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emf" ContentType="image/x-emf"/>
  <Default Extension="rels" ContentType="application/vnd.openxmlformats-package.relationships+xml"/>
  <Default Extension="xml" ContentType="application/xml"/>
  <Default Extension="wdp" ContentType="image/vnd.ms-photo"/>
  <Default Extension="gif" ContentType="image/gif"/>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88" r:id="rId1"/>
  </p:sldMasterIdLst>
  <p:notesMasterIdLst>
    <p:notesMasterId r:id="rId44"/>
  </p:notesMasterIdLst>
  <p:handoutMasterIdLst>
    <p:handoutMasterId r:id="rId45"/>
  </p:handoutMasterIdLst>
  <p:sldIdLst>
    <p:sldId id="1077" r:id="rId2"/>
    <p:sldId id="1672" r:id="rId3"/>
    <p:sldId id="1673" r:id="rId4"/>
    <p:sldId id="1676" r:id="rId5"/>
    <p:sldId id="1684" r:id="rId6"/>
    <p:sldId id="1685" r:id="rId7"/>
    <p:sldId id="1686" r:id="rId8"/>
    <p:sldId id="1715" r:id="rId9"/>
    <p:sldId id="1720" r:id="rId10"/>
    <p:sldId id="1724" r:id="rId11"/>
    <p:sldId id="1726" r:id="rId12"/>
    <p:sldId id="1728" r:id="rId13"/>
    <p:sldId id="1729" r:id="rId14"/>
    <p:sldId id="1678" r:id="rId15"/>
    <p:sldId id="1679" r:id="rId16"/>
    <p:sldId id="1680" r:id="rId17"/>
    <p:sldId id="1551" r:id="rId18"/>
    <p:sldId id="1687" r:id="rId19"/>
    <p:sldId id="1659" r:id="rId20"/>
    <p:sldId id="1688" r:id="rId21"/>
    <p:sldId id="1734" r:id="rId22"/>
    <p:sldId id="1736" r:id="rId23"/>
    <p:sldId id="1733" r:id="rId24"/>
    <p:sldId id="1694" r:id="rId25"/>
    <p:sldId id="1647" r:id="rId26"/>
    <p:sldId id="1612" r:id="rId27"/>
    <p:sldId id="1690" r:id="rId28"/>
    <p:sldId id="1691" r:id="rId29"/>
    <p:sldId id="1692" r:id="rId30"/>
    <p:sldId id="1695" r:id="rId31"/>
    <p:sldId id="1702" r:id="rId32"/>
    <p:sldId id="1737" r:id="rId33"/>
    <p:sldId id="1669" r:id="rId34"/>
    <p:sldId id="1709" r:id="rId35"/>
    <p:sldId id="1710" r:id="rId36"/>
    <p:sldId id="1711" r:id="rId37"/>
    <p:sldId id="1667" r:id="rId38"/>
    <p:sldId id="1668" r:id="rId39"/>
    <p:sldId id="1712" r:id="rId40"/>
    <p:sldId id="1713" r:id="rId41"/>
    <p:sldId id="1732" r:id="rId42"/>
    <p:sldId id="1670" r:id="rId43"/>
  </p:sldIdLst>
  <p:sldSz cx="9144000" cy="6858000" type="screen4x3"/>
  <p:notesSz cx="7010400" cy="923607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Syamsul rizal" initials="S" lastIdx="1" clrIdx="0"/>
  <p:cmAuthor id="1" name="psyamsul" initials="p" lastIdx="1"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00FF"/>
    <a:srgbClr val="FFFF99"/>
    <a:srgbClr val="33CCFF"/>
    <a:srgbClr val="FBF1CD"/>
    <a:srgbClr val="C3C725"/>
    <a:srgbClr val="FF99CC"/>
    <a:srgbClr val="0099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1442" autoAdjust="0"/>
    <p:restoredTop sz="94613"/>
  </p:normalViewPr>
  <p:slideViewPr>
    <p:cSldViewPr>
      <p:cViewPr>
        <p:scale>
          <a:sx n="84" d="100"/>
          <a:sy n="84" d="100"/>
        </p:scale>
        <p:origin x="2526" y="564"/>
      </p:cViewPr>
      <p:guideLst>
        <p:guide orient="horz" pos="2160"/>
        <p:guide pos="2880"/>
      </p:guideLst>
    </p:cSldViewPr>
  </p:slideViewPr>
  <p:notesTextViewPr>
    <p:cViewPr>
      <p:scale>
        <a:sx n="1" d="1"/>
        <a:sy n="1" d="1"/>
      </p:scale>
      <p:origin x="0" y="0"/>
    </p:cViewPr>
  </p:notesTextViewPr>
  <p:sorterViewPr>
    <p:cViewPr>
      <p:scale>
        <a:sx n="70" d="100"/>
        <a:sy n="70" d="100"/>
      </p:scale>
      <p:origin x="0" y="-246"/>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commentAuthors" Target="commentAuthor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CB29243-9AEE-48A7-892B-7B7478F0AA6D}" type="doc">
      <dgm:prSet loTypeId="urn:microsoft.com/office/officeart/2005/8/layout/hList6" loCatId="list" qsTypeId="urn:microsoft.com/office/officeart/2005/8/quickstyle/simple1" qsCatId="simple" csTypeId="urn:microsoft.com/office/officeart/2005/8/colors/colorful5" csCatId="colorful" phldr="1"/>
      <dgm:spPr/>
      <dgm:t>
        <a:bodyPr/>
        <a:lstStyle/>
        <a:p>
          <a:endParaRPr lang="en-US"/>
        </a:p>
      </dgm:t>
    </dgm:pt>
    <dgm:pt modelId="{17E29C64-EC00-435D-9F65-7A8275284C0F}">
      <dgm:prSet phldrT="[Text]" custT="1"/>
      <dgm:spPr/>
      <dgm:t>
        <a:bodyPr/>
        <a:lstStyle/>
        <a:p>
          <a:pPr algn="ctr"/>
          <a:r>
            <a:rPr lang="en-US" sz="1800" dirty="0" err="1"/>
            <a:t>Masing-Masing</a:t>
          </a:r>
          <a:r>
            <a:rPr lang="en-US" sz="1800" dirty="0"/>
            <a:t> K/L/</a:t>
          </a:r>
          <a:r>
            <a:rPr lang="en-US" sz="1800" dirty="0" err="1"/>
            <a:t>Pemda</a:t>
          </a:r>
          <a:endParaRPr lang="en-US" sz="1800" dirty="0"/>
        </a:p>
        <a:p>
          <a:pPr algn="ctr"/>
          <a:r>
            <a:rPr lang="en-US" sz="1800" dirty="0"/>
            <a:t>(Biro SDM/ </a:t>
          </a:r>
          <a:r>
            <a:rPr lang="en-US" sz="1800" dirty="0" err="1"/>
            <a:t>Kepegawaian</a:t>
          </a:r>
          <a:r>
            <a:rPr lang="en-US" sz="1800" dirty="0"/>
            <a:t> dan </a:t>
          </a:r>
          <a:r>
            <a:rPr lang="en-US" sz="1800" dirty="0" err="1"/>
            <a:t>Organisasi</a:t>
          </a:r>
          <a:r>
            <a:rPr lang="en-US" sz="1800" dirty="0"/>
            <a:t>)</a:t>
          </a:r>
        </a:p>
      </dgm:t>
    </dgm:pt>
    <dgm:pt modelId="{78CE7D5F-1D5E-4DDC-90BE-B193521D1ABD}" type="parTrans" cxnId="{290E0819-3519-4772-839D-E8F6D6B9B97D}">
      <dgm:prSet/>
      <dgm:spPr/>
      <dgm:t>
        <a:bodyPr/>
        <a:lstStyle/>
        <a:p>
          <a:endParaRPr lang="en-US"/>
        </a:p>
      </dgm:t>
    </dgm:pt>
    <dgm:pt modelId="{12906B31-2B36-43B7-8A83-A55EB01DD27F}" type="sibTrans" cxnId="{290E0819-3519-4772-839D-E8F6D6B9B97D}">
      <dgm:prSet/>
      <dgm:spPr/>
      <dgm:t>
        <a:bodyPr/>
        <a:lstStyle/>
        <a:p>
          <a:endParaRPr lang="en-US"/>
        </a:p>
      </dgm:t>
    </dgm:pt>
    <dgm:pt modelId="{A42A3C81-718C-46A6-BD89-65E02B763605}">
      <dgm:prSet phldrT="[Text]" custT="1"/>
      <dgm:spPr/>
      <dgm:t>
        <a:bodyPr/>
        <a:lstStyle/>
        <a:p>
          <a:r>
            <a:rPr lang="en-US" sz="3400" b="1" dirty="0">
              <a:latin typeface="+mj-lt"/>
            </a:rPr>
            <a:t>BKN </a:t>
          </a:r>
        </a:p>
        <a:p>
          <a:r>
            <a:rPr lang="en-US" sz="2400" b="1" dirty="0">
              <a:latin typeface="+mj-lt"/>
            </a:rPr>
            <a:t>1 </a:t>
          </a:r>
          <a:r>
            <a:rPr lang="en-US" sz="2400" b="1" dirty="0" err="1">
              <a:latin typeface="+mj-lt"/>
            </a:rPr>
            <a:t>tahun</a:t>
          </a:r>
          <a:r>
            <a:rPr lang="en-US" sz="2400" b="1" dirty="0">
              <a:latin typeface="+mj-lt"/>
            </a:rPr>
            <a:t> </a:t>
          </a:r>
          <a:r>
            <a:rPr lang="en-US" sz="2400" b="1" dirty="0" err="1">
              <a:latin typeface="+mj-lt"/>
            </a:rPr>
            <a:t>sebelumnya</a:t>
          </a:r>
          <a:r>
            <a:rPr lang="en-US" sz="2400" b="1" dirty="0">
              <a:latin typeface="+mj-lt"/>
            </a:rPr>
            <a:t> </a:t>
          </a:r>
          <a:r>
            <a:rPr lang="en-US" sz="1800" b="1" dirty="0">
              <a:latin typeface="+mj-lt"/>
            </a:rPr>
            <a:t>(</a:t>
          </a:r>
          <a:r>
            <a:rPr lang="en-US" sz="1800" b="1" dirty="0" err="1">
              <a:latin typeface="+mj-lt"/>
            </a:rPr>
            <a:t>Pertimbangan</a:t>
          </a:r>
          <a:r>
            <a:rPr lang="en-US" sz="1800" b="1" dirty="0">
              <a:latin typeface="+mj-lt"/>
            </a:rPr>
            <a:t> </a:t>
          </a:r>
          <a:r>
            <a:rPr lang="en-US" sz="1800" b="1" dirty="0" err="1">
              <a:latin typeface="+mj-lt"/>
            </a:rPr>
            <a:t>Teknis</a:t>
          </a:r>
          <a:r>
            <a:rPr lang="en-US" sz="1800" b="1" dirty="0">
              <a:latin typeface="+mj-lt"/>
            </a:rPr>
            <a:t>)</a:t>
          </a:r>
        </a:p>
      </dgm:t>
    </dgm:pt>
    <dgm:pt modelId="{5C1FB6E5-BA6E-4AAC-A6D1-8DAEA7E3AB85}" type="parTrans" cxnId="{8FCCA0D0-D4B7-4EB7-81FA-F5D7ABB6332E}">
      <dgm:prSet/>
      <dgm:spPr/>
      <dgm:t>
        <a:bodyPr/>
        <a:lstStyle/>
        <a:p>
          <a:endParaRPr lang="en-US"/>
        </a:p>
      </dgm:t>
    </dgm:pt>
    <dgm:pt modelId="{D737BB4D-7826-457C-8416-7D5C3C95B14F}" type="sibTrans" cxnId="{8FCCA0D0-D4B7-4EB7-81FA-F5D7ABB6332E}">
      <dgm:prSet/>
      <dgm:spPr/>
      <dgm:t>
        <a:bodyPr/>
        <a:lstStyle/>
        <a:p>
          <a:endParaRPr lang="en-US"/>
        </a:p>
      </dgm:t>
    </dgm:pt>
    <dgm:pt modelId="{85B90FF4-F572-445B-8BF3-B930ECCA57DC}">
      <dgm:prSet phldrT="[Text]"/>
      <dgm:spPr/>
      <dgm:t>
        <a:bodyPr/>
        <a:lstStyle/>
        <a:p>
          <a:r>
            <a:rPr lang="en-US" dirty="0">
              <a:latin typeface="+mj-lt"/>
            </a:rPr>
            <a:t>Kementerian PANRB </a:t>
          </a:r>
          <a:r>
            <a:rPr lang="en-US" dirty="0">
              <a:latin typeface="+mj-lt"/>
              <a:sym typeface="Wingdings" panose="05000000000000000000" pitchFamily="2" charset="2"/>
            </a:rPr>
            <a:t> 2019 </a:t>
          </a:r>
          <a:endParaRPr lang="en-US" dirty="0">
            <a:latin typeface="+mj-lt"/>
          </a:endParaRPr>
        </a:p>
      </dgm:t>
    </dgm:pt>
    <dgm:pt modelId="{E73BAB36-4FAD-4704-BFB6-EF741C19F4F1}" type="parTrans" cxnId="{FBD8612C-2CB9-4C42-BBE9-AF277A7B19DB}">
      <dgm:prSet/>
      <dgm:spPr/>
      <dgm:t>
        <a:bodyPr/>
        <a:lstStyle/>
        <a:p>
          <a:endParaRPr lang="en-US"/>
        </a:p>
      </dgm:t>
    </dgm:pt>
    <dgm:pt modelId="{97A0D3DF-74D3-4A6A-BB07-2AE4C7A56624}" type="sibTrans" cxnId="{FBD8612C-2CB9-4C42-BBE9-AF277A7B19DB}">
      <dgm:prSet/>
      <dgm:spPr/>
      <dgm:t>
        <a:bodyPr/>
        <a:lstStyle/>
        <a:p>
          <a:endParaRPr lang="en-US"/>
        </a:p>
      </dgm:t>
    </dgm:pt>
    <dgm:pt modelId="{5523B3A9-29BB-465F-863F-EB8A806ABD4F}" type="pres">
      <dgm:prSet presAssocID="{ACB29243-9AEE-48A7-892B-7B7478F0AA6D}" presName="Name0" presStyleCnt="0">
        <dgm:presLayoutVars>
          <dgm:dir/>
          <dgm:resizeHandles val="exact"/>
        </dgm:presLayoutVars>
      </dgm:prSet>
      <dgm:spPr/>
      <dgm:t>
        <a:bodyPr/>
        <a:lstStyle/>
        <a:p>
          <a:endParaRPr lang="en-US"/>
        </a:p>
      </dgm:t>
    </dgm:pt>
    <dgm:pt modelId="{1B08F58B-3B9E-4D4F-A18A-256AFBBCABE8}" type="pres">
      <dgm:prSet presAssocID="{17E29C64-EC00-435D-9F65-7A8275284C0F}" presName="node" presStyleLbl="node1" presStyleIdx="0" presStyleCnt="3" custScaleX="126044">
        <dgm:presLayoutVars>
          <dgm:bulletEnabled val="1"/>
        </dgm:presLayoutVars>
      </dgm:prSet>
      <dgm:spPr/>
      <dgm:t>
        <a:bodyPr/>
        <a:lstStyle/>
        <a:p>
          <a:endParaRPr lang="en-US"/>
        </a:p>
      </dgm:t>
    </dgm:pt>
    <dgm:pt modelId="{2BCEE94E-4163-4ED9-83D3-F235938B3FC6}" type="pres">
      <dgm:prSet presAssocID="{12906B31-2B36-43B7-8A83-A55EB01DD27F}" presName="sibTrans" presStyleCnt="0"/>
      <dgm:spPr/>
    </dgm:pt>
    <dgm:pt modelId="{E5C833A4-1BCE-4A6D-888F-5C26B98E5CD5}" type="pres">
      <dgm:prSet presAssocID="{A42A3C81-718C-46A6-BD89-65E02B763605}" presName="node" presStyleLbl="node1" presStyleIdx="1" presStyleCnt="3" custScaleX="134493">
        <dgm:presLayoutVars>
          <dgm:bulletEnabled val="1"/>
        </dgm:presLayoutVars>
      </dgm:prSet>
      <dgm:spPr/>
      <dgm:t>
        <a:bodyPr/>
        <a:lstStyle/>
        <a:p>
          <a:endParaRPr lang="en-US"/>
        </a:p>
      </dgm:t>
    </dgm:pt>
    <dgm:pt modelId="{88ECC039-914B-4A2D-86AE-5226DDDE5736}" type="pres">
      <dgm:prSet presAssocID="{D737BB4D-7826-457C-8416-7D5C3C95B14F}" presName="sibTrans" presStyleCnt="0"/>
      <dgm:spPr/>
    </dgm:pt>
    <dgm:pt modelId="{3D3EF03A-8F5A-4CA7-849A-B52C0A85259E}" type="pres">
      <dgm:prSet presAssocID="{85B90FF4-F572-445B-8BF3-B930ECCA57DC}" presName="node" presStyleLbl="node1" presStyleIdx="2" presStyleCnt="3">
        <dgm:presLayoutVars>
          <dgm:bulletEnabled val="1"/>
        </dgm:presLayoutVars>
      </dgm:prSet>
      <dgm:spPr/>
      <dgm:t>
        <a:bodyPr/>
        <a:lstStyle/>
        <a:p>
          <a:endParaRPr lang="en-US"/>
        </a:p>
      </dgm:t>
    </dgm:pt>
  </dgm:ptLst>
  <dgm:cxnLst>
    <dgm:cxn modelId="{A696F4C5-BB06-4C9F-94FE-E69B5A26B0E9}" type="presOf" srcId="{ACB29243-9AEE-48A7-892B-7B7478F0AA6D}" destId="{5523B3A9-29BB-465F-863F-EB8A806ABD4F}" srcOrd="0" destOrd="0" presId="urn:microsoft.com/office/officeart/2005/8/layout/hList6"/>
    <dgm:cxn modelId="{8D46DCC6-AA84-4597-8317-1866A62FF746}" type="presOf" srcId="{17E29C64-EC00-435D-9F65-7A8275284C0F}" destId="{1B08F58B-3B9E-4D4F-A18A-256AFBBCABE8}" srcOrd="0" destOrd="0" presId="urn:microsoft.com/office/officeart/2005/8/layout/hList6"/>
    <dgm:cxn modelId="{55837AAE-CBD4-4F03-953B-C376D6E3908E}" type="presOf" srcId="{85B90FF4-F572-445B-8BF3-B930ECCA57DC}" destId="{3D3EF03A-8F5A-4CA7-849A-B52C0A85259E}" srcOrd="0" destOrd="0" presId="urn:microsoft.com/office/officeart/2005/8/layout/hList6"/>
    <dgm:cxn modelId="{8FCCA0D0-D4B7-4EB7-81FA-F5D7ABB6332E}" srcId="{ACB29243-9AEE-48A7-892B-7B7478F0AA6D}" destId="{A42A3C81-718C-46A6-BD89-65E02B763605}" srcOrd="1" destOrd="0" parTransId="{5C1FB6E5-BA6E-4AAC-A6D1-8DAEA7E3AB85}" sibTransId="{D737BB4D-7826-457C-8416-7D5C3C95B14F}"/>
    <dgm:cxn modelId="{290E0819-3519-4772-839D-E8F6D6B9B97D}" srcId="{ACB29243-9AEE-48A7-892B-7B7478F0AA6D}" destId="{17E29C64-EC00-435D-9F65-7A8275284C0F}" srcOrd="0" destOrd="0" parTransId="{78CE7D5F-1D5E-4DDC-90BE-B193521D1ABD}" sibTransId="{12906B31-2B36-43B7-8A83-A55EB01DD27F}"/>
    <dgm:cxn modelId="{FBD8612C-2CB9-4C42-BBE9-AF277A7B19DB}" srcId="{ACB29243-9AEE-48A7-892B-7B7478F0AA6D}" destId="{85B90FF4-F572-445B-8BF3-B930ECCA57DC}" srcOrd="2" destOrd="0" parTransId="{E73BAB36-4FAD-4704-BFB6-EF741C19F4F1}" sibTransId="{97A0D3DF-74D3-4A6A-BB07-2AE4C7A56624}"/>
    <dgm:cxn modelId="{C011FACB-17A1-4D10-B2D3-D599FD0BE827}" type="presOf" srcId="{A42A3C81-718C-46A6-BD89-65E02B763605}" destId="{E5C833A4-1BCE-4A6D-888F-5C26B98E5CD5}" srcOrd="0" destOrd="0" presId="urn:microsoft.com/office/officeart/2005/8/layout/hList6"/>
    <dgm:cxn modelId="{F46417BB-D224-47F0-9187-7779700624EA}" type="presParOf" srcId="{5523B3A9-29BB-465F-863F-EB8A806ABD4F}" destId="{1B08F58B-3B9E-4D4F-A18A-256AFBBCABE8}" srcOrd="0" destOrd="0" presId="urn:microsoft.com/office/officeart/2005/8/layout/hList6"/>
    <dgm:cxn modelId="{398CC23F-300B-439A-A254-EDE68F14D29D}" type="presParOf" srcId="{5523B3A9-29BB-465F-863F-EB8A806ABD4F}" destId="{2BCEE94E-4163-4ED9-83D3-F235938B3FC6}" srcOrd="1" destOrd="0" presId="urn:microsoft.com/office/officeart/2005/8/layout/hList6"/>
    <dgm:cxn modelId="{4B3CE78E-EB0A-424B-8155-4D42DBB07C17}" type="presParOf" srcId="{5523B3A9-29BB-465F-863F-EB8A806ABD4F}" destId="{E5C833A4-1BCE-4A6D-888F-5C26B98E5CD5}" srcOrd="2" destOrd="0" presId="urn:microsoft.com/office/officeart/2005/8/layout/hList6"/>
    <dgm:cxn modelId="{10B9EEC4-853C-4335-8D8D-CFCDA83133A3}" type="presParOf" srcId="{5523B3A9-29BB-465F-863F-EB8A806ABD4F}" destId="{88ECC039-914B-4A2D-86AE-5226DDDE5736}" srcOrd="3" destOrd="0" presId="urn:microsoft.com/office/officeart/2005/8/layout/hList6"/>
    <dgm:cxn modelId="{BA8EEF5E-AF21-4D92-A741-CBB179D68F54}" type="presParOf" srcId="{5523B3A9-29BB-465F-863F-EB8A806ABD4F}" destId="{3D3EF03A-8F5A-4CA7-849A-B52C0A85259E}" srcOrd="4" destOrd="0" presId="urn:microsoft.com/office/officeart/2005/8/layout/hList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B08F58B-3B9E-4D4F-A18A-256AFBBCABE8}">
      <dsp:nvSpPr>
        <dsp:cNvPr id="0" name=""/>
        <dsp:cNvSpPr/>
      </dsp:nvSpPr>
      <dsp:spPr>
        <a:xfrm rot="16200000">
          <a:off x="-1007670" y="1009640"/>
          <a:ext cx="4064000" cy="2044719"/>
        </a:xfrm>
        <a:prstGeom prst="flowChartManualOperation">
          <a:avLst/>
        </a:prstGeom>
        <a:solidFill>
          <a:schemeClr val="accent5">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0" rIns="114300" bIns="0" numCol="1" spcCol="1270" anchor="ctr" anchorCtr="0">
          <a:noAutofit/>
        </a:bodyPr>
        <a:lstStyle/>
        <a:p>
          <a:pPr lvl="0" algn="ctr" defTabSz="800100">
            <a:lnSpc>
              <a:spcPct val="90000"/>
            </a:lnSpc>
            <a:spcBef>
              <a:spcPct val="0"/>
            </a:spcBef>
            <a:spcAft>
              <a:spcPct val="35000"/>
            </a:spcAft>
          </a:pPr>
          <a:r>
            <a:rPr lang="en-US" sz="1800" kern="1200" dirty="0" err="1"/>
            <a:t>Masing-Masing</a:t>
          </a:r>
          <a:r>
            <a:rPr lang="en-US" sz="1800" kern="1200" dirty="0"/>
            <a:t> K/L/</a:t>
          </a:r>
          <a:r>
            <a:rPr lang="en-US" sz="1800" kern="1200" dirty="0" err="1"/>
            <a:t>Pemda</a:t>
          </a:r>
          <a:endParaRPr lang="en-US" sz="1800" kern="1200" dirty="0"/>
        </a:p>
        <a:p>
          <a:pPr lvl="0" algn="ctr" defTabSz="800100">
            <a:lnSpc>
              <a:spcPct val="90000"/>
            </a:lnSpc>
            <a:spcBef>
              <a:spcPct val="0"/>
            </a:spcBef>
            <a:spcAft>
              <a:spcPct val="35000"/>
            </a:spcAft>
          </a:pPr>
          <a:r>
            <a:rPr lang="en-US" sz="1800" kern="1200" dirty="0"/>
            <a:t>(Biro SDM/ </a:t>
          </a:r>
          <a:r>
            <a:rPr lang="en-US" sz="1800" kern="1200" dirty="0" err="1"/>
            <a:t>Kepegawaian</a:t>
          </a:r>
          <a:r>
            <a:rPr lang="en-US" sz="1800" kern="1200" dirty="0"/>
            <a:t> dan </a:t>
          </a:r>
          <a:r>
            <a:rPr lang="en-US" sz="1800" kern="1200" dirty="0" err="1"/>
            <a:t>Organisasi</a:t>
          </a:r>
          <a:r>
            <a:rPr lang="en-US" sz="1800" kern="1200" dirty="0"/>
            <a:t>)</a:t>
          </a:r>
        </a:p>
      </dsp:txBody>
      <dsp:txXfrm rot="5400000">
        <a:off x="1970" y="812800"/>
        <a:ext cx="2044719" cy="2438400"/>
      </dsp:txXfrm>
    </dsp:sp>
    <dsp:sp modelId="{E5C833A4-1BCE-4A6D-888F-5C26B98E5CD5}">
      <dsp:nvSpPr>
        <dsp:cNvPr id="0" name=""/>
        <dsp:cNvSpPr/>
      </dsp:nvSpPr>
      <dsp:spPr>
        <a:xfrm rot="16200000">
          <a:off x="1227246" y="941109"/>
          <a:ext cx="4064000" cy="2181781"/>
        </a:xfrm>
        <a:prstGeom prst="flowChartManualOperation">
          <a:avLst/>
        </a:prstGeom>
        <a:solidFill>
          <a:schemeClr val="accent5">
            <a:hueOff val="1178392"/>
            <a:satOff val="-5635"/>
            <a:lumOff val="6177"/>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15900" tIns="0" rIns="215900" bIns="0" numCol="1" spcCol="1270" anchor="ctr" anchorCtr="0">
          <a:noAutofit/>
        </a:bodyPr>
        <a:lstStyle/>
        <a:p>
          <a:pPr lvl="0" algn="ctr" defTabSz="1511300">
            <a:lnSpc>
              <a:spcPct val="90000"/>
            </a:lnSpc>
            <a:spcBef>
              <a:spcPct val="0"/>
            </a:spcBef>
            <a:spcAft>
              <a:spcPct val="35000"/>
            </a:spcAft>
          </a:pPr>
          <a:r>
            <a:rPr lang="en-US" sz="3400" b="1" kern="1200" dirty="0">
              <a:latin typeface="+mj-lt"/>
            </a:rPr>
            <a:t>BKN </a:t>
          </a:r>
        </a:p>
        <a:p>
          <a:pPr lvl="0" algn="ctr" defTabSz="1511300">
            <a:lnSpc>
              <a:spcPct val="90000"/>
            </a:lnSpc>
            <a:spcBef>
              <a:spcPct val="0"/>
            </a:spcBef>
            <a:spcAft>
              <a:spcPct val="35000"/>
            </a:spcAft>
          </a:pPr>
          <a:r>
            <a:rPr lang="en-US" sz="2400" b="1" kern="1200" dirty="0">
              <a:latin typeface="+mj-lt"/>
            </a:rPr>
            <a:t>1 </a:t>
          </a:r>
          <a:r>
            <a:rPr lang="en-US" sz="2400" b="1" kern="1200" dirty="0" err="1">
              <a:latin typeface="+mj-lt"/>
            </a:rPr>
            <a:t>tahun</a:t>
          </a:r>
          <a:r>
            <a:rPr lang="en-US" sz="2400" b="1" kern="1200" dirty="0">
              <a:latin typeface="+mj-lt"/>
            </a:rPr>
            <a:t> </a:t>
          </a:r>
          <a:r>
            <a:rPr lang="en-US" sz="2400" b="1" kern="1200" dirty="0" err="1">
              <a:latin typeface="+mj-lt"/>
            </a:rPr>
            <a:t>sebelumnya</a:t>
          </a:r>
          <a:r>
            <a:rPr lang="en-US" sz="2400" b="1" kern="1200" dirty="0">
              <a:latin typeface="+mj-lt"/>
            </a:rPr>
            <a:t> </a:t>
          </a:r>
          <a:r>
            <a:rPr lang="en-US" sz="1800" b="1" kern="1200" dirty="0">
              <a:latin typeface="+mj-lt"/>
            </a:rPr>
            <a:t>(</a:t>
          </a:r>
          <a:r>
            <a:rPr lang="en-US" sz="1800" b="1" kern="1200" dirty="0" err="1">
              <a:latin typeface="+mj-lt"/>
            </a:rPr>
            <a:t>Pertimbangan</a:t>
          </a:r>
          <a:r>
            <a:rPr lang="en-US" sz="1800" b="1" kern="1200" dirty="0">
              <a:latin typeface="+mj-lt"/>
            </a:rPr>
            <a:t> </a:t>
          </a:r>
          <a:r>
            <a:rPr lang="en-US" sz="1800" b="1" kern="1200" dirty="0" err="1">
              <a:latin typeface="+mj-lt"/>
            </a:rPr>
            <a:t>Teknis</a:t>
          </a:r>
          <a:r>
            <a:rPr lang="en-US" sz="1800" b="1" kern="1200" dirty="0">
              <a:latin typeface="+mj-lt"/>
            </a:rPr>
            <a:t>)</a:t>
          </a:r>
        </a:p>
      </dsp:txBody>
      <dsp:txXfrm rot="5400000">
        <a:off x="2168355" y="812800"/>
        <a:ext cx="2181781" cy="2438400"/>
      </dsp:txXfrm>
    </dsp:sp>
    <dsp:sp modelId="{3D3EF03A-8F5A-4CA7-849A-B52C0A85259E}">
      <dsp:nvSpPr>
        <dsp:cNvPr id="0" name=""/>
        <dsp:cNvSpPr/>
      </dsp:nvSpPr>
      <dsp:spPr>
        <a:xfrm rot="16200000">
          <a:off x="3250917" y="1220886"/>
          <a:ext cx="4064000" cy="1622226"/>
        </a:xfrm>
        <a:prstGeom prst="flowChartManualOperation">
          <a:avLst/>
        </a:prstGeom>
        <a:solidFill>
          <a:schemeClr val="accent5">
            <a:hueOff val="2356783"/>
            <a:satOff val="-11270"/>
            <a:lumOff val="12353"/>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5100" tIns="0" rIns="162719" bIns="0" numCol="1" spcCol="1270" anchor="ctr" anchorCtr="0">
          <a:noAutofit/>
        </a:bodyPr>
        <a:lstStyle/>
        <a:p>
          <a:pPr lvl="0" algn="ctr" defTabSz="1155700">
            <a:lnSpc>
              <a:spcPct val="90000"/>
            </a:lnSpc>
            <a:spcBef>
              <a:spcPct val="0"/>
            </a:spcBef>
            <a:spcAft>
              <a:spcPct val="35000"/>
            </a:spcAft>
          </a:pPr>
          <a:r>
            <a:rPr lang="en-US" sz="2600" kern="1200" dirty="0">
              <a:latin typeface="+mj-lt"/>
            </a:rPr>
            <a:t>Kementerian PANRB </a:t>
          </a:r>
          <a:r>
            <a:rPr lang="en-US" sz="2600" kern="1200" dirty="0">
              <a:latin typeface="+mj-lt"/>
              <a:sym typeface="Wingdings" panose="05000000000000000000" pitchFamily="2" charset="2"/>
            </a:rPr>
            <a:t> 2019 </a:t>
          </a:r>
          <a:endParaRPr lang="en-US" sz="2600" kern="1200" dirty="0">
            <a:latin typeface="+mj-lt"/>
          </a:endParaRPr>
        </a:p>
      </dsp:txBody>
      <dsp:txXfrm rot="5400000">
        <a:off x="4471804" y="812799"/>
        <a:ext cx="1622226" cy="2438400"/>
      </dsp:txXfrm>
    </dsp:sp>
  </dsp:spTree>
</dsp:drawing>
</file>

<file path=ppt/diagrams/layout1.xml><?xml version="1.0" encoding="utf-8"?>
<dgm:layoutDef xmlns:dgm="http://schemas.openxmlformats.org/drawingml/2006/diagram" xmlns:a="http://schemas.openxmlformats.org/drawingml/2006/main" uniqueId="urn:microsoft.com/office/officeart/2005/8/layout/hList6">
  <dgm:title val=""/>
  <dgm:desc val=""/>
  <dgm:catLst>
    <dgm:cat type="list" pri="1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ptType="node" refType="h"/>
      <dgm:constr type="w" for="ch" ptType="node" refType="w"/>
      <dgm:constr type="primFontSz" for="ch" ptType="node" op="equ"/>
      <dgm:constr type="w" for="ch" forName="sibTrans" refType="w" fact="0.075"/>
    </dgm:constrLst>
    <dgm:ruleLst/>
    <dgm:forEach name="nodesForEach" axis="ch" ptType="node">
      <dgm:layoutNode name="node">
        <dgm:varLst>
          <dgm:bulletEnabled val="1"/>
        </dgm:varLst>
        <dgm:alg type="tx"/>
        <dgm:choose name="Name4">
          <dgm:if name="Name5" func="var" arg="dir" op="equ" val="norm">
            <dgm:shape xmlns:r="http://schemas.openxmlformats.org/officeDocument/2006/relationships" rot="-90" type="flowChartManualOperation" r:blip="">
              <dgm:adjLst/>
            </dgm:shape>
          </dgm:if>
          <dgm:else name="Name6">
            <dgm:shape xmlns:r="http://schemas.openxmlformats.org/officeDocument/2006/relationships" rot="90" type="flowChartManualOperation" r:blip="">
              <dgm:adjLst/>
            </dgm:shape>
          </dgm:else>
        </dgm:choose>
        <dgm:presOf axis="desOrSelf" ptType="node"/>
        <dgm:constrLst>
          <dgm:constr type="primFontSz" val="65"/>
          <dgm:constr type="tMarg"/>
          <dgm:constr type="bMarg"/>
          <dgm:constr type="lMarg" refType="primFontSz" fact="0.5"/>
          <dgm:constr type="rMarg" refType="lMarg"/>
        </dgm:constrLst>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2" Type="http://schemas.openxmlformats.org/officeDocument/2006/relationships/image" Target="../media/image43.emf"/><Relationship Id="rId1" Type="http://schemas.openxmlformats.org/officeDocument/2006/relationships/image" Target="../media/image42.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463" cy="462389"/>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971321" y="0"/>
            <a:ext cx="3037463" cy="462389"/>
          </a:xfrm>
          <a:prstGeom prst="rect">
            <a:avLst/>
          </a:prstGeom>
        </p:spPr>
        <p:txBody>
          <a:bodyPr vert="horz" lIns="91440" tIns="45720" rIns="91440" bIns="45720" rtlCol="0"/>
          <a:lstStyle>
            <a:lvl1pPr algn="r">
              <a:defRPr sz="1200"/>
            </a:lvl1pPr>
          </a:lstStyle>
          <a:p>
            <a:fld id="{62BFD3F9-E09C-4CA9-85FB-5C10F59CA959}" type="datetimeFigureOut">
              <a:rPr lang="en-US" smtClean="0"/>
              <a:pPr/>
              <a:t>2/26/2019</a:t>
            </a:fld>
            <a:endParaRPr lang="en-US"/>
          </a:p>
        </p:txBody>
      </p:sp>
      <p:sp>
        <p:nvSpPr>
          <p:cNvPr id="4" name="Footer Placeholder 3"/>
          <p:cNvSpPr>
            <a:spLocks noGrp="1"/>
          </p:cNvSpPr>
          <p:nvPr>
            <p:ph type="ftr" sz="quarter" idx="2"/>
          </p:nvPr>
        </p:nvSpPr>
        <p:spPr>
          <a:xfrm>
            <a:off x="0" y="8772223"/>
            <a:ext cx="3037463" cy="462389"/>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971321" y="8772223"/>
            <a:ext cx="3037463" cy="462389"/>
          </a:xfrm>
          <a:prstGeom prst="rect">
            <a:avLst/>
          </a:prstGeom>
        </p:spPr>
        <p:txBody>
          <a:bodyPr vert="horz" lIns="91440" tIns="45720" rIns="91440" bIns="45720" rtlCol="0" anchor="b"/>
          <a:lstStyle>
            <a:lvl1pPr algn="r">
              <a:defRPr sz="1200"/>
            </a:lvl1pPr>
          </a:lstStyle>
          <a:p>
            <a:fld id="{7778D61C-EE52-4C95-894A-6975CF2F480F}" type="slidenum">
              <a:rPr lang="en-US" smtClean="0"/>
              <a:pPr/>
              <a:t>‹#›</a:t>
            </a:fld>
            <a:endParaRPr lang="en-US"/>
          </a:p>
        </p:txBody>
      </p:sp>
    </p:spTree>
    <p:extLst>
      <p:ext uri="{BB962C8B-B14F-4D97-AF65-F5344CB8AC3E}">
        <p14:creationId xmlns:p14="http://schemas.microsoft.com/office/powerpoint/2010/main" val="35240621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3037840" cy="461804"/>
          </a:xfrm>
          <a:prstGeom prst="rect">
            <a:avLst/>
          </a:prstGeom>
        </p:spPr>
        <p:txBody>
          <a:bodyPr vert="horz" lIns="96616" tIns="48308" rIns="96616" bIns="48308" rtlCol="0"/>
          <a:lstStyle>
            <a:lvl1pPr algn="l">
              <a:defRPr sz="1300"/>
            </a:lvl1pPr>
          </a:lstStyle>
          <a:p>
            <a:endParaRPr lang="en-US"/>
          </a:p>
        </p:txBody>
      </p:sp>
      <p:sp>
        <p:nvSpPr>
          <p:cNvPr id="3" name="Date Placeholder 2"/>
          <p:cNvSpPr>
            <a:spLocks noGrp="1"/>
          </p:cNvSpPr>
          <p:nvPr>
            <p:ph type="dt" idx="1"/>
          </p:nvPr>
        </p:nvSpPr>
        <p:spPr>
          <a:xfrm>
            <a:off x="3970938" y="0"/>
            <a:ext cx="3037840" cy="461804"/>
          </a:xfrm>
          <a:prstGeom prst="rect">
            <a:avLst/>
          </a:prstGeom>
        </p:spPr>
        <p:txBody>
          <a:bodyPr vert="horz" lIns="96616" tIns="48308" rIns="96616" bIns="48308" rtlCol="0"/>
          <a:lstStyle>
            <a:lvl1pPr algn="r">
              <a:defRPr sz="1300"/>
            </a:lvl1pPr>
          </a:lstStyle>
          <a:p>
            <a:fld id="{F8611A2B-151B-48DB-B33B-FCB1B57F9C8E}" type="datetimeFigureOut">
              <a:rPr lang="en-US" smtClean="0"/>
              <a:pPr/>
              <a:t>2/26/2019</a:t>
            </a:fld>
            <a:endParaRPr lang="en-US"/>
          </a:p>
        </p:txBody>
      </p:sp>
      <p:sp>
        <p:nvSpPr>
          <p:cNvPr id="4" name="Slide Image Placeholder 3"/>
          <p:cNvSpPr>
            <a:spLocks noGrp="1" noRot="1" noChangeAspect="1"/>
          </p:cNvSpPr>
          <p:nvPr>
            <p:ph type="sldImg" idx="2"/>
          </p:nvPr>
        </p:nvSpPr>
        <p:spPr>
          <a:xfrm>
            <a:off x="1195388" y="692150"/>
            <a:ext cx="4619625" cy="3463925"/>
          </a:xfrm>
          <a:prstGeom prst="rect">
            <a:avLst/>
          </a:prstGeom>
          <a:noFill/>
          <a:ln w="12700">
            <a:solidFill>
              <a:prstClr val="black"/>
            </a:solidFill>
          </a:ln>
        </p:spPr>
        <p:txBody>
          <a:bodyPr vert="horz" lIns="96616" tIns="48308" rIns="96616" bIns="48308" rtlCol="0" anchor="ctr"/>
          <a:lstStyle/>
          <a:p>
            <a:endParaRPr lang="en-US"/>
          </a:p>
        </p:txBody>
      </p:sp>
      <p:sp>
        <p:nvSpPr>
          <p:cNvPr id="5" name="Notes Placeholder 4"/>
          <p:cNvSpPr>
            <a:spLocks noGrp="1"/>
          </p:cNvSpPr>
          <p:nvPr>
            <p:ph type="body" sz="quarter" idx="3"/>
          </p:nvPr>
        </p:nvSpPr>
        <p:spPr>
          <a:xfrm>
            <a:off x="701041" y="4387136"/>
            <a:ext cx="5608320" cy="4156234"/>
          </a:xfrm>
          <a:prstGeom prst="rect">
            <a:avLst/>
          </a:prstGeom>
        </p:spPr>
        <p:txBody>
          <a:bodyPr vert="horz" lIns="96616" tIns="48308" rIns="96616" bIns="48308"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1" y="8772669"/>
            <a:ext cx="3037840" cy="461804"/>
          </a:xfrm>
          <a:prstGeom prst="rect">
            <a:avLst/>
          </a:prstGeom>
        </p:spPr>
        <p:txBody>
          <a:bodyPr vert="horz" lIns="96616" tIns="48308" rIns="96616" bIns="48308" rtlCol="0" anchor="b"/>
          <a:lstStyle>
            <a:lvl1pPr algn="l">
              <a:defRPr sz="1300"/>
            </a:lvl1pPr>
          </a:lstStyle>
          <a:p>
            <a:endParaRPr lang="en-US"/>
          </a:p>
        </p:txBody>
      </p:sp>
      <p:sp>
        <p:nvSpPr>
          <p:cNvPr id="7" name="Slide Number Placeholder 6"/>
          <p:cNvSpPr>
            <a:spLocks noGrp="1"/>
          </p:cNvSpPr>
          <p:nvPr>
            <p:ph type="sldNum" sz="quarter" idx="5"/>
          </p:nvPr>
        </p:nvSpPr>
        <p:spPr>
          <a:xfrm>
            <a:off x="3970938" y="8772669"/>
            <a:ext cx="3037840" cy="461804"/>
          </a:xfrm>
          <a:prstGeom prst="rect">
            <a:avLst/>
          </a:prstGeom>
        </p:spPr>
        <p:txBody>
          <a:bodyPr vert="horz" lIns="96616" tIns="48308" rIns="96616" bIns="48308" rtlCol="0" anchor="b"/>
          <a:lstStyle>
            <a:lvl1pPr algn="r">
              <a:defRPr sz="1300"/>
            </a:lvl1pPr>
          </a:lstStyle>
          <a:p>
            <a:fld id="{2687C1A4-8F88-44EA-BE8A-BD781862768E}" type="slidenum">
              <a:rPr lang="en-US" smtClean="0"/>
              <a:pPr/>
              <a:t>‹#›</a:t>
            </a:fld>
            <a:endParaRPr lang="en-US"/>
          </a:p>
        </p:txBody>
      </p:sp>
    </p:spTree>
    <p:extLst>
      <p:ext uri="{BB962C8B-B14F-4D97-AF65-F5344CB8AC3E}">
        <p14:creationId xmlns:p14="http://schemas.microsoft.com/office/powerpoint/2010/main" val="371783861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8CE94A7-C4C0-4312-9A43-1209F3AEDD1F}"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5801139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3AECA15-ACBF-4FA2-8442-C0BEB51D8728}" type="slidenum">
              <a:rPr lang="en-US" smtClean="0"/>
              <a:pPr/>
              <a:t>24</a:t>
            </a:fld>
            <a:endParaRPr lang="en-US"/>
          </a:p>
        </p:txBody>
      </p:sp>
    </p:spTree>
    <p:extLst>
      <p:ext uri="{BB962C8B-B14F-4D97-AF65-F5344CB8AC3E}">
        <p14:creationId xmlns:p14="http://schemas.microsoft.com/office/powerpoint/2010/main" val="370354102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endParaRPr lang="ko-KR" altLang="en-US" dirty="0"/>
          </a:p>
        </p:txBody>
      </p:sp>
      <p:sp>
        <p:nvSpPr>
          <p:cNvPr id="4" name="슬라이드 번호 개체 틀 3"/>
          <p:cNvSpPr>
            <a:spLocks noGrp="1"/>
          </p:cNvSpPr>
          <p:nvPr>
            <p:ph type="sldNum" sz="quarter" idx="10"/>
          </p:nvPr>
        </p:nvSpPr>
        <p:spPr/>
        <p:txBody>
          <a:bodyPr/>
          <a:lstStyle/>
          <a:p>
            <a:fld id="{22789A33-A361-4541-B6A7-456994CC0C02}" type="slidenum">
              <a:rPr lang="ko-KR" altLang="en-US" smtClean="0">
                <a:solidFill>
                  <a:prstClr val="black"/>
                </a:solidFill>
              </a:rPr>
              <a:pPr/>
              <a:t>26</a:t>
            </a:fld>
            <a:endParaRPr lang="ko-KR" altLang="en-US">
              <a:solidFill>
                <a:prstClr val="black"/>
              </a:solidFill>
            </a:endParaRPr>
          </a:p>
        </p:txBody>
      </p:sp>
    </p:spTree>
    <p:extLst>
      <p:ext uri="{BB962C8B-B14F-4D97-AF65-F5344CB8AC3E}">
        <p14:creationId xmlns:p14="http://schemas.microsoft.com/office/powerpoint/2010/main" val="258330441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7">
            <a:extLst>
              <a:ext uri="{FF2B5EF4-FFF2-40B4-BE49-F238E27FC236}">
                <a16:creationId xmlns:a16="http://schemas.microsoft.com/office/drawing/2014/main" xmlns="" id="{F35644F2-43C1-4380-BAD9-74F024604F5A}"/>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SimSun" panose="02010600030101010101" pitchFamily="2" charset="-122"/>
              </a:defRPr>
            </a:lvl1pPr>
            <a:lvl2pPr marL="742950" indent="-285750">
              <a:defRPr>
                <a:solidFill>
                  <a:schemeClr val="tx1"/>
                </a:solidFill>
                <a:latin typeface="Arial" panose="020B0604020202020204" pitchFamily="34" charset="0"/>
                <a:ea typeface="SimSun" panose="02010600030101010101" pitchFamily="2" charset="-122"/>
              </a:defRPr>
            </a:lvl2pPr>
            <a:lvl3pPr marL="1143000" indent="-228600">
              <a:defRPr>
                <a:solidFill>
                  <a:schemeClr val="tx1"/>
                </a:solidFill>
                <a:latin typeface="Arial" panose="020B0604020202020204" pitchFamily="34" charset="0"/>
                <a:ea typeface="SimSun" panose="02010600030101010101" pitchFamily="2" charset="-122"/>
              </a:defRPr>
            </a:lvl3pPr>
            <a:lvl4pPr marL="1600200" indent="-228600">
              <a:defRPr>
                <a:solidFill>
                  <a:schemeClr val="tx1"/>
                </a:solidFill>
                <a:latin typeface="Arial" panose="020B0604020202020204" pitchFamily="34" charset="0"/>
                <a:ea typeface="SimSun" panose="02010600030101010101" pitchFamily="2" charset="-122"/>
              </a:defRPr>
            </a:lvl4pPr>
            <a:lvl5pPr marL="2057400" indent="-228600">
              <a:defRPr>
                <a:solidFill>
                  <a:schemeClr val="tx1"/>
                </a:solidFill>
                <a:latin typeface="Arial" panose="020B0604020202020204" pitchFamily="34" charset="0"/>
                <a:ea typeface="SimSun"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SimSun"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SimSun"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SimSun"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SimSun" panose="02010600030101010101" pitchFamily="2" charset="-122"/>
              </a:defRPr>
            </a:lvl9pPr>
          </a:lstStyle>
          <a:p>
            <a:fld id="{6F905F15-7145-4F42-8CE6-A417FF4EFCD0}" type="slidenum">
              <a:rPr lang="en-US" altLang="en-US" sz="1200" smtClean="0">
                <a:solidFill>
                  <a:srgbClr val="000000"/>
                </a:solidFill>
                <a:latin typeface="Calibri" panose="020F0502020204030204" pitchFamily="34" charset="0"/>
                <a:ea typeface="MS PGothic" panose="020B0600070205080204" pitchFamily="34" charset="-128"/>
                <a:cs typeface="Arial" panose="020B0604020202020204" pitchFamily="34" charset="0"/>
              </a:rPr>
              <a:pPr/>
              <a:t>42</a:t>
            </a:fld>
            <a:endParaRPr lang="en-US" altLang="en-US" sz="1200">
              <a:solidFill>
                <a:srgbClr val="000000"/>
              </a:solidFill>
              <a:latin typeface="Calibri" panose="020F0502020204030204" pitchFamily="34" charset="0"/>
              <a:ea typeface="MS PGothic" panose="020B0600070205080204" pitchFamily="34" charset="-128"/>
              <a:cs typeface="Arial" panose="020B0604020202020204" pitchFamily="34" charset="0"/>
            </a:endParaRPr>
          </a:p>
        </p:txBody>
      </p:sp>
      <p:sp>
        <p:nvSpPr>
          <p:cNvPr id="17411" name="Rectangle 2">
            <a:extLst>
              <a:ext uri="{FF2B5EF4-FFF2-40B4-BE49-F238E27FC236}">
                <a16:creationId xmlns:a16="http://schemas.microsoft.com/office/drawing/2014/main" xmlns="" id="{C4A10D69-0BBF-4F3C-938E-CAF3DF347A5A}"/>
              </a:ext>
            </a:extLst>
          </p:cNvPr>
          <p:cNvSpPr>
            <a:spLocks noGrp="1" noRot="1" noChangeAspect="1" noChangeArrowheads="1" noTextEdit="1"/>
          </p:cNvSpPr>
          <p:nvPr>
            <p:ph type="sldImg"/>
          </p:nvPr>
        </p:nvSpPr>
        <p:spPr>
          <a:xfrm>
            <a:off x="1338263" y="1162050"/>
            <a:ext cx="4179887" cy="3136900"/>
          </a:xfrm>
          <a:ln w="12700">
            <a:solidFill>
              <a:srgbClr val="000000"/>
            </a:solidFill>
            <a:miter lim="800000"/>
            <a:headEnd/>
            <a:tailEnd/>
          </a:ln>
        </p:spPr>
      </p:sp>
      <p:sp>
        <p:nvSpPr>
          <p:cNvPr id="17412" name="Rectangle 3">
            <a:extLst>
              <a:ext uri="{FF2B5EF4-FFF2-40B4-BE49-F238E27FC236}">
                <a16:creationId xmlns:a16="http://schemas.microsoft.com/office/drawing/2014/main" xmlns="" id="{8B37DA1B-E309-4C05-8ABD-0ED9A388747E}"/>
              </a:ext>
            </a:extLst>
          </p:cNvPr>
          <p:cNvSpPr>
            <a:spLocks noGrp="1" noChangeArrowheads="1"/>
          </p:cNvSpPr>
          <p:nvPr>
            <p:ph type="body" idx="1"/>
          </p:nvPr>
        </p:nvSpPr>
        <p:spPr bwMode="auto">
          <a:xfrm>
            <a:off x="668338" y="4716463"/>
            <a:ext cx="5332412" cy="4467225"/>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en-US" altLang="en-US"/>
          </a:p>
        </p:txBody>
      </p:sp>
    </p:spTree>
    <p:extLst>
      <p:ext uri="{BB962C8B-B14F-4D97-AF65-F5344CB8AC3E}">
        <p14:creationId xmlns:p14="http://schemas.microsoft.com/office/powerpoint/2010/main" val="184022941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9" name="Rectangle 8"/>
          <p:cNvSpPr/>
          <p:nvPr/>
        </p:nvSpPr>
        <p:spPr>
          <a:xfrm>
            <a:off x="0" y="0"/>
            <a:ext cx="9144000" cy="4572001"/>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Freeform 9"/>
          <p:cNvSpPr/>
          <p:nvPr/>
        </p:nvSpPr>
        <p:spPr>
          <a:xfrm>
            <a:off x="4762" y="0"/>
            <a:ext cx="9139239" cy="4572001"/>
          </a:xfrm>
          <a:custGeom>
            <a:avLst/>
            <a:gdLst/>
            <a:ahLst/>
            <a:cxnLst/>
            <a:rect l="l" t="t" r="r" b="b"/>
            <a:pathLst>
              <a:path w="9139239" h="4572001">
                <a:moveTo>
                  <a:pt x="9139239" y="4171458"/>
                </a:moveTo>
                <a:lnTo>
                  <a:pt x="9139239" y="4479120"/>
                </a:lnTo>
                <a:lnTo>
                  <a:pt x="9061857" y="4572001"/>
                </a:lnTo>
                <a:lnTo>
                  <a:pt x="8867616" y="4572001"/>
                </a:lnTo>
                <a:cubicBezTo>
                  <a:pt x="8974940" y="4496648"/>
                  <a:pt x="9059271" y="4392377"/>
                  <a:pt x="9109281" y="4270954"/>
                </a:cubicBezTo>
                <a:close/>
                <a:moveTo>
                  <a:pt x="9139239" y="4017903"/>
                </a:moveTo>
                <a:lnTo>
                  <a:pt x="9139239" y="4146549"/>
                </a:lnTo>
                <a:lnTo>
                  <a:pt x="9061849" y="4168266"/>
                </a:lnTo>
                <a:cubicBezTo>
                  <a:pt x="8867508" y="4236060"/>
                  <a:pt x="8712637" y="4384208"/>
                  <a:pt x="8639677" y="4572001"/>
                </a:cubicBezTo>
                <a:lnTo>
                  <a:pt x="8502130" y="4572001"/>
                </a:lnTo>
                <a:cubicBezTo>
                  <a:pt x="8583823" y="4319597"/>
                  <a:pt x="8787913" y="4120306"/>
                  <a:pt x="9046727" y="4039822"/>
                </a:cubicBezTo>
                <a:close/>
                <a:moveTo>
                  <a:pt x="7620280" y="3999419"/>
                </a:moveTo>
                <a:lnTo>
                  <a:pt x="7637367" y="4001042"/>
                </a:lnTo>
                <a:cubicBezTo>
                  <a:pt x="7669753" y="4001569"/>
                  <a:pt x="7701646" y="4004550"/>
                  <a:pt x="7732829" y="4010107"/>
                </a:cubicBezTo>
                <a:cubicBezTo>
                  <a:pt x="7738405" y="4009688"/>
                  <a:pt x="7743733" y="4010636"/>
                  <a:pt x="7749042" y="4011646"/>
                </a:cubicBezTo>
                <a:lnTo>
                  <a:pt x="7749159" y="4012794"/>
                </a:lnTo>
                <a:cubicBezTo>
                  <a:pt x="8061238" y="4064450"/>
                  <a:pt x="8314467" y="4283539"/>
                  <a:pt x="8407830" y="4572001"/>
                </a:cubicBezTo>
                <a:lnTo>
                  <a:pt x="8270283" y="4572001"/>
                </a:lnTo>
                <a:cubicBezTo>
                  <a:pt x="8186900" y="4357380"/>
                  <a:pt x="7996531" y="4194541"/>
                  <a:pt x="7762529" y="4144250"/>
                </a:cubicBezTo>
                <a:cubicBezTo>
                  <a:pt x="7797023" y="4319651"/>
                  <a:pt x="7899246" y="4471530"/>
                  <a:pt x="8042344" y="4572001"/>
                </a:cubicBezTo>
                <a:lnTo>
                  <a:pt x="7848103" y="4572001"/>
                </a:lnTo>
                <a:cubicBezTo>
                  <a:pt x="7731971" y="4452596"/>
                  <a:pt x="7653409" y="4298519"/>
                  <a:pt x="7629044" y="4127511"/>
                </a:cubicBezTo>
                <a:cubicBezTo>
                  <a:pt x="7628876" y="4127458"/>
                  <a:pt x="7628708" y="4127453"/>
                  <a:pt x="7628538" y="4127448"/>
                </a:cubicBezTo>
                <a:lnTo>
                  <a:pt x="7628000" y="4120772"/>
                </a:lnTo>
                <a:cubicBezTo>
                  <a:pt x="7622941" y="4090522"/>
                  <a:pt x="7620490" y="4059631"/>
                  <a:pt x="7620533" y="4028296"/>
                </a:cubicBezTo>
                <a:cubicBezTo>
                  <a:pt x="7619221" y="4022668"/>
                  <a:pt x="7619162" y="4017001"/>
                  <a:pt x="7619162" y="4011320"/>
                </a:cubicBezTo>
                <a:lnTo>
                  <a:pt x="7619756" y="3999880"/>
                </a:lnTo>
                <a:lnTo>
                  <a:pt x="7620254" y="3999913"/>
                </a:lnTo>
                <a:close/>
                <a:moveTo>
                  <a:pt x="7597529" y="3999419"/>
                </a:moveTo>
                <a:lnTo>
                  <a:pt x="7597555" y="3999913"/>
                </a:lnTo>
                <a:lnTo>
                  <a:pt x="7598053" y="3999880"/>
                </a:lnTo>
                <a:lnTo>
                  <a:pt x="7598647" y="4011320"/>
                </a:lnTo>
                <a:cubicBezTo>
                  <a:pt x="7598647" y="4017001"/>
                  <a:pt x="7598588" y="4022668"/>
                  <a:pt x="7597276" y="4028296"/>
                </a:cubicBezTo>
                <a:cubicBezTo>
                  <a:pt x="7597319" y="4059631"/>
                  <a:pt x="7594868" y="4090522"/>
                  <a:pt x="7589809" y="4120772"/>
                </a:cubicBezTo>
                <a:lnTo>
                  <a:pt x="7589271" y="4127448"/>
                </a:lnTo>
                <a:cubicBezTo>
                  <a:pt x="7589101" y="4127453"/>
                  <a:pt x="7588933" y="4127458"/>
                  <a:pt x="7588765" y="4127511"/>
                </a:cubicBezTo>
                <a:cubicBezTo>
                  <a:pt x="7564400" y="4298519"/>
                  <a:pt x="7485838" y="4452596"/>
                  <a:pt x="7369706" y="4572001"/>
                </a:cubicBezTo>
                <a:lnTo>
                  <a:pt x="7175465" y="4572001"/>
                </a:lnTo>
                <a:cubicBezTo>
                  <a:pt x="7318563" y="4471530"/>
                  <a:pt x="7420786" y="4319651"/>
                  <a:pt x="7455280" y="4144250"/>
                </a:cubicBezTo>
                <a:cubicBezTo>
                  <a:pt x="7221278" y="4194541"/>
                  <a:pt x="7030909" y="4357380"/>
                  <a:pt x="6947526" y="4572001"/>
                </a:cubicBezTo>
                <a:lnTo>
                  <a:pt x="6809978" y="4572001"/>
                </a:lnTo>
                <a:cubicBezTo>
                  <a:pt x="6903341" y="4283539"/>
                  <a:pt x="7156571" y="4064450"/>
                  <a:pt x="7468650" y="4012794"/>
                </a:cubicBezTo>
                <a:lnTo>
                  <a:pt x="7468767" y="4011646"/>
                </a:lnTo>
                <a:cubicBezTo>
                  <a:pt x="7474076" y="4010636"/>
                  <a:pt x="7479404" y="4009688"/>
                  <a:pt x="7484980" y="4010107"/>
                </a:cubicBezTo>
                <a:cubicBezTo>
                  <a:pt x="7516163" y="4004550"/>
                  <a:pt x="7548056" y="4001569"/>
                  <a:pt x="7580442" y="4001042"/>
                </a:cubicBezTo>
                <a:close/>
                <a:moveTo>
                  <a:pt x="5928129" y="3999419"/>
                </a:moveTo>
                <a:lnTo>
                  <a:pt x="5945217" y="4001042"/>
                </a:lnTo>
                <a:cubicBezTo>
                  <a:pt x="5977602" y="4001569"/>
                  <a:pt x="6009495" y="4004550"/>
                  <a:pt x="6040678" y="4010107"/>
                </a:cubicBezTo>
                <a:cubicBezTo>
                  <a:pt x="6046254" y="4009688"/>
                  <a:pt x="6051582" y="4010636"/>
                  <a:pt x="6056891" y="4011646"/>
                </a:cubicBezTo>
                <a:lnTo>
                  <a:pt x="6057008" y="4012794"/>
                </a:lnTo>
                <a:cubicBezTo>
                  <a:pt x="6369087" y="4064450"/>
                  <a:pt x="6622316" y="4283539"/>
                  <a:pt x="6715680" y="4572001"/>
                </a:cubicBezTo>
                <a:lnTo>
                  <a:pt x="6578131" y="4572001"/>
                </a:lnTo>
                <a:cubicBezTo>
                  <a:pt x="6494748" y="4357380"/>
                  <a:pt x="6304380" y="4194541"/>
                  <a:pt x="6070378" y="4144250"/>
                </a:cubicBezTo>
                <a:cubicBezTo>
                  <a:pt x="6104872" y="4319650"/>
                  <a:pt x="6207095" y="4471530"/>
                  <a:pt x="6350192" y="4572001"/>
                </a:cubicBezTo>
                <a:lnTo>
                  <a:pt x="6155952" y="4572001"/>
                </a:lnTo>
                <a:cubicBezTo>
                  <a:pt x="6039820" y="4452596"/>
                  <a:pt x="5961257" y="4298519"/>
                  <a:pt x="5936893" y="4127511"/>
                </a:cubicBezTo>
                <a:cubicBezTo>
                  <a:pt x="5936725" y="4127458"/>
                  <a:pt x="5936557" y="4127453"/>
                  <a:pt x="5936387" y="4127448"/>
                </a:cubicBezTo>
                <a:lnTo>
                  <a:pt x="5935849" y="4120772"/>
                </a:lnTo>
                <a:cubicBezTo>
                  <a:pt x="5930790" y="4090522"/>
                  <a:pt x="5928340" y="4059631"/>
                  <a:pt x="5928382" y="4028296"/>
                </a:cubicBezTo>
                <a:cubicBezTo>
                  <a:pt x="5927070" y="4022668"/>
                  <a:pt x="5927011" y="4017001"/>
                  <a:pt x="5927011" y="4011320"/>
                </a:cubicBezTo>
                <a:lnTo>
                  <a:pt x="5927605" y="3999880"/>
                </a:lnTo>
                <a:lnTo>
                  <a:pt x="5928103" y="3999913"/>
                </a:lnTo>
                <a:close/>
                <a:moveTo>
                  <a:pt x="5905378" y="3999419"/>
                </a:moveTo>
                <a:lnTo>
                  <a:pt x="5905404" y="3999913"/>
                </a:lnTo>
                <a:lnTo>
                  <a:pt x="5905902" y="3999880"/>
                </a:lnTo>
                <a:lnTo>
                  <a:pt x="5906496" y="4011320"/>
                </a:lnTo>
                <a:cubicBezTo>
                  <a:pt x="5906496" y="4017001"/>
                  <a:pt x="5906437" y="4022668"/>
                  <a:pt x="5905125" y="4028296"/>
                </a:cubicBezTo>
                <a:cubicBezTo>
                  <a:pt x="5905167" y="4059631"/>
                  <a:pt x="5902717" y="4090522"/>
                  <a:pt x="5897658" y="4120772"/>
                </a:cubicBezTo>
                <a:lnTo>
                  <a:pt x="5897120" y="4127448"/>
                </a:lnTo>
                <a:cubicBezTo>
                  <a:pt x="5896950" y="4127453"/>
                  <a:pt x="5896782" y="4127458"/>
                  <a:pt x="5896614" y="4127511"/>
                </a:cubicBezTo>
                <a:cubicBezTo>
                  <a:pt x="5872249" y="4298519"/>
                  <a:pt x="5793686" y="4452596"/>
                  <a:pt x="5677555" y="4572001"/>
                </a:cubicBezTo>
                <a:lnTo>
                  <a:pt x="5483314" y="4572001"/>
                </a:lnTo>
                <a:cubicBezTo>
                  <a:pt x="5626412" y="4471530"/>
                  <a:pt x="5728635" y="4319650"/>
                  <a:pt x="5763129" y="4144250"/>
                </a:cubicBezTo>
                <a:cubicBezTo>
                  <a:pt x="5529126" y="4194541"/>
                  <a:pt x="5338758" y="4357380"/>
                  <a:pt x="5255375" y="4572001"/>
                </a:cubicBezTo>
                <a:lnTo>
                  <a:pt x="5117827" y="4572001"/>
                </a:lnTo>
                <a:cubicBezTo>
                  <a:pt x="5211190" y="4283539"/>
                  <a:pt x="5464420" y="4064450"/>
                  <a:pt x="5776499" y="4012794"/>
                </a:cubicBezTo>
                <a:lnTo>
                  <a:pt x="5776616" y="4011646"/>
                </a:lnTo>
                <a:cubicBezTo>
                  <a:pt x="5781926" y="4010636"/>
                  <a:pt x="5787253" y="4009688"/>
                  <a:pt x="5792829" y="4010107"/>
                </a:cubicBezTo>
                <a:cubicBezTo>
                  <a:pt x="5824012" y="4004550"/>
                  <a:pt x="5855905" y="4001569"/>
                  <a:pt x="5888290" y="4001042"/>
                </a:cubicBezTo>
                <a:close/>
                <a:moveTo>
                  <a:pt x="4235979" y="3999419"/>
                </a:moveTo>
                <a:lnTo>
                  <a:pt x="4253065" y="4001042"/>
                </a:lnTo>
                <a:cubicBezTo>
                  <a:pt x="4285451" y="4001569"/>
                  <a:pt x="4317343" y="4004550"/>
                  <a:pt x="4348528" y="4010107"/>
                </a:cubicBezTo>
                <a:cubicBezTo>
                  <a:pt x="4354104" y="4009688"/>
                  <a:pt x="4359431" y="4010636"/>
                  <a:pt x="4364739" y="4011646"/>
                </a:cubicBezTo>
                <a:lnTo>
                  <a:pt x="4364856" y="4012794"/>
                </a:lnTo>
                <a:cubicBezTo>
                  <a:pt x="4676936" y="4064450"/>
                  <a:pt x="4930165" y="4283539"/>
                  <a:pt x="5023528" y="4572001"/>
                </a:cubicBezTo>
                <a:lnTo>
                  <a:pt x="4885980" y="4572001"/>
                </a:lnTo>
                <a:cubicBezTo>
                  <a:pt x="4802597" y="4357380"/>
                  <a:pt x="4612229" y="4194541"/>
                  <a:pt x="4378227" y="4144250"/>
                </a:cubicBezTo>
                <a:cubicBezTo>
                  <a:pt x="4412722" y="4319651"/>
                  <a:pt x="4514944" y="4471530"/>
                  <a:pt x="4658041" y="4572001"/>
                </a:cubicBezTo>
                <a:lnTo>
                  <a:pt x="4463800" y="4572001"/>
                </a:lnTo>
                <a:cubicBezTo>
                  <a:pt x="4347669" y="4452596"/>
                  <a:pt x="4269106" y="4298519"/>
                  <a:pt x="4244741" y="4127511"/>
                </a:cubicBezTo>
                <a:cubicBezTo>
                  <a:pt x="4244574" y="4127458"/>
                  <a:pt x="4244405" y="4127453"/>
                  <a:pt x="4244236" y="4127448"/>
                </a:cubicBezTo>
                <a:lnTo>
                  <a:pt x="4243697" y="4120772"/>
                </a:lnTo>
                <a:cubicBezTo>
                  <a:pt x="4238639" y="4090522"/>
                  <a:pt x="4236188" y="4059631"/>
                  <a:pt x="4236230" y="4028296"/>
                </a:cubicBezTo>
                <a:cubicBezTo>
                  <a:pt x="4234918" y="4022668"/>
                  <a:pt x="4234860" y="4017001"/>
                  <a:pt x="4234860" y="4011320"/>
                </a:cubicBezTo>
                <a:lnTo>
                  <a:pt x="4235454" y="3999880"/>
                </a:lnTo>
                <a:lnTo>
                  <a:pt x="4235952" y="3999913"/>
                </a:lnTo>
                <a:close/>
                <a:moveTo>
                  <a:pt x="4213227" y="3999419"/>
                </a:moveTo>
                <a:lnTo>
                  <a:pt x="4213253" y="3999913"/>
                </a:lnTo>
                <a:lnTo>
                  <a:pt x="4213751" y="3999880"/>
                </a:lnTo>
                <a:lnTo>
                  <a:pt x="4214345" y="4011320"/>
                </a:lnTo>
                <a:cubicBezTo>
                  <a:pt x="4214345" y="4017001"/>
                  <a:pt x="4214286" y="4022668"/>
                  <a:pt x="4212974" y="4028296"/>
                </a:cubicBezTo>
                <a:cubicBezTo>
                  <a:pt x="4213016" y="4059631"/>
                  <a:pt x="4210566" y="4090522"/>
                  <a:pt x="4205507" y="4120772"/>
                </a:cubicBezTo>
                <a:lnTo>
                  <a:pt x="4204969" y="4127448"/>
                </a:lnTo>
                <a:cubicBezTo>
                  <a:pt x="4204799" y="4127453"/>
                  <a:pt x="4204631" y="4127458"/>
                  <a:pt x="4204463" y="4127511"/>
                </a:cubicBezTo>
                <a:cubicBezTo>
                  <a:pt x="4180098" y="4298519"/>
                  <a:pt x="4101535" y="4452596"/>
                  <a:pt x="3985404" y="4572001"/>
                </a:cubicBezTo>
                <a:lnTo>
                  <a:pt x="3791163" y="4572001"/>
                </a:lnTo>
                <a:cubicBezTo>
                  <a:pt x="3934261" y="4471530"/>
                  <a:pt x="4036484" y="4319651"/>
                  <a:pt x="4070978" y="4144250"/>
                </a:cubicBezTo>
                <a:cubicBezTo>
                  <a:pt x="3836975" y="4194541"/>
                  <a:pt x="3646607" y="4357380"/>
                  <a:pt x="3563224" y="4572001"/>
                </a:cubicBezTo>
                <a:lnTo>
                  <a:pt x="3425676" y="4572001"/>
                </a:lnTo>
                <a:cubicBezTo>
                  <a:pt x="3519039" y="4283539"/>
                  <a:pt x="3772269" y="4064450"/>
                  <a:pt x="4084348" y="4012794"/>
                </a:cubicBezTo>
                <a:lnTo>
                  <a:pt x="4084465" y="4011646"/>
                </a:lnTo>
                <a:cubicBezTo>
                  <a:pt x="4089774" y="4010636"/>
                  <a:pt x="4095102" y="4009688"/>
                  <a:pt x="4100678" y="4010107"/>
                </a:cubicBezTo>
                <a:cubicBezTo>
                  <a:pt x="4131861" y="4004550"/>
                  <a:pt x="4163754" y="4001569"/>
                  <a:pt x="4196139" y="4001042"/>
                </a:cubicBezTo>
                <a:close/>
                <a:moveTo>
                  <a:pt x="2543827" y="3999419"/>
                </a:moveTo>
                <a:lnTo>
                  <a:pt x="2560914" y="4001042"/>
                </a:lnTo>
                <a:cubicBezTo>
                  <a:pt x="2593300" y="4001569"/>
                  <a:pt x="2625192" y="4004550"/>
                  <a:pt x="2656376" y="4010107"/>
                </a:cubicBezTo>
                <a:cubicBezTo>
                  <a:pt x="2661952" y="4009688"/>
                  <a:pt x="2667280" y="4010636"/>
                  <a:pt x="2672588" y="4011646"/>
                </a:cubicBezTo>
                <a:lnTo>
                  <a:pt x="2672706" y="4012794"/>
                </a:lnTo>
                <a:cubicBezTo>
                  <a:pt x="2984785" y="4064450"/>
                  <a:pt x="3238014" y="4283539"/>
                  <a:pt x="3331377" y="4572001"/>
                </a:cubicBezTo>
                <a:lnTo>
                  <a:pt x="3193830" y="4572001"/>
                </a:lnTo>
                <a:cubicBezTo>
                  <a:pt x="3110446" y="4357380"/>
                  <a:pt x="2920078" y="4194541"/>
                  <a:pt x="2686076" y="4144250"/>
                </a:cubicBezTo>
                <a:cubicBezTo>
                  <a:pt x="2720570" y="4319650"/>
                  <a:pt x="2822793" y="4471530"/>
                  <a:pt x="2965890" y="4572001"/>
                </a:cubicBezTo>
                <a:lnTo>
                  <a:pt x="2771649" y="4572001"/>
                </a:lnTo>
                <a:cubicBezTo>
                  <a:pt x="2655518" y="4452596"/>
                  <a:pt x="2576955" y="4298519"/>
                  <a:pt x="2552590" y="4127511"/>
                </a:cubicBezTo>
                <a:cubicBezTo>
                  <a:pt x="2552423" y="4127458"/>
                  <a:pt x="2552254" y="4127453"/>
                  <a:pt x="2552085" y="4127448"/>
                </a:cubicBezTo>
                <a:lnTo>
                  <a:pt x="2551547" y="4120772"/>
                </a:lnTo>
                <a:cubicBezTo>
                  <a:pt x="2546488" y="4090522"/>
                  <a:pt x="2544037" y="4059631"/>
                  <a:pt x="2544079" y="4028296"/>
                </a:cubicBezTo>
                <a:cubicBezTo>
                  <a:pt x="2542767" y="4022668"/>
                  <a:pt x="2542709" y="4017001"/>
                  <a:pt x="2542709" y="4011320"/>
                </a:cubicBezTo>
                <a:lnTo>
                  <a:pt x="2543303" y="3999880"/>
                </a:lnTo>
                <a:lnTo>
                  <a:pt x="2543801" y="3999913"/>
                </a:lnTo>
                <a:close/>
                <a:moveTo>
                  <a:pt x="2521076" y="3999419"/>
                </a:moveTo>
                <a:lnTo>
                  <a:pt x="2521102" y="3999913"/>
                </a:lnTo>
                <a:lnTo>
                  <a:pt x="2521600" y="3999880"/>
                </a:lnTo>
                <a:lnTo>
                  <a:pt x="2522194" y="4011320"/>
                </a:lnTo>
                <a:cubicBezTo>
                  <a:pt x="2522194" y="4017001"/>
                  <a:pt x="2522135" y="4022668"/>
                  <a:pt x="2520823" y="4028296"/>
                </a:cubicBezTo>
                <a:cubicBezTo>
                  <a:pt x="2520865" y="4059631"/>
                  <a:pt x="2518415" y="4090522"/>
                  <a:pt x="2513356" y="4120772"/>
                </a:cubicBezTo>
                <a:lnTo>
                  <a:pt x="2512818" y="4127448"/>
                </a:lnTo>
                <a:cubicBezTo>
                  <a:pt x="2512648" y="4127453"/>
                  <a:pt x="2512480" y="4127458"/>
                  <a:pt x="2512312" y="4127511"/>
                </a:cubicBezTo>
                <a:cubicBezTo>
                  <a:pt x="2487947" y="4298519"/>
                  <a:pt x="2409385" y="4452596"/>
                  <a:pt x="2293253" y="4572001"/>
                </a:cubicBezTo>
                <a:lnTo>
                  <a:pt x="2099012" y="4572001"/>
                </a:lnTo>
                <a:cubicBezTo>
                  <a:pt x="2242110" y="4471530"/>
                  <a:pt x="2344333" y="4319651"/>
                  <a:pt x="2378827" y="4144250"/>
                </a:cubicBezTo>
                <a:cubicBezTo>
                  <a:pt x="2144825" y="4194541"/>
                  <a:pt x="1954456" y="4357380"/>
                  <a:pt x="1871073" y="4572001"/>
                </a:cubicBezTo>
                <a:lnTo>
                  <a:pt x="1733525" y="4572001"/>
                </a:lnTo>
                <a:cubicBezTo>
                  <a:pt x="1826888" y="4283539"/>
                  <a:pt x="2080118" y="4064450"/>
                  <a:pt x="2392197" y="4012794"/>
                </a:cubicBezTo>
                <a:lnTo>
                  <a:pt x="2392314" y="4011646"/>
                </a:lnTo>
                <a:cubicBezTo>
                  <a:pt x="2397623" y="4010636"/>
                  <a:pt x="2402951" y="4009688"/>
                  <a:pt x="2408527" y="4010107"/>
                </a:cubicBezTo>
                <a:cubicBezTo>
                  <a:pt x="2439710" y="4004550"/>
                  <a:pt x="2471603" y="4001569"/>
                  <a:pt x="2503988" y="4001042"/>
                </a:cubicBezTo>
                <a:close/>
                <a:moveTo>
                  <a:pt x="851676" y="3999419"/>
                </a:moveTo>
                <a:lnTo>
                  <a:pt x="868763" y="4001042"/>
                </a:lnTo>
                <a:cubicBezTo>
                  <a:pt x="901149" y="4001569"/>
                  <a:pt x="933041" y="4004550"/>
                  <a:pt x="964225" y="4010107"/>
                </a:cubicBezTo>
                <a:cubicBezTo>
                  <a:pt x="969801" y="4009688"/>
                  <a:pt x="975129" y="4010636"/>
                  <a:pt x="980437" y="4011646"/>
                </a:cubicBezTo>
                <a:lnTo>
                  <a:pt x="980555" y="4012794"/>
                </a:lnTo>
                <a:cubicBezTo>
                  <a:pt x="1292634" y="4064450"/>
                  <a:pt x="1545864" y="4283539"/>
                  <a:pt x="1639226" y="4572001"/>
                </a:cubicBezTo>
                <a:lnTo>
                  <a:pt x="1501679" y="4572001"/>
                </a:lnTo>
                <a:cubicBezTo>
                  <a:pt x="1418296" y="4357380"/>
                  <a:pt x="1227927" y="4194541"/>
                  <a:pt x="993925" y="4144250"/>
                </a:cubicBezTo>
                <a:cubicBezTo>
                  <a:pt x="1028419" y="4319651"/>
                  <a:pt x="1130642" y="4471530"/>
                  <a:pt x="1273740" y="4572001"/>
                </a:cubicBezTo>
                <a:lnTo>
                  <a:pt x="1079499" y="4572001"/>
                </a:lnTo>
                <a:cubicBezTo>
                  <a:pt x="963367" y="4452596"/>
                  <a:pt x="884804" y="4298519"/>
                  <a:pt x="860439" y="4127511"/>
                </a:cubicBezTo>
                <a:cubicBezTo>
                  <a:pt x="860272" y="4127458"/>
                  <a:pt x="860103" y="4127453"/>
                  <a:pt x="859934" y="4127448"/>
                </a:cubicBezTo>
                <a:lnTo>
                  <a:pt x="859396" y="4120772"/>
                </a:lnTo>
                <a:cubicBezTo>
                  <a:pt x="854337" y="4090522"/>
                  <a:pt x="851886" y="4059631"/>
                  <a:pt x="851928" y="4028296"/>
                </a:cubicBezTo>
                <a:cubicBezTo>
                  <a:pt x="850616" y="4022668"/>
                  <a:pt x="850558" y="4017001"/>
                  <a:pt x="850558" y="4011320"/>
                </a:cubicBezTo>
                <a:lnTo>
                  <a:pt x="851152" y="3999880"/>
                </a:lnTo>
                <a:lnTo>
                  <a:pt x="851650" y="3999913"/>
                </a:lnTo>
                <a:close/>
                <a:moveTo>
                  <a:pt x="828925" y="3999419"/>
                </a:moveTo>
                <a:lnTo>
                  <a:pt x="828951" y="3999913"/>
                </a:lnTo>
                <a:lnTo>
                  <a:pt x="829449" y="3999880"/>
                </a:lnTo>
                <a:lnTo>
                  <a:pt x="830043" y="4011320"/>
                </a:lnTo>
                <a:cubicBezTo>
                  <a:pt x="830043" y="4017001"/>
                  <a:pt x="829984" y="4022668"/>
                  <a:pt x="828672" y="4028296"/>
                </a:cubicBezTo>
                <a:cubicBezTo>
                  <a:pt x="828714" y="4059631"/>
                  <a:pt x="826264" y="4090522"/>
                  <a:pt x="821205" y="4120772"/>
                </a:cubicBezTo>
                <a:lnTo>
                  <a:pt x="820667" y="4127448"/>
                </a:lnTo>
                <a:cubicBezTo>
                  <a:pt x="820497" y="4127453"/>
                  <a:pt x="820329" y="4127458"/>
                  <a:pt x="820161" y="4127511"/>
                </a:cubicBezTo>
                <a:cubicBezTo>
                  <a:pt x="795796" y="4298519"/>
                  <a:pt x="717234" y="4452596"/>
                  <a:pt x="601102" y="4572001"/>
                </a:cubicBezTo>
                <a:lnTo>
                  <a:pt x="406861" y="4572001"/>
                </a:lnTo>
                <a:cubicBezTo>
                  <a:pt x="549959" y="4471530"/>
                  <a:pt x="652182" y="4319650"/>
                  <a:pt x="686676" y="4144250"/>
                </a:cubicBezTo>
                <a:cubicBezTo>
                  <a:pt x="452674" y="4194541"/>
                  <a:pt x="262305" y="4357380"/>
                  <a:pt x="178922" y="4572001"/>
                </a:cubicBezTo>
                <a:lnTo>
                  <a:pt x="41374" y="4572001"/>
                </a:lnTo>
                <a:cubicBezTo>
                  <a:pt x="134738" y="4283539"/>
                  <a:pt x="387967" y="4064450"/>
                  <a:pt x="700046" y="4012794"/>
                </a:cubicBezTo>
                <a:lnTo>
                  <a:pt x="700163" y="4011646"/>
                </a:lnTo>
                <a:cubicBezTo>
                  <a:pt x="705472" y="4010636"/>
                  <a:pt x="710800" y="4009688"/>
                  <a:pt x="716376" y="4010107"/>
                </a:cubicBezTo>
                <a:cubicBezTo>
                  <a:pt x="747559" y="4004550"/>
                  <a:pt x="779452" y="4001569"/>
                  <a:pt x="811837" y="4001042"/>
                </a:cubicBezTo>
                <a:close/>
                <a:moveTo>
                  <a:pt x="8305836" y="3304913"/>
                </a:moveTo>
                <a:cubicBezTo>
                  <a:pt x="8030646" y="3363591"/>
                  <a:pt x="7815802" y="3576701"/>
                  <a:pt x="7762527" y="3845480"/>
                </a:cubicBezTo>
                <a:cubicBezTo>
                  <a:pt x="8037717" y="3786801"/>
                  <a:pt x="8252560" y="3573691"/>
                  <a:pt x="8305836" y="3304913"/>
                </a:cubicBezTo>
                <a:close/>
                <a:moveTo>
                  <a:pt x="6911971" y="3304913"/>
                </a:moveTo>
                <a:cubicBezTo>
                  <a:pt x="6965247" y="3573691"/>
                  <a:pt x="7180090" y="3786801"/>
                  <a:pt x="7455280" y="3845480"/>
                </a:cubicBezTo>
                <a:cubicBezTo>
                  <a:pt x="7402005" y="3576701"/>
                  <a:pt x="7187161" y="3363591"/>
                  <a:pt x="6911971" y="3304913"/>
                </a:cubicBezTo>
                <a:close/>
                <a:moveTo>
                  <a:pt x="6613685" y="3304913"/>
                </a:moveTo>
                <a:cubicBezTo>
                  <a:pt x="6338495" y="3363591"/>
                  <a:pt x="6123651" y="3576701"/>
                  <a:pt x="6070376" y="3845480"/>
                </a:cubicBezTo>
                <a:cubicBezTo>
                  <a:pt x="6345566" y="3786801"/>
                  <a:pt x="6560409" y="3573691"/>
                  <a:pt x="6613685" y="3304913"/>
                </a:cubicBezTo>
                <a:close/>
                <a:moveTo>
                  <a:pt x="5219820" y="3304913"/>
                </a:moveTo>
                <a:cubicBezTo>
                  <a:pt x="5273096" y="3573691"/>
                  <a:pt x="5487939" y="3786801"/>
                  <a:pt x="5763129" y="3845480"/>
                </a:cubicBezTo>
                <a:cubicBezTo>
                  <a:pt x="5709854" y="3576701"/>
                  <a:pt x="5495010" y="3363591"/>
                  <a:pt x="5219820" y="3304913"/>
                </a:cubicBezTo>
                <a:close/>
                <a:moveTo>
                  <a:pt x="4921534" y="3304913"/>
                </a:moveTo>
                <a:cubicBezTo>
                  <a:pt x="4646344" y="3363591"/>
                  <a:pt x="4431500" y="3576701"/>
                  <a:pt x="4378225" y="3845480"/>
                </a:cubicBezTo>
                <a:cubicBezTo>
                  <a:pt x="4653415" y="3786801"/>
                  <a:pt x="4868259" y="3573691"/>
                  <a:pt x="4921534" y="3304913"/>
                </a:cubicBezTo>
                <a:close/>
                <a:moveTo>
                  <a:pt x="3527669" y="3304913"/>
                </a:moveTo>
                <a:cubicBezTo>
                  <a:pt x="3580945" y="3573691"/>
                  <a:pt x="3795788" y="3786801"/>
                  <a:pt x="4070978" y="3845480"/>
                </a:cubicBezTo>
                <a:cubicBezTo>
                  <a:pt x="4017703" y="3576701"/>
                  <a:pt x="3802859" y="3363591"/>
                  <a:pt x="3527669" y="3304913"/>
                </a:cubicBezTo>
                <a:close/>
                <a:moveTo>
                  <a:pt x="3229383" y="3304913"/>
                </a:moveTo>
                <a:cubicBezTo>
                  <a:pt x="2954193" y="3363591"/>
                  <a:pt x="2739349" y="3576701"/>
                  <a:pt x="2686074" y="3845480"/>
                </a:cubicBezTo>
                <a:cubicBezTo>
                  <a:pt x="2961264" y="3786801"/>
                  <a:pt x="3176107" y="3573691"/>
                  <a:pt x="3229383" y="3304913"/>
                </a:cubicBezTo>
                <a:close/>
                <a:moveTo>
                  <a:pt x="1835518" y="3304913"/>
                </a:moveTo>
                <a:cubicBezTo>
                  <a:pt x="1888794" y="3573691"/>
                  <a:pt x="2103637" y="3786801"/>
                  <a:pt x="2378827" y="3845480"/>
                </a:cubicBezTo>
                <a:cubicBezTo>
                  <a:pt x="2325552" y="3576701"/>
                  <a:pt x="2110708" y="3363591"/>
                  <a:pt x="1835518" y="3304913"/>
                </a:cubicBezTo>
                <a:close/>
                <a:moveTo>
                  <a:pt x="1537232" y="3304913"/>
                </a:moveTo>
                <a:cubicBezTo>
                  <a:pt x="1262042" y="3363591"/>
                  <a:pt x="1047198" y="3576701"/>
                  <a:pt x="993923" y="3845480"/>
                </a:cubicBezTo>
                <a:cubicBezTo>
                  <a:pt x="1269113" y="3786801"/>
                  <a:pt x="1483956" y="3573691"/>
                  <a:pt x="1537232" y="3304913"/>
                </a:cubicBezTo>
                <a:close/>
                <a:moveTo>
                  <a:pt x="143367" y="3304913"/>
                </a:moveTo>
                <a:cubicBezTo>
                  <a:pt x="196643" y="3573691"/>
                  <a:pt x="411486" y="3786801"/>
                  <a:pt x="686676" y="3845480"/>
                </a:cubicBezTo>
                <a:cubicBezTo>
                  <a:pt x="633401" y="3576701"/>
                  <a:pt x="418557" y="3363591"/>
                  <a:pt x="143367" y="3304913"/>
                </a:cubicBezTo>
                <a:close/>
                <a:moveTo>
                  <a:pt x="8461873" y="3161219"/>
                </a:moveTo>
                <a:lnTo>
                  <a:pt x="8478960" y="3162829"/>
                </a:lnTo>
                <a:cubicBezTo>
                  <a:pt x="8511346" y="3163352"/>
                  <a:pt x="8543239" y="3166310"/>
                  <a:pt x="8574422" y="3171823"/>
                </a:cubicBezTo>
                <a:cubicBezTo>
                  <a:pt x="8579998" y="3171407"/>
                  <a:pt x="8585326" y="3172348"/>
                  <a:pt x="8590635" y="3173350"/>
                </a:cubicBezTo>
                <a:lnTo>
                  <a:pt x="8590752" y="3174489"/>
                </a:lnTo>
                <a:cubicBezTo>
                  <a:pt x="8815033" y="3211322"/>
                  <a:pt x="9008920" y="3333951"/>
                  <a:pt x="9135069" y="3506215"/>
                </a:cubicBezTo>
                <a:lnTo>
                  <a:pt x="9139239" y="3512974"/>
                </a:lnTo>
                <a:lnTo>
                  <a:pt x="9139239" y="3816134"/>
                </a:lnTo>
                <a:lnTo>
                  <a:pt x="9120077" y="3747490"/>
                </a:lnTo>
                <a:cubicBezTo>
                  <a:pt x="9039502" y="3525837"/>
                  <a:pt x="8844913" y="3356256"/>
                  <a:pt x="8604122" y="3304913"/>
                </a:cubicBezTo>
                <a:cubicBezTo>
                  <a:pt x="8650738" y="3540094"/>
                  <a:pt x="8821055" y="3732654"/>
                  <a:pt x="9047261" y="3816429"/>
                </a:cubicBezTo>
                <a:lnTo>
                  <a:pt x="9139239" y="3843104"/>
                </a:lnTo>
                <a:lnTo>
                  <a:pt x="9139239" y="3970603"/>
                </a:lnTo>
                <a:lnTo>
                  <a:pt x="9030179" y="3943797"/>
                </a:lnTo>
                <a:cubicBezTo>
                  <a:pt x="8735297" y="3846211"/>
                  <a:pt x="8514628" y="3594637"/>
                  <a:pt x="8470637" y="3288305"/>
                </a:cubicBezTo>
                <a:cubicBezTo>
                  <a:pt x="8470469" y="3288253"/>
                  <a:pt x="8470301" y="3288248"/>
                  <a:pt x="8470131" y="3288243"/>
                </a:cubicBezTo>
                <a:lnTo>
                  <a:pt x="8469593" y="3281619"/>
                </a:lnTo>
                <a:cubicBezTo>
                  <a:pt x="8464534" y="3251607"/>
                  <a:pt x="8462083" y="3220958"/>
                  <a:pt x="8462126" y="3189869"/>
                </a:cubicBezTo>
                <a:cubicBezTo>
                  <a:pt x="8460814" y="3184286"/>
                  <a:pt x="8460755" y="3178663"/>
                  <a:pt x="8460755" y="3173027"/>
                </a:cubicBezTo>
                <a:lnTo>
                  <a:pt x="8461349" y="3161677"/>
                </a:lnTo>
                <a:lnTo>
                  <a:pt x="8461847" y="3161709"/>
                </a:lnTo>
                <a:close/>
                <a:moveTo>
                  <a:pt x="8448085" y="3161219"/>
                </a:moveTo>
                <a:lnTo>
                  <a:pt x="8448111" y="3161709"/>
                </a:lnTo>
                <a:lnTo>
                  <a:pt x="8448609" y="3161677"/>
                </a:lnTo>
                <a:lnTo>
                  <a:pt x="8449203" y="3173027"/>
                </a:lnTo>
                <a:cubicBezTo>
                  <a:pt x="8449203" y="3178663"/>
                  <a:pt x="8449144" y="3184286"/>
                  <a:pt x="8447832" y="3189869"/>
                </a:cubicBezTo>
                <a:cubicBezTo>
                  <a:pt x="8447875" y="3220958"/>
                  <a:pt x="8445424" y="3251607"/>
                  <a:pt x="8440365" y="3281619"/>
                </a:cubicBezTo>
                <a:lnTo>
                  <a:pt x="8439827" y="3288243"/>
                </a:lnTo>
                <a:cubicBezTo>
                  <a:pt x="8439657" y="3288248"/>
                  <a:pt x="8439489" y="3288253"/>
                  <a:pt x="8439321" y="3288305"/>
                </a:cubicBezTo>
                <a:cubicBezTo>
                  <a:pt x="8389046" y="3638399"/>
                  <a:pt x="8108007" y="3916971"/>
                  <a:pt x="7749156" y="3975903"/>
                </a:cubicBezTo>
                <a:lnTo>
                  <a:pt x="7749040" y="3977042"/>
                </a:lnTo>
                <a:cubicBezTo>
                  <a:pt x="7743729" y="3978045"/>
                  <a:pt x="7738400" y="3978986"/>
                  <a:pt x="7732823" y="3978570"/>
                </a:cubicBezTo>
                <a:cubicBezTo>
                  <a:pt x="7701651" y="3984080"/>
                  <a:pt x="7669771" y="3987038"/>
                  <a:pt x="7637396" y="3987561"/>
                </a:cubicBezTo>
                <a:lnTo>
                  <a:pt x="7620278" y="3989174"/>
                </a:lnTo>
                <a:lnTo>
                  <a:pt x="7620252" y="3988683"/>
                </a:lnTo>
                <a:lnTo>
                  <a:pt x="7619753" y="3988716"/>
                </a:lnTo>
                <a:cubicBezTo>
                  <a:pt x="7619187" y="3984944"/>
                  <a:pt x="7619160" y="3981158"/>
                  <a:pt x="7619160" y="3977366"/>
                </a:cubicBezTo>
                <a:cubicBezTo>
                  <a:pt x="7619160" y="3971728"/>
                  <a:pt x="7619219" y="3966104"/>
                  <a:pt x="7620531" y="3960518"/>
                </a:cubicBezTo>
                <a:cubicBezTo>
                  <a:pt x="7620488" y="3929436"/>
                  <a:pt x="7622938" y="3898794"/>
                  <a:pt x="7627995" y="3868787"/>
                </a:cubicBezTo>
                <a:lnTo>
                  <a:pt x="7628535" y="3862150"/>
                </a:lnTo>
                <a:cubicBezTo>
                  <a:pt x="7628704" y="3862145"/>
                  <a:pt x="7628873" y="3862140"/>
                  <a:pt x="7629040" y="3862087"/>
                </a:cubicBezTo>
                <a:cubicBezTo>
                  <a:pt x="7679317" y="3511992"/>
                  <a:pt x="7960356" y="3233421"/>
                  <a:pt x="8319206" y="3174489"/>
                </a:cubicBezTo>
                <a:lnTo>
                  <a:pt x="8319323" y="3173350"/>
                </a:lnTo>
                <a:cubicBezTo>
                  <a:pt x="8324632" y="3172348"/>
                  <a:pt x="8329960" y="3171407"/>
                  <a:pt x="8335536" y="3171823"/>
                </a:cubicBezTo>
                <a:cubicBezTo>
                  <a:pt x="8366719" y="3166310"/>
                  <a:pt x="8398612" y="3163352"/>
                  <a:pt x="8430998" y="3162829"/>
                </a:cubicBezTo>
                <a:close/>
                <a:moveTo>
                  <a:pt x="6769722" y="3161219"/>
                </a:moveTo>
                <a:lnTo>
                  <a:pt x="6786810" y="3162829"/>
                </a:lnTo>
                <a:cubicBezTo>
                  <a:pt x="6819195" y="3163352"/>
                  <a:pt x="6851088" y="3166310"/>
                  <a:pt x="6882271" y="3171823"/>
                </a:cubicBezTo>
                <a:cubicBezTo>
                  <a:pt x="6887847" y="3171407"/>
                  <a:pt x="6893175" y="3172348"/>
                  <a:pt x="6898484" y="3173350"/>
                </a:cubicBezTo>
                <a:lnTo>
                  <a:pt x="6898601" y="3174489"/>
                </a:lnTo>
                <a:cubicBezTo>
                  <a:pt x="7257451" y="3233421"/>
                  <a:pt x="7538490" y="3511992"/>
                  <a:pt x="7588766" y="3862087"/>
                </a:cubicBezTo>
                <a:cubicBezTo>
                  <a:pt x="7588934" y="3862140"/>
                  <a:pt x="7589103" y="3862145"/>
                  <a:pt x="7589272" y="3862150"/>
                </a:cubicBezTo>
                <a:lnTo>
                  <a:pt x="7589812" y="3868787"/>
                </a:lnTo>
                <a:cubicBezTo>
                  <a:pt x="7594869" y="3898794"/>
                  <a:pt x="7597319" y="3929436"/>
                  <a:pt x="7597276" y="3960518"/>
                </a:cubicBezTo>
                <a:cubicBezTo>
                  <a:pt x="7598588" y="3966104"/>
                  <a:pt x="7598647" y="3971728"/>
                  <a:pt x="7598647" y="3977366"/>
                </a:cubicBezTo>
                <a:cubicBezTo>
                  <a:pt x="7598647" y="3981158"/>
                  <a:pt x="7598620" y="3984944"/>
                  <a:pt x="7598054" y="3988716"/>
                </a:cubicBezTo>
                <a:lnTo>
                  <a:pt x="7597555" y="3988683"/>
                </a:lnTo>
                <a:lnTo>
                  <a:pt x="7597529" y="3989174"/>
                </a:lnTo>
                <a:lnTo>
                  <a:pt x="7580411" y="3987561"/>
                </a:lnTo>
                <a:cubicBezTo>
                  <a:pt x="7548036" y="3987038"/>
                  <a:pt x="7516156" y="3984080"/>
                  <a:pt x="7484984" y="3978570"/>
                </a:cubicBezTo>
                <a:cubicBezTo>
                  <a:pt x="7479407" y="3978986"/>
                  <a:pt x="7474078" y="3978045"/>
                  <a:pt x="7468767" y="3977042"/>
                </a:cubicBezTo>
                <a:lnTo>
                  <a:pt x="7468651" y="3975903"/>
                </a:lnTo>
                <a:cubicBezTo>
                  <a:pt x="7109800" y="3916971"/>
                  <a:pt x="6828761" y="3638399"/>
                  <a:pt x="6778486" y="3288305"/>
                </a:cubicBezTo>
                <a:cubicBezTo>
                  <a:pt x="6778318" y="3288253"/>
                  <a:pt x="6778150" y="3288248"/>
                  <a:pt x="6777980" y="3288243"/>
                </a:cubicBezTo>
                <a:lnTo>
                  <a:pt x="6777442" y="3281619"/>
                </a:lnTo>
                <a:cubicBezTo>
                  <a:pt x="6772383" y="3251607"/>
                  <a:pt x="6769933" y="3220958"/>
                  <a:pt x="6769975" y="3189869"/>
                </a:cubicBezTo>
                <a:cubicBezTo>
                  <a:pt x="6768663" y="3184286"/>
                  <a:pt x="6768604" y="3178663"/>
                  <a:pt x="6768604" y="3173027"/>
                </a:cubicBezTo>
                <a:lnTo>
                  <a:pt x="6769198" y="3161677"/>
                </a:lnTo>
                <a:lnTo>
                  <a:pt x="6769696" y="3161709"/>
                </a:lnTo>
                <a:close/>
                <a:moveTo>
                  <a:pt x="6755934" y="3161219"/>
                </a:moveTo>
                <a:lnTo>
                  <a:pt x="6755960" y="3161709"/>
                </a:lnTo>
                <a:lnTo>
                  <a:pt x="6756458" y="3161677"/>
                </a:lnTo>
                <a:lnTo>
                  <a:pt x="6757052" y="3173027"/>
                </a:lnTo>
                <a:cubicBezTo>
                  <a:pt x="6757052" y="3178663"/>
                  <a:pt x="6756994" y="3184286"/>
                  <a:pt x="6755682" y="3189869"/>
                </a:cubicBezTo>
                <a:cubicBezTo>
                  <a:pt x="6755724" y="3220958"/>
                  <a:pt x="6753273" y="3251607"/>
                  <a:pt x="6748215" y="3281619"/>
                </a:cubicBezTo>
                <a:lnTo>
                  <a:pt x="6747676" y="3288243"/>
                </a:lnTo>
                <a:cubicBezTo>
                  <a:pt x="6747507" y="3288248"/>
                  <a:pt x="6747338" y="3288253"/>
                  <a:pt x="6747171" y="3288305"/>
                </a:cubicBezTo>
                <a:cubicBezTo>
                  <a:pt x="6696895" y="3638399"/>
                  <a:pt x="6415856" y="3916971"/>
                  <a:pt x="6057005" y="3975903"/>
                </a:cubicBezTo>
                <a:lnTo>
                  <a:pt x="6056889" y="3977042"/>
                </a:lnTo>
                <a:cubicBezTo>
                  <a:pt x="6051578" y="3978045"/>
                  <a:pt x="6046249" y="3978986"/>
                  <a:pt x="6040672" y="3978570"/>
                </a:cubicBezTo>
                <a:cubicBezTo>
                  <a:pt x="6009500" y="3984080"/>
                  <a:pt x="5977620" y="3987038"/>
                  <a:pt x="5945246" y="3987561"/>
                </a:cubicBezTo>
                <a:lnTo>
                  <a:pt x="5928127" y="3989174"/>
                </a:lnTo>
                <a:lnTo>
                  <a:pt x="5928101" y="3988683"/>
                </a:lnTo>
                <a:lnTo>
                  <a:pt x="5927602" y="3988716"/>
                </a:lnTo>
                <a:cubicBezTo>
                  <a:pt x="5927036" y="3984944"/>
                  <a:pt x="5927009" y="3981158"/>
                  <a:pt x="5927009" y="3977366"/>
                </a:cubicBezTo>
                <a:cubicBezTo>
                  <a:pt x="5927009" y="3971728"/>
                  <a:pt x="5927068" y="3966104"/>
                  <a:pt x="5928380" y="3960518"/>
                </a:cubicBezTo>
                <a:cubicBezTo>
                  <a:pt x="5928338" y="3929436"/>
                  <a:pt x="5930787" y="3898794"/>
                  <a:pt x="5935844" y="3868787"/>
                </a:cubicBezTo>
                <a:lnTo>
                  <a:pt x="5936384" y="3862150"/>
                </a:lnTo>
                <a:cubicBezTo>
                  <a:pt x="5936553" y="3862145"/>
                  <a:pt x="5936722" y="3862140"/>
                  <a:pt x="5936890" y="3862087"/>
                </a:cubicBezTo>
                <a:cubicBezTo>
                  <a:pt x="5987166" y="3511992"/>
                  <a:pt x="6268205" y="3233421"/>
                  <a:pt x="6627056" y="3174489"/>
                </a:cubicBezTo>
                <a:lnTo>
                  <a:pt x="6627173" y="3173350"/>
                </a:lnTo>
                <a:cubicBezTo>
                  <a:pt x="6632481" y="3172348"/>
                  <a:pt x="6637809" y="3171407"/>
                  <a:pt x="6643385" y="3171823"/>
                </a:cubicBezTo>
                <a:cubicBezTo>
                  <a:pt x="6674569" y="3166310"/>
                  <a:pt x="6706461" y="3163352"/>
                  <a:pt x="6738847" y="3162829"/>
                </a:cubicBezTo>
                <a:close/>
                <a:moveTo>
                  <a:pt x="5077571" y="3161219"/>
                </a:moveTo>
                <a:lnTo>
                  <a:pt x="5094659" y="3162829"/>
                </a:lnTo>
                <a:cubicBezTo>
                  <a:pt x="5127044" y="3163352"/>
                  <a:pt x="5158937" y="3166310"/>
                  <a:pt x="5190120" y="3171823"/>
                </a:cubicBezTo>
                <a:cubicBezTo>
                  <a:pt x="5195696" y="3171407"/>
                  <a:pt x="5201024" y="3172348"/>
                  <a:pt x="5206334" y="3173350"/>
                </a:cubicBezTo>
                <a:lnTo>
                  <a:pt x="5206450" y="3174489"/>
                </a:lnTo>
                <a:cubicBezTo>
                  <a:pt x="5565300" y="3233421"/>
                  <a:pt x="5846339" y="3511992"/>
                  <a:pt x="5896616" y="3862087"/>
                </a:cubicBezTo>
                <a:cubicBezTo>
                  <a:pt x="5896783" y="3862140"/>
                  <a:pt x="5896953" y="3862145"/>
                  <a:pt x="5897121" y="3862150"/>
                </a:cubicBezTo>
                <a:lnTo>
                  <a:pt x="5897662" y="3868787"/>
                </a:lnTo>
                <a:cubicBezTo>
                  <a:pt x="5902718" y="3898794"/>
                  <a:pt x="5905168" y="3929436"/>
                  <a:pt x="5905126" y="3960518"/>
                </a:cubicBezTo>
                <a:cubicBezTo>
                  <a:pt x="5906438" y="3966104"/>
                  <a:pt x="5906496" y="3971728"/>
                  <a:pt x="5906496" y="3977366"/>
                </a:cubicBezTo>
                <a:cubicBezTo>
                  <a:pt x="5906496" y="3981158"/>
                  <a:pt x="5906469" y="3984944"/>
                  <a:pt x="5905903" y="3988716"/>
                </a:cubicBezTo>
                <a:lnTo>
                  <a:pt x="5905404" y="3988683"/>
                </a:lnTo>
                <a:lnTo>
                  <a:pt x="5905378" y="3989174"/>
                </a:lnTo>
                <a:lnTo>
                  <a:pt x="5888260" y="3987561"/>
                </a:lnTo>
                <a:cubicBezTo>
                  <a:pt x="5855886" y="3987038"/>
                  <a:pt x="5824005" y="3984080"/>
                  <a:pt x="5792833" y="3978570"/>
                </a:cubicBezTo>
                <a:cubicBezTo>
                  <a:pt x="5787256" y="3978986"/>
                  <a:pt x="5781927" y="3978045"/>
                  <a:pt x="5776617" y="3977042"/>
                </a:cubicBezTo>
                <a:lnTo>
                  <a:pt x="5776501" y="3975903"/>
                </a:lnTo>
                <a:cubicBezTo>
                  <a:pt x="5417649" y="3916971"/>
                  <a:pt x="5136610" y="3638399"/>
                  <a:pt x="5086335" y="3288305"/>
                </a:cubicBezTo>
                <a:cubicBezTo>
                  <a:pt x="5086167" y="3288253"/>
                  <a:pt x="5085999" y="3288248"/>
                  <a:pt x="5085830" y="3288243"/>
                </a:cubicBezTo>
                <a:lnTo>
                  <a:pt x="5085291" y="3281619"/>
                </a:lnTo>
                <a:cubicBezTo>
                  <a:pt x="5080233" y="3251607"/>
                  <a:pt x="5077782" y="3220958"/>
                  <a:pt x="5077824" y="3189869"/>
                </a:cubicBezTo>
                <a:cubicBezTo>
                  <a:pt x="5076512" y="3184286"/>
                  <a:pt x="5076453" y="3178663"/>
                  <a:pt x="5076453" y="3173027"/>
                </a:cubicBezTo>
                <a:lnTo>
                  <a:pt x="5077047" y="3161677"/>
                </a:lnTo>
                <a:lnTo>
                  <a:pt x="5077545" y="3161709"/>
                </a:lnTo>
                <a:close/>
                <a:moveTo>
                  <a:pt x="5063783" y="3161219"/>
                </a:moveTo>
                <a:lnTo>
                  <a:pt x="5063809" y="3161709"/>
                </a:lnTo>
                <a:lnTo>
                  <a:pt x="5064307" y="3161677"/>
                </a:lnTo>
                <a:lnTo>
                  <a:pt x="5064902" y="3173027"/>
                </a:lnTo>
                <a:cubicBezTo>
                  <a:pt x="5064902" y="3178663"/>
                  <a:pt x="5064842" y="3184286"/>
                  <a:pt x="5063530" y="3189869"/>
                </a:cubicBezTo>
                <a:cubicBezTo>
                  <a:pt x="5063572" y="3220958"/>
                  <a:pt x="5061122" y="3251607"/>
                  <a:pt x="5056063" y="3281619"/>
                </a:cubicBezTo>
                <a:lnTo>
                  <a:pt x="5055525" y="3288243"/>
                </a:lnTo>
                <a:cubicBezTo>
                  <a:pt x="5055355" y="3288248"/>
                  <a:pt x="5055187" y="3288253"/>
                  <a:pt x="5055019" y="3288305"/>
                </a:cubicBezTo>
                <a:cubicBezTo>
                  <a:pt x="5004744" y="3638399"/>
                  <a:pt x="4723705" y="3916971"/>
                  <a:pt x="4364853" y="3975903"/>
                </a:cubicBezTo>
                <a:lnTo>
                  <a:pt x="4364737" y="3977042"/>
                </a:lnTo>
                <a:cubicBezTo>
                  <a:pt x="4359427" y="3978045"/>
                  <a:pt x="4354098" y="3978986"/>
                  <a:pt x="4348521" y="3978570"/>
                </a:cubicBezTo>
                <a:cubicBezTo>
                  <a:pt x="4317350" y="3984080"/>
                  <a:pt x="4285468" y="3987038"/>
                  <a:pt x="4253094" y="3987561"/>
                </a:cubicBezTo>
                <a:lnTo>
                  <a:pt x="4235976" y="3989174"/>
                </a:lnTo>
                <a:lnTo>
                  <a:pt x="4235950" y="3988683"/>
                </a:lnTo>
                <a:lnTo>
                  <a:pt x="4235451" y="3988716"/>
                </a:lnTo>
                <a:cubicBezTo>
                  <a:pt x="4234885" y="3984944"/>
                  <a:pt x="4234858" y="3981158"/>
                  <a:pt x="4234858" y="3977366"/>
                </a:cubicBezTo>
                <a:cubicBezTo>
                  <a:pt x="4234858" y="3971728"/>
                  <a:pt x="4234916" y="3966104"/>
                  <a:pt x="4236228" y="3960518"/>
                </a:cubicBezTo>
                <a:cubicBezTo>
                  <a:pt x="4236186" y="3929436"/>
                  <a:pt x="4238636" y="3898794"/>
                  <a:pt x="4243692" y="3868787"/>
                </a:cubicBezTo>
                <a:lnTo>
                  <a:pt x="4244233" y="3862150"/>
                </a:lnTo>
                <a:cubicBezTo>
                  <a:pt x="4244401" y="3862145"/>
                  <a:pt x="4244571" y="3862140"/>
                  <a:pt x="4244738" y="3862087"/>
                </a:cubicBezTo>
                <a:cubicBezTo>
                  <a:pt x="4295015" y="3511992"/>
                  <a:pt x="4576054" y="3233421"/>
                  <a:pt x="4934904" y="3174489"/>
                </a:cubicBezTo>
                <a:lnTo>
                  <a:pt x="4935021" y="3173350"/>
                </a:lnTo>
                <a:cubicBezTo>
                  <a:pt x="4940330" y="3172348"/>
                  <a:pt x="4945658" y="3171407"/>
                  <a:pt x="4951234" y="3171823"/>
                </a:cubicBezTo>
                <a:cubicBezTo>
                  <a:pt x="4982417" y="3166310"/>
                  <a:pt x="5014310" y="3163352"/>
                  <a:pt x="5046695" y="3162829"/>
                </a:cubicBezTo>
                <a:close/>
                <a:moveTo>
                  <a:pt x="3385420" y="3161219"/>
                </a:moveTo>
                <a:lnTo>
                  <a:pt x="3402507" y="3162829"/>
                </a:lnTo>
                <a:cubicBezTo>
                  <a:pt x="3434893" y="3163352"/>
                  <a:pt x="3466785" y="3166310"/>
                  <a:pt x="3497969" y="3171823"/>
                </a:cubicBezTo>
                <a:cubicBezTo>
                  <a:pt x="3503545" y="3171407"/>
                  <a:pt x="3508873" y="3172348"/>
                  <a:pt x="3514181" y="3173350"/>
                </a:cubicBezTo>
                <a:lnTo>
                  <a:pt x="3514298" y="3174489"/>
                </a:lnTo>
                <a:cubicBezTo>
                  <a:pt x="3873149" y="3233421"/>
                  <a:pt x="4154188" y="3511992"/>
                  <a:pt x="4204464" y="3862087"/>
                </a:cubicBezTo>
                <a:cubicBezTo>
                  <a:pt x="4204632" y="3862140"/>
                  <a:pt x="4204801" y="3862145"/>
                  <a:pt x="4204970" y="3862150"/>
                </a:cubicBezTo>
                <a:lnTo>
                  <a:pt x="4205510" y="3868787"/>
                </a:lnTo>
                <a:cubicBezTo>
                  <a:pt x="4210567" y="3898794"/>
                  <a:pt x="4213016" y="3929436"/>
                  <a:pt x="4212974" y="3960518"/>
                </a:cubicBezTo>
                <a:cubicBezTo>
                  <a:pt x="4214286" y="3966104"/>
                  <a:pt x="4214345" y="3971728"/>
                  <a:pt x="4214345" y="3977366"/>
                </a:cubicBezTo>
                <a:cubicBezTo>
                  <a:pt x="4214345" y="3981158"/>
                  <a:pt x="4214318" y="3984944"/>
                  <a:pt x="4213752" y="3988716"/>
                </a:cubicBezTo>
                <a:lnTo>
                  <a:pt x="4213253" y="3988683"/>
                </a:lnTo>
                <a:lnTo>
                  <a:pt x="4213227" y="3989174"/>
                </a:lnTo>
                <a:lnTo>
                  <a:pt x="4196108" y="3987561"/>
                </a:lnTo>
                <a:cubicBezTo>
                  <a:pt x="4163734" y="3987038"/>
                  <a:pt x="4131854" y="3984080"/>
                  <a:pt x="4100682" y="3978570"/>
                </a:cubicBezTo>
                <a:cubicBezTo>
                  <a:pt x="4095105" y="3978986"/>
                  <a:pt x="4089776" y="3978045"/>
                  <a:pt x="4084465" y="3977042"/>
                </a:cubicBezTo>
                <a:lnTo>
                  <a:pt x="4084349" y="3975903"/>
                </a:lnTo>
                <a:cubicBezTo>
                  <a:pt x="3725498" y="3916971"/>
                  <a:pt x="3444459" y="3638399"/>
                  <a:pt x="3394183" y="3288305"/>
                </a:cubicBezTo>
                <a:cubicBezTo>
                  <a:pt x="3394016" y="3288253"/>
                  <a:pt x="3393847" y="3288248"/>
                  <a:pt x="3393678" y="3288243"/>
                </a:cubicBezTo>
                <a:lnTo>
                  <a:pt x="3393139" y="3281619"/>
                </a:lnTo>
                <a:cubicBezTo>
                  <a:pt x="3388081" y="3251607"/>
                  <a:pt x="3385630" y="3220958"/>
                  <a:pt x="3385672" y="3189869"/>
                </a:cubicBezTo>
                <a:cubicBezTo>
                  <a:pt x="3384360" y="3184286"/>
                  <a:pt x="3384302" y="3178663"/>
                  <a:pt x="3384302" y="3173027"/>
                </a:cubicBezTo>
                <a:lnTo>
                  <a:pt x="3384896" y="3161677"/>
                </a:lnTo>
                <a:lnTo>
                  <a:pt x="3385394" y="3161709"/>
                </a:lnTo>
                <a:close/>
                <a:moveTo>
                  <a:pt x="3371632" y="3161219"/>
                </a:moveTo>
                <a:lnTo>
                  <a:pt x="3371658" y="3161709"/>
                </a:lnTo>
                <a:lnTo>
                  <a:pt x="3372156" y="3161677"/>
                </a:lnTo>
                <a:lnTo>
                  <a:pt x="3372750" y="3173027"/>
                </a:lnTo>
                <a:cubicBezTo>
                  <a:pt x="3372750" y="3178663"/>
                  <a:pt x="3372691" y="3184286"/>
                  <a:pt x="3371379" y="3189869"/>
                </a:cubicBezTo>
                <a:cubicBezTo>
                  <a:pt x="3371421" y="3220958"/>
                  <a:pt x="3368971" y="3251607"/>
                  <a:pt x="3363912" y="3281619"/>
                </a:cubicBezTo>
                <a:lnTo>
                  <a:pt x="3363374" y="3288243"/>
                </a:lnTo>
                <a:cubicBezTo>
                  <a:pt x="3363204" y="3288248"/>
                  <a:pt x="3363036" y="3288253"/>
                  <a:pt x="3362868" y="3288305"/>
                </a:cubicBezTo>
                <a:cubicBezTo>
                  <a:pt x="3312593" y="3638399"/>
                  <a:pt x="3031554" y="3916971"/>
                  <a:pt x="2672703" y="3975903"/>
                </a:cubicBezTo>
                <a:lnTo>
                  <a:pt x="2672586" y="3977042"/>
                </a:lnTo>
                <a:cubicBezTo>
                  <a:pt x="2667276" y="3978045"/>
                  <a:pt x="2661947" y="3978986"/>
                  <a:pt x="2656370" y="3978570"/>
                </a:cubicBezTo>
                <a:cubicBezTo>
                  <a:pt x="2625198" y="3984080"/>
                  <a:pt x="2593318" y="3987038"/>
                  <a:pt x="2560943" y="3987561"/>
                </a:cubicBezTo>
                <a:lnTo>
                  <a:pt x="2543825" y="3989174"/>
                </a:lnTo>
                <a:lnTo>
                  <a:pt x="2543799" y="3988683"/>
                </a:lnTo>
                <a:lnTo>
                  <a:pt x="2543300" y="3988716"/>
                </a:lnTo>
                <a:cubicBezTo>
                  <a:pt x="2542734" y="3984944"/>
                  <a:pt x="2542707" y="3981158"/>
                  <a:pt x="2542707" y="3977366"/>
                </a:cubicBezTo>
                <a:cubicBezTo>
                  <a:pt x="2542707" y="3971728"/>
                  <a:pt x="2542765" y="3966104"/>
                  <a:pt x="2544077" y="3960518"/>
                </a:cubicBezTo>
                <a:cubicBezTo>
                  <a:pt x="2544035" y="3929436"/>
                  <a:pt x="2546485" y="3898794"/>
                  <a:pt x="2551541" y="3868787"/>
                </a:cubicBezTo>
                <a:lnTo>
                  <a:pt x="2552082" y="3862150"/>
                </a:lnTo>
                <a:cubicBezTo>
                  <a:pt x="2552250" y="3862145"/>
                  <a:pt x="2552420" y="3862140"/>
                  <a:pt x="2552587" y="3862087"/>
                </a:cubicBezTo>
                <a:cubicBezTo>
                  <a:pt x="2602864" y="3511992"/>
                  <a:pt x="2883903" y="3233421"/>
                  <a:pt x="3242753" y="3174489"/>
                </a:cubicBezTo>
                <a:lnTo>
                  <a:pt x="3242870" y="3173350"/>
                </a:lnTo>
                <a:cubicBezTo>
                  <a:pt x="3248179" y="3172348"/>
                  <a:pt x="3253507" y="3171407"/>
                  <a:pt x="3259083" y="3171823"/>
                </a:cubicBezTo>
                <a:cubicBezTo>
                  <a:pt x="3290266" y="3166310"/>
                  <a:pt x="3322159" y="3163352"/>
                  <a:pt x="3354544" y="3162829"/>
                </a:cubicBezTo>
                <a:close/>
                <a:moveTo>
                  <a:pt x="1693269" y="3161219"/>
                </a:moveTo>
                <a:lnTo>
                  <a:pt x="1710356" y="3162829"/>
                </a:lnTo>
                <a:cubicBezTo>
                  <a:pt x="1742742" y="3163352"/>
                  <a:pt x="1774634" y="3166310"/>
                  <a:pt x="1805818" y="3171823"/>
                </a:cubicBezTo>
                <a:cubicBezTo>
                  <a:pt x="1811394" y="3171407"/>
                  <a:pt x="1816722" y="3172348"/>
                  <a:pt x="1822030" y="3173350"/>
                </a:cubicBezTo>
                <a:lnTo>
                  <a:pt x="1822148" y="3174489"/>
                </a:lnTo>
                <a:cubicBezTo>
                  <a:pt x="2180998" y="3233421"/>
                  <a:pt x="2462037" y="3511992"/>
                  <a:pt x="2512313" y="3862087"/>
                </a:cubicBezTo>
                <a:cubicBezTo>
                  <a:pt x="2512481" y="3862140"/>
                  <a:pt x="2512650" y="3862145"/>
                  <a:pt x="2512819" y="3862150"/>
                </a:cubicBezTo>
                <a:lnTo>
                  <a:pt x="2513359" y="3868787"/>
                </a:lnTo>
                <a:cubicBezTo>
                  <a:pt x="2518416" y="3898794"/>
                  <a:pt x="2520865" y="3929436"/>
                  <a:pt x="2520823" y="3960518"/>
                </a:cubicBezTo>
                <a:cubicBezTo>
                  <a:pt x="2522135" y="3966104"/>
                  <a:pt x="2522194" y="3971728"/>
                  <a:pt x="2522194" y="3977366"/>
                </a:cubicBezTo>
                <a:cubicBezTo>
                  <a:pt x="2522194" y="3981158"/>
                  <a:pt x="2522167" y="3984944"/>
                  <a:pt x="2521601" y="3988716"/>
                </a:cubicBezTo>
                <a:lnTo>
                  <a:pt x="2521102" y="3988683"/>
                </a:lnTo>
                <a:lnTo>
                  <a:pt x="2521076" y="3989174"/>
                </a:lnTo>
                <a:lnTo>
                  <a:pt x="2503957" y="3987561"/>
                </a:lnTo>
                <a:cubicBezTo>
                  <a:pt x="2471583" y="3987038"/>
                  <a:pt x="2439703" y="3984080"/>
                  <a:pt x="2408531" y="3978570"/>
                </a:cubicBezTo>
                <a:cubicBezTo>
                  <a:pt x="2402954" y="3978986"/>
                  <a:pt x="2397625" y="3978045"/>
                  <a:pt x="2392314" y="3977042"/>
                </a:cubicBezTo>
                <a:lnTo>
                  <a:pt x="2392198" y="3975903"/>
                </a:lnTo>
                <a:cubicBezTo>
                  <a:pt x="2033347" y="3916971"/>
                  <a:pt x="1752308" y="3638399"/>
                  <a:pt x="1702032" y="3288305"/>
                </a:cubicBezTo>
                <a:cubicBezTo>
                  <a:pt x="1701865" y="3288253"/>
                  <a:pt x="1701696" y="3288248"/>
                  <a:pt x="1701527" y="3288243"/>
                </a:cubicBezTo>
                <a:lnTo>
                  <a:pt x="1700989" y="3281619"/>
                </a:lnTo>
                <a:cubicBezTo>
                  <a:pt x="1695930" y="3251607"/>
                  <a:pt x="1693479" y="3220958"/>
                  <a:pt x="1693521" y="3189869"/>
                </a:cubicBezTo>
                <a:cubicBezTo>
                  <a:pt x="1692209" y="3184286"/>
                  <a:pt x="1692151" y="3178663"/>
                  <a:pt x="1692151" y="3173027"/>
                </a:cubicBezTo>
                <a:lnTo>
                  <a:pt x="1692745" y="3161677"/>
                </a:lnTo>
                <a:lnTo>
                  <a:pt x="1693243" y="3161709"/>
                </a:lnTo>
                <a:close/>
                <a:moveTo>
                  <a:pt x="1679481" y="3161219"/>
                </a:moveTo>
                <a:lnTo>
                  <a:pt x="1679507" y="3161709"/>
                </a:lnTo>
                <a:lnTo>
                  <a:pt x="1680005" y="3161677"/>
                </a:lnTo>
                <a:lnTo>
                  <a:pt x="1680599" y="3173027"/>
                </a:lnTo>
                <a:cubicBezTo>
                  <a:pt x="1680599" y="3178663"/>
                  <a:pt x="1680540" y="3184286"/>
                  <a:pt x="1679228" y="3189869"/>
                </a:cubicBezTo>
                <a:cubicBezTo>
                  <a:pt x="1679270" y="3220958"/>
                  <a:pt x="1676820" y="3251607"/>
                  <a:pt x="1671761" y="3281619"/>
                </a:cubicBezTo>
                <a:lnTo>
                  <a:pt x="1671223" y="3288243"/>
                </a:lnTo>
                <a:cubicBezTo>
                  <a:pt x="1671053" y="3288248"/>
                  <a:pt x="1670885" y="3288253"/>
                  <a:pt x="1670717" y="3288305"/>
                </a:cubicBezTo>
                <a:cubicBezTo>
                  <a:pt x="1620442" y="3638399"/>
                  <a:pt x="1339403" y="3916971"/>
                  <a:pt x="980552" y="3975903"/>
                </a:cubicBezTo>
                <a:lnTo>
                  <a:pt x="980435" y="3977042"/>
                </a:lnTo>
                <a:cubicBezTo>
                  <a:pt x="975125" y="3978045"/>
                  <a:pt x="969796" y="3978986"/>
                  <a:pt x="964219" y="3978570"/>
                </a:cubicBezTo>
                <a:cubicBezTo>
                  <a:pt x="933047" y="3984080"/>
                  <a:pt x="901167" y="3987038"/>
                  <a:pt x="868792" y="3987561"/>
                </a:cubicBezTo>
                <a:lnTo>
                  <a:pt x="851674" y="3989174"/>
                </a:lnTo>
                <a:lnTo>
                  <a:pt x="851648" y="3988683"/>
                </a:lnTo>
                <a:lnTo>
                  <a:pt x="851149" y="3988716"/>
                </a:lnTo>
                <a:cubicBezTo>
                  <a:pt x="850583" y="3984944"/>
                  <a:pt x="850556" y="3981158"/>
                  <a:pt x="850556" y="3977366"/>
                </a:cubicBezTo>
                <a:cubicBezTo>
                  <a:pt x="850556" y="3971728"/>
                  <a:pt x="850614" y="3966104"/>
                  <a:pt x="851926" y="3960518"/>
                </a:cubicBezTo>
                <a:cubicBezTo>
                  <a:pt x="851884" y="3929436"/>
                  <a:pt x="854334" y="3898794"/>
                  <a:pt x="859390" y="3868787"/>
                </a:cubicBezTo>
                <a:lnTo>
                  <a:pt x="859931" y="3862150"/>
                </a:lnTo>
                <a:cubicBezTo>
                  <a:pt x="860099" y="3862145"/>
                  <a:pt x="860269" y="3862140"/>
                  <a:pt x="860436" y="3862087"/>
                </a:cubicBezTo>
                <a:cubicBezTo>
                  <a:pt x="910713" y="3511992"/>
                  <a:pt x="1191752" y="3233421"/>
                  <a:pt x="1550602" y="3174489"/>
                </a:cubicBezTo>
                <a:lnTo>
                  <a:pt x="1550719" y="3173350"/>
                </a:lnTo>
                <a:cubicBezTo>
                  <a:pt x="1556028" y="3172348"/>
                  <a:pt x="1561356" y="3171407"/>
                  <a:pt x="1566932" y="3171823"/>
                </a:cubicBezTo>
                <a:cubicBezTo>
                  <a:pt x="1598115" y="3166310"/>
                  <a:pt x="1630008" y="3163352"/>
                  <a:pt x="1662393" y="3162829"/>
                </a:cubicBezTo>
                <a:close/>
                <a:moveTo>
                  <a:pt x="1118" y="3161219"/>
                </a:moveTo>
                <a:lnTo>
                  <a:pt x="18205" y="3162829"/>
                </a:lnTo>
                <a:cubicBezTo>
                  <a:pt x="50591" y="3163352"/>
                  <a:pt x="82483" y="3166310"/>
                  <a:pt x="113667" y="3171823"/>
                </a:cubicBezTo>
                <a:cubicBezTo>
                  <a:pt x="119243" y="3171407"/>
                  <a:pt x="124571" y="3172348"/>
                  <a:pt x="129879" y="3173350"/>
                </a:cubicBezTo>
                <a:lnTo>
                  <a:pt x="129997" y="3174489"/>
                </a:lnTo>
                <a:cubicBezTo>
                  <a:pt x="488847" y="3233421"/>
                  <a:pt x="769886" y="3511992"/>
                  <a:pt x="820162" y="3862087"/>
                </a:cubicBezTo>
                <a:cubicBezTo>
                  <a:pt x="820330" y="3862140"/>
                  <a:pt x="820499" y="3862145"/>
                  <a:pt x="820668" y="3862150"/>
                </a:cubicBezTo>
                <a:lnTo>
                  <a:pt x="821208" y="3868787"/>
                </a:lnTo>
                <a:cubicBezTo>
                  <a:pt x="826265" y="3898794"/>
                  <a:pt x="828714" y="3929436"/>
                  <a:pt x="828672" y="3960518"/>
                </a:cubicBezTo>
                <a:cubicBezTo>
                  <a:pt x="829984" y="3966104"/>
                  <a:pt x="830043" y="3971728"/>
                  <a:pt x="830043" y="3977366"/>
                </a:cubicBezTo>
                <a:cubicBezTo>
                  <a:pt x="830043" y="3981158"/>
                  <a:pt x="830016" y="3984944"/>
                  <a:pt x="829450" y="3988716"/>
                </a:cubicBezTo>
                <a:lnTo>
                  <a:pt x="828951" y="3988683"/>
                </a:lnTo>
                <a:lnTo>
                  <a:pt x="828925" y="3989174"/>
                </a:lnTo>
                <a:lnTo>
                  <a:pt x="811806" y="3987561"/>
                </a:lnTo>
                <a:cubicBezTo>
                  <a:pt x="779432" y="3987038"/>
                  <a:pt x="747552" y="3984080"/>
                  <a:pt x="716380" y="3978570"/>
                </a:cubicBezTo>
                <a:cubicBezTo>
                  <a:pt x="710803" y="3978986"/>
                  <a:pt x="705474" y="3978045"/>
                  <a:pt x="700163" y="3977042"/>
                </a:cubicBezTo>
                <a:lnTo>
                  <a:pt x="700047" y="3975903"/>
                </a:lnTo>
                <a:cubicBezTo>
                  <a:pt x="341196" y="3916971"/>
                  <a:pt x="60157" y="3638399"/>
                  <a:pt x="9881" y="3288305"/>
                </a:cubicBezTo>
                <a:cubicBezTo>
                  <a:pt x="9714" y="3288253"/>
                  <a:pt x="9545" y="3288248"/>
                  <a:pt x="9376" y="3288243"/>
                </a:cubicBezTo>
                <a:lnTo>
                  <a:pt x="8837" y="3281619"/>
                </a:lnTo>
                <a:cubicBezTo>
                  <a:pt x="3779" y="3251607"/>
                  <a:pt x="1328" y="3220958"/>
                  <a:pt x="1370" y="3189869"/>
                </a:cubicBezTo>
                <a:cubicBezTo>
                  <a:pt x="58" y="3184286"/>
                  <a:pt x="0" y="3178663"/>
                  <a:pt x="0" y="3173027"/>
                </a:cubicBezTo>
                <a:lnTo>
                  <a:pt x="594" y="3161677"/>
                </a:lnTo>
                <a:lnTo>
                  <a:pt x="1092" y="3161709"/>
                </a:lnTo>
                <a:close/>
                <a:moveTo>
                  <a:pt x="7762529" y="2447425"/>
                </a:moveTo>
                <a:cubicBezTo>
                  <a:pt x="7815805" y="2718331"/>
                  <a:pt x="8030648" y="2933128"/>
                  <a:pt x="8305838" y="2992271"/>
                </a:cubicBezTo>
                <a:cubicBezTo>
                  <a:pt x="8252563" y="2721365"/>
                  <a:pt x="8037719" y="2506568"/>
                  <a:pt x="7762529" y="2447425"/>
                </a:cubicBezTo>
                <a:close/>
                <a:moveTo>
                  <a:pt x="7455280" y="2447425"/>
                </a:moveTo>
                <a:cubicBezTo>
                  <a:pt x="7180090" y="2506568"/>
                  <a:pt x="6965246" y="2721365"/>
                  <a:pt x="6911971" y="2992271"/>
                </a:cubicBezTo>
                <a:cubicBezTo>
                  <a:pt x="7187161" y="2933128"/>
                  <a:pt x="7402004" y="2718331"/>
                  <a:pt x="7455280" y="2447425"/>
                </a:cubicBezTo>
                <a:close/>
                <a:moveTo>
                  <a:pt x="6070378" y="2447425"/>
                </a:moveTo>
                <a:cubicBezTo>
                  <a:pt x="6123654" y="2718331"/>
                  <a:pt x="6338497" y="2933128"/>
                  <a:pt x="6613687" y="2992271"/>
                </a:cubicBezTo>
                <a:cubicBezTo>
                  <a:pt x="6560412" y="2721365"/>
                  <a:pt x="6345568" y="2506568"/>
                  <a:pt x="6070378" y="2447425"/>
                </a:cubicBezTo>
                <a:close/>
                <a:moveTo>
                  <a:pt x="5763129" y="2447425"/>
                </a:moveTo>
                <a:cubicBezTo>
                  <a:pt x="5487939" y="2506568"/>
                  <a:pt x="5273095" y="2721365"/>
                  <a:pt x="5219820" y="2992271"/>
                </a:cubicBezTo>
                <a:cubicBezTo>
                  <a:pt x="5495010" y="2933128"/>
                  <a:pt x="5709853" y="2718331"/>
                  <a:pt x="5763129" y="2447425"/>
                </a:cubicBezTo>
                <a:close/>
                <a:moveTo>
                  <a:pt x="4378227" y="2447425"/>
                </a:moveTo>
                <a:cubicBezTo>
                  <a:pt x="4431503" y="2718331"/>
                  <a:pt x="4646346" y="2933128"/>
                  <a:pt x="4921536" y="2992271"/>
                </a:cubicBezTo>
                <a:cubicBezTo>
                  <a:pt x="4868261" y="2721365"/>
                  <a:pt x="4653417" y="2506568"/>
                  <a:pt x="4378227" y="2447425"/>
                </a:cubicBezTo>
                <a:close/>
                <a:moveTo>
                  <a:pt x="4070978" y="2447425"/>
                </a:moveTo>
                <a:cubicBezTo>
                  <a:pt x="3795788" y="2506568"/>
                  <a:pt x="3580944" y="2721365"/>
                  <a:pt x="3527669" y="2992271"/>
                </a:cubicBezTo>
                <a:cubicBezTo>
                  <a:pt x="3802859" y="2933128"/>
                  <a:pt x="4017702" y="2718331"/>
                  <a:pt x="4070978" y="2447425"/>
                </a:cubicBezTo>
                <a:close/>
                <a:moveTo>
                  <a:pt x="2686076" y="2447425"/>
                </a:moveTo>
                <a:cubicBezTo>
                  <a:pt x="2739352" y="2718331"/>
                  <a:pt x="2954195" y="2933128"/>
                  <a:pt x="3229385" y="2992271"/>
                </a:cubicBezTo>
                <a:cubicBezTo>
                  <a:pt x="3176110" y="2721365"/>
                  <a:pt x="2961266" y="2506568"/>
                  <a:pt x="2686076" y="2447425"/>
                </a:cubicBezTo>
                <a:close/>
                <a:moveTo>
                  <a:pt x="2378827" y="2447425"/>
                </a:moveTo>
                <a:cubicBezTo>
                  <a:pt x="2103637" y="2506568"/>
                  <a:pt x="1888793" y="2721365"/>
                  <a:pt x="1835518" y="2992271"/>
                </a:cubicBezTo>
                <a:cubicBezTo>
                  <a:pt x="2110708" y="2933128"/>
                  <a:pt x="2325551" y="2718331"/>
                  <a:pt x="2378827" y="2447425"/>
                </a:cubicBezTo>
                <a:close/>
                <a:moveTo>
                  <a:pt x="993925" y="2447425"/>
                </a:moveTo>
                <a:cubicBezTo>
                  <a:pt x="1047201" y="2718331"/>
                  <a:pt x="1262044" y="2933128"/>
                  <a:pt x="1537234" y="2992271"/>
                </a:cubicBezTo>
                <a:cubicBezTo>
                  <a:pt x="1483959" y="2721365"/>
                  <a:pt x="1269115" y="2506568"/>
                  <a:pt x="993925" y="2447425"/>
                </a:cubicBezTo>
                <a:close/>
                <a:moveTo>
                  <a:pt x="686676" y="2447425"/>
                </a:moveTo>
                <a:cubicBezTo>
                  <a:pt x="411486" y="2506568"/>
                  <a:pt x="196642" y="2721365"/>
                  <a:pt x="143367" y="2992271"/>
                </a:cubicBezTo>
                <a:cubicBezTo>
                  <a:pt x="418557" y="2933128"/>
                  <a:pt x="633400" y="2718331"/>
                  <a:pt x="686676" y="2447425"/>
                </a:cubicBezTo>
                <a:close/>
                <a:moveTo>
                  <a:pt x="9139239" y="2321311"/>
                </a:moveTo>
                <a:lnTo>
                  <a:pt x="9139239" y="2449820"/>
                </a:lnTo>
                <a:lnTo>
                  <a:pt x="9047261" y="2476706"/>
                </a:lnTo>
                <a:cubicBezTo>
                  <a:pt x="8821055" y="2561144"/>
                  <a:pt x="8650738" y="2755228"/>
                  <a:pt x="8604122" y="2992271"/>
                </a:cubicBezTo>
                <a:cubicBezTo>
                  <a:pt x="8844913" y="2940521"/>
                  <a:pt x="9039501" y="2769598"/>
                  <a:pt x="9120077" y="2546190"/>
                </a:cubicBezTo>
                <a:lnTo>
                  <a:pt x="9139239" y="2477003"/>
                </a:lnTo>
                <a:lnTo>
                  <a:pt x="9139239" y="2782562"/>
                </a:lnTo>
                <a:lnTo>
                  <a:pt x="9135069" y="2789374"/>
                </a:lnTo>
                <a:cubicBezTo>
                  <a:pt x="9008919" y="2963003"/>
                  <a:pt x="8815033" y="3086603"/>
                  <a:pt x="8590751" y="3123727"/>
                </a:cubicBezTo>
                <a:lnTo>
                  <a:pt x="8590635" y="3124875"/>
                </a:lnTo>
                <a:cubicBezTo>
                  <a:pt x="8585324" y="3125886"/>
                  <a:pt x="8579995" y="3126834"/>
                  <a:pt x="8574418" y="3126415"/>
                </a:cubicBezTo>
                <a:cubicBezTo>
                  <a:pt x="8543246" y="3131969"/>
                  <a:pt x="8511366" y="3134950"/>
                  <a:pt x="8478991" y="3135477"/>
                </a:cubicBezTo>
                <a:lnTo>
                  <a:pt x="8461873" y="3137103"/>
                </a:lnTo>
                <a:lnTo>
                  <a:pt x="8461847" y="3136608"/>
                </a:lnTo>
                <a:lnTo>
                  <a:pt x="8461348" y="3136641"/>
                </a:lnTo>
                <a:cubicBezTo>
                  <a:pt x="8460782" y="3132839"/>
                  <a:pt x="8460755" y="3129023"/>
                  <a:pt x="8460755" y="3125201"/>
                </a:cubicBezTo>
                <a:cubicBezTo>
                  <a:pt x="8460755" y="3119519"/>
                  <a:pt x="8460814" y="3113850"/>
                  <a:pt x="8462126" y="3108220"/>
                </a:cubicBezTo>
                <a:cubicBezTo>
                  <a:pt x="8462083" y="3076892"/>
                  <a:pt x="8464533" y="3046007"/>
                  <a:pt x="8469590" y="3015763"/>
                </a:cubicBezTo>
                <a:lnTo>
                  <a:pt x="8470130" y="3009073"/>
                </a:lnTo>
                <a:cubicBezTo>
                  <a:pt x="8470299" y="3009068"/>
                  <a:pt x="8470468" y="3009063"/>
                  <a:pt x="8470636" y="3009010"/>
                </a:cubicBezTo>
                <a:cubicBezTo>
                  <a:pt x="8514628" y="2700252"/>
                  <a:pt x="8735297" y="2446688"/>
                  <a:pt x="9030178" y="2348329"/>
                </a:cubicBezTo>
                <a:close/>
                <a:moveTo>
                  <a:pt x="7620280" y="2302594"/>
                </a:moveTo>
                <a:lnTo>
                  <a:pt x="7637367" y="2304217"/>
                </a:lnTo>
                <a:cubicBezTo>
                  <a:pt x="7669753" y="2304744"/>
                  <a:pt x="7701646" y="2307725"/>
                  <a:pt x="7732829" y="2313282"/>
                </a:cubicBezTo>
                <a:cubicBezTo>
                  <a:pt x="7738405" y="2312863"/>
                  <a:pt x="7743733" y="2313811"/>
                  <a:pt x="7749042" y="2314821"/>
                </a:cubicBezTo>
                <a:lnTo>
                  <a:pt x="7749159" y="2315969"/>
                </a:lnTo>
                <a:cubicBezTo>
                  <a:pt x="8108009" y="2375367"/>
                  <a:pt x="8389048" y="2656144"/>
                  <a:pt x="8439324" y="3009010"/>
                </a:cubicBezTo>
                <a:cubicBezTo>
                  <a:pt x="8439492" y="3009063"/>
                  <a:pt x="8439661" y="3009068"/>
                  <a:pt x="8439830" y="3009073"/>
                </a:cubicBezTo>
                <a:lnTo>
                  <a:pt x="8440370" y="3015763"/>
                </a:lnTo>
                <a:cubicBezTo>
                  <a:pt x="8445427" y="3046007"/>
                  <a:pt x="8447877" y="3076892"/>
                  <a:pt x="8447834" y="3108220"/>
                </a:cubicBezTo>
                <a:cubicBezTo>
                  <a:pt x="8449146" y="3113850"/>
                  <a:pt x="8449205" y="3119519"/>
                  <a:pt x="8449205" y="3125201"/>
                </a:cubicBezTo>
                <a:cubicBezTo>
                  <a:pt x="8449205" y="3129023"/>
                  <a:pt x="8449178" y="3132839"/>
                  <a:pt x="8448612" y="3136641"/>
                </a:cubicBezTo>
                <a:lnTo>
                  <a:pt x="8448113" y="3136608"/>
                </a:lnTo>
                <a:lnTo>
                  <a:pt x="8448087" y="3137103"/>
                </a:lnTo>
                <a:lnTo>
                  <a:pt x="8430969" y="3135477"/>
                </a:lnTo>
                <a:cubicBezTo>
                  <a:pt x="8398594" y="3134950"/>
                  <a:pt x="8366714" y="3131969"/>
                  <a:pt x="8335542" y="3126415"/>
                </a:cubicBezTo>
                <a:cubicBezTo>
                  <a:pt x="8329965" y="3126834"/>
                  <a:pt x="8324636" y="3125886"/>
                  <a:pt x="8319325" y="3124875"/>
                </a:cubicBezTo>
                <a:lnTo>
                  <a:pt x="8319209" y="3123727"/>
                </a:lnTo>
                <a:cubicBezTo>
                  <a:pt x="7960358" y="3064328"/>
                  <a:pt x="7679319" y="2783551"/>
                  <a:pt x="7629044" y="2430686"/>
                </a:cubicBezTo>
                <a:cubicBezTo>
                  <a:pt x="7628876" y="2430633"/>
                  <a:pt x="7628708" y="2430628"/>
                  <a:pt x="7628538" y="2430623"/>
                </a:cubicBezTo>
                <a:lnTo>
                  <a:pt x="7628000" y="2423947"/>
                </a:lnTo>
                <a:cubicBezTo>
                  <a:pt x="7622941" y="2393697"/>
                  <a:pt x="7620490" y="2362806"/>
                  <a:pt x="7620533" y="2331471"/>
                </a:cubicBezTo>
                <a:cubicBezTo>
                  <a:pt x="7619221" y="2325843"/>
                  <a:pt x="7619162" y="2320176"/>
                  <a:pt x="7619162" y="2314495"/>
                </a:cubicBezTo>
                <a:lnTo>
                  <a:pt x="7619756" y="2303055"/>
                </a:lnTo>
                <a:lnTo>
                  <a:pt x="7620254" y="2303088"/>
                </a:lnTo>
                <a:close/>
                <a:moveTo>
                  <a:pt x="7597529" y="2302594"/>
                </a:moveTo>
                <a:lnTo>
                  <a:pt x="7597555" y="2303088"/>
                </a:lnTo>
                <a:lnTo>
                  <a:pt x="7598053" y="2303055"/>
                </a:lnTo>
                <a:lnTo>
                  <a:pt x="7598647" y="2314495"/>
                </a:lnTo>
                <a:cubicBezTo>
                  <a:pt x="7598647" y="2320176"/>
                  <a:pt x="7598588" y="2325843"/>
                  <a:pt x="7597276" y="2331471"/>
                </a:cubicBezTo>
                <a:cubicBezTo>
                  <a:pt x="7597319" y="2362806"/>
                  <a:pt x="7594868" y="2393697"/>
                  <a:pt x="7589809" y="2423947"/>
                </a:cubicBezTo>
                <a:lnTo>
                  <a:pt x="7589271" y="2430623"/>
                </a:lnTo>
                <a:cubicBezTo>
                  <a:pt x="7589101" y="2430628"/>
                  <a:pt x="7588933" y="2430633"/>
                  <a:pt x="7588765" y="2430686"/>
                </a:cubicBezTo>
                <a:cubicBezTo>
                  <a:pt x="7538490" y="2783551"/>
                  <a:pt x="7257451" y="3064328"/>
                  <a:pt x="6898600" y="3123727"/>
                </a:cubicBezTo>
                <a:lnTo>
                  <a:pt x="6898484" y="3124875"/>
                </a:lnTo>
                <a:cubicBezTo>
                  <a:pt x="6893173" y="3125886"/>
                  <a:pt x="6887844" y="3126834"/>
                  <a:pt x="6882267" y="3126415"/>
                </a:cubicBezTo>
                <a:cubicBezTo>
                  <a:pt x="6851095" y="3131969"/>
                  <a:pt x="6819215" y="3134950"/>
                  <a:pt x="6786841" y="3135477"/>
                </a:cubicBezTo>
                <a:lnTo>
                  <a:pt x="6769722" y="3137103"/>
                </a:lnTo>
                <a:lnTo>
                  <a:pt x="6769696" y="3136608"/>
                </a:lnTo>
                <a:lnTo>
                  <a:pt x="6769197" y="3136641"/>
                </a:lnTo>
                <a:cubicBezTo>
                  <a:pt x="6768631" y="3132839"/>
                  <a:pt x="6768604" y="3129023"/>
                  <a:pt x="6768604" y="3125201"/>
                </a:cubicBezTo>
                <a:cubicBezTo>
                  <a:pt x="6768604" y="3119519"/>
                  <a:pt x="6768663" y="3113850"/>
                  <a:pt x="6769975" y="3108220"/>
                </a:cubicBezTo>
                <a:cubicBezTo>
                  <a:pt x="6769933" y="3076892"/>
                  <a:pt x="6772382" y="3046007"/>
                  <a:pt x="6777439" y="3015763"/>
                </a:cubicBezTo>
                <a:lnTo>
                  <a:pt x="6777979" y="3009073"/>
                </a:lnTo>
                <a:cubicBezTo>
                  <a:pt x="6778148" y="3009068"/>
                  <a:pt x="6778317" y="3009063"/>
                  <a:pt x="6778485" y="3009010"/>
                </a:cubicBezTo>
                <a:cubicBezTo>
                  <a:pt x="6828761" y="2656144"/>
                  <a:pt x="7109800" y="2375367"/>
                  <a:pt x="7468650" y="2315969"/>
                </a:cubicBezTo>
                <a:lnTo>
                  <a:pt x="7468767" y="2314821"/>
                </a:lnTo>
                <a:cubicBezTo>
                  <a:pt x="7474076" y="2313811"/>
                  <a:pt x="7479404" y="2312863"/>
                  <a:pt x="7484980" y="2313282"/>
                </a:cubicBezTo>
                <a:cubicBezTo>
                  <a:pt x="7516163" y="2307725"/>
                  <a:pt x="7548056" y="2304744"/>
                  <a:pt x="7580442" y="2304217"/>
                </a:cubicBezTo>
                <a:close/>
                <a:moveTo>
                  <a:pt x="5928129" y="2302594"/>
                </a:moveTo>
                <a:lnTo>
                  <a:pt x="5945217" y="2304217"/>
                </a:lnTo>
                <a:cubicBezTo>
                  <a:pt x="5977602" y="2304744"/>
                  <a:pt x="6009495" y="2307725"/>
                  <a:pt x="6040678" y="2313282"/>
                </a:cubicBezTo>
                <a:cubicBezTo>
                  <a:pt x="6046254" y="2312863"/>
                  <a:pt x="6051582" y="2313811"/>
                  <a:pt x="6056891" y="2314821"/>
                </a:cubicBezTo>
                <a:lnTo>
                  <a:pt x="6057008" y="2315969"/>
                </a:lnTo>
                <a:cubicBezTo>
                  <a:pt x="6415858" y="2375367"/>
                  <a:pt x="6696897" y="2656144"/>
                  <a:pt x="6747174" y="3009010"/>
                </a:cubicBezTo>
                <a:cubicBezTo>
                  <a:pt x="6747341" y="3009063"/>
                  <a:pt x="6747511" y="3009068"/>
                  <a:pt x="6747679" y="3009073"/>
                </a:cubicBezTo>
                <a:lnTo>
                  <a:pt x="6748220" y="3015763"/>
                </a:lnTo>
                <a:cubicBezTo>
                  <a:pt x="6753276" y="3046007"/>
                  <a:pt x="6755726" y="3076892"/>
                  <a:pt x="6755684" y="3108220"/>
                </a:cubicBezTo>
                <a:cubicBezTo>
                  <a:pt x="6756996" y="3113850"/>
                  <a:pt x="6757054" y="3119519"/>
                  <a:pt x="6757054" y="3125201"/>
                </a:cubicBezTo>
                <a:cubicBezTo>
                  <a:pt x="6757054" y="3129023"/>
                  <a:pt x="6757027" y="3132839"/>
                  <a:pt x="6756461" y="3136641"/>
                </a:cubicBezTo>
                <a:lnTo>
                  <a:pt x="6755962" y="3136608"/>
                </a:lnTo>
                <a:lnTo>
                  <a:pt x="6755936" y="3137103"/>
                </a:lnTo>
                <a:lnTo>
                  <a:pt x="6738818" y="3135477"/>
                </a:lnTo>
                <a:cubicBezTo>
                  <a:pt x="6706444" y="3134950"/>
                  <a:pt x="6674563" y="3131969"/>
                  <a:pt x="6643391" y="3126415"/>
                </a:cubicBezTo>
                <a:cubicBezTo>
                  <a:pt x="6637814" y="3126834"/>
                  <a:pt x="6632485" y="3125886"/>
                  <a:pt x="6627175" y="3124875"/>
                </a:cubicBezTo>
                <a:lnTo>
                  <a:pt x="6627059" y="3123727"/>
                </a:lnTo>
                <a:cubicBezTo>
                  <a:pt x="6268207" y="3064328"/>
                  <a:pt x="5987168" y="2783551"/>
                  <a:pt x="5936893" y="2430686"/>
                </a:cubicBezTo>
                <a:cubicBezTo>
                  <a:pt x="5936725" y="2430633"/>
                  <a:pt x="5936557" y="2430628"/>
                  <a:pt x="5936387" y="2430623"/>
                </a:cubicBezTo>
                <a:lnTo>
                  <a:pt x="5935849" y="2423947"/>
                </a:lnTo>
                <a:cubicBezTo>
                  <a:pt x="5930790" y="2393697"/>
                  <a:pt x="5928340" y="2362806"/>
                  <a:pt x="5928382" y="2331471"/>
                </a:cubicBezTo>
                <a:cubicBezTo>
                  <a:pt x="5927070" y="2325843"/>
                  <a:pt x="5927011" y="2320176"/>
                  <a:pt x="5927011" y="2314495"/>
                </a:cubicBezTo>
                <a:lnTo>
                  <a:pt x="5927605" y="2303055"/>
                </a:lnTo>
                <a:lnTo>
                  <a:pt x="5928103" y="2303088"/>
                </a:lnTo>
                <a:close/>
                <a:moveTo>
                  <a:pt x="5905378" y="2302594"/>
                </a:moveTo>
                <a:lnTo>
                  <a:pt x="5905404" y="2303088"/>
                </a:lnTo>
                <a:lnTo>
                  <a:pt x="5905902" y="2303055"/>
                </a:lnTo>
                <a:lnTo>
                  <a:pt x="5906496" y="2314495"/>
                </a:lnTo>
                <a:cubicBezTo>
                  <a:pt x="5906496" y="2320176"/>
                  <a:pt x="5906438" y="2325843"/>
                  <a:pt x="5905126" y="2331471"/>
                </a:cubicBezTo>
                <a:cubicBezTo>
                  <a:pt x="5905168" y="2362806"/>
                  <a:pt x="5902717" y="2393697"/>
                  <a:pt x="5897659" y="2423947"/>
                </a:cubicBezTo>
                <a:lnTo>
                  <a:pt x="5897120" y="2430623"/>
                </a:lnTo>
                <a:cubicBezTo>
                  <a:pt x="5896951" y="2430628"/>
                  <a:pt x="5896782" y="2430633"/>
                  <a:pt x="5896615" y="2430686"/>
                </a:cubicBezTo>
                <a:cubicBezTo>
                  <a:pt x="5846339" y="2783551"/>
                  <a:pt x="5565300" y="3064328"/>
                  <a:pt x="5206449" y="3123727"/>
                </a:cubicBezTo>
                <a:lnTo>
                  <a:pt x="5206334" y="3124875"/>
                </a:lnTo>
                <a:cubicBezTo>
                  <a:pt x="5201022" y="3125886"/>
                  <a:pt x="5195693" y="3126834"/>
                  <a:pt x="5190116" y="3126415"/>
                </a:cubicBezTo>
                <a:cubicBezTo>
                  <a:pt x="5158944" y="3131969"/>
                  <a:pt x="5127065" y="3134950"/>
                  <a:pt x="5094690" y="3135477"/>
                </a:cubicBezTo>
                <a:lnTo>
                  <a:pt x="5077571" y="3137103"/>
                </a:lnTo>
                <a:lnTo>
                  <a:pt x="5077545" y="3136608"/>
                </a:lnTo>
                <a:lnTo>
                  <a:pt x="5077046" y="3136641"/>
                </a:lnTo>
                <a:cubicBezTo>
                  <a:pt x="5076480" y="3132839"/>
                  <a:pt x="5076453" y="3129023"/>
                  <a:pt x="5076453" y="3125201"/>
                </a:cubicBezTo>
                <a:cubicBezTo>
                  <a:pt x="5076453" y="3119519"/>
                  <a:pt x="5076512" y="3113850"/>
                  <a:pt x="5077824" y="3108220"/>
                </a:cubicBezTo>
                <a:cubicBezTo>
                  <a:pt x="5077782" y="3076892"/>
                  <a:pt x="5080231" y="3046007"/>
                  <a:pt x="5085288" y="3015763"/>
                </a:cubicBezTo>
                <a:lnTo>
                  <a:pt x="5085828" y="3009073"/>
                </a:lnTo>
                <a:cubicBezTo>
                  <a:pt x="5085997" y="3009068"/>
                  <a:pt x="5086166" y="3009063"/>
                  <a:pt x="5086334" y="3009010"/>
                </a:cubicBezTo>
                <a:cubicBezTo>
                  <a:pt x="5136610" y="2656144"/>
                  <a:pt x="5417649" y="2375367"/>
                  <a:pt x="5776501" y="2315969"/>
                </a:cubicBezTo>
                <a:lnTo>
                  <a:pt x="5776617" y="2314821"/>
                </a:lnTo>
                <a:cubicBezTo>
                  <a:pt x="5781926" y="2313811"/>
                  <a:pt x="5787253" y="2312863"/>
                  <a:pt x="5792829" y="2313282"/>
                </a:cubicBezTo>
                <a:cubicBezTo>
                  <a:pt x="5824013" y="2307725"/>
                  <a:pt x="5855905" y="2304744"/>
                  <a:pt x="5888291" y="2304217"/>
                </a:cubicBezTo>
                <a:close/>
                <a:moveTo>
                  <a:pt x="4235979" y="2302594"/>
                </a:moveTo>
                <a:lnTo>
                  <a:pt x="4253065" y="2304217"/>
                </a:lnTo>
                <a:cubicBezTo>
                  <a:pt x="4285451" y="2304744"/>
                  <a:pt x="4317343" y="2307725"/>
                  <a:pt x="4348528" y="2313282"/>
                </a:cubicBezTo>
                <a:cubicBezTo>
                  <a:pt x="4354104" y="2312863"/>
                  <a:pt x="4359431" y="2313811"/>
                  <a:pt x="4364739" y="2314821"/>
                </a:cubicBezTo>
                <a:lnTo>
                  <a:pt x="4364856" y="2315969"/>
                </a:lnTo>
                <a:cubicBezTo>
                  <a:pt x="4723707" y="2375367"/>
                  <a:pt x="5004746" y="2656144"/>
                  <a:pt x="5055022" y="3009010"/>
                </a:cubicBezTo>
                <a:cubicBezTo>
                  <a:pt x="5055190" y="3009063"/>
                  <a:pt x="5055359" y="3009068"/>
                  <a:pt x="5055528" y="3009073"/>
                </a:cubicBezTo>
                <a:lnTo>
                  <a:pt x="5056068" y="3015763"/>
                </a:lnTo>
                <a:cubicBezTo>
                  <a:pt x="5061125" y="3046007"/>
                  <a:pt x="5063574" y="3076892"/>
                  <a:pt x="5063532" y="3108220"/>
                </a:cubicBezTo>
                <a:cubicBezTo>
                  <a:pt x="5064844" y="3113850"/>
                  <a:pt x="5064903" y="3119519"/>
                  <a:pt x="5064903" y="3125201"/>
                </a:cubicBezTo>
                <a:cubicBezTo>
                  <a:pt x="5064903" y="3129023"/>
                  <a:pt x="5064876" y="3132839"/>
                  <a:pt x="5064310" y="3136641"/>
                </a:cubicBezTo>
                <a:lnTo>
                  <a:pt x="5063811" y="3136608"/>
                </a:lnTo>
                <a:lnTo>
                  <a:pt x="5063785" y="3137103"/>
                </a:lnTo>
                <a:lnTo>
                  <a:pt x="5046666" y="3135477"/>
                </a:lnTo>
                <a:cubicBezTo>
                  <a:pt x="5014292" y="3134950"/>
                  <a:pt x="4982412" y="3131969"/>
                  <a:pt x="4951241" y="3126415"/>
                </a:cubicBezTo>
                <a:cubicBezTo>
                  <a:pt x="4945663" y="3126834"/>
                  <a:pt x="4940334" y="3125886"/>
                  <a:pt x="4935023" y="3124875"/>
                </a:cubicBezTo>
                <a:lnTo>
                  <a:pt x="4934907" y="3123727"/>
                </a:lnTo>
                <a:cubicBezTo>
                  <a:pt x="4576056" y="3064328"/>
                  <a:pt x="4295017" y="2783551"/>
                  <a:pt x="4244741" y="2430686"/>
                </a:cubicBezTo>
                <a:cubicBezTo>
                  <a:pt x="4244574" y="2430633"/>
                  <a:pt x="4244405" y="2430628"/>
                  <a:pt x="4244236" y="2430623"/>
                </a:cubicBezTo>
                <a:lnTo>
                  <a:pt x="4243697" y="2423947"/>
                </a:lnTo>
                <a:cubicBezTo>
                  <a:pt x="4238639" y="2393697"/>
                  <a:pt x="4236188" y="2362806"/>
                  <a:pt x="4236230" y="2331471"/>
                </a:cubicBezTo>
                <a:cubicBezTo>
                  <a:pt x="4234918" y="2325843"/>
                  <a:pt x="4234860" y="2320176"/>
                  <a:pt x="4234860" y="2314495"/>
                </a:cubicBezTo>
                <a:lnTo>
                  <a:pt x="4235454" y="2303055"/>
                </a:lnTo>
                <a:lnTo>
                  <a:pt x="4235952" y="2303088"/>
                </a:lnTo>
                <a:close/>
                <a:moveTo>
                  <a:pt x="4213227" y="2302594"/>
                </a:moveTo>
                <a:lnTo>
                  <a:pt x="4213253" y="2303088"/>
                </a:lnTo>
                <a:lnTo>
                  <a:pt x="4213751" y="2303055"/>
                </a:lnTo>
                <a:lnTo>
                  <a:pt x="4214345" y="2314495"/>
                </a:lnTo>
                <a:cubicBezTo>
                  <a:pt x="4214345" y="2320176"/>
                  <a:pt x="4214286" y="2325843"/>
                  <a:pt x="4212974" y="2331471"/>
                </a:cubicBezTo>
                <a:cubicBezTo>
                  <a:pt x="4213016" y="2362806"/>
                  <a:pt x="4210566" y="2393697"/>
                  <a:pt x="4205507" y="2423947"/>
                </a:cubicBezTo>
                <a:lnTo>
                  <a:pt x="4204969" y="2430623"/>
                </a:lnTo>
                <a:cubicBezTo>
                  <a:pt x="4204799" y="2430628"/>
                  <a:pt x="4204631" y="2430633"/>
                  <a:pt x="4204463" y="2430686"/>
                </a:cubicBezTo>
                <a:cubicBezTo>
                  <a:pt x="4154188" y="2783551"/>
                  <a:pt x="3873149" y="3064328"/>
                  <a:pt x="3514297" y="3123727"/>
                </a:cubicBezTo>
                <a:lnTo>
                  <a:pt x="3514181" y="3124875"/>
                </a:lnTo>
                <a:cubicBezTo>
                  <a:pt x="3508871" y="3125886"/>
                  <a:pt x="3503542" y="3126834"/>
                  <a:pt x="3497965" y="3126415"/>
                </a:cubicBezTo>
                <a:cubicBezTo>
                  <a:pt x="3466793" y="3131969"/>
                  <a:pt x="3434912" y="3134950"/>
                  <a:pt x="3402538" y="3135477"/>
                </a:cubicBezTo>
                <a:lnTo>
                  <a:pt x="3385420" y="3137103"/>
                </a:lnTo>
                <a:lnTo>
                  <a:pt x="3385394" y="3136608"/>
                </a:lnTo>
                <a:lnTo>
                  <a:pt x="3384895" y="3136641"/>
                </a:lnTo>
                <a:cubicBezTo>
                  <a:pt x="3384329" y="3132839"/>
                  <a:pt x="3384302" y="3129023"/>
                  <a:pt x="3384302" y="3125201"/>
                </a:cubicBezTo>
                <a:cubicBezTo>
                  <a:pt x="3384302" y="3119519"/>
                  <a:pt x="3384360" y="3113850"/>
                  <a:pt x="3385672" y="3108220"/>
                </a:cubicBezTo>
                <a:cubicBezTo>
                  <a:pt x="3385630" y="3076892"/>
                  <a:pt x="3388080" y="3046007"/>
                  <a:pt x="3393136" y="3015763"/>
                </a:cubicBezTo>
                <a:lnTo>
                  <a:pt x="3393677" y="3009073"/>
                </a:lnTo>
                <a:cubicBezTo>
                  <a:pt x="3393845" y="3009068"/>
                  <a:pt x="3394015" y="3009063"/>
                  <a:pt x="3394182" y="3009010"/>
                </a:cubicBezTo>
                <a:cubicBezTo>
                  <a:pt x="3444459" y="2656144"/>
                  <a:pt x="3725498" y="2375367"/>
                  <a:pt x="4084348" y="2315969"/>
                </a:cubicBezTo>
                <a:lnTo>
                  <a:pt x="4084465" y="2314821"/>
                </a:lnTo>
                <a:cubicBezTo>
                  <a:pt x="4089774" y="2313811"/>
                  <a:pt x="4095102" y="2312863"/>
                  <a:pt x="4100678" y="2313282"/>
                </a:cubicBezTo>
                <a:cubicBezTo>
                  <a:pt x="4131861" y="2307725"/>
                  <a:pt x="4163754" y="2304744"/>
                  <a:pt x="4196139" y="2304217"/>
                </a:cubicBezTo>
                <a:close/>
                <a:moveTo>
                  <a:pt x="2543827" y="2302594"/>
                </a:moveTo>
                <a:lnTo>
                  <a:pt x="2560914" y="2304217"/>
                </a:lnTo>
                <a:cubicBezTo>
                  <a:pt x="2593300" y="2304744"/>
                  <a:pt x="2625192" y="2307725"/>
                  <a:pt x="2656376" y="2313282"/>
                </a:cubicBezTo>
                <a:cubicBezTo>
                  <a:pt x="2661952" y="2312863"/>
                  <a:pt x="2667280" y="2313811"/>
                  <a:pt x="2672588" y="2314821"/>
                </a:cubicBezTo>
                <a:lnTo>
                  <a:pt x="2672706" y="2315969"/>
                </a:lnTo>
                <a:cubicBezTo>
                  <a:pt x="3031556" y="2375367"/>
                  <a:pt x="3312595" y="2656144"/>
                  <a:pt x="3362871" y="3009010"/>
                </a:cubicBezTo>
                <a:cubicBezTo>
                  <a:pt x="3363039" y="3009063"/>
                  <a:pt x="3363208" y="3009068"/>
                  <a:pt x="3363377" y="3009073"/>
                </a:cubicBezTo>
                <a:lnTo>
                  <a:pt x="3363917" y="3015763"/>
                </a:lnTo>
                <a:cubicBezTo>
                  <a:pt x="3368974" y="3046007"/>
                  <a:pt x="3371423" y="3076892"/>
                  <a:pt x="3371381" y="3108220"/>
                </a:cubicBezTo>
                <a:cubicBezTo>
                  <a:pt x="3372693" y="3113850"/>
                  <a:pt x="3372752" y="3119519"/>
                  <a:pt x="3372752" y="3125201"/>
                </a:cubicBezTo>
                <a:cubicBezTo>
                  <a:pt x="3372752" y="3129023"/>
                  <a:pt x="3372725" y="3132839"/>
                  <a:pt x="3372159" y="3136641"/>
                </a:cubicBezTo>
                <a:lnTo>
                  <a:pt x="3371660" y="3136608"/>
                </a:lnTo>
                <a:lnTo>
                  <a:pt x="3371634" y="3137103"/>
                </a:lnTo>
                <a:lnTo>
                  <a:pt x="3354515" y="3135477"/>
                </a:lnTo>
                <a:cubicBezTo>
                  <a:pt x="3322141" y="3134950"/>
                  <a:pt x="3290261" y="3131969"/>
                  <a:pt x="3259089" y="3126415"/>
                </a:cubicBezTo>
                <a:cubicBezTo>
                  <a:pt x="3253512" y="3126834"/>
                  <a:pt x="3248183" y="3125886"/>
                  <a:pt x="3242872" y="3124875"/>
                </a:cubicBezTo>
                <a:lnTo>
                  <a:pt x="3242756" y="3123727"/>
                </a:lnTo>
                <a:cubicBezTo>
                  <a:pt x="2883905" y="3064328"/>
                  <a:pt x="2602866" y="2783551"/>
                  <a:pt x="2552590" y="2430686"/>
                </a:cubicBezTo>
                <a:cubicBezTo>
                  <a:pt x="2552423" y="2430633"/>
                  <a:pt x="2552254" y="2430628"/>
                  <a:pt x="2552085" y="2430623"/>
                </a:cubicBezTo>
                <a:lnTo>
                  <a:pt x="2551547" y="2423947"/>
                </a:lnTo>
                <a:cubicBezTo>
                  <a:pt x="2546488" y="2393697"/>
                  <a:pt x="2544037" y="2362806"/>
                  <a:pt x="2544079" y="2331471"/>
                </a:cubicBezTo>
                <a:cubicBezTo>
                  <a:pt x="2542767" y="2325843"/>
                  <a:pt x="2542709" y="2320176"/>
                  <a:pt x="2542709" y="2314495"/>
                </a:cubicBezTo>
                <a:lnTo>
                  <a:pt x="2543303" y="2303055"/>
                </a:lnTo>
                <a:lnTo>
                  <a:pt x="2543801" y="2303088"/>
                </a:lnTo>
                <a:close/>
                <a:moveTo>
                  <a:pt x="2521076" y="2302594"/>
                </a:moveTo>
                <a:lnTo>
                  <a:pt x="2521102" y="2303088"/>
                </a:lnTo>
                <a:lnTo>
                  <a:pt x="2521600" y="2303055"/>
                </a:lnTo>
                <a:lnTo>
                  <a:pt x="2522194" y="2314495"/>
                </a:lnTo>
                <a:cubicBezTo>
                  <a:pt x="2522194" y="2320176"/>
                  <a:pt x="2522135" y="2325843"/>
                  <a:pt x="2520823" y="2331471"/>
                </a:cubicBezTo>
                <a:cubicBezTo>
                  <a:pt x="2520865" y="2362806"/>
                  <a:pt x="2518415" y="2393697"/>
                  <a:pt x="2513356" y="2423947"/>
                </a:cubicBezTo>
                <a:lnTo>
                  <a:pt x="2512818" y="2430623"/>
                </a:lnTo>
                <a:cubicBezTo>
                  <a:pt x="2512648" y="2430628"/>
                  <a:pt x="2512480" y="2430633"/>
                  <a:pt x="2512312" y="2430686"/>
                </a:cubicBezTo>
                <a:cubicBezTo>
                  <a:pt x="2462037" y="2783551"/>
                  <a:pt x="2180998" y="3064328"/>
                  <a:pt x="1822147" y="3123727"/>
                </a:cubicBezTo>
                <a:lnTo>
                  <a:pt x="1822030" y="3124875"/>
                </a:lnTo>
                <a:cubicBezTo>
                  <a:pt x="1816720" y="3125886"/>
                  <a:pt x="1811391" y="3126834"/>
                  <a:pt x="1805814" y="3126415"/>
                </a:cubicBezTo>
                <a:cubicBezTo>
                  <a:pt x="1774642" y="3131969"/>
                  <a:pt x="1742762" y="3134950"/>
                  <a:pt x="1710387" y="3135477"/>
                </a:cubicBezTo>
                <a:lnTo>
                  <a:pt x="1693269" y="3137103"/>
                </a:lnTo>
                <a:lnTo>
                  <a:pt x="1693243" y="3136608"/>
                </a:lnTo>
                <a:lnTo>
                  <a:pt x="1692744" y="3136641"/>
                </a:lnTo>
                <a:cubicBezTo>
                  <a:pt x="1692178" y="3132839"/>
                  <a:pt x="1692151" y="3129023"/>
                  <a:pt x="1692151" y="3125201"/>
                </a:cubicBezTo>
                <a:cubicBezTo>
                  <a:pt x="1692151" y="3119519"/>
                  <a:pt x="1692209" y="3113850"/>
                  <a:pt x="1693521" y="3108220"/>
                </a:cubicBezTo>
                <a:cubicBezTo>
                  <a:pt x="1693479" y="3076892"/>
                  <a:pt x="1695929" y="3046007"/>
                  <a:pt x="1700985" y="3015763"/>
                </a:cubicBezTo>
                <a:lnTo>
                  <a:pt x="1701526" y="3009073"/>
                </a:lnTo>
                <a:cubicBezTo>
                  <a:pt x="1701694" y="3009068"/>
                  <a:pt x="1701864" y="3009063"/>
                  <a:pt x="1702031" y="3009010"/>
                </a:cubicBezTo>
                <a:cubicBezTo>
                  <a:pt x="1752308" y="2656144"/>
                  <a:pt x="2033347" y="2375367"/>
                  <a:pt x="2392197" y="2315969"/>
                </a:cubicBezTo>
                <a:lnTo>
                  <a:pt x="2392314" y="2314821"/>
                </a:lnTo>
                <a:cubicBezTo>
                  <a:pt x="2397623" y="2313811"/>
                  <a:pt x="2402951" y="2312863"/>
                  <a:pt x="2408527" y="2313282"/>
                </a:cubicBezTo>
                <a:cubicBezTo>
                  <a:pt x="2439710" y="2307725"/>
                  <a:pt x="2471603" y="2304744"/>
                  <a:pt x="2503988" y="2304217"/>
                </a:cubicBezTo>
                <a:close/>
                <a:moveTo>
                  <a:pt x="851676" y="2302594"/>
                </a:moveTo>
                <a:lnTo>
                  <a:pt x="868763" y="2304217"/>
                </a:lnTo>
                <a:cubicBezTo>
                  <a:pt x="901149" y="2304744"/>
                  <a:pt x="933041" y="2307725"/>
                  <a:pt x="964225" y="2313282"/>
                </a:cubicBezTo>
                <a:cubicBezTo>
                  <a:pt x="969801" y="2312863"/>
                  <a:pt x="975129" y="2313811"/>
                  <a:pt x="980437" y="2314821"/>
                </a:cubicBezTo>
                <a:lnTo>
                  <a:pt x="980555" y="2315969"/>
                </a:lnTo>
                <a:cubicBezTo>
                  <a:pt x="1339405" y="2375367"/>
                  <a:pt x="1620444" y="2656144"/>
                  <a:pt x="1670720" y="3009010"/>
                </a:cubicBezTo>
                <a:cubicBezTo>
                  <a:pt x="1670888" y="3009063"/>
                  <a:pt x="1671057" y="3009068"/>
                  <a:pt x="1671226" y="3009073"/>
                </a:cubicBezTo>
                <a:lnTo>
                  <a:pt x="1671766" y="3015763"/>
                </a:lnTo>
                <a:cubicBezTo>
                  <a:pt x="1676823" y="3046007"/>
                  <a:pt x="1679272" y="3076892"/>
                  <a:pt x="1679230" y="3108220"/>
                </a:cubicBezTo>
                <a:cubicBezTo>
                  <a:pt x="1680542" y="3113850"/>
                  <a:pt x="1680601" y="3119519"/>
                  <a:pt x="1680601" y="3125201"/>
                </a:cubicBezTo>
                <a:cubicBezTo>
                  <a:pt x="1680601" y="3129023"/>
                  <a:pt x="1680574" y="3132839"/>
                  <a:pt x="1680008" y="3136641"/>
                </a:cubicBezTo>
                <a:lnTo>
                  <a:pt x="1679509" y="3136608"/>
                </a:lnTo>
                <a:lnTo>
                  <a:pt x="1679483" y="3137103"/>
                </a:lnTo>
                <a:lnTo>
                  <a:pt x="1662364" y="3135477"/>
                </a:lnTo>
                <a:cubicBezTo>
                  <a:pt x="1629990" y="3134950"/>
                  <a:pt x="1598110" y="3131969"/>
                  <a:pt x="1566938" y="3126415"/>
                </a:cubicBezTo>
                <a:cubicBezTo>
                  <a:pt x="1561361" y="3126834"/>
                  <a:pt x="1556032" y="3125886"/>
                  <a:pt x="1550721" y="3124875"/>
                </a:cubicBezTo>
                <a:lnTo>
                  <a:pt x="1550605" y="3123727"/>
                </a:lnTo>
                <a:cubicBezTo>
                  <a:pt x="1191754" y="3064328"/>
                  <a:pt x="910715" y="2783551"/>
                  <a:pt x="860439" y="2430686"/>
                </a:cubicBezTo>
                <a:cubicBezTo>
                  <a:pt x="860272" y="2430633"/>
                  <a:pt x="860103" y="2430628"/>
                  <a:pt x="859934" y="2430623"/>
                </a:cubicBezTo>
                <a:lnTo>
                  <a:pt x="859396" y="2423947"/>
                </a:lnTo>
                <a:cubicBezTo>
                  <a:pt x="854337" y="2393697"/>
                  <a:pt x="851886" y="2362806"/>
                  <a:pt x="851928" y="2331471"/>
                </a:cubicBezTo>
                <a:cubicBezTo>
                  <a:pt x="850616" y="2325843"/>
                  <a:pt x="850558" y="2320176"/>
                  <a:pt x="850558" y="2314495"/>
                </a:cubicBezTo>
                <a:lnTo>
                  <a:pt x="851152" y="2303055"/>
                </a:lnTo>
                <a:lnTo>
                  <a:pt x="851650" y="2303088"/>
                </a:lnTo>
                <a:close/>
                <a:moveTo>
                  <a:pt x="828925" y="2302594"/>
                </a:moveTo>
                <a:lnTo>
                  <a:pt x="828951" y="2303088"/>
                </a:lnTo>
                <a:lnTo>
                  <a:pt x="829449" y="2303055"/>
                </a:lnTo>
                <a:lnTo>
                  <a:pt x="830043" y="2314495"/>
                </a:lnTo>
                <a:cubicBezTo>
                  <a:pt x="830043" y="2320176"/>
                  <a:pt x="829984" y="2325843"/>
                  <a:pt x="828672" y="2331471"/>
                </a:cubicBezTo>
                <a:cubicBezTo>
                  <a:pt x="828714" y="2362806"/>
                  <a:pt x="826264" y="2393697"/>
                  <a:pt x="821205" y="2423947"/>
                </a:cubicBezTo>
                <a:lnTo>
                  <a:pt x="820667" y="2430623"/>
                </a:lnTo>
                <a:cubicBezTo>
                  <a:pt x="820497" y="2430628"/>
                  <a:pt x="820329" y="2430633"/>
                  <a:pt x="820161" y="2430686"/>
                </a:cubicBezTo>
                <a:cubicBezTo>
                  <a:pt x="769886" y="2783551"/>
                  <a:pt x="488847" y="3064328"/>
                  <a:pt x="129995" y="3123727"/>
                </a:cubicBezTo>
                <a:lnTo>
                  <a:pt x="129879" y="3124875"/>
                </a:lnTo>
                <a:cubicBezTo>
                  <a:pt x="124569" y="3125886"/>
                  <a:pt x="119240" y="3126834"/>
                  <a:pt x="113663" y="3126415"/>
                </a:cubicBezTo>
                <a:cubicBezTo>
                  <a:pt x="82491" y="3131969"/>
                  <a:pt x="50611" y="3134950"/>
                  <a:pt x="18236" y="3135477"/>
                </a:cubicBezTo>
                <a:lnTo>
                  <a:pt x="1118" y="3137103"/>
                </a:lnTo>
                <a:lnTo>
                  <a:pt x="1092" y="3136608"/>
                </a:lnTo>
                <a:lnTo>
                  <a:pt x="593" y="3136641"/>
                </a:lnTo>
                <a:cubicBezTo>
                  <a:pt x="27" y="3132839"/>
                  <a:pt x="0" y="3129023"/>
                  <a:pt x="0" y="3125201"/>
                </a:cubicBezTo>
                <a:cubicBezTo>
                  <a:pt x="0" y="3119519"/>
                  <a:pt x="58" y="3113850"/>
                  <a:pt x="1370" y="3108220"/>
                </a:cubicBezTo>
                <a:cubicBezTo>
                  <a:pt x="1328" y="3076892"/>
                  <a:pt x="3778" y="3046007"/>
                  <a:pt x="8835" y="3015763"/>
                </a:cubicBezTo>
                <a:lnTo>
                  <a:pt x="9375" y="3009073"/>
                </a:lnTo>
                <a:cubicBezTo>
                  <a:pt x="9543" y="3009068"/>
                  <a:pt x="9713" y="3009063"/>
                  <a:pt x="9880" y="3009010"/>
                </a:cubicBezTo>
                <a:cubicBezTo>
                  <a:pt x="60157" y="2656144"/>
                  <a:pt x="341196" y="2375367"/>
                  <a:pt x="700046" y="2315969"/>
                </a:cubicBezTo>
                <a:lnTo>
                  <a:pt x="700163" y="2314821"/>
                </a:lnTo>
                <a:cubicBezTo>
                  <a:pt x="705472" y="2313811"/>
                  <a:pt x="710800" y="2312863"/>
                  <a:pt x="716376" y="2313282"/>
                </a:cubicBezTo>
                <a:cubicBezTo>
                  <a:pt x="747559" y="2307725"/>
                  <a:pt x="779452" y="2304744"/>
                  <a:pt x="811837" y="2304217"/>
                </a:cubicBezTo>
                <a:close/>
                <a:moveTo>
                  <a:pt x="8305836" y="1608087"/>
                </a:moveTo>
                <a:cubicBezTo>
                  <a:pt x="8030646" y="1666766"/>
                  <a:pt x="7815802" y="1879876"/>
                  <a:pt x="7762527" y="2148655"/>
                </a:cubicBezTo>
                <a:cubicBezTo>
                  <a:pt x="8037717" y="2089976"/>
                  <a:pt x="8252560" y="1876866"/>
                  <a:pt x="8305836" y="1608087"/>
                </a:cubicBezTo>
                <a:close/>
                <a:moveTo>
                  <a:pt x="6911971" y="1608087"/>
                </a:moveTo>
                <a:cubicBezTo>
                  <a:pt x="6965247" y="1876866"/>
                  <a:pt x="7180090" y="2089976"/>
                  <a:pt x="7455280" y="2148655"/>
                </a:cubicBezTo>
                <a:cubicBezTo>
                  <a:pt x="7402005" y="1879876"/>
                  <a:pt x="7187161" y="1666766"/>
                  <a:pt x="6911971" y="1608087"/>
                </a:cubicBezTo>
                <a:close/>
                <a:moveTo>
                  <a:pt x="6613685" y="1608087"/>
                </a:moveTo>
                <a:cubicBezTo>
                  <a:pt x="6338495" y="1666766"/>
                  <a:pt x="6123651" y="1879876"/>
                  <a:pt x="6070376" y="2148655"/>
                </a:cubicBezTo>
                <a:cubicBezTo>
                  <a:pt x="6345566" y="2089976"/>
                  <a:pt x="6560409" y="1876866"/>
                  <a:pt x="6613685" y="1608087"/>
                </a:cubicBezTo>
                <a:close/>
                <a:moveTo>
                  <a:pt x="5219820" y="1608087"/>
                </a:moveTo>
                <a:cubicBezTo>
                  <a:pt x="5273096" y="1876866"/>
                  <a:pt x="5487939" y="2089976"/>
                  <a:pt x="5763129" y="2148655"/>
                </a:cubicBezTo>
                <a:cubicBezTo>
                  <a:pt x="5709854" y="1879876"/>
                  <a:pt x="5495010" y="1666766"/>
                  <a:pt x="5219820" y="1608087"/>
                </a:cubicBezTo>
                <a:close/>
                <a:moveTo>
                  <a:pt x="4921534" y="1608087"/>
                </a:moveTo>
                <a:cubicBezTo>
                  <a:pt x="4646344" y="1666766"/>
                  <a:pt x="4431500" y="1879876"/>
                  <a:pt x="4378225" y="2148655"/>
                </a:cubicBezTo>
                <a:cubicBezTo>
                  <a:pt x="4653415" y="2089976"/>
                  <a:pt x="4868259" y="1876866"/>
                  <a:pt x="4921534" y="1608087"/>
                </a:cubicBezTo>
                <a:close/>
                <a:moveTo>
                  <a:pt x="3527669" y="1608087"/>
                </a:moveTo>
                <a:cubicBezTo>
                  <a:pt x="3580945" y="1876866"/>
                  <a:pt x="3795788" y="2089976"/>
                  <a:pt x="4070978" y="2148655"/>
                </a:cubicBezTo>
                <a:cubicBezTo>
                  <a:pt x="4017703" y="1879876"/>
                  <a:pt x="3802859" y="1666766"/>
                  <a:pt x="3527669" y="1608087"/>
                </a:cubicBezTo>
                <a:close/>
                <a:moveTo>
                  <a:pt x="3229383" y="1608087"/>
                </a:moveTo>
                <a:cubicBezTo>
                  <a:pt x="2954193" y="1666766"/>
                  <a:pt x="2739349" y="1879876"/>
                  <a:pt x="2686074" y="2148655"/>
                </a:cubicBezTo>
                <a:cubicBezTo>
                  <a:pt x="2961264" y="2089976"/>
                  <a:pt x="3176107" y="1876866"/>
                  <a:pt x="3229383" y="1608087"/>
                </a:cubicBezTo>
                <a:close/>
                <a:moveTo>
                  <a:pt x="1835518" y="1608087"/>
                </a:moveTo>
                <a:cubicBezTo>
                  <a:pt x="1888794" y="1876866"/>
                  <a:pt x="2103637" y="2089976"/>
                  <a:pt x="2378827" y="2148655"/>
                </a:cubicBezTo>
                <a:cubicBezTo>
                  <a:pt x="2325552" y="1879876"/>
                  <a:pt x="2110708" y="1666766"/>
                  <a:pt x="1835518" y="1608087"/>
                </a:cubicBezTo>
                <a:close/>
                <a:moveTo>
                  <a:pt x="1537232" y="1608087"/>
                </a:moveTo>
                <a:cubicBezTo>
                  <a:pt x="1262042" y="1666766"/>
                  <a:pt x="1047198" y="1879876"/>
                  <a:pt x="993923" y="2148655"/>
                </a:cubicBezTo>
                <a:cubicBezTo>
                  <a:pt x="1269113" y="2089976"/>
                  <a:pt x="1483956" y="1876866"/>
                  <a:pt x="1537232" y="1608087"/>
                </a:cubicBezTo>
                <a:close/>
                <a:moveTo>
                  <a:pt x="143367" y="1608087"/>
                </a:moveTo>
                <a:cubicBezTo>
                  <a:pt x="196643" y="1876866"/>
                  <a:pt x="411486" y="2089976"/>
                  <a:pt x="686676" y="2148655"/>
                </a:cubicBezTo>
                <a:cubicBezTo>
                  <a:pt x="633401" y="1879876"/>
                  <a:pt x="418557" y="1666766"/>
                  <a:pt x="143367" y="1608087"/>
                </a:cubicBezTo>
                <a:close/>
                <a:moveTo>
                  <a:pt x="8461873" y="1464394"/>
                </a:moveTo>
                <a:lnTo>
                  <a:pt x="8478960" y="1466004"/>
                </a:lnTo>
                <a:cubicBezTo>
                  <a:pt x="8511346" y="1466527"/>
                  <a:pt x="8543239" y="1469485"/>
                  <a:pt x="8574422" y="1474998"/>
                </a:cubicBezTo>
                <a:cubicBezTo>
                  <a:pt x="8579998" y="1474582"/>
                  <a:pt x="8585326" y="1475523"/>
                  <a:pt x="8590635" y="1476525"/>
                </a:cubicBezTo>
                <a:lnTo>
                  <a:pt x="8590752" y="1477664"/>
                </a:lnTo>
                <a:cubicBezTo>
                  <a:pt x="8815033" y="1514497"/>
                  <a:pt x="9008920" y="1637126"/>
                  <a:pt x="9135069" y="1809390"/>
                </a:cubicBezTo>
                <a:lnTo>
                  <a:pt x="9139239" y="1816149"/>
                </a:lnTo>
                <a:lnTo>
                  <a:pt x="9139239" y="2119309"/>
                </a:lnTo>
                <a:lnTo>
                  <a:pt x="9120077" y="2050665"/>
                </a:lnTo>
                <a:cubicBezTo>
                  <a:pt x="9039502" y="1829012"/>
                  <a:pt x="8844913" y="1659431"/>
                  <a:pt x="8604122" y="1608087"/>
                </a:cubicBezTo>
                <a:cubicBezTo>
                  <a:pt x="8650738" y="1843269"/>
                  <a:pt x="8821055" y="2035829"/>
                  <a:pt x="9047261" y="2119605"/>
                </a:cubicBezTo>
                <a:lnTo>
                  <a:pt x="9139239" y="2146279"/>
                </a:lnTo>
                <a:lnTo>
                  <a:pt x="9139239" y="2273778"/>
                </a:lnTo>
                <a:lnTo>
                  <a:pt x="9030179" y="2246972"/>
                </a:lnTo>
                <a:cubicBezTo>
                  <a:pt x="8735297" y="2149386"/>
                  <a:pt x="8514628" y="1897812"/>
                  <a:pt x="8470637" y="1591480"/>
                </a:cubicBezTo>
                <a:cubicBezTo>
                  <a:pt x="8470469" y="1591427"/>
                  <a:pt x="8470301" y="1591423"/>
                  <a:pt x="8470131" y="1591418"/>
                </a:cubicBezTo>
                <a:lnTo>
                  <a:pt x="8469593" y="1584794"/>
                </a:lnTo>
                <a:cubicBezTo>
                  <a:pt x="8464534" y="1554782"/>
                  <a:pt x="8462083" y="1524133"/>
                  <a:pt x="8462126" y="1493044"/>
                </a:cubicBezTo>
                <a:cubicBezTo>
                  <a:pt x="8460814" y="1487460"/>
                  <a:pt x="8460755" y="1481838"/>
                  <a:pt x="8460755" y="1476202"/>
                </a:cubicBezTo>
                <a:lnTo>
                  <a:pt x="8461349" y="1464852"/>
                </a:lnTo>
                <a:lnTo>
                  <a:pt x="8461847" y="1464884"/>
                </a:lnTo>
                <a:close/>
                <a:moveTo>
                  <a:pt x="8448085" y="1464394"/>
                </a:moveTo>
                <a:lnTo>
                  <a:pt x="8448111" y="1464884"/>
                </a:lnTo>
                <a:lnTo>
                  <a:pt x="8448609" y="1464852"/>
                </a:lnTo>
                <a:lnTo>
                  <a:pt x="8449203" y="1476202"/>
                </a:lnTo>
                <a:cubicBezTo>
                  <a:pt x="8449203" y="1481838"/>
                  <a:pt x="8449144" y="1487460"/>
                  <a:pt x="8447832" y="1493044"/>
                </a:cubicBezTo>
                <a:cubicBezTo>
                  <a:pt x="8447875" y="1524133"/>
                  <a:pt x="8445424" y="1554782"/>
                  <a:pt x="8440365" y="1584794"/>
                </a:cubicBezTo>
                <a:lnTo>
                  <a:pt x="8439827" y="1591418"/>
                </a:lnTo>
                <a:cubicBezTo>
                  <a:pt x="8439657" y="1591423"/>
                  <a:pt x="8439489" y="1591427"/>
                  <a:pt x="8439321" y="1591480"/>
                </a:cubicBezTo>
                <a:cubicBezTo>
                  <a:pt x="8389046" y="1941574"/>
                  <a:pt x="8108007" y="2220146"/>
                  <a:pt x="7749156" y="2279078"/>
                </a:cubicBezTo>
                <a:lnTo>
                  <a:pt x="7749040" y="2280217"/>
                </a:lnTo>
                <a:cubicBezTo>
                  <a:pt x="7743729" y="2281220"/>
                  <a:pt x="7738400" y="2282161"/>
                  <a:pt x="7732823" y="2281745"/>
                </a:cubicBezTo>
                <a:cubicBezTo>
                  <a:pt x="7701651" y="2287255"/>
                  <a:pt x="7669771" y="2290213"/>
                  <a:pt x="7637396" y="2290736"/>
                </a:cubicBezTo>
                <a:lnTo>
                  <a:pt x="7620278" y="2292349"/>
                </a:lnTo>
                <a:lnTo>
                  <a:pt x="7620252" y="2291858"/>
                </a:lnTo>
                <a:lnTo>
                  <a:pt x="7619753" y="2291891"/>
                </a:lnTo>
                <a:cubicBezTo>
                  <a:pt x="7619187" y="2288119"/>
                  <a:pt x="7619160" y="2284333"/>
                  <a:pt x="7619160" y="2280541"/>
                </a:cubicBezTo>
                <a:cubicBezTo>
                  <a:pt x="7619160" y="2274903"/>
                  <a:pt x="7619219" y="2269279"/>
                  <a:pt x="7620531" y="2263693"/>
                </a:cubicBezTo>
                <a:cubicBezTo>
                  <a:pt x="7620488" y="2232611"/>
                  <a:pt x="7622938" y="2201969"/>
                  <a:pt x="7627995" y="2171962"/>
                </a:cubicBezTo>
                <a:lnTo>
                  <a:pt x="7628535" y="2165325"/>
                </a:lnTo>
                <a:cubicBezTo>
                  <a:pt x="7628704" y="2165320"/>
                  <a:pt x="7628873" y="2165315"/>
                  <a:pt x="7629040" y="2165262"/>
                </a:cubicBezTo>
                <a:cubicBezTo>
                  <a:pt x="7679317" y="1815167"/>
                  <a:pt x="7960356" y="1536596"/>
                  <a:pt x="8319206" y="1477664"/>
                </a:cubicBezTo>
                <a:lnTo>
                  <a:pt x="8319323" y="1476525"/>
                </a:lnTo>
                <a:cubicBezTo>
                  <a:pt x="8324632" y="1475523"/>
                  <a:pt x="8329960" y="1474582"/>
                  <a:pt x="8335536" y="1474998"/>
                </a:cubicBezTo>
                <a:cubicBezTo>
                  <a:pt x="8366719" y="1469485"/>
                  <a:pt x="8398612" y="1466527"/>
                  <a:pt x="8430998" y="1466004"/>
                </a:cubicBezTo>
                <a:close/>
                <a:moveTo>
                  <a:pt x="6769722" y="1464394"/>
                </a:moveTo>
                <a:lnTo>
                  <a:pt x="6786810" y="1466004"/>
                </a:lnTo>
                <a:cubicBezTo>
                  <a:pt x="6819195" y="1466527"/>
                  <a:pt x="6851088" y="1469485"/>
                  <a:pt x="6882271" y="1474998"/>
                </a:cubicBezTo>
                <a:cubicBezTo>
                  <a:pt x="6887847" y="1474582"/>
                  <a:pt x="6893175" y="1475523"/>
                  <a:pt x="6898484" y="1476525"/>
                </a:cubicBezTo>
                <a:lnTo>
                  <a:pt x="6898601" y="1477664"/>
                </a:lnTo>
                <a:cubicBezTo>
                  <a:pt x="7257451" y="1536596"/>
                  <a:pt x="7538490" y="1815167"/>
                  <a:pt x="7588766" y="2165262"/>
                </a:cubicBezTo>
                <a:cubicBezTo>
                  <a:pt x="7588934" y="2165315"/>
                  <a:pt x="7589103" y="2165320"/>
                  <a:pt x="7589272" y="2165325"/>
                </a:cubicBezTo>
                <a:lnTo>
                  <a:pt x="7589812" y="2171962"/>
                </a:lnTo>
                <a:cubicBezTo>
                  <a:pt x="7594869" y="2201969"/>
                  <a:pt x="7597319" y="2232611"/>
                  <a:pt x="7597276" y="2263693"/>
                </a:cubicBezTo>
                <a:cubicBezTo>
                  <a:pt x="7598588" y="2269279"/>
                  <a:pt x="7598647" y="2274903"/>
                  <a:pt x="7598647" y="2280541"/>
                </a:cubicBezTo>
                <a:cubicBezTo>
                  <a:pt x="7598647" y="2284333"/>
                  <a:pt x="7598620" y="2288119"/>
                  <a:pt x="7598054" y="2291891"/>
                </a:cubicBezTo>
                <a:lnTo>
                  <a:pt x="7597555" y="2291858"/>
                </a:lnTo>
                <a:lnTo>
                  <a:pt x="7597529" y="2292349"/>
                </a:lnTo>
                <a:lnTo>
                  <a:pt x="7580411" y="2290736"/>
                </a:lnTo>
                <a:cubicBezTo>
                  <a:pt x="7548036" y="2290213"/>
                  <a:pt x="7516156" y="2287255"/>
                  <a:pt x="7484984" y="2281745"/>
                </a:cubicBezTo>
                <a:cubicBezTo>
                  <a:pt x="7479407" y="2282161"/>
                  <a:pt x="7474078" y="2281220"/>
                  <a:pt x="7468767" y="2280217"/>
                </a:cubicBezTo>
                <a:lnTo>
                  <a:pt x="7468651" y="2279078"/>
                </a:lnTo>
                <a:cubicBezTo>
                  <a:pt x="7109800" y="2220146"/>
                  <a:pt x="6828761" y="1941574"/>
                  <a:pt x="6778486" y="1591480"/>
                </a:cubicBezTo>
                <a:cubicBezTo>
                  <a:pt x="6778318" y="1591427"/>
                  <a:pt x="6778150" y="1591423"/>
                  <a:pt x="6777980" y="1591418"/>
                </a:cubicBezTo>
                <a:lnTo>
                  <a:pt x="6777442" y="1584794"/>
                </a:lnTo>
                <a:cubicBezTo>
                  <a:pt x="6772383" y="1554782"/>
                  <a:pt x="6769933" y="1524133"/>
                  <a:pt x="6769975" y="1493044"/>
                </a:cubicBezTo>
                <a:cubicBezTo>
                  <a:pt x="6768663" y="1487460"/>
                  <a:pt x="6768604" y="1481838"/>
                  <a:pt x="6768604" y="1476202"/>
                </a:cubicBezTo>
                <a:lnTo>
                  <a:pt x="6769198" y="1464852"/>
                </a:lnTo>
                <a:lnTo>
                  <a:pt x="6769696" y="1464884"/>
                </a:lnTo>
                <a:close/>
                <a:moveTo>
                  <a:pt x="6755934" y="1464394"/>
                </a:moveTo>
                <a:lnTo>
                  <a:pt x="6755960" y="1464884"/>
                </a:lnTo>
                <a:lnTo>
                  <a:pt x="6756458" y="1464852"/>
                </a:lnTo>
                <a:lnTo>
                  <a:pt x="6757052" y="1476202"/>
                </a:lnTo>
                <a:cubicBezTo>
                  <a:pt x="6757052" y="1481838"/>
                  <a:pt x="6756994" y="1487460"/>
                  <a:pt x="6755682" y="1493044"/>
                </a:cubicBezTo>
                <a:cubicBezTo>
                  <a:pt x="6755724" y="1524133"/>
                  <a:pt x="6753273" y="1554782"/>
                  <a:pt x="6748215" y="1584794"/>
                </a:cubicBezTo>
                <a:lnTo>
                  <a:pt x="6747676" y="1591418"/>
                </a:lnTo>
                <a:cubicBezTo>
                  <a:pt x="6747507" y="1591423"/>
                  <a:pt x="6747338" y="1591427"/>
                  <a:pt x="6747171" y="1591480"/>
                </a:cubicBezTo>
                <a:cubicBezTo>
                  <a:pt x="6696895" y="1941574"/>
                  <a:pt x="6415856" y="2220146"/>
                  <a:pt x="6057005" y="2279078"/>
                </a:cubicBezTo>
                <a:lnTo>
                  <a:pt x="6056889" y="2280217"/>
                </a:lnTo>
                <a:cubicBezTo>
                  <a:pt x="6051578" y="2281220"/>
                  <a:pt x="6046249" y="2282161"/>
                  <a:pt x="6040672" y="2281745"/>
                </a:cubicBezTo>
                <a:cubicBezTo>
                  <a:pt x="6009500" y="2287255"/>
                  <a:pt x="5977620" y="2290213"/>
                  <a:pt x="5945246" y="2290736"/>
                </a:cubicBezTo>
                <a:lnTo>
                  <a:pt x="5928127" y="2292349"/>
                </a:lnTo>
                <a:lnTo>
                  <a:pt x="5928101" y="2291858"/>
                </a:lnTo>
                <a:lnTo>
                  <a:pt x="5927602" y="2291891"/>
                </a:lnTo>
                <a:cubicBezTo>
                  <a:pt x="5927036" y="2288119"/>
                  <a:pt x="5927009" y="2284333"/>
                  <a:pt x="5927009" y="2280541"/>
                </a:cubicBezTo>
                <a:cubicBezTo>
                  <a:pt x="5927009" y="2274903"/>
                  <a:pt x="5927068" y="2269279"/>
                  <a:pt x="5928380" y="2263693"/>
                </a:cubicBezTo>
                <a:cubicBezTo>
                  <a:pt x="5928338" y="2232611"/>
                  <a:pt x="5930787" y="2201969"/>
                  <a:pt x="5935844" y="2171962"/>
                </a:cubicBezTo>
                <a:lnTo>
                  <a:pt x="5936384" y="2165325"/>
                </a:lnTo>
                <a:cubicBezTo>
                  <a:pt x="5936553" y="2165320"/>
                  <a:pt x="5936722" y="2165315"/>
                  <a:pt x="5936890" y="2165262"/>
                </a:cubicBezTo>
                <a:cubicBezTo>
                  <a:pt x="5987166" y="1815167"/>
                  <a:pt x="6268205" y="1536596"/>
                  <a:pt x="6627056" y="1477664"/>
                </a:cubicBezTo>
                <a:lnTo>
                  <a:pt x="6627173" y="1476525"/>
                </a:lnTo>
                <a:cubicBezTo>
                  <a:pt x="6632481" y="1475523"/>
                  <a:pt x="6637809" y="1474582"/>
                  <a:pt x="6643385" y="1474998"/>
                </a:cubicBezTo>
                <a:cubicBezTo>
                  <a:pt x="6674569" y="1469485"/>
                  <a:pt x="6706461" y="1466527"/>
                  <a:pt x="6738847" y="1466004"/>
                </a:cubicBezTo>
                <a:close/>
                <a:moveTo>
                  <a:pt x="5077571" y="1464394"/>
                </a:moveTo>
                <a:lnTo>
                  <a:pt x="5094659" y="1466004"/>
                </a:lnTo>
                <a:cubicBezTo>
                  <a:pt x="5127044" y="1466527"/>
                  <a:pt x="5158937" y="1469485"/>
                  <a:pt x="5190120" y="1474998"/>
                </a:cubicBezTo>
                <a:cubicBezTo>
                  <a:pt x="5195696" y="1474582"/>
                  <a:pt x="5201024" y="1475523"/>
                  <a:pt x="5206334" y="1476525"/>
                </a:cubicBezTo>
                <a:lnTo>
                  <a:pt x="5206450" y="1477664"/>
                </a:lnTo>
                <a:cubicBezTo>
                  <a:pt x="5565300" y="1536596"/>
                  <a:pt x="5846339" y="1815167"/>
                  <a:pt x="5896616" y="2165262"/>
                </a:cubicBezTo>
                <a:cubicBezTo>
                  <a:pt x="5896783" y="2165315"/>
                  <a:pt x="5896953" y="2165320"/>
                  <a:pt x="5897121" y="2165325"/>
                </a:cubicBezTo>
                <a:lnTo>
                  <a:pt x="5897662" y="2171962"/>
                </a:lnTo>
                <a:cubicBezTo>
                  <a:pt x="5902718" y="2201969"/>
                  <a:pt x="5905168" y="2232611"/>
                  <a:pt x="5905126" y="2263693"/>
                </a:cubicBezTo>
                <a:cubicBezTo>
                  <a:pt x="5906438" y="2269279"/>
                  <a:pt x="5906496" y="2274903"/>
                  <a:pt x="5906496" y="2280541"/>
                </a:cubicBezTo>
                <a:cubicBezTo>
                  <a:pt x="5906496" y="2284333"/>
                  <a:pt x="5906469" y="2288119"/>
                  <a:pt x="5905903" y="2291891"/>
                </a:cubicBezTo>
                <a:lnTo>
                  <a:pt x="5905404" y="2291858"/>
                </a:lnTo>
                <a:lnTo>
                  <a:pt x="5905378" y="2292349"/>
                </a:lnTo>
                <a:lnTo>
                  <a:pt x="5888260" y="2290736"/>
                </a:lnTo>
                <a:cubicBezTo>
                  <a:pt x="5855886" y="2290213"/>
                  <a:pt x="5824005" y="2287255"/>
                  <a:pt x="5792833" y="2281745"/>
                </a:cubicBezTo>
                <a:cubicBezTo>
                  <a:pt x="5787256" y="2282161"/>
                  <a:pt x="5781927" y="2281220"/>
                  <a:pt x="5776617" y="2280217"/>
                </a:cubicBezTo>
                <a:lnTo>
                  <a:pt x="5776501" y="2279078"/>
                </a:lnTo>
                <a:cubicBezTo>
                  <a:pt x="5417649" y="2220146"/>
                  <a:pt x="5136610" y="1941574"/>
                  <a:pt x="5086335" y="1591480"/>
                </a:cubicBezTo>
                <a:cubicBezTo>
                  <a:pt x="5086167" y="1591427"/>
                  <a:pt x="5085999" y="1591423"/>
                  <a:pt x="5085830" y="1591418"/>
                </a:cubicBezTo>
                <a:lnTo>
                  <a:pt x="5085291" y="1584794"/>
                </a:lnTo>
                <a:cubicBezTo>
                  <a:pt x="5080233" y="1554782"/>
                  <a:pt x="5077782" y="1524133"/>
                  <a:pt x="5077824" y="1493044"/>
                </a:cubicBezTo>
                <a:cubicBezTo>
                  <a:pt x="5076512" y="1487460"/>
                  <a:pt x="5076453" y="1481838"/>
                  <a:pt x="5076453" y="1476202"/>
                </a:cubicBezTo>
                <a:lnTo>
                  <a:pt x="5077047" y="1464852"/>
                </a:lnTo>
                <a:lnTo>
                  <a:pt x="5077545" y="1464884"/>
                </a:lnTo>
                <a:close/>
                <a:moveTo>
                  <a:pt x="5063783" y="1464394"/>
                </a:moveTo>
                <a:lnTo>
                  <a:pt x="5063809" y="1464884"/>
                </a:lnTo>
                <a:lnTo>
                  <a:pt x="5064307" y="1464852"/>
                </a:lnTo>
                <a:lnTo>
                  <a:pt x="5064902" y="1476202"/>
                </a:lnTo>
                <a:cubicBezTo>
                  <a:pt x="5064902" y="1481838"/>
                  <a:pt x="5064842" y="1487460"/>
                  <a:pt x="5063530" y="1493044"/>
                </a:cubicBezTo>
                <a:cubicBezTo>
                  <a:pt x="5063572" y="1524133"/>
                  <a:pt x="5061122" y="1554782"/>
                  <a:pt x="5056063" y="1584794"/>
                </a:cubicBezTo>
                <a:lnTo>
                  <a:pt x="5055525" y="1591418"/>
                </a:lnTo>
                <a:cubicBezTo>
                  <a:pt x="5055355" y="1591423"/>
                  <a:pt x="5055187" y="1591427"/>
                  <a:pt x="5055019" y="1591480"/>
                </a:cubicBezTo>
                <a:cubicBezTo>
                  <a:pt x="5004744" y="1941574"/>
                  <a:pt x="4723705" y="2220146"/>
                  <a:pt x="4364853" y="2279078"/>
                </a:cubicBezTo>
                <a:lnTo>
                  <a:pt x="4364737" y="2280217"/>
                </a:lnTo>
                <a:cubicBezTo>
                  <a:pt x="4359427" y="2281220"/>
                  <a:pt x="4354098" y="2282161"/>
                  <a:pt x="4348521" y="2281745"/>
                </a:cubicBezTo>
                <a:cubicBezTo>
                  <a:pt x="4317350" y="2287255"/>
                  <a:pt x="4285468" y="2290213"/>
                  <a:pt x="4253094" y="2290736"/>
                </a:cubicBezTo>
                <a:lnTo>
                  <a:pt x="4235976" y="2292349"/>
                </a:lnTo>
                <a:lnTo>
                  <a:pt x="4235950" y="2291858"/>
                </a:lnTo>
                <a:lnTo>
                  <a:pt x="4235451" y="2291891"/>
                </a:lnTo>
                <a:cubicBezTo>
                  <a:pt x="4234885" y="2288119"/>
                  <a:pt x="4234858" y="2284333"/>
                  <a:pt x="4234858" y="2280541"/>
                </a:cubicBezTo>
                <a:cubicBezTo>
                  <a:pt x="4234858" y="2274903"/>
                  <a:pt x="4234916" y="2269279"/>
                  <a:pt x="4236228" y="2263693"/>
                </a:cubicBezTo>
                <a:cubicBezTo>
                  <a:pt x="4236186" y="2232611"/>
                  <a:pt x="4238636" y="2201969"/>
                  <a:pt x="4243692" y="2171962"/>
                </a:cubicBezTo>
                <a:lnTo>
                  <a:pt x="4244233" y="2165325"/>
                </a:lnTo>
                <a:cubicBezTo>
                  <a:pt x="4244401" y="2165320"/>
                  <a:pt x="4244571" y="2165315"/>
                  <a:pt x="4244738" y="2165262"/>
                </a:cubicBezTo>
                <a:cubicBezTo>
                  <a:pt x="4295015" y="1815167"/>
                  <a:pt x="4576054" y="1536596"/>
                  <a:pt x="4934904" y="1477664"/>
                </a:cubicBezTo>
                <a:lnTo>
                  <a:pt x="4935021" y="1476525"/>
                </a:lnTo>
                <a:cubicBezTo>
                  <a:pt x="4940330" y="1475523"/>
                  <a:pt x="4945658" y="1474582"/>
                  <a:pt x="4951234" y="1474998"/>
                </a:cubicBezTo>
                <a:cubicBezTo>
                  <a:pt x="4982417" y="1469485"/>
                  <a:pt x="5014310" y="1466527"/>
                  <a:pt x="5046695" y="1466004"/>
                </a:cubicBezTo>
                <a:close/>
                <a:moveTo>
                  <a:pt x="3385420" y="1464394"/>
                </a:moveTo>
                <a:lnTo>
                  <a:pt x="3402507" y="1466004"/>
                </a:lnTo>
                <a:cubicBezTo>
                  <a:pt x="3434893" y="1466527"/>
                  <a:pt x="3466785" y="1469485"/>
                  <a:pt x="3497969" y="1474998"/>
                </a:cubicBezTo>
                <a:cubicBezTo>
                  <a:pt x="3503545" y="1474582"/>
                  <a:pt x="3508873" y="1475523"/>
                  <a:pt x="3514181" y="1476525"/>
                </a:cubicBezTo>
                <a:lnTo>
                  <a:pt x="3514298" y="1477664"/>
                </a:lnTo>
                <a:cubicBezTo>
                  <a:pt x="3873149" y="1536596"/>
                  <a:pt x="4154188" y="1815167"/>
                  <a:pt x="4204464" y="2165262"/>
                </a:cubicBezTo>
                <a:cubicBezTo>
                  <a:pt x="4204632" y="2165315"/>
                  <a:pt x="4204801" y="2165320"/>
                  <a:pt x="4204970" y="2165325"/>
                </a:cubicBezTo>
                <a:lnTo>
                  <a:pt x="4205510" y="2171962"/>
                </a:lnTo>
                <a:cubicBezTo>
                  <a:pt x="4210567" y="2201969"/>
                  <a:pt x="4213016" y="2232611"/>
                  <a:pt x="4212974" y="2263693"/>
                </a:cubicBezTo>
                <a:cubicBezTo>
                  <a:pt x="4214286" y="2269279"/>
                  <a:pt x="4214345" y="2274903"/>
                  <a:pt x="4214345" y="2280541"/>
                </a:cubicBezTo>
                <a:cubicBezTo>
                  <a:pt x="4214345" y="2284333"/>
                  <a:pt x="4214318" y="2288119"/>
                  <a:pt x="4213752" y="2291891"/>
                </a:cubicBezTo>
                <a:lnTo>
                  <a:pt x="4213253" y="2291858"/>
                </a:lnTo>
                <a:lnTo>
                  <a:pt x="4213227" y="2292349"/>
                </a:lnTo>
                <a:lnTo>
                  <a:pt x="4196108" y="2290736"/>
                </a:lnTo>
                <a:cubicBezTo>
                  <a:pt x="4163734" y="2290213"/>
                  <a:pt x="4131854" y="2287255"/>
                  <a:pt x="4100682" y="2281745"/>
                </a:cubicBezTo>
                <a:cubicBezTo>
                  <a:pt x="4095105" y="2282161"/>
                  <a:pt x="4089776" y="2281220"/>
                  <a:pt x="4084465" y="2280217"/>
                </a:cubicBezTo>
                <a:lnTo>
                  <a:pt x="4084349" y="2279078"/>
                </a:lnTo>
                <a:cubicBezTo>
                  <a:pt x="3725498" y="2220146"/>
                  <a:pt x="3444459" y="1941574"/>
                  <a:pt x="3394183" y="1591480"/>
                </a:cubicBezTo>
                <a:cubicBezTo>
                  <a:pt x="3394016" y="1591427"/>
                  <a:pt x="3393847" y="1591423"/>
                  <a:pt x="3393678" y="1591418"/>
                </a:cubicBezTo>
                <a:lnTo>
                  <a:pt x="3393139" y="1584794"/>
                </a:lnTo>
                <a:cubicBezTo>
                  <a:pt x="3388081" y="1554782"/>
                  <a:pt x="3385630" y="1524133"/>
                  <a:pt x="3385672" y="1493044"/>
                </a:cubicBezTo>
                <a:cubicBezTo>
                  <a:pt x="3384360" y="1487460"/>
                  <a:pt x="3384302" y="1481838"/>
                  <a:pt x="3384302" y="1476202"/>
                </a:cubicBezTo>
                <a:lnTo>
                  <a:pt x="3384896" y="1464852"/>
                </a:lnTo>
                <a:lnTo>
                  <a:pt x="3385394" y="1464884"/>
                </a:lnTo>
                <a:close/>
                <a:moveTo>
                  <a:pt x="3371632" y="1464394"/>
                </a:moveTo>
                <a:lnTo>
                  <a:pt x="3371658" y="1464884"/>
                </a:lnTo>
                <a:lnTo>
                  <a:pt x="3372156" y="1464852"/>
                </a:lnTo>
                <a:lnTo>
                  <a:pt x="3372750" y="1476202"/>
                </a:lnTo>
                <a:cubicBezTo>
                  <a:pt x="3372750" y="1481838"/>
                  <a:pt x="3372691" y="1487460"/>
                  <a:pt x="3371379" y="1493044"/>
                </a:cubicBezTo>
                <a:cubicBezTo>
                  <a:pt x="3371421" y="1524133"/>
                  <a:pt x="3368971" y="1554782"/>
                  <a:pt x="3363912" y="1584794"/>
                </a:cubicBezTo>
                <a:lnTo>
                  <a:pt x="3363374" y="1591418"/>
                </a:lnTo>
                <a:cubicBezTo>
                  <a:pt x="3363204" y="1591423"/>
                  <a:pt x="3363036" y="1591427"/>
                  <a:pt x="3362868" y="1591480"/>
                </a:cubicBezTo>
                <a:cubicBezTo>
                  <a:pt x="3312593" y="1941574"/>
                  <a:pt x="3031554" y="2220146"/>
                  <a:pt x="2672703" y="2279078"/>
                </a:cubicBezTo>
                <a:lnTo>
                  <a:pt x="2672586" y="2280217"/>
                </a:lnTo>
                <a:cubicBezTo>
                  <a:pt x="2667276" y="2281220"/>
                  <a:pt x="2661947" y="2282161"/>
                  <a:pt x="2656370" y="2281745"/>
                </a:cubicBezTo>
                <a:cubicBezTo>
                  <a:pt x="2625198" y="2287255"/>
                  <a:pt x="2593318" y="2290213"/>
                  <a:pt x="2560943" y="2290736"/>
                </a:cubicBezTo>
                <a:lnTo>
                  <a:pt x="2543825" y="2292349"/>
                </a:lnTo>
                <a:lnTo>
                  <a:pt x="2543799" y="2291858"/>
                </a:lnTo>
                <a:lnTo>
                  <a:pt x="2543300" y="2291891"/>
                </a:lnTo>
                <a:cubicBezTo>
                  <a:pt x="2542734" y="2288119"/>
                  <a:pt x="2542707" y="2284333"/>
                  <a:pt x="2542707" y="2280541"/>
                </a:cubicBezTo>
                <a:cubicBezTo>
                  <a:pt x="2542707" y="2274903"/>
                  <a:pt x="2542765" y="2269279"/>
                  <a:pt x="2544077" y="2263693"/>
                </a:cubicBezTo>
                <a:cubicBezTo>
                  <a:pt x="2544035" y="2232611"/>
                  <a:pt x="2546485" y="2201969"/>
                  <a:pt x="2551541" y="2171962"/>
                </a:cubicBezTo>
                <a:lnTo>
                  <a:pt x="2552082" y="2165325"/>
                </a:lnTo>
                <a:cubicBezTo>
                  <a:pt x="2552250" y="2165320"/>
                  <a:pt x="2552420" y="2165315"/>
                  <a:pt x="2552587" y="2165262"/>
                </a:cubicBezTo>
                <a:cubicBezTo>
                  <a:pt x="2602864" y="1815167"/>
                  <a:pt x="2883903" y="1536596"/>
                  <a:pt x="3242753" y="1477664"/>
                </a:cubicBezTo>
                <a:lnTo>
                  <a:pt x="3242870" y="1476525"/>
                </a:lnTo>
                <a:cubicBezTo>
                  <a:pt x="3248179" y="1475523"/>
                  <a:pt x="3253507" y="1474582"/>
                  <a:pt x="3259083" y="1474998"/>
                </a:cubicBezTo>
                <a:cubicBezTo>
                  <a:pt x="3290266" y="1469485"/>
                  <a:pt x="3322159" y="1466527"/>
                  <a:pt x="3354544" y="1466004"/>
                </a:cubicBezTo>
                <a:close/>
                <a:moveTo>
                  <a:pt x="1693269" y="1464394"/>
                </a:moveTo>
                <a:lnTo>
                  <a:pt x="1710356" y="1466004"/>
                </a:lnTo>
                <a:cubicBezTo>
                  <a:pt x="1742742" y="1466527"/>
                  <a:pt x="1774634" y="1469485"/>
                  <a:pt x="1805818" y="1474998"/>
                </a:cubicBezTo>
                <a:cubicBezTo>
                  <a:pt x="1811394" y="1474582"/>
                  <a:pt x="1816722" y="1475523"/>
                  <a:pt x="1822030" y="1476525"/>
                </a:cubicBezTo>
                <a:lnTo>
                  <a:pt x="1822148" y="1477664"/>
                </a:lnTo>
                <a:cubicBezTo>
                  <a:pt x="2180998" y="1536596"/>
                  <a:pt x="2462037" y="1815167"/>
                  <a:pt x="2512313" y="2165262"/>
                </a:cubicBezTo>
                <a:cubicBezTo>
                  <a:pt x="2512481" y="2165315"/>
                  <a:pt x="2512650" y="2165320"/>
                  <a:pt x="2512819" y="2165325"/>
                </a:cubicBezTo>
                <a:lnTo>
                  <a:pt x="2513359" y="2171962"/>
                </a:lnTo>
                <a:cubicBezTo>
                  <a:pt x="2518416" y="2201969"/>
                  <a:pt x="2520865" y="2232611"/>
                  <a:pt x="2520823" y="2263693"/>
                </a:cubicBezTo>
                <a:cubicBezTo>
                  <a:pt x="2522135" y="2269279"/>
                  <a:pt x="2522194" y="2274903"/>
                  <a:pt x="2522194" y="2280541"/>
                </a:cubicBezTo>
                <a:cubicBezTo>
                  <a:pt x="2522194" y="2284333"/>
                  <a:pt x="2522167" y="2288119"/>
                  <a:pt x="2521601" y="2291891"/>
                </a:cubicBezTo>
                <a:lnTo>
                  <a:pt x="2521102" y="2291858"/>
                </a:lnTo>
                <a:lnTo>
                  <a:pt x="2521076" y="2292349"/>
                </a:lnTo>
                <a:lnTo>
                  <a:pt x="2503957" y="2290736"/>
                </a:lnTo>
                <a:cubicBezTo>
                  <a:pt x="2471583" y="2290213"/>
                  <a:pt x="2439703" y="2287255"/>
                  <a:pt x="2408531" y="2281745"/>
                </a:cubicBezTo>
                <a:cubicBezTo>
                  <a:pt x="2402954" y="2282161"/>
                  <a:pt x="2397625" y="2281220"/>
                  <a:pt x="2392314" y="2280217"/>
                </a:cubicBezTo>
                <a:lnTo>
                  <a:pt x="2392198" y="2279078"/>
                </a:lnTo>
                <a:cubicBezTo>
                  <a:pt x="2033347" y="2220146"/>
                  <a:pt x="1752308" y="1941574"/>
                  <a:pt x="1702032" y="1591480"/>
                </a:cubicBezTo>
                <a:cubicBezTo>
                  <a:pt x="1701865" y="1591427"/>
                  <a:pt x="1701696" y="1591423"/>
                  <a:pt x="1701527" y="1591418"/>
                </a:cubicBezTo>
                <a:lnTo>
                  <a:pt x="1700989" y="1584794"/>
                </a:lnTo>
                <a:cubicBezTo>
                  <a:pt x="1695930" y="1554782"/>
                  <a:pt x="1693479" y="1524133"/>
                  <a:pt x="1693521" y="1493044"/>
                </a:cubicBezTo>
                <a:cubicBezTo>
                  <a:pt x="1692209" y="1487460"/>
                  <a:pt x="1692151" y="1481838"/>
                  <a:pt x="1692151" y="1476202"/>
                </a:cubicBezTo>
                <a:lnTo>
                  <a:pt x="1692745" y="1464852"/>
                </a:lnTo>
                <a:lnTo>
                  <a:pt x="1693243" y="1464884"/>
                </a:lnTo>
                <a:close/>
                <a:moveTo>
                  <a:pt x="1679481" y="1464394"/>
                </a:moveTo>
                <a:lnTo>
                  <a:pt x="1679507" y="1464884"/>
                </a:lnTo>
                <a:lnTo>
                  <a:pt x="1680005" y="1464852"/>
                </a:lnTo>
                <a:lnTo>
                  <a:pt x="1680599" y="1476202"/>
                </a:lnTo>
                <a:cubicBezTo>
                  <a:pt x="1680599" y="1481838"/>
                  <a:pt x="1680540" y="1487460"/>
                  <a:pt x="1679228" y="1493044"/>
                </a:cubicBezTo>
                <a:cubicBezTo>
                  <a:pt x="1679270" y="1524133"/>
                  <a:pt x="1676820" y="1554782"/>
                  <a:pt x="1671761" y="1584794"/>
                </a:cubicBezTo>
                <a:lnTo>
                  <a:pt x="1671223" y="1591418"/>
                </a:lnTo>
                <a:cubicBezTo>
                  <a:pt x="1671053" y="1591423"/>
                  <a:pt x="1670885" y="1591427"/>
                  <a:pt x="1670717" y="1591480"/>
                </a:cubicBezTo>
                <a:cubicBezTo>
                  <a:pt x="1620442" y="1941574"/>
                  <a:pt x="1339403" y="2220146"/>
                  <a:pt x="980552" y="2279078"/>
                </a:cubicBezTo>
                <a:lnTo>
                  <a:pt x="980435" y="2280217"/>
                </a:lnTo>
                <a:cubicBezTo>
                  <a:pt x="975125" y="2281220"/>
                  <a:pt x="969796" y="2282161"/>
                  <a:pt x="964219" y="2281745"/>
                </a:cubicBezTo>
                <a:cubicBezTo>
                  <a:pt x="933047" y="2287255"/>
                  <a:pt x="901167" y="2290213"/>
                  <a:pt x="868792" y="2290736"/>
                </a:cubicBezTo>
                <a:lnTo>
                  <a:pt x="851674" y="2292349"/>
                </a:lnTo>
                <a:lnTo>
                  <a:pt x="851648" y="2291858"/>
                </a:lnTo>
                <a:lnTo>
                  <a:pt x="851149" y="2291891"/>
                </a:lnTo>
                <a:cubicBezTo>
                  <a:pt x="850583" y="2288119"/>
                  <a:pt x="850556" y="2284333"/>
                  <a:pt x="850556" y="2280541"/>
                </a:cubicBezTo>
                <a:cubicBezTo>
                  <a:pt x="850556" y="2274903"/>
                  <a:pt x="850614" y="2269279"/>
                  <a:pt x="851926" y="2263693"/>
                </a:cubicBezTo>
                <a:cubicBezTo>
                  <a:pt x="851884" y="2232611"/>
                  <a:pt x="854334" y="2201969"/>
                  <a:pt x="859390" y="2171962"/>
                </a:cubicBezTo>
                <a:lnTo>
                  <a:pt x="859931" y="2165325"/>
                </a:lnTo>
                <a:cubicBezTo>
                  <a:pt x="860099" y="2165320"/>
                  <a:pt x="860269" y="2165315"/>
                  <a:pt x="860436" y="2165262"/>
                </a:cubicBezTo>
                <a:cubicBezTo>
                  <a:pt x="910713" y="1815167"/>
                  <a:pt x="1191752" y="1536596"/>
                  <a:pt x="1550602" y="1477664"/>
                </a:cubicBezTo>
                <a:lnTo>
                  <a:pt x="1550719" y="1476525"/>
                </a:lnTo>
                <a:cubicBezTo>
                  <a:pt x="1556028" y="1475523"/>
                  <a:pt x="1561356" y="1474582"/>
                  <a:pt x="1566932" y="1474998"/>
                </a:cubicBezTo>
                <a:cubicBezTo>
                  <a:pt x="1598115" y="1469485"/>
                  <a:pt x="1630008" y="1466527"/>
                  <a:pt x="1662393" y="1466004"/>
                </a:cubicBezTo>
                <a:close/>
                <a:moveTo>
                  <a:pt x="1118" y="1464394"/>
                </a:moveTo>
                <a:lnTo>
                  <a:pt x="18205" y="1466004"/>
                </a:lnTo>
                <a:cubicBezTo>
                  <a:pt x="50591" y="1466527"/>
                  <a:pt x="82483" y="1469485"/>
                  <a:pt x="113667" y="1474998"/>
                </a:cubicBezTo>
                <a:cubicBezTo>
                  <a:pt x="119243" y="1474582"/>
                  <a:pt x="124571" y="1475523"/>
                  <a:pt x="129879" y="1476525"/>
                </a:cubicBezTo>
                <a:lnTo>
                  <a:pt x="129997" y="1477664"/>
                </a:lnTo>
                <a:cubicBezTo>
                  <a:pt x="488847" y="1536596"/>
                  <a:pt x="769886" y="1815167"/>
                  <a:pt x="820162" y="2165262"/>
                </a:cubicBezTo>
                <a:cubicBezTo>
                  <a:pt x="820330" y="2165315"/>
                  <a:pt x="820499" y="2165320"/>
                  <a:pt x="820668" y="2165325"/>
                </a:cubicBezTo>
                <a:lnTo>
                  <a:pt x="821208" y="2171962"/>
                </a:lnTo>
                <a:cubicBezTo>
                  <a:pt x="826265" y="2201969"/>
                  <a:pt x="828714" y="2232611"/>
                  <a:pt x="828672" y="2263693"/>
                </a:cubicBezTo>
                <a:cubicBezTo>
                  <a:pt x="829984" y="2269279"/>
                  <a:pt x="830043" y="2274903"/>
                  <a:pt x="830043" y="2280541"/>
                </a:cubicBezTo>
                <a:cubicBezTo>
                  <a:pt x="830043" y="2284333"/>
                  <a:pt x="830016" y="2288119"/>
                  <a:pt x="829450" y="2291891"/>
                </a:cubicBezTo>
                <a:lnTo>
                  <a:pt x="828951" y="2291858"/>
                </a:lnTo>
                <a:lnTo>
                  <a:pt x="828925" y="2292349"/>
                </a:lnTo>
                <a:lnTo>
                  <a:pt x="811806" y="2290736"/>
                </a:lnTo>
                <a:cubicBezTo>
                  <a:pt x="779432" y="2290213"/>
                  <a:pt x="747552" y="2287255"/>
                  <a:pt x="716380" y="2281745"/>
                </a:cubicBezTo>
                <a:cubicBezTo>
                  <a:pt x="710803" y="2282161"/>
                  <a:pt x="705474" y="2281220"/>
                  <a:pt x="700163" y="2280217"/>
                </a:cubicBezTo>
                <a:lnTo>
                  <a:pt x="700047" y="2279078"/>
                </a:lnTo>
                <a:cubicBezTo>
                  <a:pt x="341196" y="2220146"/>
                  <a:pt x="60157" y="1941574"/>
                  <a:pt x="9881" y="1591480"/>
                </a:cubicBezTo>
                <a:cubicBezTo>
                  <a:pt x="9714" y="1591427"/>
                  <a:pt x="9545" y="1591423"/>
                  <a:pt x="9376" y="1591418"/>
                </a:cubicBezTo>
                <a:lnTo>
                  <a:pt x="8837" y="1584794"/>
                </a:lnTo>
                <a:cubicBezTo>
                  <a:pt x="3779" y="1554782"/>
                  <a:pt x="1328" y="1524133"/>
                  <a:pt x="1370" y="1493044"/>
                </a:cubicBezTo>
                <a:cubicBezTo>
                  <a:pt x="58" y="1487460"/>
                  <a:pt x="0" y="1481838"/>
                  <a:pt x="0" y="1476202"/>
                </a:cubicBezTo>
                <a:lnTo>
                  <a:pt x="594" y="1464852"/>
                </a:lnTo>
                <a:lnTo>
                  <a:pt x="1092" y="1464884"/>
                </a:lnTo>
                <a:close/>
                <a:moveTo>
                  <a:pt x="7762529" y="750600"/>
                </a:moveTo>
                <a:cubicBezTo>
                  <a:pt x="7815805" y="1021506"/>
                  <a:pt x="8030648" y="1236303"/>
                  <a:pt x="8305838" y="1295446"/>
                </a:cubicBezTo>
                <a:cubicBezTo>
                  <a:pt x="8252563" y="1024540"/>
                  <a:pt x="8037719" y="809743"/>
                  <a:pt x="7762529" y="750600"/>
                </a:cubicBezTo>
                <a:close/>
                <a:moveTo>
                  <a:pt x="7455280" y="750600"/>
                </a:moveTo>
                <a:cubicBezTo>
                  <a:pt x="7180090" y="809743"/>
                  <a:pt x="6965246" y="1024540"/>
                  <a:pt x="6911971" y="1295446"/>
                </a:cubicBezTo>
                <a:cubicBezTo>
                  <a:pt x="7187161" y="1236303"/>
                  <a:pt x="7402004" y="1021506"/>
                  <a:pt x="7455280" y="750600"/>
                </a:cubicBezTo>
                <a:close/>
                <a:moveTo>
                  <a:pt x="6070378" y="750600"/>
                </a:moveTo>
                <a:cubicBezTo>
                  <a:pt x="6123654" y="1021506"/>
                  <a:pt x="6338497" y="1236303"/>
                  <a:pt x="6613687" y="1295446"/>
                </a:cubicBezTo>
                <a:cubicBezTo>
                  <a:pt x="6560412" y="1024540"/>
                  <a:pt x="6345568" y="809743"/>
                  <a:pt x="6070378" y="750600"/>
                </a:cubicBezTo>
                <a:close/>
                <a:moveTo>
                  <a:pt x="5763129" y="750600"/>
                </a:moveTo>
                <a:cubicBezTo>
                  <a:pt x="5487939" y="809743"/>
                  <a:pt x="5273095" y="1024540"/>
                  <a:pt x="5219820" y="1295446"/>
                </a:cubicBezTo>
                <a:cubicBezTo>
                  <a:pt x="5495010" y="1236303"/>
                  <a:pt x="5709853" y="1021506"/>
                  <a:pt x="5763129" y="750600"/>
                </a:cubicBezTo>
                <a:close/>
                <a:moveTo>
                  <a:pt x="4378227" y="750600"/>
                </a:moveTo>
                <a:cubicBezTo>
                  <a:pt x="4431503" y="1021506"/>
                  <a:pt x="4646346" y="1236303"/>
                  <a:pt x="4921536" y="1295446"/>
                </a:cubicBezTo>
                <a:cubicBezTo>
                  <a:pt x="4868261" y="1024540"/>
                  <a:pt x="4653417" y="809743"/>
                  <a:pt x="4378227" y="750600"/>
                </a:cubicBezTo>
                <a:close/>
                <a:moveTo>
                  <a:pt x="4070978" y="750600"/>
                </a:moveTo>
                <a:cubicBezTo>
                  <a:pt x="3795788" y="809743"/>
                  <a:pt x="3580944" y="1024540"/>
                  <a:pt x="3527669" y="1295446"/>
                </a:cubicBezTo>
                <a:cubicBezTo>
                  <a:pt x="3802859" y="1236303"/>
                  <a:pt x="4017702" y="1021506"/>
                  <a:pt x="4070978" y="750600"/>
                </a:cubicBezTo>
                <a:close/>
                <a:moveTo>
                  <a:pt x="2686076" y="750600"/>
                </a:moveTo>
                <a:cubicBezTo>
                  <a:pt x="2739352" y="1021506"/>
                  <a:pt x="2954195" y="1236303"/>
                  <a:pt x="3229385" y="1295446"/>
                </a:cubicBezTo>
                <a:cubicBezTo>
                  <a:pt x="3176110" y="1024540"/>
                  <a:pt x="2961266" y="809743"/>
                  <a:pt x="2686076" y="750600"/>
                </a:cubicBezTo>
                <a:close/>
                <a:moveTo>
                  <a:pt x="2378827" y="750600"/>
                </a:moveTo>
                <a:cubicBezTo>
                  <a:pt x="2103637" y="809743"/>
                  <a:pt x="1888793" y="1024540"/>
                  <a:pt x="1835518" y="1295446"/>
                </a:cubicBezTo>
                <a:cubicBezTo>
                  <a:pt x="2110708" y="1236303"/>
                  <a:pt x="2325551" y="1021506"/>
                  <a:pt x="2378827" y="750600"/>
                </a:cubicBezTo>
                <a:close/>
                <a:moveTo>
                  <a:pt x="993925" y="750600"/>
                </a:moveTo>
                <a:cubicBezTo>
                  <a:pt x="1047201" y="1021506"/>
                  <a:pt x="1262044" y="1236303"/>
                  <a:pt x="1537234" y="1295446"/>
                </a:cubicBezTo>
                <a:cubicBezTo>
                  <a:pt x="1483959" y="1024540"/>
                  <a:pt x="1269115" y="809743"/>
                  <a:pt x="993925" y="750600"/>
                </a:cubicBezTo>
                <a:close/>
                <a:moveTo>
                  <a:pt x="686676" y="750600"/>
                </a:moveTo>
                <a:cubicBezTo>
                  <a:pt x="411486" y="809743"/>
                  <a:pt x="196642" y="1024540"/>
                  <a:pt x="143367" y="1295446"/>
                </a:cubicBezTo>
                <a:cubicBezTo>
                  <a:pt x="418557" y="1236303"/>
                  <a:pt x="633400" y="1021506"/>
                  <a:pt x="686676" y="750600"/>
                </a:cubicBezTo>
                <a:close/>
                <a:moveTo>
                  <a:pt x="9139239" y="624486"/>
                </a:moveTo>
                <a:lnTo>
                  <a:pt x="9139239" y="752995"/>
                </a:lnTo>
                <a:lnTo>
                  <a:pt x="9047261" y="779881"/>
                </a:lnTo>
                <a:cubicBezTo>
                  <a:pt x="8821055" y="864319"/>
                  <a:pt x="8650738" y="1058403"/>
                  <a:pt x="8604122" y="1295446"/>
                </a:cubicBezTo>
                <a:cubicBezTo>
                  <a:pt x="8844913" y="1243696"/>
                  <a:pt x="9039501" y="1072773"/>
                  <a:pt x="9120077" y="849365"/>
                </a:cubicBezTo>
                <a:lnTo>
                  <a:pt x="9139239" y="780178"/>
                </a:lnTo>
                <a:lnTo>
                  <a:pt x="9139239" y="1085737"/>
                </a:lnTo>
                <a:lnTo>
                  <a:pt x="9135069" y="1092549"/>
                </a:lnTo>
                <a:cubicBezTo>
                  <a:pt x="9008919" y="1266178"/>
                  <a:pt x="8815033" y="1389778"/>
                  <a:pt x="8590751" y="1426902"/>
                </a:cubicBezTo>
                <a:lnTo>
                  <a:pt x="8590635" y="1428050"/>
                </a:lnTo>
                <a:cubicBezTo>
                  <a:pt x="8585324" y="1429061"/>
                  <a:pt x="8579995" y="1430009"/>
                  <a:pt x="8574418" y="1429590"/>
                </a:cubicBezTo>
                <a:cubicBezTo>
                  <a:pt x="8543246" y="1435144"/>
                  <a:pt x="8511366" y="1438125"/>
                  <a:pt x="8478991" y="1438652"/>
                </a:cubicBezTo>
                <a:lnTo>
                  <a:pt x="8461873" y="1440278"/>
                </a:lnTo>
                <a:lnTo>
                  <a:pt x="8461847" y="1439783"/>
                </a:lnTo>
                <a:lnTo>
                  <a:pt x="8461348" y="1439816"/>
                </a:lnTo>
                <a:cubicBezTo>
                  <a:pt x="8460782" y="1436014"/>
                  <a:pt x="8460755" y="1432198"/>
                  <a:pt x="8460755" y="1428376"/>
                </a:cubicBezTo>
                <a:cubicBezTo>
                  <a:pt x="8460755" y="1422694"/>
                  <a:pt x="8460814" y="1417025"/>
                  <a:pt x="8462126" y="1411395"/>
                </a:cubicBezTo>
                <a:cubicBezTo>
                  <a:pt x="8462083" y="1380067"/>
                  <a:pt x="8464533" y="1349182"/>
                  <a:pt x="8469590" y="1318938"/>
                </a:cubicBezTo>
                <a:lnTo>
                  <a:pt x="8470130" y="1312248"/>
                </a:lnTo>
                <a:cubicBezTo>
                  <a:pt x="8470299" y="1312243"/>
                  <a:pt x="8470468" y="1312238"/>
                  <a:pt x="8470636" y="1312185"/>
                </a:cubicBezTo>
                <a:cubicBezTo>
                  <a:pt x="8514628" y="1003427"/>
                  <a:pt x="8735297" y="749863"/>
                  <a:pt x="9030178" y="651504"/>
                </a:cubicBezTo>
                <a:close/>
                <a:moveTo>
                  <a:pt x="7620280" y="605769"/>
                </a:moveTo>
                <a:lnTo>
                  <a:pt x="7637367" y="607392"/>
                </a:lnTo>
                <a:cubicBezTo>
                  <a:pt x="7669753" y="607919"/>
                  <a:pt x="7701646" y="610900"/>
                  <a:pt x="7732829" y="616457"/>
                </a:cubicBezTo>
                <a:cubicBezTo>
                  <a:pt x="7738405" y="616038"/>
                  <a:pt x="7743733" y="616986"/>
                  <a:pt x="7749042" y="617996"/>
                </a:cubicBezTo>
                <a:lnTo>
                  <a:pt x="7749159" y="619144"/>
                </a:lnTo>
                <a:cubicBezTo>
                  <a:pt x="8108009" y="678542"/>
                  <a:pt x="8389048" y="959319"/>
                  <a:pt x="8439324" y="1312185"/>
                </a:cubicBezTo>
                <a:cubicBezTo>
                  <a:pt x="8439492" y="1312238"/>
                  <a:pt x="8439661" y="1312243"/>
                  <a:pt x="8439830" y="1312248"/>
                </a:cubicBezTo>
                <a:lnTo>
                  <a:pt x="8440370" y="1318938"/>
                </a:lnTo>
                <a:cubicBezTo>
                  <a:pt x="8445427" y="1349182"/>
                  <a:pt x="8447877" y="1380067"/>
                  <a:pt x="8447834" y="1411395"/>
                </a:cubicBezTo>
                <a:cubicBezTo>
                  <a:pt x="8449146" y="1417025"/>
                  <a:pt x="8449205" y="1422694"/>
                  <a:pt x="8449205" y="1428376"/>
                </a:cubicBezTo>
                <a:cubicBezTo>
                  <a:pt x="8449205" y="1432198"/>
                  <a:pt x="8449178" y="1436014"/>
                  <a:pt x="8448612" y="1439816"/>
                </a:cubicBezTo>
                <a:lnTo>
                  <a:pt x="8448113" y="1439783"/>
                </a:lnTo>
                <a:lnTo>
                  <a:pt x="8448087" y="1440278"/>
                </a:lnTo>
                <a:lnTo>
                  <a:pt x="8430969" y="1438652"/>
                </a:lnTo>
                <a:cubicBezTo>
                  <a:pt x="8398594" y="1438125"/>
                  <a:pt x="8366714" y="1435144"/>
                  <a:pt x="8335542" y="1429590"/>
                </a:cubicBezTo>
                <a:cubicBezTo>
                  <a:pt x="8329965" y="1430009"/>
                  <a:pt x="8324636" y="1429061"/>
                  <a:pt x="8319325" y="1428050"/>
                </a:cubicBezTo>
                <a:lnTo>
                  <a:pt x="8319209" y="1426902"/>
                </a:lnTo>
                <a:cubicBezTo>
                  <a:pt x="7960358" y="1367503"/>
                  <a:pt x="7679319" y="1086726"/>
                  <a:pt x="7629044" y="733861"/>
                </a:cubicBezTo>
                <a:cubicBezTo>
                  <a:pt x="7628876" y="733808"/>
                  <a:pt x="7628708" y="733803"/>
                  <a:pt x="7628538" y="733798"/>
                </a:cubicBezTo>
                <a:lnTo>
                  <a:pt x="7628000" y="727122"/>
                </a:lnTo>
                <a:cubicBezTo>
                  <a:pt x="7622941" y="696872"/>
                  <a:pt x="7620490" y="665981"/>
                  <a:pt x="7620533" y="634646"/>
                </a:cubicBezTo>
                <a:cubicBezTo>
                  <a:pt x="7619221" y="629018"/>
                  <a:pt x="7619162" y="623351"/>
                  <a:pt x="7619162" y="617670"/>
                </a:cubicBezTo>
                <a:lnTo>
                  <a:pt x="7619756" y="606230"/>
                </a:lnTo>
                <a:lnTo>
                  <a:pt x="7620254" y="606263"/>
                </a:lnTo>
                <a:close/>
                <a:moveTo>
                  <a:pt x="7597529" y="605769"/>
                </a:moveTo>
                <a:lnTo>
                  <a:pt x="7597555" y="606263"/>
                </a:lnTo>
                <a:lnTo>
                  <a:pt x="7598053" y="606230"/>
                </a:lnTo>
                <a:lnTo>
                  <a:pt x="7598647" y="617670"/>
                </a:lnTo>
                <a:cubicBezTo>
                  <a:pt x="7598647" y="623351"/>
                  <a:pt x="7598588" y="629018"/>
                  <a:pt x="7597276" y="634646"/>
                </a:cubicBezTo>
                <a:cubicBezTo>
                  <a:pt x="7597319" y="665981"/>
                  <a:pt x="7594868" y="696872"/>
                  <a:pt x="7589809" y="727122"/>
                </a:cubicBezTo>
                <a:lnTo>
                  <a:pt x="7589271" y="733798"/>
                </a:lnTo>
                <a:cubicBezTo>
                  <a:pt x="7589101" y="733803"/>
                  <a:pt x="7588933" y="733808"/>
                  <a:pt x="7588765" y="733861"/>
                </a:cubicBezTo>
                <a:cubicBezTo>
                  <a:pt x="7538490" y="1086726"/>
                  <a:pt x="7257451" y="1367503"/>
                  <a:pt x="6898600" y="1426902"/>
                </a:cubicBezTo>
                <a:lnTo>
                  <a:pt x="6898484" y="1428050"/>
                </a:lnTo>
                <a:cubicBezTo>
                  <a:pt x="6893173" y="1429061"/>
                  <a:pt x="6887844" y="1430009"/>
                  <a:pt x="6882267" y="1429590"/>
                </a:cubicBezTo>
                <a:cubicBezTo>
                  <a:pt x="6851095" y="1435144"/>
                  <a:pt x="6819215" y="1438125"/>
                  <a:pt x="6786841" y="1438652"/>
                </a:cubicBezTo>
                <a:lnTo>
                  <a:pt x="6769722" y="1440278"/>
                </a:lnTo>
                <a:lnTo>
                  <a:pt x="6769696" y="1439783"/>
                </a:lnTo>
                <a:lnTo>
                  <a:pt x="6769197" y="1439816"/>
                </a:lnTo>
                <a:cubicBezTo>
                  <a:pt x="6768631" y="1436014"/>
                  <a:pt x="6768604" y="1432198"/>
                  <a:pt x="6768604" y="1428376"/>
                </a:cubicBezTo>
                <a:cubicBezTo>
                  <a:pt x="6768604" y="1422694"/>
                  <a:pt x="6768663" y="1417025"/>
                  <a:pt x="6769975" y="1411395"/>
                </a:cubicBezTo>
                <a:cubicBezTo>
                  <a:pt x="6769933" y="1380067"/>
                  <a:pt x="6772382" y="1349182"/>
                  <a:pt x="6777439" y="1318938"/>
                </a:cubicBezTo>
                <a:lnTo>
                  <a:pt x="6777979" y="1312248"/>
                </a:lnTo>
                <a:cubicBezTo>
                  <a:pt x="6778148" y="1312243"/>
                  <a:pt x="6778317" y="1312238"/>
                  <a:pt x="6778485" y="1312185"/>
                </a:cubicBezTo>
                <a:cubicBezTo>
                  <a:pt x="6828761" y="959319"/>
                  <a:pt x="7109800" y="678542"/>
                  <a:pt x="7468650" y="619144"/>
                </a:cubicBezTo>
                <a:lnTo>
                  <a:pt x="7468767" y="617996"/>
                </a:lnTo>
                <a:cubicBezTo>
                  <a:pt x="7474076" y="616986"/>
                  <a:pt x="7479404" y="616038"/>
                  <a:pt x="7484980" y="616457"/>
                </a:cubicBezTo>
                <a:cubicBezTo>
                  <a:pt x="7516163" y="610900"/>
                  <a:pt x="7548056" y="607919"/>
                  <a:pt x="7580442" y="607392"/>
                </a:cubicBezTo>
                <a:close/>
                <a:moveTo>
                  <a:pt x="5928129" y="605769"/>
                </a:moveTo>
                <a:lnTo>
                  <a:pt x="5945217" y="607392"/>
                </a:lnTo>
                <a:cubicBezTo>
                  <a:pt x="5977602" y="607919"/>
                  <a:pt x="6009495" y="610900"/>
                  <a:pt x="6040678" y="616457"/>
                </a:cubicBezTo>
                <a:cubicBezTo>
                  <a:pt x="6046254" y="616038"/>
                  <a:pt x="6051582" y="616986"/>
                  <a:pt x="6056891" y="617996"/>
                </a:cubicBezTo>
                <a:lnTo>
                  <a:pt x="6057008" y="619144"/>
                </a:lnTo>
                <a:cubicBezTo>
                  <a:pt x="6415858" y="678542"/>
                  <a:pt x="6696897" y="959319"/>
                  <a:pt x="6747174" y="1312185"/>
                </a:cubicBezTo>
                <a:cubicBezTo>
                  <a:pt x="6747341" y="1312238"/>
                  <a:pt x="6747511" y="1312243"/>
                  <a:pt x="6747679" y="1312248"/>
                </a:cubicBezTo>
                <a:lnTo>
                  <a:pt x="6748220" y="1318938"/>
                </a:lnTo>
                <a:cubicBezTo>
                  <a:pt x="6753276" y="1349182"/>
                  <a:pt x="6755726" y="1380067"/>
                  <a:pt x="6755684" y="1411395"/>
                </a:cubicBezTo>
                <a:cubicBezTo>
                  <a:pt x="6756996" y="1417025"/>
                  <a:pt x="6757054" y="1422694"/>
                  <a:pt x="6757054" y="1428376"/>
                </a:cubicBezTo>
                <a:cubicBezTo>
                  <a:pt x="6757054" y="1432198"/>
                  <a:pt x="6757027" y="1436014"/>
                  <a:pt x="6756461" y="1439816"/>
                </a:cubicBezTo>
                <a:lnTo>
                  <a:pt x="6755962" y="1439783"/>
                </a:lnTo>
                <a:lnTo>
                  <a:pt x="6755936" y="1440278"/>
                </a:lnTo>
                <a:lnTo>
                  <a:pt x="6738818" y="1438652"/>
                </a:lnTo>
                <a:cubicBezTo>
                  <a:pt x="6706444" y="1438125"/>
                  <a:pt x="6674563" y="1435144"/>
                  <a:pt x="6643391" y="1429590"/>
                </a:cubicBezTo>
                <a:cubicBezTo>
                  <a:pt x="6637814" y="1430009"/>
                  <a:pt x="6632485" y="1429061"/>
                  <a:pt x="6627175" y="1428050"/>
                </a:cubicBezTo>
                <a:lnTo>
                  <a:pt x="6627059" y="1426902"/>
                </a:lnTo>
                <a:cubicBezTo>
                  <a:pt x="6268207" y="1367503"/>
                  <a:pt x="5987168" y="1086726"/>
                  <a:pt x="5936893" y="733861"/>
                </a:cubicBezTo>
                <a:cubicBezTo>
                  <a:pt x="5936725" y="733808"/>
                  <a:pt x="5936557" y="733803"/>
                  <a:pt x="5936387" y="733798"/>
                </a:cubicBezTo>
                <a:lnTo>
                  <a:pt x="5935849" y="727122"/>
                </a:lnTo>
                <a:cubicBezTo>
                  <a:pt x="5930790" y="696872"/>
                  <a:pt x="5928340" y="665981"/>
                  <a:pt x="5928382" y="634646"/>
                </a:cubicBezTo>
                <a:cubicBezTo>
                  <a:pt x="5927070" y="629018"/>
                  <a:pt x="5927011" y="623351"/>
                  <a:pt x="5927011" y="617670"/>
                </a:cubicBezTo>
                <a:lnTo>
                  <a:pt x="5927605" y="606230"/>
                </a:lnTo>
                <a:lnTo>
                  <a:pt x="5928103" y="606263"/>
                </a:lnTo>
                <a:close/>
                <a:moveTo>
                  <a:pt x="5905378" y="605769"/>
                </a:moveTo>
                <a:lnTo>
                  <a:pt x="5905404" y="606263"/>
                </a:lnTo>
                <a:lnTo>
                  <a:pt x="5905902" y="606230"/>
                </a:lnTo>
                <a:lnTo>
                  <a:pt x="5906496" y="617670"/>
                </a:lnTo>
                <a:cubicBezTo>
                  <a:pt x="5906496" y="623351"/>
                  <a:pt x="5906438" y="629018"/>
                  <a:pt x="5905126" y="634646"/>
                </a:cubicBezTo>
                <a:cubicBezTo>
                  <a:pt x="5905168" y="665981"/>
                  <a:pt x="5902717" y="696872"/>
                  <a:pt x="5897659" y="727122"/>
                </a:cubicBezTo>
                <a:lnTo>
                  <a:pt x="5897120" y="733798"/>
                </a:lnTo>
                <a:cubicBezTo>
                  <a:pt x="5896951" y="733803"/>
                  <a:pt x="5896782" y="733808"/>
                  <a:pt x="5896615" y="733861"/>
                </a:cubicBezTo>
                <a:cubicBezTo>
                  <a:pt x="5846339" y="1086726"/>
                  <a:pt x="5565300" y="1367503"/>
                  <a:pt x="5206449" y="1426902"/>
                </a:cubicBezTo>
                <a:lnTo>
                  <a:pt x="5206334" y="1428050"/>
                </a:lnTo>
                <a:cubicBezTo>
                  <a:pt x="5201022" y="1429061"/>
                  <a:pt x="5195693" y="1430009"/>
                  <a:pt x="5190116" y="1429590"/>
                </a:cubicBezTo>
                <a:cubicBezTo>
                  <a:pt x="5158944" y="1435144"/>
                  <a:pt x="5127065" y="1438125"/>
                  <a:pt x="5094690" y="1438652"/>
                </a:cubicBezTo>
                <a:lnTo>
                  <a:pt x="5077571" y="1440278"/>
                </a:lnTo>
                <a:lnTo>
                  <a:pt x="5077545" y="1439783"/>
                </a:lnTo>
                <a:lnTo>
                  <a:pt x="5077046" y="1439816"/>
                </a:lnTo>
                <a:cubicBezTo>
                  <a:pt x="5076480" y="1436014"/>
                  <a:pt x="5076453" y="1432198"/>
                  <a:pt x="5076453" y="1428376"/>
                </a:cubicBezTo>
                <a:cubicBezTo>
                  <a:pt x="5076453" y="1422694"/>
                  <a:pt x="5076512" y="1417025"/>
                  <a:pt x="5077824" y="1411395"/>
                </a:cubicBezTo>
                <a:cubicBezTo>
                  <a:pt x="5077782" y="1380067"/>
                  <a:pt x="5080231" y="1349182"/>
                  <a:pt x="5085288" y="1318938"/>
                </a:cubicBezTo>
                <a:lnTo>
                  <a:pt x="5085828" y="1312248"/>
                </a:lnTo>
                <a:cubicBezTo>
                  <a:pt x="5085997" y="1312243"/>
                  <a:pt x="5086166" y="1312238"/>
                  <a:pt x="5086334" y="1312185"/>
                </a:cubicBezTo>
                <a:cubicBezTo>
                  <a:pt x="5136610" y="959319"/>
                  <a:pt x="5417649" y="678542"/>
                  <a:pt x="5776501" y="619144"/>
                </a:cubicBezTo>
                <a:lnTo>
                  <a:pt x="5776617" y="617996"/>
                </a:lnTo>
                <a:cubicBezTo>
                  <a:pt x="5781926" y="616986"/>
                  <a:pt x="5787253" y="616038"/>
                  <a:pt x="5792829" y="616457"/>
                </a:cubicBezTo>
                <a:cubicBezTo>
                  <a:pt x="5824013" y="610900"/>
                  <a:pt x="5855905" y="607919"/>
                  <a:pt x="5888291" y="607392"/>
                </a:cubicBezTo>
                <a:close/>
                <a:moveTo>
                  <a:pt x="4235979" y="605769"/>
                </a:moveTo>
                <a:lnTo>
                  <a:pt x="4253065" y="607392"/>
                </a:lnTo>
                <a:cubicBezTo>
                  <a:pt x="4285451" y="607919"/>
                  <a:pt x="4317343" y="610900"/>
                  <a:pt x="4348528" y="616457"/>
                </a:cubicBezTo>
                <a:cubicBezTo>
                  <a:pt x="4354104" y="616038"/>
                  <a:pt x="4359431" y="616986"/>
                  <a:pt x="4364739" y="617996"/>
                </a:cubicBezTo>
                <a:lnTo>
                  <a:pt x="4364856" y="619144"/>
                </a:lnTo>
                <a:cubicBezTo>
                  <a:pt x="4723707" y="678542"/>
                  <a:pt x="5004746" y="959319"/>
                  <a:pt x="5055022" y="1312185"/>
                </a:cubicBezTo>
                <a:cubicBezTo>
                  <a:pt x="5055190" y="1312238"/>
                  <a:pt x="5055359" y="1312243"/>
                  <a:pt x="5055528" y="1312248"/>
                </a:cubicBezTo>
                <a:lnTo>
                  <a:pt x="5056068" y="1318938"/>
                </a:lnTo>
                <a:cubicBezTo>
                  <a:pt x="5061125" y="1349182"/>
                  <a:pt x="5063574" y="1380067"/>
                  <a:pt x="5063532" y="1411395"/>
                </a:cubicBezTo>
                <a:cubicBezTo>
                  <a:pt x="5064844" y="1417025"/>
                  <a:pt x="5064903" y="1422694"/>
                  <a:pt x="5064903" y="1428376"/>
                </a:cubicBezTo>
                <a:cubicBezTo>
                  <a:pt x="5064903" y="1432198"/>
                  <a:pt x="5064876" y="1436014"/>
                  <a:pt x="5064310" y="1439816"/>
                </a:cubicBezTo>
                <a:lnTo>
                  <a:pt x="5063811" y="1439783"/>
                </a:lnTo>
                <a:lnTo>
                  <a:pt x="5063785" y="1440278"/>
                </a:lnTo>
                <a:lnTo>
                  <a:pt x="5046666" y="1438652"/>
                </a:lnTo>
                <a:cubicBezTo>
                  <a:pt x="5014292" y="1438125"/>
                  <a:pt x="4982412" y="1435144"/>
                  <a:pt x="4951241" y="1429590"/>
                </a:cubicBezTo>
                <a:cubicBezTo>
                  <a:pt x="4945663" y="1430009"/>
                  <a:pt x="4940334" y="1429061"/>
                  <a:pt x="4935023" y="1428050"/>
                </a:cubicBezTo>
                <a:lnTo>
                  <a:pt x="4934907" y="1426902"/>
                </a:lnTo>
                <a:cubicBezTo>
                  <a:pt x="4576056" y="1367503"/>
                  <a:pt x="4295017" y="1086726"/>
                  <a:pt x="4244741" y="733861"/>
                </a:cubicBezTo>
                <a:cubicBezTo>
                  <a:pt x="4244574" y="733808"/>
                  <a:pt x="4244405" y="733803"/>
                  <a:pt x="4244236" y="733798"/>
                </a:cubicBezTo>
                <a:lnTo>
                  <a:pt x="4243697" y="727122"/>
                </a:lnTo>
                <a:cubicBezTo>
                  <a:pt x="4238639" y="696872"/>
                  <a:pt x="4236188" y="665981"/>
                  <a:pt x="4236230" y="634646"/>
                </a:cubicBezTo>
                <a:cubicBezTo>
                  <a:pt x="4234918" y="629018"/>
                  <a:pt x="4234860" y="623351"/>
                  <a:pt x="4234860" y="617670"/>
                </a:cubicBezTo>
                <a:lnTo>
                  <a:pt x="4235454" y="606230"/>
                </a:lnTo>
                <a:lnTo>
                  <a:pt x="4235952" y="606263"/>
                </a:lnTo>
                <a:close/>
                <a:moveTo>
                  <a:pt x="4213227" y="605769"/>
                </a:moveTo>
                <a:lnTo>
                  <a:pt x="4213253" y="606263"/>
                </a:lnTo>
                <a:lnTo>
                  <a:pt x="4213751" y="606230"/>
                </a:lnTo>
                <a:lnTo>
                  <a:pt x="4214345" y="617670"/>
                </a:lnTo>
                <a:cubicBezTo>
                  <a:pt x="4214345" y="623351"/>
                  <a:pt x="4214286" y="629018"/>
                  <a:pt x="4212974" y="634646"/>
                </a:cubicBezTo>
                <a:cubicBezTo>
                  <a:pt x="4213016" y="665981"/>
                  <a:pt x="4210566" y="696872"/>
                  <a:pt x="4205507" y="727122"/>
                </a:cubicBezTo>
                <a:lnTo>
                  <a:pt x="4204969" y="733798"/>
                </a:lnTo>
                <a:cubicBezTo>
                  <a:pt x="4204799" y="733803"/>
                  <a:pt x="4204631" y="733808"/>
                  <a:pt x="4204463" y="733861"/>
                </a:cubicBezTo>
                <a:cubicBezTo>
                  <a:pt x="4154188" y="1086726"/>
                  <a:pt x="3873149" y="1367503"/>
                  <a:pt x="3514297" y="1426902"/>
                </a:cubicBezTo>
                <a:lnTo>
                  <a:pt x="3514181" y="1428050"/>
                </a:lnTo>
                <a:cubicBezTo>
                  <a:pt x="3508871" y="1429061"/>
                  <a:pt x="3503542" y="1430009"/>
                  <a:pt x="3497965" y="1429590"/>
                </a:cubicBezTo>
                <a:cubicBezTo>
                  <a:pt x="3466793" y="1435144"/>
                  <a:pt x="3434912" y="1438125"/>
                  <a:pt x="3402538" y="1438652"/>
                </a:cubicBezTo>
                <a:lnTo>
                  <a:pt x="3385420" y="1440278"/>
                </a:lnTo>
                <a:lnTo>
                  <a:pt x="3385394" y="1439783"/>
                </a:lnTo>
                <a:lnTo>
                  <a:pt x="3384895" y="1439816"/>
                </a:lnTo>
                <a:cubicBezTo>
                  <a:pt x="3384329" y="1436014"/>
                  <a:pt x="3384302" y="1432198"/>
                  <a:pt x="3384302" y="1428376"/>
                </a:cubicBezTo>
                <a:cubicBezTo>
                  <a:pt x="3384302" y="1422694"/>
                  <a:pt x="3384360" y="1417025"/>
                  <a:pt x="3385672" y="1411395"/>
                </a:cubicBezTo>
                <a:cubicBezTo>
                  <a:pt x="3385630" y="1380067"/>
                  <a:pt x="3388080" y="1349182"/>
                  <a:pt x="3393136" y="1318938"/>
                </a:cubicBezTo>
                <a:lnTo>
                  <a:pt x="3393677" y="1312248"/>
                </a:lnTo>
                <a:cubicBezTo>
                  <a:pt x="3393845" y="1312243"/>
                  <a:pt x="3394015" y="1312238"/>
                  <a:pt x="3394182" y="1312185"/>
                </a:cubicBezTo>
                <a:cubicBezTo>
                  <a:pt x="3444459" y="959319"/>
                  <a:pt x="3725498" y="678542"/>
                  <a:pt x="4084348" y="619144"/>
                </a:cubicBezTo>
                <a:lnTo>
                  <a:pt x="4084465" y="617996"/>
                </a:lnTo>
                <a:cubicBezTo>
                  <a:pt x="4089774" y="616986"/>
                  <a:pt x="4095102" y="616038"/>
                  <a:pt x="4100678" y="616457"/>
                </a:cubicBezTo>
                <a:cubicBezTo>
                  <a:pt x="4131861" y="610900"/>
                  <a:pt x="4163754" y="607919"/>
                  <a:pt x="4196139" y="607392"/>
                </a:cubicBezTo>
                <a:close/>
                <a:moveTo>
                  <a:pt x="2543827" y="605769"/>
                </a:moveTo>
                <a:lnTo>
                  <a:pt x="2560914" y="607392"/>
                </a:lnTo>
                <a:cubicBezTo>
                  <a:pt x="2593300" y="607919"/>
                  <a:pt x="2625192" y="610900"/>
                  <a:pt x="2656376" y="616457"/>
                </a:cubicBezTo>
                <a:cubicBezTo>
                  <a:pt x="2661952" y="616038"/>
                  <a:pt x="2667280" y="616986"/>
                  <a:pt x="2672588" y="617996"/>
                </a:cubicBezTo>
                <a:lnTo>
                  <a:pt x="2672706" y="619144"/>
                </a:lnTo>
                <a:cubicBezTo>
                  <a:pt x="3031556" y="678542"/>
                  <a:pt x="3312595" y="959319"/>
                  <a:pt x="3362871" y="1312185"/>
                </a:cubicBezTo>
                <a:cubicBezTo>
                  <a:pt x="3363039" y="1312238"/>
                  <a:pt x="3363208" y="1312243"/>
                  <a:pt x="3363377" y="1312248"/>
                </a:cubicBezTo>
                <a:lnTo>
                  <a:pt x="3363917" y="1318938"/>
                </a:lnTo>
                <a:cubicBezTo>
                  <a:pt x="3368974" y="1349182"/>
                  <a:pt x="3371423" y="1380067"/>
                  <a:pt x="3371381" y="1411395"/>
                </a:cubicBezTo>
                <a:cubicBezTo>
                  <a:pt x="3372693" y="1417025"/>
                  <a:pt x="3372752" y="1422694"/>
                  <a:pt x="3372752" y="1428376"/>
                </a:cubicBezTo>
                <a:cubicBezTo>
                  <a:pt x="3372752" y="1432198"/>
                  <a:pt x="3372725" y="1436014"/>
                  <a:pt x="3372159" y="1439816"/>
                </a:cubicBezTo>
                <a:lnTo>
                  <a:pt x="3371660" y="1439783"/>
                </a:lnTo>
                <a:lnTo>
                  <a:pt x="3371634" y="1440278"/>
                </a:lnTo>
                <a:lnTo>
                  <a:pt x="3354515" y="1438652"/>
                </a:lnTo>
                <a:cubicBezTo>
                  <a:pt x="3322141" y="1438125"/>
                  <a:pt x="3290261" y="1435144"/>
                  <a:pt x="3259089" y="1429590"/>
                </a:cubicBezTo>
                <a:cubicBezTo>
                  <a:pt x="3253512" y="1430009"/>
                  <a:pt x="3248183" y="1429061"/>
                  <a:pt x="3242872" y="1428050"/>
                </a:cubicBezTo>
                <a:lnTo>
                  <a:pt x="3242756" y="1426902"/>
                </a:lnTo>
                <a:cubicBezTo>
                  <a:pt x="2883905" y="1367503"/>
                  <a:pt x="2602866" y="1086726"/>
                  <a:pt x="2552590" y="733861"/>
                </a:cubicBezTo>
                <a:cubicBezTo>
                  <a:pt x="2552423" y="733808"/>
                  <a:pt x="2552254" y="733803"/>
                  <a:pt x="2552085" y="733798"/>
                </a:cubicBezTo>
                <a:lnTo>
                  <a:pt x="2551547" y="727122"/>
                </a:lnTo>
                <a:cubicBezTo>
                  <a:pt x="2546488" y="696872"/>
                  <a:pt x="2544037" y="665981"/>
                  <a:pt x="2544079" y="634646"/>
                </a:cubicBezTo>
                <a:cubicBezTo>
                  <a:pt x="2542767" y="629018"/>
                  <a:pt x="2542709" y="623351"/>
                  <a:pt x="2542709" y="617670"/>
                </a:cubicBezTo>
                <a:lnTo>
                  <a:pt x="2543303" y="606230"/>
                </a:lnTo>
                <a:lnTo>
                  <a:pt x="2543801" y="606263"/>
                </a:lnTo>
                <a:close/>
                <a:moveTo>
                  <a:pt x="2521076" y="605769"/>
                </a:moveTo>
                <a:lnTo>
                  <a:pt x="2521102" y="606263"/>
                </a:lnTo>
                <a:lnTo>
                  <a:pt x="2521600" y="606230"/>
                </a:lnTo>
                <a:lnTo>
                  <a:pt x="2522194" y="617670"/>
                </a:lnTo>
                <a:cubicBezTo>
                  <a:pt x="2522194" y="623351"/>
                  <a:pt x="2522135" y="629018"/>
                  <a:pt x="2520823" y="634646"/>
                </a:cubicBezTo>
                <a:cubicBezTo>
                  <a:pt x="2520865" y="665981"/>
                  <a:pt x="2518415" y="696872"/>
                  <a:pt x="2513356" y="727122"/>
                </a:cubicBezTo>
                <a:lnTo>
                  <a:pt x="2512818" y="733798"/>
                </a:lnTo>
                <a:cubicBezTo>
                  <a:pt x="2512648" y="733803"/>
                  <a:pt x="2512480" y="733808"/>
                  <a:pt x="2512312" y="733861"/>
                </a:cubicBezTo>
                <a:cubicBezTo>
                  <a:pt x="2462037" y="1086726"/>
                  <a:pt x="2180998" y="1367503"/>
                  <a:pt x="1822147" y="1426902"/>
                </a:cubicBezTo>
                <a:lnTo>
                  <a:pt x="1822030" y="1428050"/>
                </a:lnTo>
                <a:cubicBezTo>
                  <a:pt x="1816720" y="1429061"/>
                  <a:pt x="1811391" y="1430009"/>
                  <a:pt x="1805814" y="1429590"/>
                </a:cubicBezTo>
                <a:cubicBezTo>
                  <a:pt x="1774642" y="1435144"/>
                  <a:pt x="1742762" y="1438125"/>
                  <a:pt x="1710387" y="1438652"/>
                </a:cubicBezTo>
                <a:lnTo>
                  <a:pt x="1693269" y="1440278"/>
                </a:lnTo>
                <a:lnTo>
                  <a:pt x="1693243" y="1439783"/>
                </a:lnTo>
                <a:lnTo>
                  <a:pt x="1692744" y="1439816"/>
                </a:lnTo>
                <a:cubicBezTo>
                  <a:pt x="1692178" y="1436014"/>
                  <a:pt x="1692151" y="1432198"/>
                  <a:pt x="1692151" y="1428376"/>
                </a:cubicBezTo>
                <a:cubicBezTo>
                  <a:pt x="1692151" y="1422694"/>
                  <a:pt x="1692209" y="1417025"/>
                  <a:pt x="1693521" y="1411395"/>
                </a:cubicBezTo>
                <a:cubicBezTo>
                  <a:pt x="1693479" y="1380067"/>
                  <a:pt x="1695929" y="1349182"/>
                  <a:pt x="1700985" y="1318938"/>
                </a:cubicBezTo>
                <a:lnTo>
                  <a:pt x="1701526" y="1312248"/>
                </a:lnTo>
                <a:cubicBezTo>
                  <a:pt x="1701694" y="1312243"/>
                  <a:pt x="1701864" y="1312238"/>
                  <a:pt x="1702031" y="1312185"/>
                </a:cubicBezTo>
                <a:cubicBezTo>
                  <a:pt x="1752308" y="959319"/>
                  <a:pt x="2033347" y="678542"/>
                  <a:pt x="2392197" y="619144"/>
                </a:cubicBezTo>
                <a:lnTo>
                  <a:pt x="2392314" y="617996"/>
                </a:lnTo>
                <a:cubicBezTo>
                  <a:pt x="2397623" y="616986"/>
                  <a:pt x="2402951" y="616038"/>
                  <a:pt x="2408527" y="616457"/>
                </a:cubicBezTo>
                <a:cubicBezTo>
                  <a:pt x="2439710" y="610900"/>
                  <a:pt x="2471603" y="607919"/>
                  <a:pt x="2503988" y="607392"/>
                </a:cubicBezTo>
                <a:close/>
                <a:moveTo>
                  <a:pt x="851676" y="605769"/>
                </a:moveTo>
                <a:lnTo>
                  <a:pt x="868763" y="607392"/>
                </a:lnTo>
                <a:cubicBezTo>
                  <a:pt x="901149" y="607919"/>
                  <a:pt x="933041" y="610900"/>
                  <a:pt x="964225" y="616457"/>
                </a:cubicBezTo>
                <a:cubicBezTo>
                  <a:pt x="969801" y="616038"/>
                  <a:pt x="975129" y="616986"/>
                  <a:pt x="980437" y="617996"/>
                </a:cubicBezTo>
                <a:lnTo>
                  <a:pt x="980555" y="619144"/>
                </a:lnTo>
                <a:cubicBezTo>
                  <a:pt x="1339405" y="678542"/>
                  <a:pt x="1620444" y="959319"/>
                  <a:pt x="1670720" y="1312185"/>
                </a:cubicBezTo>
                <a:cubicBezTo>
                  <a:pt x="1670888" y="1312238"/>
                  <a:pt x="1671057" y="1312243"/>
                  <a:pt x="1671226" y="1312248"/>
                </a:cubicBezTo>
                <a:lnTo>
                  <a:pt x="1671766" y="1318938"/>
                </a:lnTo>
                <a:cubicBezTo>
                  <a:pt x="1676823" y="1349182"/>
                  <a:pt x="1679272" y="1380067"/>
                  <a:pt x="1679230" y="1411395"/>
                </a:cubicBezTo>
                <a:cubicBezTo>
                  <a:pt x="1680542" y="1417025"/>
                  <a:pt x="1680601" y="1422694"/>
                  <a:pt x="1680601" y="1428376"/>
                </a:cubicBezTo>
                <a:cubicBezTo>
                  <a:pt x="1680601" y="1432198"/>
                  <a:pt x="1680574" y="1436014"/>
                  <a:pt x="1680008" y="1439816"/>
                </a:cubicBezTo>
                <a:lnTo>
                  <a:pt x="1679509" y="1439783"/>
                </a:lnTo>
                <a:lnTo>
                  <a:pt x="1679483" y="1440278"/>
                </a:lnTo>
                <a:lnTo>
                  <a:pt x="1662364" y="1438652"/>
                </a:lnTo>
                <a:cubicBezTo>
                  <a:pt x="1629990" y="1438125"/>
                  <a:pt x="1598110" y="1435144"/>
                  <a:pt x="1566938" y="1429590"/>
                </a:cubicBezTo>
                <a:cubicBezTo>
                  <a:pt x="1561361" y="1430009"/>
                  <a:pt x="1556032" y="1429061"/>
                  <a:pt x="1550721" y="1428050"/>
                </a:cubicBezTo>
                <a:lnTo>
                  <a:pt x="1550605" y="1426902"/>
                </a:lnTo>
                <a:cubicBezTo>
                  <a:pt x="1191754" y="1367503"/>
                  <a:pt x="910715" y="1086726"/>
                  <a:pt x="860439" y="733861"/>
                </a:cubicBezTo>
                <a:cubicBezTo>
                  <a:pt x="860272" y="733808"/>
                  <a:pt x="860103" y="733803"/>
                  <a:pt x="859934" y="733798"/>
                </a:cubicBezTo>
                <a:lnTo>
                  <a:pt x="859396" y="727122"/>
                </a:lnTo>
                <a:cubicBezTo>
                  <a:pt x="854337" y="696872"/>
                  <a:pt x="851886" y="665981"/>
                  <a:pt x="851928" y="634646"/>
                </a:cubicBezTo>
                <a:cubicBezTo>
                  <a:pt x="850616" y="629018"/>
                  <a:pt x="850558" y="623351"/>
                  <a:pt x="850558" y="617670"/>
                </a:cubicBezTo>
                <a:lnTo>
                  <a:pt x="851152" y="606230"/>
                </a:lnTo>
                <a:lnTo>
                  <a:pt x="851650" y="606263"/>
                </a:lnTo>
                <a:close/>
                <a:moveTo>
                  <a:pt x="828925" y="605769"/>
                </a:moveTo>
                <a:lnTo>
                  <a:pt x="828951" y="606263"/>
                </a:lnTo>
                <a:lnTo>
                  <a:pt x="829449" y="606230"/>
                </a:lnTo>
                <a:lnTo>
                  <a:pt x="830043" y="617670"/>
                </a:lnTo>
                <a:cubicBezTo>
                  <a:pt x="830043" y="623351"/>
                  <a:pt x="829984" y="629018"/>
                  <a:pt x="828672" y="634646"/>
                </a:cubicBezTo>
                <a:cubicBezTo>
                  <a:pt x="828714" y="665981"/>
                  <a:pt x="826264" y="696872"/>
                  <a:pt x="821205" y="727122"/>
                </a:cubicBezTo>
                <a:lnTo>
                  <a:pt x="820667" y="733798"/>
                </a:lnTo>
                <a:cubicBezTo>
                  <a:pt x="820497" y="733803"/>
                  <a:pt x="820329" y="733808"/>
                  <a:pt x="820161" y="733861"/>
                </a:cubicBezTo>
                <a:cubicBezTo>
                  <a:pt x="769886" y="1086726"/>
                  <a:pt x="488847" y="1367503"/>
                  <a:pt x="129995" y="1426902"/>
                </a:cubicBezTo>
                <a:lnTo>
                  <a:pt x="129879" y="1428050"/>
                </a:lnTo>
                <a:cubicBezTo>
                  <a:pt x="124569" y="1429061"/>
                  <a:pt x="119240" y="1430009"/>
                  <a:pt x="113663" y="1429590"/>
                </a:cubicBezTo>
                <a:cubicBezTo>
                  <a:pt x="82491" y="1435144"/>
                  <a:pt x="50611" y="1438125"/>
                  <a:pt x="18236" y="1438652"/>
                </a:cubicBezTo>
                <a:lnTo>
                  <a:pt x="1118" y="1440278"/>
                </a:lnTo>
                <a:lnTo>
                  <a:pt x="1092" y="1439783"/>
                </a:lnTo>
                <a:lnTo>
                  <a:pt x="593" y="1439816"/>
                </a:lnTo>
                <a:cubicBezTo>
                  <a:pt x="27" y="1436014"/>
                  <a:pt x="0" y="1432198"/>
                  <a:pt x="0" y="1428376"/>
                </a:cubicBezTo>
                <a:cubicBezTo>
                  <a:pt x="0" y="1422694"/>
                  <a:pt x="58" y="1417025"/>
                  <a:pt x="1370" y="1411395"/>
                </a:cubicBezTo>
                <a:cubicBezTo>
                  <a:pt x="1328" y="1380067"/>
                  <a:pt x="3778" y="1349182"/>
                  <a:pt x="8835" y="1318938"/>
                </a:cubicBezTo>
                <a:lnTo>
                  <a:pt x="9375" y="1312248"/>
                </a:lnTo>
                <a:cubicBezTo>
                  <a:pt x="9543" y="1312243"/>
                  <a:pt x="9713" y="1312238"/>
                  <a:pt x="9880" y="1312185"/>
                </a:cubicBezTo>
                <a:cubicBezTo>
                  <a:pt x="60157" y="959319"/>
                  <a:pt x="341196" y="678542"/>
                  <a:pt x="700046" y="619144"/>
                </a:cubicBezTo>
                <a:lnTo>
                  <a:pt x="700163" y="617996"/>
                </a:lnTo>
                <a:cubicBezTo>
                  <a:pt x="705472" y="616986"/>
                  <a:pt x="710800" y="616038"/>
                  <a:pt x="716376" y="616457"/>
                </a:cubicBezTo>
                <a:cubicBezTo>
                  <a:pt x="747559" y="610900"/>
                  <a:pt x="779452" y="607919"/>
                  <a:pt x="811837" y="607392"/>
                </a:cubicBezTo>
                <a:close/>
                <a:moveTo>
                  <a:pt x="8824701" y="0"/>
                </a:moveTo>
                <a:lnTo>
                  <a:pt x="9033411" y="0"/>
                </a:lnTo>
                <a:cubicBezTo>
                  <a:pt x="9066347" y="30426"/>
                  <a:pt x="9096640" y="63469"/>
                  <a:pt x="9123965" y="98781"/>
                </a:cubicBezTo>
                <a:lnTo>
                  <a:pt x="9139239" y="122382"/>
                </a:lnTo>
                <a:lnTo>
                  <a:pt x="9139239" y="425734"/>
                </a:lnTo>
                <a:lnTo>
                  <a:pt x="9104305" y="314451"/>
                </a:lnTo>
                <a:cubicBezTo>
                  <a:pt x="9046997" y="183490"/>
                  <a:pt x="8948803" y="73504"/>
                  <a:pt x="8824701" y="0"/>
                </a:cubicBezTo>
                <a:close/>
                <a:moveTo>
                  <a:pt x="8494877" y="0"/>
                </a:moveTo>
                <a:lnTo>
                  <a:pt x="8628893" y="0"/>
                </a:lnTo>
                <a:cubicBezTo>
                  <a:pt x="8697052" y="198004"/>
                  <a:pt x="8856086" y="355591"/>
                  <a:pt x="9058275" y="426756"/>
                </a:cubicBezTo>
                <a:lnTo>
                  <a:pt x="9139239" y="449526"/>
                </a:lnTo>
                <a:lnTo>
                  <a:pt x="9139239" y="577136"/>
                </a:lnTo>
                <a:lnTo>
                  <a:pt x="9043252" y="554355"/>
                </a:lnTo>
                <a:cubicBezTo>
                  <a:pt x="8776836" y="470904"/>
                  <a:pt x="8569058" y="262348"/>
                  <a:pt x="8494877" y="0"/>
                </a:cubicBezTo>
                <a:close/>
                <a:moveTo>
                  <a:pt x="7876547" y="0"/>
                </a:moveTo>
                <a:lnTo>
                  <a:pt x="8085257" y="0"/>
                </a:lnTo>
                <a:cubicBezTo>
                  <a:pt x="7919787" y="98005"/>
                  <a:pt x="7800378" y="260867"/>
                  <a:pt x="7762527" y="451830"/>
                </a:cubicBezTo>
                <a:cubicBezTo>
                  <a:pt x="8006579" y="399791"/>
                  <a:pt x="8203169" y="226290"/>
                  <a:pt x="8281065" y="0"/>
                </a:cubicBezTo>
                <a:lnTo>
                  <a:pt x="8415081" y="0"/>
                </a:lnTo>
                <a:cubicBezTo>
                  <a:pt x="8330303" y="299826"/>
                  <a:pt x="8071031" y="529393"/>
                  <a:pt x="7749156" y="582253"/>
                </a:cubicBezTo>
                <a:lnTo>
                  <a:pt x="7749040" y="583392"/>
                </a:lnTo>
                <a:cubicBezTo>
                  <a:pt x="7743729" y="584395"/>
                  <a:pt x="7738400" y="585336"/>
                  <a:pt x="7732823" y="584920"/>
                </a:cubicBezTo>
                <a:cubicBezTo>
                  <a:pt x="7701651" y="590430"/>
                  <a:pt x="7669771" y="593388"/>
                  <a:pt x="7637396" y="593911"/>
                </a:cubicBezTo>
                <a:lnTo>
                  <a:pt x="7620278" y="595524"/>
                </a:lnTo>
                <a:lnTo>
                  <a:pt x="7620252" y="595033"/>
                </a:lnTo>
                <a:lnTo>
                  <a:pt x="7619753" y="595066"/>
                </a:lnTo>
                <a:cubicBezTo>
                  <a:pt x="7619187" y="591293"/>
                  <a:pt x="7619160" y="587507"/>
                  <a:pt x="7619160" y="583715"/>
                </a:cubicBezTo>
                <a:cubicBezTo>
                  <a:pt x="7619160" y="578078"/>
                  <a:pt x="7619219" y="572454"/>
                  <a:pt x="7620531" y="566868"/>
                </a:cubicBezTo>
                <a:cubicBezTo>
                  <a:pt x="7620488" y="535786"/>
                  <a:pt x="7622938" y="505143"/>
                  <a:pt x="7627995" y="475137"/>
                </a:cubicBezTo>
                <a:lnTo>
                  <a:pt x="7628535" y="468500"/>
                </a:lnTo>
                <a:cubicBezTo>
                  <a:pt x="7628704" y="468495"/>
                  <a:pt x="7628873" y="468490"/>
                  <a:pt x="7629040" y="468437"/>
                </a:cubicBezTo>
                <a:cubicBezTo>
                  <a:pt x="7655343" y="285283"/>
                  <a:pt x="7744803" y="121704"/>
                  <a:pt x="7876547" y="0"/>
                </a:cubicBezTo>
                <a:close/>
                <a:moveTo>
                  <a:pt x="6802727" y="0"/>
                </a:moveTo>
                <a:lnTo>
                  <a:pt x="6936742" y="0"/>
                </a:lnTo>
                <a:cubicBezTo>
                  <a:pt x="7014638" y="226290"/>
                  <a:pt x="7211228" y="399791"/>
                  <a:pt x="7455280" y="451830"/>
                </a:cubicBezTo>
                <a:cubicBezTo>
                  <a:pt x="7417429" y="260867"/>
                  <a:pt x="7298020" y="98005"/>
                  <a:pt x="7132550" y="0"/>
                </a:cubicBezTo>
                <a:lnTo>
                  <a:pt x="7341259" y="0"/>
                </a:lnTo>
                <a:cubicBezTo>
                  <a:pt x="7473003" y="121704"/>
                  <a:pt x="7562464" y="285283"/>
                  <a:pt x="7588766" y="468437"/>
                </a:cubicBezTo>
                <a:cubicBezTo>
                  <a:pt x="7588934" y="468490"/>
                  <a:pt x="7589103" y="468495"/>
                  <a:pt x="7589272" y="468500"/>
                </a:cubicBezTo>
                <a:lnTo>
                  <a:pt x="7589812" y="475137"/>
                </a:lnTo>
                <a:cubicBezTo>
                  <a:pt x="7594869" y="505143"/>
                  <a:pt x="7597319" y="535786"/>
                  <a:pt x="7597276" y="566868"/>
                </a:cubicBezTo>
                <a:cubicBezTo>
                  <a:pt x="7598588" y="572454"/>
                  <a:pt x="7598647" y="578078"/>
                  <a:pt x="7598647" y="583715"/>
                </a:cubicBezTo>
                <a:cubicBezTo>
                  <a:pt x="7598647" y="587507"/>
                  <a:pt x="7598620" y="591293"/>
                  <a:pt x="7598054" y="595066"/>
                </a:cubicBezTo>
                <a:lnTo>
                  <a:pt x="7597555" y="595033"/>
                </a:lnTo>
                <a:lnTo>
                  <a:pt x="7597529" y="595524"/>
                </a:lnTo>
                <a:lnTo>
                  <a:pt x="7580411" y="593911"/>
                </a:lnTo>
                <a:cubicBezTo>
                  <a:pt x="7548036" y="593388"/>
                  <a:pt x="7516156" y="590430"/>
                  <a:pt x="7484984" y="584920"/>
                </a:cubicBezTo>
                <a:cubicBezTo>
                  <a:pt x="7479407" y="585336"/>
                  <a:pt x="7474078" y="584395"/>
                  <a:pt x="7468767" y="583392"/>
                </a:cubicBezTo>
                <a:lnTo>
                  <a:pt x="7468651" y="582253"/>
                </a:lnTo>
                <a:cubicBezTo>
                  <a:pt x="7146776" y="529393"/>
                  <a:pt x="6887504" y="299826"/>
                  <a:pt x="6802727" y="0"/>
                </a:cubicBezTo>
                <a:close/>
                <a:moveTo>
                  <a:pt x="6184397" y="0"/>
                </a:moveTo>
                <a:lnTo>
                  <a:pt x="6393106" y="0"/>
                </a:lnTo>
                <a:cubicBezTo>
                  <a:pt x="6227636" y="98005"/>
                  <a:pt x="6108227" y="260867"/>
                  <a:pt x="6070376" y="451830"/>
                </a:cubicBezTo>
                <a:cubicBezTo>
                  <a:pt x="6314429" y="399791"/>
                  <a:pt x="6511018" y="226290"/>
                  <a:pt x="6588914" y="0"/>
                </a:cubicBezTo>
                <a:lnTo>
                  <a:pt x="6722931" y="0"/>
                </a:lnTo>
                <a:cubicBezTo>
                  <a:pt x="6638152" y="299826"/>
                  <a:pt x="6378880" y="529393"/>
                  <a:pt x="6057005" y="582253"/>
                </a:cubicBezTo>
                <a:lnTo>
                  <a:pt x="6056889" y="583392"/>
                </a:lnTo>
                <a:cubicBezTo>
                  <a:pt x="6051578" y="584395"/>
                  <a:pt x="6046249" y="585336"/>
                  <a:pt x="6040672" y="584920"/>
                </a:cubicBezTo>
                <a:cubicBezTo>
                  <a:pt x="6009500" y="590430"/>
                  <a:pt x="5977620" y="593388"/>
                  <a:pt x="5945246" y="593911"/>
                </a:cubicBezTo>
                <a:lnTo>
                  <a:pt x="5928127" y="595524"/>
                </a:lnTo>
                <a:lnTo>
                  <a:pt x="5928101" y="595033"/>
                </a:lnTo>
                <a:lnTo>
                  <a:pt x="5927602" y="595066"/>
                </a:lnTo>
                <a:cubicBezTo>
                  <a:pt x="5927036" y="591293"/>
                  <a:pt x="5927009" y="587507"/>
                  <a:pt x="5927009" y="583715"/>
                </a:cubicBezTo>
                <a:cubicBezTo>
                  <a:pt x="5927009" y="578078"/>
                  <a:pt x="5927068" y="572454"/>
                  <a:pt x="5928380" y="566868"/>
                </a:cubicBezTo>
                <a:cubicBezTo>
                  <a:pt x="5928338" y="535786"/>
                  <a:pt x="5930787" y="505143"/>
                  <a:pt x="5935844" y="475137"/>
                </a:cubicBezTo>
                <a:lnTo>
                  <a:pt x="5936384" y="468500"/>
                </a:lnTo>
                <a:cubicBezTo>
                  <a:pt x="5936553" y="468495"/>
                  <a:pt x="5936722" y="468490"/>
                  <a:pt x="5936890" y="468437"/>
                </a:cubicBezTo>
                <a:cubicBezTo>
                  <a:pt x="5963192" y="285283"/>
                  <a:pt x="6052653" y="121703"/>
                  <a:pt x="6184397" y="0"/>
                </a:cubicBezTo>
                <a:close/>
                <a:moveTo>
                  <a:pt x="5110576" y="0"/>
                </a:moveTo>
                <a:lnTo>
                  <a:pt x="5244592" y="0"/>
                </a:lnTo>
                <a:cubicBezTo>
                  <a:pt x="5322488" y="226290"/>
                  <a:pt x="5519077" y="399791"/>
                  <a:pt x="5763129" y="451830"/>
                </a:cubicBezTo>
                <a:cubicBezTo>
                  <a:pt x="5725278" y="260867"/>
                  <a:pt x="5605869" y="98005"/>
                  <a:pt x="5440399" y="0"/>
                </a:cubicBezTo>
                <a:lnTo>
                  <a:pt x="5649109" y="0"/>
                </a:lnTo>
                <a:cubicBezTo>
                  <a:pt x="5780853" y="121704"/>
                  <a:pt x="5870314" y="285283"/>
                  <a:pt x="5896616" y="468437"/>
                </a:cubicBezTo>
                <a:cubicBezTo>
                  <a:pt x="5896783" y="468490"/>
                  <a:pt x="5896953" y="468495"/>
                  <a:pt x="5897121" y="468500"/>
                </a:cubicBezTo>
                <a:lnTo>
                  <a:pt x="5897662" y="475137"/>
                </a:lnTo>
                <a:cubicBezTo>
                  <a:pt x="5902718" y="505143"/>
                  <a:pt x="5905168" y="535786"/>
                  <a:pt x="5905126" y="566868"/>
                </a:cubicBezTo>
                <a:cubicBezTo>
                  <a:pt x="5906438" y="572454"/>
                  <a:pt x="5906496" y="578078"/>
                  <a:pt x="5906496" y="583715"/>
                </a:cubicBezTo>
                <a:cubicBezTo>
                  <a:pt x="5906496" y="587507"/>
                  <a:pt x="5906469" y="591293"/>
                  <a:pt x="5905903" y="595066"/>
                </a:cubicBezTo>
                <a:lnTo>
                  <a:pt x="5905404" y="595033"/>
                </a:lnTo>
                <a:lnTo>
                  <a:pt x="5905378" y="595524"/>
                </a:lnTo>
                <a:lnTo>
                  <a:pt x="5888260" y="593911"/>
                </a:lnTo>
                <a:cubicBezTo>
                  <a:pt x="5855886" y="593388"/>
                  <a:pt x="5824005" y="590430"/>
                  <a:pt x="5792833" y="584920"/>
                </a:cubicBezTo>
                <a:cubicBezTo>
                  <a:pt x="5787256" y="585336"/>
                  <a:pt x="5781927" y="584395"/>
                  <a:pt x="5776617" y="583392"/>
                </a:cubicBezTo>
                <a:lnTo>
                  <a:pt x="5776501" y="582253"/>
                </a:lnTo>
                <a:cubicBezTo>
                  <a:pt x="5454626" y="529393"/>
                  <a:pt x="5195354" y="299826"/>
                  <a:pt x="5110576" y="0"/>
                </a:cubicBezTo>
                <a:close/>
                <a:moveTo>
                  <a:pt x="4492246" y="0"/>
                </a:moveTo>
                <a:lnTo>
                  <a:pt x="4700955" y="0"/>
                </a:lnTo>
                <a:cubicBezTo>
                  <a:pt x="4535485" y="98005"/>
                  <a:pt x="4416076" y="260867"/>
                  <a:pt x="4378225" y="451830"/>
                </a:cubicBezTo>
                <a:cubicBezTo>
                  <a:pt x="4622279" y="399791"/>
                  <a:pt x="4818867" y="226290"/>
                  <a:pt x="4896763" y="0"/>
                </a:cubicBezTo>
                <a:lnTo>
                  <a:pt x="5030779" y="0"/>
                </a:lnTo>
                <a:cubicBezTo>
                  <a:pt x="4946001" y="299826"/>
                  <a:pt x="4686729" y="529393"/>
                  <a:pt x="4364853" y="582253"/>
                </a:cubicBezTo>
                <a:lnTo>
                  <a:pt x="4364737" y="583392"/>
                </a:lnTo>
                <a:cubicBezTo>
                  <a:pt x="4359427" y="584395"/>
                  <a:pt x="4354098" y="585336"/>
                  <a:pt x="4348521" y="584920"/>
                </a:cubicBezTo>
                <a:cubicBezTo>
                  <a:pt x="4317350" y="590430"/>
                  <a:pt x="4285468" y="593388"/>
                  <a:pt x="4253094" y="593911"/>
                </a:cubicBezTo>
                <a:lnTo>
                  <a:pt x="4235976" y="595524"/>
                </a:lnTo>
                <a:lnTo>
                  <a:pt x="4235950" y="595033"/>
                </a:lnTo>
                <a:lnTo>
                  <a:pt x="4235451" y="595066"/>
                </a:lnTo>
                <a:cubicBezTo>
                  <a:pt x="4234885" y="591293"/>
                  <a:pt x="4234858" y="587507"/>
                  <a:pt x="4234858" y="583715"/>
                </a:cubicBezTo>
                <a:cubicBezTo>
                  <a:pt x="4234858" y="578078"/>
                  <a:pt x="4234916" y="572454"/>
                  <a:pt x="4236228" y="566868"/>
                </a:cubicBezTo>
                <a:cubicBezTo>
                  <a:pt x="4236186" y="535786"/>
                  <a:pt x="4238636" y="505143"/>
                  <a:pt x="4243692" y="475137"/>
                </a:cubicBezTo>
                <a:lnTo>
                  <a:pt x="4244233" y="468500"/>
                </a:lnTo>
                <a:cubicBezTo>
                  <a:pt x="4244401" y="468495"/>
                  <a:pt x="4244571" y="468490"/>
                  <a:pt x="4244738" y="468437"/>
                </a:cubicBezTo>
                <a:cubicBezTo>
                  <a:pt x="4271041" y="285283"/>
                  <a:pt x="4360502" y="121704"/>
                  <a:pt x="4492246" y="0"/>
                </a:cubicBezTo>
                <a:close/>
                <a:moveTo>
                  <a:pt x="3418424" y="0"/>
                </a:moveTo>
                <a:lnTo>
                  <a:pt x="3552441" y="0"/>
                </a:lnTo>
                <a:cubicBezTo>
                  <a:pt x="3630337" y="226291"/>
                  <a:pt x="3826926" y="399791"/>
                  <a:pt x="4070978" y="451830"/>
                </a:cubicBezTo>
                <a:cubicBezTo>
                  <a:pt x="4033127" y="260867"/>
                  <a:pt x="3913719" y="98005"/>
                  <a:pt x="3748249" y="0"/>
                </a:cubicBezTo>
                <a:lnTo>
                  <a:pt x="3956957" y="0"/>
                </a:lnTo>
                <a:cubicBezTo>
                  <a:pt x="4088702" y="121703"/>
                  <a:pt x="4178162" y="285283"/>
                  <a:pt x="4204464" y="468437"/>
                </a:cubicBezTo>
                <a:cubicBezTo>
                  <a:pt x="4204632" y="468490"/>
                  <a:pt x="4204801" y="468495"/>
                  <a:pt x="4204970" y="468499"/>
                </a:cubicBezTo>
                <a:lnTo>
                  <a:pt x="4205510" y="475137"/>
                </a:lnTo>
                <a:cubicBezTo>
                  <a:pt x="4210567" y="505143"/>
                  <a:pt x="4213016" y="535786"/>
                  <a:pt x="4212974" y="566868"/>
                </a:cubicBezTo>
                <a:cubicBezTo>
                  <a:pt x="4214286" y="572454"/>
                  <a:pt x="4214345" y="578078"/>
                  <a:pt x="4214345" y="583715"/>
                </a:cubicBezTo>
                <a:cubicBezTo>
                  <a:pt x="4214345" y="587508"/>
                  <a:pt x="4214318" y="591293"/>
                  <a:pt x="4213752" y="595066"/>
                </a:cubicBezTo>
                <a:lnTo>
                  <a:pt x="4213253" y="595033"/>
                </a:lnTo>
                <a:lnTo>
                  <a:pt x="4213227" y="595524"/>
                </a:lnTo>
                <a:lnTo>
                  <a:pt x="4196108" y="593911"/>
                </a:lnTo>
                <a:cubicBezTo>
                  <a:pt x="4163734" y="593388"/>
                  <a:pt x="4131854" y="590430"/>
                  <a:pt x="4100682" y="584920"/>
                </a:cubicBezTo>
                <a:cubicBezTo>
                  <a:pt x="4095105" y="585336"/>
                  <a:pt x="4089776" y="584395"/>
                  <a:pt x="4084465" y="583392"/>
                </a:cubicBezTo>
                <a:lnTo>
                  <a:pt x="4084349" y="582253"/>
                </a:lnTo>
                <a:cubicBezTo>
                  <a:pt x="3762475" y="529393"/>
                  <a:pt x="3503203" y="299826"/>
                  <a:pt x="3418424" y="0"/>
                </a:cubicBezTo>
                <a:close/>
                <a:moveTo>
                  <a:pt x="2800095" y="0"/>
                </a:moveTo>
                <a:lnTo>
                  <a:pt x="3008804" y="0"/>
                </a:lnTo>
                <a:cubicBezTo>
                  <a:pt x="2843334" y="98005"/>
                  <a:pt x="2723925" y="260867"/>
                  <a:pt x="2686074" y="451830"/>
                </a:cubicBezTo>
                <a:cubicBezTo>
                  <a:pt x="2930126" y="399791"/>
                  <a:pt x="3126716" y="226291"/>
                  <a:pt x="3204612" y="0"/>
                </a:cubicBezTo>
                <a:lnTo>
                  <a:pt x="3338628" y="0"/>
                </a:lnTo>
                <a:cubicBezTo>
                  <a:pt x="3253850" y="299826"/>
                  <a:pt x="2994578" y="529393"/>
                  <a:pt x="2672703" y="582253"/>
                </a:cubicBezTo>
                <a:lnTo>
                  <a:pt x="2672586" y="583392"/>
                </a:lnTo>
                <a:cubicBezTo>
                  <a:pt x="2667276" y="584395"/>
                  <a:pt x="2661947" y="585336"/>
                  <a:pt x="2656370" y="584920"/>
                </a:cubicBezTo>
                <a:cubicBezTo>
                  <a:pt x="2625198" y="590430"/>
                  <a:pt x="2593318" y="593388"/>
                  <a:pt x="2560943" y="593911"/>
                </a:cubicBezTo>
                <a:lnTo>
                  <a:pt x="2543825" y="595524"/>
                </a:lnTo>
                <a:lnTo>
                  <a:pt x="2543799" y="595033"/>
                </a:lnTo>
                <a:lnTo>
                  <a:pt x="2543300" y="595066"/>
                </a:lnTo>
                <a:cubicBezTo>
                  <a:pt x="2542734" y="591293"/>
                  <a:pt x="2542707" y="587507"/>
                  <a:pt x="2542707" y="583715"/>
                </a:cubicBezTo>
                <a:cubicBezTo>
                  <a:pt x="2542707" y="578078"/>
                  <a:pt x="2542765" y="572454"/>
                  <a:pt x="2544077" y="566868"/>
                </a:cubicBezTo>
                <a:cubicBezTo>
                  <a:pt x="2544035" y="535786"/>
                  <a:pt x="2546485" y="505143"/>
                  <a:pt x="2551541" y="475137"/>
                </a:cubicBezTo>
                <a:lnTo>
                  <a:pt x="2552082" y="468499"/>
                </a:lnTo>
                <a:cubicBezTo>
                  <a:pt x="2552250" y="468495"/>
                  <a:pt x="2552420" y="468490"/>
                  <a:pt x="2552587" y="468437"/>
                </a:cubicBezTo>
                <a:cubicBezTo>
                  <a:pt x="2578890" y="285283"/>
                  <a:pt x="2668350" y="121703"/>
                  <a:pt x="2800095" y="0"/>
                </a:cubicBezTo>
                <a:close/>
                <a:moveTo>
                  <a:pt x="1726273" y="0"/>
                </a:moveTo>
                <a:lnTo>
                  <a:pt x="1860290" y="0"/>
                </a:lnTo>
                <a:cubicBezTo>
                  <a:pt x="1938186" y="226291"/>
                  <a:pt x="2134775" y="399791"/>
                  <a:pt x="2378827" y="451830"/>
                </a:cubicBezTo>
                <a:cubicBezTo>
                  <a:pt x="2340976" y="260867"/>
                  <a:pt x="2221567" y="98005"/>
                  <a:pt x="2056098" y="0"/>
                </a:cubicBezTo>
                <a:lnTo>
                  <a:pt x="2264806" y="0"/>
                </a:lnTo>
                <a:cubicBezTo>
                  <a:pt x="2396551" y="121703"/>
                  <a:pt x="2486011" y="285283"/>
                  <a:pt x="2512313" y="468437"/>
                </a:cubicBezTo>
                <a:cubicBezTo>
                  <a:pt x="2512481" y="468490"/>
                  <a:pt x="2512650" y="468495"/>
                  <a:pt x="2512819" y="468499"/>
                </a:cubicBezTo>
                <a:lnTo>
                  <a:pt x="2513359" y="475137"/>
                </a:lnTo>
                <a:cubicBezTo>
                  <a:pt x="2518416" y="505143"/>
                  <a:pt x="2520865" y="535786"/>
                  <a:pt x="2520823" y="566868"/>
                </a:cubicBezTo>
                <a:cubicBezTo>
                  <a:pt x="2522135" y="572454"/>
                  <a:pt x="2522194" y="578078"/>
                  <a:pt x="2522194" y="583715"/>
                </a:cubicBezTo>
                <a:cubicBezTo>
                  <a:pt x="2522194" y="587508"/>
                  <a:pt x="2522167" y="591293"/>
                  <a:pt x="2521601" y="595066"/>
                </a:cubicBezTo>
                <a:lnTo>
                  <a:pt x="2521102" y="595033"/>
                </a:lnTo>
                <a:lnTo>
                  <a:pt x="2521076" y="595524"/>
                </a:lnTo>
                <a:lnTo>
                  <a:pt x="2503957" y="593911"/>
                </a:lnTo>
                <a:cubicBezTo>
                  <a:pt x="2471583" y="593388"/>
                  <a:pt x="2439703" y="590430"/>
                  <a:pt x="2408531" y="584920"/>
                </a:cubicBezTo>
                <a:cubicBezTo>
                  <a:pt x="2402954" y="585336"/>
                  <a:pt x="2397625" y="584395"/>
                  <a:pt x="2392314" y="583392"/>
                </a:cubicBezTo>
                <a:lnTo>
                  <a:pt x="2392198" y="582253"/>
                </a:lnTo>
                <a:cubicBezTo>
                  <a:pt x="2070324" y="529393"/>
                  <a:pt x="1811051" y="299826"/>
                  <a:pt x="1726273" y="0"/>
                </a:cubicBezTo>
                <a:close/>
                <a:moveTo>
                  <a:pt x="1107944" y="0"/>
                </a:moveTo>
                <a:lnTo>
                  <a:pt x="1316652" y="0"/>
                </a:lnTo>
                <a:cubicBezTo>
                  <a:pt x="1151183" y="98005"/>
                  <a:pt x="1031774" y="260867"/>
                  <a:pt x="993923" y="451830"/>
                </a:cubicBezTo>
                <a:cubicBezTo>
                  <a:pt x="1237975" y="399791"/>
                  <a:pt x="1434564" y="226291"/>
                  <a:pt x="1512461" y="0"/>
                </a:cubicBezTo>
                <a:lnTo>
                  <a:pt x="1646477" y="0"/>
                </a:lnTo>
                <a:cubicBezTo>
                  <a:pt x="1561699" y="299826"/>
                  <a:pt x="1302427" y="529393"/>
                  <a:pt x="980552" y="582253"/>
                </a:cubicBezTo>
                <a:lnTo>
                  <a:pt x="980435" y="583392"/>
                </a:lnTo>
                <a:cubicBezTo>
                  <a:pt x="975125" y="584395"/>
                  <a:pt x="969796" y="585336"/>
                  <a:pt x="964219" y="584920"/>
                </a:cubicBezTo>
                <a:cubicBezTo>
                  <a:pt x="933047" y="590430"/>
                  <a:pt x="901167" y="593388"/>
                  <a:pt x="868792" y="593911"/>
                </a:cubicBezTo>
                <a:lnTo>
                  <a:pt x="851674" y="595524"/>
                </a:lnTo>
                <a:lnTo>
                  <a:pt x="851648" y="595033"/>
                </a:lnTo>
                <a:lnTo>
                  <a:pt x="851149" y="595066"/>
                </a:lnTo>
                <a:cubicBezTo>
                  <a:pt x="850583" y="591293"/>
                  <a:pt x="850556" y="587507"/>
                  <a:pt x="850556" y="583715"/>
                </a:cubicBezTo>
                <a:cubicBezTo>
                  <a:pt x="850556" y="578078"/>
                  <a:pt x="850614" y="572454"/>
                  <a:pt x="851926" y="566868"/>
                </a:cubicBezTo>
                <a:cubicBezTo>
                  <a:pt x="851884" y="535786"/>
                  <a:pt x="854334" y="505143"/>
                  <a:pt x="859390" y="475137"/>
                </a:cubicBezTo>
                <a:lnTo>
                  <a:pt x="859931" y="468499"/>
                </a:lnTo>
                <a:cubicBezTo>
                  <a:pt x="860099" y="468495"/>
                  <a:pt x="860269" y="468490"/>
                  <a:pt x="860436" y="468437"/>
                </a:cubicBezTo>
                <a:cubicBezTo>
                  <a:pt x="886739" y="285283"/>
                  <a:pt x="976199" y="121704"/>
                  <a:pt x="1107944" y="0"/>
                </a:cubicBezTo>
                <a:close/>
                <a:moveTo>
                  <a:pt x="34122" y="0"/>
                </a:moveTo>
                <a:lnTo>
                  <a:pt x="168138" y="0"/>
                </a:lnTo>
                <a:cubicBezTo>
                  <a:pt x="246034" y="226290"/>
                  <a:pt x="442624" y="399791"/>
                  <a:pt x="686676" y="451830"/>
                </a:cubicBezTo>
                <a:cubicBezTo>
                  <a:pt x="648825" y="260867"/>
                  <a:pt x="529416" y="98005"/>
                  <a:pt x="363946" y="0"/>
                </a:cubicBezTo>
                <a:lnTo>
                  <a:pt x="572655" y="0"/>
                </a:lnTo>
                <a:cubicBezTo>
                  <a:pt x="704400" y="121703"/>
                  <a:pt x="793860" y="285283"/>
                  <a:pt x="820162" y="468437"/>
                </a:cubicBezTo>
                <a:cubicBezTo>
                  <a:pt x="820330" y="468490"/>
                  <a:pt x="820499" y="468495"/>
                  <a:pt x="820668" y="468500"/>
                </a:cubicBezTo>
                <a:lnTo>
                  <a:pt x="821208" y="475137"/>
                </a:lnTo>
                <a:cubicBezTo>
                  <a:pt x="826265" y="505143"/>
                  <a:pt x="828714" y="535786"/>
                  <a:pt x="828672" y="566868"/>
                </a:cubicBezTo>
                <a:cubicBezTo>
                  <a:pt x="829984" y="572454"/>
                  <a:pt x="830043" y="578078"/>
                  <a:pt x="830043" y="583715"/>
                </a:cubicBezTo>
                <a:cubicBezTo>
                  <a:pt x="830043" y="587508"/>
                  <a:pt x="830016" y="591293"/>
                  <a:pt x="829450" y="595066"/>
                </a:cubicBezTo>
                <a:lnTo>
                  <a:pt x="828951" y="595033"/>
                </a:lnTo>
                <a:lnTo>
                  <a:pt x="828925" y="595524"/>
                </a:lnTo>
                <a:lnTo>
                  <a:pt x="811806" y="593911"/>
                </a:lnTo>
                <a:cubicBezTo>
                  <a:pt x="779432" y="593388"/>
                  <a:pt x="747552" y="590430"/>
                  <a:pt x="716380" y="584920"/>
                </a:cubicBezTo>
                <a:cubicBezTo>
                  <a:pt x="710803" y="585336"/>
                  <a:pt x="705474" y="584395"/>
                  <a:pt x="700163" y="583392"/>
                </a:cubicBezTo>
                <a:lnTo>
                  <a:pt x="700047" y="582253"/>
                </a:lnTo>
                <a:cubicBezTo>
                  <a:pt x="378172" y="529393"/>
                  <a:pt x="118900" y="299826"/>
                  <a:pt x="3412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342900" y="4960137"/>
            <a:ext cx="5829300" cy="1463040"/>
          </a:xfrm>
        </p:spPr>
        <p:txBody>
          <a:bodyPr anchor="ctr">
            <a:normAutofit/>
          </a:bodyPr>
          <a:lstStyle>
            <a:lvl1pPr algn="r">
              <a:defRPr sz="4400" spc="200" baseline="0"/>
            </a:lvl1pPr>
          </a:lstStyle>
          <a:p>
            <a:r>
              <a:rPr lang="en-US"/>
              <a:t>Click to edit Master title style</a:t>
            </a:r>
            <a:endParaRPr lang="en-US" dirty="0"/>
          </a:p>
        </p:txBody>
      </p:sp>
      <p:sp>
        <p:nvSpPr>
          <p:cNvPr id="3" name="Subtitle 2"/>
          <p:cNvSpPr>
            <a:spLocks noGrp="1"/>
          </p:cNvSpPr>
          <p:nvPr>
            <p:ph type="subTitle" idx="1"/>
          </p:nvPr>
        </p:nvSpPr>
        <p:spPr>
          <a:xfrm>
            <a:off x="6457950" y="4960137"/>
            <a:ext cx="2400300" cy="1463040"/>
          </a:xfrm>
        </p:spPr>
        <p:txBody>
          <a:bodyPr lIns="91440" rIns="91440" anchor="ctr">
            <a:normAutofit/>
          </a:bodyPr>
          <a:lstStyle>
            <a:lvl1pPr marL="0" indent="0" algn="l">
              <a:lnSpc>
                <a:spcPct val="100000"/>
              </a:lnSpc>
              <a:spcBef>
                <a:spcPts val="0"/>
              </a:spcBef>
              <a:buNone/>
              <a:defRPr sz="1600">
                <a:solidFill>
                  <a:schemeClr val="tx1">
                    <a:lumMod val="95000"/>
                    <a:lumOff val="5000"/>
                  </a:schemeClr>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lgn="l">
              <a:defRPr/>
            </a:lvl1pPr>
          </a:lstStyle>
          <a:p>
            <a:fld id="{CD173E79-0683-4DFA-A3CF-6B4E7DB1C6D5}" type="datetimeFigureOut">
              <a:rPr lang="en-US" smtClean="0"/>
              <a:pPr/>
              <a:t>2/26/2019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C76DBEC-B1EA-4F71-AFC3-826F8571F447}" type="slidenum">
              <a:rPr lang="en-US" smtClean="0"/>
              <a:pPr/>
              <a:t>‹#›</a:t>
            </a:fld>
            <a:endParaRPr lang="en-US"/>
          </a:p>
        </p:txBody>
      </p:sp>
      <p:cxnSp>
        <p:nvCxnSpPr>
          <p:cNvPr id="8" name="Straight Connector 7"/>
          <p:cNvCxnSpPr/>
          <p:nvPr/>
        </p:nvCxnSpPr>
        <p:spPr>
          <a:xfrm flipV="1">
            <a:off x="6290132"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89283769"/>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D173E79-0683-4DFA-A3CF-6B4E7DB1C6D5}" type="datetimeFigureOut">
              <a:rPr lang="en-US" smtClean="0"/>
              <a:pPr/>
              <a:t>2/26/2019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C76DBEC-B1EA-4F71-AFC3-826F8571F447}" type="slidenum">
              <a:rPr lang="en-US" smtClean="0"/>
              <a:pPr/>
              <a:t>‹#›</a:t>
            </a:fld>
            <a:endParaRPr lang="en-US"/>
          </a:p>
        </p:txBody>
      </p:sp>
    </p:spTree>
    <p:extLst>
      <p:ext uri="{BB962C8B-B14F-4D97-AF65-F5344CB8AC3E}">
        <p14:creationId xmlns:p14="http://schemas.microsoft.com/office/powerpoint/2010/main" val="3848765693"/>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9" name="Rectangle 8"/>
          <p:cNvSpPr/>
          <p:nvPr/>
        </p:nvSpPr>
        <p:spPr>
          <a:xfrm>
            <a:off x="0" y="0"/>
            <a:ext cx="9144000" cy="4572001"/>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Freeform 10"/>
          <p:cNvSpPr/>
          <p:nvPr/>
        </p:nvSpPr>
        <p:spPr>
          <a:xfrm>
            <a:off x="4762" y="0"/>
            <a:ext cx="9139239" cy="4572001"/>
          </a:xfrm>
          <a:custGeom>
            <a:avLst/>
            <a:gdLst/>
            <a:ahLst/>
            <a:cxnLst/>
            <a:rect l="l" t="t" r="r" b="b"/>
            <a:pathLst>
              <a:path w="9139239" h="4572001">
                <a:moveTo>
                  <a:pt x="9139239" y="4171458"/>
                </a:moveTo>
                <a:lnTo>
                  <a:pt x="9139239" y="4479120"/>
                </a:lnTo>
                <a:lnTo>
                  <a:pt x="9061857" y="4572001"/>
                </a:lnTo>
                <a:lnTo>
                  <a:pt x="8867616" y="4572001"/>
                </a:lnTo>
                <a:cubicBezTo>
                  <a:pt x="8974940" y="4496648"/>
                  <a:pt x="9059271" y="4392377"/>
                  <a:pt x="9109281" y="4270954"/>
                </a:cubicBezTo>
                <a:close/>
                <a:moveTo>
                  <a:pt x="9139239" y="4017903"/>
                </a:moveTo>
                <a:lnTo>
                  <a:pt x="9139239" y="4146549"/>
                </a:lnTo>
                <a:lnTo>
                  <a:pt x="9061849" y="4168266"/>
                </a:lnTo>
                <a:cubicBezTo>
                  <a:pt x="8867508" y="4236060"/>
                  <a:pt x="8712637" y="4384208"/>
                  <a:pt x="8639677" y="4572001"/>
                </a:cubicBezTo>
                <a:lnTo>
                  <a:pt x="8502130" y="4572001"/>
                </a:lnTo>
                <a:cubicBezTo>
                  <a:pt x="8583823" y="4319597"/>
                  <a:pt x="8787913" y="4120306"/>
                  <a:pt x="9046727" y="4039822"/>
                </a:cubicBezTo>
                <a:close/>
                <a:moveTo>
                  <a:pt x="7620280" y="3999419"/>
                </a:moveTo>
                <a:lnTo>
                  <a:pt x="7637367" y="4001042"/>
                </a:lnTo>
                <a:cubicBezTo>
                  <a:pt x="7669753" y="4001569"/>
                  <a:pt x="7701646" y="4004550"/>
                  <a:pt x="7732829" y="4010107"/>
                </a:cubicBezTo>
                <a:cubicBezTo>
                  <a:pt x="7738405" y="4009688"/>
                  <a:pt x="7743733" y="4010636"/>
                  <a:pt x="7749042" y="4011646"/>
                </a:cubicBezTo>
                <a:lnTo>
                  <a:pt x="7749159" y="4012794"/>
                </a:lnTo>
                <a:cubicBezTo>
                  <a:pt x="8061238" y="4064450"/>
                  <a:pt x="8314467" y="4283539"/>
                  <a:pt x="8407830" y="4572001"/>
                </a:cubicBezTo>
                <a:lnTo>
                  <a:pt x="8270283" y="4572001"/>
                </a:lnTo>
                <a:cubicBezTo>
                  <a:pt x="8186900" y="4357380"/>
                  <a:pt x="7996531" y="4194541"/>
                  <a:pt x="7762529" y="4144250"/>
                </a:cubicBezTo>
                <a:cubicBezTo>
                  <a:pt x="7797023" y="4319651"/>
                  <a:pt x="7899246" y="4471530"/>
                  <a:pt x="8042344" y="4572001"/>
                </a:cubicBezTo>
                <a:lnTo>
                  <a:pt x="7848103" y="4572001"/>
                </a:lnTo>
                <a:cubicBezTo>
                  <a:pt x="7731971" y="4452596"/>
                  <a:pt x="7653409" y="4298519"/>
                  <a:pt x="7629044" y="4127511"/>
                </a:cubicBezTo>
                <a:cubicBezTo>
                  <a:pt x="7628876" y="4127458"/>
                  <a:pt x="7628708" y="4127453"/>
                  <a:pt x="7628538" y="4127448"/>
                </a:cubicBezTo>
                <a:lnTo>
                  <a:pt x="7628000" y="4120772"/>
                </a:lnTo>
                <a:cubicBezTo>
                  <a:pt x="7622941" y="4090522"/>
                  <a:pt x="7620490" y="4059631"/>
                  <a:pt x="7620533" y="4028296"/>
                </a:cubicBezTo>
                <a:cubicBezTo>
                  <a:pt x="7619221" y="4022668"/>
                  <a:pt x="7619162" y="4017001"/>
                  <a:pt x="7619162" y="4011320"/>
                </a:cubicBezTo>
                <a:lnTo>
                  <a:pt x="7619756" y="3999880"/>
                </a:lnTo>
                <a:lnTo>
                  <a:pt x="7620254" y="3999913"/>
                </a:lnTo>
                <a:close/>
                <a:moveTo>
                  <a:pt x="7597529" y="3999419"/>
                </a:moveTo>
                <a:lnTo>
                  <a:pt x="7597555" y="3999913"/>
                </a:lnTo>
                <a:lnTo>
                  <a:pt x="7598053" y="3999880"/>
                </a:lnTo>
                <a:lnTo>
                  <a:pt x="7598647" y="4011320"/>
                </a:lnTo>
                <a:cubicBezTo>
                  <a:pt x="7598647" y="4017001"/>
                  <a:pt x="7598588" y="4022668"/>
                  <a:pt x="7597276" y="4028296"/>
                </a:cubicBezTo>
                <a:cubicBezTo>
                  <a:pt x="7597319" y="4059631"/>
                  <a:pt x="7594868" y="4090522"/>
                  <a:pt x="7589809" y="4120772"/>
                </a:cubicBezTo>
                <a:lnTo>
                  <a:pt x="7589271" y="4127448"/>
                </a:lnTo>
                <a:cubicBezTo>
                  <a:pt x="7589101" y="4127453"/>
                  <a:pt x="7588933" y="4127458"/>
                  <a:pt x="7588765" y="4127511"/>
                </a:cubicBezTo>
                <a:cubicBezTo>
                  <a:pt x="7564400" y="4298519"/>
                  <a:pt x="7485838" y="4452596"/>
                  <a:pt x="7369706" y="4572001"/>
                </a:cubicBezTo>
                <a:lnTo>
                  <a:pt x="7175465" y="4572001"/>
                </a:lnTo>
                <a:cubicBezTo>
                  <a:pt x="7318563" y="4471530"/>
                  <a:pt x="7420786" y="4319651"/>
                  <a:pt x="7455280" y="4144250"/>
                </a:cubicBezTo>
                <a:cubicBezTo>
                  <a:pt x="7221278" y="4194541"/>
                  <a:pt x="7030909" y="4357380"/>
                  <a:pt x="6947526" y="4572001"/>
                </a:cubicBezTo>
                <a:lnTo>
                  <a:pt x="6809978" y="4572001"/>
                </a:lnTo>
                <a:cubicBezTo>
                  <a:pt x="6903341" y="4283539"/>
                  <a:pt x="7156571" y="4064450"/>
                  <a:pt x="7468650" y="4012794"/>
                </a:cubicBezTo>
                <a:lnTo>
                  <a:pt x="7468767" y="4011646"/>
                </a:lnTo>
                <a:cubicBezTo>
                  <a:pt x="7474076" y="4010636"/>
                  <a:pt x="7479404" y="4009688"/>
                  <a:pt x="7484980" y="4010107"/>
                </a:cubicBezTo>
                <a:cubicBezTo>
                  <a:pt x="7516163" y="4004550"/>
                  <a:pt x="7548056" y="4001569"/>
                  <a:pt x="7580442" y="4001042"/>
                </a:cubicBezTo>
                <a:close/>
                <a:moveTo>
                  <a:pt x="5928129" y="3999419"/>
                </a:moveTo>
                <a:lnTo>
                  <a:pt x="5945217" y="4001042"/>
                </a:lnTo>
                <a:cubicBezTo>
                  <a:pt x="5977602" y="4001569"/>
                  <a:pt x="6009495" y="4004550"/>
                  <a:pt x="6040678" y="4010107"/>
                </a:cubicBezTo>
                <a:cubicBezTo>
                  <a:pt x="6046254" y="4009688"/>
                  <a:pt x="6051582" y="4010636"/>
                  <a:pt x="6056891" y="4011646"/>
                </a:cubicBezTo>
                <a:lnTo>
                  <a:pt x="6057008" y="4012794"/>
                </a:lnTo>
                <a:cubicBezTo>
                  <a:pt x="6369087" y="4064450"/>
                  <a:pt x="6622316" y="4283539"/>
                  <a:pt x="6715680" y="4572001"/>
                </a:cubicBezTo>
                <a:lnTo>
                  <a:pt x="6578131" y="4572001"/>
                </a:lnTo>
                <a:cubicBezTo>
                  <a:pt x="6494748" y="4357380"/>
                  <a:pt x="6304380" y="4194541"/>
                  <a:pt x="6070378" y="4144250"/>
                </a:cubicBezTo>
                <a:cubicBezTo>
                  <a:pt x="6104872" y="4319650"/>
                  <a:pt x="6207095" y="4471530"/>
                  <a:pt x="6350192" y="4572001"/>
                </a:cubicBezTo>
                <a:lnTo>
                  <a:pt x="6155952" y="4572001"/>
                </a:lnTo>
                <a:cubicBezTo>
                  <a:pt x="6039820" y="4452596"/>
                  <a:pt x="5961257" y="4298519"/>
                  <a:pt x="5936893" y="4127511"/>
                </a:cubicBezTo>
                <a:cubicBezTo>
                  <a:pt x="5936725" y="4127458"/>
                  <a:pt x="5936557" y="4127453"/>
                  <a:pt x="5936387" y="4127448"/>
                </a:cubicBezTo>
                <a:lnTo>
                  <a:pt x="5935849" y="4120772"/>
                </a:lnTo>
                <a:cubicBezTo>
                  <a:pt x="5930790" y="4090522"/>
                  <a:pt x="5928340" y="4059631"/>
                  <a:pt x="5928382" y="4028296"/>
                </a:cubicBezTo>
                <a:cubicBezTo>
                  <a:pt x="5927070" y="4022668"/>
                  <a:pt x="5927011" y="4017001"/>
                  <a:pt x="5927011" y="4011320"/>
                </a:cubicBezTo>
                <a:lnTo>
                  <a:pt x="5927605" y="3999880"/>
                </a:lnTo>
                <a:lnTo>
                  <a:pt x="5928103" y="3999913"/>
                </a:lnTo>
                <a:close/>
                <a:moveTo>
                  <a:pt x="5905378" y="3999419"/>
                </a:moveTo>
                <a:lnTo>
                  <a:pt x="5905404" y="3999913"/>
                </a:lnTo>
                <a:lnTo>
                  <a:pt x="5905902" y="3999880"/>
                </a:lnTo>
                <a:lnTo>
                  <a:pt x="5906496" y="4011320"/>
                </a:lnTo>
                <a:cubicBezTo>
                  <a:pt x="5906496" y="4017001"/>
                  <a:pt x="5906437" y="4022668"/>
                  <a:pt x="5905125" y="4028296"/>
                </a:cubicBezTo>
                <a:cubicBezTo>
                  <a:pt x="5905167" y="4059631"/>
                  <a:pt x="5902717" y="4090522"/>
                  <a:pt x="5897658" y="4120772"/>
                </a:cubicBezTo>
                <a:lnTo>
                  <a:pt x="5897120" y="4127448"/>
                </a:lnTo>
                <a:cubicBezTo>
                  <a:pt x="5896950" y="4127453"/>
                  <a:pt x="5896782" y="4127458"/>
                  <a:pt x="5896614" y="4127511"/>
                </a:cubicBezTo>
                <a:cubicBezTo>
                  <a:pt x="5872249" y="4298519"/>
                  <a:pt x="5793686" y="4452596"/>
                  <a:pt x="5677555" y="4572001"/>
                </a:cubicBezTo>
                <a:lnTo>
                  <a:pt x="5483314" y="4572001"/>
                </a:lnTo>
                <a:cubicBezTo>
                  <a:pt x="5626412" y="4471530"/>
                  <a:pt x="5728635" y="4319650"/>
                  <a:pt x="5763129" y="4144250"/>
                </a:cubicBezTo>
                <a:cubicBezTo>
                  <a:pt x="5529126" y="4194541"/>
                  <a:pt x="5338758" y="4357380"/>
                  <a:pt x="5255375" y="4572001"/>
                </a:cubicBezTo>
                <a:lnTo>
                  <a:pt x="5117827" y="4572001"/>
                </a:lnTo>
                <a:cubicBezTo>
                  <a:pt x="5211190" y="4283539"/>
                  <a:pt x="5464420" y="4064450"/>
                  <a:pt x="5776499" y="4012794"/>
                </a:cubicBezTo>
                <a:lnTo>
                  <a:pt x="5776616" y="4011646"/>
                </a:lnTo>
                <a:cubicBezTo>
                  <a:pt x="5781926" y="4010636"/>
                  <a:pt x="5787253" y="4009688"/>
                  <a:pt x="5792829" y="4010107"/>
                </a:cubicBezTo>
                <a:cubicBezTo>
                  <a:pt x="5824012" y="4004550"/>
                  <a:pt x="5855905" y="4001569"/>
                  <a:pt x="5888290" y="4001042"/>
                </a:cubicBezTo>
                <a:close/>
                <a:moveTo>
                  <a:pt x="4235979" y="3999419"/>
                </a:moveTo>
                <a:lnTo>
                  <a:pt x="4253065" y="4001042"/>
                </a:lnTo>
                <a:cubicBezTo>
                  <a:pt x="4285451" y="4001569"/>
                  <a:pt x="4317343" y="4004550"/>
                  <a:pt x="4348528" y="4010107"/>
                </a:cubicBezTo>
                <a:cubicBezTo>
                  <a:pt x="4354104" y="4009688"/>
                  <a:pt x="4359431" y="4010636"/>
                  <a:pt x="4364739" y="4011646"/>
                </a:cubicBezTo>
                <a:lnTo>
                  <a:pt x="4364856" y="4012794"/>
                </a:lnTo>
                <a:cubicBezTo>
                  <a:pt x="4676936" y="4064450"/>
                  <a:pt x="4930165" y="4283539"/>
                  <a:pt x="5023528" y="4572001"/>
                </a:cubicBezTo>
                <a:lnTo>
                  <a:pt x="4885980" y="4572001"/>
                </a:lnTo>
                <a:cubicBezTo>
                  <a:pt x="4802597" y="4357380"/>
                  <a:pt x="4612229" y="4194541"/>
                  <a:pt x="4378227" y="4144250"/>
                </a:cubicBezTo>
                <a:cubicBezTo>
                  <a:pt x="4412722" y="4319651"/>
                  <a:pt x="4514944" y="4471530"/>
                  <a:pt x="4658041" y="4572001"/>
                </a:cubicBezTo>
                <a:lnTo>
                  <a:pt x="4463800" y="4572001"/>
                </a:lnTo>
                <a:cubicBezTo>
                  <a:pt x="4347669" y="4452596"/>
                  <a:pt x="4269106" y="4298519"/>
                  <a:pt x="4244741" y="4127511"/>
                </a:cubicBezTo>
                <a:cubicBezTo>
                  <a:pt x="4244574" y="4127458"/>
                  <a:pt x="4244405" y="4127453"/>
                  <a:pt x="4244236" y="4127448"/>
                </a:cubicBezTo>
                <a:lnTo>
                  <a:pt x="4243697" y="4120772"/>
                </a:lnTo>
                <a:cubicBezTo>
                  <a:pt x="4238639" y="4090522"/>
                  <a:pt x="4236188" y="4059631"/>
                  <a:pt x="4236230" y="4028296"/>
                </a:cubicBezTo>
                <a:cubicBezTo>
                  <a:pt x="4234918" y="4022668"/>
                  <a:pt x="4234860" y="4017001"/>
                  <a:pt x="4234860" y="4011320"/>
                </a:cubicBezTo>
                <a:lnTo>
                  <a:pt x="4235454" y="3999880"/>
                </a:lnTo>
                <a:lnTo>
                  <a:pt x="4235952" y="3999913"/>
                </a:lnTo>
                <a:close/>
                <a:moveTo>
                  <a:pt x="4213227" y="3999419"/>
                </a:moveTo>
                <a:lnTo>
                  <a:pt x="4213253" y="3999913"/>
                </a:lnTo>
                <a:lnTo>
                  <a:pt x="4213751" y="3999880"/>
                </a:lnTo>
                <a:lnTo>
                  <a:pt x="4214345" y="4011320"/>
                </a:lnTo>
                <a:cubicBezTo>
                  <a:pt x="4214345" y="4017001"/>
                  <a:pt x="4214286" y="4022668"/>
                  <a:pt x="4212974" y="4028296"/>
                </a:cubicBezTo>
                <a:cubicBezTo>
                  <a:pt x="4213016" y="4059631"/>
                  <a:pt x="4210566" y="4090522"/>
                  <a:pt x="4205507" y="4120772"/>
                </a:cubicBezTo>
                <a:lnTo>
                  <a:pt x="4204969" y="4127448"/>
                </a:lnTo>
                <a:cubicBezTo>
                  <a:pt x="4204799" y="4127453"/>
                  <a:pt x="4204631" y="4127458"/>
                  <a:pt x="4204463" y="4127511"/>
                </a:cubicBezTo>
                <a:cubicBezTo>
                  <a:pt x="4180098" y="4298519"/>
                  <a:pt x="4101535" y="4452596"/>
                  <a:pt x="3985404" y="4572001"/>
                </a:cubicBezTo>
                <a:lnTo>
                  <a:pt x="3791163" y="4572001"/>
                </a:lnTo>
                <a:cubicBezTo>
                  <a:pt x="3934261" y="4471530"/>
                  <a:pt x="4036484" y="4319651"/>
                  <a:pt x="4070978" y="4144250"/>
                </a:cubicBezTo>
                <a:cubicBezTo>
                  <a:pt x="3836975" y="4194541"/>
                  <a:pt x="3646607" y="4357380"/>
                  <a:pt x="3563224" y="4572001"/>
                </a:cubicBezTo>
                <a:lnTo>
                  <a:pt x="3425676" y="4572001"/>
                </a:lnTo>
                <a:cubicBezTo>
                  <a:pt x="3519039" y="4283539"/>
                  <a:pt x="3772269" y="4064450"/>
                  <a:pt x="4084348" y="4012794"/>
                </a:cubicBezTo>
                <a:lnTo>
                  <a:pt x="4084465" y="4011646"/>
                </a:lnTo>
                <a:cubicBezTo>
                  <a:pt x="4089774" y="4010636"/>
                  <a:pt x="4095102" y="4009688"/>
                  <a:pt x="4100678" y="4010107"/>
                </a:cubicBezTo>
                <a:cubicBezTo>
                  <a:pt x="4131861" y="4004550"/>
                  <a:pt x="4163754" y="4001569"/>
                  <a:pt x="4196139" y="4001042"/>
                </a:cubicBezTo>
                <a:close/>
                <a:moveTo>
                  <a:pt x="2543827" y="3999419"/>
                </a:moveTo>
                <a:lnTo>
                  <a:pt x="2560914" y="4001042"/>
                </a:lnTo>
                <a:cubicBezTo>
                  <a:pt x="2593300" y="4001569"/>
                  <a:pt x="2625192" y="4004550"/>
                  <a:pt x="2656376" y="4010107"/>
                </a:cubicBezTo>
                <a:cubicBezTo>
                  <a:pt x="2661952" y="4009688"/>
                  <a:pt x="2667280" y="4010636"/>
                  <a:pt x="2672588" y="4011646"/>
                </a:cubicBezTo>
                <a:lnTo>
                  <a:pt x="2672706" y="4012794"/>
                </a:lnTo>
                <a:cubicBezTo>
                  <a:pt x="2984785" y="4064450"/>
                  <a:pt x="3238014" y="4283539"/>
                  <a:pt x="3331377" y="4572001"/>
                </a:cubicBezTo>
                <a:lnTo>
                  <a:pt x="3193830" y="4572001"/>
                </a:lnTo>
                <a:cubicBezTo>
                  <a:pt x="3110446" y="4357380"/>
                  <a:pt x="2920078" y="4194541"/>
                  <a:pt x="2686076" y="4144250"/>
                </a:cubicBezTo>
                <a:cubicBezTo>
                  <a:pt x="2720570" y="4319650"/>
                  <a:pt x="2822793" y="4471530"/>
                  <a:pt x="2965890" y="4572001"/>
                </a:cubicBezTo>
                <a:lnTo>
                  <a:pt x="2771649" y="4572001"/>
                </a:lnTo>
                <a:cubicBezTo>
                  <a:pt x="2655518" y="4452596"/>
                  <a:pt x="2576955" y="4298519"/>
                  <a:pt x="2552590" y="4127511"/>
                </a:cubicBezTo>
                <a:cubicBezTo>
                  <a:pt x="2552423" y="4127458"/>
                  <a:pt x="2552254" y="4127453"/>
                  <a:pt x="2552085" y="4127448"/>
                </a:cubicBezTo>
                <a:lnTo>
                  <a:pt x="2551547" y="4120772"/>
                </a:lnTo>
                <a:cubicBezTo>
                  <a:pt x="2546488" y="4090522"/>
                  <a:pt x="2544037" y="4059631"/>
                  <a:pt x="2544079" y="4028296"/>
                </a:cubicBezTo>
                <a:cubicBezTo>
                  <a:pt x="2542767" y="4022668"/>
                  <a:pt x="2542709" y="4017001"/>
                  <a:pt x="2542709" y="4011320"/>
                </a:cubicBezTo>
                <a:lnTo>
                  <a:pt x="2543303" y="3999880"/>
                </a:lnTo>
                <a:lnTo>
                  <a:pt x="2543801" y="3999913"/>
                </a:lnTo>
                <a:close/>
                <a:moveTo>
                  <a:pt x="2521076" y="3999419"/>
                </a:moveTo>
                <a:lnTo>
                  <a:pt x="2521102" y="3999913"/>
                </a:lnTo>
                <a:lnTo>
                  <a:pt x="2521600" y="3999880"/>
                </a:lnTo>
                <a:lnTo>
                  <a:pt x="2522194" y="4011320"/>
                </a:lnTo>
                <a:cubicBezTo>
                  <a:pt x="2522194" y="4017001"/>
                  <a:pt x="2522135" y="4022668"/>
                  <a:pt x="2520823" y="4028296"/>
                </a:cubicBezTo>
                <a:cubicBezTo>
                  <a:pt x="2520865" y="4059631"/>
                  <a:pt x="2518415" y="4090522"/>
                  <a:pt x="2513356" y="4120772"/>
                </a:cubicBezTo>
                <a:lnTo>
                  <a:pt x="2512818" y="4127448"/>
                </a:lnTo>
                <a:cubicBezTo>
                  <a:pt x="2512648" y="4127453"/>
                  <a:pt x="2512480" y="4127458"/>
                  <a:pt x="2512312" y="4127511"/>
                </a:cubicBezTo>
                <a:cubicBezTo>
                  <a:pt x="2487947" y="4298519"/>
                  <a:pt x="2409385" y="4452596"/>
                  <a:pt x="2293253" y="4572001"/>
                </a:cubicBezTo>
                <a:lnTo>
                  <a:pt x="2099012" y="4572001"/>
                </a:lnTo>
                <a:cubicBezTo>
                  <a:pt x="2242110" y="4471530"/>
                  <a:pt x="2344333" y="4319651"/>
                  <a:pt x="2378827" y="4144250"/>
                </a:cubicBezTo>
                <a:cubicBezTo>
                  <a:pt x="2144825" y="4194541"/>
                  <a:pt x="1954456" y="4357380"/>
                  <a:pt x="1871073" y="4572001"/>
                </a:cubicBezTo>
                <a:lnTo>
                  <a:pt x="1733525" y="4572001"/>
                </a:lnTo>
                <a:cubicBezTo>
                  <a:pt x="1826888" y="4283539"/>
                  <a:pt x="2080118" y="4064450"/>
                  <a:pt x="2392197" y="4012794"/>
                </a:cubicBezTo>
                <a:lnTo>
                  <a:pt x="2392314" y="4011646"/>
                </a:lnTo>
                <a:cubicBezTo>
                  <a:pt x="2397623" y="4010636"/>
                  <a:pt x="2402951" y="4009688"/>
                  <a:pt x="2408527" y="4010107"/>
                </a:cubicBezTo>
                <a:cubicBezTo>
                  <a:pt x="2439710" y="4004550"/>
                  <a:pt x="2471603" y="4001569"/>
                  <a:pt x="2503988" y="4001042"/>
                </a:cubicBezTo>
                <a:close/>
                <a:moveTo>
                  <a:pt x="851676" y="3999419"/>
                </a:moveTo>
                <a:lnTo>
                  <a:pt x="868763" y="4001042"/>
                </a:lnTo>
                <a:cubicBezTo>
                  <a:pt x="901149" y="4001569"/>
                  <a:pt x="933041" y="4004550"/>
                  <a:pt x="964225" y="4010107"/>
                </a:cubicBezTo>
                <a:cubicBezTo>
                  <a:pt x="969801" y="4009688"/>
                  <a:pt x="975129" y="4010636"/>
                  <a:pt x="980437" y="4011646"/>
                </a:cubicBezTo>
                <a:lnTo>
                  <a:pt x="980555" y="4012794"/>
                </a:lnTo>
                <a:cubicBezTo>
                  <a:pt x="1292634" y="4064450"/>
                  <a:pt x="1545864" y="4283539"/>
                  <a:pt x="1639226" y="4572001"/>
                </a:cubicBezTo>
                <a:lnTo>
                  <a:pt x="1501679" y="4572001"/>
                </a:lnTo>
                <a:cubicBezTo>
                  <a:pt x="1418296" y="4357380"/>
                  <a:pt x="1227927" y="4194541"/>
                  <a:pt x="993925" y="4144250"/>
                </a:cubicBezTo>
                <a:cubicBezTo>
                  <a:pt x="1028419" y="4319651"/>
                  <a:pt x="1130642" y="4471530"/>
                  <a:pt x="1273740" y="4572001"/>
                </a:cubicBezTo>
                <a:lnTo>
                  <a:pt x="1079499" y="4572001"/>
                </a:lnTo>
                <a:cubicBezTo>
                  <a:pt x="963367" y="4452596"/>
                  <a:pt x="884804" y="4298519"/>
                  <a:pt x="860439" y="4127511"/>
                </a:cubicBezTo>
                <a:cubicBezTo>
                  <a:pt x="860272" y="4127458"/>
                  <a:pt x="860103" y="4127453"/>
                  <a:pt x="859934" y="4127448"/>
                </a:cubicBezTo>
                <a:lnTo>
                  <a:pt x="859396" y="4120772"/>
                </a:lnTo>
                <a:cubicBezTo>
                  <a:pt x="854337" y="4090522"/>
                  <a:pt x="851886" y="4059631"/>
                  <a:pt x="851928" y="4028296"/>
                </a:cubicBezTo>
                <a:cubicBezTo>
                  <a:pt x="850616" y="4022668"/>
                  <a:pt x="850558" y="4017001"/>
                  <a:pt x="850558" y="4011320"/>
                </a:cubicBezTo>
                <a:lnTo>
                  <a:pt x="851152" y="3999880"/>
                </a:lnTo>
                <a:lnTo>
                  <a:pt x="851650" y="3999913"/>
                </a:lnTo>
                <a:close/>
                <a:moveTo>
                  <a:pt x="828925" y="3999419"/>
                </a:moveTo>
                <a:lnTo>
                  <a:pt x="828951" y="3999913"/>
                </a:lnTo>
                <a:lnTo>
                  <a:pt x="829449" y="3999880"/>
                </a:lnTo>
                <a:lnTo>
                  <a:pt x="830043" y="4011320"/>
                </a:lnTo>
                <a:cubicBezTo>
                  <a:pt x="830043" y="4017001"/>
                  <a:pt x="829984" y="4022668"/>
                  <a:pt x="828672" y="4028296"/>
                </a:cubicBezTo>
                <a:cubicBezTo>
                  <a:pt x="828714" y="4059631"/>
                  <a:pt x="826264" y="4090522"/>
                  <a:pt x="821205" y="4120772"/>
                </a:cubicBezTo>
                <a:lnTo>
                  <a:pt x="820667" y="4127448"/>
                </a:lnTo>
                <a:cubicBezTo>
                  <a:pt x="820497" y="4127453"/>
                  <a:pt x="820329" y="4127458"/>
                  <a:pt x="820161" y="4127511"/>
                </a:cubicBezTo>
                <a:cubicBezTo>
                  <a:pt x="795796" y="4298519"/>
                  <a:pt x="717234" y="4452596"/>
                  <a:pt x="601102" y="4572001"/>
                </a:cubicBezTo>
                <a:lnTo>
                  <a:pt x="406861" y="4572001"/>
                </a:lnTo>
                <a:cubicBezTo>
                  <a:pt x="549959" y="4471530"/>
                  <a:pt x="652182" y="4319650"/>
                  <a:pt x="686676" y="4144250"/>
                </a:cubicBezTo>
                <a:cubicBezTo>
                  <a:pt x="452674" y="4194541"/>
                  <a:pt x="262305" y="4357380"/>
                  <a:pt x="178922" y="4572001"/>
                </a:cubicBezTo>
                <a:lnTo>
                  <a:pt x="41374" y="4572001"/>
                </a:lnTo>
                <a:cubicBezTo>
                  <a:pt x="134738" y="4283539"/>
                  <a:pt x="387967" y="4064450"/>
                  <a:pt x="700046" y="4012794"/>
                </a:cubicBezTo>
                <a:lnTo>
                  <a:pt x="700163" y="4011646"/>
                </a:lnTo>
                <a:cubicBezTo>
                  <a:pt x="705472" y="4010636"/>
                  <a:pt x="710800" y="4009688"/>
                  <a:pt x="716376" y="4010107"/>
                </a:cubicBezTo>
                <a:cubicBezTo>
                  <a:pt x="747559" y="4004550"/>
                  <a:pt x="779452" y="4001569"/>
                  <a:pt x="811837" y="4001042"/>
                </a:cubicBezTo>
                <a:close/>
                <a:moveTo>
                  <a:pt x="8305836" y="3304913"/>
                </a:moveTo>
                <a:cubicBezTo>
                  <a:pt x="8030646" y="3363591"/>
                  <a:pt x="7815802" y="3576701"/>
                  <a:pt x="7762527" y="3845480"/>
                </a:cubicBezTo>
                <a:cubicBezTo>
                  <a:pt x="8037717" y="3786801"/>
                  <a:pt x="8252560" y="3573691"/>
                  <a:pt x="8305836" y="3304913"/>
                </a:cubicBezTo>
                <a:close/>
                <a:moveTo>
                  <a:pt x="6911971" y="3304913"/>
                </a:moveTo>
                <a:cubicBezTo>
                  <a:pt x="6965247" y="3573691"/>
                  <a:pt x="7180090" y="3786801"/>
                  <a:pt x="7455280" y="3845480"/>
                </a:cubicBezTo>
                <a:cubicBezTo>
                  <a:pt x="7402005" y="3576701"/>
                  <a:pt x="7187161" y="3363591"/>
                  <a:pt x="6911971" y="3304913"/>
                </a:cubicBezTo>
                <a:close/>
                <a:moveTo>
                  <a:pt x="6613685" y="3304913"/>
                </a:moveTo>
                <a:cubicBezTo>
                  <a:pt x="6338495" y="3363591"/>
                  <a:pt x="6123651" y="3576701"/>
                  <a:pt x="6070376" y="3845480"/>
                </a:cubicBezTo>
                <a:cubicBezTo>
                  <a:pt x="6345566" y="3786801"/>
                  <a:pt x="6560409" y="3573691"/>
                  <a:pt x="6613685" y="3304913"/>
                </a:cubicBezTo>
                <a:close/>
                <a:moveTo>
                  <a:pt x="5219820" y="3304913"/>
                </a:moveTo>
                <a:cubicBezTo>
                  <a:pt x="5273096" y="3573691"/>
                  <a:pt x="5487939" y="3786801"/>
                  <a:pt x="5763129" y="3845480"/>
                </a:cubicBezTo>
                <a:cubicBezTo>
                  <a:pt x="5709854" y="3576701"/>
                  <a:pt x="5495010" y="3363591"/>
                  <a:pt x="5219820" y="3304913"/>
                </a:cubicBezTo>
                <a:close/>
                <a:moveTo>
                  <a:pt x="4921534" y="3304913"/>
                </a:moveTo>
                <a:cubicBezTo>
                  <a:pt x="4646344" y="3363591"/>
                  <a:pt x="4431500" y="3576701"/>
                  <a:pt x="4378225" y="3845480"/>
                </a:cubicBezTo>
                <a:cubicBezTo>
                  <a:pt x="4653415" y="3786801"/>
                  <a:pt x="4868259" y="3573691"/>
                  <a:pt x="4921534" y="3304913"/>
                </a:cubicBezTo>
                <a:close/>
                <a:moveTo>
                  <a:pt x="3527669" y="3304913"/>
                </a:moveTo>
                <a:cubicBezTo>
                  <a:pt x="3580945" y="3573691"/>
                  <a:pt x="3795788" y="3786801"/>
                  <a:pt x="4070978" y="3845480"/>
                </a:cubicBezTo>
                <a:cubicBezTo>
                  <a:pt x="4017703" y="3576701"/>
                  <a:pt x="3802859" y="3363591"/>
                  <a:pt x="3527669" y="3304913"/>
                </a:cubicBezTo>
                <a:close/>
                <a:moveTo>
                  <a:pt x="3229383" y="3304913"/>
                </a:moveTo>
                <a:cubicBezTo>
                  <a:pt x="2954193" y="3363591"/>
                  <a:pt x="2739349" y="3576701"/>
                  <a:pt x="2686074" y="3845480"/>
                </a:cubicBezTo>
                <a:cubicBezTo>
                  <a:pt x="2961264" y="3786801"/>
                  <a:pt x="3176107" y="3573691"/>
                  <a:pt x="3229383" y="3304913"/>
                </a:cubicBezTo>
                <a:close/>
                <a:moveTo>
                  <a:pt x="1835518" y="3304913"/>
                </a:moveTo>
                <a:cubicBezTo>
                  <a:pt x="1888794" y="3573691"/>
                  <a:pt x="2103637" y="3786801"/>
                  <a:pt x="2378827" y="3845480"/>
                </a:cubicBezTo>
                <a:cubicBezTo>
                  <a:pt x="2325552" y="3576701"/>
                  <a:pt x="2110708" y="3363591"/>
                  <a:pt x="1835518" y="3304913"/>
                </a:cubicBezTo>
                <a:close/>
                <a:moveTo>
                  <a:pt x="1537232" y="3304913"/>
                </a:moveTo>
                <a:cubicBezTo>
                  <a:pt x="1262042" y="3363591"/>
                  <a:pt x="1047198" y="3576701"/>
                  <a:pt x="993923" y="3845480"/>
                </a:cubicBezTo>
                <a:cubicBezTo>
                  <a:pt x="1269113" y="3786801"/>
                  <a:pt x="1483956" y="3573691"/>
                  <a:pt x="1537232" y="3304913"/>
                </a:cubicBezTo>
                <a:close/>
                <a:moveTo>
                  <a:pt x="143367" y="3304913"/>
                </a:moveTo>
                <a:cubicBezTo>
                  <a:pt x="196643" y="3573691"/>
                  <a:pt x="411486" y="3786801"/>
                  <a:pt x="686676" y="3845480"/>
                </a:cubicBezTo>
                <a:cubicBezTo>
                  <a:pt x="633401" y="3576701"/>
                  <a:pt x="418557" y="3363591"/>
                  <a:pt x="143367" y="3304913"/>
                </a:cubicBezTo>
                <a:close/>
                <a:moveTo>
                  <a:pt x="8461873" y="3161219"/>
                </a:moveTo>
                <a:lnTo>
                  <a:pt x="8478960" y="3162829"/>
                </a:lnTo>
                <a:cubicBezTo>
                  <a:pt x="8511346" y="3163352"/>
                  <a:pt x="8543239" y="3166310"/>
                  <a:pt x="8574422" y="3171823"/>
                </a:cubicBezTo>
                <a:cubicBezTo>
                  <a:pt x="8579998" y="3171407"/>
                  <a:pt x="8585326" y="3172348"/>
                  <a:pt x="8590635" y="3173350"/>
                </a:cubicBezTo>
                <a:lnTo>
                  <a:pt x="8590752" y="3174489"/>
                </a:lnTo>
                <a:cubicBezTo>
                  <a:pt x="8815033" y="3211322"/>
                  <a:pt x="9008920" y="3333951"/>
                  <a:pt x="9135069" y="3506215"/>
                </a:cubicBezTo>
                <a:lnTo>
                  <a:pt x="9139239" y="3512974"/>
                </a:lnTo>
                <a:lnTo>
                  <a:pt x="9139239" y="3816134"/>
                </a:lnTo>
                <a:lnTo>
                  <a:pt x="9120077" y="3747490"/>
                </a:lnTo>
                <a:cubicBezTo>
                  <a:pt x="9039502" y="3525837"/>
                  <a:pt x="8844913" y="3356256"/>
                  <a:pt x="8604122" y="3304913"/>
                </a:cubicBezTo>
                <a:cubicBezTo>
                  <a:pt x="8650738" y="3540094"/>
                  <a:pt x="8821055" y="3732654"/>
                  <a:pt x="9047261" y="3816429"/>
                </a:cubicBezTo>
                <a:lnTo>
                  <a:pt x="9139239" y="3843104"/>
                </a:lnTo>
                <a:lnTo>
                  <a:pt x="9139239" y="3970603"/>
                </a:lnTo>
                <a:lnTo>
                  <a:pt x="9030179" y="3943797"/>
                </a:lnTo>
                <a:cubicBezTo>
                  <a:pt x="8735297" y="3846211"/>
                  <a:pt x="8514628" y="3594637"/>
                  <a:pt x="8470637" y="3288305"/>
                </a:cubicBezTo>
                <a:cubicBezTo>
                  <a:pt x="8470469" y="3288253"/>
                  <a:pt x="8470301" y="3288248"/>
                  <a:pt x="8470131" y="3288243"/>
                </a:cubicBezTo>
                <a:lnTo>
                  <a:pt x="8469593" y="3281619"/>
                </a:lnTo>
                <a:cubicBezTo>
                  <a:pt x="8464534" y="3251607"/>
                  <a:pt x="8462083" y="3220958"/>
                  <a:pt x="8462126" y="3189869"/>
                </a:cubicBezTo>
                <a:cubicBezTo>
                  <a:pt x="8460814" y="3184286"/>
                  <a:pt x="8460755" y="3178663"/>
                  <a:pt x="8460755" y="3173027"/>
                </a:cubicBezTo>
                <a:lnTo>
                  <a:pt x="8461349" y="3161677"/>
                </a:lnTo>
                <a:lnTo>
                  <a:pt x="8461847" y="3161709"/>
                </a:lnTo>
                <a:close/>
                <a:moveTo>
                  <a:pt x="8448085" y="3161219"/>
                </a:moveTo>
                <a:lnTo>
                  <a:pt x="8448111" y="3161709"/>
                </a:lnTo>
                <a:lnTo>
                  <a:pt x="8448609" y="3161677"/>
                </a:lnTo>
                <a:lnTo>
                  <a:pt x="8449203" y="3173027"/>
                </a:lnTo>
                <a:cubicBezTo>
                  <a:pt x="8449203" y="3178663"/>
                  <a:pt x="8449144" y="3184286"/>
                  <a:pt x="8447832" y="3189869"/>
                </a:cubicBezTo>
                <a:cubicBezTo>
                  <a:pt x="8447875" y="3220958"/>
                  <a:pt x="8445424" y="3251607"/>
                  <a:pt x="8440365" y="3281619"/>
                </a:cubicBezTo>
                <a:lnTo>
                  <a:pt x="8439827" y="3288243"/>
                </a:lnTo>
                <a:cubicBezTo>
                  <a:pt x="8439657" y="3288248"/>
                  <a:pt x="8439489" y="3288253"/>
                  <a:pt x="8439321" y="3288305"/>
                </a:cubicBezTo>
                <a:cubicBezTo>
                  <a:pt x="8389046" y="3638399"/>
                  <a:pt x="8108007" y="3916971"/>
                  <a:pt x="7749156" y="3975903"/>
                </a:cubicBezTo>
                <a:lnTo>
                  <a:pt x="7749040" y="3977042"/>
                </a:lnTo>
                <a:cubicBezTo>
                  <a:pt x="7743729" y="3978045"/>
                  <a:pt x="7738400" y="3978986"/>
                  <a:pt x="7732823" y="3978570"/>
                </a:cubicBezTo>
                <a:cubicBezTo>
                  <a:pt x="7701651" y="3984080"/>
                  <a:pt x="7669771" y="3987038"/>
                  <a:pt x="7637396" y="3987561"/>
                </a:cubicBezTo>
                <a:lnTo>
                  <a:pt x="7620278" y="3989174"/>
                </a:lnTo>
                <a:lnTo>
                  <a:pt x="7620252" y="3988683"/>
                </a:lnTo>
                <a:lnTo>
                  <a:pt x="7619753" y="3988716"/>
                </a:lnTo>
                <a:cubicBezTo>
                  <a:pt x="7619187" y="3984944"/>
                  <a:pt x="7619160" y="3981158"/>
                  <a:pt x="7619160" y="3977366"/>
                </a:cubicBezTo>
                <a:cubicBezTo>
                  <a:pt x="7619160" y="3971728"/>
                  <a:pt x="7619219" y="3966104"/>
                  <a:pt x="7620531" y="3960518"/>
                </a:cubicBezTo>
                <a:cubicBezTo>
                  <a:pt x="7620488" y="3929436"/>
                  <a:pt x="7622938" y="3898794"/>
                  <a:pt x="7627995" y="3868787"/>
                </a:cubicBezTo>
                <a:lnTo>
                  <a:pt x="7628535" y="3862150"/>
                </a:lnTo>
                <a:cubicBezTo>
                  <a:pt x="7628704" y="3862145"/>
                  <a:pt x="7628873" y="3862140"/>
                  <a:pt x="7629040" y="3862087"/>
                </a:cubicBezTo>
                <a:cubicBezTo>
                  <a:pt x="7679317" y="3511992"/>
                  <a:pt x="7960356" y="3233421"/>
                  <a:pt x="8319206" y="3174489"/>
                </a:cubicBezTo>
                <a:lnTo>
                  <a:pt x="8319323" y="3173350"/>
                </a:lnTo>
                <a:cubicBezTo>
                  <a:pt x="8324632" y="3172348"/>
                  <a:pt x="8329960" y="3171407"/>
                  <a:pt x="8335536" y="3171823"/>
                </a:cubicBezTo>
                <a:cubicBezTo>
                  <a:pt x="8366719" y="3166310"/>
                  <a:pt x="8398612" y="3163352"/>
                  <a:pt x="8430998" y="3162829"/>
                </a:cubicBezTo>
                <a:close/>
                <a:moveTo>
                  <a:pt x="6769722" y="3161219"/>
                </a:moveTo>
                <a:lnTo>
                  <a:pt x="6786810" y="3162829"/>
                </a:lnTo>
                <a:cubicBezTo>
                  <a:pt x="6819195" y="3163352"/>
                  <a:pt x="6851088" y="3166310"/>
                  <a:pt x="6882271" y="3171823"/>
                </a:cubicBezTo>
                <a:cubicBezTo>
                  <a:pt x="6887847" y="3171407"/>
                  <a:pt x="6893175" y="3172348"/>
                  <a:pt x="6898484" y="3173350"/>
                </a:cubicBezTo>
                <a:lnTo>
                  <a:pt x="6898601" y="3174489"/>
                </a:lnTo>
                <a:cubicBezTo>
                  <a:pt x="7257451" y="3233421"/>
                  <a:pt x="7538490" y="3511992"/>
                  <a:pt x="7588766" y="3862087"/>
                </a:cubicBezTo>
                <a:cubicBezTo>
                  <a:pt x="7588934" y="3862140"/>
                  <a:pt x="7589103" y="3862145"/>
                  <a:pt x="7589272" y="3862150"/>
                </a:cubicBezTo>
                <a:lnTo>
                  <a:pt x="7589812" y="3868787"/>
                </a:lnTo>
                <a:cubicBezTo>
                  <a:pt x="7594869" y="3898794"/>
                  <a:pt x="7597319" y="3929436"/>
                  <a:pt x="7597276" y="3960518"/>
                </a:cubicBezTo>
                <a:cubicBezTo>
                  <a:pt x="7598588" y="3966104"/>
                  <a:pt x="7598647" y="3971728"/>
                  <a:pt x="7598647" y="3977366"/>
                </a:cubicBezTo>
                <a:cubicBezTo>
                  <a:pt x="7598647" y="3981158"/>
                  <a:pt x="7598620" y="3984944"/>
                  <a:pt x="7598054" y="3988716"/>
                </a:cubicBezTo>
                <a:lnTo>
                  <a:pt x="7597555" y="3988683"/>
                </a:lnTo>
                <a:lnTo>
                  <a:pt x="7597529" y="3989174"/>
                </a:lnTo>
                <a:lnTo>
                  <a:pt x="7580411" y="3987561"/>
                </a:lnTo>
                <a:cubicBezTo>
                  <a:pt x="7548036" y="3987038"/>
                  <a:pt x="7516156" y="3984080"/>
                  <a:pt x="7484984" y="3978570"/>
                </a:cubicBezTo>
                <a:cubicBezTo>
                  <a:pt x="7479407" y="3978986"/>
                  <a:pt x="7474078" y="3978045"/>
                  <a:pt x="7468767" y="3977042"/>
                </a:cubicBezTo>
                <a:lnTo>
                  <a:pt x="7468651" y="3975903"/>
                </a:lnTo>
                <a:cubicBezTo>
                  <a:pt x="7109800" y="3916971"/>
                  <a:pt x="6828761" y="3638399"/>
                  <a:pt x="6778486" y="3288305"/>
                </a:cubicBezTo>
                <a:cubicBezTo>
                  <a:pt x="6778318" y="3288253"/>
                  <a:pt x="6778150" y="3288248"/>
                  <a:pt x="6777980" y="3288243"/>
                </a:cubicBezTo>
                <a:lnTo>
                  <a:pt x="6777442" y="3281619"/>
                </a:lnTo>
                <a:cubicBezTo>
                  <a:pt x="6772383" y="3251607"/>
                  <a:pt x="6769933" y="3220958"/>
                  <a:pt x="6769975" y="3189869"/>
                </a:cubicBezTo>
                <a:cubicBezTo>
                  <a:pt x="6768663" y="3184286"/>
                  <a:pt x="6768604" y="3178663"/>
                  <a:pt x="6768604" y="3173027"/>
                </a:cubicBezTo>
                <a:lnTo>
                  <a:pt x="6769198" y="3161677"/>
                </a:lnTo>
                <a:lnTo>
                  <a:pt x="6769696" y="3161709"/>
                </a:lnTo>
                <a:close/>
                <a:moveTo>
                  <a:pt x="6755934" y="3161219"/>
                </a:moveTo>
                <a:lnTo>
                  <a:pt x="6755960" y="3161709"/>
                </a:lnTo>
                <a:lnTo>
                  <a:pt x="6756458" y="3161677"/>
                </a:lnTo>
                <a:lnTo>
                  <a:pt x="6757052" y="3173027"/>
                </a:lnTo>
                <a:cubicBezTo>
                  <a:pt x="6757052" y="3178663"/>
                  <a:pt x="6756994" y="3184286"/>
                  <a:pt x="6755682" y="3189869"/>
                </a:cubicBezTo>
                <a:cubicBezTo>
                  <a:pt x="6755724" y="3220958"/>
                  <a:pt x="6753273" y="3251607"/>
                  <a:pt x="6748215" y="3281619"/>
                </a:cubicBezTo>
                <a:lnTo>
                  <a:pt x="6747676" y="3288243"/>
                </a:lnTo>
                <a:cubicBezTo>
                  <a:pt x="6747507" y="3288248"/>
                  <a:pt x="6747338" y="3288253"/>
                  <a:pt x="6747171" y="3288305"/>
                </a:cubicBezTo>
                <a:cubicBezTo>
                  <a:pt x="6696895" y="3638399"/>
                  <a:pt x="6415856" y="3916971"/>
                  <a:pt x="6057005" y="3975903"/>
                </a:cubicBezTo>
                <a:lnTo>
                  <a:pt x="6056889" y="3977042"/>
                </a:lnTo>
                <a:cubicBezTo>
                  <a:pt x="6051578" y="3978045"/>
                  <a:pt x="6046249" y="3978986"/>
                  <a:pt x="6040672" y="3978570"/>
                </a:cubicBezTo>
                <a:cubicBezTo>
                  <a:pt x="6009500" y="3984080"/>
                  <a:pt x="5977620" y="3987038"/>
                  <a:pt x="5945246" y="3987561"/>
                </a:cubicBezTo>
                <a:lnTo>
                  <a:pt x="5928127" y="3989174"/>
                </a:lnTo>
                <a:lnTo>
                  <a:pt x="5928101" y="3988683"/>
                </a:lnTo>
                <a:lnTo>
                  <a:pt x="5927602" y="3988716"/>
                </a:lnTo>
                <a:cubicBezTo>
                  <a:pt x="5927036" y="3984944"/>
                  <a:pt x="5927009" y="3981158"/>
                  <a:pt x="5927009" y="3977366"/>
                </a:cubicBezTo>
                <a:cubicBezTo>
                  <a:pt x="5927009" y="3971728"/>
                  <a:pt x="5927068" y="3966104"/>
                  <a:pt x="5928380" y="3960518"/>
                </a:cubicBezTo>
                <a:cubicBezTo>
                  <a:pt x="5928338" y="3929436"/>
                  <a:pt x="5930787" y="3898794"/>
                  <a:pt x="5935844" y="3868787"/>
                </a:cubicBezTo>
                <a:lnTo>
                  <a:pt x="5936384" y="3862150"/>
                </a:lnTo>
                <a:cubicBezTo>
                  <a:pt x="5936553" y="3862145"/>
                  <a:pt x="5936722" y="3862140"/>
                  <a:pt x="5936890" y="3862087"/>
                </a:cubicBezTo>
                <a:cubicBezTo>
                  <a:pt x="5987166" y="3511992"/>
                  <a:pt x="6268205" y="3233421"/>
                  <a:pt x="6627056" y="3174489"/>
                </a:cubicBezTo>
                <a:lnTo>
                  <a:pt x="6627173" y="3173350"/>
                </a:lnTo>
                <a:cubicBezTo>
                  <a:pt x="6632481" y="3172348"/>
                  <a:pt x="6637809" y="3171407"/>
                  <a:pt x="6643385" y="3171823"/>
                </a:cubicBezTo>
                <a:cubicBezTo>
                  <a:pt x="6674569" y="3166310"/>
                  <a:pt x="6706461" y="3163352"/>
                  <a:pt x="6738847" y="3162829"/>
                </a:cubicBezTo>
                <a:close/>
                <a:moveTo>
                  <a:pt x="5077571" y="3161219"/>
                </a:moveTo>
                <a:lnTo>
                  <a:pt x="5094659" y="3162829"/>
                </a:lnTo>
                <a:cubicBezTo>
                  <a:pt x="5127044" y="3163352"/>
                  <a:pt x="5158937" y="3166310"/>
                  <a:pt x="5190120" y="3171823"/>
                </a:cubicBezTo>
                <a:cubicBezTo>
                  <a:pt x="5195696" y="3171407"/>
                  <a:pt x="5201024" y="3172348"/>
                  <a:pt x="5206334" y="3173350"/>
                </a:cubicBezTo>
                <a:lnTo>
                  <a:pt x="5206450" y="3174489"/>
                </a:lnTo>
                <a:cubicBezTo>
                  <a:pt x="5565300" y="3233421"/>
                  <a:pt x="5846339" y="3511992"/>
                  <a:pt x="5896616" y="3862087"/>
                </a:cubicBezTo>
                <a:cubicBezTo>
                  <a:pt x="5896783" y="3862140"/>
                  <a:pt x="5896953" y="3862145"/>
                  <a:pt x="5897121" y="3862150"/>
                </a:cubicBezTo>
                <a:lnTo>
                  <a:pt x="5897662" y="3868787"/>
                </a:lnTo>
                <a:cubicBezTo>
                  <a:pt x="5902718" y="3898794"/>
                  <a:pt x="5905168" y="3929436"/>
                  <a:pt x="5905126" y="3960518"/>
                </a:cubicBezTo>
                <a:cubicBezTo>
                  <a:pt x="5906438" y="3966104"/>
                  <a:pt x="5906496" y="3971728"/>
                  <a:pt x="5906496" y="3977366"/>
                </a:cubicBezTo>
                <a:cubicBezTo>
                  <a:pt x="5906496" y="3981158"/>
                  <a:pt x="5906469" y="3984944"/>
                  <a:pt x="5905903" y="3988716"/>
                </a:cubicBezTo>
                <a:lnTo>
                  <a:pt x="5905404" y="3988683"/>
                </a:lnTo>
                <a:lnTo>
                  <a:pt x="5905378" y="3989174"/>
                </a:lnTo>
                <a:lnTo>
                  <a:pt x="5888260" y="3987561"/>
                </a:lnTo>
                <a:cubicBezTo>
                  <a:pt x="5855886" y="3987038"/>
                  <a:pt x="5824005" y="3984080"/>
                  <a:pt x="5792833" y="3978570"/>
                </a:cubicBezTo>
                <a:cubicBezTo>
                  <a:pt x="5787256" y="3978986"/>
                  <a:pt x="5781927" y="3978045"/>
                  <a:pt x="5776617" y="3977042"/>
                </a:cubicBezTo>
                <a:lnTo>
                  <a:pt x="5776501" y="3975903"/>
                </a:lnTo>
                <a:cubicBezTo>
                  <a:pt x="5417649" y="3916971"/>
                  <a:pt x="5136610" y="3638399"/>
                  <a:pt x="5086335" y="3288305"/>
                </a:cubicBezTo>
                <a:cubicBezTo>
                  <a:pt x="5086167" y="3288253"/>
                  <a:pt x="5085999" y="3288248"/>
                  <a:pt x="5085830" y="3288243"/>
                </a:cubicBezTo>
                <a:lnTo>
                  <a:pt x="5085291" y="3281619"/>
                </a:lnTo>
                <a:cubicBezTo>
                  <a:pt x="5080233" y="3251607"/>
                  <a:pt x="5077782" y="3220958"/>
                  <a:pt x="5077824" y="3189869"/>
                </a:cubicBezTo>
                <a:cubicBezTo>
                  <a:pt x="5076512" y="3184286"/>
                  <a:pt x="5076453" y="3178663"/>
                  <a:pt x="5076453" y="3173027"/>
                </a:cubicBezTo>
                <a:lnTo>
                  <a:pt x="5077047" y="3161677"/>
                </a:lnTo>
                <a:lnTo>
                  <a:pt x="5077545" y="3161709"/>
                </a:lnTo>
                <a:close/>
                <a:moveTo>
                  <a:pt x="5063783" y="3161219"/>
                </a:moveTo>
                <a:lnTo>
                  <a:pt x="5063809" y="3161709"/>
                </a:lnTo>
                <a:lnTo>
                  <a:pt x="5064307" y="3161677"/>
                </a:lnTo>
                <a:lnTo>
                  <a:pt x="5064902" y="3173027"/>
                </a:lnTo>
                <a:cubicBezTo>
                  <a:pt x="5064902" y="3178663"/>
                  <a:pt x="5064842" y="3184286"/>
                  <a:pt x="5063530" y="3189869"/>
                </a:cubicBezTo>
                <a:cubicBezTo>
                  <a:pt x="5063572" y="3220958"/>
                  <a:pt x="5061122" y="3251607"/>
                  <a:pt x="5056063" y="3281619"/>
                </a:cubicBezTo>
                <a:lnTo>
                  <a:pt x="5055525" y="3288243"/>
                </a:lnTo>
                <a:cubicBezTo>
                  <a:pt x="5055355" y="3288248"/>
                  <a:pt x="5055187" y="3288253"/>
                  <a:pt x="5055019" y="3288305"/>
                </a:cubicBezTo>
                <a:cubicBezTo>
                  <a:pt x="5004744" y="3638399"/>
                  <a:pt x="4723705" y="3916971"/>
                  <a:pt x="4364853" y="3975903"/>
                </a:cubicBezTo>
                <a:lnTo>
                  <a:pt x="4364737" y="3977042"/>
                </a:lnTo>
                <a:cubicBezTo>
                  <a:pt x="4359427" y="3978045"/>
                  <a:pt x="4354098" y="3978986"/>
                  <a:pt x="4348521" y="3978570"/>
                </a:cubicBezTo>
                <a:cubicBezTo>
                  <a:pt x="4317350" y="3984080"/>
                  <a:pt x="4285468" y="3987038"/>
                  <a:pt x="4253094" y="3987561"/>
                </a:cubicBezTo>
                <a:lnTo>
                  <a:pt x="4235976" y="3989174"/>
                </a:lnTo>
                <a:lnTo>
                  <a:pt x="4235950" y="3988683"/>
                </a:lnTo>
                <a:lnTo>
                  <a:pt x="4235451" y="3988716"/>
                </a:lnTo>
                <a:cubicBezTo>
                  <a:pt x="4234885" y="3984944"/>
                  <a:pt x="4234858" y="3981158"/>
                  <a:pt x="4234858" y="3977366"/>
                </a:cubicBezTo>
                <a:cubicBezTo>
                  <a:pt x="4234858" y="3971728"/>
                  <a:pt x="4234916" y="3966104"/>
                  <a:pt x="4236228" y="3960518"/>
                </a:cubicBezTo>
                <a:cubicBezTo>
                  <a:pt x="4236186" y="3929436"/>
                  <a:pt x="4238636" y="3898794"/>
                  <a:pt x="4243692" y="3868787"/>
                </a:cubicBezTo>
                <a:lnTo>
                  <a:pt x="4244233" y="3862150"/>
                </a:lnTo>
                <a:cubicBezTo>
                  <a:pt x="4244401" y="3862145"/>
                  <a:pt x="4244571" y="3862140"/>
                  <a:pt x="4244738" y="3862087"/>
                </a:cubicBezTo>
                <a:cubicBezTo>
                  <a:pt x="4295015" y="3511992"/>
                  <a:pt x="4576054" y="3233421"/>
                  <a:pt x="4934904" y="3174489"/>
                </a:cubicBezTo>
                <a:lnTo>
                  <a:pt x="4935021" y="3173350"/>
                </a:lnTo>
                <a:cubicBezTo>
                  <a:pt x="4940330" y="3172348"/>
                  <a:pt x="4945658" y="3171407"/>
                  <a:pt x="4951234" y="3171823"/>
                </a:cubicBezTo>
                <a:cubicBezTo>
                  <a:pt x="4982417" y="3166310"/>
                  <a:pt x="5014310" y="3163352"/>
                  <a:pt x="5046695" y="3162829"/>
                </a:cubicBezTo>
                <a:close/>
                <a:moveTo>
                  <a:pt x="3385420" y="3161219"/>
                </a:moveTo>
                <a:lnTo>
                  <a:pt x="3402507" y="3162829"/>
                </a:lnTo>
                <a:cubicBezTo>
                  <a:pt x="3434893" y="3163352"/>
                  <a:pt x="3466785" y="3166310"/>
                  <a:pt x="3497969" y="3171823"/>
                </a:cubicBezTo>
                <a:cubicBezTo>
                  <a:pt x="3503545" y="3171407"/>
                  <a:pt x="3508873" y="3172348"/>
                  <a:pt x="3514181" y="3173350"/>
                </a:cubicBezTo>
                <a:lnTo>
                  <a:pt x="3514298" y="3174489"/>
                </a:lnTo>
                <a:cubicBezTo>
                  <a:pt x="3873149" y="3233421"/>
                  <a:pt x="4154188" y="3511992"/>
                  <a:pt x="4204464" y="3862087"/>
                </a:cubicBezTo>
                <a:cubicBezTo>
                  <a:pt x="4204632" y="3862140"/>
                  <a:pt x="4204801" y="3862145"/>
                  <a:pt x="4204970" y="3862150"/>
                </a:cubicBezTo>
                <a:lnTo>
                  <a:pt x="4205510" y="3868787"/>
                </a:lnTo>
                <a:cubicBezTo>
                  <a:pt x="4210567" y="3898794"/>
                  <a:pt x="4213016" y="3929436"/>
                  <a:pt x="4212974" y="3960518"/>
                </a:cubicBezTo>
                <a:cubicBezTo>
                  <a:pt x="4214286" y="3966104"/>
                  <a:pt x="4214345" y="3971728"/>
                  <a:pt x="4214345" y="3977366"/>
                </a:cubicBezTo>
                <a:cubicBezTo>
                  <a:pt x="4214345" y="3981158"/>
                  <a:pt x="4214318" y="3984944"/>
                  <a:pt x="4213752" y="3988716"/>
                </a:cubicBezTo>
                <a:lnTo>
                  <a:pt x="4213253" y="3988683"/>
                </a:lnTo>
                <a:lnTo>
                  <a:pt x="4213227" y="3989174"/>
                </a:lnTo>
                <a:lnTo>
                  <a:pt x="4196108" y="3987561"/>
                </a:lnTo>
                <a:cubicBezTo>
                  <a:pt x="4163734" y="3987038"/>
                  <a:pt x="4131854" y="3984080"/>
                  <a:pt x="4100682" y="3978570"/>
                </a:cubicBezTo>
                <a:cubicBezTo>
                  <a:pt x="4095105" y="3978986"/>
                  <a:pt x="4089776" y="3978045"/>
                  <a:pt x="4084465" y="3977042"/>
                </a:cubicBezTo>
                <a:lnTo>
                  <a:pt x="4084349" y="3975903"/>
                </a:lnTo>
                <a:cubicBezTo>
                  <a:pt x="3725498" y="3916971"/>
                  <a:pt x="3444459" y="3638399"/>
                  <a:pt x="3394183" y="3288305"/>
                </a:cubicBezTo>
                <a:cubicBezTo>
                  <a:pt x="3394016" y="3288253"/>
                  <a:pt x="3393847" y="3288248"/>
                  <a:pt x="3393678" y="3288243"/>
                </a:cubicBezTo>
                <a:lnTo>
                  <a:pt x="3393139" y="3281619"/>
                </a:lnTo>
                <a:cubicBezTo>
                  <a:pt x="3388081" y="3251607"/>
                  <a:pt x="3385630" y="3220958"/>
                  <a:pt x="3385672" y="3189869"/>
                </a:cubicBezTo>
                <a:cubicBezTo>
                  <a:pt x="3384360" y="3184286"/>
                  <a:pt x="3384302" y="3178663"/>
                  <a:pt x="3384302" y="3173027"/>
                </a:cubicBezTo>
                <a:lnTo>
                  <a:pt x="3384896" y="3161677"/>
                </a:lnTo>
                <a:lnTo>
                  <a:pt x="3385394" y="3161709"/>
                </a:lnTo>
                <a:close/>
                <a:moveTo>
                  <a:pt x="3371632" y="3161219"/>
                </a:moveTo>
                <a:lnTo>
                  <a:pt x="3371658" y="3161709"/>
                </a:lnTo>
                <a:lnTo>
                  <a:pt x="3372156" y="3161677"/>
                </a:lnTo>
                <a:lnTo>
                  <a:pt x="3372750" y="3173027"/>
                </a:lnTo>
                <a:cubicBezTo>
                  <a:pt x="3372750" y="3178663"/>
                  <a:pt x="3372691" y="3184286"/>
                  <a:pt x="3371379" y="3189869"/>
                </a:cubicBezTo>
                <a:cubicBezTo>
                  <a:pt x="3371421" y="3220958"/>
                  <a:pt x="3368971" y="3251607"/>
                  <a:pt x="3363912" y="3281619"/>
                </a:cubicBezTo>
                <a:lnTo>
                  <a:pt x="3363374" y="3288243"/>
                </a:lnTo>
                <a:cubicBezTo>
                  <a:pt x="3363204" y="3288248"/>
                  <a:pt x="3363036" y="3288253"/>
                  <a:pt x="3362868" y="3288305"/>
                </a:cubicBezTo>
                <a:cubicBezTo>
                  <a:pt x="3312593" y="3638399"/>
                  <a:pt x="3031554" y="3916971"/>
                  <a:pt x="2672703" y="3975903"/>
                </a:cubicBezTo>
                <a:lnTo>
                  <a:pt x="2672586" y="3977042"/>
                </a:lnTo>
                <a:cubicBezTo>
                  <a:pt x="2667276" y="3978045"/>
                  <a:pt x="2661947" y="3978986"/>
                  <a:pt x="2656370" y="3978570"/>
                </a:cubicBezTo>
                <a:cubicBezTo>
                  <a:pt x="2625198" y="3984080"/>
                  <a:pt x="2593318" y="3987038"/>
                  <a:pt x="2560943" y="3987561"/>
                </a:cubicBezTo>
                <a:lnTo>
                  <a:pt x="2543825" y="3989174"/>
                </a:lnTo>
                <a:lnTo>
                  <a:pt x="2543799" y="3988683"/>
                </a:lnTo>
                <a:lnTo>
                  <a:pt x="2543300" y="3988716"/>
                </a:lnTo>
                <a:cubicBezTo>
                  <a:pt x="2542734" y="3984944"/>
                  <a:pt x="2542707" y="3981158"/>
                  <a:pt x="2542707" y="3977366"/>
                </a:cubicBezTo>
                <a:cubicBezTo>
                  <a:pt x="2542707" y="3971728"/>
                  <a:pt x="2542765" y="3966104"/>
                  <a:pt x="2544077" y="3960518"/>
                </a:cubicBezTo>
                <a:cubicBezTo>
                  <a:pt x="2544035" y="3929436"/>
                  <a:pt x="2546485" y="3898794"/>
                  <a:pt x="2551541" y="3868787"/>
                </a:cubicBezTo>
                <a:lnTo>
                  <a:pt x="2552082" y="3862150"/>
                </a:lnTo>
                <a:cubicBezTo>
                  <a:pt x="2552250" y="3862145"/>
                  <a:pt x="2552420" y="3862140"/>
                  <a:pt x="2552587" y="3862087"/>
                </a:cubicBezTo>
                <a:cubicBezTo>
                  <a:pt x="2602864" y="3511992"/>
                  <a:pt x="2883903" y="3233421"/>
                  <a:pt x="3242753" y="3174489"/>
                </a:cubicBezTo>
                <a:lnTo>
                  <a:pt x="3242870" y="3173350"/>
                </a:lnTo>
                <a:cubicBezTo>
                  <a:pt x="3248179" y="3172348"/>
                  <a:pt x="3253507" y="3171407"/>
                  <a:pt x="3259083" y="3171823"/>
                </a:cubicBezTo>
                <a:cubicBezTo>
                  <a:pt x="3290266" y="3166310"/>
                  <a:pt x="3322159" y="3163352"/>
                  <a:pt x="3354544" y="3162829"/>
                </a:cubicBezTo>
                <a:close/>
                <a:moveTo>
                  <a:pt x="1693269" y="3161219"/>
                </a:moveTo>
                <a:lnTo>
                  <a:pt x="1710356" y="3162829"/>
                </a:lnTo>
                <a:cubicBezTo>
                  <a:pt x="1742742" y="3163352"/>
                  <a:pt x="1774634" y="3166310"/>
                  <a:pt x="1805818" y="3171823"/>
                </a:cubicBezTo>
                <a:cubicBezTo>
                  <a:pt x="1811394" y="3171407"/>
                  <a:pt x="1816722" y="3172348"/>
                  <a:pt x="1822030" y="3173350"/>
                </a:cubicBezTo>
                <a:lnTo>
                  <a:pt x="1822148" y="3174489"/>
                </a:lnTo>
                <a:cubicBezTo>
                  <a:pt x="2180998" y="3233421"/>
                  <a:pt x="2462037" y="3511992"/>
                  <a:pt x="2512313" y="3862087"/>
                </a:cubicBezTo>
                <a:cubicBezTo>
                  <a:pt x="2512481" y="3862140"/>
                  <a:pt x="2512650" y="3862145"/>
                  <a:pt x="2512819" y="3862150"/>
                </a:cubicBezTo>
                <a:lnTo>
                  <a:pt x="2513359" y="3868787"/>
                </a:lnTo>
                <a:cubicBezTo>
                  <a:pt x="2518416" y="3898794"/>
                  <a:pt x="2520865" y="3929436"/>
                  <a:pt x="2520823" y="3960518"/>
                </a:cubicBezTo>
                <a:cubicBezTo>
                  <a:pt x="2522135" y="3966104"/>
                  <a:pt x="2522194" y="3971728"/>
                  <a:pt x="2522194" y="3977366"/>
                </a:cubicBezTo>
                <a:cubicBezTo>
                  <a:pt x="2522194" y="3981158"/>
                  <a:pt x="2522167" y="3984944"/>
                  <a:pt x="2521601" y="3988716"/>
                </a:cubicBezTo>
                <a:lnTo>
                  <a:pt x="2521102" y="3988683"/>
                </a:lnTo>
                <a:lnTo>
                  <a:pt x="2521076" y="3989174"/>
                </a:lnTo>
                <a:lnTo>
                  <a:pt x="2503957" y="3987561"/>
                </a:lnTo>
                <a:cubicBezTo>
                  <a:pt x="2471583" y="3987038"/>
                  <a:pt x="2439703" y="3984080"/>
                  <a:pt x="2408531" y="3978570"/>
                </a:cubicBezTo>
                <a:cubicBezTo>
                  <a:pt x="2402954" y="3978986"/>
                  <a:pt x="2397625" y="3978045"/>
                  <a:pt x="2392314" y="3977042"/>
                </a:cubicBezTo>
                <a:lnTo>
                  <a:pt x="2392198" y="3975903"/>
                </a:lnTo>
                <a:cubicBezTo>
                  <a:pt x="2033347" y="3916971"/>
                  <a:pt x="1752308" y="3638399"/>
                  <a:pt x="1702032" y="3288305"/>
                </a:cubicBezTo>
                <a:cubicBezTo>
                  <a:pt x="1701865" y="3288253"/>
                  <a:pt x="1701696" y="3288248"/>
                  <a:pt x="1701527" y="3288243"/>
                </a:cubicBezTo>
                <a:lnTo>
                  <a:pt x="1700989" y="3281619"/>
                </a:lnTo>
                <a:cubicBezTo>
                  <a:pt x="1695930" y="3251607"/>
                  <a:pt x="1693479" y="3220958"/>
                  <a:pt x="1693521" y="3189869"/>
                </a:cubicBezTo>
                <a:cubicBezTo>
                  <a:pt x="1692209" y="3184286"/>
                  <a:pt x="1692151" y="3178663"/>
                  <a:pt x="1692151" y="3173027"/>
                </a:cubicBezTo>
                <a:lnTo>
                  <a:pt x="1692745" y="3161677"/>
                </a:lnTo>
                <a:lnTo>
                  <a:pt x="1693243" y="3161709"/>
                </a:lnTo>
                <a:close/>
                <a:moveTo>
                  <a:pt x="1679481" y="3161219"/>
                </a:moveTo>
                <a:lnTo>
                  <a:pt x="1679507" y="3161709"/>
                </a:lnTo>
                <a:lnTo>
                  <a:pt x="1680005" y="3161677"/>
                </a:lnTo>
                <a:lnTo>
                  <a:pt x="1680599" y="3173027"/>
                </a:lnTo>
                <a:cubicBezTo>
                  <a:pt x="1680599" y="3178663"/>
                  <a:pt x="1680540" y="3184286"/>
                  <a:pt x="1679228" y="3189869"/>
                </a:cubicBezTo>
                <a:cubicBezTo>
                  <a:pt x="1679270" y="3220958"/>
                  <a:pt x="1676820" y="3251607"/>
                  <a:pt x="1671761" y="3281619"/>
                </a:cubicBezTo>
                <a:lnTo>
                  <a:pt x="1671223" y="3288243"/>
                </a:lnTo>
                <a:cubicBezTo>
                  <a:pt x="1671053" y="3288248"/>
                  <a:pt x="1670885" y="3288253"/>
                  <a:pt x="1670717" y="3288305"/>
                </a:cubicBezTo>
                <a:cubicBezTo>
                  <a:pt x="1620442" y="3638399"/>
                  <a:pt x="1339403" y="3916971"/>
                  <a:pt x="980552" y="3975903"/>
                </a:cubicBezTo>
                <a:lnTo>
                  <a:pt x="980435" y="3977042"/>
                </a:lnTo>
                <a:cubicBezTo>
                  <a:pt x="975125" y="3978045"/>
                  <a:pt x="969796" y="3978986"/>
                  <a:pt x="964219" y="3978570"/>
                </a:cubicBezTo>
                <a:cubicBezTo>
                  <a:pt x="933047" y="3984080"/>
                  <a:pt x="901167" y="3987038"/>
                  <a:pt x="868792" y="3987561"/>
                </a:cubicBezTo>
                <a:lnTo>
                  <a:pt x="851674" y="3989174"/>
                </a:lnTo>
                <a:lnTo>
                  <a:pt x="851648" y="3988683"/>
                </a:lnTo>
                <a:lnTo>
                  <a:pt x="851149" y="3988716"/>
                </a:lnTo>
                <a:cubicBezTo>
                  <a:pt x="850583" y="3984944"/>
                  <a:pt x="850556" y="3981158"/>
                  <a:pt x="850556" y="3977366"/>
                </a:cubicBezTo>
                <a:cubicBezTo>
                  <a:pt x="850556" y="3971728"/>
                  <a:pt x="850614" y="3966104"/>
                  <a:pt x="851926" y="3960518"/>
                </a:cubicBezTo>
                <a:cubicBezTo>
                  <a:pt x="851884" y="3929436"/>
                  <a:pt x="854334" y="3898794"/>
                  <a:pt x="859390" y="3868787"/>
                </a:cubicBezTo>
                <a:lnTo>
                  <a:pt x="859931" y="3862150"/>
                </a:lnTo>
                <a:cubicBezTo>
                  <a:pt x="860099" y="3862145"/>
                  <a:pt x="860269" y="3862140"/>
                  <a:pt x="860436" y="3862087"/>
                </a:cubicBezTo>
                <a:cubicBezTo>
                  <a:pt x="910713" y="3511992"/>
                  <a:pt x="1191752" y="3233421"/>
                  <a:pt x="1550602" y="3174489"/>
                </a:cubicBezTo>
                <a:lnTo>
                  <a:pt x="1550719" y="3173350"/>
                </a:lnTo>
                <a:cubicBezTo>
                  <a:pt x="1556028" y="3172348"/>
                  <a:pt x="1561356" y="3171407"/>
                  <a:pt x="1566932" y="3171823"/>
                </a:cubicBezTo>
                <a:cubicBezTo>
                  <a:pt x="1598115" y="3166310"/>
                  <a:pt x="1630008" y="3163352"/>
                  <a:pt x="1662393" y="3162829"/>
                </a:cubicBezTo>
                <a:close/>
                <a:moveTo>
                  <a:pt x="1118" y="3161219"/>
                </a:moveTo>
                <a:lnTo>
                  <a:pt x="18205" y="3162829"/>
                </a:lnTo>
                <a:cubicBezTo>
                  <a:pt x="50591" y="3163352"/>
                  <a:pt x="82483" y="3166310"/>
                  <a:pt x="113667" y="3171823"/>
                </a:cubicBezTo>
                <a:cubicBezTo>
                  <a:pt x="119243" y="3171407"/>
                  <a:pt x="124571" y="3172348"/>
                  <a:pt x="129879" y="3173350"/>
                </a:cubicBezTo>
                <a:lnTo>
                  <a:pt x="129997" y="3174489"/>
                </a:lnTo>
                <a:cubicBezTo>
                  <a:pt x="488847" y="3233421"/>
                  <a:pt x="769886" y="3511992"/>
                  <a:pt x="820162" y="3862087"/>
                </a:cubicBezTo>
                <a:cubicBezTo>
                  <a:pt x="820330" y="3862140"/>
                  <a:pt x="820499" y="3862145"/>
                  <a:pt x="820668" y="3862150"/>
                </a:cubicBezTo>
                <a:lnTo>
                  <a:pt x="821208" y="3868787"/>
                </a:lnTo>
                <a:cubicBezTo>
                  <a:pt x="826265" y="3898794"/>
                  <a:pt x="828714" y="3929436"/>
                  <a:pt x="828672" y="3960518"/>
                </a:cubicBezTo>
                <a:cubicBezTo>
                  <a:pt x="829984" y="3966104"/>
                  <a:pt x="830043" y="3971728"/>
                  <a:pt x="830043" y="3977366"/>
                </a:cubicBezTo>
                <a:cubicBezTo>
                  <a:pt x="830043" y="3981158"/>
                  <a:pt x="830016" y="3984944"/>
                  <a:pt x="829450" y="3988716"/>
                </a:cubicBezTo>
                <a:lnTo>
                  <a:pt x="828951" y="3988683"/>
                </a:lnTo>
                <a:lnTo>
                  <a:pt x="828925" y="3989174"/>
                </a:lnTo>
                <a:lnTo>
                  <a:pt x="811806" y="3987561"/>
                </a:lnTo>
                <a:cubicBezTo>
                  <a:pt x="779432" y="3987038"/>
                  <a:pt x="747552" y="3984080"/>
                  <a:pt x="716380" y="3978570"/>
                </a:cubicBezTo>
                <a:cubicBezTo>
                  <a:pt x="710803" y="3978986"/>
                  <a:pt x="705474" y="3978045"/>
                  <a:pt x="700163" y="3977042"/>
                </a:cubicBezTo>
                <a:lnTo>
                  <a:pt x="700047" y="3975903"/>
                </a:lnTo>
                <a:cubicBezTo>
                  <a:pt x="341196" y="3916971"/>
                  <a:pt x="60157" y="3638399"/>
                  <a:pt x="9881" y="3288305"/>
                </a:cubicBezTo>
                <a:cubicBezTo>
                  <a:pt x="9714" y="3288253"/>
                  <a:pt x="9545" y="3288248"/>
                  <a:pt x="9376" y="3288243"/>
                </a:cubicBezTo>
                <a:lnTo>
                  <a:pt x="8837" y="3281619"/>
                </a:lnTo>
                <a:cubicBezTo>
                  <a:pt x="3779" y="3251607"/>
                  <a:pt x="1328" y="3220958"/>
                  <a:pt x="1370" y="3189869"/>
                </a:cubicBezTo>
                <a:cubicBezTo>
                  <a:pt x="58" y="3184286"/>
                  <a:pt x="0" y="3178663"/>
                  <a:pt x="0" y="3173027"/>
                </a:cubicBezTo>
                <a:lnTo>
                  <a:pt x="594" y="3161677"/>
                </a:lnTo>
                <a:lnTo>
                  <a:pt x="1092" y="3161709"/>
                </a:lnTo>
                <a:close/>
                <a:moveTo>
                  <a:pt x="7762529" y="2447425"/>
                </a:moveTo>
                <a:cubicBezTo>
                  <a:pt x="7815805" y="2718331"/>
                  <a:pt x="8030648" y="2933128"/>
                  <a:pt x="8305838" y="2992271"/>
                </a:cubicBezTo>
                <a:cubicBezTo>
                  <a:pt x="8252563" y="2721365"/>
                  <a:pt x="8037719" y="2506568"/>
                  <a:pt x="7762529" y="2447425"/>
                </a:cubicBezTo>
                <a:close/>
                <a:moveTo>
                  <a:pt x="7455280" y="2447425"/>
                </a:moveTo>
                <a:cubicBezTo>
                  <a:pt x="7180090" y="2506568"/>
                  <a:pt x="6965246" y="2721365"/>
                  <a:pt x="6911971" y="2992271"/>
                </a:cubicBezTo>
                <a:cubicBezTo>
                  <a:pt x="7187161" y="2933128"/>
                  <a:pt x="7402004" y="2718331"/>
                  <a:pt x="7455280" y="2447425"/>
                </a:cubicBezTo>
                <a:close/>
                <a:moveTo>
                  <a:pt x="6070378" y="2447425"/>
                </a:moveTo>
                <a:cubicBezTo>
                  <a:pt x="6123654" y="2718331"/>
                  <a:pt x="6338497" y="2933128"/>
                  <a:pt x="6613687" y="2992271"/>
                </a:cubicBezTo>
                <a:cubicBezTo>
                  <a:pt x="6560412" y="2721365"/>
                  <a:pt x="6345568" y="2506568"/>
                  <a:pt x="6070378" y="2447425"/>
                </a:cubicBezTo>
                <a:close/>
                <a:moveTo>
                  <a:pt x="5763129" y="2447425"/>
                </a:moveTo>
                <a:cubicBezTo>
                  <a:pt x="5487939" y="2506568"/>
                  <a:pt x="5273095" y="2721365"/>
                  <a:pt x="5219820" y="2992271"/>
                </a:cubicBezTo>
                <a:cubicBezTo>
                  <a:pt x="5495010" y="2933128"/>
                  <a:pt x="5709853" y="2718331"/>
                  <a:pt x="5763129" y="2447425"/>
                </a:cubicBezTo>
                <a:close/>
                <a:moveTo>
                  <a:pt x="4378227" y="2447425"/>
                </a:moveTo>
                <a:cubicBezTo>
                  <a:pt x="4431503" y="2718331"/>
                  <a:pt x="4646346" y="2933128"/>
                  <a:pt x="4921536" y="2992271"/>
                </a:cubicBezTo>
                <a:cubicBezTo>
                  <a:pt x="4868261" y="2721365"/>
                  <a:pt x="4653417" y="2506568"/>
                  <a:pt x="4378227" y="2447425"/>
                </a:cubicBezTo>
                <a:close/>
                <a:moveTo>
                  <a:pt x="4070978" y="2447425"/>
                </a:moveTo>
                <a:cubicBezTo>
                  <a:pt x="3795788" y="2506568"/>
                  <a:pt x="3580944" y="2721365"/>
                  <a:pt x="3527669" y="2992271"/>
                </a:cubicBezTo>
                <a:cubicBezTo>
                  <a:pt x="3802859" y="2933128"/>
                  <a:pt x="4017702" y="2718331"/>
                  <a:pt x="4070978" y="2447425"/>
                </a:cubicBezTo>
                <a:close/>
                <a:moveTo>
                  <a:pt x="2686076" y="2447425"/>
                </a:moveTo>
                <a:cubicBezTo>
                  <a:pt x="2739352" y="2718331"/>
                  <a:pt x="2954195" y="2933128"/>
                  <a:pt x="3229385" y="2992271"/>
                </a:cubicBezTo>
                <a:cubicBezTo>
                  <a:pt x="3176110" y="2721365"/>
                  <a:pt x="2961266" y="2506568"/>
                  <a:pt x="2686076" y="2447425"/>
                </a:cubicBezTo>
                <a:close/>
                <a:moveTo>
                  <a:pt x="2378827" y="2447425"/>
                </a:moveTo>
                <a:cubicBezTo>
                  <a:pt x="2103637" y="2506568"/>
                  <a:pt x="1888793" y="2721365"/>
                  <a:pt x="1835518" y="2992271"/>
                </a:cubicBezTo>
                <a:cubicBezTo>
                  <a:pt x="2110708" y="2933128"/>
                  <a:pt x="2325551" y="2718331"/>
                  <a:pt x="2378827" y="2447425"/>
                </a:cubicBezTo>
                <a:close/>
                <a:moveTo>
                  <a:pt x="993925" y="2447425"/>
                </a:moveTo>
                <a:cubicBezTo>
                  <a:pt x="1047201" y="2718331"/>
                  <a:pt x="1262044" y="2933128"/>
                  <a:pt x="1537234" y="2992271"/>
                </a:cubicBezTo>
                <a:cubicBezTo>
                  <a:pt x="1483959" y="2721365"/>
                  <a:pt x="1269115" y="2506568"/>
                  <a:pt x="993925" y="2447425"/>
                </a:cubicBezTo>
                <a:close/>
                <a:moveTo>
                  <a:pt x="686676" y="2447425"/>
                </a:moveTo>
                <a:cubicBezTo>
                  <a:pt x="411486" y="2506568"/>
                  <a:pt x="196642" y="2721365"/>
                  <a:pt x="143367" y="2992271"/>
                </a:cubicBezTo>
                <a:cubicBezTo>
                  <a:pt x="418557" y="2933128"/>
                  <a:pt x="633400" y="2718331"/>
                  <a:pt x="686676" y="2447425"/>
                </a:cubicBezTo>
                <a:close/>
                <a:moveTo>
                  <a:pt x="9139239" y="2321311"/>
                </a:moveTo>
                <a:lnTo>
                  <a:pt x="9139239" y="2449820"/>
                </a:lnTo>
                <a:lnTo>
                  <a:pt x="9047261" y="2476706"/>
                </a:lnTo>
                <a:cubicBezTo>
                  <a:pt x="8821055" y="2561144"/>
                  <a:pt x="8650738" y="2755228"/>
                  <a:pt x="8604122" y="2992271"/>
                </a:cubicBezTo>
                <a:cubicBezTo>
                  <a:pt x="8844913" y="2940521"/>
                  <a:pt x="9039501" y="2769598"/>
                  <a:pt x="9120077" y="2546190"/>
                </a:cubicBezTo>
                <a:lnTo>
                  <a:pt x="9139239" y="2477003"/>
                </a:lnTo>
                <a:lnTo>
                  <a:pt x="9139239" y="2782562"/>
                </a:lnTo>
                <a:lnTo>
                  <a:pt x="9135069" y="2789374"/>
                </a:lnTo>
                <a:cubicBezTo>
                  <a:pt x="9008919" y="2963003"/>
                  <a:pt x="8815033" y="3086603"/>
                  <a:pt x="8590751" y="3123727"/>
                </a:cubicBezTo>
                <a:lnTo>
                  <a:pt x="8590635" y="3124875"/>
                </a:lnTo>
                <a:cubicBezTo>
                  <a:pt x="8585324" y="3125886"/>
                  <a:pt x="8579995" y="3126834"/>
                  <a:pt x="8574418" y="3126415"/>
                </a:cubicBezTo>
                <a:cubicBezTo>
                  <a:pt x="8543246" y="3131969"/>
                  <a:pt x="8511366" y="3134950"/>
                  <a:pt x="8478991" y="3135477"/>
                </a:cubicBezTo>
                <a:lnTo>
                  <a:pt x="8461873" y="3137103"/>
                </a:lnTo>
                <a:lnTo>
                  <a:pt x="8461847" y="3136608"/>
                </a:lnTo>
                <a:lnTo>
                  <a:pt x="8461348" y="3136641"/>
                </a:lnTo>
                <a:cubicBezTo>
                  <a:pt x="8460782" y="3132839"/>
                  <a:pt x="8460755" y="3129023"/>
                  <a:pt x="8460755" y="3125201"/>
                </a:cubicBezTo>
                <a:cubicBezTo>
                  <a:pt x="8460755" y="3119519"/>
                  <a:pt x="8460814" y="3113850"/>
                  <a:pt x="8462126" y="3108220"/>
                </a:cubicBezTo>
                <a:cubicBezTo>
                  <a:pt x="8462083" y="3076892"/>
                  <a:pt x="8464533" y="3046007"/>
                  <a:pt x="8469590" y="3015763"/>
                </a:cubicBezTo>
                <a:lnTo>
                  <a:pt x="8470130" y="3009073"/>
                </a:lnTo>
                <a:cubicBezTo>
                  <a:pt x="8470299" y="3009068"/>
                  <a:pt x="8470468" y="3009063"/>
                  <a:pt x="8470636" y="3009010"/>
                </a:cubicBezTo>
                <a:cubicBezTo>
                  <a:pt x="8514628" y="2700252"/>
                  <a:pt x="8735297" y="2446688"/>
                  <a:pt x="9030178" y="2348329"/>
                </a:cubicBezTo>
                <a:close/>
                <a:moveTo>
                  <a:pt x="7620280" y="2302594"/>
                </a:moveTo>
                <a:lnTo>
                  <a:pt x="7637367" y="2304217"/>
                </a:lnTo>
                <a:cubicBezTo>
                  <a:pt x="7669753" y="2304744"/>
                  <a:pt x="7701646" y="2307725"/>
                  <a:pt x="7732829" y="2313282"/>
                </a:cubicBezTo>
                <a:cubicBezTo>
                  <a:pt x="7738405" y="2312863"/>
                  <a:pt x="7743733" y="2313811"/>
                  <a:pt x="7749042" y="2314821"/>
                </a:cubicBezTo>
                <a:lnTo>
                  <a:pt x="7749159" y="2315969"/>
                </a:lnTo>
                <a:cubicBezTo>
                  <a:pt x="8108009" y="2375367"/>
                  <a:pt x="8389048" y="2656144"/>
                  <a:pt x="8439324" y="3009010"/>
                </a:cubicBezTo>
                <a:cubicBezTo>
                  <a:pt x="8439492" y="3009063"/>
                  <a:pt x="8439661" y="3009068"/>
                  <a:pt x="8439830" y="3009073"/>
                </a:cubicBezTo>
                <a:lnTo>
                  <a:pt x="8440370" y="3015763"/>
                </a:lnTo>
                <a:cubicBezTo>
                  <a:pt x="8445427" y="3046007"/>
                  <a:pt x="8447877" y="3076892"/>
                  <a:pt x="8447834" y="3108220"/>
                </a:cubicBezTo>
                <a:cubicBezTo>
                  <a:pt x="8449146" y="3113850"/>
                  <a:pt x="8449205" y="3119519"/>
                  <a:pt x="8449205" y="3125201"/>
                </a:cubicBezTo>
                <a:cubicBezTo>
                  <a:pt x="8449205" y="3129023"/>
                  <a:pt x="8449178" y="3132839"/>
                  <a:pt x="8448612" y="3136641"/>
                </a:cubicBezTo>
                <a:lnTo>
                  <a:pt x="8448113" y="3136608"/>
                </a:lnTo>
                <a:lnTo>
                  <a:pt x="8448087" y="3137103"/>
                </a:lnTo>
                <a:lnTo>
                  <a:pt x="8430969" y="3135477"/>
                </a:lnTo>
                <a:cubicBezTo>
                  <a:pt x="8398594" y="3134950"/>
                  <a:pt x="8366714" y="3131969"/>
                  <a:pt x="8335542" y="3126415"/>
                </a:cubicBezTo>
                <a:cubicBezTo>
                  <a:pt x="8329965" y="3126834"/>
                  <a:pt x="8324636" y="3125886"/>
                  <a:pt x="8319325" y="3124875"/>
                </a:cubicBezTo>
                <a:lnTo>
                  <a:pt x="8319209" y="3123727"/>
                </a:lnTo>
                <a:cubicBezTo>
                  <a:pt x="7960358" y="3064328"/>
                  <a:pt x="7679319" y="2783551"/>
                  <a:pt x="7629044" y="2430686"/>
                </a:cubicBezTo>
                <a:cubicBezTo>
                  <a:pt x="7628876" y="2430633"/>
                  <a:pt x="7628708" y="2430628"/>
                  <a:pt x="7628538" y="2430623"/>
                </a:cubicBezTo>
                <a:lnTo>
                  <a:pt x="7628000" y="2423947"/>
                </a:lnTo>
                <a:cubicBezTo>
                  <a:pt x="7622941" y="2393697"/>
                  <a:pt x="7620490" y="2362806"/>
                  <a:pt x="7620533" y="2331471"/>
                </a:cubicBezTo>
                <a:cubicBezTo>
                  <a:pt x="7619221" y="2325843"/>
                  <a:pt x="7619162" y="2320176"/>
                  <a:pt x="7619162" y="2314495"/>
                </a:cubicBezTo>
                <a:lnTo>
                  <a:pt x="7619756" y="2303055"/>
                </a:lnTo>
                <a:lnTo>
                  <a:pt x="7620254" y="2303088"/>
                </a:lnTo>
                <a:close/>
                <a:moveTo>
                  <a:pt x="7597529" y="2302594"/>
                </a:moveTo>
                <a:lnTo>
                  <a:pt x="7597555" y="2303088"/>
                </a:lnTo>
                <a:lnTo>
                  <a:pt x="7598053" y="2303055"/>
                </a:lnTo>
                <a:lnTo>
                  <a:pt x="7598647" y="2314495"/>
                </a:lnTo>
                <a:cubicBezTo>
                  <a:pt x="7598647" y="2320176"/>
                  <a:pt x="7598588" y="2325843"/>
                  <a:pt x="7597276" y="2331471"/>
                </a:cubicBezTo>
                <a:cubicBezTo>
                  <a:pt x="7597319" y="2362806"/>
                  <a:pt x="7594868" y="2393697"/>
                  <a:pt x="7589809" y="2423947"/>
                </a:cubicBezTo>
                <a:lnTo>
                  <a:pt x="7589271" y="2430623"/>
                </a:lnTo>
                <a:cubicBezTo>
                  <a:pt x="7589101" y="2430628"/>
                  <a:pt x="7588933" y="2430633"/>
                  <a:pt x="7588765" y="2430686"/>
                </a:cubicBezTo>
                <a:cubicBezTo>
                  <a:pt x="7538490" y="2783551"/>
                  <a:pt x="7257451" y="3064328"/>
                  <a:pt x="6898600" y="3123727"/>
                </a:cubicBezTo>
                <a:lnTo>
                  <a:pt x="6898484" y="3124875"/>
                </a:lnTo>
                <a:cubicBezTo>
                  <a:pt x="6893173" y="3125886"/>
                  <a:pt x="6887844" y="3126834"/>
                  <a:pt x="6882267" y="3126415"/>
                </a:cubicBezTo>
                <a:cubicBezTo>
                  <a:pt x="6851095" y="3131969"/>
                  <a:pt x="6819215" y="3134950"/>
                  <a:pt x="6786841" y="3135477"/>
                </a:cubicBezTo>
                <a:lnTo>
                  <a:pt x="6769722" y="3137103"/>
                </a:lnTo>
                <a:lnTo>
                  <a:pt x="6769696" y="3136608"/>
                </a:lnTo>
                <a:lnTo>
                  <a:pt x="6769197" y="3136641"/>
                </a:lnTo>
                <a:cubicBezTo>
                  <a:pt x="6768631" y="3132839"/>
                  <a:pt x="6768604" y="3129023"/>
                  <a:pt x="6768604" y="3125201"/>
                </a:cubicBezTo>
                <a:cubicBezTo>
                  <a:pt x="6768604" y="3119519"/>
                  <a:pt x="6768663" y="3113850"/>
                  <a:pt x="6769975" y="3108220"/>
                </a:cubicBezTo>
                <a:cubicBezTo>
                  <a:pt x="6769933" y="3076892"/>
                  <a:pt x="6772382" y="3046007"/>
                  <a:pt x="6777439" y="3015763"/>
                </a:cubicBezTo>
                <a:lnTo>
                  <a:pt x="6777979" y="3009073"/>
                </a:lnTo>
                <a:cubicBezTo>
                  <a:pt x="6778148" y="3009068"/>
                  <a:pt x="6778317" y="3009063"/>
                  <a:pt x="6778485" y="3009010"/>
                </a:cubicBezTo>
                <a:cubicBezTo>
                  <a:pt x="6828761" y="2656144"/>
                  <a:pt x="7109800" y="2375367"/>
                  <a:pt x="7468650" y="2315969"/>
                </a:cubicBezTo>
                <a:lnTo>
                  <a:pt x="7468767" y="2314821"/>
                </a:lnTo>
                <a:cubicBezTo>
                  <a:pt x="7474076" y="2313811"/>
                  <a:pt x="7479404" y="2312863"/>
                  <a:pt x="7484980" y="2313282"/>
                </a:cubicBezTo>
                <a:cubicBezTo>
                  <a:pt x="7516163" y="2307725"/>
                  <a:pt x="7548056" y="2304744"/>
                  <a:pt x="7580442" y="2304217"/>
                </a:cubicBezTo>
                <a:close/>
                <a:moveTo>
                  <a:pt x="5928129" y="2302594"/>
                </a:moveTo>
                <a:lnTo>
                  <a:pt x="5945217" y="2304217"/>
                </a:lnTo>
                <a:cubicBezTo>
                  <a:pt x="5977602" y="2304744"/>
                  <a:pt x="6009495" y="2307725"/>
                  <a:pt x="6040678" y="2313282"/>
                </a:cubicBezTo>
                <a:cubicBezTo>
                  <a:pt x="6046254" y="2312863"/>
                  <a:pt x="6051582" y="2313811"/>
                  <a:pt x="6056891" y="2314821"/>
                </a:cubicBezTo>
                <a:lnTo>
                  <a:pt x="6057008" y="2315969"/>
                </a:lnTo>
                <a:cubicBezTo>
                  <a:pt x="6415858" y="2375367"/>
                  <a:pt x="6696897" y="2656144"/>
                  <a:pt x="6747174" y="3009010"/>
                </a:cubicBezTo>
                <a:cubicBezTo>
                  <a:pt x="6747341" y="3009063"/>
                  <a:pt x="6747511" y="3009068"/>
                  <a:pt x="6747679" y="3009073"/>
                </a:cubicBezTo>
                <a:lnTo>
                  <a:pt x="6748220" y="3015763"/>
                </a:lnTo>
                <a:cubicBezTo>
                  <a:pt x="6753276" y="3046007"/>
                  <a:pt x="6755726" y="3076892"/>
                  <a:pt x="6755684" y="3108220"/>
                </a:cubicBezTo>
                <a:cubicBezTo>
                  <a:pt x="6756996" y="3113850"/>
                  <a:pt x="6757054" y="3119519"/>
                  <a:pt x="6757054" y="3125201"/>
                </a:cubicBezTo>
                <a:cubicBezTo>
                  <a:pt x="6757054" y="3129023"/>
                  <a:pt x="6757027" y="3132839"/>
                  <a:pt x="6756461" y="3136641"/>
                </a:cubicBezTo>
                <a:lnTo>
                  <a:pt x="6755962" y="3136608"/>
                </a:lnTo>
                <a:lnTo>
                  <a:pt x="6755936" y="3137103"/>
                </a:lnTo>
                <a:lnTo>
                  <a:pt x="6738818" y="3135477"/>
                </a:lnTo>
                <a:cubicBezTo>
                  <a:pt x="6706444" y="3134950"/>
                  <a:pt x="6674563" y="3131969"/>
                  <a:pt x="6643391" y="3126415"/>
                </a:cubicBezTo>
                <a:cubicBezTo>
                  <a:pt x="6637814" y="3126834"/>
                  <a:pt x="6632485" y="3125886"/>
                  <a:pt x="6627175" y="3124875"/>
                </a:cubicBezTo>
                <a:lnTo>
                  <a:pt x="6627059" y="3123727"/>
                </a:lnTo>
                <a:cubicBezTo>
                  <a:pt x="6268207" y="3064328"/>
                  <a:pt x="5987168" y="2783551"/>
                  <a:pt x="5936893" y="2430686"/>
                </a:cubicBezTo>
                <a:cubicBezTo>
                  <a:pt x="5936725" y="2430633"/>
                  <a:pt x="5936557" y="2430628"/>
                  <a:pt x="5936387" y="2430623"/>
                </a:cubicBezTo>
                <a:lnTo>
                  <a:pt x="5935849" y="2423947"/>
                </a:lnTo>
                <a:cubicBezTo>
                  <a:pt x="5930790" y="2393697"/>
                  <a:pt x="5928340" y="2362806"/>
                  <a:pt x="5928382" y="2331471"/>
                </a:cubicBezTo>
                <a:cubicBezTo>
                  <a:pt x="5927070" y="2325843"/>
                  <a:pt x="5927011" y="2320176"/>
                  <a:pt x="5927011" y="2314495"/>
                </a:cubicBezTo>
                <a:lnTo>
                  <a:pt x="5927605" y="2303055"/>
                </a:lnTo>
                <a:lnTo>
                  <a:pt x="5928103" y="2303088"/>
                </a:lnTo>
                <a:close/>
                <a:moveTo>
                  <a:pt x="5905378" y="2302594"/>
                </a:moveTo>
                <a:lnTo>
                  <a:pt x="5905404" y="2303088"/>
                </a:lnTo>
                <a:lnTo>
                  <a:pt x="5905902" y="2303055"/>
                </a:lnTo>
                <a:lnTo>
                  <a:pt x="5906496" y="2314495"/>
                </a:lnTo>
                <a:cubicBezTo>
                  <a:pt x="5906496" y="2320176"/>
                  <a:pt x="5906438" y="2325843"/>
                  <a:pt x="5905126" y="2331471"/>
                </a:cubicBezTo>
                <a:cubicBezTo>
                  <a:pt x="5905168" y="2362806"/>
                  <a:pt x="5902717" y="2393697"/>
                  <a:pt x="5897659" y="2423947"/>
                </a:cubicBezTo>
                <a:lnTo>
                  <a:pt x="5897120" y="2430623"/>
                </a:lnTo>
                <a:cubicBezTo>
                  <a:pt x="5896951" y="2430628"/>
                  <a:pt x="5896782" y="2430633"/>
                  <a:pt x="5896615" y="2430686"/>
                </a:cubicBezTo>
                <a:cubicBezTo>
                  <a:pt x="5846339" y="2783551"/>
                  <a:pt x="5565300" y="3064328"/>
                  <a:pt x="5206449" y="3123727"/>
                </a:cubicBezTo>
                <a:lnTo>
                  <a:pt x="5206334" y="3124875"/>
                </a:lnTo>
                <a:cubicBezTo>
                  <a:pt x="5201022" y="3125886"/>
                  <a:pt x="5195693" y="3126834"/>
                  <a:pt x="5190116" y="3126415"/>
                </a:cubicBezTo>
                <a:cubicBezTo>
                  <a:pt x="5158944" y="3131969"/>
                  <a:pt x="5127065" y="3134950"/>
                  <a:pt x="5094690" y="3135477"/>
                </a:cubicBezTo>
                <a:lnTo>
                  <a:pt x="5077571" y="3137103"/>
                </a:lnTo>
                <a:lnTo>
                  <a:pt x="5077545" y="3136608"/>
                </a:lnTo>
                <a:lnTo>
                  <a:pt x="5077046" y="3136641"/>
                </a:lnTo>
                <a:cubicBezTo>
                  <a:pt x="5076480" y="3132839"/>
                  <a:pt x="5076453" y="3129023"/>
                  <a:pt x="5076453" y="3125201"/>
                </a:cubicBezTo>
                <a:cubicBezTo>
                  <a:pt x="5076453" y="3119519"/>
                  <a:pt x="5076512" y="3113850"/>
                  <a:pt x="5077824" y="3108220"/>
                </a:cubicBezTo>
                <a:cubicBezTo>
                  <a:pt x="5077782" y="3076892"/>
                  <a:pt x="5080231" y="3046007"/>
                  <a:pt x="5085288" y="3015763"/>
                </a:cubicBezTo>
                <a:lnTo>
                  <a:pt x="5085828" y="3009073"/>
                </a:lnTo>
                <a:cubicBezTo>
                  <a:pt x="5085997" y="3009068"/>
                  <a:pt x="5086166" y="3009063"/>
                  <a:pt x="5086334" y="3009010"/>
                </a:cubicBezTo>
                <a:cubicBezTo>
                  <a:pt x="5136610" y="2656144"/>
                  <a:pt x="5417649" y="2375367"/>
                  <a:pt x="5776501" y="2315969"/>
                </a:cubicBezTo>
                <a:lnTo>
                  <a:pt x="5776617" y="2314821"/>
                </a:lnTo>
                <a:cubicBezTo>
                  <a:pt x="5781926" y="2313811"/>
                  <a:pt x="5787253" y="2312863"/>
                  <a:pt x="5792829" y="2313282"/>
                </a:cubicBezTo>
                <a:cubicBezTo>
                  <a:pt x="5824013" y="2307725"/>
                  <a:pt x="5855905" y="2304744"/>
                  <a:pt x="5888291" y="2304217"/>
                </a:cubicBezTo>
                <a:close/>
                <a:moveTo>
                  <a:pt x="4235979" y="2302594"/>
                </a:moveTo>
                <a:lnTo>
                  <a:pt x="4253065" y="2304217"/>
                </a:lnTo>
                <a:cubicBezTo>
                  <a:pt x="4285451" y="2304744"/>
                  <a:pt x="4317343" y="2307725"/>
                  <a:pt x="4348528" y="2313282"/>
                </a:cubicBezTo>
                <a:cubicBezTo>
                  <a:pt x="4354104" y="2312863"/>
                  <a:pt x="4359431" y="2313811"/>
                  <a:pt x="4364739" y="2314821"/>
                </a:cubicBezTo>
                <a:lnTo>
                  <a:pt x="4364856" y="2315969"/>
                </a:lnTo>
                <a:cubicBezTo>
                  <a:pt x="4723707" y="2375367"/>
                  <a:pt x="5004746" y="2656144"/>
                  <a:pt x="5055022" y="3009010"/>
                </a:cubicBezTo>
                <a:cubicBezTo>
                  <a:pt x="5055190" y="3009063"/>
                  <a:pt x="5055359" y="3009068"/>
                  <a:pt x="5055528" y="3009073"/>
                </a:cubicBezTo>
                <a:lnTo>
                  <a:pt x="5056068" y="3015763"/>
                </a:lnTo>
                <a:cubicBezTo>
                  <a:pt x="5061125" y="3046007"/>
                  <a:pt x="5063574" y="3076892"/>
                  <a:pt x="5063532" y="3108220"/>
                </a:cubicBezTo>
                <a:cubicBezTo>
                  <a:pt x="5064844" y="3113850"/>
                  <a:pt x="5064903" y="3119519"/>
                  <a:pt x="5064903" y="3125201"/>
                </a:cubicBezTo>
                <a:cubicBezTo>
                  <a:pt x="5064903" y="3129023"/>
                  <a:pt x="5064876" y="3132839"/>
                  <a:pt x="5064310" y="3136641"/>
                </a:cubicBezTo>
                <a:lnTo>
                  <a:pt x="5063811" y="3136608"/>
                </a:lnTo>
                <a:lnTo>
                  <a:pt x="5063785" y="3137103"/>
                </a:lnTo>
                <a:lnTo>
                  <a:pt x="5046666" y="3135477"/>
                </a:lnTo>
                <a:cubicBezTo>
                  <a:pt x="5014292" y="3134950"/>
                  <a:pt x="4982412" y="3131969"/>
                  <a:pt x="4951241" y="3126415"/>
                </a:cubicBezTo>
                <a:cubicBezTo>
                  <a:pt x="4945663" y="3126834"/>
                  <a:pt x="4940334" y="3125886"/>
                  <a:pt x="4935023" y="3124875"/>
                </a:cubicBezTo>
                <a:lnTo>
                  <a:pt x="4934907" y="3123727"/>
                </a:lnTo>
                <a:cubicBezTo>
                  <a:pt x="4576056" y="3064328"/>
                  <a:pt x="4295017" y="2783551"/>
                  <a:pt x="4244741" y="2430686"/>
                </a:cubicBezTo>
                <a:cubicBezTo>
                  <a:pt x="4244574" y="2430633"/>
                  <a:pt x="4244405" y="2430628"/>
                  <a:pt x="4244236" y="2430623"/>
                </a:cubicBezTo>
                <a:lnTo>
                  <a:pt x="4243697" y="2423947"/>
                </a:lnTo>
                <a:cubicBezTo>
                  <a:pt x="4238639" y="2393697"/>
                  <a:pt x="4236188" y="2362806"/>
                  <a:pt x="4236230" y="2331471"/>
                </a:cubicBezTo>
                <a:cubicBezTo>
                  <a:pt x="4234918" y="2325843"/>
                  <a:pt x="4234860" y="2320176"/>
                  <a:pt x="4234860" y="2314495"/>
                </a:cubicBezTo>
                <a:lnTo>
                  <a:pt x="4235454" y="2303055"/>
                </a:lnTo>
                <a:lnTo>
                  <a:pt x="4235952" y="2303088"/>
                </a:lnTo>
                <a:close/>
                <a:moveTo>
                  <a:pt x="4213227" y="2302594"/>
                </a:moveTo>
                <a:lnTo>
                  <a:pt x="4213253" y="2303088"/>
                </a:lnTo>
                <a:lnTo>
                  <a:pt x="4213751" y="2303055"/>
                </a:lnTo>
                <a:lnTo>
                  <a:pt x="4214345" y="2314495"/>
                </a:lnTo>
                <a:cubicBezTo>
                  <a:pt x="4214345" y="2320176"/>
                  <a:pt x="4214286" y="2325843"/>
                  <a:pt x="4212974" y="2331471"/>
                </a:cubicBezTo>
                <a:cubicBezTo>
                  <a:pt x="4213016" y="2362806"/>
                  <a:pt x="4210566" y="2393697"/>
                  <a:pt x="4205507" y="2423947"/>
                </a:cubicBezTo>
                <a:lnTo>
                  <a:pt x="4204969" y="2430623"/>
                </a:lnTo>
                <a:cubicBezTo>
                  <a:pt x="4204799" y="2430628"/>
                  <a:pt x="4204631" y="2430633"/>
                  <a:pt x="4204463" y="2430686"/>
                </a:cubicBezTo>
                <a:cubicBezTo>
                  <a:pt x="4154188" y="2783551"/>
                  <a:pt x="3873149" y="3064328"/>
                  <a:pt x="3514297" y="3123727"/>
                </a:cubicBezTo>
                <a:lnTo>
                  <a:pt x="3514181" y="3124875"/>
                </a:lnTo>
                <a:cubicBezTo>
                  <a:pt x="3508871" y="3125886"/>
                  <a:pt x="3503542" y="3126834"/>
                  <a:pt x="3497965" y="3126415"/>
                </a:cubicBezTo>
                <a:cubicBezTo>
                  <a:pt x="3466793" y="3131969"/>
                  <a:pt x="3434912" y="3134950"/>
                  <a:pt x="3402538" y="3135477"/>
                </a:cubicBezTo>
                <a:lnTo>
                  <a:pt x="3385420" y="3137103"/>
                </a:lnTo>
                <a:lnTo>
                  <a:pt x="3385394" y="3136608"/>
                </a:lnTo>
                <a:lnTo>
                  <a:pt x="3384895" y="3136641"/>
                </a:lnTo>
                <a:cubicBezTo>
                  <a:pt x="3384329" y="3132839"/>
                  <a:pt x="3384302" y="3129023"/>
                  <a:pt x="3384302" y="3125201"/>
                </a:cubicBezTo>
                <a:cubicBezTo>
                  <a:pt x="3384302" y="3119519"/>
                  <a:pt x="3384360" y="3113850"/>
                  <a:pt x="3385672" y="3108220"/>
                </a:cubicBezTo>
                <a:cubicBezTo>
                  <a:pt x="3385630" y="3076892"/>
                  <a:pt x="3388080" y="3046007"/>
                  <a:pt x="3393136" y="3015763"/>
                </a:cubicBezTo>
                <a:lnTo>
                  <a:pt x="3393677" y="3009073"/>
                </a:lnTo>
                <a:cubicBezTo>
                  <a:pt x="3393845" y="3009068"/>
                  <a:pt x="3394015" y="3009063"/>
                  <a:pt x="3394182" y="3009010"/>
                </a:cubicBezTo>
                <a:cubicBezTo>
                  <a:pt x="3444459" y="2656144"/>
                  <a:pt x="3725498" y="2375367"/>
                  <a:pt x="4084348" y="2315969"/>
                </a:cubicBezTo>
                <a:lnTo>
                  <a:pt x="4084465" y="2314821"/>
                </a:lnTo>
                <a:cubicBezTo>
                  <a:pt x="4089774" y="2313811"/>
                  <a:pt x="4095102" y="2312863"/>
                  <a:pt x="4100678" y="2313282"/>
                </a:cubicBezTo>
                <a:cubicBezTo>
                  <a:pt x="4131861" y="2307725"/>
                  <a:pt x="4163754" y="2304744"/>
                  <a:pt x="4196139" y="2304217"/>
                </a:cubicBezTo>
                <a:close/>
                <a:moveTo>
                  <a:pt x="2543827" y="2302594"/>
                </a:moveTo>
                <a:lnTo>
                  <a:pt x="2560914" y="2304217"/>
                </a:lnTo>
                <a:cubicBezTo>
                  <a:pt x="2593300" y="2304744"/>
                  <a:pt x="2625192" y="2307725"/>
                  <a:pt x="2656376" y="2313282"/>
                </a:cubicBezTo>
                <a:cubicBezTo>
                  <a:pt x="2661952" y="2312863"/>
                  <a:pt x="2667280" y="2313811"/>
                  <a:pt x="2672588" y="2314821"/>
                </a:cubicBezTo>
                <a:lnTo>
                  <a:pt x="2672706" y="2315969"/>
                </a:lnTo>
                <a:cubicBezTo>
                  <a:pt x="3031556" y="2375367"/>
                  <a:pt x="3312595" y="2656144"/>
                  <a:pt x="3362871" y="3009010"/>
                </a:cubicBezTo>
                <a:cubicBezTo>
                  <a:pt x="3363039" y="3009063"/>
                  <a:pt x="3363208" y="3009068"/>
                  <a:pt x="3363377" y="3009073"/>
                </a:cubicBezTo>
                <a:lnTo>
                  <a:pt x="3363917" y="3015763"/>
                </a:lnTo>
                <a:cubicBezTo>
                  <a:pt x="3368974" y="3046007"/>
                  <a:pt x="3371423" y="3076892"/>
                  <a:pt x="3371381" y="3108220"/>
                </a:cubicBezTo>
                <a:cubicBezTo>
                  <a:pt x="3372693" y="3113850"/>
                  <a:pt x="3372752" y="3119519"/>
                  <a:pt x="3372752" y="3125201"/>
                </a:cubicBezTo>
                <a:cubicBezTo>
                  <a:pt x="3372752" y="3129023"/>
                  <a:pt x="3372725" y="3132839"/>
                  <a:pt x="3372159" y="3136641"/>
                </a:cubicBezTo>
                <a:lnTo>
                  <a:pt x="3371660" y="3136608"/>
                </a:lnTo>
                <a:lnTo>
                  <a:pt x="3371634" y="3137103"/>
                </a:lnTo>
                <a:lnTo>
                  <a:pt x="3354515" y="3135477"/>
                </a:lnTo>
                <a:cubicBezTo>
                  <a:pt x="3322141" y="3134950"/>
                  <a:pt x="3290261" y="3131969"/>
                  <a:pt x="3259089" y="3126415"/>
                </a:cubicBezTo>
                <a:cubicBezTo>
                  <a:pt x="3253512" y="3126834"/>
                  <a:pt x="3248183" y="3125886"/>
                  <a:pt x="3242872" y="3124875"/>
                </a:cubicBezTo>
                <a:lnTo>
                  <a:pt x="3242756" y="3123727"/>
                </a:lnTo>
                <a:cubicBezTo>
                  <a:pt x="2883905" y="3064328"/>
                  <a:pt x="2602866" y="2783551"/>
                  <a:pt x="2552590" y="2430686"/>
                </a:cubicBezTo>
                <a:cubicBezTo>
                  <a:pt x="2552423" y="2430633"/>
                  <a:pt x="2552254" y="2430628"/>
                  <a:pt x="2552085" y="2430623"/>
                </a:cubicBezTo>
                <a:lnTo>
                  <a:pt x="2551547" y="2423947"/>
                </a:lnTo>
                <a:cubicBezTo>
                  <a:pt x="2546488" y="2393697"/>
                  <a:pt x="2544037" y="2362806"/>
                  <a:pt x="2544079" y="2331471"/>
                </a:cubicBezTo>
                <a:cubicBezTo>
                  <a:pt x="2542767" y="2325843"/>
                  <a:pt x="2542709" y="2320176"/>
                  <a:pt x="2542709" y="2314495"/>
                </a:cubicBezTo>
                <a:lnTo>
                  <a:pt x="2543303" y="2303055"/>
                </a:lnTo>
                <a:lnTo>
                  <a:pt x="2543801" y="2303088"/>
                </a:lnTo>
                <a:close/>
                <a:moveTo>
                  <a:pt x="2521076" y="2302594"/>
                </a:moveTo>
                <a:lnTo>
                  <a:pt x="2521102" y="2303088"/>
                </a:lnTo>
                <a:lnTo>
                  <a:pt x="2521600" y="2303055"/>
                </a:lnTo>
                <a:lnTo>
                  <a:pt x="2522194" y="2314495"/>
                </a:lnTo>
                <a:cubicBezTo>
                  <a:pt x="2522194" y="2320176"/>
                  <a:pt x="2522135" y="2325843"/>
                  <a:pt x="2520823" y="2331471"/>
                </a:cubicBezTo>
                <a:cubicBezTo>
                  <a:pt x="2520865" y="2362806"/>
                  <a:pt x="2518415" y="2393697"/>
                  <a:pt x="2513356" y="2423947"/>
                </a:cubicBezTo>
                <a:lnTo>
                  <a:pt x="2512818" y="2430623"/>
                </a:lnTo>
                <a:cubicBezTo>
                  <a:pt x="2512648" y="2430628"/>
                  <a:pt x="2512480" y="2430633"/>
                  <a:pt x="2512312" y="2430686"/>
                </a:cubicBezTo>
                <a:cubicBezTo>
                  <a:pt x="2462037" y="2783551"/>
                  <a:pt x="2180998" y="3064328"/>
                  <a:pt x="1822147" y="3123727"/>
                </a:cubicBezTo>
                <a:lnTo>
                  <a:pt x="1822030" y="3124875"/>
                </a:lnTo>
                <a:cubicBezTo>
                  <a:pt x="1816720" y="3125886"/>
                  <a:pt x="1811391" y="3126834"/>
                  <a:pt x="1805814" y="3126415"/>
                </a:cubicBezTo>
                <a:cubicBezTo>
                  <a:pt x="1774642" y="3131969"/>
                  <a:pt x="1742762" y="3134950"/>
                  <a:pt x="1710387" y="3135477"/>
                </a:cubicBezTo>
                <a:lnTo>
                  <a:pt x="1693269" y="3137103"/>
                </a:lnTo>
                <a:lnTo>
                  <a:pt x="1693243" y="3136608"/>
                </a:lnTo>
                <a:lnTo>
                  <a:pt x="1692744" y="3136641"/>
                </a:lnTo>
                <a:cubicBezTo>
                  <a:pt x="1692178" y="3132839"/>
                  <a:pt x="1692151" y="3129023"/>
                  <a:pt x="1692151" y="3125201"/>
                </a:cubicBezTo>
                <a:cubicBezTo>
                  <a:pt x="1692151" y="3119519"/>
                  <a:pt x="1692209" y="3113850"/>
                  <a:pt x="1693521" y="3108220"/>
                </a:cubicBezTo>
                <a:cubicBezTo>
                  <a:pt x="1693479" y="3076892"/>
                  <a:pt x="1695929" y="3046007"/>
                  <a:pt x="1700985" y="3015763"/>
                </a:cubicBezTo>
                <a:lnTo>
                  <a:pt x="1701526" y="3009073"/>
                </a:lnTo>
                <a:cubicBezTo>
                  <a:pt x="1701694" y="3009068"/>
                  <a:pt x="1701864" y="3009063"/>
                  <a:pt x="1702031" y="3009010"/>
                </a:cubicBezTo>
                <a:cubicBezTo>
                  <a:pt x="1752308" y="2656144"/>
                  <a:pt x="2033347" y="2375367"/>
                  <a:pt x="2392197" y="2315969"/>
                </a:cubicBezTo>
                <a:lnTo>
                  <a:pt x="2392314" y="2314821"/>
                </a:lnTo>
                <a:cubicBezTo>
                  <a:pt x="2397623" y="2313811"/>
                  <a:pt x="2402951" y="2312863"/>
                  <a:pt x="2408527" y="2313282"/>
                </a:cubicBezTo>
                <a:cubicBezTo>
                  <a:pt x="2439710" y="2307725"/>
                  <a:pt x="2471603" y="2304744"/>
                  <a:pt x="2503988" y="2304217"/>
                </a:cubicBezTo>
                <a:close/>
                <a:moveTo>
                  <a:pt x="851676" y="2302594"/>
                </a:moveTo>
                <a:lnTo>
                  <a:pt x="868763" y="2304217"/>
                </a:lnTo>
                <a:cubicBezTo>
                  <a:pt x="901149" y="2304744"/>
                  <a:pt x="933041" y="2307725"/>
                  <a:pt x="964225" y="2313282"/>
                </a:cubicBezTo>
                <a:cubicBezTo>
                  <a:pt x="969801" y="2312863"/>
                  <a:pt x="975129" y="2313811"/>
                  <a:pt x="980437" y="2314821"/>
                </a:cubicBezTo>
                <a:lnTo>
                  <a:pt x="980555" y="2315969"/>
                </a:lnTo>
                <a:cubicBezTo>
                  <a:pt x="1339405" y="2375367"/>
                  <a:pt x="1620444" y="2656144"/>
                  <a:pt x="1670720" y="3009010"/>
                </a:cubicBezTo>
                <a:cubicBezTo>
                  <a:pt x="1670888" y="3009063"/>
                  <a:pt x="1671057" y="3009068"/>
                  <a:pt x="1671226" y="3009073"/>
                </a:cubicBezTo>
                <a:lnTo>
                  <a:pt x="1671766" y="3015763"/>
                </a:lnTo>
                <a:cubicBezTo>
                  <a:pt x="1676823" y="3046007"/>
                  <a:pt x="1679272" y="3076892"/>
                  <a:pt x="1679230" y="3108220"/>
                </a:cubicBezTo>
                <a:cubicBezTo>
                  <a:pt x="1680542" y="3113850"/>
                  <a:pt x="1680601" y="3119519"/>
                  <a:pt x="1680601" y="3125201"/>
                </a:cubicBezTo>
                <a:cubicBezTo>
                  <a:pt x="1680601" y="3129023"/>
                  <a:pt x="1680574" y="3132839"/>
                  <a:pt x="1680008" y="3136641"/>
                </a:cubicBezTo>
                <a:lnTo>
                  <a:pt x="1679509" y="3136608"/>
                </a:lnTo>
                <a:lnTo>
                  <a:pt x="1679483" y="3137103"/>
                </a:lnTo>
                <a:lnTo>
                  <a:pt x="1662364" y="3135477"/>
                </a:lnTo>
                <a:cubicBezTo>
                  <a:pt x="1629990" y="3134950"/>
                  <a:pt x="1598110" y="3131969"/>
                  <a:pt x="1566938" y="3126415"/>
                </a:cubicBezTo>
                <a:cubicBezTo>
                  <a:pt x="1561361" y="3126834"/>
                  <a:pt x="1556032" y="3125886"/>
                  <a:pt x="1550721" y="3124875"/>
                </a:cubicBezTo>
                <a:lnTo>
                  <a:pt x="1550605" y="3123727"/>
                </a:lnTo>
                <a:cubicBezTo>
                  <a:pt x="1191754" y="3064328"/>
                  <a:pt x="910715" y="2783551"/>
                  <a:pt x="860439" y="2430686"/>
                </a:cubicBezTo>
                <a:cubicBezTo>
                  <a:pt x="860272" y="2430633"/>
                  <a:pt x="860103" y="2430628"/>
                  <a:pt x="859934" y="2430623"/>
                </a:cubicBezTo>
                <a:lnTo>
                  <a:pt x="859396" y="2423947"/>
                </a:lnTo>
                <a:cubicBezTo>
                  <a:pt x="854337" y="2393697"/>
                  <a:pt x="851886" y="2362806"/>
                  <a:pt x="851928" y="2331471"/>
                </a:cubicBezTo>
                <a:cubicBezTo>
                  <a:pt x="850616" y="2325843"/>
                  <a:pt x="850558" y="2320176"/>
                  <a:pt x="850558" y="2314495"/>
                </a:cubicBezTo>
                <a:lnTo>
                  <a:pt x="851152" y="2303055"/>
                </a:lnTo>
                <a:lnTo>
                  <a:pt x="851650" y="2303088"/>
                </a:lnTo>
                <a:close/>
                <a:moveTo>
                  <a:pt x="828925" y="2302594"/>
                </a:moveTo>
                <a:lnTo>
                  <a:pt x="828951" y="2303088"/>
                </a:lnTo>
                <a:lnTo>
                  <a:pt x="829449" y="2303055"/>
                </a:lnTo>
                <a:lnTo>
                  <a:pt x="830043" y="2314495"/>
                </a:lnTo>
                <a:cubicBezTo>
                  <a:pt x="830043" y="2320176"/>
                  <a:pt x="829984" y="2325843"/>
                  <a:pt x="828672" y="2331471"/>
                </a:cubicBezTo>
                <a:cubicBezTo>
                  <a:pt x="828714" y="2362806"/>
                  <a:pt x="826264" y="2393697"/>
                  <a:pt x="821205" y="2423947"/>
                </a:cubicBezTo>
                <a:lnTo>
                  <a:pt x="820667" y="2430623"/>
                </a:lnTo>
                <a:cubicBezTo>
                  <a:pt x="820497" y="2430628"/>
                  <a:pt x="820329" y="2430633"/>
                  <a:pt x="820161" y="2430686"/>
                </a:cubicBezTo>
                <a:cubicBezTo>
                  <a:pt x="769886" y="2783551"/>
                  <a:pt x="488847" y="3064328"/>
                  <a:pt x="129995" y="3123727"/>
                </a:cubicBezTo>
                <a:lnTo>
                  <a:pt x="129879" y="3124875"/>
                </a:lnTo>
                <a:cubicBezTo>
                  <a:pt x="124569" y="3125886"/>
                  <a:pt x="119240" y="3126834"/>
                  <a:pt x="113663" y="3126415"/>
                </a:cubicBezTo>
                <a:cubicBezTo>
                  <a:pt x="82491" y="3131969"/>
                  <a:pt x="50611" y="3134950"/>
                  <a:pt x="18236" y="3135477"/>
                </a:cubicBezTo>
                <a:lnTo>
                  <a:pt x="1118" y="3137103"/>
                </a:lnTo>
                <a:lnTo>
                  <a:pt x="1092" y="3136608"/>
                </a:lnTo>
                <a:lnTo>
                  <a:pt x="593" y="3136641"/>
                </a:lnTo>
                <a:cubicBezTo>
                  <a:pt x="27" y="3132839"/>
                  <a:pt x="0" y="3129023"/>
                  <a:pt x="0" y="3125201"/>
                </a:cubicBezTo>
                <a:cubicBezTo>
                  <a:pt x="0" y="3119519"/>
                  <a:pt x="58" y="3113850"/>
                  <a:pt x="1370" y="3108220"/>
                </a:cubicBezTo>
                <a:cubicBezTo>
                  <a:pt x="1328" y="3076892"/>
                  <a:pt x="3778" y="3046007"/>
                  <a:pt x="8835" y="3015763"/>
                </a:cubicBezTo>
                <a:lnTo>
                  <a:pt x="9375" y="3009073"/>
                </a:lnTo>
                <a:cubicBezTo>
                  <a:pt x="9543" y="3009068"/>
                  <a:pt x="9713" y="3009063"/>
                  <a:pt x="9880" y="3009010"/>
                </a:cubicBezTo>
                <a:cubicBezTo>
                  <a:pt x="60157" y="2656144"/>
                  <a:pt x="341196" y="2375367"/>
                  <a:pt x="700046" y="2315969"/>
                </a:cubicBezTo>
                <a:lnTo>
                  <a:pt x="700163" y="2314821"/>
                </a:lnTo>
                <a:cubicBezTo>
                  <a:pt x="705472" y="2313811"/>
                  <a:pt x="710800" y="2312863"/>
                  <a:pt x="716376" y="2313282"/>
                </a:cubicBezTo>
                <a:cubicBezTo>
                  <a:pt x="747559" y="2307725"/>
                  <a:pt x="779452" y="2304744"/>
                  <a:pt x="811837" y="2304217"/>
                </a:cubicBezTo>
                <a:close/>
                <a:moveTo>
                  <a:pt x="8305836" y="1608087"/>
                </a:moveTo>
                <a:cubicBezTo>
                  <a:pt x="8030646" y="1666766"/>
                  <a:pt x="7815802" y="1879876"/>
                  <a:pt x="7762527" y="2148655"/>
                </a:cubicBezTo>
                <a:cubicBezTo>
                  <a:pt x="8037717" y="2089976"/>
                  <a:pt x="8252560" y="1876866"/>
                  <a:pt x="8305836" y="1608087"/>
                </a:cubicBezTo>
                <a:close/>
                <a:moveTo>
                  <a:pt x="6911971" y="1608087"/>
                </a:moveTo>
                <a:cubicBezTo>
                  <a:pt x="6965247" y="1876866"/>
                  <a:pt x="7180090" y="2089976"/>
                  <a:pt x="7455280" y="2148655"/>
                </a:cubicBezTo>
                <a:cubicBezTo>
                  <a:pt x="7402005" y="1879876"/>
                  <a:pt x="7187161" y="1666766"/>
                  <a:pt x="6911971" y="1608087"/>
                </a:cubicBezTo>
                <a:close/>
                <a:moveTo>
                  <a:pt x="6613685" y="1608087"/>
                </a:moveTo>
                <a:cubicBezTo>
                  <a:pt x="6338495" y="1666766"/>
                  <a:pt x="6123651" y="1879876"/>
                  <a:pt x="6070376" y="2148655"/>
                </a:cubicBezTo>
                <a:cubicBezTo>
                  <a:pt x="6345566" y="2089976"/>
                  <a:pt x="6560409" y="1876866"/>
                  <a:pt x="6613685" y="1608087"/>
                </a:cubicBezTo>
                <a:close/>
                <a:moveTo>
                  <a:pt x="5219820" y="1608087"/>
                </a:moveTo>
                <a:cubicBezTo>
                  <a:pt x="5273096" y="1876866"/>
                  <a:pt x="5487939" y="2089976"/>
                  <a:pt x="5763129" y="2148655"/>
                </a:cubicBezTo>
                <a:cubicBezTo>
                  <a:pt x="5709854" y="1879876"/>
                  <a:pt x="5495010" y="1666766"/>
                  <a:pt x="5219820" y="1608087"/>
                </a:cubicBezTo>
                <a:close/>
                <a:moveTo>
                  <a:pt x="4921534" y="1608087"/>
                </a:moveTo>
                <a:cubicBezTo>
                  <a:pt x="4646344" y="1666766"/>
                  <a:pt x="4431500" y="1879876"/>
                  <a:pt x="4378225" y="2148655"/>
                </a:cubicBezTo>
                <a:cubicBezTo>
                  <a:pt x="4653415" y="2089976"/>
                  <a:pt x="4868259" y="1876866"/>
                  <a:pt x="4921534" y="1608087"/>
                </a:cubicBezTo>
                <a:close/>
                <a:moveTo>
                  <a:pt x="3527669" y="1608087"/>
                </a:moveTo>
                <a:cubicBezTo>
                  <a:pt x="3580945" y="1876866"/>
                  <a:pt x="3795788" y="2089976"/>
                  <a:pt x="4070978" y="2148655"/>
                </a:cubicBezTo>
                <a:cubicBezTo>
                  <a:pt x="4017703" y="1879876"/>
                  <a:pt x="3802859" y="1666766"/>
                  <a:pt x="3527669" y="1608087"/>
                </a:cubicBezTo>
                <a:close/>
                <a:moveTo>
                  <a:pt x="3229383" y="1608087"/>
                </a:moveTo>
                <a:cubicBezTo>
                  <a:pt x="2954193" y="1666766"/>
                  <a:pt x="2739349" y="1879876"/>
                  <a:pt x="2686074" y="2148655"/>
                </a:cubicBezTo>
                <a:cubicBezTo>
                  <a:pt x="2961264" y="2089976"/>
                  <a:pt x="3176107" y="1876866"/>
                  <a:pt x="3229383" y="1608087"/>
                </a:cubicBezTo>
                <a:close/>
                <a:moveTo>
                  <a:pt x="1835518" y="1608087"/>
                </a:moveTo>
                <a:cubicBezTo>
                  <a:pt x="1888794" y="1876866"/>
                  <a:pt x="2103637" y="2089976"/>
                  <a:pt x="2378827" y="2148655"/>
                </a:cubicBezTo>
                <a:cubicBezTo>
                  <a:pt x="2325552" y="1879876"/>
                  <a:pt x="2110708" y="1666766"/>
                  <a:pt x="1835518" y="1608087"/>
                </a:cubicBezTo>
                <a:close/>
                <a:moveTo>
                  <a:pt x="1537232" y="1608087"/>
                </a:moveTo>
                <a:cubicBezTo>
                  <a:pt x="1262042" y="1666766"/>
                  <a:pt x="1047198" y="1879876"/>
                  <a:pt x="993923" y="2148655"/>
                </a:cubicBezTo>
                <a:cubicBezTo>
                  <a:pt x="1269113" y="2089976"/>
                  <a:pt x="1483956" y="1876866"/>
                  <a:pt x="1537232" y="1608087"/>
                </a:cubicBezTo>
                <a:close/>
                <a:moveTo>
                  <a:pt x="143367" y="1608087"/>
                </a:moveTo>
                <a:cubicBezTo>
                  <a:pt x="196643" y="1876866"/>
                  <a:pt x="411486" y="2089976"/>
                  <a:pt x="686676" y="2148655"/>
                </a:cubicBezTo>
                <a:cubicBezTo>
                  <a:pt x="633401" y="1879876"/>
                  <a:pt x="418557" y="1666766"/>
                  <a:pt x="143367" y="1608087"/>
                </a:cubicBezTo>
                <a:close/>
                <a:moveTo>
                  <a:pt x="8461873" y="1464394"/>
                </a:moveTo>
                <a:lnTo>
                  <a:pt x="8478960" y="1466004"/>
                </a:lnTo>
                <a:cubicBezTo>
                  <a:pt x="8511346" y="1466527"/>
                  <a:pt x="8543239" y="1469485"/>
                  <a:pt x="8574422" y="1474998"/>
                </a:cubicBezTo>
                <a:cubicBezTo>
                  <a:pt x="8579998" y="1474582"/>
                  <a:pt x="8585326" y="1475523"/>
                  <a:pt x="8590635" y="1476525"/>
                </a:cubicBezTo>
                <a:lnTo>
                  <a:pt x="8590752" y="1477664"/>
                </a:lnTo>
                <a:cubicBezTo>
                  <a:pt x="8815033" y="1514497"/>
                  <a:pt x="9008920" y="1637126"/>
                  <a:pt x="9135069" y="1809390"/>
                </a:cubicBezTo>
                <a:lnTo>
                  <a:pt x="9139239" y="1816149"/>
                </a:lnTo>
                <a:lnTo>
                  <a:pt x="9139239" y="2119309"/>
                </a:lnTo>
                <a:lnTo>
                  <a:pt x="9120077" y="2050665"/>
                </a:lnTo>
                <a:cubicBezTo>
                  <a:pt x="9039502" y="1829012"/>
                  <a:pt x="8844913" y="1659431"/>
                  <a:pt x="8604122" y="1608087"/>
                </a:cubicBezTo>
                <a:cubicBezTo>
                  <a:pt x="8650738" y="1843269"/>
                  <a:pt x="8821055" y="2035829"/>
                  <a:pt x="9047261" y="2119605"/>
                </a:cubicBezTo>
                <a:lnTo>
                  <a:pt x="9139239" y="2146279"/>
                </a:lnTo>
                <a:lnTo>
                  <a:pt x="9139239" y="2273778"/>
                </a:lnTo>
                <a:lnTo>
                  <a:pt x="9030179" y="2246972"/>
                </a:lnTo>
                <a:cubicBezTo>
                  <a:pt x="8735297" y="2149386"/>
                  <a:pt x="8514628" y="1897812"/>
                  <a:pt x="8470637" y="1591480"/>
                </a:cubicBezTo>
                <a:cubicBezTo>
                  <a:pt x="8470469" y="1591427"/>
                  <a:pt x="8470301" y="1591423"/>
                  <a:pt x="8470131" y="1591418"/>
                </a:cubicBezTo>
                <a:lnTo>
                  <a:pt x="8469593" y="1584794"/>
                </a:lnTo>
                <a:cubicBezTo>
                  <a:pt x="8464534" y="1554782"/>
                  <a:pt x="8462083" y="1524133"/>
                  <a:pt x="8462126" y="1493044"/>
                </a:cubicBezTo>
                <a:cubicBezTo>
                  <a:pt x="8460814" y="1487460"/>
                  <a:pt x="8460755" y="1481838"/>
                  <a:pt x="8460755" y="1476202"/>
                </a:cubicBezTo>
                <a:lnTo>
                  <a:pt x="8461349" y="1464852"/>
                </a:lnTo>
                <a:lnTo>
                  <a:pt x="8461847" y="1464884"/>
                </a:lnTo>
                <a:close/>
                <a:moveTo>
                  <a:pt x="8448085" y="1464394"/>
                </a:moveTo>
                <a:lnTo>
                  <a:pt x="8448111" y="1464884"/>
                </a:lnTo>
                <a:lnTo>
                  <a:pt x="8448609" y="1464852"/>
                </a:lnTo>
                <a:lnTo>
                  <a:pt x="8449203" y="1476202"/>
                </a:lnTo>
                <a:cubicBezTo>
                  <a:pt x="8449203" y="1481838"/>
                  <a:pt x="8449144" y="1487460"/>
                  <a:pt x="8447832" y="1493044"/>
                </a:cubicBezTo>
                <a:cubicBezTo>
                  <a:pt x="8447875" y="1524133"/>
                  <a:pt x="8445424" y="1554782"/>
                  <a:pt x="8440365" y="1584794"/>
                </a:cubicBezTo>
                <a:lnTo>
                  <a:pt x="8439827" y="1591418"/>
                </a:lnTo>
                <a:cubicBezTo>
                  <a:pt x="8439657" y="1591423"/>
                  <a:pt x="8439489" y="1591427"/>
                  <a:pt x="8439321" y="1591480"/>
                </a:cubicBezTo>
                <a:cubicBezTo>
                  <a:pt x="8389046" y="1941574"/>
                  <a:pt x="8108007" y="2220146"/>
                  <a:pt x="7749156" y="2279078"/>
                </a:cubicBezTo>
                <a:lnTo>
                  <a:pt x="7749040" y="2280217"/>
                </a:lnTo>
                <a:cubicBezTo>
                  <a:pt x="7743729" y="2281220"/>
                  <a:pt x="7738400" y="2282161"/>
                  <a:pt x="7732823" y="2281745"/>
                </a:cubicBezTo>
                <a:cubicBezTo>
                  <a:pt x="7701651" y="2287255"/>
                  <a:pt x="7669771" y="2290213"/>
                  <a:pt x="7637396" y="2290736"/>
                </a:cubicBezTo>
                <a:lnTo>
                  <a:pt x="7620278" y="2292349"/>
                </a:lnTo>
                <a:lnTo>
                  <a:pt x="7620252" y="2291858"/>
                </a:lnTo>
                <a:lnTo>
                  <a:pt x="7619753" y="2291891"/>
                </a:lnTo>
                <a:cubicBezTo>
                  <a:pt x="7619187" y="2288119"/>
                  <a:pt x="7619160" y="2284333"/>
                  <a:pt x="7619160" y="2280541"/>
                </a:cubicBezTo>
                <a:cubicBezTo>
                  <a:pt x="7619160" y="2274903"/>
                  <a:pt x="7619219" y="2269279"/>
                  <a:pt x="7620531" y="2263693"/>
                </a:cubicBezTo>
                <a:cubicBezTo>
                  <a:pt x="7620488" y="2232611"/>
                  <a:pt x="7622938" y="2201969"/>
                  <a:pt x="7627995" y="2171962"/>
                </a:cubicBezTo>
                <a:lnTo>
                  <a:pt x="7628535" y="2165325"/>
                </a:lnTo>
                <a:cubicBezTo>
                  <a:pt x="7628704" y="2165320"/>
                  <a:pt x="7628873" y="2165315"/>
                  <a:pt x="7629040" y="2165262"/>
                </a:cubicBezTo>
                <a:cubicBezTo>
                  <a:pt x="7679317" y="1815167"/>
                  <a:pt x="7960356" y="1536596"/>
                  <a:pt x="8319206" y="1477664"/>
                </a:cubicBezTo>
                <a:lnTo>
                  <a:pt x="8319323" y="1476525"/>
                </a:lnTo>
                <a:cubicBezTo>
                  <a:pt x="8324632" y="1475523"/>
                  <a:pt x="8329960" y="1474582"/>
                  <a:pt x="8335536" y="1474998"/>
                </a:cubicBezTo>
                <a:cubicBezTo>
                  <a:pt x="8366719" y="1469485"/>
                  <a:pt x="8398612" y="1466527"/>
                  <a:pt x="8430998" y="1466004"/>
                </a:cubicBezTo>
                <a:close/>
                <a:moveTo>
                  <a:pt x="6769722" y="1464394"/>
                </a:moveTo>
                <a:lnTo>
                  <a:pt x="6786810" y="1466004"/>
                </a:lnTo>
                <a:cubicBezTo>
                  <a:pt x="6819195" y="1466527"/>
                  <a:pt x="6851088" y="1469485"/>
                  <a:pt x="6882271" y="1474998"/>
                </a:cubicBezTo>
                <a:cubicBezTo>
                  <a:pt x="6887847" y="1474582"/>
                  <a:pt x="6893175" y="1475523"/>
                  <a:pt x="6898484" y="1476525"/>
                </a:cubicBezTo>
                <a:lnTo>
                  <a:pt x="6898601" y="1477664"/>
                </a:lnTo>
                <a:cubicBezTo>
                  <a:pt x="7257451" y="1536596"/>
                  <a:pt x="7538490" y="1815167"/>
                  <a:pt x="7588766" y="2165262"/>
                </a:cubicBezTo>
                <a:cubicBezTo>
                  <a:pt x="7588934" y="2165315"/>
                  <a:pt x="7589103" y="2165320"/>
                  <a:pt x="7589272" y="2165325"/>
                </a:cubicBezTo>
                <a:lnTo>
                  <a:pt x="7589812" y="2171962"/>
                </a:lnTo>
                <a:cubicBezTo>
                  <a:pt x="7594869" y="2201969"/>
                  <a:pt x="7597319" y="2232611"/>
                  <a:pt x="7597276" y="2263693"/>
                </a:cubicBezTo>
                <a:cubicBezTo>
                  <a:pt x="7598588" y="2269279"/>
                  <a:pt x="7598647" y="2274903"/>
                  <a:pt x="7598647" y="2280541"/>
                </a:cubicBezTo>
                <a:cubicBezTo>
                  <a:pt x="7598647" y="2284333"/>
                  <a:pt x="7598620" y="2288119"/>
                  <a:pt x="7598054" y="2291891"/>
                </a:cubicBezTo>
                <a:lnTo>
                  <a:pt x="7597555" y="2291858"/>
                </a:lnTo>
                <a:lnTo>
                  <a:pt x="7597529" y="2292349"/>
                </a:lnTo>
                <a:lnTo>
                  <a:pt x="7580411" y="2290736"/>
                </a:lnTo>
                <a:cubicBezTo>
                  <a:pt x="7548036" y="2290213"/>
                  <a:pt x="7516156" y="2287255"/>
                  <a:pt x="7484984" y="2281745"/>
                </a:cubicBezTo>
                <a:cubicBezTo>
                  <a:pt x="7479407" y="2282161"/>
                  <a:pt x="7474078" y="2281220"/>
                  <a:pt x="7468767" y="2280217"/>
                </a:cubicBezTo>
                <a:lnTo>
                  <a:pt x="7468651" y="2279078"/>
                </a:lnTo>
                <a:cubicBezTo>
                  <a:pt x="7109800" y="2220146"/>
                  <a:pt x="6828761" y="1941574"/>
                  <a:pt x="6778486" y="1591480"/>
                </a:cubicBezTo>
                <a:cubicBezTo>
                  <a:pt x="6778318" y="1591427"/>
                  <a:pt x="6778150" y="1591423"/>
                  <a:pt x="6777980" y="1591418"/>
                </a:cubicBezTo>
                <a:lnTo>
                  <a:pt x="6777442" y="1584794"/>
                </a:lnTo>
                <a:cubicBezTo>
                  <a:pt x="6772383" y="1554782"/>
                  <a:pt x="6769933" y="1524133"/>
                  <a:pt x="6769975" y="1493044"/>
                </a:cubicBezTo>
                <a:cubicBezTo>
                  <a:pt x="6768663" y="1487460"/>
                  <a:pt x="6768604" y="1481838"/>
                  <a:pt x="6768604" y="1476202"/>
                </a:cubicBezTo>
                <a:lnTo>
                  <a:pt x="6769198" y="1464852"/>
                </a:lnTo>
                <a:lnTo>
                  <a:pt x="6769696" y="1464884"/>
                </a:lnTo>
                <a:close/>
                <a:moveTo>
                  <a:pt x="6755934" y="1464394"/>
                </a:moveTo>
                <a:lnTo>
                  <a:pt x="6755960" y="1464884"/>
                </a:lnTo>
                <a:lnTo>
                  <a:pt x="6756458" y="1464852"/>
                </a:lnTo>
                <a:lnTo>
                  <a:pt x="6757052" y="1476202"/>
                </a:lnTo>
                <a:cubicBezTo>
                  <a:pt x="6757052" y="1481838"/>
                  <a:pt x="6756994" y="1487460"/>
                  <a:pt x="6755682" y="1493044"/>
                </a:cubicBezTo>
                <a:cubicBezTo>
                  <a:pt x="6755724" y="1524133"/>
                  <a:pt x="6753273" y="1554782"/>
                  <a:pt x="6748215" y="1584794"/>
                </a:cubicBezTo>
                <a:lnTo>
                  <a:pt x="6747676" y="1591418"/>
                </a:lnTo>
                <a:cubicBezTo>
                  <a:pt x="6747507" y="1591423"/>
                  <a:pt x="6747338" y="1591427"/>
                  <a:pt x="6747171" y="1591480"/>
                </a:cubicBezTo>
                <a:cubicBezTo>
                  <a:pt x="6696895" y="1941574"/>
                  <a:pt x="6415856" y="2220146"/>
                  <a:pt x="6057005" y="2279078"/>
                </a:cubicBezTo>
                <a:lnTo>
                  <a:pt x="6056889" y="2280217"/>
                </a:lnTo>
                <a:cubicBezTo>
                  <a:pt x="6051578" y="2281220"/>
                  <a:pt x="6046249" y="2282161"/>
                  <a:pt x="6040672" y="2281745"/>
                </a:cubicBezTo>
                <a:cubicBezTo>
                  <a:pt x="6009500" y="2287255"/>
                  <a:pt x="5977620" y="2290213"/>
                  <a:pt x="5945246" y="2290736"/>
                </a:cubicBezTo>
                <a:lnTo>
                  <a:pt x="5928127" y="2292349"/>
                </a:lnTo>
                <a:lnTo>
                  <a:pt x="5928101" y="2291858"/>
                </a:lnTo>
                <a:lnTo>
                  <a:pt x="5927602" y="2291891"/>
                </a:lnTo>
                <a:cubicBezTo>
                  <a:pt x="5927036" y="2288119"/>
                  <a:pt x="5927009" y="2284333"/>
                  <a:pt x="5927009" y="2280541"/>
                </a:cubicBezTo>
                <a:cubicBezTo>
                  <a:pt x="5927009" y="2274903"/>
                  <a:pt x="5927068" y="2269279"/>
                  <a:pt x="5928380" y="2263693"/>
                </a:cubicBezTo>
                <a:cubicBezTo>
                  <a:pt x="5928338" y="2232611"/>
                  <a:pt x="5930787" y="2201969"/>
                  <a:pt x="5935844" y="2171962"/>
                </a:cubicBezTo>
                <a:lnTo>
                  <a:pt x="5936384" y="2165325"/>
                </a:lnTo>
                <a:cubicBezTo>
                  <a:pt x="5936553" y="2165320"/>
                  <a:pt x="5936722" y="2165315"/>
                  <a:pt x="5936890" y="2165262"/>
                </a:cubicBezTo>
                <a:cubicBezTo>
                  <a:pt x="5987166" y="1815167"/>
                  <a:pt x="6268205" y="1536596"/>
                  <a:pt x="6627056" y="1477664"/>
                </a:cubicBezTo>
                <a:lnTo>
                  <a:pt x="6627173" y="1476525"/>
                </a:lnTo>
                <a:cubicBezTo>
                  <a:pt x="6632481" y="1475523"/>
                  <a:pt x="6637809" y="1474582"/>
                  <a:pt x="6643385" y="1474998"/>
                </a:cubicBezTo>
                <a:cubicBezTo>
                  <a:pt x="6674569" y="1469485"/>
                  <a:pt x="6706461" y="1466527"/>
                  <a:pt x="6738847" y="1466004"/>
                </a:cubicBezTo>
                <a:close/>
                <a:moveTo>
                  <a:pt x="5077571" y="1464394"/>
                </a:moveTo>
                <a:lnTo>
                  <a:pt x="5094659" y="1466004"/>
                </a:lnTo>
                <a:cubicBezTo>
                  <a:pt x="5127044" y="1466527"/>
                  <a:pt x="5158937" y="1469485"/>
                  <a:pt x="5190120" y="1474998"/>
                </a:cubicBezTo>
                <a:cubicBezTo>
                  <a:pt x="5195696" y="1474582"/>
                  <a:pt x="5201024" y="1475523"/>
                  <a:pt x="5206334" y="1476525"/>
                </a:cubicBezTo>
                <a:lnTo>
                  <a:pt x="5206450" y="1477664"/>
                </a:lnTo>
                <a:cubicBezTo>
                  <a:pt x="5565300" y="1536596"/>
                  <a:pt x="5846339" y="1815167"/>
                  <a:pt x="5896616" y="2165262"/>
                </a:cubicBezTo>
                <a:cubicBezTo>
                  <a:pt x="5896783" y="2165315"/>
                  <a:pt x="5896953" y="2165320"/>
                  <a:pt x="5897121" y="2165325"/>
                </a:cubicBezTo>
                <a:lnTo>
                  <a:pt x="5897662" y="2171962"/>
                </a:lnTo>
                <a:cubicBezTo>
                  <a:pt x="5902718" y="2201969"/>
                  <a:pt x="5905168" y="2232611"/>
                  <a:pt x="5905126" y="2263693"/>
                </a:cubicBezTo>
                <a:cubicBezTo>
                  <a:pt x="5906438" y="2269279"/>
                  <a:pt x="5906496" y="2274903"/>
                  <a:pt x="5906496" y="2280541"/>
                </a:cubicBezTo>
                <a:cubicBezTo>
                  <a:pt x="5906496" y="2284333"/>
                  <a:pt x="5906469" y="2288119"/>
                  <a:pt x="5905903" y="2291891"/>
                </a:cubicBezTo>
                <a:lnTo>
                  <a:pt x="5905404" y="2291858"/>
                </a:lnTo>
                <a:lnTo>
                  <a:pt x="5905378" y="2292349"/>
                </a:lnTo>
                <a:lnTo>
                  <a:pt x="5888260" y="2290736"/>
                </a:lnTo>
                <a:cubicBezTo>
                  <a:pt x="5855886" y="2290213"/>
                  <a:pt x="5824005" y="2287255"/>
                  <a:pt x="5792833" y="2281745"/>
                </a:cubicBezTo>
                <a:cubicBezTo>
                  <a:pt x="5787256" y="2282161"/>
                  <a:pt x="5781927" y="2281220"/>
                  <a:pt x="5776617" y="2280217"/>
                </a:cubicBezTo>
                <a:lnTo>
                  <a:pt x="5776501" y="2279078"/>
                </a:lnTo>
                <a:cubicBezTo>
                  <a:pt x="5417649" y="2220146"/>
                  <a:pt x="5136610" y="1941574"/>
                  <a:pt x="5086335" y="1591480"/>
                </a:cubicBezTo>
                <a:cubicBezTo>
                  <a:pt x="5086167" y="1591427"/>
                  <a:pt x="5085999" y="1591423"/>
                  <a:pt x="5085830" y="1591418"/>
                </a:cubicBezTo>
                <a:lnTo>
                  <a:pt x="5085291" y="1584794"/>
                </a:lnTo>
                <a:cubicBezTo>
                  <a:pt x="5080233" y="1554782"/>
                  <a:pt x="5077782" y="1524133"/>
                  <a:pt x="5077824" y="1493044"/>
                </a:cubicBezTo>
                <a:cubicBezTo>
                  <a:pt x="5076512" y="1487460"/>
                  <a:pt x="5076453" y="1481838"/>
                  <a:pt x="5076453" y="1476202"/>
                </a:cubicBezTo>
                <a:lnTo>
                  <a:pt x="5077047" y="1464852"/>
                </a:lnTo>
                <a:lnTo>
                  <a:pt x="5077545" y="1464884"/>
                </a:lnTo>
                <a:close/>
                <a:moveTo>
                  <a:pt x="5063783" y="1464394"/>
                </a:moveTo>
                <a:lnTo>
                  <a:pt x="5063809" y="1464884"/>
                </a:lnTo>
                <a:lnTo>
                  <a:pt x="5064307" y="1464852"/>
                </a:lnTo>
                <a:lnTo>
                  <a:pt x="5064902" y="1476202"/>
                </a:lnTo>
                <a:cubicBezTo>
                  <a:pt x="5064902" y="1481838"/>
                  <a:pt x="5064842" y="1487460"/>
                  <a:pt x="5063530" y="1493044"/>
                </a:cubicBezTo>
                <a:cubicBezTo>
                  <a:pt x="5063572" y="1524133"/>
                  <a:pt x="5061122" y="1554782"/>
                  <a:pt x="5056063" y="1584794"/>
                </a:cubicBezTo>
                <a:lnTo>
                  <a:pt x="5055525" y="1591418"/>
                </a:lnTo>
                <a:cubicBezTo>
                  <a:pt x="5055355" y="1591423"/>
                  <a:pt x="5055187" y="1591427"/>
                  <a:pt x="5055019" y="1591480"/>
                </a:cubicBezTo>
                <a:cubicBezTo>
                  <a:pt x="5004744" y="1941574"/>
                  <a:pt x="4723705" y="2220146"/>
                  <a:pt x="4364853" y="2279078"/>
                </a:cubicBezTo>
                <a:lnTo>
                  <a:pt x="4364737" y="2280217"/>
                </a:lnTo>
                <a:cubicBezTo>
                  <a:pt x="4359427" y="2281220"/>
                  <a:pt x="4354098" y="2282161"/>
                  <a:pt x="4348521" y="2281745"/>
                </a:cubicBezTo>
                <a:cubicBezTo>
                  <a:pt x="4317350" y="2287255"/>
                  <a:pt x="4285468" y="2290213"/>
                  <a:pt x="4253094" y="2290736"/>
                </a:cubicBezTo>
                <a:lnTo>
                  <a:pt x="4235976" y="2292349"/>
                </a:lnTo>
                <a:lnTo>
                  <a:pt x="4235950" y="2291858"/>
                </a:lnTo>
                <a:lnTo>
                  <a:pt x="4235451" y="2291891"/>
                </a:lnTo>
                <a:cubicBezTo>
                  <a:pt x="4234885" y="2288119"/>
                  <a:pt x="4234858" y="2284333"/>
                  <a:pt x="4234858" y="2280541"/>
                </a:cubicBezTo>
                <a:cubicBezTo>
                  <a:pt x="4234858" y="2274903"/>
                  <a:pt x="4234916" y="2269279"/>
                  <a:pt x="4236228" y="2263693"/>
                </a:cubicBezTo>
                <a:cubicBezTo>
                  <a:pt x="4236186" y="2232611"/>
                  <a:pt x="4238636" y="2201969"/>
                  <a:pt x="4243692" y="2171962"/>
                </a:cubicBezTo>
                <a:lnTo>
                  <a:pt x="4244233" y="2165325"/>
                </a:lnTo>
                <a:cubicBezTo>
                  <a:pt x="4244401" y="2165320"/>
                  <a:pt x="4244571" y="2165315"/>
                  <a:pt x="4244738" y="2165262"/>
                </a:cubicBezTo>
                <a:cubicBezTo>
                  <a:pt x="4295015" y="1815167"/>
                  <a:pt x="4576054" y="1536596"/>
                  <a:pt x="4934904" y="1477664"/>
                </a:cubicBezTo>
                <a:lnTo>
                  <a:pt x="4935021" y="1476525"/>
                </a:lnTo>
                <a:cubicBezTo>
                  <a:pt x="4940330" y="1475523"/>
                  <a:pt x="4945658" y="1474582"/>
                  <a:pt x="4951234" y="1474998"/>
                </a:cubicBezTo>
                <a:cubicBezTo>
                  <a:pt x="4982417" y="1469485"/>
                  <a:pt x="5014310" y="1466527"/>
                  <a:pt x="5046695" y="1466004"/>
                </a:cubicBezTo>
                <a:close/>
                <a:moveTo>
                  <a:pt x="3385420" y="1464394"/>
                </a:moveTo>
                <a:lnTo>
                  <a:pt x="3402507" y="1466004"/>
                </a:lnTo>
                <a:cubicBezTo>
                  <a:pt x="3434893" y="1466527"/>
                  <a:pt x="3466785" y="1469485"/>
                  <a:pt x="3497969" y="1474998"/>
                </a:cubicBezTo>
                <a:cubicBezTo>
                  <a:pt x="3503545" y="1474582"/>
                  <a:pt x="3508873" y="1475523"/>
                  <a:pt x="3514181" y="1476525"/>
                </a:cubicBezTo>
                <a:lnTo>
                  <a:pt x="3514298" y="1477664"/>
                </a:lnTo>
                <a:cubicBezTo>
                  <a:pt x="3873149" y="1536596"/>
                  <a:pt x="4154188" y="1815167"/>
                  <a:pt x="4204464" y="2165262"/>
                </a:cubicBezTo>
                <a:cubicBezTo>
                  <a:pt x="4204632" y="2165315"/>
                  <a:pt x="4204801" y="2165320"/>
                  <a:pt x="4204970" y="2165325"/>
                </a:cubicBezTo>
                <a:lnTo>
                  <a:pt x="4205510" y="2171962"/>
                </a:lnTo>
                <a:cubicBezTo>
                  <a:pt x="4210567" y="2201969"/>
                  <a:pt x="4213016" y="2232611"/>
                  <a:pt x="4212974" y="2263693"/>
                </a:cubicBezTo>
                <a:cubicBezTo>
                  <a:pt x="4214286" y="2269279"/>
                  <a:pt x="4214345" y="2274903"/>
                  <a:pt x="4214345" y="2280541"/>
                </a:cubicBezTo>
                <a:cubicBezTo>
                  <a:pt x="4214345" y="2284333"/>
                  <a:pt x="4214318" y="2288119"/>
                  <a:pt x="4213752" y="2291891"/>
                </a:cubicBezTo>
                <a:lnTo>
                  <a:pt x="4213253" y="2291858"/>
                </a:lnTo>
                <a:lnTo>
                  <a:pt x="4213227" y="2292349"/>
                </a:lnTo>
                <a:lnTo>
                  <a:pt x="4196108" y="2290736"/>
                </a:lnTo>
                <a:cubicBezTo>
                  <a:pt x="4163734" y="2290213"/>
                  <a:pt x="4131854" y="2287255"/>
                  <a:pt x="4100682" y="2281745"/>
                </a:cubicBezTo>
                <a:cubicBezTo>
                  <a:pt x="4095105" y="2282161"/>
                  <a:pt x="4089776" y="2281220"/>
                  <a:pt x="4084465" y="2280217"/>
                </a:cubicBezTo>
                <a:lnTo>
                  <a:pt x="4084349" y="2279078"/>
                </a:lnTo>
                <a:cubicBezTo>
                  <a:pt x="3725498" y="2220146"/>
                  <a:pt x="3444459" y="1941574"/>
                  <a:pt x="3394183" y="1591480"/>
                </a:cubicBezTo>
                <a:cubicBezTo>
                  <a:pt x="3394016" y="1591427"/>
                  <a:pt x="3393847" y="1591423"/>
                  <a:pt x="3393678" y="1591418"/>
                </a:cubicBezTo>
                <a:lnTo>
                  <a:pt x="3393139" y="1584794"/>
                </a:lnTo>
                <a:cubicBezTo>
                  <a:pt x="3388081" y="1554782"/>
                  <a:pt x="3385630" y="1524133"/>
                  <a:pt x="3385672" y="1493044"/>
                </a:cubicBezTo>
                <a:cubicBezTo>
                  <a:pt x="3384360" y="1487460"/>
                  <a:pt x="3384302" y="1481838"/>
                  <a:pt x="3384302" y="1476202"/>
                </a:cubicBezTo>
                <a:lnTo>
                  <a:pt x="3384896" y="1464852"/>
                </a:lnTo>
                <a:lnTo>
                  <a:pt x="3385394" y="1464884"/>
                </a:lnTo>
                <a:close/>
                <a:moveTo>
                  <a:pt x="3371632" y="1464394"/>
                </a:moveTo>
                <a:lnTo>
                  <a:pt x="3371658" y="1464884"/>
                </a:lnTo>
                <a:lnTo>
                  <a:pt x="3372156" y="1464852"/>
                </a:lnTo>
                <a:lnTo>
                  <a:pt x="3372750" y="1476202"/>
                </a:lnTo>
                <a:cubicBezTo>
                  <a:pt x="3372750" y="1481838"/>
                  <a:pt x="3372691" y="1487460"/>
                  <a:pt x="3371379" y="1493044"/>
                </a:cubicBezTo>
                <a:cubicBezTo>
                  <a:pt x="3371421" y="1524133"/>
                  <a:pt x="3368971" y="1554782"/>
                  <a:pt x="3363912" y="1584794"/>
                </a:cubicBezTo>
                <a:lnTo>
                  <a:pt x="3363374" y="1591418"/>
                </a:lnTo>
                <a:cubicBezTo>
                  <a:pt x="3363204" y="1591423"/>
                  <a:pt x="3363036" y="1591427"/>
                  <a:pt x="3362868" y="1591480"/>
                </a:cubicBezTo>
                <a:cubicBezTo>
                  <a:pt x="3312593" y="1941574"/>
                  <a:pt x="3031554" y="2220146"/>
                  <a:pt x="2672703" y="2279078"/>
                </a:cubicBezTo>
                <a:lnTo>
                  <a:pt x="2672586" y="2280217"/>
                </a:lnTo>
                <a:cubicBezTo>
                  <a:pt x="2667276" y="2281220"/>
                  <a:pt x="2661947" y="2282161"/>
                  <a:pt x="2656370" y="2281745"/>
                </a:cubicBezTo>
                <a:cubicBezTo>
                  <a:pt x="2625198" y="2287255"/>
                  <a:pt x="2593318" y="2290213"/>
                  <a:pt x="2560943" y="2290736"/>
                </a:cubicBezTo>
                <a:lnTo>
                  <a:pt x="2543825" y="2292349"/>
                </a:lnTo>
                <a:lnTo>
                  <a:pt x="2543799" y="2291858"/>
                </a:lnTo>
                <a:lnTo>
                  <a:pt x="2543300" y="2291891"/>
                </a:lnTo>
                <a:cubicBezTo>
                  <a:pt x="2542734" y="2288119"/>
                  <a:pt x="2542707" y="2284333"/>
                  <a:pt x="2542707" y="2280541"/>
                </a:cubicBezTo>
                <a:cubicBezTo>
                  <a:pt x="2542707" y="2274903"/>
                  <a:pt x="2542765" y="2269279"/>
                  <a:pt x="2544077" y="2263693"/>
                </a:cubicBezTo>
                <a:cubicBezTo>
                  <a:pt x="2544035" y="2232611"/>
                  <a:pt x="2546485" y="2201969"/>
                  <a:pt x="2551541" y="2171962"/>
                </a:cubicBezTo>
                <a:lnTo>
                  <a:pt x="2552082" y="2165325"/>
                </a:lnTo>
                <a:cubicBezTo>
                  <a:pt x="2552250" y="2165320"/>
                  <a:pt x="2552420" y="2165315"/>
                  <a:pt x="2552587" y="2165262"/>
                </a:cubicBezTo>
                <a:cubicBezTo>
                  <a:pt x="2602864" y="1815167"/>
                  <a:pt x="2883903" y="1536596"/>
                  <a:pt x="3242753" y="1477664"/>
                </a:cubicBezTo>
                <a:lnTo>
                  <a:pt x="3242870" y="1476525"/>
                </a:lnTo>
                <a:cubicBezTo>
                  <a:pt x="3248179" y="1475523"/>
                  <a:pt x="3253507" y="1474582"/>
                  <a:pt x="3259083" y="1474998"/>
                </a:cubicBezTo>
                <a:cubicBezTo>
                  <a:pt x="3290266" y="1469485"/>
                  <a:pt x="3322159" y="1466527"/>
                  <a:pt x="3354544" y="1466004"/>
                </a:cubicBezTo>
                <a:close/>
                <a:moveTo>
                  <a:pt x="1693269" y="1464394"/>
                </a:moveTo>
                <a:lnTo>
                  <a:pt x="1710356" y="1466004"/>
                </a:lnTo>
                <a:cubicBezTo>
                  <a:pt x="1742742" y="1466527"/>
                  <a:pt x="1774634" y="1469485"/>
                  <a:pt x="1805818" y="1474998"/>
                </a:cubicBezTo>
                <a:cubicBezTo>
                  <a:pt x="1811394" y="1474582"/>
                  <a:pt x="1816722" y="1475523"/>
                  <a:pt x="1822030" y="1476525"/>
                </a:cubicBezTo>
                <a:lnTo>
                  <a:pt x="1822148" y="1477664"/>
                </a:lnTo>
                <a:cubicBezTo>
                  <a:pt x="2180998" y="1536596"/>
                  <a:pt x="2462037" y="1815167"/>
                  <a:pt x="2512313" y="2165262"/>
                </a:cubicBezTo>
                <a:cubicBezTo>
                  <a:pt x="2512481" y="2165315"/>
                  <a:pt x="2512650" y="2165320"/>
                  <a:pt x="2512819" y="2165325"/>
                </a:cubicBezTo>
                <a:lnTo>
                  <a:pt x="2513359" y="2171962"/>
                </a:lnTo>
                <a:cubicBezTo>
                  <a:pt x="2518416" y="2201969"/>
                  <a:pt x="2520865" y="2232611"/>
                  <a:pt x="2520823" y="2263693"/>
                </a:cubicBezTo>
                <a:cubicBezTo>
                  <a:pt x="2522135" y="2269279"/>
                  <a:pt x="2522194" y="2274903"/>
                  <a:pt x="2522194" y="2280541"/>
                </a:cubicBezTo>
                <a:cubicBezTo>
                  <a:pt x="2522194" y="2284333"/>
                  <a:pt x="2522167" y="2288119"/>
                  <a:pt x="2521601" y="2291891"/>
                </a:cubicBezTo>
                <a:lnTo>
                  <a:pt x="2521102" y="2291858"/>
                </a:lnTo>
                <a:lnTo>
                  <a:pt x="2521076" y="2292349"/>
                </a:lnTo>
                <a:lnTo>
                  <a:pt x="2503957" y="2290736"/>
                </a:lnTo>
                <a:cubicBezTo>
                  <a:pt x="2471583" y="2290213"/>
                  <a:pt x="2439703" y="2287255"/>
                  <a:pt x="2408531" y="2281745"/>
                </a:cubicBezTo>
                <a:cubicBezTo>
                  <a:pt x="2402954" y="2282161"/>
                  <a:pt x="2397625" y="2281220"/>
                  <a:pt x="2392314" y="2280217"/>
                </a:cubicBezTo>
                <a:lnTo>
                  <a:pt x="2392198" y="2279078"/>
                </a:lnTo>
                <a:cubicBezTo>
                  <a:pt x="2033347" y="2220146"/>
                  <a:pt x="1752308" y="1941574"/>
                  <a:pt x="1702032" y="1591480"/>
                </a:cubicBezTo>
                <a:cubicBezTo>
                  <a:pt x="1701865" y="1591427"/>
                  <a:pt x="1701696" y="1591423"/>
                  <a:pt x="1701527" y="1591418"/>
                </a:cubicBezTo>
                <a:lnTo>
                  <a:pt x="1700989" y="1584794"/>
                </a:lnTo>
                <a:cubicBezTo>
                  <a:pt x="1695930" y="1554782"/>
                  <a:pt x="1693479" y="1524133"/>
                  <a:pt x="1693521" y="1493044"/>
                </a:cubicBezTo>
                <a:cubicBezTo>
                  <a:pt x="1692209" y="1487460"/>
                  <a:pt x="1692151" y="1481838"/>
                  <a:pt x="1692151" y="1476202"/>
                </a:cubicBezTo>
                <a:lnTo>
                  <a:pt x="1692745" y="1464852"/>
                </a:lnTo>
                <a:lnTo>
                  <a:pt x="1693243" y="1464884"/>
                </a:lnTo>
                <a:close/>
                <a:moveTo>
                  <a:pt x="1679481" y="1464394"/>
                </a:moveTo>
                <a:lnTo>
                  <a:pt x="1679507" y="1464884"/>
                </a:lnTo>
                <a:lnTo>
                  <a:pt x="1680005" y="1464852"/>
                </a:lnTo>
                <a:lnTo>
                  <a:pt x="1680599" y="1476202"/>
                </a:lnTo>
                <a:cubicBezTo>
                  <a:pt x="1680599" y="1481838"/>
                  <a:pt x="1680540" y="1487460"/>
                  <a:pt x="1679228" y="1493044"/>
                </a:cubicBezTo>
                <a:cubicBezTo>
                  <a:pt x="1679270" y="1524133"/>
                  <a:pt x="1676820" y="1554782"/>
                  <a:pt x="1671761" y="1584794"/>
                </a:cubicBezTo>
                <a:lnTo>
                  <a:pt x="1671223" y="1591418"/>
                </a:lnTo>
                <a:cubicBezTo>
                  <a:pt x="1671053" y="1591423"/>
                  <a:pt x="1670885" y="1591427"/>
                  <a:pt x="1670717" y="1591480"/>
                </a:cubicBezTo>
                <a:cubicBezTo>
                  <a:pt x="1620442" y="1941574"/>
                  <a:pt x="1339403" y="2220146"/>
                  <a:pt x="980552" y="2279078"/>
                </a:cubicBezTo>
                <a:lnTo>
                  <a:pt x="980435" y="2280217"/>
                </a:lnTo>
                <a:cubicBezTo>
                  <a:pt x="975125" y="2281220"/>
                  <a:pt x="969796" y="2282161"/>
                  <a:pt x="964219" y="2281745"/>
                </a:cubicBezTo>
                <a:cubicBezTo>
                  <a:pt x="933047" y="2287255"/>
                  <a:pt x="901167" y="2290213"/>
                  <a:pt x="868792" y="2290736"/>
                </a:cubicBezTo>
                <a:lnTo>
                  <a:pt x="851674" y="2292349"/>
                </a:lnTo>
                <a:lnTo>
                  <a:pt x="851648" y="2291858"/>
                </a:lnTo>
                <a:lnTo>
                  <a:pt x="851149" y="2291891"/>
                </a:lnTo>
                <a:cubicBezTo>
                  <a:pt x="850583" y="2288119"/>
                  <a:pt x="850556" y="2284333"/>
                  <a:pt x="850556" y="2280541"/>
                </a:cubicBezTo>
                <a:cubicBezTo>
                  <a:pt x="850556" y="2274903"/>
                  <a:pt x="850614" y="2269279"/>
                  <a:pt x="851926" y="2263693"/>
                </a:cubicBezTo>
                <a:cubicBezTo>
                  <a:pt x="851884" y="2232611"/>
                  <a:pt x="854334" y="2201969"/>
                  <a:pt x="859390" y="2171962"/>
                </a:cubicBezTo>
                <a:lnTo>
                  <a:pt x="859931" y="2165325"/>
                </a:lnTo>
                <a:cubicBezTo>
                  <a:pt x="860099" y="2165320"/>
                  <a:pt x="860269" y="2165315"/>
                  <a:pt x="860436" y="2165262"/>
                </a:cubicBezTo>
                <a:cubicBezTo>
                  <a:pt x="910713" y="1815167"/>
                  <a:pt x="1191752" y="1536596"/>
                  <a:pt x="1550602" y="1477664"/>
                </a:cubicBezTo>
                <a:lnTo>
                  <a:pt x="1550719" y="1476525"/>
                </a:lnTo>
                <a:cubicBezTo>
                  <a:pt x="1556028" y="1475523"/>
                  <a:pt x="1561356" y="1474582"/>
                  <a:pt x="1566932" y="1474998"/>
                </a:cubicBezTo>
                <a:cubicBezTo>
                  <a:pt x="1598115" y="1469485"/>
                  <a:pt x="1630008" y="1466527"/>
                  <a:pt x="1662393" y="1466004"/>
                </a:cubicBezTo>
                <a:close/>
                <a:moveTo>
                  <a:pt x="1118" y="1464394"/>
                </a:moveTo>
                <a:lnTo>
                  <a:pt x="18205" y="1466004"/>
                </a:lnTo>
                <a:cubicBezTo>
                  <a:pt x="50591" y="1466527"/>
                  <a:pt x="82483" y="1469485"/>
                  <a:pt x="113667" y="1474998"/>
                </a:cubicBezTo>
                <a:cubicBezTo>
                  <a:pt x="119243" y="1474582"/>
                  <a:pt x="124571" y="1475523"/>
                  <a:pt x="129879" y="1476525"/>
                </a:cubicBezTo>
                <a:lnTo>
                  <a:pt x="129997" y="1477664"/>
                </a:lnTo>
                <a:cubicBezTo>
                  <a:pt x="488847" y="1536596"/>
                  <a:pt x="769886" y="1815167"/>
                  <a:pt x="820162" y="2165262"/>
                </a:cubicBezTo>
                <a:cubicBezTo>
                  <a:pt x="820330" y="2165315"/>
                  <a:pt x="820499" y="2165320"/>
                  <a:pt x="820668" y="2165325"/>
                </a:cubicBezTo>
                <a:lnTo>
                  <a:pt x="821208" y="2171962"/>
                </a:lnTo>
                <a:cubicBezTo>
                  <a:pt x="826265" y="2201969"/>
                  <a:pt x="828714" y="2232611"/>
                  <a:pt x="828672" y="2263693"/>
                </a:cubicBezTo>
                <a:cubicBezTo>
                  <a:pt x="829984" y="2269279"/>
                  <a:pt x="830043" y="2274903"/>
                  <a:pt x="830043" y="2280541"/>
                </a:cubicBezTo>
                <a:cubicBezTo>
                  <a:pt x="830043" y="2284333"/>
                  <a:pt x="830016" y="2288119"/>
                  <a:pt x="829450" y="2291891"/>
                </a:cubicBezTo>
                <a:lnTo>
                  <a:pt x="828951" y="2291858"/>
                </a:lnTo>
                <a:lnTo>
                  <a:pt x="828925" y="2292349"/>
                </a:lnTo>
                <a:lnTo>
                  <a:pt x="811806" y="2290736"/>
                </a:lnTo>
                <a:cubicBezTo>
                  <a:pt x="779432" y="2290213"/>
                  <a:pt x="747552" y="2287255"/>
                  <a:pt x="716380" y="2281745"/>
                </a:cubicBezTo>
                <a:cubicBezTo>
                  <a:pt x="710803" y="2282161"/>
                  <a:pt x="705474" y="2281220"/>
                  <a:pt x="700163" y="2280217"/>
                </a:cubicBezTo>
                <a:lnTo>
                  <a:pt x="700047" y="2279078"/>
                </a:lnTo>
                <a:cubicBezTo>
                  <a:pt x="341196" y="2220146"/>
                  <a:pt x="60157" y="1941574"/>
                  <a:pt x="9881" y="1591480"/>
                </a:cubicBezTo>
                <a:cubicBezTo>
                  <a:pt x="9714" y="1591427"/>
                  <a:pt x="9545" y="1591423"/>
                  <a:pt x="9376" y="1591418"/>
                </a:cubicBezTo>
                <a:lnTo>
                  <a:pt x="8837" y="1584794"/>
                </a:lnTo>
                <a:cubicBezTo>
                  <a:pt x="3779" y="1554782"/>
                  <a:pt x="1328" y="1524133"/>
                  <a:pt x="1370" y="1493044"/>
                </a:cubicBezTo>
                <a:cubicBezTo>
                  <a:pt x="58" y="1487460"/>
                  <a:pt x="0" y="1481838"/>
                  <a:pt x="0" y="1476202"/>
                </a:cubicBezTo>
                <a:lnTo>
                  <a:pt x="594" y="1464852"/>
                </a:lnTo>
                <a:lnTo>
                  <a:pt x="1092" y="1464884"/>
                </a:lnTo>
                <a:close/>
                <a:moveTo>
                  <a:pt x="7762529" y="750600"/>
                </a:moveTo>
                <a:cubicBezTo>
                  <a:pt x="7815805" y="1021506"/>
                  <a:pt x="8030648" y="1236303"/>
                  <a:pt x="8305838" y="1295446"/>
                </a:cubicBezTo>
                <a:cubicBezTo>
                  <a:pt x="8252563" y="1024540"/>
                  <a:pt x="8037719" y="809743"/>
                  <a:pt x="7762529" y="750600"/>
                </a:cubicBezTo>
                <a:close/>
                <a:moveTo>
                  <a:pt x="7455280" y="750600"/>
                </a:moveTo>
                <a:cubicBezTo>
                  <a:pt x="7180090" y="809743"/>
                  <a:pt x="6965246" y="1024540"/>
                  <a:pt x="6911971" y="1295446"/>
                </a:cubicBezTo>
                <a:cubicBezTo>
                  <a:pt x="7187161" y="1236303"/>
                  <a:pt x="7402004" y="1021506"/>
                  <a:pt x="7455280" y="750600"/>
                </a:cubicBezTo>
                <a:close/>
                <a:moveTo>
                  <a:pt x="6070378" y="750600"/>
                </a:moveTo>
                <a:cubicBezTo>
                  <a:pt x="6123654" y="1021506"/>
                  <a:pt x="6338497" y="1236303"/>
                  <a:pt x="6613687" y="1295446"/>
                </a:cubicBezTo>
                <a:cubicBezTo>
                  <a:pt x="6560412" y="1024540"/>
                  <a:pt x="6345568" y="809743"/>
                  <a:pt x="6070378" y="750600"/>
                </a:cubicBezTo>
                <a:close/>
                <a:moveTo>
                  <a:pt x="5763129" y="750600"/>
                </a:moveTo>
                <a:cubicBezTo>
                  <a:pt x="5487939" y="809743"/>
                  <a:pt x="5273095" y="1024540"/>
                  <a:pt x="5219820" y="1295446"/>
                </a:cubicBezTo>
                <a:cubicBezTo>
                  <a:pt x="5495010" y="1236303"/>
                  <a:pt x="5709853" y="1021506"/>
                  <a:pt x="5763129" y="750600"/>
                </a:cubicBezTo>
                <a:close/>
                <a:moveTo>
                  <a:pt x="4378227" y="750600"/>
                </a:moveTo>
                <a:cubicBezTo>
                  <a:pt x="4431503" y="1021506"/>
                  <a:pt x="4646346" y="1236303"/>
                  <a:pt x="4921536" y="1295446"/>
                </a:cubicBezTo>
                <a:cubicBezTo>
                  <a:pt x="4868261" y="1024540"/>
                  <a:pt x="4653417" y="809743"/>
                  <a:pt x="4378227" y="750600"/>
                </a:cubicBezTo>
                <a:close/>
                <a:moveTo>
                  <a:pt x="4070978" y="750600"/>
                </a:moveTo>
                <a:cubicBezTo>
                  <a:pt x="3795788" y="809743"/>
                  <a:pt x="3580944" y="1024540"/>
                  <a:pt x="3527669" y="1295446"/>
                </a:cubicBezTo>
                <a:cubicBezTo>
                  <a:pt x="3802859" y="1236303"/>
                  <a:pt x="4017702" y="1021506"/>
                  <a:pt x="4070978" y="750600"/>
                </a:cubicBezTo>
                <a:close/>
                <a:moveTo>
                  <a:pt x="2686076" y="750600"/>
                </a:moveTo>
                <a:cubicBezTo>
                  <a:pt x="2739352" y="1021506"/>
                  <a:pt x="2954195" y="1236303"/>
                  <a:pt x="3229385" y="1295446"/>
                </a:cubicBezTo>
                <a:cubicBezTo>
                  <a:pt x="3176110" y="1024540"/>
                  <a:pt x="2961266" y="809743"/>
                  <a:pt x="2686076" y="750600"/>
                </a:cubicBezTo>
                <a:close/>
                <a:moveTo>
                  <a:pt x="2378827" y="750600"/>
                </a:moveTo>
                <a:cubicBezTo>
                  <a:pt x="2103637" y="809743"/>
                  <a:pt x="1888793" y="1024540"/>
                  <a:pt x="1835518" y="1295446"/>
                </a:cubicBezTo>
                <a:cubicBezTo>
                  <a:pt x="2110708" y="1236303"/>
                  <a:pt x="2325551" y="1021506"/>
                  <a:pt x="2378827" y="750600"/>
                </a:cubicBezTo>
                <a:close/>
                <a:moveTo>
                  <a:pt x="993925" y="750600"/>
                </a:moveTo>
                <a:cubicBezTo>
                  <a:pt x="1047201" y="1021506"/>
                  <a:pt x="1262044" y="1236303"/>
                  <a:pt x="1537234" y="1295446"/>
                </a:cubicBezTo>
                <a:cubicBezTo>
                  <a:pt x="1483959" y="1024540"/>
                  <a:pt x="1269115" y="809743"/>
                  <a:pt x="993925" y="750600"/>
                </a:cubicBezTo>
                <a:close/>
                <a:moveTo>
                  <a:pt x="686676" y="750600"/>
                </a:moveTo>
                <a:cubicBezTo>
                  <a:pt x="411486" y="809743"/>
                  <a:pt x="196642" y="1024540"/>
                  <a:pt x="143367" y="1295446"/>
                </a:cubicBezTo>
                <a:cubicBezTo>
                  <a:pt x="418557" y="1236303"/>
                  <a:pt x="633400" y="1021506"/>
                  <a:pt x="686676" y="750600"/>
                </a:cubicBezTo>
                <a:close/>
                <a:moveTo>
                  <a:pt x="9139239" y="624486"/>
                </a:moveTo>
                <a:lnTo>
                  <a:pt x="9139239" y="752995"/>
                </a:lnTo>
                <a:lnTo>
                  <a:pt x="9047261" y="779881"/>
                </a:lnTo>
                <a:cubicBezTo>
                  <a:pt x="8821055" y="864319"/>
                  <a:pt x="8650738" y="1058403"/>
                  <a:pt x="8604122" y="1295446"/>
                </a:cubicBezTo>
                <a:cubicBezTo>
                  <a:pt x="8844913" y="1243696"/>
                  <a:pt x="9039501" y="1072773"/>
                  <a:pt x="9120077" y="849365"/>
                </a:cubicBezTo>
                <a:lnTo>
                  <a:pt x="9139239" y="780178"/>
                </a:lnTo>
                <a:lnTo>
                  <a:pt x="9139239" y="1085737"/>
                </a:lnTo>
                <a:lnTo>
                  <a:pt x="9135069" y="1092549"/>
                </a:lnTo>
                <a:cubicBezTo>
                  <a:pt x="9008919" y="1266178"/>
                  <a:pt x="8815033" y="1389778"/>
                  <a:pt x="8590751" y="1426902"/>
                </a:cubicBezTo>
                <a:lnTo>
                  <a:pt x="8590635" y="1428050"/>
                </a:lnTo>
                <a:cubicBezTo>
                  <a:pt x="8585324" y="1429061"/>
                  <a:pt x="8579995" y="1430009"/>
                  <a:pt x="8574418" y="1429590"/>
                </a:cubicBezTo>
                <a:cubicBezTo>
                  <a:pt x="8543246" y="1435144"/>
                  <a:pt x="8511366" y="1438125"/>
                  <a:pt x="8478991" y="1438652"/>
                </a:cubicBezTo>
                <a:lnTo>
                  <a:pt x="8461873" y="1440278"/>
                </a:lnTo>
                <a:lnTo>
                  <a:pt x="8461847" y="1439783"/>
                </a:lnTo>
                <a:lnTo>
                  <a:pt x="8461348" y="1439816"/>
                </a:lnTo>
                <a:cubicBezTo>
                  <a:pt x="8460782" y="1436014"/>
                  <a:pt x="8460755" y="1432198"/>
                  <a:pt x="8460755" y="1428376"/>
                </a:cubicBezTo>
                <a:cubicBezTo>
                  <a:pt x="8460755" y="1422694"/>
                  <a:pt x="8460814" y="1417025"/>
                  <a:pt x="8462126" y="1411395"/>
                </a:cubicBezTo>
                <a:cubicBezTo>
                  <a:pt x="8462083" y="1380067"/>
                  <a:pt x="8464533" y="1349182"/>
                  <a:pt x="8469590" y="1318938"/>
                </a:cubicBezTo>
                <a:lnTo>
                  <a:pt x="8470130" y="1312248"/>
                </a:lnTo>
                <a:cubicBezTo>
                  <a:pt x="8470299" y="1312243"/>
                  <a:pt x="8470468" y="1312238"/>
                  <a:pt x="8470636" y="1312185"/>
                </a:cubicBezTo>
                <a:cubicBezTo>
                  <a:pt x="8514628" y="1003427"/>
                  <a:pt x="8735297" y="749863"/>
                  <a:pt x="9030178" y="651504"/>
                </a:cubicBezTo>
                <a:close/>
                <a:moveTo>
                  <a:pt x="7620280" y="605769"/>
                </a:moveTo>
                <a:lnTo>
                  <a:pt x="7637367" y="607392"/>
                </a:lnTo>
                <a:cubicBezTo>
                  <a:pt x="7669753" y="607919"/>
                  <a:pt x="7701646" y="610900"/>
                  <a:pt x="7732829" y="616457"/>
                </a:cubicBezTo>
                <a:cubicBezTo>
                  <a:pt x="7738405" y="616038"/>
                  <a:pt x="7743733" y="616986"/>
                  <a:pt x="7749042" y="617996"/>
                </a:cubicBezTo>
                <a:lnTo>
                  <a:pt x="7749159" y="619144"/>
                </a:lnTo>
                <a:cubicBezTo>
                  <a:pt x="8108009" y="678542"/>
                  <a:pt x="8389048" y="959319"/>
                  <a:pt x="8439324" y="1312185"/>
                </a:cubicBezTo>
                <a:cubicBezTo>
                  <a:pt x="8439492" y="1312238"/>
                  <a:pt x="8439661" y="1312243"/>
                  <a:pt x="8439830" y="1312248"/>
                </a:cubicBezTo>
                <a:lnTo>
                  <a:pt x="8440370" y="1318938"/>
                </a:lnTo>
                <a:cubicBezTo>
                  <a:pt x="8445427" y="1349182"/>
                  <a:pt x="8447877" y="1380067"/>
                  <a:pt x="8447834" y="1411395"/>
                </a:cubicBezTo>
                <a:cubicBezTo>
                  <a:pt x="8449146" y="1417025"/>
                  <a:pt x="8449205" y="1422694"/>
                  <a:pt x="8449205" y="1428376"/>
                </a:cubicBezTo>
                <a:cubicBezTo>
                  <a:pt x="8449205" y="1432198"/>
                  <a:pt x="8449178" y="1436014"/>
                  <a:pt x="8448612" y="1439816"/>
                </a:cubicBezTo>
                <a:lnTo>
                  <a:pt x="8448113" y="1439783"/>
                </a:lnTo>
                <a:lnTo>
                  <a:pt x="8448087" y="1440278"/>
                </a:lnTo>
                <a:lnTo>
                  <a:pt x="8430969" y="1438652"/>
                </a:lnTo>
                <a:cubicBezTo>
                  <a:pt x="8398594" y="1438125"/>
                  <a:pt x="8366714" y="1435144"/>
                  <a:pt x="8335542" y="1429590"/>
                </a:cubicBezTo>
                <a:cubicBezTo>
                  <a:pt x="8329965" y="1430009"/>
                  <a:pt x="8324636" y="1429061"/>
                  <a:pt x="8319325" y="1428050"/>
                </a:cubicBezTo>
                <a:lnTo>
                  <a:pt x="8319209" y="1426902"/>
                </a:lnTo>
                <a:cubicBezTo>
                  <a:pt x="7960358" y="1367503"/>
                  <a:pt x="7679319" y="1086726"/>
                  <a:pt x="7629044" y="733861"/>
                </a:cubicBezTo>
                <a:cubicBezTo>
                  <a:pt x="7628876" y="733808"/>
                  <a:pt x="7628708" y="733803"/>
                  <a:pt x="7628538" y="733798"/>
                </a:cubicBezTo>
                <a:lnTo>
                  <a:pt x="7628000" y="727122"/>
                </a:lnTo>
                <a:cubicBezTo>
                  <a:pt x="7622941" y="696872"/>
                  <a:pt x="7620490" y="665981"/>
                  <a:pt x="7620533" y="634646"/>
                </a:cubicBezTo>
                <a:cubicBezTo>
                  <a:pt x="7619221" y="629018"/>
                  <a:pt x="7619162" y="623351"/>
                  <a:pt x="7619162" y="617670"/>
                </a:cubicBezTo>
                <a:lnTo>
                  <a:pt x="7619756" y="606230"/>
                </a:lnTo>
                <a:lnTo>
                  <a:pt x="7620254" y="606263"/>
                </a:lnTo>
                <a:close/>
                <a:moveTo>
                  <a:pt x="7597529" y="605769"/>
                </a:moveTo>
                <a:lnTo>
                  <a:pt x="7597555" y="606263"/>
                </a:lnTo>
                <a:lnTo>
                  <a:pt x="7598053" y="606230"/>
                </a:lnTo>
                <a:lnTo>
                  <a:pt x="7598647" y="617670"/>
                </a:lnTo>
                <a:cubicBezTo>
                  <a:pt x="7598647" y="623351"/>
                  <a:pt x="7598588" y="629018"/>
                  <a:pt x="7597276" y="634646"/>
                </a:cubicBezTo>
                <a:cubicBezTo>
                  <a:pt x="7597319" y="665981"/>
                  <a:pt x="7594868" y="696872"/>
                  <a:pt x="7589809" y="727122"/>
                </a:cubicBezTo>
                <a:lnTo>
                  <a:pt x="7589271" y="733798"/>
                </a:lnTo>
                <a:cubicBezTo>
                  <a:pt x="7589101" y="733803"/>
                  <a:pt x="7588933" y="733808"/>
                  <a:pt x="7588765" y="733861"/>
                </a:cubicBezTo>
                <a:cubicBezTo>
                  <a:pt x="7538490" y="1086726"/>
                  <a:pt x="7257451" y="1367503"/>
                  <a:pt x="6898600" y="1426902"/>
                </a:cubicBezTo>
                <a:lnTo>
                  <a:pt x="6898484" y="1428050"/>
                </a:lnTo>
                <a:cubicBezTo>
                  <a:pt x="6893173" y="1429061"/>
                  <a:pt x="6887844" y="1430009"/>
                  <a:pt x="6882267" y="1429590"/>
                </a:cubicBezTo>
                <a:cubicBezTo>
                  <a:pt x="6851095" y="1435144"/>
                  <a:pt x="6819215" y="1438125"/>
                  <a:pt x="6786841" y="1438652"/>
                </a:cubicBezTo>
                <a:lnTo>
                  <a:pt x="6769722" y="1440278"/>
                </a:lnTo>
                <a:lnTo>
                  <a:pt x="6769696" y="1439783"/>
                </a:lnTo>
                <a:lnTo>
                  <a:pt x="6769197" y="1439816"/>
                </a:lnTo>
                <a:cubicBezTo>
                  <a:pt x="6768631" y="1436014"/>
                  <a:pt x="6768604" y="1432198"/>
                  <a:pt x="6768604" y="1428376"/>
                </a:cubicBezTo>
                <a:cubicBezTo>
                  <a:pt x="6768604" y="1422694"/>
                  <a:pt x="6768663" y="1417025"/>
                  <a:pt x="6769975" y="1411395"/>
                </a:cubicBezTo>
                <a:cubicBezTo>
                  <a:pt x="6769933" y="1380067"/>
                  <a:pt x="6772382" y="1349182"/>
                  <a:pt x="6777439" y="1318938"/>
                </a:cubicBezTo>
                <a:lnTo>
                  <a:pt x="6777979" y="1312248"/>
                </a:lnTo>
                <a:cubicBezTo>
                  <a:pt x="6778148" y="1312243"/>
                  <a:pt x="6778317" y="1312238"/>
                  <a:pt x="6778485" y="1312185"/>
                </a:cubicBezTo>
                <a:cubicBezTo>
                  <a:pt x="6828761" y="959319"/>
                  <a:pt x="7109800" y="678542"/>
                  <a:pt x="7468650" y="619144"/>
                </a:cubicBezTo>
                <a:lnTo>
                  <a:pt x="7468767" y="617996"/>
                </a:lnTo>
                <a:cubicBezTo>
                  <a:pt x="7474076" y="616986"/>
                  <a:pt x="7479404" y="616038"/>
                  <a:pt x="7484980" y="616457"/>
                </a:cubicBezTo>
                <a:cubicBezTo>
                  <a:pt x="7516163" y="610900"/>
                  <a:pt x="7548056" y="607919"/>
                  <a:pt x="7580442" y="607392"/>
                </a:cubicBezTo>
                <a:close/>
                <a:moveTo>
                  <a:pt x="5928129" y="605769"/>
                </a:moveTo>
                <a:lnTo>
                  <a:pt x="5945217" y="607392"/>
                </a:lnTo>
                <a:cubicBezTo>
                  <a:pt x="5977602" y="607919"/>
                  <a:pt x="6009495" y="610900"/>
                  <a:pt x="6040678" y="616457"/>
                </a:cubicBezTo>
                <a:cubicBezTo>
                  <a:pt x="6046254" y="616038"/>
                  <a:pt x="6051582" y="616986"/>
                  <a:pt x="6056891" y="617996"/>
                </a:cubicBezTo>
                <a:lnTo>
                  <a:pt x="6057008" y="619144"/>
                </a:lnTo>
                <a:cubicBezTo>
                  <a:pt x="6415858" y="678542"/>
                  <a:pt x="6696897" y="959319"/>
                  <a:pt x="6747174" y="1312185"/>
                </a:cubicBezTo>
                <a:cubicBezTo>
                  <a:pt x="6747341" y="1312238"/>
                  <a:pt x="6747511" y="1312243"/>
                  <a:pt x="6747679" y="1312248"/>
                </a:cubicBezTo>
                <a:lnTo>
                  <a:pt x="6748220" y="1318938"/>
                </a:lnTo>
                <a:cubicBezTo>
                  <a:pt x="6753276" y="1349182"/>
                  <a:pt x="6755726" y="1380067"/>
                  <a:pt x="6755684" y="1411395"/>
                </a:cubicBezTo>
                <a:cubicBezTo>
                  <a:pt x="6756996" y="1417025"/>
                  <a:pt x="6757054" y="1422694"/>
                  <a:pt x="6757054" y="1428376"/>
                </a:cubicBezTo>
                <a:cubicBezTo>
                  <a:pt x="6757054" y="1432198"/>
                  <a:pt x="6757027" y="1436014"/>
                  <a:pt x="6756461" y="1439816"/>
                </a:cubicBezTo>
                <a:lnTo>
                  <a:pt x="6755962" y="1439783"/>
                </a:lnTo>
                <a:lnTo>
                  <a:pt x="6755936" y="1440278"/>
                </a:lnTo>
                <a:lnTo>
                  <a:pt x="6738818" y="1438652"/>
                </a:lnTo>
                <a:cubicBezTo>
                  <a:pt x="6706444" y="1438125"/>
                  <a:pt x="6674563" y="1435144"/>
                  <a:pt x="6643391" y="1429590"/>
                </a:cubicBezTo>
                <a:cubicBezTo>
                  <a:pt x="6637814" y="1430009"/>
                  <a:pt x="6632485" y="1429061"/>
                  <a:pt x="6627175" y="1428050"/>
                </a:cubicBezTo>
                <a:lnTo>
                  <a:pt x="6627059" y="1426902"/>
                </a:lnTo>
                <a:cubicBezTo>
                  <a:pt x="6268207" y="1367503"/>
                  <a:pt x="5987168" y="1086726"/>
                  <a:pt x="5936893" y="733861"/>
                </a:cubicBezTo>
                <a:cubicBezTo>
                  <a:pt x="5936725" y="733808"/>
                  <a:pt x="5936557" y="733803"/>
                  <a:pt x="5936387" y="733798"/>
                </a:cubicBezTo>
                <a:lnTo>
                  <a:pt x="5935849" y="727122"/>
                </a:lnTo>
                <a:cubicBezTo>
                  <a:pt x="5930790" y="696872"/>
                  <a:pt x="5928340" y="665981"/>
                  <a:pt x="5928382" y="634646"/>
                </a:cubicBezTo>
                <a:cubicBezTo>
                  <a:pt x="5927070" y="629018"/>
                  <a:pt x="5927011" y="623351"/>
                  <a:pt x="5927011" y="617670"/>
                </a:cubicBezTo>
                <a:lnTo>
                  <a:pt x="5927605" y="606230"/>
                </a:lnTo>
                <a:lnTo>
                  <a:pt x="5928103" y="606263"/>
                </a:lnTo>
                <a:close/>
                <a:moveTo>
                  <a:pt x="5905378" y="605769"/>
                </a:moveTo>
                <a:lnTo>
                  <a:pt x="5905404" y="606263"/>
                </a:lnTo>
                <a:lnTo>
                  <a:pt x="5905902" y="606230"/>
                </a:lnTo>
                <a:lnTo>
                  <a:pt x="5906496" y="617670"/>
                </a:lnTo>
                <a:cubicBezTo>
                  <a:pt x="5906496" y="623351"/>
                  <a:pt x="5906438" y="629018"/>
                  <a:pt x="5905126" y="634646"/>
                </a:cubicBezTo>
                <a:cubicBezTo>
                  <a:pt x="5905168" y="665981"/>
                  <a:pt x="5902717" y="696872"/>
                  <a:pt x="5897659" y="727122"/>
                </a:cubicBezTo>
                <a:lnTo>
                  <a:pt x="5897120" y="733798"/>
                </a:lnTo>
                <a:cubicBezTo>
                  <a:pt x="5896951" y="733803"/>
                  <a:pt x="5896782" y="733808"/>
                  <a:pt x="5896615" y="733861"/>
                </a:cubicBezTo>
                <a:cubicBezTo>
                  <a:pt x="5846339" y="1086726"/>
                  <a:pt x="5565300" y="1367503"/>
                  <a:pt x="5206449" y="1426902"/>
                </a:cubicBezTo>
                <a:lnTo>
                  <a:pt x="5206334" y="1428050"/>
                </a:lnTo>
                <a:cubicBezTo>
                  <a:pt x="5201022" y="1429061"/>
                  <a:pt x="5195693" y="1430009"/>
                  <a:pt x="5190116" y="1429590"/>
                </a:cubicBezTo>
                <a:cubicBezTo>
                  <a:pt x="5158944" y="1435144"/>
                  <a:pt x="5127065" y="1438125"/>
                  <a:pt x="5094690" y="1438652"/>
                </a:cubicBezTo>
                <a:lnTo>
                  <a:pt x="5077571" y="1440278"/>
                </a:lnTo>
                <a:lnTo>
                  <a:pt x="5077545" y="1439783"/>
                </a:lnTo>
                <a:lnTo>
                  <a:pt x="5077046" y="1439816"/>
                </a:lnTo>
                <a:cubicBezTo>
                  <a:pt x="5076480" y="1436014"/>
                  <a:pt x="5076453" y="1432198"/>
                  <a:pt x="5076453" y="1428376"/>
                </a:cubicBezTo>
                <a:cubicBezTo>
                  <a:pt x="5076453" y="1422694"/>
                  <a:pt x="5076512" y="1417025"/>
                  <a:pt x="5077824" y="1411395"/>
                </a:cubicBezTo>
                <a:cubicBezTo>
                  <a:pt x="5077782" y="1380067"/>
                  <a:pt x="5080231" y="1349182"/>
                  <a:pt x="5085288" y="1318938"/>
                </a:cubicBezTo>
                <a:lnTo>
                  <a:pt x="5085828" y="1312248"/>
                </a:lnTo>
                <a:cubicBezTo>
                  <a:pt x="5085997" y="1312243"/>
                  <a:pt x="5086166" y="1312238"/>
                  <a:pt x="5086334" y="1312185"/>
                </a:cubicBezTo>
                <a:cubicBezTo>
                  <a:pt x="5136610" y="959319"/>
                  <a:pt x="5417649" y="678542"/>
                  <a:pt x="5776501" y="619144"/>
                </a:cubicBezTo>
                <a:lnTo>
                  <a:pt x="5776617" y="617996"/>
                </a:lnTo>
                <a:cubicBezTo>
                  <a:pt x="5781926" y="616986"/>
                  <a:pt x="5787253" y="616038"/>
                  <a:pt x="5792829" y="616457"/>
                </a:cubicBezTo>
                <a:cubicBezTo>
                  <a:pt x="5824013" y="610900"/>
                  <a:pt x="5855905" y="607919"/>
                  <a:pt x="5888291" y="607392"/>
                </a:cubicBezTo>
                <a:close/>
                <a:moveTo>
                  <a:pt x="4235979" y="605769"/>
                </a:moveTo>
                <a:lnTo>
                  <a:pt x="4253065" y="607392"/>
                </a:lnTo>
                <a:cubicBezTo>
                  <a:pt x="4285451" y="607919"/>
                  <a:pt x="4317343" y="610900"/>
                  <a:pt x="4348528" y="616457"/>
                </a:cubicBezTo>
                <a:cubicBezTo>
                  <a:pt x="4354104" y="616038"/>
                  <a:pt x="4359431" y="616986"/>
                  <a:pt x="4364739" y="617996"/>
                </a:cubicBezTo>
                <a:lnTo>
                  <a:pt x="4364856" y="619144"/>
                </a:lnTo>
                <a:cubicBezTo>
                  <a:pt x="4723707" y="678542"/>
                  <a:pt x="5004746" y="959319"/>
                  <a:pt x="5055022" y="1312185"/>
                </a:cubicBezTo>
                <a:cubicBezTo>
                  <a:pt x="5055190" y="1312238"/>
                  <a:pt x="5055359" y="1312243"/>
                  <a:pt x="5055528" y="1312248"/>
                </a:cubicBezTo>
                <a:lnTo>
                  <a:pt x="5056068" y="1318938"/>
                </a:lnTo>
                <a:cubicBezTo>
                  <a:pt x="5061125" y="1349182"/>
                  <a:pt x="5063574" y="1380067"/>
                  <a:pt x="5063532" y="1411395"/>
                </a:cubicBezTo>
                <a:cubicBezTo>
                  <a:pt x="5064844" y="1417025"/>
                  <a:pt x="5064903" y="1422694"/>
                  <a:pt x="5064903" y="1428376"/>
                </a:cubicBezTo>
                <a:cubicBezTo>
                  <a:pt x="5064903" y="1432198"/>
                  <a:pt x="5064876" y="1436014"/>
                  <a:pt x="5064310" y="1439816"/>
                </a:cubicBezTo>
                <a:lnTo>
                  <a:pt x="5063811" y="1439783"/>
                </a:lnTo>
                <a:lnTo>
                  <a:pt x="5063785" y="1440278"/>
                </a:lnTo>
                <a:lnTo>
                  <a:pt x="5046666" y="1438652"/>
                </a:lnTo>
                <a:cubicBezTo>
                  <a:pt x="5014292" y="1438125"/>
                  <a:pt x="4982412" y="1435144"/>
                  <a:pt x="4951241" y="1429590"/>
                </a:cubicBezTo>
                <a:cubicBezTo>
                  <a:pt x="4945663" y="1430009"/>
                  <a:pt x="4940334" y="1429061"/>
                  <a:pt x="4935023" y="1428050"/>
                </a:cubicBezTo>
                <a:lnTo>
                  <a:pt x="4934907" y="1426902"/>
                </a:lnTo>
                <a:cubicBezTo>
                  <a:pt x="4576056" y="1367503"/>
                  <a:pt x="4295017" y="1086726"/>
                  <a:pt x="4244741" y="733861"/>
                </a:cubicBezTo>
                <a:cubicBezTo>
                  <a:pt x="4244574" y="733808"/>
                  <a:pt x="4244405" y="733803"/>
                  <a:pt x="4244236" y="733798"/>
                </a:cubicBezTo>
                <a:lnTo>
                  <a:pt x="4243697" y="727122"/>
                </a:lnTo>
                <a:cubicBezTo>
                  <a:pt x="4238639" y="696872"/>
                  <a:pt x="4236188" y="665981"/>
                  <a:pt x="4236230" y="634646"/>
                </a:cubicBezTo>
                <a:cubicBezTo>
                  <a:pt x="4234918" y="629018"/>
                  <a:pt x="4234860" y="623351"/>
                  <a:pt x="4234860" y="617670"/>
                </a:cubicBezTo>
                <a:lnTo>
                  <a:pt x="4235454" y="606230"/>
                </a:lnTo>
                <a:lnTo>
                  <a:pt x="4235952" y="606263"/>
                </a:lnTo>
                <a:close/>
                <a:moveTo>
                  <a:pt x="4213227" y="605769"/>
                </a:moveTo>
                <a:lnTo>
                  <a:pt x="4213253" y="606263"/>
                </a:lnTo>
                <a:lnTo>
                  <a:pt x="4213751" y="606230"/>
                </a:lnTo>
                <a:lnTo>
                  <a:pt x="4214345" y="617670"/>
                </a:lnTo>
                <a:cubicBezTo>
                  <a:pt x="4214345" y="623351"/>
                  <a:pt x="4214286" y="629018"/>
                  <a:pt x="4212974" y="634646"/>
                </a:cubicBezTo>
                <a:cubicBezTo>
                  <a:pt x="4213016" y="665981"/>
                  <a:pt x="4210566" y="696872"/>
                  <a:pt x="4205507" y="727122"/>
                </a:cubicBezTo>
                <a:lnTo>
                  <a:pt x="4204969" y="733798"/>
                </a:lnTo>
                <a:cubicBezTo>
                  <a:pt x="4204799" y="733803"/>
                  <a:pt x="4204631" y="733808"/>
                  <a:pt x="4204463" y="733861"/>
                </a:cubicBezTo>
                <a:cubicBezTo>
                  <a:pt x="4154188" y="1086726"/>
                  <a:pt x="3873149" y="1367503"/>
                  <a:pt x="3514297" y="1426902"/>
                </a:cubicBezTo>
                <a:lnTo>
                  <a:pt x="3514181" y="1428050"/>
                </a:lnTo>
                <a:cubicBezTo>
                  <a:pt x="3508871" y="1429061"/>
                  <a:pt x="3503542" y="1430009"/>
                  <a:pt x="3497965" y="1429590"/>
                </a:cubicBezTo>
                <a:cubicBezTo>
                  <a:pt x="3466793" y="1435144"/>
                  <a:pt x="3434912" y="1438125"/>
                  <a:pt x="3402538" y="1438652"/>
                </a:cubicBezTo>
                <a:lnTo>
                  <a:pt x="3385420" y="1440278"/>
                </a:lnTo>
                <a:lnTo>
                  <a:pt x="3385394" y="1439783"/>
                </a:lnTo>
                <a:lnTo>
                  <a:pt x="3384895" y="1439816"/>
                </a:lnTo>
                <a:cubicBezTo>
                  <a:pt x="3384329" y="1436014"/>
                  <a:pt x="3384302" y="1432198"/>
                  <a:pt x="3384302" y="1428376"/>
                </a:cubicBezTo>
                <a:cubicBezTo>
                  <a:pt x="3384302" y="1422694"/>
                  <a:pt x="3384360" y="1417025"/>
                  <a:pt x="3385672" y="1411395"/>
                </a:cubicBezTo>
                <a:cubicBezTo>
                  <a:pt x="3385630" y="1380067"/>
                  <a:pt x="3388080" y="1349182"/>
                  <a:pt x="3393136" y="1318938"/>
                </a:cubicBezTo>
                <a:lnTo>
                  <a:pt x="3393677" y="1312248"/>
                </a:lnTo>
                <a:cubicBezTo>
                  <a:pt x="3393845" y="1312243"/>
                  <a:pt x="3394015" y="1312238"/>
                  <a:pt x="3394182" y="1312185"/>
                </a:cubicBezTo>
                <a:cubicBezTo>
                  <a:pt x="3444459" y="959319"/>
                  <a:pt x="3725498" y="678542"/>
                  <a:pt x="4084348" y="619144"/>
                </a:cubicBezTo>
                <a:lnTo>
                  <a:pt x="4084465" y="617996"/>
                </a:lnTo>
                <a:cubicBezTo>
                  <a:pt x="4089774" y="616986"/>
                  <a:pt x="4095102" y="616038"/>
                  <a:pt x="4100678" y="616457"/>
                </a:cubicBezTo>
                <a:cubicBezTo>
                  <a:pt x="4131861" y="610900"/>
                  <a:pt x="4163754" y="607919"/>
                  <a:pt x="4196139" y="607392"/>
                </a:cubicBezTo>
                <a:close/>
                <a:moveTo>
                  <a:pt x="2543827" y="605769"/>
                </a:moveTo>
                <a:lnTo>
                  <a:pt x="2560914" y="607392"/>
                </a:lnTo>
                <a:cubicBezTo>
                  <a:pt x="2593300" y="607919"/>
                  <a:pt x="2625192" y="610900"/>
                  <a:pt x="2656376" y="616457"/>
                </a:cubicBezTo>
                <a:cubicBezTo>
                  <a:pt x="2661952" y="616038"/>
                  <a:pt x="2667280" y="616986"/>
                  <a:pt x="2672588" y="617996"/>
                </a:cubicBezTo>
                <a:lnTo>
                  <a:pt x="2672706" y="619144"/>
                </a:lnTo>
                <a:cubicBezTo>
                  <a:pt x="3031556" y="678542"/>
                  <a:pt x="3312595" y="959319"/>
                  <a:pt x="3362871" y="1312185"/>
                </a:cubicBezTo>
                <a:cubicBezTo>
                  <a:pt x="3363039" y="1312238"/>
                  <a:pt x="3363208" y="1312243"/>
                  <a:pt x="3363377" y="1312248"/>
                </a:cubicBezTo>
                <a:lnTo>
                  <a:pt x="3363917" y="1318938"/>
                </a:lnTo>
                <a:cubicBezTo>
                  <a:pt x="3368974" y="1349182"/>
                  <a:pt x="3371423" y="1380067"/>
                  <a:pt x="3371381" y="1411395"/>
                </a:cubicBezTo>
                <a:cubicBezTo>
                  <a:pt x="3372693" y="1417025"/>
                  <a:pt x="3372752" y="1422694"/>
                  <a:pt x="3372752" y="1428376"/>
                </a:cubicBezTo>
                <a:cubicBezTo>
                  <a:pt x="3372752" y="1432198"/>
                  <a:pt x="3372725" y="1436014"/>
                  <a:pt x="3372159" y="1439816"/>
                </a:cubicBezTo>
                <a:lnTo>
                  <a:pt x="3371660" y="1439783"/>
                </a:lnTo>
                <a:lnTo>
                  <a:pt x="3371634" y="1440278"/>
                </a:lnTo>
                <a:lnTo>
                  <a:pt x="3354515" y="1438652"/>
                </a:lnTo>
                <a:cubicBezTo>
                  <a:pt x="3322141" y="1438125"/>
                  <a:pt x="3290261" y="1435144"/>
                  <a:pt x="3259089" y="1429590"/>
                </a:cubicBezTo>
                <a:cubicBezTo>
                  <a:pt x="3253512" y="1430009"/>
                  <a:pt x="3248183" y="1429061"/>
                  <a:pt x="3242872" y="1428050"/>
                </a:cubicBezTo>
                <a:lnTo>
                  <a:pt x="3242756" y="1426902"/>
                </a:lnTo>
                <a:cubicBezTo>
                  <a:pt x="2883905" y="1367503"/>
                  <a:pt x="2602866" y="1086726"/>
                  <a:pt x="2552590" y="733861"/>
                </a:cubicBezTo>
                <a:cubicBezTo>
                  <a:pt x="2552423" y="733808"/>
                  <a:pt x="2552254" y="733803"/>
                  <a:pt x="2552085" y="733798"/>
                </a:cubicBezTo>
                <a:lnTo>
                  <a:pt x="2551547" y="727122"/>
                </a:lnTo>
                <a:cubicBezTo>
                  <a:pt x="2546488" y="696872"/>
                  <a:pt x="2544037" y="665981"/>
                  <a:pt x="2544079" y="634646"/>
                </a:cubicBezTo>
                <a:cubicBezTo>
                  <a:pt x="2542767" y="629018"/>
                  <a:pt x="2542709" y="623351"/>
                  <a:pt x="2542709" y="617670"/>
                </a:cubicBezTo>
                <a:lnTo>
                  <a:pt x="2543303" y="606230"/>
                </a:lnTo>
                <a:lnTo>
                  <a:pt x="2543801" y="606263"/>
                </a:lnTo>
                <a:close/>
                <a:moveTo>
                  <a:pt x="2521076" y="605769"/>
                </a:moveTo>
                <a:lnTo>
                  <a:pt x="2521102" y="606263"/>
                </a:lnTo>
                <a:lnTo>
                  <a:pt x="2521600" y="606230"/>
                </a:lnTo>
                <a:lnTo>
                  <a:pt x="2522194" y="617670"/>
                </a:lnTo>
                <a:cubicBezTo>
                  <a:pt x="2522194" y="623351"/>
                  <a:pt x="2522135" y="629018"/>
                  <a:pt x="2520823" y="634646"/>
                </a:cubicBezTo>
                <a:cubicBezTo>
                  <a:pt x="2520865" y="665981"/>
                  <a:pt x="2518415" y="696872"/>
                  <a:pt x="2513356" y="727122"/>
                </a:cubicBezTo>
                <a:lnTo>
                  <a:pt x="2512818" y="733798"/>
                </a:lnTo>
                <a:cubicBezTo>
                  <a:pt x="2512648" y="733803"/>
                  <a:pt x="2512480" y="733808"/>
                  <a:pt x="2512312" y="733861"/>
                </a:cubicBezTo>
                <a:cubicBezTo>
                  <a:pt x="2462037" y="1086726"/>
                  <a:pt x="2180998" y="1367503"/>
                  <a:pt x="1822147" y="1426902"/>
                </a:cubicBezTo>
                <a:lnTo>
                  <a:pt x="1822030" y="1428050"/>
                </a:lnTo>
                <a:cubicBezTo>
                  <a:pt x="1816720" y="1429061"/>
                  <a:pt x="1811391" y="1430009"/>
                  <a:pt x="1805814" y="1429590"/>
                </a:cubicBezTo>
                <a:cubicBezTo>
                  <a:pt x="1774642" y="1435144"/>
                  <a:pt x="1742762" y="1438125"/>
                  <a:pt x="1710387" y="1438652"/>
                </a:cubicBezTo>
                <a:lnTo>
                  <a:pt x="1693269" y="1440278"/>
                </a:lnTo>
                <a:lnTo>
                  <a:pt x="1693243" y="1439783"/>
                </a:lnTo>
                <a:lnTo>
                  <a:pt x="1692744" y="1439816"/>
                </a:lnTo>
                <a:cubicBezTo>
                  <a:pt x="1692178" y="1436014"/>
                  <a:pt x="1692151" y="1432198"/>
                  <a:pt x="1692151" y="1428376"/>
                </a:cubicBezTo>
                <a:cubicBezTo>
                  <a:pt x="1692151" y="1422694"/>
                  <a:pt x="1692209" y="1417025"/>
                  <a:pt x="1693521" y="1411395"/>
                </a:cubicBezTo>
                <a:cubicBezTo>
                  <a:pt x="1693479" y="1380067"/>
                  <a:pt x="1695929" y="1349182"/>
                  <a:pt x="1700985" y="1318938"/>
                </a:cubicBezTo>
                <a:lnTo>
                  <a:pt x="1701526" y="1312248"/>
                </a:lnTo>
                <a:cubicBezTo>
                  <a:pt x="1701694" y="1312243"/>
                  <a:pt x="1701864" y="1312238"/>
                  <a:pt x="1702031" y="1312185"/>
                </a:cubicBezTo>
                <a:cubicBezTo>
                  <a:pt x="1752308" y="959319"/>
                  <a:pt x="2033347" y="678542"/>
                  <a:pt x="2392197" y="619144"/>
                </a:cubicBezTo>
                <a:lnTo>
                  <a:pt x="2392314" y="617996"/>
                </a:lnTo>
                <a:cubicBezTo>
                  <a:pt x="2397623" y="616986"/>
                  <a:pt x="2402951" y="616038"/>
                  <a:pt x="2408527" y="616457"/>
                </a:cubicBezTo>
                <a:cubicBezTo>
                  <a:pt x="2439710" y="610900"/>
                  <a:pt x="2471603" y="607919"/>
                  <a:pt x="2503988" y="607392"/>
                </a:cubicBezTo>
                <a:close/>
                <a:moveTo>
                  <a:pt x="851676" y="605769"/>
                </a:moveTo>
                <a:lnTo>
                  <a:pt x="868763" y="607392"/>
                </a:lnTo>
                <a:cubicBezTo>
                  <a:pt x="901149" y="607919"/>
                  <a:pt x="933041" y="610900"/>
                  <a:pt x="964225" y="616457"/>
                </a:cubicBezTo>
                <a:cubicBezTo>
                  <a:pt x="969801" y="616038"/>
                  <a:pt x="975129" y="616986"/>
                  <a:pt x="980437" y="617996"/>
                </a:cubicBezTo>
                <a:lnTo>
                  <a:pt x="980555" y="619144"/>
                </a:lnTo>
                <a:cubicBezTo>
                  <a:pt x="1339405" y="678542"/>
                  <a:pt x="1620444" y="959319"/>
                  <a:pt x="1670720" y="1312185"/>
                </a:cubicBezTo>
                <a:cubicBezTo>
                  <a:pt x="1670888" y="1312238"/>
                  <a:pt x="1671057" y="1312243"/>
                  <a:pt x="1671226" y="1312248"/>
                </a:cubicBezTo>
                <a:lnTo>
                  <a:pt x="1671766" y="1318938"/>
                </a:lnTo>
                <a:cubicBezTo>
                  <a:pt x="1676823" y="1349182"/>
                  <a:pt x="1679272" y="1380067"/>
                  <a:pt x="1679230" y="1411395"/>
                </a:cubicBezTo>
                <a:cubicBezTo>
                  <a:pt x="1680542" y="1417025"/>
                  <a:pt x="1680601" y="1422694"/>
                  <a:pt x="1680601" y="1428376"/>
                </a:cubicBezTo>
                <a:cubicBezTo>
                  <a:pt x="1680601" y="1432198"/>
                  <a:pt x="1680574" y="1436014"/>
                  <a:pt x="1680008" y="1439816"/>
                </a:cubicBezTo>
                <a:lnTo>
                  <a:pt x="1679509" y="1439783"/>
                </a:lnTo>
                <a:lnTo>
                  <a:pt x="1679483" y="1440278"/>
                </a:lnTo>
                <a:lnTo>
                  <a:pt x="1662364" y="1438652"/>
                </a:lnTo>
                <a:cubicBezTo>
                  <a:pt x="1629990" y="1438125"/>
                  <a:pt x="1598110" y="1435144"/>
                  <a:pt x="1566938" y="1429590"/>
                </a:cubicBezTo>
                <a:cubicBezTo>
                  <a:pt x="1561361" y="1430009"/>
                  <a:pt x="1556032" y="1429061"/>
                  <a:pt x="1550721" y="1428050"/>
                </a:cubicBezTo>
                <a:lnTo>
                  <a:pt x="1550605" y="1426902"/>
                </a:lnTo>
                <a:cubicBezTo>
                  <a:pt x="1191754" y="1367503"/>
                  <a:pt x="910715" y="1086726"/>
                  <a:pt x="860439" y="733861"/>
                </a:cubicBezTo>
                <a:cubicBezTo>
                  <a:pt x="860272" y="733808"/>
                  <a:pt x="860103" y="733803"/>
                  <a:pt x="859934" y="733798"/>
                </a:cubicBezTo>
                <a:lnTo>
                  <a:pt x="859396" y="727122"/>
                </a:lnTo>
                <a:cubicBezTo>
                  <a:pt x="854337" y="696872"/>
                  <a:pt x="851886" y="665981"/>
                  <a:pt x="851928" y="634646"/>
                </a:cubicBezTo>
                <a:cubicBezTo>
                  <a:pt x="850616" y="629018"/>
                  <a:pt x="850558" y="623351"/>
                  <a:pt x="850558" y="617670"/>
                </a:cubicBezTo>
                <a:lnTo>
                  <a:pt x="851152" y="606230"/>
                </a:lnTo>
                <a:lnTo>
                  <a:pt x="851650" y="606263"/>
                </a:lnTo>
                <a:close/>
                <a:moveTo>
                  <a:pt x="828925" y="605769"/>
                </a:moveTo>
                <a:lnTo>
                  <a:pt x="828951" y="606263"/>
                </a:lnTo>
                <a:lnTo>
                  <a:pt x="829449" y="606230"/>
                </a:lnTo>
                <a:lnTo>
                  <a:pt x="830043" y="617670"/>
                </a:lnTo>
                <a:cubicBezTo>
                  <a:pt x="830043" y="623351"/>
                  <a:pt x="829984" y="629018"/>
                  <a:pt x="828672" y="634646"/>
                </a:cubicBezTo>
                <a:cubicBezTo>
                  <a:pt x="828714" y="665981"/>
                  <a:pt x="826264" y="696872"/>
                  <a:pt x="821205" y="727122"/>
                </a:cubicBezTo>
                <a:lnTo>
                  <a:pt x="820667" y="733798"/>
                </a:lnTo>
                <a:cubicBezTo>
                  <a:pt x="820497" y="733803"/>
                  <a:pt x="820329" y="733808"/>
                  <a:pt x="820161" y="733861"/>
                </a:cubicBezTo>
                <a:cubicBezTo>
                  <a:pt x="769886" y="1086726"/>
                  <a:pt x="488847" y="1367503"/>
                  <a:pt x="129995" y="1426902"/>
                </a:cubicBezTo>
                <a:lnTo>
                  <a:pt x="129879" y="1428050"/>
                </a:lnTo>
                <a:cubicBezTo>
                  <a:pt x="124569" y="1429061"/>
                  <a:pt x="119240" y="1430009"/>
                  <a:pt x="113663" y="1429590"/>
                </a:cubicBezTo>
                <a:cubicBezTo>
                  <a:pt x="82491" y="1435144"/>
                  <a:pt x="50611" y="1438125"/>
                  <a:pt x="18236" y="1438652"/>
                </a:cubicBezTo>
                <a:lnTo>
                  <a:pt x="1118" y="1440278"/>
                </a:lnTo>
                <a:lnTo>
                  <a:pt x="1092" y="1439783"/>
                </a:lnTo>
                <a:lnTo>
                  <a:pt x="593" y="1439816"/>
                </a:lnTo>
                <a:cubicBezTo>
                  <a:pt x="27" y="1436014"/>
                  <a:pt x="0" y="1432198"/>
                  <a:pt x="0" y="1428376"/>
                </a:cubicBezTo>
                <a:cubicBezTo>
                  <a:pt x="0" y="1422694"/>
                  <a:pt x="58" y="1417025"/>
                  <a:pt x="1370" y="1411395"/>
                </a:cubicBezTo>
                <a:cubicBezTo>
                  <a:pt x="1328" y="1380067"/>
                  <a:pt x="3778" y="1349182"/>
                  <a:pt x="8835" y="1318938"/>
                </a:cubicBezTo>
                <a:lnTo>
                  <a:pt x="9375" y="1312248"/>
                </a:lnTo>
                <a:cubicBezTo>
                  <a:pt x="9543" y="1312243"/>
                  <a:pt x="9713" y="1312238"/>
                  <a:pt x="9880" y="1312185"/>
                </a:cubicBezTo>
                <a:cubicBezTo>
                  <a:pt x="60157" y="959319"/>
                  <a:pt x="341196" y="678542"/>
                  <a:pt x="700046" y="619144"/>
                </a:cubicBezTo>
                <a:lnTo>
                  <a:pt x="700163" y="617996"/>
                </a:lnTo>
                <a:cubicBezTo>
                  <a:pt x="705472" y="616986"/>
                  <a:pt x="710800" y="616038"/>
                  <a:pt x="716376" y="616457"/>
                </a:cubicBezTo>
                <a:cubicBezTo>
                  <a:pt x="747559" y="610900"/>
                  <a:pt x="779452" y="607919"/>
                  <a:pt x="811837" y="607392"/>
                </a:cubicBezTo>
                <a:close/>
                <a:moveTo>
                  <a:pt x="8824701" y="0"/>
                </a:moveTo>
                <a:lnTo>
                  <a:pt x="9033411" y="0"/>
                </a:lnTo>
                <a:cubicBezTo>
                  <a:pt x="9066347" y="30426"/>
                  <a:pt x="9096640" y="63469"/>
                  <a:pt x="9123965" y="98781"/>
                </a:cubicBezTo>
                <a:lnTo>
                  <a:pt x="9139239" y="122382"/>
                </a:lnTo>
                <a:lnTo>
                  <a:pt x="9139239" y="425734"/>
                </a:lnTo>
                <a:lnTo>
                  <a:pt x="9104305" y="314451"/>
                </a:lnTo>
                <a:cubicBezTo>
                  <a:pt x="9046997" y="183490"/>
                  <a:pt x="8948803" y="73504"/>
                  <a:pt x="8824701" y="0"/>
                </a:cubicBezTo>
                <a:close/>
                <a:moveTo>
                  <a:pt x="8494877" y="0"/>
                </a:moveTo>
                <a:lnTo>
                  <a:pt x="8628893" y="0"/>
                </a:lnTo>
                <a:cubicBezTo>
                  <a:pt x="8697052" y="198004"/>
                  <a:pt x="8856086" y="355591"/>
                  <a:pt x="9058275" y="426756"/>
                </a:cubicBezTo>
                <a:lnTo>
                  <a:pt x="9139239" y="449526"/>
                </a:lnTo>
                <a:lnTo>
                  <a:pt x="9139239" y="577136"/>
                </a:lnTo>
                <a:lnTo>
                  <a:pt x="9043252" y="554355"/>
                </a:lnTo>
                <a:cubicBezTo>
                  <a:pt x="8776836" y="470904"/>
                  <a:pt x="8569058" y="262348"/>
                  <a:pt x="8494877" y="0"/>
                </a:cubicBezTo>
                <a:close/>
                <a:moveTo>
                  <a:pt x="7876547" y="0"/>
                </a:moveTo>
                <a:lnTo>
                  <a:pt x="8085257" y="0"/>
                </a:lnTo>
                <a:cubicBezTo>
                  <a:pt x="7919787" y="98005"/>
                  <a:pt x="7800378" y="260867"/>
                  <a:pt x="7762527" y="451830"/>
                </a:cubicBezTo>
                <a:cubicBezTo>
                  <a:pt x="8006579" y="399791"/>
                  <a:pt x="8203169" y="226290"/>
                  <a:pt x="8281065" y="0"/>
                </a:cubicBezTo>
                <a:lnTo>
                  <a:pt x="8415081" y="0"/>
                </a:lnTo>
                <a:cubicBezTo>
                  <a:pt x="8330303" y="299826"/>
                  <a:pt x="8071031" y="529393"/>
                  <a:pt x="7749156" y="582253"/>
                </a:cubicBezTo>
                <a:lnTo>
                  <a:pt x="7749040" y="583392"/>
                </a:lnTo>
                <a:cubicBezTo>
                  <a:pt x="7743729" y="584395"/>
                  <a:pt x="7738400" y="585336"/>
                  <a:pt x="7732823" y="584920"/>
                </a:cubicBezTo>
                <a:cubicBezTo>
                  <a:pt x="7701651" y="590430"/>
                  <a:pt x="7669771" y="593388"/>
                  <a:pt x="7637396" y="593911"/>
                </a:cubicBezTo>
                <a:lnTo>
                  <a:pt x="7620278" y="595524"/>
                </a:lnTo>
                <a:lnTo>
                  <a:pt x="7620252" y="595033"/>
                </a:lnTo>
                <a:lnTo>
                  <a:pt x="7619753" y="595066"/>
                </a:lnTo>
                <a:cubicBezTo>
                  <a:pt x="7619187" y="591293"/>
                  <a:pt x="7619160" y="587507"/>
                  <a:pt x="7619160" y="583715"/>
                </a:cubicBezTo>
                <a:cubicBezTo>
                  <a:pt x="7619160" y="578078"/>
                  <a:pt x="7619219" y="572454"/>
                  <a:pt x="7620531" y="566868"/>
                </a:cubicBezTo>
                <a:cubicBezTo>
                  <a:pt x="7620488" y="535786"/>
                  <a:pt x="7622938" y="505143"/>
                  <a:pt x="7627995" y="475137"/>
                </a:cubicBezTo>
                <a:lnTo>
                  <a:pt x="7628535" y="468500"/>
                </a:lnTo>
                <a:cubicBezTo>
                  <a:pt x="7628704" y="468495"/>
                  <a:pt x="7628873" y="468490"/>
                  <a:pt x="7629040" y="468437"/>
                </a:cubicBezTo>
                <a:cubicBezTo>
                  <a:pt x="7655343" y="285283"/>
                  <a:pt x="7744803" y="121704"/>
                  <a:pt x="7876547" y="0"/>
                </a:cubicBezTo>
                <a:close/>
                <a:moveTo>
                  <a:pt x="6802727" y="0"/>
                </a:moveTo>
                <a:lnTo>
                  <a:pt x="6936742" y="0"/>
                </a:lnTo>
                <a:cubicBezTo>
                  <a:pt x="7014638" y="226290"/>
                  <a:pt x="7211228" y="399791"/>
                  <a:pt x="7455280" y="451830"/>
                </a:cubicBezTo>
                <a:cubicBezTo>
                  <a:pt x="7417429" y="260867"/>
                  <a:pt x="7298020" y="98005"/>
                  <a:pt x="7132550" y="0"/>
                </a:cubicBezTo>
                <a:lnTo>
                  <a:pt x="7341259" y="0"/>
                </a:lnTo>
                <a:cubicBezTo>
                  <a:pt x="7473003" y="121704"/>
                  <a:pt x="7562464" y="285283"/>
                  <a:pt x="7588766" y="468437"/>
                </a:cubicBezTo>
                <a:cubicBezTo>
                  <a:pt x="7588934" y="468490"/>
                  <a:pt x="7589103" y="468495"/>
                  <a:pt x="7589272" y="468500"/>
                </a:cubicBezTo>
                <a:lnTo>
                  <a:pt x="7589812" y="475137"/>
                </a:lnTo>
                <a:cubicBezTo>
                  <a:pt x="7594869" y="505143"/>
                  <a:pt x="7597319" y="535786"/>
                  <a:pt x="7597276" y="566868"/>
                </a:cubicBezTo>
                <a:cubicBezTo>
                  <a:pt x="7598588" y="572454"/>
                  <a:pt x="7598647" y="578078"/>
                  <a:pt x="7598647" y="583715"/>
                </a:cubicBezTo>
                <a:cubicBezTo>
                  <a:pt x="7598647" y="587507"/>
                  <a:pt x="7598620" y="591293"/>
                  <a:pt x="7598054" y="595066"/>
                </a:cubicBezTo>
                <a:lnTo>
                  <a:pt x="7597555" y="595033"/>
                </a:lnTo>
                <a:lnTo>
                  <a:pt x="7597529" y="595524"/>
                </a:lnTo>
                <a:lnTo>
                  <a:pt x="7580411" y="593911"/>
                </a:lnTo>
                <a:cubicBezTo>
                  <a:pt x="7548036" y="593388"/>
                  <a:pt x="7516156" y="590430"/>
                  <a:pt x="7484984" y="584920"/>
                </a:cubicBezTo>
                <a:cubicBezTo>
                  <a:pt x="7479407" y="585336"/>
                  <a:pt x="7474078" y="584395"/>
                  <a:pt x="7468767" y="583392"/>
                </a:cubicBezTo>
                <a:lnTo>
                  <a:pt x="7468651" y="582253"/>
                </a:lnTo>
                <a:cubicBezTo>
                  <a:pt x="7146776" y="529393"/>
                  <a:pt x="6887504" y="299826"/>
                  <a:pt x="6802727" y="0"/>
                </a:cubicBezTo>
                <a:close/>
                <a:moveTo>
                  <a:pt x="6184397" y="0"/>
                </a:moveTo>
                <a:lnTo>
                  <a:pt x="6393106" y="0"/>
                </a:lnTo>
                <a:cubicBezTo>
                  <a:pt x="6227636" y="98005"/>
                  <a:pt x="6108227" y="260867"/>
                  <a:pt x="6070376" y="451830"/>
                </a:cubicBezTo>
                <a:cubicBezTo>
                  <a:pt x="6314429" y="399791"/>
                  <a:pt x="6511018" y="226290"/>
                  <a:pt x="6588914" y="0"/>
                </a:cubicBezTo>
                <a:lnTo>
                  <a:pt x="6722931" y="0"/>
                </a:lnTo>
                <a:cubicBezTo>
                  <a:pt x="6638152" y="299826"/>
                  <a:pt x="6378880" y="529393"/>
                  <a:pt x="6057005" y="582253"/>
                </a:cubicBezTo>
                <a:lnTo>
                  <a:pt x="6056889" y="583392"/>
                </a:lnTo>
                <a:cubicBezTo>
                  <a:pt x="6051578" y="584395"/>
                  <a:pt x="6046249" y="585336"/>
                  <a:pt x="6040672" y="584920"/>
                </a:cubicBezTo>
                <a:cubicBezTo>
                  <a:pt x="6009500" y="590430"/>
                  <a:pt x="5977620" y="593388"/>
                  <a:pt x="5945246" y="593911"/>
                </a:cubicBezTo>
                <a:lnTo>
                  <a:pt x="5928127" y="595524"/>
                </a:lnTo>
                <a:lnTo>
                  <a:pt x="5928101" y="595033"/>
                </a:lnTo>
                <a:lnTo>
                  <a:pt x="5927602" y="595066"/>
                </a:lnTo>
                <a:cubicBezTo>
                  <a:pt x="5927036" y="591293"/>
                  <a:pt x="5927009" y="587507"/>
                  <a:pt x="5927009" y="583715"/>
                </a:cubicBezTo>
                <a:cubicBezTo>
                  <a:pt x="5927009" y="578078"/>
                  <a:pt x="5927068" y="572454"/>
                  <a:pt x="5928380" y="566868"/>
                </a:cubicBezTo>
                <a:cubicBezTo>
                  <a:pt x="5928338" y="535786"/>
                  <a:pt x="5930787" y="505143"/>
                  <a:pt x="5935844" y="475137"/>
                </a:cubicBezTo>
                <a:lnTo>
                  <a:pt x="5936384" y="468500"/>
                </a:lnTo>
                <a:cubicBezTo>
                  <a:pt x="5936553" y="468495"/>
                  <a:pt x="5936722" y="468490"/>
                  <a:pt x="5936890" y="468437"/>
                </a:cubicBezTo>
                <a:cubicBezTo>
                  <a:pt x="5963192" y="285283"/>
                  <a:pt x="6052653" y="121703"/>
                  <a:pt x="6184397" y="0"/>
                </a:cubicBezTo>
                <a:close/>
                <a:moveTo>
                  <a:pt x="5110576" y="0"/>
                </a:moveTo>
                <a:lnTo>
                  <a:pt x="5244592" y="0"/>
                </a:lnTo>
                <a:cubicBezTo>
                  <a:pt x="5322488" y="226290"/>
                  <a:pt x="5519077" y="399791"/>
                  <a:pt x="5763129" y="451830"/>
                </a:cubicBezTo>
                <a:cubicBezTo>
                  <a:pt x="5725278" y="260867"/>
                  <a:pt x="5605869" y="98005"/>
                  <a:pt x="5440399" y="0"/>
                </a:cubicBezTo>
                <a:lnTo>
                  <a:pt x="5649109" y="0"/>
                </a:lnTo>
                <a:cubicBezTo>
                  <a:pt x="5780853" y="121704"/>
                  <a:pt x="5870314" y="285283"/>
                  <a:pt x="5896616" y="468437"/>
                </a:cubicBezTo>
                <a:cubicBezTo>
                  <a:pt x="5896783" y="468490"/>
                  <a:pt x="5896953" y="468495"/>
                  <a:pt x="5897121" y="468500"/>
                </a:cubicBezTo>
                <a:lnTo>
                  <a:pt x="5897662" y="475137"/>
                </a:lnTo>
                <a:cubicBezTo>
                  <a:pt x="5902718" y="505143"/>
                  <a:pt x="5905168" y="535786"/>
                  <a:pt x="5905126" y="566868"/>
                </a:cubicBezTo>
                <a:cubicBezTo>
                  <a:pt x="5906438" y="572454"/>
                  <a:pt x="5906496" y="578078"/>
                  <a:pt x="5906496" y="583715"/>
                </a:cubicBezTo>
                <a:cubicBezTo>
                  <a:pt x="5906496" y="587507"/>
                  <a:pt x="5906469" y="591293"/>
                  <a:pt x="5905903" y="595066"/>
                </a:cubicBezTo>
                <a:lnTo>
                  <a:pt x="5905404" y="595033"/>
                </a:lnTo>
                <a:lnTo>
                  <a:pt x="5905378" y="595524"/>
                </a:lnTo>
                <a:lnTo>
                  <a:pt x="5888260" y="593911"/>
                </a:lnTo>
                <a:cubicBezTo>
                  <a:pt x="5855886" y="593388"/>
                  <a:pt x="5824005" y="590430"/>
                  <a:pt x="5792833" y="584920"/>
                </a:cubicBezTo>
                <a:cubicBezTo>
                  <a:pt x="5787256" y="585336"/>
                  <a:pt x="5781927" y="584395"/>
                  <a:pt x="5776617" y="583392"/>
                </a:cubicBezTo>
                <a:lnTo>
                  <a:pt x="5776501" y="582253"/>
                </a:lnTo>
                <a:cubicBezTo>
                  <a:pt x="5454626" y="529393"/>
                  <a:pt x="5195354" y="299826"/>
                  <a:pt x="5110576" y="0"/>
                </a:cubicBezTo>
                <a:close/>
                <a:moveTo>
                  <a:pt x="4492246" y="0"/>
                </a:moveTo>
                <a:lnTo>
                  <a:pt x="4700955" y="0"/>
                </a:lnTo>
                <a:cubicBezTo>
                  <a:pt x="4535485" y="98005"/>
                  <a:pt x="4416076" y="260867"/>
                  <a:pt x="4378225" y="451830"/>
                </a:cubicBezTo>
                <a:cubicBezTo>
                  <a:pt x="4622279" y="399791"/>
                  <a:pt x="4818867" y="226290"/>
                  <a:pt x="4896763" y="0"/>
                </a:cubicBezTo>
                <a:lnTo>
                  <a:pt x="5030779" y="0"/>
                </a:lnTo>
                <a:cubicBezTo>
                  <a:pt x="4946001" y="299826"/>
                  <a:pt x="4686729" y="529393"/>
                  <a:pt x="4364853" y="582253"/>
                </a:cubicBezTo>
                <a:lnTo>
                  <a:pt x="4364737" y="583392"/>
                </a:lnTo>
                <a:cubicBezTo>
                  <a:pt x="4359427" y="584395"/>
                  <a:pt x="4354098" y="585336"/>
                  <a:pt x="4348521" y="584920"/>
                </a:cubicBezTo>
                <a:cubicBezTo>
                  <a:pt x="4317350" y="590430"/>
                  <a:pt x="4285468" y="593388"/>
                  <a:pt x="4253094" y="593911"/>
                </a:cubicBezTo>
                <a:lnTo>
                  <a:pt x="4235976" y="595524"/>
                </a:lnTo>
                <a:lnTo>
                  <a:pt x="4235950" y="595033"/>
                </a:lnTo>
                <a:lnTo>
                  <a:pt x="4235451" y="595066"/>
                </a:lnTo>
                <a:cubicBezTo>
                  <a:pt x="4234885" y="591293"/>
                  <a:pt x="4234858" y="587507"/>
                  <a:pt x="4234858" y="583715"/>
                </a:cubicBezTo>
                <a:cubicBezTo>
                  <a:pt x="4234858" y="578078"/>
                  <a:pt x="4234916" y="572454"/>
                  <a:pt x="4236228" y="566868"/>
                </a:cubicBezTo>
                <a:cubicBezTo>
                  <a:pt x="4236186" y="535786"/>
                  <a:pt x="4238636" y="505143"/>
                  <a:pt x="4243692" y="475137"/>
                </a:cubicBezTo>
                <a:lnTo>
                  <a:pt x="4244233" y="468500"/>
                </a:lnTo>
                <a:cubicBezTo>
                  <a:pt x="4244401" y="468495"/>
                  <a:pt x="4244571" y="468490"/>
                  <a:pt x="4244738" y="468437"/>
                </a:cubicBezTo>
                <a:cubicBezTo>
                  <a:pt x="4271041" y="285283"/>
                  <a:pt x="4360502" y="121704"/>
                  <a:pt x="4492246" y="0"/>
                </a:cubicBezTo>
                <a:close/>
                <a:moveTo>
                  <a:pt x="3418424" y="0"/>
                </a:moveTo>
                <a:lnTo>
                  <a:pt x="3552441" y="0"/>
                </a:lnTo>
                <a:cubicBezTo>
                  <a:pt x="3630337" y="226291"/>
                  <a:pt x="3826926" y="399791"/>
                  <a:pt x="4070978" y="451830"/>
                </a:cubicBezTo>
                <a:cubicBezTo>
                  <a:pt x="4033127" y="260867"/>
                  <a:pt x="3913719" y="98005"/>
                  <a:pt x="3748249" y="0"/>
                </a:cubicBezTo>
                <a:lnTo>
                  <a:pt x="3956957" y="0"/>
                </a:lnTo>
                <a:cubicBezTo>
                  <a:pt x="4088702" y="121703"/>
                  <a:pt x="4178162" y="285283"/>
                  <a:pt x="4204464" y="468437"/>
                </a:cubicBezTo>
                <a:cubicBezTo>
                  <a:pt x="4204632" y="468490"/>
                  <a:pt x="4204801" y="468495"/>
                  <a:pt x="4204970" y="468499"/>
                </a:cubicBezTo>
                <a:lnTo>
                  <a:pt x="4205510" y="475137"/>
                </a:lnTo>
                <a:cubicBezTo>
                  <a:pt x="4210567" y="505143"/>
                  <a:pt x="4213016" y="535786"/>
                  <a:pt x="4212974" y="566868"/>
                </a:cubicBezTo>
                <a:cubicBezTo>
                  <a:pt x="4214286" y="572454"/>
                  <a:pt x="4214345" y="578078"/>
                  <a:pt x="4214345" y="583715"/>
                </a:cubicBezTo>
                <a:cubicBezTo>
                  <a:pt x="4214345" y="587508"/>
                  <a:pt x="4214318" y="591293"/>
                  <a:pt x="4213752" y="595066"/>
                </a:cubicBezTo>
                <a:lnTo>
                  <a:pt x="4213253" y="595033"/>
                </a:lnTo>
                <a:lnTo>
                  <a:pt x="4213227" y="595524"/>
                </a:lnTo>
                <a:lnTo>
                  <a:pt x="4196108" y="593911"/>
                </a:lnTo>
                <a:cubicBezTo>
                  <a:pt x="4163734" y="593388"/>
                  <a:pt x="4131854" y="590430"/>
                  <a:pt x="4100682" y="584920"/>
                </a:cubicBezTo>
                <a:cubicBezTo>
                  <a:pt x="4095105" y="585336"/>
                  <a:pt x="4089776" y="584395"/>
                  <a:pt x="4084465" y="583392"/>
                </a:cubicBezTo>
                <a:lnTo>
                  <a:pt x="4084349" y="582253"/>
                </a:lnTo>
                <a:cubicBezTo>
                  <a:pt x="3762475" y="529393"/>
                  <a:pt x="3503203" y="299826"/>
                  <a:pt x="3418424" y="0"/>
                </a:cubicBezTo>
                <a:close/>
                <a:moveTo>
                  <a:pt x="2800095" y="0"/>
                </a:moveTo>
                <a:lnTo>
                  <a:pt x="3008804" y="0"/>
                </a:lnTo>
                <a:cubicBezTo>
                  <a:pt x="2843334" y="98005"/>
                  <a:pt x="2723925" y="260867"/>
                  <a:pt x="2686074" y="451830"/>
                </a:cubicBezTo>
                <a:cubicBezTo>
                  <a:pt x="2930126" y="399791"/>
                  <a:pt x="3126716" y="226291"/>
                  <a:pt x="3204612" y="0"/>
                </a:cubicBezTo>
                <a:lnTo>
                  <a:pt x="3338628" y="0"/>
                </a:lnTo>
                <a:cubicBezTo>
                  <a:pt x="3253850" y="299826"/>
                  <a:pt x="2994578" y="529393"/>
                  <a:pt x="2672703" y="582253"/>
                </a:cubicBezTo>
                <a:lnTo>
                  <a:pt x="2672586" y="583392"/>
                </a:lnTo>
                <a:cubicBezTo>
                  <a:pt x="2667276" y="584395"/>
                  <a:pt x="2661947" y="585336"/>
                  <a:pt x="2656370" y="584920"/>
                </a:cubicBezTo>
                <a:cubicBezTo>
                  <a:pt x="2625198" y="590430"/>
                  <a:pt x="2593318" y="593388"/>
                  <a:pt x="2560943" y="593911"/>
                </a:cubicBezTo>
                <a:lnTo>
                  <a:pt x="2543825" y="595524"/>
                </a:lnTo>
                <a:lnTo>
                  <a:pt x="2543799" y="595033"/>
                </a:lnTo>
                <a:lnTo>
                  <a:pt x="2543300" y="595066"/>
                </a:lnTo>
                <a:cubicBezTo>
                  <a:pt x="2542734" y="591293"/>
                  <a:pt x="2542707" y="587507"/>
                  <a:pt x="2542707" y="583715"/>
                </a:cubicBezTo>
                <a:cubicBezTo>
                  <a:pt x="2542707" y="578078"/>
                  <a:pt x="2542765" y="572454"/>
                  <a:pt x="2544077" y="566868"/>
                </a:cubicBezTo>
                <a:cubicBezTo>
                  <a:pt x="2544035" y="535786"/>
                  <a:pt x="2546485" y="505143"/>
                  <a:pt x="2551541" y="475137"/>
                </a:cubicBezTo>
                <a:lnTo>
                  <a:pt x="2552082" y="468499"/>
                </a:lnTo>
                <a:cubicBezTo>
                  <a:pt x="2552250" y="468495"/>
                  <a:pt x="2552420" y="468490"/>
                  <a:pt x="2552587" y="468437"/>
                </a:cubicBezTo>
                <a:cubicBezTo>
                  <a:pt x="2578890" y="285283"/>
                  <a:pt x="2668350" y="121703"/>
                  <a:pt x="2800095" y="0"/>
                </a:cubicBezTo>
                <a:close/>
                <a:moveTo>
                  <a:pt x="1726273" y="0"/>
                </a:moveTo>
                <a:lnTo>
                  <a:pt x="1860290" y="0"/>
                </a:lnTo>
                <a:cubicBezTo>
                  <a:pt x="1938186" y="226291"/>
                  <a:pt x="2134775" y="399791"/>
                  <a:pt x="2378827" y="451830"/>
                </a:cubicBezTo>
                <a:cubicBezTo>
                  <a:pt x="2340976" y="260867"/>
                  <a:pt x="2221567" y="98005"/>
                  <a:pt x="2056098" y="0"/>
                </a:cubicBezTo>
                <a:lnTo>
                  <a:pt x="2264806" y="0"/>
                </a:lnTo>
                <a:cubicBezTo>
                  <a:pt x="2396551" y="121703"/>
                  <a:pt x="2486011" y="285283"/>
                  <a:pt x="2512313" y="468437"/>
                </a:cubicBezTo>
                <a:cubicBezTo>
                  <a:pt x="2512481" y="468490"/>
                  <a:pt x="2512650" y="468495"/>
                  <a:pt x="2512819" y="468499"/>
                </a:cubicBezTo>
                <a:lnTo>
                  <a:pt x="2513359" y="475137"/>
                </a:lnTo>
                <a:cubicBezTo>
                  <a:pt x="2518416" y="505143"/>
                  <a:pt x="2520865" y="535786"/>
                  <a:pt x="2520823" y="566868"/>
                </a:cubicBezTo>
                <a:cubicBezTo>
                  <a:pt x="2522135" y="572454"/>
                  <a:pt x="2522194" y="578078"/>
                  <a:pt x="2522194" y="583715"/>
                </a:cubicBezTo>
                <a:cubicBezTo>
                  <a:pt x="2522194" y="587508"/>
                  <a:pt x="2522167" y="591293"/>
                  <a:pt x="2521601" y="595066"/>
                </a:cubicBezTo>
                <a:lnTo>
                  <a:pt x="2521102" y="595033"/>
                </a:lnTo>
                <a:lnTo>
                  <a:pt x="2521076" y="595524"/>
                </a:lnTo>
                <a:lnTo>
                  <a:pt x="2503957" y="593911"/>
                </a:lnTo>
                <a:cubicBezTo>
                  <a:pt x="2471583" y="593388"/>
                  <a:pt x="2439703" y="590430"/>
                  <a:pt x="2408531" y="584920"/>
                </a:cubicBezTo>
                <a:cubicBezTo>
                  <a:pt x="2402954" y="585336"/>
                  <a:pt x="2397625" y="584395"/>
                  <a:pt x="2392314" y="583392"/>
                </a:cubicBezTo>
                <a:lnTo>
                  <a:pt x="2392198" y="582253"/>
                </a:lnTo>
                <a:cubicBezTo>
                  <a:pt x="2070324" y="529393"/>
                  <a:pt x="1811051" y="299826"/>
                  <a:pt x="1726273" y="0"/>
                </a:cubicBezTo>
                <a:close/>
                <a:moveTo>
                  <a:pt x="1107944" y="0"/>
                </a:moveTo>
                <a:lnTo>
                  <a:pt x="1316652" y="0"/>
                </a:lnTo>
                <a:cubicBezTo>
                  <a:pt x="1151183" y="98005"/>
                  <a:pt x="1031774" y="260867"/>
                  <a:pt x="993923" y="451830"/>
                </a:cubicBezTo>
                <a:cubicBezTo>
                  <a:pt x="1237975" y="399791"/>
                  <a:pt x="1434564" y="226291"/>
                  <a:pt x="1512461" y="0"/>
                </a:cubicBezTo>
                <a:lnTo>
                  <a:pt x="1646477" y="0"/>
                </a:lnTo>
                <a:cubicBezTo>
                  <a:pt x="1561699" y="299826"/>
                  <a:pt x="1302427" y="529393"/>
                  <a:pt x="980552" y="582253"/>
                </a:cubicBezTo>
                <a:lnTo>
                  <a:pt x="980435" y="583392"/>
                </a:lnTo>
                <a:cubicBezTo>
                  <a:pt x="975125" y="584395"/>
                  <a:pt x="969796" y="585336"/>
                  <a:pt x="964219" y="584920"/>
                </a:cubicBezTo>
                <a:cubicBezTo>
                  <a:pt x="933047" y="590430"/>
                  <a:pt x="901167" y="593388"/>
                  <a:pt x="868792" y="593911"/>
                </a:cubicBezTo>
                <a:lnTo>
                  <a:pt x="851674" y="595524"/>
                </a:lnTo>
                <a:lnTo>
                  <a:pt x="851648" y="595033"/>
                </a:lnTo>
                <a:lnTo>
                  <a:pt x="851149" y="595066"/>
                </a:lnTo>
                <a:cubicBezTo>
                  <a:pt x="850583" y="591293"/>
                  <a:pt x="850556" y="587507"/>
                  <a:pt x="850556" y="583715"/>
                </a:cubicBezTo>
                <a:cubicBezTo>
                  <a:pt x="850556" y="578078"/>
                  <a:pt x="850614" y="572454"/>
                  <a:pt x="851926" y="566868"/>
                </a:cubicBezTo>
                <a:cubicBezTo>
                  <a:pt x="851884" y="535786"/>
                  <a:pt x="854334" y="505143"/>
                  <a:pt x="859390" y="475137"/>
                </a:cubicBezTo>
                <a:lnTo>
                  <a:pt x="859931" y="468499"/>
                </a:lnTo>
                <a:cubicBezTo>
                  <a:pt x="860099" y="468495"/>
                  <a:pt x="860269" y="468490"/>
                  <a:pt x="860436" y="468437"/>
                </a:cubicBezTo>
                <a:cubicBezTo>
                  <a:pt x="886739" y="285283"/>
                  <a:pt x="976199" y="121704"/>
                  <a:pt x="1107944" y="0"/>
                </a:cubicBezTo>
                <a:close/>
                <a:moveTo>
                  <a:pt x="34122" y="0"/>
                </a:moveTo>
                <a:lnTo>
                  <a:pt x="168138" y="0"/>
                </a:lnTo>
                <a:cubicBezTo>
                  <a:pt x="246034" y="226290"/>
                  <a:pt x="442624" y="399791"/>
                  <a:pt x="686676" y="451830"/>
                </a:cubicBezTo>
                <a:cubicBezTo>
                  <a:pt x="648825" y="260867"/>
                  <a:pt x="529416" y="98005"/>
                  <a:pt x="363946" y="0"/>
                </a:cubicBezTo>
                <a:lnTo>
                  <a:pt x="572655" y="0"/>
                </a:lnTo>
                <a:cubicBezTo>
                  <a:pt x="704400" y="121703"/>
                  <a:pt x="793860" y="285283"/>
                  <a:pt x="820162" y="468437"/>
                </a:cubicBezTo>
                <a:cubicBezTo>
                  <a:pt x="820330" y="468490"/>
                  <a:pt x="820499" y="468495"/>
                  <a:pt x="820668" y="468500"/>
                </a:cubicBezTo>
                <a:lnTo>
                  <a:pt x="821208" y="475137"/>
                </a:lnTo>
                <a:cubicBezTo>
                  <a:pt x="826265" y="505143"/>
                  <a:pt x="828714" y="535786"/>
                  <a:pt x="828672" y="566868"/>
                </a:cubicBezTo>
                <a:cubicBezTo>
                  <a:pt x="829984" y="572454"/>
                  <a:pt x="830043" y="578078"/>
                  <a:pt x="830043" y="583715"/>
                </a:cubicBezTo>
                <a:cubicBezTo>
                  <a:pt x="830043" y="587508"/>
                  <a:pt x="830016" y="591293"/>
                  <a:pt x="829450" y="595066"/>
                </a:cubicBezTo>
                <a:lnTo>
                  <a:pt x="828951" y="595033"/>
                </a:lnTo>
                <a:lnTo>
                  <a:pt x="828925" y="595524"/>
                </a:lnTo>
                <a:lnTo>
                  <a:pt x="811806" y="593911"/>
                </a:lnTo>
                <a:cubicBezTo>
                  <a:pt x="779432" y="593388"/>
                  <a:pt x="747552" y="590430"/>
                  <a:pt x="716380" y="584920"/>
                </a:cubicBezTo>
                <a:cubicBezTo>
                  <a:pt x="710803" y="585336"/>
                  <a:pt x="705474" y="584395"/>
                  <a:pt x="700163" y="583392"/>
                </a:cubicBezTo>
                <a:lnTo>
                  <a:pt x="700047" y="582253"/>
                </a:lnTo>
                <a:cubicBezTo>
                  <a:pt x="378172" y="529393"/>
                  <a:pt x="118900" y="299826"/>
                  <a:pt x="3412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342900" y="4960137"/>
            <a:ext cx="5829300" cy="1463040"/>
          </a:xfrm>
        </p:spPr>
        <p:txBody>
          <a:bodyPr anchor="ctr">
            <a:normAutofit/>
          </a:bodyPr>
          <a:lstStyle>
            <a:lvl1pPr algn="r">
              <a:defRPr sz="4400" b="0" spc="200" baseline="0"/>
            </a:lvl1pPr>
          </a:lstStyle>
          <a:p>
            <a:r>
              <a:rPr lang="en-US"/>
              <a:t>Click to edit Master title style</a:t>
            </a:r>
            <a:endParaRPr lang="en-US" dirty="0"/>
          </a:p>
        </p:txBody>
      </p:sp>
      <p:sp>
        <p:nvSpPr>
          <p:cNvPr id="3" name="Text Placeholder 2"/>
          <p:cNvSpPr>
            <a:spLocks noGrp="1"/>
          </p:cNvSpPr>
          <p:nvPr>
            <p:ph type="body" idx="1"/>
          </p:nvPr>
        </p:nvSpPr>
        <p:spPr>
          <a:xfrm>
            <a:off x="6457950" y="4960137"/>
            <a:ext cx="2400300" cy="1463040"/>
          </a:xfrm>
        </p:spPr>
        <p:txBody>
          <a:bodyPr lIns="91440" rIns="91440" anchor="ctr">
            <a:normAutofit/>
          </a:bodyPr>
          <a:lstStyle>
            <a:lvl1pPr marL="0" indent="0">
              <a:lnSpc>
                <a:spcPct val="100000"/>
              </a:lnSpc>
              <a:spcBef>
                <a:spcPts val="0"/>
              </a:spcBef>
              <a:buNone/>
              <a:defRPr sz="1600">
                <a:solidFill>
                  <a:schemeClr val="tx1">
                    <a:lumMod val="95000"/>
                    <a:lumOff val="5000"/>
                  </a:schemeClr>
                </a:soli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D173E79-0683-4DFA-A3CF-6B4E7DB1C6D5}" type="datetimeFigureOut">
              <a:rPr lang="en-US" smtClean="0"/>
              <a:pPr/>
              <a:t>2/26/2019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C76DBEC-B1EA-4F71-AFC3-826F8571F447}" type="slidenum">
              <a:rPr lang="en-US" smtClean="0"/>
              <a:pPr/>
              <a:t>‹#›</a:t>
            </a:fld>
            <a:endParaRPr lang="en-US"/>
          </a:p>
        </p:txBody>
      </p:sp>
      <p:cxnSp>
        <p:nvCxnSpPr>
          <p:cNvPr id="8" name="Straight Connector 7"/>
          <p:cNvCxnSpPr/>
          <p:nvPr/>
        </p:nvCxnSpPr>
        <p:spPr>
          <a:xfrm flipV="1">
            <a:off x="6290132"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96544794"/>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768096" y="585216"/>
            <a:ext cx="7290054" cy="1499616"/>
          </a:xfrm>
        </p:spPr>
        <p:txBody>
          <a:bodyPr/>
          <a:lstStyle/>
          <a:p>
            <a:r>
              <a:rPr lang="en-US"/>
              <a:t>Click to edit Master title style</a:t>
            </a:r>
            <a:endParaRPr lang="en-US" dirty="0"/>
          </a:p>
        </p:txBody>
      </p:sp>
      <p:sp>
        <p:nvSpPr>
          <p:cNvPr id="3" name="Content Placeholder 2"/>
          <p:cNvSpPr>
            <a:spLocks noGrp="1"/>
          </p:cNvSpPr>
          <p:nvPr>
            <p:ph sz="half" idx="1"/>
          </p:nvPr>
        </p:nvSpPr>
        <p:spPr>
          <a:xfrm>
            <a:off x="768096" y="2286000"/>
            <a:ext cx="35661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491990" y="2286000"/>
            <a:ext cx="35661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D173E79-0683-4DFA-A3CF-6B4E7DB1C6D5}" type="datetimeFigureOut">
              <a:rPr lang="en-US" smtClean="0"/>
              <a:pPr/>
              <a:t>2/26/2019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C76DBEC-B1EA-4F71-AFC3-826F8571F447}" type="slidenum">
              <a:rPr lang="en-US" smtClean="0"/>
              <a:pPr/>
              <a:t>‹#›</a:t>
            </a:fld>
            <a:endParaRPr lang="en-US"/>
          </a:p>
        </p:txBody>
      </p:sp>
    </p:spTree>
    <p:extLst>
      <p:ext uri="{BB962C8B-B14F-4D97-AF65-F5344CB8AC3E}">
        <p14:creationId xmlns:p14="http://schemas.microsoft.com/office/powerpoint/2010/main" val="1726269745"/>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768096" y="585216"/>
            <a:ext cx="7290054" cy="1499616"/>
          </a:xfrm>
        </p:spPr>
        <p:txBody>
          <a:bodyPr/>
          <a:lstStyle/>
          <a:p>
            <a:r>
              <a:rPr lang="en-US"/>
              <a:t>Click to edit Master title style</a:t>
            </a:r>
            <a:endParaRPr lang="en-US" dirty="0"/>
          </a:p>
        </p:txBody>
      </p:sp>
      <p:sp>
        <p:nvSpPr>
          <p:cNvPr id="3" name="Text Placeholder 2"/>
          <p:cNvSpPr>
            <a:spLocks noGrp="1"/>
          </p:cNvSpPr>
          <p:nvPr>
            <p:ph type="body" idx="1"/>
          </p:nvPr>
        </p:nvSpPr>
        <p:spPr>
          <a:xfrm>
            <a:off x="768096" y="2179636"/>
            <a:ext cx="3566160" cy="822960"/>
          </a:xfrm>
        </p:spPr>
        <p:txBody>
          <a:bodyPr lIns="137160" rIns="137160" anchor="ctr">
            <a:normAutofit/>
          </a:bodyPr>
          <a:lstStyle>
            <a:lvl1pPr marL="0" indent="0">
              <a:spcBef>
                <a:spcPts val="0"/>
              </a:spcBef>
              <a:spcAft>
                <a:spcPts val="0"/>
              </a:spcAft>
              <a:buNone/>
              <a:defRPr sz="2200" b="0" cap="none" baseline="0">
                <a:solidFill>
                  <a:schemeClr val="accent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768096" y="2967788"/>
            <a:ext cx="3566160" cy="33415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491990" y="2179636"/>
            <a:ext cx="3566160" cy="822960"/>
          </a:xfrm>
        </p:spPr>
        <p:txBody>
          <a:bodyPr lIns="137160" rIns="137160" anchor="ctr">
            <a:normAutofit/>
          </a:bodyPr>
          <a:lstStyle>
            <a:lvl1pPr marL="0" indent="0">
              <a:spcBef>
                <a:spcPts val="0"/>
              </a:spcBef>
              <a:spcAft>
                <a:spcPts val="0"/>
              </a:spcAft>
              <a:buNone/>
              <a:defRPr lang="en-US" sz="2200" b="0" kern="1200" cap="none" baseline="0" dirty="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90000"/>
              </a:lnSpc>
              <a:spcBef>
                <a:spcPts val="1800"/>
              </a:spcBef>
              <a:buNone/>
            </a:pPr>
            <a:r>
              <a:rPr lang="en-US"/>
              <a:t>Click to edit Master text styles</a:t>
            </a:r>
          </a:p>
        </p:txBody>
      </p:sp>
      <p:sp>
        <p:nvSpPr>
          <p:cNvPr id="6" name="Content Placeholder 5"/>
          <p:cNvSpPr>
            <a:spLocks noGrp="1"/>
          </p:cNvSpPr>
          <p:nvPr>
            <p:ph sz="quarter" idx="4"/>
          </p:nvPr>
        </p:nvSpPr>
        <p:spPr>
          <a:xfrm>
            <a:off x="4491990" y="2967788"/>
            <a:ext cx="3566160" cy="33415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D173E79-0683-4DFA-A3CF-6B4E7DB1C6D5}" type="datetimeFigureOut">
              <a:rPr lang="en-US" smtClean="0"/>
              <a:pPr/>
              <a:t>2/26/2019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C76DBEC-B1EA-4F71-AFC3-826F8571F447}" type="slidenum">
              <a:rPr lang="en-US" smtClean="0"/>
              <a:pPr/>
              <a:t>‹#›</a:t>
            </a:fld>
            <a:endParaRPr lang="en-US"/>
          </a:p>
        </p:txBody>
      </p:sp>
    </p:spTree>
    <p:extLst>
      <p:ext uri="{BB962C8B-B14F-4D97-AF65-F5344CB8AC3E}">
        <p14:creationId xmlns:p14="http://schemas.microsoft.com/office/powerpoint/2010/main" val="3156577705"/>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D173E79-0683-4DFA-A3CF-6B4E7DB1C6D5}" type="datetimeFigureOut">
              <a:rPr lang="en-US" smtClean="0"/>
              <a:pPr/>
              <a:t>2/26/2019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C76DBEC-B1EA-4F71-AFC3-826F8571F447}" type="slidenum">
              <a:rPr lang="en-US" smtClean="0"/>
              <a:pPr/>
              <a:t>‹#›</a:t>
            </a:fld>
            <a:endParaRPr lang="en-US"/>
          </a:p>
        </p:txBody>
      </p:sp>
    </p:spTree>
    <p:extLst>
      <p:ext uri="{BB962C8B-B14F-4D97-AF65-F5344CB8AC3E}">
        <p14:creationId xmlns:p14="http://schemas.microsoft.com/office/powerpoint/2010/main" val="3428063642"/>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D173E79-0683-4DFA-A3CF-6B4E7DB1C6D5}" type="datetimeFigureOut">
              <a:rPr lang="en-US" smtClean="0"/>
              <a:pPr/>
              <a:t>2/26/2019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C76DBEC-B1EA-4F71-AFC3-826F8571F447}" type="slidenum">
              <a:rPr lang="en-US" smtClean="0"/>
              <a:pPr/>
              <a:t>‹#›</a:t>
            </a:fld>
            <a:endParaRPr lang="en-US"/>
          </a:p>
        </p:txBody>
      </p:sp>
    </p:spTree>
    <p:extLst>
      <p:ext uri="{BB962C8B-B14F-4D97-AF65-F5344CB8AC3E}">
        <p14:creationId xmlns:p14="http://schemas.microsoft.com/office/powerpoint/2010/main" val="167936439"/>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a:xfrm>
            <a:off x="768096" y="471509"/>
            <a:ext cx="3291840" cy="1737360"/>
          </a:xfrm>
        </p:spPr>
        <p:txBody>
          <a:bodyPr>
            <a:noAutofit/>
          </a:bodyPr>
          <a:lstStyle>
            <a:lvl1pPr>
              <a:lnSpc>
                <a:spcPct val="80000"/>
              </a:lnSpc>
              <a:defRPr sz="3600"/>
            </a:lvl1pPr>
          </a:lstStyle>
          <a:p>
            <a:r>
              <a:rPr lang="en-US"/>
              <a:t>Click to edit Master title style</a:t>
            </a:r>
            <a:endParaRPr lang="en-US" dirty="0"/>
          </a:p>
        </p:txBody>
      </p:sp>
      <p:sp>
        <p:nvSpPr>
          <p:cNvPr id="3" name="Content Placeholder 2"/>
          <p:cNvSpPr>
            <a:spLocks noGrp="1"/>
          </p:cNvSpPr>
          <p:nvPr>
            <p:ph idx="1"/>
          </p:nvPr>
        </p:nvSpPr>
        <p:spPr>
          <a:xfrm>
            <a:off x="4286250" y="822960"/>
            <a:ext cx="4258818" cy="5184648"/>
          </a:xfrm>
        </p:spPr>
        <p:txBody>
          <a:bodyPr>
            <a:normAutofit/>
          </a:bodyPr>
          <a:lstStyle>
            <a:lvl1pPr>
              <a:defRPr sz="2000"/>
            </a:lvl1pPr>
            <a:lvl2pPr>
              <a:defRPr sz="1600"/>
            </a:lvl2pPr>
            <a:lvl3pPr>
              <a:defRPr sz="12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68096" y="2257506"/>
            <a:ext cx="3291840" cy="3762294"/>
          </a:xfrm>
        </p:spPr>
        <p:txBody>
          <a:bodyPr lIns="91440" rIns="91440">
            <a:normAutofit/>
          </a:bodyPr>
          <a:lstStyle>
            <a:lvl1pPr marL="0" indent="0">
              <a:lnSpc>
                <a:spcPct val="108000"/>
              </a:lnSpc>
              <a:spcBef>
                <a:spcPts val="6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CD173E79-0683-4DFA-A3CF-6B4E7DB1C6D5}" type="datetimeFigureOut">
              <a:rPr lang="en-US" smtClean="0"/>
              <a:pPr/>
              <a:t>2/26/2019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C76DBEC-B1EA-4F71-AFC3-826F8571F447}" type="slidenum">
              <a:rPr lang="en-US" smtClean="0"/>
              <a:pPr/>
              <a:t>‹#›</a:t>
            </a:fld>
            <a:endParaRPr lang="en-US"/>
          </a:p>
        </p:txBody>
      </p:sp>
    </p:spTree>
    <p:extLst>
      <p:ext uri="{BB962C8B-B14F-4D97-AF65-F5344CB8AC3E}">
        <p14:creationId xmlns:p14="http://schemas.microsoft.com/office/powerpoint/2010/main" val="3708897112"/>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42900" y="4960138"/>
            <a:ext cx="5829300" cy="1463040"/>
          </a:xfrm>
        </p:spPr>
        <p:txBody>
          <a:bodyPr anchor="ctr">
            <a:normAutofit/>
          </a:bodyPr>
          <a:lstStyle>
            <a:lvl1pPr algn="r">
              <a:defRPr sz="4400" spc="200" baseline="0"/>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1"/>
            <a:ext cx="9141714" cy="4572000"/>
          </a:xfrm>
          <a:solidFill>
            <a:schemeClr val="accent1">
              <a:lumMod val="60000"/>
              <a:lumOff val="40000"/>
            </a:schemeClr>
          </a:solidFill>
        </p:spPr>
        <p:txBody>
          <a:bodyPr lIns="457200" tIns="365760"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6457950" y="4960138"/>
            <a:ext cx="2400300" cy="1463040"/>
          </a:xfrm>
        </p:spPr>
        <p:txBody>
          <a:bodyPr lIns="91440" rIns="91440" anchor="ctr">
            <a:normAutofit/>
          </a:bodyPr>
          <a:lstStyle>
            <a:lvl1pPr marL="0" indent="0">
              <a:lnSpc>
                <a:spcPct val="100000"/>
              </a:lnSpc>
              <a:spcBef>
                <a:spcPts val="0"/>
              </a:spcBef>
              <a:buNone/>
              <a:defRPr sz="1600">
                <a:solidFill>
                  <a:schemeClr val="tx1">
                    <a:lumMod val="95000"/>
                    <a:lumOff val="5000"/>
                  </a:schemeClr>
                </a:solidFill>
              </a:defRPr>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CD173E79-0683-4DFA-A3CF-6B4E7DB1C6D5}" type="datetimeFigureOut">
              <a:rPr lang="en-US" smtClean="0"/>
              <a:pPr/>
              <a:t>2/26/2019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C76DBEC-B1EA-4F71-AFC3-826F8571F447}" type="slidenum">
              <a:rPr lang="en-US" smtClean="0"/>
              <a:pPr/>
              <a:t>‹#›</a:t>
            </a:fld>
            <a:endParaRPr lang="en-US"/>
          </a:p>
        </p:txBody>
      </p:sp>
      <p:cxnSp>
        <p:nvCxnSpPr>
          <p:cNvPr id="8" name="Straight Connector 7"/>
          <p:cNvCxnSpPr/>
          <p:nvPr/>
        </p:nvCxnSpPr>
        <p:spPr>
          <a:xfrm flipV="1">
            <a:off x="6290132" y="5264106"/>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6602497"/>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D173E79-0683-4DFA-A3CF-6B4E7DB1C6D5}" type="datetimeFigureOut">
              <a:rPr lang="en-US" smtClean="0"/>
              <a:pPr/>
              <a:t>2/26/2019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C76DBEC-B1EA-4F71-AFC3-826F8571F447}" type="slidenum">
              <a:rPr lang="en-US" smtClean="0"/>
              <a:pPr/>
              <a:t>‹#›</a:t>
            </a:fld>
            <a:endParaRPr lang="en-US"/>
          </a:p>
        </p:txBody>
      </p:sp>
    </p:spTree>
    <p:extLst>
      <p:ext uri="{BB962C8B-B14F-4D97-AF65-F5344CB8AC3E}">
        <p14:creationId xmlns:p14="http://schemas.microsoft.com/office/powerpoint/2010/main" val="4281490050"/>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6" y="762000"/>
            <a:ext cx="1971675" cy="5410200"/>
          </a:xfrm>
        </p:spPr>
        <p:txBody>
          <a:bodyPr vert="eaVert" lIns="45720" tIns="91440" rIns="45720" bIns="91440"/>
          <a:lstStyle/>
          <a:p>
            <a:r>
              <a:rPr lang="en-US"/>
              <a:t>Click to edit Master title style</a:t>
            </a:r>
            <a:endParaRPr lang="en-US" dirty="0"/>
          </a:p>
        </p:txBody>
      </p:sp>
      <p:sp>
        <p:nvSpPr>
          <p:cNvPr id="3" name="Vertical Text Placeholder 2"/>
          <p:cNvSpPr>
            <a:spLocks noGrp="1"/>
          </p:cNvSpPr>
          <p:nvPr>
            <p:ph type="body" orient="vert" idx="1"/>
          </p:nvPr>
        </p:nvSpPr>
        <p:spPr>
          <a:xfrm>
            <a:off x="742951" y="762000"/>
            <a:ext cx="5686425" cy="54102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D173E79-0683-4DFA-A3CF-6B4E7DB1C6D5}" type="datetimeFigureOut">
              <a:rPr lang="en-US" smtClean="0"/>
              <a:pPr/>
              <a:t>2/26/2019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C76DBEC-B1EA-4F71-AFC3-826F8571F447}" type="slidenum">
              <a:rPr lang="en-US" smtClean="0"/>
              <a:pPr/>
              <a:t>‹#›</a:t>
            </a:fld>
            <a:endParaRPr lang="en-US"/>
          </a:p>
        </p:txBody>
      </p:sp>
      <p:cxnSp>
        <p:nvCxnSpPr>
          <p:cNvPr id="7" name="Straight Connector 6"/>
          <p:cNvCxnSpPr/>
          <p:nvPr/>
        </p:nvCxnSpPr>
        <p:spPr>
          <a:xfrm rot="5400000" flipV="1">
            <a:off x="7543800" y="173563"/>
            <a:ext cx="0" cy="6858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38986302"/>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6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0" y="1"/>
            <a:ext cx="9144000" cy="3429001"/>
          </a:xfrm>
          <a:prstGeom prst="rect">
            <a:avLst/>
          </a:prstGeom>
          <a:solidFill>
            <a:schemeClr val="bg1">
              <a:lumMod val="95000"/>
              <a:alpha val="46000"/>
            </a:schemeClr>
          </a:solidFill>
        </p:spPr>
        <p:txBody>
          <a:bodyPr/>
          <a:lstStyle>
            <a:lvl1pPr marL="0" indent="0" algn="ctr">
              <a:buNone/>
              <a:defRPr sz="1503">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633693314"/>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47_Title Slide">
    <p:spTree>
      <p:nvGrpSpPr>
        <p:cNvPr id="1" name=""/>
        <p:cNvGrpSpPr/>
        <p:nvPr/>
      </p:nvGrpSpPr>
      <p:grpSpPr>
        <a:xfrm>
          <a:off x="0" y="0"/>
          <a:ext cx="0" cy="0"/>
          <a:chOff x="0" y="0"/>
          <a:chExt cx="0" cy="0"/>
        </a:xfrm>
      </p:grpSpPr>
      <p:pic>
        <p:nvPicPr>
          <p:cNvPr id="3" name="Picture 83" descr="BANDEAU-FIRST-PAGE">
            <a:extLst>
              <a:ext uri="{FF2B5EF4-FFF2-40B4-BE49-F238E27FC236}">
                <a16:creationId xmlns:a16="http://schemas.microsoft.com/office/drawing/2014/main" xmlns="" id="{68D37568-CF06-42CF-8E44-6F83701261E2}"/>
              </a:ext>
            </a:extLst>
          </p:cNvPr>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0" y="1"/>
            <a:ext cx="9137650" cy="6759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4" name="Group 7">
            <a:extLst>
              <a:ext uri="{FF2B5EF4-FFF2-40B4-BE49-F238E27FC236}">
                <a16:creationId xmlns:a16="http://schemas.microsoft.com/office/drawing/2014/main" xmlns="" id="{7A19B8E4-A4AB-40BF-A796-86BC45E1086C}"/>
              </a:ext>
            </a:extLst>
          </p:cNvPr>
          <p:cNvGrpSpPr>
            <a:grpSpLocks/>
          </p:cNvGrpSpPr>
          <p:nvPr userDrawn="1"/>
        </p:nvGrpSpPr>
        <p:grpSpPr bwMode="auto">
          <a:xfrm>
            <a:off x="5137151" y="4359275"/>
            <a:ext cx="2244725" cy="1963738"/>
            <a:chOff x="1143" y="1655"/>
            <a:chExt cx="1156" cy="1011"/>
          </a:xfrm>
        </p:grpSpPr>
        <p:sp>
          <p:nvSpPr>
            <p:cNvPr id="5" name="Freeform 8">
              <a:extLst>
                <a:ext uri="{FF2B5EF4-FFF2-40B4-BE49-F238E27FC236}">
                  <a16:creationId xmlns:a16="http://schemas.microsoft.com/office/drawing/2014/main" xmlns="" id="{DE41DD28-C5DC-4115-9B8A-4BD7E3023ED1}"/>
                </a:ext>
              </a:extLst>
            </p:cNvPr>
            <p:cNvSpPr>
              <a:spLocks/>
            </p:cNvSpPr>
            <p:nvPr/>
          </p:nvSpPr>
          <p:spPr bwMode="auto">
            <a:xfrm>
              <a:off x="1729" y="1836"/>
              <a:ext cx="291" cy="494"/>
            </a:xfrm>
            <a:custGeom>
              <a:avLst/>
              <a:gdLst>
                <a:gd name="T0" fmla="*/ 1 w 582"/>
                <a:gd name="T1" fmla="*/ 0 h 988"/>
                <a:gd name="T2" fmla="*/ 1 w 582"/>
                <a:gd name="T3" fmla="*/ 0 h 988"/>
                <a:gd name="T4" fmla="*/ 1 w 582"/>
                <a:gd name="T5" fmla="*/ 1 h 988"/>
                <a:gd name="T6" fmla="*/ 1 w 582"/>
                <a:gd name="T7" fmla="*/ 1 h 988"/>
                <a:gd name="T8" fmla="*/ 1 w 582"/>
                <a:gd name="T9" fmla="*/ 1 h 988"/>
                <a:gd name="T10" fmla="*/ 1 w 582"/>
                <a:gd name="T11" fmla="*/ 1 h 988"/>
                <a:gd name="T12" fmla="*/ 1 w 582"/>
                <a:gd name="T13" fmla="*/ 1 h 988"/>
                <a:gd name="T14" fmla="*/ 1 w 582"/>
                <a:gd name="T15" fmla="*/ 1 h 988"/>
                <a:gd name="T16" fmla="*/ 1 w 582"/>
                <a:gd name="T17" fmla="*/ 1 h 988"/>
                <a:gd name="T18" fmla="*/ 1 w 582"/>
                <a:gd name="T19" fmla="*/ 1 h 988"/>
                <a:gd name="T20" fmla="*/ 1 w 582"/>
                <a:gd name="T21" fmla="*/ 1 h 988"/>
                <a:gd name="T22" fmla="*/ 1 w 582"/>
                <a:gd name="T23" fmla="*/ 1 h 988"/>
                <a:gd name="T24" fmla="*/ 1 w 582"/>
                <a:gd name="T25" fmla="*/ 1 h 988"/>
                <a:gd name="T26" fmla="*/ 1 w 582"/>
                <a:gd name="T27" fmla="*/ 1 h 988"/>
                <a:gd name="T28" fmla="*/ 1 w 582"/>
                <a:gd name="T29" fmla="*/ 1 h 988"/>
                <a:gd name="T30" fmla="*/ 0 w 582"/>
                <a:gd name="T31" fmla="*/ 1 h 988"/>
                <a:gd name="T32" fmla="*/ 1 w 582"/>
                <a:gd name="T33" fmla="*/ 1 h 988"/>
                <a:gd name="T34" fmla="*/ 1 w 582"/>
                <a:gd name="T35" fmla="*/ 1 h 988"/>
                <a:gd name="T36" fmla="*/ 1 w 582"/>
                <a:gd name="T37" fmla="*/ 1 h 988"/>
                <a:gd name="T38" fmla="*/ 1 w 582"/>
                <a:gd name="T39" fmla="*/ 1 h 988"/>
                <a:gd name="T40" fmla="*/ 1 w 582"/>
                <a:gd name="T41" fmla="*/ 1 h 988"/>
                <a:gd name="T42" fmla="*/ 1 w 582"/>
                <a:gd name="T43" fmla="*/ 1 h 988"/>
                <a:gd name="T44" fmla="*/ 1 w 582"/>
                <a:gd name="T45" fmla="*/ 0 h 988"/>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582" h="988">
                  <a:moveTo>
                    <a:pt x="383" y="0"/>
                  </a:moveTo>
                  <a:lnTo>
                    <a:pt x="383" y="0"/>
                  </a:lnTo>
                  <a:lnTo>
                    <a:pt x="373" y="36"/>
                  </a:lnTo>
                  <a:lnTo>
                    <a:pt x="361" y="74"/>
                  </a:lnTo>
                  <a:lnTo>
                    <a:pt x="344" y="120"/>
                  </a:lnTo>
                  <a:lnTo>
                    <a:pt x="334" y="144"/>
                  </a:lnTo>
                  <a:lnTo>
                    <a:pt x="323" y="168"/>
                  </a:lnTo>
                  <a:lnTo>
                    <a:pt x="311" y="192"/>
                  </a:lnTo>
                  <a:lnTo>
                    <a:pt x="298" y="216"/>
                  </a:lnTo>
                  <a:lnTo>
                    <a:pt x="283" y="238"/>
                  </a:lnTo>
                  <a:lnTo>
                    <a:pt x="268" y="258"/>
                  </a:lnTo>
                  <a:lnTo>
                    <a:pt x="252" y="274"/>
                  </a:lnTo>
                  <a:lnTo>
                    <a:pt x="235" y="289"/>
                  </a:lnTo>
                  <a:lnTo>
                    <a:pt x="126" y="240"/>
                  </a:lnTo>
                  <a:lnTo>
                    <a:pt x="14" y="551"/>
                  </a:lnTo>
                  <a:lnTo>
                    <a:pt x="0" y="713"/>
                  </a:lnTo>
                  <a:lnTo>
                    <a:pt x="99" y="847"/>
                  </a:lnTo>
                  <a:lnTo>
                    <a:pt x="240" y="988"/>
                  </a:lnTo>
                  <a:lnTo>
                    <a:pt x="374" y="975"/>
                  </a:lnTo>
                  <a:lnTo>
                    <a:pt x="567" y="794"/>
                  </a:lnTo>
                  <a:lnTo>
                    <a:pt x="582" y="686"/>
                  </a:lnTo>
                  <a:lnTo>
                    <a:pt x="464" y="262"/>
                  </a:lnTo>
                  <a:lnTo>
                    <a:pt x="383" y="0"/>
                  </a:lnTo>
                  <a:close/>
                </a:path>
              </a:pathLst>
            </a:custGeom>
            <a:solidFill>
              <a:srgbClr val="96BE1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id-ID" sz="1800"/>
            </a:p>
          </p:txBody>
        </p:sp>
        <p:sp>
          <p:nvSpPr>
            <p:cNvPr id="6" name="Freeform 9">
              <a:extLst>
                <a:ext uri="{FF2B5EF4-FFF2-40B4-BE49-F238E27FC236}">
                  <a16:creationId xmlns:a16="http://schemas.microsoft.com/office/drawing/2014/main" xmlns="" id="{3A1589E6-8BFF-4596-8551-CC72A163FF75}"/>
                </a:ext>
              </a:extLst>
            </p:cNvPr>
            <p:cNvSpPr>
              <a:spLocks/>
            </p:cNvSpPr>
            <p:nvPr/>
          </p:nvSpPr>
          <p:spPr bwMode="auto">
            <a:xfrm>
              <a:off x="1754" y="1958"/>
              <a:ext cx="149" cy="327"/>
            </a:xfrm>
            <a:custGeom>
              <a:avLst/>
              <a:gdLst>
                <a:gd name="T0" fmla="*/ 1 w 297"/>
                <a:gd name="T1" fmla="*/ 0 h 652"/>
                <a:gd name="T2" fmla="*/ 1 w 297"/>
                <a:gd name="T3" fmla="*/ 1 h 652"/>
                <a:gd name="T4" fmla="*/ 1 w 297"/>
                <a:gd name="T5" fmla="*/ 1 h 652"/>
                <a:gd name="T6" fmla="*/ 1 w 297"/>
                <a:gd name="T7" fmla="*/ 1 h 652"/>
                <a:gd name="T8" fmla="*/ 1 w 297"/>
                <a:gd name="T9" fmla="*/ 1 h 652"/>
                <a:gd name="T10" fmla="*/ 1 w 297"/>
                <a:gd name="T11" fmla="*/ 1 h 652"/>
                <a:gd name="T12" fmla="*/ 1 w 297"/>
                <a:gd name="T13" fmla="*/ 1 h 652"/>
                <a:gd name="T14" fmla="*/ 1 w 297"/>
                <a:gd name="T15" fmla="*/ 1 h 652"/>
                <a:gd name="T16" fmla="*/ 1 w 297"/>
                <a:gd name="T17" fmla="*/ 1 h 652"/>
                <a:gd name="T18" fmla="*/ 1 w 297"/>
                <a:gd name="T19" fmla="*/ 1 h 652"/>
                <a:gd name="T20" fmla="*/ 1 w 297"/>
                <a:gd name="T21" fmla="*/ 1 h 652"/>
                <a:gd name="T22" fmla="*/ 1 w 297"/>
                <a:gd name="T23" fmla="*/ 1 h 652"/>
                <a:gd name="T24" fmla="*/ 1 w 297"/>
                <a:gd name="T25" fmla="*/ 1 h 652"/>
                <a:gd name="T26" fmla="*/ 1 w 297"/>
                <a:gd name="T27" fmla="*/ 1 h 652"/>
                <a:gd name="T28" fmla="*/ 0 w 297"/>
                <a:gd name="T29" fmla="*/ 1 h 652"/>
                <a:gd name="T30" fmla="*/ 1 w 297"/>
                <a:gd name="T31" fmla="*/ 1 h 652"/>
                <a:gd name="T32" fmla="*/ 1 w 297"/>
                <a:gd name="T33" fmla="*/ 1 h 652"/>
                <a:gd name="T34" fmla="*/ 1 w 297"/>
                <a:gd name="T35" fmla="*/ 1 h 652"/>
                <a:gd name="T36" fmla="*/ 1 w 297"/>
                <a:gd name="T37" fmla="*/ 1 h 652"/>
                <a:gd name="T38" fmla="*/ 1 w 297"/>
                <a:gd name="T39" fmla="*/ 1 h 652"/>
                <a:gd name="T40" fmla="*/ 1 w 297"/>
                <a:gd name="T41" fmla="*/ 1 h 652"/>
                <a:gd name="T42" fmla="*/ 1 w 297"/>
                <a:gd name="T43" fmla="*/ 1 h 652"/>
                <a:gd name="T44" fmla="*/ 1 w 297"/>
                <a:gd name="T45" fmla="*/ 1 h 652"/>
                <a:gd name="T46" fmla="*/ 1 w 297"/>
                <a:gd name="T47" fmla="*/ 1 h 652"/>
                <a:gd name="T48" fmla="*/ 1 w 297"/>
                <a:gd name="T49" fmla="*/ 1 h 652"/>
                <a:gd name="T50" fmla="*/ 1 w 297"/>
                <a:gd name="T51" fmla="*/ 1 h 652"/>
                <a:gd name="T52" fmla="*/ 1 w 297"/>
                <a:gd name="T53" fmla="*/ 1 h 652"/>
                <a:gd name="T54" fmla="*/ 1 w 297"/>
                <a:gd name="T55" fmla="*/ 1 h 652"/>
                <a:gd name="T56" fmla="*/ 1 w 297"/>
                <a:gd name="T57" fmla="*/ 1 h 652"/>
                <a:gd name="T58" fmla="*/ 1 w 297"/>
                <a:gd name="T59" fmla="*/ 1 h 652"/>
                <a:gd name="T60" fmla="*/ 1 w 297"/>
                <a:gd name="T61" fmla="*/ 1 h 652"/>
                <a:gd name="T62" fmla="*/ 1 w 297"/>
                <a:gd name="T63" fmla="*/ 1 h 652"/>
                <a:gd name="T64" fmla="*/ 1 w 297"/>
                <a:gd name="T65" fmla="*/ 1 h 652"/>
                <a:gd name="T66" fmla="*/ 1 w 297"/>
                <a:gd name="T67" fmla="*/ 1 h 652"/>
                <a:gd name="T68" fmla="*/ 1 w 297"/>
                <a:gd name="T69" fmla="*/ 0 h 652"/>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0" t="0" r="r" b="b"/>
              <a:pathLst>
                <a:path w="297" h="652">
                  <a:moveTo>
                    <a:pt x="89" y="0"/>
                  </a:moveTo>
                  <a:lnTo>
                    <a:pt x="130" y="110"/>
                  </a:lnTo>
                  <a:lnTo>
                    <a:pt x="130" y="200"/>
                  </a:lnTo>
                  <a:lnTo>
                    <a:pt x="116" y="251"/>
                  </a:lnTo>
                  <a:lnTo>
                    <a:pt x="103" y="304"/>
                  </a:lnTo>
                  <a:lnTo>
                    <a:pt x="83" y="365"/>
                  </a:lnTo>
                  <a:lnTo>
                    <a:pt x="62" y="426"/>
                  </a:lnTo>
                  <a:lnTo>
                    <a:pt x="52" y="456"/>
                  </a:lnTo>
                  <a:lnTo>
                    <a:pt x="41" y="483"/>
                  </a:lnTo>
                  <a:lnTo>
                    <a:pt x="31" y="506"/>
                  </a:lnTo>
                  <a:lnTo>
                    <a:pt x="19" y="525"/>
                  </a:lnTo>
                  <a:lnTo>
                    <a:pt x="10" y="540"/>
                  </a:lnTo>
                  <a:lnTo>
                    <a:pt x="4" y="545"/>
                  </a:lnTo>
                  <a:lnTo>
                    <a:pt x="0" y="548"/>
                  </a:lnTo>
                  <a:lnTo>
                    <a:pt x="85" y="652"/>
                  </a:lnTo>
                  <a:lnTo>
                    <a:pt x="98" y="627"/>
                  </a:lnTo>
                  <a:lnTo>
                    <a:pt x="128" y="570"/>
                  </a:lnTo>
                  <a:lnTo>
                    <a:pt x="145" y="534"/>
                  </a:lnTo>
                  <a:lnTo>
                    <a:pt x="160" y="500"/>
                  </a:lnTo>
                  <a:lnTo>
                    <a:pt x="170" y="467"/>
                  </a:lnTo>
                  <a:lnTo>
                    <a:pt x="173" y="453"/>
                  </a:lnTo>
                  <a:lnTo>
                    <a:pt x="176" y="440"/>
                  </a:lnTo>
                  <a:lnTo>
                    <a:pt x="182" y="378"/>
                  </a:lnTo>
                  <a:lnTo>
                    <a:pt x="191" y="305"/>
                  </a:lnTo>
                  <a:lnTo>
                    <a:pt x="203" y="220"/>
                  </a:lnTo>
                  <a:lnTo>
                    <a:pt x="243" y="119"/>
                  </a:lnTo>
                  <a:lnTo>
                    <a:pt x="297" y="48"/>
                  </a:lnTo>
                  <a:lnTo>
                    <a:pt x="252" y="16"/>
                  </a:lnTo>
                  <a:lnTo>
                    <a:pt x="225" y="101"/>
                  </a:lnTo>
                  <a:lnTo>
                    <a:pt x="163" y="101"/>
                  </a:lnTo>
                  <a:lnTo>
                    <a:pt x="130" y="25"/>
                  </a:lnTo>
                  <a:lnTo>
                    <a:pt x="89" y="0"/>
                  </a:lnTo>
                  <a:close/>
                </a:path>
              </a:pathLst>
            </a:custGeom>
            <a:solidFill>
              <a:srgbClr val="71707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id-ID" sz="1800"/>
            </a:p>
          </p:txBody>
        </p:sp>
        <p:sp>
          <p:nvSpPr>
            <p:cNvPr id="7" name="Freeform 10">
              <a:extLst>
                <a:ext uri="{FF2B5EF4-FFF2-40B4-BE49-F238E27FC236}">
                  <a16:creationId xmlns:a16="http://schemas.microsoft.com/office/drawing/2014/main" xmlns="" id="{636BE6CE-3EB5-46AD-BD60-BBF4642E74EF}"/>
                </a:ext>
              </a:extLst>
            </p:cNvPr>
            <p:cNvSpPr>
              <a:spLocks/>
            </p:cNvSpPr>
            <p:nvPr/>
          </p:nvSpPr>
          <p:spPr bwMode="auto">
            <a:xfrm>
              <a:off x="1143" y="2472"/>
              <a:ext cx="334" cy="161"/>
            </a:xfrm>
            <a:custGeom>
              <a:avLst/>
              <a:gdLst>
                <a:gd name="T0" fmla="*/ 1 w 668"/>
                <a:gd name="T1" fmla="*/ 0 h 323"/>
                <a:gd name="T2" fmla="*/ 1 w 668"/>
                <a:gd name="T3" fmla="*/ 0 h 323"/>
                <a:gd name="T4" fmla="*/ 1 w 668"/>
                <a:gd name="T5" fmla="*/ 0 h 323"/>
                <a:gd name="T6" fmla="*/ 1 w 668"/>
                <a:gd name="T7" fmla="*/ 0 h 323"/>
                <a:gd name="T8" fmla="*/ 1 w 668"/>
                <a:gd name="T9" fmla="*/ 0 h 323"/>
                <a:gd name="T10" fmla="*/ 1 w 668"/>
                <a:gd name="T11" fmla="*/ 0 h 323"/>
                <a:gd name="T12" fmla="*/ 1 w 668"/>
                <a:gd name="T13" fmla="*/ 0 h 323"/>
                <a:gd name="T14" fmla="*/ 1 w 668"/>
                <a:gd name="T15" fmla="*/ 0 h 323"/>
                <a:gd name="T16" fmla="*/ 1 w 668"/>
                <a:gd name="T17" fmla="*/ 0 h 323"/>
                <a:gd name="T18" fmla="*/ 1 w 668"/>
                <a:gd name="T19" fmla="*/ 0 h 323"/>
                <a:gd name="T20" fmla="*/ 1 w 668"/>
                <a:gd name="T21" fmla="*/ 0 h 323"/>
                <a:gd name="T22" fmla="*/ 1 w 668"/>
                <a:gd name="T23" fmla="*/ 0 h 323"/>
                <a:gd name="T24" fmla="*/ 1 w 668"/>
                <a:gd name="T25" fmla="*/ 0 h 323"/>
                <a:gd name="T26" fmla="*/ 0 w 668"/>
                <a:gd name="T27" fmla="*/ 0 h 323"/>
                <a:gd name="T28" fmla="*/ 1 w 668"/>
                <a:gd name="T29" fmla="*/ 0 h 323"/>
                <a:gd name="T30" fmla="*/ 1 w 668"/>
                <a:gd name="T31" fmla="*/ 0 h 323"/>
                <a:gd name="T32" fmla="*/ 1 w 668"/>
                <a:gd name="T33" fmla="*/ 0 h 323"/>
                <a:gd name="T34" fmla="*/ 1 w 668"/>
                <a:gd name="T35" fmla="*/ 0 h 323"/>
                <a:gd name="T36" fmla="*/ 1 w 668"/>
                <a:gd name="T37" fmla="*/ 0 h 323"/>
                <a:gd name="T38" fmla="*/ 1 w 668"/>
                <a:gd name="T39" fmla="*/ 0 h 323"/>
                <a:gd name="T40" fmla="*/ 1 w 668"/>
                <a:gd name="T41" fmla="*/ 0 h 323"/>
                <a:gd name="T42" fmla="*/ 1 w 668"/>
                <a:gd name="T43" fmla="*/ 0 h 323"/>
                <a:gd name="T44" fmla="*/ 1 w 668"/>
                <a:gd name="T45" fmla="*/ 0 h 323"/>
                <a:gd name="T46" fmla="*/ 1 w 668"/>
                <a:gd name="T47" fmla="*/ 0 h 323"/>
                <a:gd name="T48" fmla="*/ 1 w 668"/>
                <a:gd name="T49" fmla="*/ 0 h 323"/>
                <a:gd name="T50" fmla="*/ 1 w 668"/>
                <a:gd name="T51" fmla="*/ 0 h 323"/>
                <a:gd name="T52" fmla="*/ 1 w 668"/>
                <a:gd name="T53" fmla="*/ 0 h 323"/>
                <a:gd name="T54" fmla="*/ 1 w 668"/>
                <a:gd name="T55" fmla="*/ 0 h 323"/>
                <a:gd name="T56" fmla="*/ 1 w 668"/>
                <a:gd name="T57" fmla="*/ 0 h 323"/>
                <a:gd name="T58" fmla="*/ 1 w 668"/>
                <a:gd name="T59" fmla="*/ 0 h 323"/>
                <a:gd name="T60" fmla="*/ 1 w 668"/>
                <a:gd name="T61" fmla="*/ 0 h 323"/>
                <a:gd name="T62" fmla="*/ 1 w 668"/>
                <a:gd name="T63" fmla="*/ 0 h 323"/>
                <a:gd name="T64" fmla="*/ 1 w 668"/>
                <a:gd name="T65" fmla="*/ 0 h 323"/>
                <a:gd name="T66" fmla="*/ 1 w 668"/>
                <a:gd name="T67" fmla="*/ 0 h 323"/>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668" h="323">
                  <a:moveTo>
                    <a:pt x="415" y="4"/>
                  </a:moveTo>
                  <a:lnTo>
                    <a:pt x="415" y="4"/>
                  </a:lnTo>
                  <a:lnTo>
                    <a:pt x="403" y="9"/>
                  </a:lnTo>
                  <a:lnTo>
                    <a:pt x="373" y="23"/>
                  </a:lnTo>
                  <a:lnTo>
                    <a:pt x="354" y="34"/>
                  </a:lnTo>
                  <a:lnTo>
                    <a:pt x="333" y="47"/>
                  </a:lnTo>
                  <a:lnTo>
                    <a:pt x="313" y="62"/>
                  </a:lnTo>
                  <a:lnTo>
                    <a:pt x="294" y="80"/>
                  </a:lnTo>
                  <a:lnTo>
                    <a:pt x="274" y="98"/>
                  </a:lnTo>
                  <a:lnTo>
                    <a:pt x="252" y="113"/>
                  </a:lnTo>
                  <a:lnTo>
                    <a:pt x="229" y="128"/>
                  </a:lnTo>
                  <a:lnTo>
                    <a:pt x="204" y="140"/>
                  </a:lnTo>
                  <a:lnTo>
                    <a:pt x="178" y="149"/>
                  </a:lnTo>
                  <a:lnTo>
                    <a:pt x="152" y="157"/>
                  </a:lnTo>
                  <a:lnTo>
                    <a:pt x="123" y="163"/>
                  </a:lnTo>
                  <a:lnTo>
                    <a:pt x="95" y="166"/>
                  </a:lnTo>
                  <a:lnTo>
                    <a:pt x="81" y="167"/>
                  </a:lnTo>
                  <a:lnTo>
                    <a:pt x="69" y="170"/>
                  </a:lnTo>
                  <a:lnTo>
                    <a:pt x="57" y="173"/>
                  </a:lnTo>
                  <a:lnTo>
                    <a:pt x="48" y="176"/>
                  </a:lnTo>
                  <a:lnTo>
                    <a:pt x="39" y="181"/>
                  </a:lnTo>
                  <a:lnTo>
                    <a:pt x="32" y="187"/>
                  </a:lnTo>
                  <a:lnTo>
                    <a:pt x="18" y="197"/>
                  </a:lnTo>
                  <a:lnTo>
                    <a:pt x="11" y="208"/>
                  </a:lnTo>
                  <a:lnTo>
                    <a:pt x="5" y="215"/>
                  </a:lnTo>
                  <a:lnTo>
                    <a:pt x="0" y="224"/>
                  </a:lnTo>
                  <a:lnTo>
                    <a:pt x="20" y="235"/>
                  </a:lnTo>
                  <a:lnTo>
                    <a:pt x="42" y="244"/>
                  </a:lnTo>
                  <a:lnTo>
                    <a:pt x="72" y="255"/>
                  </a:lnTo>
                  <a:lnTo>
                    <a:pt x="108" y="267"/>
                  </a:lnTo>
                  <a:lnTo>
                    <a:pt x="150" y="278"/>
                  </a:lnTo>
                  <a:lnTo>
                    <a:pt x="174" y="281"/>
                  </a:lnTo>
                  <a:lnTo>
                    <a:pt x="198" y="285"/>
                  </a:lnTo>
                  <a:lnTo>
                    <a:pt x="222" y="287"/>
                  </a:lnTo>
                  <a:lnTo>
                    <a:pt x="249" y="287"/>
                  </a:lnTo>
                  <a:lnTo>
                    <a:pt x="298" y="287"/>
                  </a:lnTo>
                  <a:lnTo>
                    <a:pt x="342" y="285"/>
                  </a:lnTo>
                  <a:lnTo>
                    <a:pt x="410" y="281"/>
                  </a:lnTo>
                  <a:lnTo>
                    <a:pt x="454" y="276"/>
                  </a:lnTo>
                  <a:lnTo>
                    <a:pt x="469" y="273"/>
                  </a:lnTo>
                  <a:lnTo>
                    <a:pt x="460" y="323"/>
                  </a:lnTo>
                  <a:lnTo>
                    <a:pt x="668" y="287"/>
                  </a:lnTo>
                  <a:lnTo>
                    <a:pt x="666" y="263"/>
                  </a:lnTo>
                  <a:lnTo>
                    <a:pt x="663" y="236"/>
                  </a:lnTo>
                  <a:lnTo>
                    <a:pt x="657" y="203"/>
                  </a:lnTo>
                  <a:lnTo>
                    <a:pt x="650" y="166"/>
                  </a:lnTo>
                  <a:lnTo>
                    <a:pt x="645" y="146"/>
                  </a:lnTo>
                  <a:lnTo>
                    <a:pt x="639" y="128"/>
                  </a:lnTo>
                  <a:lnTo>
                    <a:pt x="632" y="109"/>
                  </a:lnTo>
                  <a:lnTo>
                    <a:pt x="624" y="91"/>
                  </a:lnTo>
                  <a:lnTo>
                    <a:pt x="614" y="73"/>
                  </a:lnTo>
                  <a:lnTo>
                    <a:pt x="605" y="58"/>
                  </a:lnTo>
                  <a:lnTo>
                    <a:pt x="593" y="43"/>
                  </a:lnTo>
                  <a:lnTo>
                    <a:pt x="580" y="32"/>
                  </a:lnTo>
                  <a:lnTo>
                    <a:pt x="565" y="22"/>
                  </a:lnTo>
                  <a:lnTo>
                    <a:pt x="550" y="14"/>
                  </a:lnTo>
                  <a:lnTo>
                    <a:pt x="535" y="9"/>
                  </a:lnTo>
                  <a:lnTo>
                    <a:pt x="518" y="4"/>
                  </a:lnTo>
                  <a:lnTo>
                    <a:pt x="503" y="3"/>
                  </a:lnTo>
                  <a:lnTo>
                    <a:pt x="488" y="0"/>
                  </a:lnTo>
                  <a:lnTo>
                    <a:pt x="460" y="0"/>
                  </a:lnTo>
                  <a:lnTo>
                    <a:pt x="436" y="1"/>
                  </a:lnTo>
                  <a:lnTo>
                    <a:pt x="415" y="4"/>
                  </a:lnTo>
                  <a:close/>
                </a:path>
              </a:pathLst>
            </a:custGeom>
            <a:solidFill>
              <a:srgbClr val="1B161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id-ID" sz="1800"/>
            </a:p>
          </p:txBody>
        </p:sp>
        <p:sp>
          <p:nvSpPr>
            <p:cNvPr id="8" name="Freeform 11">
              <a:extLst>
                <a:ext uri="{FF2B5EF4-FFF2-40B4-BE49-F238E27FC236}">
                  <a16:creationId xmlns:a16="http://schemas.microsoft.com/office/drawing/2014/main" xmlns="" id="{A143264B-5F44-4222-9008-3FB60FFD3732}"/>
                </a:ext>
              </a:extLst>
            </p:cNvPr>
            <p:cNvSpPr>
              <a:spLocks/>
            </p:cNvSpPr>
            <p:nvPr/>
          </p:nvSpPr>
          <p:spPr bwMode="auto">
            <a:xfrm>
              <a:off x="1143" y="2472"/>
              <a:ext cx="334" cy="161"/>
            </a:xfrm>
            <a:custGeom>
              <a:avLst/>
              <a:gdLst>
                <a:gd name="T0" fmla="*/ 1 w 668"/>
                <a:gd name="T1" fmla="*/ 0 h 323"/>
                <a:gd name="T2" fmla="*/ 1 w 668"/>
                <a:gd name="T3" fmla="*/ 0 h 323"/>
                <a:gd name="T4" fmla="*/ 1 w 668"/>
                <a:gd name="T5" fmla="*/ 0 h 323"/>
                <a:gd name="T6" fmla="*/ 1 w 668"/>
                <a:gd name="T7" fmla="*/ 0 h 323"/>
                <a:gd name="T8" fmla="*/ 1 w 668"/>
                <a:gd name="T9" fmla="*/ 0 h 323"/>
                <a:gd name="T10" fmla="*/ 1 w 668"/>
                <a:gd name="T11" fmla="*/ 0 h 323"/>
                <a:gd name="T12" fmla="*/ 1 w 668"/>
                <a:gd name="T13" fmla="*/ 0 h 323"/>
                <a:gd name="T14" fmla="*/ 1 w 668"/>
                <a:gd name="T15" fmla="*/ 0 h 323"/>
                <a:gd name="T16" fmla="*/ 1 w 668"/>
                <a:gd name="T17" fmla="*/ 0 h 323"/>
                <a:gd name="T18" fmla="*/ 1 w 668"/>
                <a:gd name="T19" fmla="*/ 0 h 323"/>
                <a:gd name="T20" fmla="*/ 1 w 668"/>
                <a:gd name="T21" fmla="*/ 0 h 323"/>
                <a:gd name="T22" fmla="*/ 1 w 668"/>
                <a:gd name="T23" fmla="*/ 0 h 323"/>
                <a:gd name="T24" fmla="*/ 1 w 668"/>
                <a:gd name="T25" fmla="*/ 0 h 323"/>
                <a:gd name="T26" fmla="*/ 0 w 668"/>
                <a:gd name="T27" fmla="*/ 0 h 323"/>
                <a:gd name="T28" fmla="*/ 1 w 668"/>
                <a:gd name="T29" fmla="*/ 0 h 323"/>
                <a:gd name="T30" fmla="*/ 1 w 668"/>
                <a:gd name="T31" fmla="*/ 0 h 323"/>
                <a:gd name="T32" fmla="*/ 1 w 668"/>
                <a:gd name="T33" fmla="*/ 0 h 323"/>
                <a:gd name="T34" fmla="*/ 1 w 668"/>
                <a:gd name="T35" fmla="*/ 0 h 323"/>
                <a:gd name="T36" fmla="*/ 1 w 668"/>
                <a:gd name="T37" fmla="*/ 0 h 323"/>
                <a:gd name="T38" fmla="*/ 1 w 668"/>
                <a:gd name="T39" fmla="*/ 0 h 323"/>
                <a:gd name="T40" fmla="*/ 1 w 668"/>
                <a:gd name="T41" fmla="*/ 0 h 323"/>
                <a:gd name="T42" fmla="*/ 1 w 668"/>
                <a:gd name="T43" fmla="*/ 0 h 323"/>
                <a:gd name="T44" fmla="*/ 1 w 668"/>
                <a:gd name="T45" fmla="*/ 0 h 323"/>
                <a:gd name="T46" fmla="*/ 1 w 668"/>
                <a:gd name="T47" fmla="*/ 0 h 323"/>
                <a:gd name="T48" fmla="*/ 1 w 668"/>
                <a:gd name="T49" fmla="*/ 0 h 323"/>
                <a:gd name="T50" fmla="*/ 1 w 668"/>
                <a:gd name="T51" fmla="*/ 0 h 323"/>
                <a:gd name="T52" fmla="*/ 1 w 668"/>
                <a:gd name="T53" fmla="*/ 0 h 323"/>
                <a:gd name="T54" fmla="*/ 1 w 668"/>
                <a:gd name="T55" fmla="*/ 0 h 323"/>
                <a:gd name="T56" fmla="*/ 1 w 668"/>
                <a:gd name="T57" fmla="*/ 0 h 323"/>
                <a:gd name="T58" fmla="*/ 1 w 668"/>
                <a:gd name="T59" fmla="*/ 0 h 323"/>
                <a:gd name="T60" fmla="*/ 1 w 668"/>
                <a:gd name="T61" fmla="*/ 0 h 323"/>
                <a:gd name="T62" fmla="*/ 1 w 668"/>
                <a:gd name="T63" fmla="*/ 0 h 323"/>
                <a:gd name="T64" fmla="*/ 1 w 668"/>
                <a:gd name="T65" fmla="*/ 0 h 323"/>
                <a:gd name="T66" fmla="*/ 1 w 668"/>
                <a:gd name="T67" fmla="*/ 0 h 323"/>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668" h="323">
                  <a:moveTo>
                    <a:pt x="415" y="4"/>
                  </a:moveTo>
                  <a:lnTo>
                    <a:pt x="415" y="4"/>
                  </a:lnTo>
                  <a:lnTo>
                    <a:pt x="403" y="9"/>
                  </a:lnTo>
                  <a:lnTo>
                    <a:pt x="373" y="23"/>
                  </a:lnTo>
                  <a:lnTo>
                    <a:pt x="354" y="34"/>
                  </a:lnTo>
                  <a:lnTo>
                    <a:pt x="333" y="47"/>
                  </a:lnTo>
                  <a:lnTo>
                    <a:pt x="313" y="62"/>
                  </a:lnTo>
                  <a:lnTo>
                    <a:pt x="294" y="80"/>
                  </a:lnTo>
                  <a:lnTo>
                    <a:pt x="274" y="98"/>
                  </a:lnTo>
                  <a:lnTo>
                    <a:pt x="252" y="113"/>
                  </a:lnTo>
                  <a:lnTo>
                    <a:pt x="229" y="128"/>
                  </a:lnTo>
                  <a:lnTo>
                    <a:pt x="204" y="140"/>
                  </a:lnTo>
                  <a:lnTo>
                    <a:pt x="178" y="149"/>
                  </a:lnTo>
                  <a:lnTo>
                    <a:pt x="152" y="157"/>
                  </a:lnTo>
                  <a:lnTo>
                    <a:pt x="123" y="163"/>
                  </a:lnTo>
                  <a:lnTo>
                    <a:pt x="95" y="166"/>
                  </a:lnTo>
                  <a:lnTo>
                    <a:pt x="81" y="167"/>
                  </a:lnTo>
                  <a:lnTo>
                    <a:pt x="69" y="170"/>
                  </a:lnTo>
                  <a:lnTo>
                    <a:pt x="57" y="173"/>
                  </a:lnTo>
                  <a:lnTo>
                    <a:pt x="48" y="176"/>
                  </a:lnTo>
                  <a:lnTo>
                    <a:pt x="39" y="181"/>
                  </a:lnTo>
                  <a:lnTo>
                    <a:pt x="32" y="187"/>
                  </a:lnTo>
                  <a:lnTo>
                    <a:pt x="18" y="197"/>
                  </a:lnTo>
                  <a:lnTo>
                    <a:pt x="11" y="208"/>
                  </a:lnTo>
                  <a:lnTo>
                    <a:pt x="5" y="215"/>
                  </a:lnTo>
                  <a:lnTo>
                    <a:pt x="0" y="224"/>
                  </a:lnTo>
                  <a:lnTo>
                    <a:pt x="20" y="235"/>
                  </a:lnTo>
                  <a:lnTo>
                    <a:pt x="42" y="244"/>
                  </a:lnTo>
                  <a:lnTo>
                    <a:pt x="72" y="255"/>
                  </a:lnTo>
                  <a:lnTo>
                    <a:pt x="108" y="267"/>
                  </a:lnTo>
                  <a:lnTo>
                    <a:pt x="150" y="278"/>
                  </a:lnTo>
                  <a:lnTo>
                    <a:pt x="174" y="281"/>
                  </a:lnTo>
                  <a:lnTo>
                    <a:pt x="198" y="285"/>
                  </a:lnTo>
                  <a:lnTo>
                    <a:pt x="222" y="287"/>
                  </a:lnTo>
                  <a:lnTo>
                    <a:pt x="249" y="287"/>
                  </a:lnTo>
                  <a:lnTo>
                    <a:pt x="298" y="287"/>
                  </a:lnTo>
                  <a:lnTo>
                    <a:pt x="342" y="285"/>
                  </a:lnTo>
                  <a:lnTo>
                    <a:pt x="410" y="281"/>
                  </a:lnTo>
                  <a:lnTo>
                    <a:pt x="454" y="276"/>
                  </a:lnTo>
                  <a:lnTo>
                    <a:pt x="469" y="273"/>
                  </a:lnTo>
                  <a:lnTo>
                    <a:pt x="460" y="323"/>
                  </a:lnTo>
                  <a:lnTo>
                    <a:pt x="668" y="287"/>
                  </a:lnTo>
                  <a:lnTo>
                    <a:pt x="666" y="263"/>
                  </a:lnTo>
                  <a:lnTo>
                    <a:pt x="663" y="236"/>
                  </a:lnTo>
                  <a:lnTo>
                    <a:pt x="657" y="203"/>
                  </a:lnTo>
                  <a:lnTo>
                    <a:pt x="650" y="166"/>
                  </a:lnTo>
                  <a:lnTo>
                    <a:pt x="645" y="146"/>
                  </a:lnTo>
                  <a:lnTo>
                    <a:pt x="639" y="128"/>
                  </a:lnTo>
                  <a:lnTo>
                    <a:pt x="632" y="109"/>
                  </a:lnTo>
                  <a:lnTo>
                    <a:pt x="624" y="91"/>
                  </a:lnTo>
                  <a:lnTo>
                    <a:pt x="614" y="73"/>
                  </a:lnTo>
                  <a:lnTo>
                    <a:pt x="605" y="58"/>
                  </a:lnTo>
                  <a:lnTo>
                    <a:pt x="593" y="43"/>
                  </a:lnTo>
                  <a:lnTo>
                    <a:pt x="580" y="32"/>
                  </a:lnTo>
                  <a:lnTo>
                    <a:pt x="565" y="22"/>
                  </a:lnTo>
                  <a:lnTo>
                    <a:pt x="550" y="14"/>
                  </a:lnTo>
                  <a:lnTo>
                    <a:pt x="535" y="9"/>
                  </a:lnTo>
                  <a:lnTo>
                    <a:pt x="518" y="4"/>
                  </a:lnTo>
                  <a:lnTo>
                    <a:pt x="503" y="3"/>
                  </a:lnTo>
                  <a:lnTo>
                    <a:pt x="488" y="0"/>
                  </a:lnTo>
                  <a:lnTo>
                    <a:pt x="460" y="0"/>
                  </a:lnTo>
                  <a:lnTo>
                    <a:pt x="436" y="1"/>
                  </a:lnTo>
                  <a:lnTo>
                    <a:pt x="415" y="4"/>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id-ID" sz="1800"/>
            </a:p>
          </p:txBody>
        </p:sp>
        <p:sp>
          <p:nvSpPr>
            <p:cNvPr id="9" name="Freeform 12">
              <a:extLst>
                <a:ext uri="{FF2B5EF4-FFF2-40B4-BE49-F238E27FC236}">
                  <a16:creationId xmlns:a16="http://schemas.microsoft.com/office/drawing/2014/main" xmlns="" id="{2034CDC1-F894-4668-80E4-9BD0BE14FDE0}"/>
                </a:ext>
              </a:extLst>
            </p:cNvPr>
            <p:cNvSpPr>
              <a:spLocks/>
            </p:cNvSpPr>
            <p:nvPr/>
          </p:nvSpPr>
          <p:spPr bwMode="auto">
            <a:xfrm>
              <a:off x="1725" y="2512"/>
              <a:ext cx="180" cy="154"/>
            </a:xfrm>
            <a:custGeom>
              <a:avLst/>
              <a:gdLst>
                <a:gd name="T0" fmla="*/ 0 w 361"/>
                <a:gd name="T1" fmla="*/ 1 h 307"/>
                <a:gd name="T2" fmla="*/ 0 w 361"/>
                <a:gd name="T3" fmla="*/ 1 h 307"/>
                <a:gd name="T4" fmla="*/ 0 w 361"/>
                <a:gd name="T5" fmla="*/ 1 h 307"/>
                <a:gd name="T6" fmla="*/ 0 w 361"/>
                <a:gd name="T7" fmla="*/ 1 h 307"/>
                <a:gd name="T8" fmla="*/ 0 w 361"/>
                <a:gd name="T9" fmla="*/ 1 h 307"/>
                <a:gd name="T10" fmla="*/ 0 w 361"/>
                <a:gd name="T11" fmla="*/ 1 h 307"/>
                <a:gd name="T12" fmla="*/ 0 w 361"/>
                <a:gd name="T13" fmla="*/ 1 h 307"/>
                <a:gd name="T14" fmla="*/ 0 w 361"/>
                <a:gd name="T15" fmla="*/ 1 h 307"/>
                <a:gd name="T16" fmla="*/ 0 w 361"/>
                <a:gd name="T17" fmla="*/ 1 h 307"/>
                <a:gd name="T18" fmla="*/ 0 w 361"/>
                <a:gd name="T19" fmla="*/ 1 h 307"/>
                <a:gd name="T20" fmla="*/ 0 w 361"/>
                <a:gd name="T21" fmla="*/ 1 h 307"/>
                <a:gd name="T22" fmla="*/ 0 w 361"/>
                <a:gd name="T23" fmla="*/ 1 h 307"/>
                <a:gd name="T24" fmla="*/ 0 w 361"/>
                <a:gd name="T25" fmla="*/ 1 h 307"/>
                <a:gd name="T26" fmla="*/ 0 w 361"/>
                <a:gd name="T27" fmla="*/ 1 h 307"/>
                <a:gd name="T28" fmla="*/ 0 w 361"/>
                <a:gd name="T29" fmla="*/ 1 h 307"/>
                <a:gd name="T30" fmla="*/ 0 w 361"/>
                <a:gd name="T31" fmla="*/ 1 h 307"/>
                <a:gd name="T32" fmla="*/ 0 w 361"/>
                <a:gd name="T33" fmla="*/ 1 h 307"/>
                <a:gd name="T34" fmla="*/ 0 w 361"/>
                <a:gd name="T35" fmla="*/ 1 h 307"/>
                <a:gd name="T36" fmla="*/ 0 w 361"/>
                <a:gd name="T37" fmla="*/ 1 h 307"/>
                <a:gd name="T38" fmla="*/ 0 w 361"/>
                <a:gd name="T39" fmla="*/ 1 h 307"/>
                <a:gd name="T40" fmla="*/ 0 w 361"/>
                <a:gd name="T41" fmla="*/ 1 h 307"/>
                <a:gd name="T42" fmla="*/ 0 w 361"/>
                <a:gd name="T43" fmla="*/ 1 h 307"/>
                <a:gd name="T44" fmla="*/ 0 w 361"/>
                <a:gd name="T45" fmla="*/ 1 h 307"/>
                <a:gd name="T46" fmla="*/ 0 w 361"/>
                <a:gd name="T47" fmla="*/ 1 h 307"/>
                <a:gd name="T48" fmla="*/ 0 w 361"/>
                <a:gd name="T49" fmla="*/ 1 h 307"/>
                <a:gd name="T50" fmla="*/ 0 w 361"/>
                <a:gd name="T51" fmla="*/ 1 h 307"/>
                <a:gd name="T52" fmla="*/ 0 w 361"/>
                <a:gd name="T53" fmla="*/ 1 h 307"/>
                <a:gd name="T54" fmla="*/ 0 w 361"/>
                <a:gd name="T55" fmla="*/ 1 h 307"/>
                <a:gd name="T56" fmla="*/ 0 w 361"/>
                <a:gd name="T57" fmla="*/ 1 h 307"/>
                <a:gd name="T58" fmla="*/ 0 w 361"/>
                <a:gd name="T59" fmla="*/ 1 h 307"/>
                <a:gd name="T60" fmla="*/ 0 w 361"/>
                <a:gd name="T61" fmla="*/ 1 h 307"/>
                <a:gd name="T62" fmla="*/ 0 w 361"/>
                <a:gd name="T63" fmla="*/ 1 h 307"/>
                <a:gd name="T64" fmla="*/ 0 w 361"/>
                <a:gd name="T65" fmla="*/ 1 h 307"/>
                <a:gd name="T66" fmla="*/ 0 w 361"/>
                <a:gd name="T67" fmla="*/ 1 h 307"/>
                <a:gd name="T68" fmla="*/ 0 w 361"/>
                <a:gd name="T69" fmla="*/ 1 h 307"/>
                <a:gd name="T70" fmla="*/ 0 w 361"/>
                <a:gd name="T71" fmla="*/ 1 h 307"/>
                <a:gd name="T72" fmla="*/ 0 w 361"/>
                <a:gd name="T73" fmla="*/ 1 h 307"/>
                <a:gd name="T74" fmla="*/ 0 w 361"/>
                <a:gd name="T75" fmla="*/ 1 h 307"/>
                <a:gd name="T76" fmla="*/ 0 w 361"/>
                <a:gd name="T77" fmla="*/ 1 h 307"/>
                <a:gd name="T78" fmla="*/ 0 w 361"/>
                <a:gd name="T79" fmla="*/ 1 h 307"/>
                <a:gd name="T80" fmla="*/ 0 w 361"/>
                <a:gd name="T81" fmla="*/ 1 h 307"/>
                <a:gd name="T82" fmla="*/ 0 w 361"/>
                <a:gd name="T83" fmla="*/ 1 h 307"/>
                <a:gd name="T84" fmla="*/ 0 w 361"/>
                <a:gd name="T85" fmla="*/ 1 h 307"/>
                <a:gd name="T86" fmla="*/ 0 w 361"/>
                <a:gd name="T87" fmla="*/ 1 h 307"/>
                <a:gd name="T88" fmla="*/ 0 w 361"/>
                <a:gd name="T89" fmla="*/ 1 h 307"/>
                <a:gd name="T90" fmla="*/ 0 w 361"/>
                <a:gd name="T91" fmla="*/ 1 h 307"/>
                <a:gd name="T92" fmla="*/ 0 w 361"/>
                <a:gd name="T93" fmla="*/ 1 h 307"/>
                <a:gd name="T94" fmla="*/ 0 w 361"/>
                <a:gd name="T95" fmla="*/ 1 h 307"/>
                <a:gd name="T96" fmla="*/ 0 w 361"/>
                <a:gd name="T97" fmla="*/ 1 h 307"/>
                <a:gd name="T98" fmla="*/ 0 w 361"/>
                <a:gd name="T99" fmla="*/ 1 h 307"/>
                <a:gd name="T100" fmla="*/ 0 w 361"/>
                <a:gd name="T101" fmla="*/ 1 h 307"/>
                <a:gd name="T102" fmla="*/ 0 w 361"/>
                <a:gd name="T103" fmla="*/ 1 h 307"/>
                <a:gd name="T104" fmla="*/ 0 w 361"/>
                <a:gd name="T105" fmla="*/ 1 h 307"/>
                <a:gd name="T106" fmla="*/ 0 w 361"/>
                <a:gd name="T107" fmla="*/ 1 h 307"/>
                <a:gd name="T108" fmla="*/ 0 w 361"/>
                <a:gd name="T109" fmla="*/ 0 h 307"/>
                <a:gd name="T110" fmla="*/ 0 w 361"/>
                <a:gd name="T111" fmla="*/ 1 h 307"/>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361" h="307">
                  <a:moveTo>
                    <a:pt x="193" y="9"/>
                  </a:moveTo>
                  <a:lnTo>
                    <a:pt x="193" y="9"/>
                  </a:lnTo>
                  <a:lnTo>
                    <a:pt x="171" y="30"/>
                  </a:lnTo>
                  <a:lnTo>
                    <a:pt x="150" y="51"/>
                  </a:lnTo>
                  <a:lnTo>
                    <a:pt x="130" y="72"/>
                  </a:lnTo>
                  <a:lnTo>
                    <a:pt x="126" y="77"/>
                  </a:lnTo>
                  <a:lnTo>
                    <a:pt x="120" y="83"/>
                  </a:lnTo>
                  <a:lnTo>
                    <a:pt x="103" y="93"/>
                  </a:lnTo>
                  <a:lnTo>
                    <a:pt x="84" y="104"/>
                  </a:lnTo>
                  <a:lnTo>
                    <a:pt x="63" y="114"/>
                  </a:lnTo>
                  <a:lnTo>
                    <a:pt x="26" y="134"/>
                  </a:lnTo>
                  <a:lnTo>
                    <a:pt x="12" y="141"/>
                  </a:lnTo>
                  <a:lnTo>
                    <a:pt x="8" y="146"/>
                  </a:lnTo>
                  <a:lnTo>
                    <a:pt x="5" y="149"/>
                  </a:lnTo>
                  <a:lnTo>
                    <a:pt x="2" y="158"/>
                  </a:lnTo>
                  <a:lnTo>
                    <a:pt x="0" y="168"/>
                  </a:lnTo>
                  <a:lnTo>
                    <a:pt x="0" y="175"/>
                  </a:lnTo>
                  <a:lnTo>
                    <a:pt x="0" y="183"/>
                  </a:lnTo>
                  <a:lnTo>
                    <a:pt x="3" y="190"/>
                  </a:lnTo>
                  <a:lnTo>
                    <a:pt x="8" y="198"/>
                  </a:lnTo>
                  <a:lnTo>
                    <a:pt x="12" y="207"/>
                  </a:lnTo>
                  <a:lnTo>
                    <a:pt x="20" y="216"/>
                  </a:lnTo>
                  <a:lnTo>
                    <a:pt x="30" y="225"/>
                  </a:lnTo>
                  <a:lnTo>
                    <a:pt x="42" y="235"/>
                  </a:lnTo>
                  <a:lnTo>
                    <a:pt x="56" y="244"/>
                  </a:lnTo>
                  <a:lnTo>
                    <a:pt x="73" y="255"/>
                  </a:lnTo>
                  <a:lnTo>
                    <a:pt x="93" y="265"/>
                  </a:lnTo>
                  <a:lnTo>
                    <a:pt x="117" y="274"/>
                  </a:lnTo>
                  <a:lnTo>
                    <a:pt x="142" y="285"/>
                  </a:lnTo>
                  <a:lnTo>
                    <a:pt x="165" y="292"/>
                  </a:lnTo>
                  <a:lnTo>
                    <a:pt x="186" y="298"/>
                  </a:lnTo>
                  <a:lnTo>
                    <a:pt x="205" y="303"/>
                  </a:lnTo>
                  <a:lnTo>
                    <a:pt x="223" y="306"/>
                  </a:lnTo>
                  <a:lnTo>
                    <a:pt x="240" y="307"/>
                  </a:lnTo>
                  <a:lnTo>
                    <a:pt x="255" y="306"/>
                  </a:lnTo>
                  <a:lnTo>
                    <a:pt x="268" y="304"/>
                  </a:lnTo>
                  <a:lnTo>
                    <a:pt x="281" y="300"/>
                  </a:lnTo>
                  <a:lnTo>
                    <a:pt x="292" y="294"/>
                  </a:lnTo>
                  <a:lnTo>
                    <a:pt x="302" y="286"/>
                  </a:lnTo>
                  <a:lnTo>
                    <a:pt x="311" y="277"/>
                  </a:lnTo>
                  <a:lnTo>
                    <a:pt x="319" y="265"/>
                  </a:lnTo>
                  <a:lnTo>
                    <a:pt x="326" y="253"/>
                  </a:lnTo>
                  <a:lnTo>
                    <a:pt x="332" y="238"/>
                  </a:lnTo>
                  <a:lnTo>
                    <a:pt x="338" y="220"/>
                  </a:lnTo>
                  <a:lnTo>
                    <a:pt x="347" y="187"/>
                  </a:lnTo>
                  <a:lnTo>
                    <a:pt x="353" y="161"/>
                  </a:lnTo>
                  <a:lnTo>
                    <a:pt x="358" y="137"/>
                  </a:lnTo>
                  <a:lnTo>
                    <a:pt x="359" y="117"/>
                  </a:lnTo>
                  <a:lnTo>
                    <a:pt x="361" y="93"/>
                  </a:lnTo>
                  <a:lnTo>
                    <a:pt x="361" y="86"/>
                  </a:lnTo>
                  <a:lnTo>
                    <a:pt x="293" y="0"/>
                  </a:lnTo>
                  <a:lnTo>
                    <a:pt x="193" y="9"/>
                  </a:lnTo>
                  <a:close/>
                </a:path>
              </a:pathLst>
            </a:custGeom>
            <a:solidFill>
              <a:srgbClr val="1B161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id-ID" sz="1800"/>
            </a:p>
          </p:txBody>
        </p:sp>
        <p:sp>
          <p:nvSpPr>
            <p:cNvPr id="10" name="Freeform 13">
              <a:extLst>
                <a:ext uri="{FF2B5EF4-FFF2-40B4-BE49-F238E27FC236}">
                  <a16:creationId xmlns:a16="http://schemas.microsoft.com/office/drawing/2014/main" xmlns="" id="{B8360F20-3E18-45C6-9F56-B9C02860AAA8}"/>
                </a:ext>
              </a:extLst>
            </p:cNvPr>
            <p:cNvSpPr>
              <a:spLocks/>
            </p:cNvSpPr>
            <p:nvPr/>
          </p:nvSpPr>
          <p:spPr bwMode="auto">
            <a:xfrm>
              <a:off x="1306" y="1759"/>
              <a:ext cx="993" cy="816"/>
            </a:xfrm>
            <a:custGeom>
              <a:avLst/>
              <a:gdLst>
                <a:gd name="T0" fmla="*/ 0 w 1987"/>
                <a:gd name="T1" fmla="*/ 1 h 1632"/>
                <a:gd name="T2" fmla="*/ 0 w 1987"/>
                <a:gd name="T3" fmla="*/ 1 h 1632"/>
                <a:gd name="T4" fmla="*/ 0 w 1987"/>
                <a:gd name="T5" fmla="*/ 1 h 1632"/>
                <a:gd name="T6" fmla="*/ 0 w 1987"/>
                <a:gd name="T7" fmla="*/ 1 h 1632"/>
                <a:gd name="T8" fmla="*/ 0 w 1987"/>
                <a:gd name="T9" fmla="*/ 1 h 1632"/>
                <a:gd name="T10" fmla="*/ 0 w 1987"/>
                <a:gd name="T11" fmla="*/ 1 h 1632"/>
                <a:gd name="T12" fmla="*/ 0 w 1987"/>
                <a:gd name="T13" fmla="*/ 1 h 1632"/>
                <a:gd name="T14" fmla="*/ 0 w 1987"/>
                <a:gd name="T15" fmla="*/ 1 h 1632"/>
                <a:gd name="T16" fmla="*/ 0 w 1987"/>
                <a:gd name="T17" fmla="*/ 1 h 1632"/>
                <a:gd name="T18" fmla="*/ 0 w 1987"/>
                <a:gd name="T19" fmla="*/ 1 h 1632"/>
                <a:gd name="T20" fmla="*/ 0 w 1987"/>
                <a:gd name="T21" fmla="*/ 1 h 1632"/>
                <a:gd name="T22" fmla="*/ 0 w 1987"/>
                <a:gd name="T23" fmla="*/ 1 h 1632"/>
                <a:gd name="T24" fmla="*/ 0 w 1987"/>
                <a:gd name="T25" fmla="*/ 1 h 1632"/>
                <a:gd name="T26" fmla="*/ 0 w 1987"/>
                <a:gd name="T27" fmla="*/ 1 h 1632"/>
                <a:gd name="T28" fmla="*/ 0 w 1987"/>
                <a:gd name="T29" fmla="*/ 1 h 1632"/>
                <a:gd name="T30" fmla="*/ 0 w 1987"/>
                <a:gd name="T31" fmla="*/ 1 h 1632"/>
                <a:gd name="T32" fmla="*/ 0 w 1987"/>
                <a:gd name="T33" fmla="*/ 1 h 1632"/>
                <a:gd name="T34" fmla="*/ 0 w 1987"/>
                <a:gd name="T35" fmla="*/ 1 h 1632"/>
                <a:gd name="T36" fmla="*/ 0 w 1987"/>
                <a:gd name="T37" fmla="*/ 1 h 1632"/>
                <a:gd name="T38" fmla="*/ 0 w 1987"/>
                <a:gd name="T39" fmla="*/ 1 h 1632"/>
                <a:gd name="T40" fmla="*/ 0 w 1987"/>
                <a:gd name="T41" fmla="*/ 1 h 1632"/>
                <a:gd name="T42" fmla="*/ 0 w 1987"/>
                <a:gd name="T43" fmla="*/ 1 h 1632"/>
                <a:gd name="T44" fmla="*/ 0 w 1987"/>
                <a:gd name="T45" fmla="*/ 1 h 1632"/>
                <a:gd name="T46" fmla="*/ 0 w 1987"/>
                <a:gd name="T47" fmla="*/ 1 h 1632"/>
                <a:gd name="T48" fmla="*/ 0 w 1987"/>
                <a:gd name="T49" fmla="*/ 1 h 1632"/>
                <a:gd name="T50" fmla="*/ 0 w 1987"/>
                <a:gd name="T51" fmla="*/ 1 h 1632"/>
                <a:gd name="T52" fmla="*/ 0 w 1987"/>
                <a:gd name="T53" fmla="*/ 1 h 1632"/>
                <a:gd name="T54" fmla="*/ 0 w 1987"/>
                <a:gd name="T55" fmla="*/ 1 h 1632"/>
                <a:gd name="T56" fmla="*/ 0 w 1987"/>
                <a:gd name="T57" fmla="*/ 1 h 1632"/>
                <a:gd name="T58" fmla="*/ 0 w 1987"/>
                <a:gd name="T59" fmla="*/ 1 h 1632"/>
                <a:gd name="T60" fmla="*/ 0 w 1987"/>
                <a:gd name="T61" fmla="*/ 1 h 1632"/>
                <a:gd name="T62" fmla="*/ 0 w 1987"/>
                <a:gd name="T63" fmla="*/ 1 h 1632"/>
                <a:gd name="T64" fmla="*/ 0 w 1987"/>
                <a:gd name="T65" fmla="*/ 1 h 1632"/>
                <a:gd name="T66" fmla="*/ 0 w 1987"/>
                <a:gd name="T67" fmla="*/ 1 h 1632"/>
                <a:gd name="T68" fmla="*/ 0 w 1987"/>
                <a:gd name="T69" fmla="*/ 1 h 1632"/>
                <a:gd name="T70" fmla="*/ 0 w 1987"/>
                <a:gd name="T71" fmla="*/ 1 h 1632"/>
                <a:gd name="T72" fmla="*/ 0 w 1987"/>
                <a:gd name="T73" fmla="*/ 1 h 1632"/>
                <a:gd name="T74" fmla="*/ 0 w 1987"/>
                <a:gd name="T75" fmla="*/ 1 h 1632"/>
                <a:gd name="T76" fmla="*/ 0 w 1987"/>
                <a:gd name="T77" fmla="*/ 1 h 1632"/>
                <a:gd name="T78" fmla="*/ 0 w 1987"/>
                <a:gd name="T79" fmla="*/ 1 h 1632"/>
                <a:gd name="T80" fmla="*/ 0 w 1987"/>
                <a:gd name="T81" fmla="*/ 1 h 1632"/>
                <a:gd name="T82" fmla="*/ 0 w 1987"/>
                <a:gd name="T83" fmla="*/ 1 h 1632"/>
                <a:gd name="T84" fmla="*/ 0 w 1987"/>
                <a:gd name="T85" fmla="*/ 1 h 1632"/>
                <a:gd name="T86" fmla="*/ 0 w 1987"/>
                <a:gd name="T87" fmla="*/ 1 h 1632"/>
                <a:gd name="T88" fmla="*/ 0 w 1987"/>
                <a:gd name="T89" fmla="*/ 1 h 1632"/>
                <a:gd name="T90" fmla="*/ 0 w 1987"/>
                <a:gd name="T91" fmla="*/ 1 h 1632"/>
                <a:gd name="T92" fmla="*/ 0 w 1987"/>
                <a:gd name="T93" fmla="*/ 1 h 1632"/>
                <a:gd name="T94" fmla="*/ 0 w 1987"/>
                <a:gd name="T95" fmla="*/ 1 h 1632"/>
                <a:gd name="T96" fmla="*/ 0 w 1987"/>
                <a:gd name="T97" fmla="*/ 1 h 1632"/>
                <a:gd name="T98" fmla="*/ 0 w 1987"/>
                <a:gd name="T99" fmla="*/ 1 h 1632"/>
                <a:gd name="T100" fmla="*/ 0 w 1987"/>
                <a:gd name="T101" fmla="*/ 1 h 1632"/>
                <a:gd name="T102" fmla="*/ 0 w 1987"/>
                <a:gd name="T103" fmla="*/ 1 h 1632"/>
                <a:gd name="T104" fmla="*/ 0 w 1987"/>
                <a:gd name="T105" fmla="*/ 1 h 1632"/>
                <a:gd name="T106" fmla="*/ 0 w 1987"/>
                <a:gd name="T107" fmla="*/ 1 h 1632"/>
                <a:gd name="T108" fmla="*/ 0 w 1987"/>
                <a:gd name="T109" fmla="*/ 1 h 1632"/>
                <a:gd name="T110" fmla="*/ 0 w 1987"/>
                <a:gd name="T111" fmla="*/ 1 h 1632"/>
                <a:gd name="T112" fmla="*/ 0 w 1987"/>
                <a:gd name="T113" fmla="*/ 1 h 163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1987" h="1632">
                  <a:moveTo>
                    <a:pt x="90" y="1430"/>
                  </a:moveTo>
                  <a:lnTo>
                    <a:pt x="90" y="1430"/>
                  </a:lnTo>
                  <a:lnTo>
                    <a:pt x="78" y="1418"/>
                  </a:lnTo>
                  <a:lnTo>
                    <a:pt x="64" y="1405"/>
                  </a:lnTo>
                  <a:lnTo>
                    <a:pt x="48" y="1387"/>
                  </a:lnTo>
                  <a:lnTo>
                    <a:pt x="33" y="1361"/>
                  </a:lnTo>
                  <a:lnTo>
                    <a:pt x="26" y="1348"/>
                  </a:lnTo>
                  <a:lnTo>
                    <a:pt x="18" y="1333"/>
                  </a:lnTo>
                  <a:lnTo>
                    <a:pt x="12" y="1316"/>
                  </a:lnTo>
                  <a:lnTo>
                    <a:pt x="6" y="1298"/>
                  </a:lnTo>
                  <a:lnTo>
                    <a:pt x="3" y="1279"/>
                  </a:lnTo>
                  <a:lnTo>
                    <a:pt x="0" y="1258"/>
                  </a:lnTo>
                  <a:lnTo>
                    <a:pt x="29" y="1225"/>
                  </a:lnTo>
                  <a:lnTo>
                    <a:pt x="58" y="1194"/>
                  </a:lnTo>
                  <a:lnTo>
                    <a:pt x="94" y="1159"/>
                  </a:lnTo>
                  <a:lnTo>
                    <a:pt x="103" y="1149"/>
                  </a:lnTo>
                  <a:lnTo>
                    <a:pt x="114" y="1135"/>
                  </a:lnTo>
                  <a:lnTo>
                    <a:pt x="123" y="1120"/>
                  </a:lnTo>
                  <a:lnTo>
                    <a:pt x="133" y="1102"/>
                  </a:lnTo>
                  <a:lnTo>
                    <a:pt x="151" y="1062"/>
                  </a:lnTo>
                  <a:lnTo>
                    <a:pt x="171" y="1018"/>
                  </a:lnTo>
                  <a:lnTo>
                    <a:pt x="204" y="938"/>
                  </a:lnTo>
                  <a:lnTo>
                    <a:pt x="219" y="908"/>
                  </a:lnTo>
                  <a:lnTo>
                    <a:pt x="225" y="896"/>
                  </a:lnTo>
                  <a:lnTo>
                    <a:pt x="229" y="888"/>
                  </a:lnTo>
                  <a:lnTo>
                    <a:pt x="234" y="595"/>
                  </a:lnTo>
                  <a:lnTo>
                    <a:pt x="240" y="587"/>
                  </a:lnTo>
                  <a:lnTo>
                    <a:pt x="257" y="562"/>
                  </a:lnTo>
                  <a:lnTo>
                    <a:pt x="272" y="541"/>
                  </a:lnTo>
                  <a:lnTo>
                    <a:pt x="293" y="517"/>
                  </a:lnTo>
                  <a:lnTo>
                    <a:pt x="319" y="488"/>
                  </a:lnTo>
                  <a:lnTo>
                    <a:pt x="352" y="456"/>
                  </a:lnTo>
                  <a:lnTo>
                    <a:pt x="358" y="445"/>
                  </a:lnTo>
                  <a:lnTo>
                    <a:pt x="367" y="433"/>
                  </a:lnTo>
                  <a:lnTo>
                    <a:pt x="376" y="420"/>
                  </a:lnTo>
                  <a:lnTo>
                    <a:pt x="388" y="405"/>
                  </a:lnTo>
                  <a:lnTo>
                    <a:pt x="401" y="393"/>
                  </a:lnTo>
                  <a:lnTo>
                    <a:pt x="415" y="384"/>
                  </a:lnTo>
                  <a:lnTo>
                    <a:pt x="421" y="381"/>
                  </a:lnTo>
                  <a:lnTo>
                    <a:pt x="428" y="379"/>
                  </a:lnTo>
                  <a:lnTo>
                    <a:pt x="442" y="376"/>
                  </a:lnTo>
                  <a:lnTo>
                    <a:pt x="454" y="373"/>
                  </a:lnTo>
                  <a:lnTo>
                    <a:pt x="466" y="370"/>
                  </a:lnTo>
                  <a:lnTo>
                    <a:pt x="477" y="366"/>
                  </a:lnTo>
                  <a:lnTo>
                    <a:pt x="501" y="352"/>
                  </a:lnTo>
                  <a:lnTo>
                    <a:pt x="527" y="334"/>
                  </a:lnTo>
                  <a:lnTo>
                    <a:pt x="540" y="325"/>
                  </a:lnTo>
                  <a:lnTo>
                    <a:pt x="552" y="318"/>
                  </a:lnTo>
                  <a:lnTo>
                    <a:pt x="563" y="313"/>
                  </a:lnTo>
                  <a:lnTo>
                    <a:pt x="572" y="310"/>
                  </a:lnTo>
                  <a:lnTo>
                    <a:pt x="585" y="307"/>
                  </a:lnTo>
                  <a:lnTo>
                    <a:pt x="590" y="307"/>
                  </a:lnTo>
                  <a:lnTo>
                    <a:pt x="597" y="295"/>
                  </a:lnTo>
                  <a:lnTo>
                    <a:pt x="614" y="268"/>
                  </a:lnTo>
                  <a:lnTo>
                    <a:pt x="624" y="255"/>
                  </a:lnTo>
                  <a:lnTo>
                    <a:pt x="635" y="243"/>
                  </a:lnTo>
                  <a:lnTo>
                    <a:pt x="644" y="234"/>
                  </a:lnTo>
                  <a:lnTo>
                    <a:pt x="650" y="231"/>
                  </a:lnTo>
                  <a:lnTo>
                    <a:pt x="654" y="231"/>
                  </a:lnTo>
                  <a:lnTo>
                    <a:pt x="657" y="228"/>
                  </a:lnTo>
                  <a:lnTo>
                    <a:pt x="662" y="224"/>
                  </a:lnTo>
                  <a:lnTo>
                    <a:pt x="665" y="218"/>
                  </a:lnTo>
                  <a:lnTo>
                    <a:pt x="668" y="209"/>
                  </a:lnTo>
                  <a:lnTo>
                    <a:pt x="672" y="185"/>
                  </a:lnTo>
                  <a:lnTo>
                    <a:pt x="678" y="158"/>
                  </a:lnTo>
                  <a:lnTo>
                    <a:pt x="684" y="129"/>
                  </a:lnTo>
                  <a:lnTo>
                    <a:pt x="693" y="102"/>
                  </a:lnTo>
                  <a:lnTo>
                    <a:pt x="697" y="92"/>
                  </a:lnTo>
                  <a:lnTo>
                    <a:pt x="703" y="81"/>
                  </a:lnTo>
                  <a:lnTo>
                    <a:pt x="709" y="74"/>
                  </a:lnTo>
                  <a:lnTo>
                    <a:pt x="717" y="68"/>
                  </a:lnTo>
                  <a:lnTo>
                    <a:pt x="838" y="77"/>
                  </a:lnTo>
                  <a:lnTo>
                    <a:pt x="973" y="393"/>
                  </a:lnTo>
                  <a:lnTo>
                    <a:pt x="968" y="418"/>
                  </a:lnTo>
                  <a:lnTo>
                    <a:pt x="955" y="481"/>
                  </a:lnTo>
                  <a:lnTo>
                    <a:pt x="946" y="517"/>
                  </a:lnTo>
                  <a:lnTo>
                    <a:pt x="935" y="553"/>
                  </a:lnTo>
                  <a:lnTo>
                    <a:pt x="925" y="584"/>
                  </a:lnTo>
                  <a:lnTo>
                    <a:pt x="914" y="608"/>
                  </a:lnTo>
                  <a:lnTo>
                    <a:pt x="910" y="620"/>
                  </a:lnTo>
                  <a:lnTo>
                    <a:pt x="905" y="635"/>
                  </a:lnTo>
                  <a:lnTo>
                    <a:pt x="897" y="671"/>
                  </a:lnTo>
                  <a:lnTo>
                    <a:pt x="889" y="713"/>
                  </a:lnTo>
                  <a:lnTo>
                    <a:pt x="882" y="755"/>
                  </a:lnTo>
                  <a:lnTo>
                    <a:pt x="873" y="830"/>
                  </a:lnTo>
                  <a:lnTo>
                    <a:pt x="870" y="861"/>
                  </a:lnTo>
                  <a:lnTo>
                    <a:pt x="991" y="1020"/>
                  </a:lnTo>
                  <a:lnTo>
                    <a:pt x="997" y="1024"/>
                  </a:lnTo>
                  <a:lnTo>
                    <a:pt x="1009" y="1036"/>
                  </a:lnTo>
                  <a:lnTo>
                    <a:pt x="1030" y="1053"/>
                  </a:lnTo>
                  <a:lnTo>
                    <a:pt x="1043" y="1062"/>
                  </a:lnTo>
                  <a:lnTo>
                    <a:pt x="1057" y="1071"/>
                  </a:lnTo>
                  <a:lnTo>
                    <a:pt x="1073" y="1078"/>
                  </a:lnTo>
                  <a:lnTo>
                    <a:pt x="1090" y="1086"/>
                  </a:lnTo>
                  <a:lnTo>
                    <a:pt x="1108" y="1093"/>
                  </a:lnTo>
                  <a:lnTo>
                    <a:pt x="1127" y="1098"/>
                  </a:lnTo>
                  <a:lnTo>
                    <a:pt x="1146" y="1099"/>
                  </a:lnTo>
                  <a:lnTo>
                    <a:pt x="1166" y="1099"/>
                  </a:lnTo>
                  <a:lnTo>
                    <a:pt x="1187" y="1098"/>
                  </a:lnTo>
                  <a:lnTo>
                    <a:pt x="1208" y="1092"/>
                  </a:lnTo>
                  <a:lnTo>
                    <a:pt x="1271" y="1006"/>
                  </a:lnTo>
                  <a:lnTo>
                    <a:pt x="1322" y="972"/>
                  </a:lnTo>
                  <a:lnTo>
                    <a:pt x="1359" y="947"/>
                  </a:lnTo>
                  <a:lnTo>
                    <a:pt x="1372" y="936"/>
                  </a:lnTo>
                  <a:lnTo>
                    <a:pt x="1378" y="929"/>
                  </a:lnTo>
                  <a:lnTo>
                    <a:pt x="1384" y="923"/>
                  </a:lnTo>
                  <a:lnTo>
                    <a:pt x="1389" y="914"/>
                  </a:lnTo>
                  <a:lnTo>
                    <a:pt x="1390" y="908"/>
                  </a:lnTo>
                  <a:lnTo>
                    <a:pt x="1390" y="902"/>
                  </a:lnTo>
                  <a:lnTo>
                    <a:pt x="1389" y="894"/>
                  </a:lnTo>
                  <a:lnTo>
                    <a:pt x="1386" y="887"/>
                  </a:lnTo>
                  <a:lnTo>
                    <a:pt x="1380" y="878"/>
                  </a:lnTo>
                  <a:lnTo>
                    <a:pt x="1371" y="869"/>
                  </a:lnTo>
                  <a:lnTo>
                    <a:pt x="1359" y="858"/>
                  </a:lnTo>
                  <a:lnTo>
                    <a:pt x="1342" y="848"/>
                  </a:lnTo>
                  <a:lnTo>
                    <a:pt x="1322" y="836"/>
                  </a:lnTo>
                  <a:lnTo>
                    <a:pt x="1296" y="822"/>
                  </a:lnTo>
                  <a:lnTo>
                    <a:pt x="1266" y="809"/>
                  </a:lnTo>
                  <a:lnTo>
                    <a:pt x="1230" y="794"/>
                  </a:lnTo>
                  <a:lnTo>
                    <a:pt x="1289" y="726"/>
                  </a:lnTo>
                  <a:lnTo>
                    <a:pt x="1280" y="710"/>
                  </a:lnTo>
                  <a:lnTo>
                    <a:pt x="1260" y="671"/>
                  </a:lnTo>
                  <a:lnTo>
                    <a:pt x="1248" y="649"/>
                  </a:lnTo>
                  <a:lnTo>
                    <a:pt x="1239" y="625"/>
                  </a:lnTo>
                  <a:lnTo>
                    <a:pt x="1233" y="604"/>
                  </a:lnTo>
                  <a:lnTo>
                    <a:pt x="1230" y="595"/>
                  </a:lnTo>
                  <a:lnTo>
                    <a:pt x="1230" y="586"/>
                  </a:lnTo>
                  <a:lnTo>
                    <a:pt x="1230" y="153"/>
                  </a:lnTo>
                  <a:lnTo>
                    <a:pt x="1238" y="141"/>
                  </a:lnTo>
                  <a:lnTo>
                    <a:pt x="1244" y="128"/>
                  </a:lnTo>
                  <a:lnTo>
                    <a:pt x="1250" y="111"/>
                  </a:lnTo>
                  <a:lnTo>
                    <a:pt x="1251" y="104"/>
                  </a:lnTo>
                  <a:lnTo>
                    <a:pt x="1251" y="95"/>
                  </a:lnTo>
                  <a:lnTo>
                    <a:pt x="1251" y="87"/>
                  </a:lnTo>
                  <a:lnTo>
                    <a:pt x="1250" y="80"/>
                  </a:lnTo>
                  <a:lnTo>
                    <a:pt x="1245" y="72"/>
                  </a:lnTo>
                  <a:lnTo>
                    <a:pt x="1239" y="66"/>
                  </a:lnTo>
                  <a:lnTo>
                    <a:pt x="1232" y="62"/>
                  </a:lnTo>
                  <a:lnTo>
                    <a:pt x="1221" y="59"/>
                  </a:lnTo>
                  <a:lnTo>
                    <a:pt x="1221" y="50"/>
                  </a:lnTo>
                  <a:lnTo>
                    <a:pt x="1223" y="41"/>
                  </a:lnTo>
                  <a:lnTo>
                    <a:pt x="1224" y="30"/>
                  </a:lnTo>
                  <a:lnTo>
                    <a:pt x="1227" y="18"/>
                  </a:lnTo>
                  <a:lnTo>
                    <a:pt x="1233" y="9"/>
                  </a:lnTo>
                  <a:lnTo>
                    <a:pt x="1236" y="6"/>
                  </a:lnTo>
                  <a:lnTo>
                    <a:pt x="1239" y="3"/>
                  </a:lnTo>
                  <a:lnTo>
                    <a:pt x="1244" y="0"/>
                  </a:lnTo>
                  <a:lnTo>
                    <a:pt x="1248" y="0"/>
                  </a:lnTo>
                  <a:lnTo>
                    <a:pt x="1253" y="0"/>
                  </a:lnTo>
                  <a:lnTo>
                    <a:pt x="1257" y="3"/>
                  </a:lnTo>
                  <a:lnTo>
                    <a:pt x="1262" y="6"/>
                  </a:lnTo>
                  <a:lnTo>
                    <a:pt x="1265" y="11"/>
                  </a:lnTo>
                  <a:lnTo>
                    <a:pt x="1272" y="23"/>
                  </a:lnTo>
                  <a:lnTo>
                    <a:pt x="1280" y="36"/>
                  </a:lnTo>
                  <a:lnTo>
                    <a:pt x="1287" y="51"/>
                  </a:lnTo>
                  <a:lnTo>
                    <a:pt x="1296" y="65"/>
                  </a:lnTo>
                  <a:lnTo>
                    <a:pt x="1301" y="71"/>
                  </a:lnTo>
                  <a:lnTo>
                    <a:pt x="1307" y="77"/>
                  </a:lnTo>
                  <a:lnTo>
                    <a:pt x="1313" y="83"/>
                  </a:lnTo>
                  <a:lnTo>
                    <a:pt x="1320" y="86"/>
                  </a:lnTo>
                  <a:lnTo>
                    <a:pt x="1336" y="92"/>
                  </a:lnTo>
                  <a:lnTo>
                    <a:pt x="1354" y="98"/>
                  </a:lnTo>
                  <a:lnTo>
                    <a:pt x="1374" y="102"/>
                  </a:lnTo>
                  <a:lnTo>
                    <a:pt x="1393" y="107"/>
                  </a:lnTo>
                  <a:lnTo>
                    <a:pt x="1431" y="111"/>
                  </a:lnTo>
                  <a:lnTo>
                    <a:pt x="1461" y="113"/>
                  </a:lnTo>
                  <a:lnTo>
                    <a:pt x="1473" y="114"/>
                  </a:lnTo>
                  <a:lnTo>
                    <a:pt x="1488" y="116"/>
                  </a:lnTo>
                  <a:lnTo>
                    <a:pt x="1519" y="123"/>
                  </a:lnTo>
                  <a:lnTo>
                    <a:pt x="1534" y="129"/>
                  </a:lnTo>
                  <a:lnTo>
                    <a:pt x="1546" y="134"/>
                  </a:lnTo>
                  <a:lnTo>
                    <a:pt x="1556" y="140"/>
                  </a:lnTo>
                  <a:lnTo>
                    <a:pt x="1564" y="144"/>
                  </a:lnTo>
                  <a:lnTo>
                    <a:pt x="1583" y="165"/>
                  </a:lnTo>
                  <a:lnTo>
                    <a:pt x="1612" y="198"/>
                  </a:lnTo>
                  <a:lnTo>
                    <a:pt x="1625" y="216"/>
                  </a:lnTo>
                  <a:lnTo>
                    <a:pt x="1637" y="234"/>
                  </a:lnTo>
                  <a:lnTo>
                    <a:pt x="1646" y="249"/>
                  </a:lnTo>
                  <a:lnTo>
                    <a:pt x="1649" y="256"/>
                  </a:lnTo>
                  <a:lnTo>
                    <a:pt x="1649" y="262"/>
                  </a:lnTo>
                  <a:lnTo>
                    <a:pt x="1652" y="279"/>
                  </a:lnTo>
                  <a:lnTo>
                    <a:pt x="1658" y="306"/>
                  </a:lnTo>
                  <a:lnTo>
                    <a:pt x="1679" y="384"/>
                  </a:lnTo>
                  <a:lnTo>
                    <a:pt x="1690" y="426"/>
                  </a:lnTo>
                  <a:lnTo>
                    <a:pt x="1699" y="466"/>
                  </a:lnTo>
                  <a:lnTo>
                    <a:pt x="1706" y="500"/>
                  </a:lnTo>
                  <a:lnTo>
                    <a:pt x="1708" y="515"/>
                  </a:lnTo>
                  <a:lnTo>
                    <a:pt x="1708" y="527"/>
                  </a:lnTo>
                  <a:lnTo>
                    <a:pt x="1708" y="539"/>
                  </a:lnTo>
                  <a:lnTo>
                    <a:pt x="1705" y="553"/>
                  </a:lnTo>
                  <a:lnTo>
                    <a:pt x="1699" y="584"/>
                  </a:lnTo>
                  <a:lnTo>
                    <a:pt x="1688" y="616"/>
                  </a:lnTo>
                  <a:lnTo>
                    <a:pt x="1676" y="649"/>
                  </a:lnTo>
                  <a:lnTo>
                    <a:pt x="1655" y="704"/>
                  </a:lnTo>
                  <a:lnTo>
                    <a:pt x="1645" y="726"/>
                  </a:lnTo>
                  <a:lnTo>
                    <a:pt x="1657" y="758"/>
                  </a:lnTo>
                  <a:lnTo>
                    <a:pt x="1685" y="833"/>
                  </a:lnTo>
                  <a:lnTo>
                    <a:pt x="1700" y="878"/>
                  </a:lnTo>
                  <a:lnTo>
                    <a:pt x="1715" y="924"/>
                  </a:lnTo>
                  <a:lnTo>
                    <a:pt x="1727" y="967"/>
                  </a:lnTo>
                  <a:lnTo>
                    <a:pt x="1732" y="987"/>
                  </a:lnTo>
                  <a:lnTo>
                    <a:pt x="1735" y="1006"/>
                  </a:lnTo>
                  <a:lnTo>
                    <a:pt x="1757" y="1156"/>
                  </a:lnTo>
                  <a:lnTo>
                    <a:pt x="1770" y="1267"/>
                  </a:lnTo>
                  <a:lnTo>
                    <a:pt x="1773" y="1283"/>
                  </a:lnTo>
                  <a:lnTo>
                    <a:pt x="1779" y="1306"/>
                  </a:lnTo>
                  <a:lnTo>
                    <a:pt x="1785" y="1318"/>
                  </a:lnTo>
                  <a:lnTo>
                    <a:pt x="1791" y="1331"/>
                  </a:lnTo>
                  <a:lnTo>
                    <a:pt x="1800" y="1345"/>
                  </a:lnTo>
                  <a:lnTo>
                    <a:pt x="1809" y="1360"/>
                  </a:lnTo>
                  <a:lnTo>
                    <a:pt x="1823" y="1375"/>
                  </a:lnTo>
                  <a:lnTo>
                    <a:pt x="1836" y="1390"/>
                  </a:lnTo>
                  <a:lnTo>
                    <a:pt x="1854" y="1405"/>
                  </a:lnTo>
                  <a:lnTo>
                    <a:pt x="1874" y="1421"/>
                  </a:lnTo>
                  <a:lnTo>
                    <a:pt x="1898" y="1436"/>
                  </a:lnTo>
                  <a:lnTo>
                    <a:pt x="1925" y="1451"/>
                  </a:lnTo>
                  <a:lnTo>
                    <a:pt x="1953" y="1464"/>
                  </a:lnTo>
                  <a:lnTo>
                    <a:pt x="1987" y="1479"/>
                  </a:lnTo>
                  <a:lnTo>
                    <a:pt x="1980" y="1482"/>
                  </a:lnTo>
                  <a:lnTo>
                    <a:pt x="1961" y="1490"/>
                  </a:lnTo>
                  <a:lnTo>
                    <a:pt x="1932" y="1497"/>
                  </a:lnTo>
                  <a:lnTo>
                    <a:pt x="1914" y="1500"/>
                  </a:lnTo>
                  <a:lnTo>
                    <a:pt x="1896" y="1503"/>
                  </a:lnTo>
                  <a:lnTo>
                    <a:pt x="1878" y="1503"/>
                  </a:lnTo>
                  <a:lnTo>
                    <a:pt x="1859" y="1502"/>
                  </a:lnTo>
                  <a:lnTo>
                    <a:pt x="1841" y="1499"/>
                  </a:lnTo>
                  <a:lnTo>
                    <a:pt x="1821" y="1493"/>
                  </a:lnTo>
                  <a:lnTo>
                    <a:pt x="1814" y="1488"/>
                  </a:lnTo>
                  <a:lnTo>
                    <a:pt x="1805" y="1482"/>
                  </a:lnTo>
                  <a:lnTo>
                    <a:pt x="1796" y="1476"/>
                  </a:lnTo>
                  <a:lnTo>
                    <a:pt x="1788" y="1469"/>
                  </a:lnTo>
                  <a:lnTo>
                    <a:pt x="1781" y="1461"/>
                  </a:lnTo>
                  <a:lnTo>
                    <a:pt x="1775" y="1451"/>
                  </a:lnTo>
                  <a:lnTo>
                    <a:pt x="1767" y="1440"/>
                  </a:lnTo>
                  <a:lnTo>
                    <a:pt x="1761" y="1430"/>
                  </a:lnTo>
                  <a:lnTo>
                    <a:pt x="1753" y="1429"/>
                  </a:lnTo>
                  <a:lnTo>
                    <a:pt x="1729" y="1426"/>
                  </a:lnTo>
                  <a:lnTo>
                    <a:pt x="1714" y="1423"/>
                  </a:lnTo>
                  <a:lnTo>
                    <a:pt x="1699" y="1418"/>
                  </a:lnTo>
                  <a:lnTo>
                    <a:pt x="1685" y="1414"/>
                  </a:lnTo>
                  <a:lnTo>
                    <a:pt x="1672" y="1408"/>
                  </a:lnTo>
                  <a:lnTo>
                    <a:pt x="1667" y="1343"/>
                  </a:lnTo>
                  <a:lnTo>
                    <a:pt x="1661" y="1352"/>
                  </a:lnTo>
                  <a:lnTo>
                    <a:pt x="1645" y="1372"/>
                  </a:lnTo>
                  <a:lnTo>
                    <a:pt x="1618" y="1400"/>
                  </a:lnTo>
                  <a:lnTo>
                    <a:pt x="1601" y="1417"/>
                  </a:lnTo>
                  <a:lnTo>
                    <a:pt x="1582" y="1432"/>
                  </a:lnTo>
                  <a:lnTo>
                    <a:pt x="1562" y="1446"/>
                  </a:lnTo>
                  <a:lnTo>
                    <a:pt x="1540" y="1461"/>
                  </a:lnTo>
                  <a:lnTo>
                    <a:pt x="1516" y="1473"/>
                  </a:lnTo>
                  <a:lnTo>
                    <a:pt x="1491" y="1484"/>
                  </a:lnTo>
                  <a:lnTo>
                    <a:pt x="1464" y="1493"/>
                  </a:lnTo>
                  <a:lnTo>
                    <a:pt x="1450" y="1494"/>
                  </a:lnTo>
                  <a:lnTo>
                    <a:pt x="1437" y="1496"/>
                  </a:lnTo>
                  <a:lnTo>
                    <a:pt x="1422" y="1497"/>
                  </a:lnTo>
                  <a:lnTo>
                    <a:pt x="1408" y="1497"/>
                  </a:lnTo>
                  <a:lnTo>
                    <a:pt x="1393" y="1496"/>
                  </a:lnTo>
                  <a:lnTo>
                    <a:pt x="1378" y="1493"/>
                  </a:lnTo>
                  <a:lnTo>
                    <a:pt x="1363" y="1506"/>
                  </a:lnTo>
                  <a:lnTo>
                    <a:pt x="1345" y="1520"/>
                  </a:lnTo>
                  <a:lnTo>
                    <a:pt x="1323" y="1535"/>
                  </a:lnTo>
                  <a:lnTo>
                    <a:pt x="1296" y="1548"/>
                  </a:lnTo>
                  <a:lnTo>
                    <a:pt x="1283" y="1556"/>
                  </a:lnTo>
                  <a:lnTo>
                    <a:pt x="1269" y="1560"/>
                  </a:lnTo>
                  <a:lnTo>
                    <a:pt x="1254" y="1565"/>
                  </a:lnTo>
                  <a:lnTo>
                    <a:pt x="1241" y="1568"/>
                  </a:lnTo>
                  <a:lnTo>
                    <a:pt x="1226" y="1569"/>
                  </a:lnTo>
                  <a:lnTo>
                    <a:pt x="1212" y="1569"/>
                  </a:lnTo>
                  <a:lnTo>
                    <a:pt x="1203" y="1632"/>
                  </a:lnTo>
                  <a:lnTo>
                    <a:pt x="1191" y="1628"/>
                  </a:lnTo>
                  <a:lnTo>
                    <a:pt x="1181" y="1622"/>
                  </a:lnTo>
                  <a:lnTo>
                    <a:pt x="1167" y="1614"/>
                  </a:lnTo>
                  <a:lnTo>
                    <a:pt x="1155" y="1605"/>
                  </a:lnTo>
                  <a:lnTo>
                    <a:pt x="1145" y="1595"/>
                  </a:lnTo>
                  <a:lnTo>
                    <a:pt x="1140" y="1589"/>
                  </a:lnTo>
                  <a:lnTo>
                    <a:pt x="1137" y="1583"/>
                  </a:lnTo>
                  <a:lnTo>
                    <a:pt x="1136" y="1575"/>
                  </a:lnTo>
                  <a:lnTo>
                    <a:pt x="1136" y="1569"/>
                  </a:lnTo>
                  <a:lnTo>
                    <a:pt x="1134" y="1563"/>
                  </a:lnTo>
                  <a:lnTo>
                    <a:pt x="1133" y="1556"/>
                  </a:lnTo>
                  <a:lnTo>
                    <a:pt x="1127" y="1551"/>
                  </a:lnTo>
                  <a:lnTo>
                    <a:pt x="1121" y="1545"/>
                  </a:lnTo>
                  <a:lnTo>
                    <a:pt x="1113" y="1541"/>
                  </a:lnTo>
                  <a:lnTo>
                    <a:pt x="1105" y="1536"/>
                  </a:lnTo>
                  <a:lnTo>
                    <a:pt x="1085" y="1529"/>
                  </a:lnTo>
                  <a:lnTo>
                    <a:pt x="1066" y="1523"/>
                  </a:lnTo>
                  <a:lnTo>
                    <a:pt x="1049" y="1518"/>
                  </a:lnTo>
                  <a:lnTo>
                    <a:pt x="1031" y="1515"/>
                  </a:lnTo>
                  <a:lnTo>
                    <a:pt x="1069" y="1461"/>
                  </a:lnTo>
                  <a:lnTo>
                    <a:pt x="1034" y="1446"/>
                  </a:lnTo>
                  <a:lnTo>
                    <a:pt x="998" y="1432"/>
                  </a:lnTo>
                  <a:lnTo>
                    <a:pt x="956" y="1415"/>
                  </a:lnTo>
                  <a:lnTo>
                    <a:pt x="913" y="1400"/>
                  </a:lnTo>
                  <a:lnTo>
                    <a:pt x="873" y="1387"/>
                  </a:lnTo>
                  <a:lnTo>
                    <a:pt x="855" y="1382"/>
                  </a:lnTo>
                  <a:lnTo>
                    <a:pt x="838" y="1379"/>
                  </a:lnTo>
                  <a:lnTo>
                    <a:pt x="825" y="1379"/>
                  </a:lnTo>
                  <a:lnTo>
                    <a:pt x="816" y="1379"/>
                  </a:lnTo>
                  <a:lnTo>
                    <a:pt x="795" y="1385"/>
                  </a:lnTo>
                  <a:lnTo>
                    <a:pt x="766" y="1391"/>
                  </a:lnTo>
                  <a:lnTo>
                    <a:pt x="732" y="1397"/>
                  </a:lnTo>
                  <a:lnTo>
                    <a:pt x="696" y="1402"/>
                  </a:lnTo>
                  <a:lnTo>
                    <a:pt x="662" y="1405"/>
                  </a:lnTo>
                  <a:lnTo>
                    <a:pt x="632" y="1406"/>
                  </a:lnTo>
                  <a:lnTo>
                    <a:pt x="609" y="1406"/>
                  </a:lnTo>
                  <a:lnTo>
                    <a:pt x="603" y="1405"/>
                  </a:lnTo>
                  <a:lnTo>
                    <a:pt x="599" y="1403"/>
                  </a:lnTo>
                  <a:lnTo>
                    <a:pt x="599" y="1400"/>
                  </a:lnTo>
                  <a:lnTo>
                    <a:pt x="597" y="1396"/>
                  </a:lnTo>
                  <a:lnTo>
                    <a:pt x="599" y="1387"/>
                  </a:lnTo>
                  <a:lnTo>
                    <a:pt x="608" y="1364"/>
                  </a:lnTo>
                  <a:lnTo>
                    <a:pt x="612" y="1349"/>
                  </a:lnTo>
                  <a:lnTo>
                    <a:pt x="617" y="1333"/>
                  </a:lnTo>
                  <a:lnTo>
                    <a:pt x="621" y="1313"/>
                  </a:lnTo>
                  <a:lnTo>
                    <a:pt x="621" y="1294"/>
                  </a:lnTo>
                  <a:lnTo>
                    <a:pt x="623" y="1241"/>
                  </a:lnTo>
                  <a:lnTo>
                    <a:pt x="624" y="1177"/>
                  </a:lnTo>
                  <a:lnTo>
                    <a:pt x="623" y="1147"/>
                  </a:lnTo>
                  <a:lnTo>
                    <a:pt x="620" y="1123"/>
                  </a:lnTo>
                  <a:lnTo>
                    <a:pt x="618" y="1114"/>
                  </a:lnTo>
                  <a:lnTo>
                    <a:pt x="615" y="1107"/>
                  </a:lnTo>
                  <a:lnTo>
                    <a:pt x="612" y="1102"/>
                  </a:lnTo>
                  <a:lnTo>
                    <a:pt x="608" y="1101"/>
                  </a:lnTo>
                  <a:lnTo>
                    <a:pt x="603" y="1099"/>
                  </a:lnTo>
                  <a:lnTo>
                    <a:pt x="596" y="1096"/>
                  </a:lnTo>
                  <a:lnTo>
                    <a:pt x="579" y="1084"/>
                  </a:lnTo>
                  <a:lnTo>
                    <a:pt x="558" y="1068"/>
                  </a:lnTo>
                  <a:lnTo>
                    <a:pt x="537" y="1048"/>
                  </a:lnTo>
                  <a:lnTo>
                    <a:pt x="498" y="1012"/>
                  </a:lnTo>
                  <a:lnTo>
                    <a:pt x="482" y="996"/>
                  </a:lnTo>
                  <a:lnTo>
                    <a:pt x="460" y="1065"/>
                  </a:lnTo>
                  <a:lnTo>
                    <a:pt x="436" y="1135"/>
                  </a:lnTo>
                  <a:lnTo>
                    <a:pt x="407" y="1217"/>
                  </a:lnTo>
                  <a:lnTo>
                    <a:pt x="376" y="1303"/>
                  </a:lnTo>
                  <a:lnTo>
                    <a:pt x="346" y="1379"/>
                  </a:lnTo>
                  <a:lnTo>
                    <a:pt x="331" y="1411"/>
                  </a:lnTo>
                  <a:lnTo>
                    <a:pt x="319" y="1437"/>
                  </a:lnTo>
                  <a:lnTo>
                    <a:pt x="307" y="1458"/>
                  </a:lnTo>
                  <a:lnTo>
                    <a:pt x="302" y="1464"/>
                  </a:lnTo>
                  <a:lnTo>
                    <a:pt x="298" y="1470"/>
                  </a:lnTo>
                  <a:lnTo>
                    <a:pt x="290" y="1481"/>
                  </a:lnTo>
                  <a:lnTo>
                    <a:pt x="283" y="1493"/>
                  </a:lnTo>
                  <a:lnTo>
                    <a:pt x="272" y="1506"/>
                  </a:lnTo>
                  <a:lnTo>
                    <a:pt x="260" y="1520"/>
                  </a:lnTo>
                  <a:lnTo>
                    <a:pt x="249" y="1530"/>
                  </a:lnTo>
                  <a:lnTo>
                    <a:pt x="241" y="1535"/>
                  </a:lnTo>
                  <a:lnTo>
                    <a:pt x="235" y="1539"/>
                  </a:lnTo>
                  <a:lnTo>
                    <a:pt x="228" y="1541"/>
                  </a:lnTo>
                  <a:lnTo>
                    <a:pt x="220" y="1542"/>
                  </a:lnTo>
                  <a:lnTo>
                    <a:pt x="213" y="1541"/>
                  </a:lnTo>
                  <a:lnTo>
                    <a:pt x="205" y="1539"/>
                  </a:lnTo>
                  <a:lnTo>
                    <a:pt x="184" y="1533"/>
                  </a:lnTo>
                  <a:lnTo>
                    <a:pt x="162" y="1523"/>
                  </a:lnTo>
                  <a:lnTo>
                    <a:pt x="141" y="1509"/>
                  </a:lnTo>
                  <a:lnTo>
                    <a:pt x="130" y="1502"/>
                  </a:lnTo>
                  <a:lnTo>
                    <a:pt x="120" y="1493"/>
                  </a:lnTo>
                  <a:lnTo>
                    <a:pt x="111" y="1484"/>
                  </a:lnTo>
                  <a:lnTo>
                    <a:pt x="103" y="1473"/>
                  </a:lnTo>
                  <a:lnTo>
                    <a:pt x="97" y="1463"/>
                  </a:lnTo>
                  <a:lnTo>
                    <a:pt x="93" y="1452"/>
                  </a:lnTo>
                  <a:lnTo>
                    <a:pt x="90" y="1440"/>
                  </a:lnTo>
                  <a:lnTo>
                    <a:pt x="90" y="1430"/>
                  </a:lnTo>
                  <a:close/>
                </a:path>
              </a:pathLst>
            </a:custGeom>
            <a:solidFill>
              <a:srgbClr val="1B161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id-ID" sz="1800"/>
            </a:p>
          </p:txBody>
        </p:sp>
        <p:sp>
          <p:nvSpPr>
            <p:cNvPr id="11" name="Freeform 14">
              <a:extLst>
                <a:ext uri="{FF2B5EF4-FFF2-40B4-BE49-F238E27FC236}">
                  <a16:creationId xmlns:a16="http://schemas.microsoft.com/office/drawing/2014/main" xmlns="" id="{48AD1AA7-526F-4E2B-A660-6273DC81D3F0}"/>
                </a:ext>
              </a:extLst>
            </p:cNvPr>
            <p:cNvSpPr>
              <a:spLocks/>
            </p:cNvSpPr>
            <p:nvPr/>
          </p:nvSpPr>
          <p:spPr bwMode="auto">
            <a:xfrm>
              <a:off x="1306" y="1759"/>
              <a:ext cx="993" cy="816"/>
            </a:xfrm>
            <a:custGeom>
              <a:avLst/>
              <a:gdLst>
                <a:gd name="T0" fmla="*/ 0 w 1987"/>
                <a:gd name="T1" fmla="*/ 1 h 1632"/>
                <a:gd name="T2" fmla="*/ 0 w 1987"/>
                <a:gd name="T3" fmla="*/ 1 h 1632"/>
                <a:gd name="T4" fmla="*/ 0 w 1987"/>
                <a:gd name="T5" fmla="*/ 1 h 1632"/>
                <a:gd name="T6" fmla="*/ 0 w 1987"/>
                <a:gd name="T7" fmla="*/ 1 h 1632"/>
                <a:gd name="T8" fmla="*/ 0 w 1987"/>
                <a:gd name="T9" fmla="*/ 1 h 1632"/>
                <a:gd name="T10" fmla="*/ 0 w 1987"/>
                <a:gd name="T11" fmla="*/ 1 h 1632"/>
                <a:gd name="T12" fmla="*/ 0 w 1987"/>
                <a:gd name="T13" fmla="*/ 1 h 1632"/>
                <a:gd name="T14" fmla="*/ 0 w 1987"/>
                <a:gd name="T15" fmla="*/ 1 h 1632"/>
                <a:gd name="T16" fmla="*/ 0 w 1987"/>
                <a:gd name="T17" fmla="*/ 1 h 1632"/>
                <a:gd name="T18" fmla="*/ 0 w 1987"/>
                <a:gd name="T19" fmla="*/ 1 h 1632"/>
                <a:gd name="T20" fmla="*/ 0 w 1987"/>
                <a:gd name="T21" fmla="*/ 1 h 1632"/>
                <a:gd name="T22" fmla="*/ 0 w 1987"/>
                <a:gd name="T23" fmla="*/ 1 h 1632"/>
                <a:gd name="T24" fmla="*/ 0 w 1987"/>
                <a:gd name="T25" fmla="*/ 1 h 1632"/>
                <a:gd name="T26" fmla="*/ 0 w 1987"/>
                <a:gd name="T27" fmla="*/ 1 h 1632"/>
                <a:gd name="T28" fmla="*/ 0 w 1987"/>
                <a:gd name="T29" fmla="*/ 1 h 1632"/>
                <a:gd name="T30" fmla="*/ 0 w 1987"/>
                <a:gd name="T31" fmla="*/ 1 h 1632"/>
                <a:gd name="T32" fmla="*/ 0 w 1987"/>
                <a:gd name="T33" fmla="*/ 1 h 1632"/>
                <a:gd name="T34" fmla="*/ 0 w 1987"/>
                <a:gd name="T35" fmla="*/ 1 h 1632"/>
                <a:gd name="T36" fmla="*/ 0 w 1987"/>
                <a:gd name="T37" fmla="*/ 1 h 1632"/>
                <a:gd name="T38" fmla="*/ 0 w 1987"/>
                <a:gd name="T39" fmla="*/ 1 h 1632"/>
                <a:gd name="T40" fmla="*/ 0 w 1987"/>
                <a:gd name="T41" fmla="*/ 1 h 1632"/>
                <a:gd name="T42" fmla="*/ 0 w 1987"/>
                <a:gd name="T43" fmla="*/ 1 h 1632"/>
                <a:gd name="T44" fmla="*/ 0 w 1987"/>
                <a:gd name="T45" fmla="*/ 1 h 1632"/>
                <a:gd name="T46" fmla="*/ 0 w 1987"/>
                <a:gd name="T47" fmla="*/ 1 h 1632"/>
                <a:gd name="T48" fmla="*/ 0 w 1987"/>
                <a:gd name="T49" fmla="*/ 1 h 1632"/>
                <a:gd name="T50" fmla="*/ 0 w 1987"/>
                <a:gd name="T51" fmla="*/ 1 h 1632"/>
                <a:gd name="T52" fmla="*/ 0 w 1987"/>
                <a:gd name="T53" fmla="*/ 1 h 1632"/>
                <a:gd name="T54" fmla="*/ 0 w 1987"/>
                <a:gd name="T55" fmla="*/ 1 h 1632"/>
                <a:gd name="T56" fmla="*/ 0 w 1987"/>
                <a:gd name="T57" fmla="*/ 1 h 1632"/>
                <a:gd name="T58" fmla="*/ 0 w 1987"/>
                <a:gd name="T59" fmla="*/ 1 h 1632"/>
                <a:gd name="T60" fmla="*/ 0 w 1987"/>
                <a:gd name="T61" fmla="*/ 1 h 1632"/>
                <a:gd name="T62" fmla="*/ 0 w 1987"/>
                <a:gd name="T63" fmla="*/ 1 h 1632"/>
                <a:gd name="T64" fmla="*/ 0 w 1987"/>
                <a:gd name="T65" fmla="*/ 1 h 1632"/>
                <a:gd name="T66" fmla="*/ 0 w 1987"/>
                <a:gd name="T67" fmla="*/ 1 h 1632"/>
                <a:gd name="T68" fmla="*/ 0 w 1987"/>
                <a:gd name="T69" fmla="*/ 1 h 1632"/>
                <a:gd name="T70" fmla="*/ 0 w 1987"/>
                <a:gd name="T71" fmla="*/ 1 h 1632"/>
                <a:gd name="T72" fmla="*/ 0 w 1987"/>
                <a:gd name="T73" fmla="*/ 1 h 1632"/>
                <a:gd name="T74" fmla="*/ 0 w 1987"/>
                <a:gd name="T75" fmla="*/ 1 h 1632"/>
                <a:gd name="T76" fmla="*/ 0 w 1987"/>
                <a:gd name="T77" fmla="*/ 1 h 1632"/>
                <a:gd name="T78" fmla="*/ 0 w 1987"/>
                <a:gd name="T79" fmla="*/ 1 h 1632"/>
                <a:gd name="T80" fmla="*/ 0 w 1987"/>
                <a:gd name="T81" fmla="*/ 1 h 1632"/>
                <a:gd name="T82" fmla="*/ 0 w 1987"/>
                <a:gd name="T83" fmla="*/ 1 h 1632"/>
                <a:gd name="T84" fmla="*/ 0 w 1987"/>
                <a:gd name="T85" fmla="*/ 1 h 1632"/>
                <a:gd name="T86" fmla="*/ 0 w 1987"/>
                <a:gd name="T87" fmla="*/ 1 h 1632"/>
                <a:gd name="T88" fmla="*/ 0 w 1987"/>
                <a:gd name="T89" fmla="*/ 1 h 1632"/>
                <a:gd name="T90" fmla="*/ 0 w 1987"/>
                <a:gd name="T91" fmla="*/ 1 h 1632"/>
                <a:gd name="T92" fmla="*/ 0 w 1987"/>
                <a:gd name="T93" fmla="*/ 1 h 1632"/>
                <a:gd name="T94" fmla="*/ 0 w 1987"/>
                <a:gd name="T95" fmla="*/ 1 h 1632"/>
                <a:gd name="T96" fmla="*/ 0 w 1987"/>
                <a:gd name="T97" fmla="*/ 1 h 1632"/>
                <a:gd name="T98" fmla="*/ 0 w 1987"/>
                <a:gd name="T99" fmla="*/ 1 h 1632"/>
                <a:gd name="T100" fmla="*/ 0 w 1987"/>
                <a:gd name="T101" fmla="*/ 1 h 1632"/>
                <a:gd name="T102" fmla="*/ 0 w 1987"/>
                <a:gd name="T103" fmla="*/ 1 h 1632"/>
                <a:gd name="T104" fmla="*/ 0 w 1987"/>
                <a:gd name="T105" fmla="*/ 1 h 1632"/>
                <a:gd name="T106" fmla="*/ 0 w 1987"/>
                <a:gd name="T107" fmla="*/ 1 h 1632"/>
                <a:gd name="T108" fmla="*/ 0 w 1987"/>
                <a:gd name="T109" fmla="*/ 1 h 1632"/>
                <a:gd name="T110" fmla="*/ 0 w 1987"/>
                <a:gd name="T111" fmla="*/ 1 h 1632"/>
                <a:gd name="T112" fmla="*/ 0 w 1987"/>
                <a:gd name="T113" fmla="*/ 1 h 163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1987" h="1632">
                  <a:moveTo>
                    <a:pt x="90" y="1430"/>
                  </a:moveTo>
                  <a:lnTo>
                    <a:pt x="90" y="1430"/>
                  </a:lnTo>
                  <a:lnTo>
                    <a:pt x="78" y="1418"/>
                  </a:lnTo>
                  <a:lnTo>
                    <a:pt x="64" y="1405"/>
                  </a:lnTo>
                  <a:lnTo>
                    <a:pt x="48" y="1387"/>
                  </a:lnTo>
                  <a:lnTo>
                    <a:pt x="33" y="1361"/>
                  </a:lnTo>
                  <a:lnTo>
                    <a:pt x="26" y="1348"/>
                  </a:lnTo>
                  <a:lnTo>
                    <a:pt x="18" y="1333"/>
                  </a:lnTo>
                  <a:lnTo>
                    <a:pt x="12" y="1316"/>
                  </a:lnTo>
                  <a:lnTo>
                    <a:pt x="6" y="1298"/>
                  </a:lnTo>
                  <a:lnTo>
                    <a:pt x="3" y="1279"/>
                  </a:lnTo>
                  <a:lnTo>
                    <a:pt x="0" y="1258"/>
                  </a:lnTo>
                  <a:lnTo>
                    <a:pt x="29" y="1225"/>
                  </a:lnTo>
                  <a:lnTo>
                    <a:pt x="58" y="1194"/>
                  </a:lnTo>
                  <a:lnTo>
                    <a:pt x="94" y="1159"/>
                  </a:lnTo>
                  <a:lnTo>
                    <a:pt x="103" y="1149"/>
                  </a:lnTo>
                  <a:lnTo>
                    <a:pt x="114" y="1135"/>
                  </a:lnTo>
                  <a:lnTo>
                    <a:pt x="123" y="1120"/>
                  </a:lnTo>
                  <a:lnTo>
                    <a:pt x="133" y="1102"/>
                  </a:lnTo>
                  <a:lnTo>
                    <a:pt x="151" y="1062"/>
                  </a:lnTo>
                  <a:lnTo>
                    <a:pt x="171" y="1018"/>
                  </a:lnTo>
                  <a:lnTo>
                    <a:pt x="204" y="938"/>
                  </a:lnTo>
                  <a:lnTo>
                    <a:pt x="219" y="908"/>
                  </a:lnTo>
                  <a:lnTo>
                    <a:pt x="225" y="896"/>
                  </a:lnTo>
                  <a:lnTo>
                    <a:pt x="229" y="888"/>
                  </a:lnTo>
                  <a:lnTo>
                    <a:pt x="234" y="595"/>
                  </a:lnTo>
                  <a:lnTo>
                    <a:pt x="240" y="587"/>
                  </a:lnTo>
                  <a:lnTo>
                    <a:pt x="257" y="562"/>
                  </a:lnTo>
                  <a:lnTo>
                    <a:pt x="272" y="541"/>
                  </a:lnTo>
                  <a:lnTo>
                    <a:pt x="293" y="517"/>
                  </a:lnTo>
                  <a:lnTo>
                    <a:pt x="319" y="488"/>
                  </a:lnTo>
                  <a:lnTo>
                    <a:pt x="352" y="456"/>
                  </a:lnTo>
                  <a:lnTo>
                    <a:pt x="358" y="445"/>
                  </a:lnTo>
                  <a:lnTo>
                    <a:pt x="367" y="433"/>
                  </a:lnTo>
                  <a:lnTo>
                    <a:pt x="376" y="420"/>
                  </a:lnTo>
                  <a:lnTo>
                    <a:pt x="388" y="405"/>
                  </a:lnTo>
                  <a:lnTo>
                    <a:pt x="401" y="393"/>
                  </a:lnTo>
                  <a:lnTo>
                    <a:pt x="415" y="384"/>
                  </a:lnTo>
                  <a:lnTo>
                    <a:pt x="421" y="381"/>
                  </a:lnTo>
                  <a:lnTo>
                    <a:pt x="428" y="379"/>
                  </a:lnTo>
                  <a:lnTo>
                    <a:pt x="442" y="376"/>
                  </a:lnTo>
                  <a:lnTo>
                    <a:pt x="454" y="373"/>
                  </a:lnTo>
                  <a:lnTo>
                    <a:pt x="466" y="370"/>
                  </a:lnTo>
                  <a:lnTo>
                    <a:pt x="477" y="366"/>
                  </a:lnTo>
                  <a:lnTo>
                    <a:pt x="501" y="352"/>
                  </a:lnTo>
                  <a:lnTo>
                    <a:pt x="527" y="334"/>
                  </a:lnTo>
                  <a:lnTo>
                    <a:pt x="540" y="325"/>
                  </a:lnTo>
                  <a:lnTo>
                    <a:pt x="552" y="318"/>
                  </a:lnTo>
                  <a:lnTo>
                    <a:pt x="563" y="313"/>
                  </a:lnTo>
                  <a:lnTo>
                    <a:pt x="572" y="310"/>
                  </a:lnTo>
                  <a:lnTo>
                    <a:pt x="585" y="307"/>
                  </a:lnTo>
                  <a:lnTo>
                    <a:pt x="590" y="307"/>
                  </a:lnTo>
                  <a:lnTo>
                    <a:pt x="597" y="295"/>
                  </a:lnTo>
                  <a:lnTo>
                    <a:pt x="614" y="268"/>
                  </a:lnTo>
                  <a:lnTo>
                    <a:pt x="624" y="255"/>
                  </a:lnTo>
                  <a:lnTo>
                    <a:pt x="635" y="243"/>
                  </a:lnTo>
                  <a:lnTo>
                    <a:pt x="644" y="234"/>
                  </a:lnTo>
                  <a:lnTo>
                    <a:pt x="650" y="231"/>
                  </a:lnTo>
                  <a:lnTo>
                    <a:pt x="654" y="231"/>
                  </a:lnTo>
                  <a:lnTo>
                    <a:pt x="657" y="228"/>
                  </a:lnTo>
                  <a:lnTo>
                    <a:pt x="662" y="224"/>
                  </a:lnTo>
                  <a:lnTo>
                    <a:pt x="665" y="218"/>
                  </a:lnTo>
                  <a:lnTo>
                    <a:pt x="668" y="209"/>
                  </a:lnTo>
                  <a:lnTo>
                    <a:pt x="672" y="185"/>
                  </a:lnTo>
                  <a:lnTo>
                    <a:pt x="678" y="158"/>
                  </a:lnTo>
                  <a:lnTo>
                    <a:pt x="684" y="129"/>
                  </a:lnTo>
                  <a:lnTo>
                    <a:pt x="693" y="102"/>
                  </a:lnTo>
                  <a:lnTo>
                    <a:pt x="697" y="92"/>
                  </a:lnTo>
                  <a:lnTo>
                    <a:pt x="703" y="81"/>
                  </a:lnTo>
                  <a:lnTo>
                    <a:pt x="709" y="74"/>
                  </a:lnTo>
                  <a:lnTo>
                    <a:pt x="717" y="68"/>
                  </a:lnTo>
                  <a:lnTo>
                    <a:pt x="838" y="77"/>
                  </a:lnTo>
                  <a:lnTo>
                    <a:pt x="973" y="393"/>
                  </a:lnTo>
                  <a:lnTo>
                    <a:pt x="968" y="418"/>
                  </a:lnTo>
                  <a:lnTo>
                    <a:pt x="955" y="481"/>
                  </a:lnTo>
                  <a:lnTo>
                    <a:pt x="946" y="517"/>
                  </a:lnTo>
                  <a:lnTo>
                    <a:pt x="935" y="553"/>
                  </a:lnTo>
                  <a:lnTo>
                    <a:pt x="925" y="584"/>
                  </a:lnTo>
                  <a:lnTo>
                    <a:pt x="914" y="608"/>
                  </a:lnTo>
                  <a:lnTo>
                    <a:pt x="910" y="620"/>
                  </a:lnTo>
                  <a:lnTo>
                    <a:pt x="905" y="635"/>
                  </a:lnTo>
                  <a:lnTo>
                    <a:pt x="897" y="671"/>
                  </a:lnTo>
                  <a:lnTo>
                    <a:pt x="889" y="713"/>
                  </a:lnTo>
                  <a:lnTo>
                    <a:pt x="882" y="755"/>
                  </a:lnTo>
                  <a:lnTo>
                    <a:pt x="873" y="830"/>
                  </a:lnTo>
                  <a:lnTo>
                    <a:pt x="870" y="861"/>
                  </a:lnTo>
                  <a:lnTo>
                    <a:pt x="991" y="1020"/>
                  </a:lnTo>
                  <a:lnTo>
                    <a:pt x="997" y="1024"/>
                  </a:lnTo>
                  <a:lnTo>
                    <a:pt x="1009" y="1036"/>
                  </a:lnTo>
                  <a:lnTo>
                    <a:pt x="1030" y="1053"/>
                  </a:lnTo>
                  <a:lnTo>
                    <a:pt x="1043" y="1062"/>
                  </a:lnTo>
                  <a:lnTo>
                    <a:pt x="1057" y="1071"/>
                  </a:lnTo>
                  <a:lnTo>
                    <a:pt x="1073" y="1078"/>
                  </a:lnTo>
                  <a:lnTo>
                    <a:pt x="1090" y="1086"/>
                  </a:lnTo>
                  <a:lnTo>
                    <a:pt x="1108" y="1093"/>
                  </a:lnTo>
                  <a:lnTo>
                    <a:pt x="1127" y="1098"/>
                  </a:lnTo>
                  <a:lnTo>
                    <a:pt x="1146" y="1099"/>
                  </a:lnTo>
                  <a:lnTo>
                    <a:pt x="1166" y="1099"/>
                  </a:lnTo>
                  <a:lnTo>
                    <a:pt x="1187" y="1098"/>
                  </a:lnTo>
                  <a:lnTo>
                    <a:pt x="1208" y="1092"/>
                  </a:lnTo>
                  <a:lnTo>
                    <a:pt x="1271" y="1006"/>
                  </a:lnTo>
                  <a:lnTo>
                    <a:pt x="1322" y="972"/>
                  </a:lnTo>
                  <a:lnTo>
                    <a:pt x="1359" y="947"/>
                  </a:lnTo>
                  <a:lnTo>
                    <a:pt x="1372" y="936"/>
                  </a:lnTo>
                  <a:lnTo>
                    <a:pt x="1378" y="929"/>
                  </a:lnTo>
                  <a:lnTo>
                    <a:pt x="1384" y="923"/>
                  </a:lnTo>
                  <a:lnTo>
                    <a:pt x="1389" y="914"/>
                  </a:lnTo>
                  <a:lnTo>
                    <a:pt x="1390" y="908"/>
                  </a:lnTo>
                  <a:lnTo>
                    <a:pt x="1390" y="902"/>
                  </a:lnTo>
                  <a:lnTo>
                    <a:pt x="1389" y="894"/>
                  </a:lnTo>
                  <a:lnTo>
                    <a:pt x="1386" y="887"/>
                  </a:lnTo>
                  <a:lnTo>
                    <a:pt x="1380" y="878"/>
                  </a:lnTo>
                  <a:lnTo>
                    <a:pt x="1371" y="869"/>
                  </a:lnTo>
                  <a:lnTo>
                    <a:pt x="1359" y="858"/>
                  </a:lnTo>
                  <a:lnTo>
                    <a:pt x="1342" y="848"/>
                  </a:lnTo>
                  <a:lnTo>
                    <a:pt x="1322" y="836"/>
                  </a:lnTo>
                  <a:lnTo>
                    <a:pt x="1296" y="822"/>
                  </a:lnTo>
                  <a:lnTo>
                    <a:pt x="1266" y="809"/>
                  </a:lnTo>
                  <a:lnTo>
                    <a:pt x="1230" y="794"/>
                  </a:lnTo>
                  <a:lnTo>
                    <a:pt x="1289" y="726"/>
                  </a:lnTo>
                  <a:lnTo>
                    <a:pt x="1280" y="710"/>
                  </a:lnTo>
                  <a:lnTo>
                    <a:pt x="1260" y="671"/>
                  </a:lnTo>
                  <a:lnTo>
                    <a:pt x="1248" y="649"/>
                  </a:lnTo>
                  <a:lnTo>
                    <a:pt x="1239" y="625"/>
                  </a:lnTo>
                  <a:lnTo>
                    <a:pt x="1233" y="604"/>
                  </a:lnTo>
                  <a:lnTo>
                    <a:pt x="1230" y="595"/>
                  </a:lnTo>
                  <a:lnTo>
                    <a:pt x="1230" y="586"/>
                  </a:lnTo>
                  <a:lnTo>
                    <a:pt x="1230" y="153"/>
                  </a:lnTo>
                  <a:lnTo>
                    <a:pt x="1238" y="141"/>
                  </a:lnTo>
                  <a:lnTo>
                    <a:pt x="1244" y="128"/>
                  </a:lnTo>
                  <a:lnTo>
                    <a:pt x="1250" y="111"/>
                  </a:lnTo>
                  <a:lnTo>
                    <a:pt x="1251" y="104"/>
                  </a:lnTo>
                  <a:lnTo>
                    <a:pt x="1251" y="95"/>
                  </a:lnTo>
                  <a:lnTo>
                    <a:pt x="1251" y="87"/>
                  </a:lnTo>
                  <a:lnTo>
                    <a:pt x="1250" y="80"/>
                  </a:lnTo>
                  <a:lnTo>
                    <a:pt x="1245" y="72"/>
                  </a:lnTo>
                  <a:lnTo>
                    <a:pt x="1239" y="66"/>
                  </a:lnTo>
                  <a:lnTo>
                    <a:pt x="1232" y="62"/>
                  </a:lnTo>
                  <a:lnTo>
                    <a:pt x="1221" y="59"/>
                  </a:lnTo>
                  <a:lnTo>
                    <a:pt x="1221" y="50"/>
                  </a:lnTo>
                  <a:lnTo>
                    <a:pt x="1223" y="41"/>
                  </a:lnTo>
                  <a:lnTo>
                    <a:pt x="1224" y="30"/>
                  </a:lnTo>
                  <a:lnTo>
                    <a:pt x="1227" y="18"/>
                  </a:lnTo>
                  <a:lnTo>
                    <a:pt x="1233" y="9"/>
                  </a:lnTo>
                  <a:lnTo>
                    <a:pt x="1236" y="6"/>
                  </a:lnTo>
                  <a:lnTo>
                    <a:pt x="1239" y="3"/>
                  </a:lnTo>
                  <a:lnTo>
                    <a:pt x="1244" y="0"/>
                  </a:lnTo>
                  <a:lnTo>
                    <a:pt x="1248" y="0"/>
                  </a:lnTo>
                  <a:lnTo>
                    <a:pt x="1253" y="0"/>
                  </a:lnTo>
                  <a:lnTo>
                    <a:pt x="1257" y="3"/>
                  </a:lnTo>
                  <a:lnTo>
                    <a:pt x="1262" y="6"/>
                  </a:lnTo>
                  <a:lnTo>
                    <a:pt x="1265" y="11"/>
                  </a:lnTo>
                  <a:lnTo>
                    <a:pt x="1272" y="23"/>
                  </a:lnTo>
                  <a:lnTo>
                    <a:pt x="1280" y="36"/>
                  </a:lnTo>
                  <a:lnTo>
                    <a:pt x="1287" y="51"/>
                  </a:lnTo>
                  <a:lnTo>
                    <a:pt x="1296" y="65"/>
                  </a:lnTo>
                  <a:lnTo>
                    <a:pt x="1301" y="71"/>
                  </a:lnTo>
                  <a:lnTo>
                    <a:pt x="1307" y="77"/>
                  </a:lnTo>
                  <a:lnTo>
                    <a:pt x="1313" y="83"/>
                  </a:lnTo>
                  <a:lnTo>
                    <a:pt x="1320" y="86"/>
                  </a:lnTo>
                  <a:lnTo>
                    <a:pt x="1336" y="92"/>
                  </a:lnTo>
                  <a:lnTo>
                    <a:pt x="1354" y="98"/>
                  </a:lnTo>
                  <a:lnTo>
                    <a:pt x="1374" y="102"/>
                  </a:lnTo>
                  <a:lnTo>
                    <a:pt x="1393" y="107"/>
                  </a:lnTo>
                  <a:lnTo>
                    <a:pt x="1431" y="111"/>
                  </a:lnTo>
                  <a:lnTo>
                    <a:pt x="1461" y="113"/>
                  </a:lnTo>
                  <a:lnTo>
                    <a:pt x="1473" y="114"/>
                  </a:lnTo>
                  <a:lnTo>
                    <a:pt x="1488" y="116"/>
                  </a:lnTo>
                  <a:lnTo>
                    <a:pt x="1519" y="123"/>
                  </a:lnTo>
                  <a:lnTo>
                    <a:pt x="1534" y="129"/>
                  </a:lnTo>
                  <a:lnTo>
                    <a:pt x="1546" y="134"/>
                  </a:lnTo>
                  <a:lnTo>
                    <a:pt x="1556" y="140"/>
                  </a:lnTo>
                  <a:lnTo>
                    <a:pt x="1564" y="144"/>
                  </a:lnTo>
                  <a:lnTo>
                    <a:pt x="1583" y="165"/>
                  </a:lnTo>
                  <a:lnTo>
                    <a:pt x="1612" y="198"/>
                  </a:lnTo>
                  <a:lnTo>
                    <a:pt x="1625" y="216"/>
                  </a:lnTo>
                  <a:lnTo>
                    <a:pt x="1637" y="234"/>
                  </a:lnTo>
                  <a:lnTo>
                    <a:pt x="1646" y="249"/>
                  </a:lnTo>
                  <a:lnTo>
                    <a:pt x="1649" y="256"/>
                  </a:lnTo>
                  <a:lnTo>
                    <a:pt x="1649" y="262"/>
                  </a:lnTo>
                  <a:lnTo>
                    <a:pt x="1652" y="279"/>
                  </a:lnTo>
                  <a:lnTo>
                    <a:pt x="1658" y="306"/>
                  </a:lnTo>
                  <a:lnTo>
                    <a:pt x="1679" y="384"/>
                  </a:lnTo>
                  <a:lnTo>
                    <a:pt x="1690" y="426"/>
                  </a:lnTo>
                  <a:lnTo>
                    <a:pt x="1699" y="466"/>
                  </a:lnTo>
                  <a:lnTo>
                    <a:pt x="1706" y="500"/>
                  </a:lnTo>
                  <a:lnTo>
                    <a:pt x="1708" y="515"/>
                  </a:lnTo>
                  <a:lnTo>
                    <a:pt x="1708" y="527"/>
                  </a:lnTo>
                  <a:lnTo>
                    <a:pt x="1708" y="539"/>
                  </a:lnTo>
                  <a:lnTo>
                    <a:pt x="1705" y="553"/>
                  </a:lnTo>
                  <a:lnTo>
                    <a:pt x="1699" y="584"/>
                  </a:lnTo>
                  <a:lnTo>
                    <a:pt x="1688" y="616"/>
                  </a:lnTo>
                  <a:lnTo>
                    <a:pt x="1676" y="649"/>
                  </a:lnTo>
                  <a:lnTo>
                    <a:pt x="1655" y="704"/>
                  </a:lnTo>
                  <a:lnTo>
                    <a:pt x="1645" y="726"/>
                  </a:lnTo>
                  <a:lnTo>
                    <a:pt x="1657" y="758"/>
                  </a:lnTo>
                  <a:lnTo>
                    <a:pt x="1685" y="833"/>
                  </a:lnTo>
                  <a:lnTo>
                    <a:pt x="1700" y="878"/>
                  </a:lnTo>
                  <a:lnTo>
                    <a:pt x="1715" y="924"/>
                  </a:lnTo>
                  <a:lnTo>
                    <a:pt x="1727" y="967"/>
                  </a:lnTo>
                  <a:lnTo>
                    <a:pt x="1732" y="987"/>
                  </a:lnTo>
                  <a:lnTo>
                    <a:pt x="1735" y="1006"/>
                  </a:lnTo>
                  <a:lnTo>
                    <a:pt x="1757" y="1156"/>
                  </a:lnTo>
                  <a:lnTo>
                    <a:pt x="1770" y="1267"/>
                  </a:lnTo>
                  <a:lnTo>
                    <a:pt x="1773" y="1283"/>
                  </a:lnTo>
                  <a:lnTo>
                    <a:pt x="1779" y="1306"/>
                  </a:lnTo>
                  <a:lnTo>
                    <a:pt x="1785" y="1318"/>
                  </a:lnTo>
                  <a:lnTo>
                    <a:pt x="1791" y="1331"/>
                  </a:lnTo>
                  <a:lnTo>
                    <a:pt x="1800" y="1345"/>
                  </a:lnTo>
                  <a:lnTo>
                    <a:pt x="1809" y="1360"/>
                  </a:lnTo>
                  <a:lnTo>
                    <a:pt x="1823" y="1375"/>
                  </a:lnTo>
                  <a:lnTo>
                    <a:pt x="1836" y="1390"/>
                  </a:lnTo>
                  <a:lnTo>
                    <a:pt x="1854" y="1405"/>
                  </a:lnTo>
                  <a:lnTo>
                    <a:pt x="1874" y="1421"/>
                  </a:lnTo>
                  <a:lnTo>
                    <a:pt x="1898" y="1436"/>
                  </a:lnTo>
                  <a:lnTo>
                    <a:pt x="1925" y="1451"/>
                  </a:lnTo>
                  <a:lnTo>
                    <a:pt x="1953" y="1464"/>
                  </a:lnTo>
                  <a:lnTo>
                    <a:pt x="1987" y="1479"/>
                  </a:lnTo>
                  <a:lnTo>
                    <a:pt x="1980" y="1482"/>
                  </a:lnTo>
                  <a:lnTo>
                    <a:pt x="1961" y="1490"/>
                  </a:lnTo>
                  <a:lnTo>
                    <a:pt x="1932" y="1497"/>
                  </a:lnTo>
                  <a:lnTo>
                    <a:pt x="1914" y="1500"/>
                  </a:lnTo>
                  <a:lnTo>
                    <a:pt x="1896" y="1503"/>
                  </a:lnTo>
                  <a:lnTo>
                    <a:pt x="1878" y="1503"/>
                  </a:lnTo>
                  <a:lnTo>
                    <a:pt x="1859" y="1502"/>
                  </a:lnTo>
                  <a:lnTo>
                    <a:pt x="1841" y="1499"/>
                  </a:lnTo>
                  <a:lnTo>
                    <a:pt x="1821" y="1493"/>
                  </a:lnTo>
                  <a:lnTo>
                    <a:pt x="1814" y="1488"/>
                  </a:lnTo>
                  <a:lnTo>
                    <a:pt x="1805" y="1482"/>
                  </a:lnTo>
                  <a:lnTo>
                    <a:pt x="1796" y="1476"/>
                  </a:lnTo>
                  <a:lnTo>
                    <a:pt x="1788" y="1469"/>
                  </a:lnTo>
                  <a:lnTo>
                    <a:pt x="1781" y="1461"/>
                  </a:lnTo>
                  <a:lnTo>
                    <a:pt x="1775" y="1451"/>
                  </a:lnTo>
                  <a:lnTo>
                    <a:pt x="1767" y="1440"/>
                  </a:lnTo>
                  <a:lnTo>
                    <a:pt x="1761" y="1430"/>
                  </a:lnTo>
                  <a:lnTo>
                    <a:pt x="1753" y="1429"/>
                  </a:lnTo>
                  <a:lnTo>
                    <a:pt x="1729" y="1426"/>
                  </a:lnTo>
                  <a:lnTo>
                    <a:pt x="1714" y="1423"/>
                  </a:lnTo>
                  <a:lnTo>
                    <a:pt x="1699" y="1418"/>
                  </a:lnTo>
                  <a:lnTo>
                    <a:pt x="1685" y="1414"/>
                  </a:lnTo>
                  <a:lnTo>
                    <a:pt x="1672" y="1408"/>
                  </a:lnTo>
                  <a:lnTo>
                    <a:pt x="1667" y="1343"/>
                  </a:lnTo>
                  <a:lnTo>
                    <a:pt x="1661" y="1352"/>
                  </a:lnTo>
                  <a:lnTo>
                    <a:pt x="1645" y="1372"/>
                  </a:lnTo>
                  <a:lnTo>
                    <a:pt x="1618" y="1400"/>
                  </a:lnTo>
                  <a:lnTo>
                    <a:pt x="1601" y="1417"/>
                  </a:lnTo>
                  <a:lnTo>
                    <a:pt x="1582" y="1432"/>
                  </a:lnTo>
                  <a:lnTo>
                    <a:pt x="1562" y="1446"/>
                  </a:lnTo>
                  <a:lnTo>
                    <a:pt x="1540" y="1461"/>
                  </a:lnTo>
                  <a:lnTo>
                    <a:pt x="1516" y="1473"/>
                  </a:lnTo>
                  <a:lnTo>
                    <a:pt x="1491" y="1484"/>
                  </a:lnTo>
                  <a:lnTo>
                    <a:pt x="1464" y="1493"/>
                  </a:lnTo>
                  <a:lnTo>
                    <a:pt x="1450" y="1494"/>
                  </a:lnTo>
                  <a:lnTo>
                    <a:pt x="1437" y="1496"/>
                  </a:lnTo>
                  <a:lnTo>
                    <a:pt x="1422" y="1497"/>
                  </a:lnTo>
                  <a:lnTo>
                    <a:pt x="1408" y="1497"/>
                  </a:lnTo>
                  <a:lnTo>
                    <a:pt x="1393" y="1496"/>
                  </a:lnTo>
                  <a:lnTo>
                    <a:pt x="1378" y="1493"/>
                  </a:lnTo>
                  <a:lnTo>
                    <a:pt x="1363" y="1506"/>
                  </a:lnTo>
                  <a:lnTo>
                    <a:pt x="1345" y="1520"/>
                  </a:lnTo>
                  <a:lnTo>
                    <a:pt x="1323" y="1535"/>
                  </a:lnTo>
                  <a:lnTo>
                    <a:pt x="1296" y="1548"/>
                  </a:lnTo>
                  <a:lnTo>
                    <a:pt x="1283" y="1556"/>
                  </a:lnTo>
                  <a:lnTo>
                    <a:pt x="1269" y="1560"/>
                  </a:lnTo>
                  <a:lnTo>
                    <a:pt x="1254" y="1565"/>
                  </a:lnTo>
                  <a:lnTo>
                    <a:pt x="1241" y="1568"/>
                  </a:lnTo>
                  <a:lnTo>
                    <a:pt x="1226" y="1569"/>
                  </a:lnTo>
                  <a:lnTo>
                    <a:pt x="1212" y="1569"/>
                  </a:lnTo>
                  <a:lnTo>
                    <a:pt x="1203" y="1632"/>
                  </a:lnTo>
                  <a:lnTo>
                    <a:pt x="1191" y="1628"/>
                  </a:lnTo>
                  <a:lnTo>
                    <a:pt x="1181" y="1622"/>
                  </a:lnTo>
                  <a:lnTo>
                    <a:pt x="1167" y="1614"/>
                  </a:lnTo>
                  <a:lnTo>
                    <a:pt x="1155" y="1605"/>
                  </a:lnTo>
                  <a:lnTo>
                    <a:pt x="1145" y="1595"/>
                  </a:lnTo>
                  <a:lnTo>
                    <a:pt x="1140" y="1589"/>
                  </a:lnTo>
                  <a:lnTo>
                    <a:pt x="1137" y="1583"/>
                  </a:lnTo>
                  <a:lnTo>
                    <a:pt x="1136" y="1575"/>
                  </a:lnTo>
                  <a:lnTo>
                    <a:pt x="1136" y="1569"/>
                  </a:lnTo>
                  <a:lnTo>
                    <a:pt x="1134" y="1563"/>
                  </a:lnTo>
                  <a:lnTo>
                    <a:pt x="1133" y="1556"/>
                  </a:lnTo>
                  <a:lnTo>
                    <a:pt x="1127" y="1551"/>
                  </a:lnTo>
                  <a:lnTo>
                    <a:pt x="1121" y="1545"/>
                  </a:lnTo>
                  <a:lnTo>
                    <a:pt x="1113" y="1541"/>
                  </a:lnTo>
                  <a:lnTo>
                    <a:pt x="1105" y="1536"/>
                  </a:lnTo>
                  <a:lnTo>
                    <a:pt x="1085" y="1529"/>
                  </a:lnTo>
                  <a:lnTo>
                    <a:pt x="1066" y="1523"/>
                  </a:lnTo>
                  <a:lnTo>
                    <a:pt x="1049" y="1518"/>
                  </a:lnTo>
                  <a:lnTo>
                    <a:pt x="1031" y="1515"/>
                  </a:lnTo>
                  <a:lnTo>
                    <a:pt x="1069" y="1461"/>
                  </a:lnTo>
                  <a:lnTo>
                    <a:pt x="1034" y="1446"/>
                  </a:lnTo>
                  <a:lnTo>
                    <a:pt x="998" y="1432"/>
                  </a:lnTo>
                  <a:lnTo>
                    <a:pt x="956" y="1415"/>
                  </a:lnTo>
                  <a:lnTo>
                    <a:pt x="913" y="1400"/>
                  </a:lnTo>
                  <a:lnTo>
                    <a:pt x="873" y="1387"/>
                  </a:lnTo>
                  <a:lnTo>
                    <a:pt x="855" y="1382"/>
                  </a:lnTo>
                  <a:lnTo>
                    <a:pt x="838" y="1379"/>
                  </a:lnTo>
                  <a:lnTo>
                    <a:pt x="825" y="1379"/>
                  </a:lnTo>
                  <a:lnTo>
                    <a:pt x="816" y="1379"/>
                  </a:lnTo>
                  <a:lnTo>
                    <a:pt x="795" y="1385"/>
                  </a:lnTo>
                  <a:lnTo>
                    <a:pt x="766" y="1391"/>
                  </a:lnTo>
                  <a:lnTo>
                    <a:pt x="732" y="1397"/>
                  </a:lnTo>
                  <a:lnTo>
                    <a:pt x="696" y="1402"/>
                  </a:lnTo>
                  <a:lnTo>
                    <a:pt x="662" y="1405"/>
                  </a:lnTo>
                  <a:lnTo>
                    <a:pt x="632" y="1406"/>
                  </a:lnTo>
                  <a:lnTo>
                    <a:pt x="609" y="1406"/>
                  </a:lnTo>
                  <a:lnTo>
                    <a:pt x="603" y="1405"/>
                  </a:lnTo>
                  <a:lnTo>
                    <a:pt x="599" y="1403"/>
                  </a:lnTo>
                  <a:lnTo>
                    <a:pt x="599" y="1400"/>
                  </a:lnTo>
                  <a:lnTo>
                    <a:pt x="597" y="1396"/>
                  </a:lnTo>
                  <a:lnTo>
                    <a:pt x="599" y="1387"/>
                  </a:lnTo>
                  <a:lnTo>
                    <a:pt x="608" y="1364"/>
                  </a:lnTo>
                  <a:lnTo>
                    <a:pt x="612" y="1349"/>
                  </a:lnTo>
                  <a:lnTo>
                    <a:pt x="617" y="1333"/>
                  </a:lnTo>
                  <a:lnTo>
                    <a:pt x="621" y="1313"/>
                  </a:lnTo>
                  <a:lnTo>
                    <a:pt x="621" y="1294"/>
                  </a:lnTo>
                  <a:lnTo>
                    <a:pt x="623" y="1241"/>
                  </a:lnTo>
                  <a:lnTo>
                    <a:pt x="624" y="1177"/>
                  </a:lnTo>
                  <a:lnTo>
                    <a:pt x="623" y="1147"/>
                  </a:lnTo>
                  <a:lnTo>
                    <a:pt x="620" y="1123"/>
                  </a:lnTo>
                  <a:lnTo>
                    <a:pt x="618" y="1114"/>
                  </a:lnTo>
                  <a:lnTo>
                    <a:pt x="615" y="1107"/>
                  </a:lnTo>
                  <a:lnTo>
                    <a:pt x="612" y="1102"/>
                  </a:lnTo>
                  <a:lnTo>
                    <a:pt x="608" y="1101"/>
                  </a:lnTo>
                  <a:lnTo>
                    <a:pt x="603" y="1099"/>
                  </a:lnTo>
                  <a:lnTo>
                    <a:pt x="596" y="1096"/>
                  </a:lnTo>
                  <a:lnTo>
                    <a:pt x="579" y="1084"/>
                  </a:lnTo>
                  <a:lnTo>
                    <a:pt x="558" y="1068"/>
                  </a:lnTo>
                  <a:lnTo>
                    <a:pt x="537" y="1048"/>
                  </a:lnTo>
                  <a:lnTo>
                    <a:pt x="498" y="1012"/>
                  </a:lnTo>
                  <a:lnTo>
                    <a:pt x="482" y="996"/>
                  </a:lnTo>
                  <a:lnTo>
                    <a:pt x="460" y="1065"/>
                  </a:lnTo>
                  <a:lnTo>
                    <a:pt x="436" y="1135"/>
                  </a:lnTo>
                  <a:lnTo>
                    <a:pt x="407" y="1217"/>
                  </a:lnTo>
                  <a:lnTo>
                    <a:pt x="376" y="1303"/>
                  </a:lnTo>
                  <a:lnTo>
                    <a:pt x="346" y="1379"/>
                  </a:lnTo>
                  <a:lnTo>
                    <a:pt x="331" y="1411"/>
                  </a:lnTo>
                  <a:lnTo>
                    <a:pt x="319" y="1437"/>
                  </a:lnTo>
                  <a:lnTo>
                    <a:pt x="307" y="1458"/>
                  </a:lnTo>
                  <a:lnTo>
                    <a:pt x="302" y="1464"/>
                  </a:lnTo>
                  <a:lnTo>
                    <a:pt x="298" y="1470"/>
                  </a:lnTo>
                  <a:lnTo>
                    <a:pt x="290" y="1481"/>
                  </a:lnTo>
                  <a:lnTo>
                    <a:pt x="283" y="1493"/>
                  </a:lnTo>
                  <a:lnTo>
                    <a:pt x="272" y="1506"/>
                  </a:lnTo>
                  <a:lnTo>
                    <a:pt x="260" y="1520"/>
                  </a:lnTo>
                  <a:lnTo>
                    <a:pt x="249" y="1530"/>
                  </a:lnTo>
                  <a:lnTo>
                    <a:pt x="241" y="1535"/>
                  </a:lnTo>
                  <a:lnTo>
                    <a:pt x="235" y="1539"/>
                  </a:lnTo>
                  <a:lnTo>
                    <a:pt x="228" y="1541"/>
                  </a:lnTo>
                  <a:lnTo>
                    <a:pt x="220" y="1542"/>
                  </a:lnTo>
                  <a:lnTo>
                    <a:pt x="213" y="1541"/>
                  </a:lnTo>
                  <a:lnTo>
                    <a:pt x="205" y="1539"/>
                  </a:lnTo>
                  <a:lnTo>
                    <a:pt x="184" y="1533"/>
                  </a:lnTo>
                  <a:lnTo>
                    <a:pt x="162" y="1523"/>
                  </a:lnTo>
                  <a:lnTo>
                    <a:pt x="141" y="1509"/>
                  </a:lnTo>
                  <a:lnTo>
                    <a:pt x="130" y="1502"/>
                  </a:lnTo>
                  <a:lnTo>
                    <a:pt x="120" y="1493"/>
                  </a:lnTo>
                  <a:lnTo>
                    <a:pt x="111" y="1484"/>
                  </a:lnTo>
                  <a:lnTo>
                    <a:pt x="103" y="1473"/>
                  </a:lnTo>
                  <a:lnTo>
                    <a:pt x="97" y="1463"/>
                  </a:lnTo>
                  <a:lnTo>
                    <a:pt x="93" y="1452"/>
                  </a:lnTo>
                  <a:lnTo>
                    <a:pt x="90" y="1440"/>
                  </a:lnTo>
                  <a:lnTo>
                    <a:pt x="90" y="143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id-ID" sz="1800"/>
            </a:p>
          </p:txBody>
        </p:sp>
        <p:sp>
          <p:nvSpPr>
            <p:cNvPr id="12" name="Freeform 15">
              <a:extLst>
                <a:ext uri="{FF2B5EF4-FFF2-40B4-BE49-F238E27FC236}">
                  <a16:creationId xmlns:a16="http://schemas.microsoft.com/office/drawing/2014/main" xmlns="" id="{96E109A0-4845-45AA-8BD6-4B3AEB9D38BD}"/>
                </a:ext>
              </a:extLst>
            </p:cNvPr>
            <p:cNvSpPr>
              <a:spLocks/>
            </p:cNvSpPr>
            <p:nvPr/>
          </p:nvSpPr>
          <p:spPr bwMode="auto">
            <a:xfrm>
              <a:off x="1450" y="2170"/>
              <a:ext cx="110" cy="75"/>
            </a:xfrm>
            <a:custGeom>
              <a:avLst/>
              <a:gdLst>
                <a:gd name="T0" fmla="*/ 0 w 220"/>
                <a:gd name="T1" fmla="*/ 1 h 150"/>
                <a:gd name="T2" fmla="*/ 0 w 220"/>
                <a:gd name="T3" fmla="*/ 1 h 150"/>
                <a:gd name="T4" fmla="*/ 1 w 220"/>
                <a:gd name="T5" fmla="*/ 1 h 150"/>
                <a:gd name="T6" fmla="*/ 1 w 220"/>
                <a:gd name="T7" fmla="*/ 1 h 150"/>
                <a:gd name="T8" fmla="*/ 1 w 220"/>
                <a:gd name="T9" fmla="*/ 1 h 150"/>
                <a:gd name="T10" fmla="*/ 1 w 220"/>
                <a:gd name="T11" fmla="*/ 1 h 150"/>
                <a:gd name="T12" fmla="*/ 1 w 220"/>
                <a:gd name="T13" fmla="*/ 1 h 150"/>
                <a:gd name="T14" fmla="*/ 1 w 220"/>
                <a:gd name="T15" fmla="*/ 1 h 150"/>
                <a:gd name="T16" fmla="*/ 1 w 220"/>
                <a:gd name="T17" fmla="*/ 0 h 150"/>
                <a:gd name="T18" fmla="*/ 1 w 220"/>
                <a:gd name="T19" fmla="*/ 0 h 150"/>
                <a:gd name="T20" fmla="*/ 1 w 220"/>
                <a:gd name="T21" fmla="*/ 0 h 150"/>
                <a:gd name="T22" fmla="*/ 1 w 220"/>
                <a:gd name="T23" fmla="*/ 1 h 150"/>
                <a:gd name="T24" fmla="*/ 1 w 220"/>
                <a:gd name="T25" fmla="*/ 1 h 150"/>
                <a:gd name="T26" fmla="*/ 1 w 220"/>
                <a:gd name="T27" fmla="*/ 1 h 150"/>
                <a:gd name="T28" fmla="*/ 1 w 220"/>
                <a:gd name="T29" fmla="*/ 1 h 150"/>
                <a:gd name="T30" fmla="*/ 1 w 220"/>
                <a:gd name="T31" fmla="*/ 1 h 150"/>
                <a:gd name="T32" fmla="*/ 1 w 220"/>
                <a:gd name="T33" fmla="*/ 1 h 150"/>
                <a:gd name="T34" fmla="*/ 1 w 220"/>
                <a:gd name="T35" fmla="*/ 1 h 150"/>
                <a:gd name="T36" fmla="*/ 1 w 220"/>
                <a:gd name="T37" fmla="*/ 1 h 150"/>
                <a:gd name="T38" fmla="*/ 1 w 220"/>
                <a:gd name="T39" fmla="*/ 1 h 150"/>
                <a:gd name="T40" fmla="*/ 1 w 220"/>
                <a:gd name="T41" fmla="*/ 1 h 150"/>
                <a:gd name="T42" fmla="*/ 1 w 220"/>
                <a:gd name="T43" fmla="*/ 1 h 150"/>
                <a:gd name="T44" fmla="*/ 1 w 220"/>
                <a:gd name="T45" fmla="*/ 1 h 150"/>
                <a:gd name="T46" fmla="*/ 1 w 220"/>
                <a:gd name="T47" fmla="*/ 1 h 150"/>
                <a:gd name="T48" fmla="*/ 1 w 220"/>
                <a:gd name="T49" fmla="*/ 1 h 150"/>
                <a:gd name="T50" fmla="*/ 1 w 220"/>
                <a:gd name="T51" fmla="*/ 1 h 150"/>
                <a:gd name="T52" fmla="*/ 1 w 220"/>
                <a:gd name="T53" fmla="*/ 1 h 150"/>
                <a:gd name="T54" fmla="*/ 1 w 220"/>
                <a:gd name="T55" fmla="*/ 1 h 150"/>
                <a:gd name="T56" fmla="*/ 1 w 220"/>
                <a:gd name="T57" fmla="*/ 1 h 150"/>
                <a:gd name="T58" fmla="*/ 1 w 220"/>
                <a:gd name="T59" fmla="*/ 1 h 150"/>
                <a:gd name="T60" fmla="*/ 1 w 220"/>
                <a:gd name="T61" fmla="*/ 1 h 150"/>
                <a:gd name="T62" fmla="*/ 1 w 220"/>
                <a:gd name="T63" fmla="*/ 1 h 150"/>
                <a:gd name="T64" fmla="*/ 1 w 220"/>
                <a:gd name="T65" fmla="*/ 1 h 150"/>
                <a:gd name="T66" fmla="*/ 1 w 220"/>
                <a:gd name="T67" fmla="*/ 1 h 150"/>
                <a:gd name="T68" fmla="*/ 1 w 220"/>
                <a:gd name="T69" fmla="*/ 1 h 150"/>
                <a:gd name="T70" fmla="*/ 1 w 220"/>
                <a:gd name="T71" fmla="*/ 1 h 150"/>
                <a:gd name="T72" fmla="*/ 1 w 220"/>
                <a:gd name="T73" fmla="*/ 1 h 150"/>
                <a:gd name="T74" fmla="*/ 1 w 220"/>
                <a:gd name="T75" fmla="*/ 1 h 150"/>
                <a:gd name="T76" fmla="*/ 1 w 220"/>
                <a:gd name="T77" fmla="*/ 1 h 150"/>
                <a:gd name="T78" fmla="*/ 1 w 220"/>
                <a:gd name="T79" fmla="*/ 1 h 150"/>
                <a:gd name="T80" fmla="*/ 1 w 220"/>
                <a:gd name="T81" fmla="*/ 1 h 150"/>
                <a:gd name="T82" fmla="*/ 1 w 220"/>
                <a:gd name="T83" fmla="*/ 1 h 150"/>
                <a:gd name="T84" fmla="*/ 1 w 220"/>
                <a:gd name="T85" fmla="*/ 1 h 150"/>
                <a:gd name="T86" fmla="*/ 1 w 220"/>
                <a:gd name="T87" fmla="*/ 1 h 150"/>
                <a:gd name="T88" fmla="*/ 1 w 220"/>
                <a:gd name="T89" fmla="*/ 1 h 150"/>
                <a:gd name="T90" fmla="*/ 1 w 220"/>
                <a:gd name="T91" fmla="*/ 1 h 150"/>
                <a:gd name="T92" fmla="*/ 1 w 220"/>
                <a:gd name="T93" fmla="*/ 1 h 150"/>
                <a:gd name="T94" fmla="*/ 1 w 220"/>
                <a:gd name="T95" fmla="*/ 1 h 150"/>
                <a:gd name="T96" fmla="*/ 1 w 220"/>
                <a:gd name="T97" fmla="*/ 1 h 150"/>
                <a:gd name="T98" fmla="*/ 1 w 220"/>
                <a:gd name="T99" fmla="*/ 1 h 150"/>
                <a:gd name="T100" fmla="*/ 0 w 220"/>
                <a:gd name="T101" fmla="*/ 1 h 150"/>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220" h="150">
                  <a:moveTo>
                    <a:pt x="0" y="30"/>
                  </a:moveTo>
                  <a:lnTo>
                    <a:pt x="0" y="30"/>
                  </a:lnTo>
                  <a:lnTo>
                    <a:pt x="3" y="29"/>
                  </a:lnTo>
                  <a:lnTo>
                    <a:pt x="12" y="23"/>
                  </a:lnTo>
                  <a:lnTo>
                    <a:pt x="27" y="15"/>
                  </a:lnTo>
                  <a:lnTo>
                    <a:pt x="48" y="8"/>
                  </a:lnTo>
                  <a:lnTo>
                    <a:pt x="61" y="5"/>
                  </a:lnTo>
                  <a:lnTo>
                    <a:pt x="75" y="2"/>
                  </a:lnTo>
                  <a:lnTo>
                    <a:pt x="91" y="0"/>
                  </a:lnTo>
                  <a:lnTo>
                    <a:pt x="109" y="0"/>
                  </a:lnTo>
                  <a:lnTo>
                    <a:pt x="129" y="0"/>
                  </a:lnTo>
                  <a:lnTo>
                    <a:pt x="150" y="3"/>
                  </a:lnTo>
                  <a:lnTo>
                    <a:pt x="174" y="6"/>
                  </a:lnTo>
                  <a:lnTo>
                    <a:pt x="197" y="12"/>
                  </a:lnTo>
                  <a:lnTo>
                    <a:pt x="220" y="80"/>
                  </a:lnTo>
                  <a:lnTo>
                    <a:pt x="199" y="77"/>
                  </a:lnTo>
                  <a:lnTo>
                    <a:pt x="177" y="74"/>
                  </a:lnTo>
                  <a:lnTo>
                    <a:pt x="150" y="72"/>
                  </a:lnTo>
                  <a:lnTo>
                    <a:pt x="121" y="71"/>
                  </a:lnTo>
                  <a:lnTo>
                    <a:pt x="93" y="71"/>
                  </a:lnTo>
                  <a:lnTo>
                    <a:pt x="79" y="72"/>
                  </a:lnTo>
                  <a:lnTo>
                    <a:pt x="67" y="74"/>
                  </a:lnTo>
                  <a:lnTo>
                    <a:pt x="57" y="77"/>
                  </a:lnTo>
                  <a:lnTo>
                    <a:pt x="49" y="80"/>
                  </a:lnTo>
                  <a:lnTo>
                    <a:pt x="42" y="84"/>
                  </a:lnTo>
                  <a:lnTo>
                    <a:pt x="39" y="89"/>
                  </a:lnTo>
                  <a:lnTo>
                    <a:pt x="36" y="95"/>
                  </a:lnTo>
                  <a:lnTo>
                    <a:pt x="36" y="99"/>
                  </a:lnTo>
                  <a:lnTo>
                    <a:pt x="37" y="105"/>
                  </a:lnTo>
                  <a:lnTo>
                    <a:pt x="40" y="110"/>
                  </a:lnTo>
                  <a:lnTo>
                    <a:pt x="48" y="120"/>
                  </a:lnTo>
                  <a:lnTo>
                    <a:pt x="57" y="129"/>
                  </a:lnTo>
                  <a:lnTo>
                    <a:pt x="66" y="136"/>
                  </a:lnTo>
                  <a:lnTo>
                    <a:pt x="76" y="142"/>
                  </a:lnTo>
                  <a:lnTo>
                    <a:pt x="73" y="145"/>
                  </a:lnTo>
                  <a:lnTo>
                    <a:pt x="67" y="148"/>
                  </a:lnTo>
                  <a:lnTo>
                    <a:pt x="64" y="150"/>
                  </a:lnTo>
                  <a:lnTo>
                    <a:pt x="58" y="150"/>
                  </a:lnTo>
                  <a:lnTo>
                    <a:pt x="54" y="150"/>
                  </a:lnTo>
                  <a:lnTo>
                    <a:pt x="48" y="147"/>
                  </a:lnTo>
                  <a:lnTo>
                    <a:pt x="42" y="144"/>
                  </a:lnTo>
                  <a:lnTo>
                    <a:pt x="36" y="138"/>
                  </a:lnTo>
                  <a:lnTo>
                    <a:pt x="28" y="129"/>
                  </a:lnTo>
                  <a:lnTo>
                    <a:pt x="22" y="117"/>
                  </a:lnTo>
                  <a:lnTo>
                    <a:pt x="16" y="101"/>
                  </a:lnTo>
                  <a:lnTo>
                    <a:pt x="10" y="81"/>
                  </a:lnTo>
                  <a:lnTo>
                    <a:pt x="4" y="59"/>
                  </a:lnTo>
                  <a:lnTo>
                    <a:pt x="0" y="30"/>
                  </a:lnTo>
                  <a:close/>
                </a:path>
              </a:pathLst>
            </a:custGeom>
            <a:solidFill>
              <a:srgbClr val="96BE1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id-ID" sz="1800"/>
            </a:p>
          </p:txBody>
        </p:sp>
        <p:sp>
          <p:nvSpPr>
            <p:cNvPr id="13" name="Freeform 16">
              <a:extLst>
                <a:ext uri="{FF2B5EF4-FFF2-40B4-BE49-F238E27FC236}">
                  <a16:creationId xmlns:a16="http://schemas.microsoft.com/office/drawing/2014/main" xmlns="" id="{61E63845-BFBE-4B61-81A5-FE7D863A63F8}"/>
                </a:ext>
              </a:extLst>
            </p:cNvPr>
            <p:cNvSpPr>
              <a:spLocks/>
            </p:cNvSpPr>
            <p:nvPr/>
          </p:nvSpPr>
          <p:spPr bwMode="auto">
            <a:xfrm>
              <a:off x="1450" y="2170"/>
              <a:ext cx="110" cy="75"/>
            </a:xfrm>
            <a:custGeom>
              <a:avLst/>
              <a:gdLst>
                <a:gd name="T0" fmla="*/ 0 w 220"/>
                <a:gd name="T1" fmla="*/ 1 h 150"/>
                <a:gd name="T2" fmla="*/ 0 w 220"/>
                <a:gd name="T3" fmla="*/ 1 h 150"/>
                <a:gd name="T4" fmla="*/ 1 w 220"/>
                <a:gd name="T5" fmla="*/ 1 h 150"/>
                <a:gd name="T6" fmla="*/ 1 w 220"/>
                <a:gd name="T7" fmla="*/ 1 h 150"/>
                <a:gd name="T8" fmla="*/ 1 w 220"/>
                <a:gd name="T9" fmla="*/ 1 h 150"/>
                <a:gd name="T10" fmla="*/ 1 w 220"/>
                <a:gd name="T11" fmla="*/ 1 h 150"/>
                <a:gd name="T12" fmla="*/ 1 w 220"/>
                <a:gd name="T13" fmla="*/ 1 h 150"/>
                <a:gd name="T14" fmla="*/ 1 w 220"/>
                <a:gd name="T15" fmla="*/ 1 h 150"/>
                <a:gd name="T16" fmla="*/ 1 w 220"/>
                <a:gd name="T17" fmla="*/ 0 h 150"/>
                <a:gd name="T18" fmla="*/ 1 w 220"/>
                <a:gd name="T19" fmla="*/ 0 h 150"/>
                <a:gd name="T20" fmla="*/ 1 w 220"/>
                <a:gd name="T21" fmla="*/ 0 h 150"/>
                <a:gd name="T22" fmla="*/ 1 w 220"/>
                <a:gd name="T23" fmla="*/ 1 h 150"/>
                <a:gd name="T24" fmla="*/ 1 w 220"/>
                <a:gd name="T25" fmla="*/ 1 h 150"/>
                <a:gd name="T26" fmla="*/ 1 w 220"/>
                <a:gd name="T27" fmla="*/ 1 h 150"/>
                <a:gd name="T28" fmla="*/ 1 w 220"/>
                <a:gd name="T29" fmla="*/ 1 h 150"/>
                <a:gd name="T30" fmla="*/ 1 w 220"/>
                <a:gd name="T31" fmla="*/ 1 h 150"/>
                <a:gd name="T32" fmla="*/ 1 w 220"/>
                <a:gd name="T33" fmla="*/ 1 h 150"/>
                <a:gd name="T34" fmla="*/ 1 w 220"/>
                <a:gd name="T35" fmla="*/ 1 h 150"/>
                <a:gd name="T36" fmla="*/ 1 w 220"/>
                <a:gd name="T37" fmla="*/ 1 h 150"/>
                <a:gd name="T38" fmla="*/ 1 w 220"/>
                <a:gd name="T39" fmla="*/ 1 h 150"/>
                <a:gd name="T40" fmla="*/ 1 w 220"/>
                <a:gd name="T41" fmla="*/ 1 h 150"/>
                <a:gd name="T42" fmla="*/ 1 w 220"/>
                <a:gd name="T43" fmla="*/ 1 h 150"/>
                <a:gd name="T44" fmla="*/ 1 w 220"/>
                <a:gd name="T45" fmla="*/ 1 h 150"/>
                <a:gd name="T46" fmla="*/ 1 w 220"/>
                <a:gd name="T47" fmla="*/ 1 h 150"/>
                <a:gd name="T48" fmla="*/ 1 w 220"/>
                <a:gd name="T49" fmla="*/ 1 h 150"/>
                <a:gd name="T50" fmla="*/ 1 w 220"/>
                <a:gd name="T51" fmla="*/ 1 h 150"/>
                <a:gd name="T52" fmla="*/ 1 w 220"/>
                <a:gd name="T53" fmla="*/ 1 h 150"/>
                <a:gd name="T54" fmla="*/ 1 w 220"/>
                <a:gd name="T55" fmla="*/ 1 h 150"/>
                <a:gd name="T56" fmla="*/ 1 w 220"/>
                <a:gd name="T57" fmla="*/ 1 h 150"/>
                <a:gd name="T58" fmla="*/ 1 w 220"/>
                <a:gd name="T59" fmla="*/ 1 h 150"/>
                <a:gd name="T60" fmla="*/ 1 w 220"/>
                <a:gd name="T61" fmla="*/ 1 h 150"/>
                <a:gd name="T62" fmla="*/ 1 w 220"/>
                <a:gd name="T63" fmla="*/ 1 h 150"/>
                <a:gd name="T64" fmla="*/ 1 w 220"/>
                <a:gd name="T65" fmla="*/ 1 h 150"/>
                <a:gd name="T66" fmla="*/ 1 w 220"/>
                <a:gd name="T67" fmla="*/ 1 h 150"/>
                <a:gd name="T68" fmla="*/ 1 w 220"/>
                <a:gd name="T69" fmla="*/ 1 h 150"/>
                <a:gd name="T70" fmla="*/ 1 w 220"/>
                <a:gd name="T71" fmla="*/ 1 h 150"/>
                <a:gd name="T72" fmla="*/ 1 w 220"/>
                <a:gd name="T73" fmla="*/ 1 h 150"/>
                <a:gd name="T74" fmla="*/ 1 w 220"/>
                <a:gd name="T75" fmla="*/ 1 h 150"/>
                <a:gd name="T76" fmla="*/ 1 w 220"/>
                <a:gd name="T77" fmla="*/ 1 h 150"/>
                <a:gd name="T78" fmla="*/ 1 w 220"/>
                <a:gd name="T79" fmla="*/ 1 h 150"/>
                <a:gd name="T80" fmla="*/ 1 w 220"/>
                <a:gd name="T81" fmla="*/ 1 h 150"/>
                <a:gd name="T82" fmla="*/ 1 w 220"/>
                <a:gd name="T83" fmla="*/ 1 h 150"/>
                <a:gd name="T84" fmla="*/ 1 w 220"/>
                <a:gd name="T85" fmla="*/ 1 h 150"/>
                <a:gd name="T86" fmla="*/ 1 w 220"/>
                <a:gd name="T87" fmla="*/ 1 h 150"/>
                <a:gd name="T88" fmla="*/ 1 w 220"/>
                <a:gd name="T89" fmla="*/ 1 h 150"/>
                <a:gd name="T90" fmla="*/ 1 w 220"/>
                <a:gd name="T91" fmla="*/ 1 h 150"/>
                <a:gd name="T92" fmla="*/ 1 w 220"/>
                <a:gd name="T93" fmla="*/ 1 h 150"/>
                <a:gd name="T94" fmla="*/ 1 w 220"/>
                <a:gd name="T95" fmla="*/ 1 h 150"/>
                <a:gd name="T96" fmla="*/ 1 w 220"/>
                <a:gd name="T97" fmla="*/ 1 h 150"/>
                <a:gd name="T98" fmla="*/ 1 w 220"/>
                <a:gd name="T99" fmla="*/ 1 h 150"/>
                <a:gd name="T100" fmla="*/ 0 w 220"/>
                <a:gd name="T101" fmla="*/ 1 h 150"/>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220" h="150">
                  <a:moveTo>
                    <a:pt x="0" y="30"/>
                  </a:moveTo>
                  <a:lnTo>
                    <a:pt x="0" y="30"/>
                  </a:lnTo>
                  <a:lnTo>
                    <a:pt x="3" y="29"/>
                  </a:lnTo>
                  <a:lnTo>
                    <a:pt x="12" y="23"/>
                  </a:lnTo>
                  <a:lnTo>
                    <a:pt x="27" y="15"/>
                  </a:lnTo>
                  <a:lnTo>
                    <a:pt x="48" y="8"/>
                  </a:lnTo>
                  <a:lnTo>
                    <a:pt x="61" y="5"/>
                  </a:lnTo>
                  <a:lnTo>
                    <a:pt x="75" y="2"/>
                  </a:lnTo>
                  <a:lnTo>
                    <a:pt x="91" y="0"/>
                  </a:lnTo>
                  <a:lnTo>
                    <a:pt x="109" y="0"/>
                  </a:lnTo>
                  <a:lnTo>
                    <a:pt x="129" y="0"/>
                  </a:lnTo>
                  <a:lnTo>
                    <a:pt x="150" y="3"/>
                  </a:lnTo>
                  <a:lnTo>
                    <a:pt x="174" y="6"/>
                  </a:lnTo>
                  <a:lnTo>
                    <a:pt x="197" y="12"/>
                  </a:lnTo>
                  <a:lnTo>
                    <a:pt x="220" y="80"/>
                  </a:lnTo>
                  <a:lnTo>
                    <a:pt x="199" y="77"/>
                  </a:lnTo>
                  <a:lnTo>
                    <a:pt x="177" y="74"/>
                  </a:lnTo>
                  <a:lnTo>
                    <a:pt x="150" y="72"/>
                  </a:lnTo>
                  <a:lnTo>
                    <a:pt x="121" y="71"/>
                  </a:lnTo>
                  <a:lnTo>
                    <a:pt x="93" y="71"/>
                  </a:lnTo>
                  <a:lnTo>
                    <a:pt x="79" y="72"/>
                  </a:lnTo>
                  <a:lnTo>
                    <a:pt x="67" y="74"/>
                  </a:lnTo>
                  <a:lnTo>
                    <a:pt x="57" y="77"/>
                  </a:lnTo>
                  <a:lnTo>
                    <a:pt x="49" y="80"/>
                  </a:lnTo>
                  <a:lnTo>
                    <a:pt x="42" y="84"/>
                  </a:lnTo>
                  <a:lnTo>
                    <a:pt x="39" y="89"/>
                  </a:lnTo>
                  <a:lnTo>
                    <a:pt x="36" y="95"/>
                  </a:lnTo>
                  <a:lnTo>
                    <a:pt x="36" y="99"/>
                  </a:lnTo>
                  <a:lnTo>
                    <a:pt x="37" y="105"/>
                  </a:lnTo>
                  <a:lnTo>
                    <a:pt x="40" y="110"/>
                  </a:lnTo>
                  <a:lnTo>
                    <a:pt x="48" y="120"/>
                  </a:lnTo>
                  <a:lnTo>
                    <a:pt x="57" y="129"/>
                  </a:lnTo>
                  <a:lnTo>
                    <a:pt x="66" y="136"/>
                  </a:lnTo>
                  <a:lnTo>
                    <a:pt x="76" y="142"/>
                  </a:lnTo>
                  <a:lnTo>
                    <a:pt x="73" y="145"/>
                  </a:lnTo>
                  <a:lnTo>
                    <a:pt x="67" y="148"/>
                  </a:lnTo>
                  <a:lnTo>
                    <a:pt x="64" y="150"/>
                  </a:lnTo>
                  <a:lnTo>
                    <a:pt x="58" y="150"/>
                  </a:lnTo>
                  <a:lnTo>
                    <a:pt x="54" y="150"/>
                  </a:lnTo>
                  <a:lnTo>
                    <a:pt x="48" y="147"/>
                  </a:lnTo>
                  <a:lnTo>
                    <a:pt x="42" y="144"/>
                  </a:lnTo>
                  <a:lnTo>
                    <a:pt x="36" y="138"/>
                  </a:lnTo>
                  <a:lnTo>
                    <a:pt x="28" y="129"/>
                  </a:lnTo>
                  <a:lnTo>
                    <a:pt x="22" y="117"/>
                  </a:lnTo>
                  <a:lnTo>
                    <a:pt x="16" y="101"/>
                  </a:lnTo>
                  <a:lnTo>
                    <a:pt x="10" y="81"/>
                  </a:lnTo>
                  <a:lnTo>
                    <a:pt x="4" y="59"/>
                  </a:lnTo>
                  <a:lnTo>
                    <a:pt x="0" y="3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id-ID" sz="1800"/>
            </a:p>
          </p:txBody>
        </p:sp>
        <p:sp>
          <p:nvSpPr>
            <p:cNvPr id="14" name="Freeform 17">
              <a:extLst>
                <a:ext uri="{FF2B5EF4-FFF2-40B4-BE49-F238E27FC236}">
                  <a16:creationId xmlns:a16="http://schemas.microsoft.com/office/drawing/2014/main" xmlns="" id="{45C1EF7C-75A2-4593-B83F-DC6024A26128}"/>
                </a:ext>
              </a:extLst>
            </p:cNvPr>
            <p:cNvSpPr>
              <a:spLocks/>
            </p:cNvSpPr>
            <p:nvPr/>
          </p:nvSpPr>
          <p:spPr bwMode="auto">
            <a:xfrm>
              <a:off x="1704" y="1719"/>
              <a:ext cx="230" cy="272"/>
            </a:xfrm>
            <a:custGeom>
              <a:avLst/>
              <a:gdLst>
                <a:gd name="T0" fmla="*/ 1 w 459"/>
                <a:gd name="T1" fmla="*/ 1 h 543"/>
                <a:gd name="T2" fmla="*/ 1 w 459"/>
                <a:gd name="T3" fmla="*/ 0 h 543"/>
                <a:gd name="T4" fmla="*/ 1 w 459"/>
                <a:gd name="T5" fmla="*/ 1 h 543"/>
                <a:gd name="T6" fmla="*/ 0 w 459"/>
                <a:gd name="T7" fmla="*/ 1 h 543"/>
                <a:gd name="T8" fmla="*/ 0 w 459"/>
                <a:gd name="T9" fmla="*/ 1 h 543"/>
                <a:gd name="T10" fmla="*/ 1 w 459"/>
                <a:gd name="T11" fmla="*/ 1 h 543"/>
                <a:gd name="T12" fmla="*/ 1 w 459"/>
                <a:gd name="T13" fmla="*/ 1 h 543"/>
                <a:gd name="T14" fmla="*/ 1 w 459"/>
                <a:gd name="T15" fmla="*/ 1 h 543"/>
                <a:gd name="T16" fmla="*/ 1 w 459"/>
                <a:gd name="T17" fmla="*/ 1 h 543"/>
                <a:gd name="T18" fmla="*/ 1 w 459"/>
                <a:gd name="T19" fmla="*/ 1 h 543"/>
                <a:gd name="T20" fmla="*/ 1 w 459"/>
                <a:gd name="T21" fmla="*/ 1 h 543"/>
                <a:gd name="T22" fmla="*/ 1 w 459"/>
                <a:gd name="T23" fmla="*/ 1 h 543"/>
                <a:gd name="T24" fmla="*/ 1 w 459"/>
                <a:gd name="T25" fmla="*/ 1 h 543"/>
                <a:gd name="T26" fmla="*/ 1 w 459"/>
                <a:gd name="T27" fmla="*/ 1 h 543"/>
                <a:gd name="T28" fmla="*/ 1 w 459"/>
                <a:gd name="T29" fmla="*/ 1 h 543"/>
                <a:gd name="T30" fmla="*/ 1 w 459"/>
                <a:gd name="T31" fmla="*/ 1 h 543"/>
                <a:gd name="T32" fmla="*/ 1 w 459"/>
                <a:gd name="T33" fmla="*/ 1 h 543"/>
                <a:gd name="T34" fmla="*/ 1 w 459"/>
                <a:gd name="T35" fmla="*/ 1 h 543"/>
                <a:gd name="T36" fmla="*/ 1 w 459"/>
                <a:gd name="T37" fmla="*/ 1 h 543"/>
                <a:gd name="T38" fmla="*/ 1 w 459"/>
                <a:gd name="T39" fmla="*/ 1 h 543"/>
                <a:gd name="T40" fmla="*/ 1 w 459"/>
                <a:gd name="T41" fmla="*/ 1 h 543"/>
                <a:gd name="T42" fmla="*/ 1 w 459"/>
                <a:gd name="T43" fmla="*/ 1 h 543"/>
                <a:gd name="T44" fmla="*/ 1 w 459"/>
                <a:gd name="T45" fmla="*/ 1 h 543"/>
                <a:gd name="T46" fmla="*/ 1 w 459"/>
                <a:gd name="T47" fmla="*/ 1 h 543"/>
                <a:gd name="T48" fmla="*/ 1 w 459"/>
                <a:gd name="T49" fmla="*/ 1 h 543"/>
                <a:gd name="T50" fmla="*/ 1 w 459"/>
                <a:gd name="T51" fmla="*/ 1 h 543"/>
                <a:gd name="T52" fmla="*/ 1 w 459"/>
                <a:gd name="T53" fmla="*/ 1 h 543"/>
                <a:gd name="T54" fmla="*/ 1 w 459"/>
                <a:gd name="T55" fmla="*/ 1 h 543"/>
                <a:gd name="T56" fmla="*/ 1 w 459"/>
                <a:gd name="T57" fmla="*/ 1 h 543"/>
                <a:gd name="T58" fmla="*/ 1 w 459"/>
                <a:gd name="T59" fmla="*/ 1 h 543"/>
                <a:gd name="T60" fmla="*/ 1 w 459"/>
                <a:gd name="T61" fmla="*/ 1 h 543"/>
                <a:gd name="T62" fmla="*/ 1 w 459"/>
                <a:gd name="T63" fmla="*/ 1 h 543"/>
                <a:gd name="T64" fmla="*/ 1 w 459"/>
                <a:gd name="T65" fmla="*/ 1 h 543"/>
                <a:gd name="T66" fmla="*/ 1 w 459"/>
                <a:gd name="T67" fmla="*/ 1 h 543"/>
                <a:gd name="T68" fmla="*/ 1 w 459"/>
                <a:gd name="T69" fmla="*/ 1 h 543"/>
                <a:gd name="T70" fmla="*/ 1 w 459"/>
                <a:gd name="T71" fmla="*/ 1 h 543"/>
                <a:gd name="T72" fmla="*/ 1 w 459"/>
                <a:gd name="T73" fmla="*/ 1 h 543"/>
                <a:gd name="T74" fmla="*/ 1 w 459"/>
                <a:gd name="T75" fmla="*/ 1 h 543"/>
                <a:gd name="T76" fmla="*/ 1 w 459"/>
                <a:gd name="T77" fmla="*/ 1 h 543"/>
                <a:gd name="T78" fmla="*/ 1 w 459"/>
                <a:gd name="T79" fmla="*/ 1 h 543"/>
                <a:gd name="T80" fmla="*/ 1 w 459"/>
                <a:gd name="T81" fmla="*/ 1 h 543"/>
                <a:gd name="T82" fmla="*/ 1 w 459"/>
                <a:gd name="T83" fmla="*/ 1 h 543"/>
                <a:gd name="T84" fmla="*/ 1 w 459"/>
                <a:gd name="T85" fmla="*/ 1 h 543"/>
                <a:gd name="T86" fmla="*/ 1 w 459"/>
                <a:gd name="T87" fmla="*/ 1 h 543"/>
                <a:gd name="T88" fmla="*/ 1 w 459"/>
                <a:gd name="T89" fmla="*/ 1 h 543"/>
                <a:gd name="T90" fmla="*/ 1 w 459"/>
                <a:gd name="T91" fmla="*/ 1 h 543"/>
                <a:gd name="T92" fmla="*/ 1 w 459"/>
                <a:gd name="T93" fmla="*/ 1 h 543"/>
                <a:gd name="T94" fmla="*/ 1 w 459"/>
                <a:gd name="T95" fmla="*/ 1 h 543"/>
                <a:gd name="T96" fmla="*/ 1 w 459"/>
                <a:gd name="T97" fmla="*/ 1 h 543"/>
                <a:gd name="T98" fmla="*/ 1 w 459"/>
                <a:gd name="T99" fmla="*/ 1 h 543"/>
                <a:gd name="T100" fmla="*/ 1 w 459"/>
                <a:gd name="T101" fmla="*/ 1 h 543"/>
                <a:gd name="T102" fmla="*/ 1 w 459"/>
                <a:gd name="T103" fmla="*/ 1 h 543"/>
                <a:gd name="T104" fmla="*/ 1 w 459"/>
                <a:gd name="T105" fmla="*/ 1 h 543"/>
                <a:gd name="T106" fmla="*/ 1 w 459"/>
                <a:gd name="T107" fmla="*/ 1 h 543"/>
                <a:gd name="T108" fmla="*/ 1 w 459"/>
                <a:gd name="T109" fmla="*/ 1 h 543"/>
                <a:gd name="T110" fmla="*/ 1 w 459"/>
                <a:gd name="T111" fmla="*/ 1 h 543"/>
                <a:gd name="T112" fmla="*/ 1 w 459"/>
                <a:gd name="T113" fmla="*/ 1 h 543"/>
                <a:gd name="T114" fmla="*/ 1 w 459"/>
                <a:gd name="T115" fmla="*/ 1 h 543"/>
                <a:gd name="T116" fmla="*/ 1 w 459"/>
                <a:gd name="T117" fmla="*/ 1 h 543"/>
                <a:gd name="T118" fmla="*/ 1 w 459"/>
                <a:gd name="T119" fmla="*/ 1 h 543"/>
                <a:gd name="T120" fmla="*/ 1 w 459"/>
                <a:gd name="T121" fmla="*/ 1 h 543"/>
                <a:gd name="T122" fmla="*/ 1 w 459"/>
                <a:gd name="T123" fmla="*/ 1 h 543"/>
                <a:gd name="T124" fmla="*/ 1 w 459"/>
                <a:gd name="T125" fmla="*/ 1 h 543"/>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459" h="543">
                  <a:moveTo>
                    <a:pt x="383" y="85"/>
                  </a:moveTo>
                  <a:lnTo>
                    <a:pt x="253" y="0"/>
                  </a:lnTo>
                  <a:lnTo>
                    <a:pt x="40" y="54"/>
                  </a:lnTo>
                  <a:lnTo>
                    <a:pt x="0" y="143"/>
                  </a:lnTo>
                  <a:lnTo>
                    <a:pt x="3" y="170"/>
                  </a:lnTo>
                  <a:lnTo>
                    <a:pt x="7" y="194"/>
                  </a:lnTo>
                  <a:lnTo>
                    <a:pt x="13" y="218"/>
                  </a:lnTo>
                  <a:lnTo>
                    <a:pt x="19" y="241"/>
                  </a:lnTo>
                  <a:lnTo>
                    <a:pt x="33" y="284"/>
                  </a:lnTo>
                  <a:lnTo>
                    <a:pt x="48" y="321"/>
                  </a:lnTo>
                  <a:lnTo>
                    <a:pt x="64" y="356"/>
                  </a:lnTo>
                  <a:lnTo>
                    <a:pt x="82" y="387"/>
                  </a:lnTo>
                  <a:lnTo>
                    <a:pt x="100" y="414"/>
                  </a:lnTo>
                  <a:lnTo>
                    <a:pt x="119" y="437"/>
                  </a:lnTo>
                  <a:lnTo>
                    <a:pt x="137" y="458"/>
                  </a:lnTo>
                  <a:lnTo>
                    <a:pt x="154" y="474"/>
                  </a:lnTo>
                  <a:lnTo>
                    <a:pt x="169" y="488"/>
                  </a:lnTo>
                  <a:lnTo>
                    <a:pt x="184" y="500"/>
                  </a:lnTo>
                  <a:lnTo>
                    <a:pt x="203" y="513"/>
                  </a:lnTo>
                  <a:lnTo>
                    <a:pt x="211" y="518"/>
                  </a:lnTo>
                  <a:lnTo>
                    <a:pt x="215" y="521"/>
                  </a:lnTo>
                  <a:lnTo>
                    <a:pt x="226" y="527"/>
                  </a:lnTo>
                  <a:lnTo>
                    <a:pt x="241" y="534"/>
                  </a:lnTo>
                  <a:lnTo>
                    <a:pt x="250" y="539"/>
                  </a:lnTo>
                  <a:lnTo>
                    <a:pt x="260" y="540"/>
                  </a:lnTo>
                  <a:lnTo>
                    <a:pt x="271" y="542"/>
                  </a:lnTo>
                  <a:lnTo>
                    <a:pt x="281" y="543"/>
                  </a:lnTo>
                  <a:lnTo>
                    <a:pt x="293" y="542"/>
                  </a:lnTo>
                  <a:lnTo>
                    <a:pt x="305" y="537"/>
                  </a:lnTo>
                  <a:lnTo>
                    <a:pt x="317" y="531"/>
                  </a:lnTo>
                  <a:lnTo>
                    <a:pt x="329" y="522"/>
                  </a:lnTo>
                  <a:lnTo>
                    <a:pt x="339" y="510"/>
                  </a:lnTo>
                  <a:lnTo>
                    <a:pt x="351" y="495"/>
                  </a:lnTo>
                  <a:lnTo>
                    <a:pt x="362" y="477"/>
                  </a:lnTo>
                  <a:lnTo>
                    <a:pt x="371" y="459"/>
                  </a:lnTo>
                  <a:lnTo>
                    <a:pt x="380" y="440"/>
                  </a:lnTo>
                  <a:lnTo>
                    <a:pt x="387" y="419"/>
                  </a:lnTo>
                  <a:lnTo>
                    <a:pt x="401" y="380"/>
                  </a:lnTo>
                  <a:lnTo>
                    <a:pt x="411" y="339"/>
                  </a:lnTo>
                  <a:lnTo>
                    <a:pt x="420" y="304"/>
                  </a:lnTo>
                  <a:lnTo>
                    <a:pt x="426" y="272"/>
                  </a:lnTo>
                  <a:lnTo>
                    <a:pt x="432" y="233"/>
                  </a:lnTo>
                  <a:lnTo>
                    <a:pt x="435" y="226"/>
                  </a:lnTo>
                  <a:lnTo>
                    <a:pt x="438" y="218"/>
                  </a:lnTo>
                  <a:lnTo>
                    <a:pt x="449" y="208"/>
                  </a:lnTo>
                  <a:lnTo>
                    <a:pt x="453" y="203"/>
                  </a:lnTo>
                  <a:lnTo>
                    <a:pt x="458" y="197"/>
                  </a:lnTo>
                  <a:lnTo>
                    <a:pt x="459" y="188"/>
                  </a:lnTo>
                  <a:lnTo>
                    <a:pt x="459" y="178"/>
                  </a:lnTo>
                  <a:lnTo>
                    <a:pt x="456" y="166"/>
                  </a:lnTo>
                  <a:lnTo>
                    <a:pt x="452" y="157"/>
                  </a:lnTo>
                  <a:lnTo>
                    <a:pt x="446" y="151"/>
                  </a:lnTo>
                  <a:lnTo>
                    <a:pt x="440" y="145"/>
                  </a:lnTo>
                  <a:lnTo>
                    <a:pt x="434" y="142"/>
                  </a:lnTo>
                  <a:lnTo>
                    <a:pt x="428" y="140"/>
                  </a:lnTo>
                  <a:lnTo>
                    <a:pt x="423" y="139"/>
                  </a:lnTo>
                  <a:lnTo>
                    <a:pt x="428" y="107"/>
                  </a:lnTo>
                  <a:lnTo>
                    <a:pt x="383" y="85"/>
                  </a:lnTo>
                  <a:close/>
                </a:path>
              </a:pathLst>
            </a:custGeom>
            <a:solidFill>
              <a:srgbClr val="FCD7A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id-ID" sz="1800"/>
            </a:p>
          </p:txBody>
        </p:sp>
        <p:sp>
          <p:nvSpPr>
            <p:cNvPr id="15" name="Freeform 18">
              <a:extLst>
                <a:ext uri="{FF2B5EF4-FFF2-40B4-BE49-F238E27FC236}">
                  <a16:creationId xmlns:a16="http://schemas.microsoft.com/office/drawing/2014/main" xmlns="" id="{23EDC5B4-D7C2-41D8-99B8-AFD71FA4426C}"/>
                </a:ext>
              </a:extLst>
            </p:cNvPr>
            <p:cNvSpPr>
              <a:spLocks/>
            </p:cNvSpPr>
            <p:nvPr/>
          </p:nvSpPr>
          <p:spPr bwMode="auto">
            <a:xfrm>
              <a:off x="1702" y="1655"/>
              <a:ext cx="216" cy="196"/>
            </a:xfrm>
            <a:custGeom>
              <a:avLst/>
              <a:gdLst>
                <a:gd name="T0" fmla="*/ 0 w 433"/>
                <a:gd name="T1" fmla="*/ 0 h 393"/>
                <a:gd name="T2" fmla="*/ 0 w 433"/>
                <a:gd name="T3" fmla="*/ 0 h 393"/>
                <a:gd name="T4" fmla="*/ 0 w 433"/>
                <a:gd name="T5" fmla="*/ 0 h 393"/>
                <a:gd name="T6" fmla="*/ 0 w 433"/>
                <a:gd name="T7" fmla="*/ 0 h 393"/>
                <a:gd name="T8" fmla="*/ 0 w 433"/>
                <a:gd name="T9" fmla="*/ 0 h 393"/>
                <a:gd name="T10" fmla="*/ 0 w 433"/>
                <a:gd name="T11" fmla="*/ 0 h 393"/>
                <a:gd name="T12" fmla="*/ 0 w 433"/>
                <a:gd name="T13" fmla="*/ 0 h 393"/>
                <a:gd name="T14" fmla="*/ 0 w 433"/>
                <a:gd name="T15" fmla="*/ 0 h 393"/>
                <a:gd name="T16" fmla="*/ 0 w 433"/>
                <a:gd name="T17" fmla="*/ 0 h 393"/>
                <a:gd name="T18" fmla="*/ 0 w 433"/>
                <a:gd name="T19" fmla="*/ 0 h 393"/>
                <a:gd name="T20" fmla="*/ 0 w 433"/>
                <a:gd name="T21" fmla="*/ 0 h 393"/>
                <a:gd name="T22" fmla="*/ 0 w 433"/>
                <a:gd name="T23" fmla="*/ 0 h 393"/>
                <a:gd name="T24" fmla="*/ 0 w 433"/>
                <a:gd name="T25" fmla="*/ 0 h 393"/>
                <a:gd name="T26" fmla="*/ 0 w 433"/>
                <a:gd name="T27" fmla="*/ 0 h 393"/>
                <a:gd name="T28" fmla="*/ 0 w 433"/>
                <a:gd name="T29" fmla="*/ 0 h 393"/>
                <a:gd name="T30" fmla="*/ 0 w 433"/>
                <a:gd name="T31" fmla="*/ 0 h 393"/>
                <a:gd name="T32" fmla="*/ 0 w 433"/>
                <a:gd name="T33" fmla="*/ 0 h 393"/>
                <a:gd name="T34" fmla="*/ 0 w 433"/>
                <a:gd name="T35" fmla="*/ 0 h 393"/>
                <a:gd name="T36" fmla="*/ 0 w 433"/>
                <a:gd name="T37" fmla="*/ 0 h 393"/>
                <a:gd name="T38" fmla="*/ 0 w 433"/>
                <a:gd name="T39" fmla="*/ 0 h 393"/>
                <a:gd name="T40" fmla="*/ 0 w 433"/>
                <a:gd name="T41" fmla="*/ 0 h 393"/>
                <a:gd name="T42" fmla="*/ 0 w 433"/>
                <a:gd name="T43" fmla="*/ 0 h 393"/>
                <a:gd name="T44" fmla="*/ 0 w 433"/>
                <a:gd name="T45" fmla="*/ 0 h 393"/>
                <a:gd name="T46" fmla="*/ 0 w 433"/>
                <a:gd name="T47" fmla="*/ 0 h 393"/>
                <a:gd name="T48" fmla="*/ 0 w 433"/>
                <a:gd name="T49" fmla="*/ 0 h 393"/>
                <a:gd name="T50" fmla="*/ 0 w 433"/>
                <a:gd name="T51" fmla="*/ 0 h 393"/>
                <a:gd name="T52" fmla="*/ 0 w 433"/>
                <a:gd name="T53" fmla="*/ 0 h 393"/>
                <a:gd name="T54" fmla="*/ 0 w 433"/>
                <a:gd name="T55" fmla="*/ 0 h 393"/>
                <a:gd name="T56" fmla="*/ 0 w 433"/>
                <a:gd name="T57" fmla="*/ 0 h 393"/>
                <a:gd name="T58" fmla="*/ 0 w 433"/>
                <a:gd name="T59" fmla="*/ 0 h 393"/>
                <a:gd name="T60" fmla="*/ 0 w 433"/>
                <a:gd name="T61" fmla="*/ 0 h 393"/>
                <a:gd name="T62" fmla="*/ 0 w 433"/>
                <a:gd name="T63" fmla="*/ 0 h 393"/>
                <a:gd name="T64" fmla="*/ 0 w 433"/>
                <a:gd name="T65" fmla="*/ 0 h 393"/>
                <a:gd name="T66" fmla="*/ 0 w 433"/>
                <a:gd name="T67" fmla="*/ 0 h 393"/>
                <a:gd name="T68" fmla="*/ 0 w 433"/>
                <a:gd name="T69" fmla="*/ 0 h 393"/>
                <a:gd name="T70" fmla="*/ 0 w 433"/>
                <a:gd name="T71" fmla="*/ 0 h 393"/>
                <a:gd name="T72" fmla="*/ 0 w 433"/>
                <a:gd name="T73" fmla="*/ 0 h 393"/>
                <a:gd name="T74" fmla="*/ 0 w 433"/>
                <a:gd name="T75" fmla="*/ 0 h 393"/>
                <a:gd name="T76" fmla="*/ 0 w 433"/>
                <a:gd name="T77" fmla="*/ 0 h 393"/>
                <a:gd name="T78" fmla="*/ 0 w 433"/>
                <a:gd name="T79" fmla="*/ 0 h 393"/>
                <a:gd name="T80" fmla="*/ 0 w 433"/>
                <a:gd name="T81" fmla="*/ 0 h 393"/>
                <a:gd name="T82" fmla="*/ 0 w 433"/>
                <a:gd name="T83" fmla="*/ 0 h 393"/>
                <a:gd name="T84" fmla="*/ 0 w 433"/>
                <a:gd name="T85" fmla="*/ 0 h 393"/>
                <a:gd name="T86" fmla="*/ 0 w 433"/>
                <a:gd name="T87" fmla="*/ 0 h 393"/>
                <a:gd name="T88" fmla="*/ 0 w 433"/>
                <a:gd name="T89" fmla="*/ 0 h 393"/>
                <a:gd name="T90" fmla="*/ 0 w 433"/>
                <a:gd name="T91" fmla="*/ 0 h 393"/>
                <a:gd name="T92" fmla="*/ 0 w 433"/>
                <a:gd name="T93" fmla="*/ 0 h 393"/>
                <a:gd name="T94" fmla="*/ 0 w 433"/>
                <a:gd name="T95" fmla="*/ 0 h 393"/>
                <a:gd name="T96" fmla="*/ 0 w 433"/>
                <a:gd name="T97" fmla="*/ 0 h 393"/>
                <a:gd name="T98" fmla="*/ 0 w 433"/>
                <a:gd name="T99" fmla="*/ 0 h 393"/>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433" h="393">
                  <a:moveTo>
                    <a:pt x="5" y="271"/>
                  </a:moveTo>
                  <a:lnTo>
                    <a:pt x="5" y="271"/>
                  </a:lnTo>
                  <a:lnTo>
                    <a:pt x="2" y="252"/>
                  </a:lnTo>
                  <a:lnTo>
                    <a:pt x="0" y="229"/>
                  </a:lnTo>
                  <a:lnTo>
                    <a:pt x="0" y="204"/>
                  </a:lnTo>
                  <a:lnTo>
                    <a:pt x="2" y="176"/>
                  </a:lnTo>
                  <a:lnTo>
                    <a:pt x="5" y="161"/>
                  </a:lnTo>
                  <a:lnTo>
                    <a:pt x="8" y="146"/>
                  </a:lnTo>
                  <a:lnTo>
                    <a:pt x="14" y="132"/>
                  </a:lnTo>
                  <a:lnTo>
                    <a:pt x="20" y="119"/>
                  </a:lnTo>
                  <a:lnTo>
                    <a:pt x="27" y="107"/>
                  </a:lnTo>
                  <a:lnTo>
                    <a:pt x="36" y="96"/>
                  </a:lnTo>
                  <a:lnTo>
                    <a:pt x="77" y="57"/>
                  </a:lnTo>
                  <a:lnTo>
                    <a:pt x="96" y="39"/>
                  </a:lnTo>
                  <a:lnTo>
                    <a:pt x="115" y="24"/>
                  </a:lnTo>
                  <a:lnTo>
                    <a:pt x="135" y="12"/>
                  </a:lnTo>
                  <a:lnTo>
                    <a:pt x="144" y="8"/>
                  </a:lnTo>
                  <a:lnTo>
                    <a:pt x="154" y="5"/>
                  </a:lnTo>
                  <a:lnTo>
                    <a:pt x="163" y="2"/>
                  </a:lnTo>
                  <a:lnTo>
                    <a:pt x="174" y="0"/>
                  </a:lnTo>
                  <a:lnTo>
                    <a:pt x="184" y="0"/>
                  </a:lnTo>
                  <a:lnTo>
                    <a:pt x="193" y="0"/>
                  </a:lnTo>
                  <a:lnTo>
                    <a:pt x="237" y="9"/>
                  </a:lnTo>
                  <a:lnTo>
                    <a:pt x="280" y="21"/>
                  </a:lnTo>
                  <a:lnTo>
                    <a:pt x="303" y="29"/>
                  </a:lnTo>
                  <a:lnTo>
                    <a:pt x="323" y="36"/>
                  </a:lnTo>
                  <a:lnTo>
                    <a:pt x="343" y="45"/>
                  </a:lnTo>
                  <a:lnTo>
                    <a:pt x="361" y="56"/>
                  </a:lnTo>
                  <a:lnTo>
                    <a:pt x="368" y="60"/>
                  </a:lnTo>
                  <a:lnTo>
                    <a:pt x="376" y="66"/>
                  </a:lnTo>
                  <a:lnTo>
                    <a:pt x="383" y="74"/>
                  </a:lnTo>
                  <a:lnTo>
                    <a:pt x="389" y="83"/>
                  </a:lnTo>
                  <a:lnTo>
                    <a:pt x="401" y="101"/>
                  </a:lnTo>
                  <a:lnTo>
                    <a:pt x="410" y="122"/>
                  </a:lnTo>
                  <a:lnTo>
                    <a:pt x="418" y="146"/>
                  </a:lnTo>
                  <a:lnTo>
                    <a:pt x="424" y="173"/>
                  </a:lnTo>
                  <a:lnTo>
                    <a:pt x="428" y="202"/>
                  </a:lnTo>
                  <a:lnTo>
                    <a:pt x="433" y="235"/>
                  </a:lnTo>
                  <a:lnTo>
                    <a:pt x="424" y="249"/>
                  </a:lnTo>
                  <a:lnTo>
                    <a:pt x="415" y="264"/>
                  </a:lnTo>
                  <a:lnTo>
                    <a:pt x="403" y="283"/>
                  </a:lnTo>
                  <a:lnTo>
                    <a:pt x="392" y="307"/>
                  </a:lnTo>
                  <a:lnTo>
                    <a:pt x="383" y="333"/>
                  </a:lnTo>
                  <a:lnTo>
                    <a:pt x="379" y="346"/>
                  </a:lnTo>
                  <a:lnTo>
                    <a:pt x="377" y="360"/>
                  </a:lnTo>
                  <a:lnTo>
                    <a:pt x="374" y="375"/>
                  </a:lnTo>
                  <a:lnTo>
                    <a:pt x="374" y="388"/>
                  </a:lnTo>
                  <a:lnTo>
                    <a:pt x="347" y="393"/>
                  </a:lnTo>
                  <a:lnTo>
                    <a:pt x="347" y="385"/>
                  </a:lnTo>
                  <a:lnTo>
                    <a:pt x="344" y="366"/>
                  </a:lnTo>
                  <a:lnTo>
                    <a:pt x="341" y="354"/>
                  </a:lnTo>
                  <a:lnTo>
                    <a:pt x="337" y="342"/>
                  </a:lnTo>
                  <a:lnTo>
                    <a:pt x="332" y="331"/>
                  </a:lnTo>
                  <a:lnTo>
                    <a:pt x="325" y="321"/>
                  </a:lnTo>
                  <a:lnTo>
                    <a:pt x="318" y="312"/>
                  </a:lnTo>
                  <a:lnTo>
                    <a:pt x="312" y="298"/>
                  </a:lnTo>
                  <a:lnTo>
                    <a:pt x="300" y="271"/>
                  </a:lnTo>
                  <a:lnTo>
                    <a:pt x="292" y="259"/>
                  </a:lnTo>
                  <a:lnTo>
                    <a:pt x="288" y="255"/>
                  </a:lnTo>
                  <a:lnTo>
                    <a:pt x="283" y="249"/>
                  </a:lnTo>
                  <a:lnTo>
                    <a:pt x="279" y="246"/>
                  </a:lnTo>
                  <a:lnTo>
                    <a:pt x="273" y="243"/>
                  </a:lnTo>
                  <a:lnTo>
                    <a:pt x="265" y="240"/>
                  </a:lnTo>
                  <a:lnTo>
                    <a:pt x="258" y="240"/>
                  </a:lnTo>
                  <a:lnTo>
                    <a:pt x="249" y="241"/>
                  </a:lnTo>
                  <a:lnTo>
                    <a:pt x="241" y="243"/>
                  </a:lnTo>
                  <a:lnTo>
                    <a:pt x="235" y="246"/>
                  </a:lnTo>
                  <a:lnTo>
                    <a:pt x="228" y="250"/>
                  </a:lnTo>
                  <a:lnTo>
                    <a:pt x="216" y="261"/>
                  </a:lnTo>
                  <a:lnTo>
                    <a:pt x="205" y="274"/>
                  </a:lnTo>
                  <a:lnTo>
                    <a:pt x="193" y="288"/>
                  </a:lnTo>
                  <a:lnTo>
                    <a:pt x="180" y="298"/>
                  </a:lnTo>
                  <a:lnTo>
                    <a:pt x="174" y="304"/>
                  </a:lnTo>
                  <a:lnTo>
                    <a:pt x="166" y="307"/>
                  </a:lnTo>
                  <a:lnTo>
                    <a:pt x="157" y="310"/>
                  </a:lnTo>
                  <a:lnTo>
                    <a:pt x="148" y="312"/>
                  </a:lnTo>
                  <a:lnTo>
                    <a:pt x="139" y="312"/>
                  </a:lnTo>
                  <a:lnTo>
                    <a:pt x="130" y="310"/>
                  </a:lnTo>
                  <a:lnTo>
                    <a:pt x="123" y="309"/>
                  </a:lnTo>
                  <a:lnTo>
                    <a:pt x="115" y="304"/>
                  </a:lnTo>
                  <a:lnTo>
                    <a:pt x="101" y="295"/>
                  </a:lnTo>
                  <a:lnTo>
                    <a:pt x="86" y="285"/>
                  </a:lnTo>
                  <a:lnTo>
                    <a:pt x="62" y="264"/>
                  </a:lnTo>
                  <a:lnTo>
                    <a:pt x="51" y="256"/>
                  </a:lnTo>
                  <a:lnTo>
                    <a:pt x="45" y="255"/>
                  </a:lnTo>
                  <a:lnTo>
                    <a:pt x="41" y="253"/>
                  </a:lnTo>
                  <a:lnTo>
                    <a:pt x="32" y="255"/>
                  </a:lnTo>
                  <a:lnTo>
                    <a:pt x="24" y="256"/>
                  </a:lnTo>
                  <a:lnTo>
                    <a:pt x="17" y="259"/>
                  </a:lnTo>
                  <a:lnTo>
                    <a:pt x="12" y="262"/>
                  </a:lnTo>
                  <a:lnTo>
                    <a:pt x="6" y="268"/>
                  </a:lnTo>
                  <a:lnTo>
                    <a:pt x="5" y="271"/>
                  </a:lnTo>
                  <a:close/>
                </a:path>
              </a:pathLst>
            </a:custGeom>
            <a:solidFill>
              <a:srgbClr val="1B161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id-ID" sz="1800"/>
            </a:p>
          </p:txBody>
        </p:sp>
        <p:sp>
          <p:nvSpPr>
            <p:cNvPr id="16" name="Freeform 19">
              <a:extLst>
                <a:ext uri="{FF2B5EF4-FFF2-40B4-BE49-F238E27FC236}">
                  <a16:creationId xmlns:a16="http://schemas.microsoft.com/office/drawing/2014/main" xmlns="" id="{B0702F2F-0038-4B17-BA6B-59A1EB9FD900}"/>
                </a:ext>
              </a:extLst>
            </p:cNvPr>
            <p:cNvSpPr>
              <a:spLocks/>
            </p:cNvSpPr>
            <p:nvPr/>
          </p:nvSpPr>
          <p:spPr bwMode="auto">
            <a:xfrm>
              <a:off x="1702" y="1655"/>
              <a:ext cx="216" cy="196"/>
            </a:xfrm>
            <a:custGeom>
              <a:avLst/>
              <a:gdLst>
                <a:gd name="T0" fmla="*/ 0 w 433"/>
                <a:gd name="T1" fmla="*/ 0 h 393"/>
                <a:gd name="T2" fmla="*/ 0 w 433"/>
                <a:gd name="T3" fmla="*/ 0 h 393"/>
                <a:gd name="T4" fmla="*/ 0 w 433"/>
                <a:gd name="T5" fmla="*/ 0 h 393"/>
                <a:gd name="T6" fmla="*/ 0 w 433"/>
                <a:gd name="T7" fmla="*/ 0 h 393"/>
                <a:gd name="T8" fmla="*/ 0 w 433"/>
                <a:gd name="T9" fmla="*/ 0 h 393"/>
                <a:gd name="T10" fmla="*/ 0 w 433"/>
                <a:gd name="T11" fmla="*/ 0 h 393"/>
                <a:gd name="T12" fmla="*/ 0 w 433"/>
                <a:gd name="T13" fmla="*/ 0 h 393"/>
                <a:gd name="T14" fmla="*/ 0 w 433"/>
                <a:gd name="T15" fmla="*/ 0 h 393"/>
                <a:gd name="T16" fmla="*/ 0 w 433"/>
                <a:gd name="T17" fmla="*/ 0 h 393"/>
                <a:gd name="T18" fmla="*/ 0 w 433"/>
                <a:gd name="T19" fmla="*/ 0 h 393"/>
                <a:gd name="T20" fmla="*/ 0 w 433"/>
                <a:gd name="T21" fmla="*/ 0 h 393"/>
                <a:gd name="T22" fmla="*/ 0 w 433"/>
                <a:gd name="T23" fmla="*/ 0 h 393"/>
                <a:gd name="T24" fmla="*/ 0 w 433"/>
                <a:gd name="T25" fmla="*/ 0 h 393"/>
                <a:gd name="T26" fmla="*/ 0 w 433"/>
                <a:gd name="T27" fmla="*/ 0 h 393"/>
                <a:gd name="T28" fmla="*/ 0 w 433"/>
                <a:gd name="T29" fmla="*/ 0 h 393"/>
                <a:gd name="T30" fmla="*/ 0 w 433"/>
                <a:gd name="T31" fmla="*/ 0 h 393"/>
                <a:gd name="T32" fmla="*/ 0 w 433"/>
                <a:gd name="T33" fmla="*/ 0 h 393"/>
                <a:gd name="T34" fmla="*/ 0 w 433"/>
                <a:gd name="T35" fmla="*/ 0 h 393"/>
                <a:gd name="T36" fmla="*/ 0 w 433"/>
                <a:gd name="T37" fmla="*/ 0 h 393"/>
                <a:gd name="T38" fmla="*/ 0 w 433"/>
                <a:gd name="T39" fmla="*/ 0 h 393"/>
                <a:gd name="T40" fmla="*/ 0 w 433"/>
                <a:gd name="T41" fmla="*/ 0 h 393"/>
                <a:gd name="T42" fmla="*/ 0 w 433"/>
                <a:gd name="T43" fmla="*/ 0 h 393"/>
                <a:gd name="T44" fmla="*/ 0 w 433"/>
                <a:gd name="T45" fmla="*/ 0 h 393"/>
                <a:gd name="T46" fmla="*/ 0 w 433"/>
                <a:gd name="T47" fmla="*/ 0 h 393"/>
                <a:gd name="T48" fmla="*/ 0 w 433"/>
                <a:gd name="T49" fmla="*/ 0 h 393"/>
                <a:gd name="T50" fmla="*/ 0 w 433"/>
                <a:gd name="T51" fmla="*/ 0 h 393"/>
                <a:gd name="T52" fmla="*/ 0 w 433"/>
                <a:gd name="T53" fmla="*/ 0 h 393"/>
                <a:gd name="T54" fmla="*/ 0 w 433"/>
                <a:gd name="T55" fmla="*/ 0 h 393"/>
                <a:gd name="T56" fmla="*/ 0 w 433"/>
                <a:gd name="T57" fmla="*/ 0 h 393"/>
                <a:gd name="T58" fmla="*/ 0 w 433"/>
                <a:gd name="T59" fmla="*/ 0 h 393"/>
                <a:gd name="T60" fmla="*/ 0 w 433"/>
                <a:gd name="T61" fmla="*/ 0 h 393"/>
                <a:gd name="T62" fmla="*/ 0 w 433"/>
                <a:gd name="T63" fmla="*/ 0 h 393"/>
                <a:gd name="T64" fmla="*/ 0 w 433"/>
                <a:gd name="T65" fmla="*/ 0 h 393"/>
                <a:gd name="T66" fmla="*/ 0 w 433"/>
                <a:gd name="T67" fmla="*/ 0 h 393"/>
                <a:gd name="T68" fmla="*/ 0 w 433"/>
                <a:gd name="T69" fmla="*/ 0 h 393"/>
                <a:gd name="T70" fmla="*/ 0 w 433"/>
                <a:gd name="T71" fmla="*/ 0 h 393"/>
                <a:gd name="T72" fmla="*/ 0 w 433"/>
                <a:gd name="T73" fmla="*/ 0 h 393"/>
                <a:gd name="T74" fmla="*/ 0 w 433"/>
                <a:gd name="T75" fmla="*/ 0 h 393"/>
                <a:gd name="T76" fmla="*/ 0 w 433"/>
                <a:gd name="T77" fmla="*/ 0 h 393"/>
                <a:gd name="T78" fmla="*/ 0 w 433"/>
                <a:gd name="T79" fmla="*/ 0 h 393"/>
                <a:gd name="T80" fmla="*/ 0 w 433"/>
                <a:gd name="T81" fmla="*/ 0 h 393"/>
                <a:gd name="T82" fmla="*/ 0 w 433"/>
                <a:gd name="T83" fmla="*/ 0 h 393"/>
                <a:gd name="T84" fmla="*/ 0 w 433"/>
                <a:gd name="T85" fmla="*/ 0 h 393"/>
                <a:gd name="T86" fmla="*/ 0 w 433"/>
                <a:gd name="T87" fmla="*/ 0 h 393"/>
                <a:gd name="T88" fmla="*/ 0 w 433"/>
                <a:gd name="T89" fmla="*/ 0 h 393"/>
                <a:gd name="T90" fmla="*/ 0 w 433"/>
                <a:gd name="T91" fmla="*/ 0 h 393"/>
                <a:gd name="T92" fmla="*/ 0 w 433"/>
                <a:gd name="T93" fmla="*/ 0 h 393"/>
                <a:gd name="T94" fmla="*/ 0 w 433"/>
                <a:gd name="T95" fmla="*/ 0 h 393"/>
                <a:gd name="T96" fmla="*/ 0 w 433"/>
                <a:gd name="T97" fmla="*/ 0 h 393"/>
                <a:gd name="T98" fmla="*/ 0 w 433"/>
                <a:gd name="T99" fmla="*/ 0 h 393"/>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433" h="393">
                  <a:moveTo>
                    <a:pt x="5" y="271"/>
                  </a:moveTo>
                  <a:lnTo>
                    <a:pt x="5" y="271"/>
                  </a:lnTo>
                  <a:lnTo>
                    <a:pt x="2" y="252"/>
                  </a:lnTo>
                  <a:lnTo>
                    <a:pt x="0" y="229"/>
                  </a:lnTo>
                  <a:lnTo>
                    <a:pt x="0" y="204"/>
                  </a:lnTo>
                  <a:lnTo>
                    <a:pt x="2" y="176"/>
                  </a:lnTo>
                  <a:lnTo>
                    <a:pt x="5" y="161"/>
                  </a:lnTo>
                  <a:lnTo>
                    <a:pt x="8" y="146"/>
                  </a:lnTo>
                  <a:lnTo>
                    <a:pt x="14" y="132"/>
                  </a:lnTo>
                  <a:lnTo>
                    <a:pt x="20" y="119"/>
                  </a:lnTo>
                  <a:lnTo>
                    <a:pt x="27" y="107"/>
                  </a:lnTo>
                  <a:lnTo>
                    <a:pt x="36" y="96"/>
                  </a:lnTo>
                  <a:lnTo>
                    <a:pt x="77" y="57"/>
                  </a:lnTo>
                  <a:lnTo>
                    <a:pt x="96" y="39"/>
                  </a:lnTo>
                  <a:lnTo>
                    <a:pt x="115" y="24"/>
                  </a:lnTo>
                  <a:lnTo>
                    <a:pt x="135" y="12"/>
                  </a:lnTo>
                  <a:lnTo>
                    <a:pt x="144" y="8"/>
                  </a:lnTo>
                  <a:lnTo>
                    <a:pt x="154" y="5"/>
                  </a:lnTo>
                  <a:lnTo>
                    <a:pt x="163" y="2"/>
                  </a:lnTo>
                  <a:lnTo>
                    <a:pt x="174" y="0"/>
                  </a:lnTo>
                  <a:lnTo>
                    <a:pt x="184" y="0"/>
                  </a:lnTo>
                  <a:lnTo>
                    <a:pt x="193" y="0"/>
                  </a:lnTo>
                  <a:lnTo>
                    <a:pt x="237" y="9"/>
                  </a:lnTo>
                  <a:lnTo>
                    <a:pt x="280" y="21"/>
                  </a:lnTo>
                  <a:lnTo>
                    <a:pt x="303" y="29"/>
                  </a:lnTo>
                  <a:lnTo>
                    <a:pt x="323" y="36"/>
                  </a:lnTo>
                  <a:lnTo>
                    <a:pt x="343" y="45"/>
                  </a:lnTo>
                  <a:lnTo>
                    <a:pt x="361" y="56"/>
                  </a:lnTo>
                  <a:lnTo>
                    <a:pt x="368" y="60"/>
                  </a:lnTo>
                  <a:lnTo>
                    <a:pt x="376" y="66"/>
                  </a:lnTo>
                  <a:lnTo>
                    <a:pt x="383" y="74"/>
                  </a:lnTo>
                  <a:lnTo>
                    <a:pt x="389" y="83"/>
                  </a:lnTo>
                  <a:lnTo>
                    <a:pt x="401" y="101"/>
                  </a:lnTo>
                  <a:lnTo>
                    <a:pt x="410" y="122"/>
                  </a:lnTo>
                  <a:lnTo>
                    <a:pt x="418" y="146"/>
                  </a:lnTo>
                  <a:lnTo>
                    <a:pt x="424" y="173"/>
                  </a:lnTo>
                  <a:lnTo>
                    <a:pt x="428" y="202"/>
                  </a:lnTo>
                  <a:lnTo>
                    <a:pt x="433" y="235"/>
                  </a:lnTo>
                  <a:lnTo>
                    <a:pt x="424" y="249"/>
                  </a:lnTo>
                  <a:lnTo>
                    <a:pt x="415" y="264"/>
                  </a:lnTo>
                  <a:lnTo>
                    <a:pt x="403" y="283"/>
                  </a:lnTo>
                  <a:lnTo>
                    <a:pt x="392" y="307"/>
                  </a:lnTo>
                  <a:lnTo>
                    <a:pt x="383" y="333"/>
                  </a:lnTo>
                  <a:lnTo>
                    <a:pt x="379" y="346"/>
                  </a:lnTo>
                  <a:lnTo>
                    <a:pt x="377" y="360"/>
                  </a:lnTo>
                  <a:lnTo>
                    <a:pt x="374" y="375"/>
                  </a:lnTo>
                  <a:lnTo>
                    <a:pt x="374" y="388"/>
                  </a:lnTo>
                  <a:lnTo>
                    <a:pt x="347" y="393"/>
                  </a:lnTo>
                  <a:lnTo>
                    <a:pt x="347" y="385"/>
                  </a:lnTo>
                  <a:lnTo>
                    <a:pt x="344" y="366"/>
                  </a:lnTo>
                  <a:lnTo>
                    <a:pt x="341" y="354"/>
                  </a:lnTo>
                  <a:lnTo>
                    <a:pt x="337" y="342"/>
                  </a:lnTo>
                  <a:lnTo>
                    <a:pt x="332" y="331"/>
                  </a:lnTo>
                  <a:lnTo>
                    <a:pt x="325" y="321"/>
                  </a:lnTo>
                  <a:lnTo>
                    <a:pt x="318" y="312"/>
                  </a:lnTo>
                  <a:lnTo>
                    <a:pt x="312" y="298"/>
                  </a:lnTo>
                  <a:lnTo>
                    <a:pt x="300" y="271"/>
                  </a:lnTo>
                  <a:lnTo>
                    <a:pt x="292" y="259"/>
                  </a:lnTo>
                  <a:lnTo>
                    <a:pt x="288" y="255"/>
                  </a:lnTo>
                  <a:lnTo>
                    <a:pt x="283" y="249"/>
                  </a:lnTo>
                  <a:lnTo>
                    <a:pt x="279" y="246"/>
                  </a:lnTo>
                  <a:lnTo>
                    <a:pt x="273" y="243"/>
                  </a:lnTo>
                  <a:lnTo>
                    <a:pt x="265" y="240"/>
                  </a:lnTo>
                  <a:lnTo>
                    <a:pt x="258" y="240"/>
                  </a:lnTo>
                  <a:lnTo>
                    <a:pt x="249" y="241"/>
                  </a:lnTo>
                  <a:lnTo>
                    <a:pt x="241" y="243"/>
                  </a:lnTo>
                  <a:lnTo>
                    <a:pt x="235" y="246"/>
                  </a:lnTo>
                  <a:lnTo>
                    <a:pt x="228" y="250"/>
                  </a:lnTo>
                  <a:lnTo>
                    <a:pt x="216" y="261"/>
                  </a:lnTo>
                  <a:lnTo>
                    <a:pt x="205" y="274"/>
                  </a:lnTo>
                  <a:lnTo>
                    <a:pt x="193" y="288"/>
                  </a:lnTo>
                  <a:lnTo>
                    <a:pt x="180" y="298"/>
                  </a:lnTo>
                  <a:lnTo>
                    <a:pt x="174" y="304"/>
                  </a:lnTo>
                  <a:lnTo>
                    <a:pt x="166" y="307"/>
                  </a:lnTo>
                  <a:lnTo>
                    <a:pt x="157" y="310"/>
                  </a:lnTo>
                  <a:lnTo>
                    <a:pt x="148" y="312"/>
                  </a:lnTo>
                  <a:lnTo>
                    <a:pt x="139" y="312"/>
                  </a:lnTo>
                  <a:lnTo>
                    <a:pt x="130" y="310"/>
                  </a:lnTo>
                  <a:lnTo>
                    <a:pt x="123" y="309"/>
                  </a:lnTo>
                  <a:lnTo>
                    <a:pt x="115" y="304"/>
                  </a:lnTo>
                  <a:lnTo>
                    <a:pt x="101" y="295"/>
                  </a:lnTo>
                  <a:lnTo>
                    <a:pt x="86" y="285"/>
                  </a:lnTo>
                  <a:lnTo>
                    <a:pt x="62" y="264"/>
                  </a:lnTo>
                  <a:lnTo>
                    <a:pt x="51" y="256"/>
                  </a:lnTo>
                  <a:lnTo>
                    <a:pt x="45" y="255"/>
                  </a:lnTo>
                  <a:lnTo>
                    <a:pt x="41" y="253"/>
                  </a:lnTo>
                  <a:lnTo>
                    <a:pt x="32" y="255"/>
                  </a:lnTo>
                  <a:lnTo>
                    <a:pt x="24" y="256"/>
                  </a:lnTo>
                  <a:lnTo>
                    <a:pt x="17" y="259"/>
                  </a:lnTo>
                  <a:lnTo>
                    <a:pt x="12" y="262"/>
                  </a:lnTo>
                  <a:lnTo>
                    <a:pt x="6" y="268"/>
                  </a:lnTo>
                  <a:lnTo>
                    <a:pt x="5" y="271"/>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id-ID" sz="1800"/>
            </a:p>
          </p:txBody>
        </p:sp>
        <p:sp>
          <p:nvSpPr>
            <p:cNvPr id="17" name="Freeform 20">
              <a:extLst>
                <a:ext uri="{FF2B5EF4-FFF2-40B4-BE49-F238E27FC236}">
                  <a16:creationId xmlns:a16="http://schemas.microsoft.com/office/drawing/2014/main" xmlns="" id="{CAA066B9-2922-4DA7-840A-820CB2534CCF}"/>
                </a:ext>
              </a:extLst>
            </p:cNvPr>
            <p:cNvSpPr>
              <a:spLocks/>
            </p:cNvSpPr>
            <p:nvPr/>
          </p:nvSpPr>
          <p:spPr bwMode="auto">
            <a:xfrm>
              <a:off x="1466" y="2202"/>
              <a:ext cx="137" cy="262"/>
            </a:xfrm>
            <a:custGeom>
              <a:avLst/>
              <a:gdLst>
                <a:gd name="T0" fmla="*/ 0 w 276"/>
                <a:gd name="T1" fmla="*/ 1 h 522"/>
                <a:gd name="T2" fmla="*/ 0 w 276"/>
                <a:gd name="T3" fmla="*/ 1 h 522"/>
                <a:gd name="T4" fmla="*/ 0 w 276"/>
                <a:gd name="T5" fmla="*/ 1 h 522"/>
                <a:gd name="T6" fmla="*/ 0 w 276"/>
                <a:gd name="T7" fmla="*/ 1 h 522"/>
                <a:gd name="T8" fmla="*/ 0 w 276"/>
                <a:gd name="T9" fmla="*/ 1 h 522"/>
                <a:gd name="T10" fmla="*/ 0 w 276"/>
                <a:gd name="T11" fmla="*/ 1 h 522"/>
                <a:gd name="T12" fmla="*/ 0 w 276"/>
                <a:gd name="T13" fmla="*/ 1 h 522"/>
                <a:gd name="T14" fmla="*/ 0 w 276"/>
                <a:gd name="T15" fmla="*/ 1 h 522"/>
                <a:gd name="T16" fmla="*/ 0 w 276"/>
                <a:gd name="T17" fmla="*/ 1 h 522"/>
                <a:gd name="T18" fmla="*/ 0 w 276"/>
                <a:gd name="T19" fmla="*/ 1 h 522"/>
                <a:gd name="T20" fmla="*/ 0 w 276"/>
                <a:gd name="T21" fmla="*/ 1 h 522"/>
                <a:gd name="T22" fmla="*/ 0 w 276"/>
                <a:gd name="T23" fmla="*/ 1 h 522"/>
                <a:gd name="T24" fmla="*/ 0 w 276"/>
                <a:gd name="T25" fmla="*/ 1 h 522"/>
                <a:gd name="T26" fmla="*/ 0 w 276"/>
                <a:gd name="T27" fmla="*/ 1 h 522"/>
                <a:gd name="T28" fmla="*/ 0 w 276"/>
                <a:gd name="T29" fmla="*/ 1 h 522"/>
                <a:gd name="T30" fmla="*/ 0 w 276"/>
                <a:gd name="T31" fmla="*/ 1 h 522"/>
                <a:gd name="T32" fmla="*/ 0 w 276"/>
                <a:gd name="T33" fmla="*/ 1 h 522"/>
                <a:gd name="T34" fmla="*/ 0 w 276"/>
                <a:gd name="T35" fmla="*/ 1 h 522"/>
                <a:gd name="T36" fmla="*/ 0 w 276"/>
                <a:gd name="T37" fmla="*/ 1 h 522"/>
                <a:gd name="T38" fmla="*/ 0 w 276"/>
                <a:gd name="T39" fmla="*/ 1 h 522"/>
                <a:gd name="T40" fmla="*/ 0 w 276"/>
                <a:gd name="T41" fmla="*/ 1 h 522"/>
                <a:gd name="T42" fmla="*/ 0 w 276"/>
                <a:gd name="T43" fmla="*/ 1 h 522"/>
                <a:gd name="T44" fmla="*/ 0 w 276"/>
                <a:gd name="T45" fmla="*/ 1 h 522"/>
                <a:gd name="T46" fmla="*/ 0 w 276"/>
                <a:gd name="T47" fmla="*/ 1 h 522"/>
                <a:gd name="T48" fmla="*/ 0 w 276"/>
                <a:gd name="T49" fmla="*/ 1 h 522"/>
                <a:gd name="T50" fmla="*/ 0 w 276"/>
                <a:gd name="T51" fmla="*/ 1 h 522"/>
                <a:gd name="T52" fmla="*/ 0 w 276"/>
                <a:gd name="T53" fmla="*/ 1 h 522"/>
                <a:gd name="T54" fmla="*/ 0 w 276"/>
                <a:gd name="T55" fmla="*/ 1 h 522"/>
                <a:gd name="T56" fmla="*/ 0 w 276"/>
                <a:gd name="T57" fmla="*/ 1 h 522"/>
                <a:gd name="T58" fmla="*/ 0 w 276"/>
                <a:gd name="T59" fmla="*/ 1 h 522"/>
                <a:gd name="T60" fmla="*/ 0 w 276"/>
                <a:gd name="T61" fmla="*/ 1 h 522"/>
                <a:gd name="T62" fmla="*/ 0 w 276"/>
                <a:gd name="T63" fmla="*/ 1 h 522"/>
                <a:gd name="T64" fmla="*/ 0 w 276"/>
                <a:gd name="T65" fmla="*/ 1 h 522"/>
                <a:gd name="T66" fmla="*/ 0 w 276"/>
                <a:gd name="T67" fmla="*/ 1 h 522"/>
                <a:gd name="T68" fmla="*/ 0 w 276"/>
                <a:gd name="T69" fmla="*/ 1 h 522"/>
                <a:gd name="T70" fmla="*/ 0 w 276"/>
                <a:gd name="T71" fmla="*/ 1 h 522"/>
                <a:gd name="T72" fmla="*/ 0 w 276"/>
                <a:gd name="T73" fmla="*/ 1 h 522"/>
                <a:gd name="T74" fmla="*/ 0 w 276"/>
                <a:gd name="T75" fmla="*/ 1 h 522"/>
                <a:gd name="T76" fmla="*/ 0 w 276"/>
                <a:gd name="T77" fmla="*/ 1 h 522"/>
                <a:gd name="T78" fmla="*/ 0 w 276"/>
                <a:gd name="T79" fmla="*/ 1 h 522"/>
                <a:gd name="T80" fmla="*/ 0 w 276"/>
                <a:gd name="T81" fmla="*/ 1 h 522"/>
                <a:gd name="T82" fmla="*/ 0 w 276"/>
                <a:gd name="T83" fmla="*/ 1 h 522"/>
                <a:gd name="T84" fmla="*/ 0 w 276"/>
                <a:gd name="T85" fmla="*/ 1 h 522"/>
                <a:gd name="T86" fmla="*/ 0 w 276"/>
                <a:gd name="T87" fmla="*/ 1 h 522"/>
                <a:gd name="T88" fmla="*/ 0 w 276"/>
                <a:gd name="T89" fmla="*/ 1 h 522"/>
                <a:gd name="T90" fmla="*/ 0 w 276"/>
                <a:gd name="T91" fmla="*/ 1 h 522"/>
                <a:gd name="T92" fmla="*/ 0 w 276"/>
                <a:gd name="T93" fmla="*/ 1 h 522"/>
                <a:gd name="T94" fmla="*/ 0 w 276"/>
                <a:gd name="T95" fmla="*/ 1 h 522"/>
                <a:gd name="T96" fmla="*/ 0 w 276"/>
                <a:gd name="T97" fmla="*/ 1 h 522"/>
                <a:gd name="T98" fmla="*/ 0 w 276"/>
                <a:gd name="T99" fmla="*/ 1 h 522"/>
                <a:gd name="T100" fmla="*/ 0 w 276"/>
                <a:gd name="T101" fmla="*/ 1 h 522"/>
                <a:gd name="T102" fmla="*/ 0 w 276"/>
                <a:gd name="T103" fmla="*/ 1 h 522"/>
                <a:gd name="T104" fmla="*/ 0 w 276"/>
                <a:gd name="T105" fmla="*/ 1 h 522"/>
                <a:gd name="T106" fmla="*/ 0 w 276"/>
                <a:gd name="T107" fmla="*/ 1 h 522"/>
                <a:gd name="T108" fmla="*/ 0 w 276"/>
                <a:gd name="T109" fmla="*/ 1 h 522"/>
                <a:gd name="T110" fmla="*/ 0 w 276"/>
                <a:gd name="T111" fmla="*/ 1 h 522"/>
                <a:gd name="T112" fmla="*/ 0 w 276"/>
                <a:gd name="T113" fmla="*/ 1 h 522"/>
                <a:gd name="T114" fmla="*/ 0 w 276"/>
                <a:gd name="T115" fmla="*/ 0 h 522"/>
                <a:gd name="T116" fmla="*/ 0 w 276"/>
                <a:gd name="T117" fmla="*/ 1 h 522"/>
                <a:gd name="T118" fmla="*/ 0 w 276"/>
                <a:gd name="T119" fmla="*/ 1 h 522"/>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276" h="522">
                  <a:moveTo>
                    <a:pt x="0" y="12"/>
                  </a:moveTo>
                  <a:lnTo>
                    <a:pt x="0" y="12"/>
                  </a:lnTo>
                  <a:lnTo>
                    <a:pt x="21" y="39"/>
                  </a:lnTo>
                  <a:lnTo>
                    <a:pt x="39" y="63"/>
                  </a:lnTo>
                  <a:lnTo>
                    <a:pt x="56" y="86"/>
                  </a:lnTo>
                  <a:lnTo>
                    <a:pt x="60" y="98"/>
                  </a:lnTo>
                  <a:lnTo>
                    <a:pt x="63" y="112"/>
                  </a:lnTo>
                  <a:lnTo>
                    <a:pt x="66" y="128"/>
                  </a:lnTo>
                  <a:lnTo>
                    <a:pt x="66" y="146"/>
                  </a:lnTo>
                  <a:lnTo>
                    <a:pt x="66" y="181"/>
                  </a:lnTo>
                  <a:lnTo>
                    <a:pt x="65" y="211"/>
                  </a:lnTo>
                  <a:lnTo>
                    <a:pt x="63" y="251"/>
                  </a:lnTo>
                  <a:lnTo>
                    <a:pt x="59" y="309"/>
                  </a:lnTo>
                  <a:lnTo>
                    <a:pt x="59" y="339"/>
                  </a:lnTo>
                  <a:lnTo>
                    <a:pt x="60" y="368"/>
                  </a:lnTo>
                  <a:lnTo>
                    <a:pt x="63" y="393"/>
                  </a:lnTo>
                  <a:lnTo>
                    <a:pt x="65" y="402"/>
                  </a:lnTo>
                  <a:lnTo>
                    <a:pt x="69" y="411"/>
                  </a:lnTo>
                  <a:lnTo>
                    <a:pt x="72" y="416"/>
                  </a:lnTo>
                  <a:lnTo>
                    <a:pt x="75" y="419"/>
                  </a:lnTo>
                  <a:lnTo>
                    <a:pt x="78" y="419"/>
                  </a:lnTo>
                  <a:lnTo>
                    <a:pt x="81" y="417"/>
                  </a:lnTo>
                  <a:lnTo>
                    <a:pt x="83" y="414"/>
                  </a:lnTo>
                  <a:lnTo>
                    <a:pt x="86" y="410"/>
                  </a:lnTo>
                  <a:lnTo>
                    <a:pt x="89" y="396"/>
                  </a:lnTo>
                  <a:lnTo>
                    <a:pt x="98" y="362"/>
                  </a:lnTo>
                  <a:lnTo>
                    <a:pt x="102" y="345"/>
                  </a:lnTo>
                  <a:lnTo>
                    <a:pt x="105" y="338"/>
                  </a:lnTo>
                  <a:lnTo>
                    <a:pt x="110" y="333"/>
                  </a:lnTo>
                  <a:lnTo>
                    <a:pt x="105" y="393"/>
                  </a:lnTo>
                  <a:lnTo>
                    <a:pt x="102" y="465"/>
                  </a:lnTo>
                  <a:lnTo>
                    <a:pt x="104" y="470"/>
                  </a:lnTo>
                  <a:lnTo>
                    <a:pt x="108" y="474"/>
                  </a:lnTo>
                  <a:lnTo>
                    <a:pt x="110" y="476"/>
                  </a:lnTo>
                  <a:lnTo>
                    <a:pt x="113" y="476"/>
                  </a:lnTo>
                  <a:lnTo>
                    <a:pt x="117" y="476"/>
                  </a:lnTo>
                  <a:lnTo>
                    <a:pt x="120" y="474"/>
                  </a:lnTo>
                  <a:lnTo>
                    <a:pt x="125" y="470"/>
                  </a:lnTo>
                  <a:lnTo>
                    <a:pt x="128" y="465"/>
                  </a:lnTo>
                  <a:lnTo>
                    <a:pt x="132" y="458"/>
                  </a:lnTo>
                  <a:lnTo>
                    <a:pt x="137" y="449"/>
                  </a:lnTo>
                  <a:lnTo>
                    <a:pt x="141" y="437"/>
                  </a:lnTo>
                  <a:lnTo>
                    <a:pt x="146" y="422"/>
                  </a:lnTo>
                  <a:lnTo>
                    <a:pt x="153" y="383"/>
                  </a:lnTo>
                  <a:lnTo>
                    <a:pt x="153" y="414"/>
                  </a:lnTo>
                  <a:lnTo>
                    <a:pt x="150" y="444"/>
                  </a:lnTo>
                  <a:lnTo>
                    <a:pt x="147" y="479"/>
                  </a:lnTo>
                  <a:lnTo>
                    <a:pt x="146" y="494"/>
                  </a:lnTo>
                  <a:lnTo>
                    <a:pt x="147" y="507"/>
                  </a:lnTo>
                  <a:lnTo>
                    <a:pt x="150" y="513"/>
                  </a:lnTo>
                  <a:lnTo>
                    <a:pt x="151" y="518"/>
                  </a:lnTo>
                  <a:lnTo>
                    <a:pt x="154" y="521"/>
                  </a:lnTo>
                  <a:lnTo>
                    <a:pt x="159" y="522"/>
                  </a:lnTo>
                  <a:lnTo>
                    <a:pt x="162" y="521"/>
                  </a:lnTo>
                  <a:lnTo>
                    <a:pt x="166" y="519"/>
                  </a:lnTo>
                  <a:lnTo>
                    <a:pt x="171" y="515"/>
                  </a:lnTo>
                  <a:lnTo>
                    <a:pt x="175" y="507"/>
                  </a:lnTo>
                  <a:lnTo>
                    <a:pt x="180" y="498"/>
                  </a:lnTo>
                  <a:lnTo>
                    <a:pt x="184" y="485"/>
                  </a:lnTo>
                  <a:lnTo>
                    <a:pt x="189" y="470"/>
                  </a:lnTo>
                  <a:lnTo>
                    <a:pt x="193" y="452"/>
                  </a:lnTo>
                  <a:lnTo>
                    <a:pt x="208" y="392"/>
                  </a:lnTo>
                  <a:lnTo>
                    <a:pt x="216" y="365"/>
                  </a:lnTo>
                  <a:lnTo>
                    <a:pt x="219" y="360"/>
                  </a:lnTo>
                  <a:lnTo>
                    <a:pt x="220" y="359"/>
                  </a:lnTo>
                  <a:lnTo>
                    <a:pt x="220" y="360"/>
                  </a:lnTo>
                  <a:lnTo>
                    <a:pt x="225" y="389"/>
                  </a:lnTo>
                  <a:lnTo>
                    <a:pt x="226" y="413"/>
                  </a:lnTo>
                  <a:lnTo>
                    <a:pt x="228" y="434"/>
                  </a:lnTo>
                  <a:lnTo>
                    <a:pt x="226" y="444"/>
                  </a:lnTo>
                  <a:lnTo>
                    <a:pt x="222" y="453"/>
                  </a:lnTo>
                  <a:lnTo>
                    <a:pt x="213" y="473"/>
                  </a:lnTo>
                  <a:lnTo>
                    <a:pt x="208" y="482"/>
                  </a:lnTo>
                  <a:lnTo>
                    <a:pt x="205" y="491"/>
                  </a:lnTo>
                  <a:lnTo>
                    <a:pt x="204" y="497"/>
                  </a:lnTo>
                  <a:lnTo>
                    <a:pt x="205" y="500"/>
                  </a:lnTo>
                  <a:lnTo>
                    <a:pt x="207" y="501"/>
                  </a:lnTo>
                  <a:lnTo>
                    <a:pt x="213" y="504"/>
                  </a:lnTo>
                  <a:lnTo>
                    <a:pt x="219" y="506"/>
                  </a:lnTo>
                  <a:lnTo>
                    <a:pt x="226" y="503"/>
                  </a:lnTo>
                  <a:lnTo>
                    <a:pt x="235" y="498"/>
                  </a:lnTo>
                  <a:lnTo>
                    <a:pt x="243" y="488"/>
                  </a:lnTo>
                  <a:lnTo>
                    <a:pt x="252" y="473"/>
                  </a:lnTo>
                  <a:lnTo>
                    <a:pt x="261" y="453"/>
                  </a:lnTo>
                  <a:lnTo>
                    <a:pt x="268" y="428"/>
                  </a:lnTo>
                  <a:lnTo>
                    <a:pt x="274" y="398"/>
                  </a:lnTo>
                  <a:lnTo>
                    <a:pt x="276" y="369"/>
                  </a:lnTo>
                  <a:lnTo>
                    <a:pt x="276" y="339"/>
                  </a:lnTo>
                  <a:lnTo>
                    <a:pt x="274" y="312"/>
                  </a:lnTo>
                  <a:lnTo>
                    <a:pt x="271" y="286"/>
                  </a:lnTo>
                  <a:lnTo>
                    <a:pt x="267" y="260"/>
                  </a:lnTo>
                  <a:lnTo>
                    <a:pt x="258" y="215"/>
                  </a:lnTo>
                  <a:lnTo>
                    <a:pt x="252" y="190"/>
                  </a:lnTo>
                  <a:lnTo>
                    <a:pt x="241" y="160"/>
                  </a:lnTo>
                  <a:lnTo>
                    <a:pt x="217" y="94"/>
                  </a:lnTo>
                  <a:lnTo>
                    <a:pt x="193" y="39"/>
                  </a:lnTo>
                  <a:lnTo>
                    <a:pt x="183" y="15"/>
                  </a:lnTo>
                  <a:lnTo>
                    <a:pt x="163" y="10"/>
                  </a:lnTo>
                  <a:lnTo>
                    <a:pt x="143" y="6"/>
                  </a:lnTo>
                  <a:lnTo>
                    <a:pt x="116" y="1"/>
                  </a:lnTo>
                  <a:lnTo>
                    <a:pt x="86" y="0"/>
                  </a:lnTo>
                  <a:lnTo>
                    <a:pt x="56" y="0"/>
                  </a:lnTo>
                  <a:lnTo>
                    <a:pt x="41" y="1"/>
                  </a:lnTo>
                  <a:lnTo>
                    <a:pt x="26" y="3"/>
                  </a:lnTo>
                  <a:lnTo>
                    <a:pt x="14" y="7"/>
                  </a:lnTo>
                  <a:lnTo>
                    <a:pt x="0" y="12"/>
                  </a:lnTo>
                  <a:close/>
                </a:path>
              </a:pathLst>
            </a:custGeom>
            <a:solidFill>
              <a:srgbClr val="FCD7A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id-ID" sz="1800"/>
            </a:p>
          </p:txBody>
        </p:sp>
        <p:sp>
          <p:nvSpPr>
            <p:cNvPr id="18" name="Freeform 21">
              <a:extLst>
                <a:ext uri="{FF2B5EF4-FFF2-40B4-BE49-F238E27FC236}">
                  <a16:creationId xmlns:a16="http://schemas.microsoft.com/office/drawing/2014/main" xmlns="" id="{E2B34FDF-56D3-4380-AF94-61178F2BE50C}"/>
                </a:ext>
              </a:extLst>
            </p:cNvPr>
            <p:cNvSpPr>
              <a:spLocks/>
            </p:cNvSpPr>
            <p:nvPr/>
          </p:nvSpPr>
          <p:spPr bwMode="auto">
            <a:xfrm>
              <a:off x="1466" y="2202"/>
              <a:ext cx="137" cy="262"/>
            </a:xfrm>
            <a:custGeom>
              <a:avLst/>
              <a:gdLst>
                <a:gd name="T0" fmla="*/ 0 w 276"/>
                <a:gd name="T1" fmla="*/ 1 h 522"/>
                <a:gd name="T2" fmla="*/ 0 w 276"/>
                <a:gd name="T3" fmla="*/ 1 h 522"/>
                <a:gd name="T4" fmla="*/ 0 w 276"/>
                <a:gd name="T5" fmla="*/ 1 h 522"/>
                <a:gd name="T6" fmla="*/ 0 w 276"/>
                <a:gd name="T7" fmla="*/ 1 h 522"/>
                <a:gd name="T8" fmla="*/ 0 w 276"/>
                <a:gd name="T9" fmla="*/ 1 h 522"/>
                <a:gd name="T10" fmla="*/ 0 w 276"/>
                <a:gd name="T11" fmla="*/ 1 h 522"/>
                <a:gd name="T12" fmla="*/ 0 w 276"/>
                <a:gd name="T13" fmla="*/ 1 h 522"/>
                <a:gd name="T14" fmla="*/ 0 w 276"/>
                <a:gd name="T15" fmla="*/ 1 h 522"/>
                <a:gd name="T16" fmla="*/ 0 w 276"/>
                <a:gd name="T17" fmla="*/ 1 h 522"/>
                <a:gd name="T18" fmla="*/ 0 w 276"/>
                <a:gd name="T19" fmla="*/ 1 h 522"/>
                <a:gd name="T20" fmla="*/ 0 w 276"/>
                <a:gd name="T21" fmla="*/ 1 h 522"/>
                <a:gd name="T22" fmla="*/ 0 w 276"/>
                <a:gd name="T23" fmla="*/ 1 h 522"/>
                <a:gd name="T24" fmla="*/ 0 w 276"/>
                <a:gd name="T25" fmla="*/ 1 h 522"/>
                <a:gd name="T26" fmla="*/ 0 w 276"/>
                <a:gd name="T27" fmla="*/ 1 h 522"/>
                <a:gd name="T28" fmla="*/ 0 w 276"/>
                <a:gd name="T29" fmla="*/ 1 h 522"/>
                <a:gd name="T30" fmla="*/ 0 w 276"/>
                <a:gd name="T31" fmla="*/ 1 h 522"/>
                <a:gd name="T32" fmla="*/ 0 w 276"/>
                <a:gd name="T33" fmla="*/ 1 h 522"/>
                <a:gd name="T34" fmla="*/ 0 w 276"/>
                <a:gd name="T35" fmla="*/ 1 h 522"/>
                <a:gd name="T36" fmla="*/ 0 w 276"/>
                <a:gd name="T37" fmla="*/ 1 h 522"/>
                <a:gd name="T38" fmla="*/ 0 w 276"/>
                <a:gd name="T39" fmla="*/ 1 h 522"/>
                <a:gd name="T40" fmla="*/ 0 w 276"/>
                <a:gd name="T41" fmla="*/ 1 h 522"/>
                <a:gd name="T42" fmla="*/ 0 w 276"/>
                <a:gd name="T43" fmla="*/ 1 h 522"/>
                <a:gd name="T44" fmla="*/ 0 w 276"/>
                <a:gd name="T45" fmla="*/ 1 h 522"/>
                <a:gd name="T46" fmla="*/ 0 w 276"/>
                <a:gd name="T47" fmla="*/ 1 h 522"/>
                <a:gd name="T48" fmla="*/ 0 w 276"/>
                <a:gd name="T49" fmla="*/ 1 h 522"/>
                <a:gd name="T50" fmla="*/ 0 w 276"/>
                <a:gd name="T51" fmla="*/ 1 h 522"/>
                <a:gd name="T52" fmla="*/ 0 w 276"/>
                <a:gd name="T53" fmla="*/ 1 h 522"/>
                <a:gd name="T54" fmla="*/ 0 w 276"/>
                <a:gd name="T55" fmla="*/ 1 h 522"/>
                <a:gd name="T56" fmla="*/ 0 w 276"/>
                <a:gd name="T57" fmla="*/ 1 h 522"/>
                <a:gd name="T58" fmla="*/ 0 w 276"/>
                <a:gd name="T59" fmla="*/ 1 h 522"/>
                <a:gd name="T60" fmla="*/ 0 w 276"/>
                <a:gd name="T61" fmla="*/ 1 h 522"/>
                <a:gd name="T62" fmla="*/ 0 w 276"/>
                <a:gd name="T63" fmla="*/ 1 h 522"/>
                <a:gd name="T64" fmla="*/ 0 w 276"/>
                <a:gd name="T65" fmla="*/ 1 h 522"/>
                <a:gd name="T66" fmla="*/ 0 w 276"/>
                <a:gd name="T67" fmla="*/ 1 h 522"/>
                <a:gd name="T68" fmla="*/ 0 w 276"/>
                <a:gd name="T69" fmla="*/ 1 h 522"/>
                <a:gd name="T70" fmla="*/ 0 w 276"/>
                <a:gd name="T71" fmla="*/ 1 h 522"/>
                <a:gd name="T72" fmla="*/ 0 w 276"/>
                <a:gd name="T73" fmla="*/ 1 h 522"/>
                <a:gd name="T74" fmla="*/ 0 w 276"/>
                <a:gd name="T75" fmla="*/ 1 h 522"/>
                <a:gd name="T76" fmla="*/ 0 w 276"/>
                <a:gd name="T77" fmla="*/ 1 h 522"/>
                <a:gd name="T78" fmla="*/ 0 w 276"/>
                <a:gd name="T79" fmla="*/ 1 h 522"/>
                <a:gd name="T80" fmla="*/ 0 w 276"/>
                <a:gd name="T81" fmla="*/ 1 h 522"/>
                <a:gd name="T82" fmla="*/ 0 w 276"/>
                <a:gd name="T83" fmla="*/ 1 h 522"/>
                <a:gd name="T84" fmla="*/ 0 w 276"/>
                <a:gd name="T85" fmla="*/ 1 h 522"/>
                <a:gd name="T86" fmla="*/ 0 w 276"/>
                <a:gd name="T87" fmla="*/ 1 h 522"/>
                <a:gd name="T88" fmla="*/ 0 w 276"/>
                <a:gd name="T89" fmla="*/ 1 h 522"/>
                <a:gd name="T90" fmla="*/ 0 w 276"/>
                <a:gd name="T91" fmla="*/ 1 h 522"/>
                <a:gd name="T92" fmla="*/ 0 w 276"/>
                <a:gd name="T93" fmla="*/ 1 h 522"/>
                <a:gd name="T94" fmla="*/ 0 w 276"/>
                <a:gd name="T95" fmla="*/ 1 h 522"/>
                <a:gd name="T96" fmla="*/ 0 w 276"/>
                <a:gd name="T97" fmla="*/ 1 h 522"/>
                <a:gd name="T98" fmla="*/ 0 w 276"/>
                <a:gd name="T99" fmla="*/ 1 h 522"/>
                <a:gd name="T100" fmla="*/ 0 w 276"/>
                <a:gd name="T101" fmla="*/ 1 h 522"/>
                <a:gd name="T102" fmla="*/ 0 w 276"/>
                <a:gd name="T103" fmla="*/ 1 h 522"/>
                <a:gd name="T104" fmla="*/ 0 w 276"/>
                <a:gd name="T105" fmla="*/ 1 h 522"/>
                <a:gd name="T106" fmla="*/ 0 w 276"/>
                <a:gd name="T107" fmla="*/ 1 h 522"/>
                <a:gd name="T108" fmla="*/ 0 w 276"/>
                <a:gd name="T109" fmla="*/ 1 h 522"/>
                <a:gd name="T110" fmla="*/ 0 w 276"/>
                <a:gd name="T111" fmla="*/ 1 h 522"/>
                <a:gd name="T112" fmla="*/ 0 w 276"/>
                <a:gd name="T113" fmla="*/ 1 h 522"/>
                <a:gd name="T114" fmla="*/ 0 w 276"/>
                <a:gd name="T115" fmla="*/ 0 h 522"/>
                <a:gd name="T116" fmla="*/ 0 w 276"/>
                <a:gd name="T117" fmla="*/ 1 h 522"/>
                <a:gd name="T118" fmla="*/ 0 w 276"/>
                <a:gd name="T119" fmla="*/ 1 h 522"/>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276" h="522">
                  <a:moveTo>
                    <a:pt x="0" y="12"/>
                  </a:moveTo>
                  <a:lnTo>
                    <a:pt x="0" y="12"/>
                  </a:lnTo>
                  <a:lnTo>
                    <a:pt x="21" y="39"/>
                  </a:lnTo>
                  <a:lnTo>
                    <a:pt x="39" y="63"/>
                  </a:lnTo>
                  <a:lnTo>
                    <a:pt x="56" y="86"/>
                  </a:lnTo>
                  <a:lnTo>
                    <a:pt x="60" y="98"/>
                  </a:lnTo>
                  <a:lnTo>
                    <a:pt x="63" y="112"/>
                  </a:lnTo>
                  <a:lnTo>
                    <a:pt x="66" y="128"/>
                  </a:lnTo>
                  <a:lnTo>
                    <a:pt x="66" y="146"/>
                  </a:lnTo>
                  <a:lnTo>
                    <a:pt x="66" y="181"/>
                  </a:lnTo>
                  <a:lnTo>
                    <a:pt x="65" y="211"/>
                  </a:lnTo>
                  <a:lnTo>
                    <a:pt x="63" y="251"/>
                  </a:lnTo>
                  <a:lnTo>
                    <a:pt x="59" y="309"/>
                  </a:lnTo>
                  <a:lnTo>
                    <a:pt x="59" y="339"/>
                  </a:lnTo>
                  <a:lnTo>
                    <a:pt x="60" y="368"/>
                  </a:lnTo>
                  <a:lnTo>
                    <a:pt x="63" y="393"/>
                  </a:lnTo>
                  <a:lnTo>
                    <a:pt x="65" y="402"/>
                  </a:lnTo>
                  <a:lnTo>
                    <a:pt x="69" y="411"/>
                  </a:lnTo>
                  <a:lnTo>
                    <a:pt x="72" y="416"/>
                  </a:lnTo>
                  <a:lnTo>
                    <a:pt x="75" y="419"/>
                  </a:lnTo>
                  <a:lnTo>
                    <a:pt x="78" y="419"/>
                  </a:lnTo>
                  <a:lnTo>
                    <a:pt x="81" y="417"/>
                  </a:lnTo>
                  <a:lnTo>
                    <a:pt x="83" y="414"/>
                  </a:lnTo>
                  <a:lnTo>
                    <a:pt x="86" y="410"/>
                  </a:lnTo>
                  <a:lnTo>
                    <a:pt x="89" y="396"/>
                  </a:lnTo>
                  <a:lnTo>
                    <a:pt x="98" y="362"/>
                  </a:lnTo>
                  <a:lnTo>
                    <a:pt x="102" y="345"/>
                  </a:lnTo>
                  <a:lnTo>
                    <a:pt x="105" y="338"/>
                  </a:lnTo>
                  <a:lnTo>
                    <a:pt x="110" y="333"/>
                  </a:lnTo>
                  <a:lnTo>
                    <a:pt x="105" y="393"/>
                  </a:lnTo>
                  <a:lnTo>
                    <a:pt x="102" y="465"/>
                  </a:lnTo>
                  <a:lnTo>
                    <a:pt x="104" y="470"/>
                  </a:lnTo>
                  <a:lnTo>
                    <a:pt x="108" y="474"/>
                  </a:lnTo>
                  <a:lnTo>
                    <a:pt x="110" y="476"/>
                  </a:lnTo>
                  <a:lnTo>
                    <a:pt x="113" y="476"/>
                  </a:lnTo>
                  <a:lnTo>
                    <a:pt x="117" y="476"/>
                  </a:lnTo>
                  <a:lnTo>
                    <a:pt x="120" y="474"/>
                  </a:lnTo>
                  <a:lnTo>
                    <a:pt x="125" y="470"/>
                  </a:lnTo>
                  <a:lnTo>
                    <a:pt x="128" y="465"/>
                  </a:lnTo>
                  <a:lnTo>
                    <a:pt x="132" y="458"/>
                  </a:lnTo>
                  <a:lnTo>
                    <a:pt x="137" y="449"/>
                  </a:lnTo>
                  <a:lnTo>
                    <a:pt x="141" y="437"/>
                  </a:lnTo>
                  <a:lnTo>
                    <a:pt x="146" y="422"/>
                  </a:lnTo>
                  <a:lnTo>
                    <a:pt x="153" y="383"/>
                  </a:lnTo>
                  <a:lnTo>
                    <a:pt x="153" y="414"/>
                  </a:lnTo>
                  <a:lnTo>
                    <a:pt x="150" y="444"/>
                  </a:lnTo>
                  <a:lnTo>
                    <a:pt x="147" y="479"/>
                  </a:lnTo>
                  <a:lnTo>
                    <a:pt x="146" y="494"/>
                  </a:lnTo>
                  <a:lnTo>
                    <a:pt x="147" y="507"/>
                  </a:lnTo>
                  <a:lnTo>
                    <a:pt x="150" y="513"/>
                  </a:lnTo>
                  <a:lnTo>
                    <a:pt x="151" y="518"/>
                  </a:lnTo>
                  <a:lnTo>
                    <a:pt x="154" y="521"/>
                  </a:lnTo>
                  <a:lnTo>
                    <a:pt x="159" y="522"/>
                  </a:lnTo>
                  <a:lnTo>
                    <a:pt x="162" y="521"/>
                  </a:lnTo>
                  <a:lnTo>
                    <a:pt x="166" y="519"/>
                  </a:lnTo>
                  <a:lnTo>
                    <a:pt x="171" y="515"/>
                  </a:lnTo>
                  <a:lnTo>
                    <a:pt x="175" y="507"/>
                  </a:lnTo>
                  <a:lnTo>
                    <a:pt x="180" y="498"/>
                  </a:lnTo>
                  <a:lnTo>
                    <a:pt x="184" y="485"/>
                  </a:lnTo>
                  <a:lnTo>
                    <a:pt x="189" y="470"/>
                  </a:lnTo>
                  <a:lnTo>
                    <a:pt x="193" y="452"/>
                  </a:lnTo>
                  <a:lnTo>
                    <a:pt x="208" y="392"/>
                  </a:lnTo>
                  <a:lnTo>
                    <a:pt x="216" y="365"/>
                  </a:lnTo>
                  <a:lnTo>
                    <a:pt x="219" y="360"/>
                  </a:lnTo>
                  <a:lnTo>
                    <a:pt x="220" y="359"/>
                  </a:lnTo>
                  <a:lnTo>
                    <a:pt x="220" y="360"/>
                  </a:lnTo>
                  <a:lnTo>
                    <a:pt x="225" y="389"/>
                  </a:lnTo>
                  <a:lnTo>
                    <a:pt x="226" y="413"/>
                  </a:lnTo>
                  <a:lnTo>
                    <a:pt x="228" y="434"/>
                  </a:lnTo>
                  <a:lnTo>
                    <a:pt x="226" y="444"/>
                  </a:lnTo>
                  <a:lnTo>
                    <a:pt x="222" y="453"/>
                  </a:lnTo>
                  <a:lnTo>
                    <a:pt x="213" y="473"/>
                  </a:lnTo>
                  <a:lnTo>
                    <a:pt x="208" y="482"/>
                  </a:lnTo>
                  <a:lnTo>
                    <a:pt x="205" y="491"/>
                  </a:lnTo>
                  <a:lnTo>
                    <a:pt x="204" y="497"/>
                  </a:lnTo>
                  <a:lnTo>
                    <a:pt x="205" y="500"/>
                  </a:lnTo>
                  <a:lnTo>
                    <a:pt x="207" y="501"/>
                  </a:lnTo>
                  <a:lnTo>
                    <a:pt x="213" y="504"/>
                  </a:lnTo>
                  <a:lnTo>
                    <a:pt x="219" y="506"/>
                  </a:lnTo>
                  <a:lnTo>
                    <a:pt x="226" y="503"/>
                  </a:lnTo>
                  <a:lnTo>
                    <a:pt x="235" y="498"/>
                  </a:lnTo>
                  <a:lnTo>
                    <a:pt x="243" y="488"/>
                  </a:lnTo>
                  <a:lnTo>
                    <a:pt x="252" y="473"/>
                  </a:lnTo>
                  <a:lnTo>
                    <a:pt x="261" y="453"/>
                  </a:lnTo>
                  <a:lnTo>
                    <a:pt x="268" y="428"/>
                  </a:lnTo>
                  <a:lnTo>
                    <a:pt x="274" y="398"/>
                  </a:lnTo>
                  <a:lnTo>
                    <a:pt x="276" y="369"/>
                  </a:lnTo>
                  <a:lnTo>
                    <a:pt x="276" y="339"/>
                  </a:lnTo>
                  <a:lnTo>
                    <a:pt x="274" y="312"/>
                  </a:lnTo>
                  <a:lnTo>
                    <a:pt x="271" y="286"/>
                  </a:lnTo>
                  <a:lnTo>
                    <a:pt x="267" y="260"/>
                  </a:lnTo>
                  <a:lnTo>
                    <a:pt x="258" y="215"/>
                  </a:lnTo>
                  <a:lnTo>
                    <a:pt x="252" y="190"/>
                  </a:lnTo>
                  <a:lnTo>
                    <a:pt x="241" y="160"/>
                  </a:lnTo>
                  <a:lnTo>
                    <a:pt x="217" y="94"/>
                  </a:lnTo>
                  <a:lnTo>
                    <a:pt x="193" y="39"/>
                  </a:lnTo>
                  <a:lnTo>
                    <a:pt x="183" y="15"/>
                  </a:lnTo>
                  <a:lnTo>
                    <a:pt x="163" y="10"/>
                  </a:lnTo>
                  <a:lnTo>
                    <a:pt x="143" y="6"/>
                  </a:lnTo>
                  <a:lnTo>
                    <a:pt x="116" y="1"/>
                  </a:lnTo>
                  <a:lnTo>
                    <a:pt x="86" y="0"/>
                  </a:lnTo>
                  <a:lnTo>
                    <a:pt x="56" y="0"/>
                  </a:lnTo>
                  <a:lnTo>
                    <a:pt x="41" y="1"/>
                  </a:lnTo>
                  <a:lnTo>
                    <a:pt x="26" y="3"/>
                  </a:lnTo>
                  <a:lnTo>
                    <a:pt x="14" y="7"/>
                  </a:lnTo>
                  <a:lnTo>
                    <a:pt x="0" y="12"/>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id-ID" sz="1800"/>
            </a:p>
          </p:txBody>
        </p:sp>
        <p:sp>
          <p:nvSpPr>
            <p:cNvPr id="19" name="Freeform 22">
              <a:extLst>
                <a:ext uri="{FF2B5EF4-FFF2-40B4-BE49-F238E27FC236}">
                  <a16:creationId xmlns:a16="http://schemas.microsoft.com/office/drawing/2014/main" xmlns="" id="{F1F88CB1-CD28-4EE8-8627-B44645FB2491}"/>
                </a:ext>
              </a:extLst>
            </p:cNvPr>
            <p:cNvSpPr>
              <a:spLocks/>
            </p:cNvSpPr>
            <p:nvPr/>
          </p:nvSpPr>
          <p:spPr bwMode="auto">
            <a:xfrm>
              <a:off x="1750" y="2195"/>
              <a:ext cx="191" cy="277"/>
            </a:xfrm>
            <a:custGeom>
              <a:avLst/>
              <a:gdLst>
                <a:gd name="T0" fmla="*/ 1 w 382"/>
                <a:gd name="T1" fmla="*/ 0 h 554"/>
                <a:gd name="T2" fmla="*/ 1 w 382"/>
                <a:gd name="T3" fmla="*/ 1 h 554"/>
                <a:gd name="T4" fmla="*/ 1 w 382"/>
                <a:gd name="T5" fmla="*/ 1 h 554"/>
                <a:gd name="T6" fmla="*/ 1 w 382"/>
                <a:gd name="T7" fmla="*/ 1 h 554"/>
                <a:gd name="T8" fmla="*/ 1 w 382"/>
                <a:gd name="T9" fmla="*/ 1 h 554"/>
                <a:gd name="T10" fmla="*/ 1 w 382"/>
                <a:gd name="T11" fmla="*/ 1 h 554"/>
                <a:gd name="T12" fmla="*/ 1 w 382"/>
                <a:gd name="T13" fmla="*/ 1 h 554"/>
                <a:gd name="T14" fmla="*/ 1 w 382"/>
                <a:gd name="T15" fmla="*/ 1 h 554"/>
                <a:gd name="T16" fmla="*/ 1 w 382"/>
                <a:gd name="T17" fmla="*/ 1 h 554"/>
                <a:gd name="T18" fmla="*/ 1 w 382"/>
                <a:gd name="T19" fmla="*/ 1 h 554"/>
                <a:gd name="T20" fmla="*/ 1 w 382"/>
                <a:gd name="T21" fmla="*/ 1 h 554"/>
                <a:gd name="T22" fmla="*/ 1 w 382"/>
                <a:gd name="T23" fmla="*/ 1 h 554"/>
                <a:gd name="T24" fmla="*/ 0 w 382"/>
                <a:gd name="T25" fmla="*/ 1 h 554"/>
                <a:gd name="T26" fmla="*/ 1 w 382"/>
                <a:gd name="T27" fmla="*/ 1 h 554"/>
                <a:gd name="T28" fmla="*/ 1 w 382"/>
                <a:gd name="T29" fmla="*/ 1 h 554"/>
                <a:gd name="T30" fmla="*/ 1 w 382"/>
                <a:gd name="T31" fmla="*/ 1 h 554"/>
                <a:gd name="T32" fmla="*/ 1 w 382"/>
                <a:gd name="T33" fmla="*/ 1 h 554"/>
                <a:gd name="T34" fmla="*/ 1 w 382"/>
                <a:gd name="T35" fmla="*/ 1 h 554"/>
                <a:gd name="T36" fmla="*/ 1 w 382"/>
                <a:gd name="T37" fmla="*/ 1 h 554"/>
                <a:gd name="T38" fmla="*/ 1 w 382"/>
                <a:gd name="T39" fmla="*/ 1 h 554"/>
                <a:gd name="T40" fmla="*/ 1 w 382"/>
                <a:gd name="T41" fmla="*/ 1 h 554"/>
                <a:gd name="T42" fmla="*/ 1 w 382"/>
                <a:gd name="T43" fmla="*/ 1 h 554"/>
                <a:gd name="T44" fmla="*/ 1 w 382"/>
                <a:gd name="T45" fmla="*/ 1 h 554"/>
                <a:gd name="T46" fmla="*/ 1 w 382"/>
                <a:gd name="T47" fmla="*/ 1 h 554"/>
                <a:gd name="T48" fmla="*/ 1 w 382"/>
                <a:gd name="T49" fmla="*/ 1 h 554"/>
                <a:gd name="T50" fmla="*/ 1 w 382"/>
                <a:gd name="T51" fmla="*/ 1 h 554"/>
                <a:gd name="T52" fmla="*/ 1 w 382"/>
                <a:gd name="T53" fmla="*/ 1 h 554"/>
                <a:gd name="T54" fmla="*/ 1 w 382"/>
                <a:gd name="T55" fmla="*/ 1 h 554"/>
                <a:gd name="T56" fmla="*/ 1 w 382"/>
                <a:gd name="T57" fmla="*/ 1 h 554"/>
                <a:gd name="T58" fmla="*/ 1 w 382"/>
                <a:gd name="T59" fmla="*/ 1 h 554"/>
                <a:gd name="T60" fmla="*/ 1 w 382"/>
                <a:gd name="T61" fmla="*/ 1 h 554"/>
                <a:gd name="T62" fmla="*/ 1 w 382"/>
                <a:gd name="T63" fmla="*/ 1 h 554"/>
                <a:gd name="T64" fmla="*/ 1 w 382"/>
                <a:gd name="T65" fmla="*/ 1 h 554"/>
                <a:gd name="T66" fmla="*/ 1 w 382"/>
                <a:gd name="T67" fmla="*/ 1 h 554"/>
                <a:gd name="T68" fmla="*/ 1 w 382"/>
                <a:gd name="T69" fmla="*/ 1 h 554"/>
                <a:gd name="T70" fmla="*/ 1 w 382"/>
                <a:gd name="T71" fmla="*/ 1 h 554"/>
                <a:gd name="T72" fmla="*/ 1 w 382"/>
                <a:gd name="T73" fmla="*/ 1 h 554"/>
                <a:gd name="T74" fmla="*/ 1 w 382"/>
                <a:gd name="T75" fmla="*/ 1 h 554"/>
                <a:gd name="T76" fmla="*/ 1 w 382"/>
                <a:gd name="T77" fmla="*/ 1 h 554"/>
                <a:gd name="T78" fmla="*/ 1 w 382"/>
                <a:gd name="T79" fmla="*/ 1 h 554"/>
                <a:gd name="T80" fmla="*/ 1 w 382"/>
                <a:gd name="T81" fmla="*/ 1 h 554"/>
                <a:gd name="T82" fmla="*/ 1 w 382"/>
                <a:gd name="T83" fmla="*/ 1 h 554"/>
                <a:gd name="T84" fmla="*/ 1 w 382"/>
                <a:gd name="T85" fmla="*/ 1 h 554"/>
                <a:gd name="T86" fmla="*/ 1 w 382"/>
                <a:gd name="T87" fmla="*/ 1 h 554"/>
                <a:gd name="T88" fmla="*/ 1 w 382"/>
                <a:gd name="T89" fmla="*/ 1 h 554"/>
                <a:gd name="T90" fmla="*/ 1 w 382"/>
                <a:gd name="T91" fmla="*/ 1 h 554"/>
                <a:gd name="T92" fmla="*/ 1 w 382"/>
                <a:gd name="T93" fmla="*/ 1 h 554"/>
                <a:gd name="T94" fmla="*/ 1 w 382"/>
                <a:gd name="T95" fmla="*/ 1 h 554"/>
                <a:gd name="T96" fmla="*/ 1 w 382"/>
                <a:gd name="T97" fmla="*/ 1 h 554"/>
                <a:gd name="T98" fmla="*/ 1 w 382"/>
                <a:gd name="T99" fmla="*/ 1 h 554"/>
                <a:gd name="T100" fmla="*/ 1 w 382"/>
                <a:gd name="T101" fmla="*/ 1 h 554"/>
                <a:gd name="T102" fmla="*/ 1 w 382"/>
                <a:gd name="T103" fmla="*/ 1 h 554"/>
                <a:gd name="T104" fmla="*/ 1 w 382"/>
                <a:gd name="T105" fmla="*/ 1 h 554"/>
                <a:gd name="T106" fmla="*/ 1 w 382"/>
                <a:gd name="T107" fmla="*/ 1 h 554"/>
                <a:gd name="T108" fmla="*/ 1 w 382"/>
                <a:gd name="T109" fmla="*/ 1 h 554"/>
                <a:gd name="T110" fmla="*/ 1 w 382"/>
                <a:gd name="T111" fmla="*/ 1 h 554"/>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382" h="554">
                  <a:moveTo>
                    <a:pt x="239" y="0"/>
                  </a:moveTo>
                  <a:lnTo>
                    <a:pt x="239" y="0"/>
                  </a:lnTo>
                  <a:lnTo>
                    <a:pt x="193" y="48"/>
                  </a:lnTo>
                  <a:lnTo>
                    <a:pt x="157" y="86"/>
                  </a:lnTo>
                  <a:lnTo>
                    <a:pt x="142" y="104"/>
                  </a:lnTo>
                  <a:lnTo>
                    <a:pt x="132" y="118"/>
                  </a:lnTo>
                  <a:lnTo>
                    <a:pt x="118" y="140"/>
                  </a:lnTo>
                  <a:lnTo>
                    <a:pt x="105" y="163"/>
                  </a:lnTo>
                  <a:lnTo>
                    <a:pt x="91" y="185"/>
                  </a:lnTo>
                  <a:lnTo>
                    <a:pt x="78" y="206"/>
                  </a:lnTo>
                  <a:lnTo>
                    <a:pt x="61" y="227"/>
                  </a:lnTo>
                  <a:lnTo>
                    <a:pt x="46" y="251"/>
                  </a:lnTo>
                  <a:lnTo>
                    <a:pt x="40" y="262"/>
                  </a:lnTo>
                  <a:lnTo>
                    <a:pt x="34" y="272"/>
                  </a:lnTo>
                  <a:lnTo>
                    <a:pt x="31" y="283"/>
                  </a:lnTo>
                  <a:lnTo>
                    <a:pt x="30" y="290"/>
                  </a:lnTo>
                  <a:lnTo>
                    <a:pt x="28" y="299"/>
                  </a:lnTo>
                  <a:lnTo>
                    <a:pt x="25" y="311"/>
                  </a:lnTo>
                  <a:lnTo>
                    <a:pt x="15" y="341"/>
                  </a:lnTo>
                  <a:lnTo>
                    <a:pt x="5" y="371"/>
                  </a:lnTo>
                  <a:lnTo>
                    <a:pt x="2" y="386"/>
                  </a:lnTo>
                  <a:lnTo>
                    <a:pt x="0" y="398"/>
                  </a:lnTo>
                  <a:lnTo>
                    <a:pt x="2" y="413"/>
                  </a:lnTo>
                  <a:lnTo>
                    <a:pt x="5" y="431"/>
                  </a:lnTo>
                  <a:lnTo>
                    <a:pt x="9" y="450"/>
                  </a:lnTo>
                  <a:lnTo>
                    <a:pt x="16" y="473"/>
                  </a:lnTo>
                  <a:lnTo>
                    <a:pt x="24" y="492"/>
                  </a:lnTo>
                  <a:lnTo>
                    <a:pt x="31" y="510"/>
                  </a:lnTo>
                  <a:lnTo>
                    <a:pt x="39" y="524"/>
                  </a:lnTo>
                  <a:lnTo>
                    <a:pt x="43" y="528"/>
                  </a:lnTo>
                  <a:lnTo>
                    <a:pt x="48" y="531"/>
                  </a:lnTo>
                  <a:lnTo>
                    <a:pt x="54" y="533"/>
                  </a:lnTo>
                  <a:lnTo>
                    <a:pt x="60" y="533"/>
                  </a:lnTo>
                  <a:lnTo>
                    <a:pt x="63" y="530"/>
                  </a:lnTo>
                  <a:lnTo>
                    <a:pt x="66" y="525"/>
                  </a:lnTo>
                  <a:lnTo>
                    <a:pt x="70" y="518"/>
                  </a:lnTo>
                  <a:lnTo>
                    <a:pt x="70" y="513"/>
                  </a:lnTo>
                  <a:lnTo>
                    <a:pt x="75" y="521"/>
                  </a:lnTo>
                  <a:lnTo>
                    <a:pt x="85" y="536"/>
                  </a:lnTo>
                  <a:lnTo>
                    <a:pt x="93" y="543"/>
                  </a:lnTo>
                  <a:lnTo>
                    <a:pt x="99" y="549"/>
                  </a:lnTo>
                  <a:lnTo>
                    <a:pt x="106" y="554"/>
                  </a:lnTo>
                  <a:lnTo>
                    <a:pt x="109" y="554"/>
                  </a:lnTo>
                  <a:lnTo>
                    <a:pt x="111" y="554"/>
                  </a:lnTo>
                  <a:lnTo>
                    <a:pt x="117" y="552"/>
                  </a:lnTo>
                  <a:lnTo>
                    <a:pt x="121" y="549"/>
                  </a:lnTo>
                  <a:lnTo>
                    <a:pt x="129" y="543"/>
                  </a:lnTo>
                  <a:lnTo>
                    <a:pt x="135" y="534"/>
                  </a:lnTo>
                  <a:lnTo>
                    <a:pt x="141" y="533"/>
                  </a:lnTo>
                  <a:lnTo>
                    <a:pt x="154" y="530"/>
                  </a:lnTo>
                  <a:lnTo>
                    <a:pt x="160" y="527"/>
                  </a:lnTo>
                  <a:lnTo>
                    <a:pt x="166" y="522"/>
                  </a:lnTo>
                  <a:lnTo>
                    <a:pt x="171" y="518"/>
                  </a:lnTo>
                  <a:lnTo>
                    <a:pt x="172" y="510"/>
                  </a:lnTo>
                  <a:lnTo>
                    <a:pt x="174" y="504"/>
                  </a:lnTo>
                  <a:lnTo>
                    <a:pt x="175" y="498"/>
                  </a:lnTo>
                  <a:lnTo>
                    <a:pt x="183" y="488"/>
                  </a:lnTo>
                  <a:lnTo>
                    <a:pt x="186" y="480"/>
                  </a:lnTo>
                  <a:lnTo>
                    <a:pt x="189" y="470"/>
                  </a:lnTo>
                  <a:lnTo>
                    <a:pt x="189" y="456"/>
                  </a:lnTo>
                  <a:lnTo>
                    <a:pt x="186" y="440"/>
                  </a:lnTo>
                  <a:lnTo>
                    <a:pt x="183" y="419"/>
                  </a:lnTo>
                  <a:lnTo>
                    <a:pt x="183" y="398"/>
                  </a:lnTo>
                  <a:lnTo>
                    <a:pt x="183" y="378"/>
                  </a:lnTo>
                  <a:lnTo>
                    <a:pt x="184" y="359"/>
                  </a:lnTo>
                  <a:lnTo>
                    <a:pt x="187" y="342"/>
                  </a:lnTo>
                  <a:lnTo>
                    <a:pt x="190" y="329"/>
                  </a:lnTo>
                  <a:lnTo>
                    <a:pt x="193" y="319"/>
                  </a:lnTo>
                  <a:lnTo>
                    <a:pt x="196" y="311"/>
                  </a:lnTo>
                  <a:lnTo>
                    <a:pt x="205" y="296"/>
                  </a:lnTo>
                  <a:lnTo>
                    <a:pt x="220" y="275"/>
                  </a:lnTo>
                  <a:lnTo>
                    <a:pt x="227" y="263"/>
                  </a:lnTo>
                  <a:lnTo>
                    <a:pt x="233" y="250"/>
                  </a:lnTo>
                  <a:lnTo>
                    <a:pt x="238" y="238"/>
                  </a:lnTo>
                  <a:lnTo>
                    <a:pt x="239" y="226"/>
                  </a:lnTo>
                  <a:lnTo>
                    <a:pt x="241" y="199"/>
                  </a:lnTo>
                  <a:lnTo>
                    <a:pt x="241" y="184"/>
                  </a:lnTo>
                  <a:lnTo>
                    <a:pt x="244" y="167"/>
                  </a:lnTo>
                  <a:lnTo>
                    <a:pt x="247" y="154"/>
                  </a:lnTo>
                  <a:lnTo>
                    <a:pt x="253" y="140"/>
                  </a:lnTo>
                  <a:lnTo>
                    <a:pt x="256" y="136"/>
                  </a:lnTo>
                  <a:lnTo>
                    <a:pt x="260" y="131"/>
                  </a:lnTo>
                  <a:lnTo>
                    <a:pt x="265" y="127"/>
                  </a:lnTo>
                  <a:lnTo>
                    <a:pt x="271" y="124"/>
                  </a:lnTo>
                  <a:lnTo>
                    <a:pt x="301" y="113"/>
                  </a:lnTo>
                  <a:lnTo>
                    <a:pt x="337" y="98"/>
                  </a:lnTo>
                  <a:lnTo>
                    <a:pt x="382" y="81"/>
                  </a:lnTo>
                  <a:lnTo>
                    <a:pt x="382" y="78"/>
                  </a:lnTo>
                  <a:lnTo>
                    <a:pt x="379" y="72"/>
                  </a:lnTo>
                  <a:lnTo>
                    <a:pt x="373" y="61"/>
                  </a:lnTo>
                  <a:lnTo>
                    <a:pt x="362" y="49"/>
                  </a:lnTo>
                  <a:lnTo>
                    <a:pt x="353" y="43"/>
                  </a:lnTo>
                  <a:lnTo>
                    <a:pt x="344" y="36"/>
                  </a:lnTo>
                  <a:lnTo>
                    <a:pt x="332" y="28"/>
                  </a:lnTo>
                  <a:lnTo>
                    <a:pt x="319" y="22"/>
                  </a:lnTo>
                  <a:lnTo>
                    <a:pt x="304" y="16"/>
                  </a:lnTo>
                  <a:lnTo>
                    <a:pt x="284" y="10"/>
                  </a:lnTo>
                  <a:lnTo>
                    <a:pt x="263" y="4"/>
                  </a:lnTo>
                  <a:lnTo>
                    <a:pt x="239" y="0"/>
                  </a:lnTo>
                  <a:close/>
                </a:path>
              </a:pathLst>
            </a:custGeom>
            <a:solidFill>
              <a:srgbClr val="FCD7A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id-ID" sz="1800"/>
            </a:p>
          </p:txBody>
        </p:sp>
        <p:sp>
          <p:nvSpPr>
            <p:cNvPr id="20" name="Freeform 23">
              <a:extLst>
                <a:ext uri="{FF2B5EF4-FFF2-40B4-BE49-F238E27FC236}">
                  <a16:creationId xmlns:a16="http://schemas.microsoft.com/office/drawing/2014/main" xmlns="" id="{E87B7BF8-F902-4E31-8894-1C5A025E143F}"/>
                </a:ext>
              </a:extLst>
            </p:cNvPr>
            <p:cNvSpPr>
              <a:spLocks/>
            </p:cNvSpPr>
            <p:nvPr/>
          </p:nvSpPr>
          <p:spPr bwMode="auto">
            <a:xfrm>
              <a:off x="1750" y="2195"/>
              <a:ext cx="191" cy="277"/>
            </a:xfrm>
            <a:custGeom>
              <a:avLst/>
              <a:gdLst>
                <a:gd name="T0" fmla="*/ 1 w 382"/>
                <a:gd name="T1" fmla="*/ 0 h 554"/>
                <a:gd name="T2" fmla="*/ 1 w 382"/>
                <a:gd name="T3" fmla="*/ 1 h 554"/>
                <a:gd name="T4" fmla="*/ 1 w 382"/>
                <a:gd name="T5" fmla="*/ 1 h 554"/>
                <a:gd name="T6" fmla="*/ 1 w 382"/>
                <a:gd name="T7" fmla="*/ 1 h 554"/>
                <a:gd name="T8" fmla="*/ 1 w 382"/>
                <a:gd name="T9" fmla="*/ 1 h 554"/>
                <a:gd name="T10" fmla="*/ 1 w 382"/>
                <a:gd name="T11" fmla="*/ 1 h 554"/>
                <a:gd name="T12" fmla="*/ 1 w 382"/>
                <a:gd name="T13" fmla="*/ 1 h 554"/>
                <a:gd name="T14" fmla="*/ 1 w 382"/>
                <a:gd name="T15" fmla="*/ 1 h 554"/>
                <a:gd name="T16" fmla="*/ 1 w 382"/>
                <a:gd name="T17" fmla="*/ 1 h 554"/>
                <a:gd name="T18" fmla="*/ 1 w 382"/>
                <a:gd name="T19" fmla="*/ 1 h 554"/>
                <a:gd name="T20" fmla="*/ 1 w 382"/>
                <a:gd name="T21" fmla="*/ 1 h 554"/>
                <a:gd name="T22" fmla="*/ 1 w 382"/>
                <a:gd name="T23" fmla="*/ 1 h 554"/>
                <a:gd name="T24" fmla="*/ 0 w 382"/>
                <a:gd name="T25" fmla="*/ 1 h 554"/>
                <a:gd name="T26" fmla="*/ 1 w 382"/>
                <a:gd name="T27" fmla="*/ 1 h 554"/>
                <a:gd name="T28" fmla="*/ 1 w 382"/>
                <a:gd name="T29" fmla="*/ 1 h 554"/>
                <a:gd name="T30" fmla="*/ 1 w 382"/>
                <a:gd name="T31" fmla="*/ 1 h 554"/>
                <a:gd name="T32" fmla="*/ 1 w 382"/>
                <a:gd name="T33" fmla="*/ 1 h 554"/>
                <a:gd name="T34" fmla="*/ 1 w 382"/>
                <a:gd name="T35" fmla="*/ 1 h 554"/>
                <a:gd name="T36" fmla="*/ 1 w 382"/>
                <a:gd name="T37" fmla="*/ 1 h 554"/>
                <a:gd name="T38" fmla="*/ 1 w 382"/>
                <a:gd name="T39" fmla="*/ 1 h 554"/>
                <a:gd name="T40" fmla="*/ 1 w 382"/>
                <a:gd name="T41" fmla="*/ 1 h 554"/>
                <a:gd name="T42" fmla="*/ 1 w 382"/>
                <a:gd name="T43" fmla="*/ 1 h 554"/>
                <a:gd name="T44" fmla="*/ 1 w 382"/>
                <a:gd name="T45" fmla="*/ 1 h 554"/>
                <a:gd name="T46" fmla="*/ 1 w 382"/>
                <a:gd name="T47" fmla="*/ 1 h 554"/>
                <a:gd name="T48" fmla="*/ 1 w 382"/>
                <a:gd name="T49" fmla="*/ 1 h 554"/>
                <a:gd name="T50" fmla="*/ 1 w 382"/>
                <a:gd name="T51" fmla="*/ 1 h 554"/>
                <a:gd name="T52" fmla="*/ 1 w 382"/>
                <a:gd name="T53" fmla="*/ 1 h 554"/>
                <a:gd name="T54" fmla="*/ 1 w 382"/>
                <a:gd name="T55" fmla="*/ 1 h 554"/>
                <a:gd name="T56" fmla="*/ 1 w 382"/>
                <a:gd name="T57" fmla="*/ 1 h 554"/>
                <a:gd name="T58" fmla="*/ 1 w 382"/>
                <a:gd name="T59" fmla="*/ 1 h 554"/>
                <a:gd name="T60" fmla="*/ 1 w 382"/>
                <a:gd name="T61" fmla="*/ 1 h 554"/>
                <a:gd name="T62" fmla="*/ 1 w 382"/>
                <a:gd name="T63" fmla="*/ 1 h 554"/>
                <a:gd name="T64" fmla="*/ 1 w 382"/>
                <a:gd name="T65" fmla="*/ 1 h 554"/>
                <a:gd name="T66" fmla="*/ 1 w 382"/>
                <a:gd name="T67" fmla="*/ 1 h 554"/>
                <a:gd name="T68" fmla="*/ 1 w 382"/>
                <a:gd name="T69" fmla="*/ 1 h 554"/>
                <a:gd name="T70" fmla="*/ 1 w 382"/>
                <a:gd name="T71" fmla="*/ 1 h 554"/>
                <a:gd name="T72" fmla="*/ 1 w 382"/>
                <a:gd name="T73" fmla="*/ 1 h 554"/>
                <a:gd name="T74" fmla="*/ 1 w 382"/>
                <a:gd name="T75" fmla="*/ 1 h 554"/>
                <a:gd name="T76" fmla="*/ 1 w 382"/>
                <a:gd name="T77" fmla="*/ 1 h 554"/>
                <a:gd name="T78" fmla="*/ 1 w 382"/>
                <a:gd name="T79" fmla="*/ 1 h 554"/>
                <a:gd name="T80" fmla="*/ 1 w 382"/>
                <a:gd name="T81" fmla="*/ 1 h 554"/>
                <a:gd name="T82" fmla="*/ 1 w 382"/>
                <a:gd name="T83" fmla="*/ 1 h 554"/>
                <a:gd name="T84" fmla="*/ 1 w 382"/>
                <a:gd name="T85" fmla="*/ 1 h 554"/>
                <a:gd name="T86" fmla="*/ 1 w 382"/>
                <a:gd name="T87" fmla="*/ 1 h 554"/>
                <a:gd name="T88" fmla="*/ 1 w 382"/>
                <a:gd name="T89" fmla="*/ 1 h 554"/>
                <a:gd name="T90" fmla="*/ 1 w 382"/>
                <a:gd name="T91" fmla="*/ 1 h 554"/>
                <a:gd name="T92" fmla="*/ 1 w 382"/>
                <a:gd name="T93" fmla="*/ 1 h 554"/>
                <a:gd name="T94" fmla="*/ 1 w 382"/>
                <a:gd name="T95" fmla="*/ 1 h 554"/>
                <a:gd name="T96" fmla="*/ 1 w 382"/>
                <a:gd name="T97" fmla="*/ 1 h 554"/>
                <a:gd name="T98" fmla="*/ 1 w 382"/>
                <a:gd name="T99" fmla="*/ 1 h 554"/>
                <a:gd name="T100" fmla="*/ 1 w 382"/>
                <a:gd name="T101" fmla="*/ 1 h 554"/>
                <a:gd name="T102" fmla="*/ 1 w 382"/>
                <a:gd name="T103" fmla="*/ 1 h 554"/>
                <a:gd name="T104" fmla="*/ 1 w 382"/>
                <a:gd name="T105" fmla="*/ 1 h 554"/>
                <a:gd name="T106" fmla="*/ 1 w 382"/>
                <a:gd name="T107" fmla="*/ 1 h 554"/>
                <a:gd name="T108" fmla="*/ 1 w 382"/>
                <a:gd name="T109" fmla="*/ 1 h 554"/>
                <a:gd name="T110" fmla="*/ 1 w 382"/>
                <a:gd name="T111" fmla="*/ 1 h 554"/>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382" h="554">
                  <a:moveTo>
                    <a:pt x="239" y="0"/>
                  </a:moveTo>
                  <a:lnTo>
                    <a:pt x="239" y="0"/>
                  </a:lnTo>
                  <a:lnTo>
                    <a:pt x="193" y="48"/>
                  </a:lnTo>
                  <a:lnTo>
                    <a:pt x="157" y="86"/>
                  </a:lnTo>
                  <a:lnTo>
                    <a:pt x="142" y="104"/>
                  </a:lnTo>
                  <a:lnTo>
                    <a:pt x="132" y="118"/>
                  </a:lnTo>
                  <a:lnTo>
                    <a:pt x="118" y="140"/>
                  </a:lnTo>
                  <a:lnTo>
                    <a:pt x="105" y="163"/>
                  </a:lnTo>
                  <a:lnTo>
                    <a:pt x="91" y="185"/>
                  </a:lnTo>
                  <a:lnTo>
                    <a:pt x="78" y="206"/>
                  </a:lnTo>
                  <a:lnTo>
                    <a:pt x="61" y="227"/>
                  </a:lnTo>
                  <a:lnTo>
                    <a:pt x="46" y="251"/>
                  </a:lnTo>
                  <a:lnTo>
                    <a:pt x="40" y="262"/>
                  </a:lnTo>
                  <a:lnTo>
                    <a:pt x="34" y="272"/>
                  </a:lnTo>
                  <a:lnTo>
                    <a:pt x="31" y="283"/>
                  </a:lnTo>
                  <a:lnTo>
                    <a:pt x="30" y="290"/>
                  </a:lnTo>
                  <a:lnTo>
                    <a:pt x="28" y="299"/>
                  </a:lnTo>
                  <a:lnTo>
                    <a:pt x="25" y="311"/>
                  </a:lnTo>
                  <a:lnTo>
                    <a:pt x="15" y="341"/>
                  </a:lnTo>
                  <a:lnTo>
                    <a:pt x="5" y="371"/>
                  </a:lnTo>
                  <a:lnTo>
                    <a:pt x="2" y="386"/>
                  </a:lnTo>
                  <a:lnTo>
                    <a:pt x="0" y="398"/>
                  </a:lnTo>
                  <a:lnTo>
                    <a:pt x="2" y="413"/>
                  </a:lnTo>
                  <a:lnTo>
                    <a:pt x="5" y="431"/>
                  </a:lnTo>
                  <a:lnTo>
                    <a:pt x="9" y="450"/>
                  </a:lnTo>
                  <a:lnTo>
                    <a:pt x="16" y="473"/>
                  </a:lnTo>
                  <a:lnTo>
                    <a:pt x="24" y="492"/>
                  </a:lnTo>
                  <a:lnTo>
                    <a:pt x="31" y="510"/>
                  </a:lnTo>
                  <a:lnTo>
                    <a:pt x="39" y="524"/>
                  </a:lnTo>
                  <a:lnTo>
                    <a:pt x="43" y="528"/>
                  </a:lnTo>
                  <a:lnTo>
                    <a:pt x="48" y="531"/>
                  </a:lnTo>
                  <a:lnTo>
                    <a:pt x="54" y="533"/>
                  </a:lnTo>
                  <a:lnTo>
                    <a:pt x="60" y="533"/>
                  </a:lnTo>
                  <a:lnTo>
                    <a:pt x="63" y="530"/>
                  </a:lnTo>
                  <a:lnTo>
                    <a:pt x="66" y="525"/>
                  </a:lnTo>
                  <a:lnTo>
                    <a:pt x="70" y="518"/>
                  </a:lnTo>
                  <a:lnTo>
                    <a:pt x="70" y="513"/>
                  </a:lnTo>
                  <a:lnTo>
                    <a:pt x="75" y="521"/>
                  </a:lnTo>
                  <a:lnTo>
                    <a:pt x="85" y="536"/>
                  </a:lnTo>
                  <a:lnTo>
                    <a:pt x="93" y="543"/>
                  </a:lnTo>
                  <a:lnTo>
                    <a:pt x="99" y="549"/>
                  </a:lnTo>
                  <a:lnTo>
                    <a:pt x="106" y="554"/>
                  </a:lnTo>
                  <a:lnTo>
                    <a:pt x="109" y="554"/>
                  </a:lnTo>
                  <a:lnTo>
                    <a:pt x="111" y="554"/>
                  </a:lnTo>
                  <a:lnTo>
                    <a:pt x="117" y="552"/>
                  </a:lnTo>
                  <a:lnTo>
                    <a:pt x="121" y="549"/>
                  </a:lnTo>
                  <a:lnTo>
                    <a:pt x="129" y="543"/>
                  </a:lnTo>
                  <a:lnTo>
                    <a:pt x="135" y="534"/>
                  </a:lnTo>
                  <a:lnTo>
                    <a:pt x="141" y="533"/>
                  </a:lnTo>
                  <a:lnTo>
                    <a:pt x="154" y="530"/>
                  </a:lnTo>
                  <a:lnTo>
                    <a:pt x="160" y="527"/>
                  </a:lnTo>
                  <a:lnTo>
                    <a:pt x="166" y="522"/>
                  </a:lnTo>
                  <a:lnTo>
                    <a:pt x="171" y="518"/>
                  </a:lnTo>
                  <a:lnTo>
                    <a:pt x="172" y="510"/>
                  </a:lnTo>
                  <a:lnTo>
                    <a:pt x="174" y="504"/>
                  </a:lnTo>
                  <a:lnTo>
                    <a:pt x="175" y="498"/>
                  </a:lnTo>
                  <a:lnTo>
                    <a:pt x="183" y="488"/>
                  </a:lnTo>
                  <a:lnTo>
                    <a:pt x="186" y="480"/>
                  </a:lnTo>
                  <a:lnTo>
                    <a:pt x="189" y="470"/>
                  </a:lnTo>
                  <a:lnTo>
                    <a:pt x="189" y="456"/>
                  </a:lnTo>
                  <a:lnTo>
                    <a:pt x="186" y="440"/>
                  </a:lnTo>
                  <a:lnTo>
                    <a:pt x="183" y="419"/>
                  </a:lnTo>
                  <a:lnTo>
                    <a:pt x="183" y="398"/>
                  </a:lnTo>
                  <a:lnTo>
                    <a:pt x="183" y="378"/>
                  </a:lnTo>
                  <a:lnTo>
                    <a:pt x="184" y="359"/>
                  </a:lnTo>
                  <a:lnTo>
                    <a:pt x="187" y="342"/>
                  </a:lnTo>
                  <a:lnTo>
                    <a:pt x="190" y="329"/>
                  </a:lnTo>
                  <a:lnTo>
                    <a:pt x="193" y="319"/>
                  </a:lnTo>
                  <a:lnTo>
                    <a:pt x="196" y="311"/>
                  </a:lnTo>
                  <a:lnTo>
                    <a:pt x="205" y="296"/>
                  </a:lnTo>
                  <a:lnTo>
                    <a:pt x="220" y="275"/>
                  </a:lnTo>
                  <a:lnTo>
                    <a:pt x="227" y="263"/>
                  </a:lnTo>
                  <a:lnTo>
                    <a:pt x="233" y="250"/>
                  </a:lnTo>
                  <a:lnTo>
                    <a:pt x="238" y="238"/>
                  </a:lnTo>
                  <a:lnTo>
                    <a:pt x="239" y="226"/>
                  </a:lnTo>
                  <a:lnTo>
                    <a:pt x="241" y="199"/>
                  </a:lnTo>
                  <a:lnTo>
                    <a:pt x="241" y="184"/>
                  </a:lnTo>
                  <a:lnTo>
                    <a:pt x="244" y="167"/>
                  </a:lnTo>
                  <a:lnTo>
                    <a:pt x="247" y="154"/>
                  </a:lnTo>
                  <a:lnTo>
                    <a:pt x="253" y="140"/>
                  </a:lnTo>
                  <a:lnTo>
                    <a:pt x="256" y="136"/>
                  </a:lnTo>
                  <a:lnTo>
                    <a:pt x="260" y="131"/>
                  </a:lnTo>
                  <a:lnTo>
                    <a:pt x="265" y="127"/>
                  </a:lnTo>
                  <a:lnTo>
                    <a:pt x="271" y="124"/>
                  </a:lnTo>
                  <a:lnTo>
                    <a:pt x="301" y="113"/>
                  </a:lnTo>
                  <a:lnTo>
                    <a:pt x="337" y="98"/>
                  </a:lnTo>
                  <a:lnTo>
                    <a:pt x="382" y="81"/>
                  </a:lnTo>
                  <a:lnTo>
                    <a:pt x="382" y="78"/>
                  </a:lnTo>
                  <a:lnTo>
                    <a:pt x="379" y="72"/>
                  </a:lnTo>
                  <a:lnTo>
                    <a:pt x="373" y="61"/>
                  </a:lnTo>
                  <a:lnTo>
                    <a:pt x="362" y="49"/>
                  </a:lnTo>
                  <a:lnTo>
                    <a:pt x="353" y="43"/>
                  </a:lnTo>
                  <a:lnTo>
                    <a:pt x="344" y="36"/>
                  </a:lnTo>
                  <a:lnTo>
                    <a:pt x="332" y="28"/>
                  </a:lnTo>
                  <a:lnTo>
                    <a:pt x="319" y="22"/>
                  </a:lnTo>
                  <a:lnTo>
                    <a:pt x="304" y="16"/>
                  </a:lnTo>
                  <a:lnTo>
                    <a:pt x="284" y="10"/>
                  </a:lnTo>
                  <a:lnTo>
                    <a:pt x="263" y="4"/>
                  </a:lnTo>
                  <a:lnTo>
                    <a:pt x="239"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id-ID" sz="1800"/>
            </a:p>
          </p:txBody>
        </p:sp>
      </p:grpSp>
      <p:grpSp>
        <p:nvGrpSpPr>
          <p:cNvPr id="21" name="Group 24">
            <a:extLst>
              <a:ext uri="{FF2B5EF4-FFF2-40B4-BE49-F238E27FC236}">
                <a16:creationId xmlns:a16="http://schemas.microsoft.com/office/drawing/2014/main" xmlns="" id="{AD812C26-DA1E-422E-B24E-EBCC329C4123}"/>
              </a:ext>
            </a:extLst>
          </p:cNvPr>
          <p:cNvGrpSpPr>
            <a:grpSpLocks/>
          </p:cNvGrpSpPr>
          <p:nvPr userDrawn="1"/>
        </p:nvGrpSpPr>
        <p:grpSpPr bwMode="auto">
          <a:xfrm>
            <a:off x="969963" y="2997201"/>
            <a:ext cx="2330450" cy="3325813"/>
            <a:chOff x="2355" y="1392"/>
            <a:chExt cx="929" cy="1326"/>
          </a:xfrm>
        </p:grpSpPr>
        <p:sp>
          <p:nvSpPr>
            <p:cNvPr id="22" name="Freeform 25">
              <a:extLst>
                <a:ext uri="{FF2B5EF4-FFF2-40B4-BE49-F238E27FC236}">
                  <a16:creationId xmlns:a16="http://schemas.microsoft.com/office/drawing/2014/main" xmlns="" id="{FBA3C17E-1E6D-4E85-8D92-D2326653C9DF}"/>
                </a:ext>
              </a:extLst>
            </p:cNvPr>
            <p:cNvSpPr>
              <a:spLocks/>
            </p:cNvSpPr>
            <p:nvPr/>
          </p:nvSpPr>
          <p:spPr bwMode="auto">
            <a:xfrm>
              <a:off x="2757" y="1520"/>
              <a:ext cx="318" cy="458"/>
            </a:xfrm>
            <a:custGeom>
              <a:avLst/>
              <a:gdLst>
                <a:gd name="T0" fmla="*/ 0 w 636"/>
                <a:gd name="T1" fmla="*/ 0 h 917"/>
                <a:gd name="T2" fmla="*/ 1 w 636"/>
                <a:gd name="T3" fmla="*/ 0 h 917"/>
                <a:gd name="T4" fmla="*/ 1 w 636"/>
                <a:gd name="T5" fmla="*/ 0 h 917"/>
                <a:gd name="T6" fmla="*/ 1 w 636"/>
                <a:gd name="T7" fmla="*/ 0 h 917"/>
                <a:gd name="T8" fmla="*/ 1 w 636"/>
                <a:gd name="T9" fmla="*/ 0 h 917"/>
                <a:gd name="T10" fmla="*/ 1 w 636"/>
                <a:gd name="T11" fmla="*/ 0 h 917"/>
                <a:gd name="T12" fmla="*/ 1 w 636"/>
                <a:gd name="T13" fmla="*/ 0 h 917"/>
                <a:gd name="T14" fmla="*/ 1 w 636"/>
                <a:gd name="T15" fmla="*/ 0 h 917"/>
                <a:gd name="T16" fmla="*/ 1 w 636"/>
                <a:gd name="T17" fmla="*/ 0 h 917"/>
                <a:gd name="T18" fmla="*/ 1 w 636"/>
                <a:gd name="T19" fmla="*/ 0 h 917"/>
                <a:gd name="T20" fmla="*/ 0 w 636"/>
                <a:gd name="T21" fmla="*/ 0 h 91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636" h="917">
                  <a:moveTo>
                    <a:pt x="0" y="917"/>
                  </a:moveTo>
                  <a:lnTo>
                    <a:pt x="60" y="717"/>
                  </a:lnTo>
                  <a:lnTo>
                    <a:pt x="337" y="0"/>
                  </a:lnTo>
                  <a:lnTo>
                    <a:pt x="392" y="18"/>
                  </a:lnTo>
                  <a:lnTo>
                    <a:pt x="488" y="104"/>
                  </a:lnTo>
                  <a:lnTo>
                    <a:pt x="553" y="101"/>
                  </a:lnTo>
                  <a:lnTo>
                    <a:pt x="562" y="171"/>
                  </a:lnTo>
                  <a:lnTo>
                    <a:pt x="636" y="476"/>
                  </a:lnTo>
                  <a:lnTo>
                    <a:pt x="440" y="854"/>
                  </a:lnTo>
                  <a:lnTo>
                    <a:pt x="241" y="917"/>
                  </a:lnTo>
                  <a:lnTo>
                    <a:pt x="0" y="917"/>
                  </a:lnTo>
                  <a:close/>
                </a:path>
              </a:pathLst>
            </a:custGeom>
            <a:solidFill>
              <a:srgbClr val="1470B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id-ID" sz="1800"/>
            </a:p>
          </p:txBody>
        </p:sp>
        <p:sp>
          <p:nvSpPr>
            <p:cNvPr id="23" name="Freeform 26">
              <a:extLst>
                <a:ext uri="{FF2B5EF4-FFF2-40B4-BE49-F238E27FC236}">
                  <a16:creationId xmlns:a16="http://schemas.microsoft.com/office/drawing/2014/main" xmlns="" id="{577045EE-035A-408F-B55F-4713A0FC47C6}"/>
                </a:ext>
              </a:extLst>
            </p:cNvPr>
            <p:cNvSpPr>
              <a:spLocks/>
            </p:cNvSpPr>
            <p:nvPr/>
          </p:nvSpPr>
          <p:spPr bwMode="auto">
            <a:xfrm>
              <a:off x="2608" y="1610"/>
              <a:ext cx="279" cy="259"/>
            </a:xfrm>
            <a:custGeom>
              <a:avLst/>
              <a:gdLst>
                <a:gd name="T0" fmla="*/ 0 w 558"/>
                <a:gd name="T1" fmla="*/ 1 h 516"/>
                <a:gd name="T2" fmla="*/ 1 w 558"/>
                <a:gd name="T3" fmla="*/ 0 h 516"/>
                <a:gd name="T4" fmla="*/ 1 w 558"/>
                <a:gd name="T5" fmla="*/ 1 h 516"/>
                <a:gd name="T6" fmla="*/ 1 w 558"/>
                <a:gd name="T7" fmla="*/ 1 h 516"/>
                <a:gd name="T8" fmla="*/ 1 w 558"/>
                <a:gd name="T9" fmla="*/ 1 h 516"/>
                <a:gd name="T10" fmla="*/ 1 w 558"/>
                <a:gd name="T11" fmla="*/ 1 h 516"/>
                <a:gd name="T12" fmla="*/ 1 w 558"/>
                <a:gd name="T13" fmla="*/ 1 h 516"/>
                <a:gd name="T14" fmla="*/ 1 w 558"/>
                <a:gd name="T15" fmla="*/ 1 h 516"/>
                <a:gd name="T16" fmla="*/ 1 w 558"/>
                <a:gd name="T17" fmla="*/ 1 h 516"/>
                <a:gd name="T18" fmla="*/ 1 w 558"/>
                <a:gd name="T19" fmla="*/ 1 h 516"/>
                <a:gd name="T20" fmla="*/ 1 w 558"/>
                <a:gd name="T21" fmla="*/ 1 h 516"/>
                <a:gd name="T22" fmla="*/ 1 w 558"/>
                <a:gd name="T23" fmla="*/ 1 h 516"/>
                <a:gd name="T24" fmla="*/ 1 w 558"/>
                <a:gd name="T25" fmla="*/ 1 h 516"/>
                <a:gd name="T26" fmla="*/ 1 w 558"/>
                <a:gd name="T27" fmla="*/ 1 h 516"/>
                <a:gd name="T28" fmla="*/ 1 w 558"/>
                <a:gd name="T29" fmla="*/ 1 h 516"/>
                <a:gd name="T30" fmla="*/ 1 w 558"/>
                <a:gd name="T31" fmla="*/ 1 h 516"/>
                <a:gd name="T32" fmla="*/ 0 w 558"/>
                <a:gd name="T33" fmla="*/ 1 h 516"/>
                <a:gd name="T34" fmla="*/ 0 w 558"/>
                <a:gd name="T35" fmla="*/ 1 h 51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558" h="516">
                  <a:moveTo>
                    <a:pt x="0" y="251"/>
                  </a:moveTo>
                  <a:lnTo>
                    <a:pt x="410" y="0"/>
                  </a:lnTo>
                  <a:lnTo>
                    <a:pt x="558" y="309"/>
                  </a:lnTo>
                  <a:lnTo>
                    <a:pt x="138" y="516"/>
                  </a:lnTo>
                  <a:lnTo>
                    <a:pt x="133" y="513"/>
                  </a:lnTo>
                  <a:lnTo>
                    <a:pt x="123" y="503"/>
                  </a:lnTo>
                  <a:lnTo>
                    <a:pt x="106" y="485"/>
                  </a:lnTo>
                  <a:lnTo>
                    <a:pt x="87" y="459"/>
                  </a:lnTo>
                  <a:lnTo>
                    <a:pt x="76" y="441"/>
                  </a:lnTo>
                  <a:lnTo>
                    <a:pt x="64" y="423"/>
                  </a:lnTo>
                  <a:lnTo>
                    <a:pt x="54" y="401"/>
                  </a:lnTo>
                  <a:lnTo>
                    <a:pt x="42" y="377"/>
                  </a:lnTo>
                  <a:lnTo>
                    <a:pt x="31" y="350"/>
                  </a:lnTo>
                  <a:lnTo>
                    <a:pt x="21" y="320"/>
                  </a:lnTo>
                  <a:lnTo>
                    <a:pt x="10" y="287"/>
                  </a:lnTo>
                  <a:lnTo>
                    <a:pt x="0" y="251"/>
                  </a:lnTo>
                  <a:close/>
                </a:path>
              </a:pathLst>
            </a:custGeom>
            <a:solidFill>
              <a:srgbClr val="6F707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id-ID" sz="1800"/>
            </a:p>
          </p:txBody>
        </p:sp>
        <p:sp>
          <p:nvSpPr>
            <p:cNvPr id="24" name="Freeform 27">
              <a:extLst>
                <a:ext uri="{FF2B5EF4-FFF2-40B4-BE49-F238E27FC236}">
                  <a16:creationId xmlns:a16="http://schemas.microsoft.com/office/drawing/2014/main" xmlns="" id="{8F484506-9E20-45EB-B86F-C30931BAA492}"/>
                </a:ext>
              </a:extLst>
            </p:cNvPr>
            <p:cNvSpPr>
              <a:spLocks/>
            </p:cNvSpPr>
            <p:nvPr/>
          </p:nvSpPr>
          <p:spPr bwMode="auto">
            <a:xfrm>
              <a:off x="2355" y="2509"/>
              <a:ext cx="104" cy="209"/>
            </a:xfrm>
            <a:custGeom>
              <a:avLst/>
              <a:gdLst>
                <a:gd name="T0" fmla="*/ 0 w 210"/>
                <a:gd name="T1" fmla="*/ 1 h 418"/>
                <a:gd name="T2" fmla="*/ 0 w 210"/>
                <a:gd name="T3" fmla="*/ 1 h 418"/>
                <a:gd name="T4" fmla="*/ 0 w 210"/>
                <a:gd name="T5" fmla="*/ 1 h 418"/>
                <a:gd name="T6" fmla="*/ 0 w 210"/>
                <a:gd name="T7" fmla="*/ 1 h 418"/>
                <a:gd name="T8" fmla="*/ 0 w 210"/>
                <a:gd name="T9" fmla="*/ 1 h 418"/>
                <a:gd name="T10" fmla="*/ 0 w 210"/>
                <a:gd name="T11" fmla="*/ 0 h 418"/>
                <a:gd name="T12" fmla="*/ 0 w 210"/>
                <a:gd name="T13" fmla="*/ 1 h 418"/>
                <a:gd name="T14" fmla="*/ 0 w 210"/>
                <a:gd name="T15" fmla="*/ 1 h 418"/>
                <a:gd name="T16" fmla="*/ 0 w 210"/>
                <a:gd name="T17" fmla="*/ 1 h 418"/>
                <a:gd name="T18" fmla="*/ 0 w 210"/>
                <a:gd name="T19" fmla="*/ 1 h 418"/>
                <a:gd name="T20" fmla="*/ 0 w 210"/>
                <a:gd name="T21" fmla="*/ 1 h 418"/>
                <a:gd name="T22" fmla="*/ 0 w 210"/>
                <a:gd name="T23" fmla="*/ 1 h 418"/>
                <a:gd name="T24" fmla="*/ 0 w 210"/>
                <a:gd name="T25" fmla="*/ 1 h 418"/>
                <a:gd name="T26" fmla="*/ 0 w 210"/>
                <a:gd name="T27" fmla="*/ 1 h 418"/>
                <a:gd name="T28" fmla="*/ 0 w 210"/>
                <a:gd name="T29" fmla="*/ 1 h 418"/>
                <a:gd name="T30" fmla="*/ 0 w 210"/>
                <a:gd name="T31" fmla="*/ 1 h 418"/>
                <a:gd name="T32" fmla="*/ 0 w 210"/>
                <a:gd name="T33" fmla="*/ 1 h 418"/>
                <a:gd name="T34" fmla="*/ 0 w 210"/>
                <a:gd name="T35" fmla="*/ 1 h 418"/>
                <a:gd name="T36" fmla="*/ 0 w 210"/>
                <a:gd name="T37" fmla="*/ 1 h 418"/>
                <a:gd name="T38" fmla="*/ 0 w 210"/>
                <a:gd name="T39" fmla="*/ 1 h 418"/>
                <a:gd name="T40" fmla="*/ 0 w 210"/>
                <a:gd name="T41" fmla="*/ 1 h 418"/>
                <a:gd name="T42" fmla="*/ 0 w 210"/>
                <a:gd name="T43" fmla="*/ 1 h 418"/>
                <a:gd name="T44" fmla="*/ 0 w 210"/>
                <a:gd name="T45" fmla="*/ 1 h 418"/>
                <a:gd name="T46" fmla="*/ 0 w 210"/>
                <a:gd name="T47" fmla="*/ 1 h 418"/>
                <a:gd name="T48" fmla="*/ 0 w 210"/>
                <a:gd name="T49" fmla="*/ 1 h 418"/>
                <a:gd name="T50" fmla="*/ 0 w 210"/>
                <a:gd name="T51" fmla="*/ 1 h 418"/>
                <a:gd name="T52" fmla="*/ 0 w 210"/>
                <a:gd name="T53" fmla="*/ 1 h 418"/>
                <a:gd name="T54" fmla="*/ 0 w 210"/>
                <a:gd name="T55" fmla="*/ 1 h 418"/>
                <a:gd name="T56" fmla="*/ 0 w 210"/>
                <a:gd name="T57" fmla="*/ 1 h 418"/>
                <a:gd name="T58" fmla="*/ 0 w 210"/>
                <a:gd name="T59" fmla="*/ 1 h 418"/>
                <a:gd name="T60" fmla="*/ 0 w 210"/>
                <a:gd name="T61" fmla="*/ 1 h 418"/>
                <a:gd name="T62" fmla="*/ 0 w 210"/>
                <a:gd name="T63" fmla="*/ 1 h 418"/>
                <a:gd name="T64" fmla="*/ 0 w 210"/>
                <a:gd name="T65" fmla="*/ 1 h 418"/>
                <a:gd name="T66" fmla="*/ 0 w 210"/>
                <a:gd name="T67" fmla="*/ 1 h 418"/>
                <a:gd name="T68" fmla="*/ 0 w 210"/>
                <a:gd name="T69" fmla="*/ 1 h 418"/>
                <a:gd name="T70" fmla="*/ 0 w 210"/>
                <a:gd name="T71" fmla="*/ 1 h 418"/>
                <a:gd name="T72" fmla="*/ 0 w 210"/>
                <a:gd name="T73" fmla="*/ 1 h 418"/>
                <a:gd name="T74" fmla="*/ 0 w 210"/>
                <a:gd name="T75" fmla="*/ 1 h 418"/>
                <a:gd name="T76" fmla="*/ 0 w 210"/>
                <a:gd name="T77" fmla="*/ 1 h 418"/>
                <a:gd name="T78" fmla="*/ 0 w 210"/>
                <a:gd name="T79" fmla="*/ 1 h 418"/>
                <a:gd name="T80" fmla="*/ 0 w 210"/>
                <a:gd name="T81" fmla="*/ 1 h 418"/>
                <a:gd name="T82" fmla="*/ 0 w 210"/>
                <a:gd name="T83" fmla="*/ 1 h 418"/>
                <a:gd name="T84" fmla="*/ 0 w 210"/>
                <a:gd name="T85" fmla="*/ 1 h 418"/>
                <a:gd name="T86" fmla="*/ 0 w 210"/>
                <a:gd name="T87" fmla="*/ 1 h 418"/>
                <a:gd name="T88" fmla="*/ 0 w 210"/>
                <a:gd name="T89" fmla="*/ 1 h 418"/>
                <a:gd name="T90" fmla="*/ 0 w 210"/>
                <a:gd name="T91" fmla="*/ 1 h 418"/>
                <a:gd name="T92" fmla="*/ 0 w 210"/>
                <a:gd name="T93" fmla="*/ 1 h 418"/>
                <a:gd name="T94" fmla="*/ 0 w 210"/>
                <a:gd name="T95" fmla="*/ 1 h 418"/>
                <a:gd name="T96" fmla="*/ 0 w 210"/>
                <a:gd name="T97" fmla="*/ 1 h 418"/>
                <a:gd name="T98" fmla="*/ 0 w 210"/>
                <a:gd name="T99" fmla="*/ 1 h 418"/>
                <a:gd name="T100" fmla="*/ 0 w 210"/>
                <a:gd name="T101" fmla="*/ 1 h 418"/>
                <a:gd name="T102" fmla="*/ 0 w 210"/>
                <a:gd name="T103" fmla="*/ 1 h 418"/>
                <a:gd name="T104" fmla="*/ 0 w 210"/>
                <a:gd name="T105" fmla="*/ 1 h 418"/>
                <a:gd name="T106" fmla="*/ 0 w 210"/>
                <a:gd name="T107" fmla="*/ 1 h 418"/>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210" h="418">
                  <a:moveTo>
                    <a:pt x="130" y="9"/>
                  </a:moveTo>
                  <a:lnTo>
                    <a:pt x="130" y="9"/>
                  </a:lnTo>
                  <a:lnTo>
                    <a:pt x="129" y="8"/>
                  </a:lnTo>
                  <a:lnTo>
                    <a:pt x="126" y="5"/>
                  </a:lnTo>
                  <a:lnTo>
                    <a:pt x="118" y="3"/>
                  </a:lnTo>
                  <a:lnTo>
                    <a:pt x="108" y="0"/>
                  </a:lnTo>
                  <a:lnTo>
                    <a:pt x="91" y="2"/>
                  </a:lnTo>
                  <a:lnTo>
                    <a:pt x="68" y="5"/>
                  </a:lnTo>
                  <a:lnTo>
                    <a:pt x="38" y="12"/>
                  </a:lnTo>
                  <a:lnTo>
                    <a:pt x="0" y="24"/>
                  </a:lnTo>
                  <a:lnTo>
                    <a:pt x="27" y="135"/>
                  </a:lnTo>
                  <a:lnTo>
                    <a:pt x="50" y="122"/>
                  </a:lnTo>
                  <a:lnTo>
                    <a:pt x="53" y="176"/>
                  </a:lnTo>
                  <a:lnTo>
                    <a:pt x="54" y="219"/>
                  </a:lnTo>
                  <a:lnTo>
                    <a:pt x="59" y="252"/>
                  </a:lnTo>
                  <a:lnTo>
                    <a:pt x="60" y="258"/>
                  </a:lnTo>
                  <a:lnTo>
                    <a:pt x="65" y="267"/>
                  </a:lnTo>
                  <a:lnTo>
                    <a:pt x="78" y="291"/>
                  </a:lnTo>
                  <a:lnTo>
                    <a:pt x="94" y="318"/>
                  </a:lnTo>
                  <a:lnTo>
                    <a:pt x="114" y="346"/>
                  </a:lnTo>
                  <a:lnTo>
                    <a:pt x="150" y="396"/>
                  </a:lnTo>
                  <a:lnTo>
                    <a:pt x="166" y="418"/>
                  </a:lnTo>
                  <a:lnTo>
                    <a:pt x="169" y="415"/>
                  </a:lnTo>
                  <a:lnTo>
                    <a:pt x="172" y="412"/>
                  </a:lnTo>
                  <a:lnTo>
                    <a:pt x="175" y="408"/>
                  </a:lnTo>
                  <a:lnTo>
                    <a:pt x="178" y="402"/>
                  </a:lnTo>
                  <a:lnTo>
                    <a:pt x="178" y="396"/>
                  </a:lnTo>
                  <a:lnTo>
                    <a:pt x="178" y="388"/>
                  </a:lnTo>
                  <a:lnTo>
                    <a:pt x="174" y="379"/>
                  </a:lnTo>
                  <a:lnTo>
                    <a:pt x="162" y="360"/>
                  </a:lnTo>
                  <a:lnTo>
                    <a:pt x="154" y="348"/>
                  </a:lnTo>
                  <a:lnTo>
                    <a:pt x="148" y="336"/>
                  </a:lnTo>
                  <a:lnTo>
                    <a:pt x="142" y="322"/>
                  </a:lnTo>
                  <a:lnTo>
                    <a:pt x="138" y="307"/>
                  </a:lnTo>
                  <a:lnTo>
                    <a:pt x="136" y="292"/>
                  </a:lnTo>
                  <a:lnTo>
                    <a:pt x="138" y="274"/>
                  </a:lnTo>
                  <a:lnTo>
                    <a:pt x="141" y="265"/>
                  </a:lnTo>
                  <a:lnTo>
                    <a:pt x="144" y="256"/>
                  </a:lnTo>
                  <a:lnTo>
                    <a:pt x="151" y="241"/>
                  </a:lnTo>
                  <a:lnTo>
                    <a:pt x="160" y="228"/>
                  </a:lnTo>
                  <a:lnTo>
                    <a:pt x="171" y="216"/>
                  </a:lnTo>
                  <a:lnTo>
                    <a:pt x="189" y="199"/>
                  </a:lnTo>
                  <a:lnTo>
                    <a:pt x="195" y="192"/>
                  </a:lnTo>
                  <a:lnTo>
                    <a:pt x="196" y="187"/>
                  </a:lnTo>
                  <a:lnTo>
                    <a:pt x="199" y="173"/>
                  </a:lnTo>
                  <a:lnTo>
                    <a:pt x="204" y="149"/>
                  </a:lnTo>
                  <a:lnTo>
                    <a:pt x="210" y="119"/>
                  </a:lnTo>
                  <a:lnTo>
                    <a:pt x="130" y="9"/>
                  </a:lnTo>
                  <a:close/>
                </a:path>
              </a:pathLst>
            </a:custGeom>
            <a:solidFill>
              <a:srgbClr val="1B171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id-ID" sz="1800"/>
            </a:p>
          </p:txBody>
        </p:sp>
        <p:sp>
          <p:nvSpPr>
            <p:cNvPr id="25" name="Freeform 28">
              <a:extLst>
                <a:ext uri="{FF2B5EF4-FFF2-40B4-BE49-F238E27FC236}">
                  <a16:creationId xmlns:a16="http://schemas.microsoft.com/office/drawing/2014/main" xmlns="" id="{8A4CE269-D2C7-48A4-958A-DD0AFD8F3B11}"/>
                </a:ext>
              </a:extLst>
            </p:cNvPr>
            <p:cNvSpPr>
              <a:spLocks/>
            </p:cNvSpPr>
            <p:nvPr/>
          </p:nvSpPr>
          <p:spPr bwMode="auto">
            <a:xfrm>
              <a:off x="3065" y="2413"/>
              <a:ext cx="219" cy="115"/>
            </a:xfrm>
            <a:custGeom>
              <a:avLst/>
              <a:gdLst>
                <a:gd name="T0" fmla="*/ 0 w 439"/>
                <a:gd name="T1" fmla="*/ 1 h 229"/>
                <a:gd name="T2" fmla="*/ 0 w 439"/>
                <a:gd name="T3" fmla="*/ 1 h 229"/>
                <a:gd name="T4" fmla="*/ 0 w 439"/>
                <a:gd name="T5" fmla="*/ 1 h 229"/>
                <a:gd name="T6" fmla="*/ 0 w 439"/>
                <a:gd name="T7" fmla="*/ 1 h 229"/>
                <a:gd name="T8" fmla="*/ 0 w 439"/>
                <a:gd name="T9" fmla="*/ 1 h 229"/>
                <a:gd name="T10" fmla="*/ 0 w 439"/>
                <a:gd name="T11" fmla="*/ 1 h 229"/>
                <a:gd name="T12" fmla="*/ 0 w 439"/>
                <a:gd name="T13" fmla="*/ 1 h 229"/>
                <a:gd name="T14" fmla="*/ 0 w 439"/>
                <a:gd name="T15" fmla="*/ 1 h 229"/>
                <a:gd name="T16" fmla="*/ 0 w 439"/>
                <a:gd name="T17" fmla="*/ 1 h 229"/>
                <a:gd name="T18" fmla="*/ 0 w 439"/>
                <a:gd name="T19" fmla="*/ 1 h 229"/>
                <a:gd name="T20" fmla="*/ 0 w 439"/>
                <a:gd name="T21" fmla="*/ 1 h 229"/>
                <a:gd name="T22" fmla="*/ 0 w 439"/>
                <a:gd name="T23" fmla="*/ 1 h 229"/>
                <a:gd name="T24" fmla="*/ 0 w 439"/>
                <a:gd name="T25" fmla="*/ 1 h 229"/>
                <a:gd name="T26" fmla="*/ 0 w 439"/>
                <a:gd name="T27" fmla="*/ 1 h 229"/>
                <a:gd name="T28" fmla="*/ 0 w 439"/>
                <a:gd name="T29" fmla="*/ 1 h 229"/>
                <a:gd name="T30" fmla="*/ 0 w 439"/>
                <a:gd name="T31" fmla="*/ 1 h 229"/>
                <a:gd name="T32" fmla="*/ 0 w 439"/>
                <a:gd name="T33" fmla="*/ 1 h 229"/>
                <a:gd name="T34" fmla="*/ 0 w 439"/>
                <a:gd name="T35" fmla="*/ 1 h 229"/>
                <a:gd name="T36" fmla="*/ 0 w 439"/>
                <a:gd name="T37" fmla="*/ 1 h 229"/>
                <a:gd name="T38" fmla="*/ 0 w 439"/>
                <a:gd name="T39" fmla="*/ 1 h 229"/>
                <a:gd name="T40" fmla="*/ 0 w 439"/>
                <a:gd name="T41" fmla="*/ 1 h 229"/>
                <a:gd name="T42" fmla="*/ 0 w 439"/>
                <a:gd name="T43" fmla="*/ 1 h 229"/>
                <a:gd name="T44" fmla="*/ 0 w 439"/>
                <a:gd name="T45" fmla="*/ 1 h 229"/>
                <a:gd name="T46" fmla="*/ 0 w 439"/>
                <a:gd name="T47" fmla="*/ 1 h 229"/>
                <a:gd name="T48" fmla="*/ 0 w 439"/>
                <a:gd name="T49" fmla="*/ 1 h 229"/>
                <a:gd name="T50" fmla="*/ 0 w 439"/>
                <a:gd name="T51" fmla="*/ 1 h 229"/>
                <a:gd name="T52" fmla="*/ 0 w 439"/>
                <a:gd name="T53" fmla="*/ 1 h 229"/>
                <a:gd name="T54" fmla="*/ 0 w 439"/>
                <a:gd name="T55" fmla="*/ 1 h 229"/>
                <a:gd name="T56" fmla="*/ 0 w 439"/>
                <a:gd name="T57" fmla="*/ 1 h 229"/>
                <a:gd name="T58" fmla="*/ 0 w 439"/>
                <a:gd name="T59" fmla="*/ 1 h 229"/>
                <a:gd name="T60" fmla="*/ 0 w 439"/>
                <a:gd name="T61" fmla="*/ 1 h 229"/>
                <a:gd name="T62" fmla="*/ 0 w 439"/>
                <a:gd name="T63" fmla="*/ 1 h 229"/>
                <a:gd name="T64" fmla="*/ 0 w 439"/>
                <a:gd name="T65" fmla="*/ 1 h 229"/>
                <a:gd name="T66" fmla="*/ 0 w 439"/>
                <a:gd name="T67" fmla="*/ 1 h 229"/>
                <a:gd name="T68" fmla="*/ 0 w 439"/>
                <a:gd name="T69" fmla="*/ 1 h 229"/>
                <a:gd name="T70" fmla="*/ 0 w 439"/>
                <a:gd name="T71" fmla="*/ 1 h 229"/>
                <a:gd name="T72" fmla="*/ 0 w 439"/>
                <a:gd name="T73" fmla="*/ 1 h 229"/>
                <a:gd name="T74" fmla="*/ 0 w 439"/>
                <a:gd name="T75" fmla="*/ 1 h 229"/>
                <a:gd name="T76" fmla="*/ 0 w 439"/>
                <a:gd name="T77" fmla="*/ 1 h 229"/>
                <a:gd name="T78" fmla="*/ 0 w 439"/>
                <a:gd name="T79" fmla="*/ 0 h 229"/>
                <a:gd name="T80" fmla="*/ 0 w 439"/>
                <a:gd name="T81" fmla="*/ 1 h 229"/>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439" h="229">
                  <a:moveTo>
                    <a:pt x="59" y="4"/>
                  </a:moveTo>
                  <a:lnTo>
                    <a:pt x="59" y="4"/>
                  </a:lnTo>
                  <a:lnTo>
                    <a:pt x="51" y="21"/>
                  </a:lnTo>
                  <a:lnTo>
                    <a:pt x="33" y="57"/>
                  </a:lnTo>
                  <a:lnTo>
                    <a:pt x="14" y="100"/>
                  </a:lnTo>
                  <a:lnTo>
                    <a:pt x="5" y="121"/>
                  </a:lnTo>
                  <a:lnTo>
                    <a:pt x="0" y="137"/>
                  </a:lnTo>
                  <a:lnTo>
                    <a:pt x="131" y="185"/>
                  </a:lnTo>
                  <a:lnTo>
                    <a:pt x="144" y="154"/>
                  </a:lnTo>
                  <a:lnTo>
                    <a:pt x="174" y="175"/>
                  </a:lnTo>
                  <a:lnTo>
                    <a:pt x="202" y="191"/>
                  </a:lnTo>
                  <a:lnTo>
                    <a:pt x="219" y="200"/>
                  </a:lnTo>
                  <a:lnTo>
                    <a:pt x="234" y="208"/>
                  </a:lnTo>
                  <a:lnTo>
                    <a:pt x="241" y="211"/>
                  </a:lnTo>
                  <a:lnTo>
                    <a:pt x="253" y="212"/>
                  </a:lnTo>
                  <a:lnTo>
                    <a:pt x="282" y="218"/>
                  </a:lnTo>
                  <a:lnTo>
                    <a:pt x="315" y="221"/>
                  </a:lnTo>
                  <a:lnTo>
                    <a:pt x="349" y="224"/>
                  </a:lnTo>
                  <a:lnTo>
                    <a:pt x="409" y="229"/>
                  </a:lnTo>
                  <a:lnTo>
                    <a:pt x="436" y="229"/>
                  </a:lnTo>
                  <a:lnTo>
                    <a:pt x="437" y="224"/>
                  </a:lnTo>
                  <a:lnTo>
                    <a:pt x="439" y="220"/>
                  </a:lnTo>
                  <a:lnTo>
                    <a:pt x="439" y="214"/>
                  </a:lnTo>
                  <a:lnTo>
                    <a:pt x="439" y="208"/>
                  </a:lnTo>
                  <a:lnTo>
                    <a:pt x="436" y="202"/>
                  </a:lnTo>
                  <a:lnTo>
                    <a:pt x="430" y="196"/>
                  </a:lnTo>
                  <a:lnTo>
                    <a:pt x="421" y="190"/>
                  </a:lnTo>
                  <a:lnTo>
                    <a:pt x="388" y="178"/>
                  </a:lnTo>
                  <a:lnTo>
                    <a:pt x="339" y="160"/>
                  </a:lnTo>
                  <a:lnTo>
                    <a:pt x="315" y="151"/>
                  </a:lnTo>
                  <a:lnTo>
                    <a:pt x="294" y="140"/>
                  </a:lnTo>
                  <a:lnTo>
                    <a:pt x="277" y="131"/>
                  </a:lnTo>
                  <a:lnTo>
                    <a:pt x="273" y="128"/>
                  </a:lnTo>
                  <a:lnTo>
                    <a:pt x="270" y="124"/>
                  </a:lnTo>
                  <a:lnTo>
                    <a:pt x="198" y="0"/>
                  </a:lnTo>
                  <a:lnTo>
                    <a:pt x="59" y="4"/>
                  </a:lnTo>
                  <a:close/>
                </a:path>
              </a:pathLst>
            </a:custGeom>
            <a:solidFill>
              <a:srgbClr val="1B171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id-ID" sz="1800"/>
            </a:p>
          </p:txBody>
        </p:sp>
        <p:sp>
          <p:nvSpPr>
            <p:cNvPr id="26" name="Freeform 29">
              <a:extLst>
                <a:ext uri="{FF2B5EF4-FFF2-40B4-BE49-F238E27FC236}">
                  <a16:creationId xmlns:a16="http://schemas.microsoft.com/office/drawing/2014/main" xmlns="" id="{A91AFB18-89A9-4324-A649-09DCB409302C}"/>
                </a:ext>
              </a:extLst>
            </p:cNvPr>
            <p:cNvSpPr>
              <a:spLocks/>
            </p:cNvSpPr>
            <p:nvPr/>
          </p:nvSpPr>
          <p:spPr bwMode="auto">
            <a:xfrm>
              <a:off x="2634" y="1509"/>
              <a:ext cx="318" cy="398"/>
            </a:xfrm>
            <a:custGeom>
              <a:avLst/>
              <a:gdLst>
                <a:gd name="T0" fmla="*/ 1 w 634"/>
                <a:gd name="T1" fmla="*/ 0 h 798"/>
                <a:gd name="T2" fmla="*/ 1 w 634"/>
                <a:gd name="T3" fmla="*/ 0 h 798"/>
                <a:gd name="T4" fmla="*/ 1 w 634"/>
                <a:gd name="T5" fmla="*/ 0 h 798"/>
                <a:gd name="T6" fmla="*/ 1 w 634"/>
                <a:gd name="T7" fmla="*/ 0 h 798"/>
                <a:gd name="T8" fmla="*/ 1 w 634"/>
                <a:gd name="T9" fmla="*/ 0 h 798"/>
                <a:gd name="T10" fmla="*/ 1 w 634"/>
                <a:gd name="T11" fmla="*/ 0 h 798"/>
                <a:gd name="T12" fmla="*/ 1 w 634"/>
                <a:gd name="T13" fmla="*/ 0 h 798"/>
                <a:gd name="T14" fmla="*/ 1 w 634"/>
                <a:gd name="T15" fmla="*/ 0 h 798"/>
                <a:gd name="T16" fmla="*/ 1 w 634"/>
                <a:gd name="T17" fmla="*/ 0 h 798"/>
                <a:gd name="T18" fmla="*/ 1 w 634"/>
                <a:gd name="T19" fmla="*/ 0 h 798"/>
                <a:gd name="T20" fmla="*/ 1 w 634"/>
                <a:gd name="T21" fmla="*/ 0 h 798"/>
                <a:gd name="T22" fmla="*/ 1 w 634"/>
                <a:gd name="T23" fmla="*/ 0 h 798"/>
                <a:gd name="T24" fmla="*/ 1 w 634"/>
                <a:gd name="T25" fmla="*/ 0 h 798"/>
                <a:gd name="T26" fmla="*/ 1 w 634"/>
                <a:gd name="T27" fmla="*/ 0 h 798"/>
                <a:gd name="T28" fmla="*/ 0 w 634"/>
                <a:gd name="T29" fmla="*/ 0 h 798"/>
                <a:gd name="T30" fmla="*/ 1 w 634"/>
                <a:gd name="T31" fmla="*/ 0 h 798"/>
                <a:gd name="T32" fmla="*/ 1 w 634"/>
                <a:gd name="T33" fmla="*/ 0 h 798"/>
                <a:gd name="T34" fmla="*/ 1 w 634"/>
                <a:gd name="T35" fmla="*/ 0 h 798"/>
                <a:gd name="T36" fmla="*/ 1 w 634"/>
                <a:gd name="T37" fmla="*/ 0 h 798"/>
                <a:gd name="T38" fmla="*/ 1 w 634"/>
                <a:gd name="T39" fmla="*/ 0 h 798"/>
                <a:gd name="T40" fmla="*/ 1 w 634"/>
                <a:gd name="T41" fmla="*/ 0 h 798"/>
                <a:gd name="T42" fmla="*/ 1 w 634"/>
                <a:gd name="T43" fmla="*/ 0 h 798"/>
                <a:gd name="T44" fmla="*/ 1 w 634"/>
                <a:gd name="T45" fmla="*/ 0 h 798"/>
                <a:gd name="T46" fmla="*/ 1 w 634"/>
                <a:gd name="T47" fmla="*/ 0 h 798"/>
                <a:gd name="T48" fmla="*/ 1 w 634"/>
                <a:gd name="T49" fmla="*/ 0 h 798"/>
                <a:gd name="T50" fmla="*/ 1 w 634"/>
                <a:gd name="T51" fmla="*/ 0 h 798"/>
                <a:gd name="T52" fmla="*/ 1 w 634"/>
                <a:gd name="T53" fmla="*/ 0 h 798"/>
                <a:gd name="T54" fmla="*/ 1 w 634"/>
                <a:gd name="T55" fmla="*/ 0 h 798"/>
                <a:gd name="T56" fmla="*/ 1 w 634"/>
                <a:gd name="T57" fmla="*/ 0 h 798"/>
                <a:gd name="T58" fmla="*/ 1 w 634"/>
                <a:gd name="T59" fmla="*/ 0 h 798"/>
                <a:gd name="T60" fmla="*/ 1 w 634"/>
                <a:gd name="T61" fmla="*/ 0 h 798"/>
                <a:gd name="T62" fmla="*/ 1 w 634"/>
                <a:gd name="T63" fmla="*/ 0 h 798"/>
                <a:gd name="T64" fmla="*/ 1 w 634"/>
                <a:gd name="T65" fmla="*/ 0 h 798"/>
                <a:gd name="T66" fmla="*/ 1 w 634"/>
                <a:gd name="T67" fmla="*/ 0 h 798"/>
                <a:gd name="T68" fmla="*/ 1 w 634"/>
                <a:gd name="T69" fmla="*/ 0 h 798"/>
                <a:gd name="T70" fmla="*/ 1 w 634"/>
                <a:gd name="T71" fmla="*/ 0 h 798"/>
                <a:gd name="T72" fmla="*/ 1 w 634"/>
                <a:gd name="T73" fmla="*/ 0 h 798"/>
                <a:gd name="T74" fmla="*/ 1 w 634"/>
                <a:gd name="T75" fmla="*/ 0 h 798"/>
                <a:gd name="T76" fmla="*/ 1 w 634"/>
                <a:gd name="T77" fmla="*/ 0 h 798"/>
                <a:gd name="T78" fmla="*/ 1 w 634"/>
                <a:gd name="T79" fmla="*/ 0 h 798"/>
                <a:gd name="T80" fmla="*/ 1 w 634"/>
                <a:gd name="T81" fmla="*/ 0 h 798"/>
                <a:gd name="T82" fmla="*/ 1 w 634"/>
                <a:gd name="T83" fmla="*/ 0 h 798"/>
                <a:gd name="T84" fmla="*/ 1 w 634"/>
                <a:gd name="T85" fmla="*/ 0 h 798"/>
                <a:gd name="T86" fmla="*/ 1 w 634"/>
                <a:gd name="T87" fmla="*/ 0 h 798"/>
                <a:gd name="T88" fmla="*/ 1 w 634"/>
                <a:gd name="T89" fmla="*/ 0 h 798"/>
                <a:gd name="T90" fmla="*/ 1 w 634"/>
                <a:gd name="T91" fmla="*/ 0 h 798"/>
                <a:gd name="T92" fmla="*/ 1 w 634"/>
                <a:gd name="T93" fmla="*/ 0 h 798"/>
                <a:gd name="T94" fmla="*/ 1 w 634"/>
                <a:gd name="T95" fmla="*/ 0 h 798"/>
                <a:gd name="T96" fmla="*/ 1 w 634"/>
                <a:gd name="T97" fmla="*/ 0 h 798"/>
                <a:gd name="T98" fmla="*/ 1 w 634"/>
                <a:gd name="T99" fmla="*/ 0 h 798"/>
                <a:gd name="T100" fmla="*/ 1 w 634"/>
                <a:gd name="T101" fmla="*/ 0 h 798"/>
                <a:gd name="T102" fmla="*/ 1 w 634"/>
                <a:gd name="T103" fmla="*/ 0 h 798"/>
                <a:gd name="T104" fmla="*/ 1 w 634"/>
                <a:gd name="T105" fmla="*/ 0 h 798"/>
                <a:gd name="T106" fmla="*/ 1 w 634"/>
                <a:gd name="T107" fmla="*/ 0 h 798"/>
                <a:gd name="T108" fmla="*/ 1 w 634"/>
                <a:gd name="T109" fmla="*/ 0 h 798"/>
                <a:gd name="T110" fmla="*/ 1 w 634"/>
                <a:gd name="T111" fmla="*/ 0 h 798"/>
                <a:gd name="T112" fmla="*/ 1 w 634"/>
                <a:gd name="T113" fmla="*/ 0 h 798"/>
                <a:gd name="T114" fmla="*/ 1 w 634"/>
                <a:gd name="T115" fmla="*/ 0 h 798"/>
                <a:gd name="T116" fmla="*/ 1 w 634"/>
                <a:gd name="T117" fmla="*/ 0 h 798"/>
                <a:gd name="T118" fmla="*/ 1 w 634"/>
                <a:gd name="T119" fmla="*/ 0 h 798"/>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634" h="798">
                  <a:moveTo>
                    <a:pt x="582" y="22"/>
                  </a:moveTo>
                  <a:lnTo>
                    <a:pt x="582" y="22"/>
                  </a:lnTo>
                  <a:lnTo>
                    <a:pt x="569" y="18"/>
                  </a:lnTo>
                  <a:lnTo>
                    <a:pt x="534" y="10"/>
                  </a:lnTo>
                  <a:lnTo>
                    <a:pt x="512" y="6"/>
                  </a:lnTo>
                  <a:lnTo>
                    <a:pt x="489" y="3"/>
                  </a:lnTo>
                  <a:lnTo>
                    <a:pt x="468" y="0"/>
                  </a:lnTo>
                  <a:lnTo>
                    <a:pt x="449" y="0"/>
                  </a:lnTo>
                  <a:lnTo>
                    <a:pt x="434" y="3"/>
                  </a:lnTo>
                  <a:lnTo>
                    <a:pt x="422" y="6"/>
                  </a:lnTo>
                  <a:lnTo>
                    <a:pt x="413" y="10"/>
                  </a:lnTo>
                  <a:lnTo>
                    <a:pt x="407" y="15"/>
                  </a:lnTo>
                  <a:lnTo>
                    <a:pt x="396" y="25"/>
                  </a:lnTo>
                  <a:lnTo>
                    <a:pt x="392" y="31"/>
                  </a:lnTo>
                  <a:lnTo>
                    <a:pt x="386" y="37"/>
                  </a:lnTo>
                  <a:lnTo>
                    <a:pt x="365" y="52"/>
                  </a:lnTo>
                  <a:lnTo>
                    <a:pt x="337" y="72"/>
                  </a:lnTo>
                  <a:lnTo>
                    <a:pt x="305" y="90"/>
                  </a:lnTo>
                  <a:lnTo>
                    <a:pt x="292" y="96"/>
                  </a:lnTo>
                  <a:lnTo>
                    <a:pt x="280" y="100"/>
                  </a:lnTo>
                  <a:lnTo>
                    <a:pt x="251" y="106"/>
                  </a:lnTo>
                  <a:lnTo>
                    <a:pt x="215" y="111"/>
                  </a:lnTo>
                  <a:lnTo>
                    <a:pt x="182" y="117"/>
                  </a:lnTo>
                  <a:lnTo>
                    <a:pt x="170" y="120"/>
                  </a:lnTo>
                  <a:lnTo>
                    <a:pt x="162" y="123"/>
                  </a:lnTo>
                  <a:lnTo>
                    <a:pt x="139" y="129"/>
                  </a:lnTo>
                  <a:lnTo>
                    <a:pt x="109" y="139"/>
                  </a:lnTo>
                  <a:lnTo>
                    <a:pt x="94" y="145"/>
                  </a:lnTo>
                  <a:lnTo>
                    <a:pt x="79" y="151"/>
                  </a:lnTo>
                  <a:lnTo>
                    <a:pt x="67" y="159"/>
                  </a:lnTo>
                  <a:lnTo>
                    <a:pt x="58" y="166"/>
                  </a:lnTo>
                  <a:lnTo>
                    <a:pt x="49" y="174"/>
                  </a:lnTo>
                  <a:lnTo>
                    <a:pt x="39" y="181"/>
                  </a:lnTo>
                  <a:lnTo>
                    <a:pt x="28" y="189"/>
                  </a:lnTo>
                  <a:lnTo>
                    <a:pt x="18" y="195"/>
                  </a:lnTo>
                  <a:lnTo>
                    <a:pt x="9" y="204"/>
                  </a:lnTo>
                  <a:lnTo>
                    <a:pt x="4" y="208"/>
                  </a:lnTo>
                  <a:lnTo>
                    <a:pt x="1" y="214"/>
                  </a:lnTo>
                  <a:lnTo>
                    <a:pt x="0" y="219"/>
                  </a:lnTo>
                  <a:lnTo>
                    <a:pt x="0" y="226"/>
                  </a:lnTo>
                  <a:lnTo>
                    <a:pt x="0" y="232"/>
                  </a:lnTo>
                  <a:lnTo>
                    <a:pt x="1" y="241"/>
                  </a:lnTo>
                  <a:lnTo>
                    <a:pt x="9" y="265"/>
                  </a:lnTo>
                  <a:lnTo>
                    <a:pt x="18" y="304"/>
                  </a:lnTo>
                  <a:lnTo>
                    <a:pt x="40" y="403"/>
                  </a:lnTo>
                  <a:lnTo>
                    <a:pt x="54" y="454"/>
                  </a:lnTo>
                  <a:lnTo>
                    <a:pt x="67" y="498"/>
                  </a:lnTo>
                  <a:lnTo>
                    <a:pt x="73" y="518"/>
                  </a:lnTo>
                  <a:lnTo>
                    <a:pt x="79" y="534"/>
                  </a:lnTo>
                  <a:lnTo>
                    <a:pt x="85" y="546"/>
                  </a:lnTo>
                  <a:lnTo>
                    <a:pt x="91" y="554"/>
                  </a:lnTo>
                  <a:lnTo>
                    <a:pt x="96" y="560"/>
                  </a:lnTo>
                  <a:lnTo>
                    <a:pt x="102" y="563"/>
                  </a:lnTo>
                  <a:lnTo>
                    <a:pt x="108" y="564"/>
                  </a:lnTo>
                  <a:lnTo>
                    <a:pt x="112" y="566"/>
                  </a:lnTo>
                  <a:lnTo>
                    <a:pt x="123" y="564"/>
                  </a:lnTo>
                  <a:lnTo>
                    <a:pt x="135" y="561"/>
                  </a:lnTo>
                  <a:lnTo>
                    <a:pt x="157" y="549"/>
                  </a:lnTo>
                  <a:lnTo>
                    <a:pt x="169" y="543"/>
                  </a:lnTo>
                  <a:lnTo>
                    <a:pt x="182" y="540"/>
                  </a:lnTo>
                  <a:lnTo>
                    <a:pt x="220" y="533"/>
                  </a:lnTo>
                  <a:lnTo>
                    <a:pt x="265" y="527"/>
                  </a:lnTo>
                  <a:lnTo>
                    <a:pt x="299" y="521"/>
                  </a:lnTo>
                  <a:lnTo>
                    <a:pt x="307" y="519"/>
                  </a:lnTo>
                  <a:lnTo>
                    <a:pt x="307" y="518"/>
                  </a:lnTo>
                  <a:lnTo>
                    <a:pt x="305" y="518"/>
                  </a:lnTo>
                  <a:lnTo>
                    <a:pt x="301" y="515"/>
                  </a:lnTo>
                  <a:lnTo>
                    <a:pt x="295" y="509"/>
                  </a:lnTo>
                  <a:lnTo>
                    <a:pt x="278" y="488"/>
                  </a:lnTo>
                  <a:lnTo>
                    <a:pt x="257" y="458"/>
                  </a:lnTo>
                  <a:lnTo>
                    <a:pt x="235" y="424"/>
                  </a:lnTo>
                  <a:lnTo>
                    <a:pt x="214" y="388"/>
                  </a:lnTo>
                  <a:lnTo>
                    <a:pt x="196" y="355"/>
                  </a:lnTo>
                  <a:lnTo>
                    <a:pt x="184" y="328"/>
                  </a:lnTo>
                  <a:lnTo>
                    <a:pt x="181" y="317"/>
                  </a:lnTo>
                  <a:lnTo>
                    <a:pt x="179" y="311"/>
                  </a:lnTo>
                  <a:lnTo>
                    <a:pt x="179" y="305"/>
                  </a:lnTo>
                  <a:lnTo>
                    <a:pt x="182" y="301"/>
                  </a:lnTo>
                  <a:lnTo>
                    <a:pt x="185" y="296"/>
                  </a:lnTo>
                  <a:lnTo>
                    <a:pt x="190" y="293"/>
                  </a:lnTo>
                  <a:lnTo>
                    <a:pt x="200" y="287"/>
                  </a:lnTo>
                  <a:lnTo>
                    <a:pt x="212" y="283"/>
                  </a:lnTo>
                  <a:lnTo>
                    <a:pt x="224" y="280"/>
                  </a:lnTo>
                  <a:lnTo>
                    <a:pt x="235" y="278"/>
                  </a:lnTo>
                  <a:lnTo>
                    <a:pt x="245" y="277"/>
                  </a:lnTo>
                  <a:lnTo>
                    <a:pt x="244" y="329"/>
                  </a:lnTo>
                  <a:lnTo>
                    <a:pt x="241" y="448"/>
                  </a:lnTo>
                  <a:lnTo>
                    <a:pt x="241" y="516"/>
                  </a:lnTo>
                  <a:lnTo>
                    <a:pt x="241" y="579"/>
                  </a:lnTo>
                  <a:lnTo>
                    <a:pt x="244" y="633"/>
                  </a:lnTo>
                  <a:lnTo>
                    <a:pt x="247" y="654"/>
                  </a:lnTo>
                  <a:lnTo>
                    <a:pt x="250" y="669"/>
                  </a:lnTo>
                  <a:lnTo>
                    <a:pt x="256" y="695"/>
                  </a:lnTo>
                  <a:lnTo>
                    <a:pt x="260" y="720"/>
                  </a:lnTo>
                  <a:lnTo>
                    <a:pt x="265" y="745"/>
                  </a:lnTo>
                  <a:lnTo>
                    <a:pt x="271" y="768"/>
                  </a:lnTo>
                  <a:lnTo>
                    <a:pt x="277" y="784"/>
                  </a:lnTo>
                  <a:lnTo>
                    <a:pt x="280" y="790"/>
                  </a:lnTo>
                  <a:lnTo>
                    <a:pt x="283" y="795"/>
                  </a:lnTo>
                  <a:lnTo>
                    <a:pt x="287" y="798"/>
                  </a:lnTo>
                  <a:lnTo>
                    <a:pt x="293" y="798"/>
                  </a:lnTo>
                  <a:lnTo>
                    <a:pt x="298" y="796"/>
                  </a:lnTo>
                  <a:lnTo>
                    <a:pt x="305" y="790"/>
                  </a:lnTo>
                  <a:lnTo>
                    <a:pt x="313" y="784"/>
                  </a:lnTo>
                  <a:lnTo>
                    <a:pt x="320" y="780"/>
                  </a:lnTo>
                  <a:lnTo>
                    <a:pt x="335" y="774"/>
                  </a:lnTo>
                  <a:lnTo>
                    <a:pt x="352" y="769"/>
                  </a:lnTo>
                  <a:lnTo>
                    <a:pt x="367" y="768"/>
                  </a:lnTo>
                  <a:lnTo>
                    <a:pt x="383" y="766"/>
                  </a:lnTo>
                  <a:lnTo>
                    <a:pt x="396" y="768"/>
                  </a:lnTo>
                  <a:lnTo>
                    <a:pt x="416" y="769"/>
                  </a:lnTo>
                  <a:lnTo>
                    <a:pt x="425" y="771"/>
                  </a:lnTo>
                  <a:lnTo>
                    <a:pt x="438" y="774"/>
                  </a:lnTo>
                  <a:lnTo>
                    <a:pt x="470" y="783"/>
                  </a:lnTo>
                  <a:lnTo>
                    <a:pt x="485" y="787"/>
                  </a:lnTo>
                  <a:lnTo>
                    <a:pt x="498" y="787"/>
                  </a:lnTo>
                  <a:lnTo>
                    <a:pt x="503" y="786"/>
                  </a:lnTo>
                  <a:lnTo>
                    <a:pt x="507" y="784"/>
                  </a:lnTo>
                  <a:lnTo>
                    <a:pt x="510" y="781"/>
                  </a:lnTo>
                  <a:lnTo>
                    <a:pt x="512" y="775"/>
                  </a:lnTo>
                  <a:lnTo>
                    <a:pt x="512" y="771"/>
                  </a:lnTo>
                  <a:lnTo>
                    <a:pt x="512" y="765"/>
                  </a:lnTo>
                  <a:lnTo>
                    <a:pt x="507" y="754"/>
                  </a:lnTo>
                  <a:lnTo>
                    <a:pt x="501" y="744"/>
                  </a:lnTo>
                  <a:lnTo>
                    <a:pt x="492" y="733"/>
                  </a:lnTo>
                  <a:lnTo>
                    <a:pt x="471" y="710"/>
                  </a:lnTo>
                  <a:lnTo>
                    <a:pt x="461" y="696"/>
                  </a:lnTo>
                  <a:lnTo>
                    <a:pt x="449" y="680"/>
                  </a:lnTo>
                  <a:lnTo>
                    <a:pt x="444" y="671"/>
                  </a:lnTo>
                  <a:lnTo>
                    <a:pt x="440" y="662"/>
                  </a:lnTo>
                  <a:lnTo>
                    <a:pt x="437" y="653"/>
                  </a:lnTo>
                  <a:lnTo>
                    <a:pt x="435" y="642"/>
                  </a:lnTo>
                  <a:lnTo>
                    <a:pt x="435" y="630"/>
                  </a:lnTo>
                  <a:lnTo>
                    <a:pt x="435" y="620"/>
                  </a:lnTo>
                  <a:lnTo>
                    <a:pt x="438" y="596"/>
                  </a:lnTo>
                  <a:lnTo>
                    <a:pt x="444" y="572"/>
                  </a:lnTo>
                  <a:lnTo>
                    <a:pt x="452" y="549"/>
                  </a:lnTo>
                  <a:lnTo>
                    <a:pt x="462" y="527"/>
                  </a:lnTo>
                  <a:lnTo>
                    <a:pt x="474" y="506"/>
                  </a:lnTo>
                  <a:lnTo>
                    <a:pt x="501" y="463"/>
                  </a:lnTo>
                  <a:lnTo>
                    <a:pt x="531" y="412"/>
                  </a:lnTo>
                  <a:lnTo>
                    <a:pt x="561" y="359"/>
                  </a:lnTo>
                  <a:lnTo>
                    <a:pt x="590" y="311"/>
                  </a:lnTo>
                  <a:lnTo>
                    <a:pt x="597" y="298"/>
                  </a:lnTo>
                  <a:lnTo>
                    <a:pt x="603" y="283"/>
                  </a:lnTo>
                  <a:lnTo>
                    <a:pt x="610" y="266"/>
                  </a:lnTo>
                  <a:lnTo>
                    <a:pt x="616" y="248"/>
                  </a:lnTo>
                  <a:lnTo>
                    <a:pt x="622" y="229"/>
                  </a:lnTo>
                  <a:lnTo>
                    <a:pt x="627" y="208"/>
                  </a:lnTo>
                  <a:lnTo>
                    <a:pt x="631" y="187"/>
                  </a:lnTo>
                  <a:lnTo>
                    <a:pt x="634" y="165"/>
                  </a:lnTo>
                  <a:lnTo>
                    <a:pt x="634" y="144"/>
                  </a:lnTo>
                  <a:lnTo>
                    <a:pt x="634" y="123"/>
                  </a:lnTo>
                  <a:lnTo>
                    <a:pt x="631" y="102"/>
                  </a:lnTo>
                  <a:lnTo>
                    <a:pt x="627" y="82"/>
                  </a:lnTo>
                  <a:lnTo>
                    <a:pt x="619" y="64"/>
                  </a:lnTo>
                  <a:lnTo>
                    <a:pt x="610" y="48"/>
                  </a:lnTo>
                  <a:lnTo>
                    <a:pt x="604" y="40"/>
                  </a:lnTo>
                  <a:lnTo>
                    <a:pt x="597" y="34"/>
                  </a:lnTo>
                  <a:lnTo>
                    <a:pt x="590" y="28"/>
                  </a:lnTo>
                  <a:lnTo>
                    <a:pt x="582" y="22"/>
                  </a:lnTo>
                  <a:close/>
                </a:path>
              </a:pathLst>
            </a:custGeom>
            <a:solidFill>
              <a:srgbClr val="1B171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id-ID" sz="1800"/>
            </a:p>
          </p:txBody>
        </p:sp>
        <p:sp>
          <p:nvSpPr>
            <p:cNvPr id="27" name="Freeform 30">
              <a:extLst>
                <a:ext uri="{FF2B5EF4-FFF2-40B4-BE49-F238E27FC236}">
                  <a16:creationId xmlns:a16="http://schemas.microsoft.com/office/drawing/2014/main" xmlns="" id="{C716638E-6651-477A-98A3-DA70ED9FFA80}"/>
                </a:ext>
              </a:extLst>
            </p:cNvPr>
            <p:cNvSpPr>
              <a:spLocks/>
            </p:cNvSpPr>
            <p:nvPr/>
          </p:nvSpPr>
          <p:spPr bwMode="auto">
            <a:xfrm>
              <a:off x="2942" y="1575"/>
              <a:ext cx="91" cy="370"/>
            </a:xfrm>
            <a:custGeom>
              <a:avLst/>
              <a:gdLst>
                <a:gd name="T0" fmla="*/ 0 w 183"/>
                <a:gd name="T1" fmla="*/ 1 h 740"/>
                <a:gd name="T2" fmla="*/ 0 w 183"/>
                <a:gd name="T3" fmla="*/ 0 h 740"/>
                <a:gd name="T4" fmla="*/ 0 w 183"/>
                <a:gd name="T5" fmla="*/ 1 h 740"/>
                <a:gd name="T6" fmla="*/ 0 w 183"/>
                <a:gd name="T7" fmla="*/ 1 h 740"/>
                <a:gd name="T8" fmla="*/ 0 w 183"/>
                <a:gd name="T9" fmla="*/ 1 h 740"/>
                <a:gd name="T10" fmla="*/ 0 w 183"/>
                <a:gd name="T11" fmla="*/ 1 h 740"/>
                <a:gd name="T12" fmla="*/ 0 w 183"/>
                <a:gd name="T13" fmla="*/ 1 h 740"/>
                <a:gd name="T14" fmla="*/ 0 w 183"/>
                <a:gd name="T15" fmla="*/ 1 h 740"/>
                <a:gd name="T16" fmla="*/ 0 w 183"/>
                <a:gd name="T17" fmla="*/ 1 h 740"/>
                <a:gd name="T18" fmla="*/ 0 w 183"/>
                <a:gd name="T19" fmla="*/ 1 h 740"/>
                <a:gd name="T20" fmla="*/ 0 w 183"/>
                <a:gd name="T21" fmla="*/ 1 h 740"/>
                <a:gd name="T22" fmla="*/ 0 w 183"/>
                <a:gd name="T23" fmla="*/ 1 h 740"/>
                <a:gd name="T24" fmla="*/ 0 w 183"/>
                <a:gd name="T25" fmla="*/ 1 h 740"/>
                <a:gd name="T26" fmla="*/ 0 w 183"/>
                <a:gd name="T27" fmla="*/ 1 h 740"/>
                <a:gd name="T28" fmla="*/ 0 w 183"/>
                <a:gd name="T29" fmla="*/ 1 h 740"/>
                <a:gd name="T30" fmla="*/ 0 w 183"/>
                <a:gd name="T31" fmla="*/ 1 h 740"/>
                <a:gd name="T32" fmla="*/ 0 w 183"/>
                <a:gd name="T33" fmla="*/ 1 h 740"/>
                <a:gd name="T34" fmla="*/ 0 w 183"/>
                <a:gd name="T35" fmla="*/ 1 h 740"/>
                <a:gd name="T36" fmla="*/ 0 w 183"/>
                <a:gd name="T37" fmla="*/ 1 h 740"/>
                <a:gd name="T38" fmla="*/ 0 w 183"/>
                <a:gd name="T39" fmla="*/ 1 h 740"/>
                <a:gd name="T40" fmla="*/ 0 w 183"/>
                <a:gd name="T41" fmla="*/ 1 h 740"/>
                <a:gd name="T42" fmla="*/ 0 w 183"/>
                <a:gd name="T43" fmla="*/ 1 h 740"/>
                <a:gd name="T44" fmla="*/ 0 w 183"/>
                <a:gd name="T45" fmla="*/ 1 h 740"/>
                <a:gd name="T46" fmla="*/ 0 w 183"/>
                <a:gd name="T47" fmla="*/ 1 h 740"/>
                <a:gd name="T48" fmla="*/ 0 w 183"/>
                <a:gd name="T49" fmla="*/ 1 h 740"/>
                <a:gd name="T50" fmla="*/ 0 w 183"/>
                <a:gd name="T51" fmla="*/ 1 h 740"/>
                <a:gd name="T52" fmla="*/ 0 w 183"/>
                <a:gd name="T53" fmla="*/ 1 h 740"/>
                <a:gd name="T54" fmla="*/ 0 w 183"/>
                <a:gd name="T55" fmla="*/ 1 h 740"/>
                <a:gd name="T56" fmla="*/ 0 w 183"/>
                <a:gd name="T57" fmla="*/ 1 h 740"/>
                <a:gd name="T58" fmla="*/ 0 w 183"/>
                <a:gd name="T59" fmla="*/ 1 h 740"/>
                <a:gd name="T60" fmla="*/ 0 w 183"/>
                <a:gd name="T61" fmla="*/ 1 h 740"/>
                <a:gd name="T62" fmla="*/ 0 w 183"/>
                <a:gd name="T63" fmla="*/ 1 h 740"/>
                <a:gd name="T64" fmla="*/ 0 w 183"/>
                <a:gd name="T65" fmla="*/ 1 h 740"/>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183" h="740">
                  <a:moveTo>
                    <a:pt x="88" y="15"/>
                  </a:moveTo>
                  <a:lnTo>
                    <a:pt x="123" y="0"/>
                  </a:lnTo>
                  <a:lnTo>
                    <a:pt x="171" y="26"/>
                  </a:lnTo>
                  <a:lnTo>
                    <a:pt x="168" y="68"/>
                  </a:lnTo>
                  <a:lnTo>
                    <a:pt x="172" y="101"/>
                  </a:lnTo>
                  <a:lnTo>
                    <a:pt x="175" y="135"/>
                  </a:lnTo>
                  <a:lnTo>
                    <a:pt x="180" y="178"/>
                  </a:lnTo>
                  <a:lnTo>
                    <a:pt x="181" y="225"/>
                  </a:lnTo>
                  <a:lnTo>
                    <a:pt x="183" y="271"/>
                  </a:lnTo>
                  <a:lnTo>
                    <a:pt x="181" y="292"/>
                  </a:lnTo>
                  <a:lnTo>
                    <a:pt x="180" y="313"/>
                  </a:lnTo>
                  <a:lnTo>
                    <a:pt x="177" y="331"/>
                  </a:lnTo>
                  <a:lnTo>
                    <a:pt x="174" y="348"/>
                  </a:lnTo>
                  <a:lnTo>
                    <a:pt x="166" y="379"/>
                  </a:lnTo>
                  <a:lnTo>
                    <a:pt x="157" y="412"/>
                  </a:lnTo>
                  <a:lnTo>
                    <a:pt x="144" y="478"/>
                  </a:lnTo>
                  <a:lnTo>
                    <a:pt x="129" y="551"/>
                  </a:lnTo>
                  <a:lnTo>
                    <a:pt x="37" y="732"/>
                  </a:lnTo>
                  <a:lnTo>
                    <a:pt x="0" y="740"/>
                  </a:lnTo>
                  <a:lnTo>
                    <a:pt x="21" y="663"/>
                  </a:lnTo>
                  <a:lnTo>
                    <a:pt x="43" y="583"/>
                  </a:lnTo>
                  <a:lnTo>
                    <a:pt x="67" y="487"/>
                  </a:lnTo>
                  <a:lnTo>
                    <a:pt x="91" y="386"/>
                  </a:lnTo>
                  <a:lnTo>
                    <a:pt x="112" y="291"/>
                  </a:lnTo>
                  <a:lnTo>
                    <a:pt x="120" y="247"/>
                  </a:lnTo>
                  <a:lnTo>
                    <a:pt x="126" y="208"/>
                  </a:lnTo>
                  <a:lnTo>
                    <a:pt x="129" y="177"/>
                  </a:lnTo>
                  <a:lnTo>
                    <a:pt x="129" y="151"/>
                  </a:lnTo>
                  <a:lnTo>
                    <a:pt x="133" y="63"/>
                  </a:lnTo>
                  <a:lnTo>
                    <a:pt x="88" y="15"/>
                  </a:lnTo>
                  <a:close/>
                </a:path>
              </a:pathLst>
            </a:custGeom>
            <a:solidFill>
              <a:srgbClr val="6F707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id-ID" sz="1800"/>
            </a:p>
          </p:txBody>
        </p:sp>
        <p:sp>
          <p:nvSpPr>
            <p:cNvPr id="28" name="Freeform 31">
              <a:extLst>
                <a:ext uri="{FF2B5EF4-FFF2-40B4-BE49-F238E27FC236}">
                  <a16:creationId xmlns:a16="http://schemas.microsoft.com/office/drawing/2014/main" xmlns="" id="{B714305A-D35B-4921-B7A9-5998D25467CF}"/>
                </a:ext>
              </a:extLst>
            </p:cNvPr>
            <p:cNvSpPr>
              <a:spLocks noEditPoints="1"/>
            </p:cNvSpPr>
            <p:nvPr/>
          </p:nvSpPr>
          <p:spPr bwMode="auto">
            <a:xfrm>
              <a:off x="2420" y="1548"/>
              <a:ext cx="840" cy="1028"/>
            </a:xfrm>
            <a:custGeom>
              <a:avLst/>
              <a:gdLst>
                <a:gd name="T0" fmla="*/ 0 w 1681"/>
                <a:gd name="T1" fmla="*/ 1 h 2056"/>
                <a:gd name="T2" fmla="*/ 0 w 1681"/>
                <a:gd name="T3" fmla="*/ 1 h 2056"/>
                <a:gd name="T4" fmla="*/ 0 w 1681"/>
                <a:gd name="T5" fmla="*/ 1 h 2056"/>
                <a:gd name="T6" fmla="*/ 0 w 1681"/>
                <a:gd name="T7" fmla="*/ 1 h 2056"/>
                <a:gd name="T8" fmla="*/ 0 w 1681"/>
                <a:gd name="T9" fmla="*/ 0 h 2056"/>
                <a:gd name="T10" fmla="*/ 0 w 1681"/>
                <a:gd name="T11" fmla="*/ 1 h 2056"/>
                <a:gd name="T12" fmla="*/ 0 w 1681"/>
                <a:gd name="T13" fmla="*/ 1 h 2056"/>
                <a:gd name="T14" fmla="*/ 0 w 1681"/>
                <a:gd name="T15" fmla="*/ 1 h 2056"/>
                <a:gd name="T16" fmla="*/ 0 w 1681"/>
                <a:gd name="T17" fmla="*/ 1 h 2056"/>
                <a:gd name="T18" fmla="*/ 0 w 1681"/>
                <a:gd name="T19" fmla="*/ 1 h 2056"/>
                <a:gd name="T20" fmla="*/ 0 w 1681"/>
                <a:gd name="T21" fmla="*/ 1 h 2056"/>
                <a:gd name="T22" fmla="*/ 0 w 1681"/>
                <a:gd name="T23" fmla="*/ 1 h 2056"/>
                <a:gd name="T24" fmla="*/ 0 w 1681"/>
                <a:gd name="T25" fmla="*/ 1 h 2056"/>
                <a:gd name="T26" fmla="*/ 0 w 1681"/>
                <a:gd name="T27" fmla="*/ 1 h 2056"/>
                <a:gd name="T28" fmla="*/ 0 w 1681"/>
                <a:gd name="T29" fmla="*/ 1 h 2056"/>
                <a:gd name="T30" fmla="*/ 0 w 1681"/>
                <a:gd name="T31" fmla="*/ 1 h 2056"/>
                <a:gd name="T32" fmla="*/ 0 w 1681"/>
                <a:gd name="T33" fmla="*/ 1 h 2056"/>
                <a:gd name="T34" fmla="*/ 0 w 1681"/>
                <a:gd name="T35" fmla="*/ 1 h 2056"/>
                <a:gd name="T36" fmla="*/ 0 w 1681"/>
                <a:gd name="T37" fmla="*/ 1 h 2056"/>
                <a:gd name="T38" fmla="*/ 0 w 1681"/>
                <a:gd name="T39" fmla="*/ 1 h 2056"/>
                <a:gd name="T40" fmla="*/ 0 w 1681"/>
                <a:gd name="T41" fmla="*/ 1 h 2056"/>
                <a:gd name="T42" fmla="*/ 0 w 1681"/>
                <a:gd name="T43" fmla="*/ 1 h 2056"/>
                <a:gd name="T44" fmla="*/ 0 w 1681"/>
                <a:gd name="T45" fmla="*/ 1 h 2056"/>
                <a:gd name="T46" fmla="*/ 0 w 1681"/>
                <a:gd name="T47" fmla="*/ 1 h 2056"/>
                <a:gd name="T48" fmla="*/ 0 w 1681"/>
                <a:gd name="T49" fmla="*/ 1 h 2056"/>
                <a:gd name="T50" fmla="*/ 0 w 1681"/>
                <a:gd name="T51" fmla="*/ 1 h 2056"/>
                <a:gd name="T52" fmla="*/ 0 w 1681"/>
                <a:gd name="T53" fmla="*/ 1 h 2056"/>
                <a:gd name="T54" fmla="*/ 0 w 1681"/>
                <a:gd name="T55" fmla="*/ 1 h 2056"/>
                <a:gd name="T56" fmla="*/ 0 w 1681"/>
                <a:gd name="T57" fmla="*/ 1 h 2056"/>
                <a:gd name="T58" fmla="*/ 0 w 1681"/>
                <a:gd name="T59" fmla="*/ 1 h 2056"/>
                <a:gd name="T60" fmla="*/ 0 w 1681"/>
                <a:gd name="T61" fmla="*/ 1 h 2056"/>
                <a:gd name="T62" fmla="*/ 0 w 1681"/>
                <a:gd name="T63" fmla="*/ 1 h 2056"/>
                <a:gd name="T64" fmla="*/ 0 w 1681"/>
                <a:gd name="T65" fmla="*/ 1 h 2056"/>
                <a:gd name="T66" fmla="*/ 0 w 1681"/>
                <a:gd name="T67" fmla="*/ 1 h 2056"/>
                <a:gd name="T68" fmla="*/ 0 w 1681"/>
                <a:gd name="T69" fmla="*/ 1 h 2056"/>
                <a:gd name="T70" fmla="*/ 0 w 1681"/>
                <a:gd name="T71" fmla="*/ 1 h 2056"/>
                <a:gd name="T72" fmla="*/ 0 w 1681"/>
                <a:gd name="T73" fmla="*/ 1 h 2056"/>
                <a:gd name="T74" fmla="*/ 0 w 1681"/>
                <a:gd name="T75" fmla="*/ 1 h 2056"/>
                <a:gd name="T76" fmla="*/ 0 w 1681"/>
                <a:gd name="T77" fmla="*/ 1 h 2056"/>
                <a:gd name="T78" fmla="*/ 0 w 1681"/>
                <a:gd name="T79" fmla="*/ 1 h 2056"/>
                <a:gd name="T80" fmla="*/ 0 w 1681"/>
                <a:gd name="T81" fmla="*/ 1 h 2056"/>
                <a:gd name="T82" fmla="*/ 0 w 1681"/>
                <a:gd name="T83" fmla="*/ 1 h 2056"/>
                <a:gd name="T84" fmla="*/ 0 w 1681"/>
                <a:gd name="T85" fmla="*/ 1 h 2056"/>
                <a:gd name="T86" fmla="*/ 0 w 1681"/>
                <a:gd name="T87" fmla="*/ 1 h 2056"/>
                <a:gd name="T88" fmla="*/ 0 w 1681"/>
                <a:gd name="T89" fmla="*/ 1 h 2056"/>
                <a:gd name="T90" fmla="*/ 0 w 1681"/>
                <a:gd name="T91" fmla="*/ 1 h 2056"/>
                <a:gd name="T92" fmla="*/ 0 w 1681"/>
                <a:gd name="T93" fmla="*/ 1 h 2056"/>
                <a:gd name="T94" fmla="*/ 0 w 1681"/>
                <a:gd name="T95" fmla="*/ 1 h 2056"/>
                <a:gd name="T96" fmla="*/ 0 w 1681"/>
                <a:gd name="T97" fmla="*/ 1 h 2056"/>
                <a:gd name="T98" fmla="*/ 0 w 1681"/>
                <a:gd name="T99" fmla="*/ 1 h 2056"/>
                <a:gd name="T100" fmla="*/ 0 w 1681"/>
                <a:gd name="T101" fmla="*/ 1 h 2056"/>
                <a:gd name="T102" fmla="*/ 0 w 1681"/>
                <a:gd name="T103" fmla="*/ 1 h 2056"/>
                <a:gd name="T104" fmla="*/ 0 w 1681"/>
                <a:gd name="T105" fmla="*/ 1 h 205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1681" h="2056">
                  <a:moveTo>
                    <a:pt x="1603" y="238"/>
                  </a:moveTo>
                  <a:lnTo>
                    <a:pt x="1603" y="238"/>
                  </a:lnTo>
                  <a:lnTo>
                    <a:pt x="1594" y="234"/>
                  </a:lnTo>
                  <a:lnTo>
                    <a:pt x="1584" y="228"/>
                  </a:lnTo>
                  <a:lnTo>
                    <a:pt x="1557" y="216"/>
                  </a:lnTo>
                  <a:lnTo>
                    <a:pt x="1528" y="207"/>
                  </a:lnTo>
                  <a:lnTo>
                    <a:pt x="1503" y="202"/>
                  </a:lnTo>
                  <a:lnTo>
                    <a:pt x="1492" y="199"/>
                  </a:lnTo>
                  <a:lnTo>
                    <a:pt x="1483" y="195"/>
                  </a:lnTo>
                  <a:lnTo>
                    <a:pt x="1474" y="189"/>
                  </a:lnTo>
                  <a:lnTo>
                    <a:pt x="1467" y="183"/>
                  </a:lnTo>
                  <a:lnTo>
                    <a:pt x="1452" y="169"/>
                  </a:lnTo>
                  <a:lnTo>
                    <a:pt x="1445" y="162"/>
                  </a:lnTo>
                  <a:lnTo>
                    <a:pt x="1437" y="158"/>
                  </a:lnTo>
                  <a:lnTo>
                    <a:pt x="1427" y="152"/>
                  </a:lnTo>
                  <a:lnTo>
                    <a:pt x="1415" y="144"/>
                  </a:lnTo>
                  <a:lnTo>
                    <a:pt x="1386" y="122"/>
                  </a:lnTo>
                  <a:lnTo>
                    <a:pt x="1352" y="95"/>
                  </a:lnTo>
                  <a:lnTo>
                    <a:pt x="1338" y="59"/>
                  </a:lnTo>
                  <a:lnTo>
                    <a:pt x="1326" y="30"/>
                  </a:lnTo>
                  <a:lnTo>
                    <a:pt x="1319" y="9"/>
                  </a:lnTo>
                  <a:lnTo>
                    <a:pt x="1316" y="8"/>
                  </a:lnTo>
                  <a:lnTo>
                    <a:pt x="1313" y="5"/>
                  </a:lnTo>
                  <a:lnTo>
                    <a:pt x="1301" y="3"/>
                  </a:lnTo>
                  <a:lnTo>
                    <a:pt x="1287" y="2"/>
                  </a:lnTo>
                  <a:lnTo>
                    <a:pt x="1271" y="0"/>
                  </a:lnTo>
                  <a:lnTo>
                    <a:pt x="1242" y="2"/>
                  </a:lnTo>
                  <a:lnTo>
                    <a:pt x="1229" y="3"/>
                  </a:lnTo>
                  <a:lnTo>
                    <a:pt x="1219" y="62"/>
                  </a:lnTo>
                  <a:lnTo>
                    <a:pt x="1219" y="122"/>
                  </a:lnTo>
                  <a:lnTo>
                    <a:pt x="1225" y="174"/>
                  </a:lnTo>
                  <a:lnTo>
                    <a:pt x="1235" y="276"/>
                  </a:lnTo>
                  <a:lnTo>
                    <a:pt x="1251" y="419"/>
                  </a:lnTo>
                  <a:lnTo>
                    <a:pt x="1248" y="437"/>
                  </a:lnTo>
                  <a:lnTo>
                    <a:pt x="1237" y="478"/>
                  </a:lnTo>
                  <a:lnTo>
                    <a:pt x="1229" y="502"/>
                  </a:lnTo>
                  <a:lnTo>
                    <a:pt x="1219" y="527"/>
                  </a:lnTo>
                  <a:lnTo>
                    <a:pt x="1208" y="551"/>
                  </a:lnTo>
                  <a:lnTo>
                    <a:pt x="1196" y="572"/>
                  </a:lnTo>
                  <a:lnTo>
                    <a:pt x="1183" y="595"/>
                  </a:lnTo>
                  <a:lnTo>
                    <a:pt x="1166" y="626"/>
                  </a:lnTo>
                  <a:lnTo>
                    <a:pt x="1130" y="699"/>
                  </a:lnTo>
                  <a:lnTo>
                    <a:pt x="1112" y="732"/>
                  </a:lnTo>
                  <a:lnTo>
                    <a:pt x="1096" y="761"/>
                  </a:lnTo>
                  <a:lnTo>
                    <a:pt x="1087" y="771"/>
                  </a:lnTo>
                  <a:lnTo>
                    <a:pt x="1079" y="779"/>
                  </a:lnTo>
                  <a:lnTo>
                    <a:pt x="1073" y="782"/>
                  </a:lnTo>
                  <a:lnTo>
                    <a:pt x="1070" y="783"/>
                  </a:lnTo>
                  <a:lnTo>
                    <a:pt x="1067" y="782"/>
                  </a:lnTo>
                  <a:lnTo>
                    <a:pt x="1057" y="779"/>
                  </a:lnTo>
                  <a:lnTo>
                    <a:pt x="1045" y="779"/>
                  </a:lnTo>
                  <a:lnTo>
                    <a:pt x="1034" y="782"/>
                  </a:lnTo>
                  <a:lnTo>
                    <a:pt x="1024" y="785"/>
                  </a:lnTo>
                  <a:lnTo>
                    <a:pt x="1015" y="791"/>
                  </a:lnTo>
                  <a:lnTo>
                    <a:pt x="1006" y="797"/>
                  </a:lnTo>
                  <a:lnTo>
                    <a:pt x="990" y="807"/>
                  </a:lnTo>
                  <a:lnTo>
                    <a:pt x="987" y="810"/>
                  </a:lnTo>
                  <a:lnTo>
                    <a:pt x="982" y="812"/>
                  </a:lnTo>
                  <a:lnTo>
                    <a:pt x="975" y="812"/>
                  </a:lnTo>
                  <a:lnTo>
                    <a:pt x="964" y="810"/>
                  </a:lnTo>
                  <a:lnTo>
                    <a:pt x="954" y="806"/>
                  </a:lnTo>
                  <a:lnTo>
                    <a:pt x="942" y="801"/>
                  </a:lnTo>
                  <a:lnTo>
                    <a:pt x="928" y="798"/>
                  </a:lnTo>
                  <a:lnTo>
                    <a:pt x="912" y="794"/>
                  </a:lnTo>
                  <a:lnTo>
                    <a:pt x="894" y="794"/>
                  </a:lnTo>
                  <a:lnTo>
                    <a:pt x="885" y="792"/>
                  </a:lnTo>
                  <a:lnTo>
                    <a:pt x="879" y="792"/>
                  </a:lnTo>
                  <a:lnTo>
                    <a:pt x="873" y="789"/>
                  </a:lnTo>
                  <a:lnTo>
                    <a:pt x="870" y="788"/>
                  </a:lnTo>
                  <a:lnTo>
                    <a:pt x="867" y="785"/>
                  </a:lnTo>
                  <a:lnTo>
                    <a:pt x="867" y="782"/>
                  </a:lnTo>
                  <a:lnTo>
                    <a:pt x="867" y="774"/>
                  </a:lnTo>
                  <a:lnTo>
                    <a:pt x="870" y="768"/>
                  </a:lnTo>
                  <a:lnTo>
                    <a:pt x="874" y="762"/>
                  </a:lnTo>
                  <a:lnTo>
                    <a:pt x="879" y="756"/>
                  </a:lnTo>
                  <a:lnTo>
                    <a:pt x="675" y="860"/>
                  </a:lnTo>
                  <a:lnTo>
                    <a:pt x="671" y="872"/>
                  </a:lnTo>
                  <a:lnTo>
                    <a:pt x="665" y="887"/>
                  </a:lnTo>
                  <a:lnTo>
                    <a:pt x="660" y="904"/>
                  </a:lnTo>
                  <a:lnTo>
                    <a:pt x="656" y="927"/>
                  </a:lnTo>
                  <a:lnTo>
                    <a:pt x="654" y="949"/>
                  </a:lnTo>
                  <a:lnTo>
                    <a:pt x="654" y="963"/>
                  </a:lnTo>
                  <a:lnTo>
                    <a:pt x="656" y="975"/>
                  </a:lnTo>
                  <a:lnTo>
                    <a:pt x="657" y="987"/>
                  </a:lnTo>
                  <a:lnTo>
                    <a:pt x="660" y="1000"/>
                  </a:lnTo>
                  <a:lnTo>
                    <a:pt x="668" y="1023"/>
                  </a:lnTo>
                  <a:lnTo>
                    <a:pt x="671" y="1042"/>
                  </a:lnTo>
                  <a:lnTo>
                    <a:pt x="672" y="1059"/>
                  </a:lnTo>
                  <a:lnTo>
                    <a:pt x="671" y="1071"/>
                  </a:lnTo>
                  <a:lnTo>
                    <a:pt x="669" y="1081"/>
                  </a:lnTo>
                  <a:lnTo>
                    <a:pt x="668" y="1087"/>
                  </a:lnTo>
                  <a:lnTo>
                    <a:pt x="665" y="1092"/>
                  </a:lnTo>
                  <a:lnTo>
                    <a:pt x="645" y="1123"/>
                  </a:lnTo>
                  <a:lnTo>
                    <a:pt x="623" y="1162"/>
                  </a:lnTo>
                  <a:lnTo>
                    <a:pt x="599" y="1208"/>
                  </a:lnTo>
                  <a:lnTo>
                    <a:pt x="574" y="1256"/>
                  </a:lnTo>
                  <a:lnTo>
                    <a:pt x="535" y="1339"/>
                  </a:lnTo>
                  <a:lnTo>
                    <a:pt x="517" y="1373"/>
                  </a:lnTo>
                  <a:lnTo>
                    <a:pt x="508" y="1386"/>
                  </a:lnTo>
                  <a:lnTo>
                    <a:pt x="481" y="1421"/>
                  </a:lnTo>
                  <a:lnTo>
                    <a:pt x="463" y="1442"/>
                  </a:lnTo>
                  <a:lnTo>
                    <a:pt x="442" y="1463"/>
                  </a:lnTo>
                  <a:lnTo>
                    <a:pt x="419" y="1484"/>
                  </a:lnTo>
                  <a:lnTo>
                    <a:pt x="395" y="1502"/>
                  </a:lnTo>
                  <a:lnTo>
                    <a:pt x="375" y="1518"/>
                  </a:lnTo>
                  <a:lnTo>
                    <a:pt x="358" y="1530"/>
                  </a:lnTo>
                  <a:lnTo>
                    <a:pt x="333" y="1556"/>
                  </a:lnTo>
                  <a:lnTo>
                    <a:pt x="318" y="1571"/>
                  </a:lnTo>
                  <a:lnTo>
                    <a:pt x="298" y="1589"/>
                  </a:lnTo>
                  <a:lnTo>
                    <a:pt x="273" y="1610"/>
                  </a:lnTo>
                  <a:lnTo>
                    <a:pt x="237" y="1635"/>
                  </a:lnTo>
                  <a:lnTo>
                    <a:pt x="196" y="1665"/>
                  </a:lnTo>
                  <a:lnTo>
                    <a:pt x="159" y="1696"/>
                  </a:lnTo>
                  <a:lnTo>
                    <a:pt x="126" y="1725"/>
                  </a:lnTo>
                  <a:lnTo>
                    <a:pt x="98" y="1753"/>
                  </a:lnTo>
                  <a:lnTo>
                    <a:pt x="56" y="1795"/>
                  </a:lnTo>
                  <a:lnTo>
                    <a:pt x="41" y="1813"/>
                  </a:lnTo>
                  <a:lnTo>
                    <a:pt x="81" y="1854"/>
                  </a:lnTo>
                  <a:lnTo>
                    <a:pt x="0" y="1931"/>
                  </a:lnTo>
                  <a:lnTo>
                    <a:pt x="0" y="1951"/>
                  </a:lnTo>
                  <a:lnTo>
                    <a:pt x="2" y="1969"/>
                  </a:lnTo>
                  <a:lnTo>
                    <a:pt x="5" y="1985"/>
                  </a:lnTo>
                  <a:lnTo>
                    <a:pt x="9" y="1999"/>
                  </a:lnTo>
                  <a:lnTo>
                    <a:pt x="15" y="2011"/>
                  </a:lnTo>
                  <a:lnTo>
                    <a:pt x="23" y="2021"/>
                  </a:lnTo>
                  <a:lnTo>
                    <a:pt x="30" y="2029"/>
                  </a:lnTo>
                  <a:lnTo>
                    <a:pt x="38" y="2036"/>
                  </a:lnTo>
                  <a:lnTo>
                    <a:pt x="45" y="2042"/>
                  </a:lnTo>
                  <a:lnTo>
                    <a:pt x="54" y="2047"/>
                  </a:lnTo>
                  <a:lnTo>
                    <a:pt x="68" y="2053"/>
                  </a:lnTo>
                  <a:lnTo>
                    <a:pt x="78" y="2056"/>
                  </a:lnTo>
                  <a:lnTo>
                    <a:pt x="81" y="2056"/>
                  </a:lnTo>
                  <a:lnTo>
                    <a:pt x="126" y="2002"/>
                  </a:lnTo>
                  <a:lnTo>
                    <a:pt x="174" y="1943"/>
                  </a:lnTo>
                  <a:lnTo>
                    <a:pt x="234" y="1874"/>
                  </a:lnTo>
                  <a:lnTo>
                    <a:pt x="300" y="1803"/>
                  </a:lnTo>
                  <a:lnTo>
                    <a:pt x="333" y="1767"/>
                  </a:lnTo>
                  <a:lnTo>
                    <a:pt x="367" y="1734"/>
                  </a:lnTo>
                  <a:lnTo>
                    <a:pt x="400" y="1702"/>
                  </a:lnTo>
                  <a:lnTo>
                    <a:pt x="431" y="1675"/>
                  </a:lnTo>
                  <a:lnTo>
                    <a:pt x="460" y="1653"/>
                  </a:lnTo>
                  <a:lnTo>
                    <a:pt x="488" y="1635"/>
                  </a:lnTo>
                  <a:lnTo>
                    <a:pt x="532" y="1608"/>
                  </a:lnTo>
                  <a:lnTo>
                    <a:pt x="566" y="1586"/>
                  </a:lnTo>
                  <a:lnTo>
                    <a:pt x="592" y="1568"/>
                  </a:lnTo>
                  <a:lnTo>
                    <a:pt x="609" y="1551"/>
                  </a:lnTo>
                  <a:lnTo>
                    <a:pt x="641" y="1521"/>
                  </a:lnTo>
                  <a:lnTo>
                    <a:pt x="657" y="1506"/>
                  </a:lnTo>
                  <a:lnTo>
                    <a:pt x="680" y="1491"/>
                  </a:lnTo>
                  <a:lnTo>
                    <a:pt x="693" y="1479"/>
                  </a:lnTo>
                  <a:lnTo>
                    <a:pt x="711" y="1463"/>
                  </a:lnTo>
                  <a:lnTo>
                    <a:pt x="732" y="1442"/>
                  </a:lnTo>
                  <a:lnTo>
                    <a:pt x="753" y="1416"/>
                  </a:lnTo>
                  <a:lnTo>
                    <a:pt x="803" y="1357"/>
                  </a:lnTo>
                  <a:lnTo>
                    <a:pt x="852" y="1294"/>
                  </a:lnTo>
                  <a:lnTo>
                    <a:pt x="898" y="1232"/>
                  </a:lnTo>
                  <a:lnTo>
                    <a:pt x="939" y="1180"/>
                  </a:lnTo>
                  <a:lnTo>
                    <a:pt x="975" y="1129"/>
                  </a:lnTo>
                  <a:lnTo>
                    <a:pt x="1040" y="1132"/>
                  </a:lnTo>
                  <a:lnTo>
                    <a:pt x="1102" y="1134"/>
                  </a:lnTo>
                  <a:lnTo>
                    <a:pt x="1159" y="1132"/>
                  </a:lnTo>
                  <a:lnTo>
                    <a:pt x="1210" y="1131"/>
                  </a:lnTo>
                  <a:lnTo>
                    <a:pt x="1293" y="1128"/>
                  </a:lnTo>
                  <a:lnTo>
                    <a:pt x="1323" y="1128"/>
                  </a:lnTo>
                  <a:lnTo>
                    <a:pt x="1344" y="1129"/>
                  </a:lnTo>
                  <a:lnTo>
                    <a:pt x="1361" y="1134"/>
                  </a:lnTo>
                  <a:lnTo>
                    <a:pt x="1376" y="1138"/>
                  </a:lnTo>
                  <a:lnTo>
                    <a:pt x="1388" y="1142"/>
                  </a:lnTo>
                  <a:lnTo>
                    <a:pt x="1400" y="1148"/>
                  </a:lnTo>
                  <a:lnTo>
                    <a:pt x="1416" y="1159"/>
                  </a:lnTo>
                  <a:lnTo>
                    <a:pt x="1422" y="1162"/>
                  </a:lnTo>
                  <a:lnTo>
                    <a:pt x="1412" y="1216"/>
                  </a:lnTo>
                  <a:lnTo>
                    <a:pt x="1403" y="1276"/>
                  </a:lnTo>
                  <a:lnTo>
                    <a:pt x="1397" y="1339"/>
                  </a:lnTo>
                  <a:lnTo>
                    <a:pt x="1391" y="1401"/>
                  </a:lnTo>
                  <a:lnTo>
                    <a:pt x="1386" y="1461"/>
                  </a:lnTo>
                  <a:lnTo>
                    <a:pt x="1383" y="1514"/>
                  </a:lnTo>
                  <a:lnTo>
                    <a:pt x="1382" y="1584"/>
                  </a:lnTo>
                  <a:lnTo>
                    <a:pt x="1379" y="1605"/>
                  </a:lnTo>
                  <a:lnTo>
                    <a:pt x="1374" y="1630"/>
                  </a:lnTo>
                  <a:lnTo>
                    <a:pt x="1368" y="1657"/>
                  </a:lnTo>
                  <a:lnTo>
                    <a:pt x="1361" y="1684"/>
                  </a:lnTo>
                  <a:lnTo>
                    <a:pt x="1347" y="1728"/>
                  </a:lnTo>
                  <a:lnTo>
                    <a:pt x="1340" y="1746"/>
                  </a:lnTo>
                  <a:lnTo>
                    <a:pt x="1359" y="1756"/>
                  </a:lnTo>
                  <a:lnTo>
                    <a:pt x="1376" y="1762"/>
                  </a:lnTo>
                  <a:lnTo>
                    <a:pt x="1392" y="1767"/>
                  </a:lnTo>
                  <a:lnTo>
                    <a:pt x="1407" y="1770"/>
                  </a:lnTo>
                  <a:lnTo>
                    <a:pt x="1421" y="1771"/>
                  </a:lnTo>
                  <a:lnTo>
                    <a:pt x="1434" y="1770"/>
                  </a:lnTo>
                  <a:lnTo>
                    <a:pt x="1445" y="1768"/>
                  </a:lnTo>
                  <a:lnTo>
                    <a:pt x="1455" y="1765"/>
                  </a:lnTo>
                  <a:lnTo>
                    <a:pt x="1464" y="1761"/>
                  </a:lnTo>
                  <a:lnTo>
                    <a:pt x="1473" y="1756"/>
                  </a:lnTo>
                  <a:lnTo>
                    <a:pt x="1485" y="1749"/>
                  </a:lnTo>
                  <a:lnTo>
                    <a:pt x="1492" y="1741"/>
                  </a:lnTo>
                  <a:lnTo>
                    <a:pt x="1495" y="1738"/>
                  </a:lnTo>
                  <a:lnTo>
                    <a:pt x="1488" y="1613"/>
                  </a:lnTo>
                  <a:lnTo>
                    <a:pt x="1507" y="1605"/>
                  </a:lnTo>
                  <a:lnTo>
                    <a:pt x="1506" y="1590"/>
                  </a:lnTo>
                  <a:lnTo>
                    <a:pt x="1507" y="1571"/>
                  </a:lnTo>
                  <a:lnTo>
                    <a:pt x="1510" y="1547"/>
                  </a:lnTo>
                  <a:lnTo>
                    <a:pt x="1515" y="1520"/>
                  </a:lnTo>
                  <a:lnTo>
                    <a:pt x="1527" y="1460"/>
                  </a:lnTo>
                  <a:lnTo>
                    <a:pt x="1543" y="1394"/>
                  </a:lnTo>
                  <a:lnTo>
                    <a:pt x="1561" y="1328"/>
                  </a:lnTo>
                  <a:lnTo>
                    <a:pt x="1578" y="1268"/>
                  </a:lnTo>
                  <a:lnTo>
                    <a:pt x="1603" y="1184"/>
                  </a:lnTo>
                  <a:lnTo>
                    <a:pt x="1617" y="1132"/>
                  </a:lnTo>
                  <a:lnTo>
                    <a:pt x="1623" y="1104"/>
                  </a:lnTo>
                  <a:lnTo>
                    <a:pt x="1627" y="1078"/>
                  </a:lnTo>
                  <a:lnTo>
                    <a:pt x="1630" y="1053"/>
                  </a:lnTo>
                  <a:lnTo>
                    <a:pt x="1630" y="1032"/>
                  </a:lnTo>
                  <a:lnTo>
                    <a:pt x="1629" y="1023"/>
                  </a:lnTo>
                  <a:lnTo>
                    <a:pt x="1627" y="1015"/>
                  </a:lnTo>
                  <a:lnTo>
                    <a:pt x="1624" y="1009"/>
                  </a:lnTo>
                  <a:lnTo>
                    <a:pt x="1621" y="1003"/>
                  </a:lnTo>
                  <a:lnTo>
                    <a:pt x="1615" y="999"/>
                  </a:lnTo>
                  <a:lnTo>
                    <a:pt x="1605" y="993"/>
                  </a:lnTo>
                  <a:lnTo>
                    <a:pt x="1575" y="976"/>
                  </a:lnTo>
                  <a:lnTo>
                    <a:pt x="1536" y="958"/>
                  </a:lnTo>
                  <a:lnTo>
                    <a:pt x="1492" y="940"/>
                  </a:lnTo>
                  <a:lnTo>
                    <a:pt x="1416" y="907"/>
                  </a:lnTo>
                  <a:lnTo>
                    <a:pt x="1382" y="893"/>
                  </a:lnTo>
                  <a:lnTo>
                    <a:pt x="1389" y="890"/>
                  </a:lnTo>
                  <a:lnTo>
                    <a:pt x="1395" y="885"/>
                  </a:lnTo>
                  <a:lnTo>
                    <a:pt x="1400" y="879"/>
                  </a:lnTo>
                  <a:lnTo>
                    <a:pt x="1404" y="873"/>
                  </a:lnTo>
                  <a:lnTo>
                    <a:pt x="1406" y="867"/>
                  </a:lnTo>
                  <a:lnTo>
                    <a:pt x="1406" y="860"/>
                  </a:lnTo>
                  <a:lnTo>
                    <a:pt x="1404" y="843"/>
                  </a:lnTo>
                  <a:lnTo>
                    <a:pt x="1400" y="825"/>
                  </a:lnTo>
                  <a:lnTo>
                    <a:pt x="1394" y="804"/>
                  </a:lnTo>
                  <a:lnTo>
                    <a:pt x="1388" y="783"/>
                  </a:lnTo>
                  <a:lnTo>
                    <a:pt x="1382" y="759"/>
                  </a:lnTo>
                  <a:lnTo>
                    <a:pt x="1379" y="747"/>
                  </a:lnTo>
                  <a:lnTo>
                    <a:pt x="1379" y="735"/>
                  </a:lnTo>
                  <a:lnTo>
                    <a:pt x="1379" y="720"/>
                  </a:lnTo>
                  <a:lnTo>
                    <a:pt x="1380" y="707"/>
                  </a:lnTo>
                  <a:lnTo>
                    <a:pt x="1383" y="677"/>
                  </a:lnTo>
                  <a:lnTo>
                    <a:pt x="1389" y="647"/>
                  </a:lnTo>
                  <a:lnTo>
                    <a:pt x="1397" y="616"/>
                  </a:lnTo>
                  <a:lnTo>
                    <a:pt x="1403" y="584"/>
                  </a:lnTo>
                  <a:lnTo>
                    <a:pt x="1406" y="554"/>
                  </a:lnTo>
                  <a:lnTo>
                    <a:pt x="1407" y="541"/>
                  </a:lnTo>
                  <a:lnTo>
                    <a:pt x="1407" y="527"/>
                  </a:lnTo>
                  <a:lnTo>
                    <a:pt x="1404" y="499"/>
                  </a:lnTo>
                  <a:lnTo>
                    <a:pt x="1400" y="466"/>
                  </a:lnTo>
                  <a:lnTo>
                    <a:pt x="1389" y="402"/>
                  </a:lnTo>
                  <a:lnTo>
                    <a:pt x="1379" y="349"/>
                  </a:lnTo>
                  <a:lnTo>
                    <a:pt x="1374" y="328"/>
                  </a:lnTo>
                  <a:lnTo>
                    <a:pt x="1386" y="330"/>
                  </a:lnTo>
                  <a:lnTo>
                    <a:pt x="1398" y="334"/>
                  </a:lnTo>
                  <a:lnTo>
                    <a:pt x="1424" y="343"/>
                  </a:lnTo>
                  <a:lnTo>
                    <a:pt x="1449" y="355"/>
                  </a:lnTo>
                  <a:lnTo>
                    <a:pt x="1474" y="369"/>
                  </a:lnTo>
                  <a:lnTo>
                    <a:pt x="1503" y="384"/>
                  </a:lnTo>
                  <a:lnTo>
                    <a:pt x="1531" y="397"/>
                  </a:lnTo>
                  <a:lnTo>
                    <a:pt x="1561" y="408"/>
                  </a:lnTo>
                  <a:lnTo>
                    <a:pt x="1578" y="412"/>
                  </a:lnTo>
                  <a:lnTo>
                    <a:pt x="1596" y="416"/>
                  </a:lnTo>
                  <a:lnTo>
                    <a:pt x="1612" y="419"/>
                  </a:lnTo>
                  <a:lnTo>
                    <a:pt x="1626" y="419"/>
                  </a:lnTo>
                  <a:lnTo>
                    <a:pt x="1638" y="418"/>
                  </a:lnTo>
                  <a:lnTo>
                    <a:pt x="1648" y="416"/>
                  </a:lnTo>
                  <a:lnTo>
                    <a:pt x="1656" y="412"/>
                  </a:lnTo>
                  <a:lnTo>
                    <a:pt x="1663" y="408"/>
                  </a:lnTo>
                  <a:lnTo>
                    <a:pt x="1668" y="403"/>
                  </a:lnTo>
                  <a:lnTo>
                    <a:pt x="1672" y="397"/>
                  </a:lnTo>
                  <a:lnTo>
                    <a:pt x="1675" y="391"/>
                  </a:lnTo>
                  <a:lnTo>
                    <a:pt x="1678" y="387"/>
                  </a:lnTo>
                  <a:lnTo>
                    <a:pt x="1679" y="376"/>
                  </a:lnTo>
                  <a:lnTo>
                    <a:pt x="1681" y="364"/>
                  </a:lnTo>
                  <a:lnTo>
                    <a:pt x="1681" y="357"/>
                  </a:lnTo>
                  <a:lnTo>
                    <a:pt x="1679" y="348"/>
                  </a:lnTo>
                  <a:lnTo>
                    <a:pt x="1678" y="337"/>
                  </a:lnTo>
                  <a:lnTo>
                    <a:pt x="1673" y="328"/>
                  </a:lnTo>
                  <a:lnTo>
                    <a:pt x="1665" y="309"/>
                  </a:lnTo>
                  <a:lnTo>
                    <a:pt x="1651" y="291"/>
                  </a:lnTo>
                  <a:lnTo>
                    <a:pt x="1638" y="274"/>
                  </a:lnTo>
                  <a:lnTo>
                    <a:pt x="1624" y="259"/>
                  </a:lnTo>
                  <a:lnTo>
                    <a:pt x="1612" y="247"/>
                  </a:lnTo>
                  <a:lnTo>
                    <a:pt x="1603" y="238"/>
                  </a:lnTo>
                  <a:close/>
                  <a:moveTo>
                    <a:pt x="1271" y="878"/>
                  </a:moveTo>
                  <a:lnTo>
                    <a:pt x="1208" y="852"/>
                  </a:lnTo>
                  <a:lnTo>
                    <a:pt x="1274" y="842"/>
                  </a:lnTo>
                  <a:lnTo>
                    <a:pt x="1271" y="878"/>
                  </a:lnTo>
                  <a:close/>
                </a:path>
              </a:pathLst>
            </a:custGeom>
            <a:solidFill>
              <a:srgbClr val="1B171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id-ID" sz="1800"/>
            </a:p>
          </p:txBody>
        </p:sp>
        <p:sp>
          <p:nvSpPr>
            <p:cNvPr id="29" name="Freeform 32">
              <a:extLst>
                <a:ext uri="{FF2B5EF4-FFF2-40B4-BE49-F238E27FC236}">
                  <a16:creationId xmlns:a16="http://schemas.microsoft.com/office/drawing/2014/main" xmlns="" id="{7B58FF4B-9CB4-4990-8665-53871703090E}"/>
                </a:ext>
              </a:extLst>
            </p:cNvPr>
            <p:cNvSpPr>
              <a:spLocks/>
            </p:cNvSpPr>
            <p:nvPr/>
          </p:nvSpPr>
          <p:spPr bwMode="auto">
            <a:xfrm>
              <a:off x="2720" y="1610"/>
              <a:ext cx="164" cy="187"/>
            </a:xfrm>
            <a:custGeom>
              <a:avLst/>
              <a:gdLst>
                <a:gd name="T0" fmla="*/ 0 w 328"/>
                <a:gd name="T1" fmla="*/ 1 h 372"/>
                <a:gd name="T2" fmla="*/ 1 w 328"/>
                <a:gd name="T3" fmla="*/ 0 h 372"/>
                <a:gd name="T4" fmla="*/ 1 w 328"/>
                <a:gd name="T5" fmla="*/ 1 h 372"/>
                <a:gd name="T6" fmla="*/ 1 w 328"/>
                <a:gd name="T7" fmla="*/ 1 h 372"/>
                <a:gd name="T8" fmla="*/ 1 w 328"/>
                <a:gd name="T9" fmla="*/ 1 h 372"/>
                <a:gd name="T10" fmla="*/ 1 w 328"/>
                <a:gd name="T11" fmla="*/ 1 h 372"/>
                <a:gd name="T12" fmla="*/ 1 w 328"/>
                <a:gd name="T13" fmla="*/ 1 h 372"/>
                <a:gd name="T14" fmla="*/ 1 w 328"/>
                <a:gd name="T15" fmla="*/ 1 h 372"/>
                <a:gd name="T16" fmla="*/ 1 w 328"/>
                <a:gd name="T17" fmla="*/ 1 h 372"/>
                <a:gd name="T18" fmla="*/ 1 w 328"/>
                <a:gd name="T19" fmla="*/ 1 h 372"/>
                <a:gd name="T20" fmla="*/ 1 w 328"/>
                <a:gd name="T21" fmla="*/ 1 h 372"/>
                <a:gd name="T22" fmla="*/ 0 w 328"/>
                <a:gd name="T23" fmla="*/ 1 h 372"/>
                <a:gd name="T24" fmla="*/ 0 w 328"/>
                <a:gd name="T25" fmla="*/ 1 h 372"/>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328" h="372">
                  <a:moveTo>
                    <a:pt x="0" y="109"/>
                  </a:moveTo>
                  <a:lnTo>
                    <a:pt x="182" y="0"/>
                  </a:lnTo>
                  <a:lnTo>
                    <a:pt x="328" y="309"/>
                  </a:lnTo>
                  <a:lnTo>
                    <a:pt x="203" y="372"/>
                  </a:lnTo>
                  <a:lnTo>
                    <a:pt x="129" y="314"/>
                  </a:lnTo>
                  <a:lnTo>
                    <a:pt x="119" y="297"/>
                  </a:lnTo>
                  <a:lnTo>
                    <a:pt x="89" y="256"/>
                  </a:lnTo>
                  <a:lnTo>
                    <a:pt x="69" y="226"/>
                  </a:lnTo>
                  <a:lnTo>
                    <a:pt x="47" y="190"/>
                  </a:lnTo>
                  <a:lnTo>
                    <a:pt x="24" y="151"/>
                  </a:lnTo>
                  <a:lnTo>
                    <a:pt x="0" y="109"/>
                  </a:lnTo>
                  <a:close/>
                </a:path>
              </a:pathLst>
            </a:custGeom>
            <a:solidFill>
              <a:srgbClr val="6F707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id-ID" sz="1800"/>
            </a:p>
          </p:txBody>
        </p:sp>
        <p:sp>
          <p:nvSpPr>
            <p:cNvPr id="30" name="Freeform 33">
              <a:extLst>
                <a:ext uri="{FF2B5EF4-FFF2-40B4-BE49-F238E27FC236}">
                  <a16:creationId xmlns:a16="http://schemas.microsoft.com/office/drawing/2014/main" xmlns="" id="{44981127-1C5E-459F-B21C-DC5F4A48281F}"/>
                </a:ext>
              </a:extLst>
            </p:cNvPr>
            <p:cNvSpPr>
              <a:spLocks/>
            </p:cNvSpPr>
            <p:nvPr/>
          </p:nvSpPr>
          <p:spPr bwMode="auto">
            <a:xfrm>
              <a:off x="2726" y="1767"/>
              <a:ext cx="104" cy="81"/>
            </a:xfrm>
            <a:custGeom>
              <a:avLst/>
              <a:gdLst>
                <a:gd name="T0" fmla="*/ 0 w 210"/>
                <a:gd name="T1" fmla="*/ 1 h 160"/>
                <a:gd name="T2" fmla="*/ 0 w 210"/>
                <a:gd name="T3" fmla="*/ 1 h 160"/>
                <a:gd name="T4" fmla="*/ 0 w 210"/>
                <a:gd name="T5" fmla="*/ 1 h 160"/>
                <a:gd name="T6" fmla="*/ 0 w 210"/>
                <a:gd name="T7" fmla="*/ 1 h 160"/>
                <a:gd name="T8" fmla="*/ 0 w 210"/>
                <a:gd name="T9" fmla="*/ 1 h 160"/>
                <a:gd name="T10" fmla="*/ 0 w 210"/>
                <a:gd name="T11" fmla="*/ 1 h 160"/>
                <a:gd name="T12" fmla="*/ 0 w 210"/>
                <a:gd name="T13" fmla="*/ 1 h 160"/>
                <a:gd name="T14" fmla="*/ 0 w 210"/>
                <a:gd name="T15" fmla="*/ 1 h 160"/>
                <a:gd name="T16" fmla="*/ 0 w 210"/>
                <a:gd name="T17" fmla="*/ 1 h 160"/>
                <a:gd name="T18" fmla="*/ 0 w 210"/>
                <a:gd name="T19" fmla="*/ 1 h 160"/>
                <a:gd name="T20" fmla="*/ 0 w 210"/>
                <a:gd name="T21" fmla="*/ 1 h 160"/>
                <a:gd name="T22" fmla="*/ 0 w 210"/>
                <a:gd name="T23" fmla="*/ 1 h 160"/>
                <a:gd name="T24" fmla="*/ 0 w 210"/>
                <a:gd name="T25" fmla="*/ 1 h 160"/>
                <a:gd name="T26" fmla="*/ 0 w 210"/>
                <a:gd name="T27" fmla="*/ 1 h 160"/>
                <a:gd name="T28" fmla="*/ 0 w 210"/>
                <a:gd name="T29" fmla="*/ 1 h 160"/>
                <a:gd name="T30" fmla="*/ 0 w 210"/>
                <a:gd name="T31" fmla="*/ 1 h 160"/>
                <a:gd name="T32" fmla="*/ 0 w 210"/>
                <a:gd name="T33" fmla="*/ 1 h 160"/>
                <a:gd name="T34" fmla="*/ 0 w 210"/>
                <a:gd name="T35" fmla="*/ 1 h 160"/>
                <a:gd name="T36" fmla="*/ 0 w 210"/>
                <a:gd name="T37" fmla="*/ 1 h 160"/>
                <a:gd name="T38" fmla="*/ 0 w 210"/>
                <a:gd name="T39" fmla="*/ 1 h 160"/>
                <a:gd name="T40" fmla="*/ 0 w 210"/>
                <a:gd name="T41" fmla="*/ 1 h 160"/>
                <a:gd name="T42" fmla="*/ 0 w 210"/>
                <a:gd name="T43" fmla="*/ 1 h 160"/>
                <a:gd name="T44" fmla="*/ 0 w 210"/>
                <a:gd name="T45" fmla="*/ 1 h 160"/>
                <a:gd name="T46" fmla="*/ 0 w 210"/>
                <a:gd name="T47" fmla="*/ 1 h 160"/>
                <a:gd name="T48" fmla="*/ 0 w 210"/>
                <a:gd name="T49" fmla="*/ 1 h 160"/>
                <a:gd name="T50" fmla="*/ 0 w 210"/>
                <a:gd name="T51" fmla="*/ 1 h 160"/>
                <a:gd name="T52" fmla="*/ 0 w 210"/>
                <a:gd name="T53" fmla="*/ 1 h 160"/>
                <a:gd name="T54" fmla="*/ 0 w 210"/>
                <a:gd name="T55" fmla="*/ 1 h 160"/>
                <a:gd name="T56" fmla="*/ 0 w 210"/>
                <a:gd name="T57" fmla="*/ 1 h 160"/>
                <a:gd name="T58" fmla="*/ 0 w 210"/>
                <a:gd name="T59" fmla="*/ 1 h 160"/>
                <a:gd name="T60" fmla="*/ 0 w 210"/>
                <a:gd name="T61" fmla="*/ 1 h 160"/>
                <a:gd name="T62" fmla="*/ 0 w 210"/>
                <a:gd name="T63" fmla="*/ 1 h 160"/>
                <a:gd name="T64" fmla="*/ 0 w 210"/>
                <a:gd name="T65" fmla="*/ 1 h 160"/>
                <a:gd name="T66" fmla="*/ 0 w 210"/>
                <a:gd name="T67" fmla="*/ 1 h 160"/>
                <a:gd name="T68" fmla="*/ 0 w 210"/>
                <a:gd name="T69" fmla="*/ 1 h 160"/>
                <a:gd name="T70" fmla="*/ 0 w 210"/>
                <a:gd name="T71" fmla="*/ 1 h 160"/>
                <a:gd name="T72" fmla="*/ 0 w 210"/>
                <a:gd name="T73" fmla="*/ 1 h 160"/>
                <a:gd name="T74" fmla="*/ 0 w 210"/>
                <a:gd name="T75" fmla="*/ 1 h 160"/>
                <a:gd name="T76" fmla="*/ 0 w 210"/>
                <a:gd name="T77" fmla="*/ 1 h 160"/>
                <a:gd name="T78" fmla="*/ 0 w 210"/>
                <a:gd name="T79" fmla="*/ 1 h 160"/>
                <a:gd name="T80" fmla="*/ 0 w 210"/>
                <a:gd name="T81" fmla="*/ 1 h 160"/>
                <a:gd name="T82" fmla="*/ 0 w 210"/>
                <a:gd name="T83" fmla="*/ 1 h 160"/>
                <a:gd name="T84" fmla="*/ 0 w 210"/>
                <a:gd name="T85" fmla="*/ 1 h 160"/>
                <a:gd name="T86" fmla="*/ 0 w 210"/>
                <a:gd name="T87" fmla="*/ 1 h 160"/>
                <a:gd name="T88" fmla="*/ 0 w 210"/>
                <a:gd name="T89" fmla="*/ 1 h 160"/>
                <a:gd name="T90" fmla="*/ 0 w 210"/>
                <a:gd name="T91" fmla="*/ 1 h 160"/>
                <a:gd name="T92" fmla="*/ 0 w 210"/>
                <a:gd name="T93" fmla="*/ 1 h 160"/>
                <a:gd name="T94" fmla="*/ 0 w 210"/>
                <a:gd name="T95" fmla="*/ 1 h 160"/>
                <a:gd name="T96" fmla="*/ 0 w 210"/>
                <a:gd name="T97" fmla="*/ 0 h 160"/>
                <a:gd name="T98" fmla="*/ 0 w 210"/>
                <a:gd name="T99" fmla="*/ 1 h 160"/>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210" h="160">
                  <a:moveTo>
                    <a:pt x="0" y="22"/>
                  </a:moveTo>
                  <a:lnTo>
                    <a:pt x="0" y="22"/>
                  </a:lnTo>
                  <a:lnTo>
                    <a:pt x="0" y="37"/>
                  </a:lnTo>
                  <a:lnTo>
                    <a:pt x="0" y="54"/>
                  </a:lnTo>
                  <a:lnTo>
                    <a:pt x="3" y="75"/>
                  </a:lnTo>
                  <a:lnTo>
                    <a:pt x="8" y="96"/>
                  </a:lnTo>
                  <a:lnTo>
                    <a:pt x="12" y="106"/>
                  </a:lnTo>
                  <a:lnTo>
                    <a:pt x="17" y="117"/>
                  </a:lnTo>
                  <a:lnTo>
                    <a:pt x="23" y="126"/>
                  </a:lnTo>
                  <a:lnTo>
                    <a:pt x="29" y="135"/>
                  </a:lnTo>
                  <a:lnTo>
                    <a:pt x="38" y="141"/>
                  </a:lnTo>
                  <a:lnTo>
                    <a:pt x="47" y="147"/>
                  </a:lnTo>
                  <a:lnTo>
                    <a:pt x="65" y="156"/>
                  </a:lnTo>
                  <a:lnTo>
                    <a:pt x="77" y="159"/>
                  </a:lnTo>
                  <a:lnTo>
                    <a:pt x="86" y="160"/>
                  </a:lnTo>
                  <a:lnTo>
                    <a:pt x="90" y="157"/>
                  </a:lnTo>
                  <a:lnTo>
                    <a:pt x="92" y="154"/>
                  </a:lnTo>
                  <a:lnTo>
                    <a:pt x="92" y="151"/>
                  </a:lnTo>
                  <a:lnTo>
                    <a:pt x="92" y="147"/>
                  </a:lnTo>
                  <a:lnTo>
                    <a:pt x="105" y="147"/>
                  </a:lnTo>
                  <a:lnTo>
                    <a:pt x="117" y="145"/>
                  </a:lnTo>
                  <a:lnTo>
                    <a:pt x="128" y="142"/>
                  </a:lnTo>
                  <a:lnTo>
                    <a:pt x="138" y="138"/>
                  </a:lnTo>
                  <a:lnTo>
                    <a:pt x="153" y="136"/>
                  </a:lnTo>
                  <a:lnTo>
                    <a:pt x="159" y="133"/>
                  </a:lnTo>
                  <a:lnTo>
                    <a:pt x="164" y="132"/>
                  </a:lnTo>
                  <a:lnTo>
                    <a:pt x="168" y="129"/>
                  </a:lnTo>
                  <a:lnTo>
                    <a:pt x="170" y="126"/>
                  </a:lnTo>
                  <a:lnTo>
                    <a:pt x="167" y="109"/>
                  </a:lnTo>
                  <a:lnTo>
                    <a:pt x="161" y="87"/>
                  </a:lnTo>
                  <a:lnTo>
                    <a:pt x="153" y="55"/>
                  </a:lnTo>
                  <a:lnTo>
                    <a:pt x="176" y="72"/>
                  </a:lnTo>
                  <a:lnTo>
                    <a:pt x="194" y="84"/>
                  </a:lnTo>
                  <a:lnTo>
                    <a:pt x="201" y="88"/>
                  </a:lnTo>
                  <a:lnTo>
                    <a:pt x="205" y="90"/>
                  </a:lnTo>
                  <a:lnTo>
                    <a:pt x="208" y="88"/>
                  </a:lnTo>
                  <a:lnTo>
                    <a:pt x="210" y="84"/>
                  </a:lnTo>
                  <a:lnTo>
                    <a:pt x="210" y="76"/>
                  </a:lnTo>
                  <a:lnTo>
                    <a:pt x="205" y="66"/>
                  </a:lnTo>
                  <a:lnTo>
                    <a:pt x="195" y="52"/>
                  </a:lnTo>
                  <a:lnTo>
                    <a:pt x="180" y="37"/>
                  </a:lnTo>
                  <a:lnTo>
                    <a:pt x="156" y="19"/>
                  </a:lnTo>
                  <a:lnTo>
                    <a:pt x="123" y="0"/>
                  </a:lnTo>
                  <a:lnTo>
                    <a:pt x="0" y="22"/>
                  </a:lnTo>
                  <a:close/>
                </a:path>
              </a:pathLst>
            </a:custGeom>
            <a:solidFill>
              <a:srgbClr val="FCD6A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id-ID" sz="1800"/>
            </a:p>
          </p:txBody>
        </p:sp>
        <p:sp>
          <p:nvSpPr>
            <p:cNvPr id="31" name="Line 34">
              <a:extLst>
                <a:ext uri="{FF2B5EF4-FFF2-40B4-BE49-F238E27FC236}">
                  <a16:creationId xmlns:a16="http://schemas.microsoft.com/office/drawing/2014/main" xmlns="" id="{98998D3D-0C9A-4A4B-9EC3-68E2E91301E1}"/>
                </a:ext>
              </a:extLst>
            </p:cNvPr>
            <p:cNvSpPr>
              <a:spLocks noChangeShapeType="1"/>
            </p:cNvSpPr>
            <p:nvPr/>
          </p:nvSpPr>
          <p:spPr bwMode="auto">
            <a:xfrm>
              <a:off x="3055" y="1427"/>
              <a:ext cx="1" cy="1"/>
            </a:xfrm>
            <a:prstGeom prst="line">
              <a:avLst/>
            </a:prstGeom>
            <a:noFill/>
            <a:ln w="4763">
              <a:solidFill>
                <a:srgbClr val="FCD6A4"/>
              </a:solidFill>
              <a:round/>
              <a:headEnd/>
              <a:tailEnd/>
            </a:ln>
            <a:extLst>
              <a:ext uri="{909E8E84-426E-40DD-AFC4-6F175D3DCCD1}">
                <a14:hiddenFill xmlns:a14="http://schemas.microsoft.com/office/drawing/2010/main">
                  <a:noFill/>
                </a14:hiddenFill>
              </a:ext>
            </a:extLst>
          </p:spPr>
          <p:txBody>
            <a:bodyPr/>
            <a:lstStyle/>
            <a:p>
              <a:endParaRPr lang="id-ID" sz="1800"/>
            </a:p>
          </p:txBody>
        </p:sp>
        <p:sp>
          <p:nvSpPr>
            <p:cNvPr id="32" name="Freeform 35">
              <a:extLst>
                <a:ext uri="{FF2B5EF4-FFF2-40B4-BE49-F238E27FC236}">
                  <a16:creationId xmlns:a16="http://schemas.microsoft.com/office/drawing/2014/main" xmlns="" id="{37F37D6D-F6BB-4B18-9CD3-997C3E988400}"/>
                </a:ext>
              </a:extLst>
            </p:cNvPr>
            <p:cNvSpPr>
              <a:spLocks/>
            </p:cNvSpPr>
            <p:nvPr/>
          </p:nvSpPr>
          <p:spPr bwMode="auto">
            <a:xfrm>
              <a:off x="2926" y="1410"/>
              <a:ext cx="144" cy="167"/>
            </a:xfrm>
            <a:custGeom>
              <a:avLst/>
              <a:gdLst>
                <a:gd name="T0" fmla="*/ 1 w 287"/>
                <a:gd name="T1" fmla="*/ 1 h 334"/>
                <a:gd name="T2" fmla="*/ 1 w 287"/>
                <a:gd name="T3" fmla="*/ 1 h 334"/>
                <a:gd name="T4" fmla="*/ 1 w 287"/>
                <a:gd name="T5" fmla="*/ 1 h 334"/>
                <a:gd name="T6" fmla="*/ 1 w 287"/>
                <a:gd name="T7" fmla="*/ 1 h 334"/>
                <a:gd name="T8" fmla="*/ 1 w 287"/>
                <a:gd name="T9" fmla="*/ 1 h 334"/>
                <a:gd name="T10" fmla="*/ 1 w 287"/>
                <a:gd name="T11" fmla="*/ 1 h 334"/>
                <a:gd name="T12" fmla="*/ 1 w 287"/>
                <a:gd name="T13" fmla="*/ 1 h 334"/>
                <a:gd name="T14" fmla="*/ 1 w 287"/>
                <a:gd name="T15" fmla="*/ 1 h 334"/>
                <a:gd name="T16" fmla="*/ 1 w 287"/>
                <a:gd name="T17" fmla="*/ 1 h 334"/>
                <a:gd name="T18" fmla="*/ 1 w 287"/>
                <a:gd name="T19" fmla="*/ 1 h 334"/>
                <a:gd name="T20" fmla="*/ 1 w 287"/>
                <a:gd name="T21" fmla="*/ 1 h 334"/>
                <a:gd name="T22" fmla="*/ 1 w 287"/>
                <a:gd name="T23" fmla="*/ 1 h 334"/>
                <a:gd name="T24" fmla="*/ 1 w 287"/>
                <a:gd name="T25" fmla="*/ 1 h 334"/>
                <a:gd name="T26" fmla="*/ 1 w 287"/>
                <a:gd name="T27" fmla="*/ 1 h 334"/>
                <a:gd name="T28" fmla="*/ 1 w 287"/>
                <a:gd name="T29" fmla="*/ 1 h 334"/>
                <a:gd name="T30" fmla="*/ 1 w 287"/>
                <a:gd name="T31" fmla="*/ 1 h 334"/>
                <a:gd name="T32" fmla="*/ 1 w 287"/>
                <a:gd name="T33" fmla="*/ 1 h 334"/>
                <a:gd name="T34" fmla="*/ 1 w 287"/>
                <a:gd name="T35" fmla="*/ 1 h 334"/>
                <a:gd name="T36" fmla="*/ 1 w 287"/>
                <a:gd name="T37" fmla="*/ 1 h 334"/>
                <a:gd name="T38" fmla="*/ 1 w 287"/>
                <a:gd name="T39" fmla="*/ 1 h 334"/>
                <a:gd name="T40" fmla="*/ 1 w 287"/>
                <a:gd name="T41" fmla="*/ 1 h 334"/>
                <a:gd name="T42" fmla="*/ 1 w 287"/>
                <a:gd name="T43" fmla="*/ 1 h 334"/>
                <a:gd name="T44" fmla="*/ 1 w 287"/>
                <a:gd name="T45" fmla="*/ 1 h 334"/>
                <a:gd name="T46" fmla="*/ 1 w 287"/>
                <a:gd name="T47" fmla="*/ 1 h 334"/>
                <a:gd name="T48" fmla="*/ 1 w 287"/>
                <a:gd name="T49" fmla="*/ 1 h 334"/>
                <a:gd name="T50" fmla="*/ 1 w 287"/>
                <a:gd name="T51" fmla="*/ 1 h 334"/>
                <a:gd name="T52" fmla="*/ 1 w 287"/>
                <a:gd name="T53" fmla="*/ 1 h 334"/>
                <a:gd name="T54" fmla="*/ 1 w 287"/>
                <a:gd name="T55" fmla="*/ 1 h 334"/>
                <a:gd name="T56" fmla="*/ 1 w 287"/>
                <a:gd name="T57" fmla="*/ 1 h 334"/>
                <a:gd name="T58" fmla="*/ 1 w 287"/>
                <a:gd name="T59" fmla="*/ 1 h 334"/>
                <a:gd name="T60" fmla="*/ 1 w 287"/>
                <a:gd name="T61" fmla="*/ 1 h 334"/>
                <a:gd name="T62" fmla="*/ 1 w 287"/>
                <a:gd name="T63" fmla="*/ 1 h 334"/>
                <a:gd name="T64" fmla="*/ 1 w 287"/>
                <a:gd name="T65" fmla="*/ 1 h 334"/>
                <a:gd name="T66" fmla="*/ 1 w 287"/>
                <a:gd name="T67" fmla="*/ 1 h 334"/>
                <a:gd name="T68" fmla="*/ 1 w 287"/>
                <a:gd name="T69" fmla="*/ 1 h 334"/>
                <a:gd name="T70" fmla="*/ 1 w 287"/>
                <a:gd name="T71" fmla="*/ 1 h 334"/>
                <a:gd name="T72" fmla="*/ 1 w 287"/>
                <a:gd name="T73" fmla="*/ 1 h 334"/>
                <a:gd name="T74" fmla="*/ 1 w 287"/>
                <a:gd name="T75" fmla="*/ 1 h 334"/>
                <a:gd name="T76" fmla="*/ 0 w 287"/>
                <a:gd name="T77" fmla="*/ 1 h 334"/>
                <a:gd name="T78" fmla="*/ 1 w 287"/>
                <a:gd name="T79" fmla="*/ 1 h 334"/>
                <a:gd name="T80" fmla="*/ 1 w 287"/>
                <a:gd name="T81" fmla="*/ 0 h 334"/>
                <a:gd name="T82" fmla="*/ 1 w 287"/>
                <a:gd name="T83" fmla="*/ 1 h 334"/>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287" h="334">
                  <a:moveTo>
                    <a:pt x="257" y="33"/>
                  </a:moveTo>
                  <a:lnTo>
                    <a:pt x="257" y="33"/>
                  </a:lnTo>
                  <a:lnTo>
                    <a:pt x="258" y="61"/>
                  </a:lnTo>
                  <a:lnTo>
                    <a:pt x="260" y="87"/>
                  </a:lnTo>
                  <a:lnTo>
                    <a:pt x="263" y="111"/>
                  </a:lnTo>
                  <a:lnTo>
                    <a:pt x="267" y="129"/>
                  </a:lnTo>
                  <a:lnTo>
                    <a:pt x="273" y="145"/>
                  </a:lnTo>
                  <a:lnTo>
                    <a:pt x="279" y="157"/>
                  </a:lnTo>
                  <a:lnTo>
                    <a:pt x="282" y="166"/>
                  </a:lnTo>
                  <a:lnTo>
                    <a:pt x="285" y="177"/>
                  </a:lnTo>
                  <a:lnTo>
                    <a:pt x="287" y="190"/>
                  </a:lnTo>
                  <a:lnTo>
                    <a:pt x="285" y="196"/>
                  </a:lnTo>
                  <a:lnTo>
                    <a:pt x="284" y="201"/>
                  </a:lnTo>
                  <a:lnTo>
                    <a:pt x="279" y="203"/>
                  </a:lnTo>
                  <a:lnTo>
                    <a:pt x="273" y="205"/>
                  </a:lnTo>
                  <a:lnTo>
                    <a:pt x="275" y="227"/>
                  </a:lnTo>
                  <a:lnTo>
                    <a:pt x="275" y="247"/>
                  </a:lnTo>
                  <a:lnTo>
                    <a:pt x="273" y="256"/>
                  </a:lnTo>
                  <a:lnTo>
                    <a:pt x="270" y="263"/>
                  </a:lnTo>
                  <a:lnTo>
                    <a:pt x="269" y="269"/>
                  </a:lnTo>
                  <a:lnTo>
                    <a:pt x="269" y="278"/>
                  </a:lnTo>
                  <a:lnTo>
                    <a:pt x="269" y="296"/>
                  </a:lnTo>
                  <a:lnTo>
                    <a:pt x="270" y="313"/>
                  </a:lnTo>
                  <a:lnTo>
                    <a:pt x="269" y="320"/>
                  </a:lnTo>
                  <a:lnTo>
                    <a:pt x="266" y="326"/>
                  </a:lnTo>
                  <a:lnTo>
                    <a:pt x="263" y="329"/>
                  </a:lnTo>
                  <a:lnTo>
                    <a:pt x="257" y="331"/>
                  </a:lnTo>
                  <a:lnTo>
                    <a:pt x="243" y="332"/>
                  </a:lnTo>
                  <a:lnTo>
                    <a:pt x="226" y="334"/>
                  </a:lnTo>
                  <a:lnTo>
                    <a:pt x="205" y="334"/>
                  </a:lnTo>
                  <a:lnTo>
                    <a:pt x="169" y="331"/>
                  </a:lnTo>
                  <a:lnTo>
                    <a:pt x="154" y="329"/>
                  </a:lnTo>
                  <a:lnTo>
                    <a:pt x="41" y="221"/>
                  </a:lnTo>
                  <a:lnTo>
                    <a:pt x="0" y="88"/>
                  </a:lnTo>
                  <a:lnTo>
                    <a:pt x="74" y="27"/>
                  </a:lnTo>
                  <a:lnTo>
                    <a:pt x="178" y="0"/>
                  </a:lnTo>
                  <a:lnTo>
                    <a:pt x="257" y="33"/>
                  </a:lnTo>
                  <a:close/>
                </a:path>
              </a:pathLst>
            </a:custGeom>
            <a:solidFill>
              <a:srgbClr val="FCD6A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id-ID" sz="1800"/>
            </a:p>
          </p:txBody>
        </p:sp>
        <p:sp>
          <p:nvSpPr>
            <p:cNvPr id="33" name="Freeform 36">
              <a:extLst>
                <a:ext uri="{FF2B5EF4-FFF2-40B4-BE49-F238E27FC236}">
                  <a16:creationId xmlns:a16="http://schemas.microsoft.com/office/drawing/2014/main" xmlns="" id="{1890FA6D-AB6F-4EE7-9584-95A59B707432}"/>
                </a:ext>
              </a:extLst>
            </p:cNvPr>
            <p:cNvSpPr>
              <a:spLocks/>
            </p:cNvSpPr>
            <p:nvPr/>
          </p:nvSpPr>
          <p:spPr bwMode="auto">
            <a:xfrm>
              <a:off x="3036" y="1624"/>
              <a:ext cx="127" cy="86"/>
            </a:xfrm>
            <a:custGeom>
              <a:avLst/>
              <a:gdLst>
                <a:gd name="T0" fmla="*/ 1 w 254"/>
                <a:gd name="T1" fmla="*/ 1 h 172"/>
                <a:gd name="T2" fmla="*/ 1 w 254"/>
                <a:gd name="T3" fmla="*/ 1 h 172"/>
                <a:gd name="T4" fmla="*/ 1 w 254"/>
                <a:gd name="T5" fmla="*/ 1 h 172"/>
                <a:gd name="T6" fmla="*/ 1 w 254"/>
                <a:gd name="T7" fmla="*/ 1 h 172"/>
                <a:gd name="T8" fmla="*/ 1 w 254"/>
                <a:gd name="T9" fmla="*/ 1 h 172"/>
                <a:gd name="T10" fmla="*/ 1 w 254"/>
                <a:gd name="T11" fmla="*/ 1 h 172"/>
                <a:gd name="T12" fmla="*/ 1 w 254"/>
                <a:gd name="T13" fmla="*/ 1 h 172"/>
                <a:gd name="T14" fmla="*/ 1 w 254"/>
                <a:gd name="T15" fmla="*/ 1 h 172"/>
                <a:gd name="T16" fmla="*/ 1 w 254"/>
                <a:gd name="T17" fmla="*/ 0 h 172"/>
                <a:gd name="T18" fmla="*/ 1 w 254"/>
                <a:gd name="T19" fmla="*/ 0 h 172"/>
                <a:gd name="T20" fmla="*/ 1 w 254"/>
                <a:gd name="T21" fmla="*/ 1 h 172"/>
                <a:gd name="T22" fmla="*/ 1 w 254"/>
                <a:gd name="T23" fmla="*/ 1 h 172"/>
                <a:gd name="T24" fmla="*/ 1 w 254"/>
                <a:gd name="T25" fmla="*/ 1 h 172"/>
                <a:gd name="T26" fmla="*/ 0 w 254"/>
                <a:gd name="T27" fmla="*/ 1 h 172"/>
                <a:gd name="T28" fmla="*/ 0 w 254"/>
                <a:gd name="T29" fmla="*/ 1 h 172"/>
                <a:gd name="T30" fmla="*/ 0 w 254"/>
                <a:gd name="T31" fmla="*/ 1 h 172"/>
                <a:gd name="T32" fmla="*/ 1 w 254"/>
                <a:gd name="T33" fmla="*/ 1 h 172"/>
                <a:gd name="T34" fmla="*/ 1 w 254"/>
                <a:gd name="T35" fmla="*/ 1 h 172"/>
                <a:gd name="T36" fmla="*/ 1 w 254"/>
                <a:gd name="T37" fmla="*/ 1 h 172"/>
                <a:gd name="T38" fmla="*/ 1 w 254"/>
                <a:gd name="T39" fmla="*/ 1 h 172"/>
                <a:gd name="T40" fmla="*/ 1 w 254"/>
                <a:gd name="T41" fmla="*/ 1 h 172"/>
                <a:gd name="T42" fmla="*/ 1 w 254"/>
                <a:gd name="T43" fmla="*/ 1 h 172"/>
                <a:gd name="T44" fmla="*/ 1 w 254"/>
                <a:gd name="T45" fmla="*/ 1 h 172"/>
                <a:gd name="T46" fmla="*/ 1 w 254"/>
                <a:gd name="T47" fmla="*/ 1 h 172"/>
                <a:gd name="T48" fmla="*/ 1 w 254"/>
                <a:gd name="T49" fmla="*/ 1 h 172"/>
                <a:gd name="T50" fmla="*/ 1 w 254"/>
                <a:gd name="T51" fmla="*/ 1 h 172"/>
                <a:gd name="T52" fmla="*/ 1 w 254"/>
                <a:gd name="T53" fmla="*/ 1 h 172"/>
                <a:gd name="T54" fmla="*/ 1 w 254"/>
                <a:gd name="T55" fmla="*/ 1 h 172"/>
                <a:gd name="T56" fmla="*/ 1 w 254"/>
                <a:gd name="T57" fmla="*/ 1 h 172"/>
                <a:gd name="T58" fmla="*/ 1 w 254"/>
                <a:gd name="T59" fmla="*/ 1 h 172"/>
                <a:gd name="T60" fmla="*/ 1 w 254"/>
                <a:gd name="T61" fmla="*/ 1 h 172"/>
                <a:gd name="T62" fmla="*/ 1 w 254"/>
                <a:gd name="T63" fmla="*/ 1 h 172"/>
                <a:gd name="T64" fmla="*/ 1 w 254"/>
                <a:gd name="T65" fmla="*/ 1 h 172"/>
                <a:gd name="T66" fmla="*/ 1 w 254"/>
                <a:gd name="T67" fmla="*/ 1 h 172"/>
                <a:gd name="T68" fmla="*/ 1 w 254"/>
                <a:gd name="T69" fmla="*/ 1 h 172"/>
                <a:gd name="T70" fmla="*/ 1 w 254"/>
                <a:gd name="T71" fmla="*/ 1 h 172"/>
                <a:gd name="T72" fmla="*/ 1 w 254"/>
                <a:gd name="T73" fmla="*/ 1 h 172"/>
                <a:gd name="T74" fmla="*/ 1 w 254"/>
                <a:gd name="T75" fmla="*/ 1 h 172"/>
                <a:gd name="T76" fmla="*/ 1 w 254"/>
                <a:gd name="T77" fmla="*/ 1 h 172"/>
                <a:gd name="T78" fmla="*/ 1 w 254"/>
                <a:gd name="T79" fmla="*/ 1 h 172"/>
                <a:gd name="T80" fmla="*/ 1 w 254"/>
                <a:gd name="T81" fmla="*/ 1 h 172"/>
                <a:gd name="T82" fmla="*/ 1 w 254"/>
                <a:gd name="T83" fmla="*/ 1 h 172"/>
                <a:gd name="T84" fmla="*/ 1 w 254"/>
                <a:gd name="T85" fmla="*/ 1 h 172"/>
                <a:gd name="T86" fmla="*/ 1 w 254"/>
                <a:gd name="T87" fmla="*/ 1 h 172"/>
                <a:gd name="T88" fmla="*/ 1 w 254"/>
                <a:gd name="T89" fmla="*/ 1 h 172"/>
                <a:gd name="T90" fmla="*/ 1 w 254"/>
                <a:gd name="T91" fmla="*/ 1 h 172"/>
                <a:gd name="T92" fmla="*/ 1 w 254"/>
                <a:gd name="T93" fmla="*/ 1 h 172"/>
                <a:gd name="T94" fmla="*/ 1 w 254"/>
                <a:gd name="T95" fmla="*/ 1 h 172"/>
                <a:gd name="T96" fmla="*/ 1 w 254"/>
                <a:gd name="T97" fmla="*/ 1 h 172"/>
                <a:gd name="T98" fmla="*/ 1 w 254"/>
                <a:gd name="T99" fmla="*/ 1 h 172"/>
                <a:gd name="T100" fmla="*/ 1 w 254"/>
                <a:gd name="T101" fmla="*/ 1 h 172"/>
                <a:gd name="T102" fmla="*/ 1 w 254"/>
                <a:gd name="T103" fmla="*/ 1 h 172"/>
                <a:gd name="T104" fmla="*/ 1 w 254"/>
                <a:gd name="T105" fmla="*/ 1 h 172"/>
                <a:gd name="T106" fmla="*/ 1 w 254"/>
                <a:gd name="T107" fmla="*/ 1 h 172"/>
                <a:gd name="T108" fmla="*/ 1 w 254"/>
                <a:gd name="T109" fmla="*/ 1 h 172"/>
                <a:gd name="T110" fmla="*/ 1 w 254"/>
                <a:gd name="T111" fmla="*/ 1 h 172"/>
                <a:gd name="T112" fmla="*/ 1 w 254"/>
                <a:gd name="T113" fmla="*/ 1 h 17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254" h="172">
                  <a:moveTo>
                    <a:pt x="238" y="74"/>
                  </a:moveTo>
                  <a:lnTo>
                    <a:pt x="238" y="74"/>
                  </a:lnTo>
                  <a:lnTo>
                    <a:pt x="216" y="67"/>
                  </a:lnTo>
                  <a:lnTo>
                    <a:pt x="196" y="59"/>
                  </a:lnTo>
                  <a:lnTo>
                    <a:pt x="186" y="55"/>
                  </a:lnTo>
                  <a:lnTo>
                    <a:pt x="178" y="49"/>
                  </a:lnTo>
                  <a:lnTo>
                    <a:pt x="111" y="3"/>
                  </a:lnTo>
                  <a:lnTo>
                    <a:pt x="67" y="0"/>
                  </a:lnTo>
                  <a:lnTo>
                    <a:pt x="34" y="25"/>
                  </a:lnTo>
                  <a:lnTo>
                    <a:pt x="12" y="46"/>
                  </a:lnTo>
                  <a:lnTo>
                    <a:pt x="5" y="55"/>
                  </a:lnTo>
                  <a:lnTo>
                    <a:pt x="0" y="61"/>
                  </a:lnTo>
                  <a:lnTo>
                    <a:pt x="0" y="65"/>
                  </a:lnTo>
                  <a:lnTo>
                    <a:pt x="3" y="70"/>
                  </a:lnTo>
                  <a:lnTo>
                    <a:pt x="10" y="79"/>
                  </a:lnTo>
                  <a:lnTo>
                    <a:pt x="19" y="85"/>
                  </a:lnTo>
                  <a:lnTo>
                    <a:pt x="22" y="88"/>
                  </a:lnTo>
                  <a:lnTo>
                    <a:pt x="22" y="92"/>
                  </a:lnTo>
                  <a:lnTo>
                    <a:pt x="22" y="103"/>
                  </a:lnTo>
                  <a:lnTo>
                    <a:pt x="24" y="109"/>
                  </a:lnTo>
                  <a:lnTo>
                    <a:pt x="25" y="113"/>
                  </a:lnTo>
                  <a:lnTo>
                    <a:pt x="30" y="118"/>
                  </a:lnTo>
                  <a:lnTo>
                    <a:pt x="34" y="121"/>
                  </a:lnTo>
                  <a:lnTo>
                    <a:pt x="45" y="127"/>
                  </a:lnTo>
                  <a:lnTo>
                    <a:pt x="55" y="134"/>
                  </a:lnTo>
                  <a:lnTo>
                    <a:pt x="60" y="136"/>
                  </a:lnTo>
                  <a:lnTo>
                    <a:pt x="64" y="137"/>
                  </a:lnTo>
                  <a:lnTo>
                    <a:pt x="67" y="136"/>
                  </a:lnTo>
                  <a:lnTo>
                    <a:pt x="70" y="133"/>
                  </a:lnTo>
                  <a:lnTo>
                    <a:pt x="73" y="122"/>
                  </a:lnTo>
                  <a:lnTo>
                    <a:pt x="79" y="113"/>
                  </a:lnTo>
                  <a:lnTo>
                    <a:pt x="82" y="112"/>
                  </a:lnTo>
                  <a:lnTo>
                    <a:pt x="85" y="109"/>
                  </a:lnTo>
                  <a:lnTo>
                    <a:pt x="90" y="109"/>
                  </a:lnTo>
                  <a:lnTo>
                    <a:pt x="94" y="110"/>
                  </a:lnTo>
                  <a:lnTo>
                    <a:pt x="112" y="118"/>
                  </a:lnTo>
                  <a:lnTo>
                    <a:pt x="139" y="124"/>
                  </a:lnTo>
                  <a:lnTo>
                    <a:pt x="159" y="130"/>
                  </a:lnTo>
                  <a:lnTo>
                    <a:pt x="177" y="136"/>
                  </a:lnTo>
                  <a:lnTo>
                    <a:pt x="195" y="143"/>
                  </a:lnTo>
                  <a:lnTo>
                    <a:pt x="253" y="172"/>
                  </a:lnTo>
                  <a:lnTo>
                    <a:pt x="253" y="163"/>
                  </a:lnTo>
                  <a:lnTo>
                    <a:pt x="254" y="142"/>
                  </a:lnTo>
                  <a:lnTo>
                    <a:pt x="253" y="128"/>
                  </a:lnTo>
                  <a:lnTo>
                    <a:pt x="250" y="112"/>
                  </a:lnTo>
                  <a:lnTo>
                    <a:pt x="245" y="94"/>
                  </a:lnTo>
                  <a:lnTo>
                    <a:pt x="238" y="74"/>
                  </a:lnTo>
                  <a:close/>
                </a:path>
              </a:pathLst>
            </a:custGeom>
            <a:solidFill>
              <a:srgbClr val="FCD6A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id-ID" sz="1800"/>
            </a:p>
          </p:txBody>
        </p:sp>
        <p:sp>
          <p:nvSpPr>
            <p:cNvPr id="34" name="Freeform 37">
              <a:extLst>
                <a:ext uri="{FF2B5EF4-FFF2-40B4-BE49-F238E27FC236}">
                  <a16:creationId xmlns:a16="http://schemas.microsoft.com/office/drawing/2014/main" xmlns="" id="{C7649F57-5433-4974-8E86-C4A6A01BB4CC}"/>
                </a:ext>
              </a:extLst>
            </p:cNvPr>
            <p:cNvSpPr>
              <a:spLocks/>
            </p:cNvSpPr>
            <p:nvPr/>
          </p:nvSpPr>
          <p:spPr bwMode="auto">
            <a:xfrm>
              <a:off x="2911" y="1392"/>
              <a:ext cx="147" cy="137"/>
            </a:xfrm>
            <a:custGeom>
              <a:avLst/>
              <a:gdLst>
                <a:gd name="T0" fmla="*/ 0 w 295"/>
                <a:gd name="T1" fmla="*/ 1 h 274"/>
                <a:gd name="T2" fmla="*/ 0 w 295"/>
                <a:gd name="T3" fmla="*/ 1 h 274"/>
                <a:gd name="T4" fmla="*/ 0 w 295"/>
                <a:gd name="T5" fmla="*/ 1 h 274"/>
                <a:gd name="T6" fmla="*/ 0 w 295"/>
                <a:gd name="T7" fmla="*/ 1 h 274"/>
                <a:gd name="T8" fmla="*/ 0 w 295"/>
                <a:gd name="T9" fmla="*/ 1 h 274"/>
                <a:gd name="T10" fmla="*/ 0 w 295"/>
                <a:gd name="T11" fmla="*/ 1 h 274"/>
                <a:gd name="T12" fmla="*/ 0 w 295"/>
                <a:gd name="T13" fmla="*/ 1 h 274"/>
                <a:gd name="T14" fmla="*/ 0 w 295"/>
                <a:gd name="T15" fmla="*/ 1 h 274"/>
                <a:gd name="T16" fmla="*/ 0 w 295"/>
                <a:gd name="T17" fmla="*/ 1 h 274"/>
                <a:gd name="T18" fmla="*/ 0 w 295"/>
                <a:gd name="T19" fmla="*/ 1 h 274"/>
                <a:gd name="T20" fmla="*/ 0 w 295"/>
                <a:gd name="T21" fmla="*/ 0 h 274"/>
                <a:gd name="T22" fmla="*/ 0 w 295"/>
                <a:gd name="T23" fmla="*/ 1 h 274"/>
                <a:gd name="T24" fmla="*/ 0 w 295"/>
                <a:gd name="T25" fmla="*/ 1 h 274"/>
                <a:gd name="T26" fmla="*/ 0 w 295"/>
                <a:gd name="T27" fmla="*/ 1 h 274"/>
                <a:gd name="T28" fmla="*/ 0 w 295"/>
                <a:gd name="T29" fmla="*/ 1 h 274"/>
                <a:gd name="T30" fmla="*/ 0 w 295"/>
                <a:gd name="T31" fmla="*/ 1 h 274"/>
                <a:gd name="T32" fmla="*/ 0 w 295"/>
                <a:gd name="T33" fmla="*/ 1 h 274"/>
                <a:gd name="T34" fmla="*/ 0 w 295"/>
                <a:gd name="T35" fmla="*/ 1 h 274"/>
                <a:gd name="T36" fmla="*/ 0 w 295"/>
                <a:gd name="T37" fmla="*/ 1 h 274"/>
                <a:gd name="T38" fmla="*/ 0 w 295"/>
                <a:gd name="T39" fmla="*/ 1 h 274"/>
                <a:gd name="T40" fmla="*/ 0 w 295"/>
                <a:gd name="T41" fmla="*/ 1 h 274"/>
                <a:gd name="T42" fmla="*/ 0 w 295"/>
                <a:gd name="T43" fmla="*/ 1 h 274"/>
                <a:gd name="T44" fmla="*/ 0 w 295"/>
                <a:gd name="T45" fmla="*/ 1 h 274"/>
                <a:gd name="T46" fmla="*/ 0 w 295"/>
                <a:gd name="T47" fmla="*/ 1 h 274"/>
                <a:gd name="T48" fmla="*/ 0 w 295"/>
                <a:gd name="T49" fmla="*/ 1 h 274"/>
                <a:gd name="T50" fmla="*/ 0 w 295"/>
                <a:gd name="T51" fmla="*/ 1 h 274"/>
                <a:gd name="T52" fmla="*/ 0 w 295"/>
                <a:gd name="T53" fmla="*/ 1 h 274"/>
                <a:gd name="T54" fmla="*/ 0 w 295"/>
                <a:gd name="T55" fmla="*/ 1 h 274"/>
                <a:gd name="T56" fmla="*/ 0 w 295"/>
                <a:gd name="T57" fmla="*/ 1 h 274"/>
                <a:gd name="T58" fmla="*/ 0 w 295"/>
                <a:gd name="T59" fmla="*/ 1 h 274"/>
                <a:gd name="T60" fmla="*/ 0 w 295"/>
                <a:gd name="T61" fmla="*/ 1 h 274"/>
                <a:gd name="T62" fmla="*/ 0 w 295"/>
                <a:gd name="T63" fmla="*/ 1 h 274"/>
                <a:gd name="T64" fmla="*/ 0 w 295"/>
                <a:gd name="T65" fmla="*/ 1 h 274"/>
                <a:gd name="T66" fmla="*/ 0 w 295"/>
                <a:gd name="T67" fmla="*/ 1 h 274"/>
                <a:gd name="T68" fmla="*/ 0 w 295"/>
                <a:gd name="T69" fmla="*/ 1 h 274"/>
                <a:gd name="T70" fmla="*/ 0 w 295"/>
                <a:gd name="T71" fmla="*/ 1 h 274"/>
                <a:gd name="T72" fmla="*/ 0 w 295"/>
                <a:gd name="T73" fmla="*/ 1 h 274"/>
                <a:gd name="T74" fmla="*/ 0 w 295"/>
                <a:gd name="T75" fmla="*/ 1 h 274"/>
                <a:gd name="T76" fmla="*/ 0 w 295"/>
                <a:gd name="T77" fmla="*/ 1 h 274"/>
                <a:gd name="T78" fmla="*/ 0 w 295"/>
                <a:gd name="T79" fmla="*/ 1 h 274"/>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295" h="274">
                  <a:moveTo>
                    <a:pt x="21" y="250"/>
                  </a:moveTo>
                  <a:lnTo>
                    <a:pt x="21" y="250"/>
                  </a:lnTo>
                  <a:lnTo>
                    <a:pt x="14" y="233"/>
                  </a:lnTo>
                  <a:lnTo>
                    <a:pt x="8" y="213"/>
                  </a:lnTo>
                  <a:lnTo>
                    <a:pt x="3" y="188"/>
                  </a:lnTo>
                  <a:lnTo>
                    <a:pt x="0" y="161"/>
                  </a:lnTo>
                  <a:lnTo>
                    <a:pt x="0" y="146"/>
                  </a:lnTo>
                  <a:lnTo>
                    <a:pt x="0" y="132"/>
                  </a:lnTo>
                  <a:lnTo>
                    <a:pt x="3" y="117"/>
                  </a:lnTo>
                  <a:lnTo>
                    <a:pt x="8" y="104"/>
                  </a:lnTo>
                  <a:lnTo>
                    <a:pt x="14" y="92"/>
                  </a:lnTo>
                  <a:lnTo>
                    <a:pt x="21" y="80"/>
                  </a:lnTo>
                  <a:lnTo>
                    <a:pt x="38" y="57"/>
                  </a:lnTo>
                  <a:lnTo>
                    <a:pt x="54" y="38"/>
                  </a:lnTo>
                  <a:lnTo>
                    <a:pt x="63" y="29"/>
                  </a:lnTo>
                  <a:lnTo>
                    <a:pt x="72" y="21"/>
                  </a:lnTo>
                  <a:lnTo>
                    <a:pt x="82" y="15"/>
                  </a:lnTo>
                  <a:lnTo>
                    <a:pt x="94" y="9"/>
                  </a:lnTo>
                  <a:lnTo>
                    <a:pt x="106" y="5"/>
                  </a:lnTo>
                  <a:lnTo>
                    <a:pt x="121" y="2"/>
                  </a:lnTo>
                  <a:lnTo>
                    <a:pt x="138" y="0"/>
                  </a:lnTo>
                  <a:lnTo>
                    <a:pt x="156" y="0"/>
                  </a:lnTo>
                  <a:lnTo>
                    <a:pt x="177" y="2"/>
                  </a:lnTo>
                  <a:lnTo>
                    <a:pt x="201" y="6"/>
                  </a:lnTo>
                  <a:lnTo>
                    <a:pt x="226" y="11"/>
                  </a:lnTo>
                  <a:lnTo>
                    <a:pt x="256" y="18"/>
                  </a:lnTo>
                  <a:lnTo>
                    <a:pt x="265" y="26"/>
                  </a:lnTo>
                  <a:lnTo>
                    <a:pt x="281" y="44"/>
                  </a:lnTo>
                  <a:lnTo>
                    <a:pt x="289" y="53"/>
                  </a:lnTo>
                  <a:lnTo>
                    <a:pt x="293" y="62"/>
                  </a:lnTo>
                  <a:lnTo>
                    <a:pt x="295" y="65"/>
                  </a:lnTo>
                  <a:lnTo>
                    <a:pt x="295" y="68"/>
                  </a:lnTo>
                  <a:lnTo>
                    <a:pt x="292" y="69"/>
                  </a:lnTo>
                  <a:lnTo>
                    <a:pt x="289" y="71"/>
                  </a:lnTo>
                  <a:lnTo>
                    <a:pt x="280" y="71"/>
                  </a:lnTo>
                  <a:lnTo>
                    <a:pt x="268" y="69"/>
                  </a:lnTo>
                  <a:lnTo>
                    <a:pt x="243" y="62"/>
                  </a:lnTo>
                  <a:lnTo>
                    <a:pt x="229" y="59"/>
                  </a:lnTo>
                  <a:lnTo>
                    <a:pt x="217" y="57"/>
                  </a:lnTo>
                  <a:lnTo>
                    <a:pt x="208" y="57"/>
                  </a:lnTo>
                  <a:lnTo>
                    <a:pt x="204" y="59"/>
                  </a:lnTo>
                  <a:lnTo>
                    <a:pt x="201" y="60"/>
                  </a:lnTo>
                  <a:lnTo>
                    <a:pt x="196" y="65"/>
                  </a:lnTo>
                  <a:lnTo>
                    <a:pt x="192" y="72"/>
                  </a:lnTo>
                  <a:lnTo>
                    <a:pt x="183" y="90"/>
                  </a:lnTo>
                  <a:lnTo>
                    <a:pt x="177" y="108"/>
                  </a:lnTo>
                  <a:lnTo>
                    <a:pt x="171" y="123"/>
                  </a:lnTo>
                  <a:lnTo>
                    <a:pt x="168" y="131"/>
                  </a:lnTo>
                  <a:lnTo>
                    <a:pt x="166" y="140"/>
                  </a:lnTo>
                  <a:lnTo>
                    <a:pt x="165" y="159"/>
                  </a:lnTo>
                  <a:lnTo>
                    <a:pt x="165" y="182"/>
                  </a:lnTo>
                  <a:lnTo>
                    <a:pt x="142" y="185"/>
                  </a:lnTo>
                  <a:lnTo>
                    <a:pt x="141" y="179"/>
                  </a:lnTo>
                  <a:lnTo>
                    <a:pt x="139" y="174"/>
                  </a:lnTo>
                  <a:lnTo>
                    <a:pt x="135" y="168"/>
                  </a:lnTo>
                  <a:lnTo>
                    <a:pt x="129" y="161"/>
                  </a:lnTo>
                  <a:lnTo>
                    <a:pt x="120" y="155"/>
                  </a:lnTo>
                  <a:lnTo>
                    <a:pt x="109" y="150"/>
                  </a:lnTo>
                  <a:lnTo>
                    <a:pt x="96" y="149"/>
                  </a:lnTo>
                  <a:lnTo>
                    <a:pt x="88" y="149"/>
                  </a:lnTo>
                  <a:lnTo>
                    <a:pt x="82" y="150"/>
                  </a:lnTo>
                  <a:lnTo>
                    <a:pt x="78" y="153"/>
                  </a:lnTo>
                  <a:lnTo>
                    <a:pt x="75" y="158"/>
                  </a:lnTo>
                  <a:lnTo>
                    <a:pt x="72" y="162"/>
                  </a:lnTo>
                  <a:lnTo>
                    <a:pt x="70" y="167"/>
                  </a:lnTo>
                  <a:lnTo>
                    <a:pt x="69" y="179"/>
                  </a:lnTo>
                  <a:lnTo>
                    <a:pt x="70" y="192"/>
                  </a:lnTo>
                  <a:lnTo>
                    <a:pt x="72" y="203"/>
                  </a:lnTo>
                  <a:lnTo>
                    <a:pt x="76" y="218"/>
                  </a:lnTo>
                  <a:lnTo>
                    <a:pt x="78" y="230"/>
                  </a:lnTo>
                  <a:lnTo>
                    <a:pt x="82" y="249"/>
                  </a:lnTo>
                  <a:lnTo>
                    <a:pt x="85" y="274"/>
                  </a:lnTo>
                  <a:lnTo>
                    <a:pt x="21" y="250"/>
                  </a:lnTo>
                  <a:close/>
                </a:path>
              </a:pathLst>
            </a:custGeom>
            <a:solidFill>
              <a:srgbClr val="1B171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id-ID" sz="1800"/>
            </a:p>
          </p:txBody>
        </p:sp>
        <p:sp>
          <p:nvSpPr>
            <p:cNvPr id="35" name="Freeform 38">
              <a:extLst>
                <a:ext uri="{FF2B5EF4-FFF2-40B4-BE49-F238E27FC236}">
                  <a16:creationId xmlns:a16="http://schemas.microsoft.com/office/drawing/2014/main" xmlns="" id="{9CD63A0E-296E-4E24-99E6-C0B242CC16CB}"/>
                </a:ext>
              </a:extLst>
            </p:cNvPr>
            <p:cNvSpPr>
              <a:spLocks/>
            </p:cNvSpPr>
            <p:nvPr/>
          </p:nvSpPr>
          <p:spPr bwMode="auto">
            <a:xfrm>
              <a:off x="3142" y="1657"/>
              <a:ext cx="51" cy="68"/>
            </a:xfrm>
            <a:custGeom>
              <a:avLst/>
              <a:gdLst>
                <a:gd name="T0" fmla="*/ 0 w 103"/>
                <a:gd name="T1" fmla="*/ 1 h 135"/>
                <a:gd name="T2" fmla="*/ 0 w 103"/>
                <a:gd name="T3" fmla="*/ 1 h 135"/>
                <a:gd name="T4" fmla="*/ 0 w 103"/>
                <a:gd name="T5" fmla="*/ 1 h 135"/>
                <a:gd name="T6" fmla="*/ 0 w 103"/>
                <a:gd name="T7" fmla="*/ 0 h 135"/>
                <a:gd name="T8" fmla="*/ 0 w 103"/>
                <a:gd name="T9" fmla="*/ 0 h 135"/>
                <a:gd name="T10" fmla="*/ 0 w 103"/>
                <a:gd name="T11" fmla="*/ 1 h 135"/>
                <a:gd name="T12" fmla="*/ 0 w 103"/>
                <a:gd name="T13" fmla="*/ 1 h 135"/>
                <a:gd name="T14" fmla="*/ 0 w 103"/>
                <a:gd name="T15" fmla="*/ 1 h 135"/>
                <a:gd name="T16" fmla="*/ 0 w 103"/>
                <a:gd name="T17" fmla="*/ 1 h 135"/>
                <a:gd name="T18" fmla="*/ 0 w 103"/>
                <a:gd name="T19" fmla="*/ 1 h 135"/>
                <a:gd name="T20" fmla="*/ 0 w 103"/>
                <a:gd name="T21" fmla="*/ 1 h 135"/>
                <a:gd name="T22" fmla="*/ 0 w 103"/>
                <a:gd name="T23" fmla="*/ 1 h 135"/>
                <a:gd name="T24" fmla="*/ 0 w 103"/>
                <a:gd name="T25" fmla="*/ 1 h 135"/>
                <a:gd name="T26" fmla="*/ 0 w 103"/>
                <a:gd name="T27" fmla="*/ 1 h 135"/>
                <a:gd name="T28" fmla="*/ 0 w 103"/>
                <a:gd name="T29" fmla="*/ 1 h 135"/>
                <a:gd name="T30" fmla="*/ 0 w 103"/>
                <a:gd name="T31" fmla="*/ 1 h 135"/>
                <a:gd name="T32" fmla="*/ 0 w 103"/>
                <a:gd name="T33" fmla="*/ 1 h 135"/>
                <a:gd name="T34" fmla="*/ 0 w 103"/>
                <a:gd name="T35" fmla="*/ 1 h 135"/>
                <a:gd name="T36" fmla="*/ 0 w 103"/>
                <a:gd name="T37" fmla="*/ 1 h 135"/>
                <a:gd name="T38" fmla="*/ 0 w 103"/>
                <a:gd name="T39" fmla="*/ 1 h 135"/>
                <a:gd name="T40" fmla="*/ 0 w 103"/>
                <a:gd name="T41" fmla="*/ 1 h 135"/>
                <a:gd name="T42" fmla="*/ 0 w 103"/>
                <a:gd name="T43" fmla="*/ 1 h 135"/>
                <a:gd name="T44" fmla="*/ 0 w 103"/>
                <a:gd name="T45" fmla="*/ 1 h 135"/>
                <a:gd name="T46" fmla="*/ 0 w 103"/>
                <a:gd name="T47" fmla="*/ 1 h 135"/>
                <a:gd name="T48" fmla="*/ 0 w 103"/>
                <a:gd name="T49" fmla="*/ 1 h 135"/>
                <a:gd name="T50" fmla="*/ 0 w 103"/>
                <a:gd name="T51" fmla="*/ 1 h 135"/>
                <a:gd name="T52" fmla="*/ 0 w 103"/>
                <a:gd name="T53" fmla="*/ 1 h 135"/>
                <a:gd name="T54" fmla="*/ 0 w 103"/>
                <a:gd name="T55" fmla="*/ 1 h 135"/>
                <a:gd name="T56" fmla="*/ 0 w 103"/>
                <a:gd name="T57" fmla="*/ 1 h 135"/>
                <a:gd name="T58" fmla="*/ 0 w 103"/>
                <a:gd name="T59" fmla="*/ 1 h 135"/>
                <a:gd name="T60" fmla="*/ 0 w 103"/>
                <a:gd name="T61" fmla="*/ 1 h 135"/>
                <a:gd name="T62" fmla="*/ 0 w 103"/>
                <a:gd name="T63" fmla="*/ 1 h 135"/>
                <a:gd name="T64" fmla="*/ 0 w 103"/>
                <a:gd name="T65" fmla="*/ 1 h 135"/>
                <a:gd name="T66" fmla="*/ 0 w 103"/>
                <a:gd name="T67" fmla="*/ 1 h 135"/>
                <a:gd name="T68" fmla="*/ 0 w 103"/>
                <a:gd name="T69" fmla="*/ 1 h 135"/>
                <a:gd name="T70" fmla="*/ 0 w 103"/>
                <a:gd name="T71" fmla="*/ 1 h 135"/>
                <a:gd name="T72" fmla="*/ 0 w 103"/>
                <a:gd name="T73" fmla="*/ 1 h 135"/>
                <a:gd name="T74" fmla="*/ 0 w 103"/>
                <a:gd name="T75" fmla="*/ 1 h 135"/>
                <a:gd name="T76" fmla="*/ 0 w 103"/>
                <a:gd name="T77" fmla="*/ 1 h 135"/>
                <a:gd name="T78" fmla="*/ 0 w 103"/>
                <a:gd name="T79" fmla="*/ 1 h 135"/>
                <a:gd name="T80" fmla="*/ 0 w 103"/>
                <a:gd name="T81" fmla="*/ 1 h 135"/>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103" h="135">
                  <a:moveTo>
                    <a:pt x="0" y="1"/>
                  </a:moveTo>
                  <a:lnTo>
                    <a:pt x="0" y="1"/>
                  </a:lnTo>
                  <a:lnTo>
                    <a:pt x="4" y="1"/>
                  </a:lnTo>
                  <a:lnTo>
                    <a:pt x="16" y="0"/>
                  </a:lnTo>
                  <a:lnTo>
                    <a:pt x="23" y="0"/>
                  </a:lnTo>
                  <a:lnTo>
                    <a:pt x="31" y="1"/>
                  </a:lnTo>
                  <a:lnTo>
                    <a:pt x="40" y="4"/>
                  </a:lnTo>
                  <a:lnTo>
                    <a:pt x="47" y="9"/>
                  </a:lnTo>
                  <a:lnTo>
                    <a:pt x="55" y="16"/>
                  </a:lnTo>
                  <a:lnTo>
                    <a:pt x="64" y="27"/>
                  </a:lnTo>
                  <a:lnTo>
                    <a:pt x="74" y="40"/>
                  </a:lnTo>
                  <a:lnTo>
                    <a:pt x="85" y="55"/>
                  </a:lnTo>
                  <a:lnTo>
                    <a:pt x="92" y="70"/>
                  </a:lnTo>
                  <a:lnTo>
                    <a:pt x="100" y="85"/>
                  </a:lnTo>
                  <a:lnTo>
                    <a:pt x="103" y="100"/>
                  </a:lnTo>
                  <a:lnTo>
                    <a:pt x="103" y="106"/>
                  </a:lnTo>
                  <a:lnTo>
                    <a:pt x="103" y="112"/>
                  </a:lnTo>
                  <a:lnTo>
                    <a:pt x="100" y="118"/>
                  </a:lnTo>
                  <a:lnTo>
                    <a:pt x="97" y="121"/>
                  </a:lnTo>
                  <a:lnTo>
                    <a:pt x="94" y="126"/>
                  </a:lnTo>
                  <a:lnTo>
                    <a:pt x="89" y="129"/>
                  </a:lnTo>
                  <a:lnTo>
                    <a:pt x="79" y="133"/>
                  </a:lnTo>
                  <a:lnTo>
                    <a:pt x="68" y="135"/>
                  </a:lnTo>
                  <a:lnTo>
                    <a:pt x="58" y="135"/>
                  </a:lnTo>
                  <a:lnTo>
                    <a:pt x="49" y="135"/>
                  </a:lnTo>
                  <a:lnTo>
                    <a:pt x="40" y="135"/>
                  </a:lnTo>
                  <a:lnTo>
                    <a:pt x="41" y="117"/>
                  </a:lnTo>
                  <a:lnTo>
                    <a:pt x="43" y="99"/>
                  </a:lnTo>
                  <a:lnTo>
                    <a:pt x="43" y="76"/>
                  </a:lnTo>
                  <a:lnTo>
                    <a:pt x="41" y="64"/>
                  </a:lnTo>
                  <a:lnTo>
                    <a:pt x="40" y="54"/>
                  </a:lnTo>
                  <a:lnTo>
                    <a:pt x="35" y="42"/>
                  </a:lnTo>
                  <a:lnTo>
                    <a:pt x="32" y="31"/>
                  </a:lnTo>
                  <a:lnTo>
                    <a:pt x="26" y="22"/>
                  </a:lnTo>
                  <a:lnTo>
                    <a:pt x="19" y="13"/>
                  </a:lnTo>
                  <a:lnTo>
                    <a:pt x="10" y="7"/>
                  </a:lnTo>
                  <a:lnTo>
                    <a:pt x="0" y="1"/>
                  </a:lnTo>
                  <a:close/>
                </a:path>
              </a:pathLst>
            </a:custGeom>
            <a:solidFill>
              <a:srgbClr val="1470B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id-ID" sz="1800"/>
            </a:p>
          </p:txBody>
        </p:sp>
      </p:grpSp>
      <p:grpSp>
        <p:nvGrpSpPr>
          <p:cNvPr id="36" name="Group 39">
            <a:extLst>
              <a:ext uri="{FF2B5EF4-FFF2-40B4-BE49-F238E27FC236}">
                <a16:creationId xmlns:a16="http://schemas.microsoft.com/office/drawing/2014/main" xmlns="" id="{624BAE44-8C97-4D9B-B60E-6014E4CE993A}"/>
              </a:ext>
            </a:extLst>
          </p:cNvPr>
          <p:cNvGrpSpPr>
            <a:grpSpLocks/>
          </p:cNvGrpSpPr>
          <p:nvPr userDrawn="1"/>
        </p:nvGrpSpPr>
        <p:grpSpPr bwMode="auto">
          <a:xfrm>
            <a:off x="2997201" y="2924175"/>
            <a:ext cx="1249363" cy="3398838"/>
            <a:chOff x="3936" y="1327"/>
            <a:chExt cx="502" cy="1366"/>
          </a:xfrm>
        </p:grpSpPr>
        <p:sp>
          <p:nvSpPr>
            <p:cNvPr id="37" name="Freeform 40">
              <a:extLst>
                <a:ext uri="{FF2B5EF4-FFF2-40B4-BE49-F238E27FC236}">
                  <a16:creationId xmlns:a16="http://schemas.microsoft.com/office/drawing/2014/main" xmlns="" id="{AFA751D7-DC80-478F-9C96-73B869C5CF11}"/>
                </a:ext>
              </a:extLst>
            </p:cNvPr>
            <p:cNvSpPr>
              <a:spLocks/>
            </p:cNvSpPr>
            <p:nvPr/>
          </p:nvSpPr>
          <p:spPr bwMode="auto">
            <a:xfrm>
              <a:off x="3936" y="1327"/>
              <a:ext cx="101" cy="140"/>
            </a:xfrm>
            <a:custGeom>
              <a:avLst/>
              <a:gdLst>
                <a:gd name="T0" fmla="*/ 1 w 202"/>
                <a:gd name="T1" fmla="*/ 1 h 280"/>
                <a:gd name="T2" fmla="*/ 1 w 202"/>
                <a:gd name="T3" fmla="*/ 1 h 280"/>
                <a:gd name="T4" fmla="*/ 1 w 202"/>
                <a:gd name="T5" fmla="*/ 1 h 280"/>
                <a:gd name="T6" fmla="*/ 1 w 202"/>
                <a:gd name="T7" fmla="*/ 1 h 280"/>
                <a:gd name="T8" fmla="*/ 1 w 202"/>
                <a:gd name="T9" fmla="*/ 1 h 280"/>
                <a:gd name="T10" fmla="*/ 1 w 202"/>
                <a:gd name="T11" fmla="*/ 1 h 280"/>
                <a:gd name="T12" fmla="*/ 1 w 202"/>
                <a:gd name="T13" fmla="*/ 1 h 280"/>
                <a:gd name="T14" fmla="*/ 1 w 202"/>
                <a:gd name="T15" fmla="*/ 1 h 280"/>
                <a:gd name="T16" fmla="*/ 1 w 202"/>
                <a:gd name="T17" fmla="*/ 1 h 280"/>
                <a:gd name="T18" fmla="*/ 1 w 202"/>
                <a:gd name="T19" fmla="*/ 1 h 280"/>
                <a:gd name="T20" fmla="*/ 1 w 202"/>
                <a:gd name="T21" fmla="*/ 1 h 280"/>
                <a:gd name="T22" fmla="*/ 1 w 202"/>
                <a:gd name="T23" fmla="*/ 0 h 280"/>
                <a:gd name="T24" fmla="*/ 1 w 202"/>
                <a:gd name="T25" fmla="*/ 1 h 280"/>
                <a:gd name="T26" fmla="*/ 1 w 202"/>
                <a:gd name="T27" fmla="*/ 1 h 280"/>
                <a:gd name="T28" fmla="*/ 1 w 202"/>
                <a:gd name="T29" fmla="*/ 1 h 280"/>
                <a:gd name="T30" fmla="*/ 1 w 202"/>
                <a:gd name="T31" fmla="*/ 1 h 280"/>
                <a:gd name="T32" fmla="*/ 1 w 202"/>
                <a:gd name="T33" fmla="*/ 1 h 280"/>
                <a:gd name="T34" fmla="*/ 1 w 202"/>
                <a:gd name="T35" fmla="*/ 1 h 280"/>
                <a:gd name="T36" fmla="*/ 1 w 202"/>
                <a:gd name="T37" fmla="*/ 1 h 280"/>
                <a:gd name="T38" fmla="*/ 1 w 202"/>
                <a:gd name="T39" fmla="*/ 1 h 280"/>
                <a:gd name="T40" fmla="*/ 1 w 202"/>
                <a:gd name="T41" fmla="*/ 1 h 280"/>
                <a:gd name="T42" fmla="*/ 1 w 202"/>
                <a:gd name="T43" fmla="*/ 1 h 280"/>
                <a:gd name="T44" fmla="*/ 1 w 202"/>
                <a:gd name="T45" fmla="*/ 1 h 280"/>
                <a:gd name="T46" fmla="*/ 1 w 202"/>
                <a:gd name="T47" fmla="*/ 1 h 280"/>
                <a:gd name="T48" fmla="*/ 1 w 202"/>
                <a:gd name="T49" fmla="*/ 1 h 280"/>
                <a:gd name="T50" fmla="*/ 1 w 202"/>
                <a:gd name="T51" fmla="*/ 1 h 280"/>
                <a:gd name="T52" fmla="*/ 1 w 202"/>
                <a:gd name="T53" fmla="*/ 1 h 280"/>
                <a:gd name="T54" fmla="*/ 0 w 202"/>
                <a:gd name="T55" fmla="*/ 1 h 280"/>
                <a:gd name="T56" fmla="*/ 1 w 202"/>
                <a:gd name="T57" fmla="*/ 1 h 280"/>
                <a:gd name="T58" fmla="*/ 1 w 202"/>
                <a:gd name="T59" fmla="*/ 1 h 280"/>
                <a:gd name="T60" fmla="*/ 1 w 202"/>
                <a:gd name="T61" fmla="*/ 1 h 280"/>
                <a:gd name="T62" fmla="*/ 1 w 202"/>
                <a:gd name="T63" fmla="*/ 1 h 280"/>
                <a:gd name="T64" fmla="*/ 1 w 202"/>
                <a:gd name="T65" fmla="*/ 1 h 280"/>
                <a:gd name="T66" fmla="*/ 1 w 202"/>
                <a:gd name="T67" fmla="*/ 1 h 280"/>
                <a:gd name="T68" fmla="*/ 1 w 202"/>
                <a:gd name="T69" fmla="*/ 1 h 280"/>
                <a:gd name="T70" fmla="*/ 1 w 202"/>
                <a:gd name="T71" fmla="*/ 1 h 280"/>
                <a:gd name="T72" fmla="*/ 1 w 202"/>
                <a:gd name="T73" fmla="*/ 1 h 280"/>
                <a:gd name="T74" fmla="*/ 1 w 202"/>
                <a:gd name="T75" fmla="*/ 1 h 280"/>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202" h="280">
                  <a:moveTo>
                    <a:pt x="202" y="237"/>
                  </a:moveTo>
                  <a:lnTo>
                    <a:pt x="202" y="237"/>
                  </a:lnTo>
                  <a:lnTo>
                    <a:pt x="184" y="226"/>
                  </a:lnTo>
                  <a:lnTo>
                    <a:pt x="170" y="216"/>
                  </a:lnTo>
                  <a:lnTo>
                    <a:pt x="158" y="205"/>
                  </a:lnTo>
                  <a:lnTo>
                    <a:pt x="157" y="202"/>
                  </a:lnTo>
                  <a:lnTo>
                    <a:pt x="155" y="198"/>
                  </a:lnTo>
                  <a:lnTo>
                    <a:pt x="152" y="183"/>
                  </a:lnTo>
                  <a:lnTo>
                    <a:pt x="151" y="144"/>
                  </a:lnTo>
                  <a:lnTo>
                    <a:pt x="149" y="104"/>
                  </a:lnTo>
                  <a:lnTo>
                    <a:pt x="148" y="87"/>
                  </a:lnTo>
                  <a:lnTo>
                    <a:pt x="145" y="77"/>
                  </a:lnTo>
                  <a:lnTo>
                    <a:pt x="136" y="59"/>
                  </a:lnTo>
                  <a:lnTo>
                    <a:pt x="124" y="35"/>
                  </a:lnTo>
                  <a:lnTo>
                    <a:pt x="117" y="24"/>
                  </a:lnTo>
                  <a:lnTo>
                    <a:pt x="109" y="14"/>
                  </a:lnTo>
                  <a:lnTo>
                    <a:pt x="102" y="6"/>
                  </a:lnTo>
                  <a:lnTo>
                    <a:pt x="93" y="3"/>
                  </a:lnTo>
                  <a:lnTo>
                    <a:pt x="84" y="2"/>
                  </a:lnTo>
                  <a:lnTo>
                    <a:pt x="75" y="0"/>
                  </a:lnTo>
                  <a:lnTo>
                    <a:pt x="60" y="0"/>
                  </a:lnTo>
                  <a:lnTo>
                    <a:pt x="46" y="3"/>
                  </a:lnTo>
                  <a:lnTo>
                    <a:pt x="45" y="5"/>
                  </a:lnTo>
                  <a:lnTo>
                    <a:pt x="46" y="11"/>
                  </a:lnTo>
                  <a:lnTo>
                    <a:pt x="49" y="18"/>
                  </a:lnTo>
                  <a:lnTo>
                    <a:pt x="55" y="26"/>
                  </a:lnTo>
                  <a:lnTo>
                    <a:pt x="60" y="32"/>
                  </a:lnTo>
                  <a:lnTo>
                    <a:pt x="63" y="39"/>
                  </a:lnTo>
                  <a:lnTo>
                    <a:pt x="66" y="57"/>
                  </a:lnTo>
                  <a:lnTo>
                    <a:pt x="67" y="75"/>
                  </a:lnTo>
                  <a:lnTo>
                    <a:pt x="67" y="90"/>
                  </a:lnTo>
                  <a:lnTo>
                    <a:pt x="67" y="110"/>
                  </a:lnTo>
                  <a:lnTo>
                    <a:pt x="69" y="135"/>
                  </a:lnTo>
                  <a:lnTo>
                    <a:pt x="69" y="147"/>
                  </a:lnTo>
                  <a:lnTo>
                    <a:pt x="66" y="157"/>
                  </a:lnTo>
                  <a:lnTo>
                    <a:pt x="64" y="160"/>
                  </a:lnTo>
                  <a:lnTo>
                    <a:pt x="63" y="162"/>
                  </a:lnTo>
                  <a:lnTo>
                    <a:pt x="60" y="163"/>
                  </a:lnTo>
                  <a:lnTo>
                    <a:pt x="57" y="163"/>
                  </a:lnTo>
                  <a:lnTo>
                    <a:pt x="51" y="159"/>
                  </a:lnTo>
                  <a:lnTo>
                    <a:pt x="43" y="151"/>
                  </a:lnTo>
                  <a:lnTo>
                    <a:pt x="30" y="135"/>
                  </a:lnTo>
                  <a:lnTo>
                    <a:pt x="16" y="119"/>
                  </a:lnTo>
                  <a:lnTo>
                    <a:pt x="10" y="114"/>
                  </a:lnTo>
                  <a:lnTo>
                    <a:pt x="4" y="113"/>
                  </a:lnTo>
                  <a:lnTo>
                    <a:pt x="3" y="113"/>
                  </a:lnTo>
                  <a:lnTo>
                    <a:pt x="0" y="114"/>
                  </a:lnTo>
                  <a:lnTo>
                    <a:pt x="0" y="120"/>
                  </a:lnTo>
                  <a:lnTo>
                    <a:pt x="1" y="128"/>
                  </a:lnTo>
                  <a:lnTo>
                    <a:pt x="4" y="136"/>
                  </a:lnTo>
                  <a:lnTo>
                    <a:pt x="15" y="159"/>
                  </a:lnTo>
                  <a:lnTo>
                    <a:pt x="25" y="178"/>
                  </a:lnTo>
                  <a:lnTo>
                    <a:pt x="31" y="186"/>
                  </a:lnTo>
                  <a:lnTo>
                    <a:pt x="37" y="193"/>
                  </a:lnTo>
                  <a:lnTo>
                    <a:pt x="51" y="205"/>
                  </a:lnTo>
                  <a:lnTo>
                    <a:pt x="64" y="214"/>
                  </a:lnTo>
                  <a:lnTo>
                    <a:pt x="69" y="217"/>
                  </a:lnTo>
                  <a:lnTo>
                    <a:pt x="73" y="217"/>
                  </a:lnTo>
                  <a:lnTo>
                    <a:pt x="81" y="219"/>
                  </a:lnTo>
                  <a:lnTo>
                    <a:pt x="91" y="222"/>
                  </a:lnTo>
                  <a:lnTo>
                    <a:pt x="103" y="226"/>
                  </a:lnTo>
                  <a:lnTo>
                    <a:pt x="112" y="231"/>
                  </a:lnTo>
                  <a:lnTo>
                    <a:pt x="123" y="241"/>
                  </a:lnTo>
                  <a:lnTo>
                    <a:pt x="139" y="258"/>
                  </a:lnTo>
                  <a:lnTo>
                    <a:pt x="158" y="280"/>
                  </a:lnTo>
                  <a:lnTo>
                    <a:pt x="202" y="237"/>
                  </a:lnTo>
                  <a:close/>
                </a:path>
              </a:pathLst>
            </a:custGeom>
            <a:solidFill>
              <a:srgbClr val="FCD6A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id-ID" sz="1800"/>
            </a:p>
          </p:txBody>
        </p:sp>
        <p:sp>
          <p:nvSpPr>
            <p:cNvPr id="38" name="Freeform 41">
              <a:extLst>
                <a:ext uri="{FF2B5EF4-FFF2-40B4-BE49-F238E27FC236}">
                  <a16:creationId xmlns:a16="http://schemas.microsoft.com/office/drawing/2014/main" xmlns="" id="{EDA96D47-6B9B-421B-BA6E-8E4F230A3FA5}"/>
                </a:ext>
              </a:extLst>
            </p:cNvPr>
            <p:cNvSpPr>
              <a:spLocks/>
            </p:cNvSpPr>
            <p:nvPr/>
          </p:nvSpPr>
          <p:spPr bwMode="auto">
            <a:xfrm>
              <a:off x="4071" y="1611"/>
              <a:ext cx="253" cy="335"/>
            </a:xfrm>
            <a:custGeom>
              <a:avLst/>
              <a:gdLst>
                <a:gd name="T0" fmla="*/ 1 w 506"/>
                <a:gd name="T1" fmla="*/ 0 h 671"/>
                <a:gd name="T2" fmla="*/ 1 w 506"/>
                <a:gd name="T3" fmla="*/ 0 h 671"/>
                <a:gd name="T4" fmla="*/ 1 w 506"/>
                <a:gd name="T5" fmla="*/ 0 h 671"/>
                <a:gd name="T6" fmla="*/ 1 w 506"/>
                <a:gd name="T7" fmla="*/ 0 h 671"/>
                <a:gd name="T8" fmla="*/ 1 w 506"/>
                <a:gd name="T9" fmla="*/ 0 h 671"/>
                <a:gd name="T10" fmla="*/ 1 w 506"/>
                <a:gd name="T11" fmla="*/ 0 h 671"/>
                <a:gd name="T12" fmla="*/ 0 w 506"/>
                <a:gd name="T13" fmla="*/ 0 h 671"/>
                <a:gd name="T14" fmla="*/ 1 w 506"/>
                <a:gd name="T15" fmla="*/ 0 h 671"/>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506" h="671">
                  <a:moveTo>
                    <a:pt x="213" y="671"/>
                  </a:moveTo>
                  <a:lnTo>
                    <a:pt x="491" y="521"/>
                  </a:lnTo>
                  <a:lnTo>
                    <a:pt x="470" y="457"/>
                  </a:lnTo>
                  <a:lnTo>
                    <a:pt x="506" y="232"/>
                  </a:lnTo>
                  <a:lnTo>
                    <a:pt x="451" y="85"/>
                  </a:lnTo>
                  <a:lnTo>
                    <a:pt x="377" y="0"/>
                  </a:lnTo>
                  <a:lnTo>
                    <a:pt x="0" y="202"/>
                  </a:lnTo>
                  <a:lnTo>
                    <a:pt x="213" y="671"/>
                  </a:lnTo>
                  <a:close/>
                </a:path>
              </a:pathLst>
            </a:custGeom>
            <a:solidFill>
              <a:srgbClr val="6F707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id-ID" sz="1800"/>
            </a:p>
          </p:txBody>
        </p:sp>
        <p:sp>
          <p:nvSpPr>
            <p:cNvPr id="39" name="Freeform 42">
              <a:extLst>
                <a:ext uri="{FF2B5EF4-FFF2-40B4-BE49-F238E27FC236}">
                  <a16:creationId xmlns:a16="http://schemas.microsoft.com/office/drawing/2014/main" xmlns="" id="{D0966539-C26D-4292-B2A0-21628B5EEEDB}"/>
                </a:ext>
              </a:extLst>
            </p:cNvPr>
            <p:cNvSpPr>
              <a:spLocks/>
            </p:cNvSpPr>
            <p:nvPr/>
          </p:nvSpPr>
          <p:spPr bwMode="auto">
            <a:xfrm>
              <a:off x="4054" y="2529"/>
              <a:ext cx="197" cy="107"/>
            </a:xfrm>
            <a:custGeom>
              <a:avLst/>
              <a:gdLst>
                <a:gd name="T0" fmla="*/ 1 w 393"/>
                <a:gd name="T1" fmla="*/ 0 h 216"/>
                <a:gd name="T2" fmla="*/ 1 w 393"/>
                <a:gd name="T3" fmla="*/ 0 h 216"/>
                <a:gd name="T4" fmla="*/ 1 w 393"/>
                <a:gd name="T5" fmla="*/ 0 h 216"/>
                <a:gd name="T6" fmla="*/ 1 w 393"/>
                <a:gd name="T7" fmla="*/ 0 h 216"/>
                <a:gd name="T8" fmla="*/ 1 w 393"/>
                <a:gd name="T9" fmla="*/ 0 h 216"/>
                <a:gd name="T10" fmla="*/ 1 w 393"/>
                <a:gd name="T11" fmla="*/ 0 h 216"/>
                <a:gd name="T12" fmla="*/ 1 w 393"/>
                <a:gd name="T13" fmla="*/ 0 h 216"/>
                <a:gd name="T14" fmla="*/ 1 w 393"/>
                <a:gd name="T15" fmla="*/ 0 h 216"/>
                <a:gd name="T16" fmla="*/ 1 w 393"/>
                <a:gd name="T17" fmla="*/ 0 h 216"/>
                <a:gd name="T18" fmla="*/ 1 w 393"/>
                <a:gd name="T19" fmla="*/ 0 h 216"/>
                <a:gd name="T20" fmla="*/ 1 w 393"/>
                <a:gd name="T21" fmla="*/ 0 h 216"/>
                <a:gd name="T22" fmla="*/ 1 w 393"/>
                <a:gd name="T23" fmla="*/ 0 h 216"/>
                <a:gd name="T24" fmla="*/ 1 w 393"/>
                <a:gd name="T25" fmla="*/ 0 h 216"/>
                <a:gd name="T26" fmla="*/ 1 w 393"/>
                <a:gd name="T27" fmla="*/ 0 h 216"/>
                <a:gd name="T28" fmla="*/ 1 w 393"/>
                <a:gd name="T29" fmla="*/ 0 h 216"/>
                <a:gd name="T30" fmla="*/ 0 w 393"/>
                <a:gd name="T31" fmla="*/ 0 h 216"/>
                <a:gd name="T32" fmla="*/ 0 w 393"/>
                <a:gd name="T33" fmla="*/ 0 h 216"/>
                <a:gd name="T34" fmla="*/ 1 w 393"/>
                <a:gd name="T35" fmla="*/ 0 h 216"/>
                <a:gd name="T36" fmla="*/ 1 w 393"/>
                <a:gd name="T37" fmla="*/ 0 h 216"/>
                <a:gd name="T38" fmla="*/ 1 w 393"/>
                <a:gd name="T39" fmla="*/ 0 h 216"/>
                <a:gd name="T40" fmla="*/ 1 w 393"/>
                <a:gd name="T41" fmla="*/ 0 h 216"/>
                <a:gd name="T42" fmla="*/ 1 w 393"/>
                <a:gd name="T43" fmla="*/ 0 h 216"/>
                <a:gd name="T44" fmla="*/ 1 w 393"/>
                <a:gd name="T45" fmla="*/ 0 h 216"/>
                <a:gd name="T46" fmla="*/ 1 w 393"/>
                <a:gd name="T47" fmla="*/ 0 h 216"/>
                <a:gd name="T48" fmla="*/ 1 w 393"/>
                <a:gd name="T49" fmla="*/ 0 h 216"/>
                <a:gd name="T50" fmla="*/ 1 w 393"/>
                <a:gd name="T51" fmla="*/ 0 h 216"/>
                <a:gd name="T52" fmla="*/ 1 w 393"/>
                <a:gd name="T53" fmla="*/ 0 h 216"/>
                <a:gd name="T54" fmla="*/ 1 w 393"/>
                <a:gd name="T55" fmla="*/ 0 h 216"/>
                <a:gd name="T56" fmla="*/ 1 w 393"/>
                <a:gd name="T57" fmla="*/ 0 h 216"/>
                <a:gd name="T58" fmla="*/ 1 w 393"/>
                <a:gd name="T59" fmla="*/ 0 h 216"/>
                <a:gd name="T60" fmla="*/ 1 w 393"/>
                <a:gd name="T61" fmla="*/ 0 h 216"/>
                <a:gd name="T62" fmla="*/ 1 w 393"/>
                <a:gd name="T63" fmla="*/ 0 h 216"/>
                <a:gd name="T64" fmla="*/ 1 w 393"/>
                <a:gd name="T65" fmla="*/ 0 h 216"/>
                <a:gd name="T66" fmla="*/ 1 w 393"/>
                <a:gd name="T67" fmla="*/ 0 h 21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393" h="216">
                  <a:moveTo>
                    <a:pt x="360" y="205"/>
                  </a:moveTo>
                  <a:lnTo>
                    <a:pt x="360" y="205"/>
                  </a:lnTo>
                  <a:lnTo>
                    <a:pt x="360" y="195"/>
                  </a:lnTo>
                  <a:lnTo>
                    <a:pt x="362" y="171"/>
                  </a:lnTo>
                  <a:lnTo>
                    <a:pt x="365" y="157"/>
                  </a:lnTo>
                  <a:lnTo>
                    <a:pt x="366" y="144"/>
                  </a:lnTo>
                  <a:lnTo>
                    <a:pt x="371" y="132"/>
                  </a:lnTo>
                  <a:lnTo>
                    <a:pt x="375" y="123"/>
                  </a:lnTo>
                  <a:lnTo>
                    <a:pt x="381" y="116"/>
                  </a:lnTo>
                  <a:lnTo>
                    <a:pt x="387" y="104"/>
                  </a:lnTo>
                  <a:lnTo>
                    <a:pt x="392" y="90"/>
                  </a:lnTo>
                  <a:lnTo>
                    <a:pt x="393" y="74"/>
                  </a:lnTo>
                  <a:lnTo>
                    <a:pt x="392" y="65"/>
                  </a:lnTo>
                  <a:lnTo>
                    <a:pt x="390" y="56"/>
                  </a:lnTo>
                  <a:lnTo>
                    <a:pt x="387" y="47"/>
                  </a:lnTo>
                  <a:lnTo>
                    <a:pt x="383" y="38"/>
                  </a:lnTo>
                  <a:lnTo>
                    <a:pt x="377" y="29"/>
                  </a:lnTo>
                  <a:lnTo>
                    <a:pt x="369" y="18"/>
                  </a:lnTo>
                  <a:lnTo>
                    <a:pt x="360" y="9"/>
                  </a:lnTo>
                  <a:lnTo>
                    <a:pt x="348" y="0"/>
                  </a:lnTo>
                  <a:lnTo>
                    <a:pt x="160" y="134"/>
                  </a:lnTo>
                  <a:lnTo>
                    <a:pt x="114" y="150"/>
                  </a:lnTo>
                  <a:lnTo>
                    <a:pt x="75" y="162"/>
                  </a:lnTo>
                  <a:lnTo>
                    <a:pt x="57" y="168"/>
                  </a:lnTo>
                  <a:lnTo>
                    <a:pt x="43" y="169"/>
                  </a:lnTo>
                  <a:lnTo>
                    <a:pt x="7" y="172"/>
                  </a:lnTo>
                  <a:lnTo>
                    <a:pt x="4" y="174"/>
                  </a:lnTo>
                  <a:lnTo>
                    <a:pt x="1" y="175"/>
                  </a:lnTo>
                  <a:lnTo>
                    <a:pt x="0" y="178"/>
                  </a:lnTo>
                  <a:lnTo>
                    <a:pt x="0" y="181"/>
                  </a:lnTo>
                  <a:lnTo>
                    <a:pt x="1" y="186"/>
                  </a:lnTo>
                  <a:lnTo>
                    <a:pt x="7" y="192"/>
                  </a:lnTo>
                  <a:lnTo>
                    <a:pt x="15" y="196"/>
                  </a:lnTo>
                  <a:lnTo>
                    <a:pt x="25" y="201"/>
                  </a:lnTo>
                  <a:lnTo>
                    <a:pt x="39" y="205"/>
                  </a:lnTo>
                  <a:lnTo>
                    <a:pt x="54" y="208"/>
                  </a:lnTo>
                  <a:lnTo>
                    <a:pt x="73" y="211"/>
                  </a:lnTo>
                  <a:lnTo>
                    <a:pt x="93" y="213"/>
                  </a:lnTo>
                  <a:lnTo>
                    <a:pt x="131" y="214"/>
                  </a:lnTo>
                  <a:lnTo>
                    <a:pt x="163" y="216"/>
                  </a:lnTo>
                  <a:lnTo>
                    <a:pt x="175" y="216"/>
                  </a:lnTo>
                  <a:lnTo>
                    <a:pt x="187" y="213"/>
                  </a:lnTo>
                  <a:lnTo>
                    <a:pt x="197" y="210"/>
                  </a:lnTo>
                  <a:lnTo>
                    <a:pt x="208" y="204"/>
                  </a:lnTo>
                  <a:lnTo>
                    <a:pt x="220" y="193"/>
                  </a:lnTo>
                  <a:lnTo>
                    <a:pt x="236" y="180"/>
                  </a:lnTo>
                  <a:lnTo>
                    <a:pt x="272" y="150"/>
                  </a:lnTo>
                  <a:lnTo>
                    <a:pt x="290" y="135"/>
                  </a:lnTo>
                  <a:lnTo>
                    <a:pt x="307" y="125"/>
                  </a:lnTo>
                  <a:lnTo>
                    <a:pt x="314" y="122"/>
                  </a:lnTo>
                  <a:lnTo>
                    <a:pt x="322" y="119"/>
                  </a:lnTo>
                  <a:lnTo>
                    <a:pt x="328" y="119"/>
                  </a:lnTo>
                  <a:lnTo>
                    <a:pt x="333" y="119"/>
                  </a:lnTo>
                  <a:lnTo>
                    <a:pt x="338" y="122"/>
                  </a:lnTo>
                  <a:lnTo>
                    <a:pt x="341" y="126"/>
                  </a:lnTo>
                  <a:lnTo>
                    <a:pt x="344" y="132"/>
                  </a:lnTo>
                  <a:lnTo>
                    <a:pt x="345" y="138"/>
                  </a:lnTo>
                  <a:lnTo>
                    <a:pt x="348" y="151"/>
                  </a:lnTo>
                  <a:lnTo>
                    <a:pt x="348" y="166"/>
                  </a:lnTo>
                  <a:lnTo>
                    <a:pt x="347" y="193"/>
                  </a:lnTo>
                  <a:lnTo>
                    <a:pt x="345" y="205"/>
                  </a:lnTo>
                  <a:lnTo>
                    <a:pt x="360" y="205"/>
                  </a:lnTo>
                  <a:close/>
                </a:path>
              </a:pathLst>
            </a:custGeom>
            <a:solidFill>
              <a:srgbClr val="1B171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id-ID" sz="1800"/>
            </a:p>
          </p:txBody>
        </p:sp>
        <p:sp>
          <p:nvSpPr>
            <p:cNvPr id="40" name="Freeform 43">
              <a:extLst>
                <a:ext uri="{FF2B5EF4-FFF2-40B4-BE49-F238E27FC236}">
                  <a16:creationId xmlns:a16="http://schemas.microsoft.com/office/drawing/2014/main" xmlns="" id="{D1C2E687-1FF6-4142-B9CC-1559F5C48C08}"/>
                </a:ext>
              </a:extLst>
            </p:cNvPr>
            <p:cNvSpPr>
              <a:spLocks/>
            </p:cNvSpPr>
            <p:nvPr/>
          </p:nvSpPr>
          <p:spPr bwMode="auto">
            <a:xfrm>
              <a:off x="4277" y="2568"/>
              <a:ext cx="107" cy="125"/>
            </a:xfrm>
            <a:custGeom>
              <a:avLst/>
              <a:gdLst>
                <a:gd name="T0" fmla="*/ 1 w 214"/>
                <a:gd name="T1" fmla="*/ 0 h 250"/>
                <a:gd name="T2" fmla="*/ 1 w 214"/>
                <a:gd name="T3" fmla="*/ 0 h 250"/>
                <a:gd name="T4" fmla="*/ 1 w 214"/>
                <a:gd name="T5" fmla="*/ 1 h 250"/>
                <a:gd name="T6" fmla="*/ 1 w 214"/>
                <a:gd name="T7" fmla="*/ 1 h 250"/>
                <a:gd name="T8" fmla="*/ 1 w 214"/>
                <a:gd name="T9" fmla="*/ 1 h 250"/>
                <a:gd name="T10" fmla="*/ 1 w 214"/>
                <a:gd name="T11" fmla="*/ 1 h 250"/>
                <a:gd name="T12" fmla="*/ 1 w 214"/>
                <a:gd name="T13" fmla="*/ 1 h 250"/>
                <a:gd name="T14" fmla="*/ 1 w 214"/>
                <a:gd name="T15" fmla="*/ 1 h 250"/>
                <a:gd name="T16" fmla="*/ 1 w 214"/>
                <a:gd name="T17" fmla="*/ 1 h 250"/>
                <a:gd name="T18" fmla="*/ 1 w 214"/>
                <a:gd name="T19" fmla="*/ 1 h 250"/>
                <a:gd name="T20" fmla="*/ 1 w 214"/>
                <a:gd name="T21" fmla="*/ 1 h 250"/>
                <a:gd name="T22" fmla="*/ 1 w 214"/>
                <a:gd name="T23" fmla="*/ 1 h 250"/>
                <a:gd name="T24" fmla="*/ 1 w 214"/>
                <a:gd name="T25" fmla="*/ 1 h 250"/>
                <a:gd name="T26" fmla="*/ 1 w 214"/>
                <a:gd name="T27" fmla="*/ 1 h 250"/>
                <a:gd name="T28" fmla="*/ 1 w 214"/>
                <a:gd name="T29" fmla="*/ 1 h 250"/>
                <a:gd name="T30" fmla="*/ 1 w 214"/>
                <a:gd name="T31" fmla="*/ 1 h 250"/>
                <a:gd name="T32" fmla="*/ 1 w 214"/>
                <a:gd name="T33" fmla="*/ 1 h 250"/>
                <a:gd name="T34" fmla="*/ 1 w 214"/>
                <a:gd name="T35" fmla="*/ 1 h 250"/>
                <a:gd name="T36" fmla="*/ 1 w 214"/>
                <a:gd name="T37" fmla="*/ 1 h 250"/>
                <a:gd name="T38" fmla="*/ 1 w 214"/>
                <a:gd name="T39" fmla="*/ 1 h 250"/>
                <a:gd name="T40" fmla="*/ 1 w 214"/>
                <a:gd name="T41" fmla="*/ 1 h 250"/>
                <a:gd name="T42" fmla="*/ 1 w 214"/>
                <a:gd name="T43" fmla="*/ 1 h 250"/>
                <a:gd name="T44" fmla="*/ 1 w 214"/>
                <a:gd name="T45" fmla="*/ 1 h 250"/>
                <a:gd name="T46" fmla="*/ 1 w 214"/>
                <a:gd name="T47" fmla="*/ 1 h 250"/>
                <a:gd name="T48" fmla="*/ 1 w 214"/>
                <a:gd name="T49" fmla="*/ 1 h 250"/>
                <a:gd name="T50" fmla="*/ 1 w 214"/>
                <a:gd name="T51" fmla="*/ 1 h 250"/>
                <a:gd name="T52" fmla="*/ 1 w 214"/>
                <a:gd name="T53" fmla="*/ 1 h 250"/>
                <a:gd name="T54" fmla="*/ 1 w 214"/>
                <a:gd name="T55" fmla="*/ 1 h 250"/>
                <a:gd name="T56" fmla="*/ 1 w 214"/>
                <a:gd name="T57" fmla="*/ 1 h 250"/>
                <a:gd name="T58" fmla="*/ 1 w 214"/>
                <a:gd name="T59" fmla="*/ 1 h 250"/>
                <a:gd name="T60" fmla="*/ 1 w 214"/>
                <a:gd name="T61" fmla="*/ 1 h 250"/>
                <a:gd name="T62" fmla="*/ 1 w 214"/>
                <a:gd name="T63" fmla="*/ 1 h 250"/>
                <a:gd name="T64" fmla="*/ 1 w 214"/>
                <a:gd name="T65" fmla="*/ 1 h 250"/>
                <a:gd name="T66" fmla="*/ 1 w 214"/>
                <a:gd name="T67" fmla="*/ 1 h 250"/>
                <a:gd name="T68" fmla="*/ 1 w 214"/>
                <a:gd name="T69" fmla="*/ 1 h 250"/>
                <a:gd name="T70" fmla="*/ 1 w 214"/>
                <a:gd name="T71" fmla="*/ 1 h 250"/>
                <a:gd name="T72" fmla="*/ 1 w 214"/>
                <a:gd name="T73" fmla="*/ 1 h 250"/>
                <a:gd name="T74" fmla="*/ 1 w 214"/>
                <a:gd name="T75" fmla="*/ 1 h 250"/>
                <a:gd name="T76" fmla="*/ 1 w 214"/>
                <a:gd name="T77" fmla="*/ 1 h 250"/>
                <a:gd name="T78" fmla="*/ 1 w 214"/>
                <a:gd name="T79" fmla="*/ 1 h 250"/>
                <a:gd name="T80" fmla="*/ 1 w 214"/>
                <a:gd name="T81" fmla="*/ 1 h 250"/>
                <a:gd name="T82" fmla="*/ 0 w 214"/>
                <a:gd name="T83" fmla="*/ 1 h 250"/>
                <a:gd name="T84" fmla="*/ 0 w 214"/>
                <a:gd name="T85" fmla="*/ 1 h 250"/>
                <a:gd name="T86" fmla="*/ 0 w 214"/>
                <a:gd name="T87" fmla="*/ 1 h 250"/>
                <a:gd name="T88" fmla="*/ 0 w 214"/>
                <a:gd name="T89" fmla="*/ 1 h 250"/>
                <a:gd name="T90" fmla="*/ 1 w 214"/>
                <a:gd name="T91" fmla="*/ 1 h 250"/>
                <a:gd name="T92" fmla="*/ 1 w 214"/>
                <a:gd name="T93" fmla="*/ 1 h 250"/>
                <a:gd name="T94" fmla="*/ 1 w 214"/>
                <a:gd name="T95" fmla="*/ 1 h 250"/>
                <a:gd name="T96" fmla="*/ 1 w 214"/>
                <a:gd name="T97" fmla="*/ 1 h 250"/>
                <a:gd name="T98" fmla="*/ 1 w 214"/>
                <a:gd name="T99" fmla="*/ 0 h 250"/>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214" h="250">
                  <a:moveTo>
                    <a:pt x="184" y="0"/>
                  </a:moveTo>
                  <a:lnTo>
                    <a:pt x="184" y="0"/>
                  </a:lnTo>
                  <a:lnTo>
                    <a:pt x="188" y="4"/>
                  </a:lnTo>
                  <a:lnTo>
                    <a:pt x="197" y="16"/>
                  </a:lnTo>
                  <a:lnTo>
                    <a:pt x="202" y="24"/>
                  </a:lnTo>
                  <a:lnTo>
                    <a:pt x="206" y="33"/>
                  </a:lnTo>
                  <a:lnTo>
                    <a:pt x="211" y="43"/>
                  </a:lnTo>
                  <a:lnTo>
                    <a:pt x="212" y="55"/>
                  </a:lnTo>
                  <a:lnTo>
                    <a:pt x="214" y="65"/>
                  </a:lnTo>
                  <a:lnTo>
                    <a:pt x="211" y="76"/>
                  </a:lnTo>
                  <a:lnTo>
                    <a:pt x="208" y="86"/>
                  </a:lnTo>
                  <a:lnTo>
                    <a:pt x="205" y="95"/>
                  </a:lnTo>
                  <a:lnTo>
                    <a:pt x="197" y="113"/>
                  </a:lnTo>
                  <a:lnTo>
                    <a:pt x="194" y="121"/>
                  </a:lnTo>
                  <a:lnTo>
                    <a:pt x="193" y="128"/>
                  </a:lnTo>
                  <a:lnTo>
                    <a:pt x="196" y="146"/>
                  </a:lnTo>
                  <a:lnTo>
                    <a:pt x="199" y="166"/>
                  </a:lnTo>
                  <a:lnTo>
                    <a:pt x="205" y="185"/>
                  </a:lnTo>
                  <a:lnTo>
                    <a:pt x="187" y="190"/>
                  </a:lnTo>
                  <a:lnTo>
                    <a:pt x="182" y="166"/>
                  </a:lnTo>
                  <a:lnTo>
                    <a:pt x="181" y="172"/>
                  </a:lnTo>
                  <a:lnTo>
                    <a:pt x="176" y="184"/>
                  </a:lnTo>
                  <a:lnTo>
                    <a:pt x="173" y="191"/>
                  </a:lnTo>
                  <a:lnTo>
                    <a:pt x="170" y="199"/>
                  </a:lnTo>
                  <a:lnTo>
                    <a:pt x="166" y="203"/>
                  </a:lnTo>
                  <a:lnTo>
                    <a:pt x="160" y="208"/>
                  </a:lnTo>
                  <a:lnTo>
                    <a:pt x="139" y="217"/>
                  </a:lnTo>
                  <a:lnTo>
                    <a:pt x="103" y="232"/>
                  </a:lnTo>
                  <a:lnTo>
                    <a:pt x="85" y="239"/>
                  </a:lnTo>
                  <a:lnTo>
                    <a:pt x="66" y="245"/>
                  </a:lnTo>
                  <a:lnTo>
                    <a:pt x="49" y="250"/>
                  </a:lnTo>
                  <a:lnTo>
                    <a:pt x="42" y="250"/>
                  </a:lnTo>
                  <a:lnTo>
                    <a:pt x="36" y="250"/>
                  </a:lnTo>
                  <a:lnTo>
                    <a:pt x="16" y="247"/>
                  </a:lnTo>
                  <a:lnTo>
                    <a:pt x="4" y="244"/>
                  </a:lnTo>
                  <a:lnTo>
                    <a:pt x="1" y="242"/>
                  </a:lnTo>
                  <a:lnTo>
                    <a:pt x="0" y="239"/>
                  </a:lnTo>
                  <a:lnTo>
                    <a:pt x="0" y="235"/>
                  </a:lnTo>
                  <a:lnTo>
                    <a:pt x="0" y="230"/>
                  </a:lnTo>
                  <a:lnTo>
                    <a:pt x="4" y="223"/>
                  </a:lnTo>
                  <a:lnTo>
                    <a:pt x="10" y="211"/>
                  </a:lnTo>
                  <a:lnTo>
                    <a:pt x="28" y="179"/>
                  </a:lnTo>
                  <a:lnTo>
                    <a:pt x="54" y="139"/>
                  </a:lnTo>
                  <a:lnTo>
                    <a:pt x="184" y="0"/>
                  </a:lnTo>
                  <a:close/>
                </a:path>
              </a:pathLst>
            </a:custGeom>
            <a:solidFill>
              <a:srgbClr val="1B171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id-ID" sz="1800"/>
            </a:p>
          </p:txBody>
        </p:sp>
        <p:sp>
          <p:nvSpPr>
            <p:cNvPr id="41" name="Freeform 44">
              <a:extLst>
                <a:ext uri="{FF2B5EF4-FFF2-40B4-BE49-F238E27FC236}">
                  <a16:creationId xmlns:a16="http://schemas.microsoft.com/office/drawing/2014/main" xmlns="" id="{017CD857-857D-4E45-8C78-C22A182F0583}"/>
                </a:ext>
              </a:extLst>
            </p:cNvPr>
            <p:cNvSpPr>
              <a:spLocks/>
            </p:cNvSpPr>
            <p:nvPr/>
          </p:nvSpPr>
          <p:spPr bwMode="auto">
            <a:xfrm>
              <a:off x="4282" y="2323"/>
              <a:ext cx="93" cy="331"/>
            </a:xfrm>
            <a:custGeom>
              <a:avLst/>
              <a:gdLst>
                <a:gd name="T0" fmla="*/ 1 w 186"/>
                <a:gd name="T1" fmla="*/ 0 h 663"/>
                <a:gd name="T2" fmla="*/ 1 w 186"/>
                <a:gd name="T3" fmla="*/ 0 h 663"/>
                <a:gd name="T4" fmla="*/ 1 w 186"/>
                <a:gd name="T5" fmla="*/ 0 h 663"/>
                <a:gd name="T6" fmla="*/ 1 w 186"/>
                <a:gd name="T7" fmla="*/ 0 h 663"/>
                <a:gd name="T8" fmla="*/ 1 w 186"/>
                <a:gd name="T9" fmla="*/ 0 h 663"/>
                <a:gd name="T10" fmla="*/ 1 w 186"/>
                <a:gd name="T11" fmla="*/ 0 h 663"/>
                <a:gd name="T12" fmla="*/ 1 w 186"/>
                <a:gd name="T13" fmla="*/ 0 h 663"/>
                <a:gd name="T14" fmla="*/ 1 w 186"/>
                <a:gd name="T15" fmla="*/ 0 h 663"/>
                <a:gd name="T16" fmla="*/ 1 w 186"/>
                <a:gd name="T17" fmla="*/ 0 h 663"/>
                <a:gd name="T18" fmla="*/ 1 w 186"/>
                <a:gd name="T19" fmla="*/ 0 h 663"/>
                <a:gd name="T20" fmla="*/ 1 w 186"/>
                <a:gd name="T21" fmla="*/ 0 h 663"/>
                <a:gd name="T22" fmla="*/ 1 w 186"/>
                <a:gd name="T23" fmla="*/ 0 h 663"/>
                <a:gd name="T24" fmla="*/ 1 w 186"/>
                <a:gd name="T25" fmla="*/ 0 h 663"/>
                <a:gd name="T26" fmla="*/ 1 w 186"/>
                <a:gd name="T27" fmla="*/ 0 h 663"/>
                <a:gd name="T28" fmla="*/ 1 w 186"/>
                <a:gd name="T29" fmla="*/ 0 h 663"/>
                <a:gd name="T30" fmla="*/ 1 w 186"/>
                <a:gd name="T31" fmla="*/ 0 h 663"/>
                <a:gd name="T32" fmla="*/ 1 w 186"/>
                <a:gd name="T33" fmla="*/ 0 h 663"/>
                <a:gd name="T34" fmla="*/ 1 w 186"/>
                <a:gd name="T35" fmla="*/ 0 h 663"/>
                <a:gd name="T36" fmla="*/ 1 w 186"/>
                <a:gd name="T37" fmla="*/ 0 h 663"/>
                <a:gd name="T38" fmla="*/ 1 w 186"/>
                <a:gd name="T39" fmla="*/ 0 h 663"/>
                <a:gd name="T40" fmla="*/ 1 w 186"/>
                <a:gd name="T41" fmla="*/ 0 h 663"/>
                <a:gd name="T42" fmla="*/ 1 w 186"/>
                <a:gd name="T43" fmla="*/ 0 h 663"/>
                <a:gd name="T44" fmla="*/ 1 w 186"/>
                <a:gd name="T45" fmla="*/ 0 h 663"/>
                <a:gd name="T46" fmla="*/ 1 w 186"/>
                <a:gd name="T47" fmla="*/ 0 h 663"/>
                <a:gd name="T48" fmla="*/ 1 w 186"/>
                <a:gd name="T49" fmla="*/ 0 h 663"/>
                <a:gd name="T50" fmla="*/ 1 w 186"/>
                <a:gd name="T51" fmla="*/ 0 h 663"/>
                <a:gd name="T52" fmla="*/ 1 w 186"/>
                <a:gd name="T53" fmla="*/ 0 h 663"/>
                <a:gd name="T54" fmla="*/ 1 w 186"/>
                <a:gd name="T55" fmla="*/ 0 h 663"/>
                <a:gd name="T56" fmla="*/ 1 w 186"/>
                <a:gd name="T57" fmla="*/ 0 h 663"/>
                <a:gd name="T58" fmla="*/ 1 w 186"/>
                <a:gd name="T59" fmla="*/ 0 h 663"/>
                <a:gd name="T60" fmla="*/ 1 w 186"/>
                <a:gd name="T61" fmla="*/ 0 h 663"/>
                <a:gd name="T62" fmla="*/ 1 w 186"/>
                <a:gd name="T63" fmla="*/ 0 h 663"/>
                <a:gd name="T64" fmla="*/ 0 w 186"/>
                <a:gd name="T65" fmla="*/ 0 h 663"/>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186" h="663">
                  <a:moveTo>
                    <a:pt x="166" y="0"/>
                  </a:moveTo>
                  <a:lnTo>
                    <a:pt x="166" y="0"/>
                  </a:lnTo>
                  <a:lnTo>
                    <a:pt x="169" y="18"/>
                  </a:lnTo>
                  <a:lnTo>
                    <a:pt x="174" y="40"/>
                  </a:lnTo>
                  <a:lnTo>
                    <a:pt x="177" y="68"/>
                  </a:lnTo>
                  <a:lnTo>
                    <a:pt x="180" y="106"/>
                  </a:lnTo>
                  <a:lnTo>
                    <a:pt x="181" y="149"/>
                  </a:lnTo>
                  <a:lnTo>
                    <a:pt x="178" y="197"/>
                  </a:lnTo>
                  <a:lnTo>
                    <a:pt x="177" y="224"/>
                  </a:lnTo>
                  <a:lnTo>
                    <a:pt x="174" y="251"/>
                  </a:lnTo>
                  <a:lnTo>
                    <a:pt x="168" y="304"/>
                  </a:lnTo>
                  <a:lnTo>
                    <a:pt x="163" y="347"/>
                  </a:lnTo>
                  <a:lnTo>
                    <a:pt x="160" y="384"/>
                  </a:lnTo>
                  <a:lnTo>
                    <a:pt x="160" y="416"/>
                  </a:lnTo>
                  <a:lnTo>
                    <a:pt x="163" y="441"/>
                  </a:lnTo>
                  <a:lnTo>
                    <a:pt x="168" y="464"/>
                  </a:lnTo>
                  <a:lnTo>
                    <a:pt x="175" y="482"/>
                  </a:lnTo>
                  <a:lnTo>
                    <a:pt x="186" y="500"/>
                  </a:lnTo>
                  <a:lnTo>
                    <a:pt x="175" y="527"/>
                  </a:lnTo>
                  <a:lnTo>
                    <a:pt x="168" y="552"/>
                  </a:lnTo>
                  <a:lnTo>
                    <a:pt x="165" y="565"/>
                  </a:lnTo>
                  <a:lnTo>
                    <a:pt x="163" y="579"/>
                  </a:lnTo>
                  <a:lnTo>
                    <a:pt x="163" y="592"/>
                  </a:lnTo>
                  <a:lnTo>
                    <a:pt x="160" y="606"/>
                  </a:lnTo>
                  <a:lnTo>
                    <a:pt x="154" y="618"/>
                  </a:lnTo>
                  <a:lnTo>
                    <a:pt x="148" y="631"/>
                  </a:lnTo>
                  <a:lnTo>
                    <a:pt x="142" y="636"/>
                  </a:lnTo>
                  <a:lnTo>
                    <a:pt x="138" y="642"/>
                  </a:lnTo>
                  <a:lnTo>
                    <a:pt x="130" y="646"/>
                  </a:lnTo>
                  <a:lnTo>
                    <a:pt x="123" y="651"/>
                  </a:lnTo>
                  <a:lnTo>
                    <a:pt x="114" y="654"/>
                  </a:lnTo>
                  <a:lnTo>
                    <a:pt x="105" y="657"/>
                  </a:lnTo>
                  <a:lnTo>
                    <a:pt x="94" y="658"/>
                  </a:lnTo>
                  <a:lnTo>
                    <a:pt x="83" y="660"/>
                  </a:lnTo>
                  <a:lnTo>
                    <a:pt x="72" y="661"/>
                  </a:lnTo>
                  <a:lnTo>
                    <a:pt x="53" y="663"/>
                  </a:lnTo>
                  <a:lnTo>
                    <a:pt x="42" y="663"/>
                  </a:lnTo>
                  <a:lnTo>
                    <a:pt x="33" y="661"/>
                  </a:lnTo>
                  <a:lnTo>
                    <a:pt x="30" y="660"/>
                  </a:lnTo>
                  <a:lnTo>
                    <a:pt x="29" y="658"/>
                  </a:lnTo>
                  <a:lnTo>
                    <a:pt x="27" y="655"/>
                  </a:lnTo>
                  <a:lnTo>
                    <a:pt x="27" y="651"/>
                  </a:lnTo>
                  <a:lnTo>
                    <a:pt x="32" y="636"/>
                  </a:lnTo>
                  <a:lnTo>
                    <a:pt x="44" y="600"/>
                  </a:lnTo>
                  <a:lnTo>
                    <a:pt x="56" y="553"/>
                  </a:lnTo>
                  <a:lnTo>
                    <a:pt x="60" y="533"/>
                  </a:lnTo>
                  <a:lnTo>
                    <a:pt x="63" y="513"/>
                  </a:lnTo>
                  <a:lnTo>
                    <a:pt x="65" y="467"/>
                  </a:lnTo>
                  <a:lnTo>
                    <a:pt x="66" y="438"/>
                  </a:lnTo>
                  <a:lnTo>
                    <a:pt x="66" y="405"/>
                  </a:lnTo>
                  <a:lnTo>
                    <a:pt x="65" y="371"/>
                  </a:lnTo>
                  <a:lnTo>
                    <a:pt x="60" y="333"/>
                  </a:lnTo>
                  <a:lnTo>
                    <a:pt x="56" y="298"/>
                  </a:lnTo>
                  <a:lnTo>
                    <a:pt x="47" y="262"/>
                  </a:lnTo>
                  <a:lnTo>
                    <a:pt x="38" y="223"/>
                  </a:lnTo>
                  <a:lnTo>
                    <a:pt x="29" y="181"/>
                  </a:lnTo>
                  <a:lnTo>
                    <a:pt x="14" y="97"/>
                  </a:lnTo>
                  <a:lnTo>
                    <a:pt x="3" y="33"/>
                  </a:lnTo>
                  <a:lnTo>
                    <a:pt x="0" y="6"/>
                  </a:lnTo>
                  <a:lnTo>
                    <a:pt x="166" y="0"/>
                  </a:lnTo>
                  <a:close/>
                </a:path>
              </a:pathLst>
            </a:custGeom>
            <a:solidFill>
              <a:srgbClr val="FCD6A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id-ID" sz="1800"/>
            </a:p>
          </p:txBody>
        </p:sp>
        <p:sp>
          <p:nvSpPr>
            <p:cNvPr id="42" name="Freeform 45">
              <a:extLst>
                <a:ext uri="{FF2B5EF4-FFF2-40B4-BE49-F238E27FC236}">
                  <a16:creationId xmlns:a16="http://schemas.microsoft.com/office/drawing/2014/main" xmlns="" id="{823D4F55-1C71-47FA-ABEE-71F61E830C4D}"/>
                </a:ext>
              </a:extLst>
            </p:cNvPr>
            <p:cNvSpPr>
              <a:spLocks/>
            </p:cNvSpPr>
            <p:nvPr/>
          </p:nvSpPr>
          <p:spPr bwMode="auto">
            <a:xfrm>
              <a:off x="4126" y="2316"/>
              <a:ext cx="133" cy="288"/>
            </a:xfrm>
            <a:custGeom>
              <a:avLst/>
              <a:gdLst>
                <a:gd name="T0" fmla="*/ 0 w 267"/>
                <a:gd name="T1" fmla="*/ 0 h 576"/>
                <a:gd name="T2" fmla="*/ 0 w 267"/>
                <a:gd name="T3" fmla="*/ 0 h 576"/>
                <a:gd name="T4" fmla="*/ 0 w 267"/>
                <a:gd name="T5" fmla="*/ 1 h 576"/>
                <a:gd name="T6" fmla="*/ 0 w 267"/>
                <a:gd name="T7" fmla="*/ 1 h 576"/>
                <a:gd name="T8" fmla="*/ 0 w 267"/>
                <a:gd name="T9" fmla="*/ 1 h 576"/>
                <a:gd name="T10" fmla="*/ 0 w 267"/>
                <a:gd name="T11" fmla="*/ 1 h 576"/>
                <a:gd name="T12" fmla="*/ 0 w 267"/>
                <a:gd name="T13" fmla="*/ 1 h 576"/>
                <a:gd name="T14" fmla="*/ 0 w 267"/>
                <a:gd name="T15" fmla="*/ 1 h 576"/>
                <a:gd name="T16" fmla="*/ 0 w 267"/>
                <a:gd name="T17" fmla="*/ 1 h 576"/>
                <a:gd name="T18" fmla="*/ 0 w 267"/>
                <a:gd name="T19" fmla="*/ 1 h 576"/>
                <a:gd name="T20" fmla="*/ 0 w 267"/>
                <a:gd name="T21" fmla="*/ 1 h 576"/>
                <a:gd name="T22" fmla="*/ 0 w 267"/>
                <a:gd name="T23" fmla="*/ 1 h 576"/>
                <a:gd name="T24" fmla="*/ 0 w 267"/>
                <a:gd name="T25" fmla="*/ 1 h 576"/>
                <a:gd name="T26" fmla="*/ 0 w 267"/>
                <a:gd name="T27" fmla="*/ 1 h 576"/>
                <a:gd name="T28" fmla="*/ 0 w 267"/>
                <a:gd name="T29" fmla="*/ 1 h 576"/>
                <a:gd name="T30" fmla="*/ 0 w 267"/>
                <a:gd name="T31" fmla="*/ 1 h 576"/>
                <a:gd name="T32" fmla="*/ 0 w 267"/>
                <a:gd name="T33" fmla="*/ 1 h 576"/>
                <a:gd name="T34" fmla="*/ 0 w 267"/>
                <a:gd name="T35" fmla="*/ 1 h 576"/>
                <a:gd name="T36" fmla="*/ 0 w 267"/>
                <a:gd name="T37" fmla="*/ 1 h 576"/>
                <a:gd name="T38" fmla="*/ 0 w 267"/>
                <a:gd name="T39" fmla="*/ 1 h 576"/>
                <a:gd name="T40" fmla="*/ 0 w 267"/>
                <a:gd name="T41" fmla="*/ 1 h 576"/>
                <a:gd name="T42" fmla="*/ 0 w 267"/>
                <a:gd name="T43" fmla="*/ 1 h 576"/>
                <a:gd name="T44" fmla="*/ 0 w 267"/>
                <a:gd name="T45" fmla="*/ 1 h 576"/>
                <a:gd name="T46" fmla="*/ 0 w 267"/>
                <a:gd name="T47" fmla="*/ 1 h 576"/>
                <a:gd name="T48" fmla="*/ 0 w 267"/>
                <a:gd name="T49" fmla="*/ 1 h 576"/>
                <a:gd name="T50" fmla="*/ 0 w 267"/>
                <a:gd name="T51" fmla="*/ 1 h 576"/>
                <a:gd name="T52" fmla="*/ 0 w 267"/>
                <a:gd name="T53" fmla="*/ 1 h 576"/>
                <a:gd name="T54" fmla="*/ 0 w 267"/>
                <a:gd name="T55" fmla="*/ 1 h 576"/>
                <a:gd name="T56" fmla="*/ 0 w 267"/>
                <a:gd name="T57" fmla="*/ 1 h 576"/>
                <a:gd name="T58" fmla="*/ 0 w 267"/>
                <a:gd name="T59" fmla="*/ 1 h 576"/>
                <a:gd name="T60" fmla="*/ 0 w 267"/>
                <a:gd name="T61" fmla="*/ 1 h 576"/>
                <a:gd name="T62" fmla="*/ 0 w 267"/>
                <a:gd name="T63" fmla="*/ 1 h 576"/>
                <a:gd name="T64" fmla="*/ 0 w 267"/>
                <a:gd name="T65" fmla="*/ 1 h 576"/>
                <a:gd name="T66" fmla="*/ 0 w 267"/>
                <a:gd name="T67" fmla="*/ 1 h 576"/>
                <a:gd name="T68" fmla="*/ 0 w 267"/>
                <a:gd name="T69" fmla="*/ 1 h 576"/>
                <a:gd name="T70" fmla="*/ 0 w 267"/>
                <a:gd name="T71" fmla="*/ 1 h 576"/>
                <a:gd name="T72" fmla="*/ 0 w 267"/>
                <a:gd name="T73" fmla="*/ 1 h 576"/>
                <a:gd name="T74" fmla="*/ 0 w 267"/>
                <a:gd name="T75" fmla="*/ 1 h 576"/>
                <a:gd name="T76" fmla="*/ 0 w 267"/>
                <a:gd name="T77" fmla="*/ 1 h 576"/>
                <a:gd name="T78" fmla="*/ 0 w 267"/>
                <a:gd name="T79" fmla="*/ 1 h 576"/>
                <a:gd name="T80" fmla="*/ 0 w 267"/>
                <a:gd name="T81" fmla="*/ 1 h 576"/>
                <a:gd name="T82" fmla="*/ 0 w 267"/>
                <a:gd name="T83" fmla="*/ 1 h 576"/>
                <a:gd name="T84" fmla="*/ 0 w 267"/>
                <a:gd name="T85" fmla="*/ 1 h 576"/>
                <a:gd name="T86" fmla="*/ 0 w 267"/>
                <a:gd name="T87" fmla="*/ 1 h 576"/>
                <a:gd name="T88" fmla="*/ 0 w 267"/>
                <a:gd name="T89" fmla="*/ 1 h 576"/>
                <a:gd name="T90" fmla="*/ 0 w 267"/>
                <a:gd name="T91" fmla="*/ 1 h 576"/>
                <a:gd name="T92" fmla="*/ 0 w 267"/>
                <a:gd name="T93" fmla="*/ 1 h 576"/>
                <a:gd name="T94" fmla="*/ 0 w 267"/>
                <a:gd name="T95" fmla="*/ 1 h 576"/>
                <a:gd name="T96" fmla="*/ 0 w 267"/>
                <a:gd name="T97" fmla="*/ 1 h 576"/>
                <a:gd name="T98" fmla="*/ 0 w 267"/>
                <a:gd name="T99" fmla="*/ 1 h 576"/>
                <a:gd name="T100" fmla="*/ 0 w 267"/>
                <a:gd name="T101" fmla="*/ 1 h 576"/>
                <a:gd name="T102" fmla="*/ 0 w 267"/>
                <a:gd name="T103" fmla="*/ 1 h 576"/>
                <a:gd name="T104" fmla="*/ 0 w 267"/>
                <a:gd name="T105" fmla="*/ 1 h 576"/>
                <a:gd name="T106" fmla="*/ 0 w 267"/>
                <a:gd name="T107" fmla="*/ 1 h 576"/>
                <a:gd name="T108" fmla="*/ 0 w 267"/>
                <a:gd name="T109" fmla="*/ 0 h 57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267" h="576">
                  <a:moveTo>
                    <a:pt x="90" y="0"/>
                  </a:moveTo>
                  <a:lnTo>
                    <a:pt x="90" y="0"/>
                  </a:lnTo>
                  <a:lnTo>
                    <a:pt x="95" y="144"/>
                  </a:lnTo>
                  <a:lnTo>
                    <a:pt x="98" y="256"/>
                  </a:lnTo>
                  <a:lnTo>
                    <a:pt x="102" y="335"/>
                  </a:lnTo>
                  <a:lnTo>
                    <a:pt x="104" y="359"/>
                  </a:lnTo>
                  <a:lnTo>
                    <a:pt x="102" y="380"/>
                  </a:lnTo>
                  <a:lnTo>
                    <a:pt x="101" y="400"/>
                  </a:lnTo>
                  <a:lnTo>
                    <a:pt x="96" y="416"/>
                  </a:lnTo>
                  <a:lnTo>
                    <a:pt x="92" y="431"/>
                  </a:lnTo>
                  <a:lnTo>
                    <a:pt x="86" y="445"/>
                  </a:lnTo>
                  <a:lnTo>
                    <a:pt x="80" y="455"/>
                  </a:lnTo>
                  <a:lnTo>
                    <a:pt x="74" y="464"/>
                  </a:lnTo>
                  <a:lnTo>
                    <a:pt x="54" y="490"/>
                  </a:lnTo>
                  <a:lnTo>
                    <a:pt x="30" y="524"/>
                  </a:lnTo>
                  <a:lnTo>
                    <a:pt x="0" y="569"/>
                  </a:lnTo>
                  <a:lnTo>
                    <a:pt x="3" y="572"/>
                  </a:lnTo>
                  <a:lnTo>
                    <a:pt x="14" y="575"/>
                  </a:lnTo>
                  <a:lnTo>
                    <a:pt x="21" y="576"/>
                  </a:lnTo>
                  <a:lnTo>
                    <a:pt x="32" y="576"/>
                  </a:lnTo>
                  <a:lnTo>
                    <a:pt x="44" y="575"/>
                  </a:lnTo>
                  <a:lnTo>
                    <a:pt x="57" y="572"/>
                  </a:lnTo>
                  <a:lnTo>
                    <a:pt x="65" y="569"/>
                  </a:lnTo>
                  <a:lnTo>
                    <a:pt x="74" y="564"/>
                  </a:lnTo>
                  <a:lnTo>
                    <a:pt x="90" y="551"/>
                  </a:lnTo>
                  <a:lnTo>
                    <a:pt x="110" y="533"/>
                  </a:lnTo>
                  <a:lnTo>
                    <a:pt x="129" y="514"/>
                  </a:lnTo>
                  <a:lnTo>
                    <a:pt x="149" y="493"/>
                  </a:lnTo>
                  <a:lnTo>
                    <a:pt x="170" y="472"/>
                  </a:lnTo>
                  <a:lnTo>
                    <a:pt x="192" y="452"/>
                  </a:lnTo>
                  <a:lnTo>
                    <a:pt x="204" y="443"/>
                  </a:lnTo>
                  <a:lnTo>
                    <a:pt x="216" y="436"/>
                  </a:lnTo>
                  <a:lnTo>
                    <a:pt x="213" y="427"/>
                  </a:lnTo>
                  <a:lnTo>
                    <a:pt x="211" y="418"/>
                  </a:lnTo>
                  <a:lnTo>
                    <a:pt x="208" y="406"/>
                  </a:lnTo>
                  <a:lnTo>
                    <a:pt x="207" y="389"/>
                  </a:lnTo>
                  <a:lnTo>
                    <a:pt x="207" y="370"/>
                  </a:lnTo>
                  <a:lnTo>
                    <a:pt x="208" y="346"/>
                  </a:lnTo>
                  <a:lnTo>
                    <a:pt x="213" y="321"/>
                  </a:lnTo>
                  <a:lnTo>
                    <a:pt x="228" y="259"/>
                  </a:lnTo>
                  <a:lnTo>
                    <a:pt x="244" y="195"/>
                  </a:lnTo>
                  <a:lnTo>
                    <a:pt x="259" y="138"/>
                  </a:lnTo>
                  <a:lnTo>
                    <a:pt x="264" y="117"/>
                  </a:lnTo>
                  <a:lnTo>
                    <a:pt x="267" y="102"/>
                  </a:lnTo>
                  <a:lnTo>
                    <a:pt x="267" y="80"/>
                  </a:lnTo>
                  <a:lnTo>
                    <a:pt x="265" y="60"/>
                  </a:lnTo>
                  <a:lnTo>
                    <a:pt x="262" y="41"/>
                  </a:lnTo>
                  <a:lnTo>
                    <a:pt x="90" y="0"/>
                  </a:lnTo>
                  <a:close/>
                </a:path>
              </a:pathLst>
            </a:custGeom>
            <a:solidFill>
              <a:srgbClr val="FCD6A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id-ID" sz="1800"/>
            </a:p>
          </p:txBody>
        </p:sp>
        <p:sp>
          <p:nvSpPr>
            <p:cNvPr id="43" name="Freeform 46">
              <a:extLst>
                <a:ext uri="{FF2B5EF4-FFF2-40B4-BE49-F238E27FC236}">
                  <a16:creationId xmlns:a16="http://schemas.microsoft.com/office/drawing/2014/main" xmlns="" id="{B89C829A-A48E-4C74-9749-6C3ACEEEFD9E}"/>
                </a:ext>
              </a:extLst>
            </p:cNvPr>
            <p:cNvSpPr>
              <a:spLocks/>
            </p:cNvSpPr>
            <p:nvPr/>
          </p:nvSpPr>
          <p:spPr bwMode="auto">
            <a:xfrm>
              <a:off x="4106" y="1844"/>
              <a:ext cx="261" cy="499"/>
            </a:xfrm>
            <a:custGeom>
              <a:avLst/>
              <a:gdLst>
                <a:gd name="T0" fmla="*/ 1 w 520"/>
                <a:gd name="T1" fmla="*/ 1 h 998"/>
                <a:gd name="T2" fmla="*/ 1 w 520"/>
                <a:gd name="T3" fmla="*/ 1 h 998"/>
                <a:gd name="T4" fmla="*/ 1 w 520"/>
                <a:gd name="T5" fmla="*/ 1 h 998"/>
                <a:gd name="T6" fmla="*/ 1 w 520"/>
                <a:gd name="T7" fmla="*/ 1 h 998"/>
                <a:gd name="T8" fmla="*/ 1 w 520"/>
                <a:gd name="T9" fmla="*/ 1 h 998"/>
                <a:gd name="T10" fmla="*/ 1 w 520"/>
                <a:gd name="T11" fmla="*/ 1 h 998"/>
                <a:gd name="T12" fmla="*/ 1 w 520"/>
                <a:gd name="T13" fmla="*/ 1 h 998"/>
                <a:gd name="T14" fmla="*/ 1 w 520"/>
                <a:gd name="T15" fmla="*/ 1 h 998"/>
                <a:gd name="T16" fmla="*/ 1 w 520"/>
                <a:gd name="T17" fmla="*/ 1 h 998"/>
                <a:gd name="T18" fmla="*/ 1 w 520"/>
                <a:gd name="T19" fmla="*/ 1 h 998"/>
                <a:gd name="T20" fmla="*/ 1 w 520"/>
                <a:gd name="T21" fmla="*/ 1 h 998"/>
                <a:gd name="T22" fmla="*/ 1 w 520"/>
                <a:gd name="T23" fmla="*/ 1 h 998"/>
                <a:gd name="T24" fmla="*/ 1 w 520"/>
                <a:gd name="T25" fmla="*/ 1 h 998"/>
                <a:gd name="T26" fmla="*/ 1 w 520"/>
                <a:gd name="T27" fmla="*/ 1 h 998"/>
                <a:gd name="T28" fmla="*/ 1 w 520"/>
                <a:gd name="T29" fmla="*/ 1 h 998"/>
                <a:gd name="T30" fmla="*/ 1 w 520"/>
                <a:gd name="T31" fmla="*/ 1 h 998"/>
                <a:gd name="T32" fmla="*/ 1 w 520"/>
                <a:gd name="T33" fmla="*/ 1 h 998"/>
                <a:gd name="T34" fmla="*/ 1 w 520"/>
                <a:gd name="T35" fmla="*/ 1 h 998"/>
                <a:gd name="T36" fmla="*/ 1 w 520"/>
                <a:gd name="T37" fmla="*/ 1 h 998"/>
                <a:gd name="T38" fmla="*/ 1 w 520"/>
                <a:gd name="T39" fmla="*/ 1 h 998"/>
                <a:gd name="T40" fmla="*/ 1 w 520"/>
                <a:gd name="T41" fmla="*/ 1 h 998"/>
                <a:gd name="T42" fmla="*/ 1 w 520"/>
                <a:gd name="T43" fmla="*/ 1 h 998"/>
                <a:gd name="T44" fmla="*/ 1 w 520"/>
                <a:gd name="T45" fmla="*/ 1 h 998"/>
                <a:gd name="T46" fmla="*/ 1 w 520"/>
                <a:gd name="T47" fmla="*/ 1 h 998"/>
                <a:gd name="T48" fmla="*/ 1 w 520"/>
                <a:gd name="T49" fmla="*/ 1 h 998"/>
                <a:gd name="T50" fmla="*/ 1 w 520"/>
                <a:gd name="T51" fmla="*/ 1 h 998"/>
                <a:gd name="T52" fmla="*/ 1 w 520"/>
                <a:gd name="T53" fmla="*/ 1 h 998"/>
                <a:gd name="T54" fmla="*/ 1 w 520"/>
                <a:gd name="T55" fmla="*/ 1 h 998"/>
                <a:gd name="T56" fmla="*/ 1 w 520"/>
                <a:gd name="T57" fmla="*/ 1 h 998"/>
                <a:gd name="T58" fmla="*/ 1 w 520"/>
                <a:gd name="T59" fmla="*/ 1 h 998"/>
                <a:gd name="T60" fmla="*/ 1 w 520"/>
                <a:gd name="T61" fmla="*/ 1 h 998"/>
                <a:gd name="T62" fmla="*/ 1 w 520"/>
                <a:gd name="T63" fmla="*/ 1 h 998"/>
                <a:gd name="T64" fmla="*/ 1 w 520"/>
                <a:gd name="T65" fmla="*/ 1 h 998"/>
                <a:gd name="T66" fmla="*/ 1 w 520"/>
                <a:gd name="T67" fmla="*/ 1 h 998"/>
                <a:gd name="T68" fmla="*/ 0 w 520"/>
                <a:gd name="T69" fmla="*/ 1 h 998"/>
                <a:gd name="T70" fmla="*/ 1 w 520"/>
                <a:gd name="T71" fmla="*/ 1 h 998"/>
                <a:gd name="T72" fmla="*/ 1 w 520"/>
                <a:gd name="T73" fmla="*/ 1 h 998"/>
                <a:gd name="T74" fmla="*/ 1 w 520"/>
                <a:gd name="T75" fmla="*/ 1 h 998"/>
                <a:gd name="T76" fmla="*/ 1 w 520"/>
                <a:gd name="T77" fmla="*/ 1 h 998"/>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520" h="998">
                  <a:moveTo>
                    <a:pt x="417" y="40"/>
                  </a:moveTo>
                  <a:lnTo>
                    <a:pt x="417" y="40"/>
                  </a:lnTo>
                  <a:lnTo>
                    <a:pt x="428" y="54"/>
                  </a:lnTo>
                  <a:lnTo>
                    <a:pt x="437" y="68"/>
                  </a:lnTo>
                  <a:lnTo>
                    <a:pt x="448" y="86"/>
                  </a:lnTo>
                  <a:lnTo>
                    <a:pt x="459" y="107"/>
                  </a:lnTo>
                  <a:lnTo>
                    <a:pt x="469" y="131"/>
                  </a:lnTo>
                  <a:lnTo>
                    <a:pt x="472" y="143"/>
                  </a:lnTo>
                  <a:lnTo>
                    <a:pt x="475" y="155"/>
                  </a:lnTo>
                  <a:lnTo>
                    <a:pt x="478" y="167"/>
                  </a:lnTo>
                  <a:lnTo>
                    <a:pt x="478" y="178"/>
                  </a:lnTo>
                  <a:lnTo>
                    <a:pt x="478" y="206"/>
                  </a:lnTo>
                  <a:lnTo>
                    <a:pt x="475" y="244"/>
                  </a:lnTo>
                  <a:lnTo>
                    <a:pt x="469" y="330"/>
                  </a:lnTo>
                  <a:lnTo>
                    <a:pt x="456" y="480"/>
                  </a:lnTo>
                  <a:lnTo>
                    <a:pt x="453" y="509"/>
                  </a:lnTo>
                  <a:lnTo>
                    <a:pt x="453" y="550"/>
                  </a:lnTo>
                  <a:lnTo>
                    <a:pt x="451" y="648"/>
                  </a:lnTo>
                  <a:lnTo>
                    <a:pt x="453" y="772"/>
                  </a:lnTo>
                  <a:lnTo>
                    <a:pt x="462" y="793"/>
                  </a:lnTo>
                  <a:lnTo>
                    <a:pt x="481" y="842"/>
                  </a:lnTo>
                  <a:lnTo>
                    <a:pt x="493" y="874"/>
                  </a:lnTo>
                  <a:lnTo>
                    <a:pt x="504" y="905"/>
                  </a:lnTo>
                  <a:lnTo>
                    <a:pt x="513" y="937"/>
                  </a:lnTo>
                  <a:lnTo>
                    <a:pt x="520" y="965"/>
                  </a:lnTo>
                  <a:lnTo>
                    <a:pt x="510" y="970"/>
                  </a:lnTo>
                  <a:lnTo>
                    <a:pt x="483" y="979"/>
                  </a:lnTo>
                  <a:lnTo>
                    <a:pt x="463" y="983"/>
                  </a:lnTo>
                  <a:lnTo>
                    <a:pt x="441" y="989"/>
                  </a:lnTo>
                  <a:lnTo>
                    <a:pt x="414" y="994"/>
                  </a:lnTo>
                  <a:lnTo>
                    <a:pt x="383" y="997"/>
                  </a:lnTo>
                  <a:lnTo>
                    <a:pt x="350" y="998"/>
                  </a:lnTo>
                  <a:lnTo>
                    <a:pt x="314" y="998"/>
                  </a:lnTo>
                  <a:lnTo>
                    <a:pt x="275" y="997"/>
                  </a:lnTo>
                  <a:lnTo>
                    <a:pt x="234" y="991"/>
                  </a:lnTo>
                  <a:lnTo>
                    <a:pt x="191" y="982"/>
                  </a:lnTo>
                  <a:lnTo>
                    <a:pt x="169" y="974"/>
                  </a:lnTo>
                  <a:lnTo>
                    <a:pt x="146" y="968"/>
                  </a:lnTo>
                  <a:lnTo>
                    <a:pt x="124" y="959"/>
                  </a:lnTo>
                  <a:lnTo>
                    <a:pt x="100" y="950"/>
                  </a:lnTo>
                  <a:lnTo>
                    <a:pt x="76" y="940"/>
                  </a:lnTo>
                  <a:lnTo>
                    <a:pt x="52" y="928"/>
                  </a:lnTo>
                  <a:lnTo>
                    <a:pt x="53" y="759"/>
                  </a:lnTo>
                  <a:lnTo>
                    <a:pt x="53" y="625"/>
                  </a:lnTo>
                  <a:lnTo>
                    <a:pt x="53" y="570"/>
                  </a:lnTo>
                  <a:lnTo>
                    <a:pt x="52" y="530"/>
                  </a:lnTo>
                  <a:lnTo>
                    <a:pt x="50" y="492"/>
                  </a:lnTo>
                  <a:lnTo>
                    <a:pt x="50" y="441"/>
                  </a:lnTo>
                  <a:lnTo>
                    <a:pt x="53" y="323"/>
                  </a:lnTo>
                  <a:lnTo>
                    <a:pt x="56" y="211"/>
                  </a:lnTo>
                  <a:lnTo>
                    <a:pt x="58" y="169"/>
                  </a:lnTo>
                  <a:lnTo>
                    <a:pt x="58" y="143"/>
                  </a:lnTo>
                  <a:lnTo>
                    <a:pt x="53" y="149"/>
                  </a:lnTo>
                  <a:lnTo>
                    <a:pt x="44" y="164"/>
                  </a:lnTo>
                  <a:lnTo>
                    <a:pt x="37" y="173"/>
                  </a:lnTo>
                  <a:lnTo>
                    <a:pt x="29" y="181"/>
                  </a:lnTo>
                  <a:lnTo>
                    <a:pt x="20" y="190"/>
                  </a:lnTo>
                  <a:lnTo>
                    <a:pt x="10" y="196"/>
                  </a:lnTo>
                  <a:lnTo>
                    <a:pt x="9" y="179"/>
                  </a:lnTo>
                  <a:lnTo>
                    <a:pt x="4" y="169"/>
                  </a:lnTo>
                  <a:lnTo>
                    <a:pt x="3" y="166"/>
                  </a:lnTo>
                  <a:lnTo>
                    <a:pt x="0" y="164"/>
                  </a:lnTo>
                  <a:lnTo>
                    <a:pt x="6" y="143"/>
                  </a:lnTo>
                  <a:lnTo>
                    <a:pt x="20" y="97"/>
                  </a:lnTo>
                  <a:lnTo>
                    <a:pt x="29" y="70"/>
                  </a:lnTo>
                  <a:lnTo>
                    <a:pt x="40" y="43"/>
                  </a:lnTo>
                  <a:lnTo>
                    <a:pt x="50" y="19"/>
                  </a:lnTo>
                  <a:lnTo>
                    <a:pt x="61" y="0"/>
                  </a:lnTo>
                  <a:lnTo>
                    <a:pt x="134" y="172"/>
                  </a:lnTo>
                  <a:lnTo>
                    <a:pt x="417" y="40"/>
                  </a:lnTo>
                  <a:close/>
                </a:path>
              </a:pathLst>
            </a:custGeom>
            <a:solidFill>
              <a:srgbClr val="1B171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id-ID" sz="1800"/>
            </a:p>
          </p:txBody>
        </p:sp>
        <p:sp>
          <p:nvSpPr>
            <p:cNvPr id="44" name="Freeform 47">
              <a:extLst>
                <a:ext uri="{FF2B5EF4-FFF2-40B4-BE49-F238E27FC236}">
                  <a16:creationId xmlns:a16="http://schemas.microsoft.com/office/drawing/2014/main" xmlns="" id="{A9963085-9F9C-4CA2-B680-5B4EFDA1E87F}"/>
                </a:ext>
              </a:extLst>
            </p:cNvPr>
            <p:cNvSpPr>
              <a:spLocks/>
            </p:cNvSpPr>
            <p:nvPr/>
          </p:nvSpPr>
          <p:spPr bwMode="auto">
            <a:xfrm>
              <a:off x="3998" y="1440"/>
              <a:ext cx="421" cy="420"/>
            </a:xfrm>
            <a:custGeom>
              <a:avLst/>
              <a:gdLst>
                <a:gd name="T0" fmla="*/ 1 w 842"/>
                <a:gd name="T1" fmla="*/ 1 h 840"/>
                <a:gd name="T2" fmla="*/ 1 w 842"/>
                <a:gd name="T3" fmla="*/ 1 h 840"/>
                <a:gd name="T4" fmla="*/ 1 w 842"/>
                <a:gd name="T5" fmla="*/ 1 h 840"/>
                <a:gd name="T6" fmla="*/ 1 w 842"/>
                <a:gd name="T7" fmla="*/ 1 h 840"/>
                <a:gd name="T8" fmla="*/ 1 w 842"/>
                <a:gd name="T9" fmla="*/ 1 h 840"/>
                <a:gd name="T10" fmla="*/ 1 w 842"/>
                <a:gd name="T11" fmla="*/ 1 h 840"/>
                <a:gd name="T12" fmla="*/ 1 w 842"/>
                <a:gd name="T13" fmla="*/ 1 h 840"/>
                <a:gd name="T14" fmla="*/ 1 w 842"/>
                <a:gd name="T15" fmla="*/ 1 h 840"/>
                <a:gd name="T16" fmla="*/ 1 w 842"/>
                <a:gd name="T17" fmla="*/ 1 h 840"/>
                <a:gd name="T18" fmla="*/ 1 w 842"/>
                <a:gd name="T19" fmla="*/ 1 h 840"/>
                <a:gd name="T20" fmla="*/ 1 w 842"/>
                <a:gd name="T21" fmla="*/ 1 h 840"/>
                <a:gd name="T22" fmla="*/ 1 w 842"/>
                <a:gd name="T23" fmla="*/ 1 h 840"/>
                <a:gd name="T24" fmla="*/ 1 w 842"/>
                <a:gd name="T25" fmla="*/ 1 h 840"/>
                <a:gd name="T26" fmla="*/ 1 w 842"/>
                <a:gd name="T27" fmla="*/ 1 h 840"/>
                <a:gd name="T28" fmla="*/ 1 w 842"/>
                <a:gd name="T29" fmla="*/ 1 h 840"/>
                <a:gd name="T30" fmla="*/ 1 w 842"/>
                <a:gd name="T31" fmla="*/ 1 h 840"/>
                <a:gd name="T32" fmla="*/ 1 w 842"/>
                <a:gd name="T33" fmla="*/ 1 h 840"/>
                <a:gd name="T34" fmla="*/ 1 w 842"/>
                <a:gd name="T35" fmla="*/ 1 h 840"/>
                <a:gd name="T36" fmla="*/ 1 w 842"/>
                <a:gd name="T37" fmla="*/ 1 h 840"/>
                <a:gd name="T38" fmla="*/ 1 w 842"/>
                <a:gd name="T39" fmla="*/ 1 h 840"/>
                <a:gd name="T40" fmla="*/ 1 w 842"/>
                <a:gd name="T41" fmla="*/ 1 h 840"/>
                <a:gd name="T42" fmla="*/ 1 w 842"/>
                <a:gd name="T43" fmla="*/ 1 h 840"/>
                <a:gd name="T44" fmla="*/ 1 w 842"/>
                <a:gd name="T45" fmla="*/ 1 h 840"/>
                <a:gd name="T46" fmla="*/ 1 w 842"/>
                <a:gd name="T47" fmla="*/ 1 h 840"/>
                <a:gd name="T48" fmla="*/ 1 w 842"/>
                <a:gd name="T49" fmla="*/ 1 h 840"/>
                <a:gd name="T50" fmla="*/ 1 w 842"/>
                <a:gd name="T51" fmla="*/ 1 h 840"/>
                <a:gd name="T52" fmla="*/ 1 w 842"/>
                <a:gd name="T53" fmla="*/ 1 h 840"/>
                <a:gd name="T54" fmla="*/ 1 w 842"/>
                <a:gd name="T55" fmla="*/ 1 h 840"/>
                <a:gd name="T56" fmla="*/ 1 w 842"/>
                <a:gd name="T57" fmla="*/ 1 h 840"/>
                <a:gd name="T58" fmla="*/ 1 w 842"/>
                <a:gd name="T59" fmla="*/ 1 h 840"/>
                <a:gd name="T60" fmla="*/ 1 w 842"/>
                <a:gd name="T61" fmla="*/ 1 h 840"/>
                <a:gd name="T62" fmla="*/ 1 w 842"/>
                <a:gd name="T63" fmla="*/ 1 h 840"/>
                <a:gd name="T64" fmla="*/ 1 w 842"/>
                <a:gd name="T65" fmla="*/ 1 h 840"/>
                <a:gd name="T66" fmla="*/ 1 w 842"/>
                <a:gd name="T67" fmla="*/ 1 h 840"/>
                <a:gd name="T68" fmla="*/ 1 w 842"/>
                <a:gd name="T69" fmla="*/ 1 h 840"/>
                <a:gd name="T70" fmla="*/ 1 w 842"/>
                <a:gd name="T71" fmla="*/ 1 h 840"/>
                <a:gd name="T72" fmla="*/ 1 w 842"/>
                <a:gd name="T73" fmla="*/ 1 h 840"/>
                <a:gd name="T74" fmla="*/ 1 w 842"/>
                <a:gd name="T75" fmla="*/ 1 h 840"/>
                <a:gd name="T76" fmla="*/ 1 w 842"/>
                <a:gd name="T77" fmla="*/ 1 h 840"/>
                <a:gd name="T78" fmla="*/ 1 w 842"/>
                <a:gd name="T79" fmla="*/ 1 h 840"/>
                <a:gd name="T80" fmla="*/ 1 w 842"/>
                <a:gd name="T81" fmla="*/ 1 h 840"/>
                <a:gd name="T82" fmla="*/ 1 w 842"/>
                <a:gd name="T83" fmla="*/ 1 h 840"/>
                <a:gd name="T84" fmla="*/ 1 w 842"/>
                <a:gd name="T85" fmla="*/ 1 h 840"/>
                <a:gd name="T86" fmla="*/ 1 w 842"/>
                <a:gd name="T87" fmla="*/ 1 h 840"/>
                <a:gd name="T88" fmla="*/ 1 w 842"/>
                <a:gd name="T89" fmla="*/ 1 h 840"/>
                <a:gd name="T90" fmla="*/ 1 w 842"/>
                <a:gd name="T91" fmla="*/ 1 h 840"/>
                <a:gd name="T92" fmla="*/ 1 w 842"/>
                <a:gd name="T93" fmla="*/ 1 h 840"/>
                <a:gd name="T94" fmla="*/ 1 w 842"/>
                <a:gd name="T95" fmla="*/ 1 h 840"/>
                <a:gd name="T96" fmla="*/ 1 w 842"/>
                <a:gd name="T97" fmla="*/ 1 h 840"/>
                <a:gd name="T98" fmla="*/ 1 w 842"/>
                <a:gd name="T99" fmla="*/ 1 h 840"/>
                <a:gd name="T100" fmla="*/ 0 w 842"/>
                <a:gd name="T101" fmla="*/ 1 h 840"/>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842" h="840">
                  <a:moveTo>
                    <a:pt x="76" y="0"/>
                  </a:moveTo>
                  <a:lnTo>
                    <a:pt x="76" y="0"/>
                  </a:lnTo>
                  <a:lnTo>
                    <a:pt x="95" y="19"/>
                  </a:lnTo>
                  <a:lnTo>
                    <a:pt x="112" y="36"/>
                  </a:lnTo>
                  <a:lnTo>
                    <a:pt x="125" y="49"/>
                  </a:lnTo>
                  <a:lnTo>
                    <a:pt x="131" y="54"/>
                  </a:lnTo>
                  <a:lnTo>
                    <a:pt x="136" y="61"/>
                  </a:lnTo>
                  <a:lnTo>
                    <a:pt x="146" y="79"/>
                  </a:lnTo>
                  <a:lnTo>
                    <a:pt x="157" y="97"/>
                  </a:lnTo>
                  <a:lnTo>
                    <a:pt x="163" y="105"/>
                  </a:lnTo>
                  <a:lnTo>
                    <a:pt x="169" y="111"/>
                  </a:lnTo>
                  <a:lnTo>
                    <a:pt x="194" y="127"/>
                  </a:lnTo>
                  <a:lnTo>
                    <a:pt x="233" y="152"/>
                  </a:lnTo>
                  <a:lnTo>
                    <a:pt x="272" y="182"/>
                  </a:lnTo>
                  <a:lnTo>
                    <a:pt x="287" y="196"/>
                  </a:lnTo>
                  <a:lnTo>
                    <a:pt x="297" y="206"/>
                  </a:lnTo>
                  <a:lnTo>
                    <a:pt x="303" y="208"/>
                  </a:lnTo>
                  <a:lnTo>
                    <a:pt x="314" y="212"/>
                  </a:lnTo>
                  <a:lnTo>
                    <a:pt x="320" y="215"/>
                  </a:lnTo>
                  <a:lnTo>
                    <a:pt x="326" y="220"/>
                  </a:lnTo>
                  <a:lnTo>
                    <a:pt x="332" y="227"/>
                  </a:lnTo>
                  <a:lnTo>
                    <a:pt x="336" y="236"/>
                  </a:lnTo>
                  <a:lnTo>
                    <a:pt x="339" y="244"/>
                  </a:lnTo>
                  <a:lnTo>
                    <a:pt x="342" y="248"/>
                  </a:lnTo>
                  <a:lnTo>
                    <a:pt x="344" y="248"/>
                  </a:lnTo>
                  <a:lnTo>
                    <a:pt x="348" y="248"/>
                  </a:lnTo>
                  <a:lnTo>
                    <a:pt x="359" y="244"/>
                  </a:lnTo>
                  <a:lnTo>
                    <a:pt x="368" y="242"/>
                  </a:lnTo>
                  <a:lnTo>
                    <a:pt x="380" y="242"/>
                  </a:lnTo>
                  <a:lnTo>
                    <a:pt x="387" y="242"/>
                  </a:lnTo>
                  <a:lnTo>
                    <a:pt x="393" y="241"/>
                  </a:lnTo>
                  <a:lnTo>
                    <a:pt x="408" y="236"/>
                  </a:lnTo>
                  <a:lnTo>
                    <a:pt x="425" y="230"/>
                  </a:lnTo>
                  <a:lnTo>
                    <a:pt x="438" y="223"/>
                  </a:lnTo>
                  <a:lnTo>
                    <a:pt x="462" y="208"/>
                  </a:lnTo>
                  <a:lnTo>
                    <a:pt x="471" y="200"/>
                  </a:lnTo>
                  <a:lnTo>
                    <a:pt x="469" y="224"/>
                  </a:lnTo>
                  <a:lnTo>
                    <a:pt x="468" y="253"/>
                  </a:lnTo>
                  <a:lnTo>
                    <a:pt x="463" y="290"/>
                  </a:lnTo>
                  <a:lnTo>
                    <a:pt x="459" y="310"/>
                  </a:lnTo>
                  <a:lnTo>
                    <a:pt x="453" y="329"/>
                  </a:lnTo>
                  <a:lnTo>
                    <a:pt x="447" y="346"/>
                  </a:lnTo>
                  <a:lnTo>
                    <a:pt x="440" y="361"/>
                  </a:lnTo>
                  <a:lnTo>
                    <a:pt x="429" y="382"/>
                  </a:lnTo>
                  <a:lnTo>
                    <a:pt x="423" y="389"/>
                  </a:lnTo>
                  <a:lnTo>
                    <a:pt x="456" y="344"/>
                  </a:lnTo>
                  <a:lnTo>
                    <a:pt x="483" y="304"/>
                  </a:lnTo>
                  <a:lnTo>
                    <a:pt x="507" y="268"/>
                  </a:lnTo>
                  <a:lnTo>
                    <a:pt x="517" y="254"/>
                  </a:lnTo>
                  <a:lnTo>
                    <a:pt x="528" y="241"/>
                  </a:lnTo>
                  <a:lnTo>
                    <a:pt x="538" y="229"/>
                  </a:lnTo>
                  <a:lnTo>
                    <a:pt x="549" y="220"/>
                  </a:lnTo>
                  <a:lnTo>
                    <a:pt x="559" y="212"/>
                  </a:lnTo>
                  <a:lnTo>
                    <a:pt x="571" y="209"/>
                  </a:lnTo>
                  <a:lnTo>
                    <a:pt x="577" y="209"/>
                  </a:lnTo>
                  <a:lnTo>
                    <a:pt x="583" y="209"/>
                  </a:lnTo>
                  <a:lnTo>
                    <a:pt x="589" y="211"/>
                  </a:lnTo>
                  <a:lnTo>
                    <a:pt x="595" y="214"/>
                  </a:lnTo>
                  <a:lnTo>
                    <a:pt x="621" y="229"/>
                  </a:lnTo>
                  <a:lnTo>
                    <a:pt x="633" y="236"/>
                  </a:lnTo>
                  <a:lnTo>
                    <a:pt x="643" y="245"/>
                  </a:lnTo>
                  <a:lnTo>
                    <a:pt x="652" y="256"/>
                  </a:lnTo>
                  <a:lnTo>
                    <a:pt x="659" y="266"/>
                  </a:lnTo>
                  <a:lnTo>
                    <a:pt x="664" y="278"/>
                  </a:lnTo>
                  <a:lnTo>
                    <a:pt x="665" y="292"/>
                  </a:lnTo>
                  <a:lnTo>
                    <a:pt x="674" y="278"/>
                  </a:lnTo>
                  <a:lnTo>
                    <a:pt x="697" y="247"/>
                  </a:lnTo>
                  <a:lnTo>
                    <a:pt x="710" y="230"/>
                  </a:lnTo>
                  <a:lnTo>
                    <a:pt x="724" y="215"/>
                  </a:lnTo>
                  <a:lnTo>
                    <a:pt x="739" y="203"/>
                  </a:lnTo>
                  <a:lnTo>
                    <a:pt x="745" y="200"/>
                  </a:lnTo>
                  <a:lnTo>
                    <a:pt x="751" y="197"/>
                  </a:lnTo>
                  <a:lnTo>
                    <a:pt x="766" y="197"/>
                  </a:lnTo>
                  <a:lnTo>
                    <a:pt x="773" y="197"/>
                  </a:lnTo>
                  <a:lnTo>
                    <a:pt x="782" y="199"/>
                  </a:lnTo>
                  <a:lnTo>
                    <a:pt x="790" y="200"/>
                  </a:lnTo>
                  <a:lnTo>
                    <a:pt x="799" y="205"/>
                  </a:lnTo>
                  <a:lnTo>
                    <a:pt x="808" y="209"/>
                  </a:lnTo>
                  <a:lnTo>
                    <a:pt x="815" y="217"/>
                  </a:lnTo>
                  <a:lnTo>
                    <a:pt x="823" y="226"/>
                  </a:lnTo>
                  <a:lnTo>
                    <a:pt x="829" y="236"/>
                  </a:lnTo>
                  <a:lnTo>
                    <a:pt x="835" y="250"/>
                  </a:lnTo>
                  <a:lnTo>
                    <a:pt x="839" y="265"/>
                  </a:lnTo>
                  <a:lnTo>
                    <a:pt x="842" y="284"/>
                  </a:lnTo>
                  <a:lnTo>
                    <a:pt x="842" y="305"/>
                  </a:lnTo>
                  <a:lnTo>
                    <a:pt x="842" y="329"/>
                  </a:lnTo>
                  <a:lnTo>
                    <a:pt x="839" y="356"/>
                  </a:lnTo>
                  <a:lnTo>
                    <a:pt x="815" y="546"/>
                  </a:lnTo>
                  <a:lnTo>
                    <a:pt x="806" y="605"/>
                  </a:lnTo>
                  <a:lnTo>
                    <a:pt x="802" y="634"/>
                  </a:lnTo>
                  <a:lnTo>
                    <a:pt x="793" y="669"/>
                  </a:lnTo>
                  <a:lnTo>
                    <a:pt x="787" y="696"/>
                  </a:lnTo>
                  <a:lnTo>
                    <a:pt x="778" y="727"/>
                  </a:lnTo>
                  <a:lnTo>
                    <a:pt x="769" y="759"/>
                  </a:lnTo>
                  <a:lnTo>
                    <a:pt x="763" y="772"/>
                  </a:lnTo>
                  <a:lnTo>
                    <a:pt x="755" y="786"/>
                  </a:lnTo>
                  <a:lnTo>
                    <a:pt x="749" y="799"/>
                  </a:lnTo>
                  <a:lnTo>
                    <a:pt x="742" y="810"/>
                  </a:lnTo>
                  <a:lnTo>
                    <a:pt x="733" y="819"/>
                  </a:lnTo>
                  <a:lnTo>
                    <a:pt x="725" y="825"/>
                  </a:lnTo>
                  <a:lnTo>
                    <a:pt x="703" y="829"/>
                  </a:lnTo>
                  <a:lnTo>
                    <a:pt x="676" y="834"/>
                  </a:lnTo>
                  <a:lnTo>
                    <a:pt x="637" y="837"/>
                  </a:lnTo>
                  <a:lnTo>
                    <a:pt x="588" y="840"/>
                  </a:lnTo>
                  <a:lnTo>
                    <a:pt x="559" y="840"/>
                  </a:lnTo>
                  <a:lnTo>
                    <a:pt x="526" y="838"/>
                  </a:lnTo>
                  <a:lnTo>
                    <a:pt x="492" y="837"/>
                  </a:lnTo>
                  <a:lnTo>
                    <a:pt x="453" y="832"/>
                  </a:lnTo>
                  <a:lnTo>
                    <a:pt x="413" y="828"/>
                  </a:lnTo>
                  <a:lnTo>
                    <a:pt x="368" y="822"/>
                  </a:lnTo>
                  <a:lnTo>
                    <a:pt x="362" y="820"/>
                  </a:lnTo>
                  <a:lnTo>
                    <a:pt x="354" y="816"/>
                  </a:lnTo>
                  <a:lnTo>
                    <a:pt x="347" y="811"/>
                  </a:lnTo>
                  <a:lnTo>
                    <a:pt x="339" y="805"/>
                  </a:lnTo>
                  <a:lnTo>
                    <a:pt x="332" y="796"/>
                  </a:lnTo>
                  <a:lnTo>
                    <a:pt x="330" y="790"/>
                  </a:lnTo>
                  <a:lnTo>
                    <a:pt x="329" y="784"/>
                  </a:lnTo>
                  <a:lnTo>
                    <a:pt x="327" y="777"/>
                  </a:lnTo>
                  <a:lnTo>
                    <a:pt x="327" y="769"/>
                  </a:lnTo>
                  <a:lnTo>
                    <a:pt x="327" y="735"/>
                  </a:lnTo>
                  <a:lnTo>
                    <a:pt x="327" y="697"/>
                  </a:lnTo>
                  <a:lnTo>
                    <a:pt x="327" y="679"/>
                  </a:lnTo>
                  <a:lnTo>
                    <a:pt x="329" y="661"/>
                  </a:lnTo>
                  <a:lnTo>
                    <a:pt x="332" y="645"/>
                  </a:lnTo>
                  <a:lnTo>
                    <a:pt x="336" y="628"/>
                  </a:lnTo>
                  <a:lnTo>
                    <a:pt x="368" y="633"/>
                  </a:lnTo>
                  <a:lnTo>
                    <a:pt x="398" y="639"/>
                  </a:lnTo>
                  <a:lnTo>
                    <a:pt x="414" y="643"/>
                  </a:lnTo>
                  <a:lnTo>
                    <a:pt x="429" y="649"/>
                  </a:lnTo>
                  <a:lnTo>
                    <a:pt x="457" y="657"/>
                  </a:lnTo>
                  <a:lnTo>
                    <a:pt x="481" y="663"/>
                  </a:lnTo>
                  <a:lnTo>
                    <a:pt x="529" y="669"/>
                  </a:lnTo>
                  <a:lnTo>
                    <a:pt x="541" y="670"/>
                  </a:lnTo>
                  <a:lnTo>
                    <a:pt x="550" y="670"/>
                  </a:lnTo>
                  <a:lnTo>
                    <a:pt x="559" y="669"/>
                  </a:lnTo>
                  <a:lnTo>
                    <a:pt x="567" y="667"/>
                  </a:lnTo>
                  <a:lnTo>
                    <a:pt x="579" y="663"/>
                  </a:lnTo>
                  <a:lnTo>
                    <a:pt x="585" y="661"/>
                  </a:lnTo>
                  <a:lnTo>
                    <a:pt x="591" y="660"/>
                  </a:lnTo>
                  <a:lnTo>
                    <a:pt x="597" y="660"/>
                  </a:lnTo>
                  <a:lnTo>
                    <a:pt x="601" y="658"/>
                  </a:lnTo>
                  <a:lnTo>
                    <a:pt x="610" y="654"/>
                  </a:lnTo>
                  <a:lnTo>
                    <a:pt x="618" y="651"/>
                  </a:lnTo>
                  <a:lnTo>
                    <a:pt x="622" y="649"/>
                  </a:lnTo>
                  <a:lnTo>
                    <a:pt x="628" y="649"/>
                  </a:lnTo>
                  <a:lnTo>
                    <a:pt x="628" y="631"/>
                  </a:lnTo>
                  <a:lnTo>
                    <a:pt x="625" y="591"/>
                  </a:lnTo>
                  <a:lnTo>
                    <a:pt x="622" y="569"/>
                  </a:lnTo>
                  <a:lnTo>
                    <a:pt x="618" y="545"/>
                  </a:lnTo>
                  <a:lnTo>
                    <a:pt x="612" y="524"/>
                  </a:lnTo>
                  <a:lnTo>
                    <a:pt x="609" y="516"/>
                  </a:lnTo>
                  <a:lnTo>
                    <a:pt x="606" y="509"/>
                  </a:lnTo>
                  <a:lnTo>
                    <a:pt x="523" y="362"/>
                  </a:lnTo>
                  <a:lnTo>
                    <a:pt x="339" y="444"/>
                  </a:lnTo>
                  <a:lnTo>
                    <a:pt x="339" y="438"/>
                  </a:lnTo>
                  <a:lnTo>
                    <a:pt x="339" y="425"/>
                  </a:lnTo>
                  <a:lnTo>
                    <a:pt x="342" y="407"/>
                  </a:lnTo>
                  <a:lnTo>
                    <a:pt x="345" y="396"/>
                  </a:lnTo>
                  <a:lnTo>
                    <a:pt x="351" y="386"/>
                  </a:lnTo>
                  <a:lnTo>
                    <a:pt x="311" y="365"/>
                  </a:lnTo>
                  <a:lnTo>
                    <a:pt x="251" y="332"/>
                  </a:lnTo>
                  <a:lnTo>
                    <a:pt x="240" y="328"/>
                  </a:lnTo>
                  <a:lnTo>
                    <a:pt x="230" y="323"/>
                  </a:lnTo>
                  <a:lnTo>
                    <a:pt x="208" y="316"/>
                  </a:lnTo>
                  <a:lnTo>
                    <a:pt x="197" y="311"/>
                  </a:lnTo>
                  <a:lnTo>
                    <a:pt x="187" y="305"/>
                  </a:lnTo>
                  <a:lnTo>
                    <a:pt x="178" y="298"/>
                  </a:lnTo>
                  <a:lnTo>
                    <a:pt x="169" y="289"/>
                  </a:lnTo>
                  <a:lnTo>
                    <a:pt x="148" y="263"/>
                  </a:lnTo>
                  <a:lnTo>
                    <a:pt x="121" y="230"/>
                  </a:lnTo>
                  <a:lnTo>
                    <a:pt x="76" y="181"/>
                  </a:lnTo>
                  <a:lnTo>
                    <a:pt x="68" y="172"/>
                  </a:lnTo>
                  <a:lnTo>
                    <a:pt x="59" y="158"/>
                  </a:lnTo>
                  <a:lnTo>
                    <a:pt x="38" y="126"/>
                  </a:lnTo>
                  <a:lnTo>
                    <a:pt x="16" y="93"/>
                  </a:lnTo>
                  <a:lnTo>
                    <a:pt x="7" y="82"/>
                  </a:lnTo>
                  <a:lnTo>
                    <a:pt x="0" y="75"/>
                  </a:lnTo>
                  <a:lnTo>
                    <a:pt x="76" y="0"/>
                  </a:lnTo>
                  <a:close/>
                </a:path>
              </a:pathLst>
            </a:custGeom>
            <a:solidFill>
              <a:srgbClr val="1B171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id-ID" sz="1800"/>
            </a:p>
          </p:txBody>
        </p:sp>
        <p:sp>
          <p:nvSpPr>
            <p:cNvPr id="45" name="Freeform 48">
              <a:extLst>
                <a:ext uri="{FF2B5EF4-FFF2-40B4-BE49-F238E27FC236}">
                  <a16:creationId xmlns:a16="http://schemas.microsoft.com/office/drawing/2014/main" xmlns="" id="{245A633D-EC5F-4BA1-827A-B3E9B16EAAEB}"/>
                </a:ext>
              </a:extLst>
            </p:cNvPr>
            <p:cNvSpPr>
              <a:spLocks/>
            </p:cNvSpPr>
            <p:nvPr/>
          </p:nvSpPr>
          <p:spPr bwMode="auto">
            <a:xfrm>
              <a:off x="4068" y="1699"/>
              <a:ext cx="101" cy="104"/>
            </a:xfrm>
            <a:custGeom>
              <a:avLst/>
              <a:gdLst>
                <a:gd name="T0" fmla="*/ 1 w 202"/>
                <a:gd name="T1" fmla="*/ 1 h 206"/>
                <a:gd name="T2" fmla="*/ 1 w 202"/>
                <a:gd name="T3" fmla="*/ 1 h 206"/>
                <a:gd name="T4" fmla="*/ 1 w 202"/>
                <a:gd name="T5" fmla="*/ 1 h 206"/>
                <a:gd name="T6" fmla="*/ 1 w 202"/>
                <a:gd name="T7" fmla="*/ 1 h 206"/>
                <a:gd name="T8" fmla="*/ 1 w 202"/>
                <a:gd name="T9" fmla="*/ 1 h 206"/>
                <a:gd name="T10" fmla="*/ 1 w 202"/>
                <a:gd name="T11" fmla="*/ 0 h 206"/>
                <a:gd name="T12" fmla="*/ 1 w 202"/>
                <a:gd name="T13" fmla="*/ 1 h 206"/>
                <a:gd name="T14" fmla="*/ 1 w 202"/>
                <a:gd name="T15" fmla="*/ 1 h 206"/>
                <a:gd name="T16" fmla="*/ 1 w 202"/>
                <a:gd name="T17" fmla="*/ 1 h 206"/>
                <a:gd name="T18" fmla="*/ 1 w 202"/>
                <a:gd name="T19" fmla="*/ 1 h 206"/>
                <a:gd name="T20" fmla="*/ 1 w 202"/>
                <a:gd name="T21" fmla="*/ 1 h 206"/>
                <a:gd name="T22" fmla="*/ 1 w 202"/>
                <a:gd name="T23" fmla="*/ 1 h 206"/>
                <a:gd name="T24" fmla="*/ 1 w 202"/>
                <a:gd name="T25" fmla="*/ 1 h 206"/>
                <a:gd name="T26" fmla="*/ 1 w 202"/>
                <a:gd name="T27" fmla="*/ 1 h 206"/>
                <a:gd name="T28" fmla="*/ 1 w 202"/>
                <a:gd name="T29" fmla="*/ 1 h 206"/>
                <a:gd name="T30" fmla="*/ 1 w 202"/>
                <a:gd name="T31" fmla="*/ 1 h 206"/>
                <a:gd name="T32" fmla="*/ 1 w 202"/>
                <a:gd name="T33" fmla="*/ 1 h 206"/>
                <a:gd name="T34" fmla="*/ 1 w 202"/>
                <a:gd name="T35" fmla="*/ 1 h 206"/>
                <a:gd name="T36" fmla="*/ 1 w 202"/>
                <a:gd name="T37" fmla="*/ 1 h 206"/>
                <a:gd name="T38" fmla="*/ 1 w 202"/>
                <a:gd name="T39" fmla="*/ 1 h 206"/>
                <a:gd name="T40" fmla="*/ 0 w 202"/>
                <a:gd name="T41" fmla="*/ 1 h 206"/>
                <a:gd name="T42" fmla="*/ 1 w 202"/>
                <a:gd name="T43" fmla="*/ 1 h 206"/>
                <a:gd name="T44" fmla="*/ 1 w 202"/>
                <a:gd name="T45" fmla="*/ 1 h 206"/>
                <a:gd name="T46" fmla="*/ 1 w 202"/>
                <a:gd name="T47" fmla="*/ 1 h 206"/>
                <a:gd name="T48" fmla="*/ 1 w 202"/>
                <a:gd name="T49" fmla="*/ 1 h 206"/>
                <a:gd name="T50" fmla="*/ 1 w 202"/>
                <a:gd name="T51" fmla="*/ 1 h 206"/>
                <a:gd name="T52" fmla="*/ 1 w 202"/>
                <a:gd name="T53" fmla="*/ 1 h 206"/>
                <a:gd name="T54" fmla="*/ 1 w 202"/>
                <a:gd name="T55" fmla="*/ 1 h 206"/>
                <a:gd name="T56" fmla="*/ 1 w 202"/>
                <a:gd name="T57" fmla="*/ 1 h 206"/>
                <a:gd name="T58" fmla="*/ 1 w 202"/>
                <a:gd name="T59" fmla="*/ 1 h 206"/>
                <a:gd name="T60" fmla="*/ 1 w 202"/>
                <a:gd name="T61" fmla="*/ 1 h 206"/>
                <a:gd name="T62" fmla="*/ 1 w 202"/>
                <a:gd name="T63" fmla="*/ 1 h 206"/>
                <a:gd name="T64" fmla="*/ 1 w 202"/>
                <a:gd name="T65" fmla="*/ 1 h 206"/>
                <a:gd name="T66" fmla="*/ 1 w 202"/>
                <a:gd name="T67" fmla="*/ 1 h 20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202" h="206">
                  <a:moveTo>
                    <a:pt x="202" y="122"/>
                  </a:moveTo>
                  <a:lnTo>
                    <a:pt x="202" y="122"/>
                  </a:lnTo>
                  <a:lnTo>
                    <a:pt x="171" y="85"/>
                  </a:lnTo>
                  <a:lnTo>
                    <a:pt x="147" y="57"/>
                  </a:lnTo>
                  <a:lnTo>
                    <a:pt x="135" y="46"/>
                  </a:lnTo>
                  <a:lnTo>
                    <a:pt x="126" y="39"/>
                  </a:lnTo>
                  <a:lnTo>
                    <a:pt x="109" y="28"/>
                  </a:lnTo>
                  <a:lnTo>
                    <a:pt x="88" y="18"/>
                  </a:lnTo>
                  <a:lnTo>
                    <a:pt x="56" y="1"/>
                  </a:lnTo>
                  <a:lnTo>
                    <a:pt x="53" y="0"/>
                  </a:lnTo>
                  <a:lnTo>
                    <a:pt x="50" y="0"/>
                  </a:lnTo>
                  <a:lnTo>
                    <a:pt x="47" y="1"/>
                  </a:lnTo>
                  <a:lnTo>
                    <a:pt x="47" y="3"/>
                  </a:lnTo>
                  <a:lnTo>
                    <a:pt x="47" y="10"/>
                  </a:lnTo>
                  <a:lnTo>
                    <a:pt x="53" y="19"/>
                  </a:lnTo>
                  <a:lnTo>
                    <a:pt x="56" y="24"/>
                  </a:lnTo>
                  <a:lnTo>
                    <a:pt x="62" y="28"/>
                  </a:lnTo>
                  <a:lnTo>
                    <a:pt x="77" y="37"/>
                  </a:lnTo>
                  <a:lnTo>
                    <a:pt x="91" y="46"/>
                  </a:lnTo>
                  <a:lnTo>
                    <a:pt x="100" y="52"/>
                  </a:lnTo>
                  <a:lnTo>
                    <a:pt x="102" y="55"/>
                  </a:lnTo>
                  <a:lnTo>
                    <a:pt x="103" y="60"/>
                  </a:lnTo>
                  <a:lnTo>
                    <a:pt x="103" y="64"/>
                  </a:lnTo>
                  <a:lnTo>
                    <a:pt x="102" y="67"/>
                  </a:lnTo>
                  <a:lnTo>
                    <a:pt x="99" y="72"/>
                  </a:lnTo>
                  <a:lnTo>
                    <a:pt x="94" y="75"/>
                  </a:lnTo>
                  <a:lnTo>
                    <a:pt x="88" y="78"/>
                  </a:lnTo>
                  <a:lnTo>
                    <a:pt x="81" y="79"/>
                  </a:lnTo>
                  <a:lnTo>
                    <a:pt x="60" y="81"/>
                  </a:lnTo>
                  <a:lnTo>
                    <a:pt x="41" y="82"/>
                  </a:lnTo>
                  <a:lnTo>
                    <a:pt x="24" y="84"/>
                  </a:lnTo>
                  <a:lnTo>
                    <a:pt x="14" y="85"/>
                  </a:lnTo>
                  <a:lnTo>
                    <a:pt x="9" y="88"/>
                  </a:lnTo>
                  <a:lnTo>
                    <a:pt x="5" y="93"/>
                  </a:lnTo>
                  <a:lnTo>
                    <a:pt x="2" y="100"/>
                  </a:lnTo>
                  <a:lnTo>
                    <a:pt x="0" y="103"/>
                  </a:lnTo>
                  <a:lnTo>
                    <a:pt x="2" y="106"/>
                  </a:lnTo>
                  <a:lnTo>
                    <a:pt x="3" y="109"/>
                  </a:lnTo>
                  <a:lnTo>
                    <a:pt x="6" y="112"/>
                  </a:lnTo>
                  <a:lnTo>
                    <a:pt x="14" y="116"/>
                  </a:lnTo>
                  <a:lnTo>
                    <a:pt x="23" y="122"/>
                  </a:lnTo>
                  <a:lnTo>
                    <a:pt x="24" y="128"/>
                  </a:lnTo>
                  <a:lnTo>
                    <a:pt x="27" y="134"/>
                  </a:lnTo>
                  <a:lnTo>
                    <a:pt x="33" y="143"/>
                  </a:lnTo>
                  <a:lnTo>
                    <a:pt x="39" y="151"/>
                  </a:lnTo>
                  <a:lnTo>
                    <a:pt x="42" y="158"/>
                  </a:lnTo>
                  <a:lnTo>
                    <a:pt x="45" y="166"/>
                  </a:lnTo>
                  <a:lnTo>
                    <a:pt x="50" y="173"/>
                  </a:lnTo>
                  <a:lnTo>
                    <a:pt x="54" y="184"/>
                  </a:lnTo>
                  <a:lnTo>
                    <a:pt x="63" y="194"/>
                  </a:lnTo>
                  <a:lnTo>
                    <a:pt x="72" y="202"/>
                  </a:lnTo>
                  <a:lnTo>
                    <a:pt x="78" y="205"/>
                  </a:lnTo>
                  <a:lnTo>
                    <a:pt x="83" y="206"/>
                  </a:lnTo>
                  <a:lnTo>
                    <a:pt x="130" y="206"/>
                  </a:lnTo>
                  <a:lnTo>
                    <a:pt x="162" y="206"/>
                  </a:lnTo>
                  <a:lnTo>
                    <a:pt x="174" y="205"/>
                  </a:lnTo>
                  <a:lnTo>
                    <a:pt x="183" y="202"/>
                  </a:lnTo>
                  <a:lnTo>
                    <a:pt x="202" y="122"/>
                  </a:lnTo>
                  <a:close/>
                </a:path>
              </a:pathLst>
            </a:custGeom>
            <a:solidFill>
              <a:srgbClr val="FCD6A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id-ID" sz="1800"/>
            </a:p>
          </p:txBody>
        </p:sp>
        <p:sp>
          <p:nvSpPr>
            <p:cNvPr id="46" name="Freeform 49">
              <a:extLst>
                <a:ext uri="{FF2B5EF4-FFF2-40B4-BE49-F238E27FC236}">
                  <a16:creationId xmlns:a16="http://schemas.microsoft.com/office/drawing/2014/main" xmlns="" id="{4B8648B0-09EA-4B0F-8692-363E22774A75}"/>
                </a:ext>
              </a:extLst>
            </p:cNvPr>
            <p:cNvSpPr>
              <a:spLocks/>
            </p:cNvSpPr>
            <p:nvPr/>
          </p:nvSpPr>
          <p:spPr bwMode="auto">
            <a:xfrm>
              <a:off x="4210" y="1508"/>
              <a:ext cx="167" cy="127"/>
            </a:xfrm>
            <a:custGeom>
              <a:avLst/>
              <a:gdLst>
                <a:gd name="T0" fmla="*/ 0 w 335"/>
                <a:gd name="T1" fmla="*/ 1 h 254"/>
                <a:gd name="T2" fmla="*/ 0 w 335"/>
                <a:gd name="T3" fmla="*/ 1 h 254"/>
                <a:gd name="T4" fmla="*/ 0 w 335"/>
                <a:gd name="T5" fmla="*/ 1 h 254"/>
                <a:gd name="T6" fmla="*/ 0 w 335"/>
                <a:gd name="T7" fmla="*/ 1 h 254"/>
                <a:gd name="T8" fmla="*/ 0 w 335"/>
                <a:gd name="T9" fmla="*/ 1 h 254"/>
                <a:gd name="T10" fmla="*/ 0 w 335"/>
                <a:gd name="T11" fmla="*/ 1 h 254"/>
                <a:gd name="T12" fmla="*/ 0 w 335"/>
                <a:gd name="T13" fmla="*/ 1 h 254"/>
                <a:gd name="T14" fmla="*/ 0 w 335"/>
                <a:gd name="T15" fmla="*/ 1 h 254"/>
                <a:gd name="T16" fmla="*/ 0 w 335"/>
                <a:gd name="T17" fmla="*/ 1 h 254"/>
                <a:gd name="T18" fmla="*/ 0 w 335"/>
                <a:gd name="T19" fmla="*/ 1 h 254"/>
                <a:gd name="T20" fmla="*/ 0 w 335"/>
                <a:gd name="T21" fmla="*/ 1 h 254"/>
                <a:gd name="T22" fmla="*/ 0 w 335"/>
                <a:gd name="T23" fmla="*/ 1 h 254"/>
                <a:gd name="T24" fmla="*/ 0 w 335"/>
                <a:gd name="T25" fmla="*/ 1 h 254"/>
                <a:gd name="T26" fmla="*/ 0 w 335"/>
                <a:gd name="T27" fmla="*/ 1 h 254"/>
                <a:gd name="T28" fmla="*/ 0 w 335"/>
                <a:gd name="T29" fmla="*/ 1 h 254"/>
                <a:gd name="T30" fmla="*/ 0 w 335"/>
                <a:gd name="T31" fmla="*/ 1 h 254"/>
                <a:gd name="T32" fmla="*/ 0 w 335"/>
                <a:gd name="T33" fmla="*/ 1 h 254"/>
                <a:gd name="T34" fmla="*/ 0 w 335"/>
                <a:gd name="T35" fmla="*/ 1 h 254"/>
                <a:gd name="T36" fmla="*/ 0 w 335"/>
                <a:gd name="T37" fmla="*/ 1 h 254"/>
                <a:gd name="T38" fmla="*/ 0 w 335"/>
                <a:gd name="T39" fmla="*/ 1 h 254"/>
                <a:gd name="T40" fmla="*/ 0 w 335"/>
                <a:gd name="T41" fmla="*/ 1 h 254"/>
                <a:gd name="T42" fmla="*/ 0 w 335"/>
                <a:gd name="T43" fmla="*/ 1 h 254"/>
                <a:gd name="T44" fmla="*/ 0 w 335"/>
                <a:gd name="T45" fmla="*/ 1 h 254"/>
                <a:gd name="T46" fmla="*/ 0 w 335"/>
                <a:gd name="T47" fmla="*/ 1 h 254"/>
                <a:gd name="T48" fmla="*/ 0 w 335"/>
                <a:gd name="T49" fmla="*/ 1 h 254"/>
                <a:gd name="T50" fmla="*/ 0 w 335"/>
                <a:gd name="T51" fmla="*/ 1 h 254"/>
                <a:gd name="T52" fmla="*/ 0 w 335"/>
                <a:gd name="T53" fmla="*/ 0 h 254"/>
                <a:gd name="T54" fmla="*/ 0 w 335"/>
                <a:gd name="T55" fmla="*/ 1 h 254"/>
                <a:gd name="T56" fmla="*/ 0 w 335"/>
                <a:gd name="T57" fmla="*/ 1 h 254"/>
                <a:gd name="T58" fmla="*/ 0 w 335"/>
                <a:gd name="T59" fmla="*/ 1 h 254"/>
                <a:gd name="T60" fmla="*/ 0 w 335"/>
                <a:gd name="T61" fmla="*/ 1 h 254"/>
                <a:gd name="T62" fmla="*/ 0 w 335"/>
                <a:gd name="T63" fmla="*/ 1 h 254"/>
                <a:gd name="T64" fmla="*/ 0 w 335"/>
                <a:gd name="T65" fmla="*/ 1 h 254"/>
                <a:gd name="T66" fmla="*/ 0 w 335"/>
                <a:gd name="T67" fmla="*/ 1 h 254"/>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335" h="254">
                  <a:moveTo>
                    <a:pt x="6" y="50"/>
                  </a:moveTo>
                  <a:lnTo>
                    <a:pt x="42" y="62"/>
                  </a:lnTo>
                  <a:lnTo>
                    <a:pt x="40" y="86"/>
                  </a:lnTo>
                  <a:lnTo>
                    <a:pt x="34" y="125"/>
                  </a:lnTo>
                  <a:lnTo>
                    <a:pt x="33" y="143"/>
                  </a:lnTo>
                  <a:lnTo>
                    <a:pt x="31" y="163"/>
                  </a:lnTo>
                  <a:lnTo>
                    <a:pt x="30" y="182"/>
                  </a:lnTo>
                  <a:lnTo>
                    <a:pt x="27" y="193"/>
                  </a:lnTo>
                  <a:lnTo>
                    <a:pt x="24" y="202"/>
                  </a:lnTo>
                  <a:lnTo>
                    <a:pt x="8" y="236"/>
                  </a:lnTo>
                  <a:lnTo>
                    <a:pt x="0" y="254"/>
                  </a:lnTo>
                  <a:lnTo>
                    <a:pt x="33" y="215"/>
                  </a:lnTo>
                  <a:lnTo>
                    <a:pt x="60" y="179"/>
                  </a:lnTo>
                  <a:lnTo>
                    <a:pt x="85" y="143"/>
                  </a:lnTo>
                  <a:lnTo>
                    <a:pt x="103" y="116"/>
                  </a:lnTo>
                  <a:lnTo>
                    <a:pt x="117" y="100"/>
                  </a:lnTo>
                  <a:lnTo>
                    <a:pt x="121" y="95"/>
                  </a:lnTo>
                  <a:lnTo>
                    <a:pt x="127" y="92"/>
                  </a:lnTo>
                  <a:lnTo>
                    <a:pt x="132" y="89"/>
                  </a:lnTo>
                  <a:lnTo>
                    <a:pt x="136" y="89"/>
                  </a:lnTo>
                  <a:lnTo>
                    <a:pt x="159" y="86"/>
                  </a:lnTo>
                  <a:lnTo>
                    <a:pt x="166" y="83"/>
                  </a:lnTo>
                  <a:lnTo>
                    <a:pt x="171" y="82"/>
                  </a:lnTo>
                  <a:lnTo>
                    <a:pt x="172" y="79"/>
                  </a:lnTo>
                  <a:lnTo>
                    <a:pt x="174" y="86"/>
                  </a:lnTo>
                  <a:lnTo>
                    <a:pt x="177" y="94"/>
                  </a:lnTo>
                  <a:lnTo>
                    <a:pt x="184" y="104"/>
                  </a:lnTo>
                  <a:lnTo>
                    <a:pt x="189" y="110"/>
                  </a:lnTo>
                  <a:lnTo>
                    <a:pt x="198" y="116"/>
                  </a:lnTo>
                  <a:lnTo>
                    <a:pt x="216" y="131"/>
                  </a:lnTo>
                  <a:lnTo>
                    <a:pt x="225" y="140"/>
                  </a:lnTo>
                  <a:lnTo>
                    <a:pt x="232" y="149"/>
                  </a:lnTo>
                  <a:lnTo>
                    <a:pt x="238" y="161"/>
                  </a:lnTo>
                  <a:lnTo>
                    <a:pt x="239" y="167"/>
                  </a:lnTo>
                  <a:lnTo>
                    <a:pt x="241" y="173"/>
                  </a:lnTo>
                  <a:lnTo>
                    <a:pt x="247" y="160"/>
                  </a:lnTo>
                  <a:lnTo>
                    <a:pt x="256" y="146"/>
                  </a:lnTo>
                  <a:lnTo>
                    <a:pt x="266" y="128"/>
                  </a:lnTo>
                  <a:lnTo>
                    <a:pt x="281" y="110"/>
                  </a:lnTo>
                  <a:lnTo>
                    <a:pt x="296" y="91"/>
                  </a:lnTo>
                  <a:lnTo>
                    <a:pt x="314" y="73"/>
                  </a:lnTo>
                  <a:lnTo>
                    <a:pt x="325" y="64"/>
                  </a:lnTo>
                  <a:lnTo>
                    <a:pt x="335" y="56"/>
                  </a:lnTo>
                  <a:lnTo>
                    <a:pt x="266" y="0"/>
                  </a:lnTo>
                  <a:lnTo>
                    <a:pt x="250" y="6"/>
                  </a:lnTo>
                  <a:lnTo>
                    <a:pt x="210" y="22"/>
                  </a:lnTo>
                  <a:lnTo>
                    <a:pt x="183" y="35"/>
                  </a:lnTo>
                  <a:lnTo>
                    <a:pt x="156" y="50"/>
                  </a:lnTo>
                  <a:lnTo>
                    <a:pt x="127" y="67"/>
                  </a:lnTo>
                  <a:lnTo>
                    <a:pt x="100" y="86"/>
                  </a:lnTo>
                  <a:lnTo>
                    <a:pt x="72" y="3"/>
                  </a:lnTo>
                  <a:lnTo>
                    <a:pt x="66" y="8"/>
                  </a:lnTo>
                  <a:lnTo>
                    <a:pt x="52" y="23"/>
                  </a:lnTo>
                  <a:lnTo>
                    <a:pt x="42" y="31"/>
                  </a:lnTo>
                  <a:lnTo>
                    <a:pt x="31" y="38"/>
                  </a:lnTo>
                  <a:lnTo>
                    <a:pt x="19" y="46"/>
                  </a:lnTo>
                  <a:lnTo>
                    <a:pt x="6" y="50"/>
                  </a:lnTo>
                  <a:close/>
                </a:path>
              </a:pathLst>
            </a:custGeom>
            <a:solidFill>
              <a:srgbClr val="D4145A"/>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id-ID" sz="1800"/>
            </a:p>
          </p:txBody>
        </p:sp>
        <p:sp>
          <p:nvSpPr>
            <p:cNvPr id="47" name="Freeform 50">
              <a:extLst>
                <a:ext uri="{FF2B5EF4-FFF2-40B4-BE49-F238E27FC236}">
                  <a16:creationId xmlns:a16="http://schemas.microsoft.com/office/drawing/2014/main" xmlns="" id="{23EECBFB-286B-4534-85FE-95201C0CF16B}"/>
                </a:ext>
              </a:extLst>
            </p:cNvPr>
            <p:cNvSpPr>
              <a:spLocks/>
            </p:cNvSpPr>
            <p:nvPr/>
          </p:nvSpPr>
          <p:spPr bwMode="auto">
            <a:xfrm>
              <a:off x="4224" y="1330"/>
              <a:ext cx="214" cy="294"/>
            </a:xfrm>
            <a:custGeom>
              <a:avLst/>
              <a:gdLst>
                <a:gd name="T0" fmla="*/ 1 w 428"/>
                <a:gd name="T1" fmla="*/ 1 h 587"/>
                <a:gd name="T2" fmla="*/ 1 w 428"/>
                <a:gd name="T3" fmla="*/ 1 h 587"/>
                <a:gd name="T4" fmla="*/ 1 w 428"/>
                <a:gd name="T5" fmla="*/ 1 h 587"/>
                <a:gd name="T6" fmla="*/ 1 w 428"/>
                <a:gd name="T7" fmla="*/ 1 h 587"/>
                <a:gd name="T8" fmla="*/ 1 w 428"/>
                <a:gd name="T9" fmla="*/ 1 h 587"/>
                <a:gd name="T10" fmla="*/ 1 w 428"/>
                <a:gd name="T11" fmla="*/ 1 h 587"/>
                <a:gd name="T12" fmla="*/ 1 w 428"/>
                <a:gd name="T13" fmla="*/ 1 h 587"/>
                <a:gd name="T14" fmla="*/ 1 w 428"/>
                <a:gd name="T15" fmla="*/ 1 h 587"/>
                <a:gd name="T16" fmla="*/ 1 w 428"/>
                <a:gd name="T17" fmla="*/ 1 h 587"/>
                <a:gd name="T18" fmla="*/ 1 w 428"/>
                <a:gd name="T19" fmla="*/ 1 h 587"/>
                <a:gd name="T20" fmla="*/ 1 w 428"/>
                <a:gd name="T21" fmla="*/ 1 h 587"/>
                <a:gd name="T22" fmla="*/ 1 w 428"/>
                <a:gd name="T23" fmla="*/ 1 h 587"/>
                <a:gd name="T24" fmla="*/ 1 w 428"/>
                <a:gd name="T25" fmla="*/ 1 h 587"/>
                <a:gd name="T26" fmla="*/ 1 w 428"/>
                <a:gd name="T27" fmla="*/ 1 h 587"/>
                <a:gd name="T28" fmla="*/ 1 w 428"/>
                <a:gd name="T29" fmla="*/ 0 h 587"/>
                <a:gd name="T30" fmla="*/ 1 w 428"/>
                <a:gd name="T31" fmla="*/ 1 h 587"/>
                <a:gd name="T32" fmla="*/ 1 w 428"/>
                <a:gd name="T33" fmla="*/ 1 h 587"/>
                <a:gd name="T34" fmla="*/ 1 w 428"/>
                <a:gd name="T35" fmla="*/ 1 h 587"/>
                <a:gd name="T36" fmla="*/ 1 w 428"/>
                <a:gd name="T37" fmla="*/ 1 h 587"/>
                <a:gd name="T38" fmla="*/ 1 w 428"/>
                <a:gd name="T39" fmla="*/ 1 h 587"/>
                <a:gd name="T40" fmla="*/ 1 w 428"/>
                <a:gd name="T41" fmla="*/ 1 h 587"/>
                <a:gd name="T42" fmla="*/ 1 w 428"/>
                <a:gd name="T43" fmla="*/ 1 h 587"/>
                <a:gd name="T44" fmla="*/ 1 w 428"/>
                <a:gd name="T45" fmla="*/ 1 h 587"/>
                <a:gd name="T46" fmla="*/ 1 w 428"/>
                <a:gd name="T47" fmla="*/ 1 h 587"/>
                <a:gd name="T48" fmla="*/ 1 w 428"/>
                <a:gd name="T49" fmla="*/ 1 h 587"/>
                <a:gd name="T50" fmla="*/ 1 w 428"/>
                <a:gd name="T51" fmla="*/ 1 h 587"/>
                <a:gd name="T52" fmla="*/ 1 w 428"/>
                <a:gd name="T53" fmla="*/ 1 h 587"/>
                <a:gd name="T54" fmla="*/ 1 w 428"/>
                <a:gd name="T55" fmla="*/ 1 h 587"/>
                <a:gd name="T56" fmla="*/ 1 w 428"/>
                <a:gd name="T57" fmla="*/ 1 h 587"/>
                <a:gd name="T58" fmla="*/ 1 w 428"/>
                <a:gd name="T59" fmla="*/ 1 h 587"/>
                <a:gd name="T60" fmla="*/ 1 w 428"/>
                <a:gd name="T61" fmla="*/ 1 h 587"/>
                <a:gd name="T62" fmla="*/ 1 w 428"/>
                <a:gd name="T63" fmla="*/ 1 h 587"/>
                <a:gd name="T64" fmla="*/ 1 w 428"/>
                <a:gd name="T65" fmla="*/ 1 h 587"/>
                <a:gd name="T66" fmla="*/ 1 w 428"/>
                <a:gd name="T67" fmla="*/ 1 h 587"/>
                <a:gd name="T68" fmla="*/ 1 w 428"/>
                <a:gd name="T69" fmla="*/ 1 h 587"/>
                <a:gd name="T70" fmla="*/ 1 w 428"/>
                <a:gd name="T71" fmla="*/ 1 h 587"/>
                <a:gd name="T72" fmla="*/ 1 w 428"/>
                <a:gd name="T73" fmla="*/ 1 h 587"/>
                <a:gd name="T74" fmla="*/ 1 w 428"/>
                <a:gd name="T75" fmla="*/ 1 h 587"/>
                <a:gd name="T76" fmla="*/ 1 w 428"/>
                <a:gd name="T77" fmla="*/ 1 h 587"/>
                <a:gd name="T78" fmla="*/ 1 w 428"/>
                <a:gd name="T79" fmla="*/ 1 h 587"/>
                <a:gd name="T80" fmla="*/ 1 w 428"/>
                <a:gd name="T81" fmla="*/ 1 h 587"/>
                <a:gd name="T82" fmla="*/ 1 w 428"/>
                <a:gd name="T83" fmla="*/ 1 h 587"/>
                <a:gd name="T84" fmla="*/ 1 w 428"/>
                <a:gd name="T85" fmla="*/ 1 h 587"/>
                <a:gd name="T86" fmla="*/ 1 w 428"/>
                <a:gd name="T87" fmla="*/ 1 h 587"/>
                <a:gd name="T88" fmla="*/ 1 w 428"/>
                <a:gd name="T89" fmla="*/ 1 h 587"/>
                <a:gd name="T90" fmla="*/ 1 w 428"/>
                <a:gd name="T91" fmla="*/ 1 h 587"/>
                <a:gd name="T92" fmla="*/ 1 w 428"/>
                <a:gd name="T93" fmla="*/ 1 h 587"/>
                <a:gd name="T94" fmla="*/ 1 w 428"/>
                <a:gd name="T95" fmla="*/ 1 h 587"/>
                <a:gd name="T96" fmla="*/ 1 w 428"/>
                <a:gd name="T97" fmla="*/ 1 h 587"/>
                <a:gd name="T98" fmla="*/ 1 w 428"/>
                <a:gd name="T99" fmla="*/ 1 h 587"/>
                <a:gd name="T100" fmla="*/ 1 w 428"/>
                <a:gd name="T101" fmla="*/ 1 h 587"/>
                <a:gd name="T102" fmla="*/ 1 w 428"/>
                <a:gd name="T103" fmla="*/ 1 h 587"/>
                <a:gd name="T104" fmla="*/ 1 w 428"/>
                <a:gd name="T105" fmla="*/ 1 h 587"/>
                <a:gd name="T106" fmla="*/ 1 w 428"/>
                <a:gd name="T107" fmla="*/ 1 h 587"/>
                <a:gd name="T108" fmla="*/ 1 w 428"/>
                <a:gd name="T109" fmla="*/ 1 h 587"/>
                <a:gd name="T110" fmla="*/ 1 w 428"/>
                <a:gd name="T111" fmla="*/ 1 h 587"/>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428" h="587">
                  <a:moveTo>
                    <a:pt x="391" y="579"/>
                  </a:moveTo>
                  <a:lnTo>
                    <a:pt x="391" y="579"/>
                  </a:lnTo>
                  <a:lnTo>
                    <a:pt x="400" y="552"/>
                  </a:lnTo>
                  <a:lnTo>
                    <a:pt x="416" y="510"/>
                  </a:lnTo>
                  <a:lnTo>
                    <a:pt x="422" y="492"/>
                  </a:lnTo>
                  <a:lnTo>
                    <a:pt x="426" y="477"/>
                  </a:lnTo>
                  <a:lnTo>
                    <a:pt x="428" y="470"/>
                  </a:lnTo>
                  <a:lnTo>
                    <a:pt x="428" y="462"/>
                  </a:lnTo>
                  <a:lnTo>
                    <a:pt x="426" y="456"/>
                  </a:lnTo>
                  <a:lnTo>
                    <a:pt x="423" y="450"/>
                  </a:lnTo>
                  <a:lnTo>
                    <a:pt x="419" y="440"/>
                  </a:lnTo>
                  <a:lnTo>
                    <a:pt x="413" y="428"/>
                  </a:lnTo>
                  <a:lnTo>
                    <a:pt x="409" y="414"/>
                  </a:lnTo>
                  <a:lnTo>
                    <a:pt x="403" y="401"/>
                  </a:lnTo>
                  <a:lnTo>
                    <a:pt x="395" y="387"/>
                  </a:lnTo>
                  <a:lnTo>
                    <a:pt x="386" y="374"/>
                  </a:lnTo>
                  <a:lnTo>
                    <a:pt x="380" y="359"/>
                  </a:lnTo>
                  <a:lnTo>
                    <a:pt x="377" y="352"/>
                  </a:lnTo>
                  <a:lnTo>
                    <a:pt x="376" y="341"/>
                  </a:lnTo>
                  <a:lnTo>
                    <a:pt x="371" y="296"/>
                  </a:lnTo>
                  <a:lnTo>
                    <a:pt x="368" y="272"/>
                  </a:lnTo>
                  <a:lnTo>
                    <a:pt x="362" y="248"/>
                  </a:lnTo>
                  <a:lnTo>
                    <a:pt x="355" y="211"/>
                  </a:lnTo>
                  <a:lnTo>
                    <a:pt x="343" y="157"/>
                  </a:lnTo>
                  <a:lnTo>
                    <a:pt x="337" y="128"/>
                  </a:lnTo>
                  <a:lnTo>
                    <a:pt x="328" y="102"/>
                  </a:lnTo>
                  <a:lnTo>
                    <a:pt x="319" y="79"/>
                  </a:lnTo>
                  <a:lnTo>
                    <a:pt x="313" y="70"/>
                  </a:lnTo>
                  <a:lnTo>
                    <a:pt x="308" y="63"/>
                  </a:lnTo>
                  <a:lnTo>
                    <a:pt x="296" y="51"/>
                  </a:lnTo>
                  <a:lnTo>
                    <a:pt x="284" y="39"/>
                  </a:lnTo>
                  <a:lnTo>
                    <a:pt x="272" y="28"/>
                  </a:lnTo>
                  <a:lnTo>
                    <a:pt x="259" y="19"/>
                  </a:lnTo>
                  <a:lnTo>
                    <a:pt x="242" y="12"/>
                  </a:lnTo>
                  <a:lnTo>
                    <a:pt x="226" y="6"/>
                  </a:lnTo>
                  <a:lnTo>
                    <a:pt x="206" y="1"/>
                  </a:lnTo>
                  <a:lnTo>
                    <a:pt x="186" y="0"/>
                  </a:lnTo>
                  <a:lnTo>
                    <a:pt x="174" y="0"/>
                  </a:lnTo>
                  <a:lnTo>
                    <a:pt x="162" y="3"/>
                  </a:lnTo>
                  <a:lnTo>
                    <a:pt x="150" y="6"/>
                  </a:lnTo>
                  <a:lnTo>
                    <a:pt x="136" y="10"/>
                  </a:lnTo>
                  <a:lnTo>
                    <a:pt x="123" y="16"/>
                  </a:lnTo>
                  <a:lnTo>
                    <a:pt x="109" y="24"/>
                  </a:lnTo>
                  <a:lnTo>
                    <a:pt x="85" y="39"/>
                  </a:lnTo>
                  <a:lnTo>
                    <a:pt x="73" y="48"/>
                  </a:lnTo>
                  <a:lnTo>
                    <a:pt x="63" y="58"/>
                  </a:lnTo>
                  <a:lnTo>
                    <a:pt x="52" y="69"/>
                  </a:lnTo>
                  <a:lnTo>
                    <a:pt x="43" y="78"/>
                  </a:lnTo>
                  <a:lnTo>
                    <a:pt x="36" y="88"/>
                  </a:lnTo>
                  <a:lnTo>
                    <a:pt x="30" y="100"/>
                  </a:lnTo>
                  <a:lnTo>
                    <a:pt x="25" y="111"/>
                  </a:lnTo>
                  <a:lnTo>
                    <a:pt x="22" y="121"/>
                  </a:lnTo>
                  <a:lnTo>
                    <a:pt x="19" y="140"/>
                  </a:lnTo>
                  <a:lnTo>
                    <a:pt x="18" y="158"/>
                  </a:lnTo>
                  <a:lnTo>
                    <a:pt x="18" y="175"/>
                  </a:lnTo>
                  <a:lnTo>
                    <a:pt x="18" y="191"/>
                  </a:lnTo>
                  <a:lnTo>
                    <a:pt x="19" y="218"/>
                  </a:lnTo>
                  <a:lnTo>
                    <a:pt x="24" y="241"/>
                  </a:lnTo>
                  <a:lnTo>
                    <a:pt x="27" y="272"/>
                  </a:lnTo>
                  <a:lnTo>
                    <a:pt x="28" y="293"/>
                  </a:lnTo>
                  <a:lnTo>
                    <a:pt x="28" y="316"/>
                  </a:lnTo>
                  <a:lnTo>
                    <a:pt x="28" y="337"/>
                  </a:lnTo>
                  <a:lnTo>
                    <a:pt x="25" y="356"/>
                  </a:lnTo>
                  <a:lnTo>
                    <a:pt x="24" y="365"/>
                  </a:lnTo>
                  <a:lnTo>
                    <a:pt x="21" y="371"/>
                  </a:lnTo>
                  <a:lnTo>
                    <a:pt x="16" y="377"/>
                  </a:lnTo>
                  <a:lnTo>
                    <a:pt x="12" y="381"/>
                  </a:lnTo>
                  <a:lnTo>
                    <a:pt x="24" y="377"/>
                  </a:lnTo>
                  <a:lnTo>
                    <a:pt x="31" y="371"/>
                  </a:lnTo>
                  <a:lnTo>
                    <a:pt x="36" y="368"/>
                  </a:lnTo>
                  <a:lnTo>
                    <a:pt x="37" y="365"/>
                  </a:lnTo>
                  <a:lnTo>
                    <a:pt x="39" y="363"/>
                  </a:lnTo>
                  <a:lnTo>
                    <a:pt x="40" y="365"/>
                  </a:lnTo>
                  <a:lnTo>
                    <a:pt x="43" y="371"/>
                  </a:lnTo>
                  <a:lnTo>
                    <a:pt x="45" y="381"/>
                  </a:lnTo>
                  <a:lnTo>
                    <a:pt x="46" y="393"/>
                  </a:lnTo>
                  <a:lnTo>
                    <a:pt x="46" y="407"/>
                  </a:lnTo>
                  <a:lnTo>
                    <a:pt x="45" y="420"/>
                  </a:lnTo>
                  <a:lnTo>
                    <a:pt x="42" y="425"/>
                  </a:lnTo>
                  <a:lnTo>
                    <a:pt x="40" y="431"/>
                  </a:lnTo>
                  <a:lnTo>
                    <a:pt x="37" y="434"/>
                  </a:lnTo>
                  <a:lnTo>
                    <a:pt x="33" y="437"/>
                  </a:lnTo>
                  <a:lnTo>
                    <a:pt x="25" y="440"/>
                  </a:lnTo>
                  <a:lnTo>
                    <a:pt x="18" y="440"/>
                  </a:lnTo>
                  <a:lnTo>
                    <a:pt x="12" y="441"/>
                  </a:lnTo>
                  <a:lnTo>
                    <a:pt x="7" y="440"/>
                  </a:lnTo>
                  <a:lnTo>
                    <a:pt x="1" y="438"/>
                  </a:lnTo>
                  <a:lnTo>
                    <a:pt x="0" y="437"/>
                  </a:lnTo>
                  <a:lnTo>
                    <a:pt x="1" y="440"/>
                  </a:lnTo>
                  <a:lnTo>
                    <a:pt x="6" y="444"/>
                  </a:lnTo>
                  <a:lnTo>
                    <a:pt x="10" y="449"/>
                  </a:lnTo>
                  <a:lnTo>
                    <a:pt x="16" y="452"/>
                  </a:lnTo>
                  <a:lnTo>
                    <a:pt x="25" y="455"/>
                  </a:lnTo>
                  <a:lnTo>
                    <a:pt x="36" y="456"/>
                  </a:lnTo>
                  <a:lnTo>
                    <a:pt x="48" y="455"/>
                  </a:lnTo>
                  <a:lnTo>
                    <a:pt x="61" y="450"/>
                  </a:lnTo>
                  <a:lnTo>
                    <a:pt x="73" y="443"/>
                  </a:lnTo>
                  <a:lnTo>
                    <a:pt x="87" y="432"/>
                  </a:lnTo>
                  <a:lnTo>
                    <a:pt x="97" y="420"/>
                  </a:lnTo>
                  <a:lnTo>
                    <a:pt x="108" y="408"/>
                  </a:lnTo>
                  <a:lnTo>
                    <a:pt x="115" y="396"/>
                  </a:lnTo>
                  <a:lnTo>
                    <a:pt x="120" y="384"/>
                  </a:lnTo>
                  <a:lnTo>
                    <a:pt x="121" y="374"/>
                  </a:lnTo>
                  <a:lnTo>
                    <a:pt x="212" y="338"/>
                  </a:lnTo>
                  <a:lnTo>
                    <a:pt x="215" y="340"/>
                  </a:lnTo>
                  <a:lnTo>
                    <a:pt x="223" y="344"/>
                  </a:lnTo>
                  <a:lnTo>
                    <a:pt x="226" y="349"/>
                  </a:lnTo>
                  <a:lnTo>
                    <a:pt x="229" y="355"/>
                  </a:lnTo>
                  <a:lnTo>
                    <a:pt x="232" y="362"/>
                  </a:lnTo>
                  <a:lnTo>
                    <a:pt x="232" y="371"/>
                  </a:lnTo>
                  <a:lnTo>
                    <a:pt x="232" y="389"/>
                  </a:lnTo>
                  <a:lnTo>
                    <a:pt x="233" y="404"/>
                  </a:lnTo>
                  <a:lnTo>
                    <a:pt x="235" y="410"/>
                  </a:lnTo>
                  <a:lnTo>
                    <a:pt x="236" y="416"/>
                  </a:lnTo>
                  <a:lnTo>
                    <a:pt x="239" y="420"/>
                  </a:lnTo>
                  <a:lnTo>
                    <a:pt x="244" y="425"/>
                  </a:lnTo>
                  <a:lnTo>
                    <a:pt x="244" y="422"/>
                  </a:lnTo>
                  <a:lnTo>
                    <a:pt x="242" y="413"/>
                  </a:lnTo>
                  <a:lnTo>
                    <a:pt x="242" y="401"/>
                  </a:lnTo>
                  <a:lnTo>
                    <a:pt x="245" y="395"/>
                  </a:lnTo>
                  <a:lnTo>
                    <a:pt x="248" y="389"/>
                  </a:lnTo>
                  <a:lnTo>
                    <a:pt x="248" y="395"/>
                  </a:lnTo>
                  <a:lnTo>
                    <a:pt x="250" y="408"/>
                  </a:lnTo>
                  <a:lnTo>
                    <a:pt x="251" y="416"/>
                  </a:lnTo>
                  <a:lnTo>
                    <a:pt x="254" y="423"/>
                  </a:lnTo>
                  <a:lnTo>
                    <a:pt x="259" y="431"/>
                  </a:lnTo>
                  <a:lnTo>
                    <a:pt x="265" y="438"/>
                  </a:lnTo>
                  <a:lnTo>
                    <a:pt x="265" y="434"/>
                  </a:lnTo>
                  <a:lnTo>
                    <a:pt x="265" y="423"/>
                  </a:lnTo>
                  <a:lnTo>
                    <a:pt x="266" y="417"/>
                  </a:lnTo>
                  <a:lnTo>
                    <a:pt x="266" y="413"/>
                  </a:lnTo>
                  <a:lnTo>
                    <a:pt x="269" y="410"/>
                  </a:lnTo>
                  <a:lnTo>
                    <a:pt x="272" y="408"/>
                  </a:lnTo>
                  <a:lnTo>
                    <a:pt x="278" y="408"/>
                  </a:lnTo>
                  <a:lnTo>
                    <a:pt x="284" y="411"/>
                  </a:lnTo>
                  <a:lnTo>
                    <a:pt x="299" y="422"/>
                  </a:lnTo>
                  <a:lnTo>
                    <a:pt x="329" y="446"/>
                  </a:lnTo>
                  <a:lnTo>
                    <a:pt x="343" y="455"/>
                  </a:lnTo>
                  <a:lnTo>
                    <a:pt x="358" y="464"/>
                  </a:lnTo>
                  <a:lnTo>
                    <a:pt x="364" y="470"/>
                  </a:lnTo>
                  <a:lnTo>
                    <a:pt x="370" y="476"/>
                  </a:lnTo>
                  <a:lnTo>
                    <a:pt x="374" y="483"/>
                  </a:lnTo>
                  <a:lnTo>
                    <a:pt x="376" y="491"/>
                  </a:lnTo>
                  <a:lnTo>
                    <a:pt x="376" y="536"/>
                  </a:lnTo>
                  <a:lnTo>
                    <a:pt x="377" y="561"/>
                  </a:lnTo>
                  <a:lnTo>
                    <a:pt x="380" y="587"/>
                  </a:lnTo>
                  <a:lnTo>
                    <a:pt x="391" y="579"/>
                  </a:lnTo>
                  <a:close/>
                </a:path>
              </a:pathLst>
            </a:custGeom>
            <a:solidFill>
              <a:srgbClr val="1B171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id-ID" sz="1800"/>
            </a:p>
          </p:txBody>
        </p:sp>
        <p:sp>
          <p:nvSpPr>
            <p:cNvPr id="48" name="Freeform 51">
              <a:extLst>
                <a:ext uri="{FF2B5EF4-FFF2-40B4-BE49-F238E27FC236}">
                  <a16:creationId xmlns:a16="http://schemas.microsoft.com/office/drawing/2014/main" xmlns="" id="{E3C0F0AE-DB9E-48F4-A4CC-B0707C21CE08}"/>
                </a:ext>
              </a:extLst>
            </p:cNvPr>
            <p:cNvSpPr>
              <a:spLocks/>
            </p:cNvSpPr>
            <p:nvPr/>
          </p:nvSpPr>
          <p:spPr bwMode="auto">
            <a:xfrm>
              <a:off x="4248" y="1376"/>
              <a:ext cx="107" cy="180"/>
            </a:xfrm>
            <a:custGeom>
              <a:avLst/>
              <a:gdLst>
                <a:gd name="T0" fmla="*/ 1 w 212"/>
                <a:gd name="T1" fmla="*/ 1 h 359"/>
                <a:gd name="T2" fmla="*/ 1 w 212"/>
                <a:gd name="T3" fmla="*/ 1 h 359"/>
                <a:gd name="T4" fmla="*/ 1 w 212"/>
                <a:gd name="T5" fmla="*/ 1 h 359"/>
                <a:gd name="T6" fmla="*/ 1 w 212"/>
                <a:gd name="T7" fmla="*/ 1 h 359"/>
                <a:gd name="T8" fmla="*/ 1 w 212"/>
                <a:gd name="T9" fmla="*/ 0 h 359"/>
                <a:gd name="T10" fmla="*/ 1 w 212"/>
                <a:gd name="T11" fmla="*/ 1 h 359"/>
                <a:gd name="T12" fmla="*/ 1 w 212"/>
                <a:gd name="T13" fmla="*/ 1 h 359"/>
                <a:gd name="T14" fmla="*/ 1 w 212"/>
                <a:gd name="T15" fmla="*/ 1 h 359"/>
                <a:gd name="T16" fmla="*/ 1 w 212"/>
                <a:gd name="T17" fmla="*/ 1 h 359"/>
                <a:gd name="T18" fmla="*/ 1 w 212"/>
                <a:gd name="T19" fmla="*/ 1 h 359"/>
                <a:gd name="T20" fmla="*/ 1 w 212"/>
                <a:gd name="T21" fmla="*/ 1 h 359"/>
                <a:gd name="T22" fmla="*/ 1 w 212"/>
                <a:gd name="T23" fmla="*/ 1 h 359"/>
                <a:gd name="T24" fmla="*/ 1 w 212"/>
                <a:gd name="T25" fmla="*/ 1 h 359"/>
                <a:gd name="T26" fmla="*/ 1 w 212"/>
                <a:gd name="T27" fmla="*/ 1 h 359"/>
                <a:gd name="T28" fmla="*/ 1 w 212"/>
                <a:gd name="T29" fmla="*/ 1 h 359"/>
                <a:gd name="T30" fmla="*/ 1 w 212"/>
                <a:gd name="T31" fmla="*/ 1 h 359"/>
                <a:gd name="T32" fmla="*/ 1 w 212"/>
                <a:gd name="T33" fmla="*/ 1 h 359"/>
                <a:gd name="T34" fmla="*/ 1 w 212"/>
                <a:gd name="T35" fmla="*/ 1 h 359"/>
                <a:gd name="T36" fmla="*/ 1 w 212"/>
                <a:gd name="T37" fmla="*/ 1 h 359"/>
                <a:gd name="T38" fmla="*/ 1 w 212"/>
                <a:gd name="T39" fmla="*/ 1 h 359"/>
                <a:gd name="T40" fmla="*/ 1 w 212"/>
                <a:gd name="T41" fmla="*/ 1 h 359"/>
                <a:gd name="T42" fmla="*/ 1 w 212"/>
                <a:gd name="T43" fmla="*/ 1 h 359"/>
                <a:gd name="T44" fmla="*/ 1 w 212"/>
                <a:gd name="T45" fmla="*/ 1 h 359"/>
                <a:gd name="T46" fmla="*/ 1 w 212"/>
                <a:gd name="T47" fmla="*/ 1 h 359"/>
                <a:gd name="T48" fmla="*/ 1 w 212"/>
                <a:gd name="T49" fmla="*/ 1 h 359"/>
                <a:gd name="T50" fmla="*/ 1 w 212"/>
                <a:gd name="T51" fmla="*/ 1 h 359"/>
                <a:gd name="T52" fmla="*/ 1 w 212"/>
                <a:gd name="T53" fmla="*/ 1 h 359"/>
                <a:gd name="T54" fmla="*/ 1 w 212"/>
                <a:gd name="T55" fmla="*/ 1 h 359"/>
                <a:gd name="T56" fmla="*/ 1 w 212"/>
                <a:gd name="T57" fmla="*/ 1 h 359"/>
                <a:gd name="T58" fmla="*/ 1 w 212"/>
                <a:gd name="T59" fmla="*/ 1 h 359"/>
                <a:gd name="T60" fmla="*/ 0 w 212"/>
                <a:gd name="T61" fmla="*/ 1 h 359"/>
                <a:gd name="T62" fmla="*/ 1 w 212"/>
                <a:gd name="T63" fmla="*/ 1 h 359"/>
                <a:gd name="T64" fmla="*/ 1 w 212"/>
                <a:gd name="T65" fmla="*/ 1 h 359"/>
                <a:gd name="T66" fmla="*/ 1 w 212"/>
                <a:gd name="T67" fmla="*/ 1 h 359"/>
                <a:gd name="T68" fmla="*/ 1 w 212"/>
                <a:gd name="T69" fmla="*/ 1 h 359"/>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0" t="0" r="r" b="b"/>
              <a:pathLst>
                <a:path w="212" h="359">
                  <a:moveTo>
                    <a:pt x="21" y="29"/>
                  </a:moveTo>
                  <a:lnTo>
                    <a:pt x="21" y="29"/>
                  </a:lnTo>
                  <a:lnTo>
                    <a:pt x="21" y="26"/>
                  </a:lnTo>
                  <a:lnTo>
                    <a:pt x="25" y="18"/>
                  </a:lnTo>
                  <a:lnTo>
                    <a:pt x="31" y="9"/>
                  </a:lnTo>
                  <a:lnTo>
                    <a:pt x="36" y="6"/>
                  </a:lnTo>
                  <a:lnTo>
                    <a:pt x="40" y="5"/>
                  </a:lnTo>
                  <a:lnTo>
                    <a:pt x="61" y="2"/>
                  </a:lnTo>
                  <a:lnTo>
                    <a:pt x="91" y="0"/>
                  </a:lnTo>
                  <a:lnTo>
                    <a:pt x="108" y="0"/>
                  </a:lnTo>
                  <a:lnTo>
                    <a:pt x="123" y="2"/>
                  </a:lnTo>
                  <a:lnTo>
                    <a:pt x="133" y="5"/>
                  </a:lnTo>
                  <a:lnTo>
                    <a:pt x="138" y="6"/>
                  </a:lnTo>
                  <a:lnTo>
                    <a:pt x="141" y="9"/>
                  </a:lnTo>
                  <a:lnTo>
                    <a:pt x="151" y="23"/>
                  </a:lnTo>
                  <a:lnTo>
                    <a:pt x="160" y="42"/>
                  </a:lnTo>
                  <a:lnTo>
                    <a:pt x="169" y="64"/>
                  </a:lnTo>
                  <a:lnTo>
                    <a:pt x="172" y="76"/>
                  </a:lnTo>
                  <a:lnTo>
                    <a:pt x="173" y="88"/>
                  </a:lnTo>
                  <a:lnTo>
                    <a:pt x="178" y="130"/>
                  </a:lnTo>
                  <a:lnTo>
                    <a:pt x="179" y="148"/>
                  </a:lnTo>
                  <a:lnTo>
                    <a:pt x="182" y="165"/>
                  </a:lnTo>
                  <a:lnTo>
                    <a:pt x="185" y="172"/>
                  </a:lnTo>
                  <a:lnTo>
                    <a:pt x="190" y="181"/>
                  </a:lnTo>
                  <a:lnTo>
                    <a:pt x="199" y="195"/>
                  </a:lnTo>
                  <a:lnTo>
                    <a:pt x="208" y="208"/>
                  </a:lnTo>
                  <a:lnTo>
                    <a:pt x="211" y="213"/>
                  </a:lnTo>
                  <a:lnTo>
                    <a:pt x="212" y="219"/>
                  </a:lnTo>
                  <a:lnTo>
                    <a:pt x="211" y="228"/>
                  </a:lnTo>
                  <a:lnTo>
                    <a:pt x="209" y="234"/>
                  </a:lnTo>
                  <a:lnTo>
                    <a:pt x="206" y="240"/>
                  </a:lnTo>
                  <a:lnTo>
                    <a:pt x="202" y="246"/>
                  </a:lnTo>
                  <a:lnTo>
                    <a:pt x="197" y="252"/>
                  </a:lnTo>
                  <a:lnTo>
                    <a:pt x="188" y="259"/>
                  </a:lnTo>
                  <a:lnTo>
                    <a:pt x="179" y="267"/>
                  </a:lnTo>
                  <a:lnTo>
                    <a:pt x="106" y="311"/>
                  </a:lnTo>
                  <a:lnTo>
                    <a:pt x="67" y="340"/>
                  </a:lnTo>
                  <a:lnTo>
                    <a:pt x="54" y="350"/>
                  </a:lnTo>
                  <a:lnTo>
                    <a:pt x="45" y="359"/>
                  </a:lnTo>
                  <a:lnTo>
                    <a:pt x="46" y="353"/>
                  </a:lnTo>
                  <a:lnTo>
                    <a:pt x="48" y="335"/>
                  </a:lnTo>
                  <a:lnTo>
                    <a:pt x="46" y="314"/>
                  </a:lnTo>
                  <a:lnTo>
                    <a:pt x="46" y="302"/>
                  </a:lnTo>
                  <a:lnTo>
                    <a:pt x="43" y="293"/>
                  </a:lnTo>
                  <a:lnTo>
                    <a:pt x="40" y="284"/>
                  </a:lnTo>
                  <a:lnTo>
                    <a:pt x="36" y="277"/>
                  </a:lnTo>
                  <a:lnTo>
                    <a:pt x="25" y="265"/>
                  </a:lnTo>
                  <a:lnTo>
                    <a:pt x="15" y="253"/>
                  </a:lnTo>
                  <a:lnTo>
                    <a:pt x="10" y="246"/>
                  </a:lnTo>
                  <a:lnTo>
                    <a:pt x="7" y="235"/>
                  </a:lnTo>
                  <a:lnTo>
                    <a:pt x="4" y="222"/>
                  </a:lnTo>
                  <a:lnTo>
                    <a:pt x="1" y="205"/>
                  </a:lnTo>
                  <a:lnTo>
                    <a:pt x="0" y="166"/>
                  </a:lnTo>
                  <a:lnTo>
                    <a:pt x="0" y="127"/>
                  </a:lnTo>
                  <a:lnTo>
                    <a:pt x="1" y="109"/>
                  </a:lnTo>
                  <a:lnTo>
                    <a:pt x="3" y="96"/>
                  </a:lnTo>
                  <a:lnTo>
                    <a:pt x="9" y="72"/>
                  </a:lnTo>
                  <a:lnTo>
                    <a:pt x="13" y="51"/>
                  </a:lnTo>
                  <a:lnTo>
                    <a:pt x="21" y="29"/>
                  </a:lnTo>
                  <a:close/>
                </a:path>
              </a:pathLst>
            </a:custGeom>
            <a:solidFill>
              <a:srgbClr val="FCD6A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id-ID" sz="1800"/>
            </a:p>
          </p:txBody>
        </p:sp>
      </p:grpSp>
      <p:grpSp>
        <p:nvGrpSpPr>
          <p:cNvPr id="49" name="Group 52">
            <a:extLst>
              <a:ext uri="{FF2B5EF4-FFF2-40B4-BE49-F238E27FC236}">
                <a16:creationId xmlns:a16="http://schemas.microsoft.com/office/drawing/2014/main" xmlns="" id="{729B5815-E263-4F7F-91FB-30DF59B6D6A2}"/>
              </a:ext>
            </a:extLst>
          </p:cNvPr>
          <p:cNvGrpSpPr>
            <a:grpSpLocks/>
          </p:cNvGrpSpPr>
          <p:nvPr userDrawn="1"/>
        </p:nvGrpSpPr>
        <p:grpSpPr bwMode="auto">
          <a:xfrm>
            <a:off x="7175500" y="3068639"/>
            <a:ext cx="1968500" cy="3254375"/>
            <a:chOff x="4570" y="1321"/>
            <a:chExt cx="827" cy="1367"/>
          </a:xfrm>
        </p:grpSpPr>
        <p:sp>
          <p:nvSpPr>
            <p:cNvPr id="50" name="Freeform 53">
              <a:extLst>
                <a:ext uri="{FF2B5EF4-FFF2-40B4-BE49-F238E27FC236}">
                  <a16:creationId xmlns:a16="http://schemas.microsoft.com/office/drawing/2014/main" xmlns="" id="{A5079D67-BE81-4339-B493-16DE668750A6}"/>
                </a:ext>
              </a:extLst>
            </p:cNvPr>
            <p:cNvSpPr>
              <a:spLocks/>
            </p:cNvSpPr>
            <p:nvPr/>
          </p:nvSpPr>
          <p:spPr bwMode="auto">
            <a:xfrm>
              <a:off x="4570" y="2600"/>
              <a:ext cx="137" cy="88"/>
            </a:xfrm>
            <a:custGeom>
              <a:avLst/>
              <a:gdLst>
                <a:gd name="T0" fmla="*/ 1 w 274"/>
                <a:gd name="T1" fmla="*/ 1 h 175"/>
                <a:gd name="T2" fmla="*/ 1 w 274"/>
                <a:gd name="T3" fmla="*/ 1 h 175"/>
                <a:gd name="T4" fmla="*/ 1 w 274"/>
                <a:gd name="T5" fmla="*/ 1 h 175"/>
                <a:gd name="T6" fmla="*/ 1 w 274"/>
                <a:gd name="T7" fmla="*/ 1 h 175"/>
                <a:gd name="T8" fmla="*/ 1 w 274"/>
                <a:gd name="T9" fmla="*/ 1 h 175"/>
                <a:gd name="T10" fmla="*/ 1 w 274"/>
                <a:gd name="T11" fmla="*/ 1 h 175"/>
                <a:gd name="T12" fmla="*/ 1 w 274"/>
                <a:gd name="T13" fmla="*/ 1 h 175"/>
                <a:gd name="T14" fmla="*/ 1 w 274"/>
                <a:gd name="T15" fmla="*/ 1 h 175"/>
                <a:gd name="T16" fmla="*/ 1 w 274"/>
                <a:gd name="T17" fmla="*/ 1 h 175"/>
                <a:gd name="T18" fmla="*/ 1 w 274"/>
                <a:gd name="T19" fmla="*/ 1 h 175"/>
                <a:gd name="T20" fmla="*/ 1 w 274"/>
                <a:gd name="T21" fmla="*/ 1 h 175"/>
                <a:gd name="T22" fmla="*/ 1 w 274"/>
                <a:gd name="T23" fmla="*/ 1 h 175"/>
                <a:gd name="T24" fmla="*/ 1 w 274"/>
                <a:gd name="T25" fmla="*/ 1 h 175"/>
                <a:gd name="T26" fmla="*/ 1 w 274"/>
                <a:gd name="T27" fmla="*/ 0 h 175"/>
                <a:gd name="T28" fmla="*/ 1 w 274"/>
                <a:gd name="T29" fmla="*/ 0 h 175"/>
                <a:gd name="T30" fmla="*/ 1 w 274"/>
                <a:gd name="T31" fmla="*/ 1 h 175"/>
                <a:gd name="T32" fmla="*/ 1 w 274"/>
                <a:gd name="T33" fmla="*/ 1 h 175"/>
                <a:gd name="T34" fmla="*/ 1 w 274"/>
                <a:gd name="T35" fmla="*/ 1 h 175"/>
                <a:gd name="T36" fmla="*/ 1 w 274"/>
                <a:gd name="T37" fmla="*/ 1 h 175"/>
                <a:gd name="T38" fmla="*/ 0 w 274"/>
                <a:gd name="T39" fmla="*/ 1 h 175"/>
                <a:gd name="T40" fmla="*/ 0 w 274"/>
                <a:gd name="T41" fmla="*/ 1 h 175"/>
                <a:gd name="T42" fmla="*/ 0 w 274"/>
                <a:gd name="T43" fmla="*/ 1 h 175"/>
                <a:gd name="T44" fmla="*/ 1 w 274"/>
                <a:gd name="T45" fmla="*/ 1 h 175"/>
                <a:gd name="T46" fmla="*/ 1 w 274"/>
                <a:gd name="T47" fmla="*/ 1 h 175"/>
                <a:gd name="T48" fmla="*/ 1 w 274"/>
                <a:gd name="T49" fmla="*/ 1 h 175"/>
                <a:gd name="T50" fmla="*/ 1 w 274"/>
                <a:gd name="T51" fmla="*/ 1 h 175"/>
                <a:gd name="T52" fmla="*/ 1 w 274"/>
                <a:gd name="T53" fmla="*/ 1 h 175"/>
                <a:gd name="T54" fmla="*/ 1 w 274"/>
                <a:gd name="T55" fmla="*/ 1 h 175"/>
                <a:gd name="T56" fmla="*/ 1 w 274"/>
                <a:gd name="T57" fmla="*/ 1 h 175"/>
                <a:gd name="T58" fmla="*/ 1 w 274"/>
                <a:gd name="T59" fmla="*/ 1 h 175"/>
                <a:gd name="T60" fmla="*/ 1 w 274"/>
                <a:gd name="T61" fmla="*/ 1 h 175"/>
                <a:gd name="T62" fmla="*/ 1 w 274"/>
                <a:gd name="T63" fmla="*/ 1 h 175"/>
                <a:gd name="T64" fmla="*/ 1 w 274"/>
                <a:gd name="T65" fmla="*/ 1 h 175"/>
                <a:gd name="T66" fmla="*/ 1 w 274"/>
                <a:gd name="T67" fmla="*/ 1 h 175"/>
                <a:gd name="T68" fmla="*/ 1 w 274"/>
                <a:gd name="T69" fmla="*/ 1 h 175"/>
                <a:gd name="T70" fmla="*/ 1 w 274"/>
                <a:gd name="T71" fmla="*/ 1 h 175"/>
                <a:gd name="T72" fmla="*/ 1 w 274"/>
                <a:gd name="T73" fmla="*/ 1 h 175"/>
                <a:gd name="T74" fmla="*/ 1 w 274"/>
                <a:gd name="T75" fmla="*/ 1 h 175"/>
                <a:gd name="T76" fmla="*/ 1 w 274"/>
                <a:gd name="T77" fmla="*/ 1 h 175"/>
                <a:gd name="T78" fmla="*/ 1 w 274"/>
                <a:gd name="T79" fmla="*/ 1 h 175"/>
                <a:gd name="T80" fmla="*/ 1 w 274"/>
                <a:gd name="T81" fmla="*/ 1 h 175"/>
                <a:gd name="T82" fmla="*/ 1 w 274"/>
                <a:gd name="T83" fmla="*/ 1 h 175"/>
                <a:gd name="T84" fmla="*/ 1 w 274"/>
                <a:gd name="T85" fmla="*/ 1 h 175"/>
                <a:gd name="T86" fmla="*/ 1 w 274"/>
                <a:gd name="T87" fmla="*/ 1 h 175"/>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274" h="175">
                  <a:moveTo>
                    <a:pt x="271" y="148"/>
                  </a:moveTo>
                  <a:lnTo>
                    <a:pt x="271" y="148"/>
                  </a:lnTo>
                  <a:lnTo>
                    <a:pt x="274" y="141"/>
                  </a:lnTo>
                  <a:lnTo>
                    <a:pt x="274" y="130"/>
                  </a:lnTo>
                  <a:lnTo>
                    <a:pt x="273" y="118"/>
                  </a:lnTo>
                  <a:lnTo>
                    <a:pt x="267" y="105"/>
                  </a:lnTo>
                  <a:lnTo>
                    <a:pt x="262" y="97"/>
                  </a:lnTo>
                  <a:lnTo>
                    <a:pt x="258" y="90"/>
                  </a:lnTo>
                  <a:lnTo>
                    <a:pt x="250" y="82"/>
                  </a:lnTo>
                  <a:lnTo>
                    <a:pt x="241" y="75"/>
                  </a:lnTo>
                  <a:lnTo>
                    <a:pt x="231" y="67"/>
                  </a:lnTo>
                  <a:lnTo>
                    <a:pt x="219" y="60"/>
                  </a:lnTo>
                  <a:lnTo>
                    <a:pt x="202" y="3"/>
                  </a:lnTo>
                  <a:lnTo>
                    <a:pt x="30" y="0"/>
                  </a:lnTo>
                  <a:lnTo>
                    <a:pt x="26" y="10"/>
                  </a:lnTo>
                  <a:lnTo>
                    <a:pt x="15" y="34"/>
                  </a:lnTo>
                  <a:lnTo>
                    <a:pt x="5" y="66"/>
                  </a:lnTo>
                  <a:lnTo>
                    <a:pt x="2" y="79"/>
                  </a:lnTo>
                  <a:lnTo>
                    <a:pt x="0" y="91"/>
                  </a:lnTo>
                  <a:lnTo>
                    <a:pt x="0" y="96"/>
                  </a:lnTo>
                  <a:lnTo>
                    <a:pt x="2" y="100"/>
                  </a:lnTo>
                  <a:lnTo>
                    <a:pt x="8" y="109"/>
                  </a:lnTo>
                  <a:lnTo>
                    <a:pt x="15" y="117"/>
                  </a:lnTo>
                  <a:lnTo>
                    <a:pt x="24" y="123"/>
                  </a:lnTo>
                  <a:lnTo>
                    <a:pt x="42" y="130"/>
                  </a:lnTo>
                  <a:lnTo>
                    <a:pt x="50" y="133"/>
                  </a:lnTo>
                  <a:lnTo>
                    <a:pt x="53" y="136"/>
                  </a:lnTo>
                  <a:lnTo>
                    <a:pt x="62" y="145"/>
                  </a:lnTo>
                  <a:lnTo>
                    <a:pt x="68" y="151"/>
                  </a:lnTo>
                  <a:lnTo>
                    <a:pt x="77" y="156"/>
                  </a:lnTo>
                  <a:lnTo>
                    <a:pt x="87" y="162"/>
                  </a:lnTo>
                  <a:lnTo>
                    <a:pt x="99" y="166"/>
                  </a:lnTo>
                  <a:lnTo>
                    <a:pt x="113" y="171"/>
                  </a:lnTo>
                  <a:lnTo>
                    <a:pt x="129" y="174"/>
                  </a:lnTo>
                  <a:lnTo>
                    <a:pt x="147" y="175"/>
                  </a:lnTo>
                  <a:lnTo>
                    <a:pt x="168" y="175"/>
                  </a:lnTo>
                  <a:lnTo>
                    <a:pt x="190" y="172"/>
                  </a:lnTo>
                  <a:lnTo>
                    <a:pt x="214" y="168"/>
                  </a:lnTo>
                  <a:lnTo>
                    <a:pt x="243" y="160"/>
                  </a:lnTo>
                  <a:lnTo>
                    <a:pt x="271" y="148"/>
                  </a:lnTo>
                  <a:close/>
                </a:path>
              </a:pathLst>
            </a:custGeom>
            <a:solidFill>
              <a:srgbClr val="1B171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id-ID" sz="1800"/>
            </a:p>
          </p:txBody>
        </p:sp>
        <p:sp>
          <p:nvSpPr>
            <p:cNvPr id="51" name="Freeform 54">
              <a:extLst>
                <a:ext uri="{FF2B5EF4-FFF2-40B4-BE49-F238E27FC236}">
                  <a16:creationId xmlns:a16="http://schemas.microsoft.com/office/drawing/2014/main" xmlns="" id="{C4D96111-D0FD-4337-AEAF-F4130F26CB4D}"/>
                </a:ext>
              </a:extLst>
            </p:cNvPr>
            <p:cNvSpPr>
              <a:spLocks/>
            </p:cNvSpPr>
            <p:nvPr/>
          </p:nvSpPr>
          <p:spPr bwMode="auto">
            <a:xfrm>
              <a:off x="4918" y="2560"/>
              <a:ext cx="209" cy="58"/>
            </a:xfrm>
            <a:custGeom>
              <a:avLst/>
              <a:gdLst>
                <a:gd name="T0" fmla="*/ 1 w 418"/>
                <a:gd name="T1" fmla="*/ 0 h 117"/>
                <a:gd name="T2" fmla="*/ 1 w 418"/>
                <a:gd name="T3" fmla="*/ 0 h 117"/>
                <a:gd name="T4" fmla="*/ 1 w 418"/>
                <a:gd name="T5" fmla="*/ 0 h 117"/>
                <a:gd name="T6" fmla="*/ 0 w 418"/>
                <a:gd name="T7" fmla="*/ 0 h 117"/>
                <a:gd name="T8" fmla="*/ 1 w 418"/>
                <a:gd name="T9" fmla="*/ 0 h 117"/>
                <a:gd name="T10" fmla="*/ 1 w 418"/>
                <a:gd name="T11" fmla="*/ 0 h 117"/>
                <a:gd name="T12" fmla="*/ 1 w 418"/>
                <a:gd name="T13" fmla="*/ 0 h 117"/>
                <a:gd name="T14" fmla="*/ 1 w 418"/>
                <a:gd name="T15" fmla="*/ 0 h 117"/>
                <a:gd name="T16" fmla="*/ 1 w 418"/>
                <a:gd name="T17" fmla="*/ 0 h 117"/>
                <a:gd name="T18" fmla="*/ 1 w 418"/>
                <a:gd name="T19" fmla="*/ 0 h 117"/>
                <a:gd name="T20" fmla="*/ 1 w 418"/>
                <a:gd name="T21" fmla="*/ 0 h 117"/>
                <a:gd name="T22" fmla="*/ 1 w 418"/>
                <a:gd name="T23" fmla="*/ 0 h 117"/>
                <a:gd name="T24" fmla="*/ 1 w 418"/>
                <a:gd name="T25" fmla="*/ 0 h 117"/>
                <a:gd name="T26" fmla="*/ 1 w 418"/>
                <a:gd name="T27" fmla="*/ 0 h 117"/>
                <a:gd name="T28" fmla="*/ 1 w 418"/>
                <a:gd name="T29" fmla="*/ 0 h 117"/>
                <a:gd name="T30" fmla="*/ 1 w 418"/>
                <a:gd name="T31" fmla="*/ 0 h 117"/>
                <a:gd name="T32" fmla="*/ 1 w 418"/>
                <a:gd name="T33" fmla="*/ 0 h 117"/>
                <a:gd name="T34" fmla="*/ 1 w 418"/>
                <a:gd name="T35" fmla="*/ 0 h 117"/>
                <a:gd name="T36" fmla="*/ 1 w 418"/>
                <a:gd name="T37" fmla="*/ 0 h 117"/>
                <a:gd name="T38" fmla="*/ 1 w 418"/>
                <a:gd name="T39" fmla="*/ 0 h 117"/>
                <a:gd name="T40" fmla="*/ 1 w 418"/>
                <a:gd name="T41" fmla="*/ 0 h 117"/>
                <a:gd name="T42" fmla="*/ 1 w 418"/>
                <a:gd name="T43" fmla="*/ 0 h 117"/>
                <a:gd name="T44" fmla="*/ 1 w 418"/>
                <a:gd name="T45" fmla="*/ 0 h 117"/>
                <a:gd name="T46" fmla="*/ 1 w 418"/>
                <a:gd name="T47" fmla="*/ 0 h 117"/>
                <a:gd name="T48" fmla="*/ 1 w 418"/>
                <a:gd name="T49" fmla="*/ 0 h 117"/>
                <a:gd name="T50" fmla="*/ 1 w 418"/>
                <a:gd name="T51" fmla="*/ 0 h 117"/>
                <a:gd name="T52" fmla="*/ 1 w 418"/>
                <a:gd name="T53" fmla="*/ 0 h 117"/>
                <a:gd name="T54" fmla="*/ 1 w 418"/>
                <a:gd name="T55" fmla="*/ 0 h 117"/>
                <a:gd name="T56" fmla="*/ 1 w 418"/>
                <a:gd name="T57" fmla="*/ 0 h 117"/>
                <a:gd name="T58" fmla="*/ 1 w 418"/>
                <a:gd name="T59" fmla="*/ 0 h 117"/>
                <a:gd name="T60" fmla="*/ 1 w 418"/>
                <a:gd name="T61" fmla="*/ 0 h 117"/>
                <a:gd name="T62" fmla="*/ 1 w 418"/>
                <a:gd name="T63" fmla="*/ 0 h 117"/>
                <a:gd name="T64" fmla="*/ 1 w 418"/>
                <a:gd name="T65" fmla="*/ 0 h 11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418" h="117">
                  <a:moveTo>
                    <a:pt x="23" y="15"/>
                  </a:moveTo>
                  <a:lnTo>
                    <a:pt x="23" y="15"/>
                  </a:lnTo>
                  <a:lnTo>
                    <a:pt x="20" y="24"/>
                  </a:lnTo>
                  <a:lnTo>
                    <a:pt x="11" y="45"/>
                  </a:lnTo>
                  <a:lnTo>
                    <a:pt x="6" y="59"/>
                  </a:lnTo>
                  <a:lnTo>
                    <a:pt x="2" y="72"/>
                  </a:lnTo>
                  <a:lnTo>
                    <a:pt x="0" y="84"/>
                  </a:lnTo>
                  <a:lnTo>
                    <a:pt x="0" y="96"/>
                  </a:lnTo>
                  <a:lnTo>
                    <a:pt x="2" y="100"/>
                  </a:lnTo>
                  <a:lnTo>
                    <a:pt x="8" y="105"/>
                  </a:lnTo>
                  <a:lnTo>
                    <a:pt x="14" y="108"/>
                  </a:lnTo>
                  <a:lnTo>
                    <a:pt x="23" y="111"/>
                  </a:lnTo>
                  <a:lnTo>
                    <a:pt x="33" y="114"/>
                  </a:lnTo>
                  <a:lnTo>
                    <a:pt x="45" y="115"/>
                  </a:lnTo>
                  <a:lnTo>
                    <a:pt x="71" y="117"/>
                  </a:lnTo>
                  <a:lnTo>
                    <a:pt x="84" y="115"/>
                  </a:lnTo>
                  <a:lnTo>
                    <a:pt x="98" y="114"/>
                  </a:lnTo>
                  <a:lnTo>
                    <a:pt x="109" y="111"/>
                  </a:lnTo>
                  <a:lnTo>
                    <a:pt x="121" y="108"/>
                  </a:lnTo>
                  <a:lnTo>
                    <a:pt x="132" y="102"/>
                  </a:lnTo>
                  <a:lnTo>
                    <a:pt x="141" y="96"/>
                  </a:lnTo>
                  <a:lnTo>
                    <a:pt x="148" y="88"/>
                  </a:lnTo>
                  <a:lnTo>
                    <a:pt x="153" y="81"/>
                  </a:lnTo>
                  <a:lnTo>
                    <a:pt x="156" y="82"/>
                  </a:lnTo>
                  <a:lnTo>
                    <a:pt x="162" y="88"/>
                  </a:lnTo>
                  <a:lnTo>
                    <a:pt x="175" y="96"/>
                  </a:lnTo>
                  <a:lnTo>
                    <a:pt x="193" y="103"/>
                  </a:lnTo>
                  <a:lnTo>
                    <a:pt x="217" y="111"/>
                  </a:lnTo>
                  <a:lnTo>
                    <a:pt x="232" y="114"/>
                  </a:lnTo>
                  <a:lnTo>
                    <a:pt x="249" y="115"/>
                  </a:lnTo>
                  <a:lnTo>
                    <a:pt x="267" y="117"/>
                  </a:lnTo>
                  <a:lnTo>
                    <a:pt x="288" y="117"/>
                  </a:lnTo>
                  <a:lnTo>
                    <a:pt x="309" y="117"/>
                  </a:lnTo>
                  <a:lnTo>
                    <a:pt x="332" y="115"/>
                  </a:lnTo>
                  <a:lnTo>
                    <a:pt x="356" y="111"/>
                  </a:lnTo>
                  <a:lnTo>
                    <a:pt x="376" y="108"/>
                  </a:lnTo>
                  <a:lnTo>
                    <a:pt x="391" y="102"/>
                  </a:lnTo>
                  <a:lnTo>
                    <a:pt x="403" y="97"/>
                  </a:lnTo>
                  <a:lnTo>
                    <a:pt x="410" y="91"/>
                  </a:lnTo>
                  <a:lnTo>
                    <a:pt x="416" y="85"/>
                  </a:lnTo>
                  <a:lnTo>
                    <a:pt x="418" y="79"/>
                  </a:lnTo>
                  <a:lnTo>
                    <a:pt x="416" y="74"/>
                  </a:lnTo>
                  <a:lnTo>
                    <a:pt x="413" y="68"/>
                  </a:lnTo>
                  <a:lnTo>
                    <a:pt x="407" y="62"/>
                  </a:lnTo>
                  <a:lnTo>
                    <a:pt x="398" y="57"/>
                  </a:lnTo>
                  <a:lnTo>
                    <a:pt x="388" y="53"/>
                  </a:lnTo>
                  <a:lnTo>
                    <a:pt x="374" y="50"/>
                  </a:lnTo>
                  <a:lnTo>
                    <a:pt x="359" y="47"/>
                  </a:lnTo>
                  <a:lnTo>
                    <a:pt x="343" y="47"/>
                  </a:lnTo>
                  <a:lnTo>
                    <a:pt x="325" y="47"/>
                  </a:lnTo>
                  <a:lnTo>
                    <a:pt x="309" y="47"/>
                  </a:lnTo>
                  <a:lnTo>
                    <a:pt x="292" y="45"/>
                  </a:lnTo>
                  <a:lnTo>
                    <a:pt x="279" y="44"/>
                  </a:lnTo>
                  <a:lnTo>
                    <a:pt x="267" y="41"/>
                  </a:lnTo>
                  <a:lnTo>
                    <a:pt x="258" y="38"/>
                  </a:lnTo>
                  <a:lnTo>
                    <a:pt x="249" y="33"/>
                  </a:lnTo>
                  <a:lnTo>
                    <a:pt x="243" y="29"/>
                  </a:lnTo>
                  <a:lnTo>
                    <a:pt x="237" y="24"/>
                  </a:lnTo>
                  <a:lnTo>
                    <a:pt x="229" y="15"/>
                  </a:lnTo>
                  <a:lnTo>
                    <a:pt x="225" y="8"/>
                  </a:lnTo>
                  <a:lnTo>
                    <a:pt x="223" y="2"/>
                  </a:lnTo>
                  <a:lnTo>
                    <a:pt x="222" y="0"/>
                  </a:lnTo>
                  <a:lnTo>
                    <a:pt x="23" y="15"/>
                  </a:lnTo>
                  <a:close/>
                </a:path>
              </a:pathLst>
            </a:custGeom>
            <a:solidFill>
              <a:srgbClr val="1B171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id-ID" sz="1800"/>
            </a:p>
          </p:txBody>
        </p:sp>
        <p:sp>
          <p:nvSpPr>
            <p:cNvPr id="52" name="Freeform 55">
              <a:extLst>
                <a:ext uri="{FF2B5EF4-FFF2-40B4-BE49-F238E27FC236}">
                  <a16:creationId xmlns:a16="http://schemas.microsoft.com/office/drawing/2014/main" xmlns="" id="{278A794D-9439-49E9-B7EC-797F7245BBBE}"/>
                </a:ext>
              </a:extLst>
            </p:cNvPr>
            <p:cNvSpPr>
              <a:spLocks/>
            </p:cNvSpPr>
            <p:nvPr/>
          </p:nvSpPr>
          <p:spPr bwMode="auto">
            <a:xfrm>
              <a:off x="5353" y="1538"/>
              <a:ext cx="44" cy="176"/>
            </a:xfrm>
            <a:custGeom>
              <a:avLst/>
              <a:gdLst>
                <a:gd name="T0" fmla="*/ 1 w 88"/>
                <a:gd name="T1" fmla="*/ 1 h 352"/>
                <a:gd name="T2" fmla="*/ 1 w 88"/>
                <a:gd name="T3" fmla="*/ 1 h 352"/>
                <a:gd name="T4" fmla="*/ 1 w 88"/>
                <a:gd name="T5" fmla="*/ 1 h 352"/>
                <a:gd name="T6" fmla="*/ 1 w 88"/>
                <a:gd name="T7" fmla="*/ 1 h 352"/>
                <a:gd name="T8" fmla="*/ 1 w 88"/>
                <a:gd name="T9" fmla="*/ 1 h 352"/>
                <a:gd name="T10" fmla="*/ 1 w 88"/>
                <a:gd name="T11" fmla="*/ 1 h 352"/>
                <a:gd name="T12" fmla="*/ 1 w 88"/>
                <a:gd name="T13" fmla="*/ 1 h 352"/>
                <a:gd name="T14" fmla="*/ 1 w 88"/>
                <a:gd name="T15" fmla="*/ 1 h 352"/>
                <a:gd name="T16" fmla="*/ 1 w 88"/>
                <a:gd name="T17" fmla="*/ 1 h 352"/>
                <a:gd name="T18" fmla="*/ 1 w 88"/>
                <a:gd name="T19" fmla="*/ 1 h 352"/>
                <a:gd name="T20" fmla="*/ 1 w 88"/>
                <a:gd name="T21" fmla="*/ 1 h 352"/>
                <a:gd name="T22" fmla="*/ 1 w 88"/>
                <a:gd name="T23" fmla="*/ 0 h 352"/>
                <a:gd name="T24" fmla="*/ 1 w 88"/>
                <a:gd name="T25" fmla="*/ 0 h 352"/>
                <a:gd name="T26" fmla="*/ 1 w 88"/>
                <a:gd name="T27" fmla="*/ 1 h 352"/>
                <a:gd name="T28" fmla="*/ 1 w 88"/>
                <a:gd name="T29" fmla="*/ 1 h 352"/>
                <a:gd name="T30" fmla="*/ 1 w 88"/>
                <a:gd name="T31" fmla="*/ 1 h 352"/>
                <a:gd name="T32" fmla="*/ 1 w 88"/>
                <a:gd name="T33" fmla="*/ 1 h 352"/>
                <a:gd name="T34" fmla="*/ 1 w 88"/>
                <a:gd name="T35" fmla="*/ 1 h 352"/>
                <a:gd name="T36" fmla="*/ 1 w 88"/>
                <a:gd name="T37" fmla="*/ 1 h 352"/>
                <a:gd name="T38" fmla="*/ 1 w 88"/>
                <a:gd name="T39" fmla="*/ 1 h 352"/>
                <a:gd name="T40" fmla="*/ 1 w 88"/>
                <a:gd name="T41" fmla="*/ 1 h 352"/>
                <a:gd name="T42" fmla="*/ 1 w 88"/>
                <a:gd name="T43" fmla="*/ 1 h 352"/>
                <a:gd name="T44" fmla="*/ 1 w 88"/>
                <a:gd name="T45" fmla="*/ 1 h 352"/>
                <a:gd name="T46" fmla="*/ 1 w 88"/>
                <a:gd name="T47" fmla="*/ 1 h 352"/>
                <a:gd name="T48" fmla="*/ 1 w 88"/>
                <a:gd name="T49" fmla="*/ 1 h 352"/>
                <a:gd name="T50" fmla="*/ 1 w 88"/>
                <a:gd name="T51" fmla="*/ 1 h 352"/>
                <a:gd name="T52" fmla="*/ 1 w 88"/>
                <a:gd name="T53" fmla="*/ 1 h 352"/>
                <a:gd name="T54" fmla="*/ 1 w 88"/>
                <a:gd name="T55" fmla="*/ 1 h 352"/>
                <a:gd name="T56" fmla="*/ 1 w 88"/>
                <a:gd name="T57" fmla="*/ 1 h 352"/>
                <a:gd name="T58" fmla="*/ 1 w 88"/>
                <a:gd name="T59" fmla="*/ 1 h 352"/>
                <a:gd name="T60" fmla="*/ 1 w 88"/>
                <a:gd name="T61" fmla="*/ 1 h 352"/>
                <a:gd name="T62" fmla="*/ 1 w 88"/>
                <a:gd name="T63" fmla="*/ 1 h 352"/>
                <a:gd name="T64" fmla="*/ 1 w 88"/>
                <a:gd name="T65" fmla="*/ 1 h 352"/>
                <a:gd name="T66" fmla="*/ 1 w 88"/>
                <a:gd name="T67" fmla="*/ 1 h 352"/>
                <a:gd name="T68" fmla="*/ 1 w 88"/>
                <a:gd name="T69" fmla="*/ 1 h 352"/>
                <a:gd name="T70" fmla="*/ 1 w 88"/>
                <a:gd name="T71" fmla="*/ 1 h 352"/>
                <a:gd name="T72" fmla="*/ 1 w 88"/>
                <a:gd name="T73" fmla="*/ 1 h 352"/>
                <a:gd name="T74" fmla="*/ 1 w 88"/>
                <a:gd name="T75" fmla="*/ 1 h 352"/>
                <a:gd name="T76" fmla="*/ 1 w 88"/>
                <a:gd name="T77" fmla="*/ 1 h 352"/>
                <a:gd name="T78" fmla="*/ 0 w 88"/>
                <a:gd name="T79" fmla="*/ 1 h 352"/>
                <a:gd name="T80" fmla="*/ 0 w 88"/>
                <a:gd name="T81" fmla="*/ 1 h 352"/>
                <a:gd name="T82" fmla="*/ 1 w 88"/>
                <a:gd name="T83" fmla="*/ 1 h 352"/>
                <a:gd name="T84" fmla="*/ 1 w 88"/>
                <a:gd name="T85" fmla="*/ 1 h 352"/>
                <a:gd name="T86" fmla="*/ 1 w 88"/>
                <a:gd name="T87" fmla="*/ 1 h 352"/>
                <a:gd name="T88" fmla="*/ 1 w 88"/>
                <a:gd name="T89" fmla="*/ 1 h 352"/>
                <a:gd name="T90" fmla="*/ 1 w 88"/>
                <a:gd name="T91" fmla="*/ 1 h 352"/>
                <a:gd name="T92" fmla="*/ 1 w 88"/>
                <a:gd name="T93" fmla="*/ 1 h 352"/>
                <a:gd name="T94" fmla="*/ 1 w 88"/>
                <a:gd name="T95" fmla="*/ 1 h 352"/>
                <a:gd name="T96" fmla="*/ 1 w 88"/>
                <a:gd name="T97" fmla="*/ 1 h 352"/>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88" h="352">
                  <a:moveTo>
                    <a:pt x="13" y="200"/>
                  </a:moveTo>
                  <a:lnTo>
                    <a:pt x="13" y="200"/>
                  </a:lnTo>
                  <a:lnTo>
                    <a:pt x="16" y="135"/>
                  </a:lnTo>
                  <a:lnTo>
                    <a:pt x="18" y="81"/>
                  </a:lnTo>
                  <a:lnTo>
                    <a:pt x="16" y="57"/>
                  </a:lnTo>
                  <a:lnTo>
                    <a:pt x="13" y="39"/>
                  </a:lnTo>
                  <a:lnTo>
                    <a:pt x="12" y="24"/>
                  </a:lnTo>
                  <a:lnTo>
                    <a:pt x="13" y="13"/>
                  </a:lnTo>
                  <a:lnTo>
                    <a:pt x="16" y="6"/>
                  </a:lnTo>
                  <a:lnTo>
                    <a:pt x="21" y="1"/>
                  </a:lnTo>
                  <a:lnTo>
                    <a:pt x="25" y="0"/>
                  </a:lnTo>
                  <a:lnTo>
                    <a:pt x="28" y="0"/>
                  </a:lnTo>
                  <a:lnTo>
                    <a:pt x="33" y="1"/>
                  </a:lnTo>
                  <a:lnTo>
                    <a:pt x="34" y="4"/>
                  </a:lnTo>
                  <a:lnTo>
                    <a:pt x="37" y="7"/>
                  </a:lnTo>
                  <a:lnTo>
                    <a:pt x="39" y="9"/>
                  </a:lnTo>
                  <a:lnTo>
                    <a:pt x="45" y="13"/>
                  </a:lnTo>
                  <a:lnTo>
                    <a:pt x="51" y="21"/>
                  </a:lnTo>
                  <a:lnTo>
                    <a:pt x="54" y="25"/>
                  </a:lnTo>
                  <a:lnTo>
                    <a:pt x="57" y="33"/>
                  </a:lnTo>
                  <a:lnTo>
                    <a:pt x="63" y="64"/>
                  </a:lnTo>
                  <a:lnTo>
                    <a:pt x="70" y="114"/>
                  </a:lnTo>
                  <a:lnTo>
                    <a:pt x="76" y="162"/>
                  </a:lnTo>
                  <a:lnTo>
                    <a:pt x="79" y="190"/>
                  </a:lnTo>
                  <a:lnTo>
                    <a:pt x="81" y="206"/>
                  </a:lnTo>
                  <a:lnTo>
                    <a:pt x="85" y="235"/>
                  </a:lnTo>
                  <a:lnTo>
                    <a:pt x="87" y="248"/>
                  </a:lnTo>
                  <a:lnTo>
                    <a:pt x="88" y="263"/>
                  </a:lnTo>
                  <a:lnTo>
                    <a:pt x="87" y="275"/>
                  </a:lnTo>
                  <a:lnTo>
                    <a:pt x="85" y="284"/>
                  </a:lnTo>
                  <a:lnTo>
                    <a:pt x="79" y="293"/>
                  </a:lnTo>
                  <a:lnTo>
                    <a:pt x="70" y="304"/>
                  </a:lnTo>
                  <a:lnTo>
                    <a:pt x="49" y="326"/>
                  </a:lnTo>
                  <a:lnTo>
                    <a:pt x="22" y="352"/>
                  </a:lnTo>
                  <a:lnTo>
                    <a:pt x="0" y="262"/>
                  </a:lnTo>
                  <a:lnTo>
                    <a:pt x="3" y="259"/>
                  </a:lnTo>
                  <a:lnTo>
                    <a:pt x="6" y="254"/>
                  </a:lnTo>
                  <a:lnTo>
                    <a:pt x="9" y="248"/>
                  </a:lnTo>
                  <a:lnTo>
                    <a:pt x="12" y="239"/>
                  </a:lnTo>
                  <a:lnTo>
                    <a:pt x="15" y="229"/>
                  </a:lnTo>
                  <a:lnTo>
                    <a:pt x="15" y="215"/>
                  </a:lnTo>
                  <a:lnTo>
                    <a:pt x="13" y="200"/>
                  </a:lnTo>
                  <a:close/>
                </a:path>
              </a:pathLst>
            </a:custGeom>
            <a:solidFill>
              <a:srgbClr val="FCD6A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id-ID" sz="1800"/>
            </a:p>
          </p:txBody>
        </p:sp>
        <p:sp>
          <p:nvSpPr>
            <p:cNvPr id="53" name="Freeform 56">
              <a:extLst>
                <a:ext uri="{FF2B5EF4-FFF2-40B4-BE49-F238E27FC236}">
                  <a16:creationId xmlns:a16="http://schemas.microsoft.com/office/drawing/2014/main" xmlns="" id="{BC33DB6B-C265-4203-8A69-6E83A0D66A3F}"/>
                </a:ext>
              </a:extLst>
            </p:cNvPr>
            <p:cNvSpPr>
              <a:spLocks/>
            </p:cNvSpPr>
            <p:nvPr/>
          </p:nvSpPr>
          <p:spPr bwMode="auto">
            <a:xfrm>
              <a:off x="5324" y="1321"/>
              <a:ext cx="57" cy="160"/>
            </a:xfrm>
            <a:custGeom>
              <a:avLst/>
              <a:gdLst>
                <a:gd name="T0" fmla="*/ 1 w 112"/>
                <a:gd name="T1" fmla="*/ 0 h 321"/>
                <a:gd name="T2" fmla="*/ 1 w 112"/>
                <a:gd name="T3" fmla="*/ 0 h 321"/>
                <a:gd name="T4" fmla="*/ 1 w 112"/>
                <a:gd name="T5" fmla="*/ 0 h 321"/>
                <a:gd name="T6" fmla="*/ 1 w 112"/>
                <a:gd name="T7" fmla="*/ 0 h 321"/>
                <a:gd name="T8" fmla="*/ 1 w 112"/>
                <a:gd name="T9" fmla="*/ 0 h 321"/>
                <a:gd name="T10" fmla="*/ 1 w 112"/>
                <a:gd name="T11" fmla="*/ 0 h 321"/>
                <a:gd name="T12" fmla="*/ 1 w 112"/>
                <a:gd name="T13" fmla="*/ 0 h 321"/>
                <a:gd name="T14" fmla="*/ 1 w 112"/>
                <a:gd name="T15" fmla="*/ 0 h 321"/>
                <a:gd name="T16" fmla="*/ 1 w 112"/>
                <a:gd name="T17" fmla="*/ 0 h 321"/>
                <a:gd name="T18" fmla="*/ 1 w 112"/>
                <a:gd name="T19" fmla="*/ 0 h 321"/>
                <a:gd name="T20" fmla="*/ 1 w 112"/>
                <a:gd name="T21" fmla="*/ 0 h 321"/>
                <a:gd name="T22" fmla="*/ 1 w 112"/>
                <a:gd name="T23" fmla="*/ 0 h 321"/>
                <a:gd name="T24" fmla="*/ 1 w 112"/>
                <a:gd name="T25" fmla="*/ 0 h 321"/>
                <a:gd name="T26" fmla="*/ 1 w 112"/>
                <a:gd name="T27" fmla="*/ 0 h 321"/>
                <a:gd name="T28" fmla="*/ 1 w 112"/>
                <a:gd name="T29" fmla="*/ 0 h 321"/>
                <a:gd name="T30" fmla="*/ 1 w 112"/>
                <a:gd name="T31" fmla="*/ 0 h 321"/>
                <a:gd name="T32" fmla="*/ 1 w 112"/>
                <a:gd name="T33" fmla="*/ 0 h 321"/>
                <a:gd name="T34" fmla="*/ 1 w 112"/>
                <a:gd name="T35" fmla="*/ 0 h 321"/>
                <a:gd name="T36" fmla="*/ 1 w 112"/>
                <a:gd name="T37" fmla="*/ 0 h 321"/>
                <a:gd name="T38" fmla="*/ 1 w 112"/>
                <a:gd name="T39" fmla="*/ 0 h 321"/>
                <a:gd name="T40" fmla="*/ 1 w 112"/>
                <a:gd name="T41" fmla="*/ 0 h 321"/>
                <a:gd name="T42" fmla="*/ 1 w 112"/>
                <a:gd name="T43" fmla="*/ 0 h 321"/>
                <a:gd name="T44" fmla="*/ 1 w 112"/>
                <a:gd name="T45" fmla="*/ 0 h 321"/>
                <a:gd name="T46" fmla="*/ 1 w 112"/>
                <a:gd name="T47" fmla="*/ 0 h 321"/>
                <a:gd name="T48" fmla="*/ 1 w 112"/>
                <a:gd name="T49" fmla="*/ 0 h 321"/>
                <a:gd name="T50" fmla="*/ 1 w 112"/>
                <a:gd name="T51" fmla="*/ 0 h 321"/>
                <a:gd name="T52" fmla="*/ 1 w 112"/>
                <a:gd name="T53" fmla="*/ 0 h 321"/>
                <a:gd name="T54" fmla="*/ 1 w 112"/>
                <a:gd name="T55" fmla="*/ 0 h 321"/>
                <a:gd name="T56" fmla="*/ 1 w 112"/>
                <a:gd name="T57" fmla="*/ 0 h 321"/>
                <a:gd name="T58" fmla="*/ 1 w 112"/>
                <a:gd name="T59" fmla="*/ 0 h 321"/>
                <a:gd name="T60" fmla="*/ 1 w 112"/>
                <a:gd name="T61" fmla="*/ 0 h 321"/>
                <a:gd name="T62" fmla="*/ 1 w 112"/>
                <a:gd name="T63" fmla="*/ 0 h 321"/>
                <a:gd name="T64" fmla="*/ 1 w 112"/>
                <a:gd name="T65" fmla="*/ 0 h 321"/>
                <a:gd name="T66" fmla="*/ 1 w 112"/>
                <a:gd name="T67" fmla="*/ 0 h 321"/>
                <a:gd name="T68" fmla="*/ 1 w 112"/>
                <a:gd name="T69" fmla="*/ 0 h 321"/>
                <a:gd name="T70" fmla="*/ 1 w 112"/>
                <a:gd name="T71" fmla="*/ 0 h 321"/>
                <a:gd name="T72" fmla="*/ 1 w 112"/>
                <a:gd name="T73" fmla="*/ 0 h 321"/>
                <a:gd name="T74" fmla="*/ 1 w 112"/>
                <a:gd name="T75" fmla="*/ 0 h 321"/>
                <a:gd name="T76" fmla="*/ 1 w 112"/>
                <a:gd name="T77" fmla="*/ 0 h 321"/>
                <a:gd name="T78" fmla="*/ 1 w 112"/>
                <a:gd name="T79" fmla="*/ 0 h 321"/>
                <a:gd name="T80" fmla="*/ 1 w 112"/>
                <a:gd name="T81" fmla="*/ 0 h 321"/>
                <a:gd name="T82" fmla="*/ 0 w 112"/>
                <a:gd name="T83" fmla="*/ 0 h 321"/>
                <a:gd name="T84" fmla="*/ 0 w 112"/>
                <a:gd name="T85" fmla="*/ 0 h 321"/>
                <a:gd name="T86" fmla="*/ 1 w 112"/>
                <a:gd name="T87" fmla="*/ 0 h 321"/>
                <a:gd name="T88" fmla="*/ 1 w 112"/>
                <a:gd name="T89" fmla="*/ 0 h 321"/>
                <a:gd name="T90" fmla="*/ 1 w 112"/>
                <a:gd name="T91" fmla="*/ 0 h 321"/>
                <a:gd name="T92" fmla="*/ 1 w 112"/>
                <a:gd name="T93" fmla="*/ 0 h 321"/>
                <a:gd name="T94" fmla="*/ 1 w 112"/>
                <a:gd name="T95" fmla="*/ 0 h 321"/>
                <a:gd name="T96" fmla="*/ 1 w 112"/>
                <a:gd name="T97" fmla="*/ 0 h 321"/>
                <a:gd name="T98" fmla="*/ 1 w 112"/>
                <a:gd name="T99" fmla="*/ 0 h 321"/>
                <a:gd name="T100" fmla="*/ 1 w 112"/>
                <a:gd name="T101" fmla="*/ 0 h 321"/>
                <a:gd name="T102" fmla="*/ 1 w 112"/>
                <a:gd name="T103" fmla="*/ 0 h 321"/>
                <a:gd name="T104" fmla="*/ 1 w 112"/>
                <a:gd name="T105" fmla="*/ 0 h 321"/>
                <a:gd name="T106" fmla="*/ 1 w 112"/>
                <a:gd name="T107" fmla="*/ 0 h 321"/>
                <a:gd name="T108" fmla="*/ 1 w 112"/>
                <a:gd name="T109" fmla="*/ 0 h 321"/>
                <a:gd name="T110" fmla="*/ 1 w 112"/>
                <a:gd name="T111" fmla="*/ 0 h 321"/>
                <a:gd name="T112" fmla="*/ 1 w 112"/>
                <a:gd name="T113" fmla="*/ 0 h 321"/>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112" h="321">
                  <a:moveTo>
                    <a:pt x="108" y="286"/>
                  </a:moveTo>
                  <a:lnTo>
                    <a:pt x="108" y="286"/>
                  </a:lnTo>
                  <a:lnTo>
                    <a:pt x="109" y="283"/>
                  </a:lnTo>
                  <a:lnTo>
                    <a:pt x="111" y="279"/>
                  </a:lnTo>
                  <a:lnTo>
                    <a:pt x="112" y="264"/>
                  </a:lnTo>
                  <a:lnTo>
                    <a:pt x="112" y="243"/>
                  </a:lnTo>
                  <a:lnTo>
                    <a:pt x="111" y="220"/>
                  </a:lnTo>
                  <a:lnTo>
                    <a:pt x="108" y="175"/>
                  </a:lnTo>
                  <a:lnTo>
                    <a:pt x="105" y="145"/>
                  </a:lnTo>
                  <a:lnTo>
                    <a:pt x="103" y="122"/>
                  </a:lnTo>
                  <a:lnTo>
                    <a:pt x="100" y="89"/>
                  </a:lnTo>
                  <a:lnTo>
                    <a:pt x="94" y="54"/>
                  </a:lnTo>
                  <a:lnTo>
                    <a:pt x="90" y="27"/>
                  </a:lnTo>
                  <a:lnTo>
                    <a:pt x="87" y="18"/>
                  </a:lnTo>
                  <a:lnTo>
                    <a:pt x="84" y="11"/>
                  </a:lnTo>
                  <a:lnTo>
                    <a:pt x="79" y="6"/>
                  </a:lnTo>
                  <a:lnTo>
                    <a:pt x="75" y="3"/>
                  </a:lnTo>
                  <a:lnTo>
                    <a:pt x="67" y="0"/>
                  </a:lnTo>
                  <a:lnTo>
                    <a:pt x="63" y="0"/>
                  </a:lnTo>
                  <a:lnTo>
                    <a:pt x="66" y="51"/>
                  </a:lnTo>
                  <a:lnTo>
                    <a:pt x="67" y="93"/>
                  </a:lnTo>
                  <a:lnTo>
                    <a:pt x="67" y="126"/>
                  </a:lnTo>
                  <a:lnTo>
                    <a:pt x="66" y="140"/>
                  </a:lnTo>
                  <a:lnTo>
                    <a:pt x="63" y="154"/>
                  </a:lnTo>
                  <a:lnTo>
                    <a:pt x="58" y="171"/>
                  </a:lnTo>
                  <a:lnTo>
                    <a:pt x="54" y="186"/>
                  </a:lnTo>
                  <a:lnTo>
                    <a:pt x="48" y="201"/>
                  </a:lnTo>
                  <a:lnTo>
                    <a:pt x="40" y="213"/>
                  </a:lnTo>
                  <a:lnTo>
                    <a:pt x="34" y="222"/>
                  </a:lnTo>
                  <a:lnTo>
                    <a:pt x="30" y="225"/>
                  </a:lnTo>
                  <a:lnTo>
                    <a:pt x="27" y="225"/>
                  </a:lnTo>
                  <a:lnTo>
                    <a:pt x="21" y="228"/>
                  </a:lnTo>
                  <a:lnTo>
                    <a:pt x="15" y="234"/>
                  </a:lnTo>
                  <a:lnTo>
                    <a:pt x="10" y="241"/>
                  </a:lnTo>
                  <a:lnTo>
                    <a:pt x="6" y="249"/>
                  </a:lnTo>
                  <a:lnTo>
                    <a:pt x="1" y="262"/>
                  </a:lnTo>
                  <a:lnTo>
                    <a:pt x="0" y="268"/>
                  </a:lnTo>
                  <a:lnTo>
                    <a:pt x="1" y="273"/>
                  </a:lnTo>
                  <a:lnTo>
                    <a:pt x="4" y="283"/>
                  </a:lnTo>
                  <a:lnTo>
                    <a:pt x="10" y="297"/>
                  </a:lnTo>
                  <a:lnTo>
                    <a:pt x="13" y="303"/>
                  </a:lnTo>
                  <a:lnTo>
                    <a:pt x="19" y="310"/>
                  </a:lnTo>
                  <a:lnTo>
                    <a:pt x="25" y="315"/>
                  </a:lnTo>
                  <a:lnTo>
                    <a:pt x="33" y="319"/>
                  </a:lnTo>
                  <a:lnTo>
                    <a:pt x="42" y="321"/>
                  </a:lnTo>
                  <a:lnTo>
                    <a:pt x="52" y="321"/>
                  </a:lnTo>
                  <a:lnTo>
                    <a:pt x="63" y="318"/>
                  </a:lnTo>
                  <a:lnTo>
                    <a:pt x="76" y="310"/>
                  </a:lnTo>
                  <a:lnTo>
                    <a:pt x="91" y="301"/>
                  </a:lnTo>
                  <a:lnTo>
                    <a:pt x="108" y="286"/>
                  </a:lnTo>
                  <a:close/>
                </a:path>
              </a:pathLst>
            </a:custGeom>
            <a:solidFill>
              <a:srgbClr val="FCD6A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id-ID" sz="1800"/>
            </a:p>
          </p:txBody>
        </p:sp>
        <p:sp>
          <p:nvSpPr>
            <p:cNvPr id="54" name="Freeform 57">
              <a:extLst>
                <a:ext uri="{FF2B5EF4-FFF2-40B4-BE49-F238E27FC236}">
                  <a16:creationId xmlns:a16="http://schemas.microsoft.com/office/drawing/2014/main" xmlns="" id="{F504C7A8-DCE1-4393-B824-0B1CD88D248D}"/>
                </a:ext>
              </a:extLst>
            </p:cNvPr>
            <p:cNvSpPr>
              <a:spLocks/>
            </p:cNvSpPr>
            <p:nvPr/>
          </p:nvSpPr>
          <p:spPr bwMode="auto">
            <a:xfrm>
              <a:off x="5114" y="1617"/>
              <a:ext cx="47" cy="404"/>
            </a:xfrm>
            <a:custGeom>
              <a:avLst/>
              <a:gdLst>
                <a:gd name="T0" fmla="*/ 0 w 95"/>
                <a:gd name="T1" fmla="*/ 0 h 808"/>
                <a:gd name="T2" fmla="*/ 0 w 95"/>
                <a:gd name="T3" fmla="*/ 0 h 808"/>
                <a:gd name="T4" fmla="*/ 0 w 95"/>
                <a:gd name="T5" fmla="*/ 1 h 808"/>
                <a:gd name="T6" fmla="*/ 0 w 95"/>
                <a:gd name="T7" fmla="*/ 1 h 808"/>
                <a:gd name="T8" fmla="*/ 0 w 95"/>
                <a:gd name="T9" fmla="*/ 1 h 808"/>
                <a:gd name="T10" fmla="*/ 0 w 95"/>
                <a:gd name="T11" fmla="*/ 1 h 808"/>
                <a:gd name="T12" fmla="*/ 0 w 95"/>
                <a:gd name="T13" fmla="*/ 1 h 808"/>
                <a:gd name="T14" fmla="*/ 0 w 95"/>
                <a:gd name="T15" fmla="*/ 1 h 808"/>
                <a:gd name="T16" fmla="*/ 0 w 95"/>
                <a:gd name="T17" fmla="*/ 1 h 808"/>
                <a:gd name="T18" fmla="*/ 0 w 95"/>
                <a:gd name="T19" fmla="*/ 1 h 808"/>
                <a:gd name="T20" fmla="*/ 0 w 95"/>
                <a:gd name="T21" fmla="*/ 1 h 808"/>
                <a:gd name="T22" fmla="*/ 0 w 95"/>
                <a:gd name="T23" fmla="*/ 1 h 808"/>
                <a:gd name="T24" fmla="*/ 0 w 95"/>
                <a:gd name="T25" fmla="*/ 1 h 808"/>
                <a:gd name="T26" fmla="*/ 0 w 95"/>
                <a:gd name="T27" fmla="*/ 1 h 808"/>
                <a:gd name="T28" fmla="*/ 0 w 95"/>
                <a:gd name="T29" fmla="*/ 1 h 808"/>
                <a:gd name="T30" fmla="*/ 0 w 95"/>
                <a:gd name="T31" fmla="*/ 1 h 808"/>
                <a:gd name="T32" fmla="*/ 0 w 95"/>
                <a:gd name="T33" fmla="*/ 1 h 808"/>
                <a:gd name="T34" fmla="*/ 0 w 95"/>
                <a:gd name="T35" fmla="*/ 1 h 808"/>
                <a:gd name="T36" fmla="*/ 0 w 95"/>
                <a:gd name="T37" fmla="*/ 1 h 808"/>
                <a:gd name="T38" fmla="*/ 0 w 95"/>
                <a:gd name="T39" fmla="*/ 1 h 808"/>
                <a:gd name="T40" fmla="*/ 0 w 95"/>
                <a:gd name="T41" fmla="*/ 1 h 808"/>
                <a:gd name="T42" fmla="*/ 0 w 95"/>
                <a:gd name="T43" fmla="*/ 1 h 808"/>
                <a:gd name="T44" fmla="*/ 0 w 95"/>
                <a:gd name="T45" fmla="*/ 1 h 808"/>
                <a:gd name="T46" fmla="*/ 0 w 95"/>
                <a:gd name="T47" fmla="*/ 1 h 808"/>
                <a:gd name="T48" fmla="*/ 0 w 95"/>
                <a:gd name="T49" fmla="*/ 1 h 808"/>
                <a:gd name="T50" fmla="*/ 0 w 95"/>
                <a:gd name="T51" fmla="*/ 1 h 808"/>
                <a:gd name="T52" fmla="*/ 0 w 95"/>
                <a:gd name="T53" fmla="*/ 1 h 808"/>
                <a:gd name="T54" fmla="*/ 0 w 95"/>
                <a:gd name="T55" fmla="*/ 1 h 808"/>
                <a:gd name="T56" fmla="*/ 0 w 95"/>
                <a:gd name="T57" fmla="*/ 0 h 808"/>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95" h="808">
                  <a:moveTo>
                    <a:pt x="23" y="0"/>
                  </a:moveTo>
                  <a:lnTo>
                    <a:pt x="23" y="0"/>
                  </a:lnTo>
                  <a:lnTo>
                    <a:pt x="42" y="211"/>
                  </a:lnTo>
                  <a:lnTo>
                    <a:pt x="56" y="361"/>
                  </a:lnTo>
                  <a:lnTo>
                    <a:pt x="62" y="413"/>
                  </a:lnTo>
                  <a:lnTo>
                    <a:pt x="65" y="440"/>
                  </a:lnTo>
                  <a:lnTo>
                    <a:pt x="68" y="461"/>
                  </a:lnTo>
                  <a:lnTo>
                    <a:pt x="72" y="503"/>
                  </a:lnTo>
                  <a:lnTo>
                    <a:pt x="83" y="621"/>
                  </a:lnTo>
                  <a:lnTo>
                    <a:pt x="92" y="740"/>
                  </a:lnTo>
                  <a:lnTo>
                    <a:pt x="93" y="783"/>
                  </a:lnTo>
                  <a:lnTo>
                    <a:pt x="95" y="805"/>
                  </a:lnTo>
                  <a:lnTo>
                    <a:pt x="93" y="808"/>
                  </a:lnTo>
                  <a:lnTo>
                    <a:pt x="92" y="807"/>
                  </a:lnTo>
                  <a:lnTo>
                    <a:pt x="86" y="792"/>
                  </a:lnTo>
                  <a:lnTo>
                    <a:pt x="69" y="735"/>
                  </a:lnTo>
                  <a:lnTo>
                    <a:pt x="47" y="644"/>
                  </a:lnTo>
                  <a:lnTo>
                    <a:pt x="45" y="575"/>
                  </a:lnTo>
                  <a:lnTo>
                    <a:pt x="39" y="413"/>
                  </a:lnTo>
                  <a:lnTo>
                    <a:pt x="35" y="317"/>
                  </a:lnTo>
                  <a:lnTo>
                    <a:pt x="29" y="225"/>
                  </a:lnTo>
                  <a:lnTo>
                    <a:pt x="21" y="141"/>
                  </a:lnTo>
                  <a:lnTo>
                    <a:pt x="17" y="105"/>
                  </a:lnTo>
                  <a:lnTo>
                    <a:pt x="12" y="75"/>
                  </a:lnTo>
                  <a:lnTo>
                    <a:pt x="0" y="51"/>
                  </a:lnTo>
                  <a:lnTo>
                    <a:pt x="23" y="0"/>
                  </a:lnTo>
                  <a:close/>
                </a:path>
              </a:pathLst>
            </a:custGeom>
            <a:solidFill>
              <a:srgbClr val="6F707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id-ID" sz="1800"/>
            </a:p>
          </p:txBody>
        </p:sp>
        <p:sp>
          <p:nvSpPr>
            <p:cNvPr id="55" name="Freeform 58">
              <a:extLst>
                <a:ext uri="{FF2B5EF4-FFF2-40B4-BE49-F238E27FC236}">
                  <a16:creationId xmlns:a16="http://schemas.microsoft.com/office/drawing/2014/main" xmlns="" id="{3B8E2D1E-4210-4D45-8388-C70D93195387}"/>
                </a:ext>
              </a:extLst>
            </p:cNvPr>
            <p:cNvSpPr>
              <a:spLocks/>
            </p:cNvSpPr>
            <p:nvPr/>
          </p:nvSpPr>
          <p:spPr bwMode="auto">
            <a:xfrm>
              <a:off x="4826" y="1443"/>
              <a:ext cx="555" cy="455"/>
            </a:xfrm>
            <a:custGeom>
              <a:avLst/>
              <a:gdLst>
                <a:gd name="T0" fmla="*/ 0 w 1111"/>
                <a:gd name="T1" fmla="*/ 0 h 912"/>
                <a:gd name="T2" fmla="*/ 0 w 1111"/>
                <a:gd name="T3" fmla="*/ 0 h 912"/>
                <a:gd name="T4" fmla="*/ 0 w 1111"/>
                <a:gd name="T5" fmla="*/ 0 h 912"/>
                <a:gd name="T6" fmla="*/ 0 w 1111"/>
                <a:gd name="T7" fmla="*/ 0 h 912"/>
                <a:gd name="T8" fmla="*/ 0 w 1111"/>
                <a:gd name="T9" fmla="*/ 0 h 912"/>
                <a:gd name="T10" fmla="*/ 0 w 1111"/>
                <a:gd name="T11" fmla="*/ 0 h 912"/>
                <a:gd name="T12" fmla="*/ 0 w 1111"/>
                <a:gd name="T13" fmla="*/ 0 h 912"/>
                <a:gd name="T14" fmla="*/ 0 w 1111"/>
                <a:gd name="T15" fmla="*/ 0 h 912"/>
                <a:gd name="T16" fmla="*/ 0 w 1111"/>
                <a:gd name="T17" fmla="*/ 0 h 912"/>
                <a:gd name="T18" fmla="*/ 0 w 1111"/>
                <a:gd name="T19" fmla="*/ 0 h 912"/>
                <a:gd name="T20" fmla="*/ 0 w 1111"/>
                <a:gd name="T21" fmla="*/ 0 h 912"/>
                <a:gd name="T22" fmla="*/ 0 w 1111"/>
                <a:gd name="T23" fmla="*/ 0 h 912"/>
                <a:gd name="T24" fmla="*/ 0 w 1111"/>
                <a:gd name="T25" fmla="*/ 0 h 912"/>
                <a:gd name="T26" fmla="*/ 0 w 1111"/>
                <a:gd name="T27" fmla="*/ 0 h 912"/>
                <a:gd name="T28" fmla="*/ 0 w 1111"/>
                <a:gd name="T29" fmla="*/ 0 h 912"/>
                <a:gd name="T30" fmla="*/ 0 w 1111"/>
                <a:gd name="T31" fmla="*/ 0 h 912"/>
                <a:gd name="T32" fmla="*/ 0 w 1111"/>
                <a:gd name="T33" fmla="*/ 0 h 912"/>
                <a:gd name="T34" fmla="*/ 0 w 1111"/>
                <a:gd name="T35" fmla="*/ 0 h 912"/>
                <a:gd name="T36" fmla="*/ 0 w 1111"/>
                <a:gd name="T37" fmla="*/ 0 h 912"/>
                <a:gd name="T38" fmla="*/ 0 w 1111"/>
                <a:gd name="T39" fmla="*/ 0 h 912"/>
                <a:gd name="T40" fmla="*/ 0 w 1111"/>
                <a:gd name="T41" fmla="*/ 0 h 912"/>
                <a:gd name="T42" fmla="*/ 0 w 1111"/>
                <a:gd name="T43" fmla="*/ 0 h 912"/>
                <a:gd name="T44" fmla="*/ 0 w 1111"/>
                <a:gd name="T45" fmla="*/ 0 h 912"/>
                <a:gd name="T46" fmla="*/ 0 w 1111"/>
                <a:gd name="T47" fmla="*/ 0 h 912"/>
                <a:gd name="T48" fmla="*/ 0 w 1111"/>
                <a:gd name="T49" fmla="*/ 0 h 912"/>
                <a:gd name="T50" fmla="*/ 0 w 1111"/>
                <a:gd name="T51" fmla="*/ 0 h 912"/>
                <a:gd name="T52" fmla="*/ 0 w 1111"/>
                <a:gd name="T53" fmla="*/ 0 h 912"/>
                <a:gd name="T54" fmla="*/ 0 w 1111"/>
                <a:gd name="T55" fmla="*/ 0 h 912"/>
                <a:gd name="T56" fmla="*/ 0 w 1111"/>
                <a:gd name="T57" fmla="*/ 0 h 912"/>
                <a:gd name="T58" fmla="*/ 0 w 1111"/>
                <a:gd name="T59" fmla="*/ 0 h 912"/>
                <a:gd name="T60" fmla="*/ 0 w 1111"/>
                <a:gd name="T61" fmla="*/ 0 h 912"/>
                <a:gd name="T62" fmla="*/ 0 w 1111"/>
                <a:gd name="T63" fmla="*/ 0 h 912"/>
                <a:gd name="T64" fmla="*/ 0 w 1111"/>
                <a:gd name="T65" fmla="*/ 0 h 912"/>
                <a:gd name="T66" fmla="*/ 0 w 1111"/>
                <a:gd name="T67" fmla="*/ 0 h 912"/>
                <a:gd name="T68" fmla="*/ 0 w 1111"/>
                <a:gd name="T69" fmla="*/ 0 h 912"/>
                <a:gd name="T70" fmla="*/ 0 w 1111"/>
                <a:gd name="T71" fmla="*/ 0 h 912"/>
                <a:gd name="T72" fmla="*/ 0 w 1111"/>
                <a:gd name="T73" fmla="*/ 0 h 912"/>
                <a:gd name="T74" fmla="*/ 0 w 1111"/>
                <a:gd name="T75" fmla="*/ 0 h 912"/>
                <a:gd name="T76" fmla="*/ 0 w 1111"/>
                <a:gd name="T77" fmla="*/ 0 h 912"/>
                <a:gd name="T78" fmla="*/ 0 w 1111"/>
                <a:gd name="T79" fmla="*/ 0 h 912"/>
                <a:gd name="T80" fmla="*/ 0 w 1111"/>
                <a:gd name="T81" fmla="*/ 0 h 912"/>
                <a:gd name="T82" fmla="*/ 0 w 1111"/>
                <a:gd name="T83" fmla="*/ 0 h 912"/>
                <a:gd name="T84" fmla="*/ 0 w 1111"/>
                <a:gd name="T85" fmla="*/ 0 h 912"/>
                <a:gd name="T86" fmla="*/ 0 w 1111"/>
                <a:gd name="T87" fmla="*/ 0 h 912"/>
                <a:gd name="T88" fmla="*/ 0 w 1111"/>
                <a:gd name="T89" fmla="*/ 0 h 912"/>
                <a:gd name="T90" fmla="*/ 0 w 1111"/>
                <a:gd name="T91" fmla="*/ 0 h 912"/>
                <a:gd name="T92" fmla="*/ 0 w 1111"/>
                <a:gd name="T93" fmla="*/ 0 h 912"/>
                <a:gd name="T94" fmla="*/ 0 w 1111"/>
                <a:gd name="T95" fmla="*/ 0 h 912"/>
                <a:gd name="T96" fmla="*/ 0 w 1111"/>
                <a:gd name="T97" fmla="*/ 0 h 912"/>
                <a:gd name="T98" fmla="*/ 0 w 1111"/>
                <a:gd name="T99" fmla="*/ 0 h 912"/>
                <a:gd name="T100" fmla="*/ 0 w 1111"/>
                <a:gd name="T101" fmla="*/ 0 h 912"/>
                <a:gd name="T102" fmla="*/ 0 w 1111"/>
                <a:gd name="T103" fmla="*/ 0 h 912"/>
                <a:gd name="T104" fmla="*/ 0 w 1111"/>
                <a:gd name="T105" fmla="*/ 0 h 91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1111" h="912">
                  <a:moveTo>
                    <a:pt x="5" y="774"/>
                  </a:moveTo>
                  <a:lnTo>
                    <a:pt x="5" y="774"/>
                  </a:lnTo>
                  <a:lnTo>
                    <a:pt x="3" y="764"/>
                  </a:lnTo>
                  <a:lnTo>
                    <a:pt x="0" y="738"/>
                  </a:lnTo>
                  <a:lnTo>
                    <a:pt x="0" y="723"/>
                  </a:lnTo>
                  <a:lnTo>
                    <a:pt x="2" y="707"/>
                  </a:lnTo>
                  <a:lnTo>
                    <a:pt x="6" y="692"/>
                  </a:lnTo>
                  <a:lnTo>
                    <a:pt x="9" y="684"/>
                  </a:lnTo>
                  <a:lnTo>
                    <a:pt x="12" y="678"/>
                  </a:lnTo>
                  <a:lnTo>
                    <a:pt x="20" y="665"/>
                  </a:lnTo>
                  <a:lnTo>
                    <a:pt x="24" y="654"/>
                  </a:lnTo>
                  <a:lnTo>
                    <a:pt x="27" y="642"/>
                  </a:lnTo>
                  <a:lnTo>
                    <a:pt x="29" y="632"/>
                  </a:lnTo>
                  <a:lnTo>
                    <a:pt x="32" y="614"/>
                  </a:lnTo>
                  <a:lnTo>
                    <a:pt x="35" y="605"/>
                  </a:lnTo>
                  <a:lnTo>
                    <a:pt x="38" y="598"/>
                  </a:lnTo>
                  <a:lnTo>
                    <a:pt x="42" y="590"/>
                  </a:lnTo>
                  <a:lnTo>
                    <a:pt x="47" y="583"/>
                  </a:lnTo>
                  <a:lnTo>
                    <a:pt x="62" y="568"/>
                  </a:lnTo>
                  <a:lnTo>
                    <a:pt x="69" y="559"/>
                  </a:lnTo>
                  <a:lnTo>
                    <a:pt x="76" y="548"/>
                  </a:lnTo>
                  <a:lnTo>
                    <a:pt x="85" y="535"/>
                  </a:lnTo>
                  <a:lnTo>
                    <a:pt x="93" y="517"/>
                  </a:lnTo>
                  <a:lnTo>
                    <a:pt x="112" y="466"/>
                  </a:lnTo>
                  <a:lnTo>
                    <a:pt x="124" y="431"/>
                  </a:lnTo>
                  <a:lnTo>
                    <a:pt x="139" y="395"/>
                  </a:lnTo>
                  <a:lnTo>
                    <a:pt x="154" y="361"/>
                  </a:lnTo>
                  <a:lnTo>
                    <a:pt x="172" y="328"/>
                  </a:lnTo>
                  <a:lnTo>
                    <a:pt x="181" y="313"/>
                  </a:lnTo>
                  <a:lnTo>
                    <a:pt x="189" y="300"/>
                  </a:lnTo>
                  <a:lnTo>
                    <a:pt x="198" y="288"/>
                  </a:lnTo>
                  <a:lnTo>
                    <a:pt x="207" y="279"/>
                  </a:lnTo>
                  <a:lnTo>
                    <a:pt x="226" y="261"/>
                  </a:lnTo>
                  <a:lnTo>
                    <a:pt x="249" y="244"/>
                  </a:lnTo>
                  <a:lnTo>
                    <a:pt x="273" y="226"/>
                  </a:lnTo>
                  <a:lnTo>
                    <a:pt x="296" y="211"/>
                  </a:lnTo>
                  <a:lnTo>
                    <a:pt x="319" y="198"/>
                  </a:lnTo>
                  <a:lnTo>
                    <a:pt x="340" y="186"/>
                  </a:lnTo>
                  <a:lnTo>
                    <a:pt x="358" y="177"/>
                  </a:lnTo>
                  <a:lnTo>
                    <a:pt x="371" y="171"/>
                  </a:lnTo>
                  <a:lnTo>
                    <a:pt x="433" y="147"/>
                  </a:lnTo>
                  <a:lnTo>
                    <a:pt x="461" y="137"/>
                  </a:lnTo>
                  <a:lnTo>
                    <a:pt x="475" y="132"/>
                  </a:lnTo>
                  <a:lnTo>
                    <a:pt x="479" y="138"/>
                  </a:lnTo>
                  <a:lnTo>
                    <a:pt x="485" y="153"/>
                  </a:lnTo>
                  <a:lnTo>
                    <a:pt x="507" y="199"/>
                  </a:lnTo>
                  <a:lnTo>
                    <a:pt x="522" y="228"/>
                  </a:lnTo>
                  <a:lnTo>
                    <a:pt x="539" y="256"/>
                  </a:lnTo>
                  <a:lnTo>
                    <a:pt x="557" y="282"/>
                  </a:lnTo>
                  <a:lnTo>
                    <a:pt x="567" y="294"/>
                  </a:lnTo>
                  <a:lnTo>
                    <a:pt x="578" y="303"/>
                  </a:lnTo>
                  <a:lnTo>
                    <a:pt x="600" y="297"/>
                  </a:lnTo>
                  <a:lnTo>
                    <a:pt x="606" y="286"/>
                  </a:lnTo>
                  <a:lnTo>
                    <a:pt x="618" y="261"/>
                  </a:lnTo>
                  <a:lnTo>
                    <a:pt x="626" y="243"/>
                  </a:lnTo>
                  <a:lnTo>
                    <a:pt x="632" y="225"/>
                  </a:lnTo>
                  <a:lnTo>
                    <a:pt x="638" y="207"/>
                  </a:lnTo>
                  <a:lnTo>
                    <a:pt x="641" y="189"/>
                  </a:lnTo>
                  <a:lnTo>
                    <a:pt x="651" y="181"/>
                  </a:lnTo>
                  <a:lnTo>
                    <a:pt x="674" y="166"/>
                  </a:lnTo>
                  <a:lnTo>
                    <a:pt x="687" y="159"/>
                  </a:lnTo>
                  <a:lnTo>
                    <a:pt x="702" y="151"/>
                  </a:lnTo>
                  <a:lnTo>
                    <a:pt x="717" y="145"/>
                  </a:lnTo>
                  <a:lnTo>
                    <a:pt x="732" y="142"/>
                  </a:lnTo>
                  <a:lnTo>
                    <a:pt x="745" y="139"/>
                  </a:lnTo>
                  <a:lnTo>
                    <a:pt x="760" y="135"/>
                  </a:lnTo>
                  <a:lnTo>
                    <a:pt x="795" y="120"/>
                  </a:lnTo>
                  <a:lnTo>
                    <a:pt x="828" y="107"/>
                  </a:lnTo>
                  <a:lnTo>
                    <a:pt x="843" y="101"/>
                  </a:lnTo>
                  <a:lnTo>
                    <a:pt x="853" y="98"/>
                  </a:lnTo>
                  <a:lnTo>
                    <a:pt x="867" y="95"/>
                  </a:lnTo>
                  <a:lnTo>
                    <a:pt x="870" y="93"/>
                  </a:lnTo>
                  <a:lnTo>
                    <a:pt x="873" y="92"/>
                  </a:lnTo>
                  <a:lnTo>
                    <a:pt x="877" y="87"/>
                  </a:lnTo>
                  <a:lnTo>
                    <a:pt x="883" y="83"/>
                  </a:lnTo>
                  <a:lnTo>
                    <a:pt x="891" y="80"/>
                  </a:lnTo>
                  <a:lnTo>
                    <a:pt x="897" y="75"/>
                  </a:lnTo>
                  <a:lnTo>
                    <a:pt x="901" y="69"/>
                  </a:lnTo>
                  <a:lnTo>
                    <a:pt x="903" y="65"/>
                  </a:lnTo>
                  <a:lnTo>
                    <a:pt x="903" y="59"/>
                  </a:lnTo>
                  <a:lnTo>
                    <a:pt x="904" y="54"/>
                  </a:lnTo>
                  <a:lnTo>
                    <a:pt x="907" y="50"/>
                  </a:lnTo>
                  <a:lnTo>
                    <a:pt x="913" y="47"/>
                  </a:lnTo>
                  <a:lnTo>
                    <a:pt x="925" y="45"/>
                  </a:lnTo>
                  <a:lnTo>
                    <a:pt x="947" y="44"/>
                  </a:lnTo>
                  <a:lnTo>
                    <a:pt x="964" y="45"/>
                  </a:lnTo>
                  <a:lnTo>
                    <a:pt x="970" y="44"/>
                  </a:lnTo>
                  <a:lnTo>
                    <a:pt x="976" y="44"/>
                  </a:lnTo>
                  <a:lnTo>
                    <a:pt x="980" y="41"/>
                  </a:lnTo>
                  <a:lnTo>
                    <a:pt x="985" y="38"/>
                  </a:lnTo>
                  <a:lnTo>
                    <a:pt x="991" y="32"/>
                  </a:lnTo>
                  <a:lnTo>
                    <a:pt x="994" y="26"/>
                  </a:lnTo>
                  <a:lnTo>
                    <a:pt x="1000" y="14"/>
                  </a:lnTo>
                  <a:lnTo>
                    <a:pt x="1003" y="0"/>
                  </a:lnTo>
                  <a:lnTo>
                    <a:pt x="1003" y="9"/>
                  </a:lnTo>
                  <a:lnTo>
                    <a:pt x="1003" y="17"/>
                  </a:lnTo>
                  <a:lnTo>
                    <a:pt x="1006" y="27"/>
                  </a:lnTo>
                  <a:lnTo>
                    <a:pt x="1009" y="38"/>
                  </a:lnTo>
                  <a:lnTo>
                    <a:pt x="1015" y="47"/>
                  </a:lnTo>
                  <a:lnTo>
                    <a:pt x="1018" y="51"/>
                  </a:lnTo>
                  <a:lnTo>
                    <a:pt x="1022" y="54"/>
                  </a:lnTo>
                  <a:lnTo>
                    <a:pt x="1027" y="57"/>
                  </a:lnTo>
                  <a:lnTo>
                    <a:pt x="1033" y="60"/>
                  </a:lnTo>
                  <a:lnTo>
                    <a:pt x="1046" y="62"/>
                  </a:lnTo>
                  <a:lnTo>
                    <a:pt x="1058" y="62"/>
                  </a:lnTo>
                  <a:lnTo>
                    <a:pt x="1070" y="60"/>
                  </a:lnTo>
                  <a:lnTo>
                    <a:pt x="1082" y="54"/>
                  </a:lnTo>
                  <a:lnTo>
                    <a:pt x="1091" y="47"/>
                  </a:lnTo>
                  <a:lnTo>
                    <a:pt x="1100" y="36"/>
                  </a:lnTo>
                  <a:lnTo>
                    <a:pt x="1106" y="24"/>
                  </a:lnTo>
                  <a:lnTo>
                    <a:pt x="1111" y="8"/>
                  </a:lnTo>
                  <a:lnTo>
                    <a:pt x="1109" y="15"/>
                  </a:lnTo>
                  <a:lnTo>
                    <a:pt x="1108" y="32"/>
                  </a:lnTo>
                  <a:lnTo>
                    <a:pt x="1105" y="42"/>
                  </a:lnTo>
                  <a:lnTo>
                    <a:pt x="1100" y="56"/>
                  </a:lnTo>
                  <a:lnTo>
                    <a:pt x="1094" y="68"/>
                  </a:lnTo>
                  <a:lnTo>
                    <a:pt x="1087" y="81"/>
                  </a:lnTo>
                  <a:lnTo>
                    <a:pt x="1081" y="93"/>
                  </a:lnTo>
                  <a:lnTo>
                    <a:pt x="1076" y="104"/>
                  </a:lnTo>
                  <a:lnTo>
                    <a:pt x="1076" y="113"/>
                  </a:lnTo>
                  <a:lnTo>
                    <a:pt x="1076" y="120"/>
                  </a:lnTo>
                  <a:lnTo>
                    <a:pt x="1079" y="132"/>
                  </a:lnTo>
                  <a:lnTo>
                    <a:pt x="1081" y="138"/>
                  </a:lnTo>
                  <a:lnTo>
                    <a:pt x="1079" y="144"/>
                  </a:lnTo>
                  <a:lnTo>
                    <a:pt x="1076" y="150"/>
                  </a:lnTo>
                  <a:lnTo>
                    <a:pt x="1070" y="153"/>
                  </a:lnTo>
                  <a:lnTo>
                    <a:pt x="1055" y="160"/>
                  </a:lnTo>
                  <a:lnTo>
                    <a:pt x="1039" y="168"/>
                  </a:lnTo>
                  <a:lnTo>
                    <a:pt x="1030" y="174"/>
                  </a:lnTo>
                  <a:lnTo>
                    <a:pt x="1024" y="180"/>
                  </a:lnTo>
                  <a:lnTo>
                    <a:pt x="1010" y="201"/>
                  </a:lnTo>
                  <a:lnTo>
                    <a:pt x="995" y="226"/>
                  </a:lnTo>
                  <a:lnTo>
                    <a:pt x="979" y="250"/>
                  </a:lnTo>
                  <a:lnTo>
                    <a:pt x="971" y="258"/>
                  </a:lnTo>
                  <a:lnTo>
                    <a:pt x="964" y="262"/>
                  </a:lnTo>
                  <a:lnTo>
                    <a:pt x="956" y="268"/>
                  </a:lnTo>
                  <a:lnTo>
                    <a:pt x="946" y="276"/>
                  </a:lnTo>
                  <a:lnTo>
                    <a:pt x="921" y="295"/>
                  </a:lnTo>
                  <a:lnTo>
                    <a:pt x="906" y="304"/>
                  </a:lnTo>
                  <a:lnTo>
                    <a:pt x="892" y="312"/>
                  </a:lnTo>
                  <a:lnTo>
                    <a:pt x="880" y="315"/>
                  </a:lnTo>
                  <a:lnTo>
                    <a:pt x="876" y="316"/>
                  </a:lnTo>
                  <a:lnTo>
                    <a:pt x="871" y="315"/>
                  </a:lnTo>
                  <a:lnTo>
                    <a:pt x="870" y="319"/>
                  </a:lnTo>
                  <a:lnTo>
                    <a:pt x="865" y="328"/>
                  </a:lnTo>
                  <a:lnTo>
                    <a:pt x="861" y="334"/>
                  </a:lnTo>
                  <a:lnTo>
                    <a:pt x="855" y="340"/>
                  </a:lnTo>
                  <a:lnTo>
                    <a:pt x="847" y="345"/>
                  </a:lnTo>
                  <a:lnTo>
                    <a:pt x="838" y="349"/>
                  </a:lnTo>
                  <a:lnTo>
                    <a:pt x="786" y="366"/>
                  </a:lnTo>
                  <a:lnTo>
                    <a:pt x="733" y="383"/>
                  </a:lnTo>
                  <a:lnTo>
                    <a:pt x="713" y="392"/>
                  </a:lnTo>
                  <a:lnTo>
                    <a:pt x="693" y="401"/>
                  </a:lnTo>
                  <a:lnTo>
                    <a:pt x="674" y="413"/>
                  </a:lnTo>
                  <a:lnTo>
                    <a:pt x="638" y="467"/>
                  </a:lnTo>
                  <a:lnTo>
                    <a:pt x="644" y="473"/>
                  </a:lnTo>
                  <a:lnTo>
                    <a:pt x="657" y="485"/>
                  </a:lnTo>
                  <a:lnTo>
                    <a:pt x="666" y="491"/>
                  </a:lnTo>
                  <a:lnTo>
                    <a:pt x="675" y="496"/>
                  </a:lnTo>
                  <a:lnTo>
                    <a:pt x="683" y="500"/>
                  </a:lnTo>
                  <a:lnTo>
                    <a:pt x="692" y="502"/>
                  </a:lnTo>
                  <a:lnTo>
                    <a:pt x="729" y="503"/>
                  </a:lnTo>
                  <a:lnTo>
                    <a:pt x="768" y="506"/>
                  </a:lnTo>
                  <a:lnTo>
                    <a:pt x="777" y="506"/>
                  </a:lnTo>
                  <a:lnTo>
                    <a:pt x="790" y="505"/>
                  </a:lnTo>
                  <a:lnTo>
                    <a:pt x="822" y="500"/>
                  </a:lnTo>
                  <a:lnTo>
                    <a:pt x="853" y="497"/>
                  </a:lnTo>
                  <a:lnTo>
                    <a:pt x="865" y="496"/>
                  </a:lnTo>
                  <a:lnTo>
                    <a:pt x="873" y="496"/>
                  </a:lnTo>
                  <a:lnTo>
                    <a:pt x="879" y="496"/>
                  </a:lnTo>
                  <a:lnTo>
                    <a:pt x="885" y="494"/>
                  </a:lnTo>
                  <a:lnTo>
                    <a:pt x="898" y="487"/>
                  </a:lnTo>
                  <a:lnTo>
                    <a:pt x="907" y="484"/>
                  </a:lnTo>
                  <a:lnTo>
                    <a:pt x="916" y="481"/>
                  </a:lnTo>
                  <a:lnTo>
                    <a:pt x="927" y="479"/>
                  </a:lnTo>
                  <a:lnTo>
                    <a:pt x="938" y="479"/>
                  </a:lnTo>
                  <a:lnTo>
                    <a:pt x="952" y="478"/>
                  </a:lnTo>
                  <a:lnTo>
                    <a:pt x="968" y="476"/>
                  </a:lnTo>
                  <a:lnTo>
                    <a:pt x="1006" y="467"/>
                  </a:lnTo>
                  <a:lnTo>
                    <a:pt x="1039" y="458"/>
                  </a:lnTo>
                  <a:lnTo>
                    <a:pt x="1054" y="454"/>
                  </a:lnTo>
                  <a:lnTo>
                    <a:pt x="1055" y="455"/>
                  </a:lnTo>
                  <a:lnTo>
                    <a:pt x="1057" y="457"/>
                  </a:lnTo>
                  <a:lnTo>
                    <a:pt x="1060" y="467"/>
                  </a:lnTo>
                  <a:lnTo>
                    <a:pt x="1069" y="499"/>
                  </a:lnTo>
                  <a:lnTo>
                    <a:pt x="1079" y="533"/>
                  </a:lnTo>
                  <a:lnTo>
                    <a:pt x="1085" y="545"/>
                  </a:lnTo>
                  <a:lnTo>
                    <a:pt x="1088" y="551"/>
                  </a:lnTo>
                  <a:lnTo>
                    <a:pt x="1091" y="554"/>
                  </a:lnTo>
                  <a:lnTo>
                    <a:pt x="1093" y="556"/>
                  </a:lnTo>
                  <a:lnTo>
                    <a:pt x="1094" y="559"/>
                  </a:lnTo>
                  <a:lnTo>
                    <a:pt x="1093" y="560"/>
                  </a:lnTo>
                  <a:lnTo>
                    <a:pt x="1091" y="563"/>
                  </a:lnTo>
                  <a:lnTo>
                    <a:pt x="1085" y="569"/>
                  </a:lnTo>
                  <a:lnTo>
                    <a:pt x="1076" y="575"/>
                  </a:lnTo>
                  <a:lnTo>
                    <a:pt x="1066" y="581"/>
                  </a:lnTo>
                  <a:lnTo>
                    <a:pt x="1054" y="586"/>
                  </a:lnTo>
                  <a:lnTo>
                    <a:pt x="1030" y="593"/>
                  </a:lnTo>
                  <a:lnTo>
                    <a:pt x="1013" y="599"/>
                  </a:lnTo>
                  <a:lnTo>
                    <a:pt x="988" y="611"/>
                  </a:lnTo>
                  <a:lnTo>
                    <a:pt x="921" y="642"/>
                  </a:lnTo>
                  <a:lnTo>
                    <a:pt x="883" y="659"/>
                  </a:lnTo>
                  <a:lnTo>
                    <a:pt x="846" y="675"/>
                  </a:lnTo>
                  <a:lnTo>
                    <a:pt x="811" y="689"/>
                  </a:lnTo>
                  <a:lnTo>
                    <a:pt x="781" y="699"/>
                  </a:lnTo>
                  <a:lnTo>
                    <a:pt x="727" y="714"/>
                  </a:lnTo>
                  <a:lnTo>
                    <a:pt x="699" y="722"/>
                  </a:lnTo>
                  <a:lnTo>
                    <a:pt x="668" y="728"/>
                  </a:lnTo>
                  <a:lnTo>
                    <a:pt x="635" y="731"/>
                  </a:lnTo>
                  <a:lnTo>
                    <a:pt x="599" y="734"/>
                  </a:lnTo>
                  <a:lnTo>
                    <a:pt x="560" y="731"/>
                  </a:lnTo>
                  <a:lnTo>
                    <a:pt x="537" y="729"/>
                  </a:lnTo>
                  <a:lnTo>
                    <a:pt x="515" y="726"/>
                  </a:lnTo>
                  <a:lnTo>
                    <a:pt x="512" y="725"/>
                  </a:lnTo>
                  <a:lnTo>
                    <a:pt x="507" y="728"/>
                  </a:lnTo>
                  <a:lnTo>
                    <a:pt x="503" y="729"/>
                  </a:lnTo>
                  <a:lnTo>
                    <a:pt x="500" y="734"/>
                  </a:lnTo>
                  <a:lnTo>
                    <a:pt x="497" y="740"/>
                  </a:lnTo>
                  <a:lnTo>
                    <a:pt x="494" y="749"/>
                  </a:lnTo>
                  <a:lnTo>
                    <a:pt x="490" y="764"/>
                  </a:lnTo>
                  <a:lnTo>
                    <a:pt x="479" y="785"/>
                  </a:lnTo>
                  <a:lnTo>
                    <a:pt x="451" y="840"/>
                  </a:lnTo>
                  <a:lnTo>
                    <a:pt x="410" y="912"/>
                  </a:lnTo>
                  <a:lnTo>
                    <a:pt x="368" y="901"/>
                  </a:lnTo>
                  <a:lnTo>
                    <a:pt x="322" y="889"/>
                  </a:lnTo>
                  <a:lnTo>
                    <a:pt x="264" y="873"/>
                  </a:lnTo>
                  <a:lnTo>
                    <a:pt x="199" y="854"/>
                  </a:lnTo>
                  <a:lnTo>
                    <a:pt x="132" y="830"/>
                  </a:lnTo>
                  <a:lnTo>
                    <a:pt x="97" y="816"/>
                  </a:lnTo>
                  <a:lnTo>
                    <a:pt x="66" y="803"/>
                  </a:lnTo>
                  <a:lnTo>
                    <a:pt x="35" y="789"/>
                  </a:lnTo>
                  <a:lnTo>
                    <a:pt x="5" y="774"/>
                  </a:lnTo>
                  <a:close/>
                </a:path>
              </a:pathLst>
            </a:custGeom>
            <a:solidFill>
              <a:srgbClr val="F2932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id-ID" sz="1800"/>
            </a:p>
          </p:txBody>
        </p:sp>
        <p:sp>
          <p:nvSpPr>
            <p:cNvPr id="56" name="Freeform 59">
              <a:extLst>
                <a:ext uri="{FF2B5EF4-FFF2-40B4-BE49-F238E27FC236}">
                  <a16:creationId xmlns:a16="http://schemas.microsoft.com/office/drawing/2014/main" xmlns="" id="{AD50535B-799B-4220-8649-1989C9D58400}"/>
                </a:ext>
              </a:extLst>
            </p:cNvPr>
            <p:cNvSpPr>
              <a:spLocks/>
            </p:cNvSpPr>
            <p:nvPr/>
          </p:nvSpPr>
          <p:spPr bwMode="auto">
            <a:xfrm>
              <a:off x="5114" y="1617"/>
              <a:ext cx="17" cy="48"/>
            </a:xfrm>
            <a:custGeom>
              <a:avLst/>
              <a:gdLst>
                <a:gd name="T0" fmla="*/ 1 w 33"/>
                <a:gd name="T1" fmla="*/ 0 h 96"/>
                <a:gd name="T2" fmla="*/ 0 w 33"/>
                <a:gd name="T3" fmla="*/ 1 h 96"/>
                <a:gd name="T4" fmla="*/ 0 w 33"/>
                <a:gd name="T5" fmla="*/ 1 h 96"/>
                <a:gd name="T6" fmla="*/ 1 w 33"/>
                <a:gd name="T7" fmla="*/ 1 h 96"/>
                <a:gd name="T8" fmla="*/ 1 w 33"/>
                <a:gd name="T9" fmla="*/ 1 h 96"/>
                <a:gd name="T10" fmla="*/ 1 w 33"/>
                <a:gd name="T11" fmla="*/ 1 h 96"/>
                <a:gd name="T12" fmla="*/ 1 w 33"/>
                <a:gd name="T13" fmla="*/ 1 h 96"/>
                <a:gd name="T14" fmla="*/ 1 w 33"/>
                <a:gd name="T15" fmla="*/ 1 h 96"/>
                <a:gd name="T16" fmla="*/ 1 w 33"/>
                <a:gd name="T17" fmla="*/ 1 h 96"/>
                <a:gd name="T18" fmla="*/ 1 w 33"/>
                <a:gd name="T19" fmla="*/ 1 h 96"/>
                <a:gd name="T20" fmla="*/ 1 w 33"/>
                <a:gd name="T21" fmla="*/ 1 h 96"/>
                <a:gd name="T22" fmla="*/ 1 w 33"/>
                <a:gd name="T23" fmla="*/ 1 h 96"/>
                <a:gd name="T24" fmla="*/ 1 w 33"/>
                <a:gd name="T25" fmla="*/ 0 h 9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33" h="96">
                  <a:moveTo>
                    <a:pt x="23" y="0"/>
                  </a:moveTo>
                  <a:lnTo>
                    <a:pt x="0" y="51"/>
                  </a:lnTo>
                  <a:lnTo>
                    <a:pt x="8" y="69"/>
                  </a:lnTo>
                  <a:lnTo>
                    <a:pt x="12" y="84"/>
                  </a:lnTo>
                  <a:lnTo>
                    <a:pt x="14" y="90"/>
                  </a:lnTo>
                  <a:lnTo>
                    <a:pt x="14" y="93"/>
                  </a:lnTo>
                  <a:lnTo>
                    <a:pt x="14" y="96"/>
                  </a:lnTo>
                  <a:lnTo>
                    <a:pt x="15" y="96"/>
                  </a:lnTo>
                  <a:lnTo>
                    <a:pt x="23" y="96"/>
                  </a:lnTo>
                  <a:lnTo>
                    <a:pt x="33" y="91"/>
                  </a:lnTo>
                  <a:lnTo>
                    <a:pt x="23" y="0"/>
                  </a:lnTo>
                  <a:close/>
                </a:path>
              </a:pathLst>
            </a:custGeom>
            <a:solidFill>
              <a:srgbClr val="6F707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id-ID" sz="1800"/>
            </a:p>
          </p:txBody>
        </p:sp>
        <p:sp>
          <p:nvSpPr>
            <p:cNvPr id="57" name="Freeform 60">
              <a:extLst>
                <a:ext uri="{FF2B5EF4-FFF2-40B4-BE49-F238E27FC236}">
                  <a16:creationId xmlns:a16="http://schemas.microsoft.com/office/drawing/2014/main" xmlns="" id="{49E321FC-A2C9-4193-814B-8CCA2E18EE50}"/>
                </a:ext>
              </a:extLst>
            </p:cNvPr>
            <p:cNvSpPr>
              <a:spLocks/>
            </p:cNvSpPr>
            <p:nvPr/>
          </p:nvSpPr>
          <p:spPr bwMode="auto">
            <a:xfrm>
              <a:off x="5066" y="1422"/>
              <a:ext cx="161" cy="180"/>
            </a:xfrm>
            <a:custGeom>
              <a:avLst/>
              <a:gdLst>
                <a:gd name="T0" fmla="*/ 0 w 323"/>
                <a:gd name="T1" fmla="*/ 0 h 361"/>
                <a:gd name="T2" fmla="*/ 0 w 323"/>
                <a:gd name="T3" fmla="*/ 0 h 361"/>
                <a:gd name="T4" fmla="*/ 0 w 323"/>
                <a:gd name="T5" fmla="*/ 0 h 361"/>
                <a:gd name="T6" fmla="*/ 0 w 323"/>
                <a:gd name="T7" fmla="*/ 0 h 361"/>
                <a:gd name="T8" fmla="*/ 0 w 323"/>
                <a:gd name="T9" fmla="*/ 0 h 361"/>
                <a:gd name="T10" fmla="*/ 0 w 323"/>
                <a:gd name="T11" fmla="*/ 0 h 361"/>
                <a:gd name="T12" fmla="*/ 0 w 323"/>
                <a:gd name="T13" fmla="*/ 0 h 361"/>
                <a:gd name="T14" fmla="*/ 0 w 323"/>
                <a:gd name="T15" fmla="*/ 0 h 361"/>
                <a:gd name="T16" fmla="*/ 0 w 323"/>
                <a:gd name="T17" fmla="*/ 0 h 361"/>
                <a:gd name="T18" fmla="*/ 0 w 323"/>
                <a:gd name="T19" fmla="*/ 0 h 361"/>
                <a:gd name="T20" fmla="*/ 0 w 323"/>
                <a:gd name="T21" fmla="*/ 0 h 361"/>
                <a:gd name="T22" fmla="*/ 0 w 323"/>
                <a:gd name="T23" fmla="*/ 0 h 361"/>
                <a:gd name="T24" fmla="*/ 0 w 323"/>
                <a:gd name="T25" fmla="*/ 0 h 361"/>
                <a:gd name="T26" fmla="*/ 0 w 323"/>
                <a:gd name="T27" fmla="*/ 0 h 361"/>
                <a:gd name="T28" fmla="*/ 0 w 323"/>
                <a:gd name="T29" fmla="*/ 0 h 361"/>
                <a:gd name="T30" fmla="*/ 0 w 323"/>
                <a:gd name="T31" fmla="*/ 0 h 361"/>
                <a:gd name="T32" fmla="*/ 0 w 323"/>
                <a:gd name="T33" fmla="*/ 0 h 361"/>
                <a:gd name="T34" fmla="*/ 0 w 323"/>
                <a:gd name="T35" fmla="*/ 0 h 361"/>
                <a:gd name="T36" fmla="*/ 0 w 323"/>
                <a:gd name="T37" fmla="*/ 0 h 361"/>
                <a:gd name="T38" fmla="*/ 0 w 323"/>
                <a:gd name="T39" fmla="*/ 0 h 361"/>
                <a:gd name="T40" fmla="*/ 0 w 323"/>
                <a:gd name="T41" fmla="*/ 0 h 361"/>
                <a:gd name="T42" fmla="*/ 0 w 323"/>
                <a:gd name="T43" fmla="*/ 0 h 361"/>
                <a:gd name="T44" fmla="*/ 0 w 323"/>
                <a:gd name="T45" fmla="*/ 0 h 361"/>
                <a:gd name="T46" fmla="*/ 0 w 323"/>
                <a:gd name="T47" fmla="*/ 0 h 361"/>
                <a:gd name="T48" fmla="*/ 0 w 323"/>
                <a:gd name="T49" fmla="*/ 0 h 361"/>
                <a:gd name="T50" fmla="*/ 0 w 323"/>
                <a:gd name="T51" fmla="*/ 0 h 361"/>
                <a:gd name="T52" fmla="*/ 0 w 323"/>
                <a:gd name="T53" fmla="*/ 0 h 361"/>
                <a:gd name="T54" fmla="*/ 0 w 323"/>
                <a:gd name="T55" fmla="*/ 0 h 361"/>
                <a:gd name="T56" fmla="*/ 0 w 323"/>
                <a:gd name="T57" fmla="*/ 0 h 361"/>
                <a:gd name="T58" fmla="*/ 0 w 323"/>
                <a:gd name="T59" fmla="*/ 0 h 361"/>
                <a:gd name="T60" fmla="*/ 0 w 323"/>
                <a:gd name="T61" fmla="*/ 0 h 361"/>
                <a:gd name="T62" fmla="*/ 0 w 323"/>
                <a:gd name="T63" fmla="*/ 0 h 361"/>
                <a:gd name="T64" fmla="*/ 0 w 323"/>
                <a:gd name="T65" fmla="*/ 0 h 361"/>
                <a:gd name="T66" fmla="*/ 0 w 323"/>
                <a:gd name="T67" fmla="*/ 0 h 361"/>
                <a:gd name="T68" fmla="*/ 0 w 323"/>
                <a:gd name="T69" fmla="*/ 0 h 361"/>
                <a:gd name="T70" fmla="*/ 0 w 323"/>
                <a:gd name="T71" fmla="*/ 0 h 361"/>
                <a:gd name="T72" fmla="*/ 0 w 323"/>
                <a:gd name="T73" fmla="*/ 0 h 361"/>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323" h="361">
                  <a:moveTo>
                    <a:pt x="323" y="74"/>
                  </a:moveTo>
                  <a:lnTo>
                    <a:pt x="323" y="74"/>
                  </a:lnTo>
                  <a:lnTo>
                    <a:pt x="320" y="89"/>
                  </a:lnTo>
                  <a:lnTo>
                    <a:pt x="316" y="125"/>
                  </a:lnTo>
                  <a:lnTo>
                    <a:pt x="311" y="144"/>
                  </a:lnTo>
                  <a:lnTo>
                    <a:pt x="307" y="164"/>
                  </a:lnTo>
                  <a:lnTo>
                    <a:pt x="302" y="179"/>
                  </a:lnTo>
                  <a:lnTo>
                    <a:pt x="299" y="184"/>
                  </a:lnTo>
                  <a:lnTo>
                    <a:pt x="296" y="187"/>
                  </a:lnTo>
                  <a:lnTo>
                    <a:pt x="292" y="195"/>
                  </a:lnTo>
                  <a:lnTo>
                    <a:pt x="289" y="205"/>
                  </a:lnTo>
                  <a:lnTo>
                    <a:pt x="284" y="229"/>
                  </a:lnTo>
                  <a:lnTo>
                    <a:pt x="281" y="241"/>
                  </a:lnTo>
                  <a:lnTo>
                    <a:pt x="278" y="256"/>
                  </a:lnTo>
                  <a:lnTo>
                    <a:pt x="272" y="270"/>
                  </a:lnTo>
                  <a:lnTo>
                    <a:pt x="263" y="283"/>
                  </a:lnTo>
                  <a:lnTo>
                    <a:pt x="232" y="328"/>
                  </a:lnTo>
                  <a:lnTo>
                    <a:pt x="222" y="343"/>
                  </a:lnTo>
                  <a:lnTo>
                    <a:pt x="216" y="348"/>
                  </a:lnTo>
                  <a:lnTo>
                    <a:pt x="210" y="352"/>
                  </a:lnTo>
                  <a:lnTo>
                    <a:pt x="207" y="354"/>
                  </a:lnTo>
                  <a:lnTo>
                    <a:pt x="202" y="355"/>
                  </a:lnTo>
                  <a:lnTo>
                    <a:pt x="190" y="354"/>
                  </a:lnTo>
                  <a:lnTo>
                    <a:pt x="160" y="349"/>
                  </a:lnTo>
                  <a:lnTo>
                    <a:pt x="141" y="348"/>
                  </a:lnTo>
                  <a:lnTo>
                    <a:pt x="123" y="348"/>
                  </a:lnTo>
                  <a:lnTo>
                    <a:pt x="114" y="349"/>
                  </a:lnTo>
                  <a:lnTo>
                    <a:pt x="103" y="351"/>
                  </a:lnTo>
                  <a:lnTo>
                    <a:pt x="94" y="354"/>
                  </a:lnTo>
                  <a:lnTo>
                    <a:pt x="85" y="358"/>
                  </a:lnTo>
                  <a:lnTo>
                    <a:pt x="81" y="360"/>
                  </a:lnTo>
                  <a:lnTo>
                    <a:pt x="76" y="361"/>
                  </a:lnTo>
                  <a:lnTo>
                    <a:pt x="72" y="360"/>
                  </a:lnTo>
                  <a:lnTo>
                    <a:pt x="67" y="358"/>
                  </a:lnTo>
                  <a:lnTo>
                    <a:pt x="57" y="352"/>
                  </a:lnTo>
                  <a:lnTo>
                    <a:pt x="48" y="342"/>
                  </a:lnTo>
                  <a:lnTo>
                    <a:pt x="37" y="327"/>
                  </a:lnTo>
                  <a:lnTo>
                    <a:pt x="28" y="310"/>
                  </a:lnTo>
                  <a:lnTo>
                    <a:pt x="21" y="291"/>
                  </a:lnTo>
                  <a:lnTo>
                    <a:pt x="14" y="270"/>
                  </a:lnTo>
                  <a:lnTo>
                    <a:pt x="8" y="247"/>
                  </a:lnTo>
                  <a:lnTo>
                    <a:pt x="3" y="222"/>
                  </a:lnTo>
                  <a:lnTo>
                    <a:pt x="0" y="198"/>
                  </a:lnTo>
                  <a:lnTo>
                    <a:pt x="0" y="173"/>
                  </a:lnTo>
                  <a:lnTo>
                    <a:pt x="2" y="147"/>
                  </a:lnTo>
                  <a:lnTo>
                    <a:pt x="6" y="122"/>
                  </a:lnTo>
                  <a:lnTo>
                    <a:pt x="14" y="98"/>
                  </a:lnTo>
                  <a:lnTo>
                    <a:pt x="20" y="86"/>
                  </a:lnTo>
                  <a:lnTo>
                    <a:pt x="24" y="75"/>
                  </a:lnTo>
                  <a:lnTo>
                    <a:pt x="31" y="65"/>
                  </a:lnTo>
                  <a:lnTo>
                    <a:pt x="39" y="56"/>
                  </a:lnTo>
                  <a:lnTo>
                    <a:pt x="46" y="47"/>
                  </a:lnTo>
                  <a:lnTo>
                    <a:pt x="54" y="38"/>
                  </a:lnTo>
                  <a:lnTo>
                    <a:pt x="63" y="32"/>
                  </a:lnTo>
                  <a:lnTo>
                    <a:pt x="72" y="24"/>
                  </a:lnTo>
                  <a:lnTo>
                    <a:pt x="91" y="15"/>
                  </a:lnTo>
                  <a:lnTo>
                    <a:pt x="112" y="8"/>
                  </a:lnTo>
                  <a:lnTo>
                    <a:pt x="135" y="3"/>
                  </a:lnTo>
                  <a:lnTo>
                    <a:pt x="157" y="0"/>
                  </a:lnTo>
                  <a:lnTo>
                    <a:pt x="178" y="0"/>
                  </a:lnTo>
                  <a:lnTo>
                    <a:pt x="201" y="3"/>
                  </a:lnTo>
                  <a:lnTo>
                    <a:pt x="223" y="9"/>
                  </a:lnTo>
                  <a:lnTo>
                    <a:pt x="244" y="15"/>
                  </a:lnTo>
                  <a:lnTo>
                    <a:pt x="263" y="24"/>
                  </a:lnTo>
                  <a:lnTo>
                    <a:pt x="281" y="35"/>
                  </a:lnTo>
                  <a:lnTo>
                    <a:pt x="298" y="47"/>
                  </a:lnTo>
                  <a:lnTo>
                    <a:pt x="311" y="59"/>
                  </a:lnTo>
                  <a:lnTo>
                    <a:pt x="323" y="74"/>
                  </a:lnTo>
                  <a:close/>
                </a:path>
              </a:pathLst>
            </a:custGeom>
            <a:solidFill>
              <a:srgbClr val="FCD6A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id-ID" sz="1800"/>
            </a:p>
          </p:txBody>
        </p:sp>
        <p:sp>
          <p:nvSpPr>
            <p:cNvPr id="58" name="Freeform 61">
              <a:extLst>
                <a:ext uri="{FF2B5EF4-FFF2-40B4-BE49-F238E27FC236}">
                  <a16:creationId xmlns:a16="http://schemas.microsoft.com/office/drawing/2014/main" xmlns="" id="{E40D2B84-99C0-4536-85FD-54C46575423C}"/>
                </a:ext>
              </a:extLst>
            </p:cNvPr>
            <p:cNvSpPr>
              <a:spLocks/>
            </p:cNvSpPr>
            <p:nvPr/>
          </p:nvSpPr>
          <p:spPr bwMode="auto">
            <a:xfrm>
              <a:off x="4574" y="1830"/>
              <a:ext cx="597" cy="789"/>
            </a:xfrm>
            <a:custGeom>
              <a:avLst/>
              <a:gdLst>
                <a:gd name="T0" fmla="*/ 1 w 1194"/>
                <a:gd name="T1" fmla="*/ 0 h 1579"/>
                <a:gd name="T2" fmla="*/ 1 w 1194"/>
                <a:gd name="T3" fmla="*/ 0 h 1579"/>
                <a:gd name="T4" fmla="*/ 1 w 1194"/>
                <a:gd name="T5" fmla="*/ 0 h 1579"/>
                <a:gd name="T6" fmla="*/ 1 w 1194"/>
                <a:gd name="T7" fmla="*/ 0 h 1579"/>
                <a:gd name="T8" fmla="*/ 1 w 1194"/>
                <a:gd name="T9" fmla="*/ 0 h 1579"/>
                <a:gd name="T10" fmla="*/ 1 w 1194"/>
                <a:gd name="T11" fmla="*/ 0 h 1579"/>
                <a:gd name="T12" fmla="*/ 1 w 1194"/>
                <a:gd name="T13" fmla="*/ 0 h 1579"/>
                <a:gd name="T14" fmla="*/ 1 w 1194"/>
                <a:gd name="T15" fmla="*/ 0 h 1579"/>
                <a:gd name="T16" fmla="*/ 1 w 1194"/>
                <a:gd name="T17" fmla="*/ 0 h 1579"/>
                <a:gd name="T18" fmla="*/ 1 w 1194"/>
                <a:gd name="T19" fmla="*/ 0 h 1579"/>
                <a:gd name="T20" fmla="*/ 0 w 1194"/>
                <a:gd name="T21" fmla="*/ 0 h 1579"/>
                <a:gd name="T22" fmla="*/ 1 w 1194"/>
                <a:gd name="T23" fmla="*/ 0 h 1579"/>
                <a:gd name="T24" fmla="*/ 1 w 1194"/>
                <a:gd name="T25" fmla="*/ 0 h 1579"/>
                <a:gd name="T26" fmla="*/ 1 w 1194"/>
                <a:gd name="T27" fmla="*/ 0 h 1579"/>
                <a:gd name="T28" fmla="*/ 1 w 1194"/>
                <a:gd name="T29" fmla="*/ 0 h 1579"/>
                <a:gd name="T30" fmla="*/ 1 w 1194"/>
                <a:gd name="T31" fmla="*/ 0 h 1579"/>
                <a:gd name="T32" fmla="*/ 1 w 1194"/>
                <a:gd name="T33" fmla="*/ 0 h 1579"/>
                <a:gd name="T34" fmla="*/ 1 w 1194"/>
                <a:gd name="T35" fmla="*/ 0 h 1579"/>
                <a:gd name="T36" fmla="*/ 1 w 1194"/>
                <a:gd name="T37" fmla="*/ 0 h 1579"/>
                <a:gd name="T38" fmla="*/ 1 w 1194"/>
                <a:gd name="T39" fmla="*/ 0 h 1579"/>
                <a:gd name="T40" fmla="*/ 1 w 1194"/>
                <a:gd name="T41" fmla="*/ 0 h 1579"/>
                <a:gd name="T42" fmla="*/ 1 w 1194"/>
                <a:gd name="T43" fmla="*/ 0 h 1579"/>
                <a:gd name="T44" fmla="*/ 1 w 1194"/>
                <a:gd name="T45" fmla="*/ 0 h 1579"/>
                <a:gd name="T46" fmla="*/ 1 w 1194"/>
                <a:gd name="T47" fmla="*/ 0 h 1579"/>
                <a:gd name="T48" fmla="*/ 1 w 1194"/>
                <a:gd name="T49" fmla="*/ 0 h 1579"/>
                <a:gd name="T50" fmla="*/ 1 w 1194"/>
                <a:gd name="T51" fmla="*/ 0 h 1579"/>
                <a:gd name="T52" fmla="*/ 1 w 1194"/>
                <a:gd name="T53" fmla="*/ 0 h 1579"/>
                <a:gd name="T54" fmla="*/ 1 w 1194"/>
                <a:gd name="T55" fmla="*/ 0 h 1579"/>
                <a:gd name="T56" fmla="*/ 1 w 1194"/>
                <a:gd name="T57" fmla="*/ 0 h 1579"/>
                <a:gd name="T58" fmla="*/ 1 w 1194"/>
                <a:gd name="T59" fmla="*/ 0 h 1579"/>
                <a:gd name="T60" fmla="*/ 1 w 1194"/>
                <a:gd name="T61" fmla="*/ 0 h 1579"/>
                <a:gd name="T62" fmla="*/ 1 w 1194"/>
                <a:gd name="T63" fmla="*/ 0 h 1579"/>
                <a:gd name="T64" fmla="*/ 1 w 1194"/>
                <a:gd name="T65" fmla="*/ 0 h 1579"/>
                <a:gd name="T66" fmla="*/ 1 w 1194"/>
                <a:gd name="T67" fmla="*/ 0 h 1579"/>
                <a:gd name="T68" fmla="*/ 1 w 1194"/>
                <a:gd name="T69" fmla="*/ 0 h 1579"/>
                <a:gd name="T70" fmla="*/ 1 w 1194"/>
                <a:gd name="T71" fmla="*/ 0 h 1579"/>
                <a:gd name="T72" fmla="*/ 1 w 1194"/>
                <a:gd name="T73" fmla="*/ 0 h 1579"/>
                <a:gd name="T74" fmla="*/ 1 w 1194"/>
                <a:gd name="T75" fmla="*/ 0 h 1579"/>
                <a:gd name="T76" fmla="*/ 1 w 1194"/>
                <a:gd name="T77" fmla="*/ 0 h 1579"/>
                <a:gd name="T78" fmla="*/ 1 w 1194"/>
                <a:gd name="T79" fmla="*/ 0 h 1579"/>
                <a:gd name="T80" fmla="*/ 1 w 1194"/>
                <a:gd name="T81" fmla="*/ 0 h 1579"/>
                <a:gd name="T82" fmla="*/ 1 w 1194"/>
                <a:gd name="T83" fmla="*/ 0 h 1579"/>
                <a:gd name="T84" fmla="*/ 1 w 1194"/>
                <a:gd name="T85" fmla="*/ 0 h 1579"/>
                <a:gd name="T86" fmla="*/ 1 w 1194"/>
                <a:gd name="T87" fmla="*/ 0 h 1579"/>
                <a:gd name="T88" fmla="*/ 1 w 1194"/>
                <a:gd name="T89" fmla="*/ 0 h 1579"/>
                <a:gd name="T90" fmla="*/ 1 w 1194"/>
                <a:gd name="T91" fmla="*/ 0 h 1579"/>
                <a:gd name="T92" fmla="*/ 1 w 1194"/>
                <a:gd name="T93" fmla="*/ 0 h 1579"/>
                <a:gd name="T94" fmla="*/ 1 w 1194"/>
                <a:gd name="T95" fmla="*/ 0 h 1579"/>
                <a:gd name="T96" fmla="*/ 1 w 1194"/>
                <a:gd name="T97" fmla="*/ 0 h 1579"/>
                <a:gd name="T98" fmla="*/ 1 w 1194"/>
                <a:gd name="T99" fmla="*/ 0 h 1579"/>
                <a:gd name="T100" fmla="*/ 1 w 1194"/>
                <a:gd name="T101" fmla="*/ 0 h 1579"/>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1194" h="1579">
                  <a:moveTo>
                    <a:pt x="509" y="0"/>
                  </a:moveTo>
                  <a:lnTo>
                    <a:pt x="509" y="0"/>
                  </a:lnTo>
                  <a:lnTo>
                    <a:pt x="495" y="21"/>
                  </a:lnTo>
                  <a:lnTo>
                    <a:pt x="480" y="44"/>
                  </a:lnTo>
                  <a:lnTo>
                    <a:pt x="462" y="74"/>
                  </a:lnTo>
                  <a:lnTo>
                    <a:pt x="444" y="106"/>
                  </a:lnTo>
                  <a:lnTo>
                    <a:pt x="428" y="141"/>
                  </a:lnTo>
                  <a:lnTo>
                    <a:pt x="414" y="177"/>
                  </a:lnTo>
                  <a:lnTo>
                    <a:pt x="408" y="193"/>
                  </a:lnTo>
                  <a:lnTo>
                    <a:pt x="405" y="210"/>
                  </a:lnTo>
                  <a:lnTo>
                    <a:pt x="378" y="361"/>
                  </a:lnTo>
                  <a:lnTo>
                    <a:pt x="366" y="431"/>
                  </a:lnTo>
                  <a:lnTo>
                    <a:pt x="359" y="478"/>
                  </a:lnTo>
                  <a:lnTo>
                    <a:pt x="353" y="514"/>
                  </a:lnTo>
                  <a:lnTo>
                    <a:pt x="343" y="563"/>
                  </a:lnTo>
                  <a:lnTo>
                    <a:pt x="325" y="623"/>
                  </a:lnTo>
                  <a:lnTo>
                    <a:pt x="302" y="692"/>
                  </a:lnTo>
                  <a:lnTo>
                    <a:pt x="290" y="726"/>
                  </a:lnTo>
                  <a:lnTo>
                    <a:pt x="281" y="756"/>
                  </a:lnTo>
                  <a:lnTo>
                    <a:pt x="275" y="782"/>
                  </a:lnTo>
                  <a:lnTo>
                    <a:pt x="269" y="803"/>
                  </a:lnTo>
                  <a:lnTo>
                    <a:pt x="265" y="831"/>
                  </a:lnTo>
                  <a:lnTo>
                    <a:pt x="263" y="841"/>
                  </a:lnTo>
                  <a:lnTo>
                    <a:pt x="251" y="858"/>
                  </a:lnTo>
                  <a:lnTo>
                    <a:pt x="238" y="876"/>
                  </a:lnTo>
                  <a:lnTo>
                    <a:pt x="220" y="900"/>
                  </a:lnTo>
                  <a:lnTo>
                    <a:pt x="202" y="930"/>
                  </a:lnTo>
                  <a:lnTo>
                    <a:pt x="181" y="964"/>
                  </a:lnTo>
                  <a:lnTo>
                    <a:pt x="163" y="1000"/>
                  </a:lnTo>
                  <a:lnTo>
                    <a:pt x="145" y="1041"/>
                  </a:lnTo>
                  <a:lnTo>
                    <a:pt x="105" y="1145"/>
                  </a:lnTo>
                  <a:lnTo>
                    <a:pt x="79" y="1210"/>
                  </a:lnTo>
                  <a:lnTo>
                    <a:pt x="55" y="1277"/>
                  </a:lnTo>
                  <a:lnTo>
                    <a:pt x="33" y="1343"/>
                  </a:lnTo>
                  <a:lnTo>
                    <a:pt x="15" y="1404"/>
                  </a:lnTo>
                  <a:lnTo>
                    <a:pt x="9" y="1431"/>
                  </a:lnTo>
                  <a:lnTo>
                    <a:pt x="3" y="1457"/>
                  </a:lnTo>
                  <a:lnTo>
                    <a:pt x="0" y="1478"/>
                  </a:lnTo>
                  <a:lnTo>
                    <a:pt x="0" y="1496"/>
                  </a:lnTo>
                  <a:lnTo>
                    <a:pt x="3" y="1543"/>
                  </a:lnTo>
                  <a:lnTo>
                    <a:pt x="4" y="1558"/>
                  </a:lnTo>
                  <a:lnTo>
                    <a:pt x="6" y="1569"/>
                  </a:lnTo>
                  <a:lnTo>
                    <a:pt x="9" y="1575"/>
                  </a:lnTo>
                  <a:lnTo>
                    <a:pt x="13" y="1578"/>
                  </a:lnTo>
                  <a:lnTo>
                    <a:pt x="19" y="1579"/>
                  </a:lnTo>
                  <a:lnTo>
                    <a:pt x="27" y="1579"/>
                  </a:lnTo>
                  <a:lnTo>
                    <a:pt x="40" y="1578"/>
                  </a:lnTo>
                  <a:lnTo>
                    <a:pt x="60" y="1573"/>
                  </a:lnTo>
                  <a:lnTo>
                    <a:pt x="85" y="1567"/>
                  </a:lnTo>
                  <a:lnTo>
                    <a:pt x="112" y="1561"/>
                  </a:lnTo>
                  <a:lnTo>
                    <a:pt x="142" y="1558"/>
                  </a:lnTo>
                  <a:lnTo>
                    <a:pt x="155" y="1558"/>
                  </a:lnTo>
                  <a:lnTo>
                    <a:pt x="169" y="1558"/>
                  </a:lnTo>
                  <a:lnTo>
                    <a:pt x="181" y="1560"/>
                  </a:lnTo>
                  <a:lnTo>
                    <a:pt x="193" y="1564"/>
                  </a:lnTo>
                  <a:lnTo>
                    <a:pt x="202" y="1569"/>
                  </a:lnTo>
                  <a:lnTo>
                    <a:pt x="211" y="1576"/>
                  </a:lnTo>
                  <a:lnTo>
                    <a:pt x="236" y="1527"/>
                  </a:lnTo>
                  <a:lnTo>
                    <a:pt x="298" y="1409"/>
                  </a:lnTo>
                  <a:lnTo>
                    <a:pt x="372" y="1259"/>
                  </a:lnTo>
                  <a:lnTo>
                    <a:pt x="408" y="1186"/>
                  </a:lnTo>
                  <a:lnTo>
                    <a:pt x="440" y="1120"/>
                  </a:lnTo>
                  <a:lnTo>
                    <a:pt x="455" y="1088"/>
                  </a:lnTo>
                  <a:lnTo>
                    <a:pt x="473" y="1053"/>
                  </a:lnTo>
                  <a:lnTo>
                    <a:pt x="516" y="972"/>
                  </a:lnTo>
                  <a:lnTo>
                    <a:pt x="564" y="886"/>
                  </a:lnTo>
                  <a:lnTo>
                    <a:pt x="612" y="803"/>
                  </a:lnTo>
                  <a:lnTo>
                    <a:pt x="696" y="662"/>
                  </a:lnTo>
                  <a:lnTo>
                    <a:pt x="730" y="603"/>
                  </a:lnTo>
                  <a:lnTo>
                    <a:pt x="754" y="632"/>
                  </a:lnTo>
                  <a:lnTo>
                    <a:pt x="772" y="656"/>
                  </a:lnTo>
                  <a:lnTo>
                    <a:pt x="780" y="666"/>
                  </a:lnTo>
                  <a:lnTo>
                    <a:pt x="784" y="677"/>
                  </a:lnTo>
                  <a:lnTo>
                    <a:pt x="790" y="692"/>
                  </a:lnTo>
                  <a:lnTo>
                    <a:pt x="803" y="714"/>
                  </a:lnTo>
                  <a:lnTo>
                    <a:pt x="838" y="777"/>
                  </a:lnTo>
                  <a:lnTo>
                    <a:pt x="890" y="871"/>
                  </a:lnTo>
                  <a:lnTo>
                    <a:pt x="899" y="886"/>
                  </a:lnTo>
                  <a:lnTo>
                    <a:pt x="907" y="907"/>
                  </a:lnTo>
                  <a:lnTo>
                    <a:pt x="910" y="918"/>
                  </a:lnTo>
                  <a:lnTo>
                    <a:pt x="911" y="928"/>
                  </a:lnTo>
                  <a:lnTo>
                    <a:pt x="910" y="939"/>
                  </a:lnTo>
                  <a:lnTo>
                    <a:pt x="908" y="943"/>
                  </a:lnTo>
                  <a:lnTo>
                    <a:pt x="907" y="948"/>
                  </a:lnTo>
                  <a:lnTo>
                    <a:pt x="895" y="964"/>
                  </a:lnTo>
                  <a:lnTo>
                    <a:pt x="884" y="981"/>
                  </a:lnTo>
                  <a:lnTo>
                    <a:pt x="881" y="990"/>
                  </a:lnTo>
                  <a:lnTo>
                    <a:pt x="878" y="999"/>
                  </a:lnTo>
                  <a:lnTo>
                    <a:pt x="878" y="1009"/>
                  </a:lnTo>
                  <a:lnTo>
                    <a:pt x="880" y="1021"/>
                  </a:lnTo>
                  <a:lnTo>
                    <a:pt x="880" y="1029"/>
                  </a:lnTo>
                  <a:lnTo>
                    <a:pt x="880" y="1036"/>
                  </a:lnTo>
                  <a:lnTo>
                    <a:pt x="878" y="1054"/>
                  </a:lnTo>
                  <a:lnTo>
                    <a:pt x="872" y="1075"/>
                  </a:lnTo>
                  <a:lnTo>
                    <a:pt x="866" y="1096"/>
                  </a:lnTo>
                  <a:lnTo>
                    <a:pt x="853" y="1138"/>
                  </a:lnTo>
                  <a:lnTo>
                    <a:pt x="848" y="1154"/>
                  </a:lnTo>
                  <a:lnTo>
                    <a:pt x="845" y="1166"/>
                  </a:lnTo>
                  <a:lnTo>
                    <a:pt x="842" y="1178"/>
                  </a:lnTo>
                  <a:lnTo>
                    <a:pt x="836" y="1190"/>
                  </a:lnTo>
                  <a:lnTo>
                    <a:pt x="823" y="1219"/>
                  </a:lnTo>
                  <a:lnTo>
                    <a:pt x="809" y="1241"/>
                  </a:lnTo>
                  <a:lnTo>
                    <a:pt x="803" y="1250"/>
                  </a:lnTo>
                  <a:lnTo>
                    <a:pt x="772" y="1267"/>
                  </a:lnTo>
                  <a:lnTo>
                    <a:pt x="760" y="1291"/>
                  </a:lnTo>
                  <a:lnTo>
                    <a:pt x="748" y="1316"/>
                  </a:lnTo>
                  <a:lnTo>
                    <a:pt x="735" y="1349"/>
                  </a:lnTo>
                  <a:lnTo>
                    <a:pt x="721" y="1386"/>
                  </a:lnTo>
                  <a:lnTo>
                    <a:pt x="709" y="1424"/>
                  </a:lnTo>
                  <a:lnTo>
                    <a:pt x="705" y="1443"/>
                  </a:lnTo>
                  <a:lnTo>
                    <a:pt x="702" y="1461"/>
                  </a:lnTo>
                  <a:lnTo>
                    <a:pt x="700" y="1479"/>
                  </a:lnTo>
                  <a:lnTo>
                    <a:pt x="700" y="1496"/>
                  </a:lnTo>
                  <a:lnTo>
                    <a:pt x="733" y="1500"/>
                  </a:lnTo>
                  <a:lnTo>
                    <a:pt x="809" y="1509"/>
                  </a:lnTo>
                  <a:lnTo>
                    <a:pt x="853" y="1514"/>
                  </a:lnTo>
                  <a:lnTo>
                    <a:pt x="892" y="1517"/>
                  </a:lnTo>
                  <a:lnTo>
                    <a:pt x="923" y="1517"/>
                  </a:lnTo>
                  <a:lnTo>
                    <a:pt x="934" y="1517"/>
                  </a:lnTo>
                  <a:lnTo>
                    <a:pt x="941" y="1515"/>
                  </a:lnTo>
                  <a:lnTo>
                    <a:pt x="946" y="1511"/>
                  </a:lnTo>
                  <a:lnTo>
                    <a:pt x="949" y="1506"/>
                  </a:lnTo>
                  <a:lnTo>
                    <a:pt x="952" y="1499"/>
                  </a:lnTo>
                  <a:lnTo>
                    <a:pt x="953" y="1488"/>
                  </a:lnTo>
                  <a:lnTo>
                    <a:pt x="956" y="1467"/>
                  </a:lnTo>
                  <a:lnTo>
                    <a:pt x="956" y="1443"/>
                  </a:lnTo>
                  <a:lnTo>
                    <a:pt x="956" y="1419"/>
                  </a:lnTo>
                  <a:lnTo>
                    <a:pt x="955" y="1400"/>
                  </a:lnTo>
                  <a:lnTo>
                    <a:pt x="952" y="1380"/>
                  </a:lnTo>
                  <a:lnTo>
                    <a:pt x="965" y="1364"/>
                  </a:lnTo>
                  <a:lnTo>
                    <a:pt x="995" y="1325"/>
                  </a:lnTo>
                  <a:lnTo>
                    <a:pt x="1029" y="1276"/>
                  </a:lnTo>
                  <a:lnTo>
                    <a:pt x="1044" y="1252"/>
                  </a:lnTo>
                  <a:lnTo>
                    <a:pt x="1055" y="1232"/>
                  </a:lnTo>
                  <a:lnTo>
                    <a:pt x="1085" y="1163"/>
                  </a:lnTo>
                  <a:lnTo>
                    <a:pt x="1128" y="1057"/>
                  </a:lnTo>
                  <a:lnTo>
                    <a:pt x="1170" y="952"/>
                  </a:lnTo>
                  <a:lnTo>
                    <a:pt x="1185" y="910"/>
                  </a:lnTo>
                  <a:lnTo>
                    <a:pt x="1193" y="883"/>
                  </a:lnTo>
                  <a:lnTo>
                    <a:pt x="1194" y="873"/>
                  </a:lnTo>
                  <a:lnTo>
                    <a:pt x="1194" y="861"/>
                  </a:lnTo>
                  <a:lnTo>
                    <a:pt x="1191" y="847"/>
                  </a:lnTo>
                  <a:lnTo>
                    <a:pt x="1188" y="831"/>
                  </a:lnTo>
                  <a:lnTo>
                    <a:pt x="1176" y="798"/>
                  </a:lnTo>
                  <a:lnTo>
                    <a:pt x="1163" y="762"/>
                  </a:lnTo>
                  <a:lnTo>
                    <a:pt x="1131" y="690"/>
                  </a:lnTo>
                  <a:lnTo>
                    <a:pt x="1119" y="660"/>
                  </a:lnTo>
                  <a:lnTo>
                    <a:pt x="1109" y="635"/>
                  </a:lnTo>
                  <a:lnTo>
                    <a:pt x="1100" y="612"/>
                  </a:lnTo>
                  <a:lnTo>
                    <a:pt x="1089" y="587"/>
                  </a:lnTo>
                  <a:lnTo>
                    <a:pt x="1076" y="563"/>
                  </a:lnTo>
                  <a:lnTo>
                    <a:pt x="1061" y="538"/>
                  </a:lnTo>
                  <a:lnTo>
                    <a:pt x="1034" y="491"/>
                  </a:lnTo>
                  <a:lnTo>
                    <a:pt x="1013" y="455"/>
                  </a:lnTo>
                  <a:lnTo>
                    <a:pt x="1001" y="428"/>
                  </a:lnTo>
                  <a:lnTo>
                    <a:pt x="992" y="403"/>
                  </a:lnTo>
                  <a:lnTo>
                    <a:pt x="983" y="374"/>
                  </a:lnTo>
                  <a:lnTo>
                    <a:pt x="971" y="344"/>
                  </a:lnTo>
                  <a:lnTo>
                    <a:pt x="965" y="327"/>
                  </a:lnTo>
                  <a:lnTo>
                    <a:pt x="962" y="312"/>
                  </a:lnTo>
                  <a:lnTo>
                    <a:pt x="959" y="297"/>
                  </a:lnTo>
                  <a:lnTo>
                    <a:pt x="959" y="283"/>
                  </a:lnTo>
                  <a:lnTo>
                    <a:pt x="956" y="258"/>
                  </a:lnTo>
                  <a:lnTo>
                    <a:pt x="953" y="247"/>
                  </a:lnTo>
                  <a:lnTo>
                    <a:pt x="949" y="237"/>
                  </a:lnTo>
                  <a:lnTo>
                    <a:pt x="943" y="225"/>
                  </a:lnTo>
                  <a:lnTo>
                    <a:pt x="937" y="211"/>
                  </a:lnTo>
                  <a:lnTo>
                    <a:pt x="928" y="183"/>
                  </a:lnTo>
                  <a:lnTo>
                    <a:pt x="922" y="154"/>
                  </a:lnTo>
                  <a:lnTo>
                    <a:pt x="922" y="142"/>
                  </a:lnTo>
                  <a:lnTo>
                    <a:pt x="922" y="133"/>
                  </a:lnTo>
                  <a:lnTo>
                    <a:pt x="895" y="129"/>
                  </a:lnTo>
                  <a:lnTo>
                    <a:pt x="860" y="121"/>
                  </a:lnTo>
                  <a:lnTo>
                    <a:pt x="814" y="109"/>
                  </a:lnTo>
                  <a:lnTo>
                    <a:pt x="756" y="93"/>
                  </a:lnTo>
                  <a:lnTo>
                    <a:pt x="684" y="69"/>
                  </a:lnTo>
                  <a:lnTo>
                    <a:pt x="601" y="38"/>
                  </a:lnTo>
                  <a:lnTo>
                    <a:pt x="557" y="20"/>
                  </a:lnTo>
                  <a:lnTo>
                    <a:pt x="509" y="0"/>
                  </a:lnTo>
                  <a:close/>
                </a:path>
              </a:pathLst>
            </a:custGeom>
            <a:solidFill>
              <a:srgbClr val="1B171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id-ID" sz="1800"/>
            </a:p>
          </p:txBody>
        </p:sp>
        <p:sp>
          <p:nvSpPr>
            <p:cNvPr id="59" name="Freeform 62">
              <a:extLst>
                <a:ext uri="{FF2B5EF4-FFF2-40B4-BE49-F238E27FC236}">
                  <a16:creationId xmlns:a16="http://schemas.microsoft.com/office/drawing/2014/main" xmlns="" id="{CAE9D9B2-5AD2-4DAD-9CF5-B18AEB8E6C42}"/>
                </a:ext>
              </a:extLst>
            </p:cNvPr>
            <p:cNvSpPr>
              <a:spLocks/>
            </p:cNvSpPr>
            <p:nvPr/>
          </p:nvSpPr>
          <p:spPr bwMode="auto">
            <a:xfrm>
              <a:off x="5063" y="1381"/>
              <a:ext cx="176" cy="128"/>
            </a:xfrm>
            <a:custGeom>
              <a:avLst/>
              <a:gdLst>
                <a:gd name="T0" fmla="*/ 0 w 351"/>
                <a:gd name="T1" fmla="*/ 1 h 254"/>
                <a:gd name="T2" fmla="*/ 1 w 351"/>
                <a:gd name="T3" fmla="*/ 1 h 254"/>
                <a:gd name="T4" fmla="*/ 1 w 351"/>
                <a:gd name="T5" fmla="*/ 1 h 254"/>
                <a:gd name="T6" fmla="*/ 1 w 351"/>
                <a:gd name="T7" fmla="*/ 1 h 254"/>
                <a:gd name="T8" fmla="*/ 1 w 351"/>
                <a:gd name="T9" fmla="*/ 1 h 254"/>
                <a:gd name="T10" fmla="*/ 1 w 351"/>
                <a:gd name="T11" fmla="*/ 1 h 254"/>
                <a:gd name="T12" fmla="*/ 1 w 351"/>
                <a:gd name="T13" fmla="*/ 1 h 254"/>
                <a:gd name="T14" fmla="*/ 1 w 351"/>
                <a:gd name="T15" fmla="*/ 1 h 254"/>
                <a:gd name="T16" fmla="*/ 1 w 351"/>
                <a:gd name="T17" fmla="*/ 1 h 254"/>
                <a:gd name="T18" fmla="*/ 1 w 351"/>
                <a:gd name="T19" fmla="*/ 1 h 254"/>
                <a:gd name="T20" fmla="*/ 1 w 351"/>
                <a:gd name="T21" fmla="*/ 1 h 254"/>
                <a:gd name="T22" fmla="*/ 1 w 351"/>
                <a:gd name="T23" fmla="*/ 0 h 254"/>
                <a:gd name="T24" fmla="*/ 1 w 351"/>
                <a:gd name="T25" fmla="*/ 0 h 254"/>
                <a:gd name="T26" fmla="*/ 1 w 351"/>
                <a:gd name="T27" fmla="*/ 1 h 254"/>
                <a:gd name="T28" fmla="*/ 1 w 351"/>
                <a:gd name="T29" fmla="*/ 1 h 254"/>
                <a:gd name="T30" fmla="*/ 1 w 351"/>
                <a:gd name="T31" fmla="*/ 1 h 254"/>
                <a:gd name="T32" fmla="*/ 1 w 351"/>
                <a:gd name="T33" fmla="*/ 1 h 254"/>
                <a:gd name="T34" fmla="*/ 1 w 351"/>
                <a:gd name="T35" fmla="*/ 1 h 254"/>
                <a:gd name="T36" fmla="*/ 1 w 351"/>
                <a:gd name="T37" fmla="*/ 1 h 254"/>
                <a:gd name="T38" fmla="*/ 1 w 351"/>
                <a:gd name="T39" fmla="*/ 1 h 254"/>
                <a:gd name="T40" fmla="*/ 1 w 351"/>
                <a:gd name="T41" fmla="*/ 1 h 254"/>
                <a:gd name="T42" fmla="*/ 1 w 351"/>
                <a:gd name="T43" fmla="*/ 1 h 254"/>
                <a:gd name="T44" fmla="*/ 1 w 351"/>
                <a:gd name="T45" fmla="*/ 1 h 254"/>
                <a:gd name="T46" fmla="*/ 1 w 351"/>
                <a:gd name="T47" fmla="*/ 1 h 254"/>
                <a:gd name="T48" fmla="*/ 1 w 351"/>
                <a:gd name="T49" fmla="*/ 1 h 254"/>
                <a:gd name="T50" fmla="*/ 1 w 351"/>
                <a:gd name="T51" fmla="*/ 1 h 254"/>
                <a:gd name="T52" fmla="*/ 1 w 351"/>
                <a:gd name="T53" fmla="*/ 1 h 254"/>
                <a:gd name="T54" fmla="*/ 1 w 351"/>
                <a:gd name="T55" fmla="*/ 1 h 254"/>
                <a:gd name="T56" fmla="*/ 1 w 351"/>
                <a:gd name="T57" fmla="*/ 1 h 254"/>
                <a:gd name="T58" fmla="*/ 1 w 351"/>
                <a:gd name="T59" fmla="*/ 1 h 254"/>
                <a:gd name="T60" fmla="*/ 1 w 351"/>
                <a:gd name="T61" fmla="*/ 1 h 254"/>
                <a:gd name="T62" fmla="*/ 1 w 351"/>
                <a:gd name="T63" fmla="*/ 1 h 254"/>
                <a:gd name="T64" fmla="*/ 1 w 351"/>
                <a:gd name="T65" fmla="*/ 1 h 254"/>
                <a:gd name="T66" fmla="*/ 1 w 351"/>
                <a:gd name="T67" fmla="*/ 1 h 254"/>
                <a:gd name="T68" fmla="*/ 1 w 351"/>
                <a:gd name="T69" fmla="*/ 1 h 254"/>
                <a:gd name="T70" fmla="*/ 1 w 351"/>
                <a:gd name="T71" fmla="*/ 1 h 254"/>
                <a:gd name="T72" fmla="*/ 1 w 351"/>
                <a:gd name="T73" fmla="*/ 1 h 254"/>
                <a:gd name="T74" fmla="*/ 1 w 351"/>
                <a:gd name="T75" fmla="*/ 1 h 254"/>
                <a:gd name="T76" fmla="*/ 1 w 351"/>
                <a:gd name="T77" fmla="*/ 1 h 254"/>
                <a:gd name="T78" fmla="*/ 1 w 351"/>
                <a:gd name="T79" fmla="*/ 1 h 254"/>
                <a:gd name="T80" fmla="*/ 1 w 351"/>
                <a:gd name="T81" fmla="*/ 1 h 254"/>
                <a:gd name="T82" fmla="*/ 1 w 351"/>
                <a:gd name="T83" fmla="*/ 1 h 254"/>
                <a:gd name="T84" fmla="*/ 1 w 351"/>
                <a:gd name="T85" fmla="*/ 1 h 254"/>
                <a:gd name="T86" fmla="*/ 1 w 351"/>
                <a:gd name="T87" fmla="*/ 1 h 254"/>
                <a:gd name="T88" fmla="*/ 1 w 351"/>
                <a:gd name="T89" fmla="*/ 1 h 254"/>
                <a:gd name="T90" fmla="*/ 1 w 351"/>
                <a:gd name="T91" fmla="*/ 1 h 254"/>
                <a:gd name="T92" fmla="*/ 0 w 351"/>
                <a:gd name="T93" fmla="*/ 1 h 254"/>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351" h="254">
                  <a:moveTo>
                    <a:pt x="0" y="254"/>
                  </a:moveTo>
                  <a:lnTo>
                    <a:pt x="0" y="254"/>
                  </a:lnTo>
                  <a:lnTo>
                    <a:pt x="12" y="202"/>
                  </a:lnTo>
                  <a:lnTo>
                    <a:pt x="22" y="160"/>
                  </a:lnTo>
                  <a:lnTo>
                    <a:pt x="26" y="143"/>
                  </a:lnTo>
                  <a:lnTo>
                    <a:pt x="32" y="133"/>
                  </a:lnTo>
                  <a:lnTo>
                    <a:pt x="37" y="122"/>
                  </a:lnTo>
                  <a:lnTo>
                    <a:pt x="43" y="109"/>
                  </a:lnTo>
                  <a:lnTo>
                    <a:pt x="50" y="92"/>
                  </a:lnTo>
                  <a:lnTo>
                    <a:pt x="59" y="74"/>
                  </a:lnTo>
                  <a:lnTo>
                    <a:pt x="70" y="56"/>
                  </a:lnTo>
                  <a:lnTo>
                    <a:pt x="77" y="47"/>
                  </a:lnTo>
                  <a:lnTo>
                    <a:pt x="85" y="40"/>
                  </a:lnTo>
                  <a:lnTo>
                    <a:pt x="94" y="32"/>
                  </a:lnTo>
                  <a:lnTo>
                    <a:pt x="104" y="26"/>
                  </a:lnTo>
                  <a:lnTo>
                    <a:pt x="115" y="20"/>
                  </a:lnTo>
                  <a:lnTo>
                    <a:pt x="128" y="16"/>
                  </a:lnTo>
                  <a:lnTo>
                    <a:pt x="154" y="9"/>
                  </a:lnTo>
                  <a:lnTo>
                    <a:pt x="175" y="4"/>
                  </a:lnTo>
                  <a:lnTo>
                    <a:pt x="193" y="1"/>
                  </a:lnTo>
                  <a:lnTo>
                    <a:pt x="209" y="0"/>
                  </a:lnTo>
                  <a:lnTo>
                    <a:pt x="233" y="0"/>
                  </a:lnTo>
                  <a:lnTo>
                    <a:pt x="246" y="0"/>
                  </a:lnTo>
                  <a:lnTo>
                    <a:pt x="255" y="4"/>
                  </a:lnTo>
                  <a:lnTo>
                    <a:pt x="269" y="15"/>
                  </a:lnTo>
                  <a:lnTo>
                    <a:pt x="285" y="28"/>
                  </a:lnTo>
                  <a:lnTo>
                    <a:pt x="305" y="46"/>
                  </a:lnTo>
                  <a:lnTo>
                    <a:pt x="323" y="65"/>
                  </a:lnTo>
                  <a:lnTo>
                    <a:pt x="338" y="85"/>
                  </a:lnTo>
                  <a:lnTo>
                    <a:pt x="344" y="95"/>
                  </a:lnTo>
                  <a:lnTo>
                    <a:pt x="348" y="104"/>
                  </a:lnTo>
                  <a:lnTo>
                    <a:pt x="351" y="113"/>
                  </a:lnTo>
                  <a:lnTo>
                    <a:pt x="351" y="121"/>
                  </a:lnTo>
                  <a:lnTo>
                    <a:pt x="351" y="136"/>
                  </a:lnTo>
                  <a:lnTo>
                    <a:pt x="348" y="148"/>
                  </a:lnTo>
                  <a:lnTo>
                    <a:pt x="344" y="160"/>
                  </a:lnTo>
                  <a:lnTo>
                    <a:pt x="339" y="169"/>
                  </a:lnTo>
                  <a:lnTo>
                    <a:pt x="330" y="182"/>
                  </a:lnTo>
                  <a:lnTo>
                    <a:pt x="327" y="188"/>
                  </a:lnTo>
                  <a:lnTo>
                    <a:pt x="324" y="184"/>
                  </a:lnTo>
                  <a:lnTo>
                    <a:pt x="315" y="175"/>
                  </a:lnTo>
                  <a:lnTo>
                    <a:pt x="309" y="170"/>
                  </a:lnTo>
                  <a:lnTo>
                    <a:pt x="302" y="164"/>
                  </a:lnTo>
                  <a:lnTo>
                    <a:pt x="293" y="160"/>
                  </a:lnTo>
                  <a:lnTo>
                    <a:pt x="282" y="155"/>
                  </a:lnTo>
                  <a:lnTo>
                    <a:pt x="273" y="151"/>
                  </a:lnTo>
                  <a:lnTo>
                    <a:pt x="263" y="143"/>
                  </a:lnTo>
                  <a:lnTo>
                    <a:pt x="245" y="128"/>
                  </a:lnTo>
                  <a:lnTo>
                    <a:pt x="238" y="121"/>
                  </a:lnTo>
                  <a:lnTo>
                    <a:pt x="229" y="115"/>
                  </a:lnTo>
                  <a:lnTo>
                    <a:pt x="218" y="110"/>
                  </a:lnTo>
                  <a:lnTo>
                    <a:pt x="209" y="109"/>
                  </a:lnTo>
                  <a:lnTo>
                    <a:pt x="197" y="112"/>
                  </a:lnTo>
                  <a:lnTo>
                    <a:pt x="187" y="116"/>
                  </a:lnTo>
                  <a:lnTo>
                    <a:pt x="176" y="122"/>
                  </a:lnTo>
                  <a:lnTo>
                    <a:pt x="167" y="130"/>
                  </a:lnTo>
                  <a:lnTo>
                    <a:pt x="149" y="145"/>
                  </a:lnTo>
                  <a:lnTo>
                    <a:pt x="140" y="151"/>
                  </a:lnTo>
                  <a:lnTo>
                    <a:pt x="134" y="155"/>
                  </a:lnTo>
                  <a:lnTo>
                    <a:pt x="127" y="160"/>
                  </a:lnTo>
                  <a:lnTo>
                    <a:pt x="118" y="164"/>
                  </a:lnTo>
                  <a:lnTo>
                    <a:pt x="101" y="179"/>
                  </a:lnTo>
                  <a:lnTo>
                    <a:pt x="94" y="188"/>
                  </a:lnTo>
                  <a:lnTo>
                    <a:pt x="88" y="196"/>
                  </a:lnTo>
                  <a:lnTo>
                    <a:pt x="83" y="203"/>
                  </a:lnTo>
                  <a:lnTo>
                    <a:pt x="82" y="209"/>
                  </a:lnTo>
                  <a:lnTo>
                    <a:pt x="82" y="211"/>
                  </a:lnTo>
                  <a:lnTo>
                    <a:pt x="80" y="208"/>
                  </a:lnTo>
                  <a:lnTo>
                    <a:pt x="76" y="191"/>
                  </a:lnTo>
                  <a:lnTo>
                    <a:pt x="71" y="182"/>
                  </a:lnTo>
                  <a:lnTo>
                    <a:pt x="65" y="173"/>
                  </a:lnTo>
                  <a:lnTo>
                    <a:pt x="61" y="170"/>
                  </a:lnTo>
                  <a:lnTo>
                    <a:pt x="58" y="167"/>
                  </a:lnTo>
                  <a:lnTo>
                    <a:pt x="53" y="166"/>
                  </a:lnTo>
                  <a:lnTo>
                    <a:pt x="47" y="164"/>
                  </a:lnTo>
                  <a:lnTo>
                    <a:pt x="43" y="166"/>
                  </a:lnTo>
                  <a:lnTo>
                    <a:pt x="37" y="169"/>
                  </a:lnTo>
                  <a:lnTo>
                    <a:pt x="32" y="173"/>
                  </a:lnTo>
                  <a:lnTo>
                    <a:pt x="28" y="179"/>
                  </a:lnTo>
                  <a:lnTo>
                    <a:pt x="21" y="193"/>
                  </a:lnTo>
                  <a:lnTo>
                    <a:pt x="13" y="209"/>
                  </a:lnTo>
                  <a:lnTo>
                    <a:pt x="7" y="226"/>
                  </a:lnTo>
                  <a:lnTo>
                    <a:pt x="4" y="241"/>
                  </a:lnTo>
                  <a:lnTo>
                    <a:pt x="0" y="254"/>
                  </a:lnTo>
                  <a:close/>
                </a:path>
              </a:pathLst>
            </a:custGeom>
            <a:solidFill>
              <a:srgbClr val="1B171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id-ID" sz="1800"/>
            </a:p>
          </p:txBody>
        </p:sp>
      </p:grpSp>
      <p:grpSp>
        <p:nvGrpSpPr>
          <p:cNvPr id="60" name="Group 63">
            <a:extLst>
              <a:ext uri="{FF2B5EF4-FFF2-40B4-BE49-F238E27FC236}">
                <a16:creationId xmlns:a16="http://schemas.microsoft.com/office/drawing/2014/main" xmlns="" id="{80B1F4BB-E348-4D3B-BC3A-CA8C8F74AE81}"/>
              </a:ext>
            </a:extLst>
          </p:cNvPr>
          <p:cNvGrpSpPr>
            <a:grpSpLocks/>
          </p:cNvGrpSpPr>
          <p:nvPr userDrawn="1"/>
        </p:nvGrpSpPr>
        <p:grpSpPr bwMode="auto">
          <a:xfrm>
            <a:off x="166688" y="2924175"/>
            <a:ext cx="1344612" cy="3398838"/>
            <a:chOff x="3398" y="1330"/>
            <a:chExt cx="532" cy="1345"/>
          </a:xfrm>
        </p:grpSpPr>
        <p:sp>
          <p:nvSpPr>
            <p:cNvPr id="61" name="Freeform 64">
              <a:extLst>
                <a:ext uri="{FF2B5EF4-FFF2-40B4-BE49-F238E27FC236}">
                  <a16:creationId xmlns:a16="http://schemas.microsoft.com/office/drawing/2014/main" xmlns="" id="{BF75C54C-DE32-4D4E-BA4C-7167F74CDE16}"/>
                </a:ext>
              </a:extLst>
            </p:cNvPr>
            <p:cNvSpPr>
              <a:spLocks/>
            </p:cNvSpPr>
            <p:nvPr/>
          </p:nvSpPr>
          <p:spPr bwMode="auto">
            <a:xfrm>
              <a:off x="3536" y="1330"/>
              <a:ext cx="186" cy="182"/>
            </a:xfrm>
            <a:custGeom>
              <a:avLst/>
              <a:gdLst>
                <a:gd name="T0" fmla="*/ 0 w 373"/>
                <a:gd name="T1" fmla="*/ 0 h 365"/>
                <a:gd name="T2" fmla="*/ 0 w 373"/>
                <a:gd name="T3" fmla="*/ 0 h 365"/>
                <a:gd name="T4" fmla="*/ 0 w 373"/>
                <a:gd name="T5" fmla="*/ 0 h 365"/>
                <a:gd name="T6" fmla="*/ 0 w 373"/>
                <a:gd name="T7" fmla="*/ 0 h 365"/>
                <a:gd name="T8" fmla="*/ 0 w 373"/>
                <a:gd name="T9" fmla="*/ 0 h 365"/>
                <a:gd name="T10" fmla="*/ 0 w 373"/>
                <a:gd name="T11" fmla="*/ 0 h 365"/>
                <a:gd name="T12" fmla="*/ 0 w 373"/>
                <a:gd name="T13" fmla="*/ 0 h 365"/>
                <a:gd name="T14" fmla="*/ 0 w 373"/>
                <a:gd name="T15" fmla="*/ 0 h 365"/>
                <a:gd name="T16" fmla="*/ 0 w 373"/>
                <a:gd name="T17" fmla="*/ 0 h 365"/>
                <a:gd name="T18" fmla="*/ 0 w 373"/>
                <a:gd name="T19" fmla="*/ 0 h 365"/>
                <a:gd name="T20" fmla="*/ 0 w 373"/>
                <a:gd name="T21" fmla="*/ 0 h 365"/>
                <a:gd name="T22" fmla="*/ 0 w 373"/>
                <a:gd name="T23" fmla="*/ 0 h 365"/>
                <a:gd name="T24" fmla="*/ 0 w 373"/>
                <a:gd name="T25" fmla="*/ 0 h 365"/>
                <a:gd name="T26" fmla="*/ 0 w 373"/>
                <a:gd name="T27" fmla="*/ 0 h 365"/>
                <a:gd name="T28" fmla="*/ 0 w 373"/>
                <a:gd name="T29" fmla="*/ 0 h 365"/>
                <a:gd name="T30" fmla="*/ 0 w 373"/>
                <a:gd name="T31" fmla="*/ 0 h 365"/>
                <a:gd name="T32" fmla="*/ 0 w 373"/>
                <a:gd name="T33" fmla="*/ 0 h 365"/>
                <a:gd name="T34" fmla="*/ 0 w 373"/>
                <a:gd name="T35" fmla="*/ 0 h 365"/>
                <a:gd name="T36" fmla="*/ 0 w 373"/>
                <a:gd name="T37" fmla="*/ 0 h 365"/>
                <a:gd name="T38" fmla="*/ 0 w 373"/>
                <a:gd name="T39" fmla="*/ 0 h 365"/>
                <a:gd name="T40" fmla="*/ 0 w 373"/>
                <a:gd name="T41" fmla="*/ 0 h 365"/>
                <a:gd name="T42" fmla="*/ 0 w 373"/>
                <a:gd name="T43" fmla="*/ 0 h 365"/>
                <a:gd name="T44" fmla="*/ 0 w 373"/>
                <a:gd name="T45" fmla="*/ 0 h 365"/>
                <a:gd name="T46" fmla="*/ 0 w 373"/>
                <a:gd name="T47" fmla="*/ 0 h 365"/>
                <a:gd name="T48" fmla="*/ 0 w 373"/>
                <a:gd name="T49" fmla="*/ 0 h 365"/>
                <a:gd name="T50" fmla="*/ 0 w 373"/>
                <a:gd name="T51" fmla="*/ 0 h 365"/>
                <a:gd name="T52" fmla="*/ 0 w 373"/>
                <a:gd name="T53" fmla="*/ 0 h 365"/>
                <a:gd name="T54" fmla="*/ 0 w 373"/>
                <a:gd name="T55" fmla="*/ 0 h 365"/>
                <a:gd name="T56" fmla="*/ 0 w 373"/>
                <a:gd name="T57" fmla="*/ 0 h 365"/>
                <a:gd name="T58" fmla="*/ 0 w 373"/>
                <a:gd name="T59" fmla="*/ 0 h 365"/>
                <a:gd name="T60" fmla="*/ 0 w 373"/>
                <a:gd name="T61" fmla="*/ 0 h 365"/>
                <a:gd name="T62" fmla="*/ 0 w 373"/>
                <a:gd name="T63" fmla="*/ 0 h 365"/>
                <a:gd name="T64" fmla="*/ 0 w 373"/>
                <a:gd name="T65" fmla="*/ 0 h 365"/>
                <a:gd name="T66" fmla="*/ 0 w 373"/>
                <a:gd name="T67" fmla="*/ 0 h 365"/>
                <a:gd name="T68" fmla="*/ 0 w 373"/>
                <a:gd name="T69" fmla="*/ 0 h 365"/>
                <a:gd name="T70" fmla="*/ 0 w 373"/>
                <a:gd name="T71" fmla="*/ 0 h 365"/>
                <a:gd name="T72" fmla="*/ 0 w 373"/>
                <a:gd name="T73" fmla="*/ 0 h 365"/>
                <a:gd name="T74" fmla="*/ 0 w 373"/>
                <a:gd name="T75" fmla="*/ 0 h 365"/>
                <a:gd name="T76" fmla="*/ 0 w 373"/>
                <a:gd name="T77" fmla="*/ 0 h 365"/>
                <a:gd name="T78" fmla="*/ 0 w 373"/>
                <a:gd name="T79" fmla="*/ 0 h 365"/>
                <a:gd name="T80" fmla="*/ 0 w 373"/>
                <a:gd name="T81" fmla="*/ 0 h 365"/>
                <a:gd name="T82" fmla="*/ 0 w 373"/>
                <a:gd name="T83" fmla="*/ 0 h 365"/>
                <a:gd name="T84" fmla="*/ 0 w 373"/>
                <a:gd name="T85" fmla="*/ 0 h 365"/>
                <a:gd name="T86" fmla="*/ 0 w 373"/>
                <a:gd name="T87" fmla="*/ 0 h 365"/>
                <a:gd name="T88" fmla="*/ 0 w 373"/>
                <a:gd name="T89" fmla="*/ 0 h 365"/>
                <a:gd name="T90" fmla="*/ 0 w 373"/>
                <a:gd name="T91" fmla="*/ 0 h 365"/>
                <a:gd name="T92" fmla="*/ 0 w 373"/>
                <a:gd name="T93" fmla="*/ 0 h 365"/>
                <a:gd name="T94" fmla="*/ 0 w 373"/>
                <a:gd name="T95" fmla="*/ 0 h 365"/>
                <a:gd name="T96" fmla="*/ 0 w 373"/>
                <a:gd name="T97" fmla="*/ 0 h 365"/>
                <a:gd name="T98" fmla="*/ 0 w 373"/>
                <a:gd name="T99" fmla="*/ 0 h 365"/>
                <a:gd name="T100" fmla="*/ 0 w 373"/>
                <a:gd name="T101" fmla="*/ 0 h 365"/>
                <a:gd name="T102" fmla="*/ 0 w 373"/>
                <a:gd name="T103" fmla="*/ 0 h 365"/>
                <a:gd name="T104" fmla="*/ 0 w 373"/>
                <a:gd name="T105" fmla="*/ 0 h 365"/>
                <a:gd name="T106" fmla="*/ 0 w 373"/>
                <a:gd name="T107" fmla="*/ 0 h 365"/>
                <a:gd name="T108" fmla="*/ 0 w 373"/>
                <a:gd name="T109" fmla="*/ 0 h 365"/>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373" h="365">
                  <a:moveTo>
                    <a:pt x="30" y="107"/>
                  </a:moveTo>
                  <a:lnTo>
                    <a:pt x="30" y="107"/>
                  </a:lnTo>
                  <a:lnTo>
                    <a:pt x="33" y="99"/>
                  </a:lnTo>
                  <a:lnTo>
                    <a:pt x="36" y="92"/>
                  </a:lnTo>
                  <a:lnTo>
                    <a:pt x="39" y="84"/>
                  </a:lnTo>
                  <a:lnTo>
                    <a:pt x="51" y="71"/>
                  </a:lnTo>
                  <a:lnTo>
                    <a:pt x="60" y="63"/>
                  </a:lnTo>
                  <a:lnTo>
                    <a:pt x="69" y="57"/>
                  </a:lnTo>
                  <a:lnTo>
                    <a:pt x="77" y="51"/>
                  </a:lnTo>
                  <a:lnTo>
                    <a:pt x="82" y="44"/>
                  </a:lnTo>
                  <a:lnTo>
                    <a:pt x="87" y="39"/>
                  </a:lnTo>
                  <a:lnTo>
                    <a:pt x="90" y="35"/>
                  </a:lnTo>
                  <a:lnTo>
                    <a:pt x="97" y="29"/>
                  </a:lnTo>
                  <a:lnTo>
                    <a:pt x="105" y="23"/>
                  </a:lnTo>
                  <a:lnTo>
                    <a:pt x="111" y="20"/>
                  </a:lnTo>
                  <a:lnTo>
                    <a:pt x="121" y="14"/>
                  </a:lnTo>
                  <a:lnTo>
                    <a:pt x="132" y="11"/>
                  </a:lnTo>
                  <a:lnTo>
                    <a:pt x="136" y="11"/>
                  </a:lnTo>
                  <a:lnTo>
                    <a:pt x="141" y="11"/>
                  </a:lnTo>
                  <a:lnTo>
                    <a:pt x="151" y="14"/>
                  </a:lnTo>
                  <a:lnTo>
                    <a:pt x="154" y="11"/>
                  </a:lnTo>
                  <a:lnTo>
                    <a:pt x="165" y="5"/>
                  </a:lnTo>
                  <a:lnTo>
                    <a:pt x="171" y="0"/>
                  </a:lnTo>
                  <a:lnTo>
                    <a:pt x="175" y="0"/>
                  </a:lnTo>
                  <a:lnTo>
                    <a:pt x="181" y="0"/>
                  </a:lnTo>
                  <a:lnTo>
                    <a:pt x="204" y="3"/>
                  </a:lnTo>
                  <a:lnTo>
                    <a:pt x="214" y="6"/>
                  </a:lnTo>
                  <a:lnTo>
                    <a:pt x="226" y="11"/>
                  </a:lnTo>
                  <a:lnTo>
                    <a:pt x="235" y="15"/>
                  </a:lnTo>
                  <a:lnTo>
                    <a:pt x="244" y="20"/>
                  </a:lnTo>
                  <a:lnTo>
                    <a:pt x="253" y="24"/>
                  </a:lnTo>
                  <a:lnTo>
                    <a:pt x="261" y="29"/>
                  </a:lnTo>
                  <a:lnTo>
                    <a:pt x="283" y="50"/>
                  </a:lnTo>
                  <a:lnTo>
                    <a:pt x="295" y="60"/>
                  </a:lnTo>
                  <a:lnTo>
                    <a:pt x="302" y="71"/>
                  </a:lnTo>
                  <a:lnTo>
                    <a:pt x="308" y="78"/>
                  </a:lnTo>
                  <a:lnTo>
                    <a:pt x="314" y="87"/>
                  </a:lnTo>
                  <a:lnTo>
                    <a:pt x="328" y="101"/>
                  </a:lnTo>
                  <a:lnTo>
                    <a:pt x="332" y="110"/>
                  </a:lnTo>
                  <a:lnTo>
                    <a:pt x="340" y="122"/>
                  </a:lnTo>
                  <a:lnTo>
                    <a:pt x="347" y="135"/>
                  </a:lnTo>
                  <a:lnTo>
                    <a:pt x="350" y="139"/>
                  </a:lnTo>
                  <a:lnTo>
                    <a:pt x="353" y="142"/>
                  </a:lnTo>
                  <a:lnTo>
                    <a:pt x="356" y="144"/>
                  </a:lnTo>
                  <a:lnTo>
                    <a:pt x="359" y="148"/>
                  </a:lnTo>
                  <a:lnTo>
                    <a:pt x="362" y="157"/>
                  </a:lnTo>
                  <a:lnTo>
                    <a:pt x="368" y="174"/>
                  </a:lnTo>
                  <a:lnTo>
                    <a:pt x="371" y="181"/>
                  </a:lnTo>
                  <a:lnTo>
                    <a:pt x="373" y="193"/>
                  </a:lnTo>
                  <a:lnTo>
                    <a:pt x="373" y="204"/>
                  </a:lnTo>
                  <a:lnTo>
                    <a:pt x="371" y="213"/>
                  </a:lnTo>
                  <a:lnTo>
                    <a:pt x="368" y="217"/>
                  </a:lnTo>
                  <a:lnTo>
                    <a:pt x="367" y="220"/>
                  </a:lnTo>
                  <a:lnTo>
                    <a:pt x="364" y="222"/>
                  </a:lnTo>
                  <a:lnTo>
                    <a:pt x="365" y="226"/>
                  </a:lnTo>
                  <a:lnTo>
                    <a:pt x="368" y="231"/>
                  </a:lnTo>
                  <a:lnTo>
                    <a:pt x="368" y="237"/>
                  </a:lnTo>
                  <a:lnTo>
                    <a:pt x="368" y="244"/>
                  </a:lnTo>
                  <a:lnTo>
                    <a:pt x="365" y="256"/>
                  </a:lnTo>
                  <a:lnTo>
                    <a:pt x="362" y="268"/>
                  </a:lnTo>
                  <a:lnTo>
                    <a:pt x="356" y="279"/>
                  </a:lnTo>
                  <a:lnTo>
                    <a:pt x="349" y="286"/>
                  </a:lnTo>
                  <a:lnTo>
                    <a:pt x="340" y="292"/>
                  </a:lnTo>
                  <a:lnTo>
                    <a:pt x="331" y="295"/>
                  </a:lnTo>
                  <a:lnTo>
                    <a:pt x="325" y="300"/>
                  </a:lnTo>
                  <a:lnTo>
                    <a:pt x="313" y="313"/>
                  </a:lnTo>
                  <a:lnTo>
                    <a:pt x="307" y="322"/>
                  </a:lnTo>
                  <a:lnTo>
                    <a:pt x="304" y="330"/>
                  </a:lnTo>
                  <a:lnTo>
                    <a:pt x="299" y="340"/>
                  </a:lnTo>
                  <a:lnTo>
                    <a:pt x="298" y="345"/>
                  </a:lnTo>
                  <a:lnTo>
                    <a:pt x="298" y="351"/>
                  </a:lnTo>
                  <a:lnTo>
                    <a:pt x="298" y="361"/>
                  </a:lnTo>
                  <a:lnTo>
                    <a:pt x="296" y="365"/>
                  </a:lnTo>
                  <a:lnTo>
                    <a:pt x="292" y="346"/>
                  </a:lnTo>
                  <a:lnTo>
                    <a:pt x="292" y="331"/>
                  </a:lnTo>
                  <a:lnTo>
                    <a:pt x="295" y="310"/>
                  </a:lnTo>
                  <a:lnTo>
                    <a:pt x="291" y="318"/>
                  </a:lnTo>
                  <a:lnTo>
                    <a:pt x="288" y="327"/>
                  </a:lnTo>
                  <a:lnTo>
                    <a:pt x="286" y="336"/>
                  </a:lnTo>
                  <a:lnTo>
                    <a:pt x="286" y="337"/>
                  </a:lnTo>
                  <a:lnTo>
                    <a:pt x="285" y="337"/>
                  </a:lnTo>
                  <a:lnTo>
                    <a:pt x="283" y="334"/>
                  </a:lnTo>
                  <a:lnTo>
                    <a:pt x="280" y="324"/>
                  </a:lnTo>
                  <a:lnTo>
                    <a:pt x="279" y="324"/>
                  </a:lnTo>
                  <a:lnTo>
                    <a:pt x="277" y="325"/>
                  </a:lnTo>
                  <a:lnTo>
                    <a:pt x="271" y="333"/>
                  </a:lnTo>
                  <a:lnTo>
                    <a:pt x="261" y="343"/>
                  </a:lnTo>
                  <a:lnTo>
                    <a:pt x="126" y="337"/>
                  </a:lnTo>
                  <a:lnTo>
                    <a:pt x="102" y="330"/>
                  </a:lnTo>
                  <a:lnTo>
                    <a:pt x="77" y="324"/>
                  </a:lnTo>
                  <a:lnTo>
                    <a:pt x="74" y="321"/>
                  </a:lnTo>
                  <a:lnTo>
                    <a:pt x="72" y="316"/>
                  </a:lnTo>
                  <a:lnTo>
                    <a:pt x="69" y="309"/>
                  </a:lnTo>
                  <a:lnTo>
                    <a:pt x="68" y="309"/>
                  </a:lnTo>
                  <a:lnTo>
                    <a:pt x="66" y="313"/>
                  </a:lnTo>
                  <a:lnTo>
                    <a:pt x="65" y="318"/>
                  </a:lnTo>
                  <a:lnTo>
                    <a:pt x="68" y="325"/>
                  </a:lnTo>
                  <a:lnTo>
                    <a:pt x="68" y="328"/>
                  </a:lnTo>
                  <a:lnTo>
                    <a:pt x="66" y="328"/>
                  </a:lnTo>
                  <a:lnTo>
                    <a:pt x="60" y="325"/>
                  </a:lnTo>
                  <a:lnTo>
                    <a:pt x="54" y="318"/>
                  </a:lnTo>
                  <a:lnTo>
                    <a:pt x="51" y="313"/>
                  </a:lnTo>
                  <a:lnTo>
                    <a:pt x="50" y="309"/>
                  </a:lnTo>
                  <a:lnTo>
                    <a:pt x="50" y="300"/>
                  </a:lnTo>
                  <a:lnTo>
                    <a:pt x="48" y="292"/>
                  </a:lnTo>
                  <a:lnTo>
                    <a:pt x="44" y="280"/>
                  </a:lnTo>
                  <a:lnTo>
                    <a:pt x="41" y="276"/>
                  </a:lnTo>
                  <a:lnTo>
                    <a:pt x="36" y="270"/>
                  </a:lnTo>
                  <a:lnTo>
                    <a:pt x="30" y="264"/>
                  </a:lnTo>
                  <a:lnTo>
                    <a:pt x="26" y="258"/>
                  </a:lnTo>
                  <a:lnTo>
                    <a:pt x="17" y="244"/>
                  </a:lnTo>
                  <a:lnTo>
                    <a:pt x="9" y="235"/>
                  </a:lnTo>
                  <a:lnTo>
                    <a:pt x="6" y="226"/>
                  </a:lnTo>
                  <a:lnTo>
                    <a:pt x="5" y="220"/>
                  </a:lnTo>
                  <a:lnTo>
                    <a:pt x="3" y="214"/>
                  </a:lnTo>
                  <a:lnTo>
                    <a:pt x="0" y="204"/>
                  </a:lnTo>
                  <a:lnTo>
                    <a:pt x="0" y="198"/>
                  </a:lnTo>
                  <a:lnTo>
                    <a:pt x="0" y="193"/>
                  </a:lnTo>
                  <a:lnTo>
                    <a:pt x="3" y="183"/>
                  </a:lnTo>
                  <a:lnTo>
                    <a:pt x="6" y="174"/>
                  </a:lnTo>
                  <a:lnTo>
                    <a:pt x="11" y="162"/>
                  </a:lnTo>
                  <a:lnTo>
                    <a:pt x="14" y="156"/>
                  </a:lnTo>
                  <a:lnTo>
                    <a:pt x="14" y="151"/>
                  </a:lnTo>
                  <a:lnTo>
                    <a:pt x="14" y="144"/>
                  </a:lnTo>
                  <a:lnTo>
                    <a:pt x="14" y="139"/>
                  </a:lnTo>
                  <a:lnTo>
                    <a:pt x="14" y="135"/>
                  </a:lnTo>
                  <a:lnTo>
                    <a:pt x="21" y="122"/>
                  </a:lnTo>
                  <a:lnTo>
                    <a:pt x="30" y="107"/>
                  </a:lnTo>
                  <a:close/>
                </a:path>
              </a:pathLst>
            </a:custGeom>
            <a:solidFill>
              <a:srgbClr val="1B171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id-ID" sz="1800"/>
            </a:p>
          </p:txBody>
        </p:sp>
        <p:sp>
          <p:nvSpPr>
            <p:cNvPr id="62" name="Freeform 65">
              <a:extLst>
                <a:ext uri="{FF2B5EF4-FFF2-40B4-BE49-F238E27FC236}">
                  <a16:creationId xmlns:a16="http://schemas.microsoft.com/office/drawing/2014/main" xmlns="" id="{A9B9E1AE-583B-474C-9AAD-3029AAD72492}"/>
                </a:ext>
              </a:extLst>
            </p:cNvPr>
            <p:cNvSpPr>
              <a:spLocks/>
            </p:cNvSpPr>
            <p:nvPr/>
          </p:nvSpPr>
          <p:spPr bwMode="auto">
            <a:xfrm>
              <a:off x="3565" y="1374"/>
              <a:ext cx="130" cy="165"/>
            </a:xfrm>
            <a:custGeom>
              <a:avLst/>
              <a:gdLst>
                <a:gd name="T0" fmla="*/ 1 w 258"/>
                <a:gd name="T1" fmla="*/ 1 h 330"/>
                <a:gd name="T2" fmla="*/ 1 w 258"/>
                <a:gd name="T3" fmla="*/ 1 h 330"/>
                <a:gd name="T4" fmla="*/ 1 w 258"/>
                <a:gd name="T5" fmla="*/ 1 h 330"/>
                <a:gd name="T6" fmla="*/ 1 w 258"/>
                <a:gd name="T7" fmla="*/ 1 h 330"/>
                <a:gd name="T8" fmla="*/ 1 w 258"/>
                <a:gd name="T9" fmla="*/ 1 h 330"/>
                <a:gd name="T10" fmla="*/ 1 w 258"/>
                <a:gd name="T11" fmla="*/ 1 h 330"/>
                <a:gd name="T12" fmla="*/ 0 w 258"/>
                <a:gd name="T13" fmla="*/ 1 h 330"/>
                <a:gd name="T14" fmla="*/ 1 w 258"/>
                <a:gd name="T15" fmla="*/ 1 h 330"/>
                <a:gd name="T16" fmla="*/ 1 w 258"/>
                <a:gd name="T17" fmla="*/ 1 h 330"/>
                <a:gd name="T18" fmla="*/ 1 w 258"/>
                <a:gd name="T19" fmla="*/ 1 h 330"/>
                <a:gd name="T20" fmla="*/ 1 w 258"/>
                <a:gd name="T21" fmla="*/ 1 h 330"/>
                <a:gd name="T22" fmla="*/ 1 w 258"/>
                <a:gd name="T23" fmla="*/ 1 h 330"/>
                <a:gd name="T24" fmla="*/ 1 w 258"/>
                <a:gd name="T25" fmla="*/ 1 h 330"/>
                <a:gd name="T26" fmla="*/ 1 w 258"/>
                <a:gd name="T27" fmla="*/ 1 h 330"/>
                <a:gd name="T28" fmla="*/ 1 w 258"/>
                <a:gd name="T29" fmla="*/ 1 h 330"/>
                <a:gd name="T30" fmla="*/ 1 w 258"/>
                <a:gd name="T31" fmla="*/ 1 h 330"/>
                <a:gd name="T32" fmla="*/ 1 w 258"/>
                <a:gd name="T33" fmla="*/ 1 h 330"/>
                <a:gd name="T34" fmla="*/ 1 w 258"/>
                <a:gd name="T35" fmla="*/ 1 h 330"/>
                <a:gd name="T36" fmla="*/ 1 w 258"/>
                <a:gd name="T37" fmla="*/ 1 h 330"/>
                <a:gd name="T38" fmla="*/ 1 w 258"/>
                <a:gd name="T39" fmla="*/ 0 h 330"/>
                <a:gd name="T40" fmla="*/ 1 w 258"/>
                <a:gd name="T41" fmla="*/ 0 h 330"/>
                <a:gd name="T42" fmla="*/ 1 w 258"/>
                <a:gd name="T43" fmla="*/ 1 h 330"/>
                <a:gd name="T44" fmla="*/ 1 w 258"/>
                <a:gd name="T45" fmla="*/ 1 h 330"/>
                <a:gd name="T46" fmla="*/ 1 w 258"/>
                <a:gd name="T47" fmla="*/ 1 h 330"/>
                <a:gd name="T48" fmla="*/ 1 w 258"/>
                <a:gd name="T49" fmla="*/ 1 h 330"/>
                <a:gd name="T50" fmla="*/ 1 w 258"/>
                <a:gd name="T51" fmla="*/ 1 h 330"/>
                <a:gd name="T52" fmla="*/ 1 w 258"/>
                <a:gd name="T53" fmla="*/ 1 h 330"/>
                <a:gd name="T54" fmla="*/ 1 w 258"/>
                <a:gd name="T55" fmla="*/ 1 h 330"/>
                <a:gd name="T56" fmla="*/ 1 w 258"/>
                <a:gd name="T57" fmla="*/ 1 h 330"/>
                <a:gd name="T58" fmla="*/ 1 w 258"/>
                <a:gd name="T59" fmla="*/ 1 h 330"/>
                <a:gd name="T60" fmla="*/ 1 w 258"/>
                <a:gd name="T61" fmla="*/ 1 h 330"/>
                <a:gd name="T62" fmla="*/ 1 w 258"/>
                <a:gd name="T63" fmla="*/ 1 h 330"/>
                <a:gd name="T64" fmla="*/ 1 w 258"/>
                <a:gd name="T65" fmla="*/ 1 h 330"/>
                <a:gd name="T66" fmla="*/ 1 w 258"/>
                <a:gd name="T67" fmla="*/ 1 h 330"/>
                <a:gd name="T68" fmla="*/ 1 w 258"/>
                <a:gd name="T69" fmla="*/ 1 h 330"/>
                <a:gd name="T70" fmla="*/ 1 w 258"/>
                <a:gd name="T71" fmla="*/ 1 h 330"/>
                <a:gd name="T72" fmla="*/ 1 w 258"/>
                <a:gd name="T73" fmla="*/ 1 h 330"/>
                <a:gd name="T74" fmla="*/ 1 w 258"/>
                <a:gd name="T75" fmla="*/ 1 h 330"/>
                <a:gd name="T76" fmla="*/ 1 w 258"/>
                <a:gd name="T77" fmla="*/ 1 h 330"/>
                <a:gd name="T78" fmla="*/ 1 w 258"/>
                <a:gd name="T79" fmla="*/ 1 h 330"/>
                <a:gd name="T80" fmla="*/ 1 w 258"/>
                <a:gd name="T81" fmla="*/ 1 h 330"/>
                <a:gd name="T82" fmla="*/ 1 w 258"/>
                <a:gd name="T83" fmla="*/ 1 h 330"/>
                <a:gd name="T84" fmla="*/ 1 w 258"/>
                <a:gd name="T85" fmla="*/ 1 h 330"/>
                <a:gd name="T86" fmla="*/ 1 w 258"/>
                <a:gd name="T87" fmla="*/ 1 h 330"/>
                <a:gd name="T88" fmla="*/ 1 w 258"/>
                <a:gd name="T89" fmla="*/ 1 h 330"/>
                <a:gd name="T90" fmla="*/ 1 w 258"/>
                <a:gd name="T91" fmla="*/ 1 h 330"/>
                <a:gd name="T92" fmla="*/ 1 w 258"/>
                <a:gd name="T93" fmla="*/ 1 h 330"/>
                <a:gd name="T94" fmla="*/ 1 w 258"/>
                <a:gd name="T95" fmla="*/ 1 h 330"/>
                <a:gd name="T96" fmla="*/ 1 w 258"/>
                <a:gd name="T97" fmla="*/ 1 h 330"/>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258" h="330">
                  <a:moveTo>
                    <a:pt x="29" y="248"/>
                  </a:moveTo>
                  <a:lnTo>
                    <a:pt x="29" y="248"/>
                  </a:lnTo>
                  <a:lnTo>
                    <a:pt x="22" y="184"/>
                  </a:lnTo>
                  <a:lnTo>
                    <a:pt x="21" y="181"/>
                  </a:lnTo>
                  <a:lnTo>
                    <a:pt x="19" y="181"/>
                  </a:lnTo>
                  <a:lnTo>
                    <a:pt x="16" y="181"/>
                  </a:lnTo>
                  <a:lnTo>
                    <a:pt x="15" y="179"/>
                  </a:lnTo>
                  <a:lnTo>
                    <a:pt x="10" y="173"/>
                  </a:lnTo>
                  <a:lnTo>
                    <a:pt x="7" y="161"/>
                  </a:lnTo>
                  <a:lnTo>
                    <a:pt x="3" y="148"/>
                  </a:lnTo>
                  <a:lnTo>
                    <a:pt x="0" y="134"/>
                  </a:lnTo>
                  <a:lnTo>
                    <a:pt x="1" y="133"/>
                  </a:lnTo>
                  <a:lnTo>
                    <a:pt x="3" y="131"/>
                  </a:lnTo>
                  <a:lnTo>
                    <a:pt x="7" y="130"/>
                  </a:lnTo>
                  <a:lnTo>
                    <a:pt x="12" y="127"/>
                  </a:lnTo>
                  <a:lnTo>
                    <a:pt x="15" y="124"/>
                  </a:lnTo>
                  <a:lnTo>
                    <a:pt x="16" y="116"/>
                  </a:lnTo>
                  <a:lnTo>
                    <a:pt x="16" y="107"/>
                  </a:lnTo>
                  <a:lnTo>
                    <a:pt x="16" y="97"/>
                  </a:lnTo>
                  <a:lnTo>
                    <a:pt x="19" y="89"/>
                  </a:lnTo>
                  <a:lnTo>
                    <a:pt x="22" y="82"/>
                  </a:lnTo>
                  <a:lnTo>
                    <a:pt x="25" y="71"/>
                  </a:lnTo>
                  <a:lnTo>
                    <a:pt x="28" y="62"/>
                  </a:lnTo>
                  <a:lnTo>
                    <a:pt x="31" y="53"/>
                  </a:lnTo>
                  <a:lnTo>
                    <a:pt x="38" y="40"/>
                  </a:lnTo>
                  <a:lnTo>
                    <a:pt x="44" y="27"/>
                  </a:lnTo>
                  <a:lnTo>
                    <a:pt x="47" y="15"/>
                  </a:lnTo>
                  <a:lnTo>
                    <a:pt x="52" y="9"/>
                  </a:lnTo>
                  <a:lnTo>
                    <a:pt x="58" y="4"/>
                  </a:lnTo>
                  <a:lnTo>
                    <a:pt x="67" y="1"/>
                  </a:lnTo>
                  <a:lnTo>
                    <a:pt x="74" y="0"/>
                  </a:lnTo>
                  <a:lnTo>
                    <a:pt x="89" y="0"/>
                  </a:lnTo>
                  <a:lnTo>
                    <a:pt x="97" y="0"/>
                  </a:lnTo>
                  <a:lnTo>
                    <a:pt x="103" y="1"/>
                  </a:lnTo>
                  <a:lnTo>
                    <a:pt x="116" y="7"/>
                  </a:lnTo>
                  <a:lnTo>
                    <a:pt x="131" y="16"/>
                  </a:lnTo>
                  <a:lnTo>
                    <a:pt x="145" y="24"/>
                  </a:lnTo>
                  <a:lnTo>
                    <a:pt x="160" y="40"/>
                  </a:lnTo>
                  <a:lnTo>
                    <a:pt x="175" y="58"/>
                  </a:lnTo>
                  <a:lnTo>
                    <a:pt x="184" y="68"/>
                  </a:lnTo>
                  <a:lnTo>
                    <a:pt x="194" y="82"/>
                  </a:lnTo>
                  <a:lnTo>
                    <a:pt x="205" y="95"/>
                  </a:lnTo>
                  <a:lnTo>
                    <a:pt x="208" y="101"/>
                  </a:lnTo>
                  <a:lnTo>
                    <a:pt x="209" y="107"/>
                  </a:lnTo>
                  <a:lnTo>
                    <a:pt x="214" y="118"/>
                  </a:lnTo>
                  <a:lnTo>
                    <a:pt x="221" y="128"/>
                  </a:lnTo>
                  <a:lnTo>
                    <a:pt x="229" y="137"/>
                  </a:lnTo>
                  <a:lnTo>
                    <a:pt x="236" y="143"/>
                  </a:lnTo>
                  <a:lnTo>
                    <a:pt x="240" y="146"/>
                  </a:lnTo>
                  <a:lnTo>
                    <a:pt x="245" y="146"/>
                  </a:lnTo>
                  <a:lnTo>
                    <a:pt x="249" y="146"/>
                  </a:lnTo>
                  <a:lnTo>
                    <a:pt x="254" y="145"/>
                  </a:lnTo>
                  <a:lnTo>
                    <a:pt x="257" y="145"/>
                  </a:lnTo>
                  <a:lnTo>
                    <a:pt x="258" y="149"/>
                  </a:lnTo>
                  <a:lnTo>
                    <a:pt x="257" y="155"/>
                  </a:lnTo>
                  <a:lnTo>
                    <a:pt x="255" y="163"/>
                  </a:lnTo>
                  <a:lnTo>
                    <a:pt x="248" y="178"/>
                  </a:lnTo>
                  <a:lnTo>
                    <a:pt x="245" y="184"/>
                  </a:lnTo>
                  <a:lnTo>
                    <a:pt x="239" y="188"/>
                  </a:lnTo>
                  <a:lnTo>
                    <a:pt x="232" y="193"/>
                  </a:lnTo>
                  <a:lnTo>
                    <a:pt x="229" y="194"/>
                  </a:lnTo>
                  <a:lnTo>
                    <a:pt x="226" y="197"/>
                  </a:lnTo>
                  <a:lnTo>
                    <a:pt x="211" y="247"/>
                  </a:lnTo>
                  <a:lnTo>
                    <a:pt x="209" y="253"/>
                  </a:lnTo>
                  <a:lnTo>
                    <a:pt x="209" y="259"/>
                  </a:lnTo>
                  <a:lnTo>
                    <a:pt x="208" y="269"/>
                  </a:lnTo>
                  <a:lnTo>
                    <a:pt x="205" y="275"/>
                  </a:lnTo>
                  <a:lnTo>
                    <a:pt x="200" y="282"/>
                  </a:lnTo>
                  <a:lnTo>
                    <a:pt x="193" y="296"/>
                  </a:lnTo>
                  <a:lnTo>
                    <a:pt x="170" y="308"/>
                  </a:lnTo>
                  <a:lnTo>
                    <a:pt x="152" y="318"/>
                  </a:lnTo>
                  <a:lnTo>
                    <a:pt x="107" y="330"/>
                  </a:lnTo>
                  <a:lnTo>
                    <a:pt x="80" y="317"/>
                  </a:lnTo>
                  <a:lnTo>
                    <a:pt x="37" y="282"/>
                  </a:lnTo>
                  <a:lnTo>
                    <a:pt x="29" y="260"/>
                  </a:lnTo>
                  <a:lnTo>
                    <a:pt x="29" y="248"/>
                  </a:lnTo>
                  <a:close/>
                </a:path>
              </a:pathLst>
            </a:custGeom>
            <a:solidFill>
              <a:srgbClr val="FCD6A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id-ID" sz="1800"/>
            </a:p>
          </p:txBody>
        </p:sp>
        <p:sp>
          <p:nvSpPr>
            <p:cNvPr id="63" name="Freeform 66">
              <a:extLst>
                <a:ext uri="{FF2B5EF4-FFF2-40B4-BE49-F238E27FC236}">
                  <a16:creationId xmlns:a16="http://schemas.microsoft.com/office/drawing/2014/main" xmlns="" id="{DD3BB54E-DAED-4EF5-95D5-29E3EBE04FB3}"/>
                </a:ext>
              </a:extLst>
            </p:cNvPr>
            <p:cNvSpPr>
              <a:spLocks/>
            </p:cNvSpPr>
            <p:nvPr/>
          </p:nvSpPr>
          <p:spPr bwMode="auto">
            <a:xfrm>
              <a:off x="3398" y="1512"/>
              <a:ext cx="532" cy="1095"/>
            </a:xfrm>
            <a:custGeom>
              <a:avLst/>
              <a:gdLst>
                <a:gd name="T0" fmla="*/ 1 w 1064"/>
                <a:gd name="T1" fmla="*/ 0 h 2191"/>
                <a:gd name="T2" fmla="*/ 1 w 1064"/>
                <a:gd name="T3" fmla="*/ 0 h 2191"/>
                <a:gd name="T4" fmla="*/ 1 w 1064"/>
                <a:gd name="T5" fmla="*/ 0 h 2191"/>
                <a:gd name="T6" fmla="*/ 1 w 1064"/>
                <a:gd name="T7" fmla="*/ 0 h 2191"/>
                <a:gd name="T8" fmla="*/ 1 w 1064"/>
                <a:gd name="T9" fmla="*/ 0 h 2191"/>
                <a:gd name="T10" fmla="*/ 1 w 1064"/>
                <a:gd name="T11" fmla="*/ 0 h 2191"/>
                <a:gd name="T12" fmla="*/ 1 w 1064"/>
                <a:gd name="T13" fmla="*/ 0 h 2191"/>
                <a:gd name="T14" fmla="*/ 1 w 1064"/>
                <a:gd name="T15" fmla="*/ 0 h 2191"/>
                <a:gd name="T16" fmla="*/ 1 w 1064"/>
                <a:gd name="T17" fmla="*/ 0 h 2191"/>
                <a:gd name="T18" fmla="*/ 1 w 1064"/>
                <a:gd name="T19" fmla="*/ 0 h 2191"/>
                <a:gd name="T20" fmla="*/ 1 w 1064"/>
                <a:gd name="T21" fmla="*/ 0 h 2191"/>
                <a:gd name="T22" fmla="*/ 1 w 1064"/>
                <a:gd name="T23" fmla="*/ 0 h 2191"/>
                <a:gd name="T24" fmla="*/ 1 w 1064"/>
                <a:gd name="T25" fmla="*/ 0 h 2191"/>
                <a:gd name="T26" fmla="*/ 1 w 1064"/>
                <a:gd name="T27" fmla="*/ 0 h 2191"/>
                <a:gd name="T28" fmla="*/ 1 w 1064"/>
                <a:gd name="T29" fmla="*/ 0 h 2191"/>
                <a:gd name="T30" fmla="*/ 1 w 1064"/>
                <a:gd name="T31" fmla="*/ 0 h 2191"/>
                <a:gd name="T32" fmla="*/ 1 w 1064"/>
                <a:gd name="T33" fmla="*/ 0 h 2191"/>
                <a:gd name="T34" fmla="*/ 1 w 1064"/>
                <a:gd name="T35" fmla="*/ 0 h 2191"/>
                <a:gd name="T36" fmla="*/ 1 w 1064"/>
                <a:gd name="T37" fmla="*/ 0 h 2191"/>
                <a:gd name="T38" fmla="*/ 1 w 1064"/>
                <a:gd name="T39" fmla="*/ 0 h 2191"/>
                <a:gd name="T40" fmla="*/ 1 w 1064"/>
                <a:gd name="T41" fmla="*/ 0 h 2191"/>
                <a:gd name="T42" fmla="*/ 1 w 1064"/>
                <a:gd name="T43" fmla="*/ 0 h 2191"/>
                <a:gd name="T44" fmla="*/ 1 w 1064"/>
                <a:gd name="T45" fmla="*/ 0 h 2191"/>
                <a:gd name="T46" fmla="*/ 1 w 1064"/>
                <a:gd name="T47" fmla="*/ 0 h 2191"/>
                <a:gd name="T48" fmla="*/ 1 w 1064"/>
                <a:gd name="T49" fmla="*/ 0 h 2191"/>
                <a:gd name="T50" fmla="*/ 1 w 1064"/>
                <a:gd name="T51" fmla="*/ 0 h 2191"/>
                <a:gd name="T52" fmla="*/ 1 w 1064"/>
                <a:gd name="T53" fmla="*/ 0 h 2191"/>
                <a:gd name="T54" fmla="*/ 1 w 1064"/>
                <a:gd name="T55" fmla="*/ 0 h 2191"/>
                <a:gd name="T56" fmla="*/ 1 w 1064"/>
                <a:gd name="T57" fmla="*/ 0 h 2191"/>
                <a:gd name="T58" fmla="*/ 1 w 1064"/>
                <a:gd name="T59" fmla="*/ 0 h 2191"/>
                <a:gd name="T60" fmla="*/ 1 w 1064"/>
                <a:gd name="T61" fmla="*/ 0 h 2191"/>
                <a:gd name="T62" fmla="*/ 1 w 1064"/>
                <a:gd name="T63" fmla="*/ 0 h 2191"/>
                <a:gd name="T64" fmla="*/ 1 w 1064"/>
                <a:gd name="T65" fmla="*/ 0 h 2191"/>
                <a:gd name="T66" fmla="*/ 1 w 1064"/>
                <a:gd name="T67" fmla="*/ 0 h 2191"/>
                <a:gd name="T68" fmla="*/ 1 w 1064"/>
                <a:gd name="T69" fmla="*/ 0 h 2191"/>
                <a:gd name="T70" fmla="*/ 1 w 1064"/>
                <a:gd name="T71" fmla="*/ 0 h 2191"/>
                <a:gd name="T72" fmla="*/ 1 w 1064"/>
                <a:gd name="T73" fmla="*/ 0 h 2191"/>
                <a:gd name="T74" fmla="*/ 1 w 1064"/>
                <a:gd name="T75" fmla="*/ 0 h 2191"/>
                <a:gd name="T76" fmla="*/ 1 w 1064"/>
                <a:gd name="T77" fmla="*/ 0 h 2191"/>
                <a:gd name="T78" fmla="*/ 1 w 1064"/>
                <a:gd name="T79" fmla="*/ 0 h 2191"/>
                <a:gd name="T80" fmla="*/ 1 w 1064"/>
                <a:gd name="T81" fmla="*/ 0 h 2191"/>
                <a:gd name="T82" fmla="*/ 1 w 1064"/>
                <a:gd name="T83" fmla="*/ 0 h 2191"/>
                <a:gd name="T84" fmla="*/ 1 w 1064"/>
                <a:gd name="T85" fmla="*/ 0 h 2191"/>
                <a:gd name="T86" fmla="*/ 1 w 1064"/>
                <a:gd name="T87" fmla="*/ 0 h 2191"/>
                <a:gd name="T88" fmla="*/ 1 w 1064"/>
                <a:gd name="T89" fmla="*/ 0 h 2191"/>
                <a:gd name="T90" fmla="*/ 1 w 1064"/>
                <a:gd name="T91" fmla="*/ 0 h 2191"/>
                <a:gd name="T92" fmla="*/ 1 w 1064"/>
                <a:gd name="T93" fmla="*/ 0 h 2191"/>
                <a:gd name="T94" fmla="*/ 1 w 1064"/>
                <a:gd name="T95" fmla="*/ 0 h 2191"/>
                <a:gd name="T96" fmla="*/ 1 w 1064"/>
                <a:gd name="T97" fmla="*/ 0 h 2191"/>
                <a:gd name="T98" fmla="*/ 1 w 1064"/>
                <a:gd name="T99" fmla="*/ 0 h 2191"/>
                <a:gd name="T100" fmla="*/ 1 w 1064"/>
                <a:gd name="T101" fmla="*/ 0 h 2191"/>
                <a:gd name="T102" fmla="*/ 1 w 1064"/>
                <a:gd name="T103" fmla="*/ 0 h 2191"/>
                <a:gd name="T104" fmla="*/ 1 w 1064"/>
                <a:gd name="T105" fmla="*/ 0 h 2191"/>
                <a:gd name="T106" fmla="*/ 1 w 1064"/>
                <a:gd name="T107" fmla="*/ 0 h 2191"/>
                <a:gd name="T108" fmla="*/ 1 w 1064"/>
                <a:gd name="T109" fmla="*/ 0 h 2191"/>
                <a:gd name="T110" fmla="*/ 1 w 1064"/>
                <a:gd name="T111" fmla="*/ 0 h 2191"/>
                <a:gd name="T112" fmla="*/ 1 w 1064"/>
                <a:gd name="T113" fmla="*/ 0 h 2191"/>
                <a:gd name="T114" fmla="*/ 1 w 1064"/>
                <a:gd name="T115" fmla="*/ 0 h 2191"/>
                <a:gd name="T116" fmla="*/ 1 w 1064"/>
                <a:gd name="T117" fmla="*/ 0 h 2191"/>
                <a:gd name="T118" fmla="*/ 1 w 1064"/>
                <a:gd name="T119" fmla="*/ 0 h 2191"/>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1064" h="2191">
                  <a:moveTo>
                    <a:pt x="546" y="24"/>
                  </a:moveTo>
                  <a:lnTo>
                    <a:pt x="549" y="36"/>
                  </a:lnTo>
                  <a:lnTo>
                    <a:pt x="557" y="46"/>
                  </a:lnTo>
                  <a:lnTo>
                    <a:pt x="563" y="54"/>
                  </a:lnTo>
                  <a:lnTo>
                    <a:pt x="569" y="58"/>
                  </a:lnTo>
                  <a:lnTo>
                    <a:pt x="576" y="61"/>
                  </a:lnTo>
                  <a:lnTo>
                    <a:pt x="583" y="63"/>
                  </a:lnTo>
                  <a:lnTo>
                    <a:pt x="604" y="67"/>
                  </a:lnTo>
                  <a:lnTo>
                    <a:pt x="633" y="78"/>
                  </a:lnTo>
                  <a:lnTo>
                    <a:pt x="685" y="94"/>
                  </a:lnTo>
                  <a:lnTo>
                    <a:pt x="730" y="108"/>
                  </a:lnTo>
                  <a:lnTo>
                    <a:pt x="738" y="114"/>
                  </a:lnTo>
                  <a:lnTo>
                    <a:pt x="745" y="120"/>
                  </a:lnTo>
                  <a:lnTo>
                    <a:pt x="750" y="126"/>
                  </a:lnTo>
                  <a:lnTo>
                    <a:pt x="756" y="142"/>
                  </a:lnTo>
                  <a:lnTo>
                    <a:pt x="759" y="162"/>
                  </a:lnTo>
                  <a:lnTo>
                    <a:pt x="760" y="178"/>
                  </a:lnTo>
                  <a:lnTo>
                    <a:pt x="762" y="190"/>
                  </a:lnTo>
                  <a:lnTo>
                    <a:pt x="762" y="202"/>
                  </a:lnTo>
                  <a:lnTo>
                    <a:pt x="763" y="208"/>
                  </a:lnTo>
                  <a:lnTo>
                    <a:pt x="766" y="213"/>
                  </a:lnTo>
                  <a:lnTo>
                    <a:pt x="771" y="222"/>
                  </a:lnTo>
                  <a:lnTo>
                    <a:pt x="772" y="229"/>
                  </a:lnTo>
                  <a:lnTo>
                    <a:pt x="774" y="235"/>
                  </a:lnTo>
                  <a:lnTo>
                    <a:pt x="772" y="240"/>
                  </a:lnTo>
                  <a:lnTo>
                    <a:pt x="772" y="245"/>
                  </a:lnTo>
                  <a:lnTo>
                    <a:pt x="771" y="250"/>
                  </a:lnTo>
                  <a:lnTo>
                    <a:pt x="772" y="256"/>
                  </a:lnTo>
                  <a:lnTo>
                    <a:pt x="775" y="271"/>
                  </a:lnTo>
                  <a:lnTo>
                    <a:pt x="778" y="283"/>
                  </a:lnTo>
                  <a:lnTo>
                    <a:pt x="777" y="295"/>
                  </a:lnTo>
                  <a:lnTo>
                    <a:pt x="777" y="302"/>
                  </a:lnTo>
                  <a:lnTo>
                    <a:pt x="777" y="307"/>
                  </a:lnTo>
                  <a:lnTo>
                    <a:pt x="781" y="322"/>
                  </a:lnTo>
                  <a:lnTo>
                    <a:pt x="785" y="337"/>
                  </a:lnTo>
                  <a:lnTo>
                    <a:pt x="787" y="359"/>
                  </a:lnTo>
                  <a:lnTo>
                    <a:pt x="788" y="371"/>
                  </a:lnTo>
                  <a:lnTo>
                    <a:pt x="790" y="379"/>
                  </a:lnTo>
                  <a:lnTo>
                    <a:pt x="793" y="385"/>
                  </a:lnTo>
                  <a:lnTo>
                    <a:pt x="799" y="394"/>
                  </a:lnTo>
                  <a:lnTo>
                    <a:pt x="805" y="404"/>
                  </a:lnTo>
                  <a:lnTo>
                    <a:pt x="806" y="410"/>
                  </a:lnTo>
                  <a:lnTo>
                    <a:pt x="805" y="415"/>
                  </a:lnTo>
                  <a:lnTo>
                    <a:pt x="803" y="419"/>
                  </a:lnTo>
                  <a:lnTo>
                    <a:pt x="802" y="425"/>
                  </a:lnTo>
                  <a:lnTo>
                    <a:pt x="802" y="431"/>
                  </a:lnTo>
                  <a:lnTo>
                    <a:pt x="802" y="437"/>
                  </a:lnTo>
                  <a:lnTo>
                    <a:pt x="800" y="442"/>
                  </a:lnTo>
                  <a:lnTo>
                    <a:pt x="802" y="446"/>
                  </a:lnTo>
                  <a:lnTo>
                    <a:pt x="811" y="454"/>
                  </a:lnTo>
                  <a:lnTo>
                    <a:pt x="815" y="460"/>
                  </a:lnTo>
                  <a:lnTo>
                    <a:pt x="817" y="464"/>
                  </a:lnTo>
                  <a:lnTo>
                    <a:pt x="817" y="467"/>
                  </a:lnTo>
                  <a:lnTo>
                    <a:pt x="815" y="472"/>
                  </a:lnTo>
                  <a:lnTo>
                    <a:pt x="814" y="476"/>
                  </a:lnTo>
                  <a:lnTo>
                    <a:pt x="814" y="481"/>
                  </a:lnTo>
                  <a:lnTo>
                    <a:pt x="820" y="488"/>
                  </a:lnTo>
                  <a:lnTo>
                    <a:pt x="826" y="500"/>
                  </a:lnTo>
                  <a:lnTo>
                    <a:pt x="827" y="506"/>
                  </a:lnTo>
                  <a:lnTo>
                    <a:pt x="827" y="512"/>
                  </a:lnTo>
                  <a:lnTo>
                    <a:pt x="823" y="521"/>
                  </a:lnTo>
                  <a:lnTo>
                    <a:pt x="817" y="536"/>
                  </a:lnTo>
                  <a:lnTo>
                    <a:pt x="815" y="545"/>
                  </a:lnTo>
                  <a:lnTo>
                    <a:pt x="814" y="551"/>
                  </a:lnTo>
                  <a:lnTo>
                    <a:pt x="812" y="558"/>
                  </a:lnTo>
                  <a:lnTo>
                    <a:pt x="808" y="569"/>
                  </a:lnTo>
                  <a:lnTo>
                    <a:pt x="800" y="587"/>
                  </a:lnTo>
                  <a:lnTo>
                    <a:pt x="787" y="609"/>
                  </a:lnTo>
                  <a:lnTo>
                    <a:pt x="778" y="623"/>
                  </a:lnTo>
                  <a:lnTo>
                    <a:pt x="775" y="626"/>
                  </a:lnTo>
                  <a:lnTo>
                    <a:pt x="772" y="629"/>
                  </a:lnTo>
                  <a:lnTo>
                    <a:pt x="744" y="630"/>
                  </a:lnTo>
                  <a:lnTo>
                    <a:pt x="718" y="632"/>
                  </a:lnTo>
                  <a:lnTo>
                    <a:pt x="675" y="632"/>
                  </a:lnTo>
                  <a:lnTo>
                    <a:pt x="667" y="630"/>
                  </a:lnTo>
                  <a:lnTo>
                    <a:pt x="657" y="629"/>
                  </a:lnTo>
                  <a:lnTo>
                    <a:pt x="640" y="624"/>
                  </a:lnTo>
                  <a:lnTo>
                    <a:pt x="639" y="626"/>
                  </a:lnTo>
                  <a:lnTo>
                    <a:pt x="636" y="627"/>
                  </a:lnTo>
                  <a:lnTo>
                    <a:pt x="636" y="630"/>
                  </a:lnTo>
                  <a:lnTo>
                    <a:pt x="636" y="632"/>
                  </a:lnTo>
                  <a:lnTo>
                    <a:pt x="640" y="639"/>
                  </a:lnTo>
                  <a:lnTo>
                    <a:pt x="643" y="647"/>
                  </a:lnTo>
                  <a:lnTo>
                    <a:pt x="646" y="654"/>
                  </a:lnTo>
                  <a:lnTo>
                    <a:pt x="646" y="666"/>
                  </a:lnTo>
                  <a:lnTo>
                    <a:pt x="646" y="681"/>
                  </a:lnTo>
                  <a:lnTo>
                    <a:pt x="648" y="702"/>
                  </a:lnTo>
                  <a:lnTo>
                    <a:pt x="649" y="708"/>
                  </a:lnTo>
                  <a:lnTo>
                    <a:pt x="651" y="714"/>
                  </a:lnTo>
                  <a:lnTo>
                    <a:pt x="654" y="722"/>
                  </a:lnTo>
                  <a:lnTo>
                    <a:pt x="655" y="726"/>
                  </a:lnTo>
                  <a:lnTo>
                    <a:pt x="657" y="729"/>
                  </a:lnTo>
                  <a:lnTo>
                    <a:pt x="658" y="730"/>
                  </a:lnTo>
                  <a:lnTo>
                    <a:pt x="664" y="735"/>
                  </a:lnTo>
                  <a:lnTo>
                    <a:pt x="669" y="738"/>
                  </a:lnTo>
                  <a:lnTo>
                    <a:pt x="673" y="741"/>
                  </a:lnTo>
                  <a:lnTo>
                    <a:pt x="690" y="754"/>
                  </a:lnTo>
                  <a:lnTo>
                    <a:pt x="700" y="763"/>
                  </a:lnTo>
                  <a:lnTo>
                    <a:pt x="709" y="772"/>
                  </a:lnTo>
                  <a:lnTo>
                    <a:pt x="720" y="786"/>
                  </a:lnTo>
                  <a:lnTo>
                    <a:pt x="721" y="790"/>
                  </a:lnTo>
                  <a:lnTo>
                    <a:pt x="723" y="796"/>
                  </a:lnTo>
                  <a:lnTo>
                    <a:pt x="721" y="804"/>
                  </a:lnTo>
                  <a:lnTo>
                    <a:pt x="720" y="811"/>
                  </a:lnTo>
                  <a:lnTo>
                    <a:pt x="718" y="819"/>
                  </a:lnTo>
                  <a:lnTo>
                    <a:pt x="720" y="823"/>
                  </a:lnTo>
                  <a:lnTo>
                    <a:pt x="723" y="825"/>
                  </a:lnTo>
                  <a:lnTo>
                    <a:pt x="729" y="826"/>
                  </a:lnTo>
                  <a:lnTo>
                    <a:pt x="735" y="828"/>
                  </a:lnTo>
                  <a:lnTo>
                    <a:pt x="741" y="829"/>
                  </a:lnTo>
                  <a:lnTo>
                    <a:pt x="753" y="837"/>
                  </a:lnTo>
                  <a:lnTo>
                    <a:pt x="763" y="843"/>
                  </a:lnTo>
                  <a:lnTo>
                    <a:pt x="800" y="858"/>
                  </a:lnTo>
                  <a:lnTo>
                    <a:pt x="854" y="873"/>
                  </a:lnTo>
                  <a:lnTo>
                    <a:pt x="904" y="891"/>
                  </a:lnTo>
                  <a:lnTo>
                    <a:pt x="935" y="904"/>
                  </a:lnTo>
                  <a:lnTo>
                    <a:pt x="955" y="913"/>
                  </a:lnTo>
                  <a:lnTo>
                    <a:pt x="967" y="919"/>
                  </a:lnTo>
                  <a:lnTo>
                    <a:pt x="980" y="925"/>
                  </a:lnTo>
                  <a:lnTo>
                    <a:pt x="992" y="931"/>
                  </a:lnTo>
                  <a:lnTo>
                    <a:pt x="998" y="933"/>
                  </a:lnTo>
                  <a:lnTo>
                    <a:pt x="1001" y="937"/>
                  </a:lnTo>
                  <a:lnTo>
                    <a:pt x="1010" y="945"/>
                  </a:lnTo>
                  <a:lnTo>
                    <a:pt x="1019" y="952"/>
                  </a:lnTo>
                  <a:lnTo>
                    <a:pt x="1034" y="964"/>
                  </a:lnTo>
                  <a:lnTo>
                    <a:pt x="1047" y="976"/>
                  </a:lnTo>
                  <a:lnTo>
                    <a:pt x="1050" y="980"/>
                  </a:lnTo>
                  <a:lnTo>
                    <a:pt x="1050" y="986"/>
                  </a:lnTo>
                  <a:lnTo>
                    <a:pt x="1050" y="994"/>
                  </a:lnTo>
                  <a:lnTo>
                    <a:pt x="1052" y="1000"/>
                  </a:lnTo>
                  <a:lnTo>
                    <a:pt x="1056" y="1010"/>
                  </a:lnTo>
                  <a:lnTo>
                    <a:pt x="1059" y="1016"/>
                  </a:lnTo>
                  <a:lnTo>
                    <a:pt x="1061" y="1024"/>
                  </a:lnTo>
                  <a:lnTo>
                    <a:pt x="1064" y="1042"/>
                  </a:lnTo>
                  <a:lnTo>
                    <a:pt x="1064" y="1052"/>
                  </a:lnTo>
                  <a:lnTo>
                    <a:pt x="1062" y="1060"/>
                  </a:lnTo>
                  <a:lnTo>
                    <a:pt x="1050" y="1087"/>
                  </a:lnTo>
                  <a:lnTo>
                    <a:pt x="1035" y="1117"/>
                  </a:lnTo>
                  <a:lnTo>
                    <a:pt x="1029" y="1129"/>
                  </a:lnTo>
                  <a:lnTo>
                    <a:pt x="1022" y="1139"/>
                  </a:lnTo>
                  <a:lnTo>
                    <a:pt x="1007" y="1159"/>
                  </a:lnTo>
                  <a:lnTo>
                    <a:pt x="999" y="1166"/>
                  </a:lnTo>
                  <a:lnTo>
                    <a:pt x="994" y="1172"/>
                  </a:lnTo>
                  <a:lnTo>
                    <a:pt x="986" y="1177"/>
                  </a:lnTo>
                  <a:lnTo>
                    <a:pt x="982" y="1183"/>
                  </a:lnTo>
                  <a:lnTo>
                    <a:pt x="880" y="1341"/>
                  </a:lnTo>
                  <a:lnTo>
                    <a:pt x="830" y="1413"/>
                  </a:lnTo>
                  <a:lnTo>
                    <a:pt x="802" y="1453"/>
                  </a:lnTo>
                  <a:lnTo>
                    <a:pt x="787" y="1477"/>
                  </a:lnTo>
                  <a:lnTo>
                    <a:pt x="771" y="1510"/>
                  </a:lnTo>
                  <a:lnTo>
                    <a:pt x="760" y="1527"/>
                  </a:lnTo>
                  <a:lnTo>
                    <a:pt x="757" y="1533"/>
                  </a:lnTo>
                  <a:lnTo>
                    <a:pt x="754" y="1534"/>
                  </a:lnTo>
                  <a:lnTo>
                    <a:pt x="751" y="1534"/>
                  </a:lnTo>
                  <a:lnTo>
                    <a:pt x="745" y="1533"/>
                  </a:lnTo>
                  <a:lnTo>
                    <a:pt x="732" y="1528"/>
                  </a:lnTo>
                  <a:lnTo>
                    <a:pt x="708" y="1518"/>
                  </a:lnTo>
                  <a:lnTo>
                    <a:pt x="693" y="1509"/>
                  </a:lnTo>
                  <a:lnTo>
                    <a:pt x="679" y="1500"/>
                  </a:lnTo>
                  <a:lnTo>
                    <a:pt x="616" y="1456"/>
                  </a:lnTo>
                  <a:lnTo>
                    <a:pt x="589" y="1437"/>
                  </a:lnTo>
                  <a:lnTo>
                    <a:pt x="573" y="1424"/>
                  </a:lnTo>
                  <a:lnTo>
                    <a:pt x="560" y="1413"/>
                  </a:lnTo>
                  <a:lnTo>
                    <a:pt x="555" y="1407"/>
                  </a:lnTo>
                  <a:lnTo>
                    <a:pt x="551" y="1400"/>
                  </a:lnTo>
                  <a:lnTo>
                    <a:pt x="542" y="1382"/>
                  </a:lnTo>
                  <a:lnTo>
                    <a:pt x="534" y="1365"/>
                  </a:lnTo>
                  <a:lnTo>
                    <a:pt x="533" y="1358"/>
                  </a:lnTo>
                  <a:lnTo>
                    <a:pt x="533" y="1352"/>
                  </a:lnTo>
                  <a:lnTo>
                    <a:pt x="531" y="1326"/>
                  </a:lnTo>
                  <a:lnTo>
                    <a:pt x="528" y="1304"/>
                  </a:lnTo>
                  <a:lnTo>
                    <a:pt x="527" y="1290"/>
                  </a:lnTo>
                  <a:lnTo>
                    <a:pt x="528" y="1284"/>
                  </a:lnTo>
                  <a:lnTo>
                    <a:pt x="530" y="1281"/>
                  </a:lnTo>
                  <a:lnTo>
                    <a:pt x="531" y="1278"/>
                  </a:lnTo>
                  <a:lnTo>
                    <a:pt x="540" y="1272"/>
                  </a:lnTo>
                  <a:lnTo>
                    <a:pt x="554" y="1263"/>
                  </a:lnTo>
                  <a:lnTo>
                    <a:pt x="579" y="1248"/>
                  </a:lnTo>
                  <a:lnTo>
                    <a:pt x="600" y="1232"/>
                  </a:lnTo>
                  <a:lnTo>
                    <a:pt x="609" y="1224"/>
                  </a:lnTo>
                  <a:lnTo>
                    <a:pt x="618" y="1221"/>
                  </a:lnTo>
                  <a:lnTo>
                    <a:pt x="633" y="1217"/>
                  </a:lnTo>
                  <a:lnTo>
                    <a:pt x="640" y="1214"/>
                  </a:lnTo>
                  <a:lnTo>
                    <a:pt x="646" y="1209"/>
                  </a:lnTo>
                  <a:lnTo>
                    <a:pt x="666" y="1189"/>
                  </a:lnTo>
                  <a:lnTo>
                    <a:pt x="678" y="1175"/>
                  </a:lnTo>
                  <a:lnTo>
                    <a:pt x="684" y="1171"/>
                  </a:lnTo>
                  <a:lnTo>
                    <a:pt x="690" y="1166"/>
                  </a:lnTo>
                  <a:lnTo>
                    <a:pt x="694" y="1163"/>
                  </a:lnTo>
                  <a:lnTo>
                    <a:pt x="697" y="1159"/>
                  </a:lnTo>
                  <a:lnTo>
                    <a:pt x="699" y="1153"/>
                  </a:lnTo>
                  <a:lnTo>
                    <a:pt x="700" y="1147"/>
                  </a:lnTo>
                  <a:lnTo>
                    <a:pt x="702" y="1133"/>
                  </a:lnTo>
                  <a:lnTo>
                    <a:pt x="703" y="1129"/>
                  </a:lnTo>
                  <a:lnTo>
                    <a:pt x="706" y="1124"/>
                  </a:lnTo>
                  <a:lnTo>
                    <a:pt x="693" y="1121"/>
                  </a:lnTo>
                  <a:lnTo>
                    <a:pt x="681" y="1118"/>
                  </a:lnTo>
                  <a:lnTo>
                    <a:pt x="670" y="1114"/>
                  </a:lnTo>
                  <a:lnTo>
                    <a:pt x="654" y="1108"/>
                  </a:lnTo>
                  <a:lnTo>
                    <a:pt x="627" y="1100"/>
                  </a:lnTo>
                  <a:lnTo>
                    <a:pt x="582" y="1087"/>
                  </a:lnTo>
                  <a:lnTo>
                    <a:pt x="497" y="1061"/>
                  </a:lnTo>
                  <a:lnTo>
                    <a:pt x="488" y="1157"/>
                  </a:lnTo>
                  <a:lnTo>
                    <a:pt x="476" y="1278"/>
                  </a:lnTo>
                  <a:lnTo>
                    <a:pt x="470" y="1307"/>
                  </a:lnTo>
                  <a:lnTo>
                    <a:pt x="462" y="1341"/>
                  </a:lnTo>
                  <a:lnTo>
                    <a:pt x="453" y="1382"/>
                  </a:lnTo>
                  <a:lnTo>
                    <a:pt x="461" y="1421"/>
                  </a:lnTo>
                  <a:lnTo>
                    <a:pt x="467" y="1452"/>
                  </a:lnTo>
                  <a:lnTo>
                    <a:pt x="470" y="1476"/>
                  </a:lnTo>
                  <a:lnTo>
                    <a:pt x="473" y="1503"/>
                  </a:lnTo>
                  <a:lnTo>
                    <a:pt x="477" y="1545"/>
                  </a:lnTo>
                  <a:lnTo>
                    <a:pt x="482" y="1587"/>
                  </a:lnTo>
                  <a:lnTo>
                    <a:pt x="483" y="1602"/>
                  </a:lnTo>
                  <a:lnTo>
                    <a:pt x="483" y="1614"/>
                  </a:lnTo>
                  <a:lnTo>
                    <a:pt x="483" y="1630"/>
                  </a:lnTo>
                  <a:lnTo>
                    <a:pt x="485" y="1650"/>
                  </a:lnTo>
                  <a:lnTo>
                    <a:pt x="488" y="1683"/>
                  </a:lnTo>
                  <a:lnTo>
                    <a:pt x="492" y="1760"/>
                  </a:lnTo>
                  <a:lnTo>
                    <a:pt x="495" y="1783"/>
                  </a:lnTo>
                  <a:lnTo>
                    <a:pt x="498" y="1810"/>
                  </a:lnTo>
                  <a:lnTo>
                    <a:pt x="506" y="1855"/>
                  </a:lnTo>
                  <a:lnTo>
                    <a:pt x="509" y="1867"/>
                  </a:lnTo>
                  <a:lnTo>
                    <a:pt x="509" y="1882"/>
                  </a:lnTo>
                  <a:lnTo>
                    <a:pt x="512" y="1912"/>
                  </a:lnTo>
                  <a:lnTo>
                    <a:pt x="512" y="1927"/>
                  </a:lnTo>
                  <a:lnTo>
                    <a:pt x="510" y="1943"/>
                  </a:lnTo>
                  <a:lnTo>
                    <a:pt x="510" y="1958"/>
                  </a:lnTo>
                  <a:lnTo>
                    <a:pt x="512" y="1968"/>
                  </a:lnTo>
                  <a:lnTo>
                    <a:pt x="518" y="2009"/>
                  </a:lnTo>
                  <a:lnTo>
                    <a:pt x="522" y="2036"/>
                  </a:lnTo>
                  <a:lnTo>
                    <a:pt x="528" y="2058"/>
                  </a:lnTo>
                  <a:lnTo>
                    <a:pt x="534" y="2078"/>
                  </a:lnTo>
                  <a:lnTo>
                    <a:pt x="539" y="2100"/>
                  </a:lnTo>
                  <a:lnTo>
                    <a:pt x="542" y="2120"/>
                  </a:lnTo>
                  <a:lnTo>
                    <a:pt x="543" y="2130"/>
                  </a:lnTo>
                  <a:lnTo>
                    <a:pt x="542" y="2135"/>
                  </a:lnTo>
                  <a:lnTo>
                    <a:pt x="536" y="2138"/>
                  </a:lnTo>
                  <a:lnTo>
                    <a:pt x="522" y="2147"/>
                  </a:lnTo>
                  <a:lnTo>
                    <a:pt x="507" y="2156"/>
                  </a:lnTo>
                  <a:lnTo>
                    <a:pt x="497" y="2162"/>
                  </a:lnTo>
                  <a:lnTo>
                    <a:pt x="488" y="2168"/>
                  </a:lnTo>
                  <a:lnTo>
                    <a:pt x="473" y="2176"/>
                  </a:lnTo>
                  <a:lnTo>
                    <a:pt x="456" y="2184"/>
                  </a:lnTo>
                  <a:lnTo>
                    <a:pt x="443" y="2190"/>
                  </a:lnTo>
                  <a:lnTo>
                    <a:pt x="422" y="2191"/>
                  </a:lnTo>
                  <a:lnTo>
                    <a:pt x="389" y="2191"/>
                  </a:lnTo>
                  <a:lnTo>
                    <a:pt x="355" y="2190"/>
                  </a:lnTo>
                  <a:lnTo>
                    <a:pt x="343" y="2187"/>
                  </a:lnTo>
                  <a:lnTo>
                    <a:pt x="337" y="2185"/>
                  </a:lnTo>
                  <a:lnTo>
                    <a:pt x="334" y="2181"/>
                  </a:lnTo>
                  <a:lnTo>
                    <a:pt x="331" y="2173"/>
                  </a:lnTo>
                  <a:lnTo>
                    <a:pt x="325" y="2156"/>
                  </a:lnTo>
                  <a:lnTo>
                    <a:pt x="320" y="2133"/>
                  </a:lnTo>
                  <a:lnTo>
                    <a:pt x="317" y="2112"/>
                  </a:lnTo>
                  <a:lnTo>
                    <a:pt x="302" y="2009"/>
                  </a:lnTo>
                  <a:lnTo>
                    <a:pt x="287" y="1903"/>
                  </a:lnTo>
                  <a:lnTo>
                    <a:pt x="278" y="1817"/>
                  </a:lnTo>
                  <a:lnTo>
                    <a:pt x="269" y="1733"/>
                  </a:lnTo>
                  <a:lnTo>
                    <a:pt x="260" y="1645"/>
                  </a:lnTo>
                  <a:lnTo>
                    <a:pt x="253" y="1590"/>
                  </a:lnTo>
                  <a:lnTo>
                    <a:pt x="247" y="1551"/>
                  </a:lnTo>
                  <a:lnTo>
                    <a:pt x="236" y="1495"/>
                  </a:lnTo>
                  <a:lnTo>
                    <a:pt x="233" y="1470"/>
                  </a:lnTo>
                  <a:lnTo>
                    <a:pt x="232" y="1452"/>
                  </a:lnTo>
                  <a:lnTo>
                    <a:pt x="230" y="1433"/>
                  </a:lnTo>
                  <a:lnTo>
                    <a:pt x="227" y="1404"/>
                  </a:lnTo>
                  <a:lnTo>
                    <a:pt x="223" y="1359"/>
                  </a:lnTo>
                  <a:lnTo>
                    <a:pt x="221" y="1353"/>
                  </a:lnTo>
                  <a:lnTo>
                    <a:pt x="218" y="1344"/>
                  </a:lnTo>
                  <a:lnTo>
                    <a:pt x="211" y="1323"/>
                  </a:lnTo>
                  <a:lnTo>
                    <a:pt x="196" y="1284"/>
                  </a:lnTo>
                  <a:lnTo>
                    <a:pt x="193" y="1274"/>
                  </a:lnTo>
                  <a:lnTo>
                    <a:pt x="193" y="1265"/>
                  </a:lnTo>
                  <a:lnTo>
                    <a:pt x="191" y="1256"/>
                  </a:lnTo>
                  <a:lnTo>
                    <a:pt x="191" y="1248"/>
                  </a:lnTo>
                  <a:lnTo>
                    <a:pt x="185" y="1230"/>
                  </a:lnTo>
                  <a:lnTo>
                    <a:pt x="182" y="1220"/>
                  </a:lnTo>
                  <a:lnTo>
                    <a:pt x="181" y="1209"/>
                  </a:lnTo>
                  <a:lnTo>
                    <a:pt x="178" y="1193"/>
                  </a:lnTo>
                  <a:lnTo>
                    <a:pt x="176" y="1181"/>
                  </a:lnTo>
                  <a:lnTo>
                    <a:pt x="169" y="1144"/>
                  </a:lnTo>
                  <a:lnTo>
                    <a:pt x="163" y="1115"/>
                  </a:lnTo>
                  <a:lnTo>
                    <a:pt x="158" y="1087"/>
                  </a:lnTo>
                  <a:lnTo>
                    <a:pt x="152" y="1028"/>
                  </a:lnTo>
                  <a:lnTo>
                    <a:pt x="149" y="1000"/>
                  </a:lnTo>
                  <a:lnTo>
                    <a:pt x="148" y="980"/>
                  </a:lnTo>
                  <a:lnTo>
                    <a:pt x="146" y="963"/>
                  </a:lnTo>
                  <a:lnTo>
                    <a:pt x="143" y="937"/>
                  </a:lnTo>
                  <a:lnTo>
                    <a:pt x="139" y="907"/>
                  </a:lnTo>
                  <a:lnTo>
                    <a:pt x="124" y="904"/>
                  </a:lnTo>
                  <a:lnTo>
                    <a:pt x="114" y="901"/>
                  </a:lnTo>
                  <a:lnTo>
                    <a:pt x="109" y="898"/>
                  </a:lnTo>
                  <a:lnTo>
                    <a:pt x="109" y="897"/>
                  </a:lnTo>
                  <a:lnTo>
                    <a:pt x="112" y="886"/>
                  </a:lnTo>
                  <a:lnTo>
                    <a:pt x="118" y="864"/>
                  </a:lnTo>
                  <a:lnTo>
                    <a:pt x="133" y="817"/>
                  </a:lnTo>
                  <a:lnTo>
                    <a:pt x="146" y="766"/>
                  </a:lnTo>
                  <a:lnTo>
                    <a:pt x="152" y="738"/>
                  </a:lnTo>
                  <a:lnTo>
                    <a:pt x="157" y="720"/>
                  </a:lnTo>
                  <a:lnTo>
                    <a:pt x="169" y="662"/>
                  </a:lnTo>
                  <a:lnTo>
                    <a:pt x="181" y="612"/>
                  </a:lnTo>
                  <a:lnTo>
                    <a:pt x="181" y="609"/>
                  </a:lnTo>
                  <a:lnTo>
                    <a:pt x="179" y="608"/>
                  </a:lnTo>
                  <a:lnTo>
                    <a:pt x="178" y="605"/>
                  </a:lnTo>
                  <a:lnTo>
                    <a:pt x="175" y="605"/>
                  </a:lnTo>
                  <a:lnTo>
                    <a:pt x="146" y="606"/>
                  </a:lnTo>
                  <a:lnTo>
                    <a:pt x="126" y="605"/>
                  </a:lnTo>
                  <a:lnTo>
                    <a:pt x="115" y="603"/>
                  </a:lnTo>
                  <a:lnTo>
                    <a:pt x="106" y="599"/>
                  </a:lnTo>
                  <a:lnTo>
                    <a:pt x="100" y="597"/>
                  </a:lnTo>
                  <a:lnTo>
                    <a:pt x="91" y="596"/>
                  </a:lnTo>
                  <a:lnTo>
                    <a:pt x="81" y="596"/>
                  </a:lnTo>
                  <a:lnTo>
                    <a:pt x="73" y="596"/>
                  </a:lnTo>
                  <a:lnTo>
                    <a:pt x="49" y="593"/>
                  </a:lnTo>
                  <a:lnTo>
                    <a:pt x="42" y="591"/>
                  </a:lnTo>
                  <a:lnTo>
                    <a:pt x="34" y="590"/>
                  </a:lnTo>
                  <a:lnTo>
                    <a:pt x="28" y="587"/>
                  </a:lnTo>
                  <a:lnTo>
                    <a:pt x="22" y="582"/>
                  </a:lnTo>
                  <a:lnTo>
                    <a:pt x="18" y="575"/>
                  </a:lnTo>
                  <a:lnTo>
                    <a:pt x="13" y="566"/>
                  </a:lnTo>
                  <a:lnTo>
                    <a:pt x="6" y="545"/>
                  </a:lnTo>
                  <a:lnTo>
                    <a:pt x="1" y="524"/>
                  </a:lnTo>
                  <a:lnTo>
                    <a:pt x="0" y="510"/>
                  </a:lnTo>
                  <a:lnTo>
                    <a:pt x="0" y="491"/>
                  </a:lnTo>
                  <a:lnTo>
                    <a:pt x="1" y="482"/>
                  </a:lnTo>
                  <a:lnTo>
                    <a:pt x="3" y="478"/>
                  </a:lnTo>
                  <a:lnTo>
                    <a:pt x="3" y="473"/>
                  </a:lnTo>
                  <a:lnTo>
                    <a:pt x="3" y="467"/>
                  </a:lnTo>
                  <a:lnTo>
                    <a:pt x="1" y="454"/>
                  </a:lnTo>
                  <a:lnTo>
                    <a:pt x="1" y="443"/>
                  </a:lnTo>
                  <a:lnTo>
                    <a:pt x="3" y="433"/>
                  </a:lnTo>
                  <a:lnTo>
                    <a:pt x="6" y="422"/>
                  </a:lnTo>
                  <a:lnTo>
                    <a:pt x="10" y="415"/>
                  </a:lnTo>
                  <a:lnTo>
                    <a:pt x="18" y="406"/>
                  </a:lnTo>
                  <a:lnTo>
                    <a:pt x="21" y="401"/>
                  </a:lnTo>
                  <a:lnTo>
                    <a:pt x="24" y="395"/>
                  </a:lnTo>
                  <a:lnTo>
                    <a:pt x="24" y="388"/>
                  </a:lnTo>
                  <a:lnTo>
                    <a:pt x="22" y="379"/>
                  </a:lnTo>
                  <a:lnTo>
                    <a:pt x="21" y="371"/>
                  </a:lnTo>
                  <a:lnTo>
                    <a:pt x="21" y="367"/>
                  </a:lnTo>
                  <a:lnTo>
                    <a:pt x="22" y="364"/>
                  </a:lnTo>
                  <a:lnTo>
                    <a:pt x="25" y="356"/>
                  </a:lnTo>
                  <a:lnTo>
                    <a:pt x="31" y="349"/>
                  </a:lnTo>
                  <a:lnTo>
                    <a:pt x="40" y="335"/>
                  </a:lnTo>
                  <a:lnTo>
                    <a:pt x="46" y="322"/>
                  </a:lnTo>
                  <a:lnTo>
                    <a:pt x="48" y="316"/>
                  </a:lnTo>
                  <a:lnTo>
                    <a:pt x="48" y="310"/>
                  </a:lnTo>
                  <a:lnTo>
                    <a:pt x="43" y="304"/>
                  </a:lnTo>
                  <a:lnTo>
                    <a:pt x="43" y="299"/>
                  </a:lnTo>
                  <a:lnTo>
                    <a:pt x="48" y="292"/>
                  </a:lnTo>
                  <a:lnTo>
                    <a:pt x="54" y="283"/>
                  </a:lnTo>
                  <a:lnTo>
                    <a:pt x="60" y="274"/>
                  </a:lnTo>
                  <a:lnTo>
                    <a:pt x="67" y="268"/>
                  </a:lnTo>
                  <a:lnTo>
                    <a:pt x="69" y="263"/>
                  </a:lnTo>
                  <a:lnTo>
                    <a:pt x="70" y="259"/>
                  </a:lnTo>
                  <a:lnTo>
                    <a:pt x="70" y="248"/>
                  </a:lnTo>
                  <a:lnTo>
                    <a:pt x="70" y="238"/>
                  </a:lnTo>
                  <a:lnTo>
                    <a:pt x="70" y="229"/>
                  </a:lnTo>
                  <a:lnTo>
                    <a:pt x="72" y="225"/>
                  </a:lnTo>
                  <a:lnTo>
                    <a:pt x="73" y="222"/>
                  </a:lnTo>
                  <a:lnTo>
                    <a:pt x="78" y="217"/>
                  </a:lnTo>
                  <a:lnTo>
                    <a:pt x="84" y="211"/>
                  </a:lnTo>
                  <a:lnTo>
                    <a:pt x="90" y="205"/>
                  </a:lnTo>
                  <a:lnTo>
                    <a:pt x="91" y="201"/>
                  </a:lnTo>
                  <a:lnTo>
                    <a:pt x="91" y="196"/>
                  </a:lnTo>
                  <a:lnTo>
                    <a:pt x="93" y="186"/>
                  </a:lnTo>
                  <a:lnTo>
                    <a:pt x="94" y="174"/>
                  </a:lnTo>
                  <a:lnTo>
                    <a:pt x="99" y="159"/>
                  </a:lnTo>
                  <a:lnTo>
                    <a:pt x="105" y="144"/>
                  </a:lnTo>
                  <a:lnTo>
                    <a:pt x="111" y="130"/>
                  </a:lnTo>
                  <a:lnTo>
                    <a:pt x="112" y="121"/>
                  </a:lnTo>
                  <a:lnTo>
                    <a:pt x="114" y="114"/>
                  </a:lnTo>
                  <a:lnTo>
                    <a:pt x="117" y="106"/>
                  </a:lnTo>
                  <a:lnTo>
                    <a:pt x="129" y="82"/>
                  </a:lnTo>
                  <a:lnTo>
                    <a:pt x="133" y="70"/>
                  </a:lnTo>
                  <a:lnTo>
                    <a:pt x="136" y="67"/>
                  </a:lnTo>
                  <a:lnTo>
                    <a:pt x="139" y="64"/>
                  </a:lnTo>
                  <a:lnTo>
                    <a:pt x="181" y="58"/>
                  </a:lnTo>
                  <a:lnTo>
                    <a:pt x="229" y="51"/>
                  </a:lnTo>
                  <a:lnTo>
                    <a:pt x="277" y="42"/>
                  </a:lnTo>
                  <a:lnTo>
                    <a:pt x="299" y="37"/>
                  </a:lnTo>
                  <a:lnTo>
                    <a:pt x="319" y="34"/>
                  </a:lnTo>
                  <a:lnTo>
                    <a:pt x="323" y="33"/>
                  </a:lnTo>
                  <a:lnTo>
                    <a:pt x="331" y="28"/>
                  </a:lnTo>
                  <a:lnTo>
                    <a:pt x="344" y="19"/>
                  </a:lnTo>
                  <a:lnTo>
                    <a:pt x="352" y="7"/>
                  </a:lnTo>
                  <a:lnTo>
                    <a:pt x="356" y="0"/>
                  </a:lnTo>
                  <a:lnTo>
                    <a:pt x="365" y="18"/>
                  </a:lnTo>
                  <a:lnTo>
                    <a:pt x="371" y="33"/>
                  </a:lnTo>
                  <a:lnTo>
                    <a:pt x="378" y="45"/>
                  </a:lnTo>
                  <a:lnTo>
                    <a:pt x="386" y="58"/>
                  </a:lnTo>
                  <a:lnTo>
                    <a:pt x="395" y="78"/>
                  </a:lnTo>
                  <a:lnTo>
                    <a:pt x="410" y="112"/>
                  </a:lnTo>
                  <a:lnTo>
                    <a:pt x="435" y="171"/>
                  </a:lnTo>
                  <a:lnTo>
                    <a:pt x="458" y="223"/>
                  </a:lnTo>
                  <a:lnTo>
                    <a:pt x="467" y="251"/>
                  </a:lnTo>
                  <a:lnTo>
                    <a:pt x="468" y="251"/>
                  </a:lnTo>
                  <a:lnTo>
                    <a:pt x="471" y="248"/>
                  </a:lnTo>
                  <a:lnTo>
                    <a:pt x="476" y="242"/>
                  </a:lnTo>
                  <a:lnTo>
                    <a:pt x="480" y="229"/>
                  </a:lnTo>
                  <a:lnTo>
                    <a:pt x="483" y="214"/>
                  </a:lnTo>
                  <a:lnTo>
                    <a:pt x="488" y="202"/>
                  </a:lnTo>
                  <a:lnTo>
                    <a:pt x="492" y="192"/>
                  </a:lnTo>
                  <a:lnTo>
                    <a:pt x="497" y="180"/>
                  </a:lnTo>
                  <a:lnTo>
                    <a:pt x="507" y="142"/>
                  </a:lnTo>
                  <a:lnTo>
                    <a:pt x="516" y="111"/>
                  </a:lnTo>
                  <a:lnTo>
                    <a:pt x="519" y="102"/>
                  </a:lnTo>
                  <a:lnTo>
                    <a:pt x="521" y="91"/>
                  </a:lnTo>
                  <a:lnTo>
                    <a:pt x="522" y="79"/>
                  </a:lnTo>
                  <a:lnTo>
                    <a:pt x="525" y="72"/>
                  </a:lnTo>
                  <a:lnTo>
                    <a:pt x="546" y="24"/>
                  </a:lnTo>
                  <a:close/>
                </a:path>
              </a:pathLst>
            </a:custGeom>
            <a:solidFill>
              <a:srgbClr val="1B171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id-ID" sz="1800"/>
            </a:p>
          </p:txBody>
        </p:sp>
        <p:sp>
          <p:nvSpPr>
            <p:cNvPr id="64" name="Freeform 67">
              <a:extLst>
                <a:ext uri="{FF2B5EF4-FFF2-40B4-BE49-F238E27FC236}">
                  <a16:creationId xmlns:a16="http://schemas.microsoft.com/office/drawing/2014/main" xmlns="" id="{E68DA65A-B430-4276-843A-0A8E37D703E0}"/>
                </a:ext>
              </a:extLst>
            </p:cNvPr>
            <p:cNvSpPr>
              <a:spLocks/>
            </p:cNvSpPr>
            <p:nvPr/>
          </p:nvSpPr>
          <p:spPr bwMode="auto">
            <a:xfrm>
              <a:off x="3578" y="2586"/>
              <a:ext cx="70" cy="89"/>
            </a:xfrm>
            <a:custGeom>
              <a:avLst/>
              <a:gdLst>
                <a:gd name="T0" fmla="*/ 1 w 139"/>
                <a:gd name="T1" fmla="*/ 1 h 176"/>
                <a:gd name="T2" fmla="*/ 1 w 139"/>
                <a:gd name="T3" fmla="*/ 1 h 176"/>
                <a:gd name="T4" fmla="*/ 1 w 139"/>
                <a:gd name="T5" fmla="*/ 1 h 176"/>
                <a:gd name="T6" fmla="*/ 1 w 139"/>
                <a:gd name="T7" fmla="*/ 1 h 176"/>
                <a:gd name="T8" fmla="*/ 1 w 139"/>
                <a:gd name="T9" fmla="*/ 1 h 176"/>
                <a:gd name="T10" fmla="*/ 1 w 139"/>
                <a:gd name="T11" fmla="*/ 1 h 176"/>
                <a:gd name="T12" fmla="*/ 1 w 139"/>
                <a:gd name="T13" fmla="*/ 1 h 176"/>
                <a:gd name="T14" fmla="*/ 0 w 139"/>
                <a:gd name="T15" fmla="*/ 1 h 176"/>
                <a:gd name="T16" fmla="*/ 0 w 139"/>
                <a:gd name="T17" fmla="*/ 1 h 176"/>
                <a:gd name="T18" fmla="*/ 1 w 139"/>
                <a:gd name="T19" fmla="*/ 1 h 176"/>
                <a:gd name="T20" fmla="*/ 1 w 139"/>
                <a:gd name="T21" fmla="*/ 1 h 176"/>
                <a:gd name="T22" fmla="*/ 1 w 139"/>
                <a:gd name="T23" fmla="*/ 1 h 176"/>
                <a:gd name="T24" fmla="*/ 1 w 139"/>
                <a:gd name="T25" fmla="*/ 1 h 176"/>
                <a:gd name="T26" fmla="*/ 1 w 139"/>
                <a:gd name="T27" fmla="*/ 1 h 176"/>
                <a:gd name="T28" fmla="*/ 1 w 139"/>
                <a:gd name="T29" fmla="*/ 1 h 176"/>
                <a:gd name="T30" fmla="*/ 1 w 139"/>
                <a:gd name="T31" fmla="*/ 1 h 176"/>
                <a:gd name="T32" fmla="*/ 1 w 139"/>
                <a:gd name="T33" fmla="*/ 1 h 176"/>
                <a:gd name="T34" fmla="*/ 1 w 139"/>
                <a:gd name="T35" fmla="*/ 1 h 176"/>
                <a:gd name="T36" fmla="*/ 1 w 139"/>
                <a:gd name="T37" fmla="*/ 1 h 176"/>
                <a:gd name="T38" fmla="*/ 1 w 139"/>
                <a:gd name="T39" fmla="*/ 1 h 176"/>
                <a:gd name="T40" fmla="*/ 1 w 139"/>
                <a:gd name="T41" fmla="*/ 1 h 176"/>
                <a:gd name="T42" fmla="*/ 1 w 139"/>
                <a:gd name="T43" fmla="*/ 1 h 176"/>
                <a:gd name="T44" fmla="*/ 1 w 139"/>
                <a:gd name="T45" fmla="*/ 1 h 176"/>
                <a:gd name="T46" fmla="*/ 1 w 139"/>
                <a:gd name="T47" fmla="*/ 1 h 176"/>
                <a:gd name="T48" fmla="*/ 1 w 139"/>
                <a:gd name="T49" fmla="*/ 1 h 176"/>
                <a:gd name="T50" fmla="*/ 1 w 139"/>
                <a:gd name="T51" fmla="*/ 1 h 176"/>
                <a:gd name="T52" fmla="*/ 1 w 139"/>
                <a:gd name="T53" fmla="*/ 1 h 176"/>
                <a:gd name="T54" fmla="*/ 1 w 139"/>
                <a:gd name="T55" fmla="*/ 1 h 176"/>
                <a:gd name="T56" fmla="*/ 1 w 139"/>
                <a:gd name="T57" fmla="*/ 1 h 176"/>
                <a:gd name="T58" fmla="*/ 1 w 139"/>
                <a:gd name="T59" fmla="*/ 1 h 176"/>
                <a:gd name="T60" fmla="*/ 1 w 139"/>
                <a:gd name="T61" fmla="*/ 1 h 176"/>
                <a:gd name="T62" fmla="*/ 1 w 139"/>
                <a:gd name="T63" fmla="*/ 1 h 176"/>
                <a:gd name="T64" fmla="*/ 1 w 139"/>
                <a:gd name="T65" fmla="*/ 1 h 176"/>
                <a:gd name="T66" fmla="*/ 1 w 139"/>
                <a:gd name="T67" fmla="*/ 1 h 176"/>
                <a:gd name="T68" fmla="*/ 1 w 139"/>
                <a:gd name="T69" fmla="*/ 0 h 176"/>
                <a:gd name="T70" fmla="*/ 1 w 139"/>
                <a:gd name="T71" fmla="*/ 1 h 17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139" h="176">
                  <a:moveTo>
                    <a:pt x="21" y="35"/>
                  </a:moveTo>
                  <a:lnTo>
                    <a:pt x="21" y="35"/>
                  </a:lnTo>
                  <a:lnTo>
                    <a:pt x="19" y="44"/>
                  </a:lnTo>
                  <a:lnTo>
                    <a:pt x="13" y="61"/>
                  </a:lnTo>
                  <a:lnTo>
                    <a:pt x="6" y="79"/>
                  </a:lnTo>
                  <a:lnTo>
                    <a:pt x="1" y="89"/>
                  </a:lnTo>
                  <a:lnTo>
                    <a:pt x="0" y="97"/>
                  </a:lnTo>
                  <a:lnTo>
                    <a:pt x="1" y="107"/>
                  </a:lnTo>
                  <a:lnTo>
                    <a:pt x="4" y="119"/>
                  </a:lnTo>
                  <a:lnTo>
                    <a:pt x="9" y="133"/>
                  </a:lnTo>
                  <a:lnTo>
                    <a:pt x="12" y="143"/>
                  </a:lnTo>
                  <a:lnTo>
                    <a:pt x="22" y="160"/>
                  </a:lnTo>
                  <a:lnTo>
                    <a:pt x="28" y="166"/>
                  </a:lnTo>
                  <a:lnTo>
                    <a:pt x="33" y="170"/>
                  </a:lnTo>
                  <a:lnTo>
                    <a:pt x="42" y="172"/>
                  </a:lnTo>
                  <a:lnTo>
                    <a:pt x="57" y="173"/>
                  </a:lnTo>
                  <a:lnTo>
                    <a:pt x="85" y="176"/>
                  </a:lnTo>
                  <a:lnTo>
                    <a:pt x="96" y="176"/>
                  </a:lnTo>
                  <a:lnTo>
                    <a:pt x="106" y="176"/>
                  </a:lnTo>
                  <a:lnTo>
                    <a:pt x="117" y="175"/>
                  </a:lnTo>
                  <a:lnTo>
                    <a:pt x="121" y="173"/>
                  </a:lnTo>
                  <a:lnTo>
                    <a:pt x="124" y="170"/>
                  </a:lnTo>
                  <a:lnTo>
                    <a:pt x="129" y="163"/>
                  </a:lnTo>
                  <a:lnTo>
                    <a:pt x="133" y="151"/>
                  </a:lnTo>
                  <a:lnTo>
                    <a:pt x="136" y="139"/>
                  </a:lnTo>
                  <a:lnTo>
                    <a:pt x="138" y="130"/>
                  </a:lnTo>
                  <a:lnTo>
                    <a:pt x="139" y="64"/>
                  </a:lnTo>
                  <a:lnTo>
                    <a:pt x="139" y="0"/>
                  </a:lnTo>
                  <a:lnTo>
                    <a:pt x="21" y="35"/>
                  </a:lnTo>
                  <a:close/>
                </a:path>
              </a:pathLst>
            </a:custGeom>
            <a:solidFill>
              <a:srgbClr val="1B171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id-ID" sz="1800"/>
            </a:p>
          </p:txBody>
        </p:sp>
        <p:sp>
          <p:nvSpPr>
            <p:cNvPr id="65" name="Freeform 68">
              <a:extLst>
                <a:ext uri="{FF2B5EF4-FFF2-40B4-BE49-F238E27FC236}">
                  <a16:creationId xmlns:a16="http://schemas.microsoft.com/office/drawing/2014/main" xmlns="" id="{D2117E2F-6CFF-4D40-AFE6-FF28F22F911A}"/>
                </a:ext>
              </a:extLst>
            </p:cNvPr>
            <p:cNvSpPr>
              <a:spLocks/>
            </p:cNvSpPr>
            <p:nvPr/>
          </p:nvSpPr>
          <p:spPr bwMode="auto">
            <a:xfrm>
              <a:off x="3606" y="2147"/>
              <a:ext cx="104" cy="209"/>
            </a:xfrm>
            <a:custGeom>
              <a:avLst/>
              <a:gdLst>
                <a:gd name="T0" fmla="*/ 0 w 210"/>
                <a:gd name="T1" fmla="*/ 0 h 418"/>
                <a:gd name="T2" fmla="*/ 0 w 210"/>
                <a:gd name="T3" fmla="*/ 1 h 418"/>
                <a:gd name="T4" fmla="*/ 0 w 210"/>
                <a:gd name="T5" fmla="*/ 1 h 418"/>
                <a:gd name="T6" fmla="*/ 0 w 210"/>
                <a:gd name="T7" fmla="*/ 1 h 418"/>
                <a:gd name="T8" fmla="*/ 0 w 210"/>
                <a:gd name="T9" fmla="*/ 1 h 418"/>
                <a:gd name="T10" fmla="*/ 0 w 210"/>
                <a:gd name="T11" fmla="*/ 1 h 418"/>
                <a:gd name="T12" fmla="*/ 0 w 210"/>
                <a:gd name="T13" fmla="*/ 1 h 418"/>
                <a:gd name="T14" fmla="*/ 0 w 210"/>
                <a:gd name="T15" fmla="*/ 1 h 418"/>
                <a:gd name="T16" fmla="*/ 0 w 210"/>
                <a:gd name="T17" fmla="*/ 1 h 418"/>
                <a:gd name="T18" fmla="*/ 0 w 210"/>
                <a:gd name="T19" fmla="*/ 1 h 418"/>
                <a:gd name="T20" fmla="*/ 0 w 210"/>
                <a:gd name="T21" fmla="*/ 1 h 418"/>
                <a:gd name="T22" fmla="*/ 0 w 210"/>
                <a:gd name="T23" fmla="*/ 1 h 418"/>
                <a:gd name="T24" fmla="*/ 0 w 210"/>
                <a:gd name="T25" fmla="*/ 1 h 418"/>
                <a:gd name="T26" fmla="*/ 0 w 210"/>
                <a:gd name="T27" fmla="*/ 1 h 418"/>
                <a:gd name="T28" fmla="*/ 0 w 210"/>
                <a:gd name="T29" fmla="*/ 1 h 418"/>
                <a:gd name="T30" fmla="*/ 0 w 210"/>
                <a:gd name="T31" fmla="*/ 1 h 418"/>
                <a:gd name="T32" fmla="*/ 0 w 210"/>
                <a:gd name="T33" fmla="*/ 1 h 418"/>
                <a:gd name="T34" fmla="*/ 0 w 210"/>
                <a:gd name="T35" fmla="*/ 1 h 418"/>
                <a:gd name="T36" fmla="*/ 0 w 210"/>
                <a:gd name="T37" fmla="*/ 1 h 418"/>
                <a:gd name="T38" fmla="*/ 0 w 210"/>
                <a:gd name="T39" fmla="*/ 1 h 418"/>
                <a:gd name="T40" fmla="*/ 0 w 210"/>
                <a:gd name="T41" fmla="*/ 1 h 418"/>
                <a:gd name="T42" fmla="*/ 0 w 210"/>
                <a:gd name="T43" fmla="*/ 1 h 418"/>
                <a:gd name="T44" fmla="*/ 0 w 210"/>
                <a:gd name="T45" fmla="*/ 1 h 418"/>
                <a:gd name="T46" fmla="*/ 0 w 210"/>
                <a:gd name="T47" fmla="*/ 1 h 418"/>
                <a:gd name="T48" fmla="*/ 0 w 210"/>
                <a:gd name="T49" fmla="*/ 1 h 418"/>
                <a:gd name="T50" fmla="*/ 0 w 210"/>
                <a:gd name="T51" fmla="*/ 1 h 418"/>
                <a:gd name="T52" fmla="*/ 0 w 210"/>
                <a:gd name="T53" fmla="*/ 1 h 418"/>
                <a:gd name="T54" fmla="*/ 0 w 210"/>
                <a:gd name="T55" fmla="*/ 1 h 418"/>
                <a:gd name="T56" fmla="*/ 0 w 210"/>
                <a:gd name="T57" fmla="*/ 1 h 418"/>
                <a:gd name="T58" fmla="*/ 0 w 210"/>
                <a:gd name="T59" fmla="*/ 1 h 418"/>
                <a:gd name="T60" fmla="*/ 0 w 210"/>
                <a:gd name="T61" fmla="*/ 1 h 418"/>
                <a:gd name="T62" fmla="*/ 0 w 210"/>
                <a:gd name="T63" fmla="*/ 1 h 418"/>
                <a:gd name="T64" fmla="*/ 0 w 210"/>
                <a:gd name="T65" fmla="*/ 1 h 418"/>
                <a:gd name="T66" fmla="*/ 0 w 210"/>
                <a:gd name="T67" fmla="*/ 1 h 418"/>
                <a:gd name="T68" fmla="*/ 0 w 210"/>
                <a:gd name="T69" fmla="*/ 1 h 418"/>
                <a:gd name="T70" fmla="*/ 0 w 210"/>
                <a:gd name="T71" fmla="*/ 1 h 418"/>
                <a:gd name="T72" fmla="*/ 0 w 210"/>
                <a:gd name="T73" fmla="*/ 1 h 418"/>
                <a:gd name="T74" fmla="*/ 0 w 210"/>
                <a:gd name="T75" fmla="*/ 1 h 418"/>
                <a:gd name="T76" fmla="*/ 0 w 210"/>
                <a:gd name="T77" fmla="*/ 1 h 418"/>
                <a:gd name="T78" fmla="*/ 0 w 210"/>
                <a:gd name="T79" fmla="*/ 1 h 418"/>
                <a:gd name="T80" fmla="*/ 0 w 210"/>
                <a:gd name="T81" fmla="*/ 1 h 418"/>
                <a:gd name="T82" fmla="*/ 0 w 210"/>
                <a:gd name="T83" fmla="*/ 1 h 418"/>
                <a:gd name="T84" fmla="*/ 0 w 210"/>
                <a:gd name="T85" fmla="*/ 1 h 418"/>
                <a:gd name="T86" fmla="*/ 0 w 210"/>
                <a:gd name="T87" fmla="*/ 1 h 418"/>
                <a:gd name="T88" fmla="*/ 0 w 210"/>
                <a:gd name="T89" fmla="*/ 0 h 418"/>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0" t="0" r="r" b="b"/>
              <a:pathLst>
                <a:path w="210" h="418">
                  <a:moveTo>
                    <a:pt x="131" y="0"/>
                  </a:moveTo>
                  <a:lnTo>
                    <a:pt x="131" y="0"/>
                  </a:lnTo>
                  <a:lnTo>
                    <a:pt x="113" y="3"/>
                  </a:lnTo>
                  <a:lnTo>
                    <a:pt x="99" y="4"/>
                  </a:lnTo>
                  <a:lnTo>
                    <a:pt x="89" y="7"/>
                  </a:lnTo>
                  <a:lnTo>
                    <a:pt x="77" y="9"/>
                  </a:lnTo>
                  <a:lnTo>
                    <a:pt x="59" y="10"/>
                  </a:lnTo>
                  <a:lnTo>
                    <a:pt x="35" y="13"/>
                  </a:lnTo>
                  <a:lnTo>
                    <a:pt x="32" y="15"/>
                  </a:lnTo>
                  <a:lnTo>
                    <a:pt x="26" y="22"/>
                  </a:lnTo>
                  <a:lnTo>
                    <a:pt x="24" y="28"/>
                  </a:lnTo>
                  <a:lnTo>
                    <a:pt x="21" y="36"/>
                  </a:lnTo>
                  <a:lnTo>
                    <a:pt x="21" y="43"/>
                  </a:lnTo>
                  <a:lnTo>
                    <a:pt x="21" y="54"/>
                  </a:lnTo>
                  <a:lnTo>
                    <a:pt x="23" y="63"/>
                  </a:lnTo>
                  <a:lnTo>
                    <a:pt x="26" y="69"/>
                  </a:lnTo>
                  <a:lnTo>
                    <a:pt x="29" y="73"/>
                  </a:lnTo>
                  <a:lnTo>
                    <a:pt x="32" y="78"/>
                  </a:lnTo>
                  <a:lnTo>
                    <a:pt x="38" y="79"/>
                  </a:lnTo>
                  <a:lnTo>
                    <a:pt x="45" y="79"/>
                  </a:lnTo>
                  <a:lnTo>
                    <a:pt x="65" y="78"/>
                  </a:lnTo>
                  <a:lnTo>
                    <a:pt x="63" y="94"/>
                  </a:lnTo>
                  <a:lnTo>
                    <a:pt x="60" y="109"/>
                  </a:lnTo>
                  <a:lnTo>
                    <a:pt x="56" y="126"/>
                  </a:lnTo>
                  <a:lnTo>
                    <a:pt x="38" y="160"/>
                  </a:lnTo>
                  <a:lnTo>
                    <a:pt x="23" y="193"/>
                  </a:lnTo>
                  <a:lnTo>
                    <a:pt x="18" y="211"/>
                  </a:lnTo>
                  <a:lnTo>
                    <a:pt x="11" y="239"/>
                  </a:lnTo>
                  <a:lnTo>
                    <a:pt x="5" y="274"/>
                  </a:lnTo>
                  <a:lnTo>
                    <a:pt x="3" y="293"/>
                  </a:lnTo>
                  <a:lnTo>
                    <a:pt x="2" y="313"/>
                  </a:lnTo>
                  <a:lnTo>
                    <a:pt x="0" y="352"/>
                  </a:lnTo>
                  <a:lnTo>
                    <a:pt x="2" y="368"/>
                  </a:lnTo>
                  <a:lnTo>
                    <a:pt x="3" y="385"/>
                  </a:lnTo>
                  <a:lnTo>
                    <a:pt x="6" y="398"/>
                  </a:lnTo>
                  <a:lnTo>
                    <a:pt x="11" y="409"/>
                  </a:lnTo>
                  <a:lnTo>
                    <a:pt x="14" y="412"/>
                  </a:lnTo>
                  <a:lnTo>
                    <a:pt x="18" y="415"/>
                  </a:lnTo>
                  <a:lnTo>
                    <a:pt x="23" y="416"/>
                  </a:lnTo>
                  <a:lnTo>
                    <a:pt x="27" y="418"/>
                  </a:lnTo>
                  <a:lnTo>
                    <a:pt x="45" y="418"/>
                  </a:lnTo>
                  <a:lnTo>
                    <a:pt x="62" y="416"/>
                  </a:lnTo>
                  <a:lnTo>
                    <a:pt x="74" y="413"/>
                  </a:lnTo>
                  <a:lnTo>
                    <a:pt x="83" y="410"/>
                  </a:lnTo>
                  <a:lnTo>
                    <a:pt x="87" y="409"/>
                  </a:lnTo>
                  <a:lnTo>
                    <a:pt x="89" y="404"/>
                  </a:lnTo>
                  <a:lnTo>
                    <a:pt x="93" y="392"/>
                  </a:lnTo>
                  <a:lnTo>
                    <a:pt x="95" y="376"/>
                  </a:lnTo>
                  <a:lnTo>
                    <a:pt x="96" y="355"/>
                  </a:lnTo>
                  <a:lnTo>
                    <a:pt x="99" y="334"/>
                  </a:lnTo>
                  <a:lnTo>
                    <a:pt x="102" y="311"/>
                  </a:lnTo>
                  <a:lnTo>
                    <a:pt x="105" y="290"/>
                  </a:lnTo>
                  <a:lnTo>
                    <a:pt x="108" y="283"/>
                  </a:lnTo>
                  <a:lnTo>
                    <a:pt x="111" y="277"/>
                  </a:lnTo>
                  <a:lnTo>
                    <a:pt x="122" y="263"/>
                  </a:lnTo>
                  <a:lnTo>
                    <a:pt x="140" y="242"/>
                  </a:lnTo>
                  <a:lnTo>
                    <a:pt x="153" y="229"/>
                  </a:lnTo>
                  <a:lnTo>
                    <a:pt x="169" y="215"/>
                  </a:lnTo>
                  <a:lnTo>
                    <a:pt x="187" y="200"/>
                  </a:lnTo>
                  <a:lnTo>
                    <a:pt x="210" y="185"/>
                  </a:lnTo>
                  <a:lnTo>
                    <a:pt x="199" y="179"/>
                  </a:lnTo>
                  <a:lnTo>
                    <a:pt x="177" y="163"/>
                  </a:lnTo>
                  <a:lnTo>
                    <a:pt x="163" y="151"/>
                  </a:lnTo>
                  <a:lnTo>
                    <a:pt x="152" y="141"/>
                  </a:lnTo>
                  <a:lnTo>
                    <a:pt x="141" y="129"/>
                  </a:lnTo>
                  <a:lnTo>
                    <a:pt x="135" y="117"/>
                  </a:lnTo>
                  <a:lnTo>
                    <a:pt x="128" y="97"/>
                  </a:lnTo>
                  <a:lnTo>
                    <a:pt x="123" y="81"/>
                  </a:lnTo>
                  <a:lnTo>
                    <a:pt x="120" y="64"/>
                  </a:lnTo>
                  <a:lnTo>
                    <a:pt x="120" y="48"/>
                  </a:lnTo>
                  <a:lnTo>
                    <a:pt x="119" y="31"/>
                  </a:lnTo>
                  <a:lnTo>
                    <a:pt x="117" y="21"/>
                  </a:lnTo>
                  <a:lnTo>
                    <a:pt x="117" y="15"/>
                  </a:lnTo>
                  <a:lnTo>
                    <a:pt x="120" y="10"/>
                  </a:lnTo>
                  <a:lnTo>
                    <a:pt x="125" y="6"/>
                  </a:lnTo>
                  <a:lnTo>
                    <a:pt x="131" y="0"/>
                  </a:lnTo>
                  <a:close/>
                </a:path>
              </a:pathLst>
            </a:custGeom>
            <a:solidFill>
              <a:srgbClr val="1B171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id-ID" sz="1800"/>
            </a:p>
          </p:txBody>
        </p:sp>
        <p:sp>
          <p:nvSpPr>
            <p:cNvPr id="66" name="Freeform 69">
              <a:extLst>
                <a:ext uri="{FF2B5EF4-FFF2-40B4-BE49-F238E27FC236}">
                  <a16:creationId xmlns:a16="http://schemas.microsoft.com/office/drawing/2014/main" xmlns="" id="{5B616C6F-9BD6-49BF-A7B0-8698247C8B9B}"/>
                </a:ext>
              </a:extLst>
            </p:cNvPr>
            <p:cNvSpPr>
              <a:spLocks/>
            </p:cNvSpPr>
            <p:nvPr/>
          </p:nvSpPr>
          <p:spPr bwMode="auto">
            <a:xfrm>
              <a:off x="3626" y="1872"/>
              <a:ext cx="21" cy="29"/>
            </a:xfrm>
            <a:custGeom>
              <a:avLst/>
              <a:gdLst>
                <a:gd name="T0" fmla="*/ 1 w 42"/>
                <a:gd name="T1" fmla="*/ 0 h 58"/>
                <a:gd name="T2" fmla="*/ 1 w 42"/>
                <a:gd name="T3" fmla="*/ 0 h 58"/>
                <a:gd name="T4" fmla="*/ 0 w 42"/>
                <a:gd name="T5" fmla="*/ 1 h 58"/>
                <a:gd name="T6" fmla="*/ 0 w 42"/>
                <a:gd name="T7" fmla="*/ 1 h 58"/>
                <a:gd name="T8" fmla="*/ 1 w 42"/>
                <a:gd name="T9" fmla="*/ 1 h 58"/>
                <a:gd name="T10" fmla="*/ 1 w 42"/>
                <a:gd name="T11" fmla="*/ 1 h 58"/>
                <a:gd name="T12" fmla="*/ 1 w 42"/>
                <a:gd name="T13" fmla="*/ 1 h 58"/>
                <a:gd name="T14" fmla="*/ 1 w 42"/>
                <a:gd name="T15" fmla="*/ 0 h 58"/>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42" h="58">
                  <a:moveTo>
                    <a:pt x="12" y="0"/>
                  </a:moveTo>
                  <a:lnTo>
                    <a:pt x="12" y="0"/>
                  </a:lnTo>
                  <a:lnTo>
                    <a:pt x="0" y="58"/>
                  </a:lnTo>
                  <a:lnTo>
                    <a:pt x="13" y="56"/>
                  </a:lnTo>
                  <a:lnTo>
                    <a:pt x="27" y="55"/>
                  </a:lnTo>
                  <a:lnTo>
                    <a:pt x="42" y="53"/>
                  </a:lnTo>
                  <a:lnTo>
                    <a:pt x="12" y="0"/>
                  </a:lnTo>
                  <a:close/>
                </a:path>
              </a:pathLst>
            </a:custGeom>
            <a:solidFill>
              <a:srgbClr val="60381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id-ID" sz="1800"/>
            </a:p>
          </p:txBody>
        </p:sp>
        <p:sp>
          <p:nvSpPr>
            <p:cNvPr id="67" name="Freeform 70">
              <a:extLst>
                <a:ext uri="{FF2B5EF4-FFF2-40B4-BE49-F238E27FC236}">
                  <a16:creationId xmlns:a16="http://schemas.microsoft.com/office/drawing/2014/main" xmlns="" id="{F0E89EAB-F43C-4576-A895-B048B6909E48}"/>
                </a:ext>
              </a:extLst>
            </p:cNvPr>
            <p:cNvSpPr>
              <a:spLocks/>
            </p:cNvSpPr>
            <p:nvPr/>
          </p:nvSpPr>
          <p:spPr bwMode="auto">
            <a:xfrm>
              <a:off x="3576" y="1495"/>
              <a:ext cx="99" cy="147"/>
            </a:xfrm>
            <a:custGeom>
              <a:avLst/>
              <a:gdLst>
                <a:gd name="T0" fmla="*/ 1 w 197"/>
                <a:gd name="T1" fmla="*/ 0 h 293"/>
                <a:gd name="T2" fmla="*/ 1 w 197"/>
                <a:gd name="T3" fmla="*/ 0 h 293"/>
                <a:gd name="T4" fmla="*/ 1 w 197"/>
                <a:gd name="T5" fmla="*/ 1 h 293"/>
                <a:gd name="T6" fmla="*/ 1 w 197"/>
                <a:gd name="T7" fmla="*/ 1 h 293"/>
                <a:gd name="T8" fmla="*/ 1 w 197"/>
                <a:gd name="T9" fmla="*/ 1 h 293"/>
                <a:gd name="T10" fmla="*/ 1 w 197"/>
                <a:gd name="T11" fmla="*/ 1 h 293"/>
                <a:gd name="T12" fmla="*/ 1 w 197"/>
                <a:gd name="T13" fmla="*/ 1 h 293"/>
                <a:gd name="T14" fmla="*/ 1 w 197"/>
                <a:gd name="T15" fmla="*/ 1 h 293"/>
                <a:gd name="T16" fmla="*/ 1 w 197"/>
                <a:gd name="T17" fmla="*/ 1 h 293"/>
                <a:gd name="T18" fmla="*/ 1 w 197"/>
                <a:gd name="T19" fmla="*/ 1 h 293"/>
                <a:gd name="T20" fmla="*/ 1 w 197"/>
                <a:gd name="T21" fmla="*/ 1 h 293"/>
                <a:gd name="T22" fmla="*/ 1 w 197"/>
                <a:gd name="T23" fmla="*/ 1 h 293"/>
                <a:gd name="T24" fmla="*/ 1 w 197"/>
                <a:gd name="T25" fmla="*/ 1 h 293"/>
                <a:gd name="T26" fmla="*/ 1 w 197"/>
                <a:gd name="T27" fmla="*/ 1 h 293"/>
                <a:gd name="T28" fmla="*/ 1 w 197"/>
                <a:gd name="T29" fmla="*/ 1 h 293"/>
                <a:gd name="T30" fmla="*/ 1 w 197"/>
                <a:gd name="T31" fmla="*/ 1 h 293"/>
                <a:gd name="T32" fmla="*/ 1 w 197"/>
                <a:gd name="T33" fmla="*/ 1 h 293"/>
                <a:gd name="T34" fmla="*/ 1 w 197"/>
                <a:gd name="T35" fmla="*/ 1 h 293"/>
                <a:gd name="T36" fmla="*/ 1 w 197"/>
                <a:gd name="T37" fmla="*/ 1 h 293"/>
                <a:gd name="T38" fmla="*/ 1 w 197"/>
                <a:gd name="T39" fmla="*/ 1 h 293"/>
                <a:gd name="T40" fmla="*/ 1 w 197"/>
                <a:gd name="T41" fmla="*/ 1 h 293"/>
                <a:gd name="T42" fmla="*/ 1 w 197"/>
                <a:gd name="T43" fmla="*/ 1 h 293"/>
                <a:gd name="T44" fmla="*/ 1 w 197"/>
                <a:gd name="T45" fmla="*/ 1 h 293"/>
                <a:gd name="T46" fmla="*/ 1 w 197"/>
                <a:gd name="T47" fmla="*/ 1 h 293"/>
                <a:gd name="T48" fmla="*/ 1 w 197"/>
                <a:gd name="T49" fmla="*/ 1 h 293"/>
                <a:gd name="T50" fmla="*/ 1 w 197"/>
                <a:gd name="T51" fmla="*/ 1 h 293"/>
                <a:gd name="T52" fmla="*/ 1 w 197"/>
                <a:gd name="T53" fmla="*/ 1 h 293"/>
                <a:gd name="T54" fmla="*/ 1 w 197"/>
                <a:gd name="T55" fmla="*/ 1 h 293"/>
                <a:gd name="T56" fmla="*/ 1 w 197"/>
                <a:gd name="T57" fmla="*/ 1 h 293"/>
                <a:gd name="T58" fmla="*/ 1 w 197"/>
                <a:gd name="T59" fmla="*/ 1 h 293"/>
                <a:gd name="T60" fmla="*/ 1 w 197"/>
                <a:gd name="T61" fmla="*/ 1 h 293"/>
                <a:gd name="T62" fmla="*/ 1 w 197"/>
                <a:gd name="T63" fmla="*/ 1 h 293"/>
                <a:gd name="T64" fmla="*/ 1 w 197"/>
                <a:gd name="T65" fmla="*/ 1 h 293"/>
                <a:gd name="T66" fmla="*/ 1 w 197"/>
                <a:gd name="T67" fmla="*/ 1 h 293"/>
                <a:gd name="T68" fmla="*/ 1 w 197"/>
                <a:gd name="T69" fmla="*/ 1 h 293"/>
                <a:gd name="T70" fmla="*/ 1 w 197"/>
                <a:gd name="T71" fmla="*/ 1 h 293"/>
                <a:gd name="T72" fmla="*/ 1 w 197"/>
                <a:gd name="T73" fmla="*/ 1 h 293"/>
                <a:gd name="T74" fmla="*/ 1 w 197"/>
                <a:gd name="T75" fmla="*/ 1 h 293"/>
                <a:gd name="T76" fmla="*/ 1 w 197"/>
                <a:gd name="T77" fmla="*/ 1 h 293"/>
                <a:gd name="T78" fmla="*/ 1 w 197"/>
                <a:gd name="T79" fmla="*/ 1 h 293"/>
                <a:gd name="T80" fmla="*/ 1 w 197"/>
                <a:gd name="T81" fmla="*/ 1 h 293"/>
                <a:gd name="T82" fmla="*/ 1 w 197"/>
                <a:gd name="T83" fmla="*/ 1 h 293"/>
                <a:gd name="T84" fmla="*/ 1 w 197"/>
                <a:gd name="T85" fmla="*/ 1 h 293"/>
                <a:gd name="T86" fmla="*/ 1 w 197"/>
                <a:gd name="T87" fmla="*/ 1 h 293"/>
                <a:gd name="T88" fmla="*/ 1 w 197"/>
                <a:gd name="T89" fmla="*/ 1 h 293"/>
                <a:gd name="T90" fmla="*/ 1 w 197"/>
                <a:gd name="T91" fmla="*/ 1 h 293"/>
                <a:gd name="T92" fmla="*/ 1 w 197"/>
                <a:gd name="T93" fmla="*/ 1 h 293"/>
                <a:gd name="T94" fmla="*/ 1 w 197"/>
                <a:gd name="T95" fmla="*/ 1 h 293"/>
                <a:gd name="T96" fmla="*/ 0 w 197"/>
                <a:gd name="T97" fmla="*/ 1 h 293"/>
                <a:gd name="T98" fmla="*/ 0 w 197"/>
                <a:gd name="T99" fmla="*/ 1 h 293"/>
                <a:gd name="T100" fmla="*/ 0 w 197"/>
                <a:gd name="T101" fmla="*/ 1 h 293"/>
                <a:gd name="T102" fmla="*/ 0 w 197"/>
                <a:gd name="T103" fmla="*/ 1 h 293"/>
                <a:gd name="T104" fmla="*/ 1 w 197"/>
                <a:gd name="T105" fmla="*/ 1 h 293"/>
                <a:gd name="T106" fmla="*/ 1 w 197"/>
                <a:gd name="T107" fmla="*/ 1 h 293"/>
                <a:gd name="T108" fmla="*/ 1 w 197"/>
                <a:gd name="T109" fmla="*/ 0 h 293"/>
                <a:gd name="T110" fmla="*/ 1 w 197"/>
                <a:gd name="T111" fmla="*/ 0 h 293"/>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197" h="293">
                  <a:moveTo>
                    <a:pt x="10" y="0"/>
                  </a:moveTo>
                  <a:lnTo>
                    <a:pt x="10" y="0"/>
                  </a:lnTo>
                  <a:lnTo>
                    <a:pt x="10" y="8"/>
                  </a:lnTo>
                  <a:lnTo>
                    <a:pt x="11" y="14"/>
                  </a:lnTo>
                  <a:lnTo>
                    <a:pt x="16" y="20"/>
                  </a:lnTo>
                  <a:lnTo>
                    <a:pt x="32" y="39"/>
                  </a:lnTo>
                  <a:lnTo>
                    <a:pt x="43" y="49"/>
                  </a:lnTo>
                  <a:lnTo>
                    <a:pt x="53" y="60"/>
                  </a:lnTo>
                  <a:lnTo>
                    <a:pt x="65" y="66"/>
                  </a:lnTo>
                  <a:lnTo>
                    <a:pt x="80" y="70"/>
                  </a:lnTo>
                  <a:lnTo>
                    <a:pt x="94" y="73"/>
                  </a:lnTo>
                  <a:lnTo>
                    <a:pt x="104" y="75"/>
                  </a:lnTo>
                  <a:lnTo>
                    <a:pt x="112" y="75"/>
                  </a:lnTo>
                  <a:lnTo>
                    <a:pt x="119" y="73"/>
                  </a:lnTo>
                  <a:lnTo>
                    <a:pt x="136" y="66"/>
                  </a:lnTo>
                  <a:lnTo>
                    <a:pt x="146" y="60"/>
                  </a:lnTo>
                  <a:lnTo>
                    <a:pt x="158" y="52"/>
                  </a:lnTo>
                  <a:lnTo>
                    <a:pt x="176" y="40"/>
                  </a:lnTo>
                  <a:lnTo>
                    <a:pt x="181" y="34"/>
                  </a:lnTo>
                  <a:lnTo>
                    <a:pt x="184" y="29"/>
                  </a:lnTo>
                  <a:lnTo>
                    <a:pt x="187" y="15"/>
                  </a:lnTo>
                  <a:lnTo>
                    <a:pt x="187" y="14"/>
                  </a:lnTo>
                  <a:lnTo>
                    <a:pt x="188" y="14"/>
                  </a:lnTo>
                  <a:lnTo>
                    <a:pt x="191" y="18"/>
                  </a:lnTo>
                  <a:lnTo>
                    <a:pt x="196" y="26"/>
                  </a:lnTo>
                  <a:lnTo>
                    <a:pt x="197" y="33"/>
                  </a:lnTo>
                  <a:lnTo>
                    <a:pt x="196" y="39"/>
                  </a:lnTo>
                  <a:lnTo>
                    <a:pt x="194" y="46"/>
                  </a:lnTo>
                  <a:lnTo>
                    <a:pt x="191" y="55"/>
                  </a:lnTo>
                  <a:lnTo>
                    <a:pt x="191" y="61"/>
                  </a:lnTo>
                  <a:lnTo>
                    <a:pt x="185" y="87"/>
                  </a:lnTo>
                  <a:lnTo>
                    <a:pt x="175" y="132"/>
                  </a:lnTo>
                  <a:lnTo>
                    <a:pt x="158" y="196"/>
                  </a:lnTo>
                  <a:lnTo>
                    <a:pt x="127" y="273"/>
                  </a:lnTo>
                  <a:lnTo>
                    <a:pt x="112" y="293"/>
                  </a:lnTo>
                  <a:lnTo>
                    <a:pt x="94" y="273"/>
                  </a:lnTo>
                  <a:lnTo>
                    <a:pt x="40" y="132"/>
                  </a:lnTo>
                  <a:lnTo>
                    <a:pt x="4" y="57"/>
                  </a:lnTo>
                  <a:lnTo>
                    <a:pt x="1" y="39"/>
                  </a:lnTo>
                  <a:lnTo>
                    <a:pt x="0" y="29"/>
                  </a:lnTo>
                  <a:lnTo>
                    <a:pt x="0" y="12"/>
                  </a:lnTo>
                  <a:lnTo>
                    <a:pt x="0" y="8"/>
                  </a:lnTo>
                  <a:lnTo>
                    <a:pt x="2" y="3"/>
                  </a:lnTo>
                  <a:lnTo>
                    <a:pt x="5" y="2"/>
                  </a:lnTo>
                  <a:lnTo>
                    <a:pt x="10" y="0"/>
                  </a:lnTo>
                  <a:close/>
                </a:path>
              </a:pathLst>
            </a:custGeom>
            <a:solidFill>
              <a:srgbClr val="60381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id-ID" sz="1800"/>
            </a:p>
          </p:txBody>
        </p:sp>
        <p:sp>
          <p:nvSpPr>
            <p:cNvPr id="68" name="Freeform 71">
              <a:extLst>
                <a:ext uri="{FF2B5EF4-FFF2-40B4-BE49-F238E27FC236}">
                  <a16:creationId xmlns:a16="http://schemas.microsoft.com/office/drawing/2014/main" xmlns="" id="{8CBB35B0-D075-4FBC-A866-BA3E405999E8}"/>
                </a:ext>
              </a:extLst>
            </p:cNvPr>
            <p:cNvSpPr>
              <a:spLocks/>
            </p:cNvSpPr>
            <p:nvPr/>
          </p:nvSpPr>
          <p:spPr bwMode="auto">
            <a:xfrm>
              <a:off x="3599" y="1625"/>
              <a:ext cx="56" cy="147"/>
            </a:xfrm>
            <a:custGeom>
              <a:avLst/>
              <a:gdLst>
                <a:gd name="T0" fmla="*/ 1 w 112"/>
                <a:gd name="T1" fmla="*/ 1 h 293"/>
                <a:gd name="T2" fmla="*/ 1 w 112"/>
                <a:gd name="T3" fmla="*/ 1 h 293"/>
                <a:gd name="T4" fmla="*/ 1 w 112"/>
                <a:gd name="T5" fmla="*/ 1 h 293"/>
                <a:gd name="T6" fmla="*/ 1 w 112"/>
                <a:gd name="T7" fmla="*/ 1 h 293"/>
                <a:gd name="T8" fmla="*/ 1 w 112"/>
                <a:gd name="T9" fmla="*/ 1 h 293"/>
                <a:gd name="T10" fmla="*/ 1 w 112"/>
                <a:gd name="T11" fmla="*/ 1 h 293"/>
                <a:gd name="T12" fmla="*/ 1 w 112"/>
                <a:gd name="T13" fmla="*/ 1 h 293"/>
                <a:gd name="T14" fmla="*/ 1 w 112"/>
                <a:gd name="T15" fmla="*/ 1 h 293"/>
                <a:gd name="T16" fmla="*/ 1 w 112"/>
                <a:gd name="T17" fmla="*/ 1 h 293"/>
                <a:gd name="T18" fmla="*/ 1 w 112"/>
                <a:gd name="T19" fmla="*/ 1 h 293"/>
                <a:gd name="T20" fmla="*/ 1 w 112"/>
                <a:gd name="T21" fmla="*/ 1 h 293"/>
                <a:gd name="T22" fmla="*/ 1 w 112"/>
                <a:gd name="T23" fmla="*/ 1 h 293"/>
                <a:gd name="T24" fmla="*/ 1 w 112"/>
                <a:gd name="T25" fmla="*/ 1 h 293"/>
                <a:gd name="T26" fmla="*/ 1 w 112"/>
                <a:gd name="T27" fmla="*/ 1 h 293"/>
                <a:gd name="T28" fmla="*/ 1 w 112"/>
                <a:gd name="T29" fmla="*/ 1 h 293"/>
                <a:gd name="T30" fmla="*/ 1 w 112"/>
                <a:gd name="T31" fmla="*/ 1 h 293"/>
                <a:gd name="T32" fmla="*/ 1 w 112"/>
                <a:gd name="T33" fmla="*/ 1 h 293"/>
                <a:gd name="T34" fmla="*/ 1 w 112"/>
                <a:gd name="T35" fmla="*/ 1 h 293"/>
                <a:gd name="T36" fmla="*/ 1 w 112"/>
                <a:gd name="T37" fmla="*/ 1 h 293"/>
                <a:gd name="T38" fmla="*/ 1 w 112"/>
                <a:gd name="T39" fmla="*/ 1 h 293"/>
                <a:gd name="T40" fmla="*/ 1 w 112"/>
                <a:gd name="T41" fmla="*/ 1 h 293"/>
                <a:gd name="T42" fmla="*/ 1 w 112"/>
                <a:gd name="T43" fmla="*/ 0 h 293"/>
                <a:gd name="T44" fmla="*/ 1 w 112"/>
                <a:gd name="T45" fmla="*/ 1 h 293"/>
                <a:gd name="T46" fmla="*/ 1 w 112"/>
                <a:gd name="T47" fmla="*/ 1 h 293"/>
                <a:gd name="T48" fmla="*/ 1 w 112"/>
                <a:gd name="T49" fmla="*/ 0 h 293"/>
                <a:gd name="T50" fmla="*/ 1 w 112"/>
                <a:gd name="T51" fmla="*/ 1 h 293"/>
                <a:gd name="T52" fmla="*/ 1 w 112"/>
                <a:gd name="T53" fmla="*/ 1 h 293"/>
                <a:gd name="T54" fmla="*/ 1 w 112"/>
                <a:gd name="T55" fmla="*/ 1 h 293"/>
                <a:gd name="T56" fmla="*/ 1 w 112"/>
                <a:gd name="T57" fmla="*/ 1 h 293"/>
                <a:gd name="T58" fmla="*/ 1 w 112"/>
                <a:gd name="T59" fmla="*/ 1 h 293"/>
                <a:gd name="T60" fmla="*/ 1 w 112"/>
                <a:gd name="T61" fmla="*/ 1 h 293"/>
                <a:gd name="T62" fmla="*/ 1 w 112"/>
                <a:gd name="T63" fmla="*/ 1 h 293"/>
                <a:gd name="T64" fmla="*/ 1 w 112"/>
                <a:gd name="T65" fmla="*/ 1 h 293"/>
                <a:gd name="T66" fmla="*/ 1 w 112"/>
                <a:gd name="T67" fmla="*/ 1 h 293"/>
                <a:gd name="T68" fmla="*/ 1 w 112"/>
                <a:gd name="T69" fmla="*/ 1 h 293"/>
                <a:gd name="T70" fmla="*/ 0 w 112"/>
                <a:gd name="T71" fmla="*/ 1 h 293"/>
                <a:gd name="T72" fmla="*/ 1 w 112"/>
                <a:gd name="T73" fmla="*/ 1 h 293"/>
                <a:gd name="T74" fmla="*/ 1 w 112"/>
                <a:gd name="T75" fmla="*/ 1 h 293"/>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112" h="293">
                  <a:moveTo>
                    <a:pt x="31" y="290"/>
                  </a:moveTo>
                  <a:lnTo>
                    <a:pt x="31" y="290"/>
                  </a:lnTo>
                  <a:lnTo>
                    <a:pt x="34" y="287"/>
                  </a:lnTo>
                  <a:lnTo>
                    <a:pt x="42" y="281"/>
                  </a:lnTo>
                  <a:lnTo>
                    <a:pt x="49" y="270"/>
                  </a:lnTo>
                  <a:lnTo>
                    <a:pt x="52" y="263"/>
                  </a:lnTo>
                  <a:lnTo>
                    <a:pt x="55" y="255"/>
                  </a:lnTo>
                  <a:lnTo>
                    <a:pt x="55" y="260"/>
                  </a:lnTo>
                  <a:lnTo>
                    <a:pt x="58" y="269"/>
                  </a:lnTo>
                  <a:lnTo>
                    <a:pt x="64" y="276"/>
                  </a:lnTo>
                  <a:lnTo>
                    <a:pt x="75" y="284"/>
                  </a:lnTo>
                  <a:lnTo>
                    <a:pt x="90" y="293"/>
                  </a:lnTo>
                  <a:lnTo>
                    <a:pt x="93" y="282"/>
                  </a:lnTo>
                  <a:lnTo>
                    <a:pt x="102" y="257"/>
                  </a:lnTo>
                  <a:lnTo>
                    <a:pt x="109" y="226"/>
                  </a:lnTo>
                  <a:lnTo>
                    <a:pt x="112" y="209"/>
                  </a:lnTo>
                  <a:lnTo>
                    <a:pt x="112" y="196"/>
                  </a:lnTo>
                  <a:lnTo>
                    <a:pt x="112" y="173"/>
                  </a:lnTo>
                  <a:lnTo>
                    <a:pt x="111" y="155"/>
                  </a:lnTo>
                  <a:lnTo>
                    <a:pt x="108" y="145"/>
                  </a:lnTo>
                  <a:lnTo>
                    <a:pt x="100" y="131"/>
                  </a:lnTo>
                  <a:lnTo>
                    <a:pt x="94" y="116"/>
                  </a:lnTo>
                  <a:lnTo>
                    <a:pt x="88" y="104"/>
                  </a:lnTo>
                  <a:lnTo>
                    <a:pt x="85" y="94"/>
                  </a:lnTo>
                  <a:lnTo>
                    <a:pt x="82" y="59"/>
                  </a:lnTo>
                  <a:lnTo>
                    <a:pt x="82" y="38"/>
                  </a:lnTo>
                  <a:lnTo>
                    <a:pt x="81" y="26"/>
                  </a:lnTo>
                  <a:lnTo>
                    <a:pt x="79" y="19"/>
                  </a:lnTo>
                  <a:lnTo>
                    <a:pt x="73" y="12"/>
                  </a:lnTo>
                  <a:lnTo>
                    <a:pt x="69" y="9"/>
                  </a:lnTo>
                  <a:lnTo>
                    <a:pt x="64" y="1"/>
                  </a:lnTo>
                  <a:lnTo>
                    <a:pt x="64" y="0"/>
                  </a:lnTo>
                  <a:lnTo>
                    <a:pt x="61" y="0"/>
                  </a:lnTo>
                  <a:lnTo>
                    <a:pt x="58" y="1"/>
                  </a:lnTo>
                  <a:lnTo>
                    <a:pt x="54" y="3"/>
                  </a:lnTo>
                  <a:lnTo>
                    <a:pt x="48" y="1"/>
                  </a:lnTo>
                  <a:lnTo>
                    <a:pt x="43" y="0"/>
                  </a:lnTo>
                  <a:lnTo>
                    <a:pt x="42" y="0"/>
                  </a:lnTo>
                  <a:lnTo>
                    <a:pt x="40" y="1"/>
                  </a:lnTo>
                  <a:lnTo>
                    <a:pt x="36" y="10"/>
                  </a:lnTo>
                  <a:lnTo>
                    <a:pt x="31" y="16"/>
                  </a:lnTo>
                  <a:lnTo>
                    <a:pt x="28" y="25"/>
                  </a:lnTo>
                  <a:lnTo>
                    <a:pt x="27" y="32"/>
                  </a:lnTo>
                  <a:lnTo>
                    <a:pt x="27" y="43"/>
                  </a:lnTo>
                  <a:lnTo>
                    <a:pt x="27" y="70"/>
                  </a:lnTo>
                  <a:lnTo>
                    <a:pt x="27" y="86"/>
                  </a:lnTo>
                  <a:lnTo>
                    <a:pt x="27" y="100"/>
                  </a:lnTo>
                  <a:lnTo>
                    <a:pt x="24" y="112"/>
                  </a:lnTo>
                  <a:lnTo>
                    <a:pt x="21" y="124"/>
                  </a:lnTo>
                  <a:lnTo>
                    <a:pt x="10" y="146"/>
                  </a:lnTo>
                  <a:lnTo>
                    <a:pt x="7" y="158"/>
                  </a:lnTo>
                  <a:lnTo>
                    <a:pt x="3" y="170"/>
                  </a:lnTo>
                  <a:lnTo>
                    <a:pt x="1" y="184"/>
                  </a:lnTo>
                  <a:lnTo>
                    <a:pt x="0" y="193"/>
                  </a:lnTo>
                  <a:lnTo>
                    <a:pt x="1" y="203"/>
                  </a:lnTo>
                  <a:lnTo>
                    <a:pt x="7" y="223"/>
                  </a:lnTo>
                  <a:lnTo>
                    <a:pt x="16" y="251"/>
                  </a:lnTo>
                  <a:lnTo>
                    <a:pt x="31" y="290"/>
                  </a:lnTo>
                  <a:close/>
                </a:path>
              </a:pathLst>
            </a:custGeom>
            <a:solidFill>
              <a:srgbClr val="FCD6A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id-ID" sz="1800"/>
            </a:p>
          </p:txBody>
        </p:sp>
      </p:grpSp>
      <p:grpSp>
        <p:nvGrpSpPr>
          <p:cNvPr id="69" name="Group 72">
            <a:extLst>
              <a:ext uri="{FF2B5EF4-FFF2-40B4-BE49-F238E27FC236}">
                <a16:creationId xmlns:a16="http://schemas.microsoft.com/office/drawing/2014/main" xmlns="" id="{B2902931-820C-416E-B0BC-5947AE2C8997}"/>
              </a:ext>
            </a:extLst>
          </p:cNvPr>
          <p:cNvGrpSpPr>
            <a:grpSpLocks/>
          </p:cNvGrpSpPr>
          <p:nvPr userDrawn="1"/>
        </p:nvGrpSpPr>
        <p:grpSpPr bwMode="auto">
          <a:xfrm>
            <a:off x="3779839" y="3008313"/>
            <a:ext cx="2566987" cy="3314700"/>
            <a:chOff x="221" y="2837"/>
            <a:chExt cx="1129" cy="1457"/>
          </a:xfrm>
        </p:grpSpPr>
        <p:sp>
          <p:nvSpPr>
            <p:cNvPr id="70" name="Freeform 73">
              <a:extLst>
                <a:ext uri="{FF2B5EF4-FFF2-40B4-BE49-F238E27FC236}">
                  <a16:creationId xmlns:a16="http://schemas.microsoft.com/office/drawing/2014/main" xmlns="" id="{DE99B298-4883-4806-8D6F-061C3F6705FF}"/>
                </a:ext>
              </a:extLst>
            </p:cNvPr>
            <p:cNvSpPr>
              <a:spLocks noEditPoints="1"/>
            </p:cNvSpPr>
            <p:nvPr/>
          </p:nvSpPr>
          <p:spPr bwMode="auto">
            <a:xfrm>
              <a:off x="221" y="3338"/>
              <a:ext cx="270" cy="259"/>
            </a:xfrm>
            <a:custGeom>
              <a:avLst/>
              <a:gdLst>
                <a:gd name="T0" fmla="*/ 1 w 540"/>
                <a:gd name="T1" fmla="*/ 1 h 518"/>
                <a:gd name="T2" fmla="*/ 1 w 540"/>
                <a:gd name="T3" fmla="*/ 1 h 518"/>
                <a:gd name="T4" fmla="*/ 1 w 540"/>
                <a:gd name="T5" fmla="*/ 1 h 518"/>
                <a:gd name="T6" fmla="*/ 1 w 540"/>
                <a:gd name="T7" fmla="*/ 1 h 518"/>
                <a:gd name="T8" fmla="*/ 1 w 540"/>
                <a:gd name="T9" fmla="*/ 1 h 518"/>
                <a:gd name="T10" fmla="*/ 1 w 540"/>
                <a:gd name="T11" fmla="*/ 0 h 518"/>
                <a:gd name="T12" fmla="*/ 1 w 540"/>
                <a:gd name="T13" fmla="*/ 0 h 518"/>
                <a:gd name="T14" fmla="*/ 1 w 540"/>
                <a:gd name="T15" fmla="*/ 1 h 518"/>
                <a:gd name="T16" fmla="*/ 1 w 540"/>
                <a:gd name="T17" fmla="*/ 1 h 518"/>
                <a:gd name="T18" fmla="*/ 1 w 540"/>
                <a:gd name="T19" fmla="*/ 1 h 518"/>
                <a:gd name="T20" fmla="*/ 1 w 540"/>
                <a:gd name="T21" fmla="*/ 1 h 518"/>
                <a:gd name="T22" fmla="*/ 1 w 540"/>
                <a:gd name="T23" fmla="*/ 1 h 518"/>
                <a:gd name="T24" fmla="*/ 1 w 540"/>
                <a:gd name="T25" fmla="*/ 1 h 518"/>
                <a:gd name="T26" fmla="*/ 1 w 540"/>
                <a:gd name="T27" fmla="*/ 1 h 518"/>
                <a:gd name="T28" fmla="*/ 1 w 540"/>
                <a:gd name="T29" fmla="*/ 1 h 518"/>
                <a:gd name="T30" fmla="*/ 1 w 540"/>
                <a:gd name="T31" fmla="*/ 1 h 518"/>
                <a:gd name="T32" fmla="*/ 1 w 540"/>
                <a:gd name="T33" fmla="*/ 1 h 518"/>
                <a:gd name="T34" fmla="*/ 1 w 540"/>
                <a:gd name="T35" fmla="*/ 1 h 518"/>
                <a:gd name="T36" fmla="*/ 1 w 540"/>
                <a:gd name="T37" fmla="*/ 1 h 518"/>
                <a:gd name="T38" fmla="*/ 1 w 540"/>
                <a:gd name="T39" fmla="*/ 1 h 518"/>
                <a:gd name="T40" fmla="*/ 1 w 540"/>
                <a:gd name="T41" fmla="*/ 1 h 518"/>
                <a:gd name="T42" fmla="*/ 1 w 540"/>
                <a:gd name="T43" fmla="*/ 1 h 518"/>
                <a:gd name="T44" fmla="*/ 1 w 540"/>
                <a:gd name="T45" fmla="*/ 1 h 518"/>
                <a:gd name="T46" fmla="*/ 1 w 540"/>
                <a:gd name="T47" fmla="*/ 1 h 518"/>
                <a:gd name="T48" fmla="*/ 1 w 540"/>
                <a:gd name="T49" fmla="*/ 1 h 518"/>
                <a:gd name="T50" fmla="*/ 1 w 540"/>
                <a:gd name="T51" fmla="*/ 1 h 518"/>
                <a:gd name="T52" fmla="*/ 1 w 540"/>
                <a:gd name="T53" fmla="*/ 1 h 518"/>
                <a:gd name="T54" fmla="*/ 1 w 540"/>
                <a:gd name="T55" fmla="*/ 1 h 518"/>
                <a:gd name="T56" fmla="*/ 1 w 540"/>
                <a:gd name="T57" fmla="*/ 1 h 518"/>
                <a:gd name="T58" fmla="*/ 1 w 540"/>
                <a:gd name="T59" fmla="*/ 1 h 518"/>
                <a:gd name="T60" fmla="*/ 1 w 540"/>
                <a:gd name="T61" fmla="*/ 1 h 518"/>
                <a:gd name="T62" fmla="*/ 1 w 540"/>
                <a:gd name="T63" fmla="*/ 1 h 518"/>
                <a:gd name="T64" fmla="*/ 1 w 540"/>
                <a:gd name="T65" fmla="*/ 1 h 518"/>
                <a:gd name="T66" fmla="*/ 1 w 540"/>
                <a:gd name="T67" fmla="*/ 1 h 518"/>
                <a:gd name="T68" fmla="*/ 1 w 540"/>
                <a:gd name="T69" fmla="*/ 1 h 518"/>
                <a:gd name="T70" fmla="*/ 1 w 540"/>
                <a:gd name="T71" fmla="*/ 1 h 518"/>
                <a:gd name="T72" fmla="*/ 1 w 540"/>
                <a:gd name="T73" fmla="*/ 1 h 518"/>
                <a:gd name="T74" fmla="*/ 1 w 540"/>
                <a:gd name="T75" fmla="*/ 1 h 518"/>
                <a:gd name="T76" fmla="*/ 1 w 540"/>
                <a:gd name="T77" fmla="*/ 1 h 518"/>
                <a:gd name="T78" fmla="*/ 1 w 540"/>
                <a:gd name="T79" fmla="*/ 1 h 518"/>
                <a:gd name="T80" fmla="*/ 1 w 540"/>
                <a:gd name="T81" fmla="*/ 1 h 518"/>
                <a:gd name="T82" fmla="*/ 1 w 540"/>
                <a:gd name="T83" fmla="*/ 1 h 518"/>
                <a:gd name="T84" fmla="*/ 1 w 540"/>
                <a:gd name="T85" fmla="*/ 1 h 518"/>
                <a:gd name="T86" fmla="*/ 1 w 540"/>
                <a:gd name="T87" fmla="*/ 1 h 518"/>
                <a:gd name="T88" fmla="*/ 1 w 540"/>
                <a:gd name="T89" fmla="*/ 1 h 518"/>
                <a:gd name="T90" fmla="*/ 1 w 540"/>
                <a:gd name="T91" fmla="*/ 1 h 518"/>
                <a:gd name="T92" fmla="*/ 1 w 540"/>
                <a:gd name="T93" fmla="*/ 1 h 518"/>
                <a:gd name="T94" fmla="*/ 1 w 540"/>
                <a:gd name="T95" fmla="*/ 1 h 518"/>
                <a:gd name="T96" fmla="*/ 1 w 540"/>
                <a:gd name="T97" fmla="*/ 1 h 518"/>
                <a:gd name="T98" fmla="*/ 1 w 540"/>
                <a:gd name="T99" fmla="*/ 1 h 518"/>
                <a:gd name="T100" fmla="*/ 1 w 540"/>
                <a:gd name="T101" fmla="*/ 1 h 518"/>
                <a:gd name="T102" fmla="*/ 1 w 540"/>
                <a:gd name="T103" fmla="*/ 1 h 518"/>
                <a:gd name="T104" fmla="*/ 1 w 540"/>
                <a:gd name="T105" fmla="*/ 1 h 518"/>
                <a:gd name="T106" fmla="*/ 1 w 540"/>
                <a:gd name="T107" fmla="*/ 1 h 518"/>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540" h="518">
                  <a:moveTo>
                    <a:pt x="488" y="108"/>
                  </a:moveTo>
                  <a:lnTo>
                    <a:pt x="488" y="108"/>
                  </a:lnTo>
                  <a:lnTo>
                    <a:pt x="489" y="76"/>
                  </a:lnTo>
                  <a:lnTo>
                    <a:pt x="488" y="49"/>
                  </a:lnTo>
                  <a:lnTo>
                    <a:pt x="486" y="37"/>
                  </a:lnTo>
                  <a:lnTo>
                    <a:pt x="485" y="28"/>
                  </a:lnTo>
                  <a:lnTo>
                    <a:pt x="479" y="19"/>
                  </a:lnTo>
                  <a:lnTo>
                    <a:pt x="470" y="10"/>
                  </a:lnTo>
                  <a:lnTo>
                    <a:pt x="464" y="6"/>
                  </a:lnTo>
                  <a:lnTo>
                    <a:pt x="458" y="3"/>
                  </a:lnTo>
                  <a:lnTo>
                    <a:pt x="450" y="0"/>
                  </a:lnTo>
                  <a:lnTo>
                    <a:pt x="443" y="0"/>
                  </a:lnTo>
                  <a:lnTo>
                    <a:pt x="437" y="0"/>
                  </a:lnTo>
                  <a:lnTo>
                    <a:pt x="431" y="3"/>
                  </a:lnTo>
                  <a:lnTo>
                    <a:pt x="425" y="9"/>
                  </a:lnTo>
                  <a:lnTo>
                    <a:pt x="419" y="18"/>
                  </a:lnTo>
                  <a:lnTo>
                    <a:pt x="415" y="28"/>
                  </a:lnTo>
                  <a:lnTo>
                    <a:pt x="412" y="43"/>
                  </a:lnTo>
                  <a:lnTo>
                    <a:pt x="410" y="63"/>
                  </a:lnTo>
                  <a:lnTo>
                    <a:pt x="409" y="85"/>
                  </a:lnTo>
                  <a:lnTo>
                    <a:pt x="281" y="88"/>
                  </a:lnTo>
                  <a:lnTo>
                    <a:pt x="275" y="88"/>
                  </a:lnTo>
                  <a:lnTo>
                    <a:pt x="269" y="91"/>
                  </a:lnTo>
                  <a:lnTo>
                    <a:pt x="260" y="94"/>
                  </a:lnTo>
                  <a:lnTo>
                    <a:pt x="248" y="102"/>
                  </a:lnTo>
                  <a:lnTo>
                    <a:pt x="235" y="112"/>
                  </a:lnTo>
                  <a:lnTo>
                    <a:pt x="218" y="127"/>
                  </a:lnTo>
                  <a:lnTo>
                    <a:pt x="201" y="150"/>
                  </a:lnTo>
                  <a:lnTo>
                    <a:pt x="118" y="257"/>
                  </a:lnTo>
                  <a:lnTo>
                    <a:pt x="70" y="323"/>
                  </a:lnTo>
                  <a:lnTo>
                    <a:pt x="45" y="356"/>
                  </a:lnTo>
                  <a:lnTo>
                    <a:pt x="31" y="373"/>
                  </a:lnTo>
                  <a:lnTo>
                    <a:pt x="22" y="382"/>
                  </a:lnTo>
                  <a:lnTo>
                    <a:pt x="16" y="389"/>
                  </a:lnTo>
                  <a:lnTo>
                    <a:pt x="9" y="397"/>
                  </a:lnTo>
                  <a:lnTo>
                    <a:pt x="4" y="406"/>
                  </a:lnTo>
                  <a:lnTo>
                    <a:pt x="1" y="416"/>
                  </a:lnTo>
                  <a:lnTo>
                    <a:pt x="0" y="425"/>
                  </a:lnTo>
                  <a:lnTo>
                    <a:pt x="1" y="431"/>
                  </a:lnTo>
                  <a:lnTo>
                    <a:pt x="4" y="436"/>
                  </a:lnTo>
                  <a:lnTo>
                    <a:pt x="10" y="443"/>
                  </a:lnTo>
                  <a:lnTo>
                    <a:pt x="18" y="447"/>
                  </a:lnTo>
                  <a:lnTo>
                    <a:pt x="27" y="452"/>
                  </a:lnTo>
                  <a:lnTo>
                    <a:pt x="36" y="455"/>
                  </a:lnTo>
                  <a:lnTo>
                    <a:pt x="57" y="459"/>
                  </a:lnTo>
                  <a:lnTo>
                    <a:pt x="66" y="462"/>
                  </a:lnTo>
                  <a:lnTo>
                    <a:pt x="76" y="468"/>
                  </a:lnTo>
                  <a:lnTo>
                    <a:pt x="85" y="474"/>
                  </a:lnTo>
                  <a:lnTo>
                    <a:pt x="91" y="480"/>
                  </a:lnTo>
                  <a:lnTo>
                    <a:pt x="96" y="488"/>
                  </a:lnTo>
                  <a:lnTo>
                    <a:pt x="99" y="494"/>
                  </a:lnTo>
                  <a:lnTo>
                    <a:pt x="103" y="504"/>
                  </a:lnTo>
                  <a:lnTo>
                    <a:pt x="106" y="507"/>
                  </a:lnTo>
                  <a:lnTo>
                    <a:pt x="109" y="509"/>
                  </a:lnTo>
                  <a:lnTo>
                    <a:pt x="163" y="513"/>
                  </a:lnTo>
                  <a:lnTo>
                    <a:pt x="210" y="518"/>
                  </a:lnTo>
                  <a:lnTo>
                    <a:pt x="227" y="516"/>
                  </a:lnTo>
                  <a:lnTo>
                    <a:pt x="266" y="510"/>
                  </a:lnTo>
                  <a:lnTo>
                    <a:pt x="289" y="507"/>
                  </a:lnTo>
                  <a:lnTo>
                    <a:pt x="308" y="503"/>
                  </a:lnTo>
                  <a:lnTo>
                    <a:pt x="323" y="497"/>
                  </a:lnTo>
                  <a:lnTo>
                    <a:pt x="328" y="495"/>
                  </a:lnTo>
                  <a:lnTo>
                    <a:pt x="331" y="492"/>
                  </a:lnTo>
                  <a:lnTo>
                    <a:pt x="386" y="407"/>
                  </a:lnTo>
                  <a:lnTo>
                    <a:pt x="422" y="350"/>
                  </a:lnTo>
                  <a:lnTo>
                    <a:pt x="449" y="311"/>
                  </a:lnTo>
                  <a:lnTo>
                    <a:pt x="492" y="251"/>
                  </a:lnTo>
                  <a:lnTo>
                    <a:pt x="515" y="221"/>
                  </a:lnTo>
                  <a:lnTo>
                    <a:pt x="531" y="201"/>
                  </a:lnTo>
                  <a:lnTo>
                    <a:pt x="537" y="192"/>
                  </a:lnTo>
                  <a:lnTo>
                    <a:pt x="540" y="181"/>
                  </a:lnTo>
                  <a:lnTo>
                    <a:pt x="540" y="168"/>
                  </a:lnTo>
                  <a:lnTo>
                    <a:pt x="537" y="154"/>
                  </a:lnTo>
                  <a:lnTo>
                    <a:pt x="534" y="147"/>
                  </a:lnTo>
                  <a:lnTo>
                    <a:pt x="531" y="139"/>
                  </a:lnTo>
                  <a:lnTo>
                    <a:pt x="527" y="133"/>
                  </a:lnTo>
                  <a:lnTo>
                    <a:pt x="521" y="127"/>
                  </a:lnTo>
                  <a:lnTo>
                    <a:pt x="515" y="121"/>
                  </a:lnTo>
                  <a:lnTo>
                    <a:pt x="507" y="115"/>
                  </a:lnTo>
                  <a:lnTo>
                    <a:pt x="498" y="111"/>
                  </a:lnTo>
                  <a:lnTo>
                    <a:pt x="488" y="108"/>
                  </a:lnTo>
                  <a:close/>
                  <a:moveTo>
                    <a:pt x="431" y="84"/>
                  </a:moveTo>
                  <a:lnTo>
                    <a:pt x="431" y="84"/>
                  </a:lnTo>
                  <a:lnTo>
                    <a:pt x="434" y="70"/>
                  </a:lnTo>
                  <a:lnTo>
                    <a:pt x="437" y="61"/>
                  </a:lnTo>
                  <a:lnTo>
                    <a:pt x="440" y="55"/>
                  </a:lnTo>
                  <a:lnTo>
                    <a:pt x="443" y="52"/>
                  </a:lnTo>
                  <a:lnTo>
                    <a:pt x="446" y="51"/>
                  </a:lnTo>
                  <a:lnTo>
                    <a:pt x="449" y="52"/>
                  </a:lnTo>
                  <a:lnTo>
                    <a:pt x="450" y="55"/>
                  </a:lnTo>
                  <a:lnTo>
                    <a:pt x="453" y="60"/>
                  </a:lnTo>
                  <a:lnTo>
                    <a:pt x="458" y="70"/>
                  </a:lnTo>
                  <a:lnTo>
                    <a:pt x="461" y="81"/>
                  </a:lnTo>
                  <a:lnTo>
                    <a:pt x="464" y="94"/>
                  </a:lnTo>
                  <a:lnTo>
                    <a:pt x="431" y="84"/>
                  </a:lnTo>
                  <a:close/>
                </a:path>
              </a:pathLst>
            </a:custGeom>
            <a:solidFill>
              <a:srgbClr val="6F707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id-ID" sz="1800"/>
            </a:p>
          </p:txBody>
        </p:sp>
        <p:sp>
          <p:nvSpPr>
            <p:cNvPr id="71" name="Freeform 74">
              <a:extLst>
                <a:ext uri="{FF2B5EF4-FFF2-40B4-BE49-F238E27FC236}">
                  <a16:creationId xmlns:a16="http://schemas.microsoft.com/office/drawing/2014/main" xmlns="" id="{F9C37605-26D0-4FFD-966E-04B8CA97FC69}"/>
                </a:ext>
              </a:extLst>
            </p:cNvPr>
            <p:cNvSpPr>
              <a:spLocks/>
            </p:cNvSpPr>
            <p:nvPr/>
          </p:nvSpPr>
          <p:spPr bwMode="auto">
            <a:xfrm>
              <a:off x="415" y="3296"/>
              <a:ext cx="60" cy="75"/>
            </a:xfrm>
            <a:custGeom>
              <a:avLst/>
              <a:gdLst>
                <a:gd name="T0" fmla="*/ 1 w 119"/>
                <a:gd name="T1" fmla="*/ 0 h 151"/>
                <a:gd name="T2" fmla="*/ 1 w 119"/>
                <a:gd name="T3" fmla="*/ 0 h 151"/>
                <a:gd name="T4" fmla="*/ 1 w 119"/>
                <a:gd name="T5" fmla="*/ 0 h 151"/>
                <a:gd name="T6" fmla="*/ 1 w 119"/>
                <a:gd name="T7" fmla="*/ 0 h 151"/>
                <a:gd name="T8" fmla="*/ 1 w 119"/>
                <a:gd name="T9" fmla="*/ 0 h 151"/>
                <a:gd name="T10" fmla="*/ 1 w 119"/>
                <a:gd name="T11" fmla="*/ 0 h 151"/>
                <a:gd name="T12" fmla="*/ 1 w 119"/>
                <a:gd name="T13" fmla="*/ 0 h 151"/>
                <a:gd name="T14" fmla="*/ 1 w 119"/>
                <a:gd name="T15" fmla="*/ 0 h 151"/>
                <a:gd name="T16" fmla="*/ 1 w 119"/>
                <a:gd name="T17" fmla="*/ 0 h 151"/>
                <a:gd name="T18" fmla="*/ 1 w 119"/>
                <a:gd name="T19" fmla="*/ 0 h 151"/>
                <a:gd name="T20" fmla="*/ 1 w 119"/>
                <a:gd name="T21" fmla="*/ 0 h 151"/>
                <a:gd name="T22" fmla="*/ 1 w 119"/>
                <a:gd name="T23" fmla="*/ 0 h 151"/>
                <a:gd name="T24" fmla="*/ 0 w 119"/>
                <a:gd name="T25" fmla="*/ 0 h 151"/>
                <a:gd name="T26" fmla="*/ 0 w 119"/>
                <a:gd name="T27" fmla="*/ 0 h 151"/>
                <a:gd name="T28" fmla="*/ 1 w 119"/>
                <a:gd name="T29" fmla="*/ 0 h 151"/>
                <a:gd name="T30" fmla="*/ 1 w 119"/>
                <a:gd name="T31" fmla="*/ 0 h 151"/>
                <a:gd name="T32" fmla="*/ 1 w 119"/>
                <a:gd name="T33" fmla="*/ 0 h 151"/>
                <a:gd name="T34" fmla="*/ 1 w 119"/>
                <a:gd name="T35" fmla="*/ 0 h 151"/>
                <a:gd name="T36" fmla="*/ 1 w 119"/>
                <a:gd name="T37" fmla="*/ 0 h 151"/>
                <a:gd name="T38" fmla="*/ 1 w 119"/>
                <a:gd name="T39" fmla="*/ 0 h 151"/>
                <a:gd name="T40" fmla="*/ 1 w 119"/>
                <a:gd name="T41" fmla="*/ 0 h 151"/>
                <a:gd name="T42" fmla="*/ 1 w 119"/>
                <a:gd name="T43" fmla="*/ 0 h 151"/>
                <a:gd name="T44" fmla="*/ 1 w 119"/>
                <a:gd name="T45" fmla="*/ 0 h 151"/>
                <a:gd name="T46" fmla="*/ 1 w 119"/>
                <a:gd name="T47" fmla="*/ 0 h 151"/>
                <a:gd name="T48" fmla="*/ 1 w 119"/>
                <a:gd name="T49" fmla="*/ 0 h 151"/>
                <a:gd name="T50" fmla="*/ 1 w 119"/>
                <a:gd name="T51" fmla="*/ 0 h 151"/>
                <a:gd name="T52" fmla="*/ 1 w 119"/>
                <a:gd name="T53" fmla="*/ 0 h 151"/>
                <a:gd name="T54" fmla="*/ 1 w 119"/>
                <a:gd name="T55" fmla="*/ 0 h 151"/>
                <a:gd name="T56" fmla="*/ 1 w 119"/>
                <a:gd name="T57" fmla="*/ 0 h 151"/>
                <a:gd name="T58" fmla="*/ 1 w 119"/>
                <a:gd name="T59" fmla="*/ 0 h 151"/>
                <a:gd name="T60" fmla="*/ 1 w 119"/>
                <a:gd name="T61" fmla="*/ 0 h 151"/>
                <a:gd name="T62" fmla="*/ 1 w 119"/>
                <a:gd name="T63" fmla="*/ 0 h 151"/>
                <a:gd name="T64" fmla="*/ 1 w 119"/>
                <a:gd name="T65" fmla="*/ 0 h 151"/>
                <a:gd name="T66" fmla="*/ 1 w 119"/>
                <a:gd name="T67" fmla="*/ 0 h 151"/>
                <a:gd name="T68" fmla="*/ 1 w 119"/>
                <a:gd name="T69" fmla="*/ 0 h 151"/>
                <a:gd name="T70" fmla="*/ 1 w 119"/>
                <a:gd name="T71" fmla="*/ 0 h 151"/>
                <a:gd name="T72" fmla="*/ 1 w 119"/>
                <a:gd name="T73" fmla="*/ 0 h 151"/>
                <a:gd name="T74" fmla="*/ 1 w 119"/>
                <a:gd name="T75" fmla="*/ 0 h 151"/>
                <a:gd name="T76" fmla="*/ 1 w 119"/>
                <a:gd name="T77" fmla="*/ 0 h 151"/>
                <a:gd name="T78" fmla="*/ 1 w 119"/>
                <a:gd name="T79" fmla="*/ 0 h 151"/>
                <a:gd name="T80" fmla="*/ 1 w 119"/>
                <a:gd name="T81" fmla="*/ 0 h 151"/>
                <a:gd name="T82" fmla="*/ 1 w 119"/>
                <a:gd name="T83" fmla="*/ 0 h 151"/>
                <a:gd name="T84" fmla="*/ 1 w 119"/>
                <a:gd name="T85" fmla="*/ 0 h 151"/>
                <a:gd name="T86" fmla="*/ 1 w 119"/>
                <a:gd name="T87" fmla="*/ 0 h 151"/>
                <a:gd name="T88" fmla="*/ 1 w 119"/>
                <a:gd name="T89" fmla="*/ 0 h 151"/>
                <a:gd name="T90" fmla="*/ 1 w 119"/>
                <a:gd name="T91" fmla="*/ 0 h 151"/>
                <a:gd name="T92" fmla="*/ 1 w 119"/>
                <a:gd name="T93" fmla="*/ 0 h 151"/>
                <a:gd name="T94" fmla="*/ 1 w 119"/>
                <a:gd name="T95" fmla="*/ 0 h 151"/>
                <a:gd name="T96" fmla="*/ 1 w 119"/>
                <a:gd name="T97" fmla="*/ 0 h 151"/>
                <a:gd name="T98" fmla="*/ 1 w 119"/>
                <a:gd name="T99" fmla="*/ 0 h 151"/>
                <a:gd name="T100" fmla="*/ 1 w 119"/>
                <a:gd name="T101" fmla="*/ 0 h 151"/>
                <a:gd name="T102" fmla="*/ 1 w 119"/>
                <a:gd name="T103" fmla="*/ 0 h 151"/>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119" h="151">
                  <a:moveTo>
                    <a:pt x="44" y="4"/>
                  </a:moveTo>
                  <a:lnTo>
                    <a:pt x="44" y="4"/>
                  </a:lnTo>
                  <a:lnTo>
                    <a:pt x="36" y="16"/>
                  </a:lnTo>
                  <a:lnTo>
                    <a:pt x="30" y="28"/>
                  </a:lnTo>
                  <a:lnTo>
                    <a:pt x="27" y="33"/>
                  </a:lnTo>
                  <a:lnTo>
                    <a:pt x="27" y="37"/>
                  </a:lnTo>
                  <a:lnTo>
                    <a:pt x="25" y="43"/>
                  </a:lnTo>
                  <a:lnTo>
                    <a:pt x="22" y="47"/>
                  </a:lnTo>
                  <a:lnTo>
                    <a:pt x="13" y="59"/>
                  </a:lnTo>
                  <a:lnTo>
                    <a:pt x="4" y="70"/>
                  </a:lnTo>
                  <a:lnTo>
                    <a:pt x="1" y="76"/>
                  </a:lnTo>
                  <a:lnTo>
                    <a:pt x="0" y="80"/>
                  </a:lnTo>
                  <a:lnTo>
                    <a:pt x="1" y="86"/>
                  </a:lnTo>
                  <a:lnTo>
                    <a:pt x="4" y="92"/>
                  </a:lnTo>
                  <a:lnTo>
                    <a:pt x="12" y="107"/>
                  </a:lnTo>
                  <a:lnTo>
                    <a:pt x="22" y="125"/>
                  </a:lnTo>
                  <a:lnTo>
                    <a:pt x="24" y="119"/>
                  </a:lnTo>
                  <a:lnTo>
                    <a:pt x="28" y="106"/>
                  </a:lnTo>
                  <a:lnTo>
                    <a:pt x="31" y="98"/>
                  </a:lnTo>
                  <a:lnTo>
                    <a:pt x="36" y="92"/>
                  </a:lnTo>
                  <a:lnTo>
                    <a:pt x="39" y="88"/>
                  </a:lnTo>
                  <a:lnTo>
                    <a:pt x="41" y="88"/>
                  </a:lnTo>
                  <a:lnTo>
                    <a:pt x="43" y="88"/>
                  </a:lnTo>
                  <a:lnTo>
                    <a:pt x="47" y="89"/>
                  </a:lnTo>
                  <a:lnTo>
                    <a:pt x="49" y="95"/>
                  </a:lnTo>
                  <a:lnTo>
                    <a:pt x="50" y="101"/>
                  </a:lnTo>
                  <a:lnTo>
                    <a:pt x="49" y="109"/>
                  </a:lnTo>
                  <a:lnTo>
                    <a:pt x="47" y="134"/>
                  </a:lnTo>
                  <a:lnTo>
                    <a:pt x="47" y="137"/>
                  </a:lnTo>
                  <a:lnTo>
                    <a:pt x="49" y="140"/>
                  </a:lnTo>
                  <a:lnTo>
                    <a:pt x="55" y="146"/>
                  </a:lnTo>
                  <a:lnTo>
                    <a:pt x="62" y="151"/>
                  </a:lnTo>
                  <a:lnTo>
                    <a:pt x="65" y="151"/>
                  </a:lnTo>
                  <a:lnTo>
                    <a:pt x="70" y="151"/>
                  </a:lnTo>
                  <a:lnTo>
                    <a:pt x="77" y="151"/>
                  </a:lnTo>
                  <a:lnTo>
                    <a:pt x="88" y="148"/>
                  </a:lnTo>
                  <a:lnTo>
                    <a:pt x="92" y="146"/>
                  </a:lnTo>
                  <a:lnTo>
                    <a:pt x="95" y="143"/>
                  </a:lnTo>
                  <a:lnTo>
                    <a:pt x="98" y="140"/>
                  </a:lnTo>
                  <a:lnTo>
                    <a:pt x="100" y="134"/>
                  </a:lnTo>
                  <a:lnTo>
                    <a:pt x="104" y="118"/>
                  </a:lnTo>
                  <a:lnTo>
                    <a:pt x="110" y="97"/>
                  </a:lnTo>
                  <a:lnTo>
                    <a:pt x="119" y="74"/>
                  </a:lnTo>
                  <a:lnTo>
                    <a:pt x="119" y="0"/>
                  </a:lnTo>
                  <a:lnTo>
                    <a:pt x="44" y="4"/>
                  </a:lnTo>
                  <a:close/>
                </a:path>
              </a:pathLst>
            </a:custGeom>
            <a:solidFill>
              <a:srgbClr val="FCD6A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id-ID" sz="1800"/>
            </a:p>
          </p:txBody>
        </p:sp>
        <p:sp>
          <p:nvSpPr>
            <p:cNvPr id="72" name="Freeform 75">
              <a:extLst>
                <a:ext uri="{FF2B5EF4-FFF2-40B4-BE49-F238E27FC236}">
                  <a16:creationId xmlns:a16="http://schemas.microsoft.com/office/drawing/2014/main" xmlns="" id="{C90C16B7-204A-426C-9EAB-3D5CB6E735B5}"/>
                </a:ext>
              </a:extLst>
            </p:cNvPr>
            <p:cNvSpPr>
              <a:spLocks/>
            </p:cNvSpPr>
            <p:nvPr/>
          </p:nvSpPr>
          <p:spPr bwMode="auto">
            <a:xfrm>
              <a:off x="1245" y="3249"/>
              <a:ext cx="105" cy="111"/>
            </a:xfrm>
            <a:custGeom>
              <a:avLst/>
              <a:gdLst>
                <a:gd name="T0" fmla="*/ 0 w 209"/>
                <a:gd name="T1" fmla="*/ 1 h 221"/>
                <a:gd name="T2" fmla="*/ 1 w 209"/>
                <a:gd name="T3" fmla="*/ 1 h 221"/>
                <a:gd name="T4" fmla="*/ 1 w 209"/>
                <a:gd name="T5" fmla="*/ 1 h 221"/>
                <a:gd name="T6" fmla="*/ 1 w 209"/>
                <a:gd name="T7" fmla="*/ 1 h 221"/>
                <a:gd name="T8" fmla="*/ 1 w 209"/>
                <a:gd name="T9" fmla="*/ 1 h 221"/>
                <a:gd name="T10" fmla="*/ 1 w 209"/>
                <a:gd name="T11" fmla="*/ 1 h 221"/>
                <a:gd name="T12" fmla="*/ 1 w 209"/>
                <a:gd name="T13" fmla="*/ 1 h 221"/>
                <a:gd name="T14" fmla="*/ 1 w 209"/>
                <a:gd name="T15" fmla="*/ 1 h 221"/>
                <a:gd name="T16" fmla="*/ 1 w 209"/>
                <a:gd name="T17" fmla="*/ 1 h 221"/>
                <a:gd name="T18" fmla="*/ 1 w 209"/>
                <a:gd name="T19" fmla="*/ 1 h 221"/>
                <a:gd name="T20" fmla="*/ 1 w 209"/>
                <a:gd name="T21" fmla="*/ 1 h 221"/>
                <a:gd name="T22" fmla="*/ 1 w 209"/>
                <a:gd name="T23" fmla="*/ 1 h 221"/>
                <a:gd name="T24" fmla="*/ 1 w 209"/>
                <a:gd name="T25" fmla="*/ 1 h 221"/>
                <a:gd name="T26" fmla="*/ 1 w 209"/>
                <a:gd name="T27" fmla="*/ 1 h 221"/>
                <a:gd name="T28" fmla="*/ 1 w 209"/>
                <a:gd name="T29" fmla="*/ 1 h 221"/>
                <a:gd name="T30" fmla="*/ 1 w 209"/>
                <a:gd name="T31" fmla="*/ 1 h 221"/>
                <a:gd name="T32" fmla="*/ 1 w 209"/>
                <a:gd name="T33" fmla="*/ 1 h 221"/>
                <a:gd name="T34" fmla="*/ 1 w 209"/>
                <a:gd name="T35" fmla="*/ 1 h 221"/>
                <a:gd name="T36" fmla="*/ 1 w 209"/>
                <a:gd name="T37" fmla="*/ 1 h 221"/>
                <a:gd name="T38" fmla="*/ 1 w 209"/>
                <a:gd name="T39" fmla="*/ 1 h 221"/>
                <a:gd name="T40" fmla="*/ 1 w 209"/>
                <a:gd name="T41" fmla="*/ 1 h 221"/>
                <a:gd name="T42" fmla="*/ 1 w 209"/>
                <a:gd name="T43" fmla="*/ 1 h 221"/>
                <a:gd name="T44" fmla="*/ 1 w 209"/>
                <a:gd name="T45" fmla="*/ 1 h 221"/>
                <a:gd name="T46" fmla="*/ 1 w 209"/>
                <a:gd name="T47" fmla="*/ 1 h 221"/>
                <a:gd name="T48" fmla="*/ 1 w 209"/>
                <a:gd name="T49" fmla="*/ 1 h 221"/>
                <a:gd name="T50" fmla="*/ 1 w 209"/>
                <a:gd name="T51" fmla="*/ 1 h 221"/>
                <a:gd name="T52" fmla="*/ 1 w 209"/>
                <a:gd name="T53" fmla="*/ 1 h 221"/>
                <a:gd name="T54" fmla="*/ 1 w 209"/>
                <a:gd name="T55" fmla="*/ 1 h 221"/>
                <a:gd name="T56" fmla="*/ 1 w 209"/>
                <a:gd name="T57" fmla="*/ 1 h 221"/>
                <a:gd name="T58" fmla="*/ 1 w 209"/>
                <a:gd name="T59" fmla="*/ 1 h 221"/>
                <a:gd name="T60" fmla="*/ 1 w 209"/>
                <a:gd name="T61" fmla="*/ 1 h 221"/>
                <a:gd name="T62" fmla="*/ 1 w 209"/>
                <a:gd name="T63" fmla="*/ 1 h 221"/>
                <a:gd name="T64" fmla="*/ 1 w 209"/>
                <a:gd name="T65" fmla="*/ 1 h 221"/>
                <a:gd name="T66" fmla="*/ 1 w 209"/>
                <a:gd name="T67" fmla="*/ 1 h 221"/>
                <a:gd name="T68" fmla="*/ 1 w 209"/>
                <a:gd name="T69" fmla="*/ 0 h 221"/>
                <a:gd name="T70" fmla="*/ 0 w 209"/>
                <a:gd name="T71" fmla="*/ 1 h 221"/>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209" h="221">
                  <a:moveTo>
                    <a:pt x="0" y="94"/>
                  </a:moveTo>
                  <a:lnTo>
                    <a:pt x="0" y="94"/>
                  </a:lnTo>
                  <a:lnTo>
                    <a:pt x="10" y="111"/>
                  </a:lnTo>
                  <a:lnTo>
                    <a:pt x="16" y="127"/>
                  </a:lnTo>
                  <a:lnTo>
                    <a:pt x="19" y="135"/>
                  </a:lnTo>
                  <a:lnTo>
                    <a:pt x="19" y="140"/>
                  </a:lnTo>
                  <a:lnTo>
                    <a:pt x="19" y="152"/>
                  </a:lnTo>
                  <a:lnTo>
                    <a:pt x="22" y="160"/>
                  </a:lnTo>
                  <a:lnTo>
                    <a:pt x="24" y="163"/>
                  </a:lnTo>
                  <a:lnTo>
                    <a:pt x="25" y="164"/>
                  </a:lnTo>
                  <a:lnTo>
                    <a:pt x="30" y="164"/>
                  </a:lnTo>
                  <a:lnTo>
                    <a:pt x="33" y="164"/>
                  </a:lnTo>
                  <a:lnTo>
                    <a:pt x="37" y="163"/>
                  </a:lnTo>
                  <a:lnTo>
                    <a:pt x="42" y="157"/>
                  </a:lnTo>
                  <a:lnTo>
                    <a:pt x="45" y="149"/>
                  </a:lnTo>
                  <a:lnTo>
                    <a:pt x="46" y="142"/>
                  </a:lnTo>
                  <a:lnTo>
                    <a:pt x="51" y="124"/>
                  </a:lnTo>
                  <a:lnTo>
                    <a:pt x="52" y="111"/>
                  </a:lnTo>
                  <a:lnTo>
                    <a:pt x="54" y="106"/>
                  </a:lnTo>
                  <a:lnTo>
                    <a:pt x="55" y="102"/>
                  </a:lnTo>
                  <a:lnTo>
                    <a:pt x="60" y="97"/>
                  </a:lnTo>
                  <a:lnTo>
                    <a:pt x="64" y="96"/>
                  </a:lnTo>
                  <a:lnTo>
                    <a:pt x="66" y="94"/>
                  </a:lnTo>
                  <a:lnTo>
                    <a:pt x="70" y="126"/>
                  </a:lnTo>
                  <a:lnTo>
                    <a:pt x="72" y="149"/>
                  </a:lnTo>
                  <a:lnTo>
                    <a:pt x="70" y="158"/>
                  </a:lnTo>
                  <a:lnTo>
                    <a:pt x="69" y="164"/>
                  </a:lnTo>
                  <a:lnTo>
                    <a:pt x="61" y="181"/>
                  </a:lnTo>
                  <a:lnTo>
                    <a:pt x="58" y="188"/>
                  </a:lnTo>
                  <a:lnTo>
                    <a:pt x="57" y="196"/>
                  </a:lnTo>
                  <a:lnTo>
                    <a:pt x="58" y="205"/>
                  </a:lnTo>
                  <a:lnTo>
                    <a:pt x="61" y="211"/>
                  </a:lnTo>
                  <a:lnTo>
                    <a:pt x="64" y="215"/>
                  </a:lnTo>
                  <a:lnTo>
                    <a:pt x="67" y="218"/>
                  </a:lnTo>
                  <a:lnTo>
                    <a:pt x="72" y="221"/>
                  </a:lnTo>
                  <a:lnTo>
                    <a:pt x="78" y="221"/>
                  </a:lnTo>
                  <a:lnTo>
                    <a:pt x="84" y="218"/>
                  </a:lnTo>
                  <a:lnTo>
                    <a:pt x="94" y="211"/>
                  </a:lnTo>
                  <a:lnTo>
                    <a:pt x="101" y="205"/>
                  </a:lnTo>
                  <a:lnTo>
                    <a:pt x="110" y="200"/>
                  </a:lnTo>
                  <a:lnTo>
                    <a:pt x="122" y="197"/>
                  </a:lnTo>
                  <a:lnTo>
                    <a:pt x="134" y="197"/>
                  </a:lnTo>
                  <a:lnTo>
                    <a:pt x="145" y="199"/>
                  </a:lnTo>
                  <a:lnTo>
                    <a:pt x="152" y="199"/>
                  </a:lnTo>
                  <a:lnTo>
                    <a:pt x="157" y="197"/>
                  </a:lnTo>
                  <a:lnTo>
                    <a:pt x="163" y="196"/>
                  </a:lnTo>
                  <a:lnTo>
                    <a:pt x="176" y="188"/>
                  </a:lnTo>
                  <a:lnTo>
                    <a:pt x="184" y="184"/>
                  </a:lnTo>
                  <a:lnTo>
                    <a:pt x="191" y="176"/>
                  </a:lnTo>
                  <a:lnTo>
                    <a:pt x="199" y="166"/>
                  </a:lnTo>
                  <a:lnTo>
                    <a:pt x="205" y="155"/>
                  </a:lnTo>
                  <a:lnTo>
                    <a:pt x="208" y="140"/>
                  </a:lnTo>
                  <a:lnTo>
                    <a:pt x="209" y="124"/>
                  </a:lnTo>
                  <a:lnTo>
                    <a:pt x="208" y="106"/>
                  </a:lnTo>
                  <a:lnTo>
                    <a:pt x="205" y="91"/>
                  </a:lnTo>
                  <a:lnTo>
                    <a:pt x="200" y="79"/>
                  </a:lnTo>
                  <a:lnTo>
                    <a:pt x="197" y="69"/>
                  </a:lnTo>
                  <a:lnTo>
                    <a:pt x="190" y="55"/>
                  </a:lnTo>
                  <a:lnTo>
                    <a:pt x="187" y="51"/>
                  </a:lnTo>
                  <a:lnTo>
                    <a:pt x="121" y="0"/>
                  </a:lnTo>
                  <a:lnTo>
                    <a:pt x="37" y="16"/>
                  </a:lnTo>
                  <a:lnTo>
                    <a:pt x="0" y="94"/>
                  </a:lnTo>
                  <a:close/>
                </a:path>
              </a:pathLst>
            </a:custGeom>
            <a:solidFill>
              <a:srgbClr val="FCD6A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id-ID" sz="1800"/>
            </a:p>
          </p:txBody>
        </p:sp>
        <p:sp>
          <p:nvSpPr>
            <p:cNvPr id="73" name="Freeform 76">
              <a:extLst>
                <a:ext uri="{FF2B5EF4-FFF2-40B4-BE49-F238E27FC236}">
                  <a16:creationId xmlns:a16="http://schemas.microsoft.com/office/drawing/2014/main" xmlns="" id="{008DB587-FE85-4AF2-B13C-07DA32D24008}"/>
                </a:ext>
              </a:extLst>
            </p:cNvPr>
            <p:cNvSpPr>
              <a:spLocks/>
            </p:cNvSpPr>
            <p:nvPr/>
          </p:nvSpPr>
          <p:spPr bwMode="auto">
            <a:xfrm>
              <a:off x="676" y="3019"/>
              <a:ext cx="214" cy="394"/>
            </a:xfrm>
            <a:custGeom>
              <a:avLst/>
              <a:gdLst>
                <a:gd name="T0" fmla="*/ 1 w 428"/>
                <a:gd name="T1" fmla="*/ 0 h 789"/>
                <a:gd name="T2" fmla="*/ 1 w 428"/>
                <a:gd name="T3" fmla="*/ 0 h 789"/>
                <a:gd name="T4" fmla="*/ 1 w 428"/>
                <a:gd name="T5" fmla="*/ 0 h 789"/>
                <a:gd name="T6" fmla="*/ 1 w 428"/>
                <a:gd name="T7" fmla="*/ 0 h 789"/>
                <a:gd name="T8" fmla="*/ 0 w 428"/>
                <a:gd name="T9" fmla="*/ 0 h 789"/>
                <a:gd name="T10" fmla="*/ 1 w 428"/>
                <a:gd name="T11" fmla="*/ 0 h 789"/>
                <a:gd name="T12" fmla="*/ 1 w 428"/>
                <a:gd name="T13" fmla="*/ 0 h 789"/>
                <a:gd name="T14" fmla="*/ 1 w 428"/>
                <a:gd name="T15" fmla="*/ 0 h 789"/>
                <a:gd name="T16" fmla="*/ 1 w 428"/>
                <a:gd name="T17" fmla="*/ 0 h 789"/>
                <a:gd name="T18" fmla="*/ 1 w 428"/>
                <a:gd name="T19" fmla="*/ 0 h 789"/>
                <a:gd name="T20" fmla="*/ 1 w 428"/>
                <a:gd name="T21" fmla="*/ 0 h 78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428" h="789">
                  <a:moveTo>
                    <a:pt x="347" y="0"/>
                  </a:moveTo>
                  <a:lnTo>
                    <a:pt x="136" y="21"/>
                  </a:lnTo>
                  <a:lnTo>
                    <a:pt x="88" y="146"/>
                  </a:lnTo>
                  <a:lnTo>
                    <a:pt x="19" y="362"/>
                  </a:lnTo>
                  <a:lnTo>
                    <a:pt x="0" y="733"/>
                  </a:lnTo>
                  <a:lnTo>
                    <a:pt x="79" y="772"/>
                  </a:lnTo>
                  <a:lnTo>
                    <a:pt x="277" y="789"/>
                  </a:lnTo>
                  <a:lnTo>
                    <a:pt x="428" y="763"/>
                  </a:lnTo>
                  <a:lnTo>
                    <a:pt x="425" y="618"/>
                  </a:lnTo>
                  <a:lnTo>
                    <a:pt x="410" y="257"/>
                  </a:lnTo>
                  <a:lnTo>
                    <a:pt x="347" y="0"/>
                  </a:lnTo>
                  <a:close/>
                </a:path>
              </a:pathLst>
            </a:custGeom>
            <a:solidFill>
              <a:srgbClr val="C0C0C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id-ID" sz="1800"/>
            </a:p>
          </p:txBody>
        </p:sp>
        <p:sp>
          <p:nvSpPr>
            <p:cNvPr id="74" name="Freeform 77">
              <a:extLst>
                <a:ext uri="{FF2B5EF4-FFF2-40B4-BE49-F238E27FC236}">
                  <a16:creationId xmlns:a16="http://schemas.microsoft.com/office/drawing/2014/main" xmlns="" id="{47A57BFD-03D2-4132-B9E3-8EBFB3A0B88E}"/>
                </a:ext>
              </a:extLst>
            </p:cNvPr>
            <p:cNvSpPr>
              <a:spLocks/>
            </p:cNvSpPr>
            <p:nvPr/>
          </p:nvSpPr>
          <p:spPr bwMode="auto">
            <a:xfrm>
              <a:off x="722" y="2837"/>
              <a:ext cx="142" cy="118"/>
            </a:xfrm>
            <a:custGeom>
              <a:avLst/>
              <a:gdLst>
                <a:gd name="T0" fmla="*/ 0 w 285"/>
                <a:gd name="T1" fmla="*/ 1 h 235"/>
                <a:gd name="T2" fmla="*/ 0 w 285"/>
                <a:gd name="T3" fmla="*/ 1 h 235"/>
                <a:gd name="T4" fmla="*/ 0 w 285"/>
                <a:gd name="T5" fmla="*/ 1 h 235"/>
                <a:gd name="T6" fmla="*/ 0 w 285"/>
                <a:gd name="T7" fmla="*/ 1 h 235"/>
                <a:gd name="T8" fmla="*/ 0 w 285"/>
                <a:gd name="T9" fmla="*/ 1 h 235"/>
                <a:gd name="T10" fmla="*/ 0 w 285"/>
                <a:gd name="T11" fmla="*/ 1 h 235"/>
                <a:gd name="T12" fmla="*/ 0 w 285"/>
                <a:gd name="T13" fmla="*/ 1 h 235"/>
                <a:gd name="T14" fmla="*/ 0 w 285"/>
                <a:gd name="T15" fmla="*/ 1 h 235"/>
                <a:gd name="T16" fmla="*/ 0 w 285"/>
                <a:gd name="T17" fmla="*/ 1 h 235"/>
                <a:gd name="T18" fmla="*/ 0 w 285"/>
                <a:gd name="T19" fmla="*/ 1 h 235"/>
                <a:gd name="T20" fmla="*/ 0 w 285"/>
                <a:gd name="T21" fmla="*/ 1 h 235"/>
                <a:gd name="T22" fmla="*/ 0 w 285"/>
                <a:gd name="T23" fmla="*/ 1 h 235"/>
                <a:gd name="T24" fmla="*/ 0 w 285"/>
                <a:gd name="T25" fmla="*/ 0 h 235"/>
                <a:gd name="T26" fmla="*/ 0 w 285"/>
                <a:gd name="T27" fmla="*/ 1 h 235"/>
                <a:gd name="T28" fmla="*/ 0 w 285"/>
                <a:gd name="T29" fmla="*/ 1 h 235"/>
                <a:gd name="T30" fmla="*/ 0 w 285"/>
                <a:gd name="T31" fmla="*/ 1 h 235"/>
                <a:gd name="T32" fmla="*/ 0 w 285"/>
                <a:gd name="T33" fmla="*/ 1 h 235"/>
                <a:gd name="T34" fmla="*/ 0 w 285"/>
                <a:gd name="T35" fmla="*/ 1 h 235"/>
                <a:gd name="T36" fmla="*/ 0 w 285"/>
                <a:gd name="T37" fmla="*/ 1 h 235"/>
                <a:gd name="T38" fmla="*/ 0 w 285"/>
                <a:gd name="T39" fmla="*/ 1 h 235"/>
                <a:gd name="T40" fmla="*/ 0 w 285"/>
                <a:gd name="T41" fmla="*/ 1 h 235"/>
                <a:gd name="T42" fmla="*/ 0 w 285"/>
                <a:gd name="T43" fmla="*/ 1 h 235"/>
                <a:gd name="T44" fmla="*/ 0 w 285"/>
                <a:gd name="T45" fmla="*/ 1 h 235"/>
                <a:gd name="T46" fmla="*/ 0 w 285"/>
                <a:gd name="T47" fmla="*/ 1 h 235"/>
                <a:gd name="T48" fmla="*/ 0 w 285"/>
                <a:gd name="T49" fmla="*/ 1 h 235"/>
                <a:gd name="T50" fmla="*/ 0 w 285"/>
                <a:gd name="T51" fmla="*/ 1 h 235"/>
                <a:gd name="T52" fmla="*/ 0 w 285"/>
                <a:gd name="T53" fmla="*/ 1 h 235"/>
                <a:gd name="T54" fmla="*/ 0 w 285"/>
                <a:gd name="T55" fmla="*/ 1 h 235"/>
                <a:gd name="T56" fmla="*/ 0 w 285"/>
                <a:gd name="T57" fmla="*/ 1 h 235"/>
                <a:gd name="T58" fmla="*/ 0 w 285"/>
                <a:gd name="T59" fmla="*/ 1 h 235"/>
                <a:gd name="T60" fmla="*/ 0 w 285"/>
                <a:gd name="T61" fmla="*/ 1 h 235"/>
                <a:gd name="T62" fmla="*/ 0 w 285"/>
                <a:gd name="T63" fmla="*/ 1 h 235"/>
                <a:gd name="T64" fmla="*/ 0 w 285"/>
                <a:gd name="T65" fmla="*/ 1 h 235"/>
                <a:gd name="T66" fmla="*/ 0 w 285"/>
                <a:gd name="T67" fmla="*/ 1 h 235"/>
                <a:gd name="T68" fmla="*/ 0 w 285"/>
                <a:gd name="T69" fmla="*/ 1 h 235"/>
                <a:gd name="T70" fmla="*/ 0 w 285"/>
                <a:gd name="T71" fmla="*/ 1 h 235"/>
                <a:gd name="T72" fmla="*/ 0 w 285"/>
                <a:gd name="T73" fmla="*/ 1 h 235"/>
                <a:gd name="T74" fmla="*/ 0 w 285"/>
                <a:gd name="T75" fmla="*/ 1 h 235"/>
                <a:gd name="T76" fmla="*/ 0 w 285"/>
                <a:gd name="T77" fmla="*/ 1 h 235"/>
                <a:gd name="T78" fmla="*/ 0 w 285"/>
                <a:gd name="T79" fmla="*/ 1 h 235"/>
                <a:gd name="T80" fmla="*/ 0 w 285"/>
                <a:gd name="T81" fmla="*/ 1 h 235"/>
                <a:gd name="T82" fmla="*/ 0 w 285"/>
                <a:gd name="T83" fmla="*/ 1 h 235"/>
                <a:gd name="T84" fmla="*/ 0 w 285"/>
                <a:gd name="T85" fmla="*/ 1 h 235"/>
                <a:gd name="T86" fmla="*/ 0 w 285"/>
                <a:gd name="T87" fmla="*/ 1 h 235"/>
                <a:gd name="T88" fmla="*/ 0 w 285"/>
                <a:gd name="T89" fmla="*/ 1 h 235"/>
                <a:gd name="T90" fmla="*/ 0 w 285"/>
                <a:gd name="T91" fmla="*/ 1 h 235"/>
                <a:gd name="T92" fmla="*/ 0 w 285"/>
                <a:gd name="T93" fmla="*/ 1 h 235"/>
                <a:gd name="T94" fmla="*/ 0 w 285"/>
                <a:gd name="T95" fmla="*/ 1 h 235"/>
                <a:gd name="T96" fmla="*/ 0 w 285"/>
                <a:gd name="T97" fmla="*/ 1 h 235"/>
                <a:gd name="T98" fmla="*/ 0 w 285"/>
                <a:gd name="T99" fmla="*/ 1 h 235"/>
                <a:gd name="T100" fmla="*/ 0 w 285"/>
                <a:gd name="T101" fmla="*/ 1 h 235"/>
                <a:gd name="T102" fmla="*/ 0 w 285"/>
                <a:gd name="T103" fmla="*/ 1 h 235"/>
                <a:gd name="T104" fmla="*/ 0 w 285"/>
                <a:gd name="T105" fmla="*/ 1 h 235"/>
                <a:gd name="T106" fmla="*/ 0 w 285"/>
                <a:gd name="T107" fmla="*/ 1 h 235"/>
                <a:gd name="T108" fmla="*/ 0 w 285"/>
                <a:gd name="T109" fmla="*/ 1 h 235"/>
                <a:gd name="T110" fmla="*/ 0 w 285"/>
                <a:gd name="T111" fmla="*/ 1 h 235"/>
                <a:gd name="T112" fmla="*/ 0 w 285"/>
                <a:gd name="T113" fmla="*/ 1 h 235"/>
                <a:gd name="T114" fmla="*/ 0 w 285"/>
                <a:gd name="T115" fmla="*/ 1 h 235"/>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285" h="235">
                  <a:moveTo>
                    <a:pt x="5" y="211"/>
                  </a:moveTo>
                  <a:lnTo>
                    <a:pt x="5" y="211"/>
                  </a:lnTo>
                  <a:lnTo>
                    <a:pt x="0" y="129"/>
                  </a:lnTo>
                  <a:lnTo>
                    <a:pt x="2" y="117"/>
                  </a:lnTo>
                  <a:lnTo>
                    <a:pt x="5" y="106"/>
                  </a:lnTo>
                  <a:lnTo>
                    <a:pt x="9" y="88"/>
                  </a:lnTo>
                  <a:lnTo>
                    <a:pt x="11" y="79"/>
                  </a:lnTo>
                  <a:lnTo>
                    <a:pt x="11" y="66"/>
                  </a:lnTo>
                  <a:lnTo>
                    <a:pt x="12" y="60"/>
                  </a:lnTo>
                  <a:lnTo>
                    <a:pt x="14" y="54"/>
                  </a:lnTo>
                  <a:lnTo>
                    <a:pt x="15" y="51"/>
                  </a:lnTo>
                  <a:lnTo>
                    <a:pt x="20" y="49"/>
                  </a:lnTo>
                  <a:lnTo>
                    <a:pt x="33" y="46"/>
                  </a:lnTo>
                  <a:lnTo>
                    <a:pt x="54" y="39"/>
                  </a:lnTo>
                  <a:lnTo>
                    <a:pt x="75" y="30"/>
                  </a:lnTo>
                  <a:lnTo>
                    <a:pt x="84" y="25"/>
                  </a:lnTo>
                  <a:lnTo>
                    <a:pt x="90" y="19"/>
                  </a:lnTo>
                  <a:lnTo>
                    <a:pt x="96" y="15"/>
                  </a:lnTo>
                  <a:lnTo>
                    <a:pt x="103" y="10"/>
                  </a:lnTo>
                  <a:lnTo>
                    <a:pt x="118" y="4"/>
                  </a:lnTo>
                  <a:lnTo>
                    <a:pt x="132" y="1"/>
                  </a:lnTo>
                  <a:lnTo>
                    <a:pt x="145" y="0"/>
                  </a:lnTo>
                  <a:lnTo>
                    <a:pt x="151" y="1"/>
                  </a:lnTo>
                  <a:lnTo>
                    <a:pt x="157" y="3"/>
                  </a:lnTo>
                  <a:lnTo>
                    <a:pt x="171" y="9"/>
                  </a:lnTo>
                  <a:lnTo>
                    <a:pt x="184" y="16"/>
                  </a:lnTo>
                  <a:lnTo>
                    <a:pt x="195" y="21"/>
                  </a:lnTo>
                  <a:lnTo>
                    <a:pt x="202" y="24"/>
                  </a:lnTo>
                  <a:lnTo>
                    <a:pt x="211" y="30"/>
                  </a:lnTo>
                  <a:lnTo>
                    <a:pt x="232" y="46"/>
                  </a:lnTo>
                  <a:lnTo>
                    <a:pt x="252" y="63"/>
                  </a:lnTo>
                  <a:lnTo>
                    <a:pt x="261" y="69"/>
                  </a:lnTo>
                  <a:lnTo>
                    <a:pt x="267" y="72"/>
                  </a:lnTo>
                  <a:lnTo>
                    <a:pt x="268" y="73"/>
                  </a:lnTo>
                  <a:lnTo>
                    <a:pt x="271" y="76"/>
                  </a:lnTo>
                  <a:lnTo>
                    <a:pt x="274" y="88"/>
                  </a:lnTo>
                  <a:lnTo>
                    <a:pt x="277" y="105"/>
                  </a:lnTo>
                  <a:lnTo>
                    <a:pt x="280" y="123"/>
                  </a:lnTo>
                  <a:lnTo>
                    <a:pt x="283" y="157"/>
                  </a:lnTo>
                  <a:lnTo>
                    <a:pt x="285" y="174"/>
                  </a:lnTo>
                  <a:lnTo>
                    <a:pt x="279" y="199"/>
                  </a:lnTo>
                  <a:lnTo>
                    <a:pt x="274" y="202"/>
                  </a:lnTo>
                  <a:lnTo>
                    <a:pt x="265" y="211"/>
                  </a:lnTo>
                  <a:lnTo>
                    <a:pt x="256" y="223"/>
                  </a:lnTo>
                  <a:lnTo>
                    <a:pt x="252" y="229"/>
                  </a:lnTo>
                  <a:lnTo>
                    <a:pt x="250" y="235"/>
                  </a:lnTo>
                  <a:lnTo>
                    <a:pt x="252" y="232"/>
                  </a:lnTo>
                  <a:lnTo>
                    <a:pt x="252" y="225"/>
                  </a:lnTo>
                  <a:lnTo>
                    <a:pt x="252" y="213"/>
                  </a:lnTo>
                  <a:lnTo>
                    <a:pt x="250" y="205"/>
                  </a:lnTo>
                  <a:lnTo>
                    <a:pt x="247" y="198"/>
                  </a:lnTo>
                  <a:lnTo>
                    <a:pt x="240" y="183"/>
                  </a:lnTo>
                  <a:lnTo>
                    <a:pt x="232" y="172"/>
                  </a:lnTo>
                  <a:lnTo>
                    <a:pt x="228" y="165"/>
                  </a:lnTo>
                  <a:lnTo>
                    <a:pt x="225" y="159"/>
                  </a:lnTo>
                  <a:lnTo>
                    <a:pt x="226" y="145"/>
                  </a:lnTo>
                  <a:lnTo>
                    <a:pt x="226" y="135"/>
                  </a:lnTo>
                  <a:lnTo>
                    <a:pt x="225" y="124"/>
                  </a:lnTo>
                  <a:lnTo>
                    <a:pt x="220" y="112"/>
                  </a:lnTo>
                  <a:lnTo>
                    <a:pt x="216" y="99"/>
                  </a:lnTo>
                  <a:lnTo>
                    <a:pt x="211" y="93"/>
                  </a:lnTo>
                  <a:lnTo>
                    <a:pt x="207" y="88"/>
                  </a:lnTo>
                  <a:lnTo>
                    <a:pt x="201" y="84"/>
                  </a:lnTo>
                  <a:lnTo>
                    <a:pt x="193" y="82"/>
                  </a:lnTo>
                  <a:lnTo>
                    <a:pt x="178" y="79"/>
                  </a:lnTo>
                  <a:lnTo>
                    <a:pt x="165" y="79"/>
                  </a:lnTo>
                  <a:lnTo>
                    <a:pt x="154" y="81"/>
                  </a:lnTo>
                  <a:lnTo>
                    <a:pt x="151" y="82"/>
                  </a:lnTo>
                  <a:lnTo>
                    <a:pt x="151" y="84"/>
                  </a:lnTo>
                  <a:lnTo>
                    <a:pt x="148" y="87"/>
                  </a:lnTo>
                  <a:lnTo>
                    <a:pt x="145" y="90"/>
                  </a:lnTo>
                  <a:lnTo>
                    <a:pt x="138" y="94"/>
                  </a:lnTo>
                  <a:lnTo>
                    <a:pt x="136" y="90"/>
                  </a:lnTo>
                  <a:lnTo>
                    <a:pt x="133" y="87"/>
                  </a:lnTo>
                  <a:lnTo>
                    <a:pt x="126" y="85"/>
                  </a:lnTo>
                  <a:lnTo>
                    <a:pt x="118" y="85"/>
                  </a:lnTo>
                  <a:lnTo>
                    <a:pt x="109" y="85"/>
                  </a:lnTo>
                  <a:lnTo>
                    <a:pt x="99" y="88"/>
                  </a:lnTo>
                  <a:lnTo>
                    <a:pt x="94" y="90"/>
                  </a:lnTo>
                  <a:lnTo>
                    <a:pt x="90" y="94"/>
                  </a:lnTo>
                  <a:lnTo>
                    <a:pt x="79" y="102"/>
                  </a:lnTo>
                  <a:lnTo>
                    <a:pt x="65" y="108"/>
                  </a:lnTo>
                  <a:lnTo>
                    <a:pt x="50" y="112"/>
                  </a:lnTo>
                  <a:lnTo>
                    <a:pt x="54" y="103"/>
                  </a:lnTo>
                  <a:lnTo>
                    <a:pt x="54" y="97"/>
                  </a:lnTo>
                  <a:lnTo>
                    <a:pt x="54" y="96"/>
                  </a:lnTo>
                  <a:lnTo>
                    <a:pt x="51" y="96"/>
                  </a:lnTo>
                  <a:lnTo>
                    <a:pt x="42" y="99"/>
                  </a:lnTo>
                  <a:lnTo>
                    <a:pt x="32" y="105"/>
                  </a:lnTo>
                  <a:lnTo>
                    <a:pt x="24" y="111"/>
                  </a:lnTo>
                  <a:lnTo>
                    <a:pt x="23" y="114"/>
                  </a:lnTo>
                  <a:lnTo>
                    <a:pt x="21" y="117"/>
                  </a:lnTo>
                  <a:lnTo>
                    <a:pt x="15" y="162"/>
                  </a:lnTo>
                  <a:lnTo>
                    <a:pt x="9" y="193"/>
                  </a:lnTo>
                  <a:lnTo>
                    <a:pt x="6" y="205"/>
                  </a:lnTo>
                  <a:lnTo>
                    <a:pt x="5" y="211"/>
                  </a:lnTo>
                  <a:close/>
                </a:path>
              </a:pathLst>
            </a:custGeom>
            <a:solidFill>
              <a:srgbClr val="1B171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id-ID" sz="1800"/>
            </a:p>
          </p:txBody>
        </p:sp>
        <p:sp>
          <p:nvSpPr>
            <p:cNvPr id="75" name="Freeform 78">
              <a:extLst>
                <a:ext uri="{FF2B5EF4-FFF2-40B4-BE49-F238E27FC236}">
                  <a16:creationId xmlns:a16="http://schemas.microsoft.com/office/drawing/2014/main" xmlns="" id="{F35DD193-AE75-44A1-AD56-99A718E3691E}"/>
                </a:ext>
              </a:extLst>
            </p:cNvPr>
            <p:cNvSpPr>
              <a:spLocks/>
            </p:cNvSpPr>
            <p:nvPr/>
          </p:nvSpPr>
          <p:spPr bwMode="auto">
            <a:xfrm>
              <a:off x="719" y="2869"/>
              <a:ext cx="148" cy="212"/>
            </a:xfrm>
            <a:custGeom>
              <a:avLst/>
              <a:gdLst>
                <a:gd name="T0" fmla="*/ 1 w 296"/>
                <a:gd name="T1" fmla="*/ 1 h 424"/>
                <a:gd name="T2" fmla="*/ 1 w 296"/>
                <a:gd name="T3" fmla="*/ 1 h 424"/>
                <a:gd name="T4" fmla="*/ 1 w 296"/>
                <a:gd name="T5" fmla="*/ 1 h 424"/>
                <a:gd name="T6" fmla="*/ 1 w 296"/>
                <a:gd name="T7" fmla="*/ 1 h 424"/>
                <a:gd name="T8" fmla="*/ 1 w 296"/>
                <a:gd name="T9" fmla="*/ 1 h 424"/>
                <a:gd name="T10" fmla="*/ 1 w 296"/>
                <a:gd name="T11" fmla="*/ 1 h 424"/>
                <a:gd name="T12" fmla="*/ 1 w 296"/>
                <a:gd name="T13" fmla="*/ 1 h 424"/>
                <a:gd name="T14" fmla="*/ 1 w 296"/>
                <a:gd name="T15" fmla="*/ 1 h 424"/>
                <a:gd name="T16" fmla="*/ 1 w 296"/>
                <a:gd name="T17" fmla="*/ 1 h 424"/>
                <a:gd name="T18" fmla="*/ 1 w 296"/>
                <a:gd name="T19" fmla="*/ 1 h 424"/>
                <a:gd name="T20" fmla="*/ 1 w 296"/>
                <a:gd name="T21" fmla="*/ 1 h 424"/>
                <a:gd name="T22" fmla="*/ 1 w 296"/>
                <a:gd name="T23" fmla="*/ 1 h 424"/>
                <a:gd name="T24" fmla="*/ 1 w 296"/>
                <a:gd name="T25" fmla="*/ 1 h 424"/>
                <a:gd name="T26" fmla="*/ 1 w 296"/>
                <a:gd name="T27" fmla="*/ 1 h 424"/>
                <a:gd name="T28" fmla="*/ 1 w 296"/>
                <a:gd name="T29" fmla="*/ 1 h 424"/>
                <a:gd name="T30" fmla="*/ 1 w 296"/>
                <a:gd name="T31" fmla="*/ 1 h 424"/>
                <a:gd name="T32" fmla="*/ 1 w 296"/>
                <a:gd name="T33" fmla="*/ 1 h 424"/>
                <a:gd name="T34" fmla="*/ 1 w 296"/>
                <a:gd name="T35" fmla="*/ 1 h 424"/>
                <a:gd name="T36" fmla="*/ 1 w 296"/>
                <a:gd name="T37" fmla="*/ 1 h 424"/>
                <a:gd name="T38" fmla="*/ 1 w 296"/>
                <a:gd name="T39" fmla="*/ 1 h 424"/>
                <a:gd name="T40" fmla="*/ 1 w 296"/>
                <a:gd name="T41" fmla="*/ 1 h 424"/>
                <a:gd name="T42" fmla="*/ 0 w 296"/>
                <a:gd name="T43" fmla="*/ 1 h 424"/>
                <a:gd name="T44" fmla="*/ 1 w 296"/>
                <a:gd name="T45" fmla="*/ 1 h 424"/>
                <a:gd name="T46" fmla="*/ 1 w 296"/>
                <a:gd name="T47" fmla="*/ 1 h 424"/>
                <a:gd name="T48" fmla="*/ 1 w 296"/>
                <a:gd name="T49" fmla="*/ 1 h 424"/>
                <a:gd name="T50" fmla="*/ 1 w 296"/>
                <a:gd name="T51" fmla="*/ 1 h 424"/>
                <a:gd name="T52" fmla="*/ 1 w 296"/>
                <a:gd name="T53" fmla="*/ 1 h 424"/>
                <a:gd name="T54" fmla="*/ 1 w 296"/>
                <a:gd name="T55" fmla="*/ 1 h 424"/>
                <a:gd name="T56" fmla="*/ 1 w 296"/>
                <a:gd name="T57" fmla="*/ 1 h 424"/>
                <a:gd name="T58" fmla="*/ 1 w 296"/>
                <a:gd name="T59" fmla="*/ 1 h 424"/>
                <a:gd name="T60" fmla="*/ 1 w 296"/>
                <a:gd name="T61" fmla="*/ 0 h 424"/>
                <a:gd name="T62" fmla="*/ 1 w 296"/>
                <a:gd name="T63" fmla="*/ 1 h 424"/>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296" h="424">
                  <a:moveTo>
                    <a:pt x="271" y="132"/>
                  </a:moveTo>
                  <a:lnTo>
                    <a:pt x="271" y="132"/>
                  </a:lnTo>
                  <a:lnTo>
                    <a:pt x="274" y="132"/>
                  </a:lnTo>
                  <a:lnTo>
                    <a:pt x="281" y="132"/>
                  </a:lnTo>
                  <a:lnTo>
                    <a:pt x="286" y="134"/>
                  </a:lnTo>
                  <a:lnTo>
                    <a:pt x="289" y="135"/>
                  </a:lnTo>
                  <a:lnTo>
                    <a:pt x="291" y="138"/>
                  </a:lnTo>
                  <a:lnTo>
                    <a:pt x="294" y="141"/>
                  </a:lnTo>
                  <a:lnTo>
                    <a:pt x="296" y="155"/>
                  </a:lnTo>
                  <a:lnTo>
                    <a:pt x="296" y="164"/>
                  </a:lnTo>
                  <a:lnTo>
                    <a:pt x="294" y="174"/>
                  </a:lnTo>
                  <a:lnTo>
                    <a:pt x="293" y="186"/>
                  </a:lnTo>
                  <a:lnTo>
                    <a:pt x="289" y="198"/>
                  </a:lnTo>
                  <a:lnTo>
                    <a:pt x="284" y="210"/>
                  </a:lnTo>
                  <a:lnTo>
                    <a:pt x="277" y="220"/>
                  </a:lnTo>
                  <a:lnTo>
                    <a:pt x="269" y="231"/>
                  </a:lnTo>
                  <a:lnTo>
                    <a:pt x="263" y="235"/>
                  </a:lnTo>
                  <a:lnTo>
                    <a:pt x="257" y="237"/>
                  </a:lnTo>
                  <a:lnTo>
                    <a:pt x="253" y="237"/>
                  </a:lnTo>
                  <a:lnTo>
                    <a:pt x="248" y="235"/>
                  </a:lnTo>
                  <a:lnTo>
                    <a:pt x="245" y="232"/>
                  </a:lnTo>
                  <a:lnTo>
                    <a:pt x="242" y="229"/>
                  </a:lnTo>
                  <a:lnTo>
                    <a:pt x="244" y="315"/>
                  </a:lnTo>
                  <a:lnTo>
                    <a:pt x="175" y="388"/>
                  </a:lnTo>
                  <a:lnTo>
                    <a:pt x="121" y="424"/>
                  </a:lnTo>
                  <a:lnTo>
                    <a:pt x="94" y="412"/>
                  </a:lnTo>
                  <a:lnTo>
                    <a:pt x="57" y="330"/>
                  </a:lnTo>
                  <a:lnTo>
                    <a:pt x="42" y="300"/>
                  </a:lnTo>
                  <a:lnTo>
                    <a:pt x="31" y="276"/>
                  </a:lnTo>
                  <a:lnTo>
                    <a:pt x="28" y="265"/>
                  </a:lnTo>
                  <a:lnTo>
                    <a:pt x="27" y="259"/>
                  </a:lnTo>
                  <a:lnTo>
                    <a:pt x="27" y="253"/>
                  </a:lnTo>
                  <a:lnTo>
                    <a:pt x="25" y="249"/>
                  </a:lnTo>
                  <a:lnTo>
                    <a:pt x="19" y="237"/>
                  </a:lnTo>
                  <a:lnTo>
                    <a:pt x="15" y="226"/>
                  </a:lnTo>
                  <a:lnTo>
                    <a:pt x="10" y="216"/>
                  </a:lnTo>
                  <a:lnTo>
                    <a:pt x="6" y="202"/>
                  </a:lnTo>
                  <a:lnTo>
                    <a:pt x="1" y="183"/>
                  </a:lnTo>
                  <a:lnTo>
                    <a:pt x="0" y="171"/>
                  </a:lnTo>
                  <a:lnTo>
                    <a:pt x="0" y="159"/>
                  </a:lnTo>
                  <a:lnTo>
                    <a:pt x="3" y="147"/>
                  </a:lnTo>
                  <a:lnTo>
                    <a:pt x="7" y="135"/>
                  </a:lnTo>
                  <a:lnTo>
                    <a:pt x="12" y="122"/>
                  </a:lnTo>
                  <a:lnTo>
                    <a:pt x="13" y="107"/>
                  </a:lnTo>
                  <a:lnTo>
                    <a:pt x="15" y="92"/>
                  </a:lnTo>
                  <a:lnTo>
                    <a:pt x="15" y="77"/>
                  </a:lnTo>
                  <a:lnTo>
                    <a:pt x="16" y="48"/>
                  </a:lnTo>
                  <a:lnTo>
                    <a:pt x="18" y="38"/>
                  </a:lnTo>
                  <a:lnTo>
                    <a:pt x="22" y="30"/>
                  </a:lnTo>
                  <a:lnTo>
                    <a:pt x="28" y="24"/>
                  </a:lnTo>
                  <a:lnTo>
                    <a:pt x="34" y="18"/>
                  </a:lnTo>
                  <a:lnTo>
                    <a:pt x="48" y="12"/>
                  </a:lnTo>
                  <a:lnTo>
                    <a:pt x="58" y="8"/>
                  </a:lnTo>
                  <a:lnTo>
                    <a:pt x="64" y="8"/>
                  </a:lnTo>
                  <a:lnTo>
                    <a:pt x="116" y="0"/>
                  </a:lnTo>
                  <a:lnTo>
                    <a:pt x="185" y="0"/>
                  </a:lnTo>
                  <a:lnTo>
                    <a:pt x="242" y="26"/>
                  </a:lnTo>
                  <a:lnTo>
                    <a:pt x="271" y="132"/>
                  </a:lnTo>
                  <a:close/>
                </a:path>
              </a:pathLst>
            </a:custGeom>
            <a:solidFill>
              <a:srgbClr val="FCD6A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id-ID" sz="1800"/>
            </a:p>
          </p:txBody>
        </p:sp>
        <p:sp>
          <p:nvSpPr>
            <p:cNvPr id="76" name="Freeform 79">
              <a:extLst>
                <a:ext uri="{FF2B5EF4-FFF2-40B4-BE49-F238E27FC236}">
                  <a16:creationId xmlns:a16="http://schemas.microsoft.com/office/drawing/2014/main" xmlns="" id="{0A4554D0-0AE9-4701-B24B-4C66E6E371BB}"/>
                </a:ext>
              </a:extLst>
            </p:cNvPr>
            <p:cNvSpPr>
              <a:spLocks/>
            </p:cNvSpPr>
            <p:nvPr/>
          </p:nvSpPr>
          <p:spPr bwMode="auto">
            <a:xfrm>
              <a:off x="431" y="2998"/>
              <a:ext cx="914" cy="1180"/>
            </a:xfrm>
            <a:custGeom>
              <a:avLst/>
              <a:gdLst>
                <a:gd name="T0" fmla="*/ 0 w 1829"/>
                <a:gd name="T1" fmla="*/ 1 h 2360"/>
                <a:gd name="T2" fmla="*/ 0 w 1829"/>
                <a:gd name="T3" fmla="*/ 1 h 2360"/>
                <a:gd name="T4" fmla="*/ 0 w 1829"/>
                <a:gd name="T5" fmla="*/ 1 h 2360"/>
                <a:gd name="T6" fmla="*/ 0 w 1829"/>
                <a:gd name="T7" fmla="*/ 1 h 2360"/>
                <a:gd name="T8" fmla="*/ 0 w 1829"/>
                <a:gd name="T9" fmla="*/ 1 h 2360"/>
                <a:gd name="T10" fmla="*/ 0 w 1829"/>
                <a:gd name="T11" fmla="*/ 1 h 2360"/>
                <a:gd name="T12" fmla="*/ 0 w 1829"/>
                <a:gd name="T13" fmla="*/ 1 h 2360"/>
                <a:gd name="T14" fmla="*/ 0 w 1829"/>
                <a:gd name="T15" fmla="*/ 1 h 2360"/>
                <a:gd name="T16" fmla="*/ 0 w 1829"/>
                <a:gd name="T17" fmla="*/ 1 h 2360"/>
                <a:gd name="T18" fmla="*/ 0 w 1829"/>
                <a:gd name="T19" fmla="*/ 1 h 2360"/>
                <a:gd name="T20" fmla="*/ 0 w 1829"/>
                <a:gd name="T21" fmla="*/ 1 h 2360"/>
                <a:gd name="T22" fmla="*/ 0 w 1829"/>
                <a:gd name="T23" fmla="*/ 1 h 2360"/>
                <a:gd name="T24" fmla="*/ 0 w 1829"/>
                <a:gd name="T25" fmla="*/ 1 h 2360"/>
                <a:gd name="T26" fmla="*/ 0 w 1829"/>
                <a:gd name="T27" fmla="*/ 1 h 2360"/>
                <a:gd name="T28" fmla="*/ 0 w 1829"/>
                <a:gd name="T29" fmla="*/ 1 h 2360"/>
                <a:gd name="T30" fmla="*/ 0 w 1829"/>
                <a:gd name="T31" fmla="*/ 1 h 2360"/>
                <a:gd name="T32" fmla="*/ 0 w 1829"/>
                <a:gd name="T33" fmla="*/ 1 h 2360"/>
                <a:gd name="T34" fmla="*/ 0 w 1829"/>
                <a:gd name="T35" fmla="*/ 1 h 2360"/>
                <a:gd name="T36" fmla="*/ 0 w 1829"/>
                <a:gd name="T37" fmla="*/ 1 h 2360"/>
                <a:gd name="T38" fmla="*/ 0 w 1829"/>
                <a:gd name="T39" fmla="*/ 1 h 2360"/>
                <a:gd name="T40" fmla="*/ 0 w 1829"/>
                <a:gd name="T41" fmla="*/ 1 h 2360"/>
                <a:gd name="T42" fmla="*/ 0 w 1829"/>
                <a:gd name="T43" fmla="*/ 1 h 2360"/>
                <a:gd name="T44" fmla="*/ 0 w 1829"/>
                <a:gd name="T45" fmla="*/ 1 h 2360"/>
                <a:gd name="T46" fmla="*/ 0 w 1829"/>
                <a:gd name="T47" fmla="*/ 1 h 2360"/>
                <a:gd name="T48" fmla="*/ 0 w 1829"/>
                <a:gd name="T49" fmla="*/ 1 h 2360"/>
                <a:gd name="T50" fmla="*/ 0 w 1829"/>
                <a:gd name="T51" fmla="*/ 1 h 2360"/>
                <a:gd name="T52" fmla="*/ 0 w 1829"/>
                <a:gd name="T53" fmla="*/ 1 h 2360"/>
                <a:gd name="T54" fmla="*/ 0 w 1829"/>
                <a:gd name="T55" fmla="*/ 1 h 2360"/>
                <a:gd name="T56" fmla="*/ 0 w 1829"/>
                <a:gd name="T57" fmla="*/ 1 h 2360"/>
                <a:gd name="T58" fmla="*/ 0 w 1829"/>
                <a:gd name="T59" fmla="*/ 1 h 2360"/>
                <a:gd name="T60" fmla="*/ 0 w 1829"/>
                <a:gd name="T61" fmla="*/ 1 h 2360"/>
                <a:gd name="T62" fmla="*/ 0 w 1829"/>
                <a:gd name="T63" fmla="*/ 1 h 2360"/>
                <a:gd name="T64" fmla="*/ 0 w 1829"/>
                <a:gd name="T65" fmla="*/ 1 h 2360"/>
                <a:gd name="T66" fmla="*/ 0 w 1829"/>
                <a:gd name="T67" fmla="*/ 1 h 2360"/>
                <a:gd name="T68" fmla="*/ 0 w 1829"/>
                <a:gd name="T69" fmla="*/ 1 h 2360"/>
                <a:gd name="T70" fmla="*/ 0 w 1829"/>
                <a:gd name="T71" fmla="*/ 1 h 2360"/>
                <a:gd name="T72" fmla="*/ 0 w 1829"/>
                <a:gd name="T73" fmla="*/ 1 h 2360"/>
                <a:gd name="T74" fmla="*/ 0 w 1829"/>
                <a:gd name="T75" fmla="*/ 1 h 2360"/>
                <a:gd name="T76" fmla="*/ 0 w 1829"/>
                <a:gd name="T77" fmla="*/ 1 h 2360"/>
                <a:gd name="T78" fmla="*/ 0 w 1829"/>
                <a:gd name="T79" fmla="*/ 1 h 2360"/>
                <a:gd name="T80" fmla="*/ 0 w 1829"/>
                <a:gd name="T81" fmla="*/ 1 h 2360"/>
                <a:gd name="T82" fmla="*/ 0 w 1829"/>
                <a:gd name="T83" fmla="*/ 1 h 2360"/>
                <a:gd name="T84" fmla="*/ 0 w 1829"/>
                <a:gd name="T85" fmla="*/ 1 h 2360"/>
                <a:gd name="T86" fmla="*/ 0 w 1829"/>
                <a:gd name="T87" fmla="*/ 1 h 2360"/>
                <a:gd name="T88" fmla="*/ 0 w 1829"/>
                <a:gd name="T89" fmla="*/ 1 h 2360"/>
                <a:gd name="T90" fmla="*/ 0 w 1829"/>
                <a:gd name="T91" fmla="*/ 1 h 2360"/>
                <a:gd name="T92" fmla="*/ 0 w 1829"/>
                <a:gd name="T93" fmla="*/ 1 h 2360"/>
                <a:gd name="T94" fmla="*/ 0 w 1829"/>
                <a:gd name="T95" fmla="*/ 1 h 2360"/>
                <a:gd name="T96" fmla="*/ 0 w 1829"/>
                <a:gd name="T97" fmla="*/ 1 h 2360"/>
                <a:gd name="T98" fmla="*/ 0 w 1829"/>
                <a:gd name="T99" fmla="*/ 1 h 2360"/>
                <a:gd name="T100" fmla="*/ 0 w 1829"/>
                <a:gd name="T101" fmla="*/ 1 h 2360"/>
                <a:gd name="T102" fmla="*/ 0 w 1829"/>
                <a:gd name="T103" fmla="*/ 1 h 2360"/>
                <a:gd name="T104" fmla="*/ 0 w 1829"/>
                <a:gd name="T105" fmla="*/ 1 h 2360"/>
                <a:gd name="T106" fmla="*/ 0 w 1829"/>
                <a:gd name="T107" fmla="*/ 1 h 2360"/>
                <a:gd name="T108" fmla="*/ 0 w 1829"/>
                <a:gd name="T109" fmla="*/ 1 h 2360"/>
                <a:gd name="T110" fmla="*/ 0 w 1829"/>
                <a:gd name="T111" fmla="*/ 1 h 2360"/>
                <a:gd name="T112" fmla="*/ 0 w 1829"/>
                <a:gd name="T113" fmla="*/ 1 h 2360"/>
                <a:gd name="T114" fmla="*/ 0 w 1829"/>
                <a:gd name="T115" fmla="*/ 1 h 2360"/>
                <a:gd name="T116" fmla="*/ 0 w 1829"/>
                <a:gd name="T117" fmla="*/ 1 h 2360"/>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1829" h="2360">
                  <a:moveTo>
                    <a:pt x="627" y="57"/>
                  </a:moveTo>
                  <a:lnTo>
                    <a:pt x="627" y="57"/>
                  </a:lnTo>
                  <a:lnTo>
                    <a:pt x="606" y="58"/>
                  </a:lnTo>
                  <a:lnTo>
                    <a:pt x="576" y="60"/>
                  </a:lnTo>
                  <a:lnTo>
                    <a:pt x="552" y="60"/>
                  </a:lnTo>
                  <a:lnTo>
                    <a:pt x="539" y="60"/>
                  </a:lnTo>
                  <a:lnTo>
                    <a:pt x="528" y="63"/>
                  </a:lnTo>
                  <a:lnTo>
                    <a:pt x="509" y="70"/>
                  </a:lnTo>
                  <a:lnTo>
                    <a:pt x="495" y="78"/>
                  </a:lnTo>
                  <a:lnTo>
                    <a:pt x="482" y="85"/>
                  </a:lnTo>
                  <a:lnTo>
                    <a:pt x="467" y="94"/>
                  </a:lnTo>
                  <a:lnTo>
                    <a:pt x="455" y="106"/>
                  </a:lnTo>
                  <a:lnTo>
                    <a:pt x="450" y="112"/>
                  </a:lnTo>
                  <a:lnTo>
                    <a:pt x="446" y="118"/>
                  </a:lnTo>
                  <a:lnTo>
                    <a:pt x="441" y="126"/>
                  </a:lnTo>
                  <a:lnTo>
                    <a:pt x="440" y="132"/>
                  </a:lnTo>
                  <a:lnTo>
                    <a:pt x="436" y="147"/>
                  </a:lnTo>
                  <a:lnTo>
                    <a:pt x="431" y="161"/>
                  </a:lnTo>
                  <a:lnTo>
                    <a:pt x="418" y="193"/>
                  </a:lnTo>
                  <a:lnTo>
                    <a:pt x="407" y="218"/>
                  </a:lnTo>
                  <a:lnTo>
                    <a:pt x="401" y="233"/>
                  </a:lnTo>
                  <a:lnTo>
                    <a:pt x="401" y="238"/>
                  </a:lnTo>
                  <a:lnTo>
                    <a:pt x="398" y="242"/>
                  </a:lnTo>
                  <a:lnTo>
                    <a:pt x="392" y="248"/>
                  </a:lnTo>
                  <a:lnTo>
                    <a:pt x="383" y="256"/>
                  </a:lnTo>
                  <a:lnTo>
                    <a:pt x="371" y="263"/>
                  </a:lnTo>
                  <a:lnTo>
                    <a:pt x="355" y="274"/>
                  </a:lnTo>
                  <a:lnTo>
                    <a:pt x="335" y="289"/>
                  </a:lnTo>
                  <a:lnTo>
                    <a:pt x="319" y="304"/>
                  </a:lnTo>
                  <a:lnTo>
                    <a:pt x="313" y="310"/>
                  </a:lnTo>
                  <a:lnTo>
                    <a:pt x="310" y="314"/>
                  </a:lnTo>
                  <a:lnTo>
                    <a:pt x="310" y="319"/>
                  </a:lnTo>
                  <a:lnTo>
                    <a:pt x="307" y="322"/>
                  </a:lnTo>
                  <a:lnTo>
                    <a:pt x="299" y="331"/>
                  </a:lnTo>
                  <a:lnTo>
                    <a:pt x="290" y="337"/>
                  </a:lnTo>
                  <a:lnTo>
                    <a:pt x="286" y="338"/>
                  </a:lnTo>
                  <a:lnTo>
                    <a:pt x="281" y="338"/>
                  </a:lnTo>
                  <a:lnTo>
                    <a:pt x="277" y="340"/>
                  </a:lnTo>
                  <a:lnTo>
                    <a:pt x="274" y="341"/>
                  </a:lnTo>
                  <a:lnTo>
                    <a:pt x="266" y="346"/>
                  </a:lnTo>
                  <a:lnTo>
                    <a:pt x="259" y="353"/>
                  </a:lnTo>
                  <a:lnTo>
                    <a:pt x="219" y="383"/>
                  </a:lnTo>
                  <a:lnTo>
                    <a:pt x="198" y="401"/>
                  </a:lnTo>
                  <a:lnTo>
                    <a:pt x="189" y="407"/>
                  </a:lnTo>
                  <a:lnTo>
                    <a:pt x="183" y="410"/>
                  </a:lnTo>
                  <a:lnTo>
                    <a:pt x="177" y="413"/>
                  </a:lnTo>
                  <a:lnTo>
                    <a:pt x="168" y="420"/>
                  </a:lnTo>
                  <a:lnTo>
                    <a:pt x="148" y="440"/>
                  </a:lnTo>
                  <a:lnTo>
                    <a:pt x="138" y="450"/>
                  </a:lnTo>
                  <a:lnTo>
                    <a:pt x="126" y="459"/>
                  </a:lnTo>
                  <a:lnTo>
                    <a:pt x="114" y="468"/>
                  </a:lnTo>
                  <a:lnTo>
                    <a:pt x="103" y="479"/>
                  </a:lnTo>
                  <a:lnTo>
                    <a:pt x="69" y="521"/>
                  </a:lnTo>
                  <a:lnTo>
                    <a:pt x="36" y="561"/>
                  </a:lnTo>
                  <a:lnTo>
                    <a:pt x="0" y="614"/>
                  </a:lnTo>
                  <a:lnTo>
                    <a:pt x="8" y="609"/>
                  </a:lnTo>
                  <a:lnTo>
                    <a:pt x="15" y="608"/>
                  </a:lnTo>
                  <a:lnTo>
                    <a:pt x="24" y="606"/>
                  </a:lnTo>
                  <a:lnTo>
                    <a:pt x="36" y="606"/>
                  </a:lnTo>
                  <a:lnTo>
                    <a:pt x="40" y="608"/>
                  </a:lnTo>
                  <a:lnTo>
                    <a:pt x="46" y="611"/>
                  </a:lnTo>
                  <a:lnTo>
                    <a:pt x="52" y="614"/>
                  </a:lnTo>
                  <a:lnTo>
                    <a:pt x="58" y="618"/>
                  </a:lnTo>
                  <a:lnTo>
                    <a:pt x="64" y="624"/>
                  </a:lnTo>
                  <a:lnTo>
                    <a:pt x="69" y="632"/>
                  </a:lnTo>
                  <a:lnTo>
                    <a:pt x="73" y="641"/>
                  </a:lnTo>
                  <a:lnTo>
                    <a:pt x="76" y="648"/>
                  </a:lnTo>
                  <a:lnTo>
                    <a:pt x="81" y="661"/>
                  </a:lnTo>
                  <a:lnTo>
                    <a:pt x="81" y="673"/>
                  </a:lnTo>
                  <a:lnTo>
                    <a:pt x="81" y="682"/>
                  </a:lnTo>
                  <a:lnTo>
                    <a:pt x="79" y="688"/>
                  </a:lnTo>
                  <a:lnTo>
                    <a:pt x="79" y="691"/>
                  </a:lnTo>
                  <a:lnTo>
                    <a:pt x="82" y="690"/>
                  </a:lnTo>
                  <a:lnTo>
                    <a:pt x="90" y="685"/>
                  </a:lnTo>
                  <a:lnTo>
                    <a:pt x="100" y="676"/>
                  </a:lnTo>
                  <a:lnTo>
                    <a:pt x="111" y="666"/>
                  </a:lnTo>
                  <a:lnTo>
                    <a:pt x="132" y="642"/>
                  </a:lnTo>
                  <a:lnTo>
                    <a:pt x="151" y="621"/>
                  </a:lnTo>
                  <a:lnTo>
                    <a:pt x="159" y="615"/>
                  </a:lnTo>
                  <a:lnTo>
                    <a:pt x="165" y="614"/>
                  </a:lnTo>
                  <a:lnTo>
                    <a:pt x="171" y="611"/>
                  </a:lnTo>
                  <a:lnTo>
                    <a:pt x="181" y="605"/>
                  </a:lnTo>
                  <a:lnTo>
                    <a:pt x="205" y="585"/>
                  </a:lnTo>
                  <a:lnTo>
                    <a:pt x="229" y="564"/>
                  </a:lnTo>
                  <a:lnTo>
                    <a:pt x="244" y="551"/>
                  </a:lnTo>
                  <a:lnTo>
                    <a:pt x="248" y="545"/>
                  </a:lnTo>
                  <a:lnTo>
                    <a:pt x="254" y="539"/>
                  </a:lnTo>
                  <a:lnTo>
                    <a:pt x="262" y="534"/>
                  </a:lnTo>
                  <a:lnTo>
                    <a:pt x="272" y="531"/>
                  </a:lnTo>
                  <a:lnTo>
                    <a:pt x="280" y="530"/>
                  </a:lnTo>
                  <a:lnTo>
                    <a:pt x="287" y="527"/>
                  </a:lnTo>
                  <a:lnTo>
                    <a:pt x="304" y="516"/>
                  </a:lnTo>
                  <a:lnTo>
                    <a:pt x="317" y="506"/>
                  </a:lnTo>
                  <a:lnTo>
                    <a:pt x="323" y="503"/>
                  </a:lnTo>
                  <a:lnTo>
                    <a:pt x="328" y="501"/>
                  </a:lnTo>
                  <a:lnTo>
                    <a:pt x="383" y="489"/>
                  </a:lnTo>
                  <a:lnTo>
                    <a:pt x="373" y="603"/>
                  </a:lnTo>
                  <a:lnTo>
                    <a:pt x="362" y="699"/>
                  </a:lnTo>
                  <a:lnTo>
                    <a:pt x="358" y="744"/>
                  </a:lnTo>
                  <a:lnTo>
                    <a:pt x="352" y="781"/>
                  </a:lnTo>
                  <a:lnTo>
                    <a:pt x="343" y="837"/>
                  </a:lnTo>
                  <a:lnTo>
                    <a:pt x="334" y="879"/>
                  </a:lnTo>
                  <a:lnTo>
                    <a:pt x="320" y="940"/>
                  </a:lnTo>
                  <a:lnTo>
                    <a:pt x="319" y="955"/>
                  </a:lnTo>
                  <a:lnTo>
                    <a:pt x="317" y="968"/>
                  </a:lnTo>
                  <a:lnTo>
                    <a:pt x="317" y="979"/>
                  </a:lnTo>
                  <a:lnTo>
                    <a:pt x="317" y="988"/>
                  </a:lnTo>
                  <a:lnTo>
                    <a:pt x="320" y="995"/>
                  </a:lnTo>
                  <a:lnTo>
                    <a:pt x="322" y="1003"/>
                  </a:lnTo>
                  <a:lnTo>
                    <a:pt x="326" y="1007"/>
                  </a:lnTo>
                  <a:lnTo>
                    <a:pt x="331" y="1010"/>
                  </a:lnTo>
                  <a:lnTo>
                    <a:pt x="341" y="1016"/>
                  </a:lnTo>
                  <a:lnTo>
                    <a:pt x="352" y="1022"/>
                  </a:lnTo>
                  <a:lnTo>
                    <a:pt x="368" y="1027"/>
                  </a:lnTo>
                  <a:lnTo>
                    <a:pt x="392" y="1031"/>
                  </a:lnTo>
                  <a:lnTo>
                    <a:pt x="407" y="1036"/>
                  </a:lnTo>
                  <a:lnTo>
                    <a:pt x="425" y="1042"/>
                  </a:lnTo>
                  <a:lnTo>
                    <a:pt x="461" y="1055"/>
                  </a:lnTo>
                  <a:lnTo>
                    <a:pt x="503" y="1073"/>
                  </a:lnTo>
                  <a:lnTo>
                    <a:pt x="506" y="1003"/>
                  </a:lnTo>
                  <a:lnTo>
                    <a:pt x="513" y="1004"/>
                  </a:lnTo>
                  <a:lnTo>
                    <a:pt x="536" y="1007"/>
                  </a:lnTo>
                  <a:lnTo>
                    <a:pt x="548" y="1010"/>
                  </a:lnTo>
                  <a:lnTo>
                    <a:pt x="552" y="1012"/>
                  </a:lnTo>
                  <a:lnTo>
                    <a:pt x="555" y="1015"/>
                  </a:lnTo>
                  <a:lnTo>
                    <a:pt x="557" y="1018"/>
                  </a:lnTo>
                  <a:lnTo>
                    <a:pt x="558" y="1022"/>
                  </a:lnTo>
                  <a:lnTo>
                    <a:pt x="558" y="1031"/>
                  </a:lnTo>
                  <a:lnTo>
                    <a:pt x="560" y="1049"/>
                  </a:lnTo>
                  <a:lnTo>
                    <a:pt x="563" y="1076"/>
                  </a:lnTo>
                  <a:lnTo>
                    <a:pt x="566" y="1111"/>
                  </a:lnTo>
                  <a:lnTo>
                    <a:pt x="567" y="1146"/>
                  </a:lnTo>
                  <a:lnTo>
                    <a:pt x="569" y="1170"/>
                  </a:lnTo>
                  <a:lnTo>
                    <a:pt x="575" y="1199"/>
                  </a:lnTo>
                  <a:lnTo>
                    <a:pt x="588" y="1265"/>
                  </a:lnTo>
                  <a:lnTo>
                    <a:pt x="602" y="1323"/>
                  </a:lnTo>
                  <a:lnTo>
                    <a:pt x="606" y="1352"/>
                  </a:lnTo>
                  <a:lnTo>
                    <a:pt x="605" y="1358"/>
                  </a:lnTo>
                  <a:lnTo>
                    <a:pt x="600" y="1365"/>
                  </a:lnTo>
                  <a:lnTo>
                    <a:pt x="587" y="1387"/>
                  </a:lnTo>
                  <a:lnTo>
                    <a:pt x="572" y="1410"/>
                  </a:lnTo>
                  <a:lnTo>
                    <a:pt x="566" y="1419"/>
                  </a:lnTo>
                  <a:lnTo>
                    <a:pt x="564" y="1426"/>
                  </a:lnTo>
                  <a:lnTo>
                    <a:pt x="563" y="1456"/>
                  </a:lnTo>
                  <a:lnTo>
                    <a:pt x="561" y="1471"/>
                  </a:lnTo>
                  <a:lnTo>
                    <a:pt x="560" y="1477"/>
                  </a:lnTo>
                  <a:lnTo>
                    <a:pt x="558" y="1482"/>
                  </a:lnTo>
                  <a:lnTo>
                    <a:pt x="548" y="1495"/>
                  </a:lnTo>
                  <a:lnTo>
                    <a:pt x="530" y="1521"/>
                  </a:lnTo>
                  <a:lnTo>
                    <a:pt x="519" y="1537"/>
                  </a:lnTo>
                  <a:lnTo>
                    <a:pt x="512" y="1552"/>
                  </a:lnTo>
                  <a:lnTo>
                    <a:pt x="506" y="1567"/>
                  </a:lnTo>
                  <a:lnTo>
                    <a:pt x="504" y="1575"/>
                  </a:lnTo>
                  <a:lnTo>
                    <a:pt x="503" y="1582"/>
                  </a:lnTo>
                  <a:lnTo>
                    <a:pt x="501" y="1600"/>
                  </a:lnTo>
                  <a:lnTo>
                    <a:pt x="498" y="1627"/>
                  </a:lnTo>
                  <a:lnTo>
                    <a:pt x="485" y="1696"/>
                  </a:lnTo>
                  <a:lnTo>
                    <a:pt x="470" y="1768"/>
                  </a:lnTo>
                  <a:lnTo>
                    <a:pt x="456" y="1819"/>
                  </a:lnTo>
                  <a:lnTo>
                    <a:pt x="449" y="1840"/>
                  </a:lnTo>
                  <a:lnTo>
                    <a:pt x="440" y="1866"/>
                  </a:lnTo>
                  <a:lnTo>
                    <a:pt x="415" y="1931"/>
                  </a:lnTo>
                  <a:lnTo>
                    <a:pt x="391" y="1989"/>
                  </a:lnTo>
                  <a:lnTo>
                    <a:pt x="383" y="2012"/>
                  </a:lnTo>
                  <a:lnTo>
                    <a:pt x="382" y="2027"/>
                  </a:lnTo>
                  <a:lnTo>
                    <a:pt x="380" y="2033"/>
                  </a:lnTo>
                  <a:lnTo>
                    <a:pt x="377" y="2042"/>
                  </a:lnTo>
                  <a:lnTo>
                    <a:pt x="370" y="2070"/>
                  </a:lnTo>
                  <a:lnTo>
                    <a:pt x="343" y="2145"/>
                  </a:lnTo>
                  <a:lnTo>
                    <a:pt x="317" y="2220"/>
                  </a:lnTo>
                  <a:lnTo>
                    <a:pt x="310" y="2248"/>
                  </a:lnTo>
                  <a:lnTo>
                    <a:pt x="307" y="2257"/>
                  </a:lnTo>
                  <a:lnTo>
                    <a:pt x="307" y="2265"/>
                  </a:lnTo>
                  <a:lnTo>
                    <a:pt x="308" y="2268"/>
                  </a:lnTo>
                  <a:lnTo>
                    <a:pt x="311" y="2272"/>
                  </a:lnTo>
                  <a:lnTo>
                    <a:pt x="316" y="2277"/>
                  </a:lnTo>
                  <a:lnTo>
                    <a:pt x="320" y="2280"/>
                  </a:lnTo>
                  <a:lnTo>
                    <a:pt x="334" y="2286"/>
                  </a:lnTo>
                  <a:lnTo>
                    <a:pt x="350" y="2290"/>
                  </a:lnTo>
                  <a:lnTo>
                    <a:pt x="386" y="2299"/>
                  </a:lnTo>
                  <a:lnTo>
                    <a:pt x="403" y="2302"/>
                  </a:lnTo>
                  <a:lnTo>
                    <a:pt x="418" y="2307"/>
                  </a:lnTo>
                  <a:lnTo>
                    <a:pt x="431" y="2311"/>
                  </a:lnTo>
                  <a:lnTo>
                    <a:pt x="443" y="2314"/>
                  </a:lnTo>
                  <a:lnTo>
                    <a:pt x="467" y="2317"/>
                  </a:lnTo>
                  <a:lnTo>
                    <a:pt x="486" y="2320"/>
                  </a:lnTo>
                  <a:lnTo>
                    <a:pt x="494" y="2322"/>
                  </a:lnTo>
                  <a:lnTo>
                    <a:pt x="498" y="2326"/>
                  </a:lnTo>
                  <a:lnTo>
                    <a:pt x="506" y="2336"/>
                  </a:lnTo>
                  <a:lnTo>
                    <a:pt x="513" y="2348"/>
                  </a:lnTo>
                  <a:lnTo>
                    <a:pt x="519" y="2353"/>
                  </a:lnTo>
                  <a:lnTo>
                    <a:pt x="524" y="2357"/>
                  </a:lnTo>
                  <a:lnTo>
                    <a:pt x="530" y="2359"/>
                  </a:lnTo>
                  <a:lnTo>
                    <a:pt x="536" y="2360"/>
                  </a:lnTo>
                  <a:lnTo>
                    <a:pt x="542" y="2360"/>
                  </a:lnTo>
                  <a:lnTo>
                    <a:pt x="548" y="2357"/>
                  </a:lnTo>
                  <a:lnTo>
                    <a:pt x="554" y="2353"/>
                  </a:lnTo>
                  <a:lnTo>
                    <a:pt x="560" y="2345"/>
                  </a:lnTo>
                  <a:lnTo>
                    <a:pt x="564" y="2333"/>
                  </a:lnTo>
                  <a:lnTo>
                    <a:pt x="569" y="2319"/>
                  </a:lnTo>
                  <a:lnTo>
                    <a:pt x="573" y="2298"/>
                  </a:lnTo>
                  <a:lnTo>
                    <a:pt x="578" y="2272"/>
                  </a:lnTo>
                  <a:lnTo>
                    <a:pt x="585" y="2224"/>
                  </a:lnTo>
                  <a:lnTo>
                    <a:pt x="594" y="2188"/>
                  </a:lnTo>
                  <a:lnTo>
                    <a:pt x="602" y="2166"/>
                  </a:lnTo>
                  <a:lnTo>
                    <a:pt x="609" y="2154"/>
                  </a:lnTo>
                  <a:lnTo>
                    <a:pt x="615" y="2139"/>
                  </a:lnTo>
                  <a:lnTo>
                    <a:pt x="626" y="2113"/>
                  </a:lnTo>
                  <a:lnTo>
                    <a:pt x="629" y="2097"/>
                  </a:lnTo>
                  <a:lnTo>
                    <a:pt x="633" y="2081"/>
                  </a:lnTo>
                  <a:lnTo>
                    <a:pt x="635" y="2063"/>
                  </a:lnTo>
                  <a:lnTo>
                    <a:pt x="636" y="2043"/>
                  </a:lnTo>
                  <a:lnTo>
                    <a:pt x="638" y="2010"/>
                  </a:lnTo>
                  <a:lnTo>
                    <a:pt x="639" y="1995"/>
                  </a:lnTo>
                  <a:lnTo>
                    <a:pt x="641" y="1980"/>
                  </a:lnTo>
                  <a:lnTo>
                    <a:pt x="645" y="1964"/>
                  </a:lnTo>
                  <a:lnTo>
                    <a:pt x="650" y="1947"/>
                  </a:lnTo>
                  <a:lnTo>
                    <a:pt x="663" y="1905"/>
                  </a:lnTo>
                  <a:lnTo>
                    <a:pt x="673" y="1881"/>
                  </a:lnTo>
                  <a:lnTo>
                    <a:pt x="684" y="1857"/>
                  </a:lnTo>
                  <a:lnTo>
                    <a:pt x="705" y="1814"/>
                  </a:lnTo>
                  <a:lnTo>
                    <a:pt x="723" y="1778"/>
                  </a:lnTo>
                  <a:lnTo>
                    <a:pt x="727" y="1765"/>
                  </a:lnTo>
                  <a:lnTo>
                    <a:pt x="729" y="1756"/>
                  </a:lnTo>
                  <a:lnTo>
                    <a:pt x="730" y="1747"/>
                  </a:lnTo>
                  <a:lnTo>
                    <a:pt x="732" y="1733"/>
                  </a:lnTo>
                  <a:lnTo>
                    <a:pt x="739" y="1702"/>
                  </a:lnTo>
                  <a:lnTo>
                    <a:pt x="745" y="1670"/>
                  </a:lnTo>
                  <a:lnTo>
                    <a:pt x="747" y="1657"/>
                  </a:lnTo>
                  <a:lnTo>
                    <a:pt x="748" y="1646"/>
                  </a:lnTo>
                  <a:lnTo>
                    <a:pt x="750" y="1639"/>
                  </a:lnTo>
                  <a:lnTo>
                    <a:pt x="751" y="1630"/>
                  </a:lnTo>
                  <a:lnTo>
                    <a:pt x="759" y="1613"/>
                  </a:lnTo>
                  <a:lnTo>
                    <a:pt x="768" y="1602"/>
                  </a:lnTo>
                  <a:lnTo>
                    <a:pt x="771" y="1597"/>
                  </a:lnTo>
                  <a:lnTo>
                    <a:pt x="796" y="1622"/>
                  </a:lnTo>
                  <a:lnTo>
                    <a:pt x="819" y="1645"/>
                  </a:lnTo>
                  <a:lnTo>
                    <a:pt x="840" y="1666"/>
                  </a:lnTo>
                  <a:lnTo>
                    <a:pt x="864" y="1694"/>
                  </a:lnTo>
                  <a:lnTo>
                    <a:pt x="898" y="1733"/>
                  </a:lnTo>
                  <a:lnTo>
                    <a:pt x="916" y="1753"/>
                  </a:lnTo>
                  <a:lnTo>
                    <a:pt x="932" y="1769"/>
                  </a:lnTo>
                  <a:lnTo>
                    <a:pt x="947" y="1784"/>
                  </a:lnTo>
                  <a:lnTo>
                    <a:pt x="961" y="1792"/>
                  </a:lnTo>
                  <a:lnTo>
                    <a:pt x="970" y="1796"/>
                  </a:lnTo>
                  <a:lnTo>
                    <a:pt x="979" y="1798"/>
                  </a:lnTo>
                  <a:lnTo>
                    <a:pt x="986" y="1799"/>
                  </a:lnTo>
                  <a:lnTo>
                    <a:pt x="994" y="1798"/>
                  </a:lnTo>
                  <a:lnTo>
                    <a:pt x="1000" y="1796"/>
                  </a:lnTo>
                  <a:lnTo>
                    <a:pt x="1006" y="1793"/>
                  </a:lnTo>
                  <a:lnTo>
                    <a:pt x="1018" y="1787"/>
                  </a:lnTo>
                  <a:lnTo>
                    <a:pt x="1028" y="1780"/>
                  </a:lnTo>
                  <a:lnTo>
                    <a:pt x="1036" y="1775"/>
                  </a:lnTo>
                  <a:lnTo>
                    <a:pt x="1043" y="1769"/>
                  </a:lnTo>
                  <a:lnTo>
                    <a:pt x="1051" y="1762"/>
                  </a:lnTo>
                  <a:lnTo>
                    <a:pt x="1058" y="1751"/>
                  </a:lnTo>
                  <a:lnTo>
                    <a:pt x="1066" y="1738"/>
                  </a:lnTo>
                  <a:lnTo>
                    <a:pt x="1075" y="1720"/>
                  </a:lnTo>
                  <a:lnTo>
                    <a:pt x="1088" y="1684"/>
                  </a:lnTo>
                  <a:lnTo>
                    <a:pt x="1097" y="1657"/>
                  </a:lnTo>
                  <a:lnTo>
                    <a:pt x="1100" y="1646"/>
                  </a:lnTo>
                  <a:lnTo>
                    <a:pt x="1100" y="1637"/>
                  </a:lnTo>
                  <a:lnTo>
                    <a:pt x="1098" y="1630"/>
                  </a:lnTo>
                  <a:lnTo>
                    <a:pt x="1094" y="1622"/>
                  </a:lnTo>
                  <a:lnTo>
                    <a:pt x="1049" y="1573"/>
                  </a:lnTo>
                  <a:lnTo>
                    <a:pt x="1021" y="1543"/>
                  </a:lnTo>
                  <a:lnTo>
                    <a:pt x="998" y="1521"/>
                  </a:lnTo>
                  <a:lnTo>
                    <a:pt x="949" y="1482"/>
                  </a:lnTo>
                  <a:lnTo>
                    <a:pt x="922" y="1458"/>
                  </a:lnTo>
                  <a:lnTo>
                    <a:pt x="899" y="1435"/>
                  </a:lnTo>
                  <a:lnTo>
                    <a:pt x="890" y="1425"/>
                  </a:lnTo>
                  <a:lnTo>
                    <a:pt x="881" y="1416"/>
                  </a:lnTo>
                  <a:lnTo>
                    <a:pt x="864" y="1404"/>
                  </a:lnTo>
                  <a:lnTo>
                    <a:pt x="853" y="1398"/>
                  </a:lnTo>
                  <a:lnTo>
                    <a:pt x="849" y="1395"/>
                  </a:lnTo>
                  <a:lnTo>
                    <a:pt x="864" y="1359"/>
                  </a:lnTo>
                  <a:lnTo>
                    <a:pt x="878" y="1329"/>
                  </a:lnTo>
                  <a:lnTo>
                    <a:pt x="889" y="1305"/>
                  </a:lnTo>
                  <a:lnTo>
                    <a:pt x="899" y="1284"/>
                  </a:lnTo>
                  <a:lnTo>
                    <a:pt x="911" y="1254"/>
                  </a:lnTo>
                  <a:lnTo>
                    <a:pt x="923" y="1226"/>
                  </a:lnTo>
                  <a:lnTo>
                    <a:pt x="934" y="1202"/>
                  </a:lnTo>
                  <a:lnTo>
                    <a:pt x="967" y="1149"/>
                  </a:lnTo>
                  <a:lnTo>
                    <a:pt x="989" y="1117"/>
                  </a:lnTo>
                  <a:lnTo>
                    <a:pt x="994" y="1124"/>
                  </a:lnTo>
                  <a:lnTo>
                    <a:pt x="1004" y="1145"/>
                  </a:lnTo>
                  <a:lnTo>
                    <a:pt x="1016" y="1170"/>
                  </a:lnTo>
                  <a:lnTo>
                    <a:pt x="1019" y="1182"/>
                  </a:lnTo>
                  <a:lnTo>
                    <a:pt x="1021" y="1191"/>
                  </a:lnTo>
                  <a:lnTo>
                    <a:pt x="1019" y="1218"/>
                  </a:lnTo>
                  <a:lnTo>
                    <a:pt x="1016" y="1251"/>
                  </a:lnTo>
                  <a:lnTo>
                    <a:pt x="1016" y="1266"/>
                  </a:lnTo>
                  <a:lnTo>
                    <a:pt x="1016" y="1280"/>
                  </a:lnTo>
                  <a:lnTo>
                    <a:pt x="1019" y="1287"/>
                  </a:lnTo>
                  <a:lnTo>
                    <a:pt x="1021" y="1290"/>
                  </a:lnTo>
                  <a:lnTo>
                    <a:pt x="1024" y="1290"/>
                  </a:lnTo>
                  <a:lnTo>
                    <a:pt x="1027" y="1289"/>
                  </a:lnTo>
                  <a:lnTo>
                    <a:pt x="1031" y="1286"/>
                  </a:lnTo>
                  <a:lnTo>
                    <a:pt x="1040" y="1277"/>
                  </a:lnTo>
                  <a:lnTo>
                    <a:pt x="1049" y="1262"/>
                  </a:lnTo>
                  <a:lnTo>
                    <a:pt x="1060" y="1245"/>
                  </a:lnTo>
                  <a:lnTo>
                    <a:pt x="1078" y="1208"/>
                  </a:lnTo>
                  <a:lnTo>
                    <a:pt x="1085" y="1191"/>
                  </a:lnTo>
                  <a:lnTo>
                    <a:pt x="1089" y="1178"/>
                  </a:lnTo>
                  <a:lnTo>
                    <a:pt x="1095" y="1157"/>
                  </a:lnTo>
                  <a:lnTo>
                    <a:pt x="1104" y="1140"/>
                  </a:lnTo>
                  <a:lnTo>
                    <a:pt x="1107" y="1134"/>
                  </a:lnTo>
                  <a:lnTo>
                    <a:pt x="1112" y="1130"/>
                  </a:lnTo>
                  <a:lnTo>
                    <a:pt x="1116" y="1127"/>
                  </a:lnTo>
                  <a:lnTo>
                    <a:pt x="1122" y="1127"/>
                  </a:lnTo>
                  <a:lnTo>
                    <a:pt x="1133" y="1125"/>
                  </a:lnTo>
                  <a:lnTo>
                    <a:pt x="1137" y="1125"/>
                  </a:lnTo>
                  <a:lnTo>
                    <a:pt x="1142" y="1123"/>
                  </a:lnTo>
                  <a:lnTo>
                    <a:pt x="1146" y="1120"/>
                  </a:lnTo>
                  <a:lnTo>
                    <a:pt x="1151" y="1115"/>
                  </a:lnTo>
                  <a:lnTo>
                    <a:pt x="1155" y="1108"/>
                  </a:lnTo>
                  <a:lnTo>
                    <a:pt x="1158" y="1099"/>
                  </a:lnTo>
                  <a:lnTo>
                    <a:pt x="1191" y="994"/>
                  </a:lnTo>
                  <a:lnTo>
                    <a:pt x="1209" y="929"/>
                  </a:lnTo>
                  <a:lnTo>
                    <a:pt x="1215" y="904"/>
                  </a:lnTo>
                  <a:lnTo>
                    <a:pt x="1218" y="889"/>
                  </a:lnTo>
                  <a:lnTo>
                    <a:pt x="1223" y="853"/>
                  </a:lnTo>
                  <a:lnTo>
                    <a:pt x="1230" y="799"/>
                  </a:lnTo>
                  <a:lnTo>
                    <a:pt x="1233" y="771"/>
                  </a:lnTo>
                  <a:lnTo>
                    <a:pt x="1235" y="744"/>
                  </a:lnTo>
                  <a:lnTo>
                    <a:pt x="1235" y="723"/>
                  </a:lnTo>
                  <a:lnTo>
                    <a:pt x="1233" y="714"/>
                  </a:lnTo>
                  <a:lnTo>
                    <a:pt x="1230" y="708"/>
                  </a:lnTo>
                  <a:lnTo>
                    <a:pt x="1215" y="675"/>
                  </a:lnTo>
                  <a:lnTo>
                    <a:pt x="1196" y="629"/>
                  </a:lnTo>
                  <a:lnTo>
                    <a:pt x="1185" y="605"/>
                  </a:lnTo>
                  <a:lnTo>
                    <a:pt x="1178" y="581"/>
                  </a:lnTo>
                  <a:lnTo>
                    <a:pt x="1172" y="561"/>
                  </a:lnTo>
                  <a:lnTo>
                    <a:pt x="1170" y="543"/>
                  </a:lnTo>
                  <a:lnTo>
                    <a:pt x="1172" y="510"/>
                  </a:lnTo>
                  <a:lnTo>
                    <a:pt x="1173" y="471"/>
                  </a:lnTo>
                  <a:lnTo>
                    <a:pt x="1175" y="426"/>
                  </a:lnTo>
                  <a:lnTo>
                    <a:pt x="1199" y="441"/>
                  </a:lnTo>
                  <a:lnTo>
                    <a:pt x="1221" y="453"/>
                  </a:lnTo>
                  <a:lnTo>
                    <a:pt x="1242" y="462"/>
                  </a:lnTo>
                  <a:lnTo>
                    <a:pt x="1259" y="471"/>
                  </a:lnTo>
                  <a:lnTo>
                    <a:pt x="1272" y="479"/>
                  </a:lnTo>
                  <a:lnTo>
                    <a:pt x="1286" y="488"/>
                  </a:lnTo>
                  <a:lnTo>
                    <a:pt x="1305" y="495"/>
                  </a:lnTo>
                  <a:lnTo>
                    <a:pt x="1338" y="509"/>
                  </a:lnTo>
                  <a:lnTo>
                    <a:pt x="1371" y="524"/>
                  </a:lnTo>
                  <a:lnTo>
                    <a:pt x="1393" y="534"/>
                  </a:lnTo>
                  <a:lnTo>
                    <a:pt x="1419" y="548"/>
                  </a:lnTo>
                  <a:lnTo>
                    <a:pt x="1434" y="554"/>
                  </a:lnTo>
                  <a:lnTo>
                    <a:pt x="1449" y="558"/>
                  </a:lnTo>
                  <a:lnTo>
                    <a:pt x="1464" y="563"/>
                  </a:lnTo>
                  <a:lnTo>
                    <a:pt x="1479" y="564"/>
                  </a:lnTo>
                  <a:lnTo>
                    <a:pt x="1503" y="567"/>
                  </a:lnTo>
                  <a:lnTo>
                    <a:pt x="1517" y="570"/>
                  </a:lnTo>
                  <a:lnTo>
                    <a:pt x="1528" y="572"/>
                  </a:lnTo>
                  <a:lnTo>
                    <a:pt x="1538" y="573"/>
                  </a:lnTo>
                  <a:lnTo>
                    <a:pt x="1547" y="575"/>
                  </a:lnTo>
                  <a:lnTo>
                    <a:pt x="1556" y="579"/>
                  </a:lnTo>
                  <a:lnTo>
                    <a:pt x="1576" y="591"/>
                  </a:lnTo>
                  <a:lnTo>
                    <a:pt x="1594" y="603"/>
                  </a:lnTo>
                  <a:lnTo>
                    <a:pt x="1601" y="608"/>
                  </a:lnTo>
                  <a:lnTo>
                    <a:pt x="1606" y="609"/>
                  </a:lnTo>
                  <a:lnTo>
                    <a:pt x="1615" y="612"/>
                  </a:lnTo>
                  <a:lnTo>
                    <a:pt x="1624" y="617"/>
                  </a:lnTo>
                  <a:lnTo>
                    <a:pt x="1633" y="621"/>
                  </a:lnTo>
                  <a:lnTo>
                    <a:pt x="1633" y="615"/>
                  </a:lnTo>
                  <a:lnTo>
                    <a:pt x="1637" y="599"/>
                  </a:lnTo>
                  <a:lnTo>
                    <a:pt x="1640" y="588"/>
                  </a:lnTo>
                  <a:lnTo>
                    <a:pt x="1646" y="579"/>
                  </a:lnTo>
                  <a:lnTo>
                    <a:pt x="1654" y="569"/>
                  </a:lnTo>
                  <a:lnTo>
                    <a:pt x="1663" y="561"/>
                  </a:lnTo>
                  <a:lnTo>
                    <a:pt x="1673" y="554"/>
                  </a:lnTo>
                  <a:lnTo>
                    <a:pt x="1681" y="548"/>
                  </a:lnTo>
                  <a:lnTo>
                    <a:pt x="1693" y="536"/>
                  </a:lnTo>
                  <a:lnTo>
                    <a:pt x="1697" y="531"/>
                  </a:lnTo>
                  <a:lnTo>
                    <a:pt x="1703" y="528"/>
                  </a:lnTo>
                  <a:lnTo>
                    <a:pt x="1711" y="525"/>
                  </a:lnTo>
                  <a:lnTo>
                    <a:pt x="1720" y="525"/>
                  </a:lnTo>
                  <a:lnTo>
                    <a:pt x="1760" y="524"/>
                  </a:lnTo>
                  <a:lnTo>
                    <a:pt x="1776" y="525"/>
                  </a:lnTo>
                  <a:lnTo>
                    <a:pt x="1784" y="527"/>
                  </a:lnTo>
                  <a:lnTo>
                    <a:pt x="1788" y="530"/>
                  </a:lnTo>
                  <a:lnTo>
                    <a:pt x="1800" y="540"/>
                  </a:lnTo>
                  <a:lnTo>
                    <a:pt x="1814" y="554"/>
                  </a:lnTo>
                  <a:lnTo>
                    <a:pt x="1829" y="572"/>
                  </a:lnTo>
                  <a:lnTo>
                    <a:pt x="1826" y="564"/>
                  </a:lnTo>
                  <a:lnTo>
                    <a:pt x="1820" y="555"/>
                  </a:lnTo>
                  <a:lnTo>
                    <a:pt x="1812" y="543"/>
                  </a:lnTo>
                  <a:lnTo>
                    <a:pt x="1800" y="528"/>
                  </a:lnTo>
                  <a:lnTo>
                    <a:pt x="1785" y="510"/>
                  </a:lnTo>
                  <a:lnTo>
                    <a:pt x="1766" y="491"/>
                  </a:lnTo>
                  <a:lnTo>
                    <a:pt x="1740" y="470"/>
                  </a:lnTo>
                  <a:lnTo>
                    <a:pt x="1690" y="431"/>
                  </a:lnTo>
                  <a:lnTo>
                    <a:pt x="1648" y="400"/>
                  </a:lnTo>
                  <a:lnTo>
                    <a:pt x="1630" y="389"/>
                  </a:lnTo>
                  <a:lnTo>
                    <a:pt x="1615" y="382"/>
                  </a:lnTo>
                  <a:lnTo>
                    <a:pt x="1603" y="376"/>
                  </a:lnTo>
                  <a:lnTo>
                    <a:pt x="1594" y="373"/>
                  </a:lnTo>
                  <a:lnTo>
                    <a:pt x="1586" y="371"/>
                  </a:lnTo>
                  <a:lnTo>
                    <a:pt x="1579" y="368"/>
                  </a:lnTo>
                  <a:lnTo>
                    <a:pt x="1562" y="361"/>
                  </a:lnTo>
                  <a:lnTo>
                    <a:pt x="1546" y="352"/>
                  </a:lnTo>
                  <a:lnTo>
                    <a:pt x="1538" y="349"/>
                  </a:lnTo>
                  <a:lnTo>
                    <a:pt x="1531" y="347"/>
                  </a:lnTo>
                  <a:lnTo>
                    <a:pt x="1516" y="344"/>
                  </a:lnTo>
                  <a:lnTo>
                    <a:pt x="1500" y="338"/>
                  </a:lnTo>
                  <a:lnTo>
                    <a:pt x="1485" y="329"/>
                  </a:lnTo>
                  <a:lnTo>
                    <a:pt x="1470" y="319"/>
                  </a:lnTo>
                  <a:lnTo>
                    <a:pt x="1464" y="313"/>
                  </a:lnTo>
                  <a:lnTo>
                    <a:pt x="1456" y="307"/>
                  </a:lnTo>
                  <a:lnTo>
                    <a:pt x="1440" y="299"/>
                  </a:lnTo>
                  <a:lnTo>
                    <a:pt x="1425" y="293"/>
                  </a:lnTo>
                  <a:lnTo>
                    <a:pt x="1408" y="292"/>
                  </a:lnTo>
                  <a:lnTo>
                    <a:pt x="1398" y="292"/>
                  </a:lnTo>
                  <a:lnTo>
                    <a:pt x="1386" y="289"/>
                  </a:lnTo>
                  <a:lnTo>
                    <a:pt x="1356" y="280"/>
                  </a:lnTo>
                  <a:lnTo>
                    <a:pt x="1326" y="269"/>
                  </a:lnTo>
                  <a:lnTo>
                    <a:pt x="1314" y="265"/>
                  </a:lnTo>
                  <a:lnTo>
                    <a:pt x="1306" y="259"/>
                  </a:lnTo>
                  <a:lnTo>
                    <a:pt x="1278" y="235"/>
                  </a:lnTo>
                  <a:lnTo>
                    <a:pt x="1269" y="227"/>
                  </a:lnTo>
                  <a:lnTo>
                    <a:pt x="1262" y="223"/>
                  </a:lnTo>
                  <a:lnTo>
                    <a:pt x="1254" y="220"/>
                  </a:lnTo>
                  <a:lnTo>
                    <a:pt x="1247" y="218"/>
                  </a:lnTo>
                  <a:lnTo>
                    <a:pt x="1232" y="220"/>
                  </a:lnTo>
                  <a:lnTo>
                    <a:pt x="1220" y="220"/>
                  </a:lnTo>
                  <a:lnTo>
                    <a:pt x="1215" y="220"/>
                  </a:lnTo>
                  <a:lnTo>
                    <a:pt x="1211" y="217"/>
                  </a:lnTo>
                  <a:lnTo>
                    <a:pt x="1208" y="212"/>
                  </a:lnTo>
                  <a:lnTo>
                    <a:pt x="1206" y="206"/>
                  </a:lnTo>
                  <a:lnTo>
                    <a:pt x="1205" y="199"/>
                  </a:lnTo>
                  <a:lnTo>
                    <a:pt x="1202" y="191"/>
                  </a:lnTo>
                  <a:lnTo>
                    <a:pt x="1197" y="187"/>
                  </a:lnTo>
                  <a:lnTo>
                    <a:pt x="1191" y="181"/>
                  </a:lnTo>
                  <a:lnTo>
                    <a:pt x="1181" y="172"/>
                  </a:lnTo>
                  <a:lnTo>
                    <a:pt x="1178" y="167"/>
                  </a:lnTo>
                  <a:lnTo>
                    <a:pt x="1175" y="163"/>
                  </a:lnTo>
                  <a:lnTo>
                    <a:pt x="1173" y="148"/>
                  </a:lnTo>
                  <a:lnTo>
                    <a:pt x="1169" y="129"/>
                  </a:lnTo>
                  <a:lnTo>
                    <a:pt x="1166" y="118"/>
                  </a:lnTo>
                  <a:lnTo>
                    <a:pt x="1161" y="108"/>
                  </a:lnTo>
                  <a:lnTo>
                    <a:pt x="1155" y="99"/>
                  </a:lnTo>
                  <a:lnTo>
                    <a:pt x="1149" y="93"/>
                  </a:lnTo>
                  <a:lnTo>
                    <a:pt x="1133" y="81"/>
                  </a:lnTo>
                  <a:lnTo>
                    <a:pt x="1122" y="75"/>
                  </a:lnTo>
                  <a:lnTo>
                    <a:pt x="1110" y="69"/>
                  </a:lnTo>
                  <a:lnTo>
                    <a:pt x="1098" y="64"/>
                  </a:lnTo>
                  <a:lnTo>
                    <a:pt x="1085" y="61"/>
                  </a:lnTo>
                  <a:lnTo>
                    <a:pt x="1072" y="58"/>
                  </a:lnTo>
                  <a:lnTo>
                    <a:pt x="1058" y="58"/>
                  </a:lnTo>
                  <a:lnTo>
                    <a:pt x="1024" y="57"/>
                  </a:lnTo>
                  <a:lnTo>
                    <a:pt x="980" y="55"/>
                  </a:lnTo>
                  <a:lnTo>
                    <a:pt x="923" y="52"/>
                  </a:lnTo>
                  <a:lnTo>
                    <a:pt x="883" y="51"/>
                  </a:lnTo>
                  <a:lnTo>
                    <a:pt x="820" y="0"/>
                  </a:lnTo>
                  <a:lnTo>
                    <a:pt x="820" y="97"/>
                  </a:lnTo>
                  <a:lnTo>
                    <a:pt x="819" y="169"/>
                  </a:lnTo>
                  <a:lnTo>
                    <a:pt x="817" y="235"/>
                  </a:lnTo>
                  <a:lnTo>
                    <a:pt x="817" y="274"/>
                  </a:lnTo>
                  <a:lnTo>
                    <a:pt x="819" y="338"/>
                  </a:lnTo>
                  <a:lnTo>
                    <a:pt x="822" y="405"/>
                  </a:lnTo>
                  <a:lnTo>
                    <a:pt x="825" y="432"/>
                  </a:lnTo>
                  <a:lnTo>
                    <a:pt x="828" y="450"/>
                  </a:lnTo>
                  <a:lnTo>
                    <a:pt x="837" y="494"/>
                  </a:lnTo>
                  <a:lnTo>
                    <a:pt x="847" y="555"/>
                  </a:lnTo>
                  <a:lnTo>
                    <a:pt x="858" y="617"/>
                  </a:lnTo>
                  <a:lnTo>
                    <a:pt x="865" y="655"/>
                  </a:lnTo>
                  <a:lnTo>
                    <a:pt x="871" y="688"/>
                  </a:lnTo>
                  <a:lnTo>
                    <a:pt x="878" y="730"/>
                  </a:lnTo>
                  <a:lnTo>
                    <a:pt x="887" y="783"/>
                  </a:lnTo>
                  <a:lnTo>
                    <a:pt x="846" y="786"/>
                  </a:lnTo>
                  <a:lnTo>
                    <a:pt x="783" y="789"/>
                  </a:lnTo>
                  <a:lnTo>
                    <a:pt x="609" y="786"/>
                  </a:lnTo>
                  <a:lnTo>
                    <a:pt x="546" y="786"/>
                  </a:lnTo>
                  <a:lnTo>
                    <a:pt x="549" y="638"/>
                  </a:lnTo>
                  <a:lnTo>
                    <a:pt x="549" y="525"/>
                  </a:lnTo>
                  <a:lnTo>
                    <a:pt x="549" y="480"/>
                  </a:lnTo>
                  <a:lnTo>
                    <a:pt x="548" y="450"/>
                  </a:lnTo>
                  <a:lnTo>
                    <a:pt x="548" y="431"/>
                  </a:lnTo>
                  <a:lnTo>
                    <a:pt x="548" y="413"/>
                  </a:lnTo>
                  <a:lnTo>
                    <a:pt x="549" y="377"/>
                  </a:lnTo>
                  <a:lnTo>
                    <a:pt x="554" y="347"/>
                  </a:lnTo>
                  <a:lnTo>
                    <a:pt x="557" y="325"/>
                  </a:lnTo>
                  <a:lnTo>
                    <a:pt x="563" y="301"/>
                  </a:lnTo>
                  <a:lnTo>
                    <a:pt x="572" y="268"/>
                  </a:lnTo>
                  <a:lnTo>
                    <a:pt x="582" y="235"/>
                  </a:lnTo>
                  <a:lnTo>
                    <a:pt x="588" y="221"/>
                  </a:lnTo>
                  <a:lnTo>
                    <a:pt x="593" y="212"/>
                  </a:lnTo>
                  <a:lnTo>
                    <a:pt x="618" y="179"/>
                  </a:lnTo>
                  <a:lnTo>
                    <a:pt x="635" y="159"/>
                  </a:lnTo>
                  <a:lnTo>
                    <a:pt x="627" y="57"/>
                  </a:lnTo>
                  <a:close/>
                </a:path>
              </a:pathLst>
            </a:custGeom>
            <a:solidFill>
              <a:srgbClr val="1B171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id-ID" sz="1800"/>
            </a:p>
          </p:txBody>
        </p:sp>
        <p:sp>
          <p:nvSpPr>
            <p:cNvPr id="77" name="Freeform 80">
              <a:extLst>
                <a:ext uri="{FF2B5EF4-FFF2-40B4-BE49-F238E27FC236}">
                  <a16:creationId xmlns:a16="http://schemas.microsoft.com/office/drawing/2014/main" xmlns="" id="{BAAF9219-230B-41D1-BF18-78F17D70DDEC}"/>
                </a:ext>
              </a:extLst>
            </p:cNvPr>
            <p:cNvSpPr>
              <a:spLocks/>
            </p:cNvSpPr>
            <p:nvPr/>
          </p:nvSpPr>
          <p:spPr bwMode="auto">
            <a:xfrm>
              <a:off x="676" y="3082"/>
              <a:ext cx="104" cy="332"/>
            </a:xfrm>
            <a:custGeom>
              <a:avLst/>
              <a:gdLst>
                <a:gd name="T0" fmla="*/ 1 w 208"/>
                <a:gd name="T1" fmla="*/ 0 h 665"/>
                <a:gd name="T2" fmla="*/ 1 w 208"/>
                <a:gd name="T3" fmla="*/ 0 h 665"/>
                <a:gd name="T4" fmla="*/ 1 w 208"/>
                <a:gd name="T5" fmla="*/ 0 h 665"/>
                <a:gd name="T6" fmla="*/ 1 w 208"/>
                <a:gd name="T7" fmla="*/ 0 h 665"/>
                <a:gd name="T8" fmla="*/ 1 w 208"/>
                <a:gd name="T9" fmla="*/ 0 h 665"/>
                <a:gd name="T10" fmla="*/ 1 w 208"/>
                <a:gd name="T11" fmla="*/ 0 h 665"/>
                <a:gd name="T12" fmla="*/ 1 w 208"/>
                <a:gd name="T13" fmla="*/ 0 h 665"/>
                <a:gd name="T14" fmla="*/ 1 w 208"/>
                <a:gd name="T15" fmla="*/ 0 h 665"/>
                <a:gd name="T16" fmla="*/ 1 w 208"/>
                <a:gd name="T17" fmla="*/ 0 h 665"/>
                <a:gd name="T18" fmla="*/ 1 w 208"/>
                <a:gd name="T19" fmla="*/ 0 h 665"/>
                <a:gd name="T20" fmla="*/ 1 w 208"/>
                <a:gd name="T21" fmla="*/ 0 h 665"/>
                <a:gd name="T22" fmla="*/ 1 w 208"/>
                <a:gd name="T23" fmla="*/ 0 h 665"/>
                <a:gd name="T24" fmla="*/ 1 w 208"/>
                <a:gd name="T25" fmla="*/ 0 h 665"/>
                <a:gd name="T26" fmla="*/ 1 w 208"/>
                <a:gd name="T27" fmla="*/ 0 h 665"/>
                <a:gd name="T28" fmla="*/ 1 w 208"/>
                <a:gd name="T29" fmla="*/ 0 h 665"/>
                <a:gd name="T30" fmla="*/ 1 w 208"/>
                <a:gd name="T31" fmla="*/ 0 h 665"/>
                <a:gd name="T32" fmla="*/ 1 w 208"/>
                <a:gd name="T33" fmla="*/ 0 h 665"/>
                <a:gd name="T34" fmla="*/ 1 w 208"/>
                <a:gd name="T35" fmla="*/ 0 h 665"/>
                <a:gd name="T36" fmla="*/ 1 w 208"/>
                <a:gd name="T37" fmla="*/ 0 h 665"/>
                <a:gd name="T38" fmla="*/ 1 w 208"/>
                <a:gd name="T39" fmla="*/ 0 h 665"/>
                <a:gd name="T40" fmla="*/ 1 w 208"/>
                <a:gd name="T41" fmla="*/ 0 h 665"/>
                <a:gd name="T42" fmla="*/ 1 w 208"/>
                <a:gd name="T43" fmla="*/ 0 h 665"/>
                <a:gd name="T44" fmla="*/ 1 w 208"/>
                <a:gd name="T45" fmla="*/ 0 h 665"/>
                <a:gd name="T46" fmla="*/ 1 w 208"/>
                <a:gd name="T47" fmla="*/ 0 h 665"/>
                <a:gd name="T48" fmla="*/ 1 w 208"/>
                <a:gd name="T49" fmla="*/ 0 h 665"/>
                <a:gd name="T50" fmla="*/ 1 w 208"/>
                <a:gd name="T51" fmla="*/ 0 h 665"/>
                <a:gd name="T52" fmla="*/ 1 w 208"/>
                <a:gd name="T53" fmla="*/ 0 h 665"/>
                <a:gd name="T54" fmla="*/ 0 w 208"/>
                <a:gd name="T55" fmla="*/ 0 h 665"/>
                <a:gd name="T56" fmla="*/ 1 w 208"/>
                <a:gd name="T57" fmla="*/ 0 h 665"/>
                <a:gd name="T58" fmla="*/ 1 w 208"/>
                <a:gd name="T59" fmla="*/ 0 h 665"/>
                <a:gd name="T60" fmla="*/ 1 w 208"/>
                <a:gd name="T61" fmla="*/ 0 h 665"/>
                <a:gd name="T62" fmla="*/ 1 w 208"/>
                <a:gd name="T63" fmla="*/ 0 h 665"/>
                <a:gd name="T64" fmla="*/ 1 w 208"/>
                <a:gd name="T65" fmla="*/ 0 h 665"/>
                <a:gd name="T66" fmla="*/ 1 w 208"/>
                <a:gd name="T67" fmla="*/ 0 h 665"/>
                <a:gd name="T68" fmla="*/ 1 w 208"/>
                <a:gd name="T69" fmla="*/ 0 h 665"/>
                <a:gd name="T70" fmla="*/ 1 w 208"/>
                <a:gd name="T71" fmla="*/ 0 h 665"/>
                <a:gd name="T72" fmla="*/ 1 w 208"/>
                <a:gd name="T73" fmla="*/ 0 h 665"/>
                <a:gd name="T74" fmla="*/ 1 w 208"/>
                <a:gd name="T75" fmla="*/ 0 h 665"/>
                <a:gd name="T76" fmla="*/ 1 w 208"/>
                <a:gd name="T77" fmla="*/ 0 h 665"/>
                <a:gd name="T78" fmla="*/ 1 w 208"/>
                <a:gd name="T79" fmla="*/ 0 h 665"/>
                <a:gd name="T80" fmla="*/ 1 w 208"/>
                <a:gd name="T81" fmla="*/ 0 h 665"/>
                <a:gd name="T82" fmla="*/ 1 w 208"/>
                <a:gd name="T83" fmla="*/ 0 h 665"/>
                <a:gd name="T84" fmla="*/ 1 w 208"/>
                <a:gd name="T85" fmla="*/ 0 h 665"/>
                <a:gd name="T86" fmla="*/ 1 w 208"/>
                <a:gd name="T87" fmla="*/ 0 h 665"/>
                <a:gd name="T88" fmla="*/ 1 w 208"/>
                <a:gd name="T89" fmla="*/ 0 h 665"/>
                <a:gd name="T90" fmla="*/ 1 w 208"/>
                <a:gd name="T91" fmla="*/ 0 h 665"/>
                <a:gd name="T92" fmla="*/ 1 w 208"/>
                <a:gd name="T93" fmla="*/ 0 h 665"/>
                <a:gd name="T94" fmla="*/ 1 w 208"/>
                <a:gd name="T95" fmla="*/ 0 h 665"/>
                <a:gd name="T96" fmla="*/ 1 w 208"/>
                <a:gd name="T97" fmla="*/ 0 h 665"/>
                <a:gd name="T98" fmla="*/ 1 w 208"/>
                <a:gd name="T99" fmla="*/ 0 h 665"/>
                <a:gd name="T100" fmla="*/ 1 w 208"/>
                <a:gd name="T101" fmla="*/ 0 h 665"/>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208" h="665">
                  <a:moveTo>
                    <a:pt x="188" y="0"/>
                  </a:moveTo>
                  <a:lnTo>
                    <a:pt x="188" y="0"/>
                  </a:lnTo>
                  <a:lnTo>
                    <a:pt x="185" y="6"/>
                  </a:lnTo>
                  <a:lnTo>
                    <a:pt x="176" y="18"/>
                  </a:lnTo>
                  <a:lnTo>
                    <a:pt x="169" y="35"/>
                  </a:lnTo>
                  <a:lnTo>
                    <a:pt x="167" y="44"/>
                  </a:lnTo>
                  <a:lnTo>
                    <a:pt x="166" y="53"/>
                  </a:lnTo>
                  <a:lnTo>
                    <a:pt x="154" y="68"/>
                  </a:lnTo>
                  <a:lnTo>
                    <a:pt x="142" y="83"/>
                  </a:lnTo>
                  <a:lnTo>
                    <a:pt x="133" y="99"/>
                  </a:lnTo>
                  <a:lnTo>
                    <a:pt x="127" y="110"/>
                  </a:lnTo>
                  <a:lnTo>
                    <a:pt x="117" y="126"/>
                  </a:lnTo>
                  <a:lnTo>
                    <a:pt x="103" y="147"/>
                  </a:lnTo>
                  <a:lnTo>
                    <a:pt x="90" y="173"/>
                  </a:lnTo>
                  <a:lnTo>
                    <a:pt x="73" y="204"/>
                  </a:lnTo>
                  <a:lnTo>
                    <a:pt x="58" y="240"/>
                  </a:lnTo>
                  <a:lnTo>
                    <a:pt x="52" y="259"/>
                  </a:lnTo>
                  <a:lnTo>
                    <a:pt x="46" y="280"/>
                  </a:lnTo>
                  <a:lnTo>
                    <a:pt x="40" y="301"/>
                  </a:lnTo>
                  <a:lnTo>
                    <a:pt x="34" y="325"/>
                  </a:lnTo>
                  <a:lnTo>
                    <a:pt x="27" y="373"/>
                  </a:lnTo>
                  <a:lnTo>
                    <a:pt x="19" y="423"/>
                  </a:lnTo>
                  <a:lnTo>
                    <a:pt x="9" y="514"/>
                  </a:lnTo>
                  <a:lnTo>
                    <a:pt x="3" y="581"/>
                  </a:lnTo>
                  <a:lnTo>
                    <a:pt x="0" y="608"/>
                  </a:lnTo>
                  <a:lnTo>
                    <a:pt x="42" y="665"/>
                  </a:lnTo>
                  <a:lnTo>
                    <a:pt x="100" y="622"/>
                  </a:lnTo>
                  <a:lnTo>
                    <a:pt x="103" y="560"/>
                  </a:lnTo>
                  <a:lnTo>
                    <a:pt x="108" y="509"/>
                  </a:lnTo>
                  <a:lnTo>
                    <a:pt x="111" y="487"/>
                  </a:lnTo>
                  <a:lnTo>
                    <a:pt x="114" y="471"/>
                  </a:lnTo>
                  <a:lnTo>
                    <a:pt x="135" y="393"/>
                  </a:lnTo>
                  <a:lnTo>
                    <a:pt x="144" y="352"/>
                  </a:lnTo>
                  <a:lnTo>
                    <a:pt x="148" y="327"/>
                  </a:lnTo>
                  <a:lnTo>
                    <a:pt x="151" y="313"/>
                  </a:lnTo>
                  <a:lnTo>
                    <a:pt x="156" y="291"/>
                  </a:lnTo>
                  <a:lnTo>
                    <a:pt x="170" y="230"/>
                  </a:lnTo>
                  <a:lnTo>
                    <a:pt x="185" y="170"/>
                  </a:lnTo>
                  <a:lnTo>
                    <a:pt x="191" y="140"/>
                  </a:lnTo>
                  <a:lnTo>
                    <a:pt x="194" y="123"/>
                  </a:lnTo>
                  <a:lnTo>
                    <a:pt x="199" y="101"/>
                  </a:lnTo>
                  <a:lnTo>
                    <a:pt x="208" y="71"/>
                  </a:lnTo>
                  <a:lnTo>
                    <a:pt x="203" y="33"/>
                  </a:lnTo>
                  <a:lnTo>
                    <a:pt x="188" y="0"/>
                  </a:lnTo>
                  <a:close/>
                </a:path>
              </a:pathLst>
            </a:custGeom>
            <a:solidFill>
              <a:srgbClr val="6F707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id-ID" sz="1800"/>
            </a:p>
          </p:txBody>
        </p:sp>
        <p:sp>
          <p:nvSpPr>
            <p:cNvPr id="78" name="Freeform 81">
              <a:extLst>
                <a:ext uri="{FF2B5EF4-FFF2-40B4-BE49-F238E27FC236}">
                  <a16:creationId xmlns:a16="http://schemas.microsoft.com/office/drawing/2014/main" xmlns="" id="{F8CD2F40-0316-4D6C-A4BC-1A1AF39A36C3}"/>
                </a:ext>
              </a:extLst>
            </p:cNvPr>
            <p:cNvSpPr>
              <a:spLocks/>
            </p:cNvSpPr>
            <p:nvPr/>
          </p:nvSpPr>
          <p:spPr bwMode="auto">
            <a:xfrm>
              <a:off x="561" y="4145"/>
              <a:ext cx="143" cy="149"/>
            </a:xfrm>
            <a:custGeom>
              <a:avLst/>
              <a:gdLst>
                <a:gd name="T0" fmla="*/ 1 w 286"/>
                <a:gd name="T1" fmla="*/ 0 h 299"/>
                <a:gd name="T2" fmla="*/ 1 w 286"/>
                <a:gd name="T3" fmla="*/ 0 h 299"/>
                <a:gd name="T4" fmla="*/ 1 w 286"/>
                <a:gd name="T5" fmla="*/ 0 h 299"/>
                <a:gd name="T6" fmla="*/ 1 w 286"/>
                <a:gd name="T7" fmla="*/ 0 h 299"/>
                <a:gd name="T8" fmla="*/ 1 w 286"/>
                <a:gd name="T9" fmla="*/ 0 h 299"/>
                <a:gd name="T10" fmla="*/ 1 w 286"/>
                <a:gd name="T11" fmla="*/ 0 h 299"/>
                <a:gd name="T12" fmla="*/ 1 w 286"/>
                <a:gd name="T13" fmla="*/ 0 h 299"/>
                <a:gd name="T14" fmla="*/ 1 w 286"/>
                <a:gd name="T15" fmla="*/ 0 h 299"/>
                <a:gd name="T16" fmla="*/ 1 w 286"/>
                <a:gd name="T17" fmla="*/ 0 h 299"/>
                <a:gd name="T18" fmla="*/ 1 w 286"/>
                <a:gd name="T19" fmla="*/ 0 h 299"/>
                <a:gd name="T20" fmla="*/ 1 w 286"/>
                <a:gd name="T21" fmla="*/ 0 h 299"/>
                <a:gd name="T22" fmla="*/ 1 w 286"/>
                <a:gd name="T23" fmla="*/ 0 h 299"/>
                <a:gd name="T24" fmla="*/ 1 w 286"/>
                <a:gd name="T25" fmla="*/ 0 h 299"/>
                <a:gd name="T26" fmla="*/ 1 w 286"/>
                <a:gd name="T27" fmla="*/ 0 h 299"/>
                <a:gd name="T28" fmla="*/ 1 w 286"/>
                <a:gd name="T29" fmla="*/ 0 h 299"/>
                <a:gd name="T30" fmla="*/ 1 w 286"/>
                <a:gd name="T31" fmla="*/ 0 h 299"/>
                <a:gd name="T32" fmla="*/ 1 w 286"/>
                <a:gd name="T33" fmla="*/ 0 h 299"/>
                <a:gd name="T34" fmla="*/ 1 w 286"/>
                <a:gd name="T35" fmla="*/ 0 h 299"/>
                <a:gd name="T36" fmla="*/ 1 w 286"/>
                <a:gd name="T37" fmla="*/ 0 h 299"/>
                <a:gd name="T38" fmla="*/ 1 w 286"/>
                <a:gd name="T39" fmla="*/ 0 h 299"/>
                <a:gd name="T40" fmla="*/ 1 w 286"/>
                <a:gd name="T41" fmla="*/ 0 h 299"/>
                <a:gd name="T42" fmla="*/ 1 w 286"/>
                <a:gd name="T43" fmla="*/ 0 h 299"/>
                <a:gd name="T44" fmla="*/ 1 w 286"/>
                <a:gd name="T45" fmla="*/ 0 h 299"/>
                <a:gd name="T46" fmla="*/ 1 w 286"/>
                <a:gd name="T47" fmla="*/ 0 h 299"/>
                <a:gd name="T48" fmla="*/ 0 w 286"/>
                <a:gd name="T49" fmla="*/ 0 h 299"/>
                <a:gd name="T50" fmla="*/ 0 w 286"/>
                <a:gd name="T51" fmla="*/ 0 h 299"/>
                <a:gd name="T52" fmla="*/ 1 w 286"/>
                <a:gd name="T53" fmla="*/ 0 h 299"/>
                <a:gd name="T54" fmla="*/ 1 w 286"/>
                <a:gd name="T55" fmla="*/ 0 h 299"/>
                <a:gd name="T56" fmla="*/ 1 w 286"/>
                <a:gd name="T57" fmla="*/ 0 h 299"/>
                <a:gd name="T58" fmla="*/ 1 w 286"/>
                <a:gd name="T59" fmla="*/ 0 h 299"/>
                <a:gd name="T60" fmla="*/ 1 w 286"/>
                <a:gd name="T61" fmla="*/ 0 h 299"/>
                <a:gd name="T62" fmla="*/ 1 w 286"/>
                <a:gd name="T63" fmla="*/ 0 h 299"/>
                <a:gd name="T64" fmla="*/ 1 w 286"/>
                <a:gd name="T65" fmla="*/ 0 h 299"/>
                <a:gd name="T66" fmla="*/ 1 w 286"/>
                <a:gd name="T67" fmla="*/ 0 h 299"/>
                <a:gd name="T68" fmla="*/ 1 w 286"/>
                <a:gd name="T69" fmla="*/ 0 h 299"/>
                <a:gd name="T70" fmla="*/ 1 w 286"/>
                <a:gd name="T71" fmla="*/ 0 h 299"/>
                <a:gd name="T72" fmla="*/ 1 w 286"/>
                <a:gd name="T73" fmla="*/ 0 h 299"/>
                <a:gd name="T74" fmla="*/ 1 w 286"/>
                <a:gd name="T75" fmla="*/ 0 h 299"/>
                <a:gd name="T76" fmla="*/ 1 w 286"/>
                <a:gd name="T77" fmla="*/ 0 h 299"/>
                <a:gd name="T78" fmla="*/ 1 w 286"/>
                <a:gd name="T79" fmla="*/ 0 h 299"/>
                <a:gd name="T80" fmla="*/ 1 w 286"/>
                <a:gd name="T81" fmla="*/ 0 h 299"/>
                <a:gd name="T82" fmla="*/ 1 w 286"/>
                <a:gd name="T83" fmla="*/ 0 h 299"/>
                <a:gd name="T84" fmla="*/ 1 w 286"/>
                <a:gd name="T85" fmla="*/ 0 h 299"/>
                <a:gd name="T86" fmla="*/ 1 w 286"/>
                <a:gd name="T87" fmla="*/ 0 h 299"/>
                <a:gd name="T88" fmla="*/ 1 w 286"/>
                <a:gd name="T89" fmla="*/ 0 h 299"/>
                <a:gd name="T90" fmla="*/ 1 w 286"/>
                <a:gd name="T91" fmla="*/ 0 h 299"/>
                <a:gd name="T92" fmla="*/ 1 w 286"/>
                <a:gd name="T93" fmla="*/ 0 h 299"/>
                <a:gd name="T94" fmla="*/ 1 w 286"/>
                <a:gd name="T95" fmla="*/ 0 h 299"/>
                <a:gd name="T96" fmla="*/ 1 w 286"/>
                <a:gd name="T97" fmla="*/ 0 h 299"/>
                <a:gd name="T98" fmla="*/ 1 w 286"/>
                <a:gd name="T99" fmla="*/ 0 h 299"/>
                <a:gd name="T100" fmla="*/ 1 w 286"/>
                <a:gd name="T101" fmla="*/ 0 h 299"/>
                <a:gd name="T102" fmla="*/ 1 w 286"/>
                <a:gd name="T103" fmla="*/ 0 h 299"/>
                <a:gd name="T104" fmla="*/ 1 w 286"/>
                <a:gd name="T105" fmla="*/ 0 h 299"/>
                <a:gd name="T106" fmla="*/ 1 w 286"/>
                <a:gd name="T107" fmla="*/ 0 h 299"/>
                <a:gd name="T108" fmla="*/ 1 w 286"/>
                <a:gd name="T109" fmla="*/ 0 h 299"/>
                <a:gd name="T110" fmla="*/ 1 w 286"/>
                <a:gd name="T111" fmla="*/ 0 h 299"/>
                <a:gd name="T112" fmla="*/ 1 w 286"/>
                <a:gd name="T113" fmla="*/ 0 h 299"/>
                <a:gd name="T114" fmla="*/ 1 w 286"/>
                <a:gd name="T115" fmla="*/ 0 h 299"/>
                <a:gd name="T116" fmla="*/ 1 w 286"/>
                <a:gd name="T117" fmla="*/ 0 h 299"/>
                <a:gd name="T118" fmla="*/ 1 w 286"/>
                <a:gd name="T119" fmla="*/ 0 h 299"/>
                <a:gd name="T120" fmla="*/ 1 w 286"/>
                <a:gd name="T121" fmla="*/ 0 h 299"/>
                <a:gd name="T122" fmla="*/ 1 w 286"/>
                <a:gd name="T123" fmla="*/ 0 h 299"/>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86" h="299">
                  <a:moveTo>
                    <a:pt x="174" y="0"/>
                  </a:moveTo>
                  <a:lnTo>
                    <a:pt x="174" y="0"/>
                  </a:lnTo>
                  <a:lnTo>
                    <a:pt x="158" y="39"/>
                  </a:lnTo>
                  <a:lnTo>
                    <a:pt x="144" y="67"/>
                  </a:lnTo>
                  <a:lnTo>
                    <a:pt x="135" y="88"/>
                  </a:lnTo>
                  <a:lnTo>
                    <a:pt x="126" y="102"/>
                  </a:lnTo>
                  <a:lnTo>
                    <a:pt x="120" y="108"/>
                  </a:lnTo>
                  <a:lnTo>
                    <a:pt x="114" y="115"/>
                  </a:lnTo>
                  <a:lnTo>
                    <a:pt x="105" y="120"/>
                  </a:lnTo>
                  <a:lnTo>
                    <a:pt x="96" y="126"/>
                  </a:lnTo>
                  <a:lnTo>
                    <a:pt x="86" y="129"/>
                  </a:lnTo>
                  <a:lnTo>
                    <a:pt x="75" y="129"/>
                  </a:lnTo>
                  <a:lnTo>
                    <a:pt x="53" y="130"/>
                  </a:lnTo>
                  <a:lnTo>
                    <a:pt x="39" y="130"/>
                  </a:lnTo>
                  <a:lnTo>
                    <a:pt x="29" y="133"/>
                  </a:lnTo>
                  <a:lnTo>
                    <a:pt x="26" y="135"/>
                  </a:lnTo>
                  <a:lnTo>
                    <a:pt x="24" y="138"/>
                  </a:lnTo>
                  <a:lnTo>
                    <a:pt x="20" y="147"/>
                  </a:lnTo>
                  <a:lnTo>
                    <a:pt x="11" y="157"/>
                  </a:lnTo>
                  <a:lnTo>
                    <a:pt x="3" y="169"/>
                  </a:lnTo>
                  <a:lnTo>
                    <a:pt x="2" y="177"/>
                  </a:lnTo>
                  <a:lnTo>
                    <a:pt x="0" y="183"/>
                  </a:lnTo>
                  <a:lnTo>
                    <a:pt x="2" y="190"/>
                  </a:lnTo>
                  <a:lnTo>
                    <a:pt x="5" y="196"/>
                  </a:lnTo>
                  <a:lnTo>
                    <a:pt x="9" y="202"/>
                  </a:lnTo>
                  <a:lnTo>
                    <a:pt x="17" y="208"/>
                  </a:lnTo>
                  <a:lnTo>
                    <a:pt x="24" y="214"/>
                  </a:lnTo>
                  <a:lnTo>
                    <a:pt x="33" y="219"/>
                  </a:lnTo>
                  <a:lnTo>
                    <a:pt x="44" y="223"/>
                  </a:lnTo>
                  <a:lnTo>
                    <a:pt x="54" y="226"/>
                  </a:lnTo>
                  <a:lnTo>
                    <a:pt x="77" y="231"/>
                  </a:lnTo>
                  <a:lnTo>
                    <a:pt x="99" y="235"/>
                  </a:lnTo>
                  <a:lnTo>
                    <a:pt x="122" y="238"/>
                  </a:lnTo>
                  <a:lnTo>
                    <a:pt x="122" y="262"/>
                  </a:lnTo>
                  <a:lnTo>
                    <a:pt x="135" y="268"/>
                  </a:lnTo>
                  <a:lnTo>
                    <a:pt x="168" y="281"/>
                  </a:lnTo>
                  <a:lnTo>
                    <a:pt x="187" y="289"/>
                  </a:lnTo>
                  <a:lnTo>
                    <a:pt x="205" y="295"/>
                  </a:lnTo>
                  <a:lnTo>
                    <a:pt x="222" y="299"/>
                  </a:lnTo>
                  <a:lnTo>
                    <a:pt x="235" y="299"/>
                  </a:lnTo>
                  <a:lnTo>
                    <a:pt x="240" y="299"/>
                  </a:lnTo>
                  <a:lnTo>
                    <a:pt x="244" y="295"/>
                  </a:lnTo>
                  <a:lnTo>
                    <a:pt x="250" y="290"/>
                  </a:lnTo>
                  <a:lnTo>
                    <a:pt x="255" y="283"/>
                  </a:lnTo>
                  <a:lnTo>
                    <a:pt x="264" y="267"/>
                  </a:lnTo>
                  <a:lnTo>
                    <a:pt x="271" y="246"/>
                  </a:lnTo>
                  <a:lnTo>
                    <a:pt x="277" y="223"/>
                  </a:lnTo>
                  <a:lnTo>
                    <a:pt x="282" y="201"/>
                  </a:lnTo>
                  <a:lnTo>
                    <a:pt x="285" y="180"/>
                  </a:lnTo>
                  <a:lnTo>
                    <a:pt x="286" y="162"/>
                  </a:lnTo>
                  <a:lnTo>
                    <a:pt x="285" y="84"/>
                  </a:lnTo>
                  <a:lnTo>
                    <a:pt x="283" y="36"/>
                  </a:lnTo>
                  <a:lnTo>
                    <a:pt x="229" y="0"/>
                  </a:lnTo>
                  <a:lnTo>
                    <a:pt x="174" y="0"/>
                  </a:lnTo>
                  <a:close/>
                </a:path>
              </a:pathLst>
            </a:custGeom>
            <a:solidFill>
              <a:srgbClr val="1B171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id-ID" sz="1800"/>
            </a:p>
          </p:txBody>
        </p:sp>
        <p:sp>
          <p:nvSpPr>
            <p:cNvPr id="79" name="Freeform 82">
              <a:extLst>
                <a:ext uri="{FF2B5EF4-FFF2-40B4-BE49-F238E27FC236}">
                  <a16:creationId xmlns:a16="http://schemas.microsoft.com/office/drawing/2014/main" xmlns="" id="{1FE75CF8-53B0-409A-8972-E6204EB076B3}"/>
                </a:ext>
              </a:extLst>
            </p:cNvPr>
            <p:cNvSpPr>
              <a:spLocks/>
            </p:cNvSpPr>
            <p:nvPr/>
          </p:nvSpPr>
          <p:spPr bwMode="auto">
            <a:xfrm>
              <a:off x="897" y="3809"/>
              <a:ext cx="128" cy="171"/>
            </a:xfrm>
            <a:custGeom>
              <a:avLst/>
              <a:gdLst>
                <a:gd name="T0" fmla="*/ 1 w 254"/>
                <a:gd name="T1" fmla="*/ 1 h 342"/>
                <a:gd name="T2" fmla="*/ 1 w 254"/>
                <a:gd name="T3" fmla="*/ 1 h 342"/>
                <a:gd name="T4" fmla="*/ 1 w 254"/>
                <a:gd name="T5" fmla="*/ 1 h 342"/>
                <a:gd name="T6" fmla="*/ 1 w 254"/>
                <a:gd name="T7" fmla="*/ 1 h 342"/>
                <a:gd name="T8" fmla="*/ 1 w 254"/>
                <a:gd name="T9" fmla="*/ 1 h 342"/>
                <a:gd name="T10" fmla="*/ 1 w 254"/>
                <a:gd name="T11" fmla="*/ 1 h 342"/>
                <a:gd name="T12" fmla="*/ 1 w 254"/>
                <a:gd name="T13" fmla="*/ 1 h 342"/>
                <a:gd name="T14" fmla="*/ 1 w 254"/>
                <a:gd name="T15" fmla="*/ 1 h 342"/>
                <a:gd name="T16" fmla="*/ 1 w 254"/>
                <a:gd name="T17" fmla="*/ 1 h 342"/>
                <a:gd name="T18" fmla="*/ 1 w 254"/>
                <a:gd name="T19" fmla="*/ 1 h 342"/>
                <a:gd name="T20" fmla="*/ 1 w 254"/>
                <a:gd name="T21" fmla="*/ 1 h 342"/>
                <a:gd name="T22" fmla="*/ 0 w 254"/>
                <a:gd name="T23" fmla="*/ 1 h 342"/>
                <a:gd name="T24" fmla="*/ 0 w 254"/>
                <a:gd name="T25" fmla="*/ 1 h 342"/>
                <a:gd name="T26" fmla="*/ 1 w 254"/>
                <a:gd name="T27" fmla="*/ 1 h 342"/>
                <a:gd name="T28" fmla="*/ 1 w 254"/>
                <a:gd name="T29" fmla="*/ 1 h 342"/>
                <a:gd name="T30" fmla="*/ 1 w 254"/>
                <a:gd name="T31" fmla="*/ 1 h 342"/>
                <a:gd name="T32" fmla="*/ 1 w 254"/>
                <a:gd name="T33" fmla="*/ 1 h 342"/>
                <a:gd name="T34" fmla="*/ 1 w 254"/>
                <a:gd name="T35" fmla="*/ 1 h 342"/>
                <a:gd name="T36" fmla="*/ 1 w 254"/>
                <a:gd name="T37" fmla="*/ 1 h 342"/>
                <a:gd name="T38" fmla="*/ 1 w 254"/>
                <a:gd name="T39" fmla="*/ 1 h 342"/>
                <a:gd name="T40" fmla="*/ 1 w 254"/>
                <a:gd name="T41" fmla="*/ 1 h 342"/>
                <a:gd name="T42" fmla="*/ 1 w 254"/>
                <a:gd name="T43" fmla="*/ 1 h 342"/>
                <a:gd name="T44" fmla="*/ 1 w 254"/>
                <a:gd name="T45" fmla="*/ 1 h 342"/>
                <a:gd name="T46" fmla="*/ 1 w 254"/>
                <a:gd name="T47" fmla="*/ 1 h 342"/>
                <a:gd name="T48" fmla="*/ 1 w 254"/>
                <a:gd name="T49" fmla="*/ 1 h 342"/>
                <a:gd name="T50" fmla="*/ 1 w 254"/>
                <a:gd name="T51" fmla="*/ 1 h 342"/>
                <a:gd name="T52" fmla="*/ 1 w 254"/>
                <a:gd name="T53" fmla="*/ 1 h 342"/>
                <a:gd name="T54" fmla="*/ 1 w 254"/>
                <a:gd name="T55" fmla="*/ 1 h 342"/>
                <a:gd name="T56" fmla="*/ 1 w 254"/>
                <a:gd name="T57" fmla="*/ 1 h 342"/>
                <a:gd name="T58" fmla="*/ 1 w 254"/>
                <a:gd name="T59" fmla="*/ 1 h 342"/>
                <a:gd name="T60" fmla="*/ 1 w 254"/>
                <a:gd name="T61" fmla="*/ 1 h 342"/>
                <a:gd name="T62" fmla="*/ 1 w 254"/>
                <a:gd name="T63" fmla="*/ 1 h 342"/>
                <a:gd name="T64" fmla="*/ 1 w 254"/>
                <a:gd name="T65" fmla="*/ 1 h 342"/>
                <a:gd name="T66" fmla="*/ 1 w 254"/>
                <a:gd name="T67" fmla="*/ 1 h 342"/>
                <a:gd name="T68" fmla="*/ 1 w 254"/>
                <a:gd name="T69" fmla="*/ 1 h 342"/>
                <a:gd name="T70" fmla="*/ 1 w 254"/>
                <a:gd name="T71" fmla="*/ 1 h 342"/>
                <a:gd name="T72" fmla="*/ 1 w 254"/>
                <a:gd name="T73" fmla="*/ 1 h 342"/>
                <a:gd name="T74" fmla="*/ 1 w 254"/>
                <a:gd name="T75" fmla="*/ 1 h 342"/>
                <a:gd name="T76" fmla="*/ 1 w 254"/>
                <a:gd name="T77" fmla="*/ 1 h 342"/>
                <a:gd name="T78" fmla="*/ 1 w 254"/>
                <a:gd name="T79" fmla="*/ 1 h 342"/>
                <a:gd name="T80" fmla="*/ 1 w 254"/>
                <a:gd name="T81" fmla="*/ 1 h 342"/>
                <a:gd name="T82" fmla="*/ 1 w 254"/>
                <a:gd name="T83" fmla="*/ 1 h 342"/>
                <a:gd name="T84" fmla="*/ 1 w 254"/>
                <a:gd name="T85" fmla="*/ 1 h 342"/>
                <a:gd name="T86" fmla="*/ 1 w 254"/>
                <a:gd name="T87" fmla="*/ 1 h 342"/>
                <a:gd name="T88" fmla="*/ 1 w 254"/>
                <a:gd name="T89" fmla="*/ 1 h 342"/>
                <a:gd name="T90" fmla="*/ 1 w 254"/>
                <a:gd name="T91" fmla="*/ 1 h 342"/>
                <a:gd name="T92" fmla="*/ 1 w 254"/>
                <a:gd name="T93" fmla="*/ 1 h 342"/>
                <a:gd name="T94" fmla="*/ 1 w 254"/>
                <a:gd name="T95" fmla="*/ 1 h 342"/>
                <a:gd name="T96" fmla="*/ 1 w 254"/>
                <a:gd name="T97" fmla="*/ 1 h 342"/>
                <a:gd name="T98" fmla="*/ 1 w 254"/>
                <a:gd name="T99" fmla="*/ 1 h 342"/>
                <a:gd name="T100" fmla="*/ 1 w 254"/>
                <a:gd name="T101" fmla="*/ 1 h 342"/>
                <a:gd name="T102" fmla="*/ 1 w 254"/>
                <a:gd name="T103" fmla="*/ 1 h 342"/>
                <a:gd name="T104" fmla="*/ 1 w 254"/>
                <a:gd name="T105" fmla="*/ 1 h 342"/>
                <a:gd name="T106" fmla="*/ 1 w 254"/>
                <a:gd name="T107" fmla="*/ 1 h 342"/>
                <a:gd name="T108" fmla="*/ 1 w 254"/>
                <a:gd name="T109" fmla="*/ 1 h 342"/>
                <a:gd name="T110" fmla="*/ 1 w 254"/>
                <a:gd name="T111" fmla="*/ 1 h 342"/>
                <a:gd name="T112" fmla="*/ 1 w 254"/>
                <a:gd name="T113" fmla="*/ 1 h 342"/>
                <a:gd name="T114" fmla="*/ 1 w 254"/>
                <a:gd name="T115" fmla="*/ 1 h 342"/>
                <a:gd name="T116" fmla="*/ 1 w 254"/>
                <a:gd name="T117" fmla="*/ 0 h 342"/>
                <a:gd name="T118" fmla="*/ 1 w 254"/>
                <a:gd name="T119" fmla="*/ 1 h 342"/>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254" h="342">
                  <a:moveTo>
                    <a:pt x="64" y="156"/>
                  </a:moveTo>
                  <a:lnTo>
                    <a:pt x="64" y="156"/>
                  </a:lnTo>
                  <a:lnTo>
                    <a:pt x="55" y="186"/>
                  </a:lnTo>
                  <a:lnTo>
                    <a:pt x="40" y="235"/>
                  </a:lnTo>
                  <a:lnTo>
                    <a:pt x="36" y="244"/>
                  </a:lnTo>
                  <a:lnTo>
                    <a:pt x="30" y="255"/>
                  </a:lnTo>
                  <a:lnTo>
                    <a:pt x="16" y="277"/>
                  </a:lnTo>
                  <a:lnTo>
                    <a:pt x="10" y="289"/>
                  </a:lnTo>
                  <a:lnTo>
                    <a:pt x="4" y="300"/>
                  </a:lnTo>
                  <a:lnTo>
                    <a:pt x="1" y="312"/>
                  </a:lnTo>
                  <a:lnTo>
                    <a:pt x="0" y="321"/>
                  </a:lnTo>
                  <a:lnTo>
                    <a:pt x="1" y="330"/>
                  </a:lnTo>
                  <a:lnTo>
                    <a:pt x="4" y="336"/>
                  </a:lnTo>
                  <a:lnTo>
                    <a:pt x="10" y="339"/>
                  </a:lnTo>
                  <a:lnTo>
                    <a:pt x="15" y="342"/>
                  </a:lnTo>
                  <a:lnTo>
                    <a:pt x="22" y="342"/>
                  </a:lnTo>
                  <a:lnTo>
                    <a:pt x="28" y="342"/>
                  </a:lnTo>
                  <a:lnTo>
                    <a:pt x="43" y="337"/>
                  </a:lnTo>
                  <a:lnTo>
                    <a:pt x="54" y="333"/>
                  </a:lnTo>
                  <a:lnTo>
                    <a:pt x="69" y="324"/>
                  </a:lnTo>
                  <a:lnTo>
                    <a:pt x="87" y="313"/>
                  </a:lnTo>
                  <a:lnTo>
                    <a:pt x="106" y="301"/>
                  </a:lnTo>
                  <a:lnTo>
                    <a:pt x="126" y="288"/>
                  </a:lnTo>
                  <a:lnTo>
                    <a:pt x="142" y="274"/>
                  </a:lnTo>
                  <a:lnTo>
                    <a:pt x="154" y="261"/>
                  </a:lnTo>
                  <a:lnTo>
                    <a:pt x="158" y="255"/>
                  </a:lnTo>
                  <a:lnTo>
                    <a:pt x="160" y="249"/>
                  </a:lnTo>
                  <a:lnTo>
                    <a:pt x="172" y="195"/>
                  </a:lnTo>
                  <a:lnTo>
                    <a:pt x="179" y="170"/>
                  </a:lnTo>
                  <a:lnTo>
                    <a:pt x="182" y="161"/>
                  </a:lnTo>
                  <a:lnTo>
                    <a:pt x="184" y="155"/>
                  </a:lnTo>
                  <a:lnTo>
                    <a:pt x="187" y="152"/>
                  </a:lnTo>
                  <a:lnTo>
                    <a:pt x="190" y="152"/>
                  </a:lnTo>
                  <a:lnTo>
                    <a:pt x="193" y="152"/>
                  </a:lnTo>
                  <a:lnTo>
                    <a:pt x="197" y="155"/>
                  </a:lnTo>
                  <a:lnTo>
                    <a:pt x="202" y="161"/>
                  </a:lnTo>
                  <a:lnTo>
                    <a:pt x="203" y="162"/>
                  </a:lnTo>
                  <a:lnTo>
                    <a:pt x="226" y="140"/>
                  </a:lnTo>
                  <a:lnTo>
                    <a:pt x="242" y="122"/>
                  </a:lnTo>
                  <a:lnTo>
                    <a:pt x="248" y="113"/>
                  </a:lnTo>
                  <a:lnTo>
                    <a:pt x="251" y="105"/>
                  </a:lnTo>
                  <a:lnTo>
                    <a:pt x="254" y="90"/>
                  </a:lnTo>
                  <a:lnTo>
                    <a:pt x="254" y="81"/>
                  </a:lnTo>
                  <a:lnTo>
                    <a:pt x="253" y="71"/>
                  </a:lnTo>
                  <a:lnTo>
                    <a:pt x="250" y="60"/>
                  </a:lnTo>
                  <a:lnTo>
                    <a:pt x="247" y="51"/>
                  </a:lnTo>
                  <a:lnTo>
                    <a:pt x="241" y="42"/>
                  </a:lnTo>
                  <a:lnTo>
                    <a:pt x="233" y="35"/>
                  </a:lnTo>
                  <a:lnTo>
                    <a:pt x="211" y="23"/>
                  </a:lnTo>
                  <a:lnTo>
                    <a:pt x="187" y="12"/>
                  </a:lnTo>
                  <a:lnTo>
                    <a:pt x="160" y="0"/>
                  </a:lnTo>
                  <a:lnTo>
                    <a:pt x="64" y="156"/>
                  </a:lnTo>
                  <a:close/>
                </a:path>
              </a:pathLst>
            </a:custGeom>
            <a:solidFill>
              <a:srgbClr val="1B171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id-ID" sz="1800"/>
            </a:p>
          </p:txBody>
        </p:sp>
      </p:grpSp>
      <p:sp>
        <p:nvSpPr>
          <p:cNvPr id="80" name="Rectangle 85">
            <a:extLst>
              <a:ext uri="{FF2B5EF4-FFF2-40B4-BE49-F238E27FC236}">
                <a16:creationId xmlns:a16="http://schemas.microsoft.com/office/drawing/2014/main" xmlns="" id="{F2E9A823-90B6-4B1E-85B9-8A2943C228C9}"/>
              </a:ext>
            </a:extLst>
          </p:cNvPr>
          <p:cNvSpPr>
            <a:spLocks noChangeArrowheads="1"/>
          </p:cNvSpPr>
          <p:nvPr userDrawn="1"/>
        </p:nvSpPr>
        <p:spPr bwMode="auto">
          <a:xfrm>
            <a:off x="5940425" y="549275"/>
            <a:ext cx="2520950" cy="935038"/>
          </a:xfrm>
          <a:prstGeom prst="rect">
            <a:avLst/>
          </a:prstGeom>
          <a:solidFill>
            <a:srgbClr val="EAEAEA">
              <a:alpha val="59999"/>
            </a:srgbClr>
          </a:solidFill>
          <a:ln w="9525">
            <a:solidFill>
              <a:srgbClr val="EAEAEA"/>
            </a:solidFill>
            <a:prstDash val="dash"/>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defRPr/>
            </a:pPr>
            <a:r>
              <a:rPr lang="en-US" altLang="en-US" sz="1800">
                <a:solidFill>
                  <a:srgbClr val="808080"/>
                </a:solidFill>
                <a:latin typeface="Arial" panose="020B0604020202020204" pitchFamily="34" charset="0"/>
                <a:ea typeface="ＭＳ Ｐゴシック" panose="020B0600070205080204" pitchFamily="34" charset="-128"/>
              </a:rPr>
              <a:t>Your logo here</a:t>
            </a:r>
          </a:p>
        </p:txBody>
      </p:sp>
      <p:sp>
        <p:nvSpPr>
          <p:cNvPr id="147458" name="Rectangle 2"/>
          <p:cNvSpPr>
            <a:spLocks noGrp="1" noChangeArrowheads="1"/>
          </p:cNvSpPr>
          <p:nvPr>
            <p:ph type="ctrTitle"/>
          </p:nvPr>
        </p:nvSpPr>
        <p:spPr bwMode="auto">
          <a:xfrm>
            <a:off x="250825" y="1484314"/>
            <a:ext cx="7772400" cy="1470025"/>
          </a:xfr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3200" b="1"/>
            </a:lvl1pPr>
          </a:lstStyle>
          <a:p>
            <a:pPr lvl="0"/>
            <a:r>
              <a:rPr lang="en-US" altLang="en-US" noProof="0"/>
              <a:t>Click to edit Master title style</a:t>
            </a:r>
          </a:p>
        </p:txBody>
      </p:sp>
    </p:spTree>
    <p:extLst>
      <p:ext uri="{BB962C8B-B14F-4D97-AF65-F5344CB8AC3E}">
        <p14:creationId xmlns:p14="http://schemas.microsoft.com/office/powerpoint/2010/main" val="2868392080"/>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_Title Slide">
    <p:spTree>
      <p:nvGrpSpPr>
        <p:cNvPr id="1" name=""/>
        <p:cNvGrpSpPr/>
        <p:nvPr/>
      </p:nvGrpSpPr>
      <p:grpSpPr>
        <a:xfrm>
          <a:off x="0" y="0"/>
          <a:ext cx="0" cy="0"/>
          <a:chOff x="0" y="0"/>
          <a:chExt cx="0" cy="0"/>
        </a:xfrm>
      </p:grpSpPr>
      <p:sp>
        <p:nvSpPr>
          <p:cNvPr id="5" name="Picture Placeholder 4"/>
          <p:cNvSpPr>
            <a:spLocks noGrp="1"/>
          </p:cNvSpPr>
          <p:nvPr>
            <p:ph type="pic" sz="quarter" idx="10"/>
          </p:nvPr>
        </p:nvSpPr>
        <p:spPr>
          <a:xfrm>
            <a:off x="1415842" y="1018594"/>
            <a:ext cx="2559552" cy="2410406"/>
          </a:xfrm>
          <a:custGeom>
            <a:avLst/>
            <a:gdLst>
              <a:gd name="connsiteX0" fmla="*/ 0 w 5451934"/>
              <a:gd name="connsiteY0" fmla="*/ 0 h 3856650"/>
              <a:gd name="connsiteX1" fmla="*/ 5451934 w 5451934"/>
              <a:gd name="connsiteY1" fmla="*/ 0 h 3856650"/>
              <a:gd name="connsiteX2" fmla="*/ 5451934 w 5451934"/>
              <a:gd name="connsiteY2" fmla="*/ 3856650 h 3856650"/>
              <a:gd name="connsiteX3" fmla="*/ 0 w 5451934"/>
              <a:gd name="connsiteY3" fmla="*/ 3856650 h 3856650"/>
            </a:gdLst>
            <a:ahLst/>
            <a:cxnLst>
              <a:cxn ang="0">
                <a:pos x="connsiteX0" y="connsiteY0"/>
              </a:cxn>
              <a:cxn ang="0">
                <a:pos x="connsiteX1" y="connsiteY1"/>
              </a:cxn>
              <a:cxn ang="0">
                <a:pos x="connsiteX2" y="connsiteY2"/>
              </a:cxn>
              <a:cxn ang="0">
                <a:pos x="connsiteX3" y="connsiteY3"/>
              </a:cxn>
            </a:cxnLst>
            <a:rect l="l" t="t" r="r" b="b"/>
            <a:pathLst>
              <a:path w="5451934" h="3856650">
                <a:moveTo>
                  <a:pt x="0" y="0"/>
                </a:moveTo>
                <a:lnTo>
                  <a:pt x="5451934" y="0"/>
                </a:lnTo>
                <a:lnTo>
                  <a:pt x="5451934" y="3856650"/>
                </a:lnTo>
                <a:lnTo>
                  <a:pt x="0" y="3856650"/>
                </a:lnTo>
                <a:close/>
              </a:path>
            </a:pathLst>
          </a:custGeom>
        </p:spPr>
        <p:txBody>
          <a:bodyPr wrap="square">
            <a:noAutofit/>
          </a:bodyPr>
          <a:lstStyle>
            <a:lvl1pPr marL="0" indent="0" algn="ctr">
              <a:buNone/>
              <a:defRPr sz="169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720861672"/>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nodePh="1">
                                  <p:stCondLst>
                                    <p:cond delay="0"/>
                                  </p:stCondLst>
                                  <p:endCondLst>
                                    <p:cond evt="begin" delay="0">
                                      <p:tn val="5"/>
                                    </p:cond>
                                  </p:end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750" fill="hold"/>
                                        <p:tgtEl>
                                          <p:spTgt spid="5"/>
                                        </p:tgtEl>
                                        <p:attrNameLst>
                                          <p:attrName>ppt_x</p:attrName>
                                        </p:attrNameLst>
                                      </p:cBhvr>
                                      <p:tavLst>
                                        <p:tav tm="0">
                                          <p:val>
                                            <p:strVal val="1+#ppt_w/2"/>
                                          </p:val>
                                        </p:tav>
                                        <p:tav tm="100000">
                                          <p:val>
                                            <p:strVal val="#ppt_x"/>
                                          </p:val>
                                        </p:tav>
                                      </p:tavLst>
                                    </p:anim>
                                    <p:anim calcmode="lin" valueType="num">
                                      <p:cBhvr additive="base">
                                        <p:cTn id="8" dur="75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type="tx">
  <p:cSld name="Title &amp; 2 text">
    <p:spTree>
      <p:nvGrpSpPr>
        <p:cNvPr id="1" name=""/>
        <p:cNvGrpSpPr/>
        <p:nvPr/>
      </p:nvGrpSpPr>
      <p:grpSpPr>
        <a:xfrm>
          <a:off x="0" y="0"/>
          <a:ext cx="0" cy="0"/>
          <a:chOff x="0" y="0"/>
          <a:chExt cx="0" cy="0"/>
        </a:xfrm>
      </p:grpSpPr>
    </p:spTree>
    <p:extLst>
      <p:ext uri="{BB962C8B-B14F-4D97-AF65-F5344CB8AC3E}">
        <p14:creationId xmlns:p14="http://schemas.microsoft.com/office/powerpoint/2010/main" val="3201616428"/>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14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605811893"/>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3_S3">
    <p:bg>
      <p:bgPr>
        <a:solidFill>
          <a:schemeClr val="bg1"/>
        </a:solidFill>
        <a:effectLst/>
      </p:bgPr>
    </p:bg>
    <p:spTree>
      <p:nvGrpSpPr>
        <p:cNvPr id="1" name=""/>
        <p:cNvGrpSpPr/>
        <p:nvPr/>
      </p:nvGrpSpPr>
      <p:grpSpPr>
        <a:xfrm>
          <a:off x="0" y="0"/>
          <a:ext cx="0" cy="0"/>
          <a:chOff x="0" y="0"/>
          <a:chExt cx="0" cy="0"/>
        </a:xfrm>
      </p:grpSpPr>
      <p:sp>
        <p:nvSpPr>
          <p:cNvPr id="8" name="Text Placeholder 3"/>
          <p:cNvSpPr>
            <a:spLocks noGrp="1"/>
          </p:cNvSpPr>
          <p:nvPr>
            <p:ph type="body" sz="half" idx="2" hasCustomPrompt="1"/>
          </p:nvPr>
        </p:nvSpPr>
        <p:spPr>
          <a:xfrm>
            <a:off x="381001" y="1178430"/>
            <a:ext cx="8368363" cy="231007"/>
          </a:xfrm>
          <a:prstGeom prst="rect">
            <a:avLst/>
          </a:prstGeom>
        </p:spPr>
        <p:txBody>
          <a:bodyPr wrap="none" lIns="0" tIns="0" rIns="0" bIns="0" anchor="ctr">
            <a:noAutofit/>
          </a:bodyPr>
          <a:lstStyle>
            <a:lvl1pPr marL="0" indent="0" algn="ctr">
              <a:buNone/>
              <a:defRPr sz="901" b="0" baseline="0">
                <a:solidFill>
                  <a:schemeClr val="bg1">
                    <a:lumMod val="65000"/>
                  </a:schemeClr>
                </a:solidFill>
                <a:latin typeface="+mn-lt"/>
                <a:ea typeface="Roboto" panose="02000000000000000000" pitchFamily="2" charset="0"/>
              </a:defRPr>
            </a:lvl1pPr>
            <a:lvl2pPr marL="343444" indent="0">
              <a:buNone/>
              <a:defRPr sz="901"/>
            </a:lvl2pPr>
            <a:lvl3pPr marL="686887" indent="0">
              <a:buNone/>
              <a:defRPr sz="751"/>
            </a:lvl3pPr>
            <a:lvl4pPr marL="1030331" indent="0">
              <a:buNone/>
              <a:defRPr sz="676"/>
            </a:lvl4pPr>
            <a:lvl5pPr marL="1373774" indent="0">
              <a:buNone/>
              <a:defRPr sz="676"/>
            </a:lvl5pPr>
            <a:lvl6pPr marL="1717218" indent="0">
              <a:buNone/>
              <a:defRPr sz="676"/>
            </a:lvl6pPr>
            <a:lvl7pPr marL="2060661" indent="0">
              <a:buNone/>
              <a:defRPr sz="676"/>
            </a:lvl7pPr>
            <a:lvl8pPr marL="2404105" indent="0">
              <a:buNone/>
              <a:defRPr sz="676"/>
            </a:lvl8pPr>
            <a:lvl9pPr marL="2747548" indent="0">
              <a:buNone/>
              <a:defRPr sz="676"/>
            </a:lvl9pPr>
          </a:lstStyle>
          <a:p>
            <a:pPr lvl="0"/>
            <a:r>
              <a:rPr lang="en-US" dirty="0"/>
              <a:t>CLICK TO EDITE SUBTITLE</a:t>
            </a:r>
          </a:p>
        </p:txBody>
      </p:sp>
      <p:sp>
        <p:nvSpPr>
          <p:cNvPr id="9" name="Title 2"/>
          <p:cNvSpPr>
            <a:spLocks noGrp="1"/>
          </p:cNvSpPr>
          <p:nvPr>
            <p:ph type="title"/>
          </p:nvPr>
        </p:nvSpPr>
        <p:spPr>
          <a:xfrm>
            <a:off x="381001" y="455086"/>
            <a:ext cx="8368363" cy="660511"/>
          </a:xfrm>
          <a:prstGeom prst="rect">
            <a:avLst/>
          </a:prstGeom>
        </p:spPr>
        <p:txBody>
          <a:bodyPr lIns="0" tIns="0" rIns="0" bIns="0" anchor="ctr"/>
          <a:lstStyle>
            <a:lvl1pPr algn="ctr">
              <a:defRPr sz="2704">
                <a:solidFill>
                  <a:schemeClr val="bg1">
                    <a:lumMod val="50000"/>
                  </a:schemeClr>
                </a:solidFill>
              </a:defRPr>
            </a:lvl1pPr>
          </a:lstStyle>
          <a:p>
            <a:r>
              <a:rPr lang="en-US" dirty="0"/>
              <a:t>Click to edit Master title style</a:t>
            </a:r>
          </a:p>
        </p:txBody>
      </p:sp>
    </p:spTree>
    <p:extLst>
      <p:ext uri="{BB962C8B-B14F-4D97-AF65-F5344CB8AC3E}">
        <p14:creationId xmlns:p14="http://schemas.microsoft.com/office/powerpoint/2010/main" val="2515847054"/>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1_Custom Layout">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a:xfrm>
            <a:off x="6961584" y="6356354"/>
            <a:ext cx="2057400" cy="365125"/>
          </a:xfrm>
        </p:spPr>
        <p:txBody>
          <a:bodyPr/>
          <a:lstStyle/>
          <a:p>
            <a:fld id="{41D374FB-A32D-EE41-82D6-B13E1A7718E1}" type="slidenum">
              <a:rPr lang="en-US" smtClean="0"/>
              <a:t>‹#›</a:t>
            </a:fld>
            <a:endParaRPr lang="en-US"/>
          </a:p>
        </p:txBody>
      </p:sp>
      <p:sp>
        <p:nvSpPr>
          <p:cNvPr id="9" name="Rounded Rectangle 8"/>
          <p:cNvSpPr/>
          <p:nvPr userDrawn="1"/>
        </p:nvSpPr>
        <p:spPr>
          <a:xfrm>
            <a:off x="-1397" y="1"/>
            <a:ext cx="9145399" cy="6858000"/>
          </a:xfrm>
          <a:prstGeom prst="roundRect">
            <a:avLst>
              <a:gd name="adj" fmla="val 1397"/>
            </a:avLst>
          </a:prstGeom>
          <a:noFill/>
          <a:ln w="127000">
            <a:solidFill>
              <a:srgbClr val="167FF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Tree>
    <p:extLst>
      <p:ext uri="{BB962C8B-B14F-4D97-AF65-F5344CB8AC3E}">
        <p14:creationId xmlns:p14="http://schemas.microsoft.com/office/powerpoint/2010/main" val="3280351736"/>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Basic Layout">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164639"/>
            <a:ext cx="9144000" cy="768085"/>
          </a:xfrm>
          <a:prstGeom prst="rect">
            <a:avLst/>
          </a:prstGeom>
        </p:spPr>
        <p:txBody>
          <a:bodyPr anchor="ctr"/>
          <a:lstStyle>
            <a:lvl1pPr marL="0" indent="0" algn="ctr">
              <a:buNone/>
              <a:defRPr sz="36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11" name="Text Placeholder 9"/>
          <p:cNvSpPr>
            <a:spLocks noGrp="1"/>
          </p:cNvSpPr>
          <p:nvPr>
            <p:ph type="body" sz="quarter" idx="11" hasCustomPrompt="1"/>
          </p:nvPr>
        </p:nvSpPr>
        <p:spPr>
          <a:xfrm>
            <a:off x="0" y="932724"/>
            <a:ext cx="9144000" cy="384043"/>
          </a:xfrm>
          <a:prstGeom prst="rect">
            <a:avLst/>
          </a:prstGeom>
        </p:spPr>
        <p:txBody>
          <a:bodyPr anchor="ctr"/>
          <a:lstStyle>
            <a:lvl1pPr marL="0" indent="0" algn="ctr">
              <a:buNone/>
              <a:defRPr sz="1400"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1313126126"/>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21_Title Slide">
    <p:spTree>
      <p:nvGrpSpPr>
        <p:cNvPr id="1" name=""/>
        <p:cNvGrpSpPr/>
        <p:nvPr/>
      </p:nvGrpSpPr>
      <p:grpSpPr>
        <a:xfrm>
          <a:off x="0" y="0"/>
          <a:ext cx="0" cy="0"/>
          <a:chOff x="0" y="0"/>
          <a:chExt cx="0" cy="0"/>
        </a:xfrm>
      </p:grpSpPr>
      <p:sp>
        <p:nvSpPr>
          <p:cNvPr id="6" name="Picture Placeholder 5"/>
          <p:cNvSpPr>
            <a:spLocks noGrp="1"/>
          </p:cNvSpPr>
          <p:nvPr>
            <p:ph type="pic" sz="quarter" idx="10"/>
          </p:nvPr>
        </p:nvSpPr>
        <p:spPr>
          <a:xfrm>
            <a:off x="3430995" y="1910013"/>
            <a:ext cx="2282010" cy="3037974"/>
          </a:xfrm>
          <a:custGeom>
            <a:avLst/>
            <a:gdLst>
              <a:gd name="connsiteX0" fmla="*/ 2605881 w 5211762"/>
              <a:gd name="connsiteY0" fmla="*/ 0 h 5211760"/>
              <a:gd name="connsiteX1" fmla="*/ 5211762 w 5211762"/>
              <a:gd name="connsiteY1" fmla="*/ 2605880 h 5211760"/>
              <a:gd name="connsiteX2" fmla="*/ 2605881 w 5211762"/>
              <a:gd name="connsiteY2" fmla="*/ 5211760 h 5211760"/>
              <a:gd name="connsiteX3" fmla="*/ 0 w 5211762"/>
              <a:gd name="connsiteY3" fmla="*/ 2605880 h 5211760"/>
              <a:gd name="connsiteX4" fmla="*/ 2605881 w 5211762"/>
              <a:gd name="connsiteY4" fmla="*/ 0 h 52117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11762" h="5211760">
                <a:moveTo>
                  <a:pt x="2605881" y="0"/>
                </a:moveTo>
                <a:cubicBezTo>
                  <a:pt x="4045069" y="0"/>
                  <a:pt x="5211762" y="1166692"/>
                  <a:pt x="5211762" y="2605880"/>
                </a:cubicBezTo>
                <a:cubicBezTo>
                  <a:pt x="5211762" y="4045068"/>
                  <a:pt x="4045069" y="5211760"/>
                  <a:pt x="2605881" y="5211760"/>
                </a:cubicBezTo>
                <a:cubicBezTo>
                  <a:pt x="1166693" y="5211760"/>
                  <a:pt x="0" y="4045068"/>
                  <a:pt x="0" y="2605880"/>
                </a:cubicBezTo>
                <a:cubicBezTo>
                  <a:pt x="0" y="1166692"/>
                  <a:pt x="1166693" y="0"/>
                  <a:pt x="2605881" y="0"/>
                </a:cubicBezTo>
                <a:close/>
              </a:path>
            </a:pathLst>
          </a:custGeom>
        </p:spPr>
        <p:txBody>
          <a:bodyPr wrap="square">
            <a:noAutofit/>
          </a:bodyPr>
          <a:lstStyle>
            <a:lvl1pPr marL="0" indent="0" algn="ctr">
              <a:buNone/>
              <a:defRPr sz="1314">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034839589"/>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nodePh="1">
                                  <p:stCondLst>
                                    <p:cond delay="0"/>
                                  </p:stCondLst>
                                  <p:endCondLst>
                                    <p:cond evt="begin" delay="0">
                                      <p:tn val="5"/>
                                    </p:cond>
                                  </p:end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fltVal val="0"/>
                                          </p:val>
                                        </p:tav>
                                        <p:tav tm="100000">
                                          <p:val>
                                            <p:strVal val="#ppt_w"/>
                                          </p:val>
                                        </p:tav>
                                      </p:tavLst>
                                    </p:anim>
                                    <p:anim calcmode="lin" valueType="num">
                                      <p:cBhvr>
                                        <p:cTn id="8" dur="1000" fill="hold"/>
                                        <p:tgtEl>
                                          <p:spTgt spid="6"/>
                                        </p:tgtEl>
                                        <p:attrNameLst>
                                          <p:attrName>ppt_h</p:attrName>
                                        </p:attrNameLst>
                                      </p:cBhvr>
                                      <p:tavLst>
                                        <p:tav tm="0">
                                          <p:val>
                                            <p:fltVal val="0"/>
                                          </p:val>
                                        </p:tav>
                                        <p:tav tm="100000">
                                          <p:val>
                                            <p:strVal val="#ppt_h"/>
                                          </p:val>
                                        </p:tav>
                                      </p:tavLst>
                                    </p:anim>
                                    <p:animEffect transition="in" filter="fade">
                                      <p:cBhvr>
                                        <p:cTn id="9"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2_Custom Layout">
    <p:spTree>
      <p:nvGrpSpPr>
        <p:cNvPr id="1" name=""/>
        <p:cNvGrpSpPr/>
        <p:nvPr/>
      </p:nvGrpSpPr>
      <p:grpSpPr>
        <a:xfrm>
          <a:off x="0" y="0"/>
          <a:ext cx="0" cy="0"/>
          <a:chOff x="0" y="0"/>
          <a:chExt cx="0" cy="0"/>
        </a:xfrm>
      </p:grpSpPr>
      <p:sp>
        <p:nvSpPr>
          <p:cNvPr id="3" name="Picture Placeholder 6"/>
          <p:cNvSpPr>
            <a:spLocks noGrp="1"/>
          </p:cNvSpPr>
          <p:nvPr>
            <p:ph type="pic" sz="quarter" idx="13" hasCustomPrompt="1"/>
          </p:nvPr>
        </p:nvSpPr>
        <p:spPr>
          <a:xfrm>
            <a:off x="0" y="1"/>
            <a:ext cx="9144000" cy="3514725"/>
          </a:xfrm>
          <a:prstGeom prst="rect">
            <a:avLst/>
          </a:prstGeom>
          <a:solidFill>
            <a:schemeClr val="bg1">
              <a:lumMod val="95000"/>
            </a:schemeClr>
          </a:solidFill>
        </p:spPr>
        <p:txBody>
          <a:bodyPr anchor="ctr" anchorCtr="0"/>
          <a:lstStyle>
            <a:lvl1pPr marL="0" indent="0" algn="ctr">
              <a:buNone/>
              <a:defRPr>
                <a:latin typeface="Raleway" panose="020B0503030101060003" pitchFamily="34" charset="-52"/>
              </a:defRPr>
            </a:lvl1pPr>
          </a:lstStyle>
          <a:p>
            <a:r>
              <a:rPr lang="en-US" dirty="0"/>
              <a:t>Your Picture</a:t>
            </a:r>
          </a:p>
        </p:txBody>
      </p:sp>
      <p:grpSp>
        <p:nvGrpSpPr>
          <p:cNvPr id="6" name="Group 5"/>
          <p:cNvGrpSpPr/>
          <p:nvPr userDrawn="1"/>
        </p:nvGrpSpPr>
        <p:grpSpPr>
          <a:xfrm>
            <a:off x="0" y="6787122"/>
            <a:ext cx="9153000" cy="71982"/>
            <a:chOff x="0" y="6730847"/>
            <a:chExt cx="9858375" cy="127153"/>
          </a:xfrm>
        </p:grpSpPr>
        <p:sp>
          <p:nvSpPr>
            <p:cNvPr id="7" name="Rectangle 6"/>
            <p:cNvSpPr/>
            <p:nvPr/>
          </p:nvSpPr>
          <p:spPr>
            <a:xfrm>
              <a:off x="0" y="6734175"/>
              <a:ext cx="1971675" cy="123825"/>
            </a:xfrm>
            <a:prstGeom prst="rect">
              <a:avLst/>
            </a:prstGeom>
            <a:solidFill>
              <a:srgbClr val="0D97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sz="2699"/>
            </a:p>
          </p:txBody>
        </p:sp>
        <p:sp>
          <p:nvSpPr>
            <p:cNvPr id="8" name="Rectangle 7"/>
            <p:cNvSpPr/>
            <p:nvPr/>
          </p:nvSpPr>
          <p:spPr>
            <a:xfrm>
              <a:off x="1971675" y="6734175"/>
              <a:ext cx="1971675" cy="123825"/>
            </a:xfrm>
            <a:prstGeom prst="rect">
              <a:avLst/>
            </a:prstGeom>
            <a:solidFill>
              <a:srgbClr val="3EAC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sz="2699"/>
            </a:p>
          </p:txBody>
        </p:sp>
        <p:sp>
          <p:nvSpPr>
            <p:cNvPr id="9" name="Rectangle 8"/>
            <p:cNvSpPr/>
            <p:nvPr/>
          </p:nvSpPr>
          <p:spPr>
            <a:xfrm>
              <a:off x="3943350" y="6734174"/>
              <a:ext cx="1971675" cy="123825"/>
            </a:xfrm>
            <a:prstGeom prst="rect">
              <a:avLst/>
            </a:prstGeom>
            <a:solidFill>
              <a:srgbClr val="60BAFD">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sz="2699"/>
            </a:p>
          </p:txBody>
        </p:sp>
        <p:sp>
          <p:nvSpPr>
            <p:cNvPr id="10" name="Rectangle 9"/>
            <p:cNvSpPr/>
            <p:nvPr/>
          </p:nvSpPr>
          <p:spPr>
            <a:xfrm>
              <a:off x="5915025" y="6730847"/>
              <a:ext cx="1971675" cy="123825"/>
            </a:xfrm>
            <a:prstGeom prst="rect">
              <a:avLst/>
            </a:prstGeom>
            <a:solidFill>
              <a:srgbClr val="78C4FD">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sz="2699"/>
            </a:p>
          </p:txBody>
        </p:sp>
        <p:sp>
          <p:nvSpPr>
            <p:cNvPr id="11" name="Rectangle 10"/>
            <p:cNvSpPr/>
            <p:nvPr/>
          </p:nvSpPr>
          <p:spPr>
            <a:xfrm>
              <a:off x="7886700" y="6730847"/>
              <a:ext cx="1971675" cy="123825"/>
            </a:xfrm>
            <a:prstGeom prst="rect">
              <a:avLst/>
            </a:prstGeom>
            <a:solidFill>
              <a:srgbClr val="93D1F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sz="2699"/>
            </a:p>
          </p:txBody>
        </p:sp>
      </p:grpSp>
    </p:spTree>
    <p:extLst>
      <p:ext uri="{BB962C8B-B14F-4D97-AF65-F5344CB8AC3E}">
        <p14:creationId xmlns:p14="http://schemas.microsoft.com/office/powerpoint/2010/main" val="156771292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45_Title Slide">
    <p:spTree>
      <p:nvGrpSpPr>
        <p:cNvPr id="1" name=""/>
        <p:cNvGrpSpPr/>
        <p:nvPr/>
      </p:nvGrpSpPr>
      <p:grpSpPr>
        <a:xfrm>
          <a:off x="0" y="0"/>
          <a:ext cx="0" cy="0"/>
          <a:chOff x="0" y="0"/>
          <a:chExt cx="0" cy="0"/>
        </a:xfrm>
      </p:grpSpPr>
      <p:sp>
        <p:nvSpPr>
          <p:cNvPr id="4" name="Picture Placeholder 36">
            <a:extLst>
              <a:ext uri="{FF2B5EF4-FFF2-40B4-BE49-F238E27FC236}">
                <a16:creationId xmlns="" xmlns:a16="http://schemas.microsoft.com/office/drawing/2014/main" id="{7498F96D-9404-40EB-B45B-62C277CE12D8}"/>
              </a:ext>
            </a:extLst>
          </p:cNvPr>
          <p:cNvSpPr>
            <a:spLocks noGrp="1"/>
          </p:cNvSpPr>
          <p:nvPr>
            <p:ph type="pic" sz="quarter" idx="12"/>
          </p:nvPr>
        </p:nvSpPr>
        <p:spPr>
          <a:xfrm>
            <a:off x="0" y="2"/>
            <a:ext cx="3086100" cy="6857999"/>
          </a:xfrm>
          <a:custGeom>
            <a:avLst/>
            <a:gdLst>
              <a:gd name="connsiteX0" fmla="*/ 6631176 w 8229600"/>
              <a:gd name="connsiteY0" fmla="*/ 10284099 h 10285412"/>
              <a:gd name="connsiteX1" fmla="*/ 6631387 w 8229600"/>
              <a:gd name="connsiteY1" fmla="*/ 10285412 h 10285412"/>
              <a:gd name="connsiteX2" fmla="*/ 6630227 w 8229600"/>
              <a:gd name="connsiteY2" fmla="*/ 10285412 h 10285412"/>
              <a:gd name="connsiteX3" fmla="*/ 6653449 w 8229600"/>
              <a:gd name="connsiteY3" fmla="*/ 10272468 h 10285412"/>
              <a:gd name="connsiteX4" fmla="*/ 6651330 w 8229600"/>
              <a:gd name="connsiteY4" fmla="*/ 10285412 h 10285412"/>
              <a:gd name="connsiteX5" fmla="*/ 6647483 w 8229600"/>
              <a:gd name="connsiteY5" fmla="*/ 10285412 h 10285412"/>
              <a:gd name="connsiteX6" fmla="*/ 6646866 w 8229600"/>
              <a:gd name="connsiteY6" fmla="*/ 10281574 h 10285412"/>
              <a:gd name="connsiteX7" fmla="*/ 6429698 w 8229600"/>
              <a:gd name="connsiteY7" fmla="*/ 10219751 h 10285412"/>
              <a:gd name="connsiteX8" fmla="*/ 6429701 w 8229600"/>
              <a:gd name="connsiteY8" fmla="*/ 10235621 h 10285412"/>
              <a:gd name="connsiteX9" fmla="*/ 6453501 w 8229600"/>
              <a:gd name="connsiteY9" fmla="*/ 10275289 h 10285412"/>
              <a:gd name="connsiteX10" fmla="*/ 6469369 w 8229600"/>
              <a:gd name="connsiteY10" fmla="*/ 10275289 h 10285412"/>
              <a:gd name="connsiteX11" fmla="*/ 6457466 w 8229600"/>
              <a:gd name="connsiteY11" fmla="*/ 10255455 h 10285412"/>
              <a:gd name="connsiteX12" fmla="*/ 6465400 w 8229600"/>
              <a:gd name="connsiteY12" fmla="*/ 10239587 h 10285412"/>
              <a:gd name="connsiteX13" fmla="*/ 6473335 w 8229600"/>
              <a:gd name="connsiteY13" fmla="*/ 10231654 h 10285412"/>
              <a:gd name="connsiteX14" fmla="*/ 6457466 w 8229600"/>
              <a:gd name="connsiteY14" fmla="*/ 10223720 h 10285412"/>
              <a:gd name="connsiteX15" fmla="*/ 6429698 w 8229600"/>
              <a:gd name="connsiteY15" fmla="*/ 10219751 h 10285412"/>
              <a:gd name="connsiteX16" fmla="*/ 6531846 w 8229600"/>
              <a:gd name="connsiteY16" fmla="*/ 10185043 h 10285412"/>
              <a:gd name="connsiteX17" fmla="*/ 6520937 w 8229600"/>
              <a:gd name="connsiteY17" fmla="*/ 10191986 h 10285412"/>
              <a:gd name="connsiteX18" fmla="*/ 6469367 w 8229600"/>
              <a:gd name="connsiteY18" fmla="*/ 10188017 h 10285412"/>
              <a:gd name="connsiteX19" fmla="*/ 6463928 w 8229600"/>
              <a:gd name="connsiteY19" fmla="*/ 10185843 h 10285412"/>
              <a:gd name="connsiteX20" fmla="*/ 6463182 w 8229600"/>
              <a:gd name="connsiteY20" fmla="*/ 10190408 h 10285412"/>
              <a:gd name="connsiteX21" fmla="*/ 6446989 w 8229600"/>
              <a:gd name="connsiteY21" fmla="*/ 10204044 h 10285412"/>
              <a:gd name="connsiteX22" fmla="*/ 6516970 w 8229600"/>
              <a:gd name="connsiteY22" fmla="*/ 10211818 h 10285412"/>
              <a:gd name="connsiteX23" fmla="*/ 6524902 w 8229600"/>
              <a:gd name="connsiteY23" fmla="*/ 10211820 h 10285412"/>
              <a:gd name="connsiteX24" fmla="*/ 6540771 w 8229600"/>
              <a:gd name="connsiteY24" fmla="*/ 10203887 h 10285412"/>
              <a:gd name="connsiteX25" fmla="*/ 6540771 w 8229600"/>
              <a:gd name="connsiteY25" fmla="*/ 10188019 h 10285412"/>
              <a:gd name="connsiteX26" fmla="*/ 6531846 w 8229600"/>
              <a:gd name="connsiteY26" fmla="*/ 10185043 h 10285412"/>
              <a:gd name="connsiteX27" fmla="*/ 6429698 w 8229600"/>
              <a:gd name="connsiteY27" fmla="*/ 10180076 h 10285412"/>
              <a:gd name="connsiteX28" fmla="*/ 6429700 w 8229600"/>
              <a:gd name="connsiteY28" fmla="*/ 10203887 h 10285412"/>
              <a:gd name="connsiteX29" fmla="*/ 6445565 w 8229600"/>
              <a:gd name="connsiteY29" fmla="*/ 10203886 h 10285412"/>
              <a:gd name="connsiteX30" fmla="*/ 6445695 w 8229600"/>
              <a:gd name="connsiteY30" fmla="*/ 10203899 h 10285412"/>
              <a:gd name="connsiteX31" fmla="*/ 6447489 w 8229600"/>
              <a:gd name="connsiteY31" fmla="*/ 10192934 h 10285412"/>
              <a:gd name="connsiteX32" fmla="*/ 6449520 w 8229600"/>
              <a:gd name="connsiteY32" fmla="*/ 10180535 h 10285412"/>
              <a:gd name="connsiteX33" fmla="*/ 6438381 w 8229600"/>
              <a:gd name="connsiteY33" fmla="*/ 10186352 h 10285412"/>
              <a:gd name="connsiteX34" fmla="*/ 6667695 w 8229600"/>
              <a:gd name="connsiteY34" fmla="*/ 10060919 h 10285412"/>
              <a:gd name="connsiteX35" fmla="*/ 6676803 w 8229600"/>
              <a:gd name="connsiteY35" fmla="*/ 10067500 h 10285412"/>
              <a:gd name="connsiteX36" fmla="*/ 6670219 w 8229600"/>
              <a:gd name="connsiteY36" fmla="*/ 10076608 h 10285412"/>
              <a:gd name="connsiteX37" fmla="*/ 6663637 w 8229600"/>
              <a:gd name="connsiteY37" fmla="*/ 10085715 h 10285412"/>
              <a:gd name="connsiteX38" fmla="*/ 6654528 w 8229600"/>
              <a:gd name="connsiteY38" fmla="*/ 10079134 h 10285412"/>
              <a:gd name="connsiteX39" fmla="*/ 6667695 w 8229600"/>
              <a:gd name="connsiteY39" fmla="*/ 10060919 h 10285412"/>
              <a:gd name="connsiteX40" fmla="*/ 6969191 w 8229600"/>
              <a:gd name="connsiteY40" fmla="*/ 10013480 h 10285412"/>
              <a:gd name="connsiteX41" fmla="*/ 6977123 w 8229600"/>
              <a:gd name="connsiteY41" fmla="*/ 10021411 h 10285412"/>
              <a:gd name="connsiteX42" fmla="*/ 6977126 w 8229600"/>
              <a:gd name="connsiteY42" fmla="*/ 10037278 h 10285412"/>
              <a:gd name="connsiteX43" fmla="*/ 6961256 w 8229600"/>
              <a:gd name="connsiteY43" fmla="*/ 10021411 h 10285412"/>
              <a:gd name="connsiteX44" fmla="*/ 6969191 w 8229600"/>
              <a:gd name="connsiteY44" fmla="*/ 10013480 h 10285412"/>
              <a:gd name="connsiteX45" fmla="*/ 7127863 w 8229600"/>
              <a:gd name="connsiteY45" fmla="*/ 9870669 h 10285412"/>
              <a:gd name="connsiteX46" fmla="*/ 7135797 w 8229600"/>
              <a:gd name="connsiteY46" fmla="*/ 9878605 h 10285412"/>
              <a:gd name="connsiteX47" fmla="*/ 7127866 w 8229600"/>
              <a:gd name="connsiteY47" fmla="*/ 9886538 h 10285412"/>
              <a:gd name="connsiteX48" fmla="*/ 7119932 w 8229600"/>
              <a:gd name="connsiteY48" fmla="*/ 9878603 h 10285412"/>
              <a:gd name="connsiteX49" fmla="*/ 7311538 w 8229600"/>
              <a:gd name="connsiteY49" fmla="*/ 9860731 h 10285412"/>
              <a:gd name="connsiteX50" fmla="*/ 7329753 w 8229600"/>
              <a:gd name="connsiteY50" fmla="*/ 9873895 h 10285412"/>
              <a:gd name="connsiteX51" fmla="*/ 7323169 w 8229600"/>
              <a:gd name="connsiteY51" fmla="*/ 9883004 h 10285412"/>
              <a:gd name="connsiteX52" fmla="*/ 7318616 w 8229600"/>
              <a:gd name="connsiteY52" fmla="*/ 9879713 h 10285412"/>
              <a:gd name="connsiteX53" fmla="*/ 7304953 w 8229600"/>
              <a:gd name="connsiteY53" fmla="*/ 9869837 h 10285412"/>
              <a:gd name="connsiteX54" fmla="*/ 7131832 w 8229600"/>
              <a:gd name="connsiteY54" fmla="*/ 9819101 h 10285412"/>
              <a:gd name="connsiteX55" fmla="*/ 7143732 w 8229600"/>
              <a:gd name="connsiteY55" fmla="*/ 9823069 h 10285412"/>
              <a:gd name="connsiteX56" fmla="*/ 7143732 w 8229600"/>
              <a:gd name="connsiteY56" fmla="*/ 9838934 h 10285412"/>
              <a:gd name="connsiteX57" fmla="*/ 7127865 w 8229600"/>
              <a:gd name="connsiteY57" fmla="*/ 9823069 h 10285412"/>
              <a:gd name="connsiteX58" fmla="*/ 7131832 w 8229600"/>
              <a:gd name="connsiteY58" fmla="*/ 9819101 h 10285412"/>
              <a:gd name="connsiteX59" fmla="*/ 7128857 w 8229600"/>
              <a:gd name="connsiteY59" fmla="*/ 9764556 h 10285412"/>
              <a:gd name="connsiteX60" fmla="*/ 7135799 w 8229600"/>
              <a:gd name="connsiteY60" fmla="*/ 9767532 h 10285412"/>
              <a:gd name="connsiteX61" fmla="*/ 7139766 w 8229600"/>
              <a:gd name="connsiteY61" fmla="*/ 9771499 h 10285412"/>
              <a:gd name="connsiteX62" fmla="*/ 7151666 w 8229600"/>
              <a:gd name="connsiteY62" fmla="*/ 9783401 h 10285412"/>
              <a:gd name="connsiteX63" fmla="*/ 7135796 w 8229600"/>
              <a:gd name="connsiteY63" fmla="*/ 9791332 h 10285412"/>
              <a:gd name="connsiteX64" fmla="*/ 7123896 w 8229600"/>
              <a:gd name="connsiteY64" fmla="*/ 9787369 h 10285412"/>
              <a:gd name="connsiteX65" fmla="*/ 7123898 w 8229600"/>
              <a:gd name="connsiteY65" fmla="*/ 9771501 h 10285412"/>
              <a:gd name="connsiteX66" fmla="*/ 7128857 w 8229600"/>
              <a:gd name="connsiteY66" fmla="*/ 9764556 h 10285412"/>
              <a:gd name="connsiteX67" fmla="*/ 7231103 w 8229600"/>
              <a:gd name="connsiteY67" fmla="*/ 9760998 h 10285412"/>
              <a:gd name="connsiteX68" fmla="*/ 7224519 w 8229600"/>
              <a:gd name="connsiteY68" fmla="*/ 9770105 h 10285412"/>
              <a:gd name="connsiteX69" fmla="*/ 7202247 w 8229600"/>
              <a:gd name="connsiteY69" fmla="*/ 9781738 h 10285412"/>
              <a:gd name="connsiteX70" fmla="*/ 7231103 w 8229600"/>
              <a:gd name="connsiteY70" fmla="*/ 9760998 h 10285412"/>
              <a:gd name="connsiteX71" fmla="*/ 7210363 w 8229600"/>
              <a:gd name="connsiteY71" fmla="*/ 9732143 h 10285412"/>
              <a:gd name="connsiteX72" fmla="*/ 7203780 w 8229600"/>
              <a:gd name="connsiteY72" fmla="*/ 9741249 h 10285412"/>
              <a:gd name="connsiteX73" fmla="*/ 7188089 w 8229600"/>
              <a:gd name="connsiteY73" fmla="*/ 9743775 h 10285412"/>
              <a:gd name="connsiteX74" fmla="*/ 7145076 w 8229600"/>
              <a:gd name="connsiteY74" fmla="*/ 9726552 h 10285412"/>
              <a:gd name="connsiteX75" fmla="*/ 7155447 w 8229600"/>
              <a:gd name="connsiteY75" fmla="*/ 9740978 h 10285412"/>
              <a:gd name="connsiteX76" fmla="*/ 7143544 w 8229600"/>
              <a:gd name="connsiteY76" fmla="*/ 9767040 h 10285412"/>
              <a:gd name="connsiteX77" fmla="*/ 7134435 w 8229600"/>
              <a:gd name="connsiteY77" fmla="*/ 9760456 h 10285412"/>
              <a:gd name="connsiteX78" fmla="*/ 7136463 w 8229600"/>
              <a:gd name="connsiteY78" fmla="*/ 9748058 h 10285412"/>
              <a:gd name="connsiteX79" fmla="*/ 7131910 w 8229600"/>
              <a:gd name="connsiteY79" fmla="*/ 9744769 h 10285412"/>
              <a:gd name="connsiteX80" fmla="*/ 7331330 w 8229600"/>
              <a:gd name="connsiteY80" fmla="*/ 9708653 h 10285412"/>
              <a:gd name="connsiteX81" fmla="*/ 7338408 w 8229600"/>
              <a:gd name="connsiteY81" fmla="*/ 9727632 h 10285412"/>
              <a:gd name="connsiteX82" fmla="*/ 7327275 w 8229600"/>
              <a:gd name="connsiteY82" fmla="*/ 9733449 h 10285412"/>
              <a:gd name="connsiteX83" fmla="*/ 7321457 w 8229600"/>
              <a:gd name="connsiteY83" fmla="*/ 9722315 h 10285412"/>
              <a:gd name="connsiteX84" fmla="*/ 7323488 w 8229600"/>
              <a:gd name="connsiteY84" fmla="*/ 9709913 h 10285412"/>
              <a:gd name="connsiteX85" fmla="*/ 7331330 w 8229600"/>
              <a:gd name="connsiteY85" fmla="*/ 9708653 h 10285412"/>
              <a:gd name="connsiteX86" fmla="*/ 7317669 w 8229600"/>
              <a:gd name="connsiteY86" fmla="*/ 9698779 h 10285412"/>
              <a:gd name="connsiteX87" fmla="*/ 7304506 w 8229600"/>
              <a:gd name="connsiteY87" fmla="*/ 9716991 h 10285412"/>
              <a:gd name="connsiteX88" fmla="*/ 7275647 w 8229600"/>
              <a:gd name="connsiteY88" fmla="*/ 9737735 h 10285412"/>
              <a:gd name="connsiteX89" fmla="*/ 7301979 w 8229600"/>
              <a:gd name="connsiteY89" fmla="*/ 9701304 h 10285412"/>
              <a:gd name="connsiteX90" fmla="*/ 7275421 w 8229600"/>
              <a:gd name="connsiteY90" fmla="*/ 9661310 h 10285412"/>
              <a:gd name="connsiteX91" fmla="*/ 7287822 w 8229600"/>
              <a:gd name="connsiteY91" fmla="*/ 9663340 h 10285412"/>
              <a:gd name="connsiteX92" fmla="*/ 7279977 w 8229600"/>
              <a:gd name="connsiteY92" fmla="*/ 9664604 h 10285412"/>
              <a:gd name="connsiteX93" fmla="*/ 7275421 w 8229600"/>
              <a:gd name="connsiteY93" fmla="*/ 9661310 h 10285412"/>
              <a:gd name="connsiteX94" fmla="*/ 7395130 w 8229600"/>
              <a:gd name="connsiteY94" fmla="*/ 9629974 h 10285412"/>
              <a:gd name="connsiteX95" fmla="*/ 7330833 w 8229600"/>
              <a:gd name="connsiteY95" fmla="*/ 9680563 h 10285412"/>
              <a:gd name="connsiteX96" fmla="*/ 7363749 w 8229600"/>
              <a:gd name="connsiteY96" fmla="*/ 9635026 h 10285412"/>
              <a:gd name="connsiteX97" fmla="*/ 7299993 w 8229600"/>
              <a:gd name="connsiteY97" fmla="*/ 9588945 h 10285412"/>
              <a:gd name="connsiteX98" fmla="*/ 7293414 w 8229600"/>
              <a:gd name="connsiteY98" fmla="*/ 9598053 h 10285412"/>
              <a:gd name="connsiteX99" fmla="*/ 7294675 w 8229600"/>
              <a:gd name="connsiteY99" fmla="*/ 9605899 h 10285412"/>
              <a:gd name="connsiteX100" fmla="*/ 7280245 w 8229600"/>
              <a:gd name="connsiteY100" fmla="*/ 9616269 h 10285412"/>
              <a:gd name="connsiteX101" fmla="*/ 7253916 w 8229600"/>
              <a:gd name="connsiteY101" fmla="*/ 9652698 h 10285412"/>
              <a:gd name="connsiteX102" fmla="*/ 7208604 w 8229600"/>
              <a:gd name="connsiteY102" fmla="*/ 9696208 h 10285412"/>
              <a:gd name="connsiteX103" fmla="*/ 7187098 w 8229600"/>
              <a:gd name="connsiteY103" fmla="*/ 9687595 h 10285412"/>
              <a:gd name="connsiteX104" fmla="*/ 7187864 w 8229600"/>
              <a:gd name="connsiteY104" fmla="*/ 9667354 h 10285412"/>
              <a:gd name="connsiteX105" fmla="*/ 7220011 w 8229600"/>
              <a:gd name="connsiteY105" fmla="*/ 9642059 h 10285412"/>
              <a:gd name="connsiteX106" fmla="*/ 7277722 w 8229600"/>
              <a:gd name="connsiteY106" fmla="*/ 9600577 h 10285412"/>
              <a:gd name="connsiteX107" fmla="*/ 7545991 w 8229600"/>
              <a:gd name="connsiteY107" fmla="*/ 9517167 h 10285412"/>
              <a:gd name="connsiteX108" fmla="*/ 7548514 w 8229600"/>
              <a:gd name="connsiteY108" fmla="*/ 9532856 h 10285412"/>
              <a:gd name="connsiteX109" fmla="*/ 7539405 w 8229600"/>
              <a:gd name="connsiteY109" fmla="*/ 9526273 h 10285412"/>
              <a:gd name="connsiteX110" fmla="*/ 7545991 w 8229600"/>
              <a:gd name="connsiteY110" fmla="*/ 9517167 h 10285412"/>
              <a:gd name="connsiteX111" fmla="*/ 7388592 w 8229600"/>
              <a:gd name="connsiteY111" fmla="*/ 9514328 h 10285412"/>
              <a:gd name="connsiteX112" fmla="*/ 7386563 w 8229600"/>
              <a:gd name="connsiteY112" fmla="*/ 9526726 h 10285412"/>
              <a:gd name="connsiteX113" fmla="*/ 7380746 w 8229600"/>
              <a:gd name="connsiteY113" fmla="*/ 9515589 h 10285412"/>
              <a:gd name="connsiteX114" fmla="*/ 7388592 w 8229600"/>
              <a:gd name="connsiteY114" fmla="*/ 9514328 h 10285412"/>
              <a:gd name="connsiteX115" fmla="*/ 7612311 w 8229600"/>
              <a:gd name="connsiteY115" fmla="*/ 9454180 h 10285412"/>
              <a:gd name="connsiteX116" fmla="*/ 7610285 w 8229600"/>
              <a:gd name="connsiteY116" fmla="*/ 9466580 h 10285412"/>
              <a:gd name="connsiteX117" fmla="*/ 7604468 w 8229600"/>
              <a:gd name="connsiteY117" fmla="*/ 9455442 h 10285412"/>
              <a:gd name="connsiteX118" fmla="*/ 7612311 w 8229600"/>
              <a:gd name="connsiteY118" fmla="*/ 9454180 h 10285412"/>
              <a:gd name="connsiteX119" fmla="*/ 7648248 w 8229600"/>
              <a:gd name="connsiteY119" fmla="*/ 9452422 h 10285412"/>
              <a:gd name="connsiteX120" fmla="*/ 7650771 w 8229600"/>
              <a:gd name="connsiteY120" fmla="*/ 9468112 h 10285412"/>
              <a:gd name="connsiteX121" fmla="*/ 7646218 w 8229600"/>
              <a:gd name="connsiteY121" fmla="*/ 9464820 h 10285412"/>
              <a:gd name="connsiteX122" fmla="*/ 7648248 w 8229600"/>
              <a:gd name="connsiteY122" fmla="*/ 9452422 h 10285412"/>
              <a:gd name="connsiteX123" fmla="*/ 7569842 w 8229600"/>
              <a:gd name="connsiteY123" fmla="*/ 9340291 h 10285412"/>
              <a:gd name="connsiteX124" fmla="*/ 7574393 w 8229600"/>
              <a:gd name="connsiteY124" fmla="*/ 9343581 h 10285412"/>
              <a:gd name="connsiteX125" fmla="*/ 7576918 w 8229600"/>
              <a:gd name="connsiteY125" fmla="*/ 9359272 h 10285412"/>
              <a:gd name="connsiteX126" fmla="*/ 7561228 w 8229600"/>
              <a:gd name="connsiteY126" fmla="*/ 9361797 h 10285412"/>
              <a:gd name="connsiteX127" fmla="*/ 7556677 w 8229600"/>
              <a:gd name="connsiteY127" fmla="*/ 9358506 h 10285412"/>
              <a:gd name="connsiteX128" fmla="*/ 7558703 w 8229600"/>
              <a:gd name="connsiteY128" fmla="*/ 9346106 h 10285412"/>
              <a:gd name="connsiteX129" fmla="*/ 7569842 w 8229600"/>
              <a:gd name="connsiteY129" fmla="*/ 9340291 h 10285412"/>
              <a:gd name="connsiteX130" fmla="*/ 8000558 w 8229600"/>
              <a:gd name="connsiteY130" fmla="*/ 9291100 h 10285412"/>
              <a:gd name="connsiteX131" fmla="*/ 8009666 w 8229600"/>
              <a:gd name="connsiteY131" fmla="*/ 9297681 h 10285412"/>
              <a:gd name="connsiteX132" fmla="*/ 8003083 w 8229600"/>
              <a:gd name="connsiteY132" fmla="*/ 9306790 h 10285412"/>
              <a:gd name="connsiteX133" fmla="*/ 7530388 w 8229600"/>
              <a:gd name="connsiteY133" fmla="*/ 9270180 h 10285412"/>
              <a:gd name="connsiteX134" fmla="*/ 7551130 w 8229600"/>
              <a:gd name="connsiteY134" fmla="*/ 9299037 h 10285412"/>
              <a:gd name="connsiteX135" fmla="*/ 7544164 w 8229600"/>
              <a:gd name="connsiteY135" fmla="*/ 9318264 h 10285412"/>
              <a:gd name="connsiteX136" fmla="*/ 7531382 w 8229600"/>
              <a:gd name="connsiteY136" fmla="*/ 9326359 h 10285412"/>
              <a:gd name="connsiteX137" fmla="*/ 7497475 w 8229600"/>
              <a:gd name="connsiteY137" fmla="*/ 9315718 h 10285412"/>
              <a:gd name="connsiteX138" fmla="*/ 7501535 w 8229600"/>
              <a:gd name="connsiteY138" fmla="*/ 9290919 h 10285412"/>
              <a:gd name="connsiteX139" fmla="*/ 7530388 w 8229600"/>
              <a:gd name="connsiteY139" fmla="*/ 9270180 h 10285412"/>
              <a:gd name="connsiteX140" fmla="*/ 7529396 w 8229600"/>
              <a:gd name="connsiteY140" fmla="*/ 9214001 h 10285412"/>
              <a:gd name="connsiteX141" fmla="*/ 7522815 w 8229600"/>
              <a:gd name="connsiteY141" fmla="*/ 9223110 h 10285412"/>
              <a:gd name="connsiteX142" fmla="*/ 7513706 w 8229600"/>
              <a:gd name="connsiteY142" fmla="*/ 9216529 h 10285412"/>
              <a:gd name="connsiteX143" fmla="*/ 7529396 w 8229600"/>
              <a:gd name="connsiteY143" fmla="*/ 9214001 h 10285412"/>
              <a:gd name="connsiteX144" fmla="*/ 7787522 w 8229600"/>
              <a:gd name="connsiteY144" fmla="*/ 9192586 h 10285412"/>
              <a:gd name="connsiteX145" fmla="*/ 7785491 w 8229600"/>
              <a:gd name="connsiteY145" fmla="*/ 9204984 h 10285412"/>
              <a:gd name="connsiteX146" fmla="*/ 7782202 w 8229600"/>
              <a:gd name="connsiteY146" fmla="*/ 9209535 h 10285412"/>
              <a:gd name="connsiteX147" fmla="*/ 7769802 w 8229600"/>
              <a:gd name="connsiteY147" fmla="*/ 9207509 h 10285412"/>
              <a:gd name="connsiteX148" fmla="*/ 7779675 w 8229600"/>
              <a:gd name="connsiteY148" fmla="*/ 9193848 h 10285412"/>
              <a:gd name="connsiteX149" fmla="*/ 7787522 w 8229600"/>
              <a:gd name="connsiteY149" fmla="*/ 9192586 h 10285412"/>
              <a:gd name="connsiteX150" fmla="*/ 7263210 w 8229600"/>
              <a:gd name="connsiteY150" fmla="*/ 9144664 h 10285412"/>
              <a:gd name="connsiteX151" fmla="*/ 7281419 w 8229600"/>
              <a:gd name="connsiteY151" fmla="*/ 9173424 h 10285412"/>
              <a:gd name="connsiteX152" fmla="*/ 7306217 w 8229600"/>
              <a:gd name="connsiteY152" fmla="*/ 9177483 h 10285412"/>
              <a:gd name="connsiteX153" fmla="*/ 7285476 w 8229600"/>
              <a:gd name="connsiteY153" fmla="*/ 9148626 h 10285412"/>
              <a:gd name="connsiteX154" fmla="*/ 7263210 w 8229600"/>
              <a:gd name="connsiteY154" fmla="*/ 9144664 h 10285412"/>
              <a:gd name="connsiteX155" fmla="*/ 7246521 w 8229600"/>
              <a:gd name="connsiteY155" fmla="*/ 9106605 h 10285412"/>
              <a:gd name="connsiteX156" fmla="*/ 7233356 w 8229600"/>
              <a:gd name="connsiteY156" fmla="*/ 9124819 h 10285412"/>
              <a:gd name="connsiteX157" fmla="*/ 7245754 w 8229600"/>
              <a:gd name="connsiteY157" fmla="*/ 9126848 h 10285412"/>
              <a:gd name="connsiteX158" fmla="*/ 7255629 w 8229600"/>
              <a:gd name="connsiteY158" fmla="*/ 9113186 h 10285412"/>
              <a:gd name="connsiteX159" fmla="*/ 7246521 w 8229600"/>
              <a:gd name="connsiteY159" fmla="*/ 9106605 h 10285412"/>
              <a:gd name="connsiteX160" fmla="*/ 7724828 w 8229600"/>
              <a:gd name="connsiteY160" fmla="*/ 9015551 h 10285412"/>
              <a:gd name="connsiteX161" fmla="*/ 7748611 w 8229600"/>
              <a:gd name="connsiteY161" fmla="*/ 9025809 h 10285412"/>
              <a:gd name="connsiteX162" fmla="*/ 7755691 w 8229600"/>
              <a:gd name="connsiteY162" fmla="*/ 9044788 h 10285412"/>
              <a:gd name="connsiteX163" fmla="*/ 7750246 w 8229600"/>
              <a:gd name="connsiteY163" fmla="*/ 9054720 h 10285412"/>
              <a:gd name="connsiteX164" fmla="*/ 7737970 w 8229600"/>
              <a:gd name="connsiteY164" fmla="*/ 9059714 h 10285412"/>
              <a:gd name="connsiteX165" fmla="*/ 7717725 w 8229600"/>
              <a:gd name="connsiteY165" fmla="*/ 9058949 h 10285412"/>
              <a:gd name="connsiteX166" fmla="*/ 7710647 w 8229600"/>
              <a:gd name="connsiteY166" fmla="*/ 9039966 h 10285412"/>
              <a:gd name="connsiteX167" fmla="*/ 7708123 w 8229600"/>
              <a:gd name="connsiteY167" fmla="*/ 9024275 h 10285412"/>
              <a:gd name="connsiteX168" fmla="*/ 7724828 w 8229600"/>
              <a:gd name="connsiteY168" fmla="*/ 9015551 h 10285412"/>
              <a:gd name="connsiteX169" fmla="*/ 7887297 w 8229600"/>
              <a:gd name="connsiteY169" fmla="*/ 8987393 h 10285412"/>
              <a:gd name="connsiteX170" fmla="*/ 7880718 w 8229600"/>
              <a:gd name="connsiteY170" fmla="*/ 8996501 h 10285412"/>
              <a:gd name="connsiteX171" fmla="*/ 7871607 w 8229600"/>
              <a:gd name="connsiteY171" fmla="*/ 8989916 h 10285412"/>
              <a:gd name="connsiteX172" fmla="*/ 7887297 w 8229600"/>
              <a:gd name="connsiteY172" fmla="*/ 8987393 h 10285412"/>
              <a:gd name="connsiteX173" fmla="*/ 7203294 w 8229600"/>
              <a:gd name="connsiteY173" fmla="*/ 8981770 h 10285412"/>
              <a:gd name="connsiteX174" fmla="*/ 7215186 w 8229600"/>
              <a:gd name="connsiteY174" fmla="*/ 8986898 h 10285412"/>
              <a:gd name="connsiteX175" fmla="*/ 7213155 w 8229600"/>
              <a:gd name="connsiteY175" fmla="*/ 8999297 h 10285412"/>
              <a:gd name="connsiteX176" fmla="*/ 7215683 w 8229600"/>
              <a:gd name="connsiteY176" fmla="*/ 9014989 h 10285412"/>
              <a:gd name="connsiteX177" fmla="*/ 7209100 w 8229600"/>
              <a:gd name="connsiteY177" fmla="*/ 9024095 h 10285412"/>
              <a:gd name="connsiteX178" fmla="*/ 7205038 w 8229600"/>
              <a:gd name="connsiteY178" fmla="*/ 9048893 h 10285412"/>
              <a:gd name="connsiteX179" fmla="*/ 7195935 w 8229600"/>
              <a:gd name="connsiteY179" fmla="*/ 9042310 h 10285412"/>
              <a:gd name="connsiteX180" fmla="*/ 7182273 w 8229600"/>
              <a:gd name="connsiteY180" fmla="*/ 9032435 h 10285412"/>
              <a:gd name="connsiteX181" fmla="*/ 7176456 w 8229600"/>
              <a:gd name="connsiteY181" fmla="*/ 9021298 h 10285412"/>
              <a:gd name="connsiteX182" fmla="*/ 7178484 w 8229600"/>
              <a:gd name="connsiteY182" fmla="*/ 9008902 h 10285412"/>
              <a:gd name="connsiteX183" fmla="*/ 7181778 w 8229600"/>
              <a:gd name="connsiteY183" fmla="*/ 9004346 h 10285412"/>
              <a:gd name="connsiteX184" fmla="*/ 7194941 w 8229600"/>
              <a:gd name="connsiteY184" fmla="*/ 8986132 h 10285412"/>
              <a:gd name="connsiteX185" fmla="*/ 7203294 w 8229600"/>
              <a:gd name="connsiteY185" fmla="*/ 8981770 h 10285412"/>
              <a:gd name="connsiteX186" fmla="*/ 7214691 w 8229600"/>
              <a:gd name="connsiteY186" fmla="*/ 8958809 h 10285412"/>
              <a:gd name="connsiteX187" fmla="*/ 7217216 w 8229600"/>
              <a:gd name="connsiteY187" fmla="*/ 8974499 h 10285412"/>
              <a:gd name="connsiteX188" fmla="*/ 7211399 w 8229600"/>
              <a:gd name="connsiteY188" fmla="*/ 8963362 h 10285412"/>
              <a:gd name="connsiteX189" fmla="*/ 7214691 w 8229600"/>
              <a:gd name="connsiteY189" fmla="*/ 8958809 h 10285412"/>
              <a:gd name="connsiteX190" fmla="*/ 7155985 w 8229600"/>
              <a:gd name="connsiteY190" fmla="*/ 8944111 h 10285412"/>
              <a:gd name="connsiteX191" fmla="*/ 7133712 w 8229600"/>
              <a:gd name="connsiteY191" fmla="*/ 8955744 h 10285412"/>
              <a:gd name="connsiteX192" fmla="*/ 7138763 w 8229600"/>
              <a:gd name="connsiteY192" fmla="*/ 8987124 h 10285412"/>
              <a:gd name="connsiteX193" fmla="*/ 7155221 w 8229600"/>
              <a:gd name="connsiteY193" fmla="*/ 8964355 h 10285412"/>
              <a:gd name="connsiteX194" fmla="*/ 7155985 w 8229600"/>
              <a:gd name="connsiteY194" fmla="*/ 8944111 h 10285412"/>
              <a:gd name="connsiteX195" fmla="*/ 7088174 w 8229600"/>
              <a:gd name="connsiteY195" fmla="*/ 8922831 h 10285412"/>
              <a:gd name="connsiteX196" fmla="*/ 7077670 w 8229600"/>
              <a:gd name="connsiteY196" fmla="*/ 8924520 h 10285412"/>
              <a:gd name="connsiteX197" fmla="*/ 7082827 w 8229600"/>
              <a:gd name="connsiteY197" fmla="*/ 8931739 h 10285412"/>
              <a:gd name="connsiteX198" fmla="*/ 7097283 w 8229600"/>
              <a:gd name="connsiteY198" fmla="*/ 8929413 h 10285412"/>
              <a:gd name="connsiteX199" fmla="*/ 7088174 w 8229600"/>
              <a:gd name="connsiteY199" fmla="*/ 8922831 h 10285412"/>
              <a:gd name="connsiteX200" fmla="*/ 7241021 w 8229600"/>
              <a:gd name="connsiteY200" fmla="*/ 8922381 h 10285412"/>
              <a:gd name="connsiteX201" fmla="*/ 7238990 w 8229600"/>
              <a:gd name="connsiteY201" fmla="*/ 8934779 h 10285412"/>
              <a:gd name="connsiteX202" fmla="*/ 7235194 w 8229600"/>
              <a:gd name="connsiteY202" fmla="*/ 8942432 h 10285412"/>
              <a:gd name="connsiteX203" fmla="*/ 7227855 w 8229600"/>
              <a:gd name="connsiteY203" fmla="*/ 8940596 h 10285412"/>
              <a:gd name="connsiteX204" fmla="*/ 7231147 w 8229600"/>
              <a:gd name="connsiteY204" fmla="*/ 8936041 h 10285412"/>
              <a:gd name="connsiteX205" fmla="*/ 7234439 w 8229600"/>
              <a:gd name="connsiteY205" fmla="*/ 8931487 h 10285412"/>
              <a:gd name="connsiteX206" fmla="*/ 7241021 w 8229600"/>
              <a:gd name="connsiteY206" fmla="*/ 8922381 h 10285412"/>
              <a:gd name="connsiteX207" fmla="*/ 7235972 w 8229600"/>
              <a:gd name="connsiteY207" fmla="*/ 8890999 h 10285412"/>
              <a:gd name="connsiteX208" fmla="*/ 7235588 w 8229600"/>
              <a:gd name="connsiteY208" fmla="*/ 8901119 h 10285412"/>
              <a:gd name="connsiteX209" fmla="*/ 7229389 w 8229600"/>
              <a:gd name="connsiteY209" fmla="*/ 8900105 h 10285412"/>
              <a:gd name="connsiteX210" fmla="*/ 7220281 w 8229600"/>
              <a:gd name="connsiteY210" fmla="*/ 8893524 h 10285412"/>
              <a:gd name="connsiteX211" fmla="*/ 7516862 w 8229600"/>
              <a:gd name="connsiteY211" fmla="*/ 8886039 h 10285412"/>
              <a:gd name="connsiteX212" fmla="*/ 7525970 w 8229600"/>
              <a:gd name="connsiteY212" fmla="*/ 8892622 h 10285412"/>
              <a:gd name="connsiteX213" fmla="*/ 7510280 w 8229600"/>
              <a:gd name="connsiteY213" fmla="*/ 8895147 h 10285412"/>
              <a:gd name="connsiteX214" fmla="*/ 7277992 w 8229600"/>
              <a:gd name="connsiteY214" fmla="*/ 8852043 h 10285412"/>
              <a:gd name="connsiteX215" fmla="*/ 7280517 w 8229600"/>
              <a:gd name="connsiteY215" fmla="*/ 8867734 h 10285412"/>
              <a:gd name="connsiteX216" fmla="*/ 7264826 w 8229600"/>
              <a:gd name="connsiteY216" fmla="*/ 8870259 h 10285412"/>
              <a:gd name="connsiteX217" fmla="*/ 7249135 w 8229600"/>
              <a:gd name="connsiteY217" fmla="*/ 8872783 h 10285412"/>
              <a:gd name="connsiteX218" fmla="*/ 7251165 w 8229600"/>
              <a:gd name="connsiteY218" fmla="*/ 8860385 h 10285412"/>
              <a:gd name="connsiteX219" fmla="*/ 7262302 w 8229600"/>
              <a:gd name="connsiteY219" fmla="*/ 8854568 h 10285412"/>
              <a:gd name="connsiteX220" fmla="*/ 7277992 w 8229600"/>
              <a:gd name="connsiteY220" fmla="*/ 8852043 h 10285412"/>
              <a:gd name="connsiteX221" fmla="*/ 7140837 w 8229600"/>
              <a:gd name="connsiteY221" fmla="*/ 8849970 h 10285412"/>
              <a:gd name="connsiteX222" fmla="*/ 7125145 w 8229600"/>
              <a:gd name="connsiteY222" fmla="*/ 8852493 h 10285412"/>
              <a:gd name="connsiteX223" fmla="*/ 7138807 w 8229600"/>
              <a:gd name="connsiteY223" fmla="*/ 8862368 h 10285412"/>
              <a:gd name="connsiteX224" fmla="*/ 7152471 w 8229600"/>
              <a:gd name="connsiteY224" fmla="*/ 8872243 h 10285412"/>
              <a:gd name="connsiteX225" fmla="*/ 7154497 w 8229600"/>
              <a:gd name="connsiteY225" fmla="*/ 8859843 h 10285412"/>
              <a:gd name="connsiteX226" fmla="*/ 7140837 w 8229600"/>
              <a:gd name="connsiteY226" fmla="*/ 8849970 h 10285412"/>
              <a:gd name="connsiteX227" fmla="*/ 7983513 w 8229600"/>
              <a:gd name="connsiteY227" fmla="*/ 8835089 h 10285412"/>
              <a:gd name="connsiteX228" fmla="*/ 7992622 w 8229600"/>
              <a:gd name="connsiteY228" fmla="*/ 8841672 h 10285412"/>
              <a:gd name="connsiteX229" fmla="*/ 7986040 w 8229600"/>
              <a:gd name="connsiteY229" fmla="*/ 8850779 h 10285412"/>
              <a:gd name="connsiteX230" fmla="*/ 7818268 w 8229600"/>
              <a:gd name="connsiteY230" fmla="*/ 8833511 h 10285412"/>
              <a:gd name="connsiteX231" fmla="*/ 7830669 w 8229600"/>
              <a:gd name="connsiteY231" fmla="*/ 8835542 h 10285412"/>
              <a:gd name="connsiteX232" fmla="*/ 7819532 w 8229600"/>
              <a:gd name="connsiteY232" fmla="*/ 8841356 h 10285412"/>
              <a:gd name="connsiteX233" fmla="*/ 7818268 w 8229600"/>
              <a:gd name="connsiteY233" fmla="*/ 8833511 h 10285412"/>
              <a:gd name="connsiteX234" fmla="*/ 7073026 w 8229600"/>
              <a:gd name="connsiteY234" fmla="*/ 8828689 h 10285412"/>
              <a:gd name="connsiteX235" fmla="*/ 7074619 w 8229600"/>
              <a:gd name="connsiteY235" fmla="*/ 8829325 h 10285412"/>
              <a:gd name="connsiteX236" fmla="*/ 7066443 w 8229600"/>
              <a:gd name="connsiteY236" fmla="*/ 8837795 h 10285412"/>
              <a:gd name="connsiteX237" fmla="*/ 8046274 w 8229600"/>
              <a:gd name="connsiteY237" fmla="*/ 8824991 h 10285412"/>
              <a:gd name="connsiteX238" fmla="*/ 8064491 w 8229600"/>
              <a:gd name="connsiteY238" fmla="*/ 8838156 h 10285412"/>
              <a:gd name="connsiteX239" fmla="*/ 8048801 w 8229600"/>
              <a:gd name="connsiteY239" fmla="*/ 8840680 h 10285412"/>
              <a:gd name="connsiteX240" fmla="*/ 8043751 w 8229600"/>
              <a:gd name="connsiteY240" fmla="*/ 8809299 h 10285412"/>
              <a:gd name="connsiteX241" fmla="*/ 8046274 w 8229600"/>
              <a:gd name="connsiteY241" fmla="*/ 8824991 h 10285412"/>
              <a:gd name="connsiteX242" fmla="*/ 8037167 w 8229600"/>
              <a:gd name="connsiteY242" fmla="*/ 8818409 h 10285412"/>
              <a:gd name="connsiteX243" fmla="*/ 7544727 w 8229600"/>
              <a:gd name="connsiteY243" fmla="*/ 8809120 h 10285412"/>
              <a:gd name="connsiteX244" fmla="*/ 7550544 w 8229600"/>
              <a:gd name="connsiteY244" fmla="*/ 8820257 h 10285412"/>
              <a:gd name="connsiteX245" fmla="*/ 7542697 w 8229600"/>
              <a:gd name="connsiteY245" fmla="*/ 8821519 h 10285412"/>
              <a:gd name="connsiteX246" fmla="*/ 7544727 w 8229600"/>
              <a:gd name="connsiteY246" fmla="*/ 8809120 h 10285412"/>
              <a:gd name="connsiteX247" fmla="*/ 7005214 w 8229600"/>
              <a:gd name="connsiteY247" fmla="*/ 8807407 h 10285412"/>
              <a:gd name="connsiteX248" fmla="*/ 6998633 w 8229600"/>
              <a:gd name="connsiteY248" fmla="*/ 8816516 h 10285412"/>
              <a:gd name="connsiteX249" fmla="*/ 6999368 w 8229600"/>
              <a:gd name="connsiteY249" fmla="*/ 8821091 h 10285412"/>
              <a:gd name="connsiteX250" fmla="*/ 7009042 w 8229600"/>
              <a:gd name="connsiteY250" fmla="*/ 8831196 h 10285412"/>
              <a:gd name="connsiteX251" fmla="*/ 7829677 w 8229600"/>
              <a:gd name="connsiteY251" fmla="*/ 8779363 h 10285412"/>
              <a:gd name="connsiteX252" fmla="*/ 7823093 w 8229600"/>
              <a:gd name="connsiteY252" fmla="*/ 8788469 h 10285412"/>
              <a:gd name="connsiteX253" fmla="*/ 7807404 w 8229600"/>
              <a:gd name="connsiteY253" fmla="*/ 8790994 h 10285412"/>
              <a:gd name="connsiteX254" fmla="*/ 7575611 w 8229600"/>
              <a:gd name="connsiteY254" fmla="*/ 8775981 h 10285412"/>
              <a:gd name="connsiteX255" fmla="*/ 7580167 w 8229600"/>
              <a:gd name="connsiteY255" fmla="*/ 8779272 h 10285412"/>
              <a:gd name="connsiteX256" fmla="*/ 7569028 w 8229600"/>
              <a:gd name="connsiteY256" fmla="*/ 8785088 h 10285412"/>
              <a:gd name="connsiteX257" fmla="*/ 7564475 w 8229600"/>
              <a:gd name="connsiteY257" fmla="*/ 8781799 h 10285412"/>
              <a:gd name="connsiteX258" fmla="*/ 7575611 w 8229600"/>
              <a:gd name="connsiteY258" fmla="*/ 8775981 h 10285412"/>
              <a:gd name="connsiteX259" fmla="*/ 6976188 w 8229600"/>
              <a:gd name="connsiteY259" fmla="*/ 8766951 h 10285412"/>
              <a:gd name="connsiteX260" fmla="*/ 6975366 w 8229600"/>
              <a:gd name="connsiteY260" fmla="*/ 8771969 h 10285412"/>
              <a:gd name="connsiteX261" fmla="*/ 6972009 w 8229600"/>
              <a:gd name="connsiteY261" fmla="*/ 8792483 h 10285412"/>
              <a:gd name="connsiteX262" fmla="*/ 6972165 w 8229600"/>
              <a:gd name="connsiteY262" fmla="*/ 8792681 h 10285412"/>
              <a:gd name="connsiteX263" fmla="*/ 6989494 w 8229600"/>
              <a:gd name="connsiteY263" fmla="*/ 8810776 h 10285412"/>
              <a:gd name="connsiteX264" fmla="*/ 6989524 w 8229600"/>
              <a:gd name="connsiteY264" fmla="*/ 8809932 h 10285412"/>
              <a:gd name="connsiteX265" fmla="*/ 6993695 w 8229600"/>
              <a:gd name="connsiteY265" fmla="*/ 8784456 h 10285412"/>
              <a:gd name="connsiteX266" fmla="*/ 6992993 w 8229600"/>
              <a:gd name="connsiteY266" fmla="*/ 8783754 h 10285412"/>
              <a:gd name="connsiteX267" fmla="*/ 7328130 w 8229600"/>
              <a:gd name="connsiteY267" fmla="*/ 8763493 h 10285412"/>
              <a:gd name="connsiteX268" fmla="*/ 7339761 w 8229600"/>
              <a:gd name="connsiteY268" fmla="*/ 8785766 h 10285412"/>
              <a:gd name="connsiteX269" fmla="*/ 7330652 w 8229600"/>
              <a:gd name="connsiteY269" fmla="*/ 8779183 h 10285412"/>
              <a:gd name="connsiteX270" fmla="*/ 8092354 w 8229600"/>
              <a:gd name="connsiteY270" fmla="*/ 8761237 h 10285412"/>
              <a:gd name="connsiteX271" fmla="*/ 8094878 w 8229600"/>
              <a:gd name="connsiteY271" fmla="*/ 8776925 h 10285412"/>
              <a:gd name="connsiteX272" fmla="*/ 8076665 w 8229600"/>
              <a:gd name="connsiteY272" fmla="*/ 8763760 h 10285412"/>
              <a:gd name="connsiteX273" fmla="*/ 7246079 w 8229600"/>
              <a:gd name="connsiteY273" fmla="*/ 8747522 h 10285412"/>
              <a:gd name="connsiteX274" fmla="*/ 7248867 w 8229600"/>
              <a:gd name="connsiteY274" fmla="*/ 8748901 h 10285412"/>
              <a:gd name="connsiteX275" fmla="*/ 7247535 w 8229600"/>
              <a:gd name="connsiteY275" fmla="*/ 8750305 h 10285412"/>
              <a:gd name="connsiteX276" fmla="*/ 7241127 w 8229600"/>
              <a:gd name="connsiteY276" fmla="*/ 8749955 h 10285412"/>
              <a:gd name="connsiteX277" fmla="*/ 7241336 w 8229600"/>
              <a:gd name="connsiteY277" fmla="*/ 8749290 h 10285412"/>
              <a:gd name="connsiteX278" fmla="*/ 7246079 w 8229600"/>
              <a:gd name="connsiteY278" fmla="*/ 8747522 h 10285412"/>
              <a:gd name="connsiteX279" fmla="*/ 6991576 w 8229600"/>
              <a:gd name="connsiteY279" fmla="*/ 8735155 h 10285412"/>
              <a:gd name="connsiteX280" fmla="*/ 6979426 w 8229600"/>
              <a:gd name="connsiteY280" fmla="*/ 8747170 h 10285412"/>
              <a:gd name="connsiteX281" fmla="*/ 6977334 w 8229600"/>
              <a:gd name="connsiteY281" fmla="*/ 8759953 h 10285412"/>
              <a:gd name="connsiteX282" fmla="*/ 6985057 w 8229600"/>
              <a:gd name="connsiteY282" fmla="*/ 8759953 h 10285412"/>
              <a:gd name="connsiteX283" fmla="*/ 7000176 w 8229600"/>
              <a:gd name="connsiteY283" fmla="*/ 8744832 h 10285412"/>
              <a:gd name="connsiteX284" fmla="*/ 7001700 w 8229600"/>
              <a:gd name="connsiteY284" fmla="*/ 8735537 h 10285412"/>
              <a:gd name="connsiteX285" fmla="*/ 6991576 w 8229600"/>
              <a:gd name="connsiteY285" fmla="*/ 8735155 h 10285412"/>
              <a:gd name="connsiteX286" fmla="*/ 7064458 w 8229600"/>
              <a:gd name="connsiteY286" fmla="*/ 8725439 h 10285412"/>
              <a:gd name="connsiteX287" fmla="*/ 7070278 w 8229600"/>
              <a:gd name="connsiteY287" fmla="*/ 8736575 h 10285412"/>
              <a:gd name="connsiteX288" fmla="*/ 7062430 w 8229600"/>
              <a:gd name="connsiteY288" fmla="*/ 8737837 h 10285412"/>
              <a:gd name="connsiteX289" fmla="*/ 7064458 w 8229600"/>
              <a:gd name="connsiteY289" fmla="*/ 8725439 h 10285412"/>
              <a:gd name="connsiteX290" fmla="*/ 7473399 w 8229600"/>
              <a:gd name="connsiteY290" fmla="*/ 8715969 h 10285412"/>
              <a:gd name="connsiteX291" fmla="*/ 7466817 w 8229600"/>
              <a:gd name="connsiteY291" fmla="*/ 8725077 h 10285412"/>
              <a:gd name="connsiteX292" fmla="*/ 7462262 w 8229600"/>
              <a:gd name="connsiteY292" fmla="*/ 8721785 h 10285412"/>
              <a:gd name="connsiteX293" fmla="*/ 7457709 w 8229600"/>
              <a:gd name="connsiteY293" fmla="*/ 8718494 h 10285412"/>
              <a:gd name="connsiteX294" fmla="*/ 7615872 w 8229600"/>
              <a:gd name="connsiteY294" fmla="*/ 8701091 h 10285412"/>
              <a:gd name="connsiteX295" fmla="*/ 7628273 w 8229600"/>
              <a:gd name="connsiteY295" fmla="*/ 8703119 h 10285412"/>
              <a:gd name="connsiteX296" fmla="*/ 7629536 w 8229600"/>
              <a:gd name="connsiteY296" fmla="*/ 8710966 h 10285412"/>
              <a:gd name="connsiteX297" fmla="*/ 7617138 w 8229600"/>
              <a:gd name="connsiteY297" fmla="*/ 8708937 h 10285412"/>
              <a:gd name="connsiteX298" fmla="*/ 7615872 w 8229600"/>
              <a:gd name="connsiteY298" fmla="*/ 8701091 h 10285412"/>
              <a:gd name="connsiteX299" fmla="*/ 7434443 w 8229600"/>
              <a:gd name="connsiteY299" fmla="*/ 8673949 h 10285412"/>
              <a:gd name="connsiteX300" fmla="*/ 7435705 w 8229600"/>
              <a:gd name="connsiteY300" fmla="*/ 8681794 h 10285412"/>
              <a:gd name="connsiteX301" fmla="*/ 7430385 w 8229600"/>
              <a:gd name="connsiteY301" fmla="*/ 8698748 h 10285412"/>
              <a:gd name="connsiteX302" fmla="*/ 7408114 w 8229600"/>
              <a:gd name="connsiteY302" fmla="*/ 8710379 h 10285412"/>
              <a:gd name="connsiteX303" fmla="*/ 7414696 w 8229600"/>
              <a:gd name="connsiteY303" fmla="*/ 8701273 h 10285412"/>
              <a:gd name="connsiteX304" fmla="*/ 7417987 w 8229600"/>
              <a:gd name="connsiteY304" fmla="*/ 8696718 h 10285412"/>
              <a:gd name="connsiteX305" fmla="*/ 7412171 w 8229600"/>
              <a:gd name="connsiteY305" fmla="*/ 8685581 h 10285412"/>
              <a:gd name="connsiteX306" fmla="*/ 7418754 w 8229600"/>
              <a:gd name="connsiteY306" fmla="*/ 8676473 h 10285412"/>
              <a:gd name="connsiteX307" fmla="*/ 7047777 w 8229600"/>
              <a:gd name="connsiteY307" fmla="*/ 8671786 h 10285412"/>
              <a:gd name="connsiteX308" fmla="*/ 7012337 w 8229600"/>
              <a:gd name="connsiteY308" fmla="*/ 8701634 h 10285412"/>
              <a:gd name="connsiteX309" fmla="*/ 7025999 w 8229600"/>
              <a:gd name="connsiteY309" fmla="*/ 8711507 h 10285412"/>
              <a:gd name="connsiteX310" fmla="*/ 7037137 w 8229600"/>
              <a:gd name="connsiteY310" fmla="*/ 8705693 h 10285412"/>
              <a:gd name="connsiteX311" fmla="*/ 7043721 w 8229600"/>
              <a:gd name="connsiteY311" fmla="*/ 8696582 h 10285412"/>
              <a:gd name="connsiteX312" fmla="*/ 7041194 w 8229600"/>
              <a:gd name="connsiteY312" fmla="*/ 8680893 h 10285412"/>
              <a:gd name="connsiteX313" fmla="*/ 7248956 w 8229600"/>
              <a:gd name="connsiteY313" fmla="*/ 8671605 h 10285412"/>
              <a:gd name="connsiteX314" fmla="*/ 7250218 w 8229600"/>
              <a:gd name="connsiteY314" fmla="*/ 8679450 h 10285412"/>
              <a:gd name="connsiteX315" fmla="*/ 7246929 w 8229600"/>
              <a:gd name="connsiteY315" fmla="*/ 8684003 h 10285412"/>
              <a:gd name="connsiteX316" fmla="*/ 7234528 w 8229600"/>
              <a:gd name="connsiteY316" fmla="*/ 8681975 h 10285412"/>
              <a:gd name="connsiteX317" fmla="*/ 7237820 w 8229600"/>
              <a:gd name="connsiteY317" fmla="*/ 8677420 h 10285412"/>
              <a:gd name="connsiteX318" fmla="*/ 7248956 w 8229600"/>
              <a:gd name="connsiteY318" fmla="*/ 8671605 h 10285412"/>
              <a:gd name="connsiteX319" fmla="*/ 7191515 w 8229600"/>
              <a:gd name="connsiteY319" fmla="*/ 8664750 h 10285412"/>
              <a:gd name="connsiteX320" fmla="*/ 7200623 w 8229600"/>
              <a:gd name="connsiteY320" fmla="*/ 8671333 h 10285412"/>
              <a:gd name="connsiteX321" fmla="*/ 7209730 w 8229600"/>
              <a:gd name="connsiteY321" fmla="*/ 8677919 h 10285412"/>
              <a:gd name="connsiteX322" fmla="*/ 7201119 w 8229600"/>
              <a:gd name="connsiteY322" fmla="*/ 8699423 h 10285412"/>
              <a:gd name="connsiteX323" fmla="*/ 7192507 w 8229600"/>
              <a:gd name="connsiteY323" fmla="*/ 8720930 h 10285412"/>
              <a:gd name="connsiteX324" fmla="*/ 7183398 w 8229600"/>
              <a:gd name="connsiteY324" fmla="*/ 8714349 h 10285412"/>
              <a:gd name="connsiteX325" fmla="*/ 7188720 w 8229600"/>
              <a:gd name="connsiteY325" fmla="*/ 8697395 h 10285412"/>
              <a:gd name="connsiteX326" fmla="*/ 7178350 w 8229600"/>
              <a:gd name="connsiteY326" fmla="*/ 8682967 h 10285412"/>
              <a:gd name="connsiteX327" fmla="*/ 7175823 w 8229600"/>
              <a:gd name="connsiteY327" fmla="*/ 8667278 h 10285412"/>
              <a:gd name="connsiteX328" fmla="*/ 7383586 w 8229600"/>
              <a:gd name="connsiteY328" fmla="*/ 8657988 h 10285412"/>
              <a:gd name="connsiteX329" fmla="*/ 7393955 w 8229600"/>
              <a:gd name="connsiteY329" fmla="*/ 8672414 h 10285412"/>
              <a:gd name="connsiteX330" fmla="*/ 7369159 w 8229600"/>
              <a:gd name="connsiteY330" fmla="*/ 8668358 h 10285412"/>
              <a:gd name="connsiteX331" fmla="*/ 7375741 w 8229600"/>
              <a:gd name="connsiteY331" fmla="*/ 8659250 h 10285412"/>
              <a:gd name="connsiteX332" fmla="*/ 7383586 w 8229600"/>
              <a:gd name="connsiteY332" fmla="*/ 8657988 h 10285412"/>
              <a:gd name="connsiteX333" fmla="*/ 7260858 w 8229600"/>
              <a:gd name="connsiteY333" fmla="*/ 8645546 h 10285412"/>
              <a:gd name="connsiteX334" fmla="*/ 7254276 w 8229600"/>
              <a:gd name="connsiteY334" fmla="*/ 8654651 h 10285412"/>
              <a:gd name="connsiteX335" fmla="*/ 7232004 w 8229600"/>
              <a:gd name="connsiteY335" fmla="*/ 8666283 h 10285412"/>
              <a:gd name="connsiteX336" fmla="*/ 7222897 w 8229600"/>
              <a:gd name="connsiteY336" fmla="*/ 8659701 h 10285412"/>
              <a:gd name="connsiteX337" fmla="*/ 7241878 w 8229600"/>
              <a:gd name="connsiteY337" fmla="*/ 8652623 h 10285412"/>
              <a:gd name="connsiteX338" fmla="*/ 7260858 w 8229600"/>
              <a:gd name="connsiteY338" fmla="*/ 8645546 h 10285412"/>
              <a:gd name="connsiteX339" fmla="*/ 7217846 w 8229600"/>
              <a:gd name="connsiteY339" fmla="*/ 8628322 h 10285412"/>
              <a:gd name="connsiteX340" fmla="*/ 7226097 w 8229600"/>
              <a:gd name="connsiteY340" fmla="*/ 8642083 h 10285412"/>
              <a:gd name="connsiteX341" fmla="*/ 7220369 w 8229600"/>
              <a:gd name="connsiteY341" fmla="*/ 8644012 h 10285412"/>
              <a:gd name="connsiteX342" fmla="*/ 7202155 w 8229600"/>
              <a:gd name="connsiteY342" fmla="*/ 8630845 h 10285412"/>
              <a:gd name="connsiteX343" fmla="*/ 7498736 w 8229600"/>
              <a:gd name="connsiteY343" fmla="*/ 8623362 h 10285412"/>
              <a:gd name="connsiteX344" fmla="*/ 7503291 w 8229600"/>
              <a:gd name="connsiteY344" fmla="*/ 8626654 h 10285412"/>
              <a:gd name="connsiteX345" fmla="*/ 7504553 w 8229600"/>
              <a:gd name="connsiteY345" fmla="*/ 8634498 h 10285412"/>
              <a:gd name="connsiteX346" fmla="*/ 7492155 w 8229600"/>
              <a:gd name="connsiteY346" fmla="*/ 8632468 h 10285412"/>
              <a:gd name="connsiteX347" fmla="*/ 7498736 w 8229600"/>
              <a:gd name="connsiteY347" fmla="*/ 8623362 h 10285412"/>
              <a:gd name="connsiteX348" fmla="*/ 7377271 w 8229600"/>
              <a:gd name="connsiteY348" fmla="*/ 8618763 h 10285412"/>
              <a:gd name="connsiteX349" fmla="*/ 7386380 w 8229600"/>
              <a:gd name="connsiteY349" fmla="*/ 8625345 h 10285412"/>
              <a:gd name="connsiteX350" fmla="*/ 7357525 w 8229600"/>
              <a:gd name="connsiteY350" fmla="*/ 8646085 h 10285412"/>
              <a:gd name="connsiteX351" fmla="*/ 7342083 w 8229600"/>
              <a:gd name="connsiteY351" fmla="*/ 8662654 h 10285412"/>
              <a:gd name="connsiteX352" fmla="*/ 7335252 w 8229600"/>
              <a:gd name="connsiteY352" fmla="*/ 8657718 h 10285412"/>
              <a:gd name="connsiteX353" fmla="*/ 7341834 w 8229600"/>
              <a:gd name="connsiteY353" fmla="*/ 8648610 h 10285412"/>
              <a:gd name="connsiteX354" fmla="*/ 7355000 w 8229600"/>
              <a:gd name="connsiteY354" fmla="*/ 8630395 h 10285412"/>
              <a:gd name="connsiteX355" fmla="*/ 7362846 w 8229600"/>
              <a:gd name="connsiteY355" fmla="*/ 8629134 h 10285412"/>
              <a:gd name="connsiteX356" fmla="*/ 7377271 w 8229600"/>
              <a:gd name="connsiteY356" fmla="*/ 8618763 h 10285412"/>
              <a:gd name="connsiteX357" fmla="*/ 7530118 w 8229600"/>
              <a:gd name="connsiteY357" fmla="*/ 8618313 h 10285412"/>
              <a:gd name="connsiteX358" fmla="*/ 7535934 w 8229600"/>
              <a:gd name="connsiteY358" fmla="*/ 8629447 h 10285412"/>
              <a:gd name="connsiteX359" fmla="*/ 7528087 w 8229600"/>
              <a:gd name="connsiteY359" fmla="*/ 8630709 h 10285412"/>
              <a:gd name="connsiteX360" fmla="*/ 7530118 w 8229600"/>
              <a:gd name="connsiteY360" fmla="*/ 8618313 h 10285412"/>
              <a:gd name="connsiteX361" fmla="*/ 7293772 w 8229600"/>
              <a:gd name="connsiteY361" fmla="*/ 8600005 h 10285412"/>
              <a:gd name="connsiteX362" fmla="*/ 7282636 w 8229600"/>
              <a:gd name="connsiteY362" fmla="*/ 8605824 h 10285412"/>
              <a:gd name="connsiteX363" fmla="*/ 7280603 w 8229600"/>
              <a:gd name="connsiteY363" fmla="*/ 8618220 h 10285412"/>
              <a:gd name="connsiteX364" fmla="*/ 7274022 w 8229600"/>
              <a:gd name="connsiteY364" fmla="*/ 8627328 h 10285412"/>
              <a:gd name="connsiteX365" fmla="*/ 7264915 w 8229600"/>
              <a:gd name="connsiteY365" fmla="*/ 8620745 h 10285412"/>
              <a:gd name="connsiteX366" fmla="*/ 7268208 w 8229600"/>
              <a:gd name="connsiteY366" fmla="*/ 8616194 h 10285412"/>
              <a:gd name="connsiteX367" fmla="*/ 7278083 w 8229600"/>
              <a:gd name="connsiteY367" fmla="*/ 8602532 h 10285412"/>
              <a:gd name="connsiteX368" fmla="*/ 7212794 w 8229600"/>
              <a:gd name="connsiteY368" fmla="*/ 8596941 h 10285412"/>
              <a:gd name="connsiteX369" fmla="*/ 7206213 w 8229600"/>
              <a:gd name="connsiteY369" fmla="*/ 8606049 h 10285412"/>
              <a:gd name="connsiteX370" fmla="*/ 7197104 w 8229600"/>
              <a:gd name="connsiteY370" fmla="*/ 8599466 h 10285412"/>
              <a:gd name="connsiteX371" fmla="*/ 7212794 w 8229600"/>
              <a:gd name="connsiteY371" fmla="*/ 8596941 h 10285412"/>
              <a:gd name="connsiteX372" fmla="*/ 7107021 w 8229600"/>
              <a:gd name="connsiteY372" fmla="*/ 8589818 h 10285412"/>
              <a:gd name="connsiteX373" fmla="*/ 7134345 w 8229600"/>
              <a:gd name="connsiteY373" fmla="*/ 8609566 h 10285412"/>
              <a:gd name="connsiteX374" fmla="*/ 7109545 w 8229600"/>
              <a:gd name="connsiteY374" fmla="*/ 8605507 h 10285412"/>
              <a:gd name="connsiteX375" fmla="*/ 7378807 w 8229600"/>
              <a:gd name="connsiteY375" fmla="*/ 8578273 h 10285412"/>
              <a:gd name="connsiteX376" fmla="*/ 7381330 w 8229600"/>
              <a:gd name="connsiteY376" fmla="*/ 8593963 h 10285412"/>
              <a:gd name="connsiteX377" fmla="*/ 7372223 w 8229600"/>
              <a:gd name="connsiteY377" fmla="*/ 8587381 h 10285412"/>
              <a:gd name="connsiteX378" fmla="*/ 7378807 w 8229600"/>
              <a:gd name="connsiteY378" fmla="*/ 8578273 h 10285412"/>
              <a:gd name="connsiteX379" fmla="*/ 7335794 w 8229600"/>
              <a:gd name="connsiteY379" fmla="*/ 8561052 h 10285412"/>
              <a:gd name="connsiteX380" fmla="*/ 7344901 w 8229600"/>
              <a:gd name="connsiteY380" fmla="*/ 8567633 h 10285412"/>
              <a:gd name="connsiteX381" fmla="*/ 7344518 w 8229600"/>
              <a:gd name="connsiteY381" fmla="*/ 8577755 h 10285412"/>
              <a:gd name="connsiteX382" fmla="*/ 7338319 w 8229600"/>
              <a:gd name="connsiteY382" fmla="*/ 8576740 h 10285412"/>
              <a:gd name="connsiteX383" fmla="*/ 7335794 w 8229600"/>
              <a:gd name="connsiteY383" fmla="*/ 8561052 h 10285412"/>
              <a:gd name="connsiteX384" fmla="*/ 7405137 w 8229600"/>
              <a:gd name="connsiteY384" fmla="*/ 8541843 h 10285412"/>
              <a:gd name="connsiteX385" fmla="*/ 7410951 w 8229600"/>
              <a:gd name="connsiteY385" fmla="*/ 8552981 h 10285412"/>
              <a:gd name="connsiteX386" fmla="*/ 7403105 w 8229600"/>
              <a:gd name="connsiteY386" fmla="*/ 8554242 h 10285412"/>
              <a:gd name="connsiteX387" fmla="*/ 7405137 w 8229600"/>
              <a:gd name="connsiteY387" fmla="*/ 8541843 h 10285412"/>
              <a:gd name="connsiteX388" fmla="*/ 7492694 w 8229600"/>
              <a:gd name="connsiteY388" fmla="*/ 8535802 h 10285412"/>
              <a:gd name="connsiteX389" fmla="*/ 7514203 w 8229600"/>
              <a:gd name="connsiteY389" fmla="*/ 8544415 h 10285412"/>
              <a:gd name="connsiteX390" fmla="*/ 7520017 w 8229600"/>
              <a:gd name="connsiteY390" fmla="*/ 8555549 h 10285412"/>
              <a:gd name="connsiteX391" fmla="*/ 7508883 w 8229600"/>
              <a:gd name="connsiteY391" fmla="*/ 8561366 h 10285412"/>
              <a:gd name="connsiteX392" fmla="*/ 7495221 w 8229600"/>
              <a:gd name="connsiteY392" fmla="*/ 8551493 h 10285412"/>
              <a:gd name="connsiteX393" fmla="*/ 8011469 w 8229600"/>
              <a:gd name="connsiteY393" fmla="*/ 8508658 h 10285412"/>
              <a:gd name="connsiteX394" fmla="*/ 7998302 w 8229600"/>
              <a:gd name="connsiteY394" fmla="*/ 8526873 h 10285412"/>
              <a:gd name="connsiteX395" fmla="*/ 7989194 w 8229600"/>
              <a:gd name="connsiteY395" fmla="*/ 8520292 h 10285412"/>
              <a:gd name="connsiteX396" fmla="*/ 8011469 w 8229600"/>
              <a:gd name="connsiteY396" fmla="*/ 8508658 h 10285412"/>
              <a:gd name="connsiteX397" fmla="*/ 8220491 w 8229600"/>
              <a:gd name="connsiteY397" fmla="*/ 8507216 h 10285412"/>
              <a:gd name="connsiteX398" fmla="*/ 8229600 w 8229600"/>
              <a:gd name="connsiteY398" fmla="*/ 8513798 h 10285412"/>
              <a:gd name="connsiteX399" fmla="*/ 8218463 w 8229600"/>
              <a:gd name="connsiteY399" fmla="*/ 8519614 h 10285412"/>
              <a:gd name="connsiteX400" fmla="*/ 8213907 w 8229600"/>
              <a:gd name="connsiteY400" fmla="*/ 8516323 h 10285412"/>
              <a:gd name="connsiteX401" fmla="*/ 8220491 w 8229600"/>
              <a:gd name="connsiteY401" fmla="*/ 8507216 h 10285412"/>
              <a:gd name="connsiteX402" fmla="*/ 8015527 w 8229600"/>
              <a:gd name="connsiteY402" fmla="*/ 8483860 h 10285412"/>
              <a:gd name="connsiteX403" fmla="*/ 8018050 w 8229600"/>
              <a:gd name="connsiteY403" fmla="*/ 8499550 h 10285412"/>
              <a:gd name="connsiteX404" fmla="*/ 8008942 w 8229600"/>
              <a:gd name="connsiteY404" fmla="*/ 8492969 h 10285412"/>
              <a:gd name="connsiteX405" fmla="*/ 7447924 w 8229600"/>
              <a:gd name="connsiteY405" fmla="*/ 8482644 h 10285412"/>
              <a:gd name="connsiteX406" fmla="*/ 7452478 w 8229600"/>
              <a:gd name="connsiteY406" fmla="*/ 8485935 h 10285412"/>
              <a:gd name="connsiteX407" fmla="*/ 7460325 w 8229600"/>
              <a:gd name="connsiteY407" fmla="*/ 8484674 h 10285412"/>
              <a:gd name="connsiteX408" fmla="*/ 7447924 w 8229600"/>
              <a:gd name="connsiteY408" fmla="*/ 8482644 h 10285412"/>
              <a:gd name="connsiteX409" fmla="*/ 8165844 w 8229600"/>
              <a:gd name="connsiteY409" fmla="*/ 8467720 h 10285412"/>
              <a:gd name="connsiteX410" fmla="*/ 8159263 w 8229600"/>
              <a:gd name="connsiteY410" fmla="*/ 8476826 h 10285412"/>
              <a:gd name="connsiteX411" fmla="*/ 8143573 w 8229600"/>
              <a:gd name="connsiteY411" fmla="*/ 8479352 h 10285412"/>
              <a:gd name="connsiteX412" fmla="*/ 8150156 w 8229600"/>
              <a:gd name="connsiteY412" fmla="*/ 8470245 h 10285412"/>
              <a:gd name="connsiteX413" fmla="*/ 8165844 w 8229600"/>
              <a:gd name="connsiteY413" fmla="*/ 8467720 h 10285412"/>
              <a:gd name="connsiteX414" fmla="*/ 7585845 w 8229600"/>
              <a:gd name="connsiteY414" fmla="*/ 8464475 h 10285412"/>
              <a:gd name="connsiteX415" fmla="*/ 7594951 w 8229600"/>
              <a:gd name="connsiteY415" fmla="*/ 8471057 h 10285412"/>
              <a:gd name="connsiteX416" fmla="*/ 7597862 w 8229600"/>
              <a:gd name="connsiteY416" fmla="*/ 8476623 h 10285412"/>
              <a:gd name="connsiteX417" fmla="*/ 7588370 w 8229600"/>
              <a:gd name="connsiteY417" fmla="*/ 8480165 h 10285412"/>
              <a:gd name="connsiteX418" fmla="*/ 7570156 w 8229600"/>
              <a:gd name="connsiteY418" fmla="*/ 8466999 h 10285412"/>
              <a:gd name="connsiteX419" fmla="*/ 7585845 w 8229600"/>
              <a:gd name="connsiteY419" fmla="*/ 8464475 h 10285412"/>
              <a:gd name="connsiteX420" fmla="*/ 7470964 w 8229600"/>
              <a:gd name="connsiteY420" fmla="*/ 8450767 h 10285412"/>
              <a:gd name="connsiteX421" fmla="*/ 7457798 w 8229600"/>
              <a:gd name="connsiteY421" fmla="*/ 8468984 h 10285412"/>
              <a:gd name="connsiteX422" fmla="*/ 7466906 w 8229600"/>
              <a:gd name="connsiteY422" fmla="*/ 8475568 h 10285412"/>
              <a:gd name="connsiteX423" fmla="*/ 7476397 w 8229600"/>
              <a:gd name="connsiteY423" fmla="*/ 8472027 h 10285412"/>
              <a:gd name="connsiteX424" fmla="*/ 7473490 w 8229600"/>
              <a:gd name="connsiteY424" fmla="*/ 8466457 h 10285412"/>
              <a:gd name="connsiteX425" fmla="*/ 8213301 w 8229600"/>
              <a:gd name="connsiteY425" fmla="*/ 8450023 h 10285412"/>
              <a:gd name="connsiteX426" fmla="*/ 8216208 w 8229600"/>
              <a:gd name="connsiteY426" fmla="*/ 8455589 h 10285412"/>
              <a:gd name="connsiteX427" fmla="*/ 8222024 w 8229600"/>
              <a:gd name="connsiteY427" fmla="*/ 8466729 h 10285412"/>
              <a:gd name="connsiteX428" fmla="*/ 8214180 w 8229600"/>
              <a:gd name="connsiteY428" fmla="*/ 8467990 h 10285412"/>
              <a:gd name="connsiteX429" fmla="*/ 8201781 w 8229600"/>
              <a:gd name="connsiteY429" fmla="*/ 8465962 h 10285412"/>
              <a:gd name="connsiteX430" fmla="*/ 8203809 w 8229600"/>
              <a:gd name="connsiteY430" fmla="*/ 8453562 h 10285412"/>
              <a:gd name="connsiteX431" fmla="*/ 8210391 w 8229600"/>
              <a:gd name="connsiteY431" fmla="*/ 8444453 h 10285412"/>
              <a:gd name="connsiteX432" fmla="*/ 8211847 w 8229600"/>
              <a:gd name="connsiteY432" fmla="*/ 8447237 h 10285412"/>
              <a:gd name="connsiteX433" fmla="*/ 8213301 w 8229600"/>
              <a:gd name="connsiteY433" fmla="*/ 8450023 h 10285412"/>
              <a:gd name="connsiteX434" fmla="*/ 8210391 w 8229600"/>
              <a:gd name="connsiteY434" fmla="*/ 8444453 h 10285412"/>
              <a:gd name="connsiteX435" fmla="*/ 7836124 w 8229600"/>
              <a:gd name="connsiteY435" fmla="*/ 8444321 h 10285412"/>
              <a:gd name="connsiteX436" fmla="*/ 7848523 w 8229600"/>
              <a:gd name="connsiteY436" fmla="*/ 8446347 h 10285412"/>
              <a:gd name="connsiteX437" fmla="*/ 7837388 w 8229600"/>
              <a:gd name="connsiteY437" fmla="*/ 8452165 h 10285412"/>
              <a:gd name="connsiteX438" fmla="*/ 7836124 w 8229600"/>
              <a:gd name="connsiteY438" fmla="*/ 8444321 h 10285412"/>
              <a:gd name="connsiteX439" fmla="*/ 7185021 w 8229600"/>
              <a:gd name="connsiteY439" fmla="*/ 8424345 h 10285412"/>
              <a:gd name="connsiteX440" fmla="*/ 7203237 w 8229600"/>
              <a:gd name="connsiteY440" fmla="*/ 8437513 h 10285412"/>
              <a:gd name="connsiteX441" fmla="*/ 7205762 w 8229600"/>
              <a:gd name="connsiteY441" fmla="*/ 8453205 h 10285412"/>
              <a:gd name="connsiteX442" fmla="*/ 7196654 w 8229600"/>
              <a:gd name="connsiteY442" fmla="*/ 8446619 h 10285412"/>
              <a:gd name="connsiteX443" fmla="*/ 7187546 w 8229600"/>
              <a:gd name="connsiteY443" fmla="*/ 8440036 h 10285412"/>
              <a:gd name="connsiteX444" fmla="*/ 7169330 w 8229600"/>
              <a:gd name="connsiteY444" fmla="*/ 8426873 h 10285412"/>
              <a:gd name="connsiteX445" fmla="*/ 7175373 w 8229600"/>
              <a:gd name="connsiteY445" fmla="*/ 8514431 h 10285412"/>
              <a:gd name="connsiteX446" fmla="*/ 7202694 w 8229600"/>
              <a:gd name="connsiteY446" fmla="*/ 8534179 h 10285412"/>
              <a:gd name="connsiteX447" fmla="*/ 7191063 w 8229600"/>
              <a:gd name="connsiteY447" fmla="*/ 8511908 h 10285412"/>
              <a:gd name="connsiteX448" fmla="*/ 7201704 w 8229600"/>
              <a:gd name="connsiteY448" fmla="*/ 8478002 h 10285412"/>
              <a:gd name="connsiteX449" fmla="*/ 7192596 w 8229600"/>
              <a:gd name="connsiteY449" fmla="*/ 8471418 h 10285412"/>
              <a:gd name="connsiteX450" fmla="*/ 7199180 w 8229600"/>
              <a:gd name="connsiteY450" fmla="*/ 8462311 h 10285412"/>
              <a:gd name="connsiteX451" fmla="*/ 7219919 w 8229600"/>
              <a:gd name="connsiteY451" fmla="*/ 8491166 h 10285412"/>
              <a:gd name="connsiteX452" fmla="*/ 7229027 w 8229600"/>
              <a:gd name="connsiteY452" fmla="*/ 8497747 h 10285412"/>
              <a:gd name="connsiteX453" fmla="*/ 7269514 w 8229600"/>
              <a:gd name="connsiteY453" fmla="*/ 8499281 h 10285412"/>
              <a:gd name="connsiteX454" fmla="*/ 7285205 w 8229600"/>
              <a:gd name="connsiteY454" fmla="*/ 8496757 h 10285412"/>
              <a:gd name="connsiteX455" fmla="*/ 7273572 w 8229600"/>
              <a:gd name="connsiteY455" fmla="*/ 8474484 h 10285412"/>
              <a:gd name="connsiteX456" fmla="*/ 7255357 w 8229600"/>
              <a:gd name="connsiteY456" fmla="*/ 8461318 h 10285412"/>
              <a:gd name="connsiteX457" fmla="*/ 7249542 w 8229600"/>
              <a:gd name="connsiteY457" fmla="*/ 8450181 h 10285412"/>
              <a:gd name="connsiteX458" fmla="*/ 7209819 w 8229600"/>
              <a:gd name="connsiteY458" fmla="*/ 8428405 h 10285412"/>
              <a:gd name="connsiteX459" fmla="*/ 7731499 w 8229600"/>
              <a:gd name="connsiteY459" fmla="*/ 8406830 h 10285412"/>
              <a:gd name="connsiteX460" fmla="*/ 7737698 w 8229600"/>
              <a:gd name="connsiteY460" fmla="*/ 8407845 h 10285412"/>
              <a:gd name="connsiteX461" fmla="*/ 7740222 w 8229600"/>
              <a:gd name="connsiteY461" fmla="*/ 8423537 h 10285412"/>
              <a:gd name="connsiteX462" fmla="*/ 7731114 w 8229600"/>
              <a:gd name="connsiteY462" fmla="*/ 8416951 h 10285412"/>
              <a:gd name="connsiteX463" fmla="*/ 7731499 w 8229600"/>
              <a:gd name="connsiteY463" fmla="*/ 8406830 h 10285412"/>
              <a:gd name="connsiteX464" fmla="*/ 7380261 w 8229600"/>
              <a:gd name="connsiteY464" fmla="*/ 8406007 h 10285412"/>
              <a:gd name="connsiteX465" fmla="*/ 7355587 w 8229600"/>
              <a:gd name="connsiteY465" fmla="*/ 8408973 h 10285412"/>
              <a:gd name="connsiteX466" fmla="*/ 7334815 w 8229600"/>
              <a:gd name="connsiteY466" fmla="*/ 8419820 h 10285412"/>
              <a:gd name="connsiteX467" fmla="*/ 7338708 w 8229600"/>
              <a:gd name="connsiteY467" fmla="*/ 8422323 h 10285412"/>
              <a:gd name="connsiteX468" fmla="*/ 7323816 w 8229600"/>
              <a:gd name="connsiteY468" fmla="*/ 8425563 h 10285412"/>
              <a:gd name="connsiteX469" fmla="*/ 7322176 w 8229600"/>
              <a:gd name="connsiteY469" fmla="*/ 8426419 h 10285412"/>
              <a:gd name="connsiteX470" fmla="*/ 7324700 w 8229600"/>
              <a:gd name="connsiteY470" fmla="*/ 8442111 h 10285412"/>
              <a:gd name="connsiteX471" fmla="*/ 7346209 w 8229600"/>
              <a:gd name="connsiteY471" fmla="*/ 8450723 h 10285412"/>
              <a:gd name="connsiteX472" fmla="*/ 7367716 w 8229600"/>
              <a:gd name="connsiteY472" fmla="*/ 8459333 h 10285412"/>
              <a:gd name="connsiteX473" fmla="*/ 7389988 w 8229600"/>
              <a:gd name="connsiteY473" fmla="*/ 8447702 h 10285412"/>
              <a:gd name="connsiteX474" fmla="*/ 7403153 w 8229600"/>
              <a:gd name="connsiteY474" fmla="*/ 8429487 h 10285412"/>
              <a:gd name="connsiteX475" fmla="*/ 7400630 w 8229600"/>
              <a:gd name="connsiteY475" fmla="*/ 8413795 h 10285412"/>
              <a:gd name="connsiteX476" fmla="*/ 7380261 w 8229600"/>
              <a:gd name="connsiteY476" fmla="*/ 8406007 h 10285412"/>
              <a:gd name="connsiteX477" fmla="*/ 7251841 w 8229600"/>
              <a:gd name="connsiteY477" fmla="*/ 8389449 h 10285412"/>
              <a:gd name="connsiteX478" fmla="*/ 7254366 w 8229600"/>
              <a:gd name="connsiteY478" fmla="*/ 8405139 h 10285412"/>
              <a:gd name="connsiteX479" fmla="*/ 7260946 w 8229600"/>
              <a:gd name="connsiteY479" fmla="*/ 8396031 h 10285412"/>
              <a:gd name="connsiteX480" fmla="*/ 7251841 w 8229600"/>
              <a:gd name="connsiteY480" fmla="*/ 8389449 h 10285412"/>
              <a:gd name="connsiteX481" fmla="*/ 7815159 w 8229600"/>
              <a:gd name="connsiteY481" fmla="*/ 8339041 h 10285412"/>
              <a:gd name="connsiteX482" fmla="*/ 7824266 w 8229600"/>
              <a:gd name="connsiteY482" fmla="*/ 8345625 h 10285412"/>
              <a:gd name="connsiteX483" fmla="*/ 7811853 w 8229600"/>
              <a:gd name="connsiteY483" fmla="*/ 8339100 h 10285412"/>
              <a:gd name="connsiteX484" fmla="*/ 7632464 w 8229600"/>
              <a:gd name="connsiteY484" fmla="*/ 8304054 h 10285412"/>
              <a:gd name="connsiteX485" fmla="*/ 7616775 w 8229600"/>
              <a:gd name="connsiteY485" fmla="*/ 8306582 h 10285412"/>
              <a:gd name="connsiteX486" fmla="*/ 7610194 w 8229600"/>
              <a:gd name="connsiteY486" fmla="*/ 8315687 h 10285412"/>
              <a:gd name="connsiteX487" fmla="*/ 7625883 w 8229600"/>
              <a:gd name="connsiteY487" fmla="*/ 8313162 h 10285412"/>
              <a:gd name="connsiteX488" fmla="*/ 7764569 w 8229600"/>
              <a:gd name="connsiteY488" fmla="*/ 8274746 h 10285412"/>
              <a:gd name="connsiteX489" fmla="*/ 7757988 w 8229600"/>
              <a:gd name="connsiteY489" fmla="*/ 8283855 h 10285412"/>
              <a:gd name="connsiteX490" fmla="*/ 7748879 w 8229600"/>
              <a:gd name="connsiteY490" fmla="*/ 8277272 h 10285412"/>
              <a:gd name="connsiteX491" fmla="*/ 8072291 w 8229600"/>
              <a:gd name="connsiteY491" fmla="*/ 8261449 h 10285412"/>
              <a:gd name="connsiteX492" fmla="*/ 8073553 w 8229600"/>
              <a:gd name="connsiteY492" fmla="*/ 8269290 h 10285412"/>
              <a:gd name="connsiteX493" fmla="*/ 8061153 w 8229600"/>
              <a:gd name="connsiteY493" fmla="*/ 8267265 h 10285412"/>
              <a:gd name="connsiteX494" fmla="*/ 8072291 w 8229600"/>
              <a:gd name="connsiteY494" fmla="*/ 8261449 h 10285412"/>
              <a:gd name="connsiteX495" fmla="*/ 7737022 w 8229600"/>
              <a:gd name="connsiteY495" fmla="*/ 8178576 h 10285412"/>
              <a:gd name="connsiteX496" fmla="*/ 7749423 w 8229600"/>
              <a:gd name="connsiteY496" fmla="*/ 8180605 h 10285412"/>
              <a:gd name="connsiteX497" fmla="*/ 7755238 w 8229600"/>
              <a:gd name="connsiteY497" fmla="*/ 8191742 h 10285412"/>
              <a:gd name="connsiteX498" fmla="*/ 7742837 w 8229600"/>
              <a:gd name="connsiteY498" fmla="*/ 8189714 h 10285412"/>
              <a:gd name="connsiteX499" fmla="*/ 7737022 w 8229600"/>
              <a:gd name="connsiteY499" fmla="*/ 8178576 h 10285412"/>
              <a:gd name="connsiteX500" fmla="*/ 7710463 w 8229600"/>
              <a:gd name="connsiteY500" fmla="*/ 8138585 h 10285412"/>
              <a:gd name="connsiteX501" fmla="*/ 7719574 w 8229600"/>
              <a:gd name="connsiteY501" fmla="*/ 8145168 h 10285412"/>
              <a:gd name="connsiteX502" fmla="*/ 7712991 w 8229600"/>
              <a:gd name="connsiteY502" fmla="*/ 8154277 h 10285412"/>
              <a:gd name="connsiteX503" fmla="*/ 8016428 w 8229600"/>
              <a:gd name="connsiteY503" fmla="*/ 8089349 h 10285412"/>
              <a:gd name="connsiteX504" fmla="*/ 8014398 w 8229600"/>
              <a:gd name="connsiteY504" fmla="*/ 8101747 h 10285412"/>
              <a:gd name="connsiteX505" fmla="*/ 8006552 w 8229600"/>
              <a:gd name="connsiteY505" fmla="*/ 8103013 h 10285412"/>
              <a:gd name="connsiteX506" fmla="*/ 8008583 w 8229600"/>
              <a:gd name="connsiteY506" fmla="*/ 8090612 h 10285412"/>
              <a:gd name="connsiteX507" fmla="*/ 8016428 w 8229600"/>
              <a:gd name="connsiteY507" fmla="*/ 8089349 h 10285412"/>
              <a:gd name="connsiteX508" fmla="*/ 7755531 w 8229600"/>
              <a:gd name="connsiteY508" fmla="*/ 8081031 h 10285412"/>
              <a:gd name="connsiteX509" fmla="*/ 7749964 w 8229600"/>
              <a:gd name="connsiteY509" fmla="*/ 8083938 h 10285412"/>
              <a:gd name="connsiteX510" fmla="*/ 7752485 w 8229600"/>
              <a:gd name="connsiteY510" fmla="*/ 8099630 h 10285412"/>
              <a:gd name="connsiteX511" fmla="*/ 7759070 w 8229600"/>
              <a:gd name="connsiteY511" fmla="*/ 8090521 h 10285412"/>
              <a:gd name="connsiteX512" fmla="*/ 7755531 w 8229600"/>
              <a:gd name="connsiteY512" fmla="*/ 8081031 h 10285412"/>
              <a:gd name="connsiteX513" fmla="*/ 7821829 w 8229600"/>
              <a:gd name="connsiteY513" fmla="*/ 8080423 h 10285412"/>
              <a:gd name="connsiteX514" fmla="*/ 7815248 w 8229600"/>
              <a:gd name="connsiteY514" fmla="*/ 8089530 h 10285412"/>
              <a:gd name="connsiteX515" fmla="*/ 7806142 w 8229600"/>
              <a:gd name="connsiteY515" fmla="*/ 8082946 h 10285412"/>
              <a:gd name="connsiteX516" fmla="*/ 7821829 w 8229600"/>
              <a:gd name="connsiteY516" fmla="*/ 8080423 h 10285412"/>
              <a:gd name="connsiteX517" fmla="*/ 7504506 w 8229600"/>
              <a:gd name="connsiteY517" fmla="*/ 8059053 h 10285412"/>
              <a:gd name="connsiteX518" fmla="*/ 7488819 w 8229600"/>
              <a:gd name="connsiteY518" fmla="*/ 8061577 h 10285412"/>
              <a:gd name="connsiteX519" fmla="*/ 7473128 w 8229600"/>
              <a:gd name="connsiteY519" fmla="*/ 8064101 h 10285412"/>
              <a:gd name="connsiteX520" fmla="*/ 7466543 w 8229600"/>
              <a:gd name="connsiteY520" fmla="*/ 8073209 h 10285412"/>
              <a:gd name="connsiteX521" fmla="*/ 7467806 w 8229600"/>
              <a:gd name="connsiteY521" fmla="*/ 8081054 h 10285412"/>
              <a:gd name="connsiteX522" fmla="*/ 7484760 w 8229600"/>
              <a:gd name="connsiteY522" fmla="*/ 8086373 h 10285412"/>
              <a:gd name="connsiteX523" fmla="*/ 7488902 w 8229600"/>
              <a:gd name="connsiteY523" fmla="*/ 8089369 h 10285412"/>
              <a:gd name="connsiteX524" fmla="*/ 7488478 w 8229600"/>
              <a:gd name="connsiteY524" fmla="*/ 8064419 h 10285412"/>
              <a:gd name="connsiteX525" fmla="*/ 7504007 w 8229600"/>
              <a:gd name="connsiteY525" fmla="*/ 8061037 h 10285412"/>
              <a:gd name="connsiteX526" fmla="*/ 7504821 w 8229600"/>
              <a:gd name="connsiteY526" fmla="*/ 8060997 h 10285412"/>
              <a:gd name="connsiteX527" fmla="*/ 7868406 w 8229600"/>
              <a:gd name="connsiteY527" fmla="*/ 8044758 h 10285412"/>
              <a:gd name="connsiteX528" fmla="*/ 7866379 w 8229600"/>
              <a:gd name="connsiteY528" fmla="*/ 8057156 h 10285412"/>
              <a:gd name="connsiteX529" fmla="*/ 7860562 w 8229600"/>
              <a:gd name="connsiteY529" fmla="*/ 8046019 h 10285412"/>
              <a:gd name="connsiteX530" fmla="*/ 7868406 w 8229600"/>
              <a:gd name="connsiteY530" fmla="*/ 8044758 h 10285412"/>
              <a:gd name="connsiteX531" fmla="*/ 7477185 w 8229600"/>
              <a:gd name="connsiteY531" fmla="*/ 8039305 h 10285412"/>
              <a:gd name="connsiteX532" fmla="*/ 7470856 w 8229600"/>
              <a:gd name="connsiteY532" fmla="*/ 8040323 h 10285412"/>
              <a:gd name="connsiteX533" fmla="*/ 7469570 w 8229600"/>
              <a:gd name="connsiteY533" fmla="*/ 8052271 h 10285412"/>
              <a:gd name="connsiteX534" fmla="*/ 7459520 w 8229600"/>
              <a:gd name="connsiteY534" fmla="*/ 8058242 h 10285412"/>
              <a:gd name="connsiteX535" fmla="*/ 7464018 w 8229600"/>
              <a:gd name="connsiteY535" fmla="*/ 8057519 h 10285412"/>
              <a:gd name="connsiteX536" fmla="*/ 7475157 w 8229600"/>
              <a:gd name="connsiteY536" fmla="*/ 8051702 h 10285412"/>
              <a:gd name="connsiteX537" fmla="*/ 7477185 w 8229600"/>
              <a:gd name="connsiteY537" fmla="*/ 8039305 h 10285412"/>
              <a:gd name="connsiteX538" fmla="*/ 7411900 w 8229600"/>
              <a:gd name="connsiteY538" fmla="*/ 8033712 h 10285412"/>
              <a:gd name="connsiteX539" fmla="*/ 7400764 w 8229600"/>
              <a:gd name="connsiteY539" fmla="*/ 8039527 h 10285412"/>
              <a:gd name="connsiteX540" fmla="*/ 7397094 w 8229600"/>
              <a:gd name="connsiteY540" fmla="*/ 8036875 h 10285412"/>
              <a:gd name="connsiteX541" fmla="*/ 7396832 w 8229600"/>
              <a:gd name="connsiteY541" fmla="*/ 8038241 h 10285412"/>
              <a:gd name="connsiteX542" fmla="*/ 7404310 w 8229600"/>
              <a:gd name="connsiteY542" fmla="*/ 8062297 h 10285412"/>
              <a:gd name="connsiteX543" fmla="*/ 7408629 w 8229600"/>
              <a:gd name="connsiteY543" fmla="*/ 8043177 h 10285412"/>
              <a:gd name="connsiteX544" fmla="*/ 7412964 w 8229600"/>
              <a:gd name="connsiteY544" fmla="*/ 8040328 h 10285412"/>
              <a:gd name="connsiteX545" fmla="*/ 7820838 w 8229600"/>
              <a:gd name="connsiteY545" fmla="*/ 8024245 h 10285412"/>
              <a:gd name="connsiteX546" fmla="*/ 7798565 w 8229600"/>
              <a:gd name="connsiteY546" fmla="*/ 8035877 h 10285412"/>
              <a:gd name="connsiteX547" fmla="*/ 7756545 w 8229600"/>
              <a:gd name="connsiteY547" fmla="*/ 8074829 h 10285412"/>
              <a:gd name="connsiteX548" fmla="*/ 7773497 w 8229600"/>
              <a:gd name="connsiteY548" fmla="*/ 8080151 h 10285412"/>
              <a:gd name="connsiteX549" fmla="*/ 7787927 w 8229600"/>
              <a:gd name="connsiteY549" fmla="*/ 8069783 h 10285412"/>
              <a:gd name="connsiteX550" fmla="*/ 7810199 w 8229600"/>
              <a:gd name="connsiteY550" fmla="*/ 8058149 h 10285412"/>
              <a:gd name="connsiteX551" fmla="*/ 7821684 w 8229600"/>
              <a:gd name="connsiteY551" fmla="*/ 8048254 h 10285412"/>
              <a:gd name="connsiteX552" fmla="*/ 7820838 w 8229600"/>
              <a:gd name="connsiteY552" fmla="*/ 8024245 h 10285412"/>
              <a:gd name="connsiteX553" fmla="*/ 7375469 w 8229600"/>
              <a:gd name="connsiteY553" fmla="*/ 8007383 h 10285412"/>
              <a:gd name="connsiteX554" fmla="*/ 7368887 w 8229600"/>
              <a:gd name="connsiteY554" fmla="*/ 8016489 h 10285412"/>
              <a:gd name="connsiteX555" fmla="*/ 7383411 w 8229600"/>
              <a:gd name="connsiteY555" fmla="*/ 8014153 h 10285412"/>
              <a:gd name="connsiteX556" fmla="*/ 7383586 w 8229600"/>
              <a:gd name="connsiteY556" fmla="*/ 8013250 h 10285412"/>
              <a:gd name="connsiteX557" fmla="*/ 7824592 w 8229600"/>
              <a:gd name="connsiteY557" fmla="*/ 7966295 h 10285412"/>
              <a:gd name="connsiteX558" fmla="*/ 7828955 w 8229600"/>
              <a:gd name="connsiteY558" fmla="*/ 7974648 h 10285412"/>
              <a:gd name="connsiteX559" fmla="*/ 7824648 w 8229600"/>
              <a:gd name="connsiteY559" fmla="*/ 7985400 h 10285412"/>
              <a:gd name="connsiteX560" fmla="*/ 7784408 w 8229600"/>
              <a:gd name="connsiteY560" fmla="*/ 7997914 h 10285412"/>
              <a:gd name="connsiteX561" fmla="*/ 7797575 w 8229600"/>
              <a:gd name="connsiteY561" fmla="*/ 7979699 h 10285412"/>
              <a:gd name="connsiteX562" fmla="*/ 7816554 w 8229600"/>
              <a:gd name="connsiteY562" fmla="*/ 7972618 h 10285412"/>
              <a:gd name="connsiteX563" fmla="*/ 7824592 w 8229600"/>
              <a:gd name="connsiteY563" fmla="*/ 7966295 h 10285412"/>
              <a:gd name="connsiteX564" fmla="*/ 7810739 w 8229600"/>
              <a:gd name="connsiteY564" fmla="*/ 7961482 h 10285412"/>
              <a:gd name="connsiteX565" fmla="*/ 7815295 w 8229600"/>
              <a:gd name="connsiteY565" fmla="*/ 7964775 h 10285412"/>
              <a:gd name="connsiteX566" fmla="*/ 7814786 w 8229600"/>
              <a:gd name="connsiteY566" fmla="*/ 7967876 h 10285412"/>
              <a:gd name="connsiteX567" fmla="*/ 7804157 w 8229600"/>
              <a:gd name="connsiteY567" fmla="*/ 7970589 h 10285412"/>
              <a:gd name="connsiteX568" fmla="*/ 7779360 w 8229600"/>
              <a:gd name="connsiteY568" fmla="*/ 7966531 h 10285412"/>
              <a:gd name="connsiteX569" fmla="*/ 7810739 w 8229600"/>
              <a:gd name="connsiteY569" fmla="*/ 7961482 h 10285412"/>
              <a:gd name="connsiteX570" fmla="*/ 7909436 w 8229600"/>
              <a:gd name="connsiteY570" fmla="*/ 7949623 h 10285412"/>
              <a:gd name="connsiteX571" fmla="*/ 7907406 w 8229600"/>
              <a:gd name="connsiteY571" fmla="*/ 7962023 h 10285412"/>
              <a:gd name="connsiteX572" fmla="*/ 7891716 w 8229600"/>
              <a:gd name="connsiteY572" fmla="*/ 7964548 h 10285412"/>
              <a:gd name="connsiteX573" fmla="*/ 7893747 w 8229600"/>
              <a:gd name="connsiteY573" fmla="*/ 7952148 h 10285412"/>
              <a:gd name="connsiteX574" fmla="*/ 7909436 w 8229600"/>
              <a:gd name="connsiteY574" fmla="*/ 7949623 h 10285412"/>
              <a:gd name="connsiteX575" fmla="*/ 7644999 w 8229600"/>
              <a:gd name="connsiteY575" fmla="*/ 7931816 h 10285412"/>
              <a:gd name="connsiteX576" fmla="*/ 7621463 w 8229600"/>
              <a:gd name="connsiteY576" fmla="*/ 7935602 h 10285412"/>
              <a:gd name="connsiteX577" fmla="*/ 7630570 w 8229600"/>
              <a:gd name="connsiteY577" fmla="*/ 7942186 h 10285412"/>
              <a:gd name="connsiteX578" fmla="*/ 7639679 w 8229600"/>
              <a:gd name="connsiteY578" fmla="*/ 7948769 h 10285412"/>
              <a:gd name="connsiteX579" fmla="*/ 7648787 w 8229600"/>
              <a:gd name="connsiteY579" fmla="*/ 7955351 h 10285412"/>
              <a:gd name="connsiteX580" fmla="*/ 7644999 w 8229600"/>
              <a:gd name="connsiteY580" fmla="*/ 7931816 h 10285412"/>
              <a:gd name="connsiteX581" fmla="*/ 7996497 w 8229600"/>
              <a:gd name="connsiteY581" fmla="*/ 7915493 h 10285412"/>
              <a:gd name="connsiteX582" fmla="*/ 8020717 w 8229600"/>
              <a:gd name="connsiteY582" fmla="*/ 7919457 h 10285412"/>
              <a:gd name="connsiteX583" fmla="*/ 8026337 w 8229600"/>
              <a:gd name="connsiteY583" fmla="*/ 7943163 h 10285412"/>
              <a:gd name="connsiteX584" fmla="*/ 8026439 w 8229600"/>
              <a:gd name="connsiteY584" fmla="*/ 7943465 h 10285412"/>
              <a:gd name="connsiteX585" fmla="*/ 8010656 w 8229600"/>
              <a:gd name="connsiteY585" fmla="*/ 7953458 h 10285412"/>
              <a:gd name="connsiteX586" fmla="*/ 7989915 w 8229600"/>
              <a:gd name="connsiteY586" fmla="*/ 7924602 h 10285412"/>
              <a:gd name="connsiteX587" fmla="*/ 7996497 w 8229600"/>
              <a:gd name="connsiteY587" fmla="*/ 7915493 h 10285412"/>
              <a:gd name="connsiteX588" fmla="*/ 7948930 w 8229600"/>
              <a:gd name="connsiteY588" fmla="*/ 7894980 h 10285412"/>
              <a:gd name="connsiteX589" fmla="*/ 7952717 w 8229600"/>
              <a:gd name="connsiteY589" fmla="*/ 7918513 h 10285412"/>
              <a:gd name="connsiteX590" fmla="*/ 7949868 w 8229600"/>
              <a:gd name="connsiteY590" fmla="*/ 7932050 h 10285412"/>
              <a:gd name="connsiteX591" fmla="*/ 7942846 w 8229600"/>
              <a:gd name="connsiteY591" fmla="*/ 7932175 h 10285412"/>
              <a:gd name="connsiteX592" fmla="*/ 7927156 w 8229600"/>
              <a:gd name="connsiteY592" fmla="*/ 7934700 h 10285412"/>
              <a:gd name="connsiteX593" fmla="*/ 7931213 w 8229600"/>
              <a:gd name="connsiteY593" fmla="*/ 7909901 h 10285412"/>
              <a:gd name="connsiteX594" fmla="*/ 7933241 w 8229600"/>
              <a:gd name="connsiteY594" fmla="*/ 7897503 h 10285412"/>
              <a:gd name="connsiteX595" fmla="*/ 7948930 w 8229600"/>
              <a:gd name="connsiteY595" fmla="*/ 7894980 h 10285412"/>
              <a:gd name="connsiteX596" fmla="*/ 7639226 w 8229600"/>
              <a:gd name="connsiteY596" fmla="*/ 7795923 h 10285412"/>
              <a:gd name="connsiteX597" fmla="*/ 7625184 w 8229600"/>
              <a:gd name="connsiteY597" fmla="*/ 7796171 h 10285412"/>
              <a:gd name="connsiteX598" fmla="*/ 7621126 w 8229600"/>
              <a:gd name="connsiteY598" fmla="*/ 7815431 h 10285412"/>
              <a:gd name="connsiteX599" fmla="*/ 7621407 w 8229600"/>
              <a:gd name="connsiteY599" fmla="*/ 7815902 h 10285412"/>
              <a:gd name="connsiteX600" fmla="*/ 7620842 w 8229600"/>
              <a:gd name="connsiteY600" fmla="*/ 7816781 h 10285412"/>
              <a:gd name="connsiteX601" fmla="*/ 7619478 w 8229600"/>
              <a:gd name="connsiteY601" fmla="*/ 7823246 h 10285412"/>
              <a:gd name="connsiteX602" fmla="*/ 7622005 w 8229600"/>
              <a:gd name="connsiteY602" fmla="*/ 7838936 h 10285412"/>
              <a:gd name="connsiteX603" fmla="*/ 7637695 w 8229600"/>
              <a:gd name="connsiteY603" fmla="*/ 7836411 h 10285412"/>
              <a:gd name="connsiteX604" fmla="*/ 7636431 w 8229600"/>
              <a:gd name="connsiteY604" fmla="*/ 7828567 h 10285412"/>
              <a:gd name="connsiteX605" fmla="*/ 7641751 w 8229600"/>
              <a:gd name="connsiteY605" fmla="*/ 7811615 h 10285412"/>
              <a:gd name="connsiteX606" fmla="*/ 7639226 w 8229600"/>
              <a:gd name="connsiteY606" fmla="*/ 7795923 h 10285412"/>
              <a:gd name="connsiteX607" fmla="*/ 7721736 w 8229600"/>
              <a:gd name="connsiteY607" fmla="*/ 7758501 h 10285412"/>
              <a:gd name="connsiteX608" fmla="*/ 7708574 w 8229600"/>
              <a:gd name="connsiteY608" fmla="*/ 7776714 h 10285412"/>
              <a:gd name="connsiteX609" fmla="*/ 7675659 w 8229600"/>
              <a:gd name="connsiteY609" fmla="*/ 7822254 h 10285412"/>
              <a:gd name="connsiteX610" fmla="*/ 7662493 w 8229600"/>
              <a:gd name="connsiteY610" fmla="*/ 7840470 h 10285412"/>
              <a:gd name="connsiteX611" fmla="*/ 7655910 w 8229600"/>
              <a:gd name="connsiteY611" fmla="*/ 7849578 h 10285412"/>
              <a:gd name="connsiteX612" fmla="*/ 7649327 w 8229600"/>
              <a:gd name="connsiteY612" fmla="*/ 7858685 h 10285412"/>
              <a:gd name="connsiteX613" fmla="*/ 7674125 w 8229600"/>
              <a:gd name="connsiteY613" fmla="*/ 7862741 h 10285412"/>
              <a:gd name="connsiteX614" fmla="*/ 7700456 w 8229600"/>
              <a:gd name="connsiteY614" fmla="*/ 7826313 h 10285412"/>
              <a:gd name="connsiteX615" fmla="*/ 7729311 w 8229600"/>
              <a:gd name="connsiteY615" fmla="*/ 7805573 h 10285412"/>
              <a:gd name="connsiteX616" fmla="*/ 7735895 w 8229600"/>
              <a:gd name="connsiteY616" fmla="*/ 7796462 h 10285412"/>
              <a:gd name="connsiteX617" fmla="*/ 7720205 w 8229600"/>
              <a:gd name="connsiteY617" fmla="*/ 7798989 h 10285412"/>
              <a:gd name="connsiteX618" fmla="*/ 7717682 w 8229600"/>
              <a:gd name="connsiteY618" fmla="*/ 7783297 h 10285412"/>
              <a:gd name="connsiteX619" fmla="*/ 7975307 w 8229600"/>
              <a:gd name="connsiteY619" fmla="*/ 7733793 h 10285412"/>
              <a:gd name="connsiteX620" fmla="*/ 7977831 w 8229600"/>
              <a:gd name="connsiteY620" fmla="*/ 7749484 h 10285412"/>
              <a:gd name="connsiteX621" fmla="*/ 7962142 w 8229600"/>
              <a:gd name="connsiteY621" fmla="*/ 7752009 h 10285412"/>
              <a:gd name="connsiteX622" fmla="*/ 7968725 w 8229600"/>
              <a:gd name="connsiteY622" fmla="*/ 7742901 h 10285412"/>
              <a:gd name="connsiteX623" fmla="*/ 7975307 w 8229600"/>
              <a:gd name="connsiteY623" fmla="*/ 7733793 h 10285412"/>
              <a:gd name="connsiteX624" fmla="*/ 7945457 w 8229600"/>
              <a:gd name="connsiteY624" fmla="*/ 7698352 h 10285412"/>
              <a:gd name="connsiteX625" fmla="*/ 7954567 w 8229600"/>
              <a:gd name="connsiteY625" fmla="*/ 7704936 h 10285412"/>
              <a:gd name="connsiteX626" fmla="*/ 7946721 w 8229600"/>
              <a:gd name="connsiteY626" fmla="*/ 7706200 h 10285412"/>
              <a:gd name="connsiteX627" fmla="*/ 7945457 w 8229600"/>
              <a:gd name="connsiteY627" fmla="*/ 7698352 h 10285412"/>
              <a:gd name="connsiteX628" fmla="*/ 7650904 w 8229600"/>
              <a:gd name="connsiteY628" fmla="*/ 7693440 h 10285412"/>
              <a:gd name="connsiteX629" fmla="*/ 7643060 w 8229600"/>
              <a:gd name="connsiteY629" fmla="*/ 7694702 h 10285412"/>
              <a:gd name="connsiteX630" fmla="*/ 7648877 w 8229600"/>
              <a:gd name="connsiteY630" fmla="*/ 7705840 h 10285412"/>
              <a:gd name="connsiteX631" fmla="*/ 7650904 w 8229600"/>
              <a:gd name="connsiteY631" fmla="*/ 7693440 h 10285412"/>
              <a:gd name="connsiteX632" fmla="*/ 7656226 w 8229600"/>
              <a:gd name="connsiteY632" fmla="*/ 7676487 h 10285412"/>
              <a:gd name="connsiteX633" fmla="*/ 7657488 w 8229600"/>
              <a:gd name="connsiteY633" fmla="*/ 7684334 h 10285412"/>
              <a:gd name="connsiteX634" fmla="*/ 7668625 w 8229600"/>
              <a:gd name="connsiteY634" fmla="*/ 7678517 h 10285412"/>
              <a:gd name="connsiteX635" fmla="*/ 7656226 w 8229600"/>
              <a:gd name="connsiteY635" fmla="*/ 7676487 h 10285412"/>
              <a:gd name="connsiteX636" fmla="*/ 7587275 w 8229600"/>
              <a:gd name="connsiteY636" fmla="*/ 7654383 h 10285412"/>
              <a:gd name="connsiteX637" fmla="*/ 7580570 w 8229600"/>
              <a:gd name="connsiteY637" fmla="*/ 7656469 h 10285412"/>
              <a:gd name="connsiteX638" fmla="*/ 7553741 w 8229600"/>
              <a:gd name="connsiteY638" fmla="*/ 7664809 h 10285412"/>
              <a:gd name="connsiteX639" fmla="*/ 7562850 w 8229600"/>
              <a:gd name="connsiteY639" fmla="*/ 7671394 h 10285412"/>
              <a:gd name="connsiteX640" fmla="*/ 7585123 w 8229600"/>
              <a:gd name="connsiteY640" fmla="*/ 7659760 h 10285412"/>
              <a:gd name="connsiteX641" fmla="*/ 7587275 w 8229600"/>
              <a:gd name="connsiteY641" fmla="*/ 7654383 h 10285412"/>
              <a:gd name="connsiteX642" fmla="*/ 7637201 w 8229600"/>
              <a:gd name="connsiteY642" fmla="*/ 7653006 h 10285412"/>
              <a:gd name="connsiteX643" fmla="*/ 7634711 w 8229600"/>
              <a:gd name="connsiteY643" fmla="*/ 7662783 h 10285412"/>
              <a:gd name="connsiteX644" fmla="*/ 7638012 w 8229600"/>
              <a:gd name="connsiteY644" fmla="*/ 7663323 h 10285412"/>
              <a:gd name="connsiteX645" fmla="*/ 7644593 w 8229600"/>
              <a:gd name="connsiteY645" fmla="*/ 7654214 h 10285412"/>
              <a:gd name="connsiteX646" fmla="*/ 7468751 w 8229600"/>
              <a:gd name="connsiteY646" fmla="*/ 7637703 h 10285412"/>
              <a:gd name="connsiteX647" fmla="*/ 7453223 w 8229600"/>
              <a:gd name="connsiteY647" fmla="*/ 7641084 h 10285412"/>
              <a:gd name="connsiteX648" fmla="*/ 7445429 w 8229600"/>
              <a:gd name="connsiteY648" fmla="*/ 7653218 h 10285412"/>
              <a:gd name="connsiteX649" fmla="*/ 7445692 w 8229600"/>
              <a:gd name="connsiteY649" fmla="*/ 7656040 h 10285412"/>
              <a:gd name="connsiteX650" fmla="*/ 7457075 w 8229600"/>
              <a:gd name="connsiteY650" fmla="*/ 7664269 h 10285412"/>
              <a:gd name="connsiteX651" fmla="*/ 7458038 w 8229600"/>
              <a:gd name="connsiteY651" fmla="*/ 7663198 h 10285412"/>
              <a:gd name="connsiteX652" fmla="*/ 7456604 w 8229600"/>
              <a:gd name="connsiteY652" fmla="*/ 7656612 h 10285412"/>
              <a:gd name="connsiteX653" fmla="*/ 7465714 w 8229600"/>
              <a:gd name="connsiteY653" fmla="*/ 7642429 h 10285412"/>
              <a:gd name="connsiteX654" fmla="*/ 7468751 w 8229600"/>
              <a:gd name="connsiteY654" fmla="*/ 7637703 h 10285412"/>
              <a:gd name="connsiteX655" fmla="*/ 7902401 w 8229600"/>
              <a:gd name="connsiteY655" fmla="*/ 7630837 h 10285412"/>
              <a:gd name="connsiteX656" fmla="*/ 7910561 w 8229600"/>
              <a:gd name="connsiteY656" fmla="*/ 7631535 h 10285412"/>
              <a:gd name="connsiteX657" fmla="*/ 7897396 w 8229600"/>
              <a:gd name="connsiteY657" fmla="*/ 7649752 h 10285412"/>
              <a:gd name="connsiteX658" fmla="*/ 7890813 w 8229600"/>
              <a:gd name="connsiteY658" fmla="*/ 7658858 h 10285412"/>
              <a:gd name="connsiteX659" fmla="*/ 7896133 w 8229600"/>
              <a:gd name="connsiteY659" fmla="*/ 7641905 h 10285412"/>
              <a:gd name="connsiteX660" fmla="*/ 7902401 w 8229600"/>
              <a:gd name="connsiteY660" fmla="*/ 7630837 h 10285412"/>
              <a:gd name="connsiteX661" fmla="*/ 7450960 w 8229600"/>
              <a:gd name="connsiteY661" fmla="*/ 7615179 h 10285412"/>
              <a:gd name="connsiteX662" fmla="*/ 7446962 w 8229600"/>
              <a:gd name="connsiteY662" fmla="*/ 7620711 h 10285412"/>
              <a:gd name="connsiteX663" fmla="*/ 7449843 w 8229600"/>
              <a:gd name="connsiteY663" fmla="*/ 7625555 h 10285412"/>
              <a:gd name="connsiteX664" fmla="*/ 7862996 w 8229600"/>
              <a:gd name="connsiteY664" fmla="*/ 7611022 h 10285412"/>
              <a:gd name="connsiteX665" fmla="*/ 7860965 w 8229600"/>
              <a:gd name="connsiteY665" fmla="*/ 7623418 h 10285412"/>
              <a:gd name="connsiteX666" fmla="*/ 7849830 w 8229600"/>
              <a:gd name="connsiteY666" fmla="*/ 7629237 h 10285412"/>
              <a:gd name="connsiteX667" fmla="*/ 7851859 w 8229600"/>
              <a:gd name="connsiteY667" fmla="*/ 7616839 h 10285412"/>
              <a:gd name="connsiteX668" fmla="*/ 7862996 w 8229600"/>
              <a:gd name="connsiteY668" fmla="*/ 7611022 h 10285412"/>
              <a:gd name="connsiteX669" fmla="*/ 7963676 w 8229600"/>
              <a:gd name="connsiteY669" fmla="*/ 7598127 h 10285412"/>
              <a:gd name="connsiteX670" fmla="*/ 7964191 w 8229600"/>
              <a:gd name="connsiteY670" fmla="*/ 7609195 h 10285412"/>
              <a:gd name="connsiteX671" fmla="*/ 7959661 w 8229600"/>
              <a:gd name="connsiteY671" fmla="*/ 7611561 h 10285412"/>
              <a:gd name="connsiteX672" fmla="*/ 7961691 w 8229600"/>
              <a:gd name="connsiteY672" fmla="*/ 7599164 h 10285412"/>
              <a:gd name="connsiteX673" fmla="*/ 7878188 w 8229600"/>
              <a:gd name="connsiteY673" fmla="*/ 7580407 h 10285412"/>
              <a:gd name="connsiteX674" fmla="*/ 7876160 w 8229600"/>
              <a:gd name="connsiteY674" fmla="*/ 7592807 h 10285412"/>
              <a:gd name="connsiteX675" fmla="*/ 7865023 w 8229600"/>
              <a:gd name="connsiteY675" fmla="*/ 7598622 h 10285412"/>
              <a:gd name="connsiteX676" fmla="*/ 7871604 w 8229600"/>
              <a:gd name="connsiteY676" fmla="*/ 7589513 h 10285412"/>
              <a:gd name="connsiteX677" fmla="*/ 7837702 w 8229600"/>
              <a:gd name="connsiteY677" fmla="*/ 7578874 h 10285412"/>
              <a:gd name="connsiteX678" fmla="*/ 7842750 w 8229600"/>
              <a:gd name="connsiteY678" fmla="*/ 7610255 h 10285412"/>
              <a:gd name="connsiteX679" fmla="*/ 7833643 w 8229600"/>
              <a:gd name="connsiteY679" fmla="*/ 7603672 h 10285412"/>
              <a:gd name="connsiteX680" fmla="*/ 7822505 w 8229600"/>
              <a:gd name="connsiteY680" fmla="*/ 7609486 h 10285412"/>
              <a:gd name="connsiteX681" fmla="*/ 7824535 w 8229600"/>
              <a:gd name="connsiteY681" fmla="*/ 7597089 h 10285412"/>
              <a:gd name="connsiteX682" fmla="*/ 7450929 w 8229600"/>
              <a:gd name="connsiteY682" fmla="*/ 7562769 h 10285412"/>
              <a:gd name="connsiteX683" fmla="*/ 7447510 w 8229600"/>
              <a:gd name="connsiteY683" fmla="*/ 7572879 h 10285412"/>
              <a:gd name="connsiteX684" fmla="*/ 7457617 w 8229600"/>
              <a:gd name="connsiteY684" fmla="*/ 7567601 h 10285412"/>
              <a:gd name="connsiteX685" fmla="*/ 7805329 w 8229600"/>
              <a:gd name="connsiteY685" fmla="*/ 7527746 h 10285412"/>
              <a:gd name="connsiteX686" fmla="*/ 7807854 w 8229600"/>
              <a:gd name="connsiteY686" fmla="*/ 7543435 h 10285412"/>
              <a:gd name="connsiteX687" fmla="*/ 7792164 w 8229600"/>
              <a:gd name="connsiteY687" fmla="*/ 7545961 h 10285412"/>
              <a:gd name="connsiteX688" fmla="*/ 7868089 w 8229600"/>
              <a:gd name="connsiteY688" fmla="*/ 7517646 h 10285412"/>
              <a:gd name="connsiteX689" fmla="*/ 7873907 w 8229600"/>
              <a:gd name="connsiteY689" fmla="*/ 7528782 h 10285412"/>
              <a:gd name="connsiteX690" fmla="*/ 7864034 w 8229600"/>
              <a:gd name="connsiteY690" fmla="*/ 7542443 h 10285412"/>
              <a:gd name="connsiteX691" fmla="*/ 7854923 w 8229600"/>
              <a:gd name="connsiteY691" fmla="*/ 7535860 h 10285412"/>
              <a:gd name="connsiteX692" fmla="*/ 7868089 w 8229600"/>
              <a:gd name="connsiteY692" fmla="*/ 7517646 h 10285412"/>
              <a:gd name="connsiteX693" fmla="*/ 7771422 w 8229600"/>
              <a:gd name="connsiteY693" fmla="*/ 7517104 h 10285412"/>
              <a:gd name="connsiteX694" fmla="*/ 7776293 w 8229600"/>
              <a:gd name="connsiteY694" fmla="*/ 7522358 h 10285412"/>
              <a:gd name="connsiteX695" fmla="*/ 7772685 w 8229600"/>
              <a:gd name="connsiteY695" fmla="*/ 7524949 h 10285412"/>
              <a:gd name="connsiteX696" fmla="*/ 7760285 w 8229600"/>
              <a:gd name="connsiteY696" fmla="*/ 7522923 h 10285412"/>
              <a:gd name="connsiteX697" fmla="*/ 7771422 w 8229600"/>
              <a:gd name="connsiteY697" fmla="*/ 7517104 h 10285412"/>
              <a:gd name="connsiteX698" fmla="*/ 7542152 w 8229600"/>
              <a:gd name="connsiteY698" fmla="*/ 7481853 h 10285412"/>
              <a:gd name="connsiteX699" fmla="*/ 7540944 w 8229600"/>
              <a:gd name="connsiteY699" fmla="*/ 7483733 h 10285412"/>
              <a:gd name="connsiteX700" fmla="*/ 7543510 w 8229600"/>
              <a:gd name="connsiteY700" fmla="*/ 7485382 h 10285412"/>
              <a:gd name="connsiteX701" fmla="*/ 7526805 w 8229600"/>
              <a:gd name="connsiteY701" fmla="*/ 7474220 h 10285412"/>
              <a:gd name="connsiteX702" fmla="*/ 7511045 w 8229600"/>
              <a:gd name="connsiteY702" fmla="*/ 7474498 h 10285412"/>
              <a:gd name="connsiteX703" fmla="*/ 7494588 w 8229600"/>
              <a:gd name="connsiteY703" fmla="*/ 7497267 h 10285412"/>
              <a:gd name="connsiteX704" fmla="*/ 7488005 w 8229600"/>
              <a:gd name="connsiteY704" fmla="*/ 7506373 h 10285412"/>
              <a:gd name="connsiteX705" fmla="*/ 7478943 w 8229600"/>
              <a:gd name="connsiteY705" fmla="*/ 7499825 h 10285412"/>
              <a:gd name="connsiteX706" fmla="*/ 7473602 w 8229600"/>
              <a:gd name="connsiteY706" fmla="*/ 7510597 h 10285412"/>
              <a:gd name="connsiteX707" fmla="*/ 7476137 w 8229600"/>
              <a:gd name="connsiteY707" fmla="*/ 7522243 h 10285412"/>
              <a:gd name="connsiteX708" fmla="*/ 7482212 w 8229600"/>
              <a:gd name="connsiteY708" fmla="*/ 7512787 h 10285412"/>
              <a:gd name="connsiteX709" fmla="*/ 7491667 w 8229600"/>
              <a:gd name="connsiteY709" fmla="*/ 7518860 h 10285412"/>
              <a:gd name="connsiteX710" fmla="*/ 7485594 w 8229600"/>
              <a:gd name="connsiteY710" fmla="*/ 7528317 h 10285412"/>
              <a:gd name="connsiteX711" fmla="*/ 7474793 w 8229600"/>
              <a:gd name="connsiteY711" fmla="*/ 7534733 h 10285412"/>
              <a:gd name="connsiteX712" fmla="*/ 7466195 w 8229600"/>
              <a:gd name="connsiteY712" fmla="*/ 7544224 h 10285412"/>
              <a:gd name="connsiteX713" fmla="*/ 7478626 w 8229600"/>
              <a:gd name="connsiteY713" fmla="*/ 7548125 h 10285412"/>
              <a:gd name="connsiteX714" fmla="*/ 7486474 w 8229600"/>
              <a:gd name="connsiteY714" fmla="*/ 7546861 h 10285412"/>
              <a:gd name="connsiteX715" fmla="*/ 7493057 w 8229600"/>
              <a:gd name="connsiteY715" fmla="*/ 7537755 h 10285412"/>
              <a:gd name="connsiteX716" fmla="*/ 7491026 w 8229600"/>
              <a:gd name="connsiteY716" fmla="*/ 7550153 h 10285412"/>
              <a:gd name="connsiteX717" fmla="*/ 7495580 w 8229600"/>
              <a:gd name="connsiteY717" fmla="*/ 7553444 h 10285412"/>
              <a:gd name="connsiteX718" fmla="*/ 7504358 w 8229600"/>
              <a:gd name="connsiteY718" fmla="*/ 7541298 h 10285412"/>
              <a:gd name="connsiteX719" fmla="*/ 7504503 w 8229600"/>
              <a:gd name="connsiteY719" fmla="*/ 7540464 h 10285412"/>
              <a:gd name="connsiteX720" fmla="*/ 7525416 w 8229600"/>
              <a:gd name="connsiteY720" fmla="*/ 7487116 h 10285412"/>
              <a:gd name="connsiteX721" fmla="*/ 7804336 w 8229600"/>
              <a:gd name="connsiteY721" fmla="*/ 7471566 h 10285412"/>
              <a:gd name="connsiteX722" fmla="*/ 7797751 w 8229600"/>
              <a:gd name="connsiteY722" fmla="*/ 7480675 h 10285412"/>
              <a:gd name="connsiteX723" fmla="*/ 7791169 w 8229600"/>
              <a:gd name="connsiteY723" fmla="*/ 7489781 h 10285412"/>
              <a:gd name="connsiteX724" fmla="*/ 7788645 w 8229600"/>
              <a:gd name="connsiteY724" fmla="*/ 7474093 h 10285412"/>
              <a:gd name="connsiteX725" fmla="*/ 7916693 w 8229600"/>
              <a:gd name="connsiteY725" fmla="*/ 7469584 h 10285412"/>
              <a:gd name="connsiteX726" fmla="*/ 7919217 w 8229600"/>
              <a:gd name="connsiteY726" fmla="*/ 7485274 h 10285412"/>
              <a:gd name="connsiteX727" fmla="*/ 7925799 w 8229600"/>
              <a:gd name="connsiteY727" fmla="*/ 7476166 h 10285412"/>
              <a:gd name="connsiteX728" fmla="*/ 7921246 w 8229600"/>
              <a:gd name="connsiteY728" fmla="*/ 7472874 h 10285412"/>
              <a:gd name="connsiteX729" fmla="*/ 7916693 w 8229600"/>
              <a:gd name="connsiteY729" fmla="*/ 7469584 h 10285412"/>
              <a:gd name="connsiteX730" fmla="*/ 7506494 w 8229600"/>
              <a:gd name="connsiteY730" fmla="*/ 7435597 h 10285412"/>
              <a:gd name="connsiteX731" fmla="*/ 7502703 w 8229600"/>
              <a:gd name="connsiteY731" fmla="*/ 7447672 h 10285412"/>
              <a:gd name="connsiteX732" fmla="*/ 7505230 w 8229600"/>
              <a:gd name="connsiteY732" fmla="*/ 7463362 h 10285412"/>
              <a:gd name="connsiteX733" fmla="*/ 7520918 w 8229600"/>
              <a:gd name="connsiteY733" fmla="*/ 7460837 h 10285412"/>
              <a:gd name="connsiteX734" fmla="*/ 7523360 w 8229600"/>
              <a:gd name="connsiteY734" fmla="*/ 7459082 h 10285412"/>
              <a:gd name="connsiteX735" fmla="*/ 7518652 w 8229600"/>
              <a:gd name="connsiteY735" fmla="*/ 7456059 h 10285412"/>
              <a:gd name="connsiteX736" fmla="*/ 7940499 w 8229600"/>
              <a:gd name="connsiteY736" fmla="*/ 7417463 h 10285412"/>
              <a:gd name="connsiteX737" fmla="*/ 7940115 w 8229600"/>
              <a:gd name="connsiteY737" fmla="*/ 7427584 h 10285412"/>
              <a:gd name="connsiteX738" fmla="*/ 7933916 w 8229600"/>
              <a:gd name="connsiteY738" fmla="*/ 7426571 h 10285412"/>
              <a:gd name="connsiteX739" fmla="*/ 7940499 w 8229600"/>
              <a:gd name="connsiteY739" fmla="*/ 7417463 h 10285412"/>
              <a:gd name="connsiteX740" fmla="*/ 7740504 w 8229600"/>
              <a:gd name="connsiteY740" fmla="*/ 7413875 h 10285412"/>
              <a:gd name="connsiteX741" fmla="*/ 7740808 w 8229600"/>
              <a:gd name="connsiteY741" fmla="*/ 7414386 h 10285412"/>
              <a:gd name="connsiteX742" fmla="*/ 7735489 w 8229600"/>
              <a:gd name="connsiteY742" fmla="*/ 7431338 h 10285412"/>
              <a:gd name="connsiteX743" fmla="*/ 7734591 w 8229600"/>
              <a:gd name="connsiteY743" fmla="*/ 7432712 h 10285412"/>
              <a:gd name="connsiteX744" fmla="*/ 7854472 w 8229600"/>
              <a:gd name="connsiteY744" fmla="*/ 7383017 h 10285412"/>
              <a:gd name="connsiteX745" fmla="*/ 7875213 w 8229600"/>
              <a:gd name="connsiteY745" fmla="*/ 7411871 h 10285412"/>
              <a:gd name="connsiteX746" fmla="*/ 7881029 w 8229600"/>
              <a:gd name="connsiteY746" fmla="*/ 7423008 h 10285412"/>
              <a:gd name="connsiteX747" fmla="*/ 7886847 w 8229600"/>
              <a:gd name="connsiteY747" fmla="*/ 7434144 h 10285412"/>
              <a:gd name="connsiteX748" fmla="*/ 7904564 w 8229600"/>
              <a:gd name="connsiteY748" fmla="*/ 7419221 h 10285412"/>
              <a:gd name="connsiteX749" fmla="*/ 7915700 w 8229600"/>
              <a:gd name="connsiteY749" fmla="*/ 7413404 h 10285412"/>
              <a:gd name="connsiteX750" fmla="*/ 7927334 w 8229600"/>
              <a:gd name="connsiteY750" fmla="*/ 7435677 h 10285412"/>
              <a:gd name="connsiteX751" fmla="*/ 7936443 w 8229600"/>
              <a:gd name="connsiteY751" fmla="*/ 7442261 h 10285412"/>
              <a:gd name="connsiteX752" fmla="*/ 7929859 w 8229600"/>
              <a:gd name="connsiteY752" fmla="*/ 7451367 h 10285412"/>
              <a:gd name="connsiteX753" fmla="*/ 7905061 w 8229600"/>
              <a:gd name="connsiteY753" fmla="*/ 7447309 h 10285412"/>
              <a:gd name="connsiteX754" fmla="*/ 7880262 w 8229600"/>
              <a:gd name="connsiteY754" fmla="*/ 7443252 h 10285412"/>
              <a:gd name="connsiteX755" fmla="*/ 7907586 w 8229600"/>
              <a:gd name="connsiteY755" fmla="*/ 7463001 h 10285412"/>
              <a:gd name="connsiteX756" fmla="*/ 7932384 w 8229600"/>
              <a:gd name="connsiteY756" fmla="*/ 7467057 h 10285412"/>
              <a:gd name="connsiteX757" fmla="*/ 7941491 w 8229600"/>
              <a:gd name="connsiteY757" fmla="*/ 7473641 h 10285412"/>
              <a:gd name="connsiteX758" fmla="*/ 7957181 w 8229600"/>
              <a:gd name="connsiteY758" fmla="*/ 7471116 h 10285412"/>
              <a:gd name="connsiteX759" fmla="*/ 7957802 w 8229600"/>
              <a:gd name="connsiteY759" fmla="*/ 7471980 h 10285412"/>
              <a:gd name="connsiteX760" fmla="*/ 7959564 w 8229600"/>
              <a:gd name="connsiteY760" fmla="*/ 7509836 h 10285412"/>
              <a:gd name="connsiteX761" fmla="*/ 7949066 w 8229600"/>
              <a:gd name="connsiteY761" fmla="*/ 7520710 h 10285412"/>
              <a:gd name="connsiteX762" fmla="*/ 7917686 w 8229600"/>
              <a:gd name="connsiteY762" fmla="*/ 7525760 h 10285412"/>
              <a:gd name="connsiteX763" fmla="*/ 7908578 w 8229600"/>
              <a:gd name="connsiteY763" fmla="*/ 7519179 h 10285412"/>
              <a:gd name="connsiteX764" fmla="*/ 7915161 w 8229600"/>
              <a:gd name="connsiteY764" fmla="*/ 7510072 h 10285412"/>
              <a:gd name="connsiteX765" fmla="*/ 7890363 w 8229600"/>
              <a:gd name="connsiteY765" fmla="*/ 7506014 h 10285412"/>
              <a:gd name="connsiteX766" fmla="*/ 7887838 w 8229600"/>
              <a:gd name="connsiteY766" fmla="*/ 7490322 h 10285412"/>
              <a:gd name="connsiteX767" fmla="*/ 7900238 w 8229600"/>
              <a:gd name="connsiteY767" fmla="*/ 7492352 h 10285412"/>
              <a:gd name="connsiteX768" fmla="*/ 7894421 w 8229600"/>
              <a:gd name="connsiteY768" fmla="*/ 7481216 h 10285412"/>
              <a:gd name="connsiteX769" fmla="*/ 7891896 w 8229600"/>
              <a:gd name="connsiteY769" fmla="*/ 7465526 h 10285412"/>
              <a:gd name="connsiteX770" fmla="*/ 7873681 w 8229600"/>
              <a:gd name="connsiteY770" fmla="*/ 7452358 h 10285412"/>
              <a:gd name="connsiteX771" fmla="*/ 7867096 w 8229600"/>
              <a:gd name="connsiteY771" fmla="*/ 7461468 h 10285412"/>
              <a:gd name="connsiteX772" fmla="*/ 7872148 w 8229600"/>
              <a:gd name="connsiteY772" fmla="*/ 7492847 h 10285412"/>
              <a:gd name="connsiteX773" fmla="*/ 7851903 w 8229600"/>
              <a:gd name="connsiteY773" fmla="*/ 7492081 h 10285412"/>
              <a:gd name="connsiteX774" fmla="*/ 7853931 w 8229600"/>
              <a:gd name="connsiteY774" fmla="*/ 7479682 h 10285412"/>
              <a:gd name="connsiteX775" fmla="*/ 7844825 w 8229600"/>
              <a:gd name="connsiteY775" fmla="*/ 7473099 h 10285412"/>
              <a:gd name="connsiteX776" fmla="*/ 7838242 w 8229600"/>
              <a:gd name="connsiteY776" fmla="*/ 7482208 h 10285412"/>
              <a:gd name="connsiteX777" fmla="*/ 7831660 w 8229600"/>
              <a:gd name="connsiteY777" fmla="*/ 7491316 h 10285412"/>
              <a:gd name="connsiteX778" fmla="*/ 7832921 w 8229600"/>
              <a:gd name="connsiteY778" fmla="*/ 7499159 h 10285412"/>
              <a:gd name="connsiteX779" fmla="*/ 7827601 w 8229600"/>
              <a:gd name="connsiteY779" fmla="*/ 7516112 h 10285412"/>
              <a:gd name="connsiteX780" fmla="*/ 7829133 w 8229600"/>
              <a:gd name="connsiteY780" fmla="*/ 7475624 h 10285412"/>
              <a:gd name="connsiteX781" fmla="*/ 7824084 w 8229600"/>
              <a:gd name="connsiteY781" fmla="*/ 7444244 h 10285412"/>
              <a:gd name="connsiteX782" fmla="*/ 7814977 w 8229600"/>
              <a:gd name="connsiteY782" fmla="*/ 7437661 h 10285412"/>
              <a:gd name="connsiteX783" fmla="*/ 7841308 w 8229600"/>
              <a:gd name="connsiteY783" fmla="*/ 7401229 h 10285412"/>
              <a:gd name="connsiteX784" fmla="*/ 7813985 w 8229600"/>
              <a:gd name="connsiteY784" fmla="*/ 7381483 h 10285412"/>
              <a:gd name="connsiteX785" fmla="*/ 7815248 w 8229600"/>
              <a:gd name="connsiteY785" fmla="*/ 7389328 h 10285412"/>
              <a:gd name="connsiteX786" fmla="*/ 7816510 w 8229600"/>
              <a:gd name="connsiteY786" fmla="*/ 7397173 h 10285412"/>
              <a:gd name="connsiteX787" fmla="*/ 7800820 w 8229600"/>
              <a:gd name="connsiteY787" fmla="*/ 7399698 h 10285412"/>
              <a:gd name="connsiteX788" fmla="*/ 7798294 w 8229600"/>
              <a:gd name="connsiteY788" fmla="*/ 7384008 h 10285412"/>
              <a:gd name="connsiteX789" fmla="*/ 7813985 w 8229600"/>
              <a:gd name="connsiteY789" fmla="*/ 7381483 h 10285412"/>
              <a:gd name="connsiteX790" fmla="*/ 7957722 w 8229600"/>
              <a:gd name="connsiteY790" fmla="*/ 7374449 h 10285412"/>
              <a:gd name="connsiteX791" fmla="*/ 7958984 w 8229600"/>
              <a:gd name="connsiteY791" fmla="*/ 7382295 h 10285412"/>
              <a:gd name="connsiteX792" fmla="*/ 7944558 w 8229600"/>
              <a:gd name="connsiteY792" fmla="*/ 7392664 h 10285412"/>
              <a:gd name="connsiteX793" fmla="*/ 7951141 w 8229600"/>
              <a:gd name="connsiteY793" fmla="*/ 7383558 h 10285412"/>
              <a:gd name="connsiteX794" fmla="*/ 7957722 w 8229600"/>
              <a:gd name="connsiteY794" fmla="*/ 7374449 h 10285412"/>
              <a:gd name="connsiteX795" fmla="*/ 7892438 w 8229600"/>
              <a:gd name="connsiteY795" fmla="*/ 7368858 h 10285412"/>
              <a:gd name="connsiteX796" fmla="*/ 7894961 w 8229600"/>
              <a:gd name="connsiteY796" fmla="*/ 7384550 h 10285412"/>
              <a:gd name="connsiteX797" fmla="*/ 7897486 w 8229600"/>
              <a:gd name="connsiteY797" fmla="*/ 7400239 h 10285412"/>
              <a:gd name="connsiteX798" fmla="*/ 7888379 w 8229600"/>
              <a:gd name="connsiteY798" fmla="*/ 7393656 h 10285412"/>
              <a:gd name="connsiteX799" fmla="*/ 7870162 w 8229600"/>
              <a:gd name="connsiteY799" fmla="*/ 7380491 h 10285412"/>
              <a:gd name="connsiteX800" fmla="*/ 7892438 w 8229600"/>
              <a:gd name="connsiteY800" fmla="*/ 7368858 h 10285412"/>
              <a:gd name="connsiteX801" fmla="*/ 7687470 w 8229600"/>
              <a:gd name="connsiteY801" fmla="*/ 7345503 h 10285412"/>
              <a:gd name="connsiteX802" fmla="*/ 7696578 w 8229600"/>
              <a:gd name="connsiteY802" fmla="*/ 7352087 h 10285412"/>
              <a:gd name="connsiteX803" fmla="*/ 7689997 w 8229600"/>
              <a:gd name="connsiteY803" fmla="*/ 7361194 h 10285412"/>
              <a:gd name="connsiteX804" fmla="*/ 7684673 w 8229600"/>
              <a:gd name="connsiteY804" fmla="*/ 7378147 h 10285412"/>
              <a:gd name="connsiteX805" fmla="*/ 7676831 w 8229600"/>
              <a:gd name="connsiteY805" fmla="*/ 7379408 h 10285412"/>
              <a:gd name="connsiteX806" fmla="*/ 7840316 w 8229600"/>
              <a:gd name="connsiteY806" fmla="*/ 7345053 h 10285412"/>
              <a:gd name="connsiteX807" fmla="*/ 7842841 w 8229600"/>
              <a:gd name="connsiteY807" fmla="*/ 7360743 h 10285412"/>
              <a:gd name="connsiteX808" fmla="*/ 7833733 w 8229600"/>
              <a:gd name="connsiteY808" fmla="*/ 7354160 h 10285412"/>
              <a:gd name="connsiteX809" fmla="*/ 7917775 w 8229600"/>
              <a:gd name="connsiteY809" fmla="*/ 7276250 h 10285412"/>
              <a:gd name="connsiteX810" fmla="*/ 7904609 w 8229600"/>
              <a:gd name="connsiteY810" fmla="*/ 7294467 h 10285412"/>
              <a:gd name="connsiteX811" fmla="*/ 7898028 w 8229600"/>
              <a:gd name="connsiteY811" fmla="*/ 7303573 h 10285412"/>
              <a:gd name="connsiteX812" fmla="*/ 7902083 w 8229600"/>
              <a:gd name="connsiteY812" fmla="*/ 7278775 h 10285412"/>
              <a:gd name="connsiteX813" fmla="*/ 7681428 w 8229600"/>
              <a:gd name="connsiteY813" fmla="*/ 7257944 h 10285412"/>
              <a:gd name="connsiteX814" fmla="*/ 7652573 w 8229600"/>
              <a:gd name="connsiteY814" fmla="*/ 7278686 h 10285412"/>
              <a:gd name="connsiteX815" fmla="*/ 7623717 w 8229600"/>
              <a:gd name="connsiteY815" fmla="*/ 7299424 h 10285412"/>
              <a:gd name="connsiteX816" fmla="*/ 7659155 w 8229600"/>
              <a:gd name="connsiteY816" fmla="*/ 7269577 h 10285412"/>
              <a:gd name="connsiteX817" fmla="*/ 7800369 w 8229600"/>
              <a:gd name="connsiteY817" fmla="*/ 7246854 h 10285412"/>
              <a:gd name="connsiteX818" fmla="*/ 7802893 w 8229600"/>
              <a:gd name="connsiteY818" fmla="*/ 7262542 h 10285412"/>
              <a:gd name="connsiteX819" fmla="*/ 7798340 w 8229600"/>
              <a:gd name="connsiteY819" fmla="*/ 7259252 h 10285412"/>
              <a:gd name="connsiteX820" fmla="*/ 7787203 w 8229600"/>
              <a:gd name="connsiteY820" fmla="*/ 7265069 h 10285412"/>
              <a:gd name="connsiteX821" fmla="*/ 7781635 w 8229600"/>
              <a:gd name="connsiteY821" fmla="*/ 7267976 h 10285412"/>
              <a:gd name="connsiteX822" fmla="*/ 7778096 w 8229600"/>
              <a:gd name="connsiteY822" fmla="*/ 7258485 h 10285412"/>
              <a:gd name="connsiteX823" fmla="*/ 7784677 w 8229600"/>
              <a:gd name="connsiteY823" fmla="*/ 7249376 h 10285412"/>
              <a:gd name="connsiteX824" fmla="*/ 7800369 w 8229600"/>
              <a:gd name="connsiteY824" fmla="*/ 7246854 h 10285412"/>
              <a:gd name="connsiteX825" fmla="*/ 7541749 w 8229600"/>
              <a:gd name="connsiteY825" fmla="*/ 7240181 h 10285412"/>
              <a:gd name="connsiteX826" fmla="*/ 7550857 w 8229600"/>
              <a:gd name="connsiteY826" fmla="*/ 7246762 h 10285412"/>
              <a:gd name="connsiteX827" fmla="*/ 7544274 w 8229600"/>
              <a:gd name="connsiteY827" fmla="*/ 7255869 h 10285412"/>
              <a:gd name="connsiteX828" fmla="*/ 7535166 w 8229600"/>
              <a:gd name="connsiteY828" fmla="*/ 7249287 h 10285412"/>
              <a:gd name="connsiteX829" fmla="*/ 7541749 w 8229600"/>
              <a:gd name="connsiteY829" fmla="*/ 7240181 h 10285412"/>
              <a:gd name="connsiteX830" fmla="*/ 7515786 w 8229600"/>
              <a:gd name="connsiteY830" fmla="*/ 7218814 h 10285412"/>
              <a:gd name="connsiteX831" fmla="*/ 7500681 w 8229600"/>
              <a:gd name="connsiteY831" fmla="*/ 7224137 h 10285412"/>
              <a:gd name="connsiteX832" fmla="*/ 7499090 w 8229600"/>
              <a:gd name="connsiteY832" fmla="*/ 7227346 h 10285412"/>
              <a:gd name="connsiteX833" fmla="*/ 7507845 w 8229600"/>
              <a:gd name="connsiteY833" fmla="*/ 7229539 h 10285412"/>
              <a:gd name="connsiteX834" fmla="*/ 7501261 w 8229600"/>
              <a:gd name="connsiteY834" fmla="*/ 7238648 h 10285412"/>
              <a:gd name="connsiteX835" fmla="*/ 7494679 w 8229600"/>
              <a:gd name="connsiteY835" fmla="*/ 7247755 h 10285412"/>
              <a:gd name="connsiteX836" fmla="*/ 7490476 w 8229600"/>
              <a:gd name="connsiteY836" fmla="*/ 7244718 h 10285412"/>
              <a:gd name="connsiteX837" fmla="*/ 7478078 w 8229600"/>
              <a:gd name="connsiteY837" fmla="*/ 7269720 h 10285412"/>
              <a:gd name="connsiteX838" fmla="*/ 7472693 w 8229600"/>
              <a:gd name="connsiteY838" fmla="*/ 7319686 h 10285412"/>
              <a:gd name="connsiteX839" fmla="*/ 7477764 w 8229600"/>
              <a:gd name="connsiteY839" fmla="*/ 7342978 h 10285412"/>
              <a:gd name="connsiteX840" fmla="*/ 7475577 w 8229600"/>
              <a:gd name="connsiteY840" fmla="*/ 7351570 h 10285412"/>
              <a:gd name="connsiteX841" fmla="*/ 7487554 w 8229600"/>
              <a:gd name="connsiteY841" fmla="*/ 7353531 h 10285412"/>
              <a:gd name="connsiteX842" fmla="*/ 7491611 w 8229600"/>
              <a:gd name="connsiteY842" fmla="*/ 7328731 h 10285412"/>
              <a:gd name="connsiteX843" fmla="*/ 7495671 w 8229600"/>
              <a:gd name="connsiteY843" fmla="*/ 7303935 h 10285412"/>
              <a:gd name="connsiteX844" fmla="*/ 7517942 w 8229600"/>
              <a:gd name="connsiteY844" fmla="*/ 7292301 h 10285412"/>
              <a:gd name="connsiteX845" fmla="*/ 7514651 w 8229600"/>
              <a:gd name="connsiteY845" fmla="*/ 7296856 h 10285412"/>
              <a:gd name="connsiteX846" fmla="*/ 7504777 w 8229600"/>
              <a:gd name="connsiteY846" fmla="*/ 7310516 h 10285412"/>
              <a:gd name="connsiteX847" fmla="*/ 7505272 w 8229600"/>
              <a:gd name="connsiteY847" fmla="*/ 7338606 h 10285412"/>
              <a:gd name="connsiteX848" fmla="*/ 7513220 w 8229600"/>
              <a:gd name="connsiteY848" fmla="*/ 7344350 h 10285412"/>
              <a:gd name="connsiteX849" fmla="*/ 7544260 w 8229600"/>
              <a:gd name="connsiteY849" fmla="*/ 7312233 h 10285412"/>
              <a:gd name="connsiteX850" fmla="*/ 7555719 w 8229600"/>
              <a:gd name="connsiteY850" fmla="*/ 7252814 h 10285412"/>
              <a:gd name="connsiteX851" fmla="*/ 7547608 w 8229600"/>
              <a:gd name="connsiteY851" fmla="*/ 7234249 h 10285412"/>
              <a:gd name="connsiteX852" fmla="*/ 7533427 w 8229600"/>
              <a:gd name="connsiteY852" fmla="*/ 7225138 h 10285412"/>
              <a:gd name="connsiteX853" fmla="*/ 7515786 w 8229600"/>
              <a:gd name="connsiteY853" fmla="*/ 7218814 h 10285412"/>
              <a:gd name="connsiteX854" fmla="*/ 7961960 w 8229600"/>
              <a:gd name="connsiteY854" fmla="*/ 7200728 h 10285412"/>
              <a:gd name="connsiteX855" fmla="*/ 7963855 w 8229600"/>
              <a:gd name="connsiteY855" fmla="*/ 7212497 h 10285412"/>
              <a:gd name="connsiteX856" fmla="*/ 7971540 w 8229600"/>
              <a:gd name="connsiteY856" fmla="*/ 7218053 h 10285412"/>
              <a:gd name="connsiteX857" fmla="*/ 7964407 w 8229600"/>
              <a:gd name="connsiteY857" fmla="*/ 7268731 h 10285412"/>
              <a:gd name="connsiteX858" fmla="*/ 7963630 w 8229600"/>
              <a:gd name="connsiteY858" fmla="*/ 7285466 h 10285412"/>
              <a:gd name="connsiteX859" fmla="*/ 7949652 w 8229600"/>
              <a:gd name="connsiteY859" fmla="*/ 7299290 h 10285412"/>
              <a:gd name="connsiteX860" fmla="*/ 7929407 w 8229600"/>
              <a:gd name="connsiteY860" fmla="*/ 7298523 h 10285412"/>
              <a:gd name="connsiteX861" fmla="*/ 7949157 w 8229600"/>
              <a:gd name="connsiteY861" fmla="*/ 7271199 h 10285412"/>
              <a:gd name="connsiteX862" fmla="*/ 7962319 w 8229600"/>
              <a:gd name="connsiteY862" fmla="*/ 7252985 h 10285412"/>
              <a:gd name="connsiteX863" fmla="*/ 7946632 w 8229600"/>
              <a:gd name="connsiteY863" fmla="*/ 7255510 h 10285412"/>
              <a:gd name="connsiteX864" fmla="*/ 7934998 w 8229600"/>
              <a:gd name="connsiteY864" fmla="*/ 7233237 h 10285412"/>
              <a:gd name="connsiteX865" fmla="*/ 7948163 w 8229600"/>
              <a:gd name="connsiteY865" fmla="*/ 7215022 h 10285412"/>
              <a:gd name="connsiteX866" fmla="*/ 7961960 w 8229600"/>
              <a:gd name="connsiteY866" fmla="*/ 7200728 h 10285412"/>
              <a:gd name="connsiteX867" fmla="*/ 7771557 w 8229600"/>
              <a:gd name="connsiteY867" fmla="*/ 7142835 h 10285412"/>
              <a:gd name="connsiteX868" fmla="*/ 7772819 w 8229600"/>
              <a:gd name="connsiteY868" fmla="*/ 7150682 h 10285412"/>
              <a:gd name="connsiteX869" fmla="*/ 7760423 w 8229600"/>
              <a:gd name="connsiteY869" fmla="*/ 7148652 h 10285412"/>
              <a:gd name="connsiteX870" fmla="*/ 7771557 w 8229600"/>
              <a:gd name="connsiteY870" fmla="*/ 7142835 h 10285412"/>
              <a:gd name="connsiteX871" fmla="*/ 7710826 w 8229600"/>
              <a:gd name="connsiteY871" fmla="*/ 7140538 h 10285412"/>
              <a:gd name="connsiteX872" fmla="*/ 7738148 w 8229600"/>
              <a:gd name="connsiteY872" fmla="*/ 7160286 h 10285412"/>
              <a:gd name="connsiteX873" fmla="*/ 7749967 w 8229600"/>
              <a:gd name="connsiteY873" fmla="*/ 7166766 h 10285412"/>
              <a:gd name="connsiteX874" fmla="*/ 7753517 w 8229600"/>
              <a:gd name="connsiteY874" fmla="*/ 7152817 h 10285412"/>
              <a:gd name="connsiteX875" fmla="*/ 7764826 w 8229600"/>
              <a:gd name="connsiteY875" fmla="*/ 7153403 h 10285412"/>
              <a:gd name="connsiteX876" fmla="*/ 7767698 w 8229600"/>
              <a:gd name="connsiteY876" fmla="*/ 7161927 h 10285412"/>
              <a:gd name="connsiteX877" fmla="*/ 7766515 w 8229600"/>
              <a:gd name="connsiteY877" fmla="*/ 7163770 h 10285412"/>
              <a:gd name="connsiteX878" fmla="*/ 7770791 w 8229600"/>
              <a:gd name="connsiteY878" fmla="*/ 7163081 h 10285412"/>
              <a:gd name="connsiteX879" fmla="*/ 7778636 w 8229600"/>
              <a:gd name="connsiteY879" fmla="*/ 7161819 h 10285412"/>
              <a:gd name="connsiteX880" fmla="*/ 7774579 w 8229600"/>
              <a:gd name="connsiteY880" fmla="*/ 7186618 h 10285412"/>
              <a:gd name="connsiteX881" fmla="*/ 7770522 w 8229600"/>
              <a:gd name="connsiteY881" fmla="*/ 7211414 h 10285412"/>
              <a:gd name="connsiteX882" fmla="*/ 7773046 w 8229600"/>
              <a:gd name="connsiteY882" fmla="*/ 7227104 h 10285412"/>
              <a:gd name="connsiteX883" fmla="*/ 7766080 w 8229600"/>
              <a:gd name="connsiteY883" fmla="*/ 7246334 h 10285412"/>
              <a:gd name="connsiteX884" fmla="*/ 7753298 w 8229600"/>
              <a:gd name="connsiteY884" fmla="*/ 7254427 h 10285412"/>
              <a:gd name="connsiteX885" fmla="*/ 7719391 w 8229600"/>
              <a:gd name="connsiteY885" fmla="*/ 7243787 h 10285412"/>
              <a:gd name="connsiteX886" fmla="*/ 7701177 w 8229600"/>
              <a:gd name="connsiteY886" fmla="*/ 7230621 h 10285412"/>
              <a:gd name="connsiteX887" fmla="*/ 7690040 w 8229600"/>
              <a:gd name="connsiteY887" fmla="*/ 7236438 h 10285412"/>
              <a:gd name="connsiteX888" fmla="*/ 7695360 w 8229600"/>
              <a:gd name="connsiteY888" fmla="*/ 7219486 h 10285412"/>
              <a:gd name="connsiteX889" fmla="*/ 7696128 w 8229600"/>
              <a:gd name="connsiteY889" fmla="*/ 7199241 h 10285412"/>
              <a:gd name="connsiteX890" fmla="*/ 7709293 w 8229600"/>
              <a:gd name="connsiteY890" fmla="*/ 7181027 h 10285412"/>
              <a:gd name="connsiteX891" fmla="*/ 7715874 w 8229600"/>
              <a:gd name="connsiteY891" fmla="*/ 7171918 h 10285412"/>
              <a:gd name="connsiteX892" fmla="*/ 7713349 w 8229600"/>
              <a:gd name="connsiteY892" fmla="*/ 7156228 h 10285412"/>
              <a:gd name="connsiteX893" fmla="*/ 7798925 w 8229600"/>
              <a:gd name="connsiteY893" fmla="*/ 7037830 h 10285412"/>
              <a:gd name="connsiteX894" fmla="*/ 7810557 w 8229600"/>
              <a:gd name="connsiteY894" fmla="*/ 7060103 h 10285412"/>
              <a:gd name="connsiteX895" fmla="*/ 7810489 w 8229600"/>
              <a:gd name="connsiteY895" fmla="*/ 7072187 h 10285412"/>
              <a:gd name="connsiteX896" fmla="*/ 7805237 w 8229600"/>
              <a:gd name="connsiteY896" fmla="*/ 7077057 h 10285412"/>
              <a:gd name="connsiteX897" fmla="*/ 7794869 w 8229600"/>
              <a:gd name="connsiteY897" fmla="*/ 7062628 h 10285412"/>
              <a:gd name="connsiteX898" fmla="*/ 7684577 w 8229600"/>
              <a:gd name="connsiteY898" fmla="*/ 6948257 h 10285412"/>
              <a:gd name="connsiteX899" fmla="*/ 7681884 w 8229600"/>
              <a:gd name="connsiteY899" fmla="*/ 6973240 h 10285412"/>
              <a:gd name="connsiteX900" fmla="*/ 7683918 w 8229600"/>
              <a:gd name="connsiteY900" fmla="*/ 7001259 h 10285412"/>
              <a:gd name="connsiteX901" fmla="*/ 7685954 w 8229600"/>
              <a:gd name="connsiteY901" fmla="*/ 7029280 h 10285412"/>
              <a:gd name="connsiteX902" fmla="*/ 7704864 w 8229600"/>
              <a:gd name="connsiteY902" fmla="*/ 7041427 h 10285412"/>
              <a:gd name="connsiteX903" fmla="*/ 7711776 w 8229600"/>
              <a:gd name="connsiteY903" fmla="*/ 7020978 h 10285412"/>
              <a:gd name="connsiteX904" fmla="*/ 7709855 w 8229600"/>
              <a:gd name="connsiteY904" fmla="*/ 7021983 h 10285412"/>
              <a:gd name="connsiteX905" fmla="*/ 7706316 w 8229600"/>
              <a:gd name="connsiteY905" fmla="*/ 7012490 h 10285412"/>
              <a:gd name="connsiteX906" fmla="*/ 7712899 w 8229600"/>
              <a:gd name="connsiteY906" fmla="*/ 7003381 h 10285412"/>
              <a:gd name="connsiteX907" fmla="*/ 7713938 w 8229600"/>
              <a:gd name="connsiteY907" fmla="*/ 7004133 h 10285412"/>
              <a:gd name="connsiteX908" fmla="*/ 7716321 w 8229600"/>
              <a:gd name="connsiteY908" fmla="*/ 6982007 h 10285412"/>
              <a:gd name="connsiteX909" fmla="*/ 7711078 w 8229600"/>
              <a:gd name="connsiteY909" fmla="*/ 6948585 h 10285412"/>
              <a:gd name="connsiteX910" fmla="*/ 7684577 w 8229600"/>
              <a:gd name="connsiteY910" fmla="*/ 6948257 h 10285412"/>
              <a:gd name="connsiteX911" fmla="*/ 7943204 w 8229600"/>
              <a:gd name="connsiteY911" fmla="*/ 6934128 h 10285412"/>
              <a:gd name="connsiteX912" fmla="*/ 7936621 w 8229600"/>
              <a:gd name="connsiteY912" fmla="*/ 6943236 h 10285412"/>
              <a:gd name="connsiteX913" fmla="*/ 7927515 w 8229600"/>
              <a:gd name="connsiteY913" fmla="*/ 6936655 h 10285412"/>
              <a:gd name="connsiteX914" fmla="*/ 7943204 w 8229600"/>
              <a:gd name="connsiteY914" fmla="*/ 6934128 h 10285412"/>
              <a:gd name="connsiteX915" fmla="*/ 7658840 w 8229600"/>
              <a:gd name="connsiteY915" fmla="*/ 6742465 h 10285412"/>
              <a:gd name="connsiteX916" fmla="*/ 7656810 w 8229600"/>
              <a:gd name="connsiteY916" fmla="*/ 6754864 h 10285412"/>
              <a:gd name="connsiteX917" fmla="*/ 7645674 w 8229600"/>
              <a:gd name="connsiteY917" fmla="*/ 6760678 h 10285412"/>
              <a:gd name="connsiteX918" fmla="*/ 7647701 w 8229600"/>
              <a:gd name="connsiteY918" fmla="*/ 6748280 h 10285412"/>
              <a:gd name="connsiteX919" fmla="*/ 7658840 w 8229600"/>
              <a:gd name="connsiteY919" fmla="*/ 6742465 h 10285412"/>
              <a:gd name="connsiteX920" fmla="*/ 7793146 w 8229600"/>
              <a:gd name="connsiteY920" fmla="*/ 6550531 h 10285412"/>
              <a:gd name="connsiteX921" fmla="*/ 7802599 w 8229600"/>
              <a:gd name="connsiteY921" fmla="*/ 6556603 h 10285412"/>
              <a:gd name="connsiteX922" fmla="*/ 7787072 w 8229600"/>
              <a:gd name="connsiteY922" fmla="*/ 6559986 h 10285412"/>
              <a:gd name="connsiteX923" fmla="*/ 7777617 w 8229600"/>
              <a:gd name="connsiteY923" fmla="*/ 6553912 h 10285412"/>
              <a:gd name="connsiteX924" fmla="*/ 7793146 w 8229600"/>
              <a:gd name="connsiteY924" fmla="*/ 6550531 h 10285412"/>
              <a:gd name="connsiteX925" fmla="*/ 7816824 w 8229600"/>
              <a:gd name="connsiteY925" fmla="*/ 6523880 h 10285412"/>
              <a:gd name="connsiteX926" fmla="*/ 7814795 w 8229600"/>
              <a:gd name="connsiteY926" fmla="*/ 6536281 h 10285412"/>
              <a:gd name="connsiteX927" fmla="*/ 7808981 w 8229600"/>
              <a:gd name="connsiteY927" fmla="*/ 6525146 h 10285412"/>
              <a:gd name="connsiteX928" fmla="*/ 7816824 w 8229600"/>
              <a:gd name="connsiteY928" fmla="*/ 6523880 h 10285412"/>
              <a:gd name="connsiteX929" fmla="*/ 8081530 w 8229600"/>
              <a:gd name="connsiteY929" fmla="*/ 6493358 h 10285412"/>
              <a:gd name="connsiteX930" fmla="*/ 8090637 w 8229600"/>
              <a:gd name="connsiteY930" fmla="*/ 6499940 h 10285412"/>
              <a:gd name="connsiteX931" fmla="*/ 8082026 w 8229600"/>
              <a:gd name="connsiteY931" fmla="*/ 6521447 h 10285412"/>
              <a:gd name="connsiteX932" fmla="*/ 8078227 w 8229600"/>
              <a:gd name="connsiteY932" fmla="*/ 6529099 h 10285412"/>
              <a:gd name="connsiteX933" fmla="*/ 8070889 w 8229600"/>
              <a:gd name="connsiteY933" fmla="*/ 6527264 h 10285412"/>
              <a:gd name="connsiteX934" fmla="*/ 8069627 w 8229600"/>
              <a:gd name="connsiteY934" fmla="*/ 6519419 h 10285412"/>
              <a:gd name="connsiteX935" fmla="*/ 8068364 w 8229600"/>
              <a:gd name="connsiteY935" fmla="*/ 6511574 h 10285412"/>
              <a:gd name="connsiteX936" fmla="*/ 7885672 w 8229600"/>
              <a:gd name="connsiteY936" fmla="*/ 6476586 h 10285412"/>
              <a:gd name="connsiteX937" fmla="*/ 7915519 w 8229600"/>
              <a:gd name="connsiteY937" fmla="*/ 6512024 h 10285412"/>
              <a:gd name="connsiteX938" fmla="*/ 7886663 w 8229600"/>
              <a:gd name="connsiteY938" fmla="*/ 6532761 h 10285412"/>
              <a:gd name="connsiteX939" fmla="*/ 7867682 w 8229600"/>
              <a:gd name="connsiteY939" fmla="*/ 6539842 h 10285412"/>
              <a:gd name="connsiteX940" fmla="*/ 7855283 w 8229600"/>
              <a:gd name="connsiteY940" fmla="*/ 6537813 h 10285412"/>
              <a:gd name="connsiteX941" fmla="*/ 7861865 w 8229600"/>
              <a:gd name="connsiteY941" fmla="*/ 6528707 h 10285412"/>
              <a:gd name="connsiteX942" fmla="*/ 7852758 w 8229600"/>
              <a:gd name="connsiteY942" fmla="*/ 6522124 h 10285412"/>
              <a:gd name="connsiteX943" fmla="*/ 7827962 w 8229600"/>
              <a:gd name="connsiteY943" fmla="*/ 6518065 h 10285412"/>
              <a:gd name="connsiteX944" fmla="*/ 7818852 w 8229600"/>
              <a:gd name="connsiteY944" fmla="*/ 6511481 h 10285412"/>
              <a:gd name="connsiteX945" fmla="*/ 7834543 w 8229600"/>
              <a:gd name="connsiteY945" fmla="*/ 6508957 h 10285412"/>
              <a:gd name="connsiteX946" fmla="*/ 7841125 w 8229600"/>
              <a:gd name="connsiteY946" fmla="*/ 6499850 h 10285412"/>
              <a:gd name="connsiteX947" fmla="*/ 7856815 w 8229600"/>
              <a:gd name="connsiteY947" fmla="*/ 6497325 h 10285412"/>
              <a:gd name="connsiteX948" fmla="*/ 7863398 w 8229600"/>
              <a:gd name="connsiteY948" fmla="*/ 6488219 h 10285412"/>
              <a:gd name="connsiteX949" fmla="*/ 7869981 w 8229600"/>
              <a:gd name="connsiteY949" fmla="*/ 6479110 h 10285412"/>
              <a:gd name="connsiteX950" fmla="*/ 7879090 w 8229600"/>
              <a:gd name="connsiteY950" fmla="*/ 6485694 h 10285412"/>
              <a:gd name="connsiteX951" fmla="*/ 7986171 w 8229600"/>
              <a:gd name="connsiteY951" fmla="*/ 6375906 h 10285412"/>
              <a:gd name="connsiteX952" fmla="*/ 7998569 w 8229600"/>
              <a:gd name="connsiteY952" fmla="*/ 6377934 h 10285412"/>
              <a:gd name="connsiteX953" fmla="*/ 7987432 w 8229600"/>
              <a:gd name="connsiteY953" fmla="*/ 6383751 h 10285412"/>
              <a:gd name="connsiteX954" fmla="*/ 7986171 w 8229600"/>
              <a:gd name="connsiteY954" fmla="*/ 6375906 h 10285412"/>
              <a:gd name="connsiteX955" fmla="*/ 8124092 w 8229600"/>
              <a:gd name="connsiteY955" fmla="*/ 6357735 h 10285412"/>
              <a:gd name="connsiteX956" fmla="*/ 8129909 w 8229600"/>
              <a:gd name="connsiteY956" fmla="*/ 6368873 h 10285412"/>
              <a:gd name="connsiteX957" fmla="*/ 8117510 w 8229600"/>
              <a:gd name="connsiteY957" fmla="*/ 6366842 h 10285412"/>
              <a:gd name="connsiteX958" fmla="*/ 8120802 w 8229600"/>
              <a:gd name="connsiteY958" fmla="*/ 6362288 h 10285412"/>
              <a:gd name="connsiteX959" fmla="*/ 8124092 w 8229600"/>
              <a:gd name="connsiteY959" fmla="*/ 6357735 h 10285412"/>
              <a:gd name="connsiteX960" fmla="*/ 7901452 w 8229600"/>
              <a:gd name="connsiteY960" fmla="*/ 6224549 h 10285412"/>
              <a:gd name="connsiteX961" fmla="*/ 7903977 w 8229600"/>
              <a:gd name="connsiteY961" fmla="*/ 6240240 h 10285412"/>
              <a:gd name="connsiteX962" fmla="*/ 7913084 w 8229600"/>
              <a:gd name="connsiteY962" fmla="*/ 6246824 h 10285412"/>
              <a:gd name="connsiteX963" fmla="*/ 7888288 w 8229600"/>
              <a:gd name="connsiteY963" fmla="*/ 6242763 h 10285412"/>
              <a:gd name="connsiteX964" fmla="*/ 7885760 w 8229600"/>
              <a:gd name="connsiteY964" fmla="*/ 6227074 h 10285412"/>
              <a:gd name="connsiteX965" fmla="*/ 7901452 w 8229600"/>
              <a:gd name="connsiteY965" fmla="*/ 6224549 h 10285412"/>
              <a:gd name="connsiteX966" fmla="*/ 7585013 w 8229600"/>
              <a:gd name="connsiteY966" fmla="*/ 6191056 h 10285412"/>
              <a:gd name="connsiteX967" fmla="*/ 7580839 w 8229600"/>
              <a:gd name="connsiteY967" fmla="*/ 6207733 h 10285412"/>
              <a:gd name="connsiteX968" fmla="*/ 7555272 w 8229600"/>
              <a:gd name="connsiteY968" fmla="*/ 6223918 h 10285412"/>
              <a:gd name="connsiteX969" fmla="*/ 7545695 w 8229600"/>
              <a:gd name="connsiteY969" fmla="*/ 6220082 h 10285412"/>
              <a:gd name="connsiteX970" fmla="*/ 7544564 w 8229600"/>
              <a:gd name="connsiteY970" fmla="*/ 6230575 h 10285412"/>
              <a:gd name="connsiteX971" fmla="*/ 7540526 w 8229600"/>
              <a:gd name="connsiteY971" fmla="*/ 6268049 h 10285412"/>
              <a:gd name="connsiteX972" fmla="*/ 7542560 w 8229600"/>
              <a:gd name="connsiteY972" fmla="*/ 6296069 h 10285412"/>
              <a:gd name="connsiteX973" fmla="*/ 7586453 w 8229600"/>
              <a:gd name="connsiteY973" fmla="*/ 6310909 h 10285412"/>
              <a:gd name="connsiteX974" fmla="*/ 7600291 w 8229600"/>
              <a:gd name="connsiteY974" fmla="*/ 6299764 h 10285412"/>
              <a:gd name="connsiteX975" fmla="*/ 7614128 w 8229600"/>
              <a:gd name="connsiteY975" fmla="*/ 6288618 h 10285412"/>
              <a:gd name="connsiteX976" fmla="*/ 7607367 w 8229600"/>
              <a:gd name="connsiteY976" fmla="*/ 6257562 h 10285412"/>
              <a:gd name="connsiteX977" fmla="*/ 7603984 w 8229600"/>
              <a:gd name="connsiteY977" fmla="*/ 6242032 h 10285412"/>
              <a:gd name="connsiteX978" fmla="*/ 7738980 w 8229600"/>
              <a:gd name="connsiteY978" fmla="*/ 6115050 h 10285412"/>
              <a:gd name="connsiteX979" fmla="*/ 7747088 w 8229600"/>
              <a:gd name="connsiteY979" fmla="*/ 6133614 h 10285412"/>
              <a:gd name="connsiteX980" fmla="*/ 7752505 w 8229600"/>
              <a:gd name="connsiteY980" fmla="*/ 6177162 h 10285412"/>
              <a:gd name="connsiteX981" fmla="*/ 7791013 w 8229600"/>
              <a:gd name="connsiteY981" fmla="*/ 6241969 h 10285412"/>
              <a:gd name="connsiteX982" fmla="*/ 7803849 w 8229600"/>
              <a:gd name="connsiteY982" fmla="*/ 6263571 h 10285412"/>
              <a:gd name="connsiteX983" fmla="*/ 7805227 w 8229600"/>
              <a:gd name="connsiteY983" fmla="*/ 6344594 h 10285412"/>
              <a:gd name="connsiteX984" fmla="*/ 7808609 w 8229600"/>
              <a:gd name="connsiteY984" fmla="*/ 6360121 h 10285412"/>
              <a:gd name="connsiteX985" fmla="*/ 7843564 w 8229600"/>
              <a:gd name="connsiteY985" fmla="*/ 6399269 h 10285412"/>
              <a:gd name="connsiteX986" fmla="*/ 7836136 w 8229600"/>
              <a:gd name="connsiteY986" fmla="*/ 6437793 h 10285412"/>
              <a:gd name="connsiteX987" fmla="*/ 7838871 w 8229600"/>
              <a:gd name="connsiteY987" fmla="*/ 6435828 h 10285412"/>
              <a:gd name="connsiteX988" fmla="*/ 7846717 w 8229600"/>
              <a:gd name="connsiteY988" fmla="*/ 6434565 h 10285412"/>
              <a:gd name="connsiteX989" fmla="*/ 7862407 w 8229600"/>
              <a:gd name="connsiteY989" fmla="*/ 6432037 h 10285412"/>
              <a:gd name="connsiteX990" fmla="*/ 7877330 w 8229600"/>
              <a:gd name="connsiteY990" fmla="*/ 6449759 h 10285412"/>
              <a:gd name="connsiteX991" fmla="*/ 7879417 w 8229600"/>
              <a:gd name="connsiteY991" fmla="*/ 6456465 h 10285412"/>
              <a:gd name="connsiteX992" fmla="*/ 7874038 w 8229600"/>
              <a:gd name="connsiteY992" fmla="*/ 6454313 h 10285412"/>
              <a:gd name="connsiteX993" fmla="*/ 7867457 w 8229600"/>
              <a:gd name="connsiteY993" fmla="*/ 6463419 h 10285412"/>
              <a:gd name="connsiteX994" fmla="*/ 7851766 w 8229600"/>
              <a:gd name="connsiteY994" fmla="*/ 6465946 h 10285412"/>
              <a:gd name="connsiteX995" fmla="*/ 7836074 w 8229600"/>
              <a:gd name="connsiteY995" fmla="*/ 6468471 h 10285412"/>
              <a:gd name="connsiteX996" fmla="*/ 7826968 w 8229600"/>
              <a:gd name="connsiteY996" fmla="*/ 6461890 h 10285412"/>
              <a:gd name="connsiteX997" fmla="*/ 7824514 w 8229600"/>
              <a:gd name="connsiteY997" fmla="*/ 6460114 h 10285412"/>
              <a:gd name="connsiteX998" fmla="*/ 7822823 w 8229600"/>
              <a:gd name="connsiteY998" fmla="*/ 6462746 h 10285412"/>
              <a:gd name="connsiteX999" fmla="*/ 7810332 w 8229600"/>
              <a:gd name="connsiteY999" fmla="*/ 6461399 h 10285412"/>
              <a:gd name="connsiteX1000" fmla="*/ 7810675 w 8229600"/>
              <a:gd name="connsiteY1000" fmla="*/ 6481656 h 10285412"/>
              <a:gd name="connsiteX1001" fmla="*/ 7810390 w 8229600"/>
              <a:gd name="connsiteY1001" fmla="*/ 6481885 h 10285412"/>
              <a:gd name="connsiteX1002" fmla="*/ 7813804 w 8229600"/>
              <a:gd name="connsiteY1002" fmla="*/ 6480102 h 10285412"/>
              <a:gd name="connsiteX1003" fmla="*/ 7815065 w 8229600"/>
              <a:gd name="connsiteY1003" fmla="*/ 6487948 h 10285412"/>
              <a:gd name="connsiteX1004" fmla="*/ 7816328 w 8229600"/>
              <a:gd name="connsiteY1004" fmla="*/ 6495793 h 10285412"/>
              <a:gd name="connsiteX1005" fmla="*/ 7797042 w 8229600"/>
              <a:gd name="connsiteY1005" fmla="*/ 6492636 h 10285412"/>
              <a:gd name="connsiteX1006" fmla="*/ 7783001 w 8229600"/>
              <a:gd name="connsiteY1006" fmla="*/ 6503947 h 10285412"/>
              <a:gd name="connsiteX1007" fmla="*/ 7764781 w 8229600"/>
              <a:gd name="connsiteY1007" fmla="*/ 6532310 h 10285412"/>
              <a:gd name="connsiteX1008" fmla="*/ 7771199 w 8229600"/>
              <a:gd name="connsiteY1008" fmla="*/ 6543112 h 10285412"/>
              <a:gd name="connsiteX1009" fmla="*/ 7768162 w 8229600"/>
              <a:gd name="connsiteY1009" fmla="*/ 6547838 h 10285412"/>
              <a:gd name="connsiteX1010" fmla="*/ 7784379 w 8229600"/>
              <a:gd name="connsiteY1010" fmla="*/ 6584968 h 10285412"/>
              <a:gd name="connsiteX1011" fmla="*/ 7794524 w 8229600"/>
              <a:gd name="connsiteY1011" fmla="*/ 6631554 h 10285412"/>
              <a:gd name="connsiteX1012" fmla="*/ 7802160 w 8229600"/>
              <a:gd name="connsiteY1012" fmla="*/ 6666614 h 10285412"/>
              <a:gd name="connsiteX1013" fmla="*/ 7803614 w 8229600"/>
              <a:gd name="connsiteY1013" fmla="*/ 6666853 h 10285412"/>
              <a:gd name="connsiteX1014" fmla="*/ 7802353 w 8229600"/>
              <a:gd name="connsiteY1014" fmla="*/ 6667511 h 10285412"/>
              <a:gd name="connsiteX1015" fmla="*/ 7804668 w 8229600"/>
              <a:gd name="connsiteY1015" fmla="*/ 6678138 h 10285412"/>
              <a:gd name="connsiteX1016" fmla="*/ 7809739 w 8229600"/>
              <a:gd name="connsiteY1016" fmla="*/ 6701432 h 10285412"/>
              <a:gd name="connsiteX1017" fmla="*/ 7795902 w 8229600"/>
              <a:gd name="connsiteY1017" fmla="*/ 6712576 h 10285412"/>
              <a:gd name="connsiteX1018" fmla="*/ 7767537 w 8229600"/>
              <a:gd name="connsiteY1018" fmla="*/ 6694357 h 10285412"/>
              <a:gd name="connsiteX1019" fmla="*/ 7743900 w 8229600"/>
              <a:gd name="connsiteY1019" fmla="*/ 6679172 h 10285412"/>
              <a:gd name="connsiteX1020" fmla="*/ 7710809 w 8229600"/>
              <a:gd name="connsiteY1020" fmla="*/ 6657916 h 10285412"/>
              <a:gd name="connsiteX1021" fmla="*/ 7688518 w 8229600"/>
              <a:gd name="connsiteY1021" fmla="*/ 6630238 h 10285412"/>
              <a:gd name="connsiteX1022" fmla="*/ 7697283 w 8229600"/>
              <a:gd name="connsiteY1022" fmla="*/ 6595801 h 10285412"/>
              <a:gd name="connsiteX1023" fmla="*/ 7712811 w 8229600"/>
              <a:gd name="connsiteY1023" fmla="*/ 6592420 h 10285412"/>
              <a:gd name="connsiteX1024" fmla="*/ 7703357 w 8229600"/>
              <a:gd name="connsiteY1024" fmla="*/ 6586347 h 10285412"/>
              <a:gd name="connsiteX1025" fmla="*/ 7693213 w 8229600"/>
              <a:gd name="connsiteY1025" fmla="*/ 6539762 h 10285412"/>
              <a:gd name="connsiteX1026" fmla="*/ 7708742 w 8229600"/>
              <a:gd name="connsiteY1026" fmla="*/ 6536381 h 10285412"/>
              <a:gd name="connsiteX1027" fmla="*/ 7711777 w 8229600"/>
              <a:gd name="connsiteY1027" fmla="*/ 6531654 h 10285412"/>
              <a:gd name="connsiteX1028" fmla="*/ 7720888 w 8229600"/>
              <a:gd name="connsiteY1028" fmla="*/ 6517470 h 10285412"/>
              <a:gd name="connsiteX1029" fmla="*/ 7723580 w 8229600"/>
              <a:gd name="connsiteY1029" fmla="*/ 6492489 h 10285412"/>
              <a:gd name="connsiteX1030" fmla="*/ 7707707 w 8229600"/>
              <a:gd name="connsiteY1030" fmla="*/ 6475614 h 10285412"/>
              <a:gd name="connsiteX1031" fmla="*/ 7702635 w 8229600"/>
              <a:gd name="connsiteY1031" fmla="*/ 6452321 h 10285412"/>
              <a:gd name="connsiteX1032" fmla="*/ 7700601 w 8229600"/>
              <a:gd name="connsiteY1032" fmla="*/ 6424303 h 10285412"/>
              <a:gd name="connsiteX1033" fmla="*/ 7701602 w 8229600"/>
              <a:gd name="connsiteY1033" fmla="*/ 6391554 h 10285412"/>
              <a:gd name="connsiteX1034" fmla="*/ 7724205 w 8229600"/>
              <a:gd name="connsiteY1034" fmla="*/ 6345971 h 10285412"/>
              <a:gd name="connsiteX1035" fmla="*/ 7726896 w 8229600"/>
              <a:gd name="connsiteY1035" fmla="*/ 6320987 h 10285412"/>
              <a:gd name="connsiteX1036" fmla="*/ 7724861 w 8229600"/>
              <a:gd name="connsiteY1036" fmla="*/ 6292969 h 10285412"/>
              <a:gd name="connsiteX1037" fmla="*/ 7725519 w 8229600"/>
              <a:gd name="connsiteY1037" fmla="*/ 6239966 h 10285412"/>
              <a:gd name="connsiteX1038" fmla="*/ 7738980 w 8229600"/>
              <a:gd name="connsiteY1038" fmla="*/ 6115050 h 10285412"/>
              <a:gd name="connsiteX1039" fmla="*/ 7604578 w 8229600"/>
              <a:gd name="connsiteY1039" fmla="*/ 6002001 h 10285412"/>
              <a:gd name="connsiteX1040" fmla="*/ 7617414 w 8229600"/>
              <a:gd name="connsiteY1040" fmla="*/ 6023603 h 10285412"/>
              <a:gd name="connsiteX1041" fmla="*/ 7625522 w 8229600"/>
              <a:gd name="connsiteY1041" fmla="*/ 6042169 h 10285412"/>
              <a:gd name="connsiteX1042" fmla="*/ 7616068 w 8229600"/>
              <a:gd name="connsiteY1042" fmla="*/ 6036095 h 10285412"/>
              <a:gd name="connsiteX1043" fmla="*/ 7603232 w 8229600"/>
              <a:gd name="connsiteY1043" fmla="*/ 6014493 h 10285412"/>
              <a:gd name="connsiteX1044" fmla="*/ 7604578 w 8229600"/>
              <a:gd name="connsiteY1044" fmla="*/ 6002001 h 10285412"/>
              <a:gd name="connsiteX1045" fmla="*/ 7458952 w 8229600"/>
              <a:gd name="connsiteY1045" fmla="*/ 5893430 h 10285412"/>
              <a:gd name="connsiteX1046" fmla="*/ 7446883 w 8229600"/>
              <a:gd name="connsiteY1046" fmla="*/ 5894024 h 10285412"/>
              <a:gd name="connsiteX1047" fmla="*/ 7433044 w 8229600"/>
              <a:gd name="connsiteY1047" fmla="*/ 5905170 h 10285412"/>
              <a:gd name="connsiteX1048" fmla="*/ 7416172 w 8229600"/>
              <a:gd name="connsiteY1048" fmla="*/ 5921043 h 10285412"/>
              <a:gd name="connsiteX1049" fmla="*/ 7417517 w 8229600"/>
              <a:gd name="connsiteY1049" fmla="*/ 5908551 h 10285412"/>
              <a:gd name="connsiteX1050" fmla="*/ 7401989 w 8229600"/>
              <a:gd name="connsiteY1050" fmla="*/ 5911933 h 10285412"/>
              <a:gd name="connsiteX1051" fmla="*/ 7389843 w 8229600"/>
              <a:gd name="connsiteY1051" fmla="*/ 5930842 h 10285412"/>
              <a:gd name="connsiteX1052" fmla="*/ 7426315 w 8229600"/>
              <a:gd name="connsiteY1052" fmla="*/ 5967628 h 10285412"/>
              <a:gd name="connsiteX1053" fmla="*/ 7448605 w 8229600"/>
              <a:gd name="connsiteY1053" fmla="*/ 5995304 h 10285412"/>
              <a:gd name="connsiteX1054" fmla="*/ 7465480 w 8229600"/>
              <a:gd name="connsiteY1054" fmla="*/ 5979431 h 10285412"/>
              <a:gd name="connsiteX1055" fmla="*/ 7476281 w 8229600"/>
              <a:gd name="connsiteY1055" fmla="*/ 5973013 h 10285412"/>
              <a:gd name="connsiteX1056" fmla="*/ 7487081 w 8229600"/>
              <a:gd name="connsiteY1056" fmla="*/ 5966595 h 10285412"/>
              <a:gd name="connsiteX1057" fmla="*/ 7499229 w 8229600"/>
              <a:gd name="connsiteY1057" fmla="*/ 5947685 h 10285412"/>
              <a:gd name="connsiteX1058" fmla="*/ 7505302 w 8229600"/>
              <a:gd name="connsiteY1058" fmla="*/ 5938230 h 10285412"/>
              <a:gd name="connsiteX1059" fmla="*/ 7526905 w 8229600"/>
              <a:gd name="connsiteY1059" fmla="*/ 5925394 h 10285412"/>
              <a:gd name="connsiteX1060" fmla="*/ 7479630 w 8229600"/>
              <a:gd name="connsiteY1060" fmla="*/ 5895027 h 10285412"/>
              <a:gd name="connsiteX1061" fmla="*/ 7458952 w 8229600"/>
              <a:gd name="connsiteY1061" fmla="*/ 5893430 h 10285412"/>
              <a:gd name="connsiteX1062" fmla="*/ 7706238 w 8229600"/>
              <a:gd name="connsiteY1062" fmla="*/ 5885326 h 10285412"/>
              <a:gd name="connsiteX1063" fmla="*/ 7722698 w 8229600"/>
              <a:gd name="connsiteY1063" fmla="*/ 5890891 h 10285412"/>
              <a:gd name="connsiteX1064" fmla="*/ 7747682 w 8229600"/>
              <a:gd name="connsiteY1064" fmla="*/ 5893585 h 10285412"/>
              <a:gd name="connsiteX1065" fmla="*/ 7760518 w 8229600"/>
              <a:gd name="connsiteY1065" fmla="*/ 5915185 h 10285412"/>
              <a:gd name="connsiteX1066" fmla="*/ 7794955 w 8229600"/>
              <a:gd name="connsiteY1066" fmla="*/ 5923952 h 10285412"/>
              <a:gd name="connsiteX1067" fmla="*/ 7808884 w 8229600"/>
              <a:gd name="connsiteY1067" fmla="*/ 5929559 h 10285412"/>
              <a:gd name="connsiteX1068" fmla="*/ 7811172 w 8229600"/>
              <a:gd name="connsiteY1068" fmla="*/ 5961081 h 10285412"/>
              <a:gd name="connsiteX1069" fmla="*/ 7776735 w 8229600"/>
              <a:gd name="connsiteY1069" fmla="*/ 5952316 h 10285412"/>
              <a:gd name="connsiteX1070" fmla="*/ 7723388 w 8229600"/>
              <a:gd name="connsiteY1070" fmla="*/ 5931403 h 10285412"/>
              <a:gd name="connsiteX1071" fmla="*/ 7749059 w 8229600"/>
              <a:gd name="connsiteY1071" fmla="*/ 5974606 h 10285412"/>
              <a:gd name="connsiteX1072" fmla="*/ 7736912 w 8229600"/>
              <a:gd name="connsiteY1072" fmla="*/ 5993516 h 10285412"/>
              <a:gd name="connsiteX1073" fmla="*/ 7718003 w 8229600"/>
              <a:gd name="connsiteY1073" fmla="*/ 5981370 h 10285412"/>
              <a:gd name="connsiteX1074" fmla="*/ 7693020 w 8229600"/>
              <a:gd name="connsiteY1074" fmla="*/ 5978676 h 10285412"/>
              <a:gd name="connsiteX1075" fmla="*/ 7658583 w 8229600"/>
              <a:gd name="connsiteY1075" fmla="*/ 5969911 h 10285412"/>
              <a:gd name="connsiteX1076" fmla="*/ 7643054 w 8229600"/>
              <a:gd name="connsiteY1076" fmla="*/ 5973292 h 10285412"/>
              <a:gd name="connsiteX1077" fmla="*/ 7639673 w 8229600"/>
              <a:gd name="connsiteY1077" fmla="*/ 5957765 h 10285412"/>
              <a:gd name="connsiteX1078" fmla="*/ 7648438 w 8229600"/>
              <a:gd name="connsiteY1078" fmla="*/ 5923328 h 10285412"/>
              <a:gd name="connsiteX1079" fmla="*/ 7667003 w 8229600"/>
              <a:gd name="connsiteY1079" fmla="*/ 5915219 h 10285412"/>
              <a:gd name="connsiteX1080" fmla="*/ 7685913 w 8229600"/>
              <a:gd name="connsiteY1080" fmla="*/ 5927366 h 10285412"/>
              <a:gd name="connsiteX1081" fmla="*/ 7698403 w 8229600"/>
              <a:gd name="connsiteY1081" fmla="*/ 5928712 h 10285412"/>
              <a:gd name="connsiteX1082" fmla="*/ 7695024 w 8229600"/>
              <a:gd name="connsiteY1082" fmla="*/ 5913183 h 10285412"/>
              <a:gd name="connsiteX1083" fmla="*/ 7694678 w 8229600"/>
              <a:gd name="connsiteY1083" fmla="*/ 5892926 h 10285412"/>
              <a:gd name="connsiteX1084" fmla="*/ 7706238 w 8229600"/>
              <a:gd name="connsiteY1084" fmla="*/ 5885326 h 10285412"/>
              <a:gd name="connsiteX1085" fmla="*/ 7289118 w 8229600"/>
              <a:gd name="connsiteY1085" fmla="*/ 5827742 h 10285412"/>
              <a:gd name="connsiteX1086" fmla="*/ 7282115 w 8229600"/>
              <a:gd name="connsiteY1086" fmla="*/ 5828251 h 10285412"/>
              <a:gd name="connsiteX1087" fmla="*/ 7273003 w 8229600"/>
              <a:gd name="connsiteY1087" fmla="*/ 5842434 h 10285412"/>
              <a:gd name="connsiteX1088" fmla="*/ 7307440 w 8229600"/>
              <a:gd name="connsiteY1088" fmla="*/ 5851197 h 10285412"/>
              <a:gd name="connsiteX1089" fmla="*/ 7304059 w 8229600"/>
              <a:gd name="connsiteY1089" fmla="*/ 5835670 h 10285412"/>
              <a:gd name="connsiteX1090" fmla="*/ 7289118 w 8229600"/>
              <a:gd name="connsiteY1090" fmla="*/ 5827742 h 10285412"/>
              <a:gd name="connsiteX1091" fmla="*/ 7844200 w 8229600"/>
              <a:gd name="connsiteY1091" fmla="*/ 5795310 h 10285412"/>
              <a:gd name="connsiteX1092" fmla="*/ 7842854 w 8229600"/>
              <a:gd name="connsiteY1092" fmla="*/ 5807800 h 10285412"/>
              <a:gd name="connsiteX1093" fmla="*/ 7836436 w 8229600"/>
              <a:gd name="connsiteY1093" fmla="*/ 5797002 h 10285412"/>
              <a:gd name="connsiteX1094" fmla="*/ 7844200 w 8229600"/>
              <a:gd name="connsiteY1094" fmla="*/ 5795310 h 10285412"/>
              <a:gd name="connsiteX1095" fmla="*/ 7312136 w 8229600"/>
              <a:gd name="connsiteY1095" fmla="*/ 5760721 h 10285412"/>
              <a:gd name="connsiteX1096" fmla="*/ 7284460 w 8229600"/>
              <a:gd name="connsiteY1096" fmla="*/ 5783010 h 10285412"/>
              <a:gd name="connsiteX1097" fmla="*/ 7281769 w 8229600"/>
              <a:gd name="connsiteY1097" fmla="*/ 5807994 h 10285412"/>
              <a:gd name="connsiteX1098" fmla="*/ 7297298 w 8229600"/>
              <a:gd name="connsiteY1098" fmla="*/ 5804614 h 10285412"/>
              <a:gd name="connsiteX1099" fmla="*/ 7331735 w 8229600"/>
              <a:gd name="connsiteY1099" fmla="*/ 5813377 h 10285412"/>
              <a:gd name="connsiteX1100" fmla="*/ 7343881 w 8229600"/>
              <a:gd name="connsiteY1100" fmla="*/ 5794469 h 10285412"/>
              <a:gd name="connsiteX1101" fmla="*/ 7312136 w 8229600"/>
              <a:gd name="connsiteY1101" fmla="*/ 5760721 h 10285412"/>
              <a:gd name="connsiteX1102" fmla="*/ 7353992 w 8229600"/>
              <a:gd name="connsiteY1102" fmla="*/ 5747539 h 10285412"/>
              <a:gd name="connsiteX1103" fmla="*/ 7352647 w 8229600"/>
              <a:gd name="connsiteY1103" fmla="*/ 5760031 h 10285412"/>
              <a:gd name="connsiteX1104" fmla="*/ 7343193 w 8229600"/>
              <a:gd name="connsiteY1104" fmla="*/ 5753957 h 10285412"/>
              <a:gd name="connsiteX1105" fmla="*/ 7353992 w 8229600"/>
              <a:gd name="connsiteY1105" fmla="*/ 5747539 h 10285412"/>
              <a:gd name="connsiteX1106" fmla="*/ 7796581 w 8229600"/>
              <a:gd name="connsiteY1106" fmla="*/ 5744688 h 10285412"/>
              <a:gd name="connsiteX1107" fmla="*/ 7800885 w 8229600"/>
              <a:gd name="connsiteY1107" fmla="*/ 5745783 h 10285412"/>
              <a:gd name="connsiteX1108" fmla="*/ 7798272 w 8229600"/>
              <a:gd name="connsiteY1108" fmla="*/ 5752451 h 10285412"/>
              <a:gd name="connsiteX1109" fmla="*/ 7796581 w 8229600"/>
              <a:gd name="connsiteY1109" fmla="*/ 5744688 h 10285412"/>
              <a:gd name="connsiteX1110" fmla="*/ 7863078 w 8229600"/>
              <a:gd name="connsiteY1110" fmla="*/ 5713943 h 10285412"/>
              <a:gd name="connsiteX1111" fmla="*/ 7832711 w 8229600"/>
              <a:gd name="connsiteY1111" fmla="*/ 5761216 h 10285412"/>
              <a:gd name="connsiteX1112" fmla="*/ 7818872 w 8229600"/>
              <a:gd name="connsiteY1112" fmla="*/ 5772361 h 10285412"/>
              <a:gd name="connsiteX1113" fmla="*/ 7811107 w 8229600"/>
              <a:gd name="connsiteY1113" fmla="*/ 5774052 h 10285412"/>
              <a:gd name="connsiteX1114" fmla="*/ 7795924 w 8229600"/>
              <a:gd name="connsiteY1114" fmla="*/ 5797689 h 10285412"/>
              <a:gd name="connsiteX1115" fmla="*/ 7772632 w 8229600"/>
              <a:gd name="connsiteY1115" fmla="*/ 5802763 h 10285412"/>
              <a:gd name="connsiteX1116" fmla="*/ 7796269 w 8229600"/>
              <a:gd name="connsiteY1116" fmla="*/ 5817945 h 10285412"/>
              <a:gd name="connsiteX1117" fmla="*/ 7827326 w 8229600"/>
              <a:gd name="connsiteY1117" fmla="*/ 5811183 h 10285412"/>
              <a:gd name="connsiteX1118" fmla="*/ 7852998 w 8229600"/>
              <a:gd name="connsiteY1118" fmla="*/ 5854386 h 10285412"/>
              <a:gd name="connsiteX1119" fmla="*/ 7803719 w 8229600"/>
              <a:gd name="connsiteY1119" fmla="*/ 5889513 h 10285412"/>
              <a:gd name="connsiteX1120" fmla="*/ 7769283 w 8229600"/>
              <a:gd name="connsiteY1120" fmla="*/ 5880747 h 10285412"/>
              <a:gd name="connsiteX1121" fmla="*/ 7725391 w 8229600"/>
              <a:gd name="connsiteY1121" fmla="*/ 5865909 h 10285412"/>
              <a:gd name="connsiteX1122" fmla="*/ 7690952 w 8229600"/>
              <a:gd name="connsiteY1122" fmla="*/ 5857144 h 10285412"/>
              <a:gd name="connsiteX1123" fmla="*/ 7689263 w 8229600"/>
              <a:gd name="connsiteY1123" fmla="*/ 5849379 h 10285412"/>
              <a:gd name="connsiteX1124" fmla="*/ 7684190 w 8229600"/>
              <a:gd name="connsiteY1124" fmla="*/ 5826087 h 10285412"/>
              <a:gd name="connsiteX1125" fmla="*/ 7669663 w 8229600"/>
              <a:gd name="connsiteY1125" fmla="*/ 5796721 h 10285412"/>
              <a:gd name="connsiteX1126" fmla="*/ 7699717 w 8229600"/>
              <a:gd name="connsiteY1126" fmla="*/ 5822705 h 10285412"/>
              <a:gd name="connsiteX1127" fmla="*/ 7712555 w 8229600"/>
              <a:gd name="connsiteY1127" fmla="*/ 5844308 h 10285412"/>
              <a:gd name="connsiteX1128" fmla="*/ 7722008 w 8229600"/>
              <a:gd name="connsiteY1128" fmla="*/ 5850380 h 10285412"/>
              <a:gd name="connsiteX1129" fmla="*/ 7746303 w 8229600"/>
              <a:gd name="connsiteY1129" fmla="*/ 5812560 h 10285412"/>
              <a:gd name="connsiteX1130" fmla="*/ 7739885 w 8229600"/>
              <a:gd name="connsiteY1130" fmla="*/ 5801760 h 10285412"/>
              <a:gd name="connsiteX1131" fmla="*/ 7733467 w 8229600"/>
              <a:gd name="connsiteY1131" fmla="*/ 5790960 h 10285412"/>
              <a:gd name="connsiteX1132" fmla="*/ 7706794 w 8229600"/>
              <a:gd name="connsiteY1132" fmla="*/ 5780503 h 10285412"/>
              <a:gd name="connsiteX1133" fmla="*/ 7702411 w 8229600"/>
              <a:gd name="connsiteY1133" fmla="*/ 5797722 h 10285412"/>
              <a:gd name="connsiteX1134" fmla="*/ 7692955 w 8229600"/>
              <a:gd name="connsiteY1134" fmla="*/ 5791648 h 10285412"/>
              <a:gd name="connsiteX1135" fmla="*/ 7678773 w 8229600"/>
              <a:gd name="connsiteY1135" fmla="*/ 5782539 h 10285412"/>
              <a:gd name="connsiteX1136" fmla="*/ 7674045 w 8229600"/>
              <a:gd name="connsiteY1136" fmla="*/ 5779501 h 10285412"/>
              <a:gd name="connsiteX1137" fmla="*/ 7661211 w 8229600"/>
              <a:gd name="connsiteY1137" fmla="*/ 5757900 h 10285412"/>
              <a:gd name="connsiteX1138" fmla="*/ 7651756 w 8229600"/>
              <a:gd name="connsiteY1138" fmla="*/ 5751826 h 10285412"/>
              <a:gd name="connsiteX1139" fmla="*/ 7667284 w 8229600"/>
              <a:gd name="connsiteY1139" fmla="*/ 5748445 h 10285412"/>
              <a:gd name="connsiteX1140" fmla="*/ 7673356 w 8229600"/>
              <a:gd name="connsiteY1140" fmla="*/ 5738992 h 10285412"/>
              <a:gd name="connsiteX1141" fmla="*/ 7696650 w 8229600"/>
              <a:gd name="connsiteY1141" fmla="*/ 5733918 h 10285412"/>
              <a:gd name="connsiteX1142" fmla="*/ 7719942 w 8229600"/>
              <a:gd name="connsiteY1142" fmla="*/ 5728847 h 10285412"/>
              <a:gd name="connsiteX1143" fmla="*/ 7742232 w 8229600"/>
              <a:gd name="connsiteY1143" fmla="*/ 5756521 h 10285412"/>
              <a:gd name="connsiteX1144" fmla="*/ 7745614 w 8229600"/>
              <a:gd name="connsiteY1144" fmla="*/ 5772050 h 10285412"/>
              <a:gd name="connsiteX1145" fmla="*/ 7761142 w 8229600"/>
              <a:gd name="connsiteY1145" fmla="*/ 5768669 h 10285412"/>
              <a:gd name="connsiteX1146" fmla="*/ 7798272 w 8229600"/>
              <a:gd name="connsiteY1146" fmla="*/ 5752451 h 10285412"/>
              <a:gd name="connsiteX1147" fmla="*/ 7815491 w 8229600"/>
              <a:gd name="connsiteY1147" fmla="*/ 5756834 h 10285412"/>
              <a:gd name="connsiteX1148" fmla="*/ 7841476 w 8229600"/>
              <a:gd name="connsiteY1148" fmla="*/ 5726779 h 10285412"/>
              <a:gd name="connsiteX1149" fmla="*/ 7757072 w 8229600"/>
              <a:gd name="connsiteY1149" fmla="*/ 5712629 h 10285412"/>
              <a:gd name="connsiteX1150" fmla="*/ 7769563 w 8229600"/>
              <a:gd name="connsiteY1150" fmla="*/ 5713973 h 10285412"/>
              <a:gd name="connsiteX1151" fmla="*/ 7775982 w 8229600"/>
              <a:gd name="connsiteY1151" fmla="*/ 5724777 h 10285412"/>
              <a:gd name="connsiteX1152" fmla="*/ 7769908 w 8229600"/>
              <a:gd name="connsiteY1152" fmla="*/ 5734232 h 10285412"/>
              <a:gd name="connsiteX1153" fmla="*/ 7755725 w 8229600"/>
              <a:gd name="connsiteY1153" fmla="*/ 5725121 h 10285412"/>
              <a:gd name="connsiteX1154" fmla="*/ 7750998 w 8229600"/>
              <a:gd name="connsiteY1154" fmla="*/ 5722084 h 10285412"/>
              <a:gd name="connsiteX1155" fmla="*/ 7811907 w 8229600"/>
              <a:gd name="connsiteY1155" fmla="*/ 5698881 h 10285412"/>
              <a:gd name="connsiteX1156" fmla="*/ 7807037 w 8229600"/>
              <a:gd name="connsiteY1156" fmla="*/ 5718013 h 10285412"/>
              <a:gd name="connsiteX1157" fmla="*/ 7803656 w 8229600"/>
              <a:gd name="connsiteY1157" fmla="*/ 5702484 h 10285412"/>
              <a:gd name="connsiteX1158" fmla="*/ 7812297 w 8229600"/>
              <a:gd name="connsiteY1158" fmla="*/ 5697350 h 10285412"/>
              <a:gd name="connsiteX1159" fmla="*/ 7812939 w 8229600"/>
              <a:gd name="connsiteY1159" fmla="*/ 5698430 h 10285412"/>
              <a:gd name="connsiteX1160" fmla="*/ 7811907 w 8229600"/>
              <a:gd name="connsiteY1160" fmla="*/ 5698881 h 10285412"/>
              <a:gd name="connsiteX1161" fmla="*/ 7688196 w 8229600"/>
              <a:gd name="connsiteY1161" fmla="*/ 5695097 h 10285412"/>
              <a:gd name="connsiteX1162" fmla="*/ 7697651 w 8229600"/>
              <a:gd name="connsiteY1162" fmla="*/ 5701172 h 10285412"/>
              <a:gd name="connsiteX1163" fmla="*/ 7702378 w 8229600"/>
              <a:gd name="connsiteY1163" fmla="*/ 5704207 h 10285412"/>
              <a:gd name="connsiteX1164" fmla="*/ 7710143 w 8229600"/>
              <a:gd name="connsiteY1164" fmla="*/ 5702518 h 10285412"/>
              <a:gd name="connsiteX1165" fmla="*/ 7722633 w 8229600"/>
              <a:gd name="connsiteY1165" fmla="*/ 5703863 h 10285412"/>
              <a:gd name="connsiteX1166" fmla="*/ 7726016 w 8229600"/>
              <a:gd name="connsiteY1166" fmla="*/ 5719392 h 10285412"/>
              <a:gd name="connsiteX1167" fmla="*/ 7716560 w 8229600"/>
              <a:gd name="connsiteY1167" fmla="*/ 5713318 h 10285412"/>
              <a:gd name="connsiteX1168" fmla="*/ 7701033 w 8229600"/>
              <a:gd name="connsiteY1168" fmla="*/ 5716699 h 10285412"/>
              <a:gd name="connsiteX1169" fmla="*/ 7688196 w 8229600"/>
              <a:gd name="connsiteY1169" fmla="*/ 5695097 h 10285412"/>
              <a:gd name="connsiteX1170" fmla="*/ 7744236 w 8229600"/>
              <a:gd name="connsiteY1170" fmla="*/ 5691027 h 10285412"/>
              <a:gd name="connsiteX1171" fmla="*/ 7747617 w 8229600"/>
              <a:gd name="connsiteY1171" fmla="*/ 5706554 h 10285412"/>
              <a:gd name="connsiteX1172" fmla="*/ 7732088 w 8229600"/>
              <a:gd name="connsiteY1172" fmla="*/ 5709937 h 10285412"/>
              <a:gd name="connsiteX1173" fmla="*/ 7728707 w 8229600"/>
              <a:gd name="connsiteY1173" fmla="*/ 5694408 h 10285412"/>
              <a:gd name="connsiteX1174" fmla="*/ 7744236 w 8229600"/>
              <a:gd name="connsiteY1174" fmla="*/ 5691027 h 10285412"/>
              <a:gd name="connsiteX1175" fmla="*/ 7803313 w 8229600"/>
              <a:gd name="connsiteY1175" fmla="*/ 5682231 h 10285412"/>
              <a:gd name="connsiteX1176" fmla="*/ 7815803 w 8229600"/>
              <a:gd name="connsiteY1176" fmla="*/ 5683576 h 10285412"/>
              <a:gd name="connsiteX1177" fmla="*/ 7812297 w 8229600"/>
              <a:gd name="connsiteY1177" fmla="*/ 5697350 h 10285412"/>
              <a:gd name="connsiteX1178" fmla="*/ 7809731 w 8229600"/>
              <a:gd name="connsiteY1178" fmla="*/ 5693030 h 10285412"/>
              <a:gd name="connsiteX1179" fmla="*/ 7803313 w 8229600"/>
              <a:gd name="connsiteY1179" fmla="*/ 5682231 h 10285412"/>
              <a:gd name="connsiteX1180" fmla="*/ 7843400 w 8229600"/>
              <a:gd name="connsiteY1180" fmla="*/ 5679598 h 10285412"/>
              <a:gd name="connsiteX1181" fmla="*/ 7848551 w 8229600"/>
              <a:gd name="connsiteY1181" fmla="*/ 5684576 h 10285412"/>
              <a:gd name="connsiteX1182" fmla="*/ 7840787 w 8229600"/>
              <a:gd name="connsiteY1182" fmla="*/ 5686269 h 10285412"/>
              <a:gd name="connsiteX1183" fmla="*/ 7831331 w 8229600"/>
              <a:gd name="connsiteY1183" fmla="*/ 5680195 h 10285412"/>
              <a:gd name="connsiteX1184" fmla="*/ 7843400 w 8229600"/>
              <a:gd name="connsiteY1184" fmla="*/ 5679598 h 10285412"/>
              <a:gd name="connsiteX1185" fmla="*/ 7712836 w 8229600"/>
              <a:gd name="connsiteY1185" fmla="*/ 5677534 h 10285412"/>
              <a:gd name="connsiteX1186" fmla="*/ 7725326 w 8229600"/>
              <a:gd name="connsiteY1186" fmla="*/ 5678881 h 10285412"/>
              <a:gd name="connsiteX1187" fmla="*/ 7734781 w 8229600"/>
              <a:gd name="connsiteY1187" fmla="*/ 5684953 h 10285412"/>
              <a:gd name="connsiteX1188" fmla="*/ 7719252 w 8229600"/>
              <a:gd name="connsiteY1188" fmla="*/ 5688335 h 10285412"/>
              <a:gd name="connsiteX1189" fmla="*/ 7712836 w 8229600"/>
              <a:gd name="connsiteY1189" fmla="*/ 5677534 h 10285412"/>
              <a:gd name="connsiteX1190" fmla="*/ 7646932 w 8229600"/>
              <a:gd name="connsiteY1190" fmla="*/ 5468247 h 10285412"/>
              <a:gd name="connsiteX1191" fmla="*/ 7656386 w 8229600"/>
              <a:gd name="connsiteY1191" fmla="*/ 5474320 h 10285412"/>
              <a:gd name="connsiteX1192" fmla="*/ 7645585 w 8229600"/>
              <a:gd name="connsiteY1192" fmla="*/ 5480738 h 10285412"/>
              <a:gd name="connsiteX1193" fmla="*/ 7643895 w 8229600"/>
              <a:gd name="connsiteY1193" fmla="*/ 5472976 h 10285412"/>
              <a:gd name="connsiteX1194" fmla="*/ 7646932 w 8229600"/>
              <a:gd name="connsiteY1194" fmla="*/ 5468247 h 10285412"/>
              <a:gd name="connsiteX1195" fmla="*/ 7412285 w 8229600"/>
              <a:gd name="connsiteY1195" fmla="*/ 5417687 h 10285412"/>
              <a:gd name="connsiteX1196" fmla="*/ 7424776 w 8229600"/>
              <a:gd name="connsiteY1196" fmla="*/ 5419036 h 10285412"/>
              <a:gd name="connsiteX1197" fmla="*/ 7418703 w 8229600"/>
              <a:gd name="connsiteY1197" fmla="*/ 5428489 h 10285412"/>
              <a:gd name="connsiteX1198" fmla="*/ 7412285 w 8229600"/>
              <a:gd name="connsiteY1198" fmla="*/ 5417687 h 10285412"/>
              <a:gd name="connsiteX1199" fmla="*/ 7357962 w 8229600"/>
              <a:gd name="connsiteY1199" fmla="*/ 5336281 h 10285412"/>
              <a:gd name="connsiteX1200" fmla="*/ 7325948 w 8229600"/>
              <a:gd name="connsiteY1200" fmla="*/ 5340648 h 10285412"/>
              <a:gd name="connsiteX1201" fmla="*/ 7289252 w 8229600"/>
              <a:gd name="connsiteY1201" fmla="*/ 5358996 h 10285412"/>
              <a:gd name="connsiteX1202" fmla="*/ 7289717 w 8229600"/>
              <a:gd name="connsiteY1202" fmla="*/ 5358988 h 10285412"/>
              <a:gd name="connsiteX1203" fmla="*/ 7302553 w 8229600"/>
              <a:gd name="connsiteY1203" fmla="*/ 5380591 h 10285412"/>
              <a:gd name="connsiteX1204" fmla="*/ 7283987 w 8229600"/>
              <a:gd name="connsiteY1204" fmla="*/ 5388699 h 10285412"/>
              <a:gd name="connsiteX1205" fmla="*/ 7268803 w 8229600"/>
              <a:gd name="connsiteY1205" fmla="*/ 5412337 h 10285412"/>
              <a:gd name="connsiteX1206" fmla="*/ 7272184 w 8229600"/>
              <a:gd name="connsiteY1206" fmla="*/ 5427864 h 10285412"/>
              <a:gd name="connsiteX1207" fmla="*/ 7271212 w 8229600"/>
              <a:gd name="connsiteY1207" fmla="*/ 5431690 h 10285412"/>
              <a:gd name="connsiteX1208" fmla="*/ 7275458 w 8229600"/>
              <a:gd name="connsiteY1208" fmla="*/ 5444431 h 10285412"/>
              <a:gd name="connsiteX1209" fmla="*/ 7309119 w 8229600"/>
              <a:gd name="connsiteY1209" fmla="*/ 5444431 h 10285412"/>
              <a:gd name="connsiteX1210" fmla="*/ 7342780 w 8229600"/>
              <a:gd name="connsiteY1210" fmla="*/ 5444431 h 10285412"/>
              <a:gd name="connsiteX1211" fmla="*/ 7342778 w 8229600"/>
              <a:gd name="connsiteY1211" fmla="*/ 5466873 h 10285412"/>
              <a:gd name="connsiteX1212" fmla="*/ 7342780 w 8229600"/>
              <a:gd name="connsiteY1212" fmla="*/ 5489311 h 10285412"/>
              <a:gd name="connsiteX1213" fmla="*/ 7331558 w 8229600"/>
              <a:gd name="connsiteY1213" fmla="*/ 5489311 h 10285412"/>
              <a:gd name="connsiteX1214" fmla="*/ 7316022 w 8229600"/>
              <a:gd name="connsiteY1214" fmla="*/ 5491796 h 10285412"/>
              <a:gd name="connsiteX1215" fmla="*/ 7320149 w 8229600"/>
              <a:gd name="connsiteY1215" fmla="*/ 5498743 h 10285412"/>
              <a:gd name="connsiteX1216" fmla="*/ 7314074 w 8229600"/>
              <a:gd name="connsiteY1216" fmla="*/ 5508198 h 10285412"/>
              <a:gd name="connsiteX1217" fmla="*/ 7289092 w 8229600"/>
              <a:gd name="connsiteY1217" fmla="*/ 5505505 h 10285412"/>
              <a:gd name="connsiteX1218" fmla="*/ 7282385 w 8229600"/>
              <a:gd name="connsiteY1218" fmla="*/ 5497178 h 10285412"/>
              <a:gd name="connsiteX1219" fmla="*/ 7268306 w 8229600"/>
              <a:gd name="connsiteY1219" fmla="*/ 5499432 h 10285412"/>
              <a:gd name="connsiteX1220" fmla="*/ 7264108 w 8229600"/>
              <a:gd name="connsiteY1220" fmla="*/ 5502813 h 10285412"/>
              <a:gd name="connsiteX1221" fmla="*/ 7257205 w 8229600"/>
              <a:gd name="connsiteY1221" fmla="*/ 5502068 h 10285412"/>
              <a:gd name="connsiteX1222" fmla="*/ 7233309 w 8229600"/>
              <a:gd name="connsiteY1222" fmla="*/ 5510757 h 10285412"/>
              <a:gd name="connsiteX1223" fmla="*/ 7243196 w 8229600"/>
              <a:gd name="connsiteY1223" fmla="*/ 5556161 h 10285412"/>
              <a:gd name="connsiteX1224" fmla="*/ 7237769 w 8229600"/>
              <a:gd name="connsiteY1224" fmla="*/ 5564610 h 10285412"/>
              <a:gd name="connsiteX1225" fmla="*/ 7240203 w 8229600"/>
              <a:gd name="connsiteY1225" fmla="*/ 5566369 h 10285412"/>
              <a:gd name="connsiteX1226" fmla="*/ 7237643 w 8229600"/>
              <a:gd name="connsiteY1226" fmla="*/ 5565950 h 10285412"/>
              <a:gd name="connsiteX1227" fmla="*/ 7246577 w 8229600"/>
              <a:gd name="connsiteY1227" fmla="*/ 5571689 h 10285412"/>
              <a:gd name="connsiteX1228" fmla="*/ 7285085 w 8229600"/>
              <a:gd name="connsiteY1228" fmla="*/ 5636495 h 10285412"/>
              <a:gd name="connsiteX1229" fmla="*/ 7310757 w 8229600"/>
              <a:gd name="connsiteY1229" fmla="*/ 5679698 h 10285412"/>
              <a:gd name="connsiteX1230" fmla="*/ 7327977 w 8229600"/>
              <a:gd name="connsiteY1230" fmla="*/ 5684081 h 10285412"/>
              <a:gd name="connsiteX1231" fmla="*/ 7357342 w 8229600"/>
              <a:gd name="connsiteY1231" fmla="*/ 5669553 h 10285412"/>
              <a:gd name="connsiteX1232" fmla="*/ 7382327 w 8229600"/>
              <a:gd name="connsiteY1232" fmla="*/ 5672247 h 10285412"/>
              <a:gd name="connsiteX1233" fmla="*/ 7379290 w 8229600"/>
              <a:gd name="connsiteY1233" fmla="*/ 5676974 h 10285412"/>
              <a:gd name="connsiteX1234" fmla="*/ 7379634 w 8229600"/>
              <a:gd name="connsiteY1234" fmla="*/ 5697229 h 10285412"/>
              <a:gd name="connsiteX1235" fmla="*/ 7373216 w 8229600"/>
              <a:gd name="connsiteY1235" fmla="*/ 5686429 h 10285412"/>
              <a:gd name="connsiteX1236" fmla="*/ 7371525 w 8229600"/>
              <a:gd name="connsiteY1236" fmla="*/ 5678665 h 10285412"/>
              <a:gd name="connsiteX1237" fmla="*/ 7363761 w 8229600"/>
              <a:gd name="connsiteY1237" fmla="*/ 5680355 h 10285412"/>
              <a:gd name="connsiteX1238" fmla="*/ 7345196 w 8229600"/>
              <a:gd name="connsiteY1238" fmla="*/ 5688463 h 10285412"/>
              <a:gd name="connsiteX1239" fmla="*/ 7337777 w 8229600"/>
              <a:gd name="connsiteY1239" fmla="*/ 5710410 h 10285412"/>
              <a:gd name="connsiteX1240" fmla="*/ 7351960 w 8229600"/>
              <a:gd name="connsiteY1240" fmla="*/ 5719520 h 10285412"/>
              <a:gd name="connsiteX1241" fmla="*/ 7355339 w 8229600"/>
              <a:gd name="connsiteY1241" fmla="*/ 5735049 h 10285412"/>
              <a:gd name="connsiteX1242" fmla="*/ 7339812 w 8229600"/>
              <a:gd name="connsiteY1242" fmla="*/ 5738430 h 10285412"/>
              <a:gd name="connsiteX1243" fmla="*/ 7305374 w 8229600"/>
              <a:gd name="connsiteY1243" fmla="*/ 5729664 h 10285412"/>
              <a:gd name="connsiteX1244" fmla="*/ 7322937 w 8229600"/>
              <a:gd name="connsiteY1244" fmla="*/ 5754303 h 10285412"/>
              <a:gd name="connsiteX1245" fmla="*/ 7352991 w 8229600"/>
              <a:gd name="connsiteY1245" fmla="*/ 5780288 h 10285412"/>
              <a:gd name="connsiteX1246" fmla="*/ 7362790 w 8229600"/>
              <a:gd name="connsiteY1246" fmla="*/ 5806617 h 10285412"/>
              <a:gd name="connsiteX1247" fmla="*/ 7341878 w 8229600"/>
              <a:gd name="connsiteY1247" fmla="*/ 5859963 h 10285412"/>
              <a:gd name="connsiteX1248" fmla="*/ 7321623 w 8229600"/>
              <a:gd name="connsiteY1248" fmla="*/ 5860309 h 10285412"/>
              <a:gd name="connsiteX1249" fmla="*/ 7312514 w 8229600"/>
              <a:gd name="connsiteY1249" fmla="*/ 5874491 h 10285412"/>
              <a:gd name="connsiteX1250" fmla="*/ 7298675 w 8229600"/>
              <a:gd name="connsiteY1250" fmla="*/ 5885635 h 10285412"/>
              <a:gd name="connsiteX1251" fmla="*/ 7290911 w 8229600"/>
              <a:gd name="connsiteY1251" fmla="*/ 5887327 h 10285412"/>
              <a:gd name="connsiteX1252" fmla="*/ 7283146 w 8229600"/>
              <a:gd name="connsiteY1252" fmla="*/ 5889016 h 10285412"/>
              <a:gd name="connsiteX1253" fmla="*/ 7264925 w 8229600"/>
              <a:gd name="connsiteY1253" fmla="*/ 5917381 h 10285412"/>
              <a:gd name="connsiteX1254" fmla="*/ 7252779 w 8229600"/>
              <a:gd name="connsiteY1254" fmla="*/ 5936291 h 10285412"/>
              <a:gd name="connsiteX1255" fmla="*/ 7277763 w 8229600"/>
              <a:gd name="connsiteY1255" fmla="*/ 5938982 h 10285412"/>
              <a:gd name="connsiteX1256" fmla="*/ 7299364 w 8229600"/>
              <a:gd name="connsiteY1256" fmla="*/ 5926147 h 10285412"/>
              <a:gd name="connsiteX1257" fmla="*/ 7314892 w 8229600"/>
              <a:gd name="connsiteY1257" fmla="*/ 5922765 h 10285412"/>
              <a:gd name="connsiteX1258" fmla="*/ 7345949 w 8229600"/>
              <a:gd name="connsiteY1258" fmla="*/ 5916002 h 10285412"/>
              <a:gd name="connsiteX1259" fmla="*/ 7339530 w 8229600"/>
              <a:gd name="connsiteY1259" fmla="*/ 5905202 h 10285412"/>
              <a:gd name="connsiteX1260" fmla="*/ 7333113 w 8229600"/>
              <a:gd name="connsiteY1260" fmla="*/ 5894402 h 10285412"/>
              <a:gd name="connsiteX1261" fmla="*/ 7349987 w 8229600"/>
              <a:gd name="connsiteY1261" fmla="*/ 5878529 h 10285412"/>
              <a:gd name="connsiteX1262" fmla="*/ 7370243 w 8229600"/>
              <a:gd name="connsiteY1262" fmla="*/ 5878184 h 10285412"/>
              <a:gd name="connsiteX1263" fmla="*/ 7382736 w 8229600"/>
              <a:gd name="connsiteY1263" fmla="*/ 5879531 h 10285412"/>
              <a:gd name="connsiteX1264" fmla="*/ 7393535 w 8229600"/>
              <a:gd name="connsiteY1264" fmla="*/ 5873113 h 10285412"/>
              <a:gd name="connsiteX1265" fmla="*/ 7410753 w 8229600"/>
              <a:gd name="connsiteY1265" fmla="*/ 5877496 h 10285412"/>
              <a:gd name="connsiteX1266" fmla="*/ 7416829 w 8229600"/>
              <a:gd name="connsiteY1266" fmla="*/ 5868039 h 10285412"/>
              <a:gd name="connsiteX1267" fmla="*/ 7418174 w 8229600"/>
              <a:gd name="connsiteY1267" fmla="*/ 5855549 h 10285412"/>
              <a:gd name="connsiteX1268" fmla="*/ 7410066 w 8229600"/>
              <a:gd name="connsiteY1268" fmla="*/ 5836985 h 10285412"/>
              <a:gd name="connsiteX1269" fmla="*/ 7397229 w 8229600"/>
              <a:gd name="connsiteY1269" fmla="*/ 5815381 h 10285412"/>
              <a:gd name="connsiteX1270" fmla="*/ 7401613 w 8229600"/>
              <a:gd name="connsiteY1270" fmla="*/ 5798163 h 10285412"/>
              <a:gd name="connsiteX1271" fmla="*/ 7399921 w 8229600"/>
              <a:gd name="connsiteY1271" fmla="*/ 5790398 h 10285412"/>
              <a:gd name="connsiteX1272" fmla="*/ 7401268 w 8229600"/>
              <a:gd name="connsiteY1272" fmla="*/ 5777908 h 10285412"/>
              <a:gd name="connsiteX1273" fmla="*/ 7403959 w 8229600"/>
              <a:gd name="connsiteY1273" fmla="*/ 5752924 h 10285412"/>
              <a:gd name="connsiteX1274" fmla="*/ 7404961 w 8229600"/>
              <a:gd name="connsiteY1274" fmla="*/ 5720177 h 10285412"/>
              <a:gd name="connsiteX1275" fmla="*/ 7401235 w 8229600"/>
              <a:gd name="connsiteY1275" fmla="*/ 5684393 h 10285412"/>
              <a:gd name="connsiteX1276" fmla="*/ 7397165 w 8229600"/>
              <a:gd name="connsiteY1276" fmla="*/ 5628354 h 10285412"/>
              <a:gd name="connsiteX1277" fmla="*/ 7455208 w 8229600"/>
              <a:gd name="connsiteY1277" fmla="*/ 5558788 h 10285412"/>
              <a:gd name="connsiteX1278" fmla="*/ 7445754 w 8229600"/>
              <a:gd name="connsiteY1278" fmla="*/ 5552715 h 10285412"/>
              <a:gd name="connsiteX1279" fmla="*/ 7438990 w 8229600"/>
              <a:gd name="connsiteY1279" fmla="*/ 5521659 h 10285412"/>
              <a:gd name="connsiteX1280" fmla="*/ 7443374 w 8229600"/>
              <a:gd name="connsiteY1280" fmla="*/ 5504439 h 10285412"/>
              <a:gd name="connsiteX1281" fmla="*/ 7452484 w 8229600"/>
              <a:gd name="connsiteY1281" fmla="*/ 5490258 h 10285412"/>
              <a:gd name="connsiteX1282" fmla="*/ 7428846 w 8229600"/>
              <a:gd name="connsiteY1282" fmla="*/ 5475073 h 10285412"/>
              <a:gd name="connsiteX1283" fmla="*/ 7414665 w 8229600"/>
              <a:gd name="connsiteY1283" fmla="*/ 5465963 h 10285412"/>
              <a:gd name="connsiteX1284" fmla="*/ 7402171 w 8229600"/>
              <a:gd name="connsiteY1284" fmla="*/ 5464617 h 10285412"/>
              <a:gd name="connsiteX1285" fmla="*/ 7384953 w 8229600"/>
              <a:gd name="connsiteY1285" fmla="*/ 5460235 h 10285412"/>
              <a:gd name="connsiteX1286" fmla="*/ 7375498 w 8229600"/>
              <a:gd name="connsiteY1286" fmla="*/ 5454161 h 10285412"/>
              <a:gd name="connsiteX1287" fmla="*/ 7347135 w 8229600"/>
              <a:gd name="connsiteY1287" fmla="*/ 5435941 h 10285412"/>
              <a:gd name="connsiteX1288" fmla="*/ 7346446 w 8229600"/>
              <a:gd name="connsiteY1288" fmla="*/ 5395429 h 10285412"/>
              <a:gd name="connsiteX1289" fmla="*/ 7339682 w 8229600"/>
              <a:gd name="connsiteY1289" fmla="*/ 5364374 h 10285412"/>
              <a:gd name="connsiteX1290" fmla="*/ 7361283 w 8229600"/>
              <a:gd name="connsiteY1290" fmla="*/ 5351536 h 10285412"/>
              <a:gd name="connsiteX1291" fmla="*/ 7424021 w 8229600"/>
              <a:gd name="connsiteY1291" fmla="*/ 5191495 h 10285412"/>
              <a:gd name="connsiteX1292" fmla="*/ 7425713 w 8229600"/>
              <a:gd name="connsiteY1292" fmla="*/ 5199258 h 10285412"/>
              <a:gd name="connsiteX1293" fmla="*/ 7430785 w 8229600"/>
              <a:gd name="connsiteY1293" fmla="*/ 5222552 h 10285412"/>
              <a:gd name="connsiteX1294" fmla="*/ 7443621 w 8229600"/>
              <a:gd name="connsiteY1294" fmla="*/ 5244153 h 10285412"/>
              <a:gd name="connsiteX1295" fmla="*/ 7422019 w 8229600"/>
              <a:gd name="connsiteY1295" fmla="*/ 5256989 h 10285412"/>
              <a:gd name="connsiteX1296" fmla="*/ 7392309 w 8229600"/>
              <a:gd name="connsiteY1296" fmla="*/ 5251259 h 10285412"/>
              <a:gd name="connsiteX1297" fmla="*/ 7393654 w 8229600"/>
              <a:gd name="connsiteY1297" fmla="*/ 5238769 h 10285412"/>
              <a:gd name="connsiteX1298" fmla="*/ 7399728 w 8229600"/>
              <a:gd name="connsiteY1298" fmla="*/ 5229313 h 10285412"/>
              <a:gd name="connsiteX1299" fmla="*/ 7415257 w 8229600"/>
              <a:gd name="connsiteY1299" fmla="*/ 5225933 h 10285412"/>
              <a:gd name="connsiteX1300" fmla="*/ 7411875 w 8229600"/>
              <a:gd name="connsiteY1300" fmla="*/ 5210404 h 10285412"/>
              <a:gd name="connsiteX1301" fmla="*/ 7405457 w 8229600"/>
              <a:gd name="connsiteY1301" fmla="*/ 5199604 h 10285412"/>
              <a:gd name="connsiteX1302" fmla="*/ 7424021 w 8229600"/>
              <a:gd name="connsiteY1302" fmla="*/ 5191495 h 10285412"/>
              <a:gd name="connsiteX1303" fmla="*/ 7416856 w 8229600"/>
              <a:gd name="connsiteY1303" fmla="*/ 4758053 h 10285412"/>
              <a:gd name="connsiteX1304" fmla="*/ 7400984 w 8229600"/>
              <a:gd name="connsiteY1304" fmla="*/ 4758054 h 10285412"/>
              <a:gd name="connsiteX1305" fmla="*/ 7408922 w 8229600"/>
              <a:gd name="connsiteY1305" fmla="*/ 4781855 h 10285412"/>
              <a:gd name="connsiteX1306" fmla="*/ 7464456 w 8229600"/>
              <a:gd name="connsiteY1306" fmla="*/ 4646981 h 10285412"/>
              <a:gd name="connsiteX1307" fmla="*/ 7464456 w 8229600"/>
              <a:gd name="connsiteY1307" fmla="*/ 4662850 h 10285412"/>
              <a:gd name="connsiteX1308" fmla="*/ 7472389 w 8229600"/>
              <a:gd name="connsiteY1308" fmla="*/ 4654916 h 10285412"/>
              <a:gd name="connsiteX1309" fmla="*/ 7274048 w 8229600"/>
              <a:gd name="connsiteY1309" fmla="*/ 4059889 h 10285412"/>
              <a:gd name="connsiteX1310" fmla="*/ 7250248 w 8229600"/>
              <a:gd name="connsiteY1310" fmla="*/ 4131294 h 10285412"/>
              <a:gd name="connsiteX1311" fmla="*/ 7242313 w 8229600"/>
              <a:gd name="connsiteY1311" fmla="*/ 4123359 h 10285412"/>
              <a:gd name="connsiteX1312" fmla="*/ 7218512 w 8229600"/>
              <a:gd name="connsiteY1312" fmla="*/ 4099558 h 10285412"/>
              <a:gd name="connsiteX1313" fmla="*/ 7234377 w 8229600"/>
              <a:gd name="connsiteY1313" fmla="*/ 4099557 h 10285412"/>
              <a:gd name="connsiteX1314" fmla="*/ 7266114 w 8229600"/>
              <a:gd name="connsiteY1314" fmla="*/ 4067823 h 10285412"/>
              <a:gd name="connsiteX1315" fmla="*/ 7183587 w 8229600"/>
              <a:gd name="connsiteY1315" fmla="*/ 3917902 h 10285412"/>
              <a:gd name="connsiteX1316" fmla="*/ 7191819 w 8229600"/>
              <a:gd name="connsiteY1316" fmla="*/ 3934225 h 10285412"/>
              <a:gd name="connsiteX1317" fmla="*/ 7184662 w 8229600"/>
              <a:gd name="connsiteY1317" fmla="*/ 3920036 h 10285412"/>
              <a:gd name="connsiteX1318" fmla="*/ 7262147 w 8229600"/>
              <a:gd name="connsiteY1318" fmla="*/ 3746508 h 10285412"/>
              <a:gd name="connsiteX1319" fmla="*/ 7266114 w 8229600"/>
              <a:gd name="connsiteY1319" fmla="*/ 3750476 h 10285412"/>
              <a:gd name="connsiteX1320" fmla="*/ 7258181 w 8229600"/>
              <a:gd name="connsiteY1320" fmla="*/ 3758409 h 10285412"/>
              <a:gd name="connsiteX1321" fmla="*/ 7250245 w 8229600"/>
              <a:gd name="connsiteY1321" fmla="*/ 3750475 h 10285412"/>
              <a:gd name="connsiteX1322" fmla="*/ 7262147 w 8229600"/>
              <a:gd name="connsiteY1322" fmla="*/ 3746508 h 10285412"/>
              <a:gd name="connsiteX1323" fmla="*/ 7345451 w 8229600"/>
              <a:gd name="connsiteY1323" fmla="*/ 3687007 h 10285412"/>
              <a:gd name="connsiteX1324" fmla="*/ 7353384 w 8229600"/>
              <a:gd name="connsiteY1324" fmla="*/ 3694940 h 10285412"/>
              <a:gd name="connsiteX1325" fmla="*/ 7305783 w 8229600"/>
              <a:gd name="connsiteY1325" fmla="*/ 3774277 h 10285412"/>
              <a:gd name="connsiteX1326" fmla="*/ 7297849 w 8229600"/>
              <a:gd name="connsiteY1326" fmla="*/ 3766343 h 10285412"/>
              <a:gd name="connsiteX1327" fmla="*/ 7289915 w 8229600"/>
              <a:gd name="connsiteY1327" fmla="*/ 3742542 h 10285412"/>
              <a:gd name="connsiteX1328" fmla="*/ 7297850 w 8229600"/>
              <a:gd name="connsiteY1328" fmla="*/ 3734608 h 10285412"/>
              <a:gd name="connsiteX1329" fmla="*/ 7329584 w 8229600"/>
              <a:gd name="connsiteY1329" fmla="*/ 3702873 h 10285412"/>
              <a:gd name="connsiteX1330" fmla="*/ 7333551 w 8229600"/>
              <a:gd name="connsiteY1330" fmla="*/ 3690973 h 10285412"/>
              <a:gd name="connsiteX1331" fmla="*/ 7345451 w 8229600"/>
              <a:gd name="connsiteY1331" fmla="*/ 3687007 h 10285412"/>
              <a:gd name="connsiteX1332" fmla="*/ 7111022 w 8229600"/>
              <a:gd name="connsiteY1332" fmla="*/ 3174030 h 10285412"/>
              <a:gd name="connsiteX1333" fmla="*/ 7093312 w 8229600"/>
              <a:gd name="connsiteY1333" fmla="*/ 3191859 h 10285412"/>
              <a:gd name="connsiteX1334" fmla="*/ 7057777 w 8229600"/>
              <a:gd name="connsiteY1334" fmla="*/ 3191983 h 10285412"/>
              <a:gd name="connsiteX1335" fmla="*/ 7061295 w 8229600"/>
              <a:gd name="connsiteY1335" fmla="*/ 3181309 h 10285412"/>
              <a:gd name="connsiteX1336" fmla="*/ 7111022 w 8229600"/>
              <a:gd name="connsiteY1336" fmla="*/ 3174030 h 10285412"/>
              <a:gd name="connsiteX1337" fmla="*/ 7045359 w 8229600"/>
              <a:gd name="connsiteY1337" fmla="*/ 3127467 h 10285412"/>
              <a:gd name="connsiteX1338" fmla="*/ 7045356 w 8229600"/>
              <a:gd name="connsiteY1338" fmla="*/ 3142307 h 10285412"/>
              <a:gd name="connsiteX1339" fmla="*/ 7030521 w 8229600"/>
              <a:gd name="connsiteY1339" fmla="*/ 3142305 h 10285412"/>
              <a:gd name="connsiteX1340" fmla="*/ 7045359 w 8229600"/>
              <a:gd name="connsiteY1340" fmla="*/ 3127467 h 10285412"/>
              <a:gd name="connsiteX1341" fmla="*/ 7071721 w 8229600"/>
              <a:gd name="connsiteY1341" fmla="*/ 3113754 h 10285412"/>
              <a:gd name="connsiteX1342" fmla="*/ 7068204 w 8229600"/>
              <a:gd name="connsiteY1342" fmla="*/ 3124427 h 10285412"/>
              <a:gd name="connsiteX1343" fmla="*/ 7054015 w 8229600"/>
              <a:gd name="connsiteY1343" fmla="*/ 3131582 h 10285412"/>
              <a:gd name="connsiteX1344" fmla="*/ 7057532 w 8229600"/>
              <a:gd name="connsiteY1344" fmla="*/ 3120910 h 10285412"/>
              <a:gd name="connsiteX1345" fmla="*/ 7059290 w 8229600"/>
              <a:gd name="connsiteY1345" fmla="*/ 3115573 h 10285412"/>
              <a:gd name="connsiteX1346" fmla="*/ 7071721 w 8229600"/>
              <a:gd name="connsiteY1346" fmla="*/ 3113754 h 10285412"/>
              <a:gd name="connsiteX1347" fmla="*/ 7000844 w 8229600"/>
              <a:gd name="connsiteY1347" fmla="*/ 3112632 h 10285412"/>
              <a:gd name="connsiteX1348" fmla="*/ 7000845 w 8229600"/>
              <a:gd name="connsiteY1348" fmla="*/ 3120046 h 10285412"/>
              <a:gd name="connsiteX1349" fmla="*/ 7000847 w 8229600"/>
              <a:gd name="connsiteY1349" fmla="*/ 3128068 h 10285412"/>
              <a:gd name="connsiteX1350" fmla="*/ 7008538 w 8229600"/>
              <a:gd name="connsiteY1350" fmla="*/ 3120323 h 10285412"/>
              <a:gd name="connsiteX1351" fmla="*/ 7045358 w 8229600"/>
              <a:gd name="connsiteY1351" fmla="*/ 3068118 h 10285412"/>
              <a:gd name="connsiteX1352" fmla="*/ 7060195 w 8229600"/>
              <a:gd name="connsiteY1352" fmla="*/ 3068118 h 10285412"/>
              <a:gd name="connsiteX1353" fmla="*/ 7052775 w 8229600"/>
              <a:gd name="connsiteY1353" fmla="*/ 3082955 h 10285412"/>
              <a:gd name="connsiteX1354" fmla="*/ 7045358 w 8229600"/>
              <a:gd name="connsiteY1354" fmla="*/ 3068118 h 10285412"/>
              <a:gd name="connsiteX1355" fmla="*/ 7089184 w 8229600"/>
              <a:gd name="connsiteY1355" fmla="*/ 3024853 h 10285412"/>
              <a:gd name="connsiteX1356" fmla="*/ 7071478 w 8229600"/>
              <a:gd name="connsiteY1356" fmla="*/ 3042684 h 10285412"/>
              <a:gd name="connsiteX1357" fmla="*/ 7035942 w 8229600"/>
              <a:gd name="connsiteY1357" fmla="*/ 3042803 h 10285412"/>
              <a:gd name="connsiteX1358" fmla="*/ 7050131 w 8229600"/>
              <a:gd name="connsiteY1358" fmla="*/ 3035650 h 10285412"/>
              <a:gd name="connsiteX1359" fmla="*/ 7089184 w 8229600"/>
              <a:gd name="connsiteY1359" fmla="*/ 3024853 h 10285412"/>
              <a:gd name="connsiteX1360" fmla="*/ 6979000 w 8229600"/>
              <a:gd name="connsiteY1360" fmla="*/ 3018126 h 10285412"/>
              <a:gd name="connsiteX1361" fmla="*/ 6979018 w 8229600"/>
              <a:gd name="connsiteY1361" fmla="*/ 3023607 h 10285412"/>
              <a:gd name="connsiteX1362" fmla="*/ 6986010 w 8229600"/>
              <a:gd name="connsiteY1362" fmla="*/ 3023605 h 10285412"/>
              <a:gd name="connsiteX1363" fmla="*/ 7003515 w 8229600"/>
              <a:gd name="connsiteY1363" fmla="*/ 3021106 h 10285412"/>
              <a:gd name="connsiteX1364" fmla="*/ 6934077 w 8229600"/>
              <a:gd name="connsiteY1364" fmla="*/ 2993930 h 10285412"/>
              <a:gd name="connsiteX1365" fmla="*/ 6923527 w 8229600"/>
              <a:gd name="connsiteY1365" fmla="*/ 2993931 h 10285412"/>
              <a:gd name="connsiteX1366" fmla="*/ 6927394 w 8229600"/>
              <a:gd name="connsiteY1366" fmla="*/ 2995206 h 10285412"/>
              <a:gd name="connsiteX1367" fmla="*/ 6950558 w 8229600"/>
              <a:gd name="connsiteY1367" fmla="*/ 3014670 h 10285412"/>
              <a:gd name="connsiteX1368" fmla="*/ 6954074 w 8229600"/>
              <a:gd name="connsiteY1368" fmla="*/ 3003998 h 10285412"/>
              <a:gd name="connsiteX1369" fmla="*/ 6964747 w 8229600"/>
              <a:gd name="connsiteY1369" fmla="*/ 3007515 h 10285412"/>
              <a:gd name="connsiteX1370" fmla="*/ 6984228 w 8229600"/>
              <a:gd name="connsiteY1370" fmla="*/ 2997688 h 10285412"/>
              <a:gd name="connsiteX1371" fmla="*/ 6978590 w 8229600"/>
              <a:gd name="connsiteY1371" fmla="*/ 2993931 h 10285412"/>
              <a:gd name="connsiteX1372" fmla="*/ 6941494 w 8229600"/>
              <a:gd name="connsiteY1372" fmla="*/ 2993930 h 10285412"/>
              <a:gd name="connsiteX1373" fmla="*/ 6934077 w 8229600"/>
              <a:gd name="connsiteY1373" fmla="*/ 2993930 h 10285412"/>
              <a:gd name="connsiteX1374" fmla="*/ 6889913 w 8229600"/>
              <a:gd name="connsiteY1374" fmla="*/ 2947360 h 10285412"/>
              <a:gd name="connsiteX1375" fmla="*/ 6911260 w 8229600"/>
              <a:gd name="connsiteY1375" fmla="*/ 2954393 h 10285412"/>
              <a:gd name="connsiteX1376" fmla="*/ 6868599 w 8229600"/>
              <a:gd name="connsiteY1376" fmla="*/ 2949212 h 10285412"/>
              <a:gd name="connsiteX1377" fmla="*/ 6926659 w 8229600"/>
              <a:gd name="connsiteY1377" fmla="*/ 2890072 h 10285412"/>
              <a:gd name="connsiteX1378" fmla="*/ 6933054 w 8229600"/>
              <a:gd name="connsiteY1378" fmla="*/ 2915649 h 10285412"/>
              <a:gd name="connsiteX1379" fmla="*/ 6936000 w 8229600"/>
              <a:gd name="connsiteY1379" fmla="*/ 2915217 h 10285412"/>
              <a:gd name="connsiteX1380" fmla="*/ 6933287 w 8229600"/>
              <a:gd name="connsiteY1380" fmla="*/ 2916587 h 10285412"/>
              <a:gd name="connsiteX1381" fmla="*/ 6941494 w 8229600"/>
              <a:gd name="connsiteY1381" fmla="*/ 2949420 h 10285412"/>
              <a:gd name="connsiteX1382" fmla="*/ 6926659 w 8229600"/>
              <a:gd name="connsiteY1382" fmla="*/ 2934585 h 10285412"/>
              <a:gd name="connsiteX1383" fmla="*/ 6926659 w 8229600"/>
              <a:gd name="connsiteY1383" fmla="*/ 2919929 h 10285412"/>
              <a:gd name="connsiteX1384" fmla="*/ 6921811 w 8229600"/>
              <a:gd name="connsiteY1384" fmla="*/ 2922374 h 10285412"/>
              <a:gd name="connsiteX1385" fmla="*/ 6896947 w 8229600"/>
              <a:gd name="connsiteY1385" fmla="*/ 2926015 h 10285412"/>
              <a:gd name="connsiteX1386" fmla="*/ 6911138 w 8229600"/>
              <a:gd name="connsiteY1386" fmla="*/ 2918858 h 10285412"/>
              <a:gd name="connsiteX1387" fmla="*/ 6926659 w 8229600"/>
              <a:gd name="connsiteY1387" fmla="*/ 2916586 h 10285412"/>
              <a:gd name="connsiteX1388" fmla="*/ 7356480 w 8229600"/>
              <a:gd name="connsiteY1388" fmla="*/ 1737729 h 10285412"/>
              <a:gd name="connsiteX1389" fmla="*/ 7378921 w 8229600"/>
              <a:gd name="connsiteY1389" fmla="*/ 1737729 h 10285412"/>
              <a:gd name="connsiteX1390" fmla="*/ 7356481 w 8229600"/>
              <a:gd name="connsiteY1390" fmla="*/ 1748951 h 10285412"/>
              <a:gd name="connsiteX1391" fmla="*/ 7390140 w 8229600"/>
              <a:gd name="connsiteY1391" fmla="*/ 1647971 h 10285412"/>
              <a:gd name="connsiteX1392" fmla="*/ 7390140 w 8229600"/>
              <a:gd name="connsiteY1392" fmla="*/ 1659189 h 10285412"/>
              <a:gd name="connsiteX1393" fmla="*/ 7378920 w 8229600"/>
              <a:gd name="connsiteY1393" fmla="*/ 1659191 h 10285412"/>
              <a:gd name="connsiteX1394" fmla="*/ 7390140 w 8229600"/>
              <a:gd name="connsiteY1394" fmla="*/ 1647971 h 10285412"/>
              <a:gd name="connsiteX1395" fmla="*/ 7300381 w 8229600"/>
              <a:gd name="connsiteY1395" fmla="*/ 1636752 h 10285412"/>
              <a:gd name="connsiteX1396" fmla="*/ 7294770 w 8229600"/>
              <a:gd name="connsiteY1396" fmla="*/ 1642357 h 10285412"/>
              <a:gd name="connsiteX1397" fmla="*/ 7289163 w 8229600"/>
              <a:gd name="connsiteY1397" fmla="*/ 1647968 h 10285412"/>
              <a:gd name="connsiteX1398" fmla="*/ 7289163 w 8229600"/>
              <a:gd name="connsiteY1398" fmla="*/ 1659191 h 10285412"/>
              <a:gd name="connsiteX1399" fmla="*/ 7300381 w 8229600"/>
              <a:gd name="connsiteY1399" fmla="*/ 1647969 h 10285412"/>
              <a:gd name="connsiteX1400" fmla="*/ 7390140 w 8229600"/>
              <a:gd name="connsiteY1400" fmla="*/ 1603088 h 10285412"/>
              <a:gd name="connsiteX1401" fmla="*/ 7401360 w 8229600"/>
              <a:gd name="connsiteY1401" fmla="*/ 1603090 h 10285412"/>
              <a:gd name="connsiteX1402" fmla="*/ 7395750 w 8229600"/>
              <a:gd name="connsiteY1402" fmla="*/ 1614310 h 10285412"/>
              <a:gd name="connsiteX1403" fmla="*/ 7390140 w 8229600"/>
              <a:gd name="connsiteY1403" fmla="*/ 1603088 h 10285412"/>
              <a:gd name="connsiteX1404" fmla="*/ 7263065 w 8229600"/>
              <a:gd name="connsiteY1404" fmla="*/ 1565775 h 10285412"/>
              <a:gd name="connsiteX1405" fmla="*/ 7238243 w 8229600"/>
              <a:gd name="connsiteY1405" fmla="*/ 1584391 h 10285412"/>
              <a:gd name="connsiteX1406" fmla="*/ 7238190 w 8229600"/>
              <a:gd name="connsiteY1406" fmla="*/ 1584496 h 10285412"/>
              <a:gd name="connsiteX1407" fmla="*/ 7255502 w 8229600"/>
              <a:gd name="connsiteY1407" fmla="*/ 1580651 h 10285412"/>
              <a:gd name="connsiteX1408" fmla="*/ 7266721 w 8229600"/>
              <a:gd name="connsiteY1408" fmla="*/ 1569429 h 10285412"/>
              <a:gd name="connsiteX1409" fmla="*/ 7277941 w 8229600"/>
              <a:gd name="connsiteY1409" fmla="*/ 1546989 h 10285412"/>
              <a:gd name="connsiteX1410" fmla="*/ 7289163 w 8229600"/>
              <a:gd name="connsiteY1410" fmla="*/ 1558210 h 10285412"/>
              <a:gd name="connsiteX1411" fmla="*/ 7300381 w 8229600"/>
              <a:gd name="connsiteY1411" fmla="*/ 1558210 h 10285412"/>
              <a:gd name="connsiteX1412" fmla="*/ 7294771 w 8229600"/>
              <a:gd name="connsiteY1412" fmla="*/ 1563819 h 10285412"/>
              <a:gd name="connsiteX1413" fmla="*/ 7289163 w 8229600"/>
              <a:gd name="connsiteY1413" fmla="*/ 1569432 h 10285412"/>
              <a:gd name="connsiteX1414" fmla="*/ 7311599 w 8229600"/>
              <a:gd name="connsiteY1414" fmla="*/ 1569431 h 10285412"/>
              <a:gd name="connsiteX1415" fmla="*/ 7345262 w 8229600"/>
              <a:gd name="connsiteY1415" fmla="*/ 1569429 h 10285412"/>
              <a:gd name="connsiteX1416" fmla="*/ 7364895 w 8229600"/>
              <a:gd name="connsiteY1416" fmla="*/ 1566625 h 10285412"/>
              <a:gd name="connsiteX1417" fmla="*/ 7356481 w 8229600"/>
              <a:gd name="connsiteY1417" fmla="*/ 1558210 h 10285412"/>
              <a:gd name="connsiteX1418" fmla="*/ 7339652 w 8229600"/>
              <a:gd name="connsiteY1418" fmla="*/ 1546992 h 10285412"/>
              <a:gd name="connsiteX1419" fmla="*/ 7311602 w 8229600"/>
              <a:gd name="connsiteY1419" fmla="*/ 1546990 h 10285412"/>
              <a:gd name="connsiteX1420" fmla="*/ 7305992 w 8229600"/>
              <a:gd name="connsiteY1420" fmla="*/ 1546989 h 10285412"/>
              <a:gd name="connsiteX1421" fmla="*/ 7289163 w 8229600"/>
              <a:gd name="connsiteY1421" fmla="*/ 1546989 h 10285412"/>
              <a:gd name="connsiteX1422" fmla="*/ 7277941 w 8229600"/>
              <a:gd name="connsiteY1422" fmla="*/ 1546989 h 10285412"/>
              <a:gd name="connsiteX1423" fmla="*/ 7300381 w 8229600"/>
              <a:gd name="connsiteY1423" fmla="*/ 1468450 h 10285412"/>
              <a:gd name="connsiteX1424" fmla="*/ 7311602 w 8229600"/>
              <a:gd name="connsiteY1424" fmla="*/ 1513329 h 10285412"/>
              <a:gd name="connsiteX1425" fmla="*/ 7300381 w 8229600"/>
              <a:gd name="connsiteY1425" fmla="*/ 1502111 h 10285412"/>
              <a:gd name="connsiteX1426" fmla="*/ 7300381 w 8229600"/>
              <a:gd name="connsiteY1426" fmla="*/ 1468450 h 10285412"/>
              <a:gd name="connsiteX1427" fmla="*/ 7491121 w 8229600"/>
              <a:gd name="connsiteY1427" fmla="*/ 357677 h 10285412"/>
              <a:gd name="connsiteX1428" fmla="*/ 7502339 w 8229600"/>
              <a:gd name="connsiteY1428" fmla="*/ 357678 h 10285412"/>
              <a:gd name="connsiteX1429" fmla="*/ 7496732 w 8229600"/>
              <a:gd name="connsiteY1429" fmla="*/ 363287 h 10285412"/>
              <a:gd name="connsiteX1430" fmla="*/ 7491121 w 8229600"/>
              <a:gd name="connsiteY1430" fmla="*/ 357677 h 10285412"/>
              <a:gd name="connsiteX1431" fmla="*/ 5 w 8229600"/>
              <a:gd name="connsiteY1431" fmla="*/ 0 h 10285412"/>
              <a:gd name="connsiteX1432" fmla="*/ 7238619 w 8229600"/>
              <a:gd name="connsiteY1432" fmla="*/ 0 h 10285412"/>
              <a:gd name="connsiteX1433" fmla="*/ 7244282 w 8229600"/>
              <a:gd name="connsiteY1433" fmla="*/ 4248 h 10285412"/>
              <a:gd name="connsiteX1434" fmla="*/ 7255500 w 8229600"/>
              <a:gd name="connsiteY1434" fmla="*/ 9859 h 10285412"/>
              <a:gd name="connsiteX1435" fmla="*/ 7233062 w 8229600"/>
              <a:gd name="connsiteY1435" fmla="*/ 21077 h 10285412"/>
              <a:gd name="connsiteX1436" fmla="*/ 7188182 w 8229600"/>
              <a:gd name="connsiteY1436" fmla="*/ 26687 h 10285412"/>
              <a:gd name="connsiteX1437" fmla="*/ 7132083 w 8229600"/>
              <a:gd name="connsiteY1437" fmla="*/ 43518 h 10285412"/>
              <a:gd name="connsiteX1438" fmla="*/ 7104032 w 8229600"/>
              <a:gd name="connsiteY1438" fmla="*/ 43518 h 10285412"/>
              <a:gd name="connsiteX1439" fmla="*/ 7098422 w 8229600"/>
              <a:gd name="connsiteY1439" fmla="*/ 54740 h 10285412"/>
              <a:gd name="connsiteX1440" fmla="*/ 7104032 w 8229600"/>
              <a:gd name="connsiteY1440" fmla="*/ 82789 h 10285412"/>
              <a:gd name="connsiteX1441" fmla="*/ 7120864 w 8229600"/>
              <a:gd name="connsiteY1441" fmla="*/ 94010 h 10285412"/>
              <a:gd name="connsiteX1442" fmla="*/ 7132083 w 8229600"/>
              <a:gd name="connsiteY1442" fmla="*/ 110838 h 10285412"/>
              <a:gd name="connsiteX1443" fmla="*/ 7143301 w 8229600"/>
              <a:gd name="connsiteY1443" fmla="*/ 127669 h 10285412"/>
              <a:gd name="connsiteX1444" fmla="*/ 7132081 w 8229600"/>
              <a:gd name="connsiteY1444" fmla="*/ 133280 h 10285412"/>
              <a:gd name="connsiteX1445" fmla="*/ 7104032 w 8229600"/>
              <a:gd name="connsiteY1445" fmla="*/ 138887 h 10285412"/>
              <a:gd name="connsiteX1446" fmla="*/ 7098422 w 8229600"/>
              <a:gd name="connsiteY1446" fmla="*/ 155719 h 10285412"/>
              <a:gd name="connsiteX1447" fmla="*/ 7120864 w 8229600"/>
              <a:gd name="connsiteY1447" fmla="*/ 189378 h 10285412"/>
              <a:gd name="connsiteX1448" fmla="*/ 7154523 w 8229600"/>
              <a:gd name="connsiteY1448" fmla="*/ 200599 h 10285412"/>
              <a:gd name="connsiteX1449" fmla="*/ 7188182 w 8229600"/>
              <a:gd name="connsiteY1449" fmla="*/ 256698 h 10285412"/>
              <a:gd name="connsiteX1450" fmla="*/ 7188182 w 8229600"/>
              <a:gd name="connsiteY1450" fmla="*/ 273526 h 10285412"/>
              <a:gd name="connsiteX1451" fmla="*/ 7188182 w 8229600"/>
              <a:gd name="connsiteY1451" fmla="*/ 290358 h 10285412"/>
              <a:gd name="connsiteX1452" fmla="*/ 7199401 w 8229600"/>
              <a:gd name="connsiteY1452" fmla="*/ 301578 h 10285412"/>
              <a:gd name="connsiteX1453" fmla="*/ 7216233 w 8229600"/>
              <a:gd name="connsiteY1453" fmla="*/ 307185 h 10285412"/>
              <a:gd name="connsiteX1454" fmla="*/ 7233062 w 8229600"/>
              <a:gd name="connsiteY1454" fmla="*/ 312796 h 10285412"/>
              <a:gd name="connsiteX1455" fmla="*/ 7244282 w 8229600"/>
              <a:gd name="connsiteY1455" fmla="*/ 324017 h 10285412"/>
              <a:gd name="connsiteX1456" fmla="*/ 7266722 w 8229600"/>
              <a:gd name="connsiteY1456" fmla="*/ 346456 h 10285412"/>
              <a:gd name="connsiteX1457" fmla="*/ 7311602 w 8229600"/>
              <a:gd name="connsiteY1457" fmla="*/ 380115 h 10285412"/>
              <a:gd name="connsiteX1458" fmla="*/ 7322820 w 8229600"/>
              <a:gd name="connsiteY1458" fmla="*/ 391339 h 10285412"/>
              <a:gd name="connsiteX1459" fmla="*/ 7345262 w 8229600"/>
              <a:gd name="connsiteY1459" fmla="*/ 424996 h 10285412"/>
              <a:gd name="connsiteX1460" fmla="*/ 7378921 w 8229600"/>
              <a:gd name="connsiteY1460" fmla="*/ 424998 h 10285412"/>
              <a:gd name="connsiteX1461" fmla="*/ 7435020 w 8229600"/>
              <a:gd name="connsiteY1461" fmla="*/ 424996 h 10285412"/>
              <a:gd name="connsiteX1462" fmla="*/ 7446240 w 8229600"/>
              <a:gd name="connsiteY1462" fmla="*/ 424998 h 10285412"/>
              <a:gd name="connsiteX1463" fmla="*/ 7440633 w 8229600"/>
              <a:gd name="connsiteY1463" fmla="*/ 419389 h 10285412"/>
              <a:gd name="connsiteX1464" fmla="*/ 7435020 w 8229600"/>
              <a:gd name="connsiteY1464" fmla="*/ 413779 h 10285412"/>
              <a:gd name="connsiteX1465" fmla="*/ 7435020 w 8229600"/>
              <a:gd name="connsiteY1465" fmla="*/ 391337 h 10285412"/>
              <a:gd name="connsiteX1466" fmla="*/ 7446240 w 8229600"/>
              <a:gd name="connsiteY1466" fmla="*/ 380117 h 10285412"/>
              <a:gd name="connsiteX1467" fmla="*/ 7446240 w 8229600"/>
              <a:gd name="connsiteY1467" fmla="*/ 363287 h 10285412"/>
              <a:gd name="connsiteX1468" fmla="*/ 7451850 w 8229600"/>
              <a:gd name="connsiteY1468" fmla="*/ 346456 h 10285412"/>
              <a:gd name="connsiteX1469" fmla="*/ 7457462 w 8229600"/>
              <a:gd name="connsiteY1469" fmla="*/ 335238 h 10285412"/>
              <a:gd name="connsiteX1470" fmla="*/ 7457460 w 8229600"/>
              <a:gd name="connsiteY1470" fmla="*/ 324019 h 10285412"/>
              <a:gd name="connsiteX1471" fmla="*/ 7479900 w 8229600"/>
              <a:gd name="connsiteY1471" fmla="*/ 312799 h 10285412"/>
              <a:gd name="connsiteX1472" fmla="*/ 7491121 w 8229600"/>
              <a:gd name="connsiteY1472" fmla="*/ 357677 h 10285412"/>
              <a:gd name="connsiteX1473" fmla="*/ 7479900 w 8229600"/>
              <a:gd name="connsiteY1473" fmla="*/ 368897 h 10285412"/>
              <a:gd name="connsiteX1474" fmla="*/ 7479900 w 8229600"/>
              <a:gd name="connsiteY1474" fmla="*/ 391337 h 10285412"/>
              <a:gd name="connsiteX1475" fmla="*/ 7479900 w 8229600"/>
              <a:gd name="connsiteY1475" fmla="*/ 402556 h 10285412"/>
              <a:gd name="connsiteX1476" fmla="*/ 7491119 w 8229600"/>
              <a:gd name="connsiteY1476" fmla="*/ 424998 h 10285412"/>
              <a:gd name="connsiteX1477" fmla="*/ 7491119 w 8229600"/>
              <a:gd name="connsiteY1477" fmla="*/ 441827 h 10285412"/>
              <a:gd name="connsiteX1478" fmla="*/ 7513560 w 8229600"/>
              <a:gd name="connsiteY1478" fmla="*/ 447438 h 10285412"/>
              <a:gd name="connsiteX1479" fmla="*/ 7536002 w 8229600"/>
              <a:gd name="connsiteY1479" fmla="*/ 481096 h 10285412"/>
              <a:gd name="connsiteX1480" fmla="*/ 7524780 w 8229600"/>
              <a:gd name="connsiteY1480" fmla="*/ 503536 h 10285412"/>
              <a:gd name="connsiteX1481" fmla="*/ 7524780 w 8229600"/>
              <a:gd name="connsiteY1481" fmla="*/ 514757 h 10285412"/>
              <a:gd name="connsiteX1482" fmla="*/ 7524781 w 8229600"/>
              <a:gd name="connsiteY1482" fmla="*/ 525977 h 10285412"/>
              <a:gd name="connsiteX1483" fmla="*/ 7536002 w 8229600"/>
              <a:gd name="connsiteY1483" fmla="*/ 537197 h 10285412"/>
              <a:gd name="connsiteX1484" fmla="*/ 7547219 w 8229600"/>
              <a:gd name="connsiteY1484" fmla="*/ 537196 h 10285412"/>
              <a:gd name="connsiteX1485" fmla="*/ 7547222 w 8229600"/>
              <a:gd name="connsiteY1485" fmla="*/ 548417 h 10285412"/>
              <a:gd name="connsiteX1486" fmla="*/ 7592100 w 8229600"/>
              <a:gd name="connsiteY1486" fmla="*/ 604515 h 10285412"/>
              <a:gd name="connsiteX1487" fmla="*/ 7620150 w 8229600"/>
              <a:gd name="connsiteY1487" fmla="*/ 621343 h 10285412"/>
              <a:gd name="connsiteX1488" fmla="*/ 7648201 w 8229600"/>
              <a:gd name="connsiteY1488" fmla="*/ 626956 h 10285412"/>
              <a:gd name="connsiteX1489" fmla="*/ 7693079 w 8229600"/>
              <a:gd name="connsiteY1489" fmla="*/ 649395 h 10285412"/>
              <a:gd name="connsiteX1490" fmla="*/ 7670641 w 8229600"/>
              <a:gd name="connsiteY1490" fmla="*/ 666227 h 10285412"/>
              <a:gd name="connsiteX1491" fmla="*/ 7636979 w 8229600"/>
              <a:gd name="connsiteY1491" fmla="*/ 671835 h 10285412"/>
              <a:gd name="connsiteX1492" fmla="*/ 7524780 w 8229600"/>
              <a:gd name="connsiteY1492" fmla="*/ 705496 h 10285412"/>
              <a:gd name="connsiteX1493" fmla="*/ 7513560 w 8229600"/>
              <a:gd name="connsiteY1493" fmla="*/ 750377 h 10285412"/>
              <a:gd name="connsiteX1494" fmla="*/ 7524780 w 8229600"/>
              <a:gd name="connsiteY1494" fmla="*/ 784034 h 10285412"/>
              <a:gd name="connsiteX1495" fmla="*/ 7558439 w 8229600"/>
              <a:gd name="connsiteY1495" fmla="*/ 784033 h 10285412"/>
              <a:gd name="connsiteX1496" fmla="*/ 7592101 w 8229600"/>
              <a:gd name="connsiteY1496" fmla="*/ 784034 h 10285412"/>
              <a:gd name="connsiteX1497" fmla="*/ 7592100 w 8229600"/>
              <a:gd name="connsiteY1497" fmla="*/ 806476 h 10285412"/>
              <a:gd name="connsiteX1498" fmla="*/ 7592101 w 8229600"/>
              <a:gd name="connsiteY1498" fmla="*/ 828914 h 10285412"/>
              <a:gd name="connsiteX1499" fmla="*/ 7580879 w 8229600"/>
              <a:gd name="connsiteY1499" fmla="*/ 828914 h 10285412"/>
              <a:gd name="connsiteX1500" fmla="*/ 7479902 w 8229600"/>
              <a:gd name="connsiteY1500" fmla="*/ 851354 h 10285412"/>
              <a:gd name="connsiteX1501" fmla="*/ 7435021 w 8229600"/>
              <a:gd name="connsiteY1501" fmla="*/ 862575 h 10285412"/>
              <a:gd name="connsiteX1502" fmla="*/ 7395750 w 8229600"/>
              <a:gd name="connsiteY1502" fmla="*/ 868182 h 10285412"/>
              <a:gd name="connsiteX1503" fmla="*/ 7378921 w 8229600"/>
              <a:gd name="connsiteY1503" fmla="*/ 873795 h 10285412"/>
              <a:gd name="connsiteX1504" fmla="*/ 7350869 w 8229600"/>
              <a:gd name="connsiteY1504" fmla="*/ 885015 h 10285412"/>
              <a:gd name="connsiteX1505" fmla="*/ 7334041 w 8229600"/>
              <a:gd name="connsiteY1505" fmla="*/ 907452 h 10285412"/>
              <a:gd name="connsiteX1506" fmla="*/ 7345262 w 8229600"/>
              <a:gd name="connsiteY1506" fmla="*/ 941113 h 10285412"/>
              <a:gd name="connsiteX1507" fmla="*/ 7356481 w 8229600"/>
              <a:gd name="connsiteY1507" fmla="*/ 963554 h 10285412"/>
              <a:gd name="connsiteX1508" fmla="*/ 7356481 w 8229600"/>
              <a:gd name="connsiteY1508" fmla="*/ 997214 h 10285412"/>
              <a:gd name="connsiteX1509" fmla="*/ 7378920 w 8229600"/>
              <a:gd name="connsiteY1509" fmla="*/ 1008434 h 10285412"/>
              <a:gd name="connsiteX1510" fmla="*/ 7373310 w 8229600"/>
              <a:gd name="connsiteY1510" fmla="*/ 1008433 h 10285412"/>
              <a:gd name="connsiteX1511" fmla="*/ 7367701 w 8229600"/>
              <a:gd name="connsiteY1511" fmla="*/ 1008434 h 10285412"/>
              <a:gd name="connsiteX1512" fmla="*/ 7356481 w 8229600"/>
              <a:gd name="connsiteY1512" fmla="*/ 1030872 h 10285412"/>
              <a:gd name="connsiteX1513" fmla="*/ 7390140 w 8229600"/>
              <a:gd name="connsiteY1513" fmla="*/ 1053312 h 10285412"/>
              <a:gd name="connsiteX1514" fmla="*/ 7401360 w 8229600"/>
              <a:gd name="connsiteY1514" fmla="*/ 1064534 h 10285412"/>
              <a:gd name="connsiteX1515" fmla="*/ 7378921 w 8229600"/>
              <a:gd name="connsiteY1515" fmla="*/ 1075753 h 10285412"/>
              <a:gd name="connsiteX1516" fmla="*/ 7378920 w 8229600"/>
              <a:gd name="connsiteY1516" fmla="*/ 1098192 h 10285412"/>
              <a:gd name="connsiteX1517" fmla="*/ 7367701 w 8229600"/>
              <a:gd name="connsiteY1517" fmla="*/ 1131852 h 10285412"/>
              <a:gd name="connsiteX1518" fmla="*/ 7367703 w 8229600"/>
              <a:gd name="connsiteY1518" fmla="*/ 1143071 h 10285412"/>
              <a:gd name="connsiteX1519" fmla="*/ 7378921 w 8229600"/>
              <a:gd name="connsiteY1519" fmla="*/ 1143073 h 10285412"/>
              <a:gd name="connsiteX1520" fmla="*/ 7384533 w 8229600"/>
              <a:gd name="connsiteY1520" fmla="*/ 1171123 h 10285412"/>
              <a:gd name="connsiteX1521" fmla="*/ 7390140 w 8229600"/>
              <a:gd name="connsiteY1521" fmla="*/ 1187952 h 10285412"/>
              <a:gd name="connsiteX1522" fmla="*/ 7401362 w 8229600"/>
              <a:gd name="connsiteY1522" fmla="*/ 1221613 h 10285412"/>
              <a:gd name="connsiteX1523" fmla="*/ 7367703 w 8229600"/>
              <a:gd name="connsiteY1523" fmla="*/ 1277711 h 10285412"/>
              <a:gd name="connsiteX1524" fmla="*/ 7367701 w 8229600"/>
              <a:gd name="connsiteY1524" fmla="*/ 1316982 h 10285412"/>
              <a:gd name="connsiteX1525" fmla="*/ 7356481 w 8229600"/>
              <a:gd name="connsiteY1525" fmla="*/ 1345031 h 10285412"/>
              <a:gd name="connsiteX1526" fmla="*/ 7367704 w 8229600"/>
              <a:gd name="connsiteY1526" fmla="*/ 1361859 h 10285412"/>
              <a:gd name="connsiteX1527" fmla="*/ 7378921 w 8229600"/>
              <a:gd name="connsiteY1527" fmla="*/ 1389912 h 10285412"/>
              <a:gd name="connsiteX1528" fmla="*/ 7395752 w 8229600"/>
              <a:gd name="connsiteY1528" fmla="*/ 1429182 h 10285412"/>
              <a:gd name="connsiteX1529" fmla="*/ 7378921 w 8229600"/>
              <a:gd name="connsiteY1529" fmla="*/ 1457233 h 10285412"/>
              <a:gd name="connsiteX1530" fmla="*/ 7367701 w 8229600"/>
              <a:gd name="connsiteY1530" fmla="*/ 1468450 h 10285412"/>
              <a:gd name="connsiteX1531" fmla="*/ 7334041 w 8229600"/>
              <a:gd name="connsiteY1531" fmla="*/ 1434791 h 10285412"/>
              <a:gd name="connsiteX1532" fmla="*/ 7300381 w 8229600"/>
              <a:gd name="connsiteY1532" fmla="*/ 1412352 h 10285412"/>
              <a:gd name="connsiteX1533" fmla="*/ 7294770 w 8229600"/>
              <a:gd name="connsiteY1533" fmla="*/ 1406742 h 10285412"/>
              <a:gd name="connsiteX1534" fmla="*/ 7289161 w 8229600"/>
              <a:gd name="connsiteY1534" fmla="*/ 1389912 h 10285412"/>
              <a:gd name="connsiteX1535" fmla="*/ 7266721 w 8229600"/>
              <a:gd name="connsiteY1535" fmla="*/ 1389912 h 10285412"/>
              <a:gd name="connsiteX1536" fmla="*/ 7261111 w 8229600"/>
              <a:gd name="connsiteY1536" fmla="*/ 1423571 h 10285412"/>
              <a:gd name="connsiteX1537" fmla="*/ 7266721 w 8229600"/>
              <a:gd name="connsiteY1537" fmla="*/ 1451620 h 10285412"/>
              <a:gd name="connsiteX1538" fmla="*/ 7266721 w 8229600"/>
              <a:gd name="connsiteY1538" fmla="*/ 1468450 h 10285412"/>
              <a:gd name="connsiteX1539" fmla="*/ 7221841 w 8229600"/>
              <a:gd name="connsiteY1539" fmla="*/ 1474060 h 10285412"/>
              <a:gd name="connsiteX1540" fmla="*/ 7188184 w 8229600"/>
              <a:gd name="connsiteY1540" fmla="*/ 1468450 h 10285412"/>
              <a:gd name="connsiteX1541" fmla="*/ 7176962 w 8229600"/>
              <a:gd name="connsiteY1541" fmla="*/ 1476866 h 10285412"/>
              <a:gd name="connsiteX1542" fmla="*/ 7174099 w 8229600"/>
              <a:gd name="connsiteY1542" fmla="*/ 1483305 h 10285412"/>
              <a:gd name="connsiteX1543" fmla="*/ 7190225 w 8229600"/>
              <a:gd name="connsiteY1543" fmla="*/ 1495312 h 10285412"/>
              <a:gd name="connsiteX1544" fmla="*/ 7215212 w 8229600"/>
              <a:gd name="connsiteY1544" fmla="*/ 1527211 h 10285412"/>
              <a:gd name="connsiteX1545" fmla="*/ 7223830 w 8229600"/>
              <a:gd name="connsiteY1545" fmla="*/ 1535771 h 10285412"/>
              <a:gd name="connsiteX1546" fmla="*/ 7244283 w 8229600"/>
              <a:gd name="connsiteY1546" fmla="*/ 1535770 h 10285412"/>
              <a:gd name="connsiteX1547" fmla="*/ 7311600 w 8229600"/>
              <a:gd name="connsiteY1547" fmla="*/ 1524553 h 10285412"/>
              <a:gd name="connsiteX1548" fmla="*/ 7350869 w 8229600"/>
              <a:gd name="connsiteY1548" fmla="*/ 1530160 h 10285412"/>
              <a:gd name="connsiteX1549" fmla="*/ 7395752 w 8229600"/>
              <a:gd name="connsiteY1549" fmla="*/ 1541382 h 10285412"/>
              <a:gd name="connsiteX1550" fmla="*/ 7401360 w 8229600"/>
              <a:gd name="connsiteY1550" fmla="*/ 1546990 h 10285412"/>
              <a:gd name="connsiteX1551" fmla="*/ 7401362 w 8229600"/>
              <a:gd name="connsiteY1551" fmla="*/ 1558212 h 10285412"/>
              <a:gd name="connsiteX1552" fmla="*/ 7367701 w 8229600"/>
              <a:gd name="connsiteY1552" fmla="*/ 1569429 h 10285412"/>
              <a:gd name="connsiteX1553" fmla="*/ 7356481 w 8229600"/>
              <a:gd name="connsiteY1553" fmla="*/ 1580652 h 10285412"/>
              <a:gd name="connsiteX1554" fmla="*/ 7365596 w 8229600"/>
              <a:gd name="connsiteY1554" fmla="*/ 1581351 h 10285412"/>
              <a:gd name="connsiteX1555" fmla="*/ 7367703 w 8229600"/>
              <a:gd name="connsiteY1555" fmla="*/ 1591870 h 10285412"/>
              <a:gd name="connsiteX1556" fmla="*/ 7356480 w 8229600"/>
              <a:gd name="connsiteY1556" fmla="*/ 1591868 h 10285412"/>
              <a:gd name="connsiteX1557" fmla="*/ 7345261 w 8229600"/>
              <a:gd name="connsiteY1557" fmla="*/ 1591870 h 10285412"/>
              <a:gd name="connsiteX1558" fmla="*/ 7334042 w 8229600"/>
              <a:gd name="connsiteY1558" fmla="*/ 1603088 h 10285412"/>
              <a:gd name="connsiteX1559" fmla="*/ 7334041 w 8229600"/>
              <a:gd name="connsiteY1559" fmla="*/ 1591870 h 10285412"/>
              <a:gd name="connsiteX1560" fmla="*/ 7300383 w 8229600"/>
              <a:gd name="connsiteY1560" fmla="*/ 1603088 h 10285412"/>
              <a:gd name="connsiteX1561" fmla="*/ 7277939 w 8229600"/>
              <a:gd name="connsiteY1561" fmla="*/ 1614310 h 10285412"/>
              <a:gd name="connsiteX1562" fmla="*/ 7273732 w 8229600"/>
              <a:gd name="connsiteY1562" fmla="*/ 1624127 h 10285412"/>
              <a:gd name="connsiteX1563" fmla="*/ 7272331 w 8229600"/>
              <a:gd name="connsiteY1563" fmla="*/ 1631139 h 10285412"/>
              <a:gd name="connsiteX1564" fmla="*/ 7266722 w 8229600"/>
              <a:gd name="connsiteY1564" fmla="*/ 1625529 h 10285412"/>
              <a:gd name="connsiteX1565" fmla="*/ 7255502 w 8229600"/>
              <a:gd name="connsiteY1565" fmla="*/ 1603090 h 10285412"/>
              <a:gd name="connsiteX1566" fmla="*/ 7244282 w 8229600"/>
              <a:gd name="connsiteY1566" fmla="*/ 1625530 h 10285412"/>
              <a:gd name="connsiteX1567" fmla="*/ 7233062 w 8229600"/>
              <a:gd name="connsiteY1567" fmla="*/ 1636750 h 10285412"/>
              <a:gd name="connsiteX1568" fmla="*/ 7223404 w 8229600"/>
              <a:gd name="connsiteY1568" fmla="*/ 1627092 h 10285412"/>
              <a:gd name="connsiteX1569" fmla="*/ 7223404 w 8229600"/>
              <a:gd name="connsiteY1569" fmla="*/ 1628902 h 10285412"/>
              <a:gd name="connsiteX1570" fmla="*/ 7223404 w 8229600"/>
              <a:gd name="connsiteY1570" fmla="*/ 1643742 h 10285412"/>
              <a:gd name="connsiteX1571" fmla="*/ 7227633 w 8229600"/>
              <a:gd name="connsiteY1571" fmla="*/ 1647971 h 10285412"/>
              <a:gd name="connsiteX1572" fmla="*/ 7233063 w 8229600"/>
              <a:gd name="connsiteY1572" fmla="*/ 1647968 h 10285412"/>
              <a:gd name="connsiteX1573" fmla="*/ 7255502 w 8229600"/>
              <a:gd name="connsiteY1573" fmla="*/ 1636750 h 10285412"/>
              <a:gd name="connsiteX1574" fmla="*/ 7266721 w 8229600"/>
              <a:gd name="connsiteY1574" fmla="*/ 1636750 h 10285412"/>
              <a:gd name="connsiteX1575" fmla="*/ 7266722 w 8229600"/>
              <a:gd name="connsiteY1575" fmla="*/ 1642357 h 10285412"/>
              <a:gd name="connsiteX1576" fmla="*/ 7277941 w 8229600"/>
              <a:gd name="connsiteY1576" fmla="*/ 1647971 h 10285412"/>
              <a:gd name="connsiteX1577" fmla="*/ 7277939 w 8229600"/>
              <a:gd name="connsiteY1577" fmla="*/ 1636750 h 10285412"/>
              <a:gd name="connsiteX1578" fmla="*/ 7311600 w 8229600"/>
              <a:gd name="connsiteY1578" fmla="*/ 1625530 h 10285412"/>
              <a:gd name="connsiteX1579" fmla="*/ 7334041 w 8229600"/>
              <a:gd name="connsiteY1579" fmla="*/ 1625530 h 10285412"/>
              <a:gd name="connsiteX1580" fmla="*/ 7350869 w 8229600"/>
              <a:gd name="connsiteY1580" fmla="*/ 1608700 h 10285412"/>
              <a:gd name="connsiteX1581" fmla="*/ 7367703 w 8229600"/>
              <a:gd name="connsiteY1581" fmla="*/ 1603088 h 10285412"/>
              <a:gd name="connsiteX1582" fmla="*/ 7384532 w 8229600"/>
              <a:gd name="connsiteY1582" fmla="*/ 1608700 h 10285412"/>
              <a:gd name="connsiteX1583" fmla="*/ 7390140 w 8229600"/>
              <a:gd name="connsiteY1583" fmla="*/ 1625530 h 10285412"/>
              <a:gd name="connsiteX1584" fmla="*/ 7378923 w 8229600"/>
              <a:gd name="connsiteY1584" fmla="*/ 1647969 h 10285412"/>
              <a:gd name="connsiteX1585" fmla="*/ 7367701 w 8229600"/>
              <a:gd name="connsiteY1585" fmla="*/ 1647969 h 10285412"/>
              <a:gd name="connsiteX1586" fmla="*/ 7356481 w 8229600"/>
              <a:gd name="connsiteY1586" fmla="*/ 1636752 h 10285412"/>
              <a:gd name="connsiteX1587" fmla="*/ 7356481 w 8229600"/>
              <a:gd name="connsiteY1587" fmla="*/ 1642361 h 10285412"/>
              <a:gd name="connsiteX1588" fmla="*/ 7356481 w 8229600"/>
              <a:gd name="connsiteY1588" fmla="*/ 1659189 h 10285412"/>
              <a:gd name="connsiteX1589" fmla="*/ 7367701 w 8229600"/>
              <a:gd name="connsiteY1589" fmla="*/ 1681630 h 10285412"/>
              <a:gd name="connsiteX1590" fmla="*/ 7367701 w 8229600"/>
              <a:gd name="connsiteY1590" fmla="*/ 1704069 h 10285412"/>
              <a:gd name="connsiteX1591" fmla="*/ 7356481 w 8229600"/>
              <a:gd name="connsiteY1591" fmla="*/ 1715289 h 10285412"/>
              <a:gd name="connsiteX1592" fmla="*/ 7345261 w 8229600"/>
              <a:gd name="connsiteY1592" fmla="*/ 1715289 h 10285412"/>
              <a:gd name="connsiteX1593" fmla="*/ 7339651 w 8229600"/>
              <a:gd name="connsiteY1593" fmla="*/ 1692852 h 10285412"/>
              <a:gd name="connsiteX1594" fmla="*/ 7322823 w 8229600"/>
              <a:gd name="connsiteY1594" fmla="*/ 1687240 h 10285412"/>
              <a:gd name="connsiteX1595" fmla="*/ 7300381 w 8229600"/>
              <a:gd name="connsiteY1595" fmla="*/ 1692850 h 10285412"/>
              <a:gd name="connsiteX1596" fmla="*/ 7305992 w 8229600"/>
              <a:gd name="connsiteY1596" fmla="*/ 1698460 h 10285412"/>
              <a:gd name="connsiteX1597" fmla="*/ 7322822 w 8229600"/>
              <a:gd name="connsiteY1597" fmla="*/ 1704070 h 10285412"/>
              <a:gd name="connsiteX1598" fmla="*/ 7311600 w 8229600"/>
              <a:gd name="connsiteY1598" fmla="*/ 1704070 h 10285412"/>
              <a:gd name="connsiteX1599" fmla="*/ 7283551 w 8229600"/>
              <a:gd name="connsiteY1599" fmla="*/ 1715290 h 10285412"/>
              <a:gd name="connsiteX1600" fmla="*/ 7300380 w 8229600"/>
              <a:gd name="connsiteY1600" fmla="*/ 1726508 h 10285412"/>
              <a:gd name="connsiteX1601" fmla="*/ 7311600 w 8229600"/>
              <a:gd name="connsiteY1601" fmla="*/ 1715289 h 10285412"/>
              <a:gd name="connsiteX1602" fmla="*/ 7317212 w 8229600"/>
              <a:gd name="connsiteY1602" fmla="*/ 1720899 h 10285412"/>
              <a:gd name="connsiteX1603" fmla="*/ 7322825 w 8229600"/>
              <a:gd name="connsiteY1603" fmla="*/ 1726509 h 10285412"/>
              <a:gd name="connsiteX1604" fmla="*/ 7334041 w 8229600"/>
              <a:gd name="connsiteY1604" fmla="*/ 1726509 h 10285412"/>
              <a:gd name="connsiteX1605" fmla="*/ 7339651 w 8229600"/>
              <a:gd name="connsiteY1605" fmla="*/ 1732119 h 10285412"/>
              <a:gd name="connsiteX1606" fmla="*/ 7345262 w 8229600"/>
              <a:gd name="connsiteY1606" fmla="*/ 1737729 h 10285412"/>
              <a:gd name="connsiteX1607" fmla="*/ 7339651 w 8229600"/>
              <a:gd name="connsiteY1607" fmla="*/ 1748951 h 10285412"/>
              <a:gd name="connsiteX1608" fmla="*/ 7330285 w 8229600"/>
              <a:gd name="connsiteY1608" fmla="*/ 1758315 h 10285412"/>
              <a:gd name="connsiteX1609" fmla="*/ 7349521 w 8229600"/>
              <a:gd name="connsiteY1609" fmla="*/ 1769857 h 10285412"/>
              <a:gd name="connsiteX1610" fmla="*/ 7386613 w 8229600"/>
              <a:gd name="connsiteY1610" fmla="*/ 1777277 h 10285412"/>
              <a:gd name="connsiteX1611" fmla="*/ 7445962 w 8229600"/>
              <a:gd name="connsiteY1611" fmla="*/ 1806952 h 10285412"/>
              <a:gd name="connsiteX1612" fmla="*/ 7416286 w 8229600"/>
              <a:gd name="connsiteY1612" fmla="*/ 1829207 h 10285412"/>
              <a:gd name="connsiteX1613" fmla="*/ 7371776 w 8229600"/>
              <a:gd name="connsiteY1613" fmla="*/ 1836626 h 10285412"/>
              <a:gd name="connsiteX1614" fmla="*/ 7223403 w 8229600"/>
              <a:gd name="connsiteY1614" fmla="*/ 1881138 h 10285412"/>
              <a:gd name="connsiteX1615" fmla="*/ 7208566 w 8229600"/>
              <a:gd name="connsiteY1615" fmla="*/ 1940486 h 10285412"/>
              <a:gd name="connsiteX1616" fmla="*/ 7223403 w 8229600"/>
              <a:gd name="connsiteY1616" fmla="*/ 1984997 h 10285412"/>
              <a:gd name="connsiteX1617" fmla="*/ 7267917 w 8229600"/>
              <a:gd name="connsiteY1617" fmla="*/ 1984997 h 10285412"/>
              <a:gd name="connsiteX1618" fmla="*/ 7312429 w 8229600"/>
              <a:gd name="connsiteY1618" fmla="*/ 1984997 h 10285412"/>
              <a:gd name="connsiteX1619" fmla="*/ 7312429 w 8229600"/>
              <a:gd name="connsiteY1619" fmla="*/ 2014673 h 10285412"/>
              <a:gd name="connsiteX1620" fmla="*/ 7312429 w 8229600"/>
              <a:gd name="connsiteY1620" fmla="*/ 2044347 h 10285412"/>
              <a:gd name="connsiteX1621" fmla="*/ 7297589 w 8229600"/>
              <a:gd name="connsiteY1621" fmla="*/ 2044347 h 10285412"/>
              <a:gd name="connsiteX1622" fmla="*/ 7164056 w 8229600"/>
              <a:gd name="connsiteY1622" fmla="*/ 2074022 h 10285412"/>
              <a:gd name="connsiteX1623" fmla="*/ 7104706 w 8229600"/>
              <a:gd name="connsiteY1623" fmla="*/ 2088859 h 10285412"/>
              <a:gd name="connsiteX1624" fmla="*/ 7052775 w 8229600"/>
              <a:gd name="connsiteY1624" fmla="*/ 2096279 h 10285412"/>
              <a:gd name="connsiteX1625" fmla="*/ 7030521 w 8229600"/>
              <a:gd name="connsiteY1625" fmla="*/ 2103695 h 10285412"/>
              <a:gd name="connsiteX1626" fmla="*/ 6993426 w 8229600"/>
              <a:gd name="connsiteY1626" fmla="*/ 2118533 h 10285412"/>
              <a:gd name="connsiteX1627" fmla="*/ 6971170 w 8229600"/>
              <a:gd name="connsiteY1627" fmla="*/ 2148207 h 10285412"/>
              <a:gd name="connsiteX1628" fmla="*/ 6986008 w 8229600"/>
              <a:gd name="connsiteY1628" fmla="*/ 2192720 h 10285412"/>
              <a:gd name="connsiteX1629" fmla="*/ 7000844 w 8229600"/>
              <a:gd name="connsiteY1629" fmla="*/ 2222394 h 10285412"/>
              <a:gd name="connsiteX1630" fmla="*/ 7000845 w 8229600"/>
              <a:gd name="connsiteY1630" fmla="*/ 2266907 h 10285412"/>
              <a:gd name="connsiteX1631" fmla="*/ 7030521 w 8229600"/>
              <a:gd name="connsiteY1631" fmla="*/ 2281744 h 10285412"/>
              <a:gd name="connsiteX1632" fmla="*/ 7023100 w 8229600"/>
              <a:gd name="connsiteY1632" fmla="*/ 2281744 h 10285412"/>
              <a:gd name="connsiteX1633" fmla="*/ 7015684 w 8229600"/>
              <a:gd name="connsiteY1633" fmla="*/ 2281746 h 10285412"/>
              <a:gd name="connsiteX1634" fmla="*/ 7000845 w 8229600"/>
              <a:gd name="connsiteY1634" fmla="*/ 2311418 h 10285412"/>
              <a:gd name="connsiteX1635" fmla="*/ 7045358 w 8229600"/>
              <a:gd name="connsiteY1635" fmla="*/ 2341092 h 10285412"/>
              <a:gd name="connsiteX1636" fmla="*/ 7060195 w 8229600"/>
              <a:gd name="connsiteY1636" fmla="*/ 2355929 h 10285412"/>
              <a:gd name="connsiteX1637" fmla="*/ 7030522 w 8229600"/>
              <a:gd name="connsiteY1637" fmla="*/ 2370766 h 10285412"/>
              <a:gd name="connsiteX1638" fmla="*/ 7030521 w 8229600"/>
              <a:gd name="connsiteY1638" fmla="*/ 2400442 h 10285412"/>
              <a:gd name="connsiteX1639" fmla="*/ 7015684 w 8229600"/>
              <a:gd name="connsiteY1639" fmla="*/ 2444953 h 10285412"/>
              <a:gd name="connsiteX1640" fmla="*/ 7015685 w 8229600"/>
              <a:gd name="connsiteY1640" fmla="*/ 2459790 h 10285412"/>
              <a:gd name="connsiteX1641" fmla="*/ 7030521 w 8229600"/>
              <a:gd name="connsiteY1641" fmla="*/ 2459791 h 10285412"/>
              <a:gd name="connsiteX1642" fmla="*/ 7037940 w 8229600"/>
              <a:gd name="connsiteY1642" fmla="*/ 2496884 h 10285412"/>
              <a:gd name="connsiteX1643" fmla="*/ 7045356 w 8229600"/>
              <a:gd name="connsiteY1643" fmla="*/ 2519139 h 10285412"/>
              <a:gd name="connsiteX1644" fmla="*/ 7060193 w 8229600"/>
              <a:gd name="connsiteY1644" fmla="*/ 2563651 h 10285412"/>
              <a:gd name="connsiteX1645" fmla="*/ 7015685 w 8229600"/>
              <a:gd name="connsiteY1645" fmla="*/ 2637841 h 10285412"/>
              <a:gd name="connsiteX1646" fmla="*/ 7015684 w 8229600"/>
              <a:gd name="connsiteY1646" fmla="*/ 2689768 h 10285412"/>
              <a:gd name="connsiteX1647" fmla="*/ 7000845 w 8229600"/>
              <a:gd name="connsiteY1647" fmla="*/ 2726861 h 10285412"/>
              <a:gd name="connsiteX1648" fmla="*/ 7015685 w 8229600"/>
              <a:gd name="connsiteY1648" fmla="*/ 2749117 h 10285412"/>
              <a:gd name="connsiteX1649" fmla="*/ 7030521 w 8229600"/>
              <a:gd name="connsiteY1649" fmla="*/ 2786212 h 10285412"/>
              <a:gd name="connsiteX1650" fmla="*/ 7052775 w 8229600"/>
              <a:gd name="connsiteY1650" fmla="*/ 2838141 h 10285412"/>
              <a:gd name="connsiteX1651" fmla="*/ 7030519 w 8229600"/>
              <a:gd name="connsiteY1651" fmla="*/ 2875232 h 10285412"/>
              <a:gd name="connsiteX1652" fmla="*/ 7015684 w 8229600"/>
              <a:gd name="connsiteY1652" fmla="*/ 2890072 h 10285412"/>
              <a:gd name="connsiteX1653" fmla="*/ 6971167 w 8229600"/>
              <a:gd name="connsiteY1653" fmla="*/ 2845558 h 10285412"/>
              <a:gd name="connsiteX1654" fmla="*/ 6926659 w 8229600"/>
              <a:gd name="connsiteY1654" fmla="*/ 2815885 h 10285412"/>
              <a:gd name="connsiteX1655" fmla="*/ 6919237 w 8229600"/>
              <a:gd name="connsiteY1655" fmla="*/ 2808465 h 10285412"/>
              <a:gd name="connsiteX1656" fmla="*/ 6911822 w 8229600"/>
              <a:gd name="connsiteY1656" fmla="*/ 2786211 h 10285412"/>
              <a:gd name="connsiteX1657" fmla="*/ 6888738 w 8229600"/>
              <a:gd name="connsiteY1657" fmla="*/ 2786212 h 10285412"/>
              <a:gd name="connsiteX1658" fmla="*/ 6892942 w 8229600"/>
              <a:gd name="connsiteY1658" fmla="*/ 2794542 h 10285412"/>
              <a:gd name="connsiteX1659" fmla="*/ 6882269 w 8229600"/>
              <a:gd name="connsiteY1659" fmla="*/ 2791026 h 10285412"/>
              <a:gd name="connsiteX1660" fmla="*/ 6881308 w 8229600"/>
              <a:gd name="connsiteY1660" fmla="*/ 2791244 h 10285412"/>
              <a:gd name="connsiteX1661" fmla="*/ 6874729 w 8229600"/>
              <a:gd name="connsiteY1661" fmla="*/ 2830723 h 10285412"/>
              <a:gd name="connsiteX1662" fmla="*/ 6877106 w 8229600"/>
              <a:gd name="connsiteY1662" fmla="*/ 2842605 h 10285412"/>
              <a:gd name="connsiteX1663" fmla="*/ 6878874 w 8229600"/>
              <a:gd name="connsiteY1663" fmla="*/ 2837236 h 10285412"/>
              <a:gd name="connsiteX1664" fmla="*/ 6896704 w 8229600"/>
              <a:gd name="connsiteY1664" fmla="*/ 2854944 h 10285412"/>
              <a:gd name="connsiteX1665" fmla="*/ 6893187 w 8229600"/>
              <a:gd name="connsiteY1665" fmla="*/ 2865616 h 10285412"/>
              <a:gd name="connsiteX1666" fmla="*/ 6882033 w 8229600"/>
              <a:gd name="connsiteY1666" fmla="*/ 2867248 h 10285412"/>
              <a:gd name="connsiteX1667" fmla="*/ 6882146 w 8229600"/>
              <a:gd name="connsiteY1667" fmla="*/ 2867816 h 10285412"/>
              <a:gd name="connsiteX1668" fmla="*/ 6882146 w 8229600"/>
              <a:gd name="connsiteY1668" fmla="*/ 2890072 h 10285412"/>
              <a:gd name="connsiteX1669" fmla="*/ 6822798 w 8229600"/>
              <a:gd name="connsiteY1669" fmla="*/ 2897492 h 10285412"/>
              <a:gd name="connsiteX1670" fmla="*/ 6778286 w 8229600"/>
              <a:gd name="connsiteY1670" fmla="*/ 2890072 h 10285412"/>
              <a:gd name="connsiteX1671" fmla="*/ 6763775 w 8229600"/>
              <a:gd name="connsiteY1671" fmla="*/ 2900953 h 10285412"/>
              <a:gd name="connsiteX1672" fmla="*/ 6783153 w 8229600"/>
              <a:gd name="connsiteY1672" fmla="*/ 2903307 h 10285412"/>
              <a:gd name="connsiteX1673" fmla="*/ 6868447 w 8229600"/>
              <a:gd name="connsiteY1673" fmla="*/ 2904792 h 10285412"/>
              <a:gd name="connsiteX1674" fmla="*/ 6854257 w 8229600"/>
              <a:gd name="connsiteY1674" fmla="*/ 2911947 h 10285412"/>
              <a:gd name="connsiteX1675" fmla="*/ 6811625 w 8229600"/>
              <a:gd name="connsiteY1675" fmla="*/ 2915648 h 10285412"/>
              <a:gd name="connsiteX1676" fmla="*/ 6763659 w 8229600"/>
              <a:gd name="connsiteY1676" fmla="*/ 2917590 h 10285412"/>
              <a:gd name="connsiteX1677" fmla="*/ 6755953 w 8229600"/>
              <a:gd name="connsiteY1677" fmla="*/ 2918069 h 10285412"/>
              <a:gd name="connsiteX1678" fmla="*/ 6748614 w 8229600"/>
              <a:gd name="connsiteY1678" fmla="*/ 2934582 h 10285412"/>
              <a:gd name="connsiteX1679" fmla="*/ 6754027 w 8229600"/>
              <a:gd name="connsiteY1679" fmla="*/ 2950829 h 10285412"/>
              <a:gd name="connsiteX1680" fmla="*/ 6758446 w 8229600"/>
              <a:gd name="connsiteY1680" fmla="*/ 2951367 h 10285412"/>
              <a:gd name="connsiteX1681" fmla="*/ 6782079 w 8229600"/>
              <a:gd name="connsiteY1681" fmla="*/ 2968967 h 10285412"/>
              <a:gd name="connsiteX1682" fmla="*/ 6790094 w 8229600"/>
              <a:gd name="connsiteY1682" fmla="*/ 2972974 h 10285412"/>
              <a:gd name="connsiteX1683" fmla="*/ 6808458 w 8229600"/>
              <a:gd name="connsiteY1683" fmla="*/ 2979096 h 10285412"/>
              <a:gd name="connsiteX1684" fmla="*/ 6852471 w 8229600"/>
              <a:gd name="connsiteY1684" fmla="*/ 2979096 h 10285412"/>
              <a:gd name="connsiteX1685" fmla="*/ 6941497 w 8229600"/>
              <a:gd name="connsiteY1685" fmla="*/ 2964257 h 10285412"/>
              <a:gd name="connsiteX1686" fmla="*/ 6993427 w 8229600"/>
              <a:gd name="connsiteY1686" fmla="*/ 2971673 h 10285412"/>
              <a:gd name="connsiteX1687" fmla="*/ 7052775 w 8229600"/>
              <a:gd name="connsiteY1687" fmla="*/ 2986513 h 10285412"/>
              <a:gd name="connsiteX1688" fmla="*/ 7060195 w 8229600"/>
              <a:gd name="connsiteY1688" fmla="*/ 2993933 h 10285412"/>
              <a:gd name="connsiteX1689" fmla="*/ 7060192 w 8229600"/>
              <a:gd name="connsiteY1689" fmla="*/ 3008770 h 10285412"/>
              <a:gd name="connsiteX1690" fmla="*/ 7017118 w 8229600"/>
              <a:gd name="connsiteY1690" fmla="*/ 3023126 h 10285412"/>
              <a:gd name="connsiteX1691" fmla="*/ 7018112 w 8229600"/>
              <a:gd name="connsiteY1691" fmla="*/ 3025099 h 10285412"/>
              <a:gd name="connsiteX1692" fmla="*/ 7015163 w 8229600"/>
              <a:gd name="connsiteY1692" fmla="*/ 3024126 h 10285412"/>
              <a:gd name="connsiteX1693" fmla="*/ 7000844 w 8229600"/>
              <a:gd name="connsiteY1693" fmla="*/ 3038445 h 10285412"/>
              <a:gd name="connsiteX1694" fmla="*/ 7012902 w 8229600"/>
              <a:gd name="connsiteY1694" fmla="*/ 3039372 h 10285412"/>
              <a:gd name="connsiteX1695" fmla="*/ 7015682 w 8229600"/>
              <a:gd name="connsiteY1695" fmla="*/ 3053281 h 10285412"/>
              <a:gd name="connsiteX1696" fmla="*/ 7000844 w 8229600"/>
              <a:gd name="connsiteY1696" fmla="*/ 3053282 h 10285412"/>
              <a:gd name="connsiteX1697" fmla="*/ 6986008 w 8229600"/>
              <a:gd name="connsiteY1697" fmla="*/ 3053281 h 10285412"/>
              <a:gd name="connsiteX1698" fmla="*/ 6971168 w 8229600"/>
              <a:gd name="connsiteY1698" fmla="*/ 3068119 h 10285412"/>
              <a:gd name="connsiteX1699" fmla="*/ 6971168 w 8229600"/>
              <a:gd name="connsiteY1699" fmla="*/ 3059842 h 10285412"/>
              <a:gd name="connsiteX1700" fmla="*/ 6964992 w 8229600"/>
              <a:gd name="connsiteY1700" fmla="*/ 3078586 h 10285412"/>
              <a:gd name="connsiteX1701" fmla="*/ 6929456 w 8229600"/>
              <a:gd name="connsiteY1701" fmla="*/ 3078708 h 10285412"/>
              <a:gd name="connsiteX1702" fmla="*/ 6926150 w 8229600"/>
              <a:gd name="connsiteY1702" fmla="*/ 3079191 h 10285412"/>
              <a:gd name="connsiteX1703" fmla="*/ 6934237 w 8229600"/>
              <a:gd name="connsiteY1703" fmla="*/ 3100212 h 10285412"/>
              <a:gd name="connsiteX1704" fmla="*/ 6941496 w 8229600"/>
              <a:gd name="connsiteY1704" fmla="*/ 3097792 h 10285412"/>
              <a:gd name="connsiteX1705" fmla="*/ 6971168 w 8229600"/>
              <a:gd name="connsiteY1705" fmla="*/ 3097793 h 10285412"/>
              <a:gd name="connsiteX1706" fmla="*/ 6993426 w 8229600"/>
              <a:gd name="connsiteY1706" fmla="*/ 3075537 h 10285412"/>
              <a:gd name="connsiteX1707" fmla="*/ 7015684 w 8229600"/>
              <a:gd name="connsiteY1707" fmla="*/ 3068118 h 10285412"/>
              <a:gd name="connsiteX1708" fmla="*/ 7037940 w 8229600"/>
              <a:gd name="connsiteY1708" fmla="*/ 3075537 h 10285412"/>
              <a:gd name="connsiteX1709" fmla="*/ 7045358 w 8229600"/>
              <a:gd name="connsiteY1709" fmla="*/ 3097793 h 10285412"/>
              <a:gd name="connsiteX1710" fmla="*/ 7030522 w 8229600"/>
              <a:gd name="connsiteY1710" fmla="*/ 3127467 h 10285412"/>
              <a:gd name="connsiteX1711" fmla="*/ 7016342 w 8229600"/>
              <a:gd name="connsiteY1711" fmla="*/ 3127467 h 10285412"/>
              <a:gd name="connsiteX1712" fmla="*/ 7018479 w 8229600"/>
              <a:gd name="connsiteY1712" fmla="*/ 3131704 h 10285412"/>
              <a:gd name="connsiteX1713" fmla="*/ 7000844 w 8229600"/>
              <a:gd name="connsiteY1713" fmla="*/ 3134288 h 10285412"/>
              <a:gd name="connsiteX1714" fmla="*/ 7000844 w 8229600"/>
              <a:gd name="connsiteY1714" fmla="*/ 3142307 h 10285412"/>
              <a:gd name="connsiteX1715" fmla="*/ 7009370 w 8229600"/>
              <a:gd name="connsiteY1715" fmla="*/ 3159353 h 10285412"/>
              <a:gd name="connsiteX1716" fmla="*/ 7011448 w 8229600"/>
              <a:gd name="connsiteY1716" fmla="*/ 3153052 h 10285412"/>
              <a:gd name="connsiteX1717" fmla="*/ 7025635 w 8229600"/>
              <a:gd name="connsiteY1717" fmla="*/ 3145895 h 10285412"/>
              <a:gd name="connsiteX1718" fmla="*/ 7022117 w 8229600"/>
              <a:gd name="connsiteY1718" fmla="*/ 3156567 h 10285412"/>
              <a:gd name="connsiteX1719" fmla="*/ 7010826 w 8229600"/>
              <a:gd name="connsiteY1719" fmla="*/ 3162265 h 10285412"/>
              <a:gd name="connsiteX1720" fmla="*/ 7015684 w 8229600"/>
              <a:gd name="connsiteY1720" fmla="*/ 3171979 h 10285412"/>
              <a:gd name="connsiteX1721" fmla="*/ 7015684 w 8229600"/>
              <a:gd name="connsiteY1721" fmla="*/ 3201653 h 10285412"/>
              <a:gd name="connsiteX1722" fmla="*/ 7015595 w 8229600"/>
              <a:gd name="connsiteY1722" fmla="*/ 3201745 h 10285412"/>
              <a:gd name="connsiteX1723" fmla="*/ 7072090 w 8229600"/>
              <a:gd name="connsiteY1723" fmla="*/ 3220361 h 10285412"/>
              <a:gd name="connsiteX1724" fmla="*/ 7076602 w 8229600"/>
              <a:gd name="connsiteY1724" fmla="*/ 3222365 h 10285412"/>
              <a:gd name="connsiteX1725" fmla="*/ 7079672 w 8229600"/>
              <a:gd name="connsiteY1725" fmla="*/ 3207016 h 10285412"/>
              <a:gd name="connsiteX1726" fmla="*/ 7099508 w 8229600"/>
              <a:gd name="connsiteY1726" fmla="*/ 3203049 h 10285412"/>
              <a:gd name="connsiteX1727" fmla="*/ 7107439 w 8229600"/>
              <a:gd name="connsiteY1727" fmla="*/ 3210983 h 10285412"/>
              <a:gd name="connsiteX1728" fmla="*/ 7095559 w 8229600"/>
              <a:gd name="connsiteY1728" fmla="*/ 3230784 h 10285412"/>
              <a:gd name="connsiteX1729" fmla="*/ 7175302 w 8229600"/>
              <a:gd name="connsiteY1729" fmla="*/ 3266202 h 10285412"/>
              <a:gd name="connsiteX1730" fmla="*/ 7185976 w 8229600"/>
              <a:gd name="connsiteY1730" fmla="*/ 3269718 h 10285412"/>
              <a:gd name="connsiteX1731" fmla="*/ 7168270 w 8229600"/>
              <a:gd name="connsiteY1731" fmla="*/ 3287548 h 10285412"/>
              <a:gd name="connsiteX1732" fmla="*/ 7150563 w 8229600"/>
              <a:gd name="connsiteY1732" fmla="*/ 3305376 h 10285412"/>
              <a:gd name="connsiteX1733" fmla="*/ 7171969 w 8229600"/>
              <a:gd name="connsiteY1733" fmla="*/ 3330180 h 10285412"/>
              <a:gd name="connsiteX1734" fmla="*/ 7205808 w 8229600"/>
              <a:gd name="connsiteY1734" fmla="*/ 3353160 h 10285412"/>
              <a:gd name="connsiteX1735" fmla="*/ 7197016 w 8229600"/>
              <a:gd name="connsiteY1735" fmla="*/ 3379842 h 10285412"/>
              <a:gd name="connsiteX1736" fmla="*/ 7189982 w 8229600"/>
              <a:gd name="connsiteY1736" fmla="*/ 3401189 h 10285412"/>
              <a:gd name="connsiteX1737" fmla="*/ 7186465 w 8229600"/>
              <a:gd name="connsiteY1737" fmla="*/ 3411861 h 10285412"/>
              <a:gd name="connsiteX1738" fmla="*/ 7197139 w 8229600"/>
              <a:gd name="connsiteY1738" fmla="*/ 3415378 h 10285412"/>
              <a:gd name="connsiteX1739" fmla="*/ 7190105 w 8229600"/>
              <a:gd name="connsiteY1739" fmla="*/ 3436725 h 10285412"/>
              <a:gd name="connsiteX1740" fmla="*/ 7190225 w 8229600"/>
              <a:gd name="connsiteY1740" fmla="*/ 3472260 h 10285412"/>
              <a:gd name="connsiteX1741" fmla="*/ 7215212 w 8229600"/>
              <a:gd name="connsiteY1741" fmla="*/ 3504157 h 10285412"/>
              <a:gd name="connsiteX1742" fmla="*/ 7224126 w 8229600"/>
              <a:gd name="connsiteY1742" fmla="*/ 3513011 h 10285412"/>
              <a:gd name="connsiteX1743" fmla="*/ 7208179 w 8229600"/>
              <a:gd name="connsiteY1743" fmla="*/ 3525503 h 10285412"/>
              <a:gd name="connsiteX1744" fmla="*/ 7179799 w 8229600"/>
              <a:gd name="connsiteY1744" fmla="*/ 3539816 h 10285412"/>
              <a:gd name="connsiteX1745" fmla="*/ 7162365 w 8229600"/>
              <a:gd name="connsiteY1745" fmla="*/ 3542366 h 10285412"/>
              <a:gd name="connsiteX1746" fmla="*/ 7162978 w 8229600"/>
              <a:gd name="connsiteY1746" fmla="*/ 3544198 h 10285412"/>
              <a:gd name="connsiteX1747" fmla="*/ 7170911 w 8229600"/>
              <a:gd name="connsiteY1747" fmla="*/ 3560065 h 10285412"/>
              <a:gd name="connsiteX1748" fmla="*/ 7194710 w 8229600"/>
              <a:gd name="connsiteY1748" fmla="*/ 3599734 h 10285412"/>
              <a:gd name="connsiteX1749" fmla="*/ 7210579 w 8229600"/>
              <a:gd name="connsiteY1749" fmla="*/ 3655271 h 10285412"/>
              <a:gd name="connsiteX1750" fmla="*/ 7214543 w 8229600"/>
              <a:gd name="connsiteY1750" fmla="*/ 3690971 h 10285412"/>
              <a:gd name="connsiteX1751" fmla="*/ 7218515 w 8229600"/>
              <a:gd name="connsiteY1751" fmla="*/ 3718740 h 10285412"/>
              <a:gd name="connsiteX1752" fmla="*/ 7226446 w 8229600"/>
              <a:gd name="connsiteY1752" fmla="*/ 3742542 h 10285412"/>
              <a:gd name="connsiteX1753" fmla="*/ 7214543 w 8229600"/>
              <a:gd name="connsiteY1753" fmla="*/ 3746508 h 10285412"/>
              <a:gd name="connsiteX1754" fmla="*/ 7194712 w 8229600"/>
              <a:gd name="connsiteY1754" fmla="*/ 3742542 h 10285412"/>
              <a:gd name="connsiteX1755" fmla="*/ 7186778 w 8229600"/>
              <a:gd name="connsiteY1755" fmla="*/ 3750476 h 10285412"/>
              <a:gd name="connsiteX1756" fmla="*/ 7178842 w 8229600"/>
              <a:gd name="connsiteY1756" fmla="*/ 3774274 h 10285412"/>
              <a:gd name="connsiteX1757" fmla="*/ 7178842 w 8229600"/>
              <a:gd name="connsiteY1757" fmla="*/ 3784968 h 10285412"/>
              <a:gd name="connsiteX1758" fmla="*/ 7180657 w 8229600"/>
              <a:gd name="connsiteY1758" fmla="*/ 3788565 h 10285412"/>
              <a:gd name="connsiteX1759" fmla="*/ 7178844 w 8229600"/>
              <a:gd name="connsiteY1759" fmla="*/ 3786763 h 10285412"/>
              <a:gd name="connsiteX1760" fmla="*/ 7178844 w 8229600"/>
              <a:gd name="connsiteY1760" fmla="*/ 3790144 h 10285412"/>
              <a:gd name="connsiteX1761" fmla="*/ 7194709 w 8229600"/>
              <a:gd name="connsiteY1761" fmla="*/ 3790143 h 10285412"/>
              <a:gd name="connsiteX1762" fmla="*/ 7210577 w 8229600"/>
              <a:gd name="connsiteY1762" fmla="*/ 3790144 h 10285412"/>
              <a:gd name="connsiteX1763" fmla="*/ 7230413 w 8229600"/>
              <a:gd name="connsiteY1763" fmla="*/ 3802046 h 10285412"/>
              <a:gd name="connsiteX1764" fmla="*/ 7238345 w 8229600"/>
              <a:gd name="connsiteY1764" fmla="*/ 3817913 h 10285412"/>
              <a:gd name="connsiteX1765" fmla="*/ 7226447 w 8229600"/>
              <a:gd name="connsiteY1765" fmla="*/ 3853613 h 10285412"/>
              <a:gd name="connsiteX1766" fmla="*/ 7218512 w 8229600"/>
              <a:gd name="connsiteY1766" fmla="*/ 3893281 h 10285412"/>
              <a:gd name="connsiteX1767" fmla="*/ 7194710 w 8229600"/>
              <a:gd name="connsiteY1767" fmla="*/ 3901215 h 10285412"/>
              <a:gd name="connsiteX1768" fmla="*/ 7183587 w 8229600"/>
              <a:gd name="connsiteY1768" fmla="*/ 3917902 h 10285412"/>
              <a:gd name="connsiteX1769" fmla="*/ 7178844 w 8229600"/>
              <a:gd name="connsiteY1769" fmla="*/ 3925017 h 10285412"/>
              <a:gd name="connsiteX1770" fmla="*/ 7194710 w 8229600"/>
              <a:gd name="connsiteY1770" fmla="*/ 3948818 h 10285412"/>
              <a:gd name="connsiteX1771" fmla="*/ 7226444 w 8229600"/>
              <a:gd name="connsiteY1771" fmla="*/ 3948816 h 10285412"/>
              <a:gd name="connsiteX1772" fmla="*/ 7250247 w 8229600"/>
              <a:gd name="connsiteY1772" fmla="*/ 3956752 h 10285412"/>
              <a:gd name="connsiteX1773" fmla="*/ 7218513 w 8229600"/>
              <a:gd name="connsiteY1773" fmla="*/ 4020221 h 10285412"/>
              <a:gd name="connsiteX1774" fmla="*/ 7210576 w 8229600"/>
              <a:gd name="connsiteY1774" fmla="*/ 4044020 h 10285412"/>
              <a:gd name="connsiteX1775" fmla="*/ 7210579 w 8229600"/>
              <a:gd name="connsiteY1775" fmla="*/ 4075757 h 10285412"/>
              <a:gd name="connsiteX1776" fmla="*/ 7198678 w 8229600"/>
              <a:gd name="connsiteY1776" fmla="*/ 4103524 h 10285412"/>
              <a:gd name="connsiteX1777" fmla="*/ 7266115 w 8229600"/>
              <a:gd name="connsiteY1777" fmla="*/ 4178894 h 10285412"/>
              <a:gd name="connsiteX1778" fmla="*/ 7305782 w 8229600"/>
              <a:gd name="connsiteY1778" fmla="*/ 4234430 h 10285412"/>
              <a:gd name="connsiteX1779" fmla="*/ 7325617 w 8229600"/>
              <a:gd name="connsiteY1779" fmla="*/ 4262200 h 10285412"/>
              <a:gd name="connsiteX1780" fmla="*/ 7345453 w 8229600"/>
              <a:gd name="connsiteY1780" fmla="*/ 4289967 h 10285412"/>
              <a:gd name="connsiteX1781" fmla="*/ 7369252 w 8229600"/>
              <a:gd name="connsiteY1781" fmla="*/ 4329636 h 10285412"/>
              <a:gd name="connsiteX1782" fmla="*/ 7408920 w 8229600"/>
              <a:gd name="connsiteY1782" fmla="*/ 4448640 h 10285412"/>
              <a:gd name="connsiteX1783" fmla="*/ 7424787 w 8229600"/>
              <a:gd name="connsiteY1783" fmla="*/ 4464510 h 10285412"/>
              <a:gd name="connsiteX1784" fmla="*/ 7424788 w 8229600"/>
              <a:gd name="connsiteY1784" fmla="*/ 4480375 h 10285412"/>
              <a:gd name="connsiteX1785" fmla="*/ 7456522 w 8229600"/>
              <a:gd name="connsiteY1785" fmla="*/ 4512109 h 10285412"/>
              <a:gd name="connsiteX1786" fmla="*/ 7468424 w 8229600"/>
              <a:gd name="connsiteY1786" fmla="*/ 4539880 h 10285412"/>
              <a:gd name="connsiteX1787" fmla="*/ 7456522 w 8229600"/>
              <a:gd name="connsiteY1787" fmla="*/ 4543844 h 10285412"/>
              <a:gd name="connsiteX1788" fmla="*/ 7444621 w 8229600"/>
              <a:gd name="connsiteY1788" fmla="*/ 4579545 h 10285412"/>
              <a:gd name="connsiteX1789" fmla="*/ 7480323 w 8229600"/>
              <a:gd name="connsiteY1789" fmla="*/ 4631116 h 10285412"/>
              <a:gd name="connsiteX1790" fmla="*/ 7492223 w 8229600"/>
              <a:gd name="connsiteY1790" fmla="*/ 4650950 h 10285412"/>
              <a:gd name="connsiteX1791" fmla="*/ 7492225 w 8229600"/>
              <a:gd name="connsiteY1791" fmla="*/ 4666817 h 10285412"/>
              <a:gd name="connsiteX1792" fmla="*/ 7516023 w 8229600"/>
              <a:gd name="connsiteY1792" fmla="*/ 4690619 h 10285412"/>
              <a:gd name="connsiteX1793" fmla="*/ 7551728 w 8229600"/>
              <a:gd name="connsiteY1793" fmla="*/ 4734255 h 10285412"/>
              <a:gd name="connsiteX1794" fmla="*/ 7535861 w 8229600"/>
              <a:gd name="connsiteY1794" fmla="*/ 4797722 h 10285412"/>
              <a:gd name="connsiteX1795" fmla="*/ 7519994 w 8229600"/>
              <a:gd name="connsiteY1795" fmla="*/ 4813590 h 10285412"/>
              <a:gd name="connsiteX1796" fmla="*/ 7504124 w 8229600"/>
              <a:gd name="connsiteY1796" fmla="*/ 4845324 h 10285412"/>
              <a:gd name="connsiteX1797" fmla="*/ 7496192 w 8229600"/>
              <a:gd name="connsiteY1797" fmla="*/ 4837391 h 10285412"/>
              <a:gd name="connsiteX1798" fmla="*/ 7496189 w 8229600"/>
              <a:gd name="connsiteY1798" fmla="*/ 4821522 h 10285412"/>
              <a:gd name="connsiteX1799" fmla="*/ 7488257 w 8229600"/>
              <a:gd name="connsiteY1799" fmla="*/ 4781857 h 10285412"/>
              <a:gd name="connsiteX1800" fmla="*/ 7472391 w 8229600"/>
              <a:gd name="connsiteY1800" fmla="*/ 4750120 h 10285412"/>
              <a:gd name="connsiteX1801" fmla="*/ 7448590 w 8229600"/>
              <a:gd name="connsiteY1801" fmla="*/ 4758057 h 10285412"/>
              <a:gd name="connsiteX1802" fmla="*/ 7448590 w 8229600"/>
              <a:gd name="connsiteY1802" fmla="*/ 4773922 h 10285412"/>
              <a:gd name="connsiteX1803" fmla="*/ 7464455 w 8229600"/>
              <a:gd name="connsiteY1803" fmla="*/ 4773922 h 10285412"/>
              <a:gd name="connsiteX1804" fmla="*/ 7452557 w 8229600"/>
              <a:gd name="connsiteY1804" fmla="*/ 4777888 h 10285412"/>
              <a:gd name="connsiteX1805" fmla="*/ 7432721 w 8229600"/>
              <a:gd name="connsiteY1805" fmla="*/ 4789789 h 10285412"/>
              <a:gd name="connsiteX1806" fmla="*/ 7436691 w 8229600"/>
              <a:gd name="connsiteY1806" fmla="*/ 4809622 h 10285412"/>
              <a:gd name="connsiteX1807" fmla="*/ 7456524 w 8229600"/>
              <a:gd name="connsiteY1807" fmla="*/ 4813590 h 10285412"/>
              <a:gd name="connsiteX1808" fmla="*/ 7468420 w 8229600"/>
              <a:gd name="connsiteY1808" fmla="*/ 4849293 h 10285412"/>
              <a:gd name="connsiteX1809" fmla="*/ 7432721 w 8229600"/>
              <a:gd name="connsiteY1809" fmla="*/ 4869125 h 10285412"/>
              <a:gd name="connsiteX1810" fmla="*/ 7408920 w 8229600"/>
              <a:gd name="connsiteY1810" fmla="*/ 4892926 h 10285412"/>
              <a:gd name="connsiteX1811" fmla="*/ 7432721 w 8229600"/>
              <a:gd name="connsiteY1811" fmla="*/ 4908793 h 10285412"/>
              <a:gd name="connsiteX1812" fmla="*/ 7444621 w 8229600"/>
              <a:gd name="connsiteY1812" fmla="*/ 4928630 h 10285412"/>
              <a:gd name="connsiteX1813" fmla="*/ 7432721 w 8229600"/>
              <a:gd name="connsiteY1813" fmla="*/ 4932596 h 10285412"/>
              <a:gd name="connsiteX1814" fmla="*/ 7416854 w 8229600"/>
              <a:gd name="connsiteY1814" fmla="*/ 4948464 h 10285412"/>
              <a:gd name="connsiteX1815" fmla="*/ 7408922 w 8229600"/>
              <a:gd name="connsiteY1815" fmla="*/ 4956397 h 10285412"/>
              <a:gd name="connsiteX1816" fmla="*/ 7400986 w 8229600"/>
              <a:gd name="connsiteY1816" fmla="*/ 4948464 h 10285412"/>
              <a:gd name="connsiteX1817" fmla="*/ 7385121 w 8229600"/>
              <a:gd name="connsiteY1817" fmla="*/ 4980199 h 10285412"/>
              <a:gd name="connsiteX1818" fmla="*/ 7404951 w 8229600"/>
              <a:gd name="connsiteY1818" fmla="*/ 5007966 h 10285412"/>
              <a:gd name="connsiteX1819" fmla="*/ 7408920 w 8229600"/>
              <a:gd name="connsiteY1819" fmla="*/ 5019866 h 10285412"/>
              <a:gd name="connsiteX1820" fmla="*/ 7408923 w 8229600"/>
              <a:gd name="connsiteY1820" fmla="*/ 5035734 h 10285412"/>
              <a:gd name="connsiteX1821" fmla="*/ 7412887 w 8229600"/>
              <a:gd name="connsiteY1821" fmla="*/ 5047636 h 10285412"/>
              <a:gd name="connsiteX1822" fmla="*/ 7400987 w 8229600"/>
              <a:gd name="connsiteY1822" fmla="*/ 5043667 h 10285412"/>
              <a:gd name="connsiteX1823" fmla="*/ 7369254 w 8229600"/>
              <a:gd name="connsiteY1823" fmla="*/ 5043668 h 10285412"/>
              <a:gd name="connsiteX1824" fmla="*/ 7329583 w 8229600"/>
              <a:gd name="connsiteY1824" fmla="*/ 5083338 h 10285412"/>
              <a:gd name="connsiteX1825" fmla="*/ 7337518 w 8229600"/>
              <a:gd name="connsiteY1825" fmla="*/ 5123004 h 10285412"/>
              <a:gd name="connsiteX1826" fmla="*/ 7297850 w 8229600"/>
              <a:gd name="connsiteY1826" fmla="*/ 5162672 h 10285412"/>
              <a:gd name="connsiteX1827" fmla="*/ 7290901 w 8229600"/>
              <a:gd name="connsiteY1827" fmla="*/ 5169622 h 10285412"/>
              <a:gd name="connsiteX1828" fmla="*/ 7299107 w 8229600"/>
              <a:gd name="connsiteY1828" fmla="*/ 5178033 h 10285412"/>
              <a:gd name="connsiteX1829" fmla="*/ 7284107 w 8229600"/>
              <a:gd name="connsiteY1829" fmla="*/ 5176417 h 10285412"/>
              <a:gd name="connsiteX1830" fmla="*/ 7275460 w 8229600"/>
              <a:gd name="connsiteY1830" fmla="*/ 5185063 h 10285412"/>
              <a:gd name="connsiteX1831" fmla="*/ 7275460 w 8229600"/>
              <a:gd name="connsiteY1831" fmla="*/ 5186374 h 10285412"/>
              <a:gd name="connsiteX1832" fmla="*/ 7286679 w 8229600"/>
              <a:gd name="connsiteY1832" fmla="*/ 5197592 h 10285412"/>
              <a:gd name="connsiteX1833" fmla="*/ 7297899 w 8229600"/>
              <a:gd name="connsiteY1833" fmla="*/ 5197592 h 10285412"/>
              <a:gd name="connsiteX1834" fmla="*/ 7297899 w 8229600"/>
              <a:gd name="connsiteY1834" fmla="*/ 5208813 h 10285412"/>
              <a:gd name="connsiteX1835" fmla="*/ 7303509 w 8229600"/>
              <a:gd name="connsiteY1835" fmla="*/ 5234057 h 10285412"/>
              <a:gd name="connsiteX1836" fmla="*/ 7308930 w 8229600"/>
              <a:gd name="connsiteY1836" fmla="*/ 5238317 h 10285412"/>
              <a:gd name="connsiteX1837" fmla="*/ 7321650 w 8229600"/>
              <a:gd name="connsiteY1837" fmla="*/ 5234077 h 10285412"/>
              <a:gd name="connsiteX1838" fmla="*/ 7331822 w 8229600"/>
              <a:gd name="connsiteY1838" fmla="*/ 5232043 h 10285412"/>
              <a:gd name="connsiteX1839" fmla="*/ 7334234 w 8229600"/>
              <a:gd name="connsiteY1839" fmla="*/ 5227310 h 10285412"/>
              <a:gd name="connsiteX1840" fmla="*/ 7346380 w 8229600"/>
              <a:gd name="connsiteY1840" fmla="*/ 5208400 h 10285412"/>
              <a:gd name="connsiteX1841" fmla="*/ 7349074 w 8229600"/>
              <a:gd name="connsiteY1841" fmla="*/ 5183418 h 10285412"/>
              <a:gd name="connsiteX1842" fmla="*/ 7364258 w 8229600"/>
              <a:gd name="connsiteY1842" fmla="*/ 5159780 h 10285412"/>
              <a:gd name="connsiteX1843" fmla="*/ 7354457 w 8229600"/>
              <a:gd name="connsiteY1843" fmla="*/ 5133451 h 10285412"/>
              <a:gd name="connsiteX1844" fmla="*/ 7352766 w 8229600"/>
              <a:gd name="connsiteY1844" fmla="*/ 5125688 h 10285412"/>
              <a:gd name="connsiteX1845" fmla="*/ 7357150 w 8229600"/>
              <a:gd name="connsiteY1845" fmla="*/ 5108469 h 10285412"/>
              <a:gd name="connsiteX1846" fmla="*/ 7350732 w 8229600"/>
              <a:gd name="connsiteY1846" fmla="*/ 5097667 h 10285412"/>
              <a:gd name="connsiteX1847" fmla="*/ 7369297 w 8229600"/>
              <a:gd name="connsiteY1847" fmla="*/ 5089560 h 10285412"/>
              <a:gd name="connsiteX1848" fmla="*/ 7391451 w 8229600"/>
              <a:gd name="connsiteY1848" fmla="*/ 5086260 h 10285412"/>
              <a:gd name="connsiteX1849" fmla="*/ 7394279 w 8229600"/>
              <a:gd name="connsiteY1849" fmla="*/ 5092251 h 10285412"/>
              <a:gd name="connsiteX1850" fmla="*/ 7395971 w 8229600"/>
              <a:gd name="connsiteY1850" fmla="*/ 5100016 h 10285412"/>
              <a:gd name="connsiteX1851" fmla="*/ 7392324 w 8229600"/>
              <a:gd name="connsiteY1851" fmla="*/ 5114342 h 10285412"/>
              <a:gd name="connsiteX1852" fmla="*/ 7400987 w 8229600"/>
              <a:gd name="connsiteY1852" fmla="*/ 5123004 h 10285412"/>
              <a:gd name="connsiteX1853" fmla="*/ 7391764 w 8229600"/>
              <a:gd name="connsiteY1853" fmla="*/ 5127615 h 10285412"/>
              <a:gd name="connsiteX1854" fmla="*/ 7392275 w 8229600"/>
              <a:gd name="connsiteY1854" fmla="*/ 5157745 h 10285412"/>
              <a:gd name="connsiteX1855" fmla="*/ 7392218 w 8229600"/>
              <a:gd name="connsiteY1855" fmla="*/ 5162394 h 10285412"/>
              <a:gd name="connsiteX1856" fmla="*/ 7393055 w 8229600"/>
              <a:gd name="connsiteY1856" fmla="*/ 5162672 h 10285412"/>
              <a:gd name="connsiteX1857" fmla="*/ 7393053 w 8229600"/>
              <a:gd name="connsiteY1857" fmla="*/ 5178541 h 10285412"/>
              <a:gd name="connsiteX1858" fmla="*/ 7392031 w 8229600"/>
              <a:gd name="connsiteY1858" fmla="*/ 5177517 h 10285412"/>
              <a:gd name="connsiteX1859" fmla="*/ 7391620 w 8229600"/>
              <a:gd name="connsiteY1859" fmla="*/ 5210749 h 10285412"/>
              <a:gd name="connsiteX1860" fmla="*/ 7384758 w 8229600"/>
              <a:gd name="connsiteY1860" fmla="*/ 5217848 h 10285412"/>
              <a:gd name="connsiteX1861" fmla="*/ 7385121 w 8229600"/>
              <a:gd name="connsiteY1861" fmla="*/ 5218210 h 10285412"/>
              <a:gd name="connsiteX1862" fmla="*/ 7377188 w 8229600"/>
              <a:gd name="connsiteY1862" fmla="*/ 5226143 h 10285412"/>
              <a:gd name="connsiteX1863" fmla="*/ 7376961 w 8229600"/>
              <a:gd name="connsiteY1863" fmla="*/ 5225915 h 10285412"/>
              <a:gd name="connsiteX1864" fmla="*/ 7371709 w 8229600"/>
              <a:gd name="connsiteY1864" fmla="*/ 5231348 h 10285412"/>
              <a:gd name="connsiteX1865" fmla="*/ 7361319 w 8229600"/>
              <a:gd name="connsiteY1865" fmla="*/ 5237523 h 10285412"/>
              <a:gd name="connsiteX1866" fmla="*/ 7361319 w 8229600"/>
              <a:gd name="connsiteY1866" fmla="*/ 5238163 h 10285412"/>
              <a:gd name="connsiteX1867" fmla="*/ 7381507 w 8229600"/>
              <a:gd name="connsiteY1867" fmla="*/ 5257679 h 10285412"/>
              <a:gd name="connsiteX1868" fmla="*/ 7390963 w 8229600"/>
              <a:gd name="connsiteY1868" fmla="*/ 5263752 h 10285412"/>
              <a:gd name="connsiteX1869" fmla="*/ 7375435 w 8229600"/>
              <a:gd name="connsiteY1869" fmla="*/ 5267132 h 10285412"/>
              <a:gd name="connsiteX1870" fmla="*/ 7378817 w 8229600"/>
              <a:gd name="connsiteY1870" fmla="*/ 5282661 h 10285412"/>
              <a:gd name="connsiteX1871" fmla="*/ 7378746 w 8229600"/>
              <a:gd name="connsiteY1871" fmla="*/ 5283324 h 10285412"/>
              <a:gd name="connsiteX1872" fmla="*/ 7398878 w 8229600"/>
              <a:gd name="connsiteY1872" fmla="*/ 5287351 h 10285412"/>
              <a:gd name="connsiteX1873" fmla="*/ 7443756 w 8229600"/>
              <a:gd name="connsiteY1873" fmla="*/ 5309792 h 10285412"/>
              <a:gd name="connsiteX1874" fmla="*/ 7421318 w 8229600"/>
              <a:gd name="connsiteY1874" fmla="*/ 5326623 h 10285412"/>
              <a:gd name="connsiteX1875" fmla="*/ 7387658 w 8229600"/>
              <a:gd name="connsiteY1875" fmla="*/ 5332232 h 10285412"/>
              <a:gd name="connsiteX1876" fmla="*/ 7358266 w 8229600"/>
              <a:gd name="connsiteY1876" fmla="*/ 5336240 h 10285412"/>
              <a:gd name="connsiteX1877" fmla="*/ 7376813 w 8229600"/>
              <a:gd name="connsiteY1877" fmla="*/ 5348155 h 10285412"/>
              <a:gd name="connsiteX1878" fmla="*/ 7381884 w 8229600"/>
              <a:gd name="connsiteY1878" fmla="*/ 5371448 h 10285412"/>
              <a:gd name="connsiteX1879" fmla="*/ 7386957 w 8229600"/>
              <a:gd name="connsiteY1879" fmla="*/ 5394741 h 10285412"/>
              <a:gd name="connsiteX1880" fmla="*/ 7392028 w 8229600"/>
              <a:gd name="connsiteY1880" fmla="*/ 5418033 h 10285412"/>
              <a:gd name="connsiteX1881" fmla="*/ 7406555 w 8229600"/>
              <a:gd name="connsiteY1881" fmla="*/ 5447399 h 10285412"/>
              <a:gd name="connsiteX1882" fmla="*/ 7440994 w 8229600"/>
              <a:gd name="connsiteY1882" fmla="*/ 5456163 h 10285412"/>
              <a:gd name="connsiteX1883" fmla="*/ 7431539 w 8229600"/>
              <a:gd name="connsiteY1883" fmla="*/ 5450090 h 10285412"/>
              <a:gd name="connsiteX1884" fmla="*/ 7422084 w 8229600"/>
              <a:gd name="connsiteY1884" fmla="*/ 5444016 h 10285412"/>
              <a:gd name="connsiteX1885" fmla="*/ 7440649 w 8229600"/>
              <a:gd name="connsiteY1885" fmla="*/ 5435908 h 10285412"/>
              <a:gd name="connsiteX1886" fmla="*/ 7447067 w 8229600"/>
              <a:gd name="connsiteY1886" fmla="*/ 5446710 h 10285412"/>
              <a:gd name="connsiteX1887" fmla="*/ 7453140 w 8229600"/>
              <a:gd name="connsiteY1887" fmla="*/ 5437255 h 10285412"/>
              <a:gd name="connsiteX1888" fmla="*/ 7462594 w 8229600"/>
              <a:gd name="connsiteY1888" fmla="*/ 5443329 h 10285412"/>
              <a:gd name="connsiteX1889" fmla="*/ 7487578 w 8229600"/>
              <a:gd name="connsiteY1889" fmla="*/ 5446020 h 10285412"/>
              <a:gd name="connsiteX1890" fmla="*/ 7493652 w 8229600"/>
              <a:gd name="connsiteY1890" fmla="*/ 5436565 h 10285412"/>
              <a:gd name="connsiteX1891" fmla="*/ 7499725 w 8229600"/>
              <a:gd name="connsiteY1891" fmla="*/ 5427110 h 10285412"/>
              <a:gd name="connsiteX1892" fmla="*/ 7511871 w 8229600"/>
              <a:gd name="connsiteY1892" fmla="*/ 5408202 h 10285412"/>
              <a:gd name="connsiteX1893" fmla="*/ 7524363 w 8229600"/>
              <a:gd name="connsiteY1893" fmla="*/ 5409547 h 10285412"/>
              <a:gd name="connsiteX1894" fmla="*/ 7530781 w 8229600"/>
              <a:gd name="connsiteY1894" fmla="*/ 5420349 h 10285412"/>
              <a:gd name="connsiteX1895" fmla="*/ 7549691 w 8229600"/>
              <a:gd name="connsiteY1895" fmla="*/ 5432495 h 10285412"/>
              <a:gd name="connsiteX1896" fmla="*/ 7559146 w 8229600"/>
              <a:gd name="connsiteY1896" fmla="*/ 5438569 h 10285412"/>
              <a:gd name="connsiteX1897" fmla="*/ 7558145 w 8229600"/>
              <a:gd name="connsiteY1897" fmla="*/ 5471315 h 10285412"/>
              <a:gd name="connsiteX1898" fmla="*/ 7570981 w 8229600"/>
              <a:gd name="connsiteY1898" fmla="*/ 5492918 h 10285412"/>
              <a:gd name="connsiteX1899" fmla="*/ 7584819 w 8229600"/>
              <a:gd name="connsiteY1899" fmla="*/ 5481772 h 10285412"/>
              <a:gd name="connsiteX1900" fmla="*/ 7587855 w 8229600"/>
              <a:gd name="connsiteY1900" fmla="*/ 5477045 h 10285412"/>
              <a:gd name="connsiteX1901" fmla="*/ 7575363 w 8229600"/>
              <a:gd name="connsiteY1901" fmla="*/ 5475698 h 10285412"/>
              <a:gd name="connsiteX1902" fmla="*/ 7571982 w 8229600"/>
              <a:gd name="connsiteY1902" fmla="*/ 5460170 h 10285412"/>
              <a:gd name="connsiteX1903" fmla="*/ 7587509 w 8229600"/>
              <a:gd name="connsiteY1903" fmla="*/ 5456789 h 10285412"/>
              <a:gd name="connsiteX1904" fmla="*/ 7600346 w 8229600"/>
              <a:gd name="connsiteY1904" fmla="*/ 5478389 h 10285412"/>
              <a:gd name="connsiteX1905" fmla="*/ 7603728 w 8229600"/>
              <a:gd name="connsiteY1905" fmla="*/ 5493918 h 10285412"/>
              <a:gd name="connsiteX1906" fmla="*/ 7607109 w 8229600"/>
              <a:gd name="connsiteY1906" fmla="*/ 5509448 h 10285412"/>
              <a:gd name="connsiteX1907" fmla="*/ 7632092 w 8229600"/>
              <a:gd name="connsiteY1907" fmla="*/ 5512139 h 10285412"/>
              <a:gd name="connsiteX1908" fmla="*/ 7619256 w 8229600"/>
              <a:gd name="connsiteY1908" fmla="*/ 5490538 h 10285412"/>
              <a:gd name="connsiteX1909" fmla="*/ 7625328 w 8229600"/>
              <a:gd name="connsiteY1909" fmla="*/ 5481084 h 10285412"/>
              <a:gd name="connsiteX1910" fmla="*/ 7634785 w 8229600"/>
              <a:gd name="connsiteY1910" fmla="*/ 5487157 h 10285412"/>
              <a:gd name="connsiteX1911" fmla="*/ 7652003 w 8229600"/>
              <a:gd name="connsiteY1911" fmla="*/ 5491540 h 10285412"/>
              <a:gd name="connsiteX1912" fmla="*/ 7653693 w 8229600"/>
              <a:gd name="connsiteY1912" fmla="*/ 5499303 h 10285412"/>
              <a:gd name="connsiteX1913" fmla="*/ 7659767 w 8229600"/>
              <a:gd name="connsiteY1913" fmla="*/ 5489848 h 10285412"/>
              <a:gd name="connsiteX1914" fmla="*/ 7675295 w 8229600"/>
              <a:gd name="connsiteY1914" fmla="*/ 5486467 h 10285412"/>
              <a:gd name="connsiteX1915" fmla="*/ 7690824 w 8229600"/>
              <a:gd name="connsiteY1915" fmla="*/ 5483084 h 10285412"/>
              <a:gd name="connsiteX1916" fmla="*/ 7706351 w 8229600"/>
              <a:gd name="connsiteY1916" fmla="*/ 5479705 h 10285412"/>
              <a:gd name="connsiteX1917" fmla="*/ 7673293 w 8229600"/>
              <a:gd name="connsiteY1917" fmla="*/ 5551961 h 10285412"/>
              <a:gd name="connsiteX1918" fmla="*/ 7662491 w 8229600"/>
              <a:gd name="connsiteY1918" fmla="*/ 5558379 h 10285412"/>
              <a:gd name="connsiteX1919" fmla="*/ 7651689 w 8229600"/>
              <a:gd name="connsiteY1919" fmla="*/ 5564797 h 10285412"/>
              <a:gd name="connsiteX1920" fmla="*/ 7630090 w 8229600"/>
              <a:gd name="connsiteY1920" fmla="*/ 5577633 h 10285412"/>
              <a:gd name="connsiteX1921" fmla="*/ 7614561 w 8229600"/>
              <a:gd name="connsiteY1921" fmla="*/ 5581016 h 10285412"/>
              <a:gd name="connsiteX1922" fmla="*/ 7624015 w 8229600"/>
              <a:gd name="connsiteY1922" fmla="*/ 5587088 h 10285412"/>
              <a:gd name="connsiteX1923" fmla="*/ 7641235 w 8229600"/>
              <a:gd name="connsiteY1923" fmla="*/ 5591471 h 10285412"/>
              <a:gd name="connsiteX1924" fmla="*/ 7649000 w 8229600"/>
              <a:gd name="connsiteY1924" fmla="*/ 5589779 h 10285412"/>
              <a:gd name="connsiteX1925" fmla="*/ 7673982 w 8229600"/>
              <a:gd name="connsiteY1925" fmla="*/ 5592473 h 10285412"/>
              <a:gd name="connsiteX1926" fmla="*/ 7696273 w 8229600"/>
              <a:gd name="connsiteY1926" fmla="*/ 5620148 h 10285412"/>
              <a:gd name="connsiteX1927" fmla="*/ 7653758 w 8229600"/>
              <a:gd name="connsiteY1927" fmla="*/ 5686332 h 10285412"/>
              <a:gd name="connsiteX1928" fmla="*/ 7651066 w 8229600"/>
              <a:gd name="connsiteY1928" fmla="*/ 5711314 h 10285412"/>
              <a:gd name="connsiteX1929" fmla="*/ 7660522 w 8229600"/>
              <a:gd name="connsiteY1929" fmla="*/ 5717388 h 10285412"/>
              <a:gd name="connsiteX1930" fmla="*/ 7618007 w 8229600"/>
              <a:gd name="connsiteY1930" fmla="*/ 5783572 h 10285412"/>
              <a:gd name="connsiteX1931" fmla="*/ 7581567 w 8229600"/>
              <a:gd name="connsiteY1931" fmla="*/ 5840300 h 10285412"/>
              <a:gd name="connsiteX1932" fmla="*/ 7600476 w 8229600"/>
              <a:gd name="connsiteY1932" fmla="*/ 5852447 h 10285412"/>
              <a:gd name="connsiteX1933" fmla="*/ 7599161 w 8229600"/>
              <a:gd name="connsiteY1933" fmla="*/ 5958454 h 10285412"/>
              <a:gd name="connsiteX1934" fmla="*/ 7568983 w 8229600"/>
              <a:gd name="connsiteY1934" fmla="*/ 6062613 h 10285412"/>
              <a:gd name="connsiteX1935" fmla="*/ 7555990 w 8229600"/>
              <a:gd name="connsiteY1935" fmla="*/ 6127378 h 10285412"/>
              <a:gd name="connsiteX1936" fmla="*/ 7583137 w 8229600"/>
              <a:gd name="connsiteY1936" fmla="*/ 6147002 h 10285412"/>
              <a:gd name="connsiteX1937" fmla="*/ 7585662 w 8229600"/>
              <a:gd name="connsiteY1937" fmla="*/ 6162690 h 10285412"/>
              <a:gd name="connsiteX1938" fmla="*/ 7586923 w 8229600"/>
              <a:gd name="connsiteY1938" fmla="*/ 6170535 h 10285412"/>
              <a:gd name="connsiteX1939" fmla="*/ 7588188 w 8229600"/>
              <a:gd name="connsiteY1939" fmla="*/ 6178380 h 10285412"/>
              <a:gd name="connsiteX1940" fmla="*/ 7585352 w 8229600"/>
              <a:gd name="connsiteY1940" fmla="*/ 6189700 h 10285412"/>
              <a:gd name="connsiteX1941" fmla="*/ 7600845 w 8229600"/>
              <a:gd name="connsiteY1941" fmla="*/ 6194937 h 10285412"/>
              <a:gd name="connsiteX1942" fmla="*/ 7619169 w 8229600"/>
              <a:gd name="connsiteY1942" fmla="*/ 6218396 h 10285412"/>
              <a:gd name="connsiteX1943" fmla="*/ 7632091 w 8229600"/>
              <a:gd name="connsiteY1943" fmla="*/ 6245061 h 10285412"/>
              <a:gd name="connsiteX1944" fmla="*/ 7632206 w 8229600"/>
              <a:gd name="connsiteY1944" fmla="*/ 6251780 h 10285412"/>
              <a:gd name="connsiteX1945" fmla="*/ 7647882 w 8229600"/>
              <a:gd name="connsiteY1945" fmla="*/ 6249257 h 10285412"/>
              <a:gd name="connsiteX1946" fmla="*/ 7660282 w 8229600"/>
              <a:gd name="connsiteY1946" fmla="*/ 6251285 h 10285412"/>
              <a:gd name="connsiteX1947" fmla="*/ 7668125 w 8229600"/>
              <a:gd name="connsiteY1947" fmla="*/ 6250024 h 10285412"/>
              <a:gd name="connsiteX1948" fmla="*/ 7672680 w 8229600"/>
              <a:gd name="connsiteY1948" fmla="*/ 6253314 h 10285412"/>
              <a:gd name="connsiteX1949" fmla="*/ 7666097 w 8229600"/>
              <a:gd name="connsiteY1949" fmla="*/ 6262423 h 10285412"/>
              <a:gd name="connsiteX1950" fmla="*/ 7675206 w 8229600"/>
              <a:gd name="connsiteY1950" fmla="*/ 6269003 h 10285412"/>
              <a:gd name="connsiteX1951" fmla="*/ 7659516 w 8229600"/>
              <a:gd name="connsiteY1951" fmla="*/ 6271529 h 10285412"/>
              <a:gd name="connsiteX1952" fmla="*/ 7645854 w 8229600"/>
              <a:gd name="connsiteY1952" fmla="*/ 6261655 h 10285412"/>
              <a:gd name="connsiteX1953" fmla="*/ 7632204 w 8229600"/>
              <a:gd name="connsiteY1953" fmla="*/ 6251791 h 10285412"/>
              <a:gd name="connsiteX1954" fmla="*/ 7632349 w 8229600"/>
              <a:gd name="connsiteY1954" fmla="*/ 6260252 h 10285412"/>
              <a:gd name="connsiteX1955" fmla="*/ 7645185 w 8229600"/>
              <a:gd name="connsiteY1955" fmla="*/ 6281856 h 10285412"/>
              <a:gd name="connsiteX1956" fmla="*/ 7673548 w 8229600"/>
              <a:gd name="connsiteY1956" fmla="*/ 6300075 h 10285412"/>
              <a:gd name="connsiteX1957" fmla="*/ 7677275 w 8229600"/>
              <a:gd name="connsiteY1957" fmla="*/ 6335859 h 10285412"/>
              <a:gd name="connsiteX1958" fmla="*/ 7687074 w 8229600"/>
              <a:gd name="connsiteY1958" fmla="*/ 6362188 h 10285412"/>
              <a:gd name="connsiteX1959" fmla="*/ 7674584 w 8229600"/>
              <a:gd name="connsiteY1959" fmla="*/ 6360843 h 10285412"/>
              <a:gd name="connsiteX1960" fmla="*/ 7652638 w 8229600"/>
              <a:gd name="connsiteY1960" fmla="*/ 6353423 h 10285412"/>
              <a:gd name="connsiteX1961" fmla="*/ 7621236 w 8229600"/>
              <a:gd name="connsiteY1961" fmla="*/ 6339929 h 10285412"/>
              <a:gd name="connsiteX1962" fmla="*/ 7586798 w 8229600"/>
              <a:gd name="connsiteY1962" fmla="*/ 6331164 h 10285412"/>
              <a:gd name="connsiteX1963" fmla="*/ 7566542 w 8229600"/>
              <a:gd name="connsiteY1963" fmla="*/ 6331507 h 10285412"/>
              <a:gd name="connsiteX1964" fmla="*/ 7557432 w 8229600"/>
              <a:gd name="connsiteY1964" fmla="*/ 6345690 h 10285412"/>
              <a:gd name="connsiteX1965" fmla="*/ 7565540 w 8229600"/>
              <a:gd name="connsiteY1965" fmla="*/ 6364256 h 10285412"/>
              <a:gd name="connsiteX1966" fmla="*/ 7588521 w 8229600"/>
              <a:gd name="connsiteY1966" fmla="*/ 6432442 h 10285412"/>
              <a:gd name="connsiteX1967" fmla="*/ 7598148 w 8229600"/>
              <a:gd name="connsiteY1967" fmla="*/ 6448643 h 10285412"/>
              <a:gd name="connsiteX1968" fmla="*/ 7601396 w 8229600"/>
              <a:gd name="connsiteY1968" fmla="*/ 6460517 h 10285412"/>
              <a:gd name="connsiteX1969" fmla="*/ 7599730 w 8229600"/>
              <a:gd name="connsiteY1969" fmla="*/ 6450165 h 10285412"/>
              <a:gd name="connsiteX1970" fmla="*/ 7611363 w 8229600"/>
              <a:gd name="connsiteY1970" fmla="*/ 6472436 h 10285412"/>
              <a:gd name="connsiteX1971" fmla="*/ 7603003 w 8229600"/>
              <a:gd name="connsiteY1971" fmla="*/ 6466396 h 10285412"/>
              <a:gd name="connsiteX1972" fmla="*/ 7608119 w 8229600"/>
              <a:gd name="connsiteY1972" fmla="*/ 6485100 h 10285412"/>
              <a:gd name="connsiteX1973" fmla="*/ 7604427 w 8229600"/>
              <a:gd name="connsiteY1973" fmla="*/ 6542831 h 10285412"/>
              <a:gd name="connsiteX1974" fmla="*/ 7600732 w 8229600"/>
              <a:gd name="connsiteY1974" fmla="*/ 6600560 h 10285412"/>
              <a:gd name="connsiteX1975" fmla="*/ 7608841 w 8229600"/>
              <a:gd name="connsiteY1975" fmla="*/ 6619127 h 10285412"/>
              <a:gd name="connsiteX1976" fmla="*/ 7623023 w 8229600"/>
              <a:gd name="connsiteY1976" fmla="*/ 6628237 h 10285412"/>
              <a:gd name="connsiteX1977" fmla="*/ 7622930 w 8229600"/>
              <a:gd name="connsiteY1977" fmla="*/ 6629085 h 10285412"/>
              <a:gd name="connsiteX1978" fmla="*/ 7634086 w 8229600"/>
              <a:gd name="connsiteY1978" fmla="*/ 6613651 h 10285412"/>
              <a:gd name="connsiteX1979" fmla="*/ 7636609 w 8229600"/>
              <a:gd name="connsiteY1979" fmla="*/ 6629340 h 10285412"/>
              <a:gd name="connsiteX1980" fmla="*/ 7630028 w 8229600"/>
              <a:gd name="connsiteY1980" fmla="*/ 6638447 h 10285412"/>
              <a:gd name="connsiteX1981" fmla="*/ 7621440 w 8229600"/>
              <a:gd name="connsiteY1981" fmla="*/ 6642934 h 10285412"/>
              <a:gd name="connsiteX1982" fmla="*/ 7620331 w 8229600"/>
              <a:gd name="connsiteY1982" fmla="*/ 6653221 h 10285412"/>
              <a:gd name="connsiteX1983" fmla="*/ 7614948 w 8229600"/>
              <a:gd name="connsiteY1983" fmla="*/ 6703185 h 10285412"/>
              <a:gd name="connsiteX1984" fmla="*/ 7628471 w 8229600"/>
              <a:gd name="connsiteY1984" fmla="*/ 6765299 h 10285412"/>
              <a:gd name="connsiteX1985" fmla="*/ 7643343 w 8229600"/>
              <a:gd name="connsiteY1985" fmla="*/ 6814920 h 10285412"/>
              <a:gd name="connsiteX1986" fmla="*/ 7667669 w 8229600"/>
              <a:gd name="connsiteY1986" fmla="*/ 6870615 h 10285412"/>
              <a:gd name="connsiteX1987" fmla="*/ 7688269 w 8229600"/>
              <a:gd name="connsiteY1987" fmla="*/ 6890526 h 10285412"/>
              <a:gd name="connsiteX1988" fmla="*/ 7699415 w 8229600"/>
              <a:gd name="connsiteY1988" fmla="*/ 6904365 h 10285412"/>
              <a:gd name="connsiteX1989" fmla="*/ 7730471 w 8229600"/>
              <a:gd name="connsiteY1989" fmla="*/ 6897601 h 10285412"/>
              <a:gd name="connsiteX1990" fmla="*/ 7780438 w 8229600"/>
              <a:gd name="connsiteY1990" fmla="*/ 6902986 h 10285412"/>
              <a:gd name="connsiteX1991" fmla="*/ 7792930 w 8229600"/>
              <a:gd name="connsiteY1991" fmla="*/ 6904332 h 10285412"/>
              <a:gd name="connsiteX1992" fmla="*/ 7794275 w 8229600"/>
              <a:gd name="connsiteY1992" fmla="*/ 6891840 h 10285412"/>
              <a:gd name="connsiteX1993" fmla="*/ 7802040 w 8229600"/>
              <a:gd name="connsiteY1993" fmla="*/ 6890150 h 10285412"/>
              <a:gd name="connsiteX1994" fmla="*/ 7808803 w 8229600"/>
              <a:gd name="connsiteY1994" fmla="*/ 6921206 h 10285412"/>
              <a:gd name="connsiteX1995" fmla="*/ 7821639 w 8229600"/>
              <a:gd name="connsiteY1995" fmla="*/ 6942808 h 10285412"/>
              <a:gd name="connsiteX1996" fmla="*/ 7834473 w 8229600"/>
              <a:gd name="connsiteY1996" fmla="*/ 6964409 h 10285412"/>
              <a:gd name="connsiteX1997" fmla="*/ 7790581 w 8229600"/>
              <a:gd name="connsiteY1997" fmla="*/ 6949571 h 10285412"/>
              <a:gd name="connsiteX1998" fmla="*/ 7797345 w 8229600"/>
              <a:gd name="connsiteY1998" fmla="*/ 6980628 h 10285412"/>
              <a:gd name="connsiteX1999" fmla="*/ 7782505 w 8229600"/>
              <a:gd name="connsiteY1999" fmla="*/ 7024521 h 10285412"/>
              <a:gd name="connsiteX2000" fmla="*/ 7773739 w 8229600"/>
              <a:gd name="connsiteY2000" fmla="*/ 7058958 h 10285412"/>
              <a:gd name="connsiteX2001" fmla="*/ 7796031 w 8229600"/>
              <a:gd name="connsiteY2001" fmla="*/ 7086633 h 10285412"/>
              <a:gd name="connsiteX2002" fmla="*/ 7752827 w 8229600"/>
              <a:gd name="connsiteY2002" fmla="*/ 7112306 h 10285412"/>
              <a:gd name="connsiteX2003" fmla="*/ 7727843 w 8229600"/>
              <a:gd name="connsiteY2003" fmla="*/ 7109612 h 10285412"/>
              <a:gd name="connsiteX2004" fmla="*/ 7693406 w 8229600"/>
              <a:gd name="connsiteY2004" fmla="*/ 7100847 h 10285412"/>
              <a:gd name="connsiteX2005" fmla="*/ 7628601 w 8229600"/>
              <a:gd name="connsiteY2005" fmla="*/ 7139356 h 10285412"/>
              <a:gd name="connsiteX2006" fmla="*/ 7638056 w 8229600"/>
              <a:gd name="connsiteY2006" fmla="*/ 7145429 h 10285412"/>
              <a:gd name="connsiteX2007" fmla="*/ 7650203 w 8229600"/>
              <a:gd name="connsiteY2007" fmla="*/ 7126520 h 10285412"/>
              <a:gd name="connsiteX2008" fmla="*/ 7658311 w 8229600"/>
              <a:gd name="connsiteY2008" fmla="*/ 7145085 h 10285412"/>
              <a:gd name="connsiteX2009" fmla="*/ 7638744 w 8229600"/>
              <a:gd name="connsiteY2009" fmla="*/ 7185940 h 10285412"/>
              <a:gd name="connsiteX2010" fmla="*/ 7619179 w 8229600"/>
              <a:gd name="connsiteY2010" fmla="*/ 7226796 h 10285412"/>
              <a:gd name="connsiteX2011" fmla="*/ 7629752 w 8229600"/>
              <a:gd name="connsiteY2011" fmla="*/ 7244590 h 10285412"/>
              <a:gd name="connsiteX2012" fmla="*/ 7630570 w 8229600"/>
              <a:gd name="connsiteY2012" fmla="*/ 7241985 h 10285412"/>
              <a:gd name="connsiteX2013" fmla="*/ 7635890 w 8229600"/>
              <a:gd name="connsiteY2013" fmla="*/ 7225031 h 10285412"/>
              <a:gd name="connsiteX2014" fmla="*/ 7651582 w 8229600"/>
              <a:gd name="connsiteY2014" fmla="*/ 7222506 h 10285412"/>
              <a:gd name="connsiteX2015" fmla="*/ 7640940 w 8229600"/>
              <a:gd name="connsiteY2015" fmla="*/ 7256411 h 10285412"/>
              <a:gd name="connsiteX2016" fmla="*/ 7635871 w 8229600"/>
              <a:gd name="connsiteY2016" fmla="*/ 7257227 h 10285412"/>
              <a:gd name="connsiteX2017" fmla="*/ 7640122 w 8229600"/>
              <a:gd name="connsiteY2017" fmla="*/ 7266963 h 10285412"/>
              <a:gd name="connsiteX2018" fmla="*/ 7624595 w 8229600"/>
              <a:gd name="connsiteY2018" fmla="*/ 7270344 h 10285412"/>
              <a:gd name="connsiteX2019" fmla="*/ 7609755 w 8229600"/>
              <a:gd name="connsiteY2019" fmla="*/ 7314237 h 10285412"/>
              <a:gd name="connsiteX2020" fmla="*/ 7625128 w 8229600"/>
              <a:gd name="connsiteY2020" fmla="*/ 7347484 h 10285412"/>
              <a:gd name="connsiteX2021" fmla="*/ 7644506 w 8229600"/>
              <a:gd name="connsiteY2021" fmla="*/ 7352418 h 10285412"/>
              <a:gd name="connsiteX2022" fmla="*/ 7656090 w 8229600"/>
              <a:gd name="connsiteY2022" fmla="*/ 7350553 h 10285412"/>
              <a:gd name="connsiteX2023" fmla="*/ 7662672 w 8229600"/>
              <a:gd name="connsiteY2023" fmla="*/ 7341445 h 10285412"/>
              <a:gd name="connsiteX2024" fmla="*/ 7669256 w 8229600"/>
              <a:gd name="connsiteY2024" fmla="*/ 7332339 h 10285412"/>
              <a:gd name="connsiteX2025" fmla="*/ 7663439 w 8229600"/>
              <a:gd name="connsiteY2025" fmla="*/ 7321202 h 10285412"/>
              <a:gd name="connsiteX2026" fmla="*/ 7673314 w 8229600"/>
              <a:gd name="connsiteY2026" fmla="*/ 7307540 h 10285412"/>
              <a:gd name="connsiteX2027" fmla="*/ 7677372 w 8229600"/>
              <a:gd name="connsiteY2027" fmla="*/ 7282742 h 10285412"/>
              <a:gd name="connsiteX2028" fmla="*/ 7680662 w 8229600"/>
              <a:gd name="connsiteY2028" fmla="*/ 7278190 h 10285412"/>
              <a:gd name="connsiteX2029" fmla="*/ 7690537 w 8229600"/>
              <a:gd name="connsiteY2029" fmla="*/ 7264528 h 10285412"/>
              <a:gd name="connsiteX2030" fmla="*/ 7699645 w 8229600"/>
              <a:gd name="connsiteY2030" fmla="*/ 7271111 h 10285412"/>
              <a:gd name="connsiteX2031" fmla="*/ 7706226 w 8229600"/>
              <a:gd name="connsiteY2031" fmla="*/ 7262002 h 10285412"/>
              <a:gd name="connsiteX2032" fmla="*/ 7717363 w 8229600"/>
              <a:gd name="connsiteY2032" fmla="*/ 7256188 h 10285412"/>
              <a:gd name="connsiteX2033" fmla="*/ 7731024 w 8229600"/>
              <a:gd name="connsiteY2033" fmla="*/ 7266061 h 10285412"/>
              <a:gd name="connsiteX2034" fmla="*/ 7764929 w 8229600"/>
              <a:gd name="connsiteY2034" fmla="*/ 7276700 h 10285412"/>
              <a:gd name="connsiteX2035" fmla="*/ 7774038 w 8229600"/>
              <a:gd name="connsiteY2035" fmla="*/ 7283284 h 10285412"/>
              <a:gd name="connsiteX2036" fmla="*/ 7760873 w 8229600"/>
              <a:gd name="connsiteY2036" fmla="*/ 7301498 h 10285412"/>
              <a:gd name="connsiteX2037" fmla="*/ 7745183 w 8229600"/>
              <a:gd name="connsiteY2037" fmla="*/ 7304024 h 10285412"/>
              <a:gd name="connsiteX2038" fmla="*/ 7713801 w 8229600"/>
              <a:gd name="connsiteY2038" fmla="*/ 7309072 h 10285412"/>
              <a:gd name="connsiteX2039" fmla="*/ 7691528 w 8229600"/>
              <a:gd name="connsiteY2039" fmla="*/ 7320705 h 10285412"/>
              <a:gd name="connsiteX2040" fmla="*/ 7707218 w 8229600"/>
              <a:gd name="connsiteY2040" fmla="*/ 7318182 h 10285412"/>
              <a:gd name="connsiteX2041" fmla="*/ 7694053 w 8229600"/>
              <a:gd name="connsiteY2041" fmla="*/ 7336397 h 10285412"/>
              <a:gd name="connsiteX2042" fmla="*/ 7678363 w 8229600"/>
              <a:gd name="connsiteY2042" fmla="*/ 7338922 h 10285412"/>
              <a:gd name="connsiteX2043" fmla="*/ 7662201 w 8229600"/>
              <a:gd name="connsiteY2043" fmla="*/ 7361282 h 10285412"/>
              <a:gd name="connsiteX2044" fmla="*/ 7669865 w 8229600"/>
              <a:gd name="connsiteY2044" fmla="*/ 7366206 h 10285412"/>
              <a:gd name="connsiteX2045" fmla="*/ 7657718 w 8229600"/>
              <a:gd name="connsiteY2045" fmla="*/ 7385116 h 10285412"/>
              <a:gd name="connsiteX2046" fmla="*/ 7664137 w 8229600"/>
              <a:gd name="connsiteY2046" fmla="*/ 7395917 h 10285412"/>
              <a:gd name="connsiteX2047" fmla="*/ 7655027 w 8229600"/>
              <a:gd name="connsiteY2047" fmla="*/ 7410100 h 10285412"/>
              <a:gd name="connsiteX2048" fmla="*/ 7636117 w 8229600"/>
              <a:gd name="connsiteY2048" fmla="*/ 7397952 h 10285412"/>
              <a:gd name="connsiteX2049" fmla="*/ 7623624 w 8229600"/>
              <a:gd name="connsiteY2049" fmla="*/ 7396607 h 10285412"/>
              <a:gd name="connsiteX2050" fmla="*/ 7633424 w 8229600"/>
              <a:gd name="connsiteY2050" fmla="*/ 7422936 h 10285412"/>
              <a:gd name="connsiteX2051" fmla="*/ 7627351 w 8229600"/>
              <a:gd name="connsiteY2051" fmla="*/ 7432389 h 10285412"/>
              <a:gd name="connsiteX2052" fmla="*/ 7616683 w 8229600"/>
              <a:gd name="connsiteY2052" fmla="*/ 7433501 h 10285412"/>
              <a:gd name="connsiteX2053" fmla="*/ 7608219 w 8229600"/>
              <a:gd name="connsiteY2053" fmla="*/ 7437921 h 10285412"/>
              <a:gd name="connsiteX2054" fmla="*/ 7605750 w 8229600"/>
              <a:gd name="connsiteY2054" fmla="*/ 7445227 h 10285412"/>
              <a:gd name="connsiteX2055" fmla="*/ 7609164 w 8229600"/>
              <a:gd name="connsiteY2055" fmla="*/ 7460909 h 10285412"/>
              <a:gd name="connsiteX2056" fmla="*/ 7625430 w 8229600"/>
              <a:gd name="connsiteY2056" fmla="*/ 7460114 h 10285412"/>
              <a:gd name="connsiteX2057" fmla="*/ 7652259 w 8229600"/>
              <a:gd name="connsiteY2057" fmla="*/ 7451775 h 10285412"/>
              <a:gd name="connsiteX2058" fmla="*/ 7653024 w 8229600"/>
              <a:gd name="connsiteY2058" fmla="*/ 7431528 h 10285412"/>
              <a:gd name="connsiteX2059" fmla="*/ 7659607 w 8229600"/>
              <a:gd name="connsiteY2059" fmla="*/ 7422422 h 10285412"/>
              <a:gd name="connsiteX2060" fmla="*/ 7695046 w 8229600"/>
              <a:gd name="connsiteY2060" fmla="*/ 7392575 h 10285412"/>
              <a:gd name="connsiteX2061" fmla="*/ 7712266 w 8229600"/>
              <a:gd name="connsiteY2061" fmla="*/ 7349560 h 10285412"/>
              <a:gd name="connsiteX2062" fmla="*/ 7725435 w 8229600"/>
              <a:gd name="connsiteY2062" fmla="*/ 7331347 h 10285412"/>
              <a:gd name="connsiteX2063" fmla="*/ 7734541 w 8229600"/>
              <a:gd name="connsiteY2063" fmla="*/ 7337928 h 10285412"/>
              <a:gd name="connsiteX2064" fmla="*/ 7755282 w 8229600"/>
              <a:gd name="connsiteY2064" fmla="*/ 7366785 h 10285412"/>
              <a:gd name="connsiteX2065" fmla="*/ 7740504 w 8229600"/>
              <a:gd name="connsiteY2065" fmla="*/ 7413875 h 10285412"/>
              <a:gd name="connsiteX2066" fmla="*/ 7738058 w 8229600"/>
              <a:gd name="connsiteY2066" fmla="*/ 7409798 h 10285412"/>
              <a:gd name="connsiteX2067" fmla="*/ 7724892 w 8229600"/>
              <a:gd name="connsiteY2067" fmla="*/ 7428013 h 10285412"/>
              <a:gd name="connsiteX2068" fmla="*/ 7727419 w 8229600"/>
              <a:gd name="connsiteY2068" fmla="*/ 7443705 h 10285412"/>
              <a:gd name="connsiteX2069" fmla="*/ 7734591 w 8229600"/>
              <a:gd name="connsiteY2069" fmla="*/ 7432712 h 10285412"/>
              <a:gd name="connsiteX2070" fmla="*/ 7723361 w 8229600"/>
              <a:gd name="connsiteY2070" fmla="*/ 7468501 h 10285412"/>
              <a:gd name="connsiteX2071" fmla="*/ 7711726 w 8229600"/>
              <a:gd name="connsiteY2071" fmla="*/ 7446230 h 10285412"/>
              <a:gd name="connsiteX2072" fmla="*/ 7704649 w 8229600"/>
              <a:gd name="connsiteY2072" fmla="*/ 7427247 h 10285412"/>
              <a:gd name="connsiteX2073" fmla="*/ 7690987 w 8229600"/>
              <a:gd name="connsiteY2073" fmla="*/ 7417373 h 10285412"/>
              <a:gd name="connsiteX2074" fmla="*/ 7684403 w 8229600"/>
              <a:gd name="connsiteY2074" fmla="*/ 7426482 h 10285412"/>
              <a:gd name="connsiteX2075" fmla="*/ 7671241 w 8229600"/>
              <a:gd name="connsiteY2075" fmla="*/ 7444695 h 10285412"/>
              <a:gd name="connsiteX2076" fmla="*/ 7673763 w 8229600"/>
              <a:gd name="connsiteY2076" fmla="*/ 7460385 h 10285412"/>
              <a:gd name="connsiteX2077" fmla="*/ 7684136 w 8229600"/>
              <a:gd name="connsiteY2077" fmla="*/ 7474813 h 10285412"/>
              <a:gd name="connsiteX2078" fmla="*/ 7685397 w 8229600"/>
              <a:gd name="connsiteY2078" fmla="*/ 7482658 h 10285412"/>
              <a:gd name="connsiteX2079" fmla="*/ 7687922 w 8229600"/>
              <a:gd name="connsiteY2079" fmla="*/ 7498350 h 10285412"/>
              <a:gd name="connsiteX2080" fmla="*/ 7698293 w 8229600"/>
              <a:gd name="connsiteY2080" fmla="*/ 7512775 h 10285412"/>
              <a:gd name="connsiteX2081" fmla="*/ 7703610 w 8229600"/>
              <a:gd name="connsiteY2081" fmla="*/ 7495823 h 10285412"/>
              <a:gd name="connsiteX2082" fmla="*/ 7725885 w 8229600"/>
              <a:gd name="connsiteY2082" fmla="*/ 7484189 h 10285412"/>
              <a:gd name="connsiteX2083" fmla="*/ 7706135 w 8229600"/>
              <a:gd name="connsiteY2083" fmla="*/ 7511515 h 10285412"/>
              <a:gd name="connsiteX2084" fmla="*/ 7733459 w 8229600"/>
              <a:gd name="connsiteY2084" fmla="*/ 7531263 h 10285412"/>
              <a:gd name="connsiteX2085" fmla="*/ 7758256 w 8229600"/>
              <a:gd name="connsiteY2085" fmla="*/ 7535319 h 10285412"/>
              <a:gd name="connsiteX2086" fmla="*/ 7741033 w 8229600"/>
              <a:gd name="connsiteY2086" fmla="*/ 7578334 h 10285412"/>
              <a:gd name="connsiteX2087" fmla="*/ 7718761 w 8229600"/>
              <a:gd name="connsiteY2087" fmla="*/ 7589966 h 10285412"/>
              <a:gd name="connsiteX2088" fmla="*/ 7765832 w 8229600"/>
              <a:gd name="connsiteY2088" fmla="*/ 7582391 h 10285412"/>
              <a:gd name="connsiteX2089" fmla="*/ 7784047 w 8229600"/>
              <a:gd name="connsiteY2089" fmla="*/ 7595557 h 10285412"/>
              <a:gd name="connsiteX2090" fmla="*/ 7773407 w 8229600"/>
              <a:gd name="connsiteY2090" fmla="*/ 7629460 h 10285412"/>
              <a:gd name="connsiteX2091" fmla="*/ 7760240 w 8229600"/>
              <a:gd name="connsiteY2091" fmla="*/ 7647676 h 10285412"/>
              <a:gd name="connsiteX2092" fmla="*/ 7765290 w 8229600"/>
              <a:gd name="connsiteY2092" fmla="*/ 7679056 h 10285412"/>
              <a:gd name="connsiteX2093" fmla="*/ 7758709 w 8229600"/>
              <a:gd name="connsiteY2093" fmla="*/ 7688165 h 10285412"/>
              <a:gd name="connsiteX2094" fmla="*/ 7761234 w 8229600"/>
              <a:gd name="connsiteY2094" fmla="*/ 7703855 h 10285412"/>
              <a:gd name="connsiteX2095" fmla="*/ 7774400 w 8229600"/>
              <a:gd name="connsiteY2095" fmla="*/ 7685639 h 10285412"/>
              <a:gd name="connsiteX2096" fmla="*/ 7823994 w 8229600"/>
              <a:gd name="connsiteY2096" fmla="*/ 7693756 h 10285412"/>
              <a:gd name="connsiteX2097" fmla="*/ 7848792 w 8229600"/>
              <a:gd name="connsiteY2097" fmla="*/ 7697815 h 10285412"/>
              <a:gd name="connsiteX2098" fmla="*/ 7844734 w 8229600"/>
              <a:gd name="connsiteY2098" fmla="*/ 7722611 h 10285412"/>
              <a:gd name="connsiteX2099" fmla="*/ 7831569 w 8229600"/>
              <a:gd name="connsiteY2099" fmla="*/ 7740826 h 10285412"/>
              <a:gd name="connsiteX2100" fmla="*/ 7829046 w 8229600"/>
              <a:gd name="connsiteY2100" fmla="*/ 7725136 h 10285412"/>
              <a:gd name="connsiteX2101" fmla="*/ 7831074 w 8229600"/>
              <a:gd name="connsiteY2101" fmla="*/ 7712738 h 10285412"/>
              <a:gd name="connsiteX2102" fmla="*/ 7817412 w 8229600"/>
              <a:gd name="connsiteY2102" fmla="*/ 7702863 h 10285412"/>
              <a:gd name="connsiteX2103" fmla="*/ 7799197 w 8229600"/>
              <a:gd name="connsiteY2103" fmla="*/ 7689699 h 10285412"/>
              <a:gd name="connsiteX2104" fmla="*/ 7801722 w 8229600"/>
              <a:gd name="connsiteY2104" fmla="*/ 7705386 h 10285412"/>
              <a:gd name="connsiteX2105" fmla="*/ 7798926 w 8229600"/>
              <a:gd name="connsiteY2105" fmla="*/ 7738031 h 10285412"/>
              <a:gd name="connsiteX2106" fmla="*/ 7796133 w 8229600"/>
              <a:gd name="connsiteY2106" fmla="*/ 7770674 h 10285412"/>
              <a:gd name="connsiteX2107" fmla="*/ 7785491 w 8229600"/>
              <a:gd name="connsiteY2107" fmla="*/ 7804581 h 10285412"/>
              <a:gd name="connsiteX2108" fmla="*/ 7778908 w 8229600"/>
              <a:gd name="connsiteY2108" fmla="*/ 7813688 h 10285412"/>
              <a:gd name="connsiteX2109" fmla="*/ 7769801 w 8229600"/>
              <a:gd name="connsiteY2109" fmla="*/ 7807105 h 10285412"/>
              <a:gd name="connsiteX2110" fmla="*/ 7760691 w 8229600"/>
              <a:gd name="connsiteY2110" fmla="*/ 7800521 h 10285412"/>
              <a:gd name="connsiteX2111" fmla="*/ 7748790 w 8229600"/>
              <a:gd name="connsiteY2111" fmla="*/ 7826582 h 10285412"/>
              <a:gd name="connsiteX2112" fmla="*/ 7752578 w 8229600"/>
              <a:gd name="connsiteY2112" fmla="*/ 7850117 h 10285412"/>
              <a:gd name="connsiteX2113" fmla="*/ 7723724 w 8229600"/>
              <a:gd name="connsiteY2113" fmla="*/ 7870858 h 10285412"/>
              <a:gd name="connsiteX2114" fmla="*/ 7721197 w 8229600"/>
              <a:gd name="connsiteY2114" fmla="*/ 7855165 h 10285412"/>
              <a:gd name="connsiteX2115" fmla="*/ 7705507 w 8229600"/>
              <a:gd name="connsiteY2115" fmla="*/ 7857693 h 10285412"/>
              <a:gd name="connsiteX2116" fmla="*/ 7691079 w 8229600"/>
              <a:gd name="connsiteY2116" fmla="*/ 7868062 h 10285412"/>
              <a:gd name="connsiteX2117" fmla="*/ 7676650 w 8229600"/>
              <a:gd name="connsiteY2117" fmla="*/ 7878432 h 10285412"/>
              <a:gd name="connsiteX2118" fmla="*/ 7701448 w 8229600"/>
              <a:gd name="connsiteY2118" fmla="*/ 7882491 h 10285412"/>
              <a:gd name="connsiteX2119" fmla="*/ 7708030 w 8229600"/>
              <a:gd name="connsiteY2119" fmla="*/ 7873383 h 10285412"/>
              <a:gd name="connsiteX2120" fmla="*/ 7717136 w 8229600"/>
              <a:gd name="connsiteY2120" fmla="*/ 7879964 h 10285412"/>
              <a:gd name="connsiteX2121" fmla="*/ 7717635 w 8229600"/>
              <a:gd name="connsiteY2121" fmla="*/ 7908056 h 10285412"/>
              <a:gd name="connsiteX2122" fmla="*/ 7715335 w 8229600"/>
              <a:gd name="connsiteY2122" fmla="*/ 7968787 h 10285412"/>
              <a:gd name="connsiteX2123" fmla="*/ 7737339 w 8229600"/>
              <a:gd name="connsiteY2123" fmla="*/ 8005486 h 10285412"/>
              <a:gd name="connsiteX2124" fmla="*/ 7730755 w 8229600"/>
              <a:gd name="connsiteY2124" fmla="*/ 8014597 h 10285412"/>
              <a:gd name="connsiteX2125" fmla="*/ 7773768 w 8229600"/>
              <a:gd name="connsiteY2125" fmla="*/ 8031820 h 10285412"/>
              <a:gd name="connsiteX2126" fmla="*/ 7792750 w 8229600"/>
              <a:gd name="connsiteY2126" fmla="*/ 8024740 h 10285412"/>
              <a:gd name="connsiteX2127" fmla="*/ 7796040 w 8229600"/>
              <a:gd name="connsiteY2127" fmla="*/ 8020187 h 10285412"/>
              <a:gd name="connsiteX2128" fmla="*/ 7818313 w 8229600"/>
              <a:gd name="connsiteY2128" fmla="*/ 8008555 h 10285412"/>
              <a:gd name="connsiteX2129" fmla="*/ 7856278 w 8229600"/>
              <a:gd name="connsiteY2129" fmla="*/ 7994396 h 10285412"/>
              <a:gd name="connsiteX2130" fmla="*/ 7836527 w 8229600"/>
              <a:gd name="connsiteY2130" fmla="*/ 8021720 h 10285412"/>
              <a:gd name="connsiteX2131" fmla="*/ 7845638 w 8229600"/>
              <a:gd name="connsiteY2131" fmla="*/ 8028301 h 10285412"/>
              <a:gd name="connsiteX2132" fmla="*/ 7848162 w 8229600"/>
              <a:gd name="connsiteY2132" fmla="*/ 8043993 h 10285412"/>
              <a:gd name="connsiteX2133" fmla="*/ 7777285 w 8229600"/>
              <a:gd name="connsiteY2133" fmla="*/ 8103685 h 10285412"/>
              <a:gd name="connsiteX2134" fmla="*/ 7755013 w 8229600"/>
              <a:gd name="connsiteY2134" fmla="*/ 8115320 h 10285412"/>
              <a:gd name="connsiteX2135" fmla="*/ 7702621 w 8229600"/>
              <a:gd name="connsiteY2135" fmla="*/ 8139846 h 10285412"/>
              <a:gd name="connsiteX2136" fmla="*/ 7690717 w 8229600"/>
              <a:gd name="connsiteY2136" fmla="*/ 8165905 h 10285412"/>
              <a:gd name="connsiteX2137" fmla="*/ 7699827 w 8229600"/>
              <a:gd name="connsiteY2137" fmla="*/ 8172489 h 10285412"/>
              <a:gd name="connsiteX2138" fmla="*/ 7733730 w 8229600"/>
              <a:gd name="connsiteY2138" fmla="*/ 8183131 h 10285412"/>
              <a:gd name="connsiteX2139" fmla="*/ 7718040 w 8229600"/>
              <a:gd name="connsiteY2139" fmla="*/ 8185654 h 10285412"/>
              <a:gd name="connsiteX2140" fmla="*/ 7711458 w 8229600"/>
              <a:gd name="connsiteY2140" fmla="*/ 8194762 h 10285412"/>
              <a:gd name="connsiteX2141" fmla="*/ 7732198 w 8229600"/>
              <a:gd name="connsiteY2141" fmla="*/ 8223619 h 10285412"/>
              <a:gd name="connsiteX2142" fmla="*/ 7723089 w 8229600"/>
              <a:gd name="connsiteY2142" fmla="*/ 8217036 h 10285412"/>
              <a:gd name="connsiteX2143" fmla="*/ 7695767 w 8229600"/>
              <a:gd name="connsiteY2143" fmla="*/ 8197288 h 10285412"/>
              <a:gd name="connsiteX2144" fmla="*/ 7680077 w 8229600"/>
              <a:gd name="connsiteY2144" fmla="*/ 8199812 h 10285412"/>
              <a:gd name="connsiteX2145" fmla="*/ 7676019 w 8229600"/>
              <a:gd name="connsiteY2145" fmla="*/ 8224610 h 10285412"/>
              <a:gd name="connsiteX2146" fmla="*/ 7671960 w 8229600"/>
              <a:gd name="connsiteY2146" fmla="*/ 8249409 h 10285412"/>
              <a:gd name="connsiteX2147" fmla="*/ 7705101 w 8229600"/>
              <a:gd name="connsiteY2147" fmla="*/ 8280294 h 10285412"/>
              <a:gd name="connsiteX2148" fmla="*/ 7753928 w 8229600"/>
              <a:gd name="connsiteY2148" fmla="*/ 8308654 h 10285412"/>
              <a:gd name="connsiteX2149" fmla="*/ 7811853 w 8229600"/>
              <a:gd name="connsiteY2149" fmla="*/ 8339100 h 10285412"/>
              <a:gd name="connsiteX2150" fmla="*/ 7758979 w 8229600"/>
              <a:gd name="connsiteY2150" fmla="*/ 8340034 h 10285412"/>
              <a:gd name="connsiteX2151" fmla="*/ 7761504 w 8229600"/>
              <a:gd name="connsiteY2151" fmla="*/ 8355723 h 10285412"/>
              <a:gd name="connsiteX2152" fmla="*/ 7749870 w 8229600"/>
              <a:gd name="connsiteY2152" fmla="*/ 8333450 h 10285412"/>
              <a:gd name="connsiteX2153" fmla="*/ 7731656 w 8229600"/>
              <a:gd name="connsiteY2153" fmla="*/ 8320287 h 10285412"/>
              <a:gd name="connsiteX2154" fmla="*/ 7715968 w 8229600"/>
              <a:gd name="connsiteY2154" fmla="*/ 8322810 h 10285412"/>
              <a:gd name="connsiteX2155" fmla="*/ 7728366 w 8229600"/>
              <a:gd name="connsiteY2155" fmla="*/ 8324838 h 10285412"/>
              <a:gd name="connsiteX2156" fmla="*/ 7734181 w 8229600"/>
              <a:gd name="connsiteY2156" fmla="*/ 8335977 h 10285412"/>
              <a:gd name="connsiteX2157" fmla="*/ 7718491 w 8229600"/>
              <a:gd name="connsiteY2157" fmla="*/ 8338502 h 10285412"/>
              <a:gd name="connsiteX2158" fmla="*/ 7704830 w 8229600"/>
              <a:gd name="connsiteY2158" fmla="*/ 8328629 h 10285412"/>
              <a:gd name="connsiteX2159" fmla="*/ 7700274 w 8229600"/>
              <a:gd name="connsiteY2159" fmla="*/ 8325336 h 10285412"/>
              <a:gd name="connsiteX2160" fmla="*/ 7691167 w 8229600"/>
              <a:gd name="connsiteY2160" fmla="*/ 8318754 h 10285412"/>
              <a:gd name="connsiteX2161" fmla="*/ 7682059 w 8229600"/>
              <a:gd name="connsiteY2161" fmla="*/ 8312170 h 10285412"/>
              <a:gd name="connsiteX2162" fmla="*/ 7663846 w 8229600"/>
              <a:gd name="connsiteY2162" fmla="*/ 8299006 h 10285412"/>
              <a:gd name="connsiteX2163" fmla="*/ 7648154 w 8229600"/>
              <a:gd name="connsiteY2163" fmla="*/ 8301529 h 10285412"/>
              <a:gd name="connsiteX2164" fmla="*/ 7657263 w 8229600"/>
              <a:gd name="connsiteY2164" fmla="*/ 8308112 h 10285412"/>
              <a:gd name="connsiteX2165" fmla="*/ 7649149 w 8229600"/>
              <a:gd name="connsiteY2165" fmla="*/ 8357709 h 10285412"/>
              <a:gd name="connsiteX2166" fmla="*/ 7640039 w 8229600"/>
              <a:gd name="connsiteY2166" fmla="*/ 8351126 h 10285412"/>
              <a:gd name="connsiteX2167" fmla="*/ 7624350 w 8229600"/>
              <a:gd name="connsiteY2167" fmla="*/ 8353651 h 10285412"/>
              <a:gd name="connsiteX2168" fmla="*/ 7621825 w 8229600"/>
              <a:gd name="connsiteY2168" fmla="*/ 8337960 h 10285412"/>
              <a:gd name="connsiteX2169" fmla="*/ 7603611 w 8229600"/>
              <a:gd name="connsiteY2169" fmla="*/ 8324794 h 10285412"/>
              <a:gd name="connsiteX2170" fmla="*/ 7620292 w 8229600"/>
              <a:gd name="connsiteY2170" fmla="*/ 8378448 h 10285412"/>
              <a:gd name="connsiteX2171" fmla="*/ 7639770 w 8229600"/>
              <a:gd name="connsiteY2171" fmla="*/ 8399459 h 10285412"/>
              <a:gd name="connsiteX2172" fmla="*/ 7663305 w 8229600"/>
              <a:gd name="connsiteY2172" fmla="*/ 8395670 h 10285412"/>
              <a:gd name="connsiteX2173" fmla="*/ 7685576 w 8229600"/>
              <a:gd name="connsiteY2173" fmla="*/ 8384039 h 10285412"/>
              <a:gd name="connsiteX2174" fmla="*/ 7707852 w 8229600"/>
              <a:gd name="connsiteY2174" fmla="*/ 8372406 h 10285412"/>
              <a:gd name="connsiteX2175" fmla="*/ 7741758 w 8229600"/>
              <a:gd name="connsiteY2175" fmla="*/ 8383047 h 10285412"/>
              <a:gd name="connsiteX2176" fmla="*/ 7727330 w 8229600"/>
              <a:gd name="connsiteY2176" fmla="*/ 8393416 h 10285412"/>
              <a:gd name="connsiteX2177" fmla="*/ 7697210 w 8229600"/>
              <a:gd name="connsiteY2177" fmla="*/ 8406314 h 10285412"/>
              <a:gd name="connsiteX2178" fmla="*/ 7631159 w 8229600"/>
              <a:gd name="connsiteY2178" fmla="*/ 8420965 h 10285412"/>
              <a:gd name="connsiteX2179" fmla="*/ 7584856 w 8229600"/>
              <a:gd name="connsiteY2179" fmla="*/ 8408295 h 10285412"/>
              <a:gd name="connsiteX2180" fmla="*/ 7600544 w 8229600"/>
              <a:gd name="connsiteY2180" fmla="*/ 8405770 h 10285412"/>
              <a:gd name="connsiteX2181" fmla="*/ 7612942 w 8229600"/>
              <a:gd name="connsiteY2181" fmla="*/ 8407800 h 10285412"/>
              <a:gd name="connsiteX2182" fmla="*/ 7611680 w 8229600"/>
              <a:gd name="connsiteY2182" fmla="*/ 8399956 h 10285412"/>
              <a:gd name="connsiteX2183" fmla="*/ 7605864 w 8229600"/>
              <a:gd name="connsiteY2183" fmla="*/ 8388820 h 10285412"/>
              <a:gd name="connsiteX2184" fmla="*/ 7590173 w 8229600"/>
              <a:gd name="connsiteY2184" fmla="*/ 8391342 h 10285412"/>
              <a:gd name="connsiteX2185" fmla="*/ 7569164 w 8229600"/>
              <a:gd name="connsiteY2185" fmla="*/ 8410821 h 10285412"/>
              <a:gd name="connsiteX2186" fmla="*/ 7565375 w 8229600"/>
              <a:gd name="connsiteY2186" fmla="*/ 8387285 h 10285412"/>
              <a:gd name="connsiteX2187" fmla="*/ 7570695 w 8229600"/>
              <a:gd name="connsiteY2187" fmla="*/ 8370334 h 10285412"/>
              <a:gd name="connsiteX2188" fmla="*/ 7548422 w 8229600"/>
              <a:gd name="connsiteY2188" fmla="*/ 8381965 h 10285412"/>
              <a:gd name="connsiteX2189" fmla="*/ 7537784 w 8229600"/>
              <a:gd name="connsiteY2189" fmla="*/ 8415871 h 10285412"/>
              <a:gd name="connsiteX2190" fmla="*/ 7539044 w 8229600"/>
              <a:gd name="connsiteY2190" fmla="*/ 8423715 h 10285412"/>
              <a:gd name="connsiteX2191" fmla="*/ 7542833 w 8229600"/>
              <a:gd name="connsiteY2191" fmla="*/ 8447250 h 10285412"/>
              <a:gd name="connsiteX2192" fmla="*/ 7520561 w 8229600"/>
              <a:gd name="connsiteY2192" fmla="*/ 8458883 h 10285412"/>
              <a:gd name="connsiteX2193" fmla="*/ 7513978 w 8229600"/>
              <a:gd name="connsiteY2193" fmla="*/ 8467990 h 10285412"/>
              <a:gd name="connsiteX2194" fmla="*/ 7523082 w 8229600"/>
              <a:gd name="connsiteY2194" fmla="*/ 8474573 h 10285412"/>
              <a:gd name="connsiteX2195" fmla="*/ 7543824 w 8229600"/>
              <a:gd name="connsiteY2195" fmla="*/ 8503430 h 10285412"/>
              <a:gd name="connsiteX2196" fmla="*/ 7545088 w 8229600"/>
              <a:gd name="connsiteY2196" fmla="*/ 8511273 h 10285412"/>
              <a:gd name="connsiteX2197" fmla="*/ 7555457 w 8229600"/>
              <a:gd name="connsiteY2197" fmla="*/ 8525701 h 10285412"/>
              <a:gd name="connsiteX2198" fmla="*/ 7557981 w 8229600"/>
              <a:gd name="connsiteY2198" fmla="*/ 8541394 h 10285412"/>
              <a:gd name="connsiteX2199" fmla="*/ 7551400 w 8229600"/>
              <a:gd name="connsiteY2199" fmla="*/ 8550499 h 10285412"/>
              <a:gd name="connsiteX2200" fmla="*/ 7535707 w 8229600"/>
              <a:gd name="connsiteY2200" fmla="*/ 8553024 h 10285412"/>
              <a:gd name="connsiteX2201" fmla="*/ 7521551 w 8229600"/>
              <a:gd name="connsiteY2201" fmla="*/ 8515061 h 10285412"/>
              <a:gd name="connsiteX2202" fmla="*/ 7500813 w 8229600"/>
              <a:gd name="connsiteY2202" fmla="*/ 8486205 h 10285412"/>
              <a:gd name="connsiteX2203" fmla="*/ 7469432 w 8229600"/>
              <a:gd name="connsiteY2203" fmla="*/ 8491255 h 10285412"/>
              <a:gd name="connsiteX2204" fmla="*/ 7456267 w 8229600"/>
              <a:gd name="connsiteY2204" fmla="*/ 8509470 h 10285412"/>
              <a:gd name="connsiteX2205" fmla="*/ 7440577 w 8229600"/>
              <a:gd name="connsiteY2205" fmla="*/ 8511995 h 10285412"/>
              <a:gd name="connsiteX2206" fmla="*/ 7430207 w 8229600"/>
              <a:gd name="connsiteY2206" fmla="*/ 8497569 h 10285412"/>
              <a:gd name="connsiteX2207" fmla="*/ 7428943 w 8229600"/>
              <a:gd name="connsiteY2207" fmla="*/ 8489722 h 10285412"/>
              <a:gd name="connsiteX2208" fmla="*/ 7442107 w 8229600"/>
              <a:gd name="connsiteY2208" fmla="*/ 8471507 h 10285412"/>
              <a:gd name="connsiteX2209" fmla="*/ 7448691 w 8229600"/>
              <a:gd name="connsiteY2209" fmla="*/ 8462400 h 10285412"/>
              <a:gd name="connsiteX2210" fmla="*/ 7446166 w 8229600"/>
              <a:gd name="connsiteY2210" fmla="*/ 8446709 h 10285412"/>
              <a:gd name="connsiteX2211" fmla="*/ 7461856 w 8229600"/>
              <a:gd name="connsiteY2211" fmla="*/ 8444183 h 10285412"/>
              <a:gd name="connsiteX2212" fmla="*/ 7468439 w 8229600"/>
              <a:gd name="connsiteY2212" fmla="*/ 8435079 h 10285412"/>
              <a:gd name="connsiteX2213" fmla="*/ 7475023 w 8229600"/>
              <a:gd name="connsiteY2213" fmla="*/ 8425969 h 10285412"/>
              <a:gd name="connsiteX2214" fmla="*/ 7469973 w 8229600"/>
              <a:gd name="connsiteY2214" fmla="*/ 8394587 h 10285412"/>
              <a:gd name="connsiteX2215" fmla="*/ 7447699 w 8229600"/>
              <a:gd name="connsiteY2215" fmla="*/ 8406221 h 10285412"/>
              <a:gd name="connsiteX2216" fmla="*/ 7441117 w 8229600"/>
              <a:gd name="connsiteY2216" fmla="*/ 8415329 h 10285412"/>
              <a:gd name="connsiteX2217" fmla="*/ 7427952 w 8229600"/>
              <a:gd name="connsiteY2217" fmla="*/ 8433546 h 10285412"/>
              <a:gd name="connsiteX2218" fmla="*/ 7406939 w 8229600"/>
              <a:gd name="connsiteY2218" fmla="*/ 8453022 h 10285412"/>
              <a:gd name="connsiteX2219" fmla="*/ 7404147 w 8229600"/>
              <a:gd name="connsiteY2219" fmla="*/ 8485665 h 10285412"/>
              <a:gd name="connsiteX2220" fmla="*/ 7406672 w 8229600"/>
              <a:gd name="connsiteY2220" fmla="*/ 8501356 h 10285412"/>
              <a:gd name="connsiteX2221" fmla="*/ 7389717 w 8229600"/>
              <a:gd name="connsiteY2221" fmla="*/ 8496036 h 10285412"/>
              <a:gd name="connsiteX2222" fmla="*/ 7390978 w 8229600"/>
              <a:gd name="connsiteY2222" fmla="*/ 8503880 h 10285412"/>
              <a:gd name="connsiteX2223" fmla="*/ 7384397 w 8229600"/>
              <a:gd name="connsiteY2223" fmla="*/ 8512989 h 10285412"/>
              <a:gd name="connsiteX2224" fmla="*/ 7369698 w 8229600"/>
              <a:gd name="connsiteY2224" fmla="*/ 8571692 h 10285412"/>
              <a:gd name="connsiteX2225" fmla="*/ 7349951 w 8229600"/>
              <a:gd name="connsiteY2225" fmla="*/ 8599015 h 10285412"/>
              <a:gd name="connsiteX2226" fmla="*/ 7345892 w 8229600"/>
              <a:gd name="connsiteY2226" fmla="*/ 8623812 h 10285412"/>
              <a:gd name="connsiteX2227" fmla="*/ 7332727 w 8229600"/>
              <a:gd name="connsiteY2227" fmla="*/ 8642029 h 10285412"/>
              <a:gd name="connsiteX2228" fmla="*/ 7319563 w 8229600"/>
              <a:gd name="connsiteY2228" fmla="*/ 8660241 h 10285412"/>
              <a:gd name="connsiteX2229" fmla="*/ 7306398 w 8229600"/>
              <a:gd name="connsiteY2229" fmla="*/ 8678456 h 10285412"/>
              <a:gd name="connsiteX2230" fmla="*/ 7303871 w 8229600"/>
              <a:gd name="connsiteY2230" fmla="*/ 8662767 h 10285412"/>
              <a:gd name="connsiteX2231" fmla="*/ 7301346 w 8229600"/>
              <a:gd name="connsiteY2231" fmla="*/ 8647077 h 10285412"/>
              <a:gd name="connsiteX2232" fmla="*/ 7296298 w 8229600"/>
              <a:gd name="connsiteY2232" fmla="*/ 8615697 h 10285412"/>
              <a:gd name="connsiteX2233" fmla="*/ 7316046 w 8229600"/>
              <a:gd name="connsiteY2233" fmla="*/ 8588373 h 10285412"/>
              <a:gd name="connsiteX2234" fmla="*/ 7322629 w 8229600"/>
              <a:gd name="connsiteY2234" fmla="*/ 8579265 h 10285412"/>
              <a:gd name="connsiteX2235" fmla="*/ 7340844 w 8229600"/>
              <a:gd name="connsiteY2235" fmla="*/ 8592432 h 10285412"/>
              <a:gd name="connsiteX2236" fmla="*/ 7354010 w 8229600"/>
              <a:gd name="connsiteY2236" fmla="*/ 8574215 h 10285412"/>
              <a:gd name="connsiteX2237" fmla="*/ 7343639 w 8229600"/>
              <a:gd name="connsiteY2237" fmla="*/ 8559789 h 10285412"/>
              <a:gd name="connsiteX2238" fmla="*/ 7333267 w 8229600"/>
              <a:gd name="connsiteY2238" fmla="*/ 8545360 h 10285412"/>
              <a:gd name="connsiteX2239" fmla="*/ 7330744 w 8229600"/>
              <a:gd name="connsiteY2239" fmla="*/ 8529671 h 10285412"/>
              <a:gd name="connsiteX2240" fmla="*/ 7339850 w 8229600"/>
              <a:gd name="connsiteY2240" fmla="*/ 8536252 h 10285412"/>
              <a:gd name="connsiteX2241" fmla="*/ 7344406 w 8229600"/>
              <a:gd name="connsiteY2241" fmla="*/ 8539544 h 10285412"/>
              <a:gd name="connsiteX2242" fmla="*/ 7355540 w 8229600"/>
              <a:gd name="connsiteY2242" fmla="*/ 8533727 h 10285412"/>
              <a:gd name="connsiteX2243" fmla="*/ 7365415 w 8229600"/>
              <a:gd name="connsiteY2243" fmla="*/ 8520068 h 10285412"/>
              <a:gd name="connsiteX2244" fmla="*/ 7359599 w 8229600"/>
              <a:gd name="connsiteY2244" fmla="*/ 8508928 h 10285412"/>
              <a:gd name="connsiteX2245" fmla="*/ 7372763 w 8229600"/>
              <a:gd name="connsiteY2245" fmla="*/ 8490716 h 10285412"/>
              <a:gd name="connsiteX2246" fmla="*/ 7361132 w 8229600"/>
              <a:gd name="connsiteY2246" fmla="*/ 8468442 h 10285412"/>
              <a:gd name="connsiteX2247" fmla="*/ 7302429 w 8229600"/>
              <a:gd name="connsiteY2247" fmla="*/ 8453745 h 10285412"/>
              <a:gd name="connsiteX2248" fmla="*/ 7295846 w 8229600"/>
              <a:gd name="connsiteY2248" fmla="*/ 8462851 h 10285412"/>
              <a:gd name="connsiteX2249" fmla="*/ 7304954 w 8229600"/>
              <a:gd name="connsiteY2249" fmla="*/ 8469432 h 10285412"/>
              <a:gd name="connsiteX2250" fmla="*/ 7289262 w 8229600"/>
              <a:gd name="connsiteY2250" fmla="*/ 8471960 h 10285412"/>
              <a:gd name="connsiteX2251" fmla="*/ 7307477 w 8229600"/>
              <a:gd name="connsiteY2251" fmla="*/ 8485124 h 10285412"/>
              <a:gd name="connsiteX2252" fmla="*/ 7332277 w 8229600"/>
              <a:gd name="connsiteY2252" fmla="*/ 8489182 h 10285412"/>
              <a:gd name="connsiteX2253" fmla="*/ 7300895 w 8229600"/>
              <a:gd name="connsiteY2253" fmla="*/ 8494230 h 10285412"/>
              <a:gd name="connsiteX2254" fmla="*/ 7291022 w 8229600"/>
              <a:gd name="connsiteY2254" fmla="*/ 8507892 h 10285412"/>
              <a:gd name="connsiteX2255" fmla="*/ 7278624 w 8229600"/>
              <a:gd name="connsiteY2255" fmla="*/ 8505866 h 10285412"/>
              <a:gd name="connsiteX2256" fmla="*/ 7240661 w 8229600"/>
              <a:gd name="connsiteY2256" fmla="*/ 8520021 h 10285412"/>
              <a:gd name="connsiteX2257" fmla="*/ 7231551 w 8229600"/>
              <a:gd name="connsiteY2257" fmla="*/ 8513439 h 10285412"/>
              <a:gd name="connsiteX2258" fmla="*/ 7215861 w 8229600"/>
              <a:gd name="connsiteY2258" fmla="*/ 8515964 h 10285412"/>
              <a:gd name="connsiteX2259" fmla="*/ 7216853 w 8229600"/>
              <a:gd name="connsiteY2259" fmla="*/ 8572142 h 10285412"/>
              <a:gd name="connsiteX2260" fmla="*/ 7219378 w 8229600"/>
              <a:gd name="connsiteY2260" fmla="*/ 8587834 h 10285412"/>
              <a:gd name="connsiteX2261" fmla="*/ 7210272 w 8229600"/>
              <a:gd name="connsiteY2261" fmla="*/ 8581249 h 10285412"/>
              <a:gd name="connsiteX2262" fmla="*/ 7178890 w 8229600"/>
              <a:gd name="connsiteY2262" fmla="*/ 8586301 h 10285412"/>
              <a:gd name="connsiteX2263" fmla="*/ 7172308 w 8229600"/>
              <a:gd name="connsiteY2263" fmla="*/ 8595410 h 10285412"/>
              <a:gd name="connsiteX2264" fmla="*/ 7174833 w 8229600"/>
              <a:gd name="connsiteY2264" fmla="*/ 8611097 h 10285412"/>
              <a:gd name="connsiteX2265" fmla="*/ 7161667 w 8229600"/>
              <a:gd name="connsiteY2265" fmla="*/ 8629312 h 10285412"/>
              <a:gd name="connsiteX2266" fmla="*/ 7145977 w 8229600"/>
              <a:gd name="connsiteY2266" fmla="*/ 8631837 h 10285412"/>
              <a:gd name="connsiteX2267" fmla="*/ 7143451 w 8229600"/>
              <a:gd name="connsiteY2267" fmla="*/ 8616147 h 10285412"/>
              <a:gd name="connsiteX2268" fmla="*/ 7158646 w 8229600"/>
              <a:gd name="connsiteY2268" fmla="*/ 8585535 h 10285412"/>
              <a:gd name="connsiteX2269" fmla="*/ 7151569 w 8229600"/>
              <a:gd name="connsiteY2269" fmla="*/ 8566551 h 10285412"/>
              <a:gd name="connsiteX2270" fmla="*/ 7156888 w 8229600"/>
              <a:gd name="connsiteY2270" fmla="*/ 8549599 h 10285412"/>
              <a:gd name="connsiteX2271" fmla="*/ 7173842 w 8229600"/>
              <a:gd name="connsiteY2271" fmla="*/ 8554919 h 10285412"/>
              <a:gd name="connsiteX2272" fmla="*/ 7182947 w 8229600"/>
              <a:gd name="connsiteY2272" fmla="*/ 8561500 h 10285412"/>
              <a:gd name="connsiteX2273" fmla="*/ 7180423 w 8229600"/>
              <a:gd name="connsiteY2273" fmla="*/ 8545813 h 10285412"/>
              <a:gd name="connsiteX2274" fmla="*/ 7132360 w 8229600"/>
              <a:gd name="connsiteY2274" fmla="*/ 8497208 h 10285412"/>
              <a:gd name="connsiteX2275" fmla="*/ 7107563 w 8229600"/>
              <a:gd name="connsiteY2275" fmla="*/ 8493150 h 10285412"/>
              <a:gd name="connsiteX2276" fmla="*/ 7110086 w 8229600"/>
              <a:gd name="connsiteY2276" fmla="*/ 8508839 h 10285412"/>
              <a:gd name="connsiteX2277" fmla="*/ 7094397 w 8229600"/>
              <a:gd name="connsiteY2277" fmla="*/ 8511365 h 10285412"/>
              <a:gd name="connsiteX2278" fmla="*/ 7087815 w 8229600"/>
              <a:gd name="connsiteY2278" fmla="*/ 8520471 h 10285412"/>
              <a:gd name="connsiteX2279" fmla="*/ 7101475 w 8229600"/>
              <a:gd name="connsiteY2279" fmla="*/ 8530345 h 10285412"/>
              <a:gd name="connsiteX2280" fmla="*/ 7106027 w 8229600"/>
              <a:gd name="connsiteY2280" fmla="*/ 8533638 h 10285412"/>
              <a:gd name="connsiteX2281" fmla="*/ 7111847 w 8229600"/>
              <a:gd name="connsiteY2281" fmla="*/ 8544774 h 10285412"/>
              <a:gd name="connsiteX2282" fmla="*/ 7124244 w 8229600"/>
              <a:gd name="connsiteY2282" fmla="*/ 8546802 h 10285412"/>
              <a:gd name="connsiteX2283" fmla="*/ 7117659 w 8229600"/>
              <a:gd name="connsiteY2283" fmla="*/ 8555913 h 10285412"/>
              <a:gd name="connsiteX2284" fmla="*/ 7105264 w 8229600"/>
              <a:gd name="connsiteY2284" fmla="*/ 8553883 h 10285412"/>
              <a:gd name="connsiteX2285" fmla="*/ 7101972 w 8229600"/>
              <a:gd name="connsiteY2285" fmla="*/ 8558436 h 10285412"/>
              <a:gd name="connsiteX2286" fmla="*/ 7099943 w 8229600"/>
              <a:gd name="connsiteY2286" fmla="*/ 8570836 h 10285412"/>
              <a:gd name="connsiteX2287" fmla="*/ 7093360 w 8229600"/>
              <a:gd name="connsiteY2287" fmla="*/ 8579943 h 10285412"/>
              <a:gd name="connsiteX2288" fmla="*/ 7084748 w 8229600"/>
              <a:gd name="connsiteY2288" fmla="*/ 8601449 h 10285412"/>
              <a:gd name="connsiteX2289" fmla="*/ 7089798 w 8229600"/>
              <a:gd name="connsiteY2289" fmla="*/ 8632829 h 10285412"/>
              <a:gd name="connsiteX2290" fmla="*/ 7108014 w 8229600"/>
              <a:gd name="connsiteY2290" fmla="*/ 8645995 h 10285412"/>
              <a:gd name="connsiteX2291" fmla="*/ 7132812 w 8229600"/>
              <a:gd name="connsiteY2291" fmla="*/ 8650054 h 10285412"/>
              <a:gd name="connsiteX2292" fmla="*/ 7148501 w 8229600"/>
              <a:gd name="connsiteY2292" fmla="*/ 8647529 h 10285412"/>
              <a:gd name="connsiteX2293" fmla="*/ 7157608 w 8229600"/>
              <a:gd name="connsiteY2293" fmla="*/ 8654113 h 10285412"/>
              <a:gd name="connsiteX2294" fmla="*/ 7144444 w 8229600"/>
              <a:gd name="connsiteY2294" fmla="*/ 8672325 h 10285412"/>
              <a:gd name="connsiteX2295" fmla="*/ 7132045 w 8229600"/>
              <a:gd name="connsiteY2295" fmla="*/ 8670297 h 10285412"/>
              <a:gd name="connsiteX2296" fmla="*/ 7122170 w 8229600"/>
              <a:gd name="connsiteY2296" fmla="*/ 8683958 h 10285412"/>
              <a:gd name="connsiteX2297" fmla="*/ 7149493 w 8229600"/>
              <a:gd name="connsiteY2297" fmla="*/ 8703707 h 10285412"/>
              <a:gd name="connsiteX2298" fmla="*/ 7170236 w 8229600"/>
              <a:gd name="connsiteY2298" fmla="*/ 8732563 h 10285412"/>
              <a:gd name="connsiteX2299" fmla="*/ 7177312 w 8229600"/>
              <a:gd name="connsiteY2299" fmla="*/ 8751543 h 10285412"/>
              <a:gd name="connsiteX2300" fmla="*/ 7184390 w 8229600"/>
              <a:gd name="connsiteY2300" fmla="*/ 8770525 h 10285412"/>
              <a:gd name="connsiteX2301" fmla="*/ 7176545 w 8229600"/>
              <a:gd name="connsiteY2301" fmla="*/ 8771788 h 10285412"/>
              <a:gd name="connsiteX2302" fmla="*/ 7168700 w 8229600"/>
              <a:gd name="connsiteY2302" fmla="*/ 8773050 h 10285412"/>
              <a:gd name="connsiteX2303" fmla="*/ 7159592 w 8229600"/>
              <a:gd name="connsiteY2303" fmla="*/ 8766469 h 10285412"/>
              <a:gd name="connsiteX2304" fmla="*/ 7160361 w 8229600"/>
              <a:gd name="connsiteY2304" fmla="*/ 8746225 h 10285412"/>
              <a:gd name="connsiteX2305" fmla="*/ 7138854 w 8229600"/>
              <a:gd name="connsiteY2305" fmla="*/ 8737612 h 10285412"/>
              <a:gd name="connsiteX2306" fmla="*/ 7129745 w 8229600"/>
              <a:gd name="connsiteY2306" fmla="*/ 8731030 h 10285412"/>
              <a:gd name="connsiteX2307" fmla="*/ 7135064 w 8229600"/>
              <a:gd name="connsiteY2307" fmla="*/ 8714075 h 10285412"/>
              <a:gd name="connsiteX2308" fmla="*/ 7118114 w 8229600"/>
              <a:gd name="connsiteY2308" fmla="*/ 8708755 h 10285412"/>
              <a:gd name="connsiteX2309" fmla="*/ 7127221 w 8229600"/>
              <a:gd name="connsiteY2309" fmla="*/ 8715338 h 10285412"/>
              <a:gd name="connsiteX2310" fmla="*/ 7102421 w 8229600"/>
              <a:gd name="connsiteY2310" fmla="*/ 8711280 h 10285412"/>
              <a:gd name="connsiteX2311" fmla="*/ 7109006 w 8229600"/>
              <a:gd name="connsiteY2311" fmla="*/ 8702173 h 10285412"/>
              <a:gd name="connsiteX2312" fmla="*/ 7115587 w 8229600"/>
              <a:gd name="connsiteY2312" fmla="*/ 8693067 h 10285412"/>
              <a:gd name="connsiteX2313" fmla="*/ 7099899 w 8229600"/>
              <a:gd name="connsiteY2313" fmla="*/ 8695592 h 10285412"/>
              <a:gd name="connsiteX2314" fmla="*/ 7072576 w 8229600"/>
              <a:gd name="connsiteY2314" fmla="*/ 8675844 h 10285412"/>
              <a:gd name="connsiteX2315" fmla="*/ 7068787 w 8229600"/>
              <a:gd name="connsiteY2315" fmla="*/ 8652305 h 10285412"/>
              <a:gd name="connsiteX2316" fmla="*/ 7067525 w 8229600"/>
              <a:gd name="connsiteY2316" fmla="*/ 8644462 h 10285412"/>
              <a:gd name="connsiteX2317" fmla="*/ 7066262 w 8229600"/>
              <a:gd name="connsiteY2317" fmla="*/ 8636618 h 10285412"/>
              <a:gd name="connsiteX2318" fmla="*/ 7057155 w 8229600"/>
              <a:gd name="connsiteY2318" fmla="*/ 8630037 h 10285412"/>
              <a:gd name="connsiteX2319" fmla="*/ 7050572 w 8229600"/>
              <a:gd name="connsiteY2319" fmla="*/ 8639142 h 10285412"/>
              <a:gd name="connsiteX2320" fmla="*/ 7060942 w 8229600"/>
              <a:gd name="connsiteY2320" fmla="*/ 8653569 h 10285412"/>
              <a:gd name="connsiteX2321" fmla="*/ 7056886 w 8229600"/>
              <a:gd name="connsiteY2321" fmla="*/ 8678367 h 10285412"/>
              <a:gd name="connsiteX2322" fmla="*/ 7050303 w 8229600"/>
              <a:gd name="connsiteY2322" fmla="*/ 8687475 h 10285412"/>
              <a:gd name="connsiteX2323" fmla="*/ 7042186 w 8229600"/>
              <a:gd name="connsiteY2323" fmla="*/ 8737072 h 10285412"/>
              <a:gd name="connsiteX2324" fmla="*/ 7047236 w 8229600"/>
              <a:gd name="connsiteY2324" fmla="*/ 8768452 h 10285412"/>
              <a:gd name="connsiteX2325" fmla="*/ 7027488 w 8229600"/>
              <a:gd name="connsiteY2325" fmla="*/ 8795776 h 10285412"/>
              <a:gd name="connsiteX2326" fmla="*/ 7018379 w 8229600"/>
              <a:gd name="connsiteY2326" fmla="*/ 8789192 h 10285412"/>
              <a:gd name="connsiteX2327" fmla="*/ 7024963 w 8229600"/>
              <a:gd name="connsiteY2327" fmla="*/ 8780083 h 10285412"/>
              <a:gd name="connsiteX2328" fmla="*/ 7022440 w 8229600"/>
              <a:gd name="connsiteY2328" fmla="*/ 8764394 h 10285412"/>
              <a:gd name="connsiteX2329" fmla="*/ 7012318 w 8229600"/>
              <a:gd name="connsiteY2329" fmla="*/ 8764011 h 10285412"/>
              <a:gd name="connsiteX2330" fmla="*/ 7009086 w 8229600"/>
              <a:gd name="connsiteY2330" fmla="*/ 8767205 h 10285412"/>
              <a:gd name="connsiteX2331" fmla="*/ 7000925 w 8229600"/>
              <a:gd name="connsiteY2331" fmla="*/ 8791688 h 10285412"/>
              <a:gd name="connsiteX2332" fmla="*/ 6998070 w 8229600"/>
              <a:gd name="connsiteY2332" fmla="*/ 8788831 h 10285412"/>
              <a:gd name="connsiteX2333" fmla="*/ 6997123 w 8229600"/>
              <a:gd name="connsiteY2333" fmla="*/ 8794625 h 10285412"/>
              <a:gd name="connsiteX2334" fmla="*/ 7027488 w 8229600"/>
              <a:gd name="connsiteY2334" fmla="*/ 8795776 h 10285412"/>
              <a:gd name="connsiteX2335" fmla="*/ 7044439 w 8229600"/>
              <a:gd name="connsiteY2335" fmla="*/ 8801096 h 10285412"/>
              <a:gd name="connsiteX2336" fmla="*/ 7052286 w 8229600"/>
              <a:gd name="connsiteY2336" fmla="*/ 8799834 h 10285412"/>
              <a:gd name="connsiteX2337" fmla="*/ 7072035 w 8229600"/>
              <a:gd name="connsiteY2337" fmla="*/ 8772511 h 10285412"/>
              <a:gd name="connsiteX2338" fmla="*/ 7068247 w 8229600"/>
              <a:gd name="connsiteY2338" fmla="*/ 8748973 h 10285412"/>
              <a:gd name="connsiteX2339" fmla="*/ 7066986 w 8229600"/>
              <a:gd name="connsiteY2339" fmla="*/ 8741129 h 10285412"/>
              <a:gd name="connsiteX2340" fmla="*/ 7087229 w 8229600"/>
              <a:gd name="connsiteY2340" fmla="*/ 8741897 h 10285412"/>
              <a:gd name="connsiteX2341" fmla="*/ 7085199 w 8229600"/>
              <a:gd name="connsiteY2341" fmla="*/ 8754295 h 10285412"/>
              <a:gd name="connsiteX2342" fmla="*/ 7083665 w 8229600"/>
              <a:gd name="connsiteY2342" fmla="*/ 8794781 h 10285412"/>
              <a:gd name="connsiteX2343" fmla="*/ 7087724 w 8229600"/>
              <a:gd name="connsiteY2343" fmla="*/ 8769985 h 10285412"/>
              <a:gd name="connsiteX2344" fmla="*/ 7097599 w 8229600"/>
              <a:gd name="connsiteY2344" fmla="*/ 8756323 h 10285412"/>
              <a:gd name="connsiteX2345" fmla="*/ 7109995 w 8229600"/>
              <a:gd name="connsiteY2345" fmla="*/ 8758351 h 10285412"/>
              <a:gd name="connsiteX2346" fmla="*/ 7130242 w 8229600"/>
              <a:gd name="connsiteY2346" fmla="*/ 8759118 h 10285412"/>
              <a:gd name="connsiteX2347" fmla="*/ 7150485 w 8229600"/>
              <a:gd name="connsiteY2347" fmla="*/ 8759887 h 10285412"/>
              <a:gd name="connsiteX2348" fmla="*/ 7143904 w 8229600"/>
              <a:gd name="connsiteY2348" fmla="*/ 8768994 h 10285412"/>
              <a:gd name="connsiteX2349" fmla="*/ 7154274 w 8229600"/>
              <a:gd name="connsiteY2349" fmla="*/ 8783420 h 10285412"/>
              <a:gd name="connsiteX2350" fmla="*/ 7177809 w 8229600"/>
              <a:gd name="connsiteY2350" fmla="*/ 8779633 h 10285412"/>
              <a:gd name="connsiteX2351" fmla="*/ 7189439 w 8229600"/>
              <a:gd name="connsiteY2351" fmla="*/ 8801906 h 10285412"/>
              <a:gd name="connsiteX2352" fmla="*/ 7191967 w 8229600"/>
              <a:gd name="connsiteY2352" fmla="*/ 8817596 h 10285412"/>
              <a:gd name="connsiteX2353" fmla="*/ 7201071 w 8229600"/>
              <a:gd name="connsiteY2353" fmla="*/ 8824179 h 10285412"/>
              <a:gd name="connsiteX2354" fmla="*/ 7207655 w 8229600"/>
              <a:gd name="connsiteY2354" fmla="*/ 8815071 h 10285412"/>
              <a:gd name="connsiteX2355" fmla="*/ 7191967 w 8229600"/>
              <a:gd name="connsiteY2355" fmla="*/ 8817596 h 10285412"/>
              <a:gd name="connsiteX2356" fmla="*/ 7197557 w 8229600"/>
              <a:gd name="connsiteY2356" fmla="*/ 8752312 h 10285412"/>
              <a:gd name="connsiteX2357" fmla="*/ 7204140 w 8229600"/>
              <a:gd name="connsiteY2357" fmla="*/ 8743203 h 10285412"/>
              <a:gd name="connsiteX2358" fmla="*/ 7219828 w 8229600"/>
              <a:gd name="connsiteY2358" fmla="*/ 8740678 h 10285412"/>
              <a:gd name="connsiteX2359" fmla="*/ 7235863 w 8229600"/>
              <a:gd name="connsiteY2359" fmla="*/ 8749669 h 10285412"/>
              <a:gd name="connsiteX2360" fmla="*/ 7241127 w 8229600"/>
              <a:gd name="connsiteY2360" fmla="*/ 8749955 h 10285412"/>
              <a:gd name="connsiteX2361" fmla="*/ 7240007 w 8229600"/>
              <a:gd name="connsiteY2361" fmla="*/ 8753527 h 10285412"/>
              <a:gd name="connsiteX2362" fmla="*/ 7242596 w 8229600"/>
              <a:gd name="connsiteY2362" fmla="*/ 8757135 h 10285412"/>
              <a:gd name="connsiteX2363" fmla="*/ 7253735 w 8229600"/>
              <a:gd name="connsiteY2363" fmla="*/ 8751318 h 10285412"/>
              <a:gd name="connsiteX2364" fmla="*/ 7248867 w 8229600"/>
              <a:gd name="connsiteY2364" fmla="*/ 8748901 h 10285412"/>
              <a:gd name="connsiteX2365" fmla="*/ 7254844 w 8229600"/>
              <a:gd name="connsiteY2365" fmla="*/ 8742588 h 10285412"/>
              <a:gd name="connsiteX2366" fmla="*/ 7257793 w 8229600"/>
              <a:gd name="connsiteY2366" fmla="*/ 8726520 h 10285412"/>
              <a:gd name="connsiteX2367" fmla="*/ 7284123 w 8229600"/>
              <a:gd name="connsiteY2367" fmla="*/ 8690090 h 10285412"/>
              <a:gd name="connsiteX2368" fmla="*/ 7285384 w 8229600"/>
              <a:gd name="connsiteY2368" fmla="*/ 8697937 h 10285412"/>
              <a:gd name="connsiteX2369" fmla="*/ 7295757 w 8229600"/>
              <a:gd name="connsiteY2369" fmla="*/ 8712363 h 10285412"/>
              <a:gd name="connsiteX2370" fmla="*/ 7286648 w 8229600"/>
              <a:gd name="connsiteY2370" fmla="*/ 8705780 h 10285412"/>
              <a:gd name="connsiteX2371" fmla="*/ 7273483 w 8229600"/>
              <a:gd name="connsiteY2371" fmla="*/ 8723995 h 10285412"/>
              <a:gd name="connsiteX2372" fmla="*/ 7271453 w 8229600"/>
              <a:gd name="connsiteY2372" fmla="*/ 8736394 h 10285412"/>
              <a:gd name="connsiteX2373" fmla="*/ 7258288 w 8229600"/>
              <a:gd name="connsiteY2373" fmla="*/ 8754609 h 10285412"/>
              <a:gd name="connsiteX2374" fmla="*/ 7249679 w 8229600"/>
              <a:gd name="connsiteY2374" fmla="*/ 8776116 h 10285412"/>
              <a:gd name="connsiteX2375" fmla="*/ 7244357 w 8229600"/>
              <a:gd name="connsiteY2375" fmla="*/ 8793070 h 10285412"/>
              <a:gd name="connsiteX2376" fmla="*/ 7239037 w 8229600"/>
              <a:gd name="connsiteY2376" fmla="*/ 8810023 h 10285412"/>
              <a:gd name="connsiteX2377" fmla="*/ 7244854 w 8229600"/>
              <a:gd name="connsiteY2377" fmla="*/ 8821157 h 10285412"/>
              <a:gd name="connsiteX2378" fmla="*/ 7234979 w 8229600"/>
              <a:gd name="connsiteY2378" fmla="*/ 8834821 h 10285412"/>
              <a:gd name="connsiteX2379" fmla="*/ 7221047 w 8229600"/>
              <a:gd name="connsiteY2379" fmla="*/ 8873277 h 10285412"/>
              <a:gd name="connsiteX2380" fmla="*/ 7209143 w 8229600"/>
              <a:gd name="connsiteY2380" fmla="*/ 8899339 h 10285412"/>
              <a:gd name="connsiteX2381" fmla="*/ 7207115 w 8229600"/>
              <a:gd name="connsiteY2381" fmla="*/ 8911737 h 10285412"/>
              <a:gd name="connsiteX2382" fmla="*/ 7196476 w 8229600"/>
              <a:gd name="connsiteY2382" fmla="*/ 8945643 h 10285412"/>
              <a:gd name="connsiteX2383" fmla="*/ 7193949 w 8229600"/>
              <a:gd name="connsiteY2383" fmla="*/ 8929955 h 10285412"/>
              <a:gd name="connsiteX2384" fmla="*/ 7198007 w 8229600"/>
              <a:gd name="connsiteY2384" fmla="*/ 8905156 h 10285412"/>
              <a:gd name="connsiteX2385" fmla="*/ 7204591 w 8229600"/>
              <a:gd name="connsiteY2385" fmla="*/ 8896049 h 10285412"/>
              <a:gd name="connsiteX2386" fmla="*/ 7208649 w 8229600"/>
              <a:gd name="connsiteY2386" fmla="*/ 8871251 h 10285412"/>
              <a:gd name="connsiteX2387" fmla="*/ 7194220 w 8229600"/>
              <a:gd name="connsiteY2387" fmla="*/ 8881621 h 10285412"/>
              <a:gd name="connsiteX2388" fmla="*/ 7189665 w 8229600"/>
              <a:gd name="connsiteY2388" fmla="*/ 8878330 h 10285412"/>
              <a:gd name="connsiteX2389" fmla="*/ 7188403 w 8229600"/>
              <a:gd name="connsiteY2389" fmla="*/ 8870484 h 10285412"/>
              <a:gd name="connsiteX2390" fmla="*/ 7177267 w 8229600"/>
              <a:gd name="connsiteY2390" fmla="*/ 8876301 h 10285412"/>
              <a:gd name="connsiteX2391" fmla="*/ 7179793 w 8229600"/>
              <a:gd name="connsiteY2391" fmla="*/ 8891989 h 10285412"/>
              <a:gd name="connsiteX2392" fmla="*/ 7181056 w 8229600"/>
              <a:gd name="connsiteY2392" fmla="*/ 8899834 h 10285412"/>
              <a:gd name="connsiteX2393" fmla="*/ 7182317 w 8229600"/>
              <a:gd name="connsiteY2393" fmla="*/ 8907683 h 10285412"/>
              <a:gd name="connsiteX2394" fmla="*/ 7166625 w 8229600"/>
              <a:gd name="connsiteY2394" fmla="*/ 8910206 h 10285412"/>
              <a:gd name="connsiteX2395" fmla="*/ 7148412 w 8229600"/>
              <a:gd name="connsiteY2395" fmla="*/ 8897041 h 10285412"/>
              <a:gd name="connsiteX2396" fmla="*/ 7130196 w 8229600"/>
              <a:gd name="connsiteY2396" fmla="*/ 8883875 h 10285412"/>
              <a:gd name="connsiteX2397" fmla="*/ 7117798 w 8229600"/>
              <a:gd name="connsiteY2397" fmla="*/ 8881846 h 10285412"/>
              <a:gd name="connsiteX2398" fmla="*/ 7114506 w 8229600"/>
              <a:gd name="connsiteY2398" fmla="*/ 8886399 h 10285412"/>
              <a:gd name="connsiteX2399" fmla="*/ 7105399 w 8229600"/>
              <a:gd name="connsiteY2399" fmla="*/ 8879818 h 10285412"/>
              <a:gd name="connsiteX2400" fmla="*/ 7096290 w 8229600"/>
              <a:gd name="connsiteY2400" fmla="*/ 8873233 h 10285412"/>
              <a:gd name="connsiteX2401" fmla="*/ 7087185 w 8229600"/>
              <a:gd name="connsiteY2401" fmla="*/ 8866651 h 10285412"/>
              <a:gd name="connsiteX2402" fmla="*/ 7104903 w 8229600"/>
              <a:gd name="connsiteY2402" fmla="*/ 8851728 h 10285412"/>
              <a:gd name="connsiteX2403" fmla="*/ 7094533 w 8229600"/>
              <a:gd name="connsiteY2403" fmla="*/ 8837302 h 10285412"/>
              <a:gd name="connsiteX2404" fmla="*/ 7074619 w 8229600"/>
              <a:gd name="connsiteY2404" fmla="*/ 8829325 h 10285412"/>
              <a:gd name="connsiteX2405" fmla="*/ 7080238 w 8229600"/>
              <a:gd name="connsiteY2405" fmla="*/ 8823504 h 10285412"/>
              <a:gd name="connsiteX2406" fmla="*/ 7113511 w 8229600"/>
              <a:gd name="connsiteY2406" fmla="*/ 8830222 h 10285412"/>
              <a:gd name="connsiteX2407" fmla="*/ 7122620 w 8229600"/>
              <a:gd name="connsiteY2407" fmla="*/ 8836805 h 10285412"/>
              <a:gd name="connsiteX2408" fmla="*/ 7144894 w 8229600"/>
              <a:gd name="connsiteY2408" fmla="*/ 8825172 h 10285412"/>
              <a:gd name="connsiteX2409" fmla="*/ 7149198 w 8229600"/>
              <a:gd name="connsiteY2409" fmla="*/ 8814419 h 10285412"/>
              <a:gd name="connsiteX2410" fmla="*/ 7133262 w 8229600"/>
              <a:gd name="connsiteY2410" fmla="*/ 8802898 h 10285412"/>
              <a:gd name="connsiteX2411" fmla="*/ 7114281 w 8229600"/>
              <a:gd name="connsiteY2411" fmla="*/ 8809979 h 10285412"/>
              <a:gd name="connsiteX2412" fmla="*/ 7075056 w 8229600"/>
              <a:gd name="connsiteY2412" fmla="*/ 8816290 h 10285412"/>
              <a:gd name="connsiteX2413" fmla="*/ 7041647 w 8229600"/>
              <a:gd name="connsiteY2413" fmla="*/ 8833738 h 10285412"/>
              <a:gd name="connsiteX2414" fmla="*/ 7028480 w 8229600"/>
              <a:gd name="connsiteY2414" fmla="*/ 8851953 h 10285412"/>
              <a:gd name="connsiteX2415" fmla="*/ 7037587 w 8229600"/>
              <a:gd name="connsiteY2415" fmla="*/ 8858535 h 10285412"/>
              <a:gd name="connsiteX2416" fmla="*/ 7034044 w 8229600"/>
              <a:gd name="connsiteY2416" fmla="*/ 8863440 h 10285412"/>
              <a:gd name="connsiteX2417" fmla="*/ 7044254 w 8229600"/>
              <a:gd name="connsiteY2417" fmla="*/ 8877732 h 10285412"/>
              <a:gd name="connsiteX2418" fmla="*/ 7044666 w 8229600"/>
              <a:gd name="connsiteY2418" fmla="*/ 8877518 h 10285412"/>
              <a:gd name="connsiteX2419" fmla="*/ 7046211 w 8229600"/>
              <a:gd name="connsiteY2419" fmla="*/ 8880475 h 10285412"/>
              <a:gd name="connsiteX2420" fmla="*/ 7056462 w 8229600"/>
              <a:gd name="connsiteY2420" fmla="*/ 8894825 h 10285412"/>
              <a:gd name="connsiteX2421" fmla="*/ 7060112 w 8229600"/>
              <a:gd name="connsiteY2421" fmla="*/ 8899934 h 10285412"/>
              <a:gd name="connsiteX2422" fmla="*/ 7076543 w 8229600"/>
              <a:gd name="connsiteY2422" fmla="*/ 8900556 h 10285412"/>
              <a:gd name="connsiteX2423" fmla="*/ 7092235 w 8229600"/>
              <a:gd name="connsiteY2423" fmla="*/ 8898031 h 10285412"/>
              <a:gd name="connsiteX2424" fmla="*/ 7101341 w 8229600"/>
              <a:gd name="connsiteY2424" fmla="*/ 8904614 h 10285412"/>
              <a:gd name="connsiteX2425" fmla="*/ 7099311 w 8229600"/>
              <a:gd name="connsiteY2425" fmla="*/ 8917015 h 10285412"/>
              <a:gd name="connsiteX2426" fmla="*/ 7103864 w 8229600"/>
              <a:gd name="connsiteY2426" fmla="*/ 8920306 h 10285412"/>
              <a:gd name="connsiteX2427" fmla="*/ 7110449 w 8229600"/>
              <a:gd name="connsiteY2427" fmla="*/ 8911198 h 10285412"/>
              <a:gd name="connsiteX2428" fmla="*/ 7119556 w 8229600"/>
              <a:gd name="connsiteY2428" fmla="*/ 8917781 h 10285412"/>
              <a:gd name="connsiteX2429" fmla="*/ 7128665 w 8229600"/>
              <a:gd name="connsiteY2429" fmla="*/ 8924362 h 10285412"/>
              <a:gd name="connsiteX2430" fmla="*/ 7132723 w 8229600"/>
              <a:gd name="connsiteY2430" fmla="*/ 8899564 h 10285412"/>
              <a:gd name="connsiteX2431" fmla="*/ 7153461 w 8229600"/>
              <a:gd name="connsiteY2431" fmla="*/ 8928421 h 10285412"/>
              <a:gd name="connsiteX2432" fmla="*/ 7165095 w 8229600"/>
              <a:gd name="connsiteY2432" fmla="*/ 8950692 h 10285412"/>
              <a:gd name="connsiteX2433" fmla="*/ 7132179 w 8229600"/>
              <a:gd name="connsiteY2433" fmla="*/ 8996232 h 10285412"/>
              <a:gd name="connsiteX2434" fmla="*/ 7120584 w 8229600"/>
              <a:gd name="connsiteY2434" fmla="*/ 9007698 h 10285412"/>
              <a:gd name="connsiteX2435" fmla="*/ 7121625 w 8229600"/>
              <a:gd name="connsiteY2435" fmla="*/ 9035762 h 10285412"/>
              <a:gd name="connsiteX2436" fmla="*/ 7137231 w 8229600"/>
              <a:gd name="connsiteY2436" fmla="*/ 9027614 h 10285412"/>
              <a:gd name="connsiteX2437" fmla="*/ 7171134 w 8229600"/>
              <a:gd name="connsiteY2437" fmla="*/ 9038254 h 10285412"/>
              <a:gd name="connsiteX2438" fmla="*/ 7155446 w 8229600"/>
              <a:gd name="connsiteY2438" fmla="*/ 9040777 h 10285412"/>
              <a:gd name="connsiteX2439" fmla="*/ 7139755 w 8229600"/>
              <a:gd name="connsiteY2439" fmla="*/ 9043302 h 10285412"/>
              <a:gd name="connsiteX2440" fmla="*/ 7121796 w 8229600"/>
              <a:gd name="connsiteY2440" fmla="*/ 9040362 h 10285412"/>
              <a:gd name="connsiteX2441" fmla="*/ 7121915 w 8229600"/>
              <a:gd name="connsiteY2441" fmla="*/ 9043582 h 10285412"/>
              <a:gd name="connsiteX2442" fmla="*/ 7132436 w 8229600"/>
              <a:gd name="connsiteY2442" fmla="*/ 9061856 h 10285412"/>
              <a:gd name="connsiteX2443" fmla="*/ 7129881 w 8229600"/>
              <a:gd name="connsiteY2443" fmla="*/ 9056966 h 10285412"/>
              <a:gd name="connsiteX2444" fmla="*/ 7142279 w 8229600"/>
              <a:gd name="connsiteY2444" fmla="*/ 9058993 h 10285412"/>
              <a:gd name="connsiteX2445" fmla="*/ 7167078 w 8229600"/>
              <a:gd name="connsiteY2445" fmla="*/ 9063050 h 10285412"/>
              <a:gd name="connsiteX2446" fmla="*/ 7200983 w 8229600"/>
              <a:gd name="connsiteY2446" fmla="*/ 9073692 h 10285412"/>
              <a:gd name="connsiteX2447" fmla="*/ 7219200 w 8229600"/>
              <a:gd name="connsiteY2447" fmla="*/ 9086857 h 10285412"/>
              <a:gd name="connsiteX2448" fmla="*/ 7241471 w 8229600"/>
              <a:gd name="connsiteY2448" fmla="*/ 9075225 h 10285412"/>
              <a:gd name="connsiteX2449" fmla="*/ 7256169 w 8229600"/>
              <a:gd name="connsiteY2449" fmla="*/ 9016522 h 10285412"/>
              <a:gd name="connsiteX2450" fmla="*/ 7253643 w 8229600"/>
              <a:gd name="connsiteY2450" fmla="*/ 9000831 h 10285412"/>
              <a:gd name="connsiteX2451" fmla="*/ 7244535 w 8229600"/>
              <a:gd name="connsiteY2451" fmla="*/ 8994247 h 10285412"/>
              <a:gd name="connsiteX2452" fmla="*/ 7264283 w 8229600"/>
              <a:gd name="connsiteY2452" fmla="*/ 8966926 h 10285412"/>
              <a:gd name="connsiteX2453" fmla="*/ 7295665 w 8229600"/>
              <a:gd name="connsiteY2453" fmla="*/ 8961875 h 10285412"/>
              <a:gd name="connsiteX2454" fmla="*/ 7327047 w 8229600"/>
              <a:gd name="connsiteY2454" fmla="*/ 8956825 h 10285412"/>
              <a:gd name="connsiteX2455" fmla="*/ 7340211 w 8229600"/>
              <a:gd name="connsiteY2455" fmla="*/ 8938611 h 10285412"/>
              <a:gd name="connsiteX2456" fmla="*/ 7349320 w 8229600"/>
              <a:gd name="connsiteY2456" fmla="*/ 8945191 h 10285412"/>
              <a:gd name="connsiteX2457" fmla="*/ 7365009 w 8229600"/>
              <a:gd name="connsiteY2457" fmla="*/ 8942669 h 10285412"/>
              <a:gd name="connsiteX2458" fmla="*/ 7393597 w 8229600"/>
              <a:gd name="connsiteY2458" fmla="*/ 8970261 h 10285412"/>
              <a:gd name="connsiteX2459" fmla="*/ 7406489 w 8229600"/>
              <a:gd name="connsiteY2459" fmla="*/ 9000379 h 10285412"/>
              <a:gd name="connsiteX2460" fmla="*/ 7427230 w 8229600"/>
              <a:gd name="connsiteY2460" fmla="*/ 9029234 h 10285412"/>
              <a:gd name="connsiteX2461" fmla="*/ 7447475 w 8229600"/>
              <a:gd name="connsiteY2461" fmla="*/ 9030001 h 10285412"/>
              <a:gd name="connsiteX2462" fmla="*/ 7460640 w 8229600"/>
              <a:gd name="connsiteY2462" fmla="*/ 9011787 h 10285412"/>
              <a:gd name="connsiteX2463" fmla="*/ 7483680 w 8229600"/>
              <a:gd name="connsiteY2463" fmla="*/ 8979910 h 10285412"/>
              <a:gd name="connsiteX2464" fmla="*/ 7536071 w 8229600"/>
              <a:gd name="connsiteY2464" fmla="*/ 8955383 h 10285412"/>
              <a:gd name="connsiteX2465" fmla="*/ 7567451 w 8229600"/>
              <a:gd name="connsiteY2465" fmla="*/ 8950333 h 10285412"/>
              <a:gd name="connsiteX2466" fmla="*/ 7604647 w 8229600"/>
              <a:gd name="connsiteY2466" fmla="*/ 8956419 h 10285412"/>
              <a:gd name="connsiteX2467" fmla="*/ 7644370 w 8229600"/>
              <a:gd name="connsiteY2467" fmla="*/ 8978196 h 10285412"/>
              <a:gd name="connsiteX2468" fmla="*/ 7685850 w 8229600"/>
              <a:gd name="connsiteY2468" fmla="*/ 9035907 h 10285412"/>
              <a:gd name="connsiteX2469" fmla="*/ 7715697 w 8229600"/>
              <a:gd name="connsiteY2469" fmla="*/ 9071345 h 10285412"/>
              <a:gd name="connsiteX2470" fmla="*/ 7726564 w 8229600"/>
              <a:gd name="connsiteY2470" fmla="*/ 9113864 h 10285412"/>
              <a:gd name="connsiteX2471" fmla="*/ 7728323 w 8229600"/>
              <a:gd name="connsiteY2471" fmla="*/ 9149798 h 10285412"/>
              <a:gd name="connsiteX2472" fmla="*/ 7723000 w 8229600"/>
              <a:gd name="connsiteY2472" fmla="*/ 9166750 h 10285412"/>
              <a:gd name="connsiteX2473" fmla="*/ 7703252 w 8229600"/>
              <a:gd name="connsiteY2473" fmla="*/ 9194073 h 10285412"/>
              <a:gd name="connsiteX2474" fmla="*/ 7692363 w 8229600"/>
              <a:gd name="connsiteY2474" fmla="*/ 9213936 h 10285412"/>
              <a:gd name="connsiteX2475" fmla="*/ 7683505 w 8229600"/>
              <a:gd name="connsiteY2475" fmla="*/ 9221394 h 10285412"/>
              <a:gd name="connsiteX2476" fmla="*/ 7646804 w 8229600"/>
              <a:gd name="connsiteY2476" fmla="*/ 9243398 h 10285412"/>
              <a:gd name="connsiteX2477" fmla="*/ 7608839 w 8229600"/>
              <a:gd name="connsiteY2477" fmla="*/ 9257556 h 10285412"/>
              <a:gd name="connsiteX2478" fmla="*/ 7572411 w 8229600"/>
              <a:gd name="connsiteY2478" fmla="*/ 9231225 h 10285412"/>
              <a:gd name="connsiteX2479" fmla="*/ 7530165 w 8229600"/>
              <a:gd name="connsiteY2479" fmla="*/ 9193757 h 10285412"/>
              <a:gd name="connsiteX2480" fmla="*/ 7502077 w 8229600"/>
              <a:gd name="connsiteY2480" fmla="*/ 9194253 h 10285412"/>
              <a:gd name="connsiteX2481" fmla="*/ 7484851 w 8229600"/>
              <a:gd name="connsiteY2481" fmla="*/ 9237267 h 10285412"/>
              <a:gd name="connsiteX2482" fmla="*/ 7474212 w 8229600"/>
              <a:gd name="connsiteY2482" fmla="*/ 9271173 h 10285412"/>
              <a:gd name="connsiteX2483" fmla="*/ 7460279 w 8229600"/>
              <a:gd name="connsiteY2483" fmla="*/ 9309632 h 10285412"/>
              <a:gd name="connsiteX2484" fmla="*/ 7443824 w 8229600"/>
              <a:gd name="connsiteY2484" fmla="*/ 9332397 h 10285412"/>
              <a:gd name="connsiteX2485" fmla="*/ 7413435 w 8229600"/>
              <a:gd name="connsiteY2485" fmla="*/ 9393630 h 10285412"/>
              <a:gd name="connsiteX2486" fmla="*/ 7405317 w 8229600"/>
              <a:gd name="connsiteY2486" fmla="*/ 9443225 h 10285412"/>
              <a:gd name="connsiteX2487" fmla="*/ 7394677 w 8229600"/>
              <a:gd name="connsiteY2487" fmla="*/ 9477131 h 10285412"/>
              <a:gd name="connsiteX2488" fmla="*/ 7356714 w 8229600"/>
              <a:gd name="connsiteY2488" fmla="*/ 9491287 h 10285412"/>
              <a:gd name="connsiteX2489" fmla="*/ 7305585 w 8229600"/>
              <a:gd name="connsiteY2489" fmla="*/ 9523659 h 10285412"/>
              <a:gd name="connsiteX2490" fmla="*/ 7266091 w 8229600"/>
              <a:gd name="connsiteY2490" fmla="*/ 9578305 h 10285412"/>
              <a:gd name="connsiteX2491" fmla="*/ 7231914 w 8229600"/>
              <a:gd name="connsiteY2491" fmla="*/ 9615996 h 10285412"/>
              <a:gd name="connsiteX2492" fmla="*/ 7217485 w 8229600"/>
              <a:gd name="connsiteY2492" fmla="*/ 9626369 h 10285412"/>
              <a:gd name="connsiteX2493" fmla="*/ 7209641 w 8229600"/>
              <a:gd name="connsiteY2493" fmla="*/ 9627630 h 10285412"/>
              <a:gd name="connsiteX2494" fmla="*/ 7193951 w 8229600"/>
              <a:gd name="connsiteY2494" fmla="*/ 9630155 h 10285412"/>
              <a:gd name="connsiteX2495" fmla="*/ 7178261 w 8229600"/>
              <a:gd name="connsiteY2495" fmla="*/ 9632680 h 10285412"/>
              <a:gd name="connsiteX2496" fmla="*/ 7170416 w 8229600"/>
              <a:gd name="connsiteY2496" fmla="*/ 9633944 h 10285412"/>
              <a:gd name="connsiteX2497" fmla="*/ 7143368 w 8229600"/>
              <a:gd name="connsiteY2497" fmla="*/ 9625454 h 10285412"/>
              <a:gd name="connsiteX2498" fmla="*/ 7135799 w 8229600"/>
              <a:gd name="connsiteY2498" fmla="*/ 9640594 h 10285412"/>
              <a:gd name="connsiteX2499" fmla="*/ 7150615 w 8229600"/>
              <a:gd name="connsiteY2499" fmla="*/ 9661339 h 10285412"/>
              <a:gd name="connsiteX2500" fmla="*/ 7150668 w 8229600"/>
              <a:gd name="connsiteY2500" fmla="*/ 9661265 h 10285412"/>
              <a:gd name="connsiteX2501" fmla="*/ 7150698 w 8229600"/>
              <a:gd name="connsiteY2501" fmla="*/ 9661457 h 10285412"/>
              <a:gd name="connsiteX2502" fmla="*/ 7155630 w 8229600"/>
              <a:gd name="connsiteY2502" fmla="*/ 9668362 h 10285412"/>
              <a:gd name="connsiteX2503" fmla="*/ 7159600 w 8229600"/>
              <a:gd name="connsiteY2503" fmla="*/ 9680262 h 10285412"/>
              <a:gd name="connsiteX2504" fmla="*/ 7159600 w 8229600"/>
              <a:gd name="connsiteY2504" fmla="*/ 9696131 h 10285412"/>
              <a:gd name="connsiteX2505" fmla="*/ 7163566 w 8229600"/>
              <a:gd name="connsiteY2505" fmla="*/ 9708030 h 10285412"/>
              <a:gd name="connsiteX2506" fmla="*/ 7151666 w 8229600"/>
              <a:gd name="connsiteY2506" fmla="*/ 9704063 h 10285412"/>
              <a:gd name="connsiteX2507" fmla="*/ 7119931 w 8229600"/>
              <a:gd name="connsiteY2507" fmla="*/ 9704063 h 10285412"/>
              <a:gd name="connsiteX2508" fmla="*/ 7080263 w 8229600"/>
              <a:gd name="connsiteY2508" fmla="*/ 9743733 h 10285412"/>
              <a:gd name="connsiteX2509" fmla="*/ 7088197 w 8229600"/>
              <a:gd name="connsiteY2509" fmla="*/ 9783401 h 10285412"/>
              <a:gd name="connsiteX2510" fmla="*/ 7048526 w 8229600"/>
              <a:gd name="connsiteY2510" fmla="*/ 9823069 h 10285412"/>
              <a:gd name="connsiteX2511" fmla="*/ 7008859 w 8229600"/>
              <a:gd name="connsiteY2511" fmla="*/ 9862738 h 10285412"/>
              <a:gd name="connsiteX2512" fmla="*/ 7016792 w 8229600"/>
              <a:gd name="connsiteY2512" fmla="*/ 9886538 h 10285412"/>
              <a:gd name="connsiteX2513" fmla="*/ 7020759 w 8229600"/>
              <a:gd name="connsiteY2513" fmla="*/ 9906373 h 10285412"/>
              <a:gd name="connsiteX2514" fmla="*/ 7040593 w 8229600"/>
              <a:gd name="connsiteY2514" fmla="*/ 9910340 h 10285412"/>
              <a:gd name="connsiteX2515" fmla="*/ 7048527 w 8229600"/>
              <a:gd name="connsiteY2515" fmla="*/ 9902406 h 10285412"/>
              <a:gd name="connsiteX2516" fmla="*/ 7072330 w 8229600"/>
              <a:gd name="connsiteY2516" fmla="*/ 9894472 h 10285412"/>
              <a:gd name="connsiteX2517" fmla="*/ 7111998 w 8229600"/>
              <a:gd name="connsiteY2517" fmla="*/ 9886538 h 10285412"/>
              <a:gd name="connsiteX2518" fmla="*/ 7111998 w 8229600"/>
              <a:gd name="connsiteY2518" fmla="*/ 9902403 h 10285412"/>
              <a:gd name="connsiteX2519" fmla="*/ 7096131 w 8229600"/>
              <a:gd name="connsiteY2519" fmla="*/ 9934140 h 10285412"/>
              <a:gd name="connsiteX2520" fmla="*/ 7048527 w 8229600"/>
              <a:gd name="connsiteY2520" fmla="*/ 9934141 h 10285412"/>
              <a:gd name="connsiteX2521" fmla="*/ 7024726 w 8229600"/>
              <a:gd name="connsiteY2521" fmla="*/ 9926207 h 10285412"/>
              <a:gd name="connsiteX2522" fmla="*/ 7008859 w 8229600"/>
              <a:gd name="connsiteY2522" fmla="*/ 9934138 h 10285412"/>
              <a:gd name="connsiteX2523" fmla="*/ 6996957 w 8229600"/>
              <a:gd name="connsiteY2523" fmla="*/ 9946040 h 10285412"/>
              <a:gd name="connsiteX2524" fmla="*/ 6977124 w 8229600"/>
              <a:gd name="connsiteY2524" fmla="*/ 9957939 h 10285412"/>
              <a:gd name="connsiteX2525" fmla="*/ 6929522 w 8229600"/>
              <a:gd name="connsiteY2525" fmla="*/ 9957941 h 10285412"/>
              <a:gd name="connsiteX2526" fmla="*/ 6913655 w 8229600"/>
              <a:gd name="connsiteY2526" fmla="*/ 9950007 h 10285412"/>
              <a:gd name="connsiteX2527" fmla="*/ 6897788 w 8229600"/>
              <a:gd name="connsiteY2527" fmla="*/ 9957942 h 10285412"/>
              <a:gd name="connsiteX2528" fmla="*/ 6905721 w 8229600"/>
              <a:gd name="connsiteY2528" fmla="*/ 9965874 h 10285412"/>
              <a:gd name="connsiteX2529" fmla="*/ 6913654 w 8229600"/>
              <a:gd name="connsiteY2529" fmla="*/ 9989676 h 10285412"/>
              <a:gd name="connsiteX2530" fmla="*/ 6889854 w 8229600"/>
              <a:gd name="connsiteY2530" fmla="*/ 9981742 h 10285412"/>
              <a:gd name="connsiteX2531" fmla="*/ 6877951 w 8229600"/>
              <a:gd name="connsiteY2531" fmla="*/ 9977776 h 10285412"/>
              <a:gd name="connsiteX2532" fmla="*/ 6866051 w 8229600"/>
              <a:gd name="connsiteY2532" fmla="*/ 9989678 h 10285412"/>
              <a:gd name="connsiteX2533" fmla="*/ 6862084 w 8229600"/>
              <a:gd name="connsiteY2533" fmla="*/ 10017444 h 10285412"/>
              <a:gd name="connsiteX2534" fmla="*/ 6870020 w 8229600"/>
              <a:gd name="connsiteY2534" fmla="*/ 10033311 h 10285412"/>
              <a:gd name="connsiteX2535" fmla="*/ 6854152 w 8229600"/>
              <a:gd name="connsiteY2535" fmla="*/ 10033311 h 10285412"/>
              <a:gd name="connsiteX2536" fmla="*/ 6842250 w 8229600"/>
              <a:gd name="connsiteY2536" fmla="*/ 10021410 h 10285412"/>
              <a:gd name="connsiteX2537" fmla="*/ 6834318 w 8229600"/>
              <a:gd name="connsiteY2537" fmla="*/ 10013476 h 10285412"/>
              <a:gd name="connsiteX2538" fmla="*/ 6826385 w 8229600"/>
              <a:gd name="connsiteY2538" fmla="*/ 10021411 h 10285412"/>
              <a:gd name="connsiteX2539" fmla="*/ 6818451 w 8229600"/>
              <a:gd name="connsiteY2539" fmla="*/ 10021410 h 10285412"/>
              <a:gd name="connsiteX2540" fmla="*/ 6802582 w 8229600"/>
              <a:gd name="connsiteY2540" fmla="*/ 10037278 h 10285412"/>
              <a:gd name="connsiteX2541" fmla="*/ 6770847 w 8229600"/>
              <a:gd name="connsiteY2541" fmla="*/ 10069012 h 10285412"/>
              <a:gd name="connsiteX2542" fmla="*/ 6758947 w 8229600"/>
              <a:gd name="connsiteY2542" fmla="*/ 10065046 h 10285412"/>
              <a:gd name="connsiteX2543" fmla="*/ 6723247 w 8229600"/>
              <a:gd name="connsiteY2543" fmla="*/ 10053147 h 10285412"/>
              <a:gd name="connsiteX2544" fmla="*/ 6699445 w 8229600"/>
              <a:gd name="connsiteY2544" fmla="*/ 10053147 h 10285412"/>
              <a:gd name="connsiteX2545" fmla="*/ 6691510 w 8229600"/>
              <a:gd name="connsiteY2545" fmla="*/ 10053147 h 10285412"/>
              <a:gd name="connsiteX2546" fmla="*/ 6683576 w 8229600"/>
              <a:gd name="connsiteY2546" fmla="*/ 10053147 h 10285412"/>
              <a:gd name="connsiteX2547" fmla="*/ 6675643 w 8229600"/>
              <a:gd name="connsiteY2547" fmla="*/ 10045211 h 10285412"/>
              <a:gd name="connsiteX2548" fmla="*/ 6643906 w 8229600"/>
              <a:gd name="connsiteY2548" fmla="*/ 10037277 h 10285412"/>
              <a:gd name="connsiteX2549" fmla="*/ 6580442 w 8229600"/>
              <a:gd name="connsiteY2549" fmla="*/ 10037280 h 10285412"/>
              <a:gd name="connsiteX2550" fmla="*/ 6588373 w 8229600"/>
              <a:gd name="connsiteY2550" fmla="*/ 10061078 h 10285412"/>
              <a:gd name="connsiteX2551" fmla="*/ 6595630 w 8229600"/>
              <a:gd name="connsiteY2551" fmla="*/ 10064707 h 10285412"/>
              <a:gd name="connsiteX2552" fmla="*/ 6595827 w 8229600"/>
              <a:gd name="connsiteY2552" fmla="*/ 10064435 h 10285412"/>
              <a:gd name="connsiteX2553" fmla="*/ 6597485 w 8229600"/>
              <a:gd name="connsiteY2553" fmla="*/ 10065635 h 10285412"/>
              <a:gd name="connsiteX2554" fmla="*/ 6604240 w 8229600"/>
              <a:gd name="connsiteY2554" fmla="*/ 10069014 h 10285412"/>
              <a:gd name="connsiteX2555" fmla="*/ 6604238 w 8229600"/>
              <a:gd name="connsiteY2555" fmla="*/ 10070516 h 10285412"/>
              <a:gd name="connsiteX2556" fmla="*/ 6604933 w 8229600"/>
              <a:gd name="connsiteY2556" fmla="*/ 10071017 h 10285412"/>
              <a:gd name="connsiteX2557" fmla="*/ 6604549 w 8229600"/>
              <a:gd name="connsiteY2557" fmla="*/ 10081140 h 10285412"/>
              <a:gd name="connsiteX2558" fmla="*/ 6604240 w 8229600"/>
              <a:gd name="connsiteY2558" fmla="*/ 10081088 h 10285412"/>
              <a:gd name="connsiteX2559" fmla="*/ 6604241 w 8229600"/>
              <a:gd name="connsiteY2559" fmla="*/ 10092815 h 10285412"/>
              <a:gd name="connsiteX2560" fmla="*/ 6603599 w 8229600"/>
              <a:gd name="connsiteY2560" fmla="*/ 10095377 h 10285412"/>
              <a:gd name="connsiteX2561" fmla="*/ 6632256 w 8229600"/>
              <a:gd name="connsiteY2561" fmla="*/ 10090765 h 10285412"/>
              <a:gd name="connsiteX2562" fmla="*/ 6630227 w 8229600"/>
              <a:gd name="connsiteY2562" fmla="*/ 10103165 h 10285412"/>
              <a:gd name="connsiteX2563" fmla="*/ 6628199 w 8229600"/>
              <a:gd name="connsiteY2563" fmla="*/ 10115563 h 10285412"/>
              <a:gd name="connsiteX2564" fmla="*/ 6632754 w 8229600"/>
              <a:gd name="connsiteY2564" fmla="*/ 10118857 h 10285412"/>
              <a:gd name="connsiteX2565" fmla="*/ 6634205 w 8229600"/>
              <a:gd name="connsiteY2565" fmla="*/ 10121638 h 10285412"/>
              <a:gd name="connsiteX2566" fmla="*/ 6629462 w 8229600"/>
              <a:gd name="connsiteY2566" fmla="*/ 10123408 h 10285412"/>
              <a:gd name="connsiteX2567" fmla="*/ 6621615 w 8229600"/>
              <a:gd name="connsiteY2567" fmla="*/ 10124672 h 10285412"/>
              <a:gd name="connsiteX2568" fmla="*/ 6603399 w 8229600"/>
              <a:gd name="connsiteY2568" fmla="*/ 10111505 h 10285412"/>
              <a:gd name="connsiteX2569" fmla="*/ 6600682 w 8229600"/>
              <a:gd name="connsiteY2569" fmla="*/ 10111943 h 10285412"/>
              <a:gd name="connsiteX2570" fmla="*/ 6604240 w 8229600"/>
              <a:gd name="connsiteY2570" fmla="*/ 10140415 h 10285412"/>
              <a:gd name="connsiteX2571" fmla="*/ 6596307 w 8229600"/>
              <a:gd name="connsiteY2571" fmla="*/ 10180085 h 10285412"/>
              <a:gd name="connsiteX2572" fmla="*/ 6596305 w 8229600"/>
              <a:gd name="connsiteY2572" fmla="*/ 10195953 h 10285412"/>
              <a:gd name="connsiteX2573" fmla="*/ 6620107 w 8229600"/>
              <a:gd name="connsiteY2573" fmla="*/ 10219753 h 10285412"/>
              <a:gd name="connsiteX2574" fmla="*/ 6620108 w 8229600"/>
              <a:gd name="connsiteY2574" fmla="*/ 10235620 h 10285412"/>
              <a:gd name="connsiteX2575" fmla="*/ 6604240 w 8229600"/>
              <a:gd name="connsiteY2575" fmla="*/ 10243554 h 10285412"/>
              <a:gd name="connsiteX2576" fmla="*/ 6572504 w 8229600"/>
              <a:gd name="connsiteY2576" fmla="*/ 10243554 h 10285412"/>
              <a:gd name="connsiteX2577" fmla="*/ 6540772 w 8229600"/>
              <a:gd name="connsiteY2577" fmla="*/ 10235620 h 10285412"/>
              <a:gd name="connsiteX2578" fmla="*/ 6501103 w 8229600"/>
              <a:gd name="connsiteY2578" fmla="*/ 10243555 h 10285412"/>
              <a:gd name="connsiteX2579" fmla="*/ 6524902 w 8229600"/>
              <a:gd name="connsiteY2579" fmla="*/ 10273306 h 10285412"/>
              <a:gd name="connsiteX2580" fmla="*/ 6541044 w 8229600"/>
              <a:gd name="connsiteY2580" fmla="*/ 10285412 h 10285412"/>
              <a:gd name="connsiteX2581" fmla="*/ 5 w 8229600"/>
              <a:gd name="connsiteY2581" fmla="*/ 10285412 h 10285412"/>
              <a:gd name="connsiteX2582" fmla="*/ 5 w 8229600"/>
              <a:gd name="connsiteY2582" fmla="*/ 8521142 h 10285412"/>
              <a:gd name="connsiteX2583" fmla="*/ 2 w 8229600"/>
              <a:gd name="connsiteY2583" fmla="*/ 8521145 h 10285412"/>
              <a:gd name="connsiteX2584" fmla="*/ 2 w 8229600"/>
              <a:gd name="connsiteY2584" fmla="*/ 8384144 h 10285412"/>
              <a:gd name="connsiteX2585" fmla="*/ 5 w 8229600"/>
              <a:gd name="connsiteY2585" fmla="*/ 8384144 h 10285412"/>
              <a:gd name="connsiteX2586" fmla="*/ 5 w 8229600"/>
              <a:gd name="connsiteY2586" fmla="*/ 8261679 h 10285412"/>
              <a:gd name="connsiteX2587" fmla="*/ 0 w 8229600"/>
              <a:gd name="connsiteY2587" fmla="*/ 8261683 h 10285412"/>
              <a:gd name="connsiteX2588" fmla="*/ 2 w 8229600"/>
              <a:gd name="connsiteY2588" fmla="*/ 8200664 h 10285412"/>
              <a:gd name="connsiteX2589" fmla="*/ 5 w 8229600"/>
              <a:gd name="connsiteY2589" fmla="*/ 8200677 h 10285412"/>
              <a:gd name="connsiteX2590" fmla="*/ 5 w 8229600"/>
              <a:gd name="connsiteY2590" fmla="*/ 8088694 h 10285412"/>
              <a:gd name="connsiteX2591" fmla="*/ 2 w 8229600"/>
              <a:gd name="connsiteY2591" fmla="*/ 8088703 h 10285412"/>
              <a:gd name="connsiteX2592" fmla="*/ 2 w 8229600"/>
              <a:gd name="connsiteY2592" fmla="*/ 8019041 h 10285412"/>
              <a:gd name="connsiteX2593" fmla="*/ 5 w 8229600"/>
              <a:gd name="connsiteY2593" fmla="*/ 8019047 h 10285412"/>
              <a:gd name="connsiteX2594" fmla="*/ 5 w 8229600"/>
              <a:gd name="connsiteY2594" fmla="*/ 7908334 h 10285412"/>
              <a:gd name="connsiteX2595" fmla="*/ 0 w 8229600"/>
              <a:gd name="connsiteY2595" fmla="*/ 7908326 h 10285412"/>
              <a:gd name="connsiteX2596" fmla="*/ 2 w 8229600"/>
              <a:gd name="connsiteY2596" fmla="*/ 7787329 h 10285412"/>
              <a:gd name="connsiteX2597" fmla="*/ 5 w 8229600"/>
              <a:gd name="connsiteY2597" fmla="*/ 7787323 h 10285412"/>
              <a:gd name="connsiteX2598" fmla="*/ 5 w 8229600"/>
              <a:gd name="connsiteY2598" fmla="*/ 7285259 h 10285412"/>
              <a:gd name="connsiteX2599" fmla="*/ 0 w 8229600"/>
              <a:gd name="connsiteY2599" fmla="*/ 7285259 h 10285412"/>
              <a:gd name="connsiteX2600" fmla="*/ 2 w 8229600"/>
              <a:gd name="connsiteY2600" fmla="*/ 7277925 h 10285412"/>
              <a:gd name="connsiteX2601" fmla="*/ 5 w 8229600"/>
              <a:gd name="connsiteY2601" fmla="*/ 7277919 h 10285412"/>
              <a:gd name="connsiteX2602" fmla="*/ 5 w 8229600"/>
              <a:gd name="connsiteY2602" fmla="*/ 7271975 h 10285412"/>
              <a:gd name="connsiteX2603" fmla="*/ 2 w 8229600"/>
              <a:gd name="connsiteY2603" fmla="*/ 7271975 h 10285412"/>
              <a:gd name="connsiteX2604" fmla="*/ 2 w 8229600"/>
              <a:gd name="connsiteY2604" fmla="*/ 7255015 h 10285412"/>
              <a:gd name="connsiteX2605" fmla="*/ 5 w 8229600"/>
              <a:gd name="connsiteY2605" fmla="*/ 7255021 h 10285412"/>
              <a:gd name="connsiteX2606" fmla="*/ 5 w 8229600"/>
              <a:gd name="connsiteY2606" fmla="*/ 7174323 h 10285412"/>
              <a:gd name="connsiteX2607" fmla="*/ 2 w 8229600"/>
              <a:gd name="connsiteY2607" fmla="*/ 7174306 h 10285412"/>
              <a:gd name="connsiteX2608" fmla="*/ 2 w 8229600"/>
              <a:gd name="connsiteY2608" fmla="*/ 6803983 h 10285412"/>
              <a:gd name="connsiteX2609" fmla="*/ 5 w 8229600"/>
              <a:gd name="connsiteY2609" fmla="*/ 6803992 h 10285412"/>
              <a:gd name="connsiteX2610" fmla="*/ 5 w 8229600"/>
              <a:gd name="connsiteY2610" fmla="*/ 6740012 h 10285412"/>
              <a:gd name="connsiteX2611" fmla="*/ 0 w 8229600"/>
              <a:gd name="connsiteY2611" fmla="*/ 6740009 h 10285412"/>
              <a:gd name="connsiteX2612" fmla="*/ 2 w 8229600"/>
              <a:gd name="connsiteY2612" fmla="*/ 6726655 h 10285412"/>
              <a:gd name="connsiteX2613" fmla="*/ 5 w 8229600"/>
              <a:gd name="connsiteY2613" fmla="*/ 6726657 h 10285412"/>
              <a:gd name="connsiteX2614" fmla="*/ 5 w 8229600"/>
              <a:gd name="connsiteY2614" fmla="*/ 6706853 h 10285412"/>
              <a:gd name="connsiteX2615" fmla="*/ 0 w 8229600"/>
              <a:gd name="connsiteY2615" fmla="*/ 6706847 h 10285412"/>
              <a:gd name="connsiteX2616" fmla="*/ 2 w 8229600"/>
              <a:gd name="connsiteY2616" fmla="*/ 6706142 h 10285412"/>
              <a:gd name="connsiteX2617" fmla="*/ 5 w 8229600"/>
              <a:gd name="connsiteY2617" fmla="*/ 6706137 h 10285412"/>
              <a:gd name="connsiteX2618" fmla="*/ 5 w 8229600"/>
              <a:gd name="connsiteY2618" fmla="*/ 6593095 h 10285412"/>
              <a:gd name="connsiteX2619" fmla="*/ 0 w 8229600"/>
              <a:gd name="connsiteY2619" fmla="*/ 6593092 h 10285412"/>
              <a:gd name="connsiteX2620" fmla="*/ 0 w 8229600"/>
              <a:gd name="connsiteY2620" fmla="*/ 6520742 h 10285412"/>
              <a:gd name="connsiteX2621" fmla="*/ 5 w 8229600"/>
              <a:gd name="connsiteY2621" fmla="*/ 6520759 h 10285412"/>
              <a:gd name="connsiteX2622" fmla="*/ 5 w 8229600"/>
              <a:gd name="connsiteY2622" fmla="*/ 6519483 h 10285412"/>
              <a:gd name="connsiteX2623" fmla="*/ 0 w 8229600"/>
              <a:gd name="connsiteY2623" fmla="*/ 6519483 h 10285412"/>
              <a:gd name="connsiteX2624" fmla="*/ 0 w 8229600"/>
              <a:gd name="connsiteY2624" fmla="*/ 1796398 h 10285412"/>
              <a:gd name="connsiteX2625" fmla="*/ 5 w 8229600"/>
              <a:gd name="connsiteY2625" fmla="*/ 1796413 h 10285412"/>
              <a:gd name="connsiteX2626" fmla="*/ 5 w 8229600"/>
              <a:gd name="connsiteY2626" fmla="*/ 1784854 h 10285412"/>
              <a:gd name="connsiteX2627" fmla="*/ 2 w 8229600"/>
              <a:gd name="connsiteY2627" fmla="*/ 1784851 h 10285412"/>
              <a:gd name="connsiteX2628" fmla="*/ 0 w 8229600"/>
              <a:gd name="connsiteY2628" fmla="*/ 1778273 h 10285412"/>
              <a:gd name="connsiteX2629" fmla="*/ 5 w 8229600"/>
              <a:gd name="connsiteY2629" fmla="*/ 1778272 h 10285412"/>
              <a:gd name="connsiteX2630" fmla="*/ 5 w 8229600"/>
              <a:gd name="connsiteY2630" fmla="*/ 1778063 h 10285412"/>
              <a:gd name="connsiteX2631" fmla="*/ 2 w 8229600"/>
              <a:gd name="connsiteY2631" fmla="*/ 1778057 h 10285412"/>
              <a:gd name="connsiteX2632" fmla="*/ 0 w 8229600"/>
              <a:gd name="connsiteY2632" fmla="*/ 1696548 h 10285412"/>
              <a:gd name="connsiteX2633" fmla="*/ 5 w 8229600"/>
              <a:gd name="connsiteY2633" fmla="*/ 1696545 h 10285412"/>
              <a:gd name="connsiteX2634" fmla="*/ 5 w 8229600"/>
              <a:gd name="connsiteY2634" fmla="*/ 1612083 h 10285412"/>
              <a:gd name="connsiteX2635" fmla="*/ 0 w 8229600"/>
              <a:gd name="connsiteY2635" fmla="*/ 1612089 h 10285412"/>
              <a:gd name="connsiteX2636" fmla="*/ 2 w 8229600"/>
              <a:gd name="connsiteY2636" fmla="*/ 1527247 h 10285412"/>
              <a:gd name="connsiteX2637" fmla="*/ 3 w 8229600"/>
              <a:gd name="connsiteY2637" fmla="*/ 1527245 h 10285412"/>
              <a:gd name="connsiteX2638" fmla="*/ 5 w 8229600"/>
              <a:gd name="connsiteY2638" fmla="*/ 750708 h 10285412"/>
              <a:gd name="connsiteX2639" fmla="*/ 0 w 8229600"/>
              <a:gd name="connsiteY2639" fmla="*/ 750691 h 10285412"/>
              <a:gd name="connsiteX2640" fmla="*/ 0 w 8229600"/>
              <a:gd name="connsiteY2640" fmla="*/ 738821 h 10285412"/>
              <a:gd name="connsiteX2641" fmla="*/ 5 w 8229600"/>
              <a:gd name="connsiteY2641" fmla="*/ 738817 h 102854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Lst>
            <a:rect l="l" t="t" r="r" b="b"/>
            <a:pathLst>
              <a:path w="8229600" h="10285412">
                <a:moveTo>
                  <a:pt x="6631176" y="10284099"/>
                </a:moveTo>
                <a:lnTo>
                  <a:pt x="6631387" y="10285412"/>
                </a:lnTo>
                <a:lnTo>
                  <a:pt x="6630227" y="10285412"/>
                </a:lnTo>
                <a:close/>
                <a:moveTo>
                  <a:pt x="6653449" y="10272468"/>
                </a:moveTo>
                <a:lnTo>
                  <a:pt x="6651330" y="10285412"/>
                </a:lnTo>
                <a:lnTo>
                  <a:pt x="6647483" y="10285412"/>
                </a:lnTo>
                <a:lnTo>
                  <a:pt x="6646866" y="10281574"/>
                </a:lnTo>
                <a:close/>
                <a:moveTo>
                  <a:pt x="6429698" y="10219751"/>
                </a:moveTo>
                <a:lnTo>
                  <a:pt x="6429701" y="10235621"/>
                </a:lnTo>
                <a:cubicBezTo>
                  <a:pt x="6434988" y="10251489"/>
                  <a:pt x="6442921" y="10264712"/>
                  <a:pt x="6453501" y="10275289"/>
                </a:cubicBezTo>
                <a:lnTo>
                  <a:pt x="6469369" y="10275289"/>
                </a:lnTo>
                <a:cubicBezTo>
                  <a:pt x="6464077" y="10269999"/>
                  <a:pt x="6460112" y="10263388"/>
                  <a:pt x="6457466" y="10255455"/>
                </a:cubicBezTo>
                <a:cubicBezTo>
                  <a:pt x="6454822" y="10247519"/>
                  <a:pt x="6457468" y="10242231"/>
                  <a:pt x="6465400" y="10239587"/>
                </a:cubicBezTo>
                <a:cubicBezTo>
                  <a:pt x="6473333" y="10236941"/>
                  <a:pt x="6475980" y="10234298"/>
                  <a:pt x="6473335" y="10231654"/>
                </a:cubicBezTo>
                <a:cubicBezTo>
                  <a:pt x="6470689" y="10229011"/>
                  <a:pt x="6465397" y="10226365"/>
                  <a:pt x="6457466" y="10223720"/>
                </a:cubicBezTo>
                <a:cubicBezTo>
                  <a:pt x="6449533" y="10221075"/>
                  <a:pt x="6440278" y="10219754"/>
                  <a:pt x="6429698" y="10219751"/>
                </a:cubicBezTo>
                <a:close/>
                <a:moveTo>
                  <a:pt x="6531846" y="10185043"/>
                </a:moveTo>
                <a:cubicBezTo>
                  <a:pt x="6528540" y="10185704"/>
                  <a:pt x="6524904" y="10188018"/>
                  <a:pt x="6520937" y="10191986"/>
                </a:cubicBezTo>
                <a:cubicBezTo>
                  <a:pt x="6513002" y="10199919"/>
                  <a:pt x="6495813" y="10198596"/>
                  <a:pt x="6469367" y="10188017"/>
                </a:cubicBezTo>
                <a:lnTo>
                  <a:pt x="6463928" y="10185843"/>
                </a:lnTo>
                <a:lnTo>
                  <a:pt x="6463182" y="10190408"/>
                </a:lnTo>
                <a:lnTo>
                  <a:pt x="6446989" y="10204044"/>
                </a:lnTo>
                <a:lnTo>
                  <a:pt x="6516970" y="10211818"/>
                </a:lnTo>
                <a:cubicBezTo>
                  <a:pt x="6516970" y="10211818"/>
                  <a:pt x="6519614" y="10211820"/>
                  <a:pt x="6524902" y="10211820"/>
                </a:cubicBezTo>
                <a:cubicBezTo>
                  <a:pt x="6530194" y="10211818"/>
                  <a:pt x="6535482" y="10209176"/>
                  <a:pt x="6540771" y="10203887"/>
                </a:cubicBezTo>
                <a:cubicBezTo>
                  <a:pt x="6546061" y="10198596"/>
                  <a:pt x="6546061" y="10193306"/>
                  <a:pt x="6540771" y="10188019"/>
                </a:cubicBezTo>
                <a:cubicBezTo>
                  <a:pt x="6538127" y="10185374"/>
                  <a:pt x="6535152" y="10184382"/>
                  <a:pt x="6531846" y="10185043"/>
                </a:cubicBezTo>
                <a:close/>
                <a:moveTo>
                  <a:pt x="6429698" y="10180076"/>
                </a:moveTo>
                <a:lnTo>
                  <a:pt x="6429700" y="10203887"/>
                </a:lnTo>
                <a:cubicBezTo>
                  <a:pt x="6434989" y="10198597"/>
                  <a:pt x="6440276" y="10198596"/>
                  <a:pt x="6445565" y="10203886"/>
                </a:cubicBezTo>
                <a:lnTo>
                  <a:pt x="6445695" y="10203899"/>
                </a:lnTo>
                <a:lnTo>
                  <a:pt x="6447489" y="10192934"/>
                </a:lnTo>
                <a:cubicBezTo>
                  <a:pt x="6451877" y="10186862"/>
                  <a:pt x="6452554" y="10182729"/>
                  <a:pt x="6449520" y="10180535"/>
                </a:cubicBezTo>
                <a:cubicBezTo>
                  <a:pt x="6446485" y="10178341"/>
                  <a:pt x="6442771" y="10180279"/>
                  <a:pt x="6438381" y="10186352"/>
                </a:cubicBezTo>
                <a:close/>
                <a:moveTo>
                  <a:pt x="6667695" y="10060919"/>
                </a:moveTo>
                <a:lnTo>
                  <a:pt x="6676803" y="10067500"/>
                </a:lnTo>
                <a:cubicBezTo>
                  <a:pt x="6666341" y="10069184"/>
                  <a:pt x="6664148" y="10072218"/>
                  <a:pt x="6670219" y="10076608"/>
                </a:cubicBezTo>
                <a:lnTo>
                  <a:pt x="6663637" y="10085715"/>
                </a:lnTo>
                <a:cubicBezTo>
                  <a:pt x="6657564" y="10081329"/>
                  <a:pt x="6654528" y="10079134"/>
                  <a:pt x="6654528" y="10079134"/>
                </a:cubicBezTo>
                <a:cubicBezTo>
                  <a:pt x="6657233" y="10062602"/>
                  <a:pt x="6661623" y="10056529"/>
                  <a:pt x="6667695" y="10060919"/>
                </a:cubicBezTo>
                <a:close/>
                <a:moveTo>
                  <a:pt x="6969191" y="10013480"/>
                </a:moveTo>
                <a:cubicBezTo>
                  <a:pt x="6969191" y="10013480"/>
                  <a:pt x="6971834" y="10016121"/>
                  <a:pt x="6977123" y="10021411"/>
                </a:cubicBezTo>
                <a:lnTo>
                  <a:pt x="6977126" y="10037278"/>
                </a:lnTo>
                <a:lnTo>
                  <a:pt x="6961256" y="10021411"/>
                </a:lnTo>
                <a:cubicBezTo>
                  <a:pt x="6966547" y="10016121"/>
                  <a:pt x="6969191" y="10013480"/>
                  <a:pt x="6969191" y="10013480"/>
                </a:cubicBezTo>
                <a:close/>
                <a:moveTo>
                  <a:pt x="7127863" y="9870669"/>
                </a:moveTo>
                <a:cubicBezTo>
                  <a:pt x="7133153" y="9875959"/>
                  <a:pt x="7135797" y="9878605"/>
                  <a:pt x="7135797" y="9878605"/>
                </a:cubicBezTo>
                <a:cubicBezTo>
                  <a:pt x="7130509" y="9883895"/>
                  <a:pt x="7127866" y="9886538"/>
                  <a:pt x="7127866" y="9886538"/>
                </a:cubicBezTo>
                <a:cubicBezTo>
                  <a:pt x="7127866" y="9886538"/>
                  <a:pt x="7125221" y="9883892"/>
                  <a:pt x="7119932" y="9878603"/>
                </a:cubicBezTo>
                <a:close/>
                <a:moveTo>
                  <a:pt x="7311538" y="9860731"/>
                </a:moveTo>
                <a:lnTo>
                  <a:pt x="7329753" y="9873895"/>
                </a:lnTo>
                <a:cubicBezTo>
                  <a:pt x="7325363" y="9879967"/>
                  <a:pt x="7323169" y="9883004"/>
                  <a:pt x="7323169" y="9883004"/>
                </a:cubicBezTo>
                <a:cubicBezTo>
                  <a:pt x="7323169" y="9883004"/>
                  <a:pt x="7321652" y="9881908"/>
                  <a:pt x="7318616" y="9879713"/>
                </a:cubicBezTo>
                <a:cubicBezTo>
                  <a:pt x="7315578" y="9877518"/>
                  <a:pt x="7311028" y="9874227"/>
                  <a:pt x="7304953" y="9869837"/>
                </a:cubicBezTo>
                <a:close/>
                <a:moveTo>
                  <a:pt x="7131832" y="9819101"/>
                </a:moveTo>
                <a:cubicBezTo>
                  <a:pt x="7134475" y="9816456"/>
                  <a:pt x="7138443" y="9817779"/>
                  <a:pt x="7143732" y="9823069"/>
                </a:cubicBezTo>
                <a:lnTo>
                  <a:pt x="7143732" y="9838934"/>
                </a:lnTo>
                <a:cubicBezTo>
                  <a:pt x="7133155" y="9838935"/>
                  <a:pt x="7127866" y="9833647"/>
                  <a:pt x="7127865" y="9823069"/>
                </a:cubicBezTo>
                <a:cubicBezTo>
                  <a:pt x="7127865" y="9823069"/>
                  <a:pt x="7129186" y="9821746"/>
                  <a:pt x="7131832" y="9819101"/>
                </a:cubicBezTo>
                <a:close/>
                <a:moveTo>
                  <a:pt x="7128857" y="9764556"/>
                </a:moveTo>
                <a:cubicBezTo>
                  <a:pt x="7130840" y="9763895"/>
                  <a:pt x="7133154" y="9764887"/>
                  <a:pt x="7135799" y="9767532"/>
                </a:cubicBezTo>
                <a:cubicBezTo>
                  <a:pt x="7135799" y="9767532"/>
                  <a:pt x="7137122" y="9768855"/>
                  <a:pt x="7139766" y="9771499"/>
                </a:cubicBezTo>
                <a:cubicBezTo>
                  <a:pt x="7142410" y="9774145"/>
                  <a:pt x="7146377" y="9778112"/>
                  <a:pt x="7151666" y="9783401"/>
                </a:cubicBezTo>
                <a:cubicBezTo>
                  <a:pt x="7146374" y="9788689"/>
                  <a:pt x="7141086" y="9791333"/>
                  <a:pt x="7135796" y="9791332"/>
                </a:cubicBezTo>
                <a:cubicBezTo>
                  <a:pt x="7130511" y="9791333"/>
                  <a:pt x="7126543" y="9790012"/>
                  <a:pt x="7123896" y="9787369"/>
                </a:cubicBezTo>
                <a:cubicBezTo>
                  <a:pt x="7121252" y="9784721"/>
                  <a:pt x="7121253" y="9779434"/>
                  <a:pt x="7123898" y="9771501"/>
                </a:cubicBezTo>
                <a:cubicBezTo>
                  <a:pt x="7125221" y="9767532"/>
                  <a:pt x="7126873" y="9765218"/>
                  <a:pt x="7128857" y="9764556"/>
                </a:cubicBezTo>
                <a:close/>
                <a:moveTo>
                  <a:pt x="7231103" y="9760998"/>
                </a:moveTo>
                <a:lnTo>
                  <a:pt x="7224519" y="9770105"/>
                </a:lnTo>
                <a:lnTo>
                  <a:pt x="7202247" y="9781738"/>
                </a:lnTo>
                <a:cubicBezTo>
                  <a:pt x="7200562" y="9771277"/>
                  <a:pt x="7210185" y="9764364"/>
                  <a:pt x="7231103" y="9760998"/>
                </a:cubicBezTo>
                <a:close/>
                <a:moveTo>
                  <a:pt x="7210363" y="9732143"/>
                </a:moveTo>
                <a:lnTo>
                  <a:pt x="7203780" y="9741249"/>
                </a:lnTo>
                <a:lnTo>
                  <a:pt x="7188089" y="9743775"/>
                </a:lnTo>
                <a:close/>
                <a:moveTo>
                  <a:pt x="7145076" y="9726552"/>
                </a:moveTo>
                <a:cubicBezTo>
                  <a:pt x="7151149" y="9730940"/>
                  <a:pt x="7154606" y="9735750"/>
                  <a:pt x="7155447" y="9740978"/>
                </a:cubicBezTo>
                <a:cubicBezTo>
                  <a:pt x="7156290" y="9746208"/>
                  <a:pt x="7152323" y="9754896"/>
                  <a:pt x="7143544" y="9767040"/>
                </a:cubicBezTo>
                <a:lnTo>
                  <a:pt x="7134435" y="9760456"/>
                </a:lnTo>
                <a:cubicBezTo>
                  <a:pt x="7138825" y="9754385"/>
                  <a:pt x="7139502" y="9750252"/>
                  <a:pt x="7136463" y="9748058"/>
                </a:cubicBezTo>
                <a:cubicBezTo>
                  <a:pt x="7133428" y="9745863"/>
                  <a:pt x="7131910" y="9744769"/>
                  <a:pt x="7131910" y="9744769"/>
                </a:cubicBezTo>
                <a:close/>
                <a:moveTo>
                  <a:pt x="7331330" y="9708653"/>
                </a:moveTo>
                <a:cubicBezTo>
                  <a:pt x="7334365" y="9710845"/>
                  <a:pt x="7336726" y="9717174"/>
                  <a:pt x="7338408" y="9727632"/>
                </a:cubicBezTo>
                <a:cubicBezTo>
                  <a:pt x="7334019" y="9733704"/>
                  <a:pt x="7330309" y="9735643"/>
                  <a:pt x="7327275" y="9733449"/>
                </a:cubicBezTo>
                <a:cubicBezTo>
                  <a:pt x="7324240" y="9731255"/>
                  <a:pt x="7322298" y="9727541"/>
                  <a:pt x="7321457" y="9722315"/>
                </a:cubicBezTo>
                <a:cubicBezTo>
                  <a:pt x="7320617" y="9717084"/>
                  <a:pt x="7321291" y="9712950"/>
                  <a:pt x="7323488" y="9709913"/>
                </a:cubicBezTo>
                <a:cubicBezTo>
                  <a:pt x="7325681" y="9706878"/>
                  <a:pt x="7328293" y="9706457"/>
                  <a:pt x="7331330" y="9708653"/>
                </a:cubicBezTo>
                <a:close/>
                <a:moveTo>
                  <a:pt x="7317669" y="9698779"/>
                </a:moveTo>
                <a:lnTo>
                  <a:pt x="7304506" y="9716991"/>
                </a:lnTo>
                <a:lnTo>
                  <a:pt x="7275647" y="9737735"/>
                </a:lnTo>
                <a:lnTo>
                  <a:pt x="7301979" y="9701304"/>
                </a:lnTo>
                <a:close/>
                <a:moveTo>
                  <a:pt x="7275421" y="9661310"/>
                </a:moveTo>
                <a:cubicBezTo>
                  <a:pt x="7277618" y="9658275"/>
                  <a:pt x="7281751" y="9658950"/>
                  <a:pt x="7287822" y="9663340"/>
                </a:cubicBezTo>
                <a:cubicBezTo>
                  <a:pt x="7287822" y="9663340"/>
                  <a:pt x="7285208" y="9663758"/>
                  <a:pt x="7279977" y="9664604"/>
                </a:cubicBezTo>
                <a:cubicBezTo>
                  <a:pt x="7274749" y="9665443"/>
                  <a:pt x="7273228" y="9664345"/>
                  <a:pt x="7275421" y="9661310"/>
                </a:cubicBezTo>
                <a:close/>
                <a:moveTo>
                  <a:pt x="7395130" y="9629974"/>
                </a:moveTo>
                <a:cubicBezTo>
                  <a:pt x="7358338" y="9668089"/>
                  <a:pt x="7336908" y="9684951"/>
                  <a:pt x="7330833" y="9680563"/>
                </a:cubicBezTo>
                <a:cubicBezTo>
                  <a:pt x="7324764" y="9676173"/>
                  <a:pt x="7335733" y="9660995"/>
                  <a:pt x="7363749" y="9635026"/>
                </a:cubicBezTo>
                <a:close/>
                <a:moveTo>
                  <a:pt x="7299993" y="9588945"/>
                </a:moveTo>
                <a:lnTo>
                  <a:pt x="7293414" y="9598053"/>
                </a:lnTo>
                <a:cubicBezTo>
                  <a:pt x="7296448" y="9600247"/>
                  <a:pt x="7296870" y="9602861"/>
                  <a:pt x="7294675" y="9605899"/>
                </a:cubicBezTo>
                <a:cubicBezTo>
                  <a:pt x="7292480" y="9608933"/>
                  <a:pt x="7287672" y="9612391"/>
                  <a:pt x="7280245" y="9616269"/>
                </a:cubicBezTo>
                <a:lnTo>
                  <a:pt x="7253916" y="9652698"/>
                </a:lnTo>
                <a:cubicBezTo>
                  <a:pt x="7225902" y="9678667"/>
                  <a:pt x="7210798" y="9693172"/>
                  <a:pt x="7208604" y="9696208"/>
                </a:cubicBezTo>
                <a:cubicBezTo>
                  <a:pt x="7206409" y="9699244"/>
                  <a:pt x="7199241" y="9696374"/>
                  <a:pt x="7187098" y="9687595"/>
                </a:cubicBezTo>
                <a:cubicBezTo>
                  <a:pt x="7181024" y="9683207"/>
                  <a:pt x="7181282" y="9676458"/>
                  <a:pt x="7187864" y="9667354"/>
                </a:cubicBezTo>
                <a:cubicBezTo>
                  <a:pt x="7194448" y="9658245"/>
                  <a:pt x="7205162" y="9649812"/>
                  <a:pt x="7220011" y="9642059"/>
                </a:cubicBezTo>
                <a:lnTo>
                  <a:pt x="7277722" y="9600577"/>
                </a:lnTo>
                <a:close/>
                <a:moveTo>
                  <a:pt x="7545991" y="9517167"/>
                </a:moveTo>
                <a:lnTo>
                  <a:pt x="7548514" y="9532856"/>
                </a:lnTo>
                <a:cubicBezTo>
                  <a:pt x="7538055" y="9534540"/>
                  <a:pt x="7535020" y="9532347"/>
                  <a:pt x="7539405" y="9526273"/>
                </a:cubicBezTo>
                <a:cubicBezTo>
                  <a:pt x="7543794" y="9520203"/>
                  <a:pt x="7545991" y="9517167"/>
                  <a:pt x="7545991" y="9517167"/>
                </a:cubicBezTo>
                <a:close/>
                <a:moveTo>
                  <a:pt x="7388592" y="9514328"/>
                </a:moveTo>
                <a:cubicBezTo>
                  <a:pt x="7391626" y="9516521"/>
                  <a:pt x="7390951" y="9520654"/>
                  <a:pt x="7386563" y="9526726"/>
                </a:cubicBezTo>
                <a:cubicBezTo>
                  <a:pt x="7380490" y="9522338"/>
                  <a:pt x="7378551" y="9518626"/>
                  <a:pt x="7380746" y="9515589"/>
                </a:cubicBezTo>
                <a:cubicBezTo>
                  <a:pt x="7382940" y="9512554"/>
                  <a:pt x="7385555" y="9512134"/>
                  <a:pt x="7388592" y="9514328"/>
                </a:cubicBezTo>
                <a:close/>
                <a:moveTo>
                  <a:pt x="7612311" y="9454180"/>
                </a:moveTo>
                <a:cubicBezTo>
                  <a:pt x="7615348" y="9456374"/>
                  <a:pt x="7614673" y="9460509"/>
                  <a:pt x="7610285" y="9466580"/>
                </a:cubicBezTo>
                <a:cubicBezTo>
                  <a:pt x="7604212" y="9462191"/>
                  <a:pt x="7602273" y="9458478"/>
                  <a:pt x="7604468" y="9455442"/>
                </a:cubicBezTo>
                <a:cubicBezTo>
                  <a:pt x="7606660" y="9452407"/>
                  <a:pt x="7609276" y="9451986"/>
                  <a:pt x="7612311" y="9454180"/>
                </a:cubicBezTo>
                <a:close/>
                <a:moveTo>
                  <a:pt x="7648248" y="9452422"/>
                </a:moveTo>
                <a:lnTo>
                  <a:pt x="7650771" y="9468112"/>
                </a:lnTo>
                <a:cubicBezTo>
                  <a:pt x="7650771" y="9468112"/>
                  <a:pt x="7649253" y="9467015"/>
                  <a:pt x="7646218" y="9464820"/>
                </a:cubicBezTo>
                <a:cubicBezTo>
                  <a:pt x="7643181" y="9462628"/>
                  <a:pt x="7643858" y="9458496"/>
                  <a:pt x="7648248" y="9452422"/>
                </a:cubicBezTo>
                <a:close/>
                <a:moveTo>
                  <a:pt x="7569842" y="9340291"/>
                </a:moveTo>
                <a:cubicBezTo>
                  <a:pt x="7572876" y="9342485"/>
                  <a:pt x="7574393" y="9343581"/>
                  <a:pt x="7574393" y="9343581"/>
                </a:cubicBezTo>
                <a:cubicBezTo>
                  <a:pt x="7580467" y="9347971"/>
                  <a:pt x="7581307" y="9353199"/>
                  <a:pt x="7576918" y="9359272"/>
                </a:cubicBezTo>
                <a:lnTo>
                  <a:pt x="7561228" y="9361797"/>
                </a:lnTo>
                <a:cubicBezTo>
                  <a:pt x="7561228" y="9361797"/>
                  <a:pt x="7559711" y="9360699"/>
                  <a:pt x="7556677" y="9358506"/>
                </a:cubicBezTo>
                <a:cubicBezTo>
                  <a:pt x="7553640" y="9356313"/>
                  <a:pt x="7554315" y="9352179"/>
                  <a:pt x="7558703" y="9346106"/>
                </a:cubicBezTo>
                <a:cubicBezTo>
                  <a:pt x="7563095" y="9340034"/>
                  <a:pt x="7566807" y="9338095"/>
                  <a:pt x="7569842" y="9340291"/>
                </a:cubicBezTo>
                <a:close/>
                <a:moveTo>
                  <a:pt x="8000558" y="9291100"/>
                </a:moveTo>
                <a:lnTo>
                  <a:pt x="8009666" y="9297681"/>
                </a:lnTo>
                <a:lnTo>
                  <a:pt x="8003083" y="9306790"/>
                </a:lnTo>
                <a:close/>
                <a:moveTo>
                  <a:pt x="7530388" y="9270180"/>
                </a:moveTo>
                <a:cubicBezTo>
                  <a:pt x="7555698" y="9260742"/>
                  <a:pt x="7562610" y="9270360"/>
                  <a:pt x="7551130" y="9299037"/>
                </a:cubicBezTo>
                <a:cubicBezTo>
                  <a:pt x="7549778" y="9307301"/>
                  <a:pt x="7547456" y="9313711"/>
                  <a:pt x="7544164" y="9318264"/>
                </a:cubicBezTo>
                <a:cubicBezTo>
                  <a:pt x="7540873" y="9322819"/>
                  <a:pt x="7536612" y="9325516"/>
                  <a:pt x="7531382" y="9326359"/>
                </a:cubicBezTo>
                <a:lnTo>
                  <a:pt x="7497475" y="9315718"/>
                </a:lnTo>
                <a:cubicBezTo>
                  <a:pt x="7491402" y="9311330"/>
                  <a:pt x="7492758" y="9303063"/>
                  <a:pt x="7501535" y="9290919"/>
                </a:cubicBezTo>
                <a:cubicBezTo>
                  <a:pt x="7510310" y="9278777"/>
                  <a:pt x="7519928" y="9271864"/>
                  <a:pt x="7530388" y="9270180"/>
                </a:cubicBezTo>
                <a:close/>
                <a:moveTo>
                  <a:pt x="7529396" y="9214001"/>
                </a:moveTo>
                <a:cubicBezTo>
                  <a:pt x="7529396" y="9214001"/>
                  <a:pt x="7527204" y="9217037"/>
                  <a:pt x="7522815" y="9223110"/>
                </a:cubicBezTo>
                <a:cubicBezTo>
                  <a:pt x="7516743" y="9218723"/>
                  <a:pt x="7513706" y="9216529"/>
                  <a:pt x="7513706" y="9216529"/>
                </a:cubicBezTo>
                <a:cubicBezTo>
                  <a:pt x="7518098" y="9210453"/>
                  <a:pt x="7523327" y="9209612"/>
                  <a:pt x="7529396" y="9214001"/>
                </a:cubicBezTo>
                <a:close/>
                <a:moveTo>
                  <a:pt x="7787522" y="9192586"/>
                </a:moveTo>
                <a:cubicBezTo>
                  <a:pt x="7790557" y="9194780"/>
                  <a:pt x="7789881" y="9198910"/>
                  <a:pt x="7785491" y="9204984"/>
                </a:cubicBezTo>
                <a:cubicBezTo>
                  <a:pt x="7785491" y="9204984"/>
                  <a:pt x="7784393" y="9206501"/>
                  <a:pt x="7782202" y="9209535"/>
                </a:cubicBezTo>
                <a:cubicBezTo>
                  <a:pt x="7780006" y="9212572"/>
                  <a:pt x="7775874" y="9211897"/>
                  <a:pt x="7769802" y="9207509"/>
                </a:cubicBezTo>
                <a:cubicBezTo>
                  <a:pt x="7774189" y="9201437"/>
                  <a:pt x="7777481" y="9196882"/>
                  <a:pt x="7779675" y="9193848"/>
                </a:cubicBezTo>
                <a:cubicBezTo>
                  <a:pt x="7781869" y="9190811"/>
                  <a:pt x="7784487" y="9190391"/>
                  <a:pt x="7787522" y="9192586"/>
                </a:cubicBezTo>
                <a:close/>
                <a:moveTo>
                  <a:pt x="7263210" y="9144664"/>
                </a:moveTo>
                <a:cubicBezTo>
                  <a:pt x="7248027" y="9144089"/>
                  <a:pt x="7254097" y="9153676"/>
                  <a:pt x="7281419" y="9173424"/>
                </a:cubicBezTo>
                <a:cubicBezTo>
                  <a:pt x="7293562" y="9182201"/>
                  <a:pt x="7301830" y="9183553"/>
                  <a:pt x="7306217" y="9177483"/>
                </a:cubicBezTo>
                <a:cubicBezTo>
                  <a:pt x="7314995" y="9165339"/>
                  <a:pt x="7308082" y="9155719"/>
                  <a:pt x="7285476" y="9148626"/>
                </a:cubicBezTo>
                <a:cubicBezTo>
                  <a:pt x="7275693" y="9146176"/>
                  <a:pt x="7268270" y="9144856"/>
                  <a:pt x="7263210" y="9144664"/>
                </a:cubicBezTo>
                <a:close/>
                <a:moveTo>
                  <a:pt x="7246521" y="9106605"/>
                </a:moveTo>
                <a:cubicBezTo>
                  <a:pt x="7229988" y="9103901"/>
                  <a:pt x="7225602" y="9109971"/>
                  <a:pt x="7233356" y="9124819"/>
                </a:cubicBezTo>
                <a:cubicBezTo>
                  <a:pt x="7239428" y="9129210"/>
                  <a:pt x="7243560" y="9129885"/>
                  <a:pt x="7245754" y="9126848"/>
                </a:cubicBezTo>
                <a:cubicBezTo>
                  <a:pt x="7247948" y="9123813"/>
                  <a:pt x="7251239" y="9119259"/>
                  <a:pt x="7255629" y="9113186"/>
                </a:cubicBezTo>
                <a:cubicBezTo>
                  <a:pt x="7255629" y="9113186"/>
                  <a:pt x="7252595" y="9110992"/>
                  <a:pt x="7246521" y="9106605"/>
                </a:cubicBezTo>
                <a:close/>
                <a:moveTo>
                  <a:pt x="7724828" y="9015551"/>
                </a:moveTo>
                <a:cubicBezTo>
                  <a:pt x="7731576" y="9015807"/>
                  <a:pt x="7739504" y="9019226"/>
                  <a:pt x="7748611" y="9025809"/>
                </a:cubicBezTo>
                <a:cubicBezTo>
                  <a:pt x="7754684" y="9030196"/>
                  <a:pt x="7757043" y="9036523"/>
                  <a:pt x="7755691" y="9044788"/>
                </a:cubicBezTo>
                <a:cubicBezTo>
                  <a:pt x="7755013" y="9048923"/>
                  <a:pt x="7753198" y="9052233"/>
                  <a:pt x="7750246" y="9054720"/>
                </a:cubicBezTo>
                <a:cubicBezTo>
                  <a:pt x="7747292" y="9057207"/>
                  <a:pt x="7743201" y="9058872"/>
                  <a:pt x="7737970" y="9059714"/>
                </a:cubicBezTo>
                <a:cubicBezTo>
                  <a:pt x="7727508" y="9061397"/>
                  <a:pt x="7720759" y="9061141"/>
                  <a:pt x="7717725" y="9058949"/>
                </a:cubicBezTo>
                <a:cubicBezTo>
                  <a:pt x="7714690" y="9056755"/>
                  <a:pt x="7712330" y="9050427"/>
                  <a:pt x="7710647" y="9039966"/>
                </a:cubicBezTo>
                <a:lnTo>
                  <a:pt x="7708123" y="9024275"/>
                </a:lnTo>
                <a:cubicBezTo>
                  <a:pt x="7712511" y="9018203"/>
                  <a:pt x="7718080" y="9015296"/>
                  <a:pt x="7724828" y="9015551"/>
                </a:cubicBezTo>
                <a:close/>
                <a:moveTo>
                  <a:pt x="7887297" y="8987393"/>
                </a:moveTo>
                <a:cubicBezTo>
                  <a:pt x="7887297" y="8987393"/>
                  <a:pt x="7885103" y="8990430"/>
                  <a:pt x="7880718" y="8996501"/>
                </a:cubicBezTo>
                <a:cubicBezTo>
                  <a:pt x="7874642" y="8992112"/>
                  <a:pt x="7871607" y="8989916"/>
                  <a:pt x="7871607" y="8989916"/>
                </a:cubicBezTo>
                <a:cubicBezTo>
                  <a:pt x="7875999" y="8983846"/>
                  <a:pt x="7881227" y="8983006"/>
                  <a:pt x="7887297" y="8987393"/>
                </a:cubicBezTo>
                <a:close/>
                <a:moveTo>
                  <a:pt x="7203294" y="8981770"/>
                </a:moveTo>
                <a:cubicBezTo>
                  <a:pt x="7206668" y="8981898"/>
                  <a:pt x="7210632" y="8983608"/>
                  <a:pt x="7215186" y="8986898"/>
                </a:cubicBezTo>
                <a:cubicBezTo>
                  <a:pt x="7224292" y="8993482"/>
                  <a:pt x="7223617" y="8997615"/>
                  <a:pt x="7213155" y="8999297"/>
                </a:cubicBezTo>
                <a:lnTo>
                  <a:pt x="7215683" y="9014989"/>
                </a:lnTo>
                <a:lnTo>
                  <a:pt x="7209100" y="9024095"/>
                </a:lnTo>
                <a:cubicBezTo>
                  <a:pt x="7200324" y="9036239"/>
                  <a:pt x="7198970" y="9044504"/>
                  <a:pt x="7205038" y="9048893"/>
                </a:cubicBezTo>
                <a:lnTo>
                  <a:pt x="7195935" y="9042310"/>
                </a:lnTo>
                <a:cubicBezTo>
                  <a:pt x="7189863" y="9037922"/>
                  <a:pt x="7185308" y="9034631"/>
                  <a:pt x="7182273" y="9032435"/>
                </a:cubicBezTo>
                <a:cubicBezTo>
                  <a:pt x="7179238" y="9030243"/>
                  <a:pt x="7177297" y="9026529"/>
                  <a:pt x="7176456" y="9021298"/>
                </a:cubicBezTo>
                <a:cubicBezTo>
                  <a:pt x="7175615" y="9016069"/>
                  <a:pt x="7176291" y="9011937"/>
                  <a:pt x="7178484" y="9008902"/>
                </a:cubicBezTo>
                <a:cubicBezTo>
                  <a:pt x="7180680" y="9005866"/>
                  <a:pt x="7181778" y="9004346"/>
                  <a:pt x="7181778" y="9004346"/>
                </a:cubicBezTo>
                <a:lnTo>
                  <a:pt x="7194941" y="8986132"/>
                </a:lnTo>
                <a:cubicBezTo>
                  <a:pt x="7197136" y="8983096"/>
                  <a:pt x="7199920" y="8981642"/>
                  <a:pt x="7203294" y="8981770"/>
                </a:cubicBezTo>
                <a:close/>
                <a:moveTo>
                  <a:pt x="7214691" y="8958809"/>
                </a:moveTo>
                <a:lnTo>
                  <a:pt x="7217216" y="8974499"/>
                </a:lnTo>
                <a:cubicBezTo>
                  <a:pt x="7211144" y="8970111"/>
                  <a:pt x="7209205" y="8966399"/>
                  <a:pt x="7211399" y="8963362"/>
                </a:cubicBezTo>
                <a:cubicBezTo>
                  <a:pt x="7213593" y="8960329"/>
                  <a:pt x="7214691" y="8958809"/>
                  <a:pt x="7214691" y="8958809"/>
                </a:cubicBezTo>
                <a:close/>
                <a:moveTo>
                  <a:pt x="7155985" y="8944111"/>
                </a:moveTo>
                <a:lnTo>
                  <a:pt x="7133712" y="8955744"/>
                </a:lnTo>
                <a:lnTo>
                  <a:pt x="7138763" y="8987124"/>
                </a:lnTo>
                <a:cubicBezTo>
                  <a:pt x="7143152" y="8981052"/>
                  <a:pt x="7148638" y="8973462"/>
                  <a:pt x="7155221" y="8964355"/>
                </a:cubicBezTo>
                <a:cubicBezTo>
                  <a:pt x="7161800" y="8955248"/>
                  <a:pt x="7162059" y="8948500"/>
                  <a:pt x="7155985" y="8944111"/>
                </a:cubicBezTo>
                <a:close/>
                <a:moveTo>
                  <a:pt x="7088174" y="8922831"/>
                </a:moveTo>
                <a:lnTo>
                  <a:pt x="7077670" y="8924520"/>
                </a:lnTo>
                <a:lnTo>
                  <a:pt x="7082827" y="8931739"/>
                </a:lnTo>
                <a:lnTo>
                  <a:pt x="7097283" y="8929413"/>
                </a:lnTo>
                <a:cubicBezTo>
                  <a:pt x="7097283" y="8929413"/>
                  <a:pt x="7094248" y="8927221"/>
                  <a:pt x="7088174" y="8922831"/>
                </a:cubicBezTo>
                <a:close/>
                <a:moveTo>
                  <a:pt x="7241021" y="8922381"/>
                </a:moveTo>
                <a:cubicBezTo>
                  <a:pt x="7241021" y="8922381"/>
                  <a:pt x="7240345" y="8926512"/>
                  <a:pt x="7238990" y="8934779"/>
                </a:cubicBezTo>
                <a:cubicBezTo>
                  <a:pt x="7238314" y="8938910"/>
                  <a:pt x="7237050" y="8941461"/>
                  <a:pt x="7235194" y="8942432"/>
                </a:cubicBezTo>
                <a:cubicBezTo>
                  <a:pt x="7233336" y="8943401"/>
                  <a:pt x="7230890" y="8942790"/>
                  <a:pt x="7227855" y="8940596"/>
                </a:cubicBezTo>
                <a:cubicBezTo>
                  <a:pt x="7227855" y="8940596"/>
                  <a:pt x="7228953" y="8939078"/>
                  <a:pt x="7231147" y="8936041"/>
                </a:cubicBezTo>
                <a:cubicBezTo>
                  <a:pt x="7233341" y="8933006"/>
                  <a:pt x="7234439" y="8931487"/>
                  <a:pt x="7234439" y="8931487"/>
                </a:cubicBezTo>
                <a:cubicBezTo>
                  <a:pt x="7238827" y="8925414"/>
                  <a:pt x="7241021" y="8922381"/>
                  <a:pt x="7241021" y="8922381"/>
                </a:cubicBezTo>
                <a:close/>
                <a:moveTo>
                  <a:pt x="7235972" y="8890999"/>
                </a:moveTo>
                <a:cubicBezTo>
                  <a:pt x="7236813" y="8896230"/>
                  <a:pt x="7236683" y="8899602"/>
                  <a:pt x="7235588" y="8901119"/>
                </a:cubicBezTo>
                <a:cubicBezTo>
                  <a:pt x="7234493" y="8902637"/>
                  <a:pt x="7232426" y="8902299"/>
                  <a:pt x="7229389" y="8900105"/>
                </a:cubicBezTo>
                <a:cubicBezTo>
                  <a:pt x="7223317" y="8895715"/>
                  <a:pt x="7220281" y="8893524"/>
                  <a:pt x="7220281" y="8893524"/>
                </a:cubicBezTo>
                <a:close/>
                <a:moveTo>
                  <a:pt x="7516862" y="8886039"/>
                </a:moveTo>
                <a:cubicBezTo>
                  <a:pt x="7527323" y="8884356"/>
                  <a:pt x="7530360" y="8886550"/>
                  <a:pt x="7525970" y="8892622"/>
                </a:cubicBezTo>
                <a:lnTo>
                  <a:pt x="7510280" y="8895147"/>
                </a:lnTo>
                <a:close/>
                <a:moveTo>
                  <a:pt x="7277992" y="8852043"/>
                </a:moveTo>
                <a:lnTo>
                  <a:pt x="7280517" y="8867734"/>
                </a:lnTo>
                <a:cubicBezTo>
                  <a:pt x="7270054" y="8869417"/>
                  <a:pt x="7264826" y="8870259"/>
                  <a:pt x="7264826" y="8870259"/>
                </a:cubicBezTo>
                <a:lnTo>
                  <a:pt x="7249135" y="8872783"/>
                </a:lnTo>
                <a:cubicBezTo>
                  <a:pt x="7243065" y="8868394"/>
                  <a:pt x="7243740" y="8864263"/>
                  <a:pt x="7251165" y="8860385"/>
                </a:cubicBezTo>
                <a:cubicBezTo>
                  <a:pt x="7258589" y="8856506"/>
                  <a:pt x="7262302" y="8854568"/>
                  <a:pt x="7262302" y="8854568"/>
                </a:cubicBezTo>
                <a:cubicBezTo>
                  <a:pt x="7262302" y="8854568"/>
                  <a:pt x="7267530" y="8853727"/>
                  <a:pt x="7277992" y="8852043"/>
                </a:cubicBezTo>
                <a:close/>
                <a:moveTo>
                  <a:pt x="7140837" y="8849970"/>
                </a:moveTo>
                <a:cubicBezTo>
                  <a:pt x="7130376" y="8851652"/>
                  <a:pt x="7125145" y="8852493"/>
                  <a:pt x="7125145" y="8852493"/>
                </a:cubicBezTo>
                <a:cubicBezTo>
                  <a:pt x="7125145" y="8852493"/>
                  <a:pt x="7129701" y="8855784"/>
                  <a:pt x="7138807" y="8862368"/>
                </a:cubicBezTo>
                <a:cubicBezTo>
                  <a:pt x="7147916" y="8868949"/>
                  <a:pt x="7152471" y="8872243"/>
                  <a:pt x="7152471" y="8872243"/>
                </a:cubicBezTo>
                <a:cubicBezTo>
                  <a:pt x="7156859" y="8866171"/>
                  <a:pt x="7157534" y="8862037"/>
                  <a:pt x="7154497" y="8859843"/>
                </a:cubicBezTo>
                <a:cubicBezTo>
                  <a:pt x="7151462" y="8857649"/>
                  <a:pt x="7146909" y="8854359"/>
                  <a:pt x="7140837" y="8849970"/>
                </a:cubicBezTo>
                <a:close/>
                <a:moveTo>
                  <a:pt x="7983513" y="8835089"/>
                </a:moveTo>
                <a:cubicBezTo>
                  <a:pt x="7983513" y="8835089"/>
                  <a:pt x="7986552" y="8837283"/>
                  <a:pt x="7992622" y="8841672"/>
                </a:cubicBezTo>
                <a:lnTo>
                  <a:pt x="7986040" y="8850779"/>
                </a:lnTo>
                <a:close/>
                <a:moveTo>
                  <a:pt x="7818268" y="8833511"/>
                </a:moveTo>
                <a:cubicBezTo>
                  <a:pt x="7820467" y="8830476"/>
                  <a:pt x="7824598" y="8831152"/>
                  <a:pt x="7830669" y="8835542"/>
                </a:cubicBezTo>
                <a:cubicBezTo>
                  <a:pt x="7826279" y="8841613"/>
                  <a:pt x="7822567" y="8843551"/>
                  <a:pt x="7819532" y="8841356"/>
                </a:cubicBezTo>
                <a:cubicBezTo>
                  <a:pt x="7816497" y="8839164"/>
                  <a:pt x="7816078" y="8836547"/>
                  <a:pt x="7818268" y="8833511"/>
                </a:cubicBezTo>
                <a:close/>
                <a:moveTo>
                  <a:pt x="7073026" y="8828689"/>
                </a:moveTo>
                <a:lnTo>
                  <a:pt x="7074619" y="8829325"/>
                </a:lnTo>
                <a:lnTo>
                  <a:pt x="7066443" y="8837795"/>
                </a:lnTo>
                <a:close/>
                <a:moveTo>
                  <a:pt x="8046274" y="8824991"/>
                </a:moveTo>
                <a:cubicBezTo>
                  <a:pt x="8052346" y="8829379"/>
                  <a:pt x="8058419" y="8833767"/>
                  <a:pt x="8064491" y="8838156"/>
                </a:cubicBezTo>
                <a:lnTo>
                  <a:pt x="8048801" y="8840680"/>
                </a:lnTo>
                <a:close/>
                <a:moveTo>
                  <a:pt x="8043751" y="8809299"/>
                </a:moveTo>
                <a:lnTo>
                  <a:pt x="8046274" y="8824991"/>
                </a:lnTo>
                <a:cubicBezTo>
                  <a:pt x="8040203" y="8820603"/>
                  <a:pt x="8037167" y="8818409"/>
                  <a:pt x="8037167" y="8818409"/>
                </a:cubicBezTo>
                <a:close/>
                <a:moveTo>
                  <a:pt x="7544727" y="8809120"/>
                </a:moveTo>
                <a:cubicBezTo>
                  <a:pt x="7550801" y="8813510"/>
                  <a:pt x="7552737" y="8817221"/>
                  <a:pt x="7550544" y="8820257"/>
                </a:cubicBezTo>
                <a:cubicBezTo>
                  <a:pt x="7548350" y="8823294"/>
                  <a:pt x="7545734" y="8823713"/>
                  <a:pt x="7542697" y="8821519"/>
                </a:cubicBezTo>
                <a:cubicBezTo>
                  <a:pt x="7539662" y="8819325"/>
                  <a:pt x="7540337" y="8815192"/>
                  <a:pt x="7544727" y="8809120"/>
                </a:cubicBezTo>
                <a:close/>
                <a:moveTo>
                  <a:pt x="7005214" y="8807407"/>
                </a:moveTo>
                <a:lnTo>
                  <a:pt x="6998633" y="8816516"/>
                </a:lnTo>
                <a:lnTo>
                  <a:pt x="6999368" y="8821091"/>
                </a:lnTo>
                <a:lnTo>
                  <a:pt x="7009042" y="8831196"/>
                </a:lnTo>
                <a:close/>
                <a:moveTo>
                  <a:pt x="7829677" y="8779363"/>
                </a:moveTo>
                <a:lnTo>
                  <a:pt x="7823093" y="8788469"/>
                </a:lnTo>
                <a:cubicBezTo>
                  <a:pt x="7818706" y="8794543"/>
                  <a:pt x="7813476" y="8795384"/>
                  <a:pt x="7807404" y="8790994"/>
                </a:cubicBezTo>
                <a:close/>
                <a:moveTo>
                  <a:pt x="7575611" y="8775981"/>
                </a:moveTo>
                <a:cubicBezTo>
                  <a:pt x="7578648" y="8778176"/>
                  <a:pt x="7580167" y="8779272"/>
                  <a:pt x="7580167" y="8779272"/>
                </a:cubicBezTo>
                <a:cubicBezTo>
                  <a:pt x="7575777" y="8785347"/>
                  <a:pt x="7572065" y="8787283"/>
                  <a:pt x="7569028" y="8785088"/>
                </a:cubicBezTo>
                <a:cubicBezTo>
                  <a:pt x="7565994" y="8782895"/>
                  <a:pt x="7564475" y="8781799"/>
                  <a:pt x="7564475" y="8781799"/>
                </a:cubicBezTo>
                <a:cubicBezTo>
                  <a:pt x="7568863" y="8775725"/>
                  <a:pt x="7572575" y="8773786"/>
                  <a:pt x="7575611" y="8775981"/>
                </a:cubicBezTo>
                <a:close/>
                <a:moveTo>
                  <a:pt x="6976188" y="8766951"/>
                </a:moveTo>
                <a:lnTo>
                  <a:pt x="6975366" y="8771969"/>
                </a:lnTo>
                <a:lnTo>
                  <a:pt x="6972009" y="8792483"/>
                </a:lnTo>
                <a:lnTo>
                  <a:pt x="6972165" y="8792681"/>
                </a:lnTo>
                <a:lnTo>
                  <a:pt x="6989494" y="8810776"/>
                </a:lnTo>
                <a:lnTo>
                  <a:pt x="6989524" y="8809932"/>
                </a:lnTo>
                <a:lnTo>
                  <a:pt x="6993695" y="8784456"/>
                </a:lnTo>
                <a:lnTo>
                  <a:pt x="6992993" y="8783754"/>
                </a:lnTo>
                <a:close/>
                <a:moveTo>
                  <a:pt x="7328130" y="8763493"/>
                </a:moveTo>
                <a:cubicBezTo>
                  <a:pt x="7334201" y="8767880"/>
                  <a:pt x="7338077" y="8775303"/>
                  <a:pt x="7339761" y="8785766"/>
                </a:cubicBezTo>
                <a:lnTo>
                  <a:pt x="7330652" y="8779183"/>
                </a:lnTo>
                <a:close/>
                <a:moveTo>
                  <a:pt x="8092354" y="8761237"/>
                </a:moveTo>
                <a:lnTo>
                  <a:pt x="8094878" y="8776925"/>
                </a:lnTo>
                <a:cubicBezTo>
                  <a:pt x="8084417" y="8778611"/>
                  <a:pt x="8078349" y="8774222"/>
                  <a:pt x="8076665" y="8763760"/>
                </a:cubicBezTo>
                <a:close/>
                <a:moveTo>
                  <a:pt x="7246079" y="8747522"/>
                </a:moveTo>
                <a:lnTo>
                  <a:pt x="7248867" y="8748901"/>
                </a:lnTo>
                <a:lnTo>
                  <a:pt x="7247535" y="8750305"/>
                </a:lnTo>
                <a:lnTo>
                  <a:pt x="7241127" y="8749955"/>
                </a:lnTo>
                <a:lnTo>
                  <a:pt x="7241336" y="8749290"/>
                </a:lnTo>
                <a:cubicBezTo>
                  <a:pt x="7242432" y="8747772"/>
                  <a:pt x="7244014" y="8747182"/>
                  <a:pt x="7246079" y="8747522"/>
                </a:cubicBezTo>
                <a:close/>
                <a:moveTo>
                  <a:pt x="6991576" y="8735155"/>
                </a:moveTo>
                <a:cubicBezTo>
                  <a:pt x="6987864" y="8737094"/>
                  <a:pt x="6983813" y="8741099"/>
                  <a:pt x="6979426" y="8747170"/>
                </a:cubicBezTo>
                <a:lnTo>
                  <a:pt x="6977334" y="8759953"/>
                </a:lnTo>
                <a:lnTo>
                  <a:pt x="6985057" y="8759953"/>
                </a:lnTo>
                <a:lnTo>
                  <a:pt x="7000176" y="8744832"/>
                </a:lnTo>
                <a:lnTo>
                  <a:pt x="7001700" y="8735537"/>
                </a:lnTo>
                <a:cubicBezTo>
                  <a:pt x="6998664" y="8733343"/>
                  <a:pt x="6995289" y="8733216"/>
                  <a:pt x="6991576" y="8735155"/>
                </a:cubicBezTo>
                <a:close/>
                <a:moveTo>
                  <a:pt x="7064458" y="8725439"/>
                </a:moveTo>
                <a:cubicBezTo>
                  <a:pt x="7070533" y="8729828"/>
                  <a:pt x="7072470" y="8733541"/>
                  <a:pt x="7070278" y="8736575"/>
                </a:cubicBezTo>
                <a:cubicBezTo>
                  <a:pt x="7068082" y="8739610"/>
                  <a:pt x="7065465" y="8740033"/>
                  <a:pt x="7062430" y="8737837"/>
                </a:cubicBezTo>
                <a:cubicBezTo>
                  <a:pt x="7059396" y="8735643"/>
                  <a:pt x="7060071" y="8731511"/>
                  <a:pt x="7064458" y="8725439"/>
                </a:cubicBezTo>
                <a:close/>
                <a:moveTo>
                  <a:pt x="7473399" y="8715969"/>
                </a:moveTo>
                <a:cubicBezTo>
                  <a:pt x="7469011" y="8722041"/>
                  <a:pt x="7466817" y="8725077"/>
                  <a:pt x="7466817" y="8725077"/>
                </a:cubicBezTo>
                <a:cubicBezTo>
                  <a:pt x="7466817" y="8725077"/>
                  <a:pt x="7465298" y="8723979"/>
                  <a:pt x="7462262" y="8721785"/>
                </a:cubicBezTo>
                <a:cubicBezTo>
                  <a:pt x="7459227" y="8719591"/>
                  <a:pt x="7457709" y="8718494"/>
                  <a:pt x="7457709" y="8718494"/>
                </a:cubicBezTo>
                <a:close/>
                <a:moveTo>
                  <a:pt x="7615872" y="8701091"/>
                </a:moveTo>
                <a:cubicBezTo>
                  <a:pt x="7621102" y="8700250"/>
                  <a:pt x="7625238" y="8700928"/>
                  <a:pt x="7628273" y="8703119"/>
                </a:cubicBezTo>
                <a:cubicBezTo>
                  <a:pt x="7631309" y="8705314"/>
                  <a:pt x="7631728" y="8707931"/>
                  <a:pt x="7629536" y="8710966"/>
                </a:cubicBezTo>
                <a:cubicBezTo>
                  <a:pt x="7627340" y="8714000"/>
                  <a:pt x="7623210" y="8713325"/>
                  <a:pt x="7617138" y="8708937"/>
                </a:cubicBezTo>
                <a:cubicBezTo>
                  <a:pt x="7611065" y="8704547"/>
                  <a:pt x="7610644" y="8701933"/>
                  <a:pt x="7615872" y="8701091"/>
                </a:cubicBezTo>
                <a:close/>
                <a:moveTo>
                  <a:pt x="7434443" y="8673949"/>
                </a:moveTo>
                <a:cubicBezTo>
                  <a:pt x="7434443" y="8673949"/>
                  <a:pt x="7434864" y="8676567"/>
                  <a:pt x="7435705" y="8681794"/>
                </a:cubicBezTo>
                <a:cubicBezTo>
                  <a:pt x="7436549" y="8687023"/>
                  <a:pt x="7434772" y="8692673"/>
                  <a:pt x="7430385" y="8698748"/>
                </a:cubicBezTo>
                <a:lnTo>
                  <a:pt x="7408114" y="8710379"/>
                </a:lnTo>
                <a:cubicBezTo>
                  <a:pt x="7412502" y="8704307"/>
                  <a:pt x="7414696" y="8701273"/>
                  <a:pt x="7414696" y="8701273"/>
                </a:cubicBezTo>
                <a:cubicBezTo>
                  <a:pt x="7414696" y="8701273"/>
                  <a:pt x="7415794" y="8699753"/>
                  <a:pt x="7417987" y="8696718"/>
                </a:cubicBezTo>
                <a:cubicBezTo>
                  <a:pt x="7420181" y="8693683"/>
                  <a:pt x="7418244" y="8689969"/>
                  <a:pt x="7412171" y="8685581"/>
                </a:cubicBezTo>
                <a:cubicBezTo>
                  <a:pt x="7412171" y="8685581"/>
                  <a:pt x="7414366" y="8682546"/>
                  <a:pt x="7418754" y="8676473"/>
                </a:cubicBezTo>
                <a:close/>
                <a:moveTo>
                  <a:pt x="7047777" y="8671786"/>
                </a:moveTo>
                <a:lnTo>
                  <a:pt x="7012337" y="8701634"/>
                </a:lnTo>
                <a:cubicBezTo>
                  <a:pt x="7018411" y="8706023"/>
                  <a:pt x="7022964" y="8709314"/>
                  <a:pt x="7025999" y="8711507"/>
                </a:cubicBezTo>
                <a:cubicBezTo>
                  <a:pt x="7029033" y="8713701"/>
                  <a:pt x="7032747" y="8711763"/>
                  <a:pt x="7037137" y="8705693"/>
                </a:cubicBezTo>
                <a:lnTo>
                  <a:pt x="7043721" y="8696582"/>
                </a:lnTo>
                <a:cubicBezTo>
                  <a:pt x="7037647" y="8692195"/>
                  <a:pt x="7036806" y="8686966"/>
                  <a:pt x="7041194" y="8680893"/>
                </a:cubicBezTo>
                <a:close/>
                <a:moveTo>
                  <a:pt x="7248956" y="8671605"/>
                </a:moveTo>
                <a:cubicBezTo>
                  <a:pt x="7254182" y="8670762"/>
                  <a:pt x="7254608" y="8673378"/>
                  <a:pt x="7250218" y="8679450"/>
                </a:cubicBezTo>
                <a:cubicBezTo>
                  <a:pt x="7250218" y="8679450"/>
                  <a:pt x="7249119" y="8680967"/>
                  <a:pt x="7246929" y="8684003"/>
                </a:cubicBezTo>
                <a:cubicBezTo>
                  <a:pt x="7244730" y="8687038"/>
                  <a:pt x="7240600" y="8686363"/>
                  <a:pt x="7234528" y="8681975"/>
                </a:cubicBezTo>
                <a:cubicBezTo>
                  <a:pt x="7234528" y="8681975"/>
                  <a:pt x="7235623" y="8680456"/>
                  <a:pt x="7237820" y="8677420"/>
                </a:cubicBezTo>
                <a:cubicBezTo>
                  <a:pt x="7240011" y="8674385"/>
                  <a:pt x="7243726" y="8672446"/>
                  <a:pt x="7248956" y="8671605"/>
                </a:cubicBezTo>
                <a:close/>
                <a:moveTo>
                  <a:pt x="7191515" y="8664750"/>
                </a:moveTo>
                <a:lnTo>
                  <a:pt x="7200623" y="8671333"/>
                </a:lnTo>
                <a:lnTo>
                  <a:pt x="7209730" y="8677919"/>
                </a:lnTo>
                <a:cubicBezTo>
                  <a:pt x="7209730" y="8677919"/>
                  <a:pt x="7206859" y="8685086"/>
                  <a:pt x="7201119" y="8699423"/>
                </a:cubicBezTo>
                <a:cubicBezTo>
                  <a:pt x="7195376" y="8713761"/>
                  <a:pt x="7192507" y="8720930"/>
                  <a:pt x="7192507" y="8720930"/>
                </a:cubicBezTo>
                <a:lnTo>
                  <a:pt x="7183398" y="8714349"/>
                </a:lnTo>
                <a:cubicBezTo>
                  <a:pt x="7187787" y="8708275"/>
                  <a:pt x="7189559" y="8702623"/>
                  <a:pt x="7188720" y="8697395"/>
                </a:cubicBezTo>
                <a:cubicBezTo>
                  <a:pt x="7187876" y="8692165"/>
                  <a:pt x="7184422" y="8687354"/>
                  <a:pt x="7178350" y="8682967"/>
                </a:cubicBezTo>
                <a:lnTo>
                  <a:pt x="7175823" y="8667278"/>
                </a:lnTo>
                <a:close/>
                <a:moveTo>
                  <a:pt x="7383586" y="8657988"/>
                </a:moveTo>
                <a:cubicBezTo>
                  <a:pt x="7388816" y="8657147"/>
                  <a:pt x="7392272" y="8661957"/>
                  <a:pt x="7393955" y="8672414"/>
                </a:cubicBezTo>
                <a:lnTo>
                  <a:pt x="7369159" y="8668358"/>
                </a:lnTo>
                <a:lnTo>
                  <a:pt x="7375741" y="8659250"/>
                </a:lnTo>
                <a:cubicBezTo>
                  <a:pt x="7375741" y="8659250"/>
                  <a:pt x="7378357" y="8658831"/>
                  <a:pt x="7383586" y="8657988"/>
                </a:cubicBezTo>
                <a:close/>
                <a:moveTo>
                  <a:pt x="7260858" y="8645546"/>
                </a:moveTo>
                <a:lnTo>
                  <a:pt x="7254276" y="8654651"/>
                </a:lnTo>
                <a:cubicBezTo>
                  <a:pt x="7239427" y="8662407"/>
                  <a:pt x="7232004" y="8666283"/>
                  <a:pt x="7232004" y="8666283"/>
                </a:cubicBezTo>
                <a:cubicBezTo>
                  <a:pt x="7225931" y="8661896"/>
                  <a:pt x="7222897" y="8659701"/>
                  <a:pt x="7222897" y="8659701"/>
                </a:cubicBezTo>
                <a:cubicBezTo>
                  <a:pt x="7227285" y="8653630"/>
                  <a:pt x="7233613" y="8651269"/>
                  <a:pt x="7241878" y="8652623"/>
                </a:cubicBezTo>
                <a:cubicBezTo>
                  <a:pt x="7250144" y="8653976"/>
                  <a:pt x="7256470" y="8651617"/>
                  <a:pt x="7260858" y="8645546"/>
                </a:cubicBezTo>
                <a:close/>
                <a:moveTo>
                  <a:pt x="7217846" y="8628322"/>
                </a:moveTo>
                <a:cubicBezTo>
                  <a:pt x="7226952" y="8634904"/>
                  <a:pt x="7229703" y="8639492"/>
                  <a:pt x="7226097" y="8642083"/>
                </a:cubicBezTo>
                <a:cubicBezTo>
                  <a:pt x="7224895" y="8642949"/>
                  <a:pt x="7222984" y="8643589"/>
                  <a:pt x="7220369" y="8644012"/>
                </a:cubicBezTo>
                <a:cubicBezTo>
                  <a:pt x="7209910" y="8645694"/>
                  <a:pt x="7203839" y="8641306"/>
                  <a:pt x="7202155" y="8630845"/>
                </a:cubicBezTo>
                <a:close/>
                <a:moveTo>
                  <a:pt x="7498736" y="8623362"/>
                </a:moveTo>
                <a:lnTo>
                  <a:pt x="7503291" y="8626654"/>
                </a:lnTo>
                <a:cubicBezTo>
                  <a:pt x="7506328" y="8628847"/>
                  <a:pt x="7506747" y="8631463"/>
                  <a:pt x="7504553" y="8634498"/>
                </a:cubicBezTo>
                <a:cubicBezTo>
                  <a:pt x="7502361" y="8637533"/>
                  <a:pt x="7498227" y="8636858"/>
                  <a:pt x="7492155" y="8632468"/>
                </a:cubicBezTo>
                <a:cubicBezTo>
                  <a:pt x="7502616" y="8630786"/>
                  <a:pt x="7504808" y="8627749"/>
                  <a:pt x="7498736" y="8623362"/>
                </a:cubicBezTo>
                <a:close/>
                <a:moveTo>
                  <a:pt x="7377271" y="8618763"/>
                </a:moveTo>
                <a:lnTo>
                  <a:pt x="7386380" y="8625345"/>
                </a:lnTo>
                <a:cubicBezTo>
                  <a:pt x="7380308" y="8620957"/>
                  <a:pt x="7370691" y="8627869"/>
                  <a:pt x="7357525" y="8646085"/>
                </a:cubicBezTo>
                <a:cubicBezTo>
                  <a:pt x="7350942" y="8655193"/>
                  <a:pt x="7345794" y="8660717"/>
                  <a:pt x="7342083" y="8662654"/>
                </a:cubicBezTo>
                <a:cubicBezTo>
                  <a:pt x="7338372" y="8664593"/>
                  <a:pt x="7336093" y="8662947"/>
                  <a:pt x="7335252" y="8657718"/>
                </a:cubicBezTo>
                <a:lnTo>
                  <a:pt x="7341834" y="8648610"/>
                </a:lnTo>
                <a:cubicBezTo>
                  <a:pt x="7347908" y="8652999"/>
                  <a:pt x="7352296" y="8646926"/>
                  <a:pt x="7355000" y="8630395"/>
                </a:cubicBezTo>
                <a:cubicBezTo>
                  <a:pt x="7355000" y="8630395"/>
                  <a:pt x="7357614" y="8629972"/>
                  <a:pt x="7362846" y="8629134"/>
                </a:cubicBezTo>
                <a:cubicBezTo>
                  <a:pt x="7368076" y="8628291"/>
                  <a:pt x="7372884" y="8624835"/>
                  <a:pt x="7377271" y="8618763"/>
                </a:cubicBezTo>
                <a:close/>
                <a:moveTo>
                  <a:pt x="7530118" y="8618313"/>
                </a:moveTo>
                <a:cubicBezTo>
                  <a:pt x="7536190" y="8622699"/>
                  <a:pt x="7538129" y="8626411"/>
                  <a:pt x="7535934" y="8629447"/>
                </a:cubicBezTo>
                <a:cubicBezTo>
                  <a:pt x="7533742" y="8632482"/>
                  <a:pt x="7531122" y="8632903"/>
                  <a:pt x="7528087" y="8630709"/>
                </a:cubicBezTo>
                <a:cubicBezTo>
                  <a:pt x="7525055" y="8628516"/>
                  <a:pt x="7525731" y="8624385"/>
                  <a:pt x="7530118" y="8618313"/>
                </a:cubicBezTo>
                <a:close/>
                <a:moveTo>
                  <a:pt x="7293772" y="8600005"/>
                </a:moveTo>
                <a:cubicBezTo>
                  <a:pt x="7293772" y="8600005"/>
                  <a:pt x="7290060" y="8601944"/>
                  <a:pt x="7282636" y="8605824"/>
                </a:cubicBezTo>
                <a:cubicBezTo>
                  <a:pt x="7275212" y="8609700"/>
                  <a:pt x="7274536" y="8613832"/>
                  <a:pt x="7280603" y="8618220"/>
                </a:cubicBezTo>
                <a:cubicBezTo>
                  <a:pt x="7276218" y="8624294"/>
                  <a:pt x="7274022" y="8627328"/>
                  <a:pt x="7274022" y="8627328"/>
                </a:cubicBezTo>
                <a:cubicBezTo>
                  <a:pt x="7267951" y="8622941"/>
                  <a:pt x="7264915" y="8620745"/>
                  <a:pt x="7264915" y="8620745"/>
                </a:cubicBezTo>
                <a:cubicBezTo>
                  <a:pt x="7264915" y="8620745"/>
                  <a:pt x="7266014" y="8619228"/>
                  <a:pt x="7268208" y="8616194"/>
                </a:cubicBezTo>
                <a:cubicBezTo>
                  <a:pt x="7270402" y="8613157"/>
                  <a:pt x="7273691" y="8608604"/>
                  <a:pt x="7278083" y="8602532"/>
                </a:cubicBezTo>
                <a:close/>
                <a:moveTo>
                  <a:pt x="7212794" y="8596941"/>
                </a:moveTo>
                <a:lnTo>
                  <a:pt x="7206213" y="8606049"/>
                </a:lnTo>
                <a:lnTo>
                  <a:pt x="7197104" y="8599466"/>
                </a:lnTo>
                <a:cubicBezTo>
                  <a:pt x="7201494" y="8593394"/>
                  <a:pt x="7206723" y="8592553"/>
                  <a:pt x="7212794" y="8596941"/>
                </a:cubicBezTo>
                <a:close/>
                <a:moveTo>
                  <a:pt x="7107021" y="8589818"/>
                </a:moveTo>
                <a:lnTo>
                  <a:pt x="7134345" y="8609566"/>
                </a:lnTo>
                <a:cubicBezTo>
                  <a:pt x="7129956" y="8615637"/>
                  <a:pt x="7121690" y="8614283"/>
                  <a:pt x="7109545" y="8605507"/>
                </a:cubicBezTo>
                <a:close/>
                <a:moveTo>
                  <a:pt x="7378807" y="8578273"/>
                </a:moveTo>
                <a:lnTo>
                  <a:pt x="7381330" y="8593963"/>
                </a:lnTo>
                <a:cubicBezTo>
                  <a:pt x="7381330" y="8593963"/>
                  <a:pt x="7378295" y="8591771"/>
                  <a:pt x="7372223" y="8587381"/>
                </a:cubicBezTo>
                <a:cubicBezTo>
                  <a:pt x="7372223" y="8587381"/>
                  <a:pt x="7374417" y="8584345"/>
                  <a:pt x="7378807" y="8578273"/>
                </a:cubicBezTo>
                <a:close/>
                <a:moveTo>
                  <a:pt x="7335794" y="8561052"/>
                </a:moveTo>
                <a:lnTo>
                  <a:pt x="7344901" y="8567633"/>
                </a:lnTo>
                <a:cubicBezTo>
                  <a:pt x="7345741" y="8572865"/>
                  <a:pt x="7345613" y="8576237"/>
                  <a:pt x="7344518" y="8577755"/>
                </a:cubicBezTo>
                <a:cubicBezTo>
                  <a:pt x="7343421" y="8579273"/>
                  <a:pt x="7341353" y="8578936"/>
                  <a:pt x="7338319" y="8576740"/>
                </a:cubicBezTo>
                <a:cubicBezTo>
                  <a:pt x="7332245" y="8572353"/>
                  <a:pt x="7331405" y="8567122"/>
                  <a:pt x="7335794" y="8561052"/>
                </a:cubicBezTo>
                <a:close/>
                <a:moveTo>
                  <a:pt x="7405137" y="8541843"/>
                </a:moveTo>
                <a:cubicBezTo>
                  <a:pt x="7411211" y="8546233"/>
                  <a:pt x="7413147" y="8549946"/>
                  <a:pt x="7410951" y="8552981"/>
                </a:cubicBezTo>
                <a:cubicBezTo>
                  <a:pt x="7408760" y="8556015"/>
                  <a:pt x="7406141" y="8556437"/>
                  <a:pt x="7403105" y="8554242"/>
                </a:cubicBezTo>
                <a:cubicBezTo>
                  <a:pt x="7400072" y="8552048"/>
                  <a:pt x="7400749" y="8547915"/>
                  <a:pt x="7405137" y="8541843"/>
                </a:cubicBezTo>
                <a:close/>
                <a:moveTo>
                  <a:pt x="7492694" y="8535802"/>
                </a:moveTo>
                <a:cubicBezTo>
                  <a:pt x="7498768" y="8540189"/>
                  <a:pt x="7505937" y="8543058"/>
                  <a:pt x="7514203" y="8544415"/>
                </a:cubicBezTo>
                <a:cubicBezTo>
                  <a:pt x="7522469" y="8545766"/>
                  <a:pt x="7524405" y="8549478"/>
                  <a:pt x="7520017" y="8555549"/>
                </a:cubicBezTo>
                <a:cubicBezTo>
                  <a:pt x="7515632" y="8561621"/>
                  <a:pt x="7511918" y="8563558"/>
                  <a:pt x="7508883" y="8561366"/>
                </a:cubicBezTo>
                <a:cubicBezTo>
                  <a:pt x="7505847" y="8559173"/>
                  <a:pt x="7501293" y="8555881"/>
                  <a:pt x="7495221" y="8551493"/>
                </a:cubicBezTo>
                <a:close/>
                <a:moveTo>
                  <a:pt x="8011469" y="8508658"/>
                </a:moveTo>
                <a:cubicBezTo>
                  <a:pt x="8007079" y="8514730"/>
                  <a:pt x="8002690" y="8520802"/>
                  <a:pt x="7998302" y="8526873"/>
                </a:cubicBezTo>
                <a:lnTo>
                  <a:pt x="7989194" y="8520292"/>
                </a:lnTo>
                <a:cubicBezTo>
                  <a:pt x="7993583" y="8514220"/>
                  <a:pt x="8001007" y="8510343"/>
                  <a:pt x="8011469" y="8508658"/>
                </a:cubicBezTo>
                <a:close/>
                <a:moveTo>
                  <a:pt x="8220491" y="8507216"/>
                </a:moveTo>
                <a:cubicBezTo>
                  <a:pt x="8226565" y="8511606"/>
                  <a:pt x="8229600" y="8513798"/>
                  <a:pt x="8229600" y="8513798"/>
                </a:cubicBezTo>
                <a:cubicBezTo>
                  <a:pt x="8225210" y="8519872"/>
                  <a:pt x="8221497" y="8521808"/>
                  <a:pt x="8218463" y="8519614"/>
                </a:cubicBezTo>
                <a:cubicBezTo>
                  <a:pt x="8215428" y="8517419"/>
                  <a:pt x="8213907" y="8516323"/>
                  <a:pt x="8213907" y="8516323"/>
                </a:cubicBezTo>
                <a:cubicBezTo>
                  <a:pt x="8213907" y="8516323"/>
                  <a:pt x="8216103" y="8513286"/>
                  <a:pt x="8220491" y="8507216"/>
                </a:cubicBezTo>
                <a:close/>
                <a:moveTo>
                  <a:pt x="8015527" y="8483860"/>
                </a:moveTo>
                <a:cubicBezTo>
                  <a:pt x="8021596" y="8488250"/>
                  <a:pt x="8022438" y="8493479"/>
                  <a:pt x="8018050" y="8499550"/>
                </a:cubicBezTo>
                <a:lnTo>
                  <a:pt x="8008942" y="8492969"/>
                </a:lnTo>
                <a:close/>
                <a:moveTo>
                  <a:pt x="7447924" y="8482644"/>
                </a:moveTo>
                <a:cubicBezTo>
                  <a:pt x="7445731" y="8485678"/>
                  <a:pt x="7447249" y="8486778"/>
                  <a:pt x="7452478" y="8485935"/>
                </a:cubicBezTo>
                <a:cubicBezTo>
                  <a:pt x="7457708" y="8485094"/>
                  <a:pt x="7460325" y="8484674"/>
                  <a:pt x="7460325" y="8484674"/>
                </a:cubicBezTo>
                <a:cubicBezTo>
                  <a:pt x="7454251" y="8480284"/>
                  <a:pt x="7450118" y="8479609"/>
                  <a:pt x="7447924" y="8482644"/>
                </a:cubicBezTo>
                <a:close/>
                <a:moveTo>
                  <a:pt x="8165844" y="8467720"/>
                </a:moveTo>
                <a:lnTo>
                  <a:pt x="8159263" y="8476826"/>
                </a:lnTo>
                <a:cubicBezTo>
                  <a:pt x="8148803" y="8478511"/>
                  <a:pt x="8143573" y="8479352"/>
                  <a:pt x="8143573" y="8479352"/>
                </a:cubicBezTo>
                <a:lnTo>
                  <a:pt x="8150156" y="8470245"/>
                </a:lnTo>
                <a:cubicBezTo>
                  <a:pt x="8150156" y="8470245"/>
                  <a:pt x="8155384" y="8469404"/>
                  <a:pt x="8165844" y="8467720"/>
                </a:cubicBezTo>
                <a:close/>
                <a:moveTo>
                  <a:pt x="7585845" y="8464475"/>
                </a:moveTo>
                <a:lnTo>
                  <a:pt x="7594951" y="8471057"/>
                </a:lnTo>
                <a:cubicBezTo>
                  <a:pt x="7597989" y="8473251"/>
                  <a:pt x="7598959" y="8475106"/>
                  <a:pt x="7597862" y="8476623"/>
                </a:cubicBezTo>
                <a:cubicBezTo>
                  <a:pt x="7596764" y="8478141"/>
                  <a:pt x="7593602" y="8479322"/>
                  <a:pt x="7588370" y="8480165"/>
                </a:cubicBezTo>
                <a:lnTo>
                  <a:pt x="7570156" y="8466999"/>
                </a:lnTo>
                <a:cubicBezTo>
                  <a:pt x="7580618" y="8465314"/>
                  <a:pt x="7585845" y="8464475"/>
                  <a:pt x="7585845" y="8464475"/>
                </a:cubicBezTo>
                <a:close/>
                <a:moveTo>
                  <a:pt x="7470964" y="8450767"/>
                </a:moveTo>
                <a:cubicBezTo>
                  <a:pt x="7466574" y="8456838"/>
                  <a:pt x="7462187" y="8462910"/>
                  <a:pt x="7457798" y="8468984"/>
                </a:cubicBezTo>
                <a:cubicBezTo>
                  <a:pt x="7463870" y="8473374"/>
                  <a:pt x="7466906" y="8475568"/>
                  <a:pt x="7466906" y="8475568"/>
                </a:cubicBezTo>
                <a:cubicBezTo>
                  <a:pt x="7472137" y="8474724"/>
                  <a:pt x="7475301" y="8473544"/>
                  <a:pt x="7476397" y="8472027"/>
                </a:cubicBezTo>
                <a:cubicBezTo>
                  <a:pt x="7477495" y="8470509"/>
                  <a:pt x="7476524" y="8468652"/>
                  <a:pt x="7473490" y="8466457"/>
                </a:cubicBezTo>
                <a:close/>
                <a:moveTo>
                  <a:pt x="8213301" y="8450023"/>
                </a:moveTo>
                <a:lnTo>
                  <a:pt x="8216208" y="8455589"/>
                </a:lnTo>
                <a:cubicBezTo>
                  <a:pt x="8220086" y="8463017"/>
                  <a:pt x="8222024" y="8466729"/>
                  <a:pt x="8222024" y="8466729"/>
                </a:cubicBezTo>
                <a:cubicBezTo>
                  <a:pt x="8222024" y="8466729"/>
                  <a:pt x="8219408" y="8467147"/>
                  <a:pt x="8214180" y="8467990"/>
                </a:cubicBezTo>
                <a:cubicBezTo>
                  <a:pt x="8208952" y="8468830"/>
                  <a:pt x="8204816" y="8468155"/>
                  <a:pt x="8201781" y="8465962"/>
                </a:cubicBezTo>
                <a:cubicBezTo>
                  <a:pt x="8198744" y="8463768"/>
                  <a:pt x="8199420" y="8459633"/>
                  <a:pt x="8203809" y="8453562"/>
                </a:cubicBezTo>
                <a:close/>
                <a:moveTo>
                  <a:pt x="8210391" y="8444453"/>
                </a:moveTo>
                <a:cubicBezTo>
                  <a:pt x="8210391" y="8444453"/>
                  <a:pt x="8210876" y="8445384"/>
                  <a:pt x="8211847" y="8447237"/>
                </a:cubicBezTo>
                <a:lnTo>
                  <a:pt x="8213301" y="8450023"/>
                </a:lnTo>
                <a:cubicBezTo>
                  <a:pt x="8214398" y="8448505"/>
                  <a:pt x="8213428" y="8446647"/>
                  <a:pt x="8210391" y="8444453"/>
                </a:cubicBezTo>
                <a:close/>
                <a:moveTo>
                  <a:pt x="7836124" y="8444321"/>
                </a:moveTo>
                <a:cubicBezTo>
                  <a:pt x="7838316" y="8441284"/>
                  <a:pt x="7842451" y="8441960"/>
                  <a:pt x="7848523" y="8446347"/>
                </a:cubicBezTo>
                <a:cubicBezTo>
                  <a:pt x="7844132" y="8452421"/>
                  <a:pt x="7840422" y="8454360"/>
                  <a:pt x="7837388" y="8452165"/>
                </a:cubicBezTo>
                <a:cubicBezTo>
                  <a:pt x="7834352" y="8449973"/>
                  <a:pt x="7833928" y="8447356"/>
                  <a:pt x="7836124" y="8444321"/>
                </a:cubicBezTo>
                <a:close/>
                <a:moveTo>
                  <a:pt x="7185021" y="8424345"/>
                </a:moveTo>
                <a:cubicBezTo>
                  <a:pt x="7191094" y="8428736"/>
                  <a:pt x="7197163" y="8433123"/>
                  <a:pt x="7203237" y="8437513"/>
                </a:cubicBezTo>
                <a:cubicBezTo>
                  <a:pt x="7209310" y="8441901"/>
                  <a:pt x="7210150" y="8447131"/>
                  <a:pt x="7205762" y="8453205"/>
                </a:cubicBezTo>
                <a:cubicBezTo>
                  <a:pt x="7199689" y="8448815"/>
                  <a:pt x="7196654" y="8446619"/>
                  <a:pt x="7196654" y="8446619"/>
                </a:cubicBezTo>
                <a:cubicBezTo>
                  <a:pt x="7190582" y="8442231"/>
                  <a:pt x="7187546" y="8440036"/>
                  <a:pt x="7187546" y="8440036"/>
                </a:cubicBezTo>
                <a:lnTo>
                  <a:pt x="7169330" y="8426873"/>
                </a:lnTo>
                <a:cubicBezTo>
                  <a:pt x="7135248" y="8448454"/>
                  <a:pt x="7137258" y="8477638"/>
                  <a:pt x="7175373" y="8514431"/>
                </a:cubicBezTo>
                <a:cubicBezTo>
                  <a:pt x="7187515" y="8523208"/>
                  <a:pt x="7196624" y="8529791"/>
                  <a:pt x="7202694" y="8534179"/>
                </a:cubicBezTo>
                <a:lnTo>
                  <a:pt x="7191063" y="8511908"/>
                </a:lnTo>
                <a:lnTo>
                  <a:pt x="7201704" y="8478002"/>
                </a:lnTo>
                <a:cubicBezTo>
                  <a:pt x="7195632" y="8473612"/>
                  <a:pt x="7192596" y="8471418"/>
                  <a:pt x="7192596" y="8471418"/>
                </a:cubicBezTo>
                <a:cubicBezTo>
                  <a:pt x="7192596" y="8471418"/>
                  <a:pt x="7194789" y="8468383"/>
                  <a:pt x="7199180" y="8462311"/>
                </a:cubicBezTo>
                <a:lnTo>
                  <a:pt x="7219919" y="8491166"/>
                </a:lnTo>
                <a:cubicBezTo>
                  <a:pt x="7219919" y="8491166"/>
                  <a:pt x="7222954" y="8493360"/>
                  <a:pt x="7229027" y="8497747"/>
                </a:cubicBezTo>
                <a:cubicBezTo>
                  <a:pt x="7245558" y="8500453"/>
                  <a:pt x="7259054" y="8500964"/>
                  <a:pt x="7269514" y="8499281"/>
                </a:cubicBezTo>
                <a:cubicBezTo>
                  <a:pt x="7279977" y="8497596"/>
                  <a:pt x="7285205" y="8496757"/>
                  <a:pt x="7285205" y="8496757"/>
                </a:cubicBezTo>
                <a:lnTo>
                  <a:pt x="7273572" y="8474484"/>
                </a:lnTo>
                <a:lnTo>
                  <a:pt x="7255357" y="8461318"/>
                </a:lnTo>
                <a:cubicBezTo>
                  <a:pt x="7259745" y="8455246"/>
                  <a:pt x="7257808" y="8451534"/>
                  <a:pt x="7249542" y="8450181"/>
                </a:cubicBezTo>
                <a:cubicBezTo>
                  <a:pt x="7241277" y="8448830"/>
                  <a:pt x="7228036" y="8441569"/>
                  <a:pt x="7209819" y="8428405"/>
                </a:cubicBezTo>
                <a:close/>
                <a:moveTo>
                  <a:pt x="7731499" y="8406830"/>
                </a:moveTo>
                <a:cubicBezTo>
                  <a:pt x="7732596" y="8405312"/>
                  <a:pt x="7734662" y="8405650"/>
                  <a:pt x="7737698" y="8407845"/>
                </a:cubicBezTo>
                <a:lnTo>
                  <a:pt x="7740222" y="8423537"/>
                </a:lnTo>
                <a:lnTo>
                  <a:pt x="7731114" y="8416951"/>
                </a:lnTo>
                <a:cubicBezTo>
                  <a:pt x="7730274" y="8411721"/>
                  <a:pt x="7730402" y="8408347"/>
                  <a:pt x="7731499" y="8406830"/>
                </a:cubicBezTo>
                <a:close/>
                <a:moveTo>
                  <a:pt x="7380261" y="8406007"/>
                </a:moveTo>
                <a:cubicBezTo>
                  <a:pt x="7372753" y="8405203"/>
                  <a:pt x="7364528" y="8406192"/>
                  <a:pt x="7355587" y="8408973"/>
                </a:cubicBezTo>
                <a:lnTo>
                  <a:pt x="7334815" y="8419820"/>
                </a:lnTo>
                <a:lnTo>
                  <a:pt x="7338708" y="8422323"/>
                </a:lnTo>
                <a:lnTo>
                  <a:pt x="7323816" y="8425563"/>
                </a:lnTo>
                <a:lnTo>
                  <a:pt x="7322176" y="8426419"/>
                </a:lnTo>
                <a:cubicBezTo>
                  <a:pt x="7317789" y="8432495"/>
                  <a:pt x="7318631" y="8437723"/>
                  <a:pt x="7324700" y="8442111"/>
                </a:cubicBezTo>
                <a:cubicBezTo>
                  <a:pt x="7330773" y="8446500"/>
                  <a:pt x="7337941" y="8449369"/>
                  <a:pt x="7346209" y="8450723"/>
                </a:cubicBezTo>
                <a:cubicBezTo>
                  <a:pt x="7354474" y="8452077"/>
                  <a:pt x="7361641" y="8454944"/>
                  <a:pt x="7367716" y="8459333"/>
                </a:cubicBezTo>
                <a:cubicBezTo>
                  <a:pt x="7367716" y="8459333"/>
                  <a:pt x="7375140" y="8455456"/>
                  <a:pt x="7389988" y="8447702"/>
                </a:cubicBezTo>
                <a:lnTo>
                  <a:pt x="7403153" y="8429487"/>
                </a:lnTo>
                <a:lnTo>
                  <a:pt x="7400630" y="8413795"/>
                </a:lnTo>
                <a:cubicBezTo>
                  <a:pt x="7394558" y="8409407"/>
                  <a:pt x="7387768" y="8406811"/>
                  <a:pt x="7380261" y="8406007"/>
                </a:cubicBezTo>
                <a:close/>
                <a:moveTo>
                  <a:pt x="7251841" y="8389449"/>
                </a:moveTo>
                <a:cubicBezTo>
                  <a:pt x="7247453" y="8395522"/>
                  <a:pt x="7248294" y="8400752"/>
                  <a:pt x="7254366" y="8405139"/>
                </a:cubicBezTo>
                <a:lnTo>
                  <a:pt x="7260946" y="8396031"/>
                </a:lnTo>
                <a:cubicBezTo>
                  <a:pt x="7260946" y="8396031"/>
                  <a:pt x="7257911" y="8393837"/>
                  <a:pt x="7251841" y="8389449"/>
                </a:cubicBezTo>
                <a:close/>
                <a:moveTo>
                  <a:pt x="7815159" y="8339041"/>
                </a:moveTo>
                <a:cubicBezTo>
                  <a:pt x="7821229" y="8343429"/>
                  <a:pt x="7824266" y="8345625"/>
                  <a:pt x="7824266" y="8345625"/>
                </a:cubicBezTo>
                <a:lnTo>
                  <a:pt x="7811853" y="8339100"/>
                </a:lnTo>
                <a:close/>
                <a:moveTo>
                  <a:pt x="7632464" y="8304054"/>
                </a:moveTo>
                <a:cubicBezTo>
                  <a:pt x="7626393" y="8299666"/>
                  <a:pt x="7621167" y="8300507"/>
                  <a:pt x="7616775" y="8306582"/>
                </a:cubicBezTo>
                <a:lnTo>
                  <a:pt x="7610194" y="8315687"/>
                </a:lnTo>
                <a:cubicBezTo>
                  <a:pt x="7610194" y="8315687"/>
                  <a:pt x="7615422" y="8314847"/>
                  <a:pt x="7625883" y="8313162"/>
                </a:cubicBezTo>
                <a:close/>
                <a:moveTo>
                  <a:pt x="7764569" y="8274746"/>
                </a:moveTo>
                <a:cubicBezTo>
                  <a:pt x="7764569" y="8274746"/>
                  <a:pt x="7762377" y="8277783"/>
                  <a:pt x="7757988" y="8283855"/>
                </a:cubicBezTo>
                <a:lnTo>
                  <a:pt x="7748879" y="8277272"/>
                </a:lnTo>
                <a:close/>
                <a:moveTo>
                  <a:pt x="8072291" y="8261449"/>
                </a:moveTo>
                <a:cubicBezTo>
                  <a:pt x="8075326" y="8263642"/>
                  <a:pt x="8075747" y="8266256"/>
                  <a:pt x="8073553" y="8269290"/>
                </a:cubicBezTo>
                <a:cubicBezTo>
                  <a:pt x="8071357" y="8272328"/>
                  <a:pt x="8067226" y="8271652"/>
                  <a:pt x="8061153" y="8267265"/>
                </a:cubicBezTo>
                <a:cubicBezTo>
                  <a:pt x="8065540" y="8261191"/>
                  <a:pt x="8069254" y="8259252"/>
                  <a:pt x="8072291" y="8261449"/>
                </a:cubicBezTo>
                <a:close/>
                <a:moveTo>
                  <a:pt x="7737022" y="8178576"/>
                </a:moveTo>
                <a:cubicBezTo>
                  <a:pt x="7739216" y="8175543"/>
                  <a:pt x="7743349" y="8176218"/>
                  <a:pt x="7749423" y="8180605"/>
                </a:cubicBezTo>
                <a:cubicBezTo>
                  <a:pt x="7755494" y="8184994"/>
                  <a:pt x="7757431" y="8188706"/>
                  <a:pt x="7755238" y="8191742"/>
                </a:cubicBezTo>
                <a:cubicBezTo>
                  <a:pt x="7753043" y="8194777"/>
                  <a:pt x="7748911" y="8194102"/>
                  <a:pt x="7742837" y="8189714"/>
                </a:cubicBezTo>
                <a:cubicBezTo>
                  <a:pt x="7736767" y="8185325"/>
                  <a:pt x="7734828" y="8181612"/>
                  <a:pt x="7737022" y="8178576"/>
                </a:cubicBezTo>
                <a:close/>
                <a:moveTo>
                  <a:pt x="7710463" y="8138585"/>
                </a:moveTo>
                <a:cubicBezTo>
                  <a:pt x="7710463" y="8138585"/>
                  <a:pt x="7713500" y="8140780"/>
                  <a:pt x="7719574" y="8145168"/>
                </a:cubicBezTo>
                <a:lnTo>
                  <a:pt x="7712991" y="8154277"/>
                </a:lnTo>
                <a:close/>
                <a:moveTo>
                  <a:pt x="8016428" y="8089349"/>
                </a:moveTo>
                <a:cubicBezTo>
                  <a:pt x="8017269" y="8094577"/>
                  <a:pt x="8016591" y="8098714"/>
                  <a:pt x="8014398" y="8101747"/>
                </a:cubicBezTo>
                <a:cubicBezTo>
                  <a:pt x="8012201" y="8104784"/>
                  <a:pt x="8009587" y="8105204"/>
                  <a:pt x="8006552" y="8103013"/>
                </a:cubicBezTo>
                <a:cubicBezTo>
                  <a:pt x="8003516" y="8100819"/>
                  <a:pt x="8004193" y="8096684"/>
                  <a:pt x="8008583" y="8090612"/>
                </a:cubicBezTo>
                <a:cubicBezTo>
                  <a:pt x="8012973" y="8084539"/>
                  <a:pt x="8015585" y="8084118"/>
                  <a:pt x="8016428" y="8089349"/>
                </a:cubicBezTo>
                <a:close/>
                <a:moveTo>
                  <a:pt x="7755531" y="8081031"/>
                </a:moveTo>
                <a:cubicBezTo>
                  <a:pt x="7754013" y="8079933"/>
                  <a:pt x="7752157" y="8080902"/>
                  <a:pt x="7749964" y="8083938"/>
                </a:cubicBezTo>
                <a:lnTo>
                  <a:pt x="7752485" y="8099630"/>
                </a:lnTo>
                <a:cubicBezTo>
                  <a:pt x="7752485" y="8099630"/>
                  <a:pt x="7754680" y="8096595"/>
                  <a:pt x="7759070" y="8090521"/>
                </a:cubicBezTo>
                <a:cubicBezTo>
                  <a:pt x="7758229" y="8085292"/>
                  <a:pt x="7757049" y="8082128"/>
                  <a:pt x="7755531" y="8081031"/>
                </a:cubicBezTo>
                <a:close/>
                <a:moveTo>
                  <a:pt x="7821829" y="8080423"/>
                </a:moveTo>
                <a:lnTo>
                  <a:pt x="7815248" y="8089530"/>
                </a:lnTo>
                <a:lnTo>
                  <a:pt x="7806142" y="8082946"/>
                </a:lnTo>
                <a:cubicBezTo>
                  <a:pt x="7810527" y="8076876"/>
                  <a:pt x="7815760" y="8076034"/>
                  <a:pt x="7821829" y="8080423"/>
                </a:cubicBezTo>
                <a:close/>
                <a:moveTo>
                  <a:pt x="7504506" y="8059053"/>
                </a:moveTo>
                <a:lnTo>
                  <a:pt x="7488819" y="8061577"/>
                </a:lnTo>
                <a:cubicBezTo>
                  <a:pt x="7484429" y="8067650"/>
                  <a:pt x="7479201" y="8068491"/>
                  <a:pt x="7473128" y="8064101"/>
                </a:cubicBezTo>
                <a:lnTo>
                  <a:pt x="7466543" y="8073209"/>
                </a:lnTo>
                <a:cubicBezTo>
                  <a:pt x="7466543" y="8073209"/>
                  <a:pt x="7466966" y="8075826"/>
                  <a:pt x="7467806" y="8081054"/>
                </a:cubicBezTo>
                <a:cubicBezTo>
                  <a:pt x="7468649" y="8086282"/>
                  <a:pt x="7474299" y="8088058"/>
                  <a:pt x="7484760" y="8086373"/>
                </a:cubicBezTo>
                <a:lnTo>
                  <a:pt x="7488902" y="8089369"/>
                </a:lnTo>
                <a:lnTo>
                  <a:pt x="7488478" y="8064419"/>
                </a:lnTo>
                <a:cubicBezTo>
                  <a:pt x="7492527" y="8058115"/>
                  <a:pt x="7497703" y="8056989"/>
                  <a:pt x="7504007" y="8061037"/>
                </a:cubicBezTo>
                <a:lnTo>
                  <a:pt x="7504821" y="8060997"/>
                </a:lnTo>
                <a:close/>
                <a:moveTo>
                  <a:pt x="7868406" y="8044758"/>
                </a:moveTo>
                <a:cubicBezTo>
                  <a:pt x="7871441" y="8046952"/>
                  <a:pt x="7870767" y="8051086"/>
                  <a:pt x="7866379" y="8057156"/>
                </a:cubicBezTo>
                <a:cubicBezTo>
                  <a:pt x="7860305" y="8052766"/>
                  <a:pt x="7858365" y="8049056"/>
                  <a:pt x="7860562" y="8046019"/>
                </a:cubicBezTo>
                <a:cubicBezTo>
                  <a:pt x="7862755" y="8042984"/>
                  <a:pt x="7865372" y="8042564"/>
                  <a:pt x="7868406" y="8044758"/>
                </a:cubicBezTo>
                <a:close/>
                <a:moveTo>
                  <a:pt x="7477185" y="8039305"/>
                </a:moveTo>
                <a:lnTo>
                  <a:pt x="7470856" y="8040323"/>
                </a:lnTo>
                <a:lnTo>
                  <a:pt x="7469570" y="8052271"/>
                </a:lnTo>
                <a:lnTo>
                  <a:pt x="7459520" y="8058242"/>
                </a:lnTo>
                <a:lnTo>
                  <a:pt x="7464018" y="8057519"/>
                </a:lnTo>
                <a:cubicBezTo>
                  <a:pt x="7469251" y="8056676"/>
                  <a:pt x="7472963" y="8054739"/>
                  <a:pt x="7475157" y="8051702"/>
                </a:cubicBezTo>
                <a:cubicBezTo>
                  <a:pt x="7477350" y="8048665"/>
                  <a:pt x="7478028" y="8044535"/>
                  <a:pt x="7477185" y="8039305"/>
                </a:cubicBezTo>
                <a:close/>
                <a:moveTo>
                  <a:pt x="7411900" y="8033712"/>
                </a:moveTo>
                <a:cubicBezTo>
                  <a:pt x="7407511" y="8039784"/>
                  <a:pt x="7403796" y="8041721"/>
                  <a:pt x="7400764" y="8039527"/>
                </a:cubicBezTo>
                <a:lnTo>
                  <a:pt x="7397094" y="8036875"/>
                </a:lnTo>
                <a:lnTo>
                  <a:pt x="7396832" y="8038241"/>
                </a:lnTo>
                <a:lnTo>
                  <a:pt x="7404310" y="8062297"/>
                </a:lnTo>
                <a:lnTo>
                  <a:pt x="7408629" y="8043177"/>
                </a:lnTo>
                <a:lnTo>
                  <a:pt x="7412964" y="8040328"/>
                </a:lnTo>
                <a:close/>
                <a:moveTo>
                  <a:pt x="7820838" y="8024245"/>
                </a:moveTo>
                <a:cubicBezTo>
                  <a:pt x="7820838" y="8024245"/>
                  <a:pt x="7813413" y="8028121"/>
                  <a:pt x="7798565" y="8035877"/>
                </a:cubicBezTo>
                <a:cubicBezTo>
                  <a:pt x="7779328" y="8049704"/>
                  <a:pt x="7765323" y="8062686"/>
                  <a:pt x="7756545" y="8074829"/>
                </a:cubicBezTo>
                <a:cubicBezTo>
                  <a:pt x="7762618" y="8079219"/>
                  <a:pt x="7768269" y="8080992"/>
                  <a:pt x="7773497" y="8080151"/>
                </a:cubicBezTo>
                <a:cubicBezTo>
                  <a:pt x="7778728" y="8079308"/>
                  <a:pt x="7783538" y="8075855"/>
                  <a:pt x="7787927" y="8069783"/>
                </a:cubicBezTo>
                <a:cubicBezTo>
                  <a:pt x="7792315" y="8063710"/>
                  <a:pt x="7799739" y="8059832"/>
                  <a:pt x="7810199" y="8058149"/>
                </a:cubicBezTo>
                <a:cubicBezTo>
                  <a:pt x="7815008" y="8054692"/>
                  <a:pt x="7818837" y="8051394"/>
                  <a:pt x="7821684" y="8048254"/>
                </a:cubicBezTo>
                <a:cubicBezTo>
                  <a:pt x="7830227" y="8038830"/>
                  <a:pt x="7829946" y="8030826"/>
                  <a:pt x="7820838" y="8024245"/>
                </a:cubicBezTo>
                <a:close/>
                <a:moveTo>
                  <a:pt x="7375469" y="8007383"/>
                </a:moveTo>
                <a:cubicBezTo>
                  <a:pt x="7365006" y="8009065"/>
                  <a:pt x="7362814" y="8012099"/>
                  <a:pt x="7368887" y="8016489"/>
                </a:cubicBezTo>
                <a:lnTo>
                  <a:pt x="7383411" y="8014153"/>
                </a:lnTo>
                <a:lnTo>
                  <a:pt x="7383586" y="8013250"/>
                </a:lnTo>
                <a:close/>
                <a:moveTo>
                  <a:pt x="7824592" y="7966295"/>
                </a:moveTo>
                <a:cubicBezTo>
                  <a:pt x="7826659" y="7966633"/>
                  <a:pt x="7828113" y="7969417"/>
                  <a:pt x="7828955" y="7974648"/>
                </a:cubicBezTo>
                <a:cubicBezTo>
                  <a:pt x="7828279" y="7978781"/>
                  <a:pt x="7826844" y="7982364"/>
                  <a:pt x="7824648" y="7985400"/>
                </a:cubicBezTo>
                <a:cubicBezTo>
                  <a:pt x="7818066" y="7994509"/>
                  <a:pt x="7804653" y="7998681"/>
                  <a:pt x="7784408" y="7997914"/>
                </a:cubicBezTo>
                <a:lnTo>
                  <a:pt x="7797575" y="7979699"/>
                </a:lnTo>
                <a:cubicBezTo>
                  <a:pt x="7803647" y="7984086"/>
                  <a:pt x="7809971" y="7981727"/>
                  <a:pt x="7816554" y="7972618"/>
                </a:cubicBezTo>
                <a:cubicBezTo>
                  <a:pt x="7819846" y="7968064"/>
                  <a:pt x="7822525" y="7965957"/>
                  <a:pt x="7824592" y="7966295"/>
                </a:cubicBezTo>
                <a:close/>
                <a:moveTo>
                  <a:pt x="7810739" y="7961482"/>
                </a:moveTo>
                <a:cubicBezTo>
                  <a:pt x="7810739" y="7961482"/>
                  <a:pt x="7812256" y="7962582"/>
                  <a:pt x="7815295" y="7964775"/>
                </a:cubicBezTo>
                <a:cubicBezTo>
                  <a:pt x="7816812" y="7965871"/>
                  <a:pt x="7816643" y="7966904"/>
                  <a:pt x="7814786" y="7967876"/>
                </a:cubicBezTo>
                <a:cubicBezTo>
                  <a:pt x="7812928" y="7968843"/>
                  <a:pt x="7809388" y="7969749"/>
                  <a:pt x="7804157" y="7970589"/>
                </a:cubicBezTo>
                <a:lnTo>
                  <a:pt x="7779360" y="7966531"/>
                </a:lnTo>
                <a:cubicBezTo>
                  <a:pt x="7789822" y="7964849"/>
                  <a:pt x="7800279" y="7963166"/>
                  <a:pt x="7810739" y="7961482"/>
                </a:cubicBezTo>
                <a:close/>
                <a:moveTo>
                  <a:pt x="7909436" y="7949623"/>
                </a:moveTo>
                <a:cubicBezTo>
                  <a:pt x="7912471" y="7951819"/>
                  <a:pt x="7911796" y="7955951"/>
                  <a:pt x="7907406" y="7962023"/>
                </a:cubicBezTo>
                <a:lnTo>
                  <a:pt x="7891716" y="7964548"/>
                </a:lnTo>
                <a:cubicBezTo>
                  <a:pt x="7885644" y="7960161"/>
                  <a:pt x="7886320" y="7956029"/>
                  <a:pt x="7893747" y="7952148"/>
                </a:cubicBezTo>
                <a:cubicBezTo>
                  <a:pt x="7901169" y="7948270"/>
                  <a:pt x="7906400" y="7947429"/>
                  <a:pt x="7909436" y="7949623"/>
                </a:cubicBezTo>
                <a:close/>
                <a:moveTo>
                  <a:pt x="7644999" y="7931816"/>
                </a:moveTo>
                <a:cubicBezTo>
                  <a:pt x="7633698" y="7928269"/>
                  <a:pt x="7625852" y="7929530"/>
                  <a:pt x="7621463" y="7935602"/>
                </a:cubicBezTo>
                <a:cubicBezTo>
                  <a:pt x="7621463" y="7935602"/>
                  <a:pt x="7624499" y="7937798"/>
                  <a:pt x="7630570" y="7942186"/>
                </a:cubicBezTo>
                <a:cubicBezTo>
                  <a:pt x="7636645" y="7946575"/>
                  <a:pt x="7639679" y="7948769"/>
                  <a:pt x="7639679" y="7948769"/>
                </a:cubicBezTo>
                <a:lnTo>
                  <a:pt x="7648787" y="7955351"/>
                </a:lnTo>
                <a:cubicBezTo>
                  <a:pt x="7657562" y="7943207"/>
                  <a:pt x="7656301" y="7935363"/>
                  <a:pt x="7644999" y="7931816"/>
                </a:cubicBezTo>
                <a:close/>
                <a:moveTo>
                  <a:pt x="7996497" y="7915493"/>
                </a:moveTo>
                <a:lnTo>
                  <a:pt x="8020717" y="7919457"/>
                </a:lnTo>
                <a:lnTo>
                  <a:pt x="8026337" y="7943163"/>
                </a:lnTo>
                <a:lnTo>
                  <a:pt x="8026439" y="7943465"/>
                </a:lnTo>
                <a:lnTo>
                  <a:pt x="8010656" y="7953458"/>
                </a:lnTo>
                <a:cubicBezTo>
                  <a:pt x="7989737" y="7956824"/>
                  <a:pt x="7982823" y="7947206"/>
                  <a:pt x="7989915" y="7924602"/>
                </a:cubicBezTo>
                <a:cubicBezTo>
                  <a:pt x="7989915" y="7924602"/>
                  <a:pt x="7992109" y="7921565"/>
                  <a:pt x="7996497" y="7915493"/>
                </a:cubicBezTo>
                <a:close/>
                <a:moveTo>
                  <a:pt x="7948930" y="7894980"/>
                </a:moveTo>
                <a:cubicBezTo>
                  <a:pt x="7951967" y="7897172"/>
                  <a:pt x="7953229" y="7905017"/>
                  <a:pt x="7952717" y="7918513"/>
                </a:cubicBezTo>
                <a:cubicBezTo>
                  <a:pt x="7952465" y="7925262"/>
                  <a:pt x="7951512" y="7929774"/>
                  <a:pt x="7949868" y="7932050"/>
                </a:cubicBezTo>
                <a:cubicBezTo>
                  <a:pt x="7948222" y="7934329"/>
                  <a:pt x="7945881" y="7934371"/>
                  <a:pt x="7942846" y="7932175"/>
                </a:cubicBezTo>
                <a:lnTo>
                  <a:pt x="7927156" y="7934700"/>
                </a:lnTo>
                <a:cubicBezTo>
                  <a:pt x="7935931" y="7922559"/>
                  <a:pt x="7937287" y="7914291"/>
                  <a:pt x="7931213" y="7909901"/>
                </a:cubicBezTo>
                <a:cubicBezTo>
                  <a:pt x="7925138" y="7905513"/>
                  <a:pt x="7925818" y="7901381"/>
                  <a:pt x="7933241" y="7897503"/>
                </a:cubicBezTo>
                <a:cubicBezTo>
                  <a:pt x="7940665" y="7893627"/>
                  <a:pt x="7945896" y="7892785"/>
                  <a:pt x="7948930" y="7894980"/>
                </a:cubicBezTo>
                <a:close/>
                <a:moveTo>
                  <a:pt x="7639226" y="7795923"/>
                </a:moveTo>
                <a:cubicBezTo>
                  <a:pt x="7633155" y="7791535"/>
                  <a:pt x="7628476" y="7791618"/>
                  <a:pt x="7625184" y="7796171"/>
                </a:cubicBezTo>
                <a:lnTo>
                  <a:pt x="7621126" y="7815431"/>
                </a:lnTo>
                <a:lnTo>
                  <a:pt x="7621407" y="7815902"/>
                </a:lnTo>
                <a:lnTo>
                  <a:pt x="7620842" y="7816781"/>
                </a:lnTo>
                <a:lnTo>
                  <a:pt x="7619478" y="7823246"/>
                </a:lnTo>
                <a:cubicBezTo>
                  <a:pt x="7621162" y="7833708"/>
                  <a:pt x="7622005" y="7838936"/>
                  <a:pt x="7622005" y="7838936"/>
                </a:cubicBezTo>
                <a:cubicBezTo>
                  <a:pt x="7622005" y="7838936"/>
                  <a:pt x="7627231" y="7838095"/>
                  <a:pt x="7637695" y="7836411"/>
                </a:cubicBezTo>
                <a:cubicBezTo>
                  <a:pt x="7637695" y="7836411"/>
                  <a:pt x="7637274" y="7833797"/>
                  <a:pt x="7636431" y="7828567"/>
                </a:cubicBezTo>
                <a:cubicBezTo>
                  <a:pt x="7635590" y="7823339"/>
                  <a:pt x="7637364" y="7817687"/>
                  <a:pt x="7641751" y="7811615"/>
                </a:cubicBezTo>
                <a:cubicBezTo>
                  <a:pt x="7640070" y="7801154"/>
                  <a:pt x="7639226" y="7795923"/>
                  <a:pt x="7639226" y="7795923"/>
                </a:cubicBezTo>
                <a:close/>
                <a:moveTo>
                  <a:pt x="7721736" y="7758501"/>
                </a:moveTo>
                <a:lnTo>
                  <a:pt x="7708574" y="7776714"/>
                </a:lnTo>
                <a:cubicBezTo>
                  <a:pt x="7699794" y="7788860"/>
                  <a:pt x="7688825" y="7804038"/>
                  <a:pt x="7675659" y="7822254"/>
                </a:cubicBezTo>
                <a:cubicBezTo>
                  <a:pt x="7671269" y="7828327"/>
                  <a:pt x="7666881" y="7834398"/>
                  <a:pt x="7662493" y="7840470"/>
                </a:cubicBezTo>
                <a:cubicBezTo>
                  <a:pt x="7658106" y="7846541"/>
                  <a:pt x="7655910" y="7849578"/>
                  <a:pt x="7655910" y="7849578"/>
                </a:cubicBezTo>
                <a:cubicBezTo>
                  <a:pt x="7655910" y="7849578"/>
                  <a:pt x="7653717" y="7852612"/>
                  <a:pt x="7649327" y="7858685"/>
                </a:cubicBezTo>
                <a:lnTo>
                  <a:pt x="7674125" y="7862741"/>
                </a:lnTo>
                <a:cubicBezTo>
                  <a:pt x="7682902" y="7850599"/>
                  <a:pt x="7691679" y="7838454"/>
                  <a:pt x="7700456" y="7826313"/>
                </a:cubicBezTo>
                <a:cubicBezTo>
                  <a:pt x="7709232" y="7814170"/>
                  <a:pt x="7718850" y="7807256"/>
                  <a:pt x="7729311" y="7805573"/>
                </a:cubicBezTo>
                <a:cubicBezTo>
                  <a:pt x="7729311" y="7805573"/>
                  <a:pt x="7731505" y="7802537"/>
                  <a:pt x="7735895" y="7796462"/>
                </a:cubicBezTo>
                <a:lnTo>
                  <a:pt x="7720205" y="7798989"/>
                </a:lnTo>
                <a:lnTo>
                  <a:pt x="7717682" y="7783297"/>
                </a:lnTo>
                <a:close/>
                <a:moveTo>
                  <a:pt x="7975307" y="7733793"/>
                </a:moveTo>
                <a:lnTo>
                  <a:pt x="7977831" y="7749484"/>
                </a:lnTo>
                <a:cubicBezTo>
                  <a:pt x="7973444" y="7755556"/>
                  <a:pt x="7968214" y="7756395"/>
                  <a:pt x="7962142" y="7752009"/>
                </a:cubicBezTo>
                <a:cubicBezTo>
                  <a:pt x="7962142" y="7752009"/>
                  <a:pt x="7964335" y="7748973"/>
                  <a:pt x="7968725" y="7742901"/>
                </a:cubicBezTo>
                <a:cubicBezTo>
                  <a:pt x="7973115" y="7736827"/>
                  <a:pt x="7975307" y="7733793"/>
                  <a:pt x="7975307" y="7733793"/>
                </a:cubicBezTo>
                <a:close/>
                <a:moveTo>
                  <a:pt x="7945457" y="7698352"/>
                </a:moveTo>
                <a:cubicBezTo>
                  <a:pt x="7945457" y="7698352"/>
                  <a:pt x="7948495" y="7700548"/>
                  <a:pt x="7954567" y="7704936"/>
                </a:cubicBezTo>
                <a:cubicBezTo>
                  <a:pt x="7950177" y="7711009"/>
                  <a:pt x="7947562" y="7711430"/>
                  <a:pt x="7946721" y="7706200"/>
                </a:cubicBezTo>
                <a:cubicBezTo>
                  <a:pt x="7945881" y="7700971"/>
                  <a:pt x="7945457" y="7698352"/>
                  <a:pt x="7945457" y="7698352"/>
                </a:cubicBezTo>
                <a:close/>
                <a:moveTo>
                  <a:pt x="7650904" y="7693440"/>
                </a:moveTo>
                <a:cubicBezTo>
                  <a:pt x="7647870" y="7691244"/>
                  <a:pt x="7645253" y="7691667"/>
                  <a:pt x="7643060" y="7694702"/>
                </a:cubicBezTo>
                <a:cubicBezTo>
                  <a:pt x="7640865" y="7697738"/>
                  <a:pt x="7642805" y="7701450"/>
                  <a:pt x="7648877" y="7705840"/>
                </a:cubicBezTo>
                <a:cubicBezTo>
                  <a:pt x="7653266" y="7699767"/>
                  <a:pt x="7653941" y="7695634"/>
                  <a:pt x="7650904" y="7693440"/>
                </a:cubicBezTo>
                <a:close/>
                <a:moveTo>
                  <a:pt x="7656226" y="7676487"/>
                </a:moveTo>
                <a:cubicBezTo>
                  <a:pt x="7654030" y="7679521"/>
                  <a:pt x="7654453" y="7682138"/>
                  <a:pt x="7657488" y="7684334"/>
                </a:cubicBezTo>
                <a:cubicBezTo>
                  <a:pt x="7660522" y="7686528"/>
                  <a:pt x="7664235" y="7684589"/>
                  <a:pt x="7668625" y="7678517"/>
                </a:cubicBezTo>
                <a:cubicBezTo>
                  <a:pt x="7662553" y="7674127"/>
                  <a:pt x="7658418" y="7673452"/>
                  <a:pt x="7656226" y="7676487"/>
                </a:cubicBezTo>
                <a:close/>
                <a:moveTo>
                  <a:pt x="7587275" y="7654383"/>
                </a:moveTo>
                <a:cubicBezTo>
                  <a:pt x="7586516" y="7653835"/>
                  <a:pt x="7584281" y="7654529"/>
                  <a:pt x="7580570" y="7656469"/>
                </a:cubicBezTo>
                <a:cubicBezTo>
                  <a:pt x="7573145" y="7660349"/>
                  <a:pt x="7564205" y="7663127"/>
                  <a:pt x="7553741" y="7664809"/>
                </a:cubicBezTo>
                <a:lnTo>
                  <a:pt x="7562850" y="7671394"/>
                </a:lnTo>
                <a:cubicBezTo>
                  <a:pt x="7573312" y="7669708"/>
                  <a:pt x="7580733" y="7665833"/>
                  <a:pt x="7585123" y="7659760"/>
                </a:cubicBezTo>
                <a:cubicBezTo>
                  <a:pt x="7587317" y="7656725"/>
                  <a:pt x="7588034" y="7654932"/>
                  <a:pt x="7587275" y="7654383"/>
                </a:cubicBezTo>
                <a:close/>
                <a:moveTo>
                  <a:pt x="7637201" y="7653006"/>
                </a:moveTo>
                <a:lnTo>
                  <a:pt x="7634711" y="7662783"/>
                </a:lnTo>
                <a:lnTo>
                  <a:pt x="7638012" y="7663323"/>
                </a:lnTo>
                <a:cubicBezTo>
                  <a:pt x="7640205" y="7660287"/>
                  <a:pt x="7642399" y="7657251"/>
                  <a:pt x="7644593" y="7654214"/>
                </a:cubicBezTo>
                <a:close/>
                <a:moveTo>
                  <a:pt x="7468751" y="7637703"/>
                </a:moveTo>
                <a:lnTo>
                  <a:pt x="7453223" y="7641084"/>
                </a:lnTo>
                <a:lnTo>
                  <a:pt x="7445429" y="7653218"/>
                </a:lnTo>
                <a:lnTo>
                  <a:pt x="7445692" y="7656040"/>
                </a:lnTo>
                <a:cubicBezTo>
                  <a:pt x="7448049" y="7662369"/>
                  <a:pt x="7451844" y="7665111"/>
                  <a:pt x="7457075" y="7664269"/>
                </a:cubicBezTo>
                <a:lnTo>
                  <a:pt x="7458038" y="7663198"/>
                </a:lnTo>
                <a:lnTo>
                  <a:pt x="7456604" y="7656612"/>
                </a:lnTo>
                <a:cubicBezTo>
                  <a:pt x="7460652" y="7650309"/>
                  <a:pt x="7463689" y="7645583"/>
                  <a:pt x="7465714" y="7642429"/>
                </a:cubicBezTo>
                <a:cubicBezTo>
                  <a:pt x="7467738" y="7639279"/>
                  <a:pt x="7468751" y="7637703"/>
                  <a:pt x="7468751" y="7637703"/>
                </a:cubicBezTo>
                <a:close/>
                <a:moveTo>
                  <a:pt x="7902401" y="7630837"/>
                </a:moveTo>
                <a:cubicBezTo>
                  <a:pt x="7904806" y="7629108"/>
                  <a:pt x="7907526" y="7629341"/>
                  <a:pt x="7910561" y="7631535"/>
                </a:cubicBezTo>
                <a:lnTo>
                  <a:pt x="7897396" y="7649752"/>
                </a:lnTo>
                <a:cubicBezTo>
                  <a:pt x="7897396" y="7649752"/>
                  <a:pt x="7895201" y="7652786"/>
                  <a:pt x="7890813" y="7658858"/>
                </a:cubicBezTo>
                <a:cubicBezTo>
                  <a:pt x="7890813" y="7658858"/>
                  <a:pt x="7892587" y="7653204"/>
                  <a:pt x="7896133" y="7641905"/>
                </a:cubicBezTo>
                <a:cubicBezTo>
                  <a:pt x="7897907" y="7636255"/>
                  <a:pt x="7899997" y="7632565"/>
                  <a:pt x="7902401" y="7630837"/>
                </a:cubicBezTo>
                <a:close/>
                <a:moveTo>
                  <a:pt x="7450960" y="7615179"/>
                </a:moveTo>
                <a:lnTo>
                  <a:pt x="7446962" y="7620711"/>
                </a:lnTo>
                <a:lnTo>
                  <a:pt x="7449843" y="7625555"/>
                </a:lnTo>
                <a:close/>
                <a:moveTo>
                  <a:pt x="7862996" y="7611022"/>
                </a:moveTo>
                <a:cubicBezTo>
                  <a:pt x="7866030" y="7613215"/>
                  <a:pt x="7865354" y="7617348"/>
                  <a:pt x="7860965" y="7623418"/>
                </a:cubicBezTo>
                <a:cubicBezTo>
                  <a:pt x="7856574" y="7629492"/>
                  <a:pt x="7852865" y="7631431"/>
                  <a:pt x="7849830" y="7629237"/>
                </a:cubicBezTo>
                <a:cubicBezTo>
                  <a:pt x="7846794" y="7627044"/>
                  <a:pt x="7847471" y="7622910"/>
                  <a:pt x="7851859" y="7616839"/>
                </a:cubicBezTo>
                <a:cubicBezTo>
                  <a:pt x="7856248" y="7610764"/>
                  <a:pt x="7859960" y="7608826"/>
                  <a:pt x="7862996" y="7611022"/>
                </a:cubicBezTo>
                <a:close/>
                <a:moveTo>
                  <a:pt x="7963676" y="7598127"/>
                </a:moveTo>
                <a:lnTo>
                  <a:pt x="7964191" y="7609195"/>
                </a:lnTo>
                <a:lnTo>
                  <a:pt x="7959661" y="7611561"/>
                </a:lnTo>
                <a:cubicBezTo>
                  <a:pt x="7956626" y="7609368"/>
                  <a:pt x="7957302" y="7605237"/>
                  <a:pt x="7961691" y="7599164"/>
                </a:cubicBezTo>
                <a:close/>
                <a:moveTo>
                  <a:pt x="7878188" y="7580407"/>
                </a:moveTo>
                <a:cubicBezTo>
                  <a:pt x="7879031" y="7585638"/>
                  <a:pt x="7878354" y="7589770"/>
                  <a:pt x="7876160" y="7592807"/>
                </a:cubicBezTo>
                <a:cubicBezTo>
                  <a:pt x="7873966" y="7595841"/>
                  <a:pt x="7870256" y="7597781"/>
                  <a:pt x="7865023" y="7598622"/>
                </a:cubicBezTo>
                <a:lnTo>
                  <a:pt x="7871604" y="7589513"/>
                </a:lnTo>
                <a:close/>
                <a:moveTo>
                  <a:pt x="7837702" y="7578874"/>
                </a:moveTo>
                <a:cubicBezTo>
                  <a:pt x="7839386" y="7589335"/>
                  <a:pt x="7841068" y="7599793"/>
                  <a:pt x="7842750" y="7610255"/>
                </a:cubicBezTo>
                <a:lnTo>
                  <a:pt x="7833643" y="7603672"/>
                </a:lnTo>
                <a:cubicBezTo>
                  <a:pt x="7829254" y="7609744"/>
                  <a:pt x="7825541" y="7611682"/>
                  <a:pt x="7822505" y="7609486"/>
                </a:cubicBezTo>
                <a:cubicBezTo>
                  <a:pt x="7819472" y="7607293"/>
                  <a:pt x="7820147" y="7603163"/>
                  <a:pt x="7824535" y="7597089"/>
                </a:cubicBezTo>
                <a:close/>
                <a:moveTo>
                  <a:pt x="7450929" y="7562769"/>
                </a:moveTo>
                <a:lnTo>
                  <a:pt x="7447510" y="7572879"/>
                </a:lnTo>
                <a:lnTo>
                  <a:pt x="7457617" y="7567601"/>
                </a:lnTo>
                <a:close/>
                <a:moveTo>
                  <a:pt x="7805329" y="7527746"/>
                </a:moveTo>
                <a:lnTo>
                  <a:pt x="7807854" y="7543435"/>
                </a:lnTo>
                <a:lnTo>
                  <a:pt x="7792164" y="7545961"/>
                </a:lnTo>
                <a:close/>
                <a:moveTo>
                  <a:pt x="7868089" y="7517646"/>
                </a:moveTo>
                <a:cubicBezTo>
                  <a:pt x="7874162" y="7522035"/>
                  <a:pt x="7876100" y="7525748"/>
                  <a:pt x="7873907" y="7528782"/>
                </a:cubicBezTo>
                <a:cubicBezTo>
                  <a:pt x="7871713" y="7531817"/>
                  <a:pt x="7868421" y="7536372"/>
                  <a:pt x="7864034" y="7542443"/>
                </a:cubicBezTo>
                <a:lnTo>
                  <a:pt x="7854923" y="7535860"/>
                </a:lnTo>
                <a:cubicBezTo>
                  <a:pt x="7863700" y="7523719"/>
                  <a:pt x="7868089" y="7517646"/>
                  <a:pt x="7868089" y="7517646"/>
                </a:cubicBezTo>
                <a:close/>
                <a:moveTo>
                  <a:pt x="7771422" y="7517104"/>
                </a:moveTo>
                <a:cubicBezTo>
                  <a:pt x="7774459" y="7519298"/>
                  <a:pt x="7776081" y="7521050"/>
                  <a:pt x="7776293" y="7522358"/>
                </a:cubicBezTo>
                <a:cubicBezTo>
                  <a:pt x="7776501" y="7523666"/>
                  <a:pt x="7775300" y="7524528"/>
                  <a:pt x="7772685" y="7524949"/>
                </a:cubicBezTo>
                <a:cubicBezTo>
                  <a:pt x="7767455" y="7525792"/>
                  <a:pt x="7763321" y="7525115"/>
                  <a:pt x="7760285" y="7522923"/>
                </a:cubicBezTo>
                <a:cubicBezTo>
                  <a:pt x="7757250" y="7520727"/>
                  <a:pt x="7760962" y="7518788"/>
                  <a:pt x="7771422" y="7517104"/>
                </a:cubicBezTo>
                <a:close/>
                <a:moveTo>
                  <a:pt x="7542152" y="7481853"/>
                </a:moveTo>
                <a:lnTo>
                  <a:pt x="7540944" y="7483733"/>
                </a:lnTo>
                <a:lnTo>
                  <a:pt x="7543510" y="7485382"/>
                </a:lnTo>
                <a:close/>
                <a:moveTo>
                  <a:pt x="7526805" y="7474220"/>
                </a:moveTo>
                <a:lnTo>
                  <a:pt x="7511045" y="7474498"/>
                </a:lnTo>
                <a:cubicBezTo>
                  <a:pt x="7498390" y="7479217"/>
                  <a:pt x="7492906" y="7486805"/>
                  <a:pt x="7494588" y="7497267"/>
                </a:cubicBezTo>
                <a:lnTo>
                  <a:pt x="7488005" y="7506373"/>
                </a:lnTo>
                <a:lnTo>
                  <a:pt x="7478943" y="7499825"/>
                </a:lnTo>
                <a:lnTo>
                  <a:pt x="7473602" y="7510597"/>
                </a:lnTo>
                <a:cubicBezTo>
                  <a:pt x="7472143" y="7516336"/>
                  <a:pt x="7472987" y="7520218"/>
                  <a:pt x="7476137" y="7522243"/>
                </a:cubicBezTo>
                <a:lnTo>
                  <a:pt x="7482212" y="7512787"/>
                </a:lnTo>
                <a:cubicBezTo>
                  <a:pt x="7486260" y="7506485"/>
                  <a:pt x="7489413" y="7508510"/>
                  <a:pt x="7491667" y="7518860"/>
                </a:cubicBezTo>
                <a:cubicBezTo>
                  <a:pt x="7491667" y="7518860"/>
                  <a:pt x="7489642" y="7522014"/>
                  <a:pt x="7485594" y="7528317"/>
                </a:cubicBezTo>
                <a:cubicBezTo>
                  <a:pt x="7485594" y="7528317"/>
                  <a:pt x="7481993" y="7530455"/>
                  <a:pt x="7474793" y="7534733"/>
                </a:cubicBezTo>
                <a:lnTo>
                  <a:pt x="7466195" y="7544224"/>
                </a:lnTo>
                <a:lnTo>
                  <a:pt x="7478626" y="7548125"/>
                </a:lnTo>
                <a:cubicBezTo>
                  <a:pt x="7483857" y="7547284"/>
                  <a:pt x="7486474" y="7546861"/>
                  <a:pt x="7486474" y="7546861"/>
                </a:cubicBezTo>
                <a:lnTo>
                  <a:pt x="7493057" y="7537755"/>
                </a:lnTo>
                <a:cubicBezTo>
                  <a:pt x="7488668" y="7543827"/>
                  <a:pt x="7487992" y="7547958"/>
                  <a:pt x="7491026" y="7550153"/>
                </a:cubicBezTo>
                <a:cubicBezTo>
                  <a:pt x="7494064" y="7552349"/>
                  <a:pt x="7495580" y="7553444"/>
                  <a:pt x="7495580" y="7553444"/>
                </a:cubicBezTo>
                <a:lnTo>
                  <a:pt x="7504358" y="7541298"/>
                </a:lnTo>
                <a:lnTo>
                  <a:pt x="7504503" y="7540464"/>
                </a:lnTo>
                <a:cubicBezTo>
                  <a:pt x="7508093" y="7507152"/>
                  <a:pt x="7515062" y="7489369"/>
                  <a:pt x="7525416" y="7487116"/>
                </a:cubicBezTo>
                <a:close/>
                <a:moveTo>
                  <a:pt x="7804336" y="7471566"/>
                </a:moveTo>
                <a:cubicBezTo>
                  <a:pt x="7799947" y="7477639"/>
                  <a:pt x="7797751" y="7480675"/>
                  <a:pt x="7797751" y="7480675"/>
                </a:cubicBezTo>
                <a:cubicBezTo>
                  <a:pt x="7797751" y="7480675"/>
                  <a:pt x="7795559" y="7483709"/>
                  <a:pt x="7791169" y="7489781"/>
                </a:cubicBezTo>
                <a:lnTo>
                  <a:pt x="7788645" y="7474093"/>
                </a:lnTo>
                <a:close/>
                <a:moveTo>
                  <a:pt x="7916693" y="7469584"/>
                </a:moveTo>
                <a:lnTo>
                  <a:pt x="7919217" y="7485274"/>
                </a:lnTo>
                <a:cubicBezTo>
                  <a:pt x="7919217" y="7485274"/>
                  <a:pt x="7921411" y="7482237"/>
                  <a:pt x="7925799" y="7476166"/>
                </a:cubicBezTo>
                <a:cubicBezTo>
                  <a:pt x="7925799" y="7476166"/>
                  <a:pt x="7924282" y="7475068"/>
                  <a:pt x="7921246" y="7472874"/>
                </a:cubicBezTo>
                <a:cubicBezTo>
                  <a:pt x="7918210" y="7470680"/>
                  <a:pt x="7916693" y="7469584"/>
                  <a:pt x="7916693" y="7469584"/>
                </a:cubicBezTo>
                <a:close/>
                <a:moveTo>
                  <a:pt x="7506494" y="7435597"/>
                </a:moveTo>
                <a:lnTo>
                  <a:pt x="7502703" y="7447672"/>
                </a:lnTo>
                <a:cubicBezTo>
                  <a:pt x="7498315" y="7453742"/>
                  <a:pt x="7499156" y="7458972"/>
                  <a:pt x="7505230" y="7463362"/>
                </a:cubicBezTo>
                <a:cubicBezTo>
                  <a:pt x="7511302" y="7467750"/>
                  <a:pt x="7516532" y="7466908"/>
                  <a:pt x="7520918" y="7460837"/>
                </a:cubicBezTo>
                <a:lnTo>
                  <a:pt x="7523360" y="7459082"/>
                </a:lnTo>
                <a:lnTo>
                  <a:pt x="7518652" y="7456059"/>
                </a:lnTo>
                <a:close/>
                <a:moveTo>
                  <a:pt x="7940499" y="7417463"/>
                </a:moveTo>
                <a:cubicBezTo>
                  <a:pt x="7941342" y="7422693"/>
                  <a:pt x="7941213" y="7426066"/>
                  <a:pt x="7940115" y="7427584"/>
                </a:cubicBezTo>
                <a:cubicBezTo>
                  <a:pt x="7939018" y="7429105"/>
                  <a:pt x="7936953" y="7428765"/>
                  <a:pt x="7933916" y="7426571"/>
                </a:cubicBezTo>
                <a:cubicBezTo>
                  <a:pt x="7927844" y="7422181"/>
                  <a:pt x="7930038" y="7419145"/>
                  <a:pt x="7940499" y="7417463"/>
                </a:cubicBezTo>
                <a:close/>
                <a:moveTo>
                  <a:pt x="7740504" y="7413875"/>
                </a:moveTo>
                <a:lnTo>
                  <a:pt x="7740808" y="7414386"/>
                </a:lnTo>
                <a:cubicBezTo>
                  <a:pt x="7741439" y="7418309"/>
                  <a:pt x="7739666" y="7423958"/>
                  <a:pt x="7735489" y="7431338"/>
                </a:cubicBezTo>
                <a:lnTo>
                  <a:pt x="7734591" y="7432712"/>
                </a:lnTo>
                <a:close/>
                <a:moveTo>
                  <a:pt x="7854472" y="7383017"/>
                </a:moveTo>
                <a:lnTo>
                  <a:pt x="7875213" y="7411871"/>
                </a:lnTo>
                <a:cubicBezTo>
                  <a:pt x="7885674" y="7410189"/>
                  <a:pt x="7887611" y="7413901"/>
                  <a:pt x="7881029" y="7423008"/>
                </a:cubicBezTo>
                <a:cubicBezTo>
                  <a:pt x="7874448" y="7432116"/>
                  <a:pt x="7876385" y="7435829"/>
                  <a:pt x="7886847" y="7434144"/>
                </a:cubicBezTo>
                <a:cubicBezTo>
                  <a:pt x="7897306" y="7432460"/>
                  <a:pt x="7903211" y="7427487"/>
                  <a:pt x="7904564" y="7419221"/>
                </a:cubicBezTo>
                <a:cubicBezTo>
                  <a:pt x="7905920" y="7410955"/>
                  <a:pt x="7909628" y="7409016"/>
                  <a:pt x="7915700" y="7413404"/>
                </a:cubicBezTo>
                <a:cubicBezTo>
                  <a:pt x="7921773" y="7417794"/>
                  <a:pt x="7925650" y="7425216"/>
                  <a:pt x="7927334" y="7435677"/>
                </a:cubicBezTo>
                <a:lnTo>
                  <a:pt x="7936443" y="7442261"/>
                </a:lnTo>
                <a:lnTo>
                  <a:pt x="7929859" y="7451367"/>
                </a:lnTo>
                <a:lnTo>
                  <a:pt x="7905061" y="7447309"/>
                </a:lnTo>
                <a:lnTo>
                  <a:pt x="7880262" y="7443252"/>
                </a:lnTo>
                <a:lnTo>
                  <a:pt x="7907586" y="7463001"/>
                </a:lnTo>
                <a:cubicBezTo>
                  <a:pt x="7924117" y="7465706"/>
                  <a:pt x="7932384" y="7467057"/>
                  <a:pt x="7932384" y="7467057"/>
                </a:cubicBezTo>
                <a:lnTo>
                  <a:pt x="7941491" y="7473641"/>
                </a:lnTo>
                <a:lnTo>
                  <a:pt x="7957181" y="7471116"/>
                </a:lnTo>
                <a:lnTo>
                  <a:pt x="7957802" y="7471980"/>
                </a:lnTo>
                <a:lnTo>
                  <a:pt x="7959564" y="7509836"/>
                </a:lnTo>
                <a:lnTo>
                  <a:pt x="7949066" y="7520710"/>
                </a:lnTo>
                <a:cubicBezTo>
                  <a:pt x="7934217" y="7528463"/>
                  <a:pt x="7923758" y="7530150"/>
                  <a:pt x="7917686" y="7525760"/>
                </a:cubicBezTo>
                <a:lnTo>
                  <a:pt x="7908578" y="7519179"/>
                </a:lnTo>
                <a:lnTo>
                  <a:pt x="7915161" y="7510072"/>
                </a:lnTo>
                <a:lnTo>
                  <a:pt x="7890363" y="7506014"/>
                </a:lnTo>
                <a:lnTo>
                  <a:pt x="7887838" y="7490322"/>
                </a:lnTo>
                <a:cubicBezTo>
                  <a:pt x="7893912" y="7494712"/>
                  <a:pt x="7898043" y="7495387"/>
                  <a:pt x="7900238" y="7492352"/>
                </a:cubicBezTo>
                <a:cubicBezTo>
                  <a:pt x="7902430" y="7489316"/>
                  <a:pt x="7900491" y="7485606"/>
                  <a:pt x="7894421" y="7481216"/>
                </a:cubicBezTo>
                <a:cubicBezTo>
                  <a:pt x="7888348" y="7476826"/>
                  <a:pt x="7887506" y="7471598"/>
                  <a:pt x="7891896" y="7465526"/>
                </a:cubicBezTo>
                <a:cubicBezTo>
                  <a:pt x="7896284" y="7459454"/>
                  <a:pt x="7890212" y="7455064"/>
                  <a:pt x="7873681" y="7452358"/>
                </a:cubicBezTo>
                <a:cubicBezTo>
                  <a:pt x="7867608" y="7447971"/>
                  <a:pt x="7865414" y="7451006"/>
                  <a:pt x="7867096" y="7461468"/>
                </a:cubicBezTo>
                <a:lnTo>
                  <a:pt x="7872148" y="7492847"/>
                </a:lnTo>
                <a:cubicBezTo>
                  <a:pt x="7861687" y="7494532"/>
                  <a:pt x="7854938" y="7494276"/>
                  <a:pt x="7851903" y="7492081"/>
                </a:cubicBezTo>
                <a:cubicBezTo>
                  <a:pt x="7848869" y="7489889"/>
                  <a:pt x="7849543" y="7485755"/>
                  <a:pt x="7853931" y="7479682"/>
                </a:cubicBezTo>
                <a:lnTo>
                  <a:pt x="7844825" y="7473099"/>
                </a:lnTo>
                <a:cubicBezTo>
                  <a:pt x="7844825" y="7473099"/>
                  <a:pt x="7842631" y="7476136"/>
                  <a:pt x="7838242" y="7482208"/>
                </a:cubicBezTo>
                <a:cubicBezTo>
                  <a:pt x="7833854" y="7488280"/>
                  <a:pt x="7831660" y="7491316"/>
                  <a:pt x="7831660" y="7491316"/>
                </a:cubicBezTo>
                <a:cubicBezTo>
                  <a:pt x="7831660" y="7491316"/>
                  <a:pt x="7832080" y="7493931"/>
                  <a:pt x="7832921" y="7499159"/>
                </a:cubicBezTo>
                <a:cubicBezTo>
                  <a:pt x="7833762" y="7504387"/>
                  <a:pt x="7831989" y="7510041"/>
                  <a:pt x="7827601" y="7516112"/>
                </a:cubicBezTo>
                <a:lnTo>
                  <a:pt x="7829133" y="7475624"/>
                </a:lnTo>
                <a:cubicBezTo>
                  <a:pt x="7831838" y="7459093"/>
                  <a:pt x="7830157" y="7448632"/>
                  <a:pt x="7824084" y="7444244"/>
                </a:cubicBezTo>
                <a:cubicBezTo>
                  <a:pt x="7818011" y="7439855"/>
                  <a:pt x="7814977" y="7437661"/>
                  <a:pt x="7814977" y="7437661"/>
                </a:cubicBezTo>
                <a:cubicBezTo>
                  <a:pt x="7819364" y="7431589"/>
                  <a:pt x="7828141" y="7419446"/>
                  <a:pt x="7841308" y="7401229"/>
                </a:cubicBezTo>
                <a:close/>
                <a:moveTo>
                  <a:pt x="7813985" y="7381483"/>
                </a:moveTo>
                <a:cubicBezTo>
                  <a:pt x="7813985" y="7381483"/>
                  <a:pt x="7814405" y="7384098"/>
                  <a:pt x="7815248" y="7389328"/>
                </a:cubicBezTo>
                <a:cubicBezTo>
                  <a:pt x="7816090" y="7394556"/>
                  <a:pt x="7816510" y="7397173"/>
                  <a:pt x="7816510" y="7397173"/>
                </a:cubicBezTo>
                <a:cubicBezTo>
                  <a:pt x="7812120" y="7403245"/>
                  <a:pt x="7806892" y="7404086"/>
                  <a:pt x="7800820" y="7399698"/>
                </a:cubicBezTo>
                <a:cubicBezTo>
                  <a:pt x="7794748" y="7395310"/>
                  <a:pt x="7793905" y="7390080"/>
                  <a:pt x="7798294" y="7384008"/>
                </a:cubicBezTo>
                <a:cubicBezTo>
                  <a:pt x="7808756" y="7382326"/>
                  <a:pt x="7813985" y="7381483"/>
                  <a:pt x="7813985" y="7381483"/>
                </a:cubicBezTo>
                <a:close/>
                <a:moveTo>
                  <a:pt x="7957722" y="7374449"/>
                </a:moveTo>
                <a:cubicBezTo>
                  <a:pt x="7960759" y="7376644"/>
                  <a:pt x="7961180" y="7379259"/>
                  <a:pt x="7958984" y="7382295"/>
                </a:cubicBezTo>
                <a:cubicBezTo>
                  <a:pt x="7956790" y="7385331"/>
                  <a:pt x="7951982" y="7388787"/>
                  <a:pt x="7944558" y="7392664"/>
                </a:cubicBezTo>
                <a:lnTo>
                  <a:pt x="7951141" y="7383558"/>
                </a:lnTo>
                <a:cubicBezTo>
                  <a:pt x="7955529" y="7377486"/>
                  <a:pt x="7957722" y="7374449"/>
                  <a:pt x="7957722" y="7374449"/>
                </a:cubicBezTo>
                <a:close/>
                <a:moveTo>
                  <a:pt x="7892438" y="7368858"/>
                </a:moveTo>
                <a:cubicBezTo>
                  <a:pt x="7892438" y="7368858"/>
                  <a:pt x="7893277" y="7374089"/>
                  <a:pt x="7894961" y="7384550"/>
                </a:cubicBezTo>
                <a:cubicBezTo>
                  <a:pt x="7896645" y="7395009"/>
                  <a:pt x="7897486" y="7400239"/>
                  <a:pt x="7897486" y="7400239"/>
                </a:cubicBezTo>
                <a:cubicBezTo>
                  <a:pt x="7897486" y="7400239"/>
                  <a:pt x="7894451" y="7398046"/>
                  <a:pt x="7888379" y="7393656"/>
                </a:cubicBezTo>
                <a:cubicBezTo>
                  <a:pt x="7871846" y="7390953"/>
                  <a:pt x="7865774" y="7386563"/>
                  <a:pt x="7870162" y="7380491"/>
                </a:cubicBezTo>
                <a:cubicBezTo>
                  <a:pt x="7868480" y="7370030"/>
                  <a:pt x="7875903" y="7366155"/>
                  <a:pt x="7892438" y="7368858"/>
                </a:cubicBezTo>
                <a:close/>
                <a:moveTo>
                  <a:pt x="7687470" y="7345503"/>
                </a:moveTo>
                <a:cubicBezTo>
                  <a:pt x="7693542" y="7349893"/>
                  <a:pt x="7696578" y="7352087"/>
                  <a:pt x="7696578" y="7352087"/>
                </a:cubicBezTo>
                <a:cubicBezTo>
                  <a:pt x="7696578" y="7352087"/>
                  <a:pt x="7694385" y="7355122"/>
                  <a:pt x="7689997" y="7361194"/>
                </a:cubicBezTo>
                <a:cubicBezTo>
                  <a:pt x="7688642" y="7369459"/>
                  <a:pt x="7686868" y="7375110"/>
                  <a:pt x="7684673" y="7378147"/>
                </a:cubicBezTo>
                <a:cubicBezTo>
                  <a:pt x="7682479" y="7381181"/>
                  <a:pt x="7679865" y="7381602"/>
                  <a:pt x="7676831" y="7379408"/>
                </a:cubicBezTo>
                <a:close/>
                <a:moveTo>
                  <a:pt x="7840316" y="7345053"/>
                </a:moveTo>
                <a:cubicBezTo>
                  <a:pt x="7846387" y="7349441"/>
                  <a:pt x="7847229" y="7354669"/>
                  <a:pt x="7842841" y="7360743"/>
                </a:cubicBezTo>
                <a:lnTo>
                  <a:pt x="7833733" y="7354160"/>
                </a:lnTo>
                <a:close/>
                <a:moveTo>
                  <a:pt x="7917775" y="7276250"/>
                </a:moveTo>
                <a:cubicBezTo>
                  <a:pt x="7913388" y="7282321"/>
                  <a:pt x="7908998" y="7288393"/>
                  <a:pt x="7904609" y="7294467"/>
                </a:cubicBezTo>
                <a:cubicBezTo>
                  <a:pt x="7900221" y="7300537"/>
                  <a:pt x="7898028" y="7303573"/>
                  <a:pt x="7898028" y="7303573"/>
                </a:cubicBezTo>
                <a:lnTo>
                  <a:pt x="7902083" y="7278775"/>
                </a:lnTo>
                <a:close/>
                <a:moveTo>
                  <a:pt x="7681428" y="7257944"/>
                </a:moveTo>
                <a:lnTo>
                  <a:pt x="7652573" y="7278686"/>
                </a:lnTo>
                <a:cubicBezTo>
                  <a:pt x="7643796" y="7290827"/>
                  <a:pt x="7634178" y="7297742"/>
                  <a:pt x="7623717" y="7299424"/>
                </a:cubicBezTo>
                <a:lnTo>
                  <a:pt x="7659155" y="7269577"/>
                </a:lnTo>
                <a:close/>
                <a:moveTo>
                  <a:pt x="7800369" y="7246854"/>
                </a:moveTo>
                <a:lnTo>
                  <a:pt x="7802893" y="7262542"/>
                </a:lnTo>
                <a:cubicBezTo>
                  <a:pt x="7802893" y="7262542"/>
                  <a:pt x="7801374" y="7261445"/>
                  <a:pt x="7798340" y="7259252"/>
                </a:cubicBezTo>
                <a:cubicBezTo>
                  <a:pt x="7795304" y="7257058"/>
                  <a:pt x="7791592" y="7258997"/>
                  <a:pt x="7787203" y="7265069"/>
                </a:cubicBezTo>
                <a:cubicBezTo>
                  <a:pt x="7785009" y="7268104"/>
                  <a:pt x="7783153" y="7269072"/>
                  <a:pt x="7781635" y="7267976"/>
                </a:cubicBezTo>
                <a:cubicBezTo>
                  <a:pt x="7780116" y="7266880"/>
                  <a:pt x="7778938" y="7263716"/>
                  <a:pt x="7778096" y="7258485"/>
                </a:cubicBezTo>
                <a:lnTo>
                  <a:pt x="7784677" y="7249376"/>
                </a:lnTo>
                <a:cubicBezTo>
                  <a:pt x="7789065" y="7243307"/>
                  <a:pt x="7794295" y="7242465"/>
                  <a:pt x="7800369" y="7246854"/>
                </a:cubicBezTo>
                <a:close/>
                <a:moveTo>
                  <a:pt x="7541749" y="7240181"/>
                </a:moveTo>
                <a:cubicBezTo>
                  <a:pt x="7547821" y="7244569"/>
                  <a:pt x="7550857" y="7246762"/>
                  <a:pt x="7550857" y="7246762"/>
                </a:cubicBezTo>
                <a:cubicBezTo>
                  <a:pt x="7550857" y="7246762"/>
                  <a:pt x="7548662" y="7249799"/>
                  <a:pt x="7544274" y="7255869"/>
                </a:cubicBezTo>
                <a:lnTo>
                  <a:pt x="7535166" y="7249287"/>
                </a:lnTo>
                <a:cubicBezTo>
                  <a:pt x="7539555" y="7243216"/>
                  <a:pt x="7541749" y="7240181"/>
                  <a:pt x="7541749" y="7240181"/>
                </a:cubicBezTo>
                <a:close/>
                <a:moveTo>
                  <a:pt x="7515786" y="7218814"/>
                </a:moveTo>
                <a:cubicBezTo>
                  <a:pt x="7510328" y="7218647"/>
                  <a:pt x="7505293" y="7220421"/>
                  <a:pt x="7500681" y="7224137"/>
                </a:cubicBezTo>
                <a:lnTo>
                  <a:pt x="7499090" y="7227346"/>
                </a:lnTo>
                <a:lnTo>
                  <a:pt x="7507845" y="7229539"/>
                </a:lnTo>
                <a:cubicBezTo>
                  <a:pt x="7507845" y="7229539"/>
                  <a:pt x="7505650" y="7232577"/>
                  <a:pt x="7501261" y="7238648"/>
                </a:cubicBezTo>
                <a:cubicBezTo>
                  <a:pt x="7496873" y="7244718"/>
                  <a:pt x="7494679" y="7247755"/>
                  <a:pt x="7494679" y="7247755"/>
                </a:cubicBezTo>
                <a:lnTo>
                  <a:pt x="7490476" y="7244718"/>
                </a:lnTo>
                <a:lnTo>
                  <a:pt x="7478078" y="7269720"/>
                </a:lnTo>
                <a:lnTo>
                  <a:pt x="7472693" y="7319686"/>
                </a:lnTo>
                <a:cubicBezTo>
                  <a:pt x="7474947" y="7330039"/>
                  <a:pt x="7476639" y="7337803"/>
                  <a:pt x="7477764" y="7342978"/>
                </a:cubicBezTo>
                <a:lnTo>
                  <a:pt x="7475577" y="7351570"/>
                </a:lnTo>
                <a:lnTo>
                  <a:pt x="7487554" y="7353531"/>
                </a:lnTo>
                <a:lnTo>
                  <a:pt x="7491611" y="7328731"/>
                </a:lnTo>
                <a:cubicBezTo>
                  <a:pt x="7485539" y="7324344"/>
                  <a:pt x="7486894" y="7316076"/>
                  <a:pt x="7495671" y="7303935"/>
                </a:cubicBezTo>
                <a:lnTo>
                  <a:pt x="7517942" y="7292301"/>
                </a:lnTo>
                <a:cubicBezTo>
                  <a:pt x="7517942" y="7292301"/>
                  <a:pt x="7516846" y="7293817"/>
                  <a:pt x="7514651" y="7296856"/>
                </a:cubicBezTo>
                <a:cubicBezTo>
                  <a:pt x="7512457" y="7299889"/>
                  <a:pt x="7509165" y="7304445"/>
                  <a:pt x="7504777" y="7310516"/>
                </a:cubicBezTo>
                <a:cubicBezTo>
                  <a:pt x="7500388" y="7316588"/>
                  <a:pt x="7500554" y="7325950"/>
                  <a:pt x="7505272" y="7338606"/>
                </a:cubicBezTo>
                <a:lnTo>
                  <a:pt x="7513220" y="7344350"/>
                </a:lnTo>
                <a:lnTo>
                  <a:pt x="7544260" y="7312233"/>
                </a:lnTo>
                <a:cubicBezTo>
                  <a:pt x="7560457" y="7287020"/>
                  <a:pt x="7564276" y="7267215"/>
                  <a:pt x="7555719" y="7252814"/>
                </a:cubicBezTo>
                <a:cubicBezTo>
                  <a:pt x="7553465" y="7242461"/>
                  <a:pt x="7550762" y="7236274"/>
                  <a:pt x="7547608" y="7234249"/>
                </a:cubicBezTo>
                <a:cubicBezTo>
                  <a:pt x="7544458" y="7232224"/>
                  <a:pt x="7539730" y="7229187"/>
                  <a:pt x="7533427" y="7225138"/>
                </a:cubicBezTo>
                <a:cubicBezTo>
                  <a:pt x="7527124" y="7221089"/>
                  <a:pt x="7521243" y="7218981"/>
                  <a:pt x="7515786" y="7218814"/>
                </a:cubicBezTo>
                <a:close/>
                <a:moveTo>
                  <a:pt x="7961960" y="7200728"/>
                </a:moveTo>
                <a:cubicBezTo>
                  <a:pt x="7964575" y="7200308"/>
                  <a:pt x="7965206" y="7204231"/>
                  <a:pt x="7963855" y="7212497"/>
                </a:cubicBezTo>
                <a:lnTo>
                  <a:pt x="7971540" y="7218053"/>
                </a:lnTo>
                <a:lnTo>
                  <a:pt x="7964407" y="7268731"/>
                </a:lnTo>
                <a:lnTo>
                  <a:pt x="7963630" y="7285466"/>
                </a:lnTo>
                <a:lnTo>
                  <a:pt x="7949652" y="7299290"/>
                </a:lnTo>
                <a:cubicBezTo>
                  <a:pt x="7942227" y="7303166"/>
                  <a:pt x="7935479" y="7302913"/>
                  <a:pt x="7929407" y="7298523"/>
                </a:cubicBezTo>
                <a:lnTo>
                  <a:pt x="7949157" y="7271199"/>
                </a:lnTo>
                <a:lnTo>
                  <a:pt x="7962319" y="7252985"/>
                </a:lnTo>
                <a:cubicBezTo>
                  <a:pt x="7960638" y="7242523"/>
                  <a:pt x="7955407" y="7243367"/>
                  <a:pt x="7946632" y="7255510"/>
                </a:cubicBezTo>
                <a:lnTo>
                  <a:pt x="7934998" y="7233237"/>
                </a:lnTo>
                <a:cubicBezTo>
                  <a:pt x="7939388" y="7227163"/>
                  <a:pt x="7943774" y="7221093"/>
                  <a:pt x="7948163" y="7215022"/>
                </a:cubicBezTo>
                <a:cubicBezTo>
                  <a:pt x="7954746" y="7205914"/>
                  <a:pt x="7959345" y="7201149"/>
                  <a:pt x="7961960" y="7200728"/>
                </a:cubicBezTo>
                <a:close/>
                <a:moveTo>
                  <a:pt x="7771557" y="7142835"/>
                </a:moveTo>
                <a:cubicBezTo>
                  <a:pt x="7774594" y="7145029"/>
                  <a:pt x="7775015" y="7147646"/>
                  <a:pt x="7772819" y="7150682"/>
                </a:cubicBezTo>
                <a:cubicBezTo>
                  <a:pt x="7770627" y="7153717"/>
                  <a:pt x="7766495" y="7153040"/>
                  <a:pt x="7760423" y="7148652"/>
                </a:cubicBezTo>
                <a:cubicBezTo>
                  <a:pt x="7764811" y="7142581"/>
                  <a:pt x="7768523" y="7140644"/>
                  <a:pt x="7771557" y="7142835"/>
                </a:cubicBezTo>
                <a:close/>
                <a:moveTo>
                  <a:pt x="7710826" y="7140538"/>
                </a:moveTo>
                <a:cubicBezTo>
                  <a:pt x="7716898" y="7144926"/>
                  <a:pt x="7726005" y="7151509"/>
                  <a:pt x="7738148" y="7160286"/>
                </a:cubicBezTo>
                <a:lnTo>
                  <a:pt x="7749967" y="7166766"/>
                </a:lnTo>
                <a:lnTo>
                  <a:pt x="7753517" y="7152817"/>
                </a:lnTo>
                <a:cubicBezTo>
                  <a:pt x="7758692" y="7151690"/>
                  <a:pt x="7762461" y="7151884"/>
                  <a:pt x="7764826" y="7153403"/>
                </a:cubicBezTo>
                <a:cubicBezTo>
                  <a:pt x="7767190" y="7154922"/>
                  <a:pt x="7768147" y="7157764"/>
                  <a:pt x="7767698" y="7161927"/>
                </a:cubicBezTo>
                <a:lnTo>
                  <a:pt x="7766515" y="7163770"/>
                </a:lnTo>
                <a:lnTo>
                  <a:pt x="7770791" y="7163081"/>
                </a:lnTo>
                <a:cubicBezTo>
                  <a:pt x="7776022" y="7162239"/>
                  <a:pt x="7778636" y="7161819"/>
                  <a:pt x="7778636" y="7161819"/>
                </a:cubicBezTo>
                <a:lnTo>
                  <a:pt x="7774579" y="7186618"/>
                </a:lnTo>
                <a:cubicBezTo>
                  <a:pt x="7776262" y="7197079"/>
                  <a:pt x="7774909" y="7205342"/>
                  <a:pt x="7770522" y="7211414"/>
                </a:cubicBezTo>
                <a:cubicBezTo>
                  <a:pt x="7766132" y="7217486"/>
                  <a:pt x="7766974" y="7222716"/>
                  <a:pt x="7773046" y="7227104"/>
                </a:cubicBezTo>
                <a:cubicBezTo>
                  <a:pt x="7771693" y="7235371"/>
                  <a:pt x="7769370" y="7241781"/>
                  <a:pt x="7766080" y="7246334"/>
                </a:cubicBezTo>
                <a:cubicBezTo>
                  <a:pt x="7762789" y="7250887"/>
                  <a:pt x="7758529" y="7253583"/>
                  <a:pt x="7753298" y="7254427"/>
                </a:cubicBezTo>
                <a:cubicBezTo>
                  <a:pt x="7742837" y="7256109"/>
                  <a:pt x="7731536" y="7252565"/>
                  <a:pt x="7719391" y="7243787"/>
                </a:cubicBezTo>
                <a:cubicBezTo>
                  <a:pt x="7713320" y="7239398"/>
                  <a:pt x="7707250" y="7235010"/>
                  <a:pt x="7701177" y="7230621"/>
                </a:cubicBezTo>
                <a:cubicBezTo>
                  <a:pt x="7696788" y="7236694"/>
                  <a:pt x="7693076" y="7238633"/>
                  <a:pt x="7690040" y="7236438"/>
                </a:cubicBezTo>
                <a:cubicBezTo>
                  <a:pt x="7687005" y="7234246"/>
                  <a:pt x="7688778" y="7228592"/>
                  <a:pt x="7695360" y="7219486"/>
                </a:cubicBezTo>
                <a:cubicBezTo>
                  <a:pt x="7701942" y="7210377"/>
                  <a:pt x="7702198" y="7203630"/>
                  <a:pt x="7696128" y="7199241"/>
                </a:cubicBezTo>
                <a:lnTo>
                  <a:pt x="7709293" y="7181027"/>
                </a:lnTo>
                <a:cubicBezTo>
                  <a:pt x="7719755" y="7179342"/>
                  <a:pt x="7721946" y="7176307"/>
                  <a:pt x="7715874" y="7171918"/>
                </a:cubicBezTo>
                <a:cubicBezTo>
                  <a:pt x="7709800" y="7167527"/>
                  <a:pt x="7708961" y="7162300"/>
                  <a:pt x="7713349" y="7156228"/>
                </a:cubicBezTo>
                <a:close/>
                <a:moveTo>
                  <a:pt x="7798925" y="7037830"/>
                </a:moveTo>
                <a:cubicBezTo>
                  <a:pt x="7804996" y="7042217"/>
                  <a:pt x="7808875" y="7049642"/>
                  <a:pt x="7810557" y="7060103"/>
                </a:cubicBezTo>
                <a:cubicBezTo>
                  <a:pt x="7811400" y="7065332"/>
                  <a:pt x="7811377" y="7069360"/>
                  <a:pt x="7810489" y="7072187"/>
                </a:cubicBezTo>
                <a:cubicBezTo>
                  <a:pt x="7809603" y="7075012"/>
                  <a:pt x="7807851" y="7076636"/>
                  <a:pt x="7805237" y="7077057"/>
                </a:cubicBezTo>
                <a:cubicBezTo>
                  <a:pt x="7800008" y="7077897"/>
                  <a:pt x="7796551" y="7073088"/>
                  <a:pt x="7794869" y="7062628"/>
                </a:cubicBezTo>
                <a:close/>
                <a:moveTo>
                  <a:pt x="7684577" y="6948257"/>
                </a:moveTo>
                <a:lnTo>
                  <a:pt x="7681884" y="6973240"/>
                </a:lnTo>
                <a:cubicBezTo>
                  <a:pt x="7681884" y="6973240"/>
                  <a:pt x="7682562" y="6982581"/>
                  <a:pt x="7683918" y="7001259"/>
                </a:cubicBezTo>
                <a:cubicBezTo>
                  <a:pt x="7685274" y="7019939"/>
                  <a:pt x="7685954" y="7029280"/>
                  <a:pt x="7685954" y="7029280"/>
                </a:cubicBezTo>
                <a:lnTo>
                  <a:pt x="7704864" y="7041427"/>
                </a:lnTo>
                <a:lnTo>
                  <a:pt x="7711776" y="7020978"/>
                </a:lnTo>
                <a:lnTo>
                  <a:pt x="7709855" y="7021983"/>
                </a:lnTo>
                <a:cubicBezTo>
                  <a:pt x="7708337" y="7020883"/>
                  <a:pt x="7707158" y="7017721"/>
                  <a:pt x="7706316" y="7012490"/>
                </a:cubicBezTo>
                <a:cubicBezTo>
                  <a:pt x="7706316" y="7012490"/>
                  <a:pt x="7708509" y="7009455"/>
                  <a:pt x="7712899" y="7003381"/>
                </a:cubicBezTo>
                <a:lnTo>
                  <a:pt x="7713938" y="7004133"/>
                </a:lnTo>
                <a:lnTo>
                  <a:pt x="7716321" y="6982007"/>
                </a:lnTo>
                <a:cubicBezTo>
                  <a:pt x="7718117" y="6965350"/>
                  <a:pt x="7716368" y="6954210"/>
                  <a:pt x="7711078" y="6948585"/>
                </a:cubicBezTo>
                <a:cubicBezTo>
                  <a:pt x="7705786" y="6942959"/>
                  <a:pt x="7696952" y="6942851"/>
                  <a:pt x="7684577" y="6948257"/>
                </a:cubicBezTo>
                <a:close/>
                <a:moveTo>
                  <a:pt x="7943204" y="6934128"/>
                </a:moveTo>
                <a:cubicBezTo>
                  <a:pt x="7943204" y="6934128"/>
                  <a:pt x="7941008" y="6937165"/>
                  <a:pt x="7936621" y="6943236"/>
                </a:cubicBezTo>
                <a:cubicBezTo>
                  <a:pt x="7936621" y="6943236"/>
                  <a:pt x="7933586" y="6941042"/>
                  <a:pt x="7927515" y="6936655"/>
                </a:cubicBezTo>
                <a:cubicBezTo>
                  <a:pt x="7931902" y="6930582"/>
                  <a:pt x="7937131" y="6929741"/>
                  <a:pt x="7943204" y="6934128"/>
                </a:cubicBezTo>
                <a:close/>
                <a:moveTo>
                  <a:pt x="7658840" y="6742465"/>
                </a:moveTo>
                <a:cubicBezTo>
                  <a:pt x="7661875" y="6744656"/>
                  <a:pt x="7661200" y="6748791"/>
                  <a:pt x="7656810" y="6754864"/>
                </a:cubicBezTo>
                <a:cubicBezTo>
                  <a:pt x="7652422" y="6760935"/>
                  <a:pt x="7648708" y="6762874"/>
                  <a:pt x="7645674" y="6760678"/>
                </a:cubicBezTo>
                <a:cubicBezTo>
                  <a:pt x="7642638" y="6758486"/>
                  <a:pt x="7643313" y="6754352"/>
                  <a:pt x="7647701" y="6748280"/>
                </a:cubicBezTo>
                <a:cubicBezTo>
                  <a:pt x="7652092" y="6742208"/>
                  <a:pt x="7655803" y="6740267"/>
                  <a:pt x="7658840" y="6742465"/>
                </a:cubicBezTo>
                <a:close/>
                <a:moveTo>
                  <a:pt x="7793146" y="6550531"/>
                </a:moveTo>
                <a:cubicBezTo>
                  <a:pt x="7799449" y="6554580"/>
                  <a:pt x="7802599" y="6556603"/>
                  <a:pt x="7802599" y="6556603"/>
                </a:cubicBezTo>
                <a:lnTo>
                  <a:pt x="7787072" y="6559986"/>
                </a:lnTo>
                <a:lnTo>
                  <a:pt x="7777617" y="6553912"/>
                </a:lnTo>
                <a:cubicBezTo>
                  <a:pt x="7781667" y="6547609"/>
                  <a:pt x="7786842" y="6546481"/>
                  <a:pt x="7793146" y="6550531"/>
                </a:cubicBezTo>
                <a:close/>
                <a:moveTo>
                  <a:pt x="7816824" y="6523880"/>
                </a:moveTo>
                <a:cubicBezTo>
                  <a:pt x="7819860" y="6526074"/>
                  <a:pt x="7819183" y="6530208"/>
                  <a:pt x="7814795" y="6536281"/>
                </a:cubicBezTo>
                <a:cubicBezTo>
                  <a:pt x="7808723" y="6531893"/>
                  <a:pt x="7806785" y="6528181"/>
                  <a:pt x="7808981" y="6525146"/>
                </a:cubicBezTo>
                <a:cubicBezTo>
                  <a:pt x="7811172" y="6522109"/>
                  <a:pt x="7813789" y="6521688"/>
                  <a:pt x="7816824" y="6523880"/>
                </a:cubicBezTo>
                <a:close/>
                <a:moveTo>
                  <a:pt x="8081530" y="6493358"/>
                </a:moveTo>
                <a:cubicBezTo>
                  <a:pt x="8087602" y="6497744"/>
                  <a:pt x="8090637" y="6499940"/>
                  <a:pt x="8090637" y="6499940"/>
                </a:cubicBezTo>
                <a:cubicBezTo>
                  <a:pt x="8086247" y="6506014"/>
                  <a:pt x="8083379" y="6513179"/>
                  <a:pt x="8082026" y="6521447"/>
                </a:cubicBezTo>
                <a:cubicBezTo>
                  <a:pt x="8081350" y="6525579"/>
                  <a:pt x="8080084" y="6528131"/>
                  <a:pt x="8078227" y="6529099"/>
                </a:cubicBezTo>
                <a:cubicBezTo>
                  <a:pt x="8076371" y="6530069"/>
                  <a:pt x="8073926" y="6529456"/>
                  <a:pt x="8070889" y="6527264"/>
                </a:cubicBezTo>
                <a:cubicBezTo>
                  <a:pt x="8070889" y="6527264"/>
                  <a:pt x="8070469" y="6524649"/>
                  <a:pt x="8069627" y="6519419"/>
                </a:cubicBezTo>
                <a:cubicBezTo>
                  <a:pt x="8068784" y="6514190"/>
                  <a:pt x="8068364" y="6511574"/>
                  <a:pt x="8068364" y="6511574"/>
                </a:cubicBezTo>
                <a:close/>
                <a:moveTo>
                  <a:pt x="7885672" y="6476586"/>
                </a:moveTo>
                <a:lnTo>
                  <a:pt x="7915519" y="6512024"/>
                </a:lnTo>
                <a:cubicBezTo>
                  <a:pt x="7911130" y="6518096"/>
                  <a:pt x="7901514" y="6525008"/>
                  <a:pt x="7886663" y="6532761"/>
                </a:cubicBezTo>
                <a:cubicBezTo>
                  <a:pt x="7882275" y="6538838"/>
                  <a:pt x="7875949" y="6541195"/>
                  <a:pt x="7867682" y="6539842"/>
                </a:cubicBezTo>
                <a:cubicBezTo>
                  <a:pt x="7859416" y="6538488"/>
                  <a:pt x="7855283" y="6537813"/>
                  <a:pt x="7855283" y="6537813"/>
                </a:cubicBezTo>
                <a:cubicBezTo>
                  <a:pt x="7849210" y="6533426"/>
                  <a:pt x="7851405" y="6530389"/>
                  <a:pt x="7861865" y="6528707"/>
                </a:cubicBezTo>
                <a:lnTo>
                  <a:pt x="7852758" y="6522124"/>
                </a:lnTo>
                <a:cubicBezTo>
                  <a:pt x="7852758" y="6522124"/>
                  <a:pt x="7844493" y="6520771"/>
                  <a:pt x="7827962" y="6518065"/>
                </a:cubicBezTo>
                <a:cubicBezTo>
                  <a:pt x="7821889" y="6513676"/>
                  <a:pt x="7818852" y="6511481"/>
                  <a:pt x="7818852" y="6511481"/>
                </a:cubicBezTo>
                <a:cubicBezTo>
                  <a:pt x="7818852" y="6511481"/>
                  <a:pt x="7824084" y="6510641"/>
                  <a:pt x="7834543" y="6508957"/>
                </a:cubicBezTo>
                <a:cubicBezTo>
                  <a:pt x="7838933" y="6502885"/>
                  <a:pt x="7841125" y="6499850"/>
                  <a:pt x="7841125" y="6499850"/>
                </a:cubicBezTo>
                <a:lnTo>
                  <a:pt x="7856815" y="6497325"/>
                </a:lnTo>
                <a:lnTo>
                  <a:pt x="7863398" y="6488219"/>
                </a:lnTo>
                <a:lnTo>
                  <a:pt x="7869981" y="6479110"/>
                </a:lnTo>
                <a:cubicBezTo>
                  <a:pt x="7876053" y="6483499"/>
                  <a:pt x="7879090" y="6485694"/>
                  <a:pt x="7879090" y="6485694"/>
                </a:cubicBezTo>
                <a:close/>
                <a:moveTo>
                  <a:pt x="7986171" y="6375906"/>
                </a:moveTo>
                <a:cubicBezTo>
                  <a:pt x="7988365" y="6372872"/>
                  <a:pt x="7992499" y="6373546"/>
                  <a:pt x="7998569" y="6377934"/>
                </a:cubicBezTo>
                <a:cubicBezTo>
                  <a:pt x="7994181" y="6384006"/>
                  <a:pt x="7990469" y="6385945"/>
                  <a:pt x="7987432" y="6383751"/>
                </a:cubicBezTo>
                <a:cubicBezTo>
                  <a:pt x="7984397" y="6381557"/>
                  <a:pt x="7983977" y="6378941"/>
                  <a:pt x="7986171" y="6375906"/>
                </a:cubicBezTo>
                <a:close/>
                <a:moveTo>
                  <a:pt x="8124092" y="6357735"/>
                </a:moveTo>
                <a:cubicBezTo>
                  <a:pt x="8130165" y="6362125"/>
                  <a:pt x="8132102" y="6365838"/>
                  <a:pt x="8129909" y="6368873"/>
                </a:cubicBezTo>
                <a:cubicBezTo>
                  <a:pt x="8127715" y="6371907"/>
                  <a:pt x="8123582" y="6371232"/>
                  <a:pt x="8117510" y="6366842"/>
                </a:cubicBezTo>
                <a:cubicBezTo>
                  <a:pt x="8117510" y="6366842"/>
                  <a:pt x="8118606" y="6365323"/>
                  <a:pt x="8120802" y="6362288"/>
                </a:cubicBezTo>
                <a:cubicBezTo>
                  <a:pt x="8122995" y="6359256"/>
                  <a:pt x="8124092" y="6357735"/>
                  <a:pt x="8124092" y="6357735"/>
                </a:cubicBezTo>
                <a:close/>
                <a:moveTo>
                  <a:pt x="7901452" y="6224549"/>
                </a:moveTo>
                <a:cubicBezTo>
                  <a:pt x="7897063" y="6230622"/>
                  <a:pt x="7897903" y="6235851"/>
                  <a:pt x="7903977" y="6240240"/>
                </a:cubicBezTo>
                <a:cubicBezTo>
                  <a:pt x="7910049" y="6244630"/>
                  <a:pt x="7913084" y="6246824"/>
                  <a:pt x="7913084" y="6246824"/>
                </a:cubicBezTo>
                <a:lnTo>
                  <a:pt x="7888288" y="6242763"/>
                </a:lnTo>
                <a:cubicBezTo>
                  <a:pt x="7882213" y="6238376"/>
                  <a:pt x="7881373" y="6233145"/>
                  <a:pt x="7885760" y="6227074"/>
                </a:cubicBezTo>
                <a:cubicBezTo>
                  <a:pt x="7890151" y="6221001"/>
                  <a:pt x="7895378" y="6220158"/>
                  <a:pt x="7901452" y="6224549"/>
                </a:cubicBezTo>
                <a:close/>
                <a:moveTo>
                  <a:pt x="7585013" y="6191056"/>
                </a:moveTo>
                <a:lnTo>
                  <a:pt x="7580839" y="6207733"/>
                </a:lnTo>
                <a:cubicBezTo>
                  <a:pt x="7574255" y="6216839"/>
                  <a:pt x="7565733" y="6222234"/>
                  <a:pt x="7555272" y="6223918"/>
                </a:cubicBezTo>
                <a:lnTo>
                  <a:pt x="7545695" y="6220082"/>
                </a:lnTo>
                <a:lnTo>
                  <a:pt x="7544564" y="6230575"/>
                </a:lnTo>
                <a:cubicBezTo>
                  <a:pt x="7553122" y="6244975"/>
                  <a:pt x="7551775" y="6257469"/>
                  <a:pt x="7540526" y="6268049"/>
                </a:cubicBezTo>
                <a:cubicBezTo>
                  <a:pt x="7529277" y="6278631"/>
                  <a:pt x="7529954" y="6287970"/>
                  <a:pt x="7542560" y="6296069"/>
                </a:cubicBezTo>
                <a:cubicBezTo>
                  <a:pt x="7555168" y="6304168"/>
                  <a:pt x="7569798" y="6309113"/>
                  <a:pt x="7586453" y="6310909"/>
                </a:cubicBezTo>
                <a:cubicBezTo>
                  <a:pt x="7590502" y="6304606"/>
                  <a:pt x="7595115" y="6300889"/>
                  <a:pt x="7600291" y="6299764"/>
                </a:cubicBezTo>
                <a:cubicBezTo>
                  <a:pt x="7605467" y="6298636"/>
                  <a:pt x="7610079" y="6294921"/>
                  <a:pt x="7614128" y="6288618"/>
                </a:cubicBezTo>
                <a:lnTo>
                  <a:pt x="7607367" y="6257562"/>
                </a:lnTo>
                <a:cubicBezTo>
                  <a:pt x="7611416" y="6251259"/>
                  <a:pt x="7610288" y="6246081"/>
                  <a:pt x="7603984" y="6242032"/>
                </a:cubicBezTo>
                <a:close/>
                <a:moveTo>
                  <a:pt x="7738980" y="6115050"/>
                </a:moveTo>
                <a:cubicBezTo>
                  <a:pt x="7738980" y="6115050"/>
                  <a:pt x="7741684" y="6121239"/>
                  <a:pt x="7747088" y="6133614"/>
                </a:cubicBezTo>
                <a:cubicBezTo>
                  <a:pt x="7752495" y="6145991"/>
                  <a:pt x="7754301" y="6160508"/>
                  <a:pt x="7752505" y="6177162"/>
                </a:cubicBezTo>
                <a:cubicBezTo>
                  <a:pt x="7767825" y="6222621"/>
                  <a:pt x="7780661" y="6244223"/>
                  <a:pt x="7791013" y="6241969"/>
                </a:cubicBezTo>
                <a:cubicBezTo>
                  <a:pt x="7791013" y="6241969"/>
                  <a:pt x="7795293" y="6249169"/>
                  <a:pt x="7803849" y="6263571"/>
                </a:cubicBezTo>
                <a:cubicBezTo>
                  <a:pt x="7812407" y="6277972"/>
                  <a:pt x="7812865" y="6304979"/>
                  <a:pt x="7805227" y="6344594"/>
                </a:cubicBezTo>
                <a:cubicBezTo>
                  <a:pt x="7807481" y="6354946"/>
                  <a:pt x="7808609" y="6360121"/>
                  <a:pt x="7808609" y="6360121"/>
                </a:cubicBezTo>
                <a:cubicBezTo>
                  <a:pt x="7827518" y="6372267"/>
                  <a:pt x="7839171" y="6385317"/>
                  <a:pt x="7843564" y="6399269"/>
                </a:cubicBezTo>
                <a:lnTo>
                  <a:pt x="7836136" y="6437793"/>
                </a:lnTo>
                <a:lnTo>
                  <a:pt x="7838871" y="6435828"/>
                </a:lnTo>
                <a:cubicBezTo>
                  <a:pt x="7844100" y="6434984"/>
                  <a:pt x="7846717" y="6434565"/>
                  <a:pt x="7846717" y="6434565"/>
                </a:cubicBezTo>
                <a:cubicBezTo>
                  <a:pt x="7851106" y="6428493"/>
                  <a:pt x="7856335" y="6427651"/>
                  <a:pt x="7862407" y="6432037"/>
                </a:cubicBezTo>
                <a:cubicBezTo>
                  <a:pt x="7868478" y="6436427"/>
                  <a:pt x="7873452" y="6442335"/>
                  <a:pt x="7877330" y="6449759"/>
                </a:cubicBezTo>
                <a:cubicBezTo>
                  <a:pt x="7879271" y="6453469"/>
                  <a:pt x="7879964" y="6455707"/>
                  <a:pt x="7879417" y="6456465"/>
                </a:cubicBezTo>
                <a:cubicBezTo>
                  <a:pt x="7878869" y="6457223"/>
                  <a:pt x="7877075" y="6456506"/>
                  <a:pt x="7874038" y="6454313"/>
                </a:cubicBezTo>
                <a:cubicBezTo>
                  <a:pt x="7874038" y="6454313"/>
                  <a:pt x="7871846" y="6457349"/>
                  <a:pt x="7867457" y="6463419"/>
                </a:cubicBezTo>
                <a:lnTo>
                  <a:pt x="7851766" y="6465946"/>
                </a:lnTo>
                <a:lnTo>
                  <a:pt x="7836074" y="6468471"/>
                </a:lnTo>
                <a:cubicBezTo>
                  <a:pt x="7836074" y="6468471"/>
                  <a:pt x="7833040" y="6466277"/>
                  <a:pt x="7826968" y="6461890"/>
                </a:cubicBezTo>
                <a:lnTo>
                  <a:pt x="7824514" y="6460114"/>
                </a:lnTo>
                <a:lnTo>
                  <a:pt x="7822823" y="6462746"/>
                </a:lnTo>
                <a:cubicBezTo>
                  <a:pt x="7816519" y="6458697"/>
                  <a:pt x="7812356" y="6458249"/>
                  <a:pt x="7810332" y="6461399"/>
                </a:cubicBezTo>
                <a:cubicBezTo>
                  <a:pt x="7808307" y="6464550"/>
                  <a:pt x="7808422" y="6471302"/>
                  <a:pt x="7810675" y="6481656"/>
                </a:cubicBezTo>
                <a:lnTo>
                  <a:pt x="7810390" y="6481885"/>
                </a:lnTo>
                <a:lnTo>
                  <a:pt x="7813804" y="6480102"/>
                </a:lnTo>
                <a:cubicBezTo>
                  <a:pt x="7813804" y="6480102"/>
                  <a:pt x="7814222" y="6482719"/>
                  <a:pt x="7815065" y="6487948"/>
                </a:cubicBezTo>
                <a:cubicBezTo>
                  <a:pt x="7815906" y="6493176"/>
                  <a:pt x="7816328" y="6495793"/>
                  <a:pt x="7816328" y="6495793"/>
                </a:cubicBezTo>
                <a:lnTo>
                  <a:pt x="7797042" y="6492636"/>
                </a:lnTo>
                <a:lnTo>
                  <a:pt x="7783001" y="6503947"/>
                </a:lnTo>
                <a:cubicBezTo>
                  <a:pt x="7768600" y="6512504"/>
                  <a:pt x="7762526" y="6521958"/>
                  <a:pt x="7764781" y="6532310"/>
                </a:cubicBezTo>
                <a:cubicBezTo>
                  <a:pt x="7771084" y="6536360"/>
                  <a:pt x="7773223" y="6539959"/>
                  <a:pt x="7771199" y="6543112"/>
                </a:cubicBezTo>
                <a:cubicBezTo>
                  <a:pt x="7769174" y="6546262"/>
                  <a:pt x="7768162" y="6547838"/>
                  <a:pt x="7768162" y="6547838"/>
                </a:cubicBezTo>
                <a:cubicBezTo>
                  <a:pt x="7756015" y="6566748"/>
                  <a:pt x="7761421" y="6579125"/>
                  <a:pt x="7784379" y="6584968"/>
                </a:cubicBezTo>
                <a:lnTo>
                  <a:pt x="7794524" y="6631554"/>
                </a:lnTo>
                <a:lnTo>
                  <a:pt x="7802160" y="6666614"/>
                </a:lnTo>
                <a:lnTo>
                  <a:pt x="7803614" y="6666853"/>
                </a:lnTo>
                <a:lnTo>
                  <a:pt x="7802353" y="6667511"/>
                </a:lnTo>
                <a:lnTo>
                  <a:pt x="7804668" y="6678138"/>
                </a:lnTo>
                <a:cubicBezTo>
                  <a:pt x="7810971" y="6682188"/>
                  <a:pt x="7812661" y="6689953"/>
                  <a:pt x="7809739" y="6701432"/>
                </a:cubicBezTo>
                <a:cubicBezTo>
                  <a:pt x="7806817" y="6712910"/>
                  <a:pt x="7802205" y="6716625"/>
                  <a:pt x="7795902" y="6712576"/>
                </a:cubicBezTo>
                <a:cubicBezTo>
                  <a:pt x="7789598" y="6708528"/>
                  <a:pt x="7780143" y="6702454"/>
                  <a:pt x="7767537" y="6694357"/>
                </a:cubicBezTo>
                <a:cubicBezTo>
                  <a:pt x="7761234" y="6690307"/>
                  <a:pt x="7753355" y="6685246"/>
                  <a:pt x="7743900" y="6679172"/>
                </a:cubicBezTo>
                <a:cubicBezTo>
                  <a:pt x="7734446" y="6673099"/>
                  <a:pt x="7723416" y="6666013"/>
                  <a:pt x="7710809" y="6657916"/>
                </a:cubicBezTo>
                <a:lnTo>
                  <a:pt x="7688518" y="6630238"/>
                </a:lnTo>
                <a:lnTo>
                  <a:pt x="7697283" y="6595801"/>
                </a:lnTo>
                <a:cubicBezTo>
                  <a:pt x="7703586" y="6599850"/>
                  <a:pt x="7708761" y="6598723"/>
                  <a:pt x="7712811" y="6592420"/>
                </a:cubicBezTo>
                <a:lnTo>
                  <a:pt x="7703357" y="6586347"/>
                </a:lnTo>
                <a:cubicBezTo>
                  <a:pt x="7680398" y="6580502"/>
                  <a:pt x="7677017" y="6564974"/>
                  <a:pt x="7693213" y="6539762"/>
                </a:cubicBezTo>
                <a:cubicBezTo>
                  <a:pt x="7697262" y="6533459"/>
                  <a:pt x="7702438" y="6532331"/>
                  <a:pt x="7708742" y="6536381"/>
                </a:cubicBezTo>
                <a:cubicBezTo>
                  <a:pt x="7708742" y="6536381"/>
                  <a:pt x="7709753" y="6534804"/>
                  <a:pt x="7711777" y="6531654"/>
                </a:cubicBezTo>
                <a:cubicBezTo>
                  <a:pt x="7713802" y="6528501"/>
                  <a:pt x="7716839" y="6523775"/>
                  <a:pt x="7720888" y="6517470"/>
                </a:cubicBezTo>
                <a:lnTo>
                  <a:pt x="7723580" y="6492489"/>
                </a:lnTo>
                <a:cubicBezTo>
                  <a:pt x="7717277" y="6488441"/>
                  <a:pt x="7711987" y="6482814"/>
                  <a:pt x="7707707" y="6475614"/>
                </a:cubicBezTo>
                <a:cubicBezTo>
                  <a:pt x="7703428" y="6468413"/>
                  <a:pt x="7701738" y="6460650"/>
                  <a:pt x="7702635" y="6452321"/>
                </a:cubicBezTo>
                <a:cubicBezTo>
                  <a:pt x="7703532" y="6443993"/>
                  <a:pt x="7702855" y="6434655"/>
                  <a:pt x="7700601" y="6424303"/>
                </a:cubicBezTo>
                <a:cubicBezTo>
                  <a:pt x="7698346" y="6413949"/>
                  <a:pt x="7698680" y="6403034"/>
                  <a:pt x="7701602" y="6391554"/>
                </a:cubicBezTo>
                <a:cubicBezTo>
                  <a:pt x="7704524" y="6380074"/>
                  <a:pt x="7712058" y="6364881"/>
                  <a:pt x="7724205" y="6345971"/>
                </a:cubicBezTo>
                <a:cubicBezTo>
                  <a:pt x="7728254" y="6339668"/>
                  <a:pt x="7729151" y="6331339"/>
                  <a:pt x="7726896" y="6320987"/>
                </a:cubicBezTo>
                <a:cubicBezTo>
                  <a:pt x="7726896" y="6320987"/>
                  <a:pt x="7726220" y="6311647"/>
                  <a:pt x="7724861" y="6292969"/>
                </a:cubicBezTo>
                <a:cubicBezTo>
                  <a:pt x="7723505" y="6274288"/>
                  <a:pt x="7723724" y="6256621"/>
                  <a:pt x="7725519" y="6239966"/>
                </a:cubicBezTo>
                <a:cubicBezTo>
                  <a:pt x="7717837" y="6154894"/>
                  <a:pt x="7722324" y="6113255"/>
                  <a:pt x="7738980" y="6115050"/>
                </a:cubicBezTo>
                <a:close/>
                <a:moveTo>
                  <a:pt x="7604578" y="6002001"/>
                </a:moveTo>
                <a:cubicBezTo>
                  <a:pt x="7607729" y="6004026"/>
                  <a:pt x="7612008" y="6011226"/>
                  <a:pt x="7617414" y="6023603"/>
                </a:cubicBezTo>
                <a:cubicBezTo>
                  <a:pt x="7622819" y="6035980"/>
                  <a:pt x="7625522" y="6042169"/>
                  <a:pt x="7625522" y="6042169"/>
                </a:cubicBezTo>
                <a:cubicBezTo>
                  <a:pt x="7625522" y="6042169"/>
                  <a:pt x="7622372" y="6040145"/>
                  <a:pt x="7616068" y="6036095"/>
                </a:cubicBezTo>
                <a:cubicBezTo>
                  <a:pt x="7609765" y="6032046"/>
                  <a:pt x="7605485" y="6024846"/>
                  <a:pt x="7603232" y="6014493"/>
                </a:cubicBezTo>
                <a:cubicBezTo>
                  <a:pt x="7600978" y="6004141"/>
                  <a:pt x="7601426" y="5999977"/>
                  <a:pt x="7604578" y="6002001"/>
                </a:cubicBezTo>
                <a:close/>
                <a:moveTo>
                  <a:pt x="7458952" y="5893430"/>
                </a:moveTo>
                <a:cubicBezTo>
                  <a:pt x="7453494" y="5893263"/>
                  <a:pt x="7449471" y="5893462"/>
                  <a:pt x="7446883" y="5894024"/>
                </a:cubicBezTo>
                <a:cubicBezTo>
                  <a:pt x="7441708" y="5895152"/>
                  <a:pt x="7437094" y="5898866"/>
                  <a:pt x="7433044" y="5905170"/>
                </a:cubicBezTo>
                <a:cubicBezTo>
                  <a:pt x="7424947" y="5917775"/>
                  <a:pt x="7419322" y="5923067"/>
                  <a:pt x="7416172" y="5921043"/>
                </a:cubicBezTo>
                <a:cubicBezTo>
                  <a:pt x="7413019" y="5919018"/>
                  <a:pt x="7413467" y="5914855"/>
                  <a:pt x="7417517" y="5908551"/>
                </a:cubicBezTo>
                <a:lnTo>
                  <a:pt x="7401989" y="5911933"/>
                </a:lnTo>
                <a:cubicBezTo>
                  <a:pt x="7374982" y="5912393"/>
                  <a:pt x="7370933" y="5918696"/>
                  <a:pt x="7389843" y="5930842"/>
                </a:cubicBezTo>
                <a:cubicBezTo>
                  <a:pt x="7402448" y="5938940"/>
                  <a:pt x="7414606" y="5951203"/>
                  <a:pt x="7426315" y="5967628"/>
                </a:cubicBezTo>
                <a:cubicBezTo>
                  <a:pt x="7438023" y="5984053"/>
                  <a:pt x="7445455" y="5993280"/>
                  <a:pt x="7448605" y="5995304"/>
                </a:cubicBezTo>
                <a:cubicBezTo>
                  <a:pt x="7451758" y="5997329"/>
                  <a:pt x="7457381" y="5992037"/>
                  <a:pt x="7465480" y="5979431"/>
                </a:cubicBezTo>
                <a:cubicBezTo>
                  <a:pt x="7465480" y="5979431"/>
                  <a:pt x="7469080" y="5977292"/>
                  <a:pt x="7476281" y="5973013"/>
                </a:cubicBezTo>
                <a:cubicBezTo>
                  <a:pt x="7483482" y="5968733"/>
                  <a:pt x="7487081" y="5966595"/>
                  <a:pt x="7487081" y="5966595"/>
                </a:cubicBezTo>
                <a:cubicBezTo>
                  <a:pt x="7497435" y="5964340"/>
                  <a:pt x="7501482" y="5958038"/>
                  <a:pt x="7499229" y="5947685"/>
                </a:cubicBezTo>
                <a:cubicBezTo>
                  <a:pt x="7503277" y="5941380"/>
                  <a:pt x="7505302" y="5938230"/>
                  <a:pt x="7505302" y="5938230"/>
                </a:cubicBezTo>
                <a:cubicBezTo>
                  <a:pt x="7511606" y="5942279"/>
                  <a:pt x="7518806" y="5938000"/>
                  <a:pt x="7526905" y="5925394"/>
                </a:cubicBezTo>
                <a:cubicBezTo>
                  <a:pt x="7520601" y="5921345"/>
                  <a:pt x="7504842" y="5911221"/>
                  <a:pt x="7479630" y="5895027"/>
                </a:cubicBezTo>
                <a:cubicBezTo>
                  <a:pt x="7471302" y="5894129"/>
                  <a:pt x="7464410" y="5893597"/>
                  <a:pt x="7458952" y="5893430"/>
                </a:cubicBezTo>
                <a:close/>
                <a:moveTo>
                  <a:pt x="7706238" y="5885326"/>
                </a:moveTo>
                <a:cubicBezTo>
                  <a:pt x="7710908" y="5884987"/>
                  <a:pt x="7716395" y="5886842"/>
                  <a:pt x="7722698" y="5890891"/>
                </a:cubicBezTo>
                <a:cubicBezTo>
                  <a:pt x="7733050" y="5888637"/>
                  <a:pt x="7741379" y="5889534"/>
                  <a:pt x="7747682" y="5893585"/>
                </a:cubicBezTo>
                <a:cubicBezTo>
                  <a:pt x="7753985" y="5897633"/>
                  <a:pt x="7758263" y="5904834"/>
                  <a:pt x="7760518" y="5915185"/>
                </a:cubicBezTo>
                <a:cubicBezTo>
                  <a:pt x="7766820" y="5919234"/>
                  <a:pt x="7778300" y="5922156"/>
                  <a:pt x="7794955" y="5923952"/>
                </a:cubicBezTo>
                <a:cubicBezTo>
                  <a:pt x="7800693" y="5925412"/>
                  <a:pt x="7805338" y="5927280"/>
                  <a:pt x="7808884" y="5929559"/>
                </a:cubicBezTo>
                <a:cubicBezTo>
                  <a:pt x="7819520" y="5936391"/>
                  <a:pt x="7820283" y="5946898"/>
                  <a:pt x="7811172" y="5961081"/>
                </a:cubicBezTo>
                <a:cubicBezTo>
                  <a:pt x="7807123" y="5967384"/>
                  <a:pt x="7795645" y="5964462"/>
                  <a:pt x="7776735" y="5952316"/>
                </a:cubicBezTo>
                <a:lnTo>
                  <a:pt x="7723388" y="5931403"/>
                </a:lnTo>
                <a:cubicBezTo>
                  <a:pt x="7746347" y="5937247"/>
                  <a:pt x="7754903" y="5951647"/>
                  <a:pt x="7749059" y="5974606"/>
                </a:cubicBezTo>
                <a:cubicBezTo>
                  <a:pt x="7751312" y="5984959"/>
                  <a:pt x="7747265" y="5991261"/>
                  <a:pt x="7736912" y="5993516"/>
                </a:cubicBezTo>
                <a:lnTo>
                  <a:pt x="7718003" y="5981370"/>
                </a:lnTo>
                <a:cubicBezTo>
                  <a:pt x="7713955" y="5987673"/>
                  <a:pt x="7705626" y="5986774"/>
                  <a:pt x="7693020" y="5978676"/>
                </a:cubicBezTo>
                <a:lnTo>
                  <a:pt x="7658583" y="5969911"/>
                </a:lnTo>
                <a:cubicBezTo>
                  <a:pt x="7658583" y="5969911"/>
                  <a:pt x="7653406" y="5971037"/>
                  <a:pt x="7643054" y="5973292"/>
                </a:cubicBezTo>
                <a:lnTo>
                  <a:pt x="7639673" y="5957765"/>
                </a:lnTo>
                <a:cubicBezTo>
                  <a:pt x="7641467" y="5941110"/>
                  <a:pt x="7644389" y="5929630"/>
                  <a:pt x="7648438" y="5923328"/>
                </a:cubicBezTo>
                <a:cubicBezTo>
                  <a:pt x="7652488" y="5917022"/>
                  <a:pt x="7658675" y="5914320"/>
                  <a:pt x="7667003" y="5915219"/>
                </a:cubicBezTo>
                <a:cubicBezTo>
                  <a:pt x="7675332" y="5916116"/>
                  <a:pt x="7681635" y="5920164"/>
                  <a:pt x="7685913" y="5927366"/>
                </a:cubicBezTo>
                <a:cubicBezTo>
                  <a:pt x="7690191" y="5934565"/>
                  <a:pt x="7694355" y="5935015"/>
                  <a:pt x="7698403" y="5928712"/>
                </a:cubicBezTo>
                <a:cubicBezTo>
                  <a:pt x="7702454" y="5922407"/>
                  <a:pt x="7701327" y="5917232"/>
                  <a:pt x="7695024" y="5913183"/>
                </a:cubicBezTo>
                <a:cubicBezTo>
                  <a:pt x="7688720" y="5909133"/>
                  <a:pt x="7688604" y="5902381"/>
                  <a:pt x="7694678" y="5892926"/>
                </a:cubicBezTo>
                <a:cubicBezTo>
                  <a:pt x="7697715" y="5888199"/>
                  <a:pt x="7701568" y="5885665"/>
                  <a:pt x="7706238" y="5885326"/>
                </a:cubicBezTo>
                <a:close/>
                <a:moveTo>
                  <a:pt x="7289118" y="5827742"/>
                </a:moveTo>
                <a:cubicBezTo>
                  <a:pt x="7285461" y="5826505"/>
                  <a:pt x="7283126" y="5826675"/>
                  <a:pt x="7282115" y="5828251"/>
                </a:cubicBezTo>
                <a:cubicBezTo>
                  <a:pt x="7280090" y="5831401"/>
                  <a:pt x="7277053" y="5836129"/>
                  <a:pt x="7273003" y="5842434"/>
                </a:cubicBezTo>
                <a:lnTo>
                  <a:pt x="7307440" y="5851197"/>
                </a:lnTo>
                <a:lnTo>
                  <a:pt x="7304059" y="5835670"/>
                </a:lnTo>
                <a:cubicBezTo>
                  <a:pt x="7297756" y="5831621"/>
                  <a:pt x="7292775" y="5828979"/>
                  <a:pt x="7289118" y="5827742"/>
                </a:cubicBezTo>
                <a:close/>
                <a:moveTo>
                  <a:pt x="7844200" y="5795310"/>
                </a:moveTo>
                <a:cubicBezTo>
                  <a:pt x="7847352" y="5797335"/>
                  <a:pt x="7846903" y="5801497"/>
                  <a:pt x="7842854" y="5807800"/>
                </a:cubicBezTo>
                <a:cubicBezTo>
                  <a:pt x="7836551" y="5803752"/>
                  <a:pt x="7834411" y="5800152"/>
                  <a:pt x="7836436" y="5797002"/>
                </a:cubicBezTo>
                <a:cubicBezTo>
                  <a:pt x="7838460" y="5793850"/>
                  <a:pt x="7841048" y="5793285"/>
                  <a:pt x="7844200" y="5795310"/>
                </a:cubicBezTo>
                <a:close/>
                <a:moveTo>
                  <a:pt x="7312136" y="5760721"/>
                </a:moveTo>
                <a:cubicBezTo>
                  <a:pt x="7295480" y="5758927"/>
                  <a:pt x="7286254" y="5766357"/>
                  <a:pt x="7284460" y="5783010"/>
                </a:cubicBezTo>
                <a:lnTo>
                  <a:pt x="7281769" y="5807994"/>
                </a:lnTo>
                <a:cubicBezTo>
                  <a:pt x="7281769" y="5807994"/>
                  <a:pt x="7286944" y="5806867"/>
                  <a:pt x="7297298" y="5804614"/>
                </a:cubicBezTo>
                <a:lnTo>
                  <a:pt x="7331735" y="5813377"/>
                </a:lnTo>
                <a:cubicBezTo>
                  <a:pt x="7348390" y="5815173"/>
                  <a:pt x="7352438" y="5808870"/>
                  <a:pt x="7343881" y="5794469"/>
                </a:cubicBezTo>
                <a:cubicBezTo>
                  <a:pt x="7335326" y="5780067"/>
                  <a:pt x="7324743" y="5768818"/>
                  <a:pt x="7312136" y="5760721"/>
                </a:cubicBezTo>
                <a:close/>
                <a:moveTo>
                  <a:pt x="7353992" y="5747539"/>
                </a:moveTo>
                <a:cubicBezTo>
                  <a:pt x="7357145" y="5749564"/>
                  <a:pt x="7356697" y="5753727"/>
                  <a:pt x="7352647" y="5760031"/>
                </a:cubicBezTo>
                <a:lnTo>
                  <a:pt x="7343193" y="5753957"/>
                </a:lnTo>
                <a:cubicBezTo>
                  <a:pt x="7347242" y="5747654"/>
                  <a:pt x="7350842" y="5745515"/>
                  <a:pt x="7353992" y="5747539"/>
                </a:cubicBezTo>
                <a:close/>
                <a:moveTo>
                  <a:pt x="7796581" y="5744688"/>
                </a:moveTo>
                <a:cubicBezTo>
                  <a:pt x="7799169" y="5744123"/>
                  <a:pt x="7800604" y="5744489"/>
                  <a:pt x="7800885" y="5745783"/>
                </a:cubicBezTo>
                <a:cubicBezTo>
                  <a:pt x="7801169" y="5747077"/>
                  <a:pt x="7800298" y="5749300"/>
                  <a:pt x="7798272" y="5752451"/>
                </a:cubicBezTo>
                <a:cubicBezTo>
                  <a:pt x="7791969" y="5748403"/>
                  <a:pt x="7791404" y="5745813"/>
                  <a:pt x="7796581" y="5744688"/>
                </a:cubicBezTo>
                <a:close/>
                <a:moveTo>
                  <a:pt x="7863078" y="5713943"/>
                </a:moveTo>
                <a:cubicBezTo>
                  <a:pt x="7857234" y="5736902"/>
                  <a:pt x="7847111" y="5752660"/>
                  <a:pt x="7832711" y="5761216"/>
                </a:cubicBezTo>
                <a:cubicBezTo>
                  <a:pt x="7828661" y="5767519"/>
                  <a:pt x="7824047" y="5771234"/>
                  <a:pt x="7818872" y="5772361"/>
                </a:cubicBezTo>
                <a:cubicBezTo>
                  <a:pt x="7813697" y="5773489"/>
                  <a:pt x="7811107" y="5774052"/>
                  <a:pt x="7811107" y="5774052"/>
                </a:cubicBezTo>
                <a:cubicBezTo>
                  <a:pt x="7813362" y="5784406"/>
                  <a:pt x="7808301" y="5792284"/>
                  <a:pt x="7795924" y="5797689"/>
                </a:cubicBezTo>
                <a:cubicBezTo>
                  <a:pt x="7783547" y="5803095"/>
                  <a:pt x="7775784" y="5804786"/>
                  <a:pt x="7772632" y="5802763"/>
                </a:cubicBezTo>
                <a:lnTo>
                  <a:pt x="7796269" y="5817945"/>
                </a:lnTo>
                <a:lnTo>
                  <a:pt x="7827326" y="5811183"/>
                </a:lnTo>
                <a:cubicBezTo>
                  <a:pt x="7843981" y="5812976"/>
                  <a:pt x="7852537" y="5827378"/>
                  <a:pt x="7852998" y="5854386"/>
                </a:cubicBezTo>
                <a:cubicBezTo>
                  <a:pt x="7847154" y="5877345"/>
                  <a:pt x="7830728" y="5889054"/>
                  <a:pt x="7803719" y="5889513"/>
                </a:cubicBezTo>
                <a:cubicBezTo>
                  <a:pt x="7776714" y="5889972"/>
                  <a:pt x="7765234" y="5887050"/>
                  <a:pt x="7769283" y="5880747"/>
                </a:cubicBezTo>
                <a:cubicBezTo>
                  <a:pt x="7767028" y="5870395"/>
                  <a:pt x="7752396" y="5865449"/>
                  <a:pt x="7725391" y="5865909"/>
                </a:cubicBezTo>
                <a:lnTo>
                  <a:pt x="7690952" y="5857144"/>
                </a:lnTo>
                <a:cubicBezTo>
                  <a:pt x="7690952" y="5857144"/>
                  <a:pt x="7690389" y="5854554"/>
                  <a:pt x="7689263" y="5849379"/>
                </a:cubicBezTo>
                <a:cubicBezTo>
                  <a:pt x="7688135" y="5844202"/>
                  <a:pt x="7686443" y="5836438"/>
                  <a:pt x="7684190" y="5826087"/>
                </a:cubicBezTo>
                <a:cubicBezTo>
                  <a:pt x="7669329" y="5807636"/>
                  <a:pt x="7664488" y="5797847"/>
                  <a:pt x="7669663" y="5796721"/>
                </a:cubicBezTo>
                <a:cubicBezTo>
                  <a:pt x="7674838" y="5795593"/>
                  <a:pt x="7684858" y="5804253"/>
                  <a:pt x="7699717" y="5822705"/>
                </a:cubicBezTo>
                <a:lnTo>
                  <a:pt x="7712555" y="5844308"/>
                </a:lnTo>
                <a:lnTo>
                  <a:pt x="7722008" y="5850380"/>
                </a:lnTo>
                <a:cubicBezTo>
                  <a:pt x="7742713" y="5845871"/>
                  <a:pt x="7750811" y="5833266"/>
                  <a:pt x="7746303" y="5812560"/>
                </a:cubicBezTo>
                <a:cubicBezTo>
                  <a:pt x="7746303" y="5812560"/>
                  <a:pt x="7744165" y="5808960"/>
                  <a:pt x="7739885" y="5801760"/>
                </a:cubicBezTo>
                <a:cubicBezTo>
                  <a:pt x="7735605" y="5794561"/>
                  <a:pt x="7733467" y="5790960"/>
                  <a:pt x="7733467" y="5790960"/>
                </a:cubicBezTo>
                <a:cubicBezTo>
                  <a:pt x="7720860" y="5782861"/>
                  <a:pt x="7711969" y="5779377"/>
                  <a:pt x="7706794" y="5780503"/>
                </a:cubicBezTo>
                <a:cubicBezTo>
                  <a:pt x="7701618" y="5781630"/>
                  <a:pt x="7700157" y="5787368"/>
                  <a:pt x="7702411" y="5797722"/>
                </a:cubicBezTo>
                <a:lnTo>
                  <a:pt x="7692955" y="5791648"/>
                </a:lnTo>
                <a:cubicBezTo>
                  <a:pt x="7686652" y="5787600"/>
                  <a:pt x="7681923" y="5784563"/>
                  <a:pt x="7678773" y="5782539"/>
                </a:cubicBezTo>
                <a:cubicBezTo>
                  <a:pt x="7675622" y="5780514"/>
                  <a:pt x="7674045" y="5779501"/>
                  <a:pt x="7674045" y="5779501"/>
                </a:cubicBezTo>
                <a:cubicBezTo>
                  <a:pt x="7671793" y="5769149"/>
                  <a:pt x="7667512" y="5761949"/>
                  <a:pt x="7661211" y="5757900"/>
                </a:cubicBezTo>
                <a:lnTo>
                  <a:pt x="7651756" y="5751826"/>
                </a:lnTo>
                <a:cubicBezTo>
                  <a:pt x="7655804" y="5745523"/>
                  <a:pt x="7660981" y="5744396"/>
                  <a:pt x="7667284" y="5748445"/>
                </a:cubicBezTo>
                <a:cubicBezTo>
                  <a:pt x="7667284" y="5748445"/>
                  <a:pt x="7669308" y="5745293"/>
                  <a:pt x="7673356" y="5738992"/>
                </a:cubicBezTo>
                <a:cubicBezTo>
                  <a:pt x="7677407" y="5732687"/>
                  <a:pt x="7685170" y="5730996"/>
                  <a:pt x="7696650" y="5733918"/>
                </a:cubicBezTo>
                <a:cubicBezTo>
                  <a:pt x="7708129" y="5736840"/>
                  <a:pt x="7715892" y="5735150"/>
                  <a:pt x="7719942" y="5728847"/>
                </a:cubicBezTo>
                <a:lnTo>
                  <a:pt x="7742232" y="5756521"/>
                </a:lnTo>
                <a:lnTo>
                  <a:pt x="7745614" y="5772050"/>
                </a:lnTo>
                <a:lnTo>
                  <a:pt x="7761142" y="5768669"/>
                </a:lnTo>
                <a:cubicBezTo>
                  <a:pt x="7780051" y="5780816"/>
                  <a:pt x="7792430" y="5775410"/>
                  <a:pt x="7798272" y="5752451"/>
                </a:cubicBezTo>
                <a:cubicBezTo>
                  <a:pt x="7800527" y="5762805"/>
                  <a:pt x="7806266" y="5764264"/>
                  <a:pt x="7815491" y="5756834"/>
                </a:cubicBezTo>
                <a:cubicBezTo>
                  <a:pt x="7824716" y="5749402"/>
                  <a:pt x="7833378" y="5739384"/>
                  <a:pt x="7841476" y="5726779"/>
                </a:cubicBezTo>
                <a:close/>
                <a:moveTo>
                  <a:pt x="7757072" y="5712629"/>
                </a:moveTo>
                <a:cubicBezTo>
                  <a:pt x="7762248" y="5711501"/>
                  <a:pt x="7766412" y="5711950"/>
                  <a:pt x="7769563" y="5713973"/>
                </a:cubicBezTo>
                <a:cubicBezTo>
                  <a:pt x="7772715" y="5715998"/>
                  <a:pt x="7774855" y="5719599"/>
                  <a:pt x="7775982" y="5724777"/>
                </a:cubicBezTo>
                <a:lnTo>
                  <a:pt x="7769908" y="5734232"/>
                </a:lnTo>
                <a:cubicBezTo>
                  <a:pt x="7763603" y="5730182"/>
                  <a:pt x="7758878" y="5727145"/>
                  <a:pt x="7755725" y="5725121"/>
                </a:cubicBezTo>
                <a:cubicBezTo>
                  <a:pt x="7752575" y="5723096"/>
                  <a:pt x="7750998" y="5722084"/>
                  <a:pt x="7750998" y="5722084"/>
                </a:cubicBezTo>
                <a:close/>
                <a:moveTo>
                  <a:pt x="7811907" y="5698881"/>
                </a:moveTo>
                <a:lnTo>
                  <a:pt x="7807037" y="5718013"/>
                </a:lnTo>
                <a:lnTo>
                  <a:pt x="7803656" y="5702484"/>
                </a:lnTo>
                <a:close/>
                <a:moveTo>
                  <a:pt x="7812297" y="5697350"/>
                </a:moveTo>
                <a:lnTo>
                  <a:pt x="7812939" y="5698430"/>
                </a:lnTo>
                <a:lnTo>
                  <a:pt x="7811907" y="5698881"/>
                </a:lnTo>
                <a:close/>
                <a:moveTo>
                  <a:pt x="7688196" y="5695097"/>
                </a:moveTo>
                <a:lnTo>
                  <a:pt x="7697651" y="5701172"/>
                </a:lnTo>
                <a:cubicBezTo>
                  <a:pt x="7697651" y="5701172"/>
                  <a:pt x="7699226" y="5702184"/>
                  <a:pt x="7702378" y="5704207"/>
                </a:cubicBezTo>
                <a:cubicBezTo>
                  <a:pt x="7705530" y="5706233"/>
                  <a:pt x="7708118" y="5705668"/>
                  <a:pt x="7710143" y="5702518"/>
                </a:cubicBezTo>
                <a:cubicBezTo>
                  <a:pt x="7712167" y="5699366"/>
                  <a:pt x="7716332" y="5699816"/>
                  <a:pt x="7722633" y="5703863"/>
                </a:cubicBezTo>
                <a:lnTo>
                  <a:pt x="7726016" y="5719392"/>
                </a:lnTo>
                <a:cubicBezTo>
                  <a:pt x="7719713" y="5715343"/>
                  <a:pt x="7716560" y="5713318"/>
                  <a:pt x="7716560" y="5713318"/>
                </a:cubicBezTo>
                <a:lnTo>
                  <a:pt x="7701033" y="5716699"/>
                </a:lnTo>
                <a:cubicBezTo>
                  <a:pt x="7688426" y="5708600"/>
                  <a:pt x="7684146" y="5701400"/>
                  <a:pt x="7688196" y="5695097"/>
                </a:cubicBezTo>
                <a:close/>
                <a:moveTo>
                  <a:pt x="7744236" y="5691027"/>
                </a:moveTo>
                <a:cubicBezTo>
                  <a:pt x="7750539" y="5695077"/>
                  <a:pt x="7751665" y="5700252"/>
                  <a:pt x="7747617" y="5706554"/>
                </a:cubicBezTo>
                <a:lnTo>
                  <a:pt x="7732088" y="5709937"/>
                </a:lnTo>
                <a:cubicBezTo>
                  <a:pt x="7729835" y="5699583"/>
                  <a:pt x="7728707" y="5694408"/>
                  <a:pt x="7728707" y="5694408"/>
                </a:cubicBezTo>
                <a:cubicBezTo>
                  <a:pt x="7739059" y="5692154"/>
                  <a:pt x="7744236" y="5691027"/>
                  <a:pt x="7744236" y="5691027"/>
                </a:cubicBezTo>
                <a:close/>
                <a:moveTo>
                  <a:pt x="7803313" y="5682231"/>
                </a:moveTo>
                <a:cubicBezTo>
                  <a:pt x="7805337" y="5679079"/>
                  <a:pt x="7809500" y="5679526"/>
                  <a:pt x="7815803" y="5683576"/>
                </a:cubicBezTo>
                <a:lnTo>
                  <a:pt x="7812297" y="5697350"/>
                </a:lnTo>
                <a:lnTo>
                  <a:pt x="7809731" y="5693030"/>
                </a:lnTo>
                <a:cubicBezTo>
                  <a:pt x="7803428" y="5688981"/>
                  <a:pt x="7801288" y="5685381"/>
                  <a:pt x="7803313" y="5682231"/>
                </a:cubicBezTo>
                <a:close/>
                <a:moveTo>
                  <a:pt x="7843400" y="5679598"/>
                </a:moveTo>
                <a:cubicBezTo>
                  <a:pt x="7846270" y="5680331"/>
                  <a:pt x="7847987" y="5681989"/>
                  <a:pt x="7848551" y="5684576"/>
                </a:cubicBezTo>
                <a:cubicBezTo>
                  <a:pt x="7849679" y="5689753"/>
                  <a:pt x="7847090" y="5690317"/>
                  <a:pt x="7840787" y="5686269"/>
                </a:cubicBezTo>
                <a:lnTo>
                  <a:pt x="7831331" y="5680195"/>
                </a:lnTo>
                <a:cubicBezTo>
                  <a:pt x="7836509" y="5679067"/>
                  <a:pt x="7840530" y="5678868"/>
                  <a:pt x="7843400" y="5679598"/>
                </a:cubicBezTo>
                <a:close/>
                <a:moveTo>
                  <a:pt x="7712836" y="5677534"/>
                </a:moveTo>
                <a:cubicBezTo>
                  <a:pt x="7714859" y="5674382"/>
                  <a:pt x="7719023" y="5674831"/>
                  <a:pt x="7725326" y="5678881"/>
                </a:cubicBezTo>
                <a:cubicBezTo>
                  <a:pt x="7731629" y="5682930"/>
                  <a:pt x="7734781" y="5684953"/>
                  <a:pt x="7734781" y="5684953"/>
                </a:cubicBezTo>
                <a:cubicBezTo>
                  <a:pt x="7730731" y="5691257"/>
                  <a:pt x="7725555" y="5692383"/>
                  <a:pt x="7719252" y="5688335"/>
                </a:cubicBezTo>
                <a:cubicBezTo>
                  <a:pt x="7712949" y="5684286"/>
                  <a:pt x="7710811" y="5680684"/>
                  <a:pt x="7712836" y="5677534"/>
                </a:cubicBezTo>
                <a:close/>
                <a:moveTo>
                  <a:pt x="7646932" y="5468247"/>
                </a:moveTo>
                <a:cubicBezTo>
                  <a:pt x="7653234" y="5472296"/>
                  <a:pt x="7656386" y="5474320"/>
                  <a:pt x="7656386" y="5474320"/>
                </a:cubicBezTo>
                <a:cubicBezTo>
                  <a:pt x="7652337" y="5480624"/>
                  <a:pt x="7648737" y="5482763"/>
                  <a:pt x="7645585" y="5480738"/>
                </a:cubicBezTo>
                <a:cubicBezTo>
                  <a:pt x="7642434" y="5478714"/>
                  <a:pt x="7641870" y="5476126"/>
                  <a:pt x="7643895" y="5472976"/>
                </a:cubicBezTo>
                <a:cubicBezTo>
                  <a:pt x="7645919" y="5469823"/>
                  <a:pt x="7646932" y="5468247"/>
                  <a:pt x="7646932" y="5468247"/>
                </a:cubicBezTo>
                <a:close/>
                <a:moveTo>
                  <a:pt x="7412285" y="5417687"/>
                </a:moveTo>
                <a:cubicBezTo>
                  <a:pt x="7414308" y="5414537"/>
                  <a:pt x="7418473" y="5414985"/>
                  <a:pt x="7424776" y="5419036"/>
                </a:cubicBezTo>
                <a:lnTo>
                  <a:pt x="7418703" y="5428489"/>
                </a:lnTo>
                <a:cubicBezTo>
                  <a:pt x="7412399" y="5424440"/>
                  <a:pt x="7410260" y="5420839"/>
                  <a:pt x="7412285" y="5417687"/>
                </a:cubicBezTo>
                <a:close/>
                <a:moveTo>
                  <a:pt x="7357962" y="5336281"/>
                </a:moveTo>
                <a:lnTo>
                  <a:pt x="7325948" y="5340648"/>
                </a:lnTo>
                <a:lnTo>
                  <a:pt x="7289252" y="5358996"/>
                </a:lnTo>
                <a:lnTo>
                  <a:pt x="7289717" y="5358988"/>
                </a:lnTo>
                <a:lnTo>
                  <a:pt x="7302553" y="5380591"/>
                </a:lnTo>
                <a:cubicBezTo>
                  <a:pt x="7302553" y="5380591"/>
                  <a:pt x="7296364" y="5383294"/>
                  <a:pt x="7283987" y="5388699"/>
                </a:cubicBezTo>
                <a:cubicBezTo>
                  <a:pt x="7271612" y="5394105"/>
                  <a:pt x="7266550" y="5401983"/>
                  <a:pt x="7268803" y="5412337"/>
                </a:cubicBezTo>
                <a:cubicBezTo>
                  <a:pt x="7275106" y="5416385"/>
                  <a:pt x="7276235" y="5421560"/>
                  <a:pt x="7272184" y="5427864"/>
                </a:cubicBezTo>
                <a:lnTo>
                  <a:pt x="7271212" y="5431690"/>
                </a:lnTo>
                <a:lnTo>
                  <a:pt x="7275458" y="5444431"/>
                </a:lnTo>
                <a:lnTo>
                  <a:pt x="7309119" y="5444431"/>
                </a:lnTo>
                <a:lnTo>
                  <a:pt x="7342780" y="5444431"/>
                </a:lnTo>
                <a:lnTo>
                  <a:pt x="7342778" y="5466873"/>
                </a:lnTo>
                <a:cubicBezTo>
                  <a:pt x="7342780" y="5481830"/>
                  <a:pt x="7342780" y="5489311"/>
                  <a:pt x="7342780" y="5489311"/>
                </a:cubicBezTo>
                <a:cubicBezTo>
                  <a:pt x="7342780" y="5489311"/>
                  <a:pt x="7339039" y="5489309"/>
                  <a:pt x="7331558" y="5489311"/>
                </a:cubicBezTo>
                <a:lnTo>
                  <a:pt x="7316022" y="5491796"/>
                </a:lnTo>
                <a:lnTo>
                  <a:pt x="7320149" y="5498743"/>
                </a:lnTo>
                <a:cubicBezTo>
                  <a:pt x="7332755" y="5506840"/>
                  <a:pt x="7330730" y="5509992"/>
                  <a:pt x="7314074" y="5508198"/>
                </a:cubicBezTo>
                <a:lnTo>
                  <a:pt x="7289092" y="5505505"/>
                </a:lnTo>
                <a:lnTo>
                  <a:pt x="7282385" y="5497178"/>
                </a:lnTo>
                <a:lnTo>
                  <a:pt x="7268306" y="5499432"/>
                </a:lnTo>
                <a:lnTo>
                  <a:pt x="7264108" y="5502813"/>
                </a:lnTo>
                <a:lnTo>
                  <a:pt x="7257205" y="5502068"/>
                </a:lnTo>
                <a:lnTo>
                  <a:pt x="7233309" y="5510757"/>
                </a:lnTo>
                <a:lnTo>
                  <a:pt x="7243196" y="5556161"/>
                </a:lnTo>
                <a:lnTo>
                  <a:pt x="7237769" y="5564610"/>
                </a:lnTo>
                <a:lnTo>
                  <a:pt x="7240203" y="5566369"/>
                </a:lnTo>
                <a:lnTo>
                  <a:pt x="7237643" y="5565950"/>
                </a:lnTo>
                <a:lnTo>
                  <a:pt x="7246577" y="5571689"/>
                </a:lnTo>
                <a:cubicBezTo>
                  <a:pt x="7263234" y="5573482"/>
                  <a:pt x="7276068" y="5595086"/>
                  <a:pt x="7285085" y="5636495"/>
                </a:cubicBezTo>
                <a:cubicBezTo>
                  <a:pt x="7295898" y="5661246"/>
                  <a:pt x="7304454" y="5675649"/>
                  <a:pt x="7310757" y="5679698"/>
                </a:cubicBezTo>
                <a:cubicBezTo>
                  <a:pt x="7317061" y="5683747"/>
                  <a:pt x="7322801" y="5685207"/>
                  <a:pt x="7327977" y="5684081"/>
                </a:cubicBezTo>
                <a:cubicBezTo>
                  <a:pt x="7333153" y="5682954"/>
                  <a:pt x="7342941" y="5678111"/>
                  <a:pt x="7357342" y="5669553"/>
                </a:cubicBezTo>
                <a:lnTo>
                  <a:pt x="7382327" y="5672247"/>
                </a:lnTo>
                <a:cubicBezTo>
                  <a:pt x="7382327" y="5672247"/>
                  <a:pt x="7381313" y="5673824"/>
                  <a:pt x="7379290" y="5676974"/>
                </a:cubicBezTo>
                <a:cubicBezTo>
                  <a:pt x="7377265" y="5680125"/>
                  <a:pt x="7377380" y="5686877"/>
                  <a:pt x="7379634" y="5697229"/>
                </a:cubicBezTo>
                <a:cubicBezTo>
                  <a:pt x="7373331" y="5693181"/>
                  <a:pt x="7371193" y="5689579"/>
                  <a:pt x="7373216" y="5686429"/>
                </a:cubicBezTo>
                <a:cubicBezTo>
                  <a:pt x="7375241" y="5683277"/>
                  <a:pt x="7374677" y="5680689"/>
                  <a:pt x="7371525" y="5678665"/>
                </a:cubicBezTo>
                <a:cubicBezTo>
                  <a:pt x="7368373" y="5676640"/>
                  <a:pt x="7365785" y="5677203"/>
                  <a:pt x="7363761" y="5680355"/>
                </a:cubicBezTo>
                <a:cubicBezTo>
                  <a:pt x="7361736" y="5683505"/>
                  <a:pt x="7355549" y="5686208"/>
                  <a:pt x="7345196" y="5688463"/>
                </a:cubicBezTo>
                <a:cubicBezTo>
                  <a:pt x="7334842" y="5690718"/>
                  <a:pt x="7332370" y="5698033"/>
                  <a:pt x="7337777" y="5710410"/>
                </a:cubicBezTo>
                <a:cubicBezTo>
                  <a:pt x="7343181" y="5722788"/>
                  <a:pt x="7347910" y="5725825"/>
                  <a:pt x="7351960" y="5719520"/>
                </a:cubicBezTo>
                <a:lnTo>
                  <a:pt x="7355339" y="5735049"/>
                </a:lnTo>
                <a:cubicBezTo>
                  <a:pt x="7351291" y="5741352"/>
                  <a:pt x="7346114" y="5742479"/>
                  <a:pt x="7339812" y="5738430"/>
                </a:cubicBezTo>
                <a:cubicBezTo>
                  <a:pt x="7324950" y="5719979"/>
                  <a:pt x="7313471" y="5717057"/>
                  <a:pt x="7305374" y="5729664"/>
                </a:cubicBezTo>
                <a:cubicBezTo>
                  <a:pt x="7301324" y="5735967"/>
                  <a:pt x="7307178" y="5744180"/>
                  <a:pt x="7322937" y="5754303"/>
                </a:cubicBezTo>
                <a:cubicBezTo>
                  <a:pt x="7338695" y="5764425"/>
                  <a:pt x="7348713" y="5773086"/>
                  <a:pt x="7352991" y="5780288"/>
                </a:cubicBezTo>
                <a:cubicBezTo>
                  <a:pt x="7357269" y="5787488"/>
                  <a:pt x="7360537" y="5796263"/>
                  <a:pt x="7362790" y="5806617"/>
                </a:cubicBezTo>
                <a:cubicBezTo>
                  <a:pt x="7355152" y="5846229"/>
                  <a:pt x="7348181" y="5864013"/>
                  <a:pt x="7341878" y="5859963"/>
                </a:cubicBezTo>
                <a:cubicBezTo>
                  <a:pt x="7335575" y="5855915"/>
                  <a:pt x="7328823" y="5856029"/>
                  <a:pt x="7321623" y="5860309"/>
                </a:cubicBezTo>
                <a:cubicBezTo>
                  <a:pt x="7314423" y="5864587"/>
                  <a:pt x="7311386" y="5869314"/>
                  <a:pt x="7312514" y="5874491"/>
                </a:cubicBezTo>
                <a:cubicBezTo>
                  <a:pt x="7313639" y="5879667"/>
                  <a:pt x="7309027" y="5883382"/>
                  <a:pt x="7298675" y="5885635"/>
                </a:cubicBezTo>
                <a:cubicBezTo>
                  <a:pt x="7298675" y="5885635"/>
                  <a:pt x="7296087" y="5886200"/>
                  <a:pt x="7290911" y="5887327"/>
                </a:cubicBezTo>
                <a:cubicBezTo>
                  <a:pt x="7285736" y="5888453"/>
                  <a:pt x="7283146" y="5889016"/>
                  <a:pt x="7283146" y="5889016"/>
                </a:cubicBezTo>
                <a:lnTo>
                  <a:pt x="7264925" y="5917381"/>
                </a:lnTo>
                <a:lnTo>
                  <a:pt x="7252779" y="5936291"/>
                </a:lnTo>
                <a:lnTo>
                  <a:pt x="7277763" y="5938982"/>
                </a:lnTo>
                <a:cubicBezTo>
                  <a:pt x="7292163" y="5930426"/>
                  <a:pt x="7299364" y="5926147"/>
                  <a:pt x="7299364" y="5926147"/>
                </a:cubicBezTo>
                <a:lnTo>
                  <a:pt x="7314892" y="5922765"/>
                </a:lnTo>
                <a:lnTo>
                  <a:pt x="7345949" y="5916002"/>
                </a:lnTo>
                <a:cubicBezTo>
                  <a:pt x="7339646" y="5911954"/>
                  <a:pt x="7337506" y="5908354"/>
                  <a:pt x="7339530" y="5905202"/>
                </a:cubicBezTo>
                <a:cubicBezTo>
                  <a:pt x="7341555" y="5902050"/>
                  <a:pt x="7339417" y="5898450"/>
                  <a:pt x="7333113" y="5894402"/>
                </a:cubicBezTo>
                <a:cubicBezTo>
                  <a:pt x="7337162" y="5888098"/>
                  <a:pt x="7342787" y="5882808"/>
                  <a:pt x="7349987" y="5878529"/>
                </a:cubicBezTo>
                <a:cubicBezTo>
                  <a:pt x="7357188" y="5874249"/>
                  <a:pt x="7363940" y="5874136"/>
                  <a:pt x="7370243" y="5878184"/>
                </a:cubicBezTo>
                <a:cubicBezTo>
                  <a:pt x="7376546" y="5882233"/>
                  <a:pt x="7380711" y="5882682"/>
                  <a:pt x="7382736" y="5879531"/>
                </a:cubicBezTo>
                <a:cubicBezTo>
                  <a:pt x="7384760" y="5876380"/>
                  <a:pt x="7388360" y="5874240"/>
                  <a:pt x="7393535" y="5873113"/>
                </a:cubicBezTo>
                <a:cubicBezTo>
                  <a:pt x="7398712" y="5871987"/>
                  <a:pt x="7404450" y="5873446"/>
                  <a:pt x="7410753" y="5877496"/>
                </a:cubicBezTo>
                <a:lnTo>
                  <a:pt x="7416829" y="5868039"/>
                </a:lnTo>
                <a:cubicBezTo>
                  <a:pt x="7416829" y="5868039"/>
                  <a:pt x="7417277" y="5863876"/>
                  <a:pt x="7418174" y="5855549"/>
                </a:cubicBezTo>
                <a:cubicBezTo>
                  <a:pt x="7419071" y="5847221"/>
                  <a:pt x="7416368" y="5841032"/>
                  <a:pt x="7410066" y="5836985"/>
                </a:cubicBezTo>
                <a:lnTo>
                  <a:pt x="7397229" y="5815381"/>
                </a:lnTo>
                <a:cubicBezTo>
                  <a:pt x="7401277" y="5809078"/>
                  <a:pt x="7402739" y="5803338"/>
                  <a:pt x="7401613" y="5798163"/>
                </a:cubicBezTo>
                <a:cubicBezTo>
                  <a:pt x="7400486" y="5792988"/>
                  <a:pt x="7399921" y="5790398"/>
                  <a:pt x="7399921" y="5790398"/>
                </a:cubicBezTo>
                <a:cubicBezTo>
                  <a:pt x="7399921" y="5790398"/>
                  <a:pt x="7400370" y="5786234"/>
                  <a:pt x="7401268" y="5777908"/>
                </a:cubicBezTo>
                <a:cubicBezTo>
                  <a:pt x="7402165" y="5769579"/>
                  <a:pt x="7403061" y="5761252"/>
                  <a:pt x="7403959" y="5752924"/>
                </a:cubicBezTo>
                <a:cubicBezTo>
                  <a:pt x="7404858" y="5744597"/>
                  <a:pt x="7405192" y="5733681"/>
                  <a:pt x="7404961" y="5720177"/>
                </a:cubicBezTo>
                <a:cubicBezTo>
                  <a:pt x="7404731" y="5706673"/>
                  <a:pt x="7403488" y="5694747"/>
                  <a:pt x="7401235" y="5684393"/>
                </a:cubicBezTo>
                <a:cubicBezTo>
                  <a:pt x="7394474" y="5653336"/>
                  <a:pt x="7393115" y="5634657"/>
                  <a:pt x="7397165" y="5628354"/>
                </a:cubicBezTo>
                <a:cubicBezTo>
                  <a:pt x="7425507" y="5584231"/>
                  <a:pt x="7444853" y="5561043"/>
                  <a:pt x="7455208" y="5558788"/>
                </a:cubicBezTo>
                <a:cubicBezTo>
                  <a:pt x="7455208" y="5558788"/>
                  <a:pt x="7452057" y="5556763"/>
                  <a:pt x="7445754" y="5552715"/>
                </a:cubicBezTo>
                <a:cubicBezTo>
                  <a:pt x="7443499" y="5542363"/>
                  <a:pt x="7441244" y="5532011"/>
                  <a:pt x="7438990" y="5521659"/>
                </a:cubicBezTo>
                <a:cubicBezTo>
                  <a:pt x="7436737" y="5511306"/>
                  <a:pt x="7438197" y="5505566"/>
                  <a:pt x="7443374" y="5504439"/>
                </a:cubicBezTo>
                <a:cubicBezTo>
                  <a:pt x="7448549" y="5503313"/>
                  <a:pt x="7451586" y="5498586"/>
                  <a:pt x="7452484" y="5490258"/>
                </a:cubicBezTo>
                <a:cubicBezTo>
                  <a:pt x="7453381" y="5481929"/>
                  <a:pt x="7445503" y="5476867"/>
                  <a:pt x="7428846" y="5475073"/>
                </a:cubicBezTo>
                <a:cubicBezTo>
                  <a:pt x="7422543" y="5471025"/>
                  <a:pt x="7417816" y="5467988"/>
                  <a:pt x="7414665" y="5465963"/>
                </a:cubicBezTo>
                <a:cubicBezTo>
                  <a:pt x="7411511" y="5463939"/>
                  <a:pt x="7407348" y="5463491"/>
                  <a:pt x="7402171" y="5464617"/>
                </a:cubicBezTo>
                <a:cubicBezTo>
                  <a:pt x="7396996" y="5465744"/>
                  <a:pt x="7391256" y="5464283"/>
                  <a:pt x="7384953" y="5460235"/>
                </a:cubicBezTo>
                <a:cubicBezTo>
                  <a:pt x="7378650" y="5456186"/>
                  <a:pt x="7375498" y="5454161"/>
                  <a:pt x="7375498" y="5454161"/>
                </a:cubicBezTo>
                <a:lnTo>
                  <a:pt x="7347135" y="5435941"/>
                </a:lnTo>
                <a:cubicBezTo>
                  <a:pt x="7351185" y="5429637"/>
                  <a:pt x="7350954" y="5416133"/>
                  <a:pt x="7346446" y="5395429"/>
                </a:cubicBezTo>
                <a:cubicBezTo>
                  <a:pt x="7314930" y="5375183"/>
                  <a:pt x="7312675" y="5364831"/>
                  <a:pt x="7339682" y="5364374"/>
                </a:cubicBezTo>
                <a:lnTo>
                  <a:pt x="7361283" y="5351536"/>
                </a:lnTo>
                <a:close/>
                <a:moveTo>
                  <a:pt x="7424021" y="5191495"/>
                </a:moveTo>
                <a:cubicBezTo>
                  <a:pt x="7424021" y="5191495"/>
                  <a:pt x="7424586" y="5194083"/>
                  <a:pt x="7425713" y="5199258"/>
                </a:cubicBezTo>
                <a:cubicBezTo>
                  <a:pt x="7426839" y="5204435"/>
                  <a:pt x="7428531" y="5212198"/>
                  <a:pt x="7430785" y="5222552"/>
                </a:cubicBezTo>
                <a:lnTo>
                  <a:pt x="7443621" y="5244153"/>
                </a:lnTo>
                <a:lnTo>
                  <a:pt x="7422019" y="5256989"/>
                </a:lnTo>
                <a:cubicBezTo>
                  <a:pt x="7405364" y="5255195"/>
                  <a:pt x="7395460" y="5253284"/>
                  <a:pt x="7392309" y="5251259"/>
                </a:cubicBezTo>
                <a:cubicBezTo>
                  <a:pt x="7389159" y="5249236"/>
                  <a:pt x="7389606" y="5245071"/>
                  <a:pt x="7393654" y="5238769"/>
                </a:cubicBezTo>
                <a:cubicBezTo>
                  <a:pt x="7397704" y="5232464"/>
                  <a:pt x="7399728" y="5229313"/>
                  <a:pt x="7399728" y="5229313"/>
                </a:cubicBezTo>
                <a:cubicBezTo>
                  <a:pt x="7406031" y="5233361"/>
                  <a:pt x="7411208" y="5232236"/>
                  <a:pt x="7415257" y="5225933"/>
                </a:cubicBezTo>
                <a:cubicBezTo>
                  <a:pt x="7419307" y="5219630"/>
                  <a:pt x="7418179" y="5214453"/>
                  <a:pt x="7411875" y="5210404"/>
                </a:cubicBezTo>
                <a:cubicBezTo>
                  <a:pt x="7405572" y="5206356"/>
                  <a:pt x="7403434" y="5202754"/>
                  <a:pt x="7405457" y="5199604"/>
                </a:cubicBezTo>
                <a:cubicBezTo>
                  <a:pt x="7407481" y="5196452"/>
                  <a:pt x="7413669" y="5193749"/>
                  <a:pt x="7424021" y="5191495"/>
                </a:cubicBezTo>
                <a:close/>
                <a:moveTo>
                  <a:pt x="7416856" y="4758053"/>
                </a:moveTo>
                <a:lnTo>
                  <a:pt x="7400984" y="4758054"/>
                </a:lnTo>
                <a:cubicBezTo>
                  <a:pt x="7390410" y="4768632"/>
                  <a:pt x="7393052" y="4776568"/>
                  <a:pt x="7408922" y="4781855"/>
                </a:cubicBezTo>
                <a:close/>
                <a:moveTo>
                  <a:pt x="7464456" y="4646981"/>
                </a:moveTo>
                <a:cubicBezTo>
                  <a:pt x="7459166" y="4652274"/>
                  <a:pt x="7459165" y="4657561"/>
                  <a:pt x="7464456" y="4662850"/>
                </a:cubicBezTo>
                <a:lnTo>
                  <a:pt x="7472389" y="4654916"/>
                </a:lnTo>
                <a:close/>
                <a:moveTo>
                  <a:pt x="7274048" y="4059889"/>
                </a:moveTo>
                <a:lnTo>
                  <a:pt x="7250248" y="4131294"/>
                </a:lnTo>
                <a:cubicBezTo>
                  <a:pt x="7250248" y="4131294"/>
                  <a:pt x="7247604" y="4128649"/>
                  <a:pt x="7242313" y="4123359"/>
                </a:cubicBezTo>
                <a:cubicBezTo>
                  <a:pt x="7231734" y="4112779"/>
                  <a:pt x="7223801" y="4104848"/>
                  <a:pt x="7218512" y="4099558"/>
                </a:cubicBezTo>
                <a:cubicBezTo>
                  <a:pt x="7223801" y="4094268"/>
                  <a:pt x="7229087" y="4094268"/>
                  <a:pt x="7234377" y="4099557"/>
                </a:cubicBezTo>
                <a:cubicBezTo>
                  <a:pt x="7250245" y="4094268"/>
                  <a:pt x="7260824" y="4083688"/>
                  <a:pt x="7266114" y="4067823"/>
                </a:cubicBezTo>
                <a:close/>
                <a:moveTo>
                  <a:pt x="7183587" y="3917902"/>
                </a:moveTo>
                <a:lnTo>
                  <a:pt x="7191819" y="3934225"/>
                </a:lnTo>
                <a:cubicBezTo>
                  <a:pt x="7191819" y="3934225"/>
                  <a:pt x="7189436" y="3929494"/>
                  <a:pt x="7184662" y="3920036"/>
                </a:cubicBezTo>
                <a:close/>
                <a:moveTo>
                  <a:pt x="7262147" y="3746508"/>
                </a:moveTo>
                <a:cubicBezTo>
                  <a:pt x="7264792" y="3749154"/>
                  <a:pt x="7266114" y="3750476"/>
                  <a:pt x="7266114" y="3750476"/>
                </a:cubicBezTo>
                <a:cubicBezTo>
                  <a:pt x="7266114" y="3750476"/>
                  <a:pt x="7263469" y="3753118"/>
                  <a:pt x="7258181" y="3758409"/>
                </a:cubicBezTo>
                <a:lnTo>
                  <a:pt x="7250245" y="3750475"/>
                </a:lnTo>
                <a:cubicBezTo>
                  <a:pt x="7255535" y="3745185"/>
                  <a:pt x="7259502" y="3743864"/>
                  <a:pt x="7262147" y="3746508"/>
                </a:cubicBezTo>
                <a:close/>
                <a:moveTo>
                  <a:pt x="7345451" y="3687007"/>
                </a:moveTo>
                <a:lnTo>
                  <a:pt x="7353384" y="3694940"/>
                </a:lnTo>
                <a:lnTo>
                  <a:pt x="7305783" y="3774277"/>
                </a:lnTo>
                <a:lnTo>
                  <a:pt x="7297849" y="3766343"/>
                </a:lnTo>
                <a:cubicBezTo>
                  <a:pt x="7297849" y="3755763"/>
                  <a:pt x="7295206" y="3747831"/>
                  <a:pt x="7289915" y="3742542"/>
                </a:cubicBezTo>
                <a:lnTo>
                  <a:pt x="7297850" y="3734608"/>
                </a:lnTo>
                <a:cubicBezTo>
                  <a:pt x="7313716" y="3729320"/>
                  <a:pt x="7324296" y="3718738"/>
                  <a:pt x="7329584" y="3702873"/>
                </a:cubicBezTo>
                <a:cubicBezTo>
                  <a:pt x="7324294" y="3697584"/>
                  <a:pt x="7325616" y="3693617"/>
                  <a:pt x="7333551" y="3690973"/>
                </a:cubicBezTo>
                <a:cubicBezTo>
                  <a:pt x="7341484" y="3688326"/>
                  <a:pt x="7345451" y="3687007"/>
                  <a:pt x="7345451" y="3687007"/>
                </a:cubicBezTo>
                <a:close/>
                <a:moveTo>
                  <a:pt x="7111022" y="3174030"/>
                </a:moveTo>
                <a:lnTo>
                  <a:pt x="7093312" y="3191859"/>
                </a:lnTo>
                <a:cubicBezTo>
                  <a:pt x="7076736" y="3194284"/>
                  <a:pt x="7064896" y="3194325"/>
                  <a:pt x="7057777" y="3191983"/>
                </a:cubicBezTo>
                <a:lnTo>
                  <a:pt x="7061295" y="3181309"/>
                </a:lnTo>
                <a:cubicBezTo>
                  <a:pt x="7077871" y="3178882"/>
                  <a:pt x="7094446" y="3176457"/>
                  <a:pt x="7111022" y="3174030"/>
                </a:cubicBezTo>
                <a:close/>
                <a:moveTo>
                  <a:pt x="7045359" y="3127467"/>
                </a:moveTo>
                <a:cubicBezTo>
                  <a:pt x="7045356" y="3137360"/>
                  <a:pt x="7045356" y="3142307"/>
                  <a:pt x="7045356" y="3142307"/>
                </a:cubicBezTo>
                <a:cubicBezTo>
                  <a:pt x="7035463" y="3142307"/>
                  <a:pt x="7030521" y="3142305"/>
                  <a:pt x="7030521" y="3142305"/>
                </a:cubicBezTo>
                <a:cubicBezTo>
                  <a:pt x="7030519" y="3132414"/>
                  <a:pt x="7035463" y="3127465"/>
                  <a:pt x="7045359" y="3127467"/>
                </a:cubicBezTo>
                <a:close/>
                <a:moveTo>
                  <a:pt x="7071721" y="3113754"/>
                </a:moveTo>
                <a:lnTo>
                  <a:pt x="7068204" y="3124427"/>
                </a:lnTo>
                <a:cubicBezTo>
                  <a:pt x="7065861" y="3131541"/>
                  <a:pt x="7061129" y="3133927"/>
                  <a:pt x="7054015" y="3131582"/>
                </a:cubicBezTo>
                <a:cubicBezTo>
                  <a:pt x="7054015" y="3131582"/>
                  <a:pt x="7055189" y="3128024"/>
                  <a:pt x="7057532" y="3120910"/>
                </a:cubicBezTo>
                <a:cubicBezTo>
                  <a:pt x="7057532" y="3120910"/>
                  <a:pt x="7058118" y="3119130"/>
                  <a:pt x="7059290" y="3115573"/>
                </a:cubicBezTo>
                <a:cubicBezTo>
                  <a:pt x="7060463" y="3112014"/>
                  <a:pt x="7064607" y="3111408"/>
                  <a:pt x="7071721" y="3113754"/>
                </a:cubicBezTo>
                <a:close/>
                <a:moveTo>
                  <a:pt x="7000844" y="3112632"/>
                </a:moveTo>
                <a:cubicBezTo>
                  <a:pt x="7000844" y="3112632"/>
                  <a:pt x="7000845" y="3115102"/>
                  <a:pt x="7000845" y="3120046"/>
                </a:cubicBezTo>
                <a:lnTo>
                  <a:pt x="7000847" y="3128068"/>
                </a:lnTo>
                <a:lnTo>
                  <a:pt x="7008538" y="3120323"/>
                </a:lnTo>
                <a:close/>
                <a:moveTo>
                  <a:pt x="7045358" y="3068118"/>
                </a:moveTo>
                <a:lnTo>
                  <a:pt x="7060195" y="3068118"/>
                </a:lnTo>
                <a:cubicBezTo>
                  <a:pt x="7060195" y="3078009"/>
                  <a:pt x="7057721" y="3082958"/>
                  <a:pt x="7052775" y="3082955"/>
                </a:cubicBezTo>
                <a:cubicBezTo>
                  <a:pt x="7047831" y="3082956"/>
                  <a:pt x="7045356" y="3078009"/>
                  <a:pt x="7045358" y="3068118"/>
                </a:cubicBezTo>
                <a:close/>
                <a:moveTo>
                  <a:pt x="7089184" y="3024853"/>
                </a:moveTo>
                <a:lnTo>
                  <a:pt x="7071478" y="3042684"/>
                </a:lnTo>
                <a:cubicBezTo>
                  <a:pt x="7054903" y="3045109"/>
                  <a:pt x="7043058" y="3045149"/>
                  <a:pt x="7035942" y="3042803"/>
                </a:cubicBezTo>
                <a:lnTo>
                  <a:pt x="7050131" y="3035650"/>
                </a:lnTo>
                <a:cubicBezTo>
                  <a:pt x="7069050" y="3026106"/>
                  <a:pt x="7082069" y="3022509"/>
                  <a:pt x="7089184" y="3024853"/>
                </a:cubicBezTo>
                <a:close/>
                <a:moveTo>
                  <a:pt x="6979000" y="3018126"/>
                </a:moveTo>
                <a:lnTo>
                  <a:pt x="6979018" y="3023607"/>
                </a:lnTo>
                <a:lnTo>
                  <a:pt x="6986010" y="3023605"/>
                </a:lnTo>
                <a:lnTo>
                  <a:pt x="7003515" y="3021106"/>
                </a:lnTo>
                <a:close/>
                <a:moveTo>
                  <a:pt x="6934077" y="2993930"/>
                </a:moveTo>
                <a:lnTo>
                  <a:pt x="6923527" y="2993931"/>
                </a:lnTo>
                <a:lnTo>
                  <a:pt x="6927394" y="2995206"/>
                </a:lnTo>
                <a:cubicBezTo>
                  <a:pt x="6935720" y="3005837"/>
                  <a:pt x="6943442" y="3012325"/>
                  <a:pt x="6950558" y="3014670"/>
                </a:cubicBezTo>
                <a:cubicBezTo>
                  <a:pt x="6957675" y="3017015"/>
                  <a:pt x="6958847" y="3013457"/>
                  <a:pt x="6954074" y="3003998"/>
                </a:cubicBezTo>
                <a:lnTo>
                  <a:pt x="6964747" y="3007515"/>
                </a:lnTo>
                <a:lnTo>
                  <a:pt x="6984228" y="2997688"/>
                </a:lnTo>
                <a:lnTo>
                  <a:pt x="6978590" y="2993931"/>
                </a:lnTo>
                <a:cubicBezTo>
                  <a:pt x="6963754" y="2993930"/>
                  <a:pt x="6951390" y="2993931"/>
                  <a:pt x="6941494" y="2993930"/>
                </a:cubicBezTo>
                <a:cubicBezTo>
                  <a:pt x="6941494" y="2993930"/>
                  <a:pt x="6939022" y="2993931"/>
                  <a:pt x="6934077" y="2993930"/>
                </a:cubicBezTo>
                <a:close/>
                <a:moveTo>
                  <a:pt x="6889913" y="2947360"/>
                </a:moveTo>
                <a:lnTo>
                  <a:pt x="6911260" y="2954393"/>
                </a:lnTo>
                <a:lnTo>
                  <a:pt x="6868599" y="2949212"/>
                </a:lnTo>
                <a:close/>
                <a:moveTo>
                  <a:pt x="6926659" y="2890072"/>
                </a:moveTo>
                <a:lnTo>
                  <a:pt x="6933054" y="2915649"/>
                </a:lnTo>
                <a:lnTo>
                  <a:pt x="6936000" y="2915217"/>
                </a:lnTo>
                <a:lnTo>
                  <a:pt x="6933287" y="2916587"/>
                </a:lnTo>
                <a:lnTo>
                  <a:pt x="6941494" y="2949420"/>
                </a:lnTo>
                <a:cubicBezTo>
                  <a:pt x="6931604" y="2949420"/>
                  <a:pt x="6926660" y="2944475"/>
                  <a:pt x="6926659" y="2934585"/>
                </a:cubicBezTo>
                <a:lnTo>
                  <a:pt x="6926659" y="2919929"/>
                </a:lnTo>
                <a:lnTo>
                  <a:pt x="6921811" y="2922374"/>
                </a:lnTo>
                <a:cubicBezTo>
                  <a:pt x="6912350" y="2927146"/>
                  <a:pt x="6904063" y="2928360"/>
                  <a:pt x="6896947" y="2926015"/>
                </a:cubicBezTo>
                <a:lnTo>
                  <a:pt x="6911138" y="2918858"/>
                </a:lnTo>
                <a:lnTo>
                  <a:pt x="6926659" y="2916586"/>
                </a:lnTo>
                <a:close/>
                <a:moveTo>
                  <a:pt x="7356480" y="1737729"/>
                </a:moveTo>
                <a:lnTo>
                  <a:pt x="7378921" y="1737729"/>
                </a:lnTo>
                <a:lnTo>
                  <a:pt x="7356481" y="1748951"/>
                </a:lnTo>
                <a:close/>
                <a:moveTo>
                  <a:pt x="7390140" y="1647971"/>
                </a:moveTo>
                <a:cubicBezTo>
                  <a:pt x="7390140" y="1655449"/>
                  <a:pt x="7390140" y="1659189"/>
                  <a:pt x="7390140" y="1659189"/>
                </a:cubicBezTo>
                <a:cubicBezTo>
                  <a:pt x="7382659" y="1659191"/>
                  <a:pt x="7378920" y="1659191"/>
                  <a:pt x="7378920" y="1659191"/>
                </a:cubicBezTo>
                <a:cubicBezTo>
                  <a:pt x="7378921" y="1651713"/>
                  <a:pt x="7382661" y="1647971"/>
                  <a:pt x="7390140" y="1647971"/>
                </a:cubicBezTo>
                <a:close/>
                <a:moveTo>
                  <a:pt x="7300381" y="1636752"/>
                </a:moveTo>
                <a:cubicBezTo>
                  <a:pt x="7300381" y="1636752"/>
                  <a:pt x="7298509" y="1638620"/>
                  <a:pt x="7294770" y="1642357"/>
                </a:cubicBezTo>
                <a:cubicBezTo>
                  <a:pt x="7291031" y="1646103"/>
                  <a:pt x="7289163" y="1647968"/>
                  <a:pt x="7289163" y="1647968"/>
                </a:cubicBezTo>
                <a:lnTo>
                  <a:pt x="7289163" y="1659191"/>
                </a:lnTo>
                <a:lnTo>
                  <a:pt x="7300381" y="1647969"/>
                </a:lnTo>
                <a:close/>
                <a:moveTo>
                  <a:pt x="7390140" y="1603088"/>
                </a:moveTo>
                <a:lnTo>
                  <a:pt x="7401360" y="1603090"/>
                </a:lnTo>
                <a:cubicBezTo>
                  <a:pt x="7401362" y="1610571"/>
                  <a:pt x="7399491" y="1614310"/>
                  <a:pt x="7395750" y="1614310"/>
                </a:cubicBezTo>
                <a:cubicBezTo>
                  <a:pt x="7392011" y="1614310"/>
                  <a:pt x="7390142" y="1610571"/>
                  <a:pt x="7390140" y="1603088"/>
                </a:cubicBezTo>
                <a:close/>
                <a:moveTo>
                  <a:pt x="7263065" y="1565775"/>
                </a:moveTo>
                <a:lnTo>
                  <a:pt x="7238243" y="1584391"/>
                </a:lnTo>
                <a:lnTo>
                  <a:pt x="7238190" y="1584496"/>
                </a:lnTo>
                <a:lnTo>
                  <a:pt x="7255502" y="1580651"/>
                </a:lnTo>
                <a:cubicBezTo>
                  <a:pt x="7262983" y="1580651"/>
                  <a:pt x="7266722" y="1576910"/>
                  <a:pt x="7266721" y="1569429"/>
                </a:cubicBezTo>
                <a:close/>
                <a:moveTo>
                  <a:pt x="7277941" y="1546989"/>
                </a:moveTo>
                <a:lnTo>
                  <a:pt x="7289163" y="1558210"/>
                </a:lnTo>
                <a:lnTo>
                  <a:pt x="7300381" y="1558210"/>
                </a:lnTo>
                <a:cubicBezTo>
                  <a:pt x="7300381" y="1558210"/>
                  <a:pt x="7298510" y="1560080"/>
                  <a:pt x="7294771" y="1563819"/>
                </a:cubicBezTo>
                <a:cubicBezTo>
                  <a:pt x="7291034" y="1567560"/>
                  <a:pt x="7289163" y="1569432"/>
                  <a:pt x="7289163" y="1569432"/>
                </a:cubicBezTo>
                <a:cubicBezTo>
                  <a:pt x="7296642" y="1569431"/>
                  <a:pt x="7304119" y="1569429"/>
                  <a:pt x="7311599" y="1569431"/>
                </a:cubicBezTo>
                <a:cubicBezTo>
                  <a:pt x="7326559" y="1569429"/>
                  <a:pt x="7337781" y="1569431"/>
                  <a:pt x="7345262" y="1569429"/>
                </a:cubicBezTo>
                <a:cubicBezTo>
                  <a:pt x="7356483" y="1569429"/>
                  <a:pt x="7363026" y="1568496"/>
                  <a:pt x="7364895" y="1566625"/>
                </a:cubicBezTo>
                <a:cubicBezTo>
                  <a:pt x="7366765" y="1564757"/>
                  <a:pt x="7363961" y="1561951"/>
                  <a:pt x="7356481" y="1558210"/>
                </a:cubicBezTo>
                <a:cubicBezTo>
                  <a:pt x="7356481" y="1550732"/>
                  <a:pt x="7350869" y="1546989"/>
                  <a:pt x="7339652" y="1546992"/>
                </a:cubicBezTo>
                <a:cubicBezTo>
                  <a:pt x="7328432" y="1546990"/>
                  <a:pt x="7319083" y="1546990"/>
                  <a:pt x="7311602" y="1546990"/>
                </a:cubicBezTo>
                <a:cubicBezTo>
                  <a:pt x="7311602" y="1546990"/>
                  <a:pt x="7309731" y="1546989"/>
                  <a:pt x="7305992" y="1546989"/>
                </a:cubicBezTo>
                <a:cubicBezTo>
                  <a:pt x="7302252" y="1546989"/>
                  <a:pt x="7296641" y="1546990"/>
                  <a:pt x="7289163" y="1546989"/>
                </a:cubicBezTo>
                <a:cubicBezTo>
                  <a:pt x="7281682" y="1546990"/>
                  <a:pt x="7277941" y="1546989"/>
                  <a:pt x="7277941" y="1546989"/>
                </a:cubicBezTo>
                <a:close/>
                <a:moveTo>
                  <a:pt x="7300381" y="1468450"/>
                </a:moveTo>
                <a:lnTo>
                  <a:pt x="7311602" y="1513329"/>
                </a:lnTo>
                <a:cubicBezTo>
                  <a:pt x="7304120" y="1513331"/>
                  <a:pt x="7300381" y="1509590"/>
                  <a:pt x="7300381" y="1502111"/>
                </a:cubicBezTo>
                <a:cubicBezTo>
                  <a:pt x="7300381" y="1494631"/>
                  <a:pt x="7300381" y="1483412"/>
                  <a:pt x="7300381" y="1468450"/>
                </a:cubicBezTo>
                <a:close/>
                <a:moveTo>
                  <a:pt x="7491121" y="357677"/>
                </a:moveTo>
                <a:cubicBezTo>
                  <a:pt x="7498600" y="357678"/>
                  <a:pt x="7502339" y="357678"/>
                  <a:pt x="7502339" y="357678"/>
                </a:cubicBezTo>
                <a:cubicBezTo>
                  <a:pt x="7502339" y="357678"/>
                  <a:pt x="7500470" y="359548"/>
                  <a:pt x="7496732" y="363287"/>
                </a:cubicBezTo>
                <a:cubicBezTo>
                  <a:pt x="7492992" y="367026"/>
                  <a:pt x="7491121" y="365156"/>
                  <a:pt x="7491121" y="357677"/>
                </a:cubicBezTo>
                <a:close/>
                <a:moveTo>
                  <a:pt x="5" y="0"/>
                </a:moveTo>
                <a:lnTo>
                  <a:pt x="7238619" y="0"/>
                </a:lnTo>
                <a:lnTo>
                  <a:pt x="7244282" y="4248"/>
                </a:lnTo>
                <a:cubicBezTo>
                  <a:pt x="7251761" y="7986"/>
                  <a:pt x="7255500" y="9859"/>
                  <a:pt x="7255500" y="9859"/>
                </a:cubicBezTo>
                <a:cubicBezTo>
                  <a:pt x="7255500" y="17338"/>
                  <a:pt x="7248022" y="21080"/>
                  <a:pt x="7233062" y="21077"/>
                </a:cubicBezTo>
                <a:cubicBezTo>
                  <a:pt x="7218102" y="21079"/>
                  <a:pt x="7203141" y="22950"/>
                  <a:pt x="7188182" y="26687"/>
                </a:cubicBezTo>
                <a:cubicBezTo>
                  <a:pt x="7173223" y="30428"/>
                  <a:pt x="7154521" y="36038"/>
                  <a:pt x="7132083" y="43518"/>
                </a:cubicBezTo>
                <a:cubicBezTo>
                  <a:pt x="7117123" y="43518"/>
                  <a:pt x="7107771" y="43518"/>
                  <a:pt x="7104032" y="43518"/>
                </a:cubicBezTo>
                <a:cubicBezTo>
                  <a:pt x="7100293" y="43518"/>
                  <a:pt x="7098423" y="47258"/>
                  <a:pt x="7098422" y="54740"/>
                </a:cubicBezTo>
                <a:cubicBezTo>
                  <a:pt x="7090944" y="69699"/>
                  <a:pt x="7092812" y="79049"/>
                  <a:pt x="7104032" y="82789"/>
                </a:cubicBezTo>
                <a:cubicBezTo>
                  <a:pt x="7115251" y="86526"/>
                  <a:pt x="7120862" y="90270"/>
                  <a:pt x="7120864" y="94010"/>
                </a:cubicBezTo>
                <a:cubicBezTo>
                  <a:pt x="7120864" y="97748"/>
                  <a:pt x="7124601" y="103358"/>
                  <a:pt x="7132083" y="110838"/>
                </a:cubicBezTo>
                <a:cubicBezTo>
                  <a:pt x="7139562" y="118319"/>
                  <a:pt x="7143301" y="123930"/>
                  <a:pt x="7143301" y="127669"/>
                </a:cubicBezTo>
                <a:cubicBezTo>
                  <a:pt x="7143303" y="131409"/>
                  <a:pt x="7139562" y="133278"/>
                  <a:pt x="7132081" y="133280"/>
                </a:cubicBezTo>
                <a:cubicBezTo>
                  <a:pt x="7117122" y="133280"/>
                  <a:pt x="7107774" y="135149"/>
                  <a:pt x="7104032" y="138887"/>
                </a:cubicBezTo>
                <a:cubicBezTo>
                  <a:pt x="7100291" y="142629"/>
                  <a:pt x="7098422" y="148236"/>
                  <a:pt x="7098422" y="155719"/>
                </a:cubicBezTo>
                <a:cubicBezTo>
                  <a:pt x="7098422" y="170678"/>
                  <a:pt x="7105902" y="181898"/>
                  <a:pt x="7120864" y="189378"/>
                </a:cubicBezTo>
                <a:cubicBezTo>
                  <a:pt x="7135823" y="196859"/>
                  <a:pt x="7147040" y="200598"/>
                  <a:pt x="7154523" y="200599"/>
                </a:cubicBezTo>
                <a:cubicBezTo>
                  <a:pt x="7191923" y="223037"/>
                  <a:pt x="7203138" y="241738"/>
                  <a:pt x="7188182" y="256698"/>
                </a:cubicBezTo>
                <a:cubicBezTo>
                  <a:pt x="7188182" y="256698"/>
                  <a:pt x="7188182" y="262309"/>
                  <a:pt x="7188182" y="273526"/>
                </a:cubicBezTo>
                <a:cubicBezTo>
                  <a:pt x="7188182" y="284748"/>
                  <a:pt x="7188182" y="290358"/>
                  <a:pt x="7188182" y="290358"/>
                </a:cubicBezTo>
                <a:cubicBezTo>
                  <a:pt x="7188182" y="290358"/>
                  <a:pt x="7191923" y="294097"/>
                  <a:pt x="7199401" y="301578"/>
                </a:cubicBezTo>
                <a:cubicBezTo>
                  <a:pt x="7206882" y="301577"/>
                  <a:pt x="7212492" y="303449"/>
                  <a:pt x="7216233" y="307185"/>
                </a:cubicBezTo>
                <a:cubicBezTo>
                  <a:pt x="7219975" y="310926"/>
                  <a:pt x="7225580" y="312797"/>
                  <a:pt x="7233062" y="312796"/>
                </a:cubicBezTo>
                <a:cubicBezTo>
                  <a:pt x="7233062" y="312796"/>
                  <a:pt x="7236802" y="316538"/>
                  <a:pt x="7244282" y="324017"/>
                </a:cubicBezTo>
                <a:cubicBezTo>
                  <a:pt x="7251763" y="331498"/>
                  <a:pt x="7259241" y="338977"/>
                  <a:pt x="7266722" y="346456"/>
                </a:cubicBezTo>
                <a:cubicBezTo>
                  <a:pt x="7289161" y="368897"/>
                  <a:pt x="7304120" y="380115"/>
                  <a:pt x="7311602" y="380115"/>
                </a:cubicBezTo>
                <a:cubicBezTo>
                  <a:pt x="7319083" y="380117"/>
                  <a:pt x="7322822" y="383856"/>
                  <a:pt x="7322820" y="391339"/>
                </a:cubicBezTo>
                <a:lnTo>
                  <a:pt x="7345262" y="424996"/>
                </a:lnTo>
                <a:cubicBezTo>
                  <a:pt x="7352742" y="424996"/>
                  <a:pt x="7363961" y="424998"/>
                  <a:pt x="7378921" y="424998"/>
                </a:cubicBezTo>
                <a:cubicBezTo>
                  <a:pt x="7393881" y="432474"/>
                  <a:pt x="7412581" y="432476"/>
                  <a:pt x="7435020" y="424996"/>
                </a:cubicBezTo>
                <a:lnTo>
                  <a:pt x="7446240" y="424998"/>
                </a:lnTo>
                <a:cubicBezTo>
                  <a:pt x="7446240" y="424998"/>
                  <a:pt x="7444370" y="423125"/>
                  <a:pt x="7440633" y="419389"/>
                </a:cubicBezTo>
                <a:cubicBezTo>
                  <a:pt x="7436892" y="415647"/>
                  <a:pt x="7435020" y="413779"/>
                  <a:pt x="7435020" y="413779"/>
                </a:cubicBezTo>
                <a:cubicBezTo>
                  <a:pt x="7427540" y="413776"/>
                  <a:pt x="7427541" y="406296"/>
                  <a:pt x="7435020" y="391337"/>
                </a:cubicBezTo>
                <a:cubicBezTo>
                  <a:pt x="7442499" y="391337"/>
                  <a:pt x="7446240" y="387598"/>
                  <a:pt x="7446240" y="380117"/>
                </a:cubicBezTo>
                <a:cubicBezTo>
                  <a:pt x="7446240" y="372637"/>
                  <a:pt x="7446241" y="367027"/>
                  <a:pt x="7446240" y="363287"/>
                </a:cubicBezTo>
                <a:cubicBezTo>
                  <a:pt x="7446240" y="359548"/>
                  <a:pt x="7448111" y="353937"/>
                  <a:pt x="7451850" y="346456"/>
                </a:cubicBezTo>
                <a:cubicBezTo>
                  <a:pt x="7455590" y="338977"/>
                  <a:pt x="7457462" y="335238"/>
                  <a:pt x="7457462" y="335238"/>
                </a:cubicBezTo>
                <a:lnTo>
                  <a:pt x="7457460" y="324019"/>
                </a:lnTo>
                <a:lnTo>
                  <a:pt x="7479900" y="312799"/>
                </a:lnTo>
                <a:cubicBezTo>
                  <a:pt x="7509819" y="312797"/>
                  <a:pt x="7513560" y="327758"/>
                  <a:pt x="7491121" y="357677"/>
                </a:cubicBezTo>
                <a:lnTo>
                  <a:pt x="7479900" y="368897"/>
                </a:lnTo>
                <a:lnTo>
                  <a:pt x="7479900" y="391337"/>
                </a:lnTo>
                <a:cubicBezTo>
                  <a:pt x="7479900" y="391337"/>
                  <a:pt x="7479900" y="395078"/>
                  <a:pt x="7479900" y="402556"/>
                </a:cubicBezTo>
                <a:lnTo>
                  <a:pt x="7491119" y="424998"/>
                </a:lnTo>
                <a:cubicBezTo>
                  <a:pt x="7483641" y="432476"/>
                  <a:pt x="7483640" y="438088"/>
                  <a:pt x="7491119" y="441827"/>
                </a:cubicBezTo>
                <a:cubicBezTo>
                  <a:pt x="7498600" y="445566"/>
                  <a:pt x="7506078" y="447438"/>
                  <a:pt x="7513560" y="447438"/>
                </a:cubicBezTo>
                <a:cubicBezTo>
                  <a:pt x="7565920" y="447435"/>
                  <a:pt x="7573401" y="458656"/>
                  <a:pt x="7536002" y="481096"/>
                </a:cubicBezTo>
                <a:lnTo>
                  <a:pt x="7524780" y="503536"/>
                </a:lnTo>
                <a:lnTo>
                  <a:pt x="7524780" y="514757"/>
                </a:lnTo>
                <a:lnTo>
                  <a:pt x="7524781" y="525977"/>
                </a:lnTo>
                <a:cubicBezTo>
                  <a:pt x="7532261" y="533455"/>
                  <a:pt x="7536002" y="537197"/>
                  <a:pt x="7536002" y="537197"/>
                </a:cubicBezTo>
                <a:cubicBezTo>
                  <a:pt x="7536002" y="537197"/>
                  <a:pt x="7539739" y="537196"/>
                  <a:pt x="7547219" y="537196"/>
                </a:cubicBezTo>
                <a:cubicBezTo>
                  <a:pt x="7547219" y="537196"/>
                  <a:pt x="7547219" y="540936"/>
                  <a:pt x="7547222" y="548417"/>
                </a:cubicBezTo>
                <a:cubicBezTo>
                  <a:pt x="7539739" y="563375"/>
                  <a:pt x="7554701" y="582073"/>
                  <a:pt x="7592100" y="604515"/>
                </a:cubicBezTo>
                <a:cubicBezTo>
                  <a:pt x="7599581" y="611995"/>
                  <a:pt x="7608930" y="617605"/>
                  <a:pt x="7620150" y="621343"/>
                </a:cubicBezTo>
                <a:cubicBezTo>
                  <a:pt x="7631370" y="625086"/>
                  <a:pt x="7640720" y="626957"/>
                  <a:pt x="7648201" y="626956"/>
                </a:cubicBezTo>
                <a:cubicBezTo>
                  <a:pt x="7678121" y="634436"/>
                  <a:pt x="7693077" y="641915"/>
                  <a:pt x="7693079" y="649395"/>
                </a:cubicBezTo>
                <a:cubicBezTo>
                  <a:pt x="7693079" y="656876"/>
                  <a:pt x="7685601" y="662486"/>
                  <a:pt x="7670641" y="666227"/>
                </a:cubicBezTo>
                <a:cubicBezTo>
                  <a:pt x="7655680" y="669964"/>
                  <a:pt x="7644460" y="671835"/>
                  <a:pt x="7636979" y="671835"/>
                </a:cubicBezTo>
                <a:cubicBezTo>
                  <a:pt x="7592100" y="671835"/>
                  <a:pt x="7554701" y="683055"/>
                  <a:pt x="7524780" y="705496"/>
                </a:cubicBezTo>
                <a:cubicBezTo>
                  <a:pt x="7517300" y="720455"/>
                  <a:pt x="7513561" y="735416"/>
                  <a:pt x="7513560" y="750377"/>
                </a:cubicBezTo>
                <a:lnTo>
                  <a:pt x="7524780" y="784034"/>
                </a:lnTo>
                <a:lnTo>
                  <a:pt x="7558439" y="784033"/>
                </a:lnTo>
                <a:lnTo>
                  <a:pt x="7592101" y="784034"/>
                </a:lnTo>
                <a:lnTo>
                  <a:pt x="7592100" y="806476"/>
                </a:lnTo>
                <a:cubicBezTo>
                  <a:pt x="7592101" y="821433"/>
                  <a:pt x="7592101" y="828914"/>
                  <a:pt x="7592101" y="828914"/>
                </a:cubicBezTo>
                <a:cubicBezTo>
                  <a:pt x="7592101" y="828914"/>
                  <a:pt x="7588361" y="828912"/>
                  <a:pt x="7580879" y="828914"/>
                </a:cubicBezTo>
                <a:cubicBezTo>
                  <a:pt x="7521041" y="836394"/>
                  <a:pt x="7487382" y="843873"/>
                  <a:pt x="7479902" y="851354"/>
                </a:cubicBezTo>
                <a:lnTo>
                  <a:pt x="7435021" y="862575"/>
                </a:lnTo>
                <a:cubicBezTo>
                  <a:pt x="7420060" y="862575"/>
                  <a:pt x="7406971" y="864444"/>
                  <a:pt x="7395750" y="868182"/>
                </a:cubicBezTo>
                <a:cubicBezTo>
                  <a:pt x="7384532" y="871924"/>
                  <a:pt x="7378921" y="873795"/>
                  <a:pt x="7378921" y="873795"/>
                </a:cubicBezTo>
                <a:cubicBezTo>
                  <a:pt x="7371442" y="881273"/>
                  <a:pt x="7362091" y="885015"/>
                  <a:pt x="7350869" y="885015"/>
                </a:cubicBezTo>
                <a:cubicBezTo>
                  <a:pt x="7339649" y="885013"/>
                  <a:pt x="7334041" y="892495"/>
                  <a:pt x="7334041" y="907452"/>
                </a:cubicBezTo>
                <a:cubicBezTo>
                  <a:pt x="7334041" y="922415"/>
                  <a:pt x="7337780" y="933632"/>
                  <a:pt x="7345262" y="941113"/>
                </a:cubicBezTo>
                <a:cubicBezTo>
                  <a:pt x="7352742" y="941113"/>
                  <a:pt x="7356481" y="948594"/>
                  <a:pt x="7356481" y="963554"/>
                </a:cubicBezTo>
                <a:cubicBezTo>
                  <a:pt x="7356481" y="978513"/>
                  <a:pt x="7356483" y="989733"/>
                  <a:pt x="7356481" y="997214"/>
                </a:cubicBezTo>
                <a:lnTo>
                  <a:pt x="7378920" y="1008434"/>
                </a:lnTo>
                <a:lnTo>
                  <a:pt x="7373310" y="1008433"/>
                </a:lnTo>
                <a:cubicBezTo>
                  <a:pt x="7369571" y="1008434"/>
                  <a:pt x="7367701" y="1008434"/>
                  <a:pt x="7367701" y="1008434"/>
                </a:cubicBezTo>
                <a:lnTo>
                  <a:pt x="7356481" y="1030872"/>
                </a:lnTo>
                <a:lnTo>
                  <a:pt x="7390140" y="1053312"/>
                </a:lnTo>
                <a:lnTo>
                  <a:pt x="7401360" y="1064534"/>
                </a:lnTo>
                <a:lnTo>
                  <a:pt x="7378921" y="1075753"/>
                </a:lnTo>
                <a:lnTo>
                  <a:pt x="7378920" y="1098192"/>
                </a:lnTo>
                <a:lnTo>
                  <a:pt x="7367701" y="1131852"/>
                </a:lnTo>
                <a:lnTo>
                  <a:pt x="7367703" y="1143071"/>
                </a:lnTo>
                <a:lnTo>
                  <a:pt x="7378921" y="1143073"/>
                </a:lnTo>
                <a:cubicBezTo>
                  <a:pt x="7378921" y="1158033"/>
                  <a:pt x="7380793" y="1167381"/>
                  <a:pt x="7384533" y="1171123"/>
                </a:cubicBezTo>
                <a:cubicBezTo>
                  <a:pt x="7388271" y="1174862"/>
                  <a:pt x="7390142" y="1180472"/>
                  <a:pt x="7390140" y="1187952"/>
                </a:cubicBezTo>
                <a:lnTo>
                  <a:pt x="7401362" y="1221613"/>
                </a:lnTo>
                <a:cubicBezTo>
                  <a:pt x="7378923" y="1229091"/>
                  <a:pt x="7367703" y="1247792"/>
                  <a:pt x="7367703" y="1277711"/>
                </a:cubicBezTo>
                <a:cubicBezTo>
                  <a:pt x="7375182" y="1292672"/>
                  <a:pt x="7375182" y="1305760"/>
                  <a:pt x="7367701" y="1316982"/>
                </a:cubicBezTo>
                <a:cubicBezTo>
                  <a:pt x="7360220" y="1328202"/>
                  <a:pt x="7356483" y="1337552"/>
                  <a:pt x="7356481" y="1345031"/>
                </a:cubicBezTo>
                <a:cubicBezTo>
                  <a:pt x="7363962" y="1345031"/>
                  <a:pt x="7367701" y="1350642"/>
                  <a:pt x="7367704" y="1361859"/>
                </a:cubicBezTo>
                <a:cubicBezTo>
                  <a:pt x="7367703" y="1373081"/>
                  <a:pt x="7371440" y="1382432"/>
                  <a:pt x="7378921" y="1389912"/>
                </a:cubicBezTo>
                <a:cubicBezTo>
                  <a:pt x="7386401" y="1412350"/>
                  <a:pt x="7392010" y="1425442"/>
                  <a:pt x="7395752" y="1429182"/>
                </a:cubicBezTo>
                <a:cubicBezTo>
                  <a:pt x="7399491" y="1432920"/>
                  <a:pt x="7393879" y="1442272"/>
                  <a:pt x="7378921" y="1457233"/>
                </a:cubicBezTo>
                <a:lnTo>
                  <a:pt x="7367701" y="1468450"/>
                </a:lnTo>
                <a:lnTo>
                  <a:pt x="7334041" y="1434791"/>
                </a:lnTo>
                <a:cubicBezTo>
                  <a:pt x="7319083" y="1412352"/>
                  <a:pt x="7307861" y="1404871"/>
                  <a:pt x="7300381" y="1412352"/>
                </a:cubicBezTo>
                <a:cubicBezTo>
                  <a:pt x="7300381" y="1412352"/>
                  <a:pt x="7298510" y="1410481"/>
                  <a:pt x="7294770" y="1406742"/>
                </a:cubicBezTo>
                <a:cubicBezTo>
                  <a:pt x="7291032" y="1403001"/>
                  <a:pt x="7289163" y="1397394"/>
                  <a:pt x="7289161" y="1389912"/>
                </a:cubicBezTo>
                <a:cubicBezTo>
                  <a:pt x="7281682" y="1389912"/>
                  <a:pt x="7274203" y="1389913"/>
                  <a:pt x="7266721" y="1389912"/>
                </a:cubicBezTo>
                <a:cubicBezTo>
                  <a:pt x="7266722" y="1404869"/>
                  <a:pt x="7264851" y="1416093"/>
                  <a:pt x="7261111" y="1423571"/>
                </a:cubicBezTo>
                <a:cubicBezTo>
                  <a:pt x="7257370" y="1431050"/>
                  <a:pt x="7259243" y="1440401"/>
                  <a:pt x="7266721" y="1451620"/>
                </a:cubicBezTo>
                <a:cubicBezTo>
                  <a:pt x="7274203" y="1462841"/>
                  <a:pt x="7274202" y="1468452"/>
                  <a:pt x="7266721" y="1468450"/>
                </a:cubicBezTo>
                <a:cubicBezTo>
                  <a:pt x="7259243" y="1468450"/>
                  <a:pt x="7244282" y="1470321"/>
                  <a:pt x="7221841" y="1474060"/>
                </a:cubicBezTo>
                <a:cubicBezTo>
                  <a:pt x="7199401" y="1477802"/>
                  <a:pt x="7188182" y="1475933"/>
                  <a:pt x="7188184" y="1468450"/>
                </a:cubicBezTo>
                <a:cubicBezTo>
                  <a:pt x="7184442" y="1468452"/>
                  <a:pt x="7180701" y="1471256"/>
                  <a:pt x="7176962" y="1476866"/>
                </a:cubicBezTo>
                <a:lnTo>
                  <a:pt x="7174099" y="1483305"/>
                </a:lnTo>
                <a:lnTo>
                  <a:pt x="7190225" y="1495312"/>
                </a:lnTo>
                <a:cubicBezTo>
                  <a:pt x="7202110" y="1507117"/>
                  <a:pt x="7210441" y="1517748"/>
                  <a:pt x="7215212" y="1527211"/>
                </a:cubicBezTo>
                <a:lnTo>
                  <a:pt x="7223830" y="1535771"/>
                </a:lnTo>
                <a:lnTo>
                  <a:pt x="7244283" y="1535770"/>
                </a:lnTo>
                <a:lnTo>
                  <a:pt x="7311600" y="1524553"/>
                </a:lnTo>
                <a:cubicBezTo>
                  <a:pt x="7311600" y="1524553"/>
                  <a:pt x="7324691" y="1526421"/>
                  <a:pt x="7350869" y="1530160"/>
                </a:cubicBezTo>
                <a:cubicBezTo>
                  <a:pt x="7377050" y="1533902"/>
                  <a:pt x="7392013" y="1537639"/>
                  <a:pt x="7395752" y="1541382"/>
                </a:cubicBezTo>
                <a:cubicBezTo>
                  <a:pt x="7399491" y="1545121"/>
                  <a:pt x="7401360" y="1546990"/>
                  <a:pt x="7401360" y="1546990"/>
                </a:cubicBezTo>
                <a:lnTo>
                  <a:pt x="7401362" y="1558212"/>
                </a:lnTo>
                <a:cubicBezTo>
                  <a:pt x="7386401" y="1558210"/>
                  <a:pt x="7375182" y="1561949"/>
                  <a:pt x="7367701" y="1569429"/>
                </a:cubicBezTo>
                <a:lnTo>
                  <a:pt x="7356481" y="1580652"/>
                </a:lnTo>
                <a:lnTo>
                  <a:pt x="7365596" y="1581351"/>
                </a:lnTo>
                <a:cubicBezTo>
                  <a:pt x="7372609" y="1582753"/>
                  <a:pt x="7373311" y="1586259"/>
                  <a:pt x="7367703" y="1591870"/>
                </a:cubicBezTo>
                <a:cubicBezTo>
                  <a:pt x="7360220" y="1599349"/>
                  <a:pt x="7356481" y="1599351"/>
                  <a:pt x="7356480" y="1591868"/>
                </a:cubicBezTo>
                <a:cubicBezTo>
                  <a:pt x="7349001" y="1591870"/>
                  <a:pt x="7345261" y="1591870"/>
                  <a:pt x="7345261" y="1591870"/>
                </a:cubicBezTo>
                <a:cubicBezTo>
                  <a:pt x="7345261" y="1591870"/>
                  <a:pt x="7341522" y="1595610"/>
                  <a:pt x="7334042" y="1603088"/>
                </a:cubicBezTo>
                <a:cubicBezTo>
                  <a:pt x="7334042" y="1603088"/>
                  <a:pt x="7334042" y="1599351"/>
                  <a:pt x="7334041" y="1591870"/>
                </a:cubicBezTo>
                <a:cubicBezTo>
                  <a:pt x="7326561" y="1591871"/>
                  <a:pt x="7315341" y="1595609"/>
                  <a:pt x="7300383" y="1603088"/>
                </a:cubicBezTo>
                <a:cubicBezTo>
                  <a:pt x="7285424" y="1610569"/>
                  <a:pt x="7277939" y="1614310"/>
                  <a:pt x="7277939" y="1614310"/>
                </a:cubicBezTo>
                <a:cubicBezTo>
                  <a:pt x="7276070" y="1618048"/>
                  <a:pt x="7274667" y="1621323"/>
                  <a:pt x="7273732" y="1624127"/>
                </a:cubicBezTo>
                <a:lnTo>
                  <a:pt x="7272331" y="1631139"/>
                </a:lnTo>
                <a:lnTo>
                  <a:pt x="7266722" y="1625529"/>
                </a:lnTo>
                <a:lnTo>
                  <a:pt x="7255502" y="1603090"/>
                </a:lnTo>
                <a:lnTo>
                  <a:pt x="7244282" y="1625530"/>
                </a:lnTo>
                <a:lnTo>
                  <a:pt x="7233062" y="1636750"/>
                </a:lnTo>
                <a:lnTo>
                  <a:pt x="7223404" y="1627092"/>
                </a:lnTo>
                <a:lnTo>
                  <a:pt x="7223404" y="1628902"/>
                </a:lnTo>
                <a:lnTo>
                  <a:pt x="7223404" y="1643742"/>
                </a:lnTo>
                <a:lnTo>
                  <a:pt x="7227633" y="1647971"/>
                </a:lnTo>
                <a:lnTo>
                  <a:pt x="7233063" y="1647968"/>
                </a:lnTo>
                <a:cubicBezTo>
                  <a:pt x="7240544" y="1647968"/>
                  <a:pt x="7248021" y="1644232"/>
                  <a:pt x="7255502" y="1636750"/>
                </a:cubicBezTo>
                <a:lnTo>
                  <a:pt x="7266721" y="1636750"/>
                </a:lnTo>
                <a:cubicBezTo>
                  <a:pt x="7266721" y="1636750"/>
                  <a:pt x="7266722" y="1638618"/>
                  <a:pt x="7266722" y="1642357"/>
                </a:cubicBezTo>
                <a:cubicBezTo>
                  <a:pt x="7266721" y="1646100"/>
                  <a:pt x="7270461" y="1647969"/>
                  <a:pt x="7277941" y="1647971"/>
                </a:cubicBezTo>
                <a:lnTo>
                  <a:pt x="7277939" y="1636750"/>
                </a:lnTo>
                <a:lnTo>
                  <a:pt x="7311600" y="1625530"/>
                </a:lnTo>
                <a:lnTo>
                  <a:pt x="7334041" y="1625530"/>
                </a:lnTo>
                <a:cubicBezTo>
                  <a:pt x="7341523" y="1618048"/>
                  <a:pt x="7347132" y="1612440"/>
                  <a:pt x="7350869" y="1608700"/>
                </a:cubicBezTo>
                <a:cubicBezTo>
                  <a:pt x="7354610" y="1604959"/>
                  <a:pt x="7360220" y="1603090"/>
                  <a:pt x="7367703" y="1603088"/>
                </a:cubicBezTo>
                <a:cubicBezTo>
                  <a:pt x="7375182" y="1603090"/>
                  <a:pt x="7380793" y="1604961"/>
                  <a:pt x="7384532" y="1608700"/>
                </a:cubicBezTo>
                <a:cubicBezTo>
                  <a:pt x="7388269" y="1612440"/>
                  <a:pt x="7390140" y="1618048"/>
                  <a:pt x="7390140" y="1625530"/>
                </a:cubicBezTo>
                <a:cubicBezTo>
                  <a:pt x="7390140" y="1633008"/>
                  <a:pt x="7386401" y="1640488"/>
                  <a:pt x="7378923" y="1647969"/>
                </a:cubicBezTo>
                <a:lnTo>
                  <a:pt x="7367701" y="1647969"/>
                </a:lnTo>
                <a:cubicBezTo>
                  <a:pt x="7367701" y="1640488"/>
                  <a:pt x="7363961" y="1636749"/>
                  <a:pt x="7356481" y="1636752"/>
                </a:cubicBezTo>
                <a:cubicBezTo>
                  <a:pt x="7356481" y="1636752"/>
                  <a:pt x="7356483" y="1638621"/>
                  <a:pt x="7356481" y="1642361"/>
                </a:cubicBezTo>
                <a:cubicBezTo>
                  <a:pt x="7356481" y="1646101"/>
                  <a:pt x="7356481" y="1651710"/>
                  <a:pt x="7356481" y="1659189"/>
                </a:cubicBezTo>
                <a:lnTo>
                  <a:pt x="7367701" y="1681630"/>
                </a:lnTo>
                <a:cubicBezTo>
                  <a:pt x="7367701" y="1689109"/>
                  <a:pt x="7367703" y="1696589"/>
                  <a:pt x="7367701" y="1704069"/>
                </a:cubicBezTo>
                <a:lnTo>
                  <a:pt x="7356481" y="1715289"/>
                </a:lnTo>
                <a:lnTo>
                  <a:pt x="7345261" y="1715289"/>
                </a:lnTo>
                <a:cubicBezTo>
                  <a:pt x="7345262" y="1707809"/>
                  <a:pt x="7343391" y="1700331"/>
                  <a:pt x="7339651" y="1692852"/>
                </a:cubicBezTo>
                <a:cubicBezTo>
                  <a:pt x="7335912" y="1685370"/>
                  <a:pt x="7330301" y="1683501"/>
                  <a:pt x="7322823" y="1687240"/>
                </a:cubicBezTo>
                <a:cubicBezTo>
                  <a:pt x="7315342" y="1690979"/>
                  <a:pt x="7307860" y="1692850"/>
                  <a:pt x="7300381" y="1692850"/>
                </a:cubicBezTo>
                <a:cubicBezTo>
                  <a:pt x="7300381" y="1692850"/>
                  <a:pt x="7302254" y="1694720"/>
                  <a:pt x="7305992" y="1698460"/>
                </a:cubicBezTo>
                <a:cubicBezTo>
                  <a:pt x="7309731" y="1702199"/>
                  <a:pt x="7315341" y="1704070"/>
                  <a:pt x="7322822" y="1704070"/>
                </a:cubicBezTo>
                <a:lnTo>
                  <a:pt x="7311600" y="1704070"/>
                </a:lnTo>
                <a:cubicBezTo>
                  <a:pt x="7289163" y="1704069"/>
                  <a:pt x="7279814" y="1707809"/>
                  <a:pt x="7283551" y="1715290"/>
                </a:cubicBezTo>
                <a:cubicBezTo>
                  <a:pt x="7287290" y="1722770"/>
                  <a:pt x="7292903" y="1726508"/>
                  <a:pt x="7300380" y="1726508"/>
                </a:cubicBezTo>
                <a:cubicBezTo>
                  <a:pt x="7307863" y="1726509"/>
                  <a:pt x="7311602" y="1722770"/>
                  <a:pt x="7311600" y="1715289"/>
                </a:cubicBezTo>
                <a:cubicBezTo>
                  <a:pt x="7311600" y="1715289"/>
                  <a:pt x="7313473" y="1717160"/>
                  <a:pt x="7317212" y="1720899"/>
                </a:cubicBezTo>
                <a:cubicBezTo>
                  <a:pt x="7320949" y="1724641"/>
                  <a:pt x="7322825" y="1726509"/>
                  <a:pt x="7322825" y="1726509"/>
                </a:cubicBezTo>
                <a:lnTo>
                  <a:pt x="7334041" y="1726509"/>
                </a:lnTo>
                <a:cubicBezTo>
                  <a:pt x="7334041" y="1733990"/>
                  <a:pt x="7335912" y="1735858"/>
                  <a:pt x="7339651" y="1732119"/>
                </a:cubicBezTo>
                <a:cubicBezTo>
                  <a:pt x="7343390" y="1728379"/>
                  <a:pt x="7345261" y="1730248"/>
                  <a:pt x="7345262" y="1737729"/>
                </a:cubicBezTo>
                <a:cubicBezTo>
                  <a:pt x="7345262" y="1745209"/>
                  <a:pt x="7343391" y="1748950"/>
                  <a:pt x="7339651" y="1748951"/>
                </a:cubicBezTo>
                <a:lnTo>
                  <a:pt x="7330285" y="1758315"/>
                </a:lnTo>
                <a:lnTo>
                  <a:pt x="7349521" y="1769857"/>
                </a:lnTo>
                <a:cubicBezTo>
                  <a:pt x="7364356" y="1774806"/>
                  <a:pt x="7376718" y="1777278"/>
                  <a:pt x="7386613" y="1777277"/>
                </a:cubicBezTo>
                <a:cubicBezTo>
                  <a:pt x="7426181" y="1787168"/>
                  <a:pt x="7445962" y="1797061"/>
                  <a:pt x="7445962" y="1806952"/>
                </a:cubicBezTo>
                <a:cubicBezTo>
                  <a:pt x="7445962" y="1816843"/>
                  <a:pt x="7436072" y="1824261"/>
                  <a:pt x="7416286" y="1829207"/>
                </a:cubicBezTo>
                <a:cubicBezTo>
                  <a:pt x="7396504" y="1834152"/>
                  <a:pt x="7381668" y="1836624"/>
                  <a:pt x="7371776" y="1836626"/>
                </a:cubicBezTo>
                <a:cubicBezTo>
                  <a:pt x="7312429" y="1836626"/>
                  <a:pt x="7262970" y="1851461"/>
                  <a:pt x="7223403" y="1881138"/>
                </a:cubicBezTo>
                <a:cubicBezTo>
                  <a:pt x="7213515" y="1900921"/>
                  <a:pt x="7208569" y="1920704"/>
                  <a:pt x="7208566" y="1940486"/>
                </a:cubicBezTo>
                <a:lnTo>
                  <a:pt x="7223403" y="1984997"/>
                </a:lnTo>
                <a:lnTo>
                  <a:pt x="7267917" y="1984997"/>
                </a:lnTo>
                <a:lnTo>
                  <a:pt x="7312429" y="1984997"/>
                </a:lnTo>
                <a:lnTo>
                  <a:pt x="7312429" y="2014673"/>
                </a:lnTo>
                <a:cubicBezTo>
                  <a:pt x="7312426" y="2034454"/>
                  <a:pt x="7312429" y="2044347"/>
                  <a:pt x="7312429" y="2044347"/>
                </a:cubicBezTo>
                <a:cubicBezTo>
                  <a:pt x="7312429" y="2044347"/>
                  <a:pt x="7307482" y="2044347"/>
                  <a:pt x="7297589" y="2044347"/>
                </a:cubicBezTo>
                <a:cubicBezTo>
                  <a:pt x="7218457" y="2054238"/>
                  <a:pt x="7173948" y="2064129"/>
                  <a:pt x="7164056" y="2074022"/>
                </a:cubicBezTo>
                <a:lnTo>
                  <a:pt x="7104706" y="2088859"/>
                </a:lnTo>
                <a:cubicBezTo>
                  <a:pt x="7084923" y="2088858"/>
                  <a:pt x="7067611" y="2091331"/>
                  <a:pt x="7052775" y="2096279"/>
                </a:cubicBezTo>
                <a:cubicBezTo>
                  <a:pt x="7037938" y="2101223"/>
                  <a:pt x="7030521" y="2103695"/>
                  <a:pt x="7030521" y="2103695"/>
                </a:cubicBezTo>
                <a:cubicBezTo>
                  <a:pt x="7020626" y="2113588"/>
                  <a:pt x="7008263" y="2118533"/>
                  <a:pt x="6993426" y="2118533"/>
                </a:cubicBezTo>
                <a:cubicBezTo>
                  <a:pt x="6978589" y="2118532"/>
                  <a:pt x="6971168" y="2128426"/>
                  <a:pt x="6971170" y="2148207"/>
                </a:cubicBezTo>
                <a:cubicBezTo>
                  <a:pt x="6971168" y="2167990"/>
                  <a:pt x="6976114" y="2182827"/>
                  <a:pt x="6986008" y="2192720"/>
                </a:cubicBezTo>
                <a:cubicBezTo>
                  <a:pt x="6995901" y="2192721"/>
                  <a:pt x="7000845" y="2202611"/>
                  <a:pt x="7000844" y="2222394"/>
                </a:cubicBezTo>
                <a:cubicBezTo>
                  <a:pt x="7000844" y="2242176"/>
                  <a:pt x="7000842" y="2257013"/>
                  <a:pt x="7000845" y="2266907"/>
                </a:cubicBezTo>
                <a:lnTo>
                  <a:pt x="7030521" y="2281744"/>
                </a:lnTo>
                <a:lnTo>
                  <a:pt x="7023100" y="2281744"/>
                </a:lnTo>
                <a:cubicBezTo>
                  <a:pt x="7018156" y="2281744"/>
                  <a:pt x="7015684" y="2281746"/>
                  <a:pt x="7015684" y="2281746"/>
                </a:cubicBezTo>
                <a:lnTo>
                  <a:pt x="7000845" y="2311418"/>
                </a:lnTo>
                <a:lnTo>
                  <a:pt x="7045358" y="2341092"/>
                </a:lnTo>
                <a:lnTo>
                  <a:pt x="7060195" y="2355929"/>
                </a:lnTo>
                <a:lnTo>
                  <a:pt x="7030522" y="2370766"/>
                </a:lnTo>
                <a:lnTo>
                  <a:pt x="7030521" y="2400442"/>
                </a:lnTo>
                <a:lnTo>
                  <a:pt x="7015684" y="2444953"/>
                </a:lnTo>
                <a:lnTo>
                  <a:pt x="7015685" y="2459790"/>
                </a:lnTo>
                <a:lnTo>
                  <a:pt x="7030521" y="2459791"/>
                </a:lnTo>
                <a:cubicBezTo>
                  <a:pt x="7030519" y="2479574"/>
                  <a:pt x="7032993" y="2491939"/>
                  <a:pt x="7037940" y="2496884"/>
                </a:cubicBezTo>
                <a:cubicBezTo>
                  <a:pt x="7042884" y="2501830"/>
                  <a:pt x="7045358" y="2509249"/>
                  <a:pt x="7045356" y="2519139"/>
                </a:cubicBezTo>
                <a:lnTo>
                  <a:pt x="7060193" y="2563651"/>
                </a:lnTo>
                <a:cubicBezTo>
                  <a:pt x="7030522" y="2573543"/>
                  <a:pt x="7015684" y="2598273"/>
                  <a:pt x="7015685" y="2637841"/>
                </a:cubicBezTo>
                <a:cubicBezTo>
                  <a:pt x="7025573" y="2657619"/>
                  <a:pt x="7025575" y="2674930"/>
                  <a:pt x="7015684" y="2689768"/>
                </a:cubicBezTo>
                <a:cubicBezTo>
                  <a:pt x="7005791" y="2704605"/>
                  <a:pt x="7000844" y="2716970"/>
                  <a:pt x="7000845" y="2726861"/>
                </a:cubicBezTo>
                <a:cubicBezTo>
                  <a:pt x="7010737" y="2726863"/>
                  <a:pt x="7015684" y="2734282"/>
                  <a:pt x="7015685" y="2749117"/>
                </a:cubicBezTo>
                <a:cubicBezTo>
                  <a:pt x="7015685" y="2763953"/>
                  <a:pt x="7020626" y="2776319"/>
                  <a:pt x="7030521" y="2786212"/>
                </a:cubicBezTo>
                <a:cubicBezTo>
                  <a:pt x="7040412" y="2815886"/>
                  <a:pt x="7047830" y="2833195"/>
                  <a:pt x="7052775" y="2838141"/>
                </a:cubicBezTo>
                <a:cubicBezTo>
                  <a:pt x="7057721" y="2843086"/>
                  <a:pt x="7050299" y="2855450"/>
                  <a:pt x="7030519" y="2875232"/>
                </a:cubicBezTo>
                <a:lnTo>
                  <a:pt x="7015684" y="2890072"/>
                </a:lnTo>
                <a:lnTo>
                  <a:pt x="6971167" y="2845558"/>
                </a:lnTo>
                <a:cubicBezTo>
                  <a:pt x="6951390" y="2815888"/>
                  <a:pt x="6936550" y="2805995"/>
                  <a:pt x="6926659" y="2815885"/>
                </a:cubicBezTo>
                <a:cubicBezTo>
                  <a:pt x="6926659" y="2815885"/>
                  <a:pt x="6924184" y="2813411"/>
                  <a:pt x="6919237" y="2808465"/>
                </a:cubicBezTo>
                <a:cubicBezTo>
                  <a:pt x="6914295" y="2803517"/>
                  <a:pt x="6911823" y="2796103"/>
                  <a:pt x="6911822" y="2786211"/>
                </a:cubicBezTo>
                <a:lnTo>
                  <a:pt x="6888738" y="2786212"/>
                </a:lnTo>
                <a:lnTo>
                  <a:pt x="6892942" y="2794542"/>
                </a:lnTo>
                <a:lnTo>
                  <a:pt x="6882269" y="2791026"/>
                </a:lnTo>
                <a:lnTo>
                  <a:pt x="6881308" y="2791244"/>
                </a:lnTo>
                <a:lnTo>
                  <a:pt x="6874729" y="2830723"/>
                </a:lnTo>
                <a:lnTo>
                  <a:pt x="6877106" y="2842605"/>
                </a:lnTo>
                <a:lnTo>
                  <a:pt x="6878874" y="2837236"/>
                </a:lnTo>
                <a:lnTo>
                  <a:pt x="6896704" y="2854944"/>
                </a:lnTo>
                <a:lnTo>
                  <a:pt x="6893187" y="2865616"/>
                </a:lnTo>
                <a:lnTo>
                  <a:pt x="6882033" y="2867248"/>
                </a:lnTo>
                <a:lnTo>
                  <a:pt x="6882146" y="2867816"/>
                </a:lnTo>
                <a:cubicBezTo>
                  <a:pt x="6892036" y="2882653"/>
                  <a:pt x="6892036" y="2890071"/>
                  <a:pt x="6882146" y="2890072"/>
                </a:cubicBezTo>
                <a:cubicBezTo>
                  <a:pt x="6872255" y="2890072"/>
                  <a:pt x="6852471" y="2892546"/>
                  <a:pt x="6822798" y="2897492"/>
                </a:cubicBezTo>
                <a:cubicBezTo>
                  <a:pt x="6793122" y="2902436"/>
                  <a:pt x="6778285" y="2899964"/>
                  <a:pt x="6778286" y="2890072"/>
                </a:cubicBezTo>
                <a:lnTo>
                  <a:pt x="6763775" y="2900953"/>
                </a:lnTo>
                <a:lnTo>
                  <a:pt x="6783153" y="2903307"/>
                </a:lnTo>
                <a:cubicBezTo>
                  <a:pt x="6804479" y="2904419"/>
                  <a:pt x="6832912" y="2904914"/>
                  <a:pt x="6868447" y="2904792"/>
                </a:cubicBezTo>
                <a:lnTo>
                  <a:pt x="6854257" y="2911947"/>
                </a:lnTo>
                <a:cubicBezTo>
                  <a:pt x="6847140" y="2909603"/>
                  <a:pt x="6832931" y="2910837"/>
                  <a:pt x="6811625" y="2915648"/>
                </a:cubicBezTo>
                <a:cubicBezTo>
                  <a:pt x="6790320" y="2920459"/>
                  <a:pt x="6774333" y="2921105"/>
                  <a:pt x="6763659" y="2917590"/>
                </a:cubicBezTo>
                <a:lnTo>
                  <a:pt x="6755953" y="2918069"/>
                </a:lnTo>
                <a:lnTo>
                  <a:pt x="6748614" y="2934582"/>
                </a:lnTo>
                <a:lnTo>
                  <a:pt x="6754027" y="2950829"/>
                </a:lnTo>
                <a:lnTo>
                  <a:pt x="6758446" y="2951367"/>
                </a:lnTo>
                <a:lnTo>
                  <a:pt x="6782079" y="2968967"/>
                </a:lnTo>
                <a:lnTo>
                  <a:pt x="6790094" y="2972974"/>
                </a:lnTo>
                <a:lnTo>
                  <a:pt x="6808458" y="2979096"/>
                </a:lnTo>
                <a:lnTo>
                  <a:pt x="6852471" y="2979096"/>
                </a:lnTo>
                <a:lnTo>
                  <a:pt x="6941497" y="2964257"/>
                </a:lnTo>
                <a:cubicBezTo>
                  <a:pt x="6941497" y="2964257"/>
                  <a:pt x="6958805" y="2966729"/>
                  <a:pt x="6993427" y="2971673"/>
                </a:cubicBezTo>
                <a:cubicBezTo>
                  <a:pt x="7028044" y="2976622"/>
                  <a:pt x="7047830" y="2981568"/>
                  <a:pt x="7052775" y="2986513"/>
                </a:cubicBezTo>
                <a:cubicBezTo>
                  <a:pt x="7057719" y="2991458"/>
                  <a:pt x="7060195" y="2993933"/>
                  <a:pt x="7060195" y="2993933"/>
                </a:cubicBezTo>
                <a:lnTo>
                  <a:pt x="7060192" y="3008770"/>
                </a:lnTo>
                <a:lnTo>
                  <a:pt x="7017118" y="3023126"/>
                </a:lnTo>
                <a:lnTo>
                  <a:pt x="7018112" y="3025099"/>
                </a:lnTo>
                <a:lnTo>
                  <a:pt x="7015163" y="3024126"/>
                </a:lnTo>
                <a:lnTo>
                  <a:pt x="7000844" y="3038445"/>
                </a:lnTo>
                <a:lnTo>
                  <a:pt x="7012902" y="3039372"/>
                </a:lnTo>
                <a:cubicBezTo>
                  <a:pt x="7022173" y="3041225"/>
                  <a:pt x="7023098" y="3045863"/>
                  <a:pt x="7015682" y="3053281"/>
                </a:cubicBezTo>
                <a:cubicBezTo>
                  <a:pt x="7005789" y="3063172"/>
                  <a:pt x="7000844" y="3063172"/>
                  <a:pt x="7000844" y="3053282"/>
                </a:cubicBezTo>
                <a:cubicBezTo>
                  <a:pt x="6990952" y="3053282"/>
                  <a:pt x="6986008" y="3053281"/>
                  <a:pt x="6986008" y="3053281"/>
                </a:cubicBezTo>
                <a:cubicBezTo>
                  <a:pt x="6986008" y="3053281"/>
                  <a:pt x="6981063" y="3058226"/>
                  <a:pt x="6971168" y="3068119"/>
                </a:cubicBezTo>
                <a:lnTo>
                  <a:pt x="6971168" y="3059842"/>
                </a:lnTo>
                <a:lnTo>
                  <a:pt x="6964992" y="3078586"/>
                </a:lnTo>
                <a:lnTo>
                  <a:pt x="6929456" y="3078708"/>
                </a:lnTo>
                <a:lnTo>
                  <a:pt x="6926150" y="3079191"/>
                </a:lnTo>
                <a:lnTo>
                  <a:pt x="6934237" y="3100212"/>
                </a:lnTo>
                <a:lnTo>
                  <a:pt x="6941496" y="3097792"/>
                </a:lnTo>
                <a:lnTo>
                  <a:pt x="6971168" y="3097793"/>
                </a:lnTo>
                <a:cubicBezTo>
                  <a:pt x="6981063" y="3087900"/>
                  <a:pt x="6988482" y="3080484"/>
                  <a:pt x="6993426" y="3075537"/>
                </a:cubicBezTo>
                <a:cubicBezTo>
                  <a:pt x="6998369" y="3070591"/>
                  <a:pt x="7005789" y="3068118"/>
                  <a:pt x="7015684" y="3068118"/>
                </a:cubicBezTo>
                <a:cubicBezTo>
                  <a:pt x="7025575" y="3068118"/>
                  <a:pt x="7032994" y="3070593"/>
                  <a:pt x="7037940" y="3075537"/>
                </a:cubicBezTo>
                <a:cubicBezTo>
                  <a:pt x="7042886" y="3080484"/>
                  <a:pt x="7045356" y="3087899"/>
                  <a:pt x="7045358" y="3097793"/>
                </a:cubicBezTo>
                <a:cubicBezTo>
                  <a:pt x="7045358" y="3107684"/>
                  <a:pt x="7040412" y="3117574"/>
                  <a:pt x="7030522" y="3127467"/>
                </a:cubicBezTo>
                <a:lnTo>
                  <a:pt x="7016342" y="3127467"/>
                </a:lnTo>
                <a:lnTo>
                  <a:pt x="7018479" y="3131704"/>
                </a:lnTo>
                <a:lnTo>
                  <a:pt x="7000844" y="3134288"/>
                </a:lnTo>
                <a:lnTo>
                  <a:pt x="7000844" y="3142307"/>
                </a:lnTo>
                <a:lnTo>
                  <a:pt x="7009370" y="3159353"/>
                </a:lnTo>
                <a:lnTo>
                  <a:pt x="7011448" y="3153052"/>
                </a:lnTo>
                <a:lnTo>
                  <a:pt x="7025635" y="3145895"/>
                </a:lnTo>
                <a:lnTo>
                  <a:pt x="7022117" y="3156567"/>
                </a:lnTo>
                <a:lnTo>
                  <a:pt x="7010826" y="3162265"/>
                </a:lnTo>
                <a:lnTo>
                  <a:pt x="7015684" y="3171979"/>
                </a:lnTo>
                <a:cubicBezTo>
                  <a:pt x="7015684" y="3181871"/>
                  <a:pt x="7015685" y="3191762"/>
                  <a:pt x="7015684" y="3201653"/>
                </a:cubicBezTo>
                <a:lnTo>
                  <a:pt x="7015595" y="3201745"/>
                </a:lnTo>
                <a:lnTo>
                  <a:pt x="7072090" y="3220361"/>
                </a:lnTo>
                <a:lnTo>
                  <a:pt x="7076602" y="3222365"/>
                </a:lnTo>
                <a:lnTo>
                  <a:pt x="7079672" y="3207016"/>
                </a:lnTo>
                <a:cubicBezTo>
                  <a:pt x="7082315" y="3204373"/>
                  <a:pt x="7088929" y="3203052"/>
                  <a:pt x="7099508" y="3203049"/>
                </a:cubicBezTo>
                <a:lnTo>
                  <a:pt x="7107439" y="3210983"/>
                </a:lnTo>
                <a:lnTo>
                  <a:pt x="7095559" y="3230784"/>
                </a:lnTo>
                <a:lnTo>
                  <a:pt x="7175302" y="3266202"/>
                </a:lnTo>
                <a:cubicBezTo>
                  <a:pt x="7175302" y="3266202"/>
                  <a:pt x="7178862" y="3267374"/>
                  <a:pt x="7185976" y="3269718"/>
                </a:cubicBezTo>
                <a:lnTo>
                  <a:pt x="7168270" y="3287548"/>
                </a:lnTo>
                <a:cubicBezTo>
                  <a:pt x="7158810" y="3292318"/>
                  <a:pt x="7152906" y="3298262"/>
                  <a:pt x="7150563" y="3305376"/>
                </a:cubicBezTo>
                <a:cubicBezTo>
                  <a:pt x="7148220" y="3312493"/>
                  <a:pt x="7155352" y="3320760"/>
                  <a:pt x="7171969" y="3330180"/>
                </a:cubicBezTo>
                <a:cubicBezTo>
                  <a:pt x="7188587" y="3339597"/>
                  <a:pt x="7199864" y="3347257"/>
                  <a:pt x="7205808" y="3353160"/>
                </a:cubicBezTo>
                <a:cubicBezTo>
                  <a:pt x="7211752" y="3359063"/>
                  <a:pt x="7208820" y="3367957"/>
                  <a:pt x="7197016" y="3379842"/>
                </a:cubicBezTo>
                <a:cubicBezTo>
                  <a:pt x="7178098" y="3389383"/>
                  <a:pt x="7175752" y="3396499"/>
                  <a:pt x="7189982" y="3401189"/>
                </a:cubicBezTo>
                <a:cubicBezTo>
                  <a:pt x="7189982" y="3401189"/>
                  <a:pt x="7188809" y="3404747"/>
                  <a:pt x="7186465" y="3411861"/>
                </a:cubicBezTo>
                <a:cubicBezTo>
                  <a:pt x="7193581" y="3414206"/>
                  <a:pt x="7197139" y="3415378"/>
                  <a:pt x="7197139" y="3415378"/>
                </a:cubicBezTo>
                <a:lnTo>
                  <a:pt x="7190105" y="3436725"/>
                </a:lnTo>
                <a:cubicBezTo>
                  <a:pt x="7161725" y="3451037"/>
                  <a:pt x="7161766" y="3462881"/>
                  <a:pt x="7190225" y="3472260"/>
                </a:cubicBezTo>
                <a:cubicBezTo>
                  <a:pt x="7202113" y="3484066"/>
                  <a:pt x="7210441" y="3494696"/>
                  <a:pt x="7215212" y="3504157"/>
                </a:cubicBezTo>
                <a:cubicBezTo>
                  <a:pt x="7222328" y="3506501"/>
                  <a:pt x="7225300" y="3509453"/>
                  <a:pt x="7224126" y="3513011"/>
                </a:cubicBezTo>
                <a:cubicBezTo>
                  <a:pt x="7222954" y="3516567"/>
                  <a:pt x="7217639" y="3520734"/>
                  <a:pt x="7208179" y="3525503"/>
                </a:cubicBezTo>
                <a:cubicBezTo>
                  <a:pt x="7198720" y="3530273"/>
                  <a:pt x="7189260" y="3535044"/>
                  <a:pt x="7179799" y="3539816"/>
                </a:cubicBezTo>
                <a:lnTo>
                  <a:pt x="7162365" y="3542366"/>
                </a:lnTo>
                <a:lnTo>
                  <a:pt x="7162978" y="3544198"/>
                </a:lnTo>
                <a:cubicBezTo>
                  <a:pt x="7162977" y="3549488"/>
                  <a:pt x="7165622" y="3554778"/>
                  <a:pt x="7170911" y="3560065"/>
                </a:cubicBezTo>
                <a:cubicBezTo>
                  <a:pt x="7176198" y="3565355"/>
                  <a:pt x="7184135" y="3578577"/>
                  <a:pt x="7194710" y="3599734"/>
                </a:cubicBezTo>
                <a:cubicBezTo>
                  <a:pt x="7205289" y="3620891"/>
                  <a:pt x="7210576" y="3639402"/>
                  <a:pt x="7210579" y="3655271"/>
                </a:cubicBezTo>
                <a:cubicBezTo>
                  <a:pt x="7210577" y="3671139"/>
                  <a:pt x="7211897" y="3683039"/>
                  <a:pt x="7214543" y="3690971"/>
                </a:cubicBezTo>
                <a:cubicBezTo>
                  <a:pt x="7217190" y="3698909"/>
                  <a:pt x="7218513" y="3708164"/>
                  <a:pt x="7218515" y="3718740"/>
                </a:cubicBezTo>
                <a:lnTo>
                  <a:pt x="7226446" y="3742542"/>
                </a:lnTo>
                <a:cubicBezTo>
                  <a:pt x="7221154" y="3747832"/>
                  <a:pt x="7217189" y="3749152"/>
                  <a:pt x="7214543" y="3746508"/>
                </a:cubicBezTo>
                <a:cubicBezTo>
                  <a:pt x="7211902" y="3743865"/>
                  <a:pt x="7205289" y="3742541"/>
                  <a:pt x="7194712" y="3742542"/>
                </a:cubicBezTo>
                <a:lnTo>
                  <a:pt x="7186778" y="3750476"/>
                </a:lnTo>
                <a:cubicBezTo>
                  <a:pt x="7186778" y="3750476"/>
                  <a:pt x="7184134" y="3758409"/>
                  <a:pt x="7178842" y="3774274"/>
                </a:cubicBezTo>
                <a:lnTo>
                  <a:pt x="7178842" y="3784968"/>
                </a:lnTo>
                <a:lnTo>
                  <a:pt x="7180657" y="3788565"/>
                </a:lnTo>
                <a:lnTo>
                  <a:pt x="7178844" y="3786763"/>
                </a:lnTo>
                <a:lnTo>
                  <a:pt x="7178844" y="3790144"/>
                </a:lnTo>
                <a:lnTo>
                  <a:pt x="7194709" y="3790143"/>
                </a:lnTo>
                <a:cubicBezTo>
                  <a:pt x="7200000" y="3784854"/>
                  <a:pt x="7205289" y="3784856"/>
                  <a:pt x="7210577" y="3790144"/>
                </a:cubicBezTo>
                <a:cubicBezTo>
                  <a:pt x="7215866" y="3795433"/>
                  <a:pt x="7222479" y="3799400"/>
                  <a:pt x="7230413" y="3802046"/>
                </a:cubicBezTo>
                <a:cubicBezTo>
                  <a:pt x="7238345" y="3804687"/>
                  <a:pt x="7240990" y="3809977"/>
                  <a:pt x="7238345" y="3817913"/>
                </a:cubicBezTo>
                <a:cubicBezTo>
                  <a:pt x="7235703" y="3825844"/>
                  <a:pt x="7231736" y="3837746"/>
                  <a:pt x="7226447" y="3853613"/>
                </a:cubicBezTo>
                <a:cubicBezTo>
                  <a:pt x="7237023" y="3885347"/>
                  <a:pt x="7234378" y="3898568"/>
                  <a:pt x="7218512" y="3893281"/>
                </a:cubicBezTo>
                <a:cubicBezTo>
                  <a:pt x="7213223" y="3887994"/>
                  <a:pt x="7205287" y="3890637"/>
                  <a:pt x="7194710" y="3901215"/>
                </a:cubicBezTo>
                <a:lnTo>
                  <a:pt x="7183587" y="3917902"/>
                </a:lnTo>
                <a:lnTo>
                  <a:pt x="7178844" y="3925017"/>
                </a:lnTo>
                <a:cubicBezTo>
                  <a:pt x="7178844" y="3930305"/>
                  <a:pt x="7184132" y="3938238"/>
                  <a:pt x="7194710" y="3948818"/>
                </a:cubicBezTo>
                <a:lnTo>
                  <a:pt x="7226444" y="3948816"/>
                </a:lnTo>
                <a:cubicBezTo>
                  <a:pt x="7242311" y="3932951"/>
                  <a:pt x="7250248" y="3935595"/>
                  <a:pt x="7250247" y="3956752"/>
                </a:cubicBezTo>
                <a:cubicBezTo>
                  <a:pt x="7250247" y="3977909"/>
                  <a:pt x="7239668" y="3999062"/>
                  <a:pt x="7218513" y="4020221"/>
                </a:cubicBezTo>
                <a:lnTo>
                  <a:pt x="7210576" y="4044020"/>
                </a:lnTo>
                <a:cubicBezTo>
                  <a:pt x="7215867" y="4059890"/>
                  <a:pt x="7215869" y="4070467"/>
                  <a:pt x="7210579" y="4075757"/>
                </a:cubicBezTo>
                <a:cubicBezTo>
                  <a:pt x="7194710" y="4081046"/>
                  <a:pt x="7190742" y="4090303"/>
                  <a:pt x="7198678" y="4103524"/>
                </a:cubicBezTo>
                <a:cubicBezTo>
                  <a:pt x="7206610" y="4116746"/>
                  <a:pt x="7229091" y="4141870"/>
                  <a:pt x="7266115" y="4178894"/>
                </a:cubicBezTo>
                <a:cubicBezTo>
                  <a:pt x="7276691" y="4200053"/>
                  <a:pt x="7289915" y="4218564"/>
                  <a:pt x="7305782" y="4234430"/>
                </a:cubicBezTo>
                <a:cubicBezTo>
                  <a:pt x="7311070" y="4239719"/>
                  <a:pt x="7317683" y="4248978"/>
                  <a:pt x="7325617" y="4262200"/>
                </a:cubicBezTo>
                <a:cubicBezTo>
                  <a:pt x="7333550" y="4275421"/>
                  <a:pt x="7340163" y="4284677"/>
                  <a:pt x="7345453" y="4289967"/>
                </a:cubicBezTo>
                <a:lnTo>
                  <a:pt x="7369252" y="4329636"/>
                </a:lnTo>
                <a:cubicBezTo>
                  <a:pt x="7358674" y="4361370"/>
                  <a:pt x="7371898" y="4401036"/>
                  <a:pt x="7408920" y="4448640"/>
                </a:cubicBezTo>
                <a:cubicBezTo>
                  <a:pt x="7414210" y="4453932"/>
                  <a:pt x="7419499" y="4459219"/>
                  <a:pt x="7424787" y="4464510"/>
                </a:cubicBezTo>
                <a:cubicBezTo>
                  <a:pt x="7430075" y="4469797"/>
                  <a:pt x="7430075" y="4475085"/>
                  <a:pt x="7424788" y="4480375"/>
                </a:cubicBezTo>
                <a:cubicBezTo>
                  <a:pt x="7430078" y="4485664"/>
                  <a:pt x="7440655" y="4496242"/>
                  <a:pt x="7456522" y="4512109"/>
                </a:cubicBezTo>
                <a:cubicBezTo>
                  <a:pt x="7461812" y="4527978"/>
                  <a:pt x="7465776" y="4537233"/>
                  <a:pt x="7468424" y="4539880"/>
                </a:cubicBezTo>
                <a:cubicBezTo>
                  <a:pt x="7471068" y="4542523"/>
                  <a:pt x="7467101" y="4543846"/>
                  <a:pt x="7456522" y="4543844"/>
                </a:cubicBezTo>
                <a:cubicBezTo>
                  <a:pt x="7445945" y="4554421"/>
                  <a:pt x="7441977" y="4566323"/>
                  <a:pt x="7444621" y="4579545"/>
                </a:cubicBezTo>
                <a:cubicBezTo>
                  <a:pt x="7447268" y="4592769"/>
                  <a:pt x="7459168" y="4609959"/>
                  <a:pt x="7480323" y="4631116"/>
                </a:cubicBezTo>
                <a:cubicBezTo>
                  <a:pt x="7485612" y="4636404"/>
                  <a:pt x="7489579" y="4643016"/>
                  <a:pt x="7492223" y="4650950"/>
                </a:cubicBezTo>
                <a:cubicBezTo>
                  <a:pt x="7494872" y="4658883"/>
                  <a:pt x="7494866" y="4664173"/>
                  <a:pt x="7492225" y="4666817"/>
                </a:cubicBezTo>
                <a:cubicBezTo>
                  <a:pt x="7489579" y="4669461"/>
                  <a:pt x="7497513" y="4677395"/>
                  <a:pt x="7516023" y="4690619"/>
                </a:cubicBezTo>
                <a:cubicBezTo>
                  <a:pt x="7534537" y="4703842"/>
                  <a:pt x="7546440" y="4718386"/>
                  <a:pt x="7551728" y="4734255"/>
                </a:cubicBezTo>
                <a:cubicBezTo>
                  <a:pt x="7557016" y="4771278"/>
                  <a:pt x="7551728" y="4792435"/>
                  <a:pt x="7535861" y="4797722"/>
                </a:cubicBezTo>
                <a:cubicBezTo>
                  <a:pt x="7535861" y="4797722"/>
                  <a:pt x="7530570" y="4803012"/>
                  <a:pt x="7519994" y="4813590"/>
                </a:cubicBezTo>
                <a:cubicBezTo>
                  <a:pt x="7514704" y="4829457"/>
                  <a:pt x="7509416" y="4840036"/>
                  <a:pt x="7504124" y="4845324"/>
                </a:cubicBezTo>
                <a:cubicBezTo>
                  <a:pt x="7498834" y="4850614"/>
                  <a:pt x="7496192" y="4847971"/>
                  <a:pt x="7496192" y="4837391"/>
                </a:cubicBezTo>
                <a:cubicBezTo>
                  <a:pt x="7496192" y="4826812"/>
                  <a:pt x="7496189" y="4821522"/>
                  <a:pt x="7496189" y="4821522"/>
                </a:cubicBezTo>
                <a:lnTo>
                  <a:pt x="7488257" y="4781857"/>
                </a:lnTo>
                <a:lnTo>
                  <a:pt x="7472391" y="4750120"/>
                </a:lnTo>
                <a:cubicBezTo>
                  <a:pt x="7461812" y="4750123"/>
                  <a:pt x="7453881" y="4752766"/>
                  <a:pt x="7448590" y="4758057"/>
                </a:cubicBezTo>
                <a:lnTo>
                  <a:pt x="7448590" y="4773922"/>
                </a:lnTo>
                <a:lnTo>
                  <a:pt x="7464455" y="4773922"/>
                </a:lnTo>
                <a:cubicBezTo>
                  <a:pt x="7464455" y="4773922"/>
                  <a:pt x="7460492" y="4775244"/>
                  <a:pt x="7452557" y="4777888"/>
                </a:cubicBezTo>
                <a:cubicBezTo>
                  <a:pt x="7444622" y="4780534"/>
                  <a:pt x="7438011" y="4784499"/>
                  <a:pt x="7432721" y="4789789"/>
                </a:cubicBezTo>
                <a:cubicBezTo>
                  <a:pt x="7427431" y="4795079"/>
                  <a:pt x="7428757" y="4801689"/>
                  <a:pt x="7436691" y="4809622"/>
                </a:cubicBezTo>
                <a:cubicBezTo>
                  <a:pt x="7444622" y="4817558"/>
                  <a:pt x="7451235" y="4818879"/>
                  <a:pt x="7456524" y="4813590"/>
                </a:cubicBezTo>
                <a:cubicBezTo>
                  <a:pt x="7472389" y="4808302"/>
                  <a:pt x="7476356" y="4820200"/>
                  <a:pt x="7468420" y="4849293"/>
                </a:cubicBezTo>
                <a:cubicBezTo>
                  <a:pt x="7460489" y="4878379"/>
                  <a:pt x="7448590" y="4884994"/>
                  <a:pt x="7432721" y="4869125"/>
                </a:cubicBezTo>
                <a:lnTo>
                  <a:pt x="7408920" y="4892926"/>
                </a:lnTo>
                <a:cubicBezTo>
                  <a:pt x="7414210" y="4898215"/>
                  <a:pt x="7422144" y="4903506"/>
                  <a:pt x="7432721" y="4908793"/>
                </a:cubicBezTo>
                <a:cubicBezTo>
                  <a:pt x="7443301" y="4914083"/>
                  <a:pt x="7447268" y="4920696"/>
                  <a:pt x="7444621" y="4928630"/>
                </a:cubicBezTo>
                <a:cubicBezTo>
                  <a:pt x="7441978" y="4936563"/>
                  <a:pt x="7438013" y="4937886"/>
                  <a:pt x="7432721" y="4932596"/>
                </a:cubicBezTo>
                <a:cubicBezTo>
                  <a:pt x="7427431" y="4937886"/>
                  <a:pt x="7422144" y="4943174"/>
                  <a:pt x="7416854" y="4948464"/>
                </a:cubicBezTo>
                <a:cubicBezTo>
                  <a:pt x="7411564" y="4953753"/>
                  <a:pt x="7408922" y="4956397"/>
                  <a:pt x="7408922" y="4956397"/>
                </a:cubicBezTo>
                <a:cubicBezTo>
                  <a:pt x="7408922" y="4956397"/>
                  <a:pt x="7406274" y="4953753"/>
                  <a:pt x="7400986" y="4948464"/>
                </a:cubicBezTo>
                <a:lnTo>
                  <a:pt x="7385121" y="4980199"/>
                </a:lnTo>
                <a:cubicBezTo>
                  <a:pt x="7390407" y="4996065"/>
                  <a:pt x="7397022" y="5005323"/>
                  <a:pt x="7404951" y="5007966"/>
                </a:cubicBezTo>
                <a:cubicBezTo>
                  <a:pt x="7412887" y="5010612"/>
                  <a:pt x="7414210" y="5014576"/>
                  <a:pt x="7408920" y="5019866"/>
                </a:cubicBezTo>
                <a:cubicBezTo>
                  <a:pt x="7403630" y="5025156"/>
                  <a:pt x="7403633" y="5030444"/>
                  <a:pt x="7408923" y="5035734"/>
                </a:cubicBezTo>
                <a:cubicBezTo>
                  <a:pt x="7414210" y="5041024"/>
                  <a:pt x="7415531" y="5044990"/>
                  <a:pt x="7412887" y="5047636"/>
                </a:cubicBezTo>
                <a:cubicBezTo>
                  <a:pt x="7410243" y="5050280"/>
                  <a:pt x="7406276" y="5048957"/>
                  <a:pt x="7400987" y="5043667"/>
                </a:cubicBezTo>
                <a:cubicBezTo>
                  <a:pt x="7390407" y="5043667"/>
                  <a:pt x="7379831" y="5043667"/>
                  <a:pt x="7369254" y="5043668"/>
                </a:cubicBezTo>
                <a:cubicBezTo>
                  <a:pt x="7363964" y="5059534"/>
                  <a:pt x="7350741" y="5072758"/>
                  <a:pt x="7329583" y="5083338"/>
                </a:cubicBezTo>
                <a:cubicBezTo>
                  <a:pt x="7313717" y="5088625"/>
                  <a:pt x="7316360" y="5101849"/>
                  <a:pt x="7337518" y="5123004"/>
                </a:cubicBezTo>
                <a:cubicBezTo>
                  <a:pt x="7337518" y="5123004"/>
                  <a:pt x="7324293" y="5136228"/>
                  <a:pt x="7297850" y="5162672"/>
                </a:cubicBezTo>
                <a:lnTo>
                  <a:pt x="7290901" y="5169622"/>
                </a:lnTo>
                <a:lnTo>
                  <a:pt x="7299107" y="5178033"/>
                </a:lnTo>
                <a:lnTo>
                  <a:pt x="7284107" y="5176417"/>
                </a:lnTo>
                <a:lnTo>
                  <a:pt x="7275460" y="5185063"/>
                </a:lnTo>
                <a:lnTo>
                  <a:pt x="7275460" y="5186374"/>
                </a:lnTo>
                <a:cubicBezTo>
                  <a:pt x="7282939" y="5193852"/>
                  <a:pt x="7286679" y="5197592"/>
                  <a:pt x="7286679" y="5197592"/>
                </a:cubicBezTo>
                <a:cubicBezTo>
                  <a:pt x="7286679" y="5197592"/>
                  <a:pt x="7290418" y="5197592"/>
                  <a:pt x="7297899" y="5197592"/>
                </a:cubicBezTo>
                <a:cubicBezTo>
                  <a:pt x="7297899" y="5197592"/>
                  <a:pt x="7297899" y="5201331"/>
                  <a:pt x="7297899" y="5208813"/>
                </a:cubicBezTo>
                <a:cubicBezTo>
                  <a:pt x="7294158" y="5216292"/>
                  <a:pt x="7296029" y="5224707"/>
                  <a:pt x="7303509" y="5234057"/>
                </a:cubicBezTo>
                <a:lnTo>
                  <a:pt x="7308930" y="5238317"/>
                </a:lnTo>
                <a:lnTo>
                  <a:pt x="7321650" y="5234077"/>
                </a:lnTo>
                <a:lnTo>
                  <a:pt x="7331822" y="5232043"/>
                </a:lnTo>
                <a:lnTo>
                  <a:pt x="7334234" y="5227310"/>
                </a:lnTo>
                <a:cubicBezTo>
                  <a:pt x="7338283" y="5221007"/>
                  <a:pt x="7342331" y="5214704"/>
                  <a:pt x="7346380" y="5208400"/>
                </a:cubicBezTo>
                <a:lnTo>
                  <a:pt x="7349074" y="5183418"/>
                </a:lnTo>
                <a:cubicBezTo>
                  <a:pt x="7359426" y="5181164"/>
                  <a:pt x="7364486" y="5173285"/>
                  <a:pt x="7364258" y="5159780"/>
                </a:cubicBezTo>
                <a:cubicBezTo>
                  <a:pt x="7364027" y="5146277"/>
                  <a:pt x="7360761" y="5137500"/>
                  <a:pt x="7354457" y="5133451"/>
                </a:cubicBezTo>
                <a:cubicBezTo>
                  <a:pt x="7354457" y="5133451"/>
                  <a:pt x="7353894" y="5130865"/>
                  <a:pt x="7352766" y="5125688"/>
                </a:cubicBezTo>
                <a:cubicBezTo>
                  <a:pt x="7351640" y="5120513"/>
                  <a:pt x="7353101" y="5114773"/>
                  <a:pt x="7357150" y="5108469"/>
                </a:cubicBezTo>
                <a:cubicBezTo>
                  <a:pt x="7350845" y="5104419"/>
                  <a:pt x="7348707" y="5100819"/>
                  <a:pt x="7350732" y="5097667"/>
                </a:cubicBezTo>
                <a:cubicBezTo>
                  <a:pt x="7352756" y="5094517"/>
                  <a:pt x="7358944" y="5091813"/>
                  <a:pt x="7369297" y="5089560"/>
                </a:cubicBezTo>
                <a:cubicBezTo>
                  <a:pt x="7380096" y="5083142"/>
                  <a:pt x="7387482" y="5082042"/>
                  <a:pt x="7391451" y="5086260"/>
                </a:cubicBezTo>
                <a:cubicBezTo>
                  <a:pt x="7392772" y="5087666"/>
                  <a:pt x="7393716" y="5089662"/>
                  <a:pt x="7394279" y="5092251"/>
                </a:cubicBezTo>
                <a:cubicBezTo>
                  <a:pt x="7394279" y="5092251"/>
                  <a:pt x="7394843" y="5094841"/>
                  <a:pt x="7395971" y="5100016"/>
                </a:cubicBezTo>
                <a:lnTo>
                  <a:pt x="7392324" y="5114342"/>
                </a:lnTo>
                <a:lnTo>
                  <a:pt x="7400987" y="5123004"/>
                </a:lnTo>
                <a:lnTo>
                  <a:pt x="7391764" y="5127615"/>
                </a:lnTo>
                <a:lnTo>
                  <a:pt x="7392275" y="5157745"/>
                </a:lnTo>
                <a:lnTo>
                  <a:pt x="7392218" y="5162394"/>
                </a:lnTo>
                <a:lnTo>
                  <a:pt x="7393055" y="5162672"/>
                </a:lnTo>
                <a:lnTo>
                  <a:pt x="7393053" y="5178541"/>
                </a:lnTo>
                <a:lnTo>
                  <a:pt x="7392031" y="5177517"/>
                </a:lnTo>
                <a:lnTo>
                  <a:pt x="7391620" y="5210749"/>
                </a:lnTo>
                <a:lnTo>
                  <a:pt x="7384758" y="5217848"/>
                </a:lnTo>
                <a:lnTo>
                  <a:pt x="7385121" y="5218210"/>
                </a:lnTo>
                <a:cubicBezTo>
                  <a:pt x="7379831" y="5223499"/>
                  <a:pt x="7377188" y="5226143"/>
                  <a:pt x="7377188" y="5226143"/>
                </a:cubicBezTo>
                <a:lnTo>
                  <a:pt x="7376961" y="5225915"/>
                </a:lnTo>
                <a:lnTo>
                  <a:pt x="7371709" y="5231348"/>
                </a:lnTo>
                <a:lnTo>
                  <a:pt x="7361319" y="5237523"/>
                </a:lnTo>
                <a:lnTo>
                  <a:pt x="7361319" y="5238163"/>
                </a:lnTo>
                <a:lnTo>
                  <a:pt x="7381507" y="5257679"/>
                </a:lnTo>
                <a:cubicBezTo>
                  <a:pt x="7381507" y="5257679"/>
                  <a:pt x="7384658" y="5259702"/>
                  <a:pt x="7390963" y="5263752"/>
                </a:cubicBezTo>
                <a:cubicBezTo>
                  <a:pt x="7386913" y="5270056"/>
                  <a:pt x="7381738" y="5271181"/>
                  <a:pt x="7375435" y="5267132"/>
                </a:cubicBezTo>
                <a:lnTo>
                  <a:pt x="7378817" y="5282661"/>
                </a:lnTo>
                <a:lnTo>
                  <a:pt x="7378746" y="5283324"/>
                </a:lnTo>
                <a:lnTo>
                  <a:pt x="7398878" y="5287351"/>
                </a:lnTo>
                <a:cubicBezTo>
                  <a:pt x="7428799" y="5294832"/>
                  <a:pt x="7443757" y="5302312"/>
                  <a:pt x="7443756" y="5309792"/>
                </a:cubicBezTo>
                <a:cubicBezTo>
                  <a:pt x="7443757" y="5317273"/>
                  <a:pt x="7436279" y="5322881"/>
                  <a:pt x="7421318" y="5326623"/>
                </a:cubicBezTo>
                <a:cubicBezTo>
                  <a:pt x="7406359" y="5330361"/>
                  <a:pt x="7395140" y="5332232"/>
                  <a:pt x="7387658" y="5332232"/>
                </a:cubicBezTo>
                <a:lnTo>
                  <a:pt x="7358266" y="5336240"/>
                </a:lnTo>
                <a:lnTo>
                  <a:pt x="7376813" y="5348155"/>
                </a:lnTo>
                <a:cubicBezTo>
                  <a:pt x="7379066" y="5358508"/>
                  <a:pt x="7380756" y="5366272"/>
                  <a:pt x="7381884" y="5371448"/>
                </a:cubicBezTo>
                <a:cubicBezTo>
                  <a:pt x="7383011" y="5376624"/>
                  <a:pt x="7384702" y="5384387"/>
                  <a:pt x="7386957" y="5394741"/>
                </a:cubicBezTo>
                <a:cubicBezTo>
                  <a:pt x="7393260" y="5398789"/>
                  <a:pt x="7394951" y="5406553"/>
                  <a:pt x="7392028" y="5418033"/>
                </a:cubicBezTo>
                <a:cubicBezTo>
                  <a:pt x="7389106" y="5429511"/>
                  <a:pt x="7393949" y="5439301"/>
                  <a:pt x="7406555" y="5447399"/>
                </a:cubicBezTo>
                <a:lnTo>
                  <a:pt x="7440994" y="5456163"/>
                </a:lnTo>
                <a:cubicBezTo>
                  <a:pt x="7445042" y="5449860"/>
                  <a:pt x="7441892" y="5447837"/>
                  <a:pt x="7431539" y="5450090"/>
                </a:cubicBezTo>
                <a:lnTo>
                  <a:pt x="7422084" y="5444016"/>
                </a:lnTo>
                <a:cubicBezTo>
                  <a:pt x="7426132" y="5437713"/>
                  <a:pt x="7432321" y="5435010"/>
                  <a:pt x="7440649" y="5435908"/>
                </a:cubicBezTo>
                <a:cubicBezTo>
                  <a:pt x="7448976" y="5436807"/>
                  <a:pt x="7451116" y="5440407"/>
                  <a:pt x="7447067" y="5446710"/>
                </a:cubicBezTo>
                <a:lnTo>
                  <a:pt x="7453140" y="5437255"/>
                </a:lnTo>
                <a:cubicBezTo>
                  <a:pt x="7459443" y="5441304"/>
                  <a:pt x="7462594" y="5443329"/>
                  <a:pt x="7462594" y="5443329"/>
                </a:cubicBezTo>
                <a:cubicBezTo>
                  <a:pt x="7475201" y="5451426"/>
                  <a:pt x="7483528" y="5452325"/>
                  <a:pt x="7487578" y="5446020"/>
                </a:cubicBezTo>
                <a:cubicBezTo>
                  <a:pt x="7491627" y="5439717"/>
                  <a:pt x="7493652" y="5436565"/>
                  <a:pt x="7493652" y="5436565"/>
                </a:cubicBezTo>
                <a:lnTo>
                  <a:pt x="7499725" y="5427110"/>
                </a:lnTo>
                <a:lnTo>
                  <a:pt x="7511871" y="5408202"/>
                </a:lnTo>
                <a:cubicBezTo>
                  <a:pt x="7518175" y="5412251"/>
                  <a:pt x="7522338" y="5412698"/>
                  <a:pt x="7524363" y="5409547"/>
                </a:cubicBezTo>
                <a:cubicBezTo>
                  <a:pt x="7526387" y="5406396"/>
                  <a:pt x="7528528" y="5409994"/>
                  <a:pt x="7530781" y="5420349"/>
                </a:cubicBezTo>
                <a:cubicBezTo>
                  <a:pt x="7537084" y="5424398"/>
                  <a:pt x="7543388" y="5428447"/>
                  <a:pt x="7549691" y="5432495"/>
                </a:cubicBezTo>
                <a:lnTo>
                  <a:pt x="7559146" y="5438569"/>
                </a:lnTo>
                <a:cubicBezTo>
                  <a:pt x="7555096" y="5444872"/>
                  <a:pt x="7554763" y="5455787"/>
                  <a:pt x="7558145" y="5471315"/>
                </a:cubicBezTo>
                <a:cubicBezTo>
                  <a:pt x="7561526" y="5486845"/>
                  <a:pt x="7565805" y="5494045"/>
                  <a:pt x="7570981" y="5492918"/>
                </a:cubicBezTo>
                <a:cubicBezTo>
                  <a:pt x="7576156" y="5491790"/>
                  <a:pt x="7580769" y="5488075"/>
                  <a:pt x="7584819" y="5481772"/>
                </a:cubicBezTo>
                <a:cubicBezTo>
                  <a:pt x="7584819" y="5481772"/>
                  <a:pt x="7585831" y="5480196"/>
                  <a:pt x="7587855" y="5477045"/>
                </a:cubicBezTo>
                <a:cubicBezTo>
                  <a:pt x="7589878" y="5473894"/>
                  <a:pt x="7585715" y="5473444"/>
                  <a:pt x="7575363" y="5475698"/>
                </a:cubicBezTo>
                <a:cubicBezTo>
                  <a:pt x="7569060" y="5471648"/>
                  <a:pt x="7567933" y="5466473"/>
                  <a:pt x="7571982" y="5460170"/>
                </a:cubicBezTo>
                <a:cubicBezTo>
                  <a:pt x="7571982" y="5460170"/>
                  <a:pt x="7577157" y="5459043"/>
                  <a:pt x="7587509" y="5456789"/>
                </a:cubicBezTo>
                <a:lnTo>
                  <a:pt x="7600346" y="5478389"/>
                </a:lnTo>
                <a:cubicBezTo>
                  <a:pt x="7612953" y="5486488"/>
                  <a:pt x="7614081" y="5491665"/>
                  <a:pt x="7603728" y="5493918"/>
                </a:cubicBezTo>
                <a:lnTo>
                  <a:pt x="7607109" y="5509448"/>
                </a:lnTo>
                <a:lnTo>
                  <a:pt x="7632092" y="5512139"/>
                </a:lnTo>
                <a:lnTo>
                  <a:pt x="7619256" y="5490538"/>
                </a:lnTo>
                <a:lnTo>
                  <a:pt x="7625328" y="5481084"/>
                </a:lnTo>
                <a:cubicBezTo>
                  <a:pt x="7625328" y="5481084"/>
                  <a:pt x="7628480" y="5483107"/>
                  <a:pt x="7634785" y="5487157"/>
                </a:cubicBezTo>
                <a:cubicBezTo>
                  <a:pt x="7645137" y="5484901"/>
                  <a:pt x="7650875" y="5486364"/>
                  <a:pt x="7652003" y="5491540"/>
                </a:cubicBezTo>
                <a:cubicBezTo>
                  <a:pt x="7653130" y="5496715"/>
                  <a:pt x="7653693" y="5499303"/>
                  <a:pt x="7653693" y="5499303"/>
                </a:cubicBezTo>
                <a:lnTo>
                  <a:pt x="7659767" y="5489848"/>
                </a:lnTo>
                <a:cubicBezTo>
                  <a:pt x="7663816" y="5483545"/>
                  <a:pt x="7668992" y="5482418"/>
                  <a:pt x="7675295" y="5486467"/>
                </a:cubicBezTo>
                <a:lnTo>
                  <a:pt x="7690824" y="5483084"/>
                </a:lnTo>
                <a:lnTo>
                  <a:pt x="7706351" y="5479705"/>
                </a:lnTo>
                <a:cubicBezTo>
                  <a:pt x="7719417" y="5514811"/>
                  <a:pt x="7708399" y="5538896"/>
                  <a:pt x="7673293" y="5551961"/>
                </a:cubicBezTo>
                <a:cubicBezTo>
                  <a:pt x="7673293" y="5551961"/>
                  <a:pt x="7669693" y="5554101"/>
                  <a:pt x="7662491" y="5558379"/>
                </a:cubicBezTo>
                <a:cubicBezTo>
                  <a:pt x="7655291" y="5562660"/>
                  <a:pt x="7651689" y="5564797"/>
                  <a:pt x="7651689" y="5564797"/>
                </a:cubicBezTo>
                <a:lnTo>
                  <a:pt x="7630090" y="5577633"/>
                </a:lnTo>
                <a:lnTo>
                  <a:pt x="7614561" y="5581016"/>
                </a:lnTo>
                <a:lnTo>
                  <a:pt x="7624015" y="5587088"/>
                </a:lnTo>
                <a:cubicBezTo>
                  <a:pt x="7630318" y="5591137"/>
                  <a:pt x="7636059" y="5592599"/>
                  <a:pt x="7641235" y="5591471"/>
                </a:cubicBezTo>
                <a:cubicBezTo>
                  <a:pt x="7646411" y="5590346"/>
                  <a:pt x="7649000" y="5589779"/>
                  <a:pt x="7649000" y="5589779"/>
                </a:cubicBezTo>
                <a:cubicBezTo>
                  <a:pt x="7653048" y="5583478"/>
                  <a:pt x="7661375" y="5584375"/>
                  <a:pt x="7673982" y="5592473"/>
                </a:cubicBezTo>
                <a:cubicBezTo>
                  <a:pt x="7686588" y="5600571"/>
                  <a:pt x="7694020" y="5609796"/>
                  <a:pt x="7696273" y="5620148"/>
                </a:cubicBezTo>
                <a:cubicBezTo>
                  <a:pt x="7694479" y="5636803"/>
                  <a:pt x="7680306" y="5658866"/>
                  <a:pt x="7653758" y="5686332"/>
                </a:cubicBezTo>
                <a:cubicBezTo>
                  <a:pt x="7643405" y="5688587"/>
                  <a:pt x="7642508" y="5696914"/>
                  <a:pt x="7651066" y="5711314"/>
                </a:cubicBezTo>
                <a:lnTo>
                  <a:pt x="7660522" y="5717388"/>
                </a:lnTo>
                <a:lnTo>
                  <a:pt x="7618007" y="5783572"/>
                </a:lnTo>
                <a:lnTo>
                  <a:pt x="7581567" y="5840300"/>
                </a:lnTo>
                <a:lnTo>
                  <a:pt x="7600476" y="5852447"/>
                </a:lnTo>
                <a:cubicBezTo>
                  <a:pt x="7609033" y="5866849"/>
                  <a:pt x="7608595" y="5902185"/>
                  <a:pt x="7599161" y="5958454"/>
                </a:cubicBezTo>
                <a:cubicBezTo>
                  <a:pt x="7586348" y="5999195"/>
                  <a:pt x="7576287" y="6033914"/>
                  <a:pt x="7568983" y="6062613"/>
                </a:cubicBezTo>
                <a:lnTo>
                  <a:pt x="7555990" y="6127378"/>
                </a:lnTo>
                <a:lnTo>
                  <a:pt x="7583137" y="6147002"/>
                </a:lnTo>
                <a:cubicBezTo>
                  <a:pt x="7589208" y="6151389"/>
                  <a:pt x="7590050" y="6156618"/>
                  <a:pt x="7585662" y="6162690"/>
                </a:cubicBezTo>
                <a:cubicBezTo>
                  <a:pt x="7585662" y="6162690"/>
                  <a:pt x="7586082" y="6165307"/>
                  <a:pt x="7586923" y="6170535"/>
                </a:cubicBezTo>
                <a:cubicBezTo>
                  <a:pt x="7587764" y="6175765"/>
                  <a:pt x="7588188" y="6178380"/>
                  <a:pt x="7588188" y="6178380"/>
                </a:cubicBezTo>
                <a:lnTo>
                  <a:pt x="7585352" y="6189700"/>
                </a:lnTo>
                <a:lnTo>
                  <a:pt x="7600845" y="6194937"/>
                </a:lnTo>
                <a:cubicBezTo>
                  <a:pt x="7606642" y="6199774"/>
                  <a:pt x="7612749" y="6207594"/>
                  <a:pt x="7619169" y="6218396"/>
                </a:cubicBezTo>
                <a:cubicBezTo>
                  <a:pt x="7625587" y="6229196"/>
                  <a:pt x="7629894" y="6238085"/>
                  <a:pt x="7632091" y="6245061"/>
                </a:cubicBezTo>
                <a:lnTo>
                  <a:pt x="7632206" y="6251780"/>
                </a:lnTo>
                <a:lnTo>
                  <a:pt x="7647882" y="6249257"/>
                </a:lnTo>
                <a:cubicBezTo>
                  <a:pt x="7653954" y="6253645"/>
                  <a:pt x="7658088" y="6254320"/>
                  <a:pt x="7660282" y="6251285"/>
                </a:cubicBezTo>
                <a:cubicBezTo>
                  <a:pt x="7662475" y="6248251"/>
                  <a:pt x="7665090" y="6247831"/>
                  <a:pt x="7668125" y="6250024"/>
                </a:cubicBezTo>
                <a:cubicBezTo>
                  <a:pt x="7671161" y="6252218"/>
                  <a:pt x="7672680" y="6253314"/>
                  <a:pt x="7672680" y="6253314"/>
                </a:cubicBezTo>
                <a:lnTo>
                  <a:pt x="7666097" y="6262423"/>
                </a:lnTo>
                <a:lnTo>
                  <a:pt x="7675206" y="6269003"/>
                </a:lnTo>
                <a:lnTo>
                  <a:pt x="7659516" y="6271529"/>
                </a:lnTo>
                <a:cubicBezTo>
                  <a:pt x="7653442" y="6267138"/>
                  <a:pt x="7648889" y="6263849"/>
                  <a:pt x="7645854" y="6261655"/>
                </a:cubicBezTo>
                <a:lnTo>
                  <a:pt x="7632204" y="6251791"/>
                </a:lnTo>
                <a:lnTo>
                  <a:pt x="7632349" y="6260252"/>
                </a:lnTo>
                <a:cubicBezTo>
                  <a:pt x="7624250" y="6272858"/>
                  <a:pt x="7628530" y="6280060"/>
                  <a:pt x="7645185" y="6281856"/>
                </a:cubicBezTo>
                <a:cubicBezTo>
                  <a:pt x="7672192" y="6281395"/>
                  <a:pt x="7681647" y="6287469"/>
                  <a:pt x="7673548" y="6300075"/>
                </a:cubicBezTo>
                <a:cubicBezTo>
                  <a:pt x="7669500" y="6306379"/>
                  <a:pt x="7670742" y="6318307"/>
                  <a:pt x="7677275" y="6335859"/>
                </a:cubicBezTo>
                <a:cubicBezTo>
                  <a:pt x="7683808" y="6353413"/>
                  <a:pt x="7687074" y="6362188"/>
                  <a:pt x="7687074" y="6362188"/>
                </a:cubicBezTo>
                <a:cubicBezTo>
                  <a:pt x="7687074" y="6362188"/>
                  <a:pt x="7682911" y="6361741"/>
                  <a:pt x="7674584" y="6360843"/>
                </a:cubicBezTo>
                <a:cubicBezTo>
                  <a:pt x="7666256" y="6359944"/>
                  <a:pt x="7658941" y="6357472"/>
                  <a:pt x="7652638" y="6353423"/>
                </a:cubicBezTo>
                <a:cubicBezTo>
                  <a:pt x="7646334" y="6349373"/>
                  <a:pt x="7635868" y="6344876"/>
                  <a:pt x="7621236" y="6339929"/>
                </a:cubicBezTo>
                <a:cubicBezTo>
                  <a:pt x="7606606" y="6334983"/>
                  <a:pt x="7595126" y="6332061"/>
                  <a:pt x="7586798" y="6331164"/>
                </a:cubicBezTo>
                <a:cubicBezTo>
                  <a:pt x="7578471" y="6330267"/>
                  <a:pt x="7571719" y="6330382"/>
                  <a:pt x="7566542" y="6331507"/>
                </a:cubicBezTo>
                <a:cubicBezTo>
                  <a:pt x="7561366" y="6332637"/>
                  <a:pt x="7558330" y="6337363"/>
                  <a:pt x="7557432" y="6345690"/>
                </a:cubicBezTo>
                <a:cubicBezTo>
                  <a:pt x="7556535" y="6354018"/>
                  <a:pt x="7559238" y="6360207"/>
                  <a:pt x="7565540" y="6364256"/>
                </a:cubicBezTo>
                <a:cubicBezTo>
                  <a:pt x="7582655" y="6393058"/>
                  <a:pt x="7590316" y="6415787"/>
                  <a:pt x="7588521" y="6432442"/>
                </a:cubicBezTo>
                <a:cubicBezTo>
                  <a:pt x="7591672" y="6434467"/>
                  <a:pt x="7594881" y="6439866"/>
                  <a:pt x="7598148" y="6448643"/>
                </a:cubicBezTo>
                <a:lnTo>
                  <a:pt x="7601396" y="6460517"/>
                </a:lnTo>
                <a:lnTo>
                  <a:pt x="7599730" y="6450165"/>
                </a:lnTo>
                <a:cubicBezTo>
                  <a:pt x="7605801" y="6454553"/>
                  <a:pt x="7609678" y="6461976"/>
                  <a:pt x="7611363" y="6472436"/>
                </a:cubicBezTo>
                <a:lnTo>
                  <a:pt x="7603003" y="6466396"/>
                </a:lnTo>
                <a:lnTo>
                  <a:pt x="7608119" y="6485100"/>
                </a:lnTo>
                <a:cubicBezTo>
                  <a:pt x="7602276" y="6508059"/>
                  <a:pt x="7601044" y="6527304"/>
                  <a:pt x="7604427" y="6542831"/>
                </a:cubicBezTo>
                <a:cubicBezTo>
                  <a:pt x="7607806" y="6558361"/>
                  <a:pt x="7606576" y="6577601"/>
                  <a:pt x="7600732" y="6600560"/>
                </a:cubicBezTo>
                <a:cubicBezTo>
                  <a:pt x="7602986" y="6610913"/>
                  <a:pt x="7605689" y="6617102"/>
                  <a:pt x="7608841" y="6619127"/>
                </a:cubicBezTo>
                <a:cubicBezTo>
                  <a:pt x="7611993" y="6621150"/>
                  <a:pt x="7616719" y="6624187"/>
                  <a:pt x="7623023" y="6628237"/>
                </a:cubicBezTo>
                <a:lnTo>
                  <a:pt x="7622930" y="6629085"/>
                </a:lnTo>
                <a:lnTo>
                  <a:pt x="7634086" y="6613651"/>
                </a:lnTo>
                <a:lnTo>
                  <a:pt x="7636609" y="6629340"/>
                </a:lnTo>
                <a:cubicBezTo>
                  <a:pt x="7636609" y="6629340"/>
                  <a:pt x="7634418" y="6632377"/>
                  <a:pt x="7630028" y="6638447"/>
                </a:cubicBezTo>
                <a:lnTo>
                  <a:pt x="7621440" y="6642934"/>
                </a:lnTo>
                <a:lnTo>
                  <a:pt x="7620331" y="6653221"/>
                </a:lnTo>
                <a:cubicBezTo>
                  <a:pt x="7612234" y="6665826"/>
                  <a:pt x="7610439" y="6682481"/>
                  <a:pt x="7614948" y="6703185"/>
                </a:cubicBezTo>
                <a:cubicBezTo>
                  <a:pt x="7619454" y="6723889"/>
                  <a:pt x="7623963" y="6744594"/>
                  <a:pt x="7628471" y="6765299"/>
                </a:cubicBezTo>
                <a:cubicBezTo>
                  <a:pt x="7630726" y="6775651"/>
                  <a:pt x="7635683" y="6792192"/>
                  <a:pt x="7643343" y="6814920"/>
                </a:cubicBezTo>
                <a:cubicBezTo>
                  <a:pt x="7651002" y="6837649"/>
                  <a:pt x="7659113" y="6856215"/>
                  <a:pt x="7667669" y="6870615"/>
                </a:cubicBezTo>
                <a:cubicBezTo>
                  <a:pt x="7676226" y="6885016"/>
                  <a:pt x="7683094" y="6891653"/>
                  <a:pt x="7688269" y="6890526"/>
                </a:cubicBezTo>
                <a:cubicBezTo>
                  <a:pt x="7693444" y="6889400"/>
                  <a:pt x="7697161" y="6894012"/>
                  <a:pt x="7699415" y="6904365"/>
                </a:cubicBezTo>
                <a:lnTo>
                  <a:pt x="7730471" y="6897601"/>
                </a:lnTo>
                <a:cubicBezTo>
                  <a:pt x="7751176" y="6893094"/>
                  <a:pt x="7767831" y="6894888"/>
                  <a:pt x="7780438" y="6902986"/>
                </a:cubicBezTo>
                <a:cubicBezTo>
                  <a:pt x="7786741" y="6907035"/>
                  <a:pt x="7790905" y="6907484"/>
                  <a:pt x="7792930" y="6904332"/>
                </a:cubicBezTo>
                <a:cubicBezTo>
                  <a:pt x="7794953" y="6901180"/>
                  <a:pt x="7795403" y="6897017"/>
                  <a:pt x="7794275" y="6891840"/>
                </a:cubicBezTo>
                <a:cubicBezTo>
                  <a:pt x="7793149" y="6886663"/>
                  <a:pt x="7795737" y="6886100"/>
                  <a:pt x="7802040" y="6890150"/>
                </a:cubicBezTo>
                <a:cubicBezTo>
                  <a:pt x="7814647" y="6898248"/>
                  <a:pt x="7816900" y="6908600"/>
                  <a:pt x="7808803" y="6921206"/>
                </a:cubicBezTo>
                <a:cubicBezTo>
                  <a:pt x="7804754" y="6927509"/>
                  <a:pt x="7809032" y="6934710"/>
                  <a:pt x="7821639" y="6942808"/>
                </a:cubicBezTo>
                <a:lnTo>
                  <a:pt x="7834473" y="6964409"/>
                </a:lnTo>
                <a:lnTo>
                  <a:pt x="7790581" y="6949571"/>
                </a:lnTo>
                <a:cubicBezTo>
                  <a:pt x="7786533" y="6955874"/>
                  <a:pt x="7788787" y="6966226"/>
                  <a:pt x="7797345" y="6980628"/>
                </a:cubicBezTo>
                <a:cubicBezTo>
                  <a:pt x="7810409" y="7015732"/>
                  <a:pt x="7805464" y="7030364"/>
                  <a:pt x="7782505" y="7024521"/>
                </a:cubicBezTo>
                <a:cubicBezTo>
                  <a:pt x="7774408" y="7037126"/>
                  <a:pt x="7771486" y="7048606"/>
                  <a:pt x="7773739" y="7058958"/>
                </a:cubicBezTo>
                <a:cubicBezTo>
                  <a:pt x="7786345" y="7067055"/>
                  <a:pt x="7793777" y="7076281"/>
                  <a:pt x="7796031" y="7086633"/>
                </a:cubicBezTo>
                <a:cubicBezTo>
                  <a:pt x="7787933" y="7099239"/>
                  <a:pt x="7773532" y="7107797"/>
                  <a:pt x="7752827" y="7112306"/>
                </a:cubicBezTo>
                <a:cubicBezTo>
                  <a:pt x="7742475" y="7114559"/>
                  <a:pt x="7734147" y="7113662"/>
                  <a:pt x="7727843" y="7109612"/>
                </a:cubicBezTo>
                <a:lnTo>
                  <a:pt x="7693406" y="7100847"/>
                </a:lnTo>
                <a:cubicBezTo>
                  <a:pt x="7651997" y="7109864"/>
                  <a:pt x="7630395" y="7122702"/>
                  <a:pt x="7628601" y="7139356"/>
                </a:cubicBezTo>
                <a:lnTo>
                  <a:pt x="7638056" y="7145429"/>
                </a:lnTo>
                <a:cubicBezTo>
                  <a:pt x="7639850" y="7128774"/>
                  <a:pt x="7643900" y="7122471"/>
                  <a:pt x="7650203" y="7126520"/>
                </a:cubicBezTo>
                <a:cubicBezTo>
                  <a:pt x="7656507" y="7130568"/>
                  <a:pt x="7659208" y="7136758"/>
                  <a:pt x="7658311" y="7145085"/>
                </a:cubicBezTo>
                <a:cubicBezTo>
                  <a:pt x="7657414" y="7153413"/>
                  <a:pt x="7650892" y="7167032"/>
                  <a:pt x="7638744" y="7185940"/>
                </a:cubicBezTo>
                <a:cubicBezTo>
                  <a:pt x="7626598" y="7204850"/>
                  <a:pt x="7620075" y="7218468"/>
                  <a:pt x="7619179" y="7226796"/>
                </a:cubicBezTo>
                <a:lnTo>
                  <a:pt x="7629752" y="7244590"/>
                </a:lnTo>
                <a:lnTo>
                  <a:pt x="7630570" y="7241985"/>
                </a:lnTo>
                <a:cubicBezTo>
                  <a:pt x="7629730" y="7236754"/>
                  <a:pt x="7631502" y="7231103"/>
                  <a:pt x="7635890" y="7225031"/>
                </a:cubicBezTo>
                <a:lnTo>
                  <a:pt x="7651582" y="7222506"/>
                </a:lnTo>
                <a:cubicBezTo>
                  <a:pt x="7647192" y="7228578"/>
                  <a:pt x="7643645" y="7239880"/>
                  <a:pt x="7640940" y="7256411"/>
                </a:cubicBezTo>
                <a:lnTo>
                  <a:pt x="7635871" y="7257227"/>
                </a:lnTo>
                <a:lnTo>
                  <a:pt x="7640122" y="7266963"/>
                </a:lnTo>
                <a:cubicBezTo>
                  <a:pt x="7636073" y="7273266"/>
                  <a:pt x="7630898" y="7274394"/>
                  <a:pt x="7624595" y="7270344"/>
                </a:cubicBezTo>
                <a:cubicBezTo>
                  <a:pt x="7601636" y="7264501"/>
                  <a:pt x="7596690" y="7279133"/>
                  <a:pt x="7609755" y="7314237"/>
                </a:cubicBezTo>
                <a:cubicBezTo>
                  <a:pt x="7613136" y="7329764"/>
                  <a:pt x="7618261" y="7340848"/>
                  <a:pt x="7625128" y="7347484"/>
                </a:cubicBezTo>
                <a:lnTo>
                  <a:pt x="7644506" y="7352418"/>
                </a:lnTo>
                <a:lnTo>
                  <a:pt x="7656090" y="7350553"/>
                </a:lnTo>
                <a:cubicBezTo>
                  <a:pt x="7660478" y="7344482"/>
                  <a:pt x="7662672" y="7341445"/>
                  <a:pt x="7662672" y="7341445"/>
                </a:cubicBezTo>
                <a:lnTo>
                  <a:pt x="7669256" y="7332339"/>
                </a:lnTo>
                <a:cubicBezTo>
                  <a:pt x="7663183" y="7327949"/>
                  <a:pt x="7661244" y="7324236"/>
                  <a:pt x="7663439" y="7321202"/>
                </a:cubicBezTo>
                <a:cubicBezTo>
                  <a:pt x="7665632" y="7318165"/>
                  <a:pt x="7668924" y="7313613"/>
                  <a:pt x="7673314" y="7307540"/>
                </a:cubicBezTo>
                <a:cubicBezTo>
                  <a:pt x="7677703" y="7301469"/>
                  <a:pt x="7679054" y="7293203"/>
                  <a:pt x="7677372" y="7282742"/>
                </a:cubicBezTo>
                <a:cubicBezTo>
                  <a:pt x="7677372" y="7282742"/>
                  <a:pt x="7678468" y="7281226"/>
                  <a:pt x="7680662" y="7278190"/>
                </a:cubicBezTo>
                <a:cubicBezTo>
                  <a:pt x="7682857" y="7275154"/>
                  <a:pt x="7686147" y="7270601"/>
                  <a:pt x="7690537" y="7264528"/>
                </a:cubicBezTo>
                <a:lnTo>
                  <a:pt x="7699645" y="7271111"/>
                </a:lnTo>
                <a:lnTo>
                  <a:pt x="7706226" y="7262002"/>
                </a:lnTo>
                <a:cubicBezTo>
                  <a:pt x="7710614" y="7255930"/>
                  <a:pt x="7714329" y="7253992"/>
                  <a:pt x="7717363" y="7256188"/>
                </a:cubicBezTo>
                <a:cubicBezTo>
                  <a:pt x="7720398" y="7258381"/>
                  <a:pt x="7724951" y="7261673"/>
                  <a:pt x="7731024" y="7266061"/>
                </a:cubicBezTo>
                <a:cubicBezTo>
                  <a:pt x="7743167" y="7274836"/>
                  <a:pt x="7754470" y="7278384"/>
                  <a:pt x="7764929" y="7276700"/>
                </a:cubicBezTo>
                <a:cubicBezTo>
                  <a:pt x="7771003" y="7281090"/>
                  <a:pt x="7774038" y="7283284"/>
                  <a:pt x="7774038" y="7283284"/>
                </a:cubicBezTo>
                <a:cubicBezTo>
                  <a:pt x="7774038" y="7283284"/>
                  <a:pt x="7769648" y="7289356"/>
                  <a:pt x="7760873" y="7301498"/>
                </a:cubicBezTo>
                <a:lnTo>
                  <a:pt x="7745183" y="7304024"/>
                </a:lnTo>
                <a:lnTo>
                  <a:pt x="7713801" y="7309072"/>
                </a:lnTo>
                <a:cubicBezTo>
                  <a:pt x="7698952" y="7316827"/>
                  <a:pt x="7691528" y="7320705"/>
                  <a:pt x="7691528" y="7320705"/>
                </a:cubicBezTo>
                <a:lnTo>
                  <a:pt x="7707218" y="7318182"/>
                </a:lnTo>
                <a:lnTo>
                  <a:pt x="7694053" y="7336397"/>
                </a:lnTo>
                <a:lnTo>
                  <a:pt x="7678363" y="7338922"/>
                </a:lnTo>
                <a:lnTo>
                  <a:pt x="7662201" y="7361282"/>
                </a:lnTo>
                <a:lnTo>
                  <a:pt x="7669865" y="7366206"/>
                </a:lnTo>
                <a:cubicBezTo>
                  <a:pt x="7665816" y="7372510"/>
                  <a:pt x="7661768" y="7378813"/>
                  <a:pt x="7657718" y="7385116"/>
                </a:cubicBezTo>
                <a:cubicBezTo>
                  <a:pt x="7664021" y="7389165"/>
                  <a:pt x="7666162" y="7392765"/>
                  <a:pt x="7664137" y="7395917"/>
                </a:cubicBezTo>
                <a:cubicBezTo>
                  <a:pt x="7662112" y="7399068"/>
                  <a:pt x="7659075" y="7403797"/>
                  <a:pt x="7655027" y="7410100"/>
                </a:cubicBezTo>
                <a:cubicBezTo>
                  <a:pt x="7648723" y="7406051"/>
                  <a:pt x="7642420" y="7402001"/>
                  <a:pt x="7636117" y="7397952"/>
                </a:cubicBezTo>
                <a:cubicBezTo>
                  <a:pt x="7629814" y="7393904"/>
                  <a:pt x="7625649" y="7393454"/>
                  <a:pt x="7623624" y="7396607"/>
                </a:cubicBezTo>
                <a:cubicBezTo>
                  <a:pt x="7621600" y="7399757"/>
                  <a:pt x="7624866" y="7408534"/>
                  <a:pt x="7633424" y="7422936"/>
                </a:cubicBezTo>
                <a:cubicBezTo>
                  <a:pt x="7639728" y="7426984"/>
                  <a:pt x="7637702" y="7430135"/>
                  <a:pt x="7627351" y="7432389"/>
                </a:cubicBezTo>
                <a:lnTo>
                  <a:pt x="7616683" y="7433501"/>
                </a:lnTo>
                <a:lnTo>
                  <a:pt x="7608219" y="7437921"/>
                </a:lnTo>
                <a:lnTo>
                  <a:pt x="7605750" y="7445227"/>
                </a:lnTo>
                <a:lnTo>
                  <a:pt x="7609164" y="7460909"/>
                </a:lnTo>
                <a:lnTo>
                  <a:pt x="7625430" y="7460114"/>
                </a:lnTo>
                <a:cubicBezTo>
                  <a:pt x="7636731" y="7463662"/>
                  <a:pt x="7645676" y="7460882"/>
                  <a:pt x="7652259" y="7451775"/>
                </a:cubicBezTo>
                <a:cubicBezTo>
                  <a:pt x="7658841" y="7442667"/>
                  <a:pt x="7659096" y="7435918"/>
                  <a:pt x="7653024" y="7431528"/>
                </a:cubicBezTo>
                <a:lnTo>
                  <a:pt x="7659607" y="7422422"/>
                </a:lnTo>
                <a:cubicBezTo>
                  <a:pt x="7670069" y="7420739"/>
                  <a:pt x="7681880" y="7410790"/>
                  <a:pt x="7695046" y="7392575"/>
                </a:cubicBezTo>
                <a:cubicBezTo>
                  <a:pt x="7708210" y="7374360"/>
                  <a:pt x="7713952" y="7360023"/>
                  <a:pt x="7712266" y="7349560"/>
                </a:cubicBezTo>
                <a:lnTo>
                  <a:pt x="7725435" y="7331347"/>
                </a:lnTo>
                <a:cubicBezTo>
                  <a:pt x="7727117" y="7341807"/>
                  <a:pt x="7730154" y="7344002"/>
                  <a:pt x="7734541" y="7337928"/>
                </a:cubicBezTo>
                <a:lnTo>
                  <a:pt x="7755282" y="7366785"/>
                </a:lnTo>
                <a:lnTo>
                  <a:pt x="7740504" y="7413875"/>
                </a:lnTo>
                <a:lnTo>
                  <a:pt x="7738058" y="7409798"/>
                </a:lnTo>
                <a:cubicBezTo>
                  <a:pt x="7731986" y="7405408"/>
                  <a:pt x="7727597" y="7411482"/>
                  <a:pt x="7724892" y="7428013"/>
                </a:cubicBezTo>
                <a:lnTo>
                  <a:pt x="7727419" y="7443705"/>
                </a:lnTo>
                <a:lnTo>
                  <a:pt x="7734591" y="7432712"/>
                </a:lnTo>
                <a:lnTo>
                  <a:pt x="7723361" y="7468501"/>
                </a:lnTo>
                <a:lnTo>
                  <a:pt x="7711726" y="7446230"/>
                </a:lnTo>
                <a:cubicBezTo>
                  <a:pt x="7710045" y="7435767"/>
                  <a:pt x="7707683" y="7429440"/>
                  <a:pt x="7704649" y="7427247"/>
                </a:cubicBezTo>
                <a:cubicBezTo>
                  <a:pt x="7701614" y="7425053"/>
                  <a:pt x="7697059" y="7421761"/>
                  <a:pt x="7690987" y="7417373"/>
                </a:cubicBezTo>
                <a:cubicBezTo>
                  <a:pt x="7680528" y="7419055"/>
                  <a:pt x="7678332" y="7422093"/>
                  <a:pt x="7684403" y="7426482"/>
                </a:cubicBezTo>
                <a:lnTo>
                  <a:pt x="7671241" y="7444695"/>
                </a:lnTo>
                <a:lnTo>
                  <a:pt x="7673763" y="7460385"/>
                </a:lnTo>
                <a:cubicBezTo>
                  <a:pt x="7679836" y="7464775"/>
                  <a:pt x="7683292" y="7469584"/>
                  <a:pt x="7684136" y="7474813"/>
                </a:cubicBezTo>
                <a:cubicBezTo>
                  <a:pt x="7684975" y="7480044"/>
                  <a:pt x="7685397" y="7482658"/>
                  <a:pt x="7685397" y="7482658"/>
                </a:cubicBezTo>
                <a:lnTo>
                  <a:pt x="7687922" y="7498350"/>
                </a:lnTo>
                <a:cubicBezTo>
                  <a:pt x="7689605" y="7508811"/>
                  <a:pt x="7693064" y="7513617"/>
                  <a:pt x="7698293" y="7512775"/>
                </a:cubicBezTo>
                <a:cubicBezTo>
                  <a:pt x="7703520" y="7511935"/>
                  <a:pt x="7705296" y="7506284"/>
                  <a:pt x="7703610" y="7495823"/>
                </a:cubicBezTo>
                <a:cubicBezTo>
                  <a:pt x="7712389" y="7483682"/>
                  <a:pt x="7719812" y="7479803"/>
                  <a:pt x="7725885" y="7484189"/>
                </a:cubicBezTo>
                <a:lnTo>
                  <a:pt x="7706135" y="7511515"/>
                </a:lnTo>
                <a:cubicBezTo>
                  <a:pt x="7713891" y="7526364"/>
                  <a:pt x="7722997" y="7532945"/>
                  <a:pt x="7733459" y="7531263"/>
                </a:cubicBezTo>
                <a:cubicBezTo>
                  <a:pt x="7743920" y="7529579"/>
                  <a:pt x="7752185" y="7530931"/>
                  <a:pt x="7758256" y="7535319"/>
                </a:cubicBezTo>
                <a:cubicBezTo>
                  <a:pt x="7772084" y="7554555"/>
                  <a:pt x="7766342" y="7568892"/>
                  <a:pt x="7741033" y="7578334"/>
                </a:cubicBezTo>
                <a:cubicBezTo>
                  <a:pt x="7718431" y="7571239"/>
                  <a:pt x="7711007" y="7575117"/>
                  <a:pt x="7718761" y="7589966"/>
                </a:cubicBezTo>
                <a:cubicBezTo>
                  <a:pt x="7722127" y="7610884"/>
                  <a:pt x="7737818" y="7608361"/>
                  <a:pt x="7765832" y="7582391"/>
                </a:cubicBezTo>
                <a:cubicBezTo>
                  <a:pt x="7776294" y="7580706"/>
                  <a:pt x="7782363" y="7585095"/>
                  <a:pt x="7784047" y="7595557"/>
                </a:cubicBezTo>
                <a:cubicBezTo>
                  <a:pt x="7785731" y="7606016"/>
                  <a:pt x="7782184" y="7617319"/>
                  <a:pt x="7773407" y="7629460"/>
                </a:cubicBezTo>
                <a:lnTo>
                  <a:pt x="7760240" y="7647676"/>
                </a:lnTo>
                <a:lnTo>
                  <a:pt x="7765290" y="7679056"/>
                </a:lnTo>
                <a:lnTo>
                  <a:pt x="7758709" y="7688165"/>
                </a:lnTo>
                <a:cubicBezTo>
                  <a:pt x="7754319" y="7694239"/>
                  <a:pt x="7755163" y="7699467"/>
                  <a:pt x="7761234" y="7703855"/>
                </a:cubicBezTo>
                <a:cubicBezTo>
                  <a:pt x="7761234" y="7703855"/>
                  <a:pt x="7765619" y="7697783"/>
                  <a:pt x="7774400" y="7685639"/>
                </a:cubicBezTo>
                <a:cubicBezTo>
                  <a:pt x="7783176" y="7673497"/>
                  <a:pt x="7799707" y="7676202"/>
                  <a:pt x="7823994" y="7693756"/>
                </a:cubicBezTo>
                <a:cubicBezTo>
                  <a:pt x="7830067" y="7698145"/>
                  <a:pt x="7838332" y="7699495"/>
                  <a:pt x="7848792" y="7697815"/>
                </a:cubicBezTo>
                <a:lnTo>
                  <a:pt x="7844734" y="7722611"/>
                </a:lnTo>
                <a:lnTo>
                  <a:pt x="7831569" y="7740826"/>
                </a:lnTo>
                <a:cubicBezTo>
                  <a:pt x="7825497" y="7736439"/>
                  <a:pt x="7824656" y="7731210"/>
                  <a:pt x="7829046" y="7725136"/>
                </a:cubicBezTo>
                <a:cubicBezTo>
                  <a:pt x="7833433" y="7719065"/>
                  <a:pt x="7834109" y="7714930"/>
                  <a:pt x="7831074" y="7712738"/>
                </a:cubicBezTo>
                <a:cubicBezTo>
                  <a:pt x="7828039" y="7710544"/>
                  <a:pt x="7823484" y="7707253"/>
                  <a:pt x="7817412" y="7702863"/>
                </a:cubicBezTo>
                <a:lnTo>
                  <a:pt x="7799197" y="7689699"/>
                </a:lnTo>
                <a:lnTo>
                  <a:pt x="7801722" y="7705386"/>
                </a:lnTo>
                <a:cubicBezTo>
                  <a:pt x="7799017" y="7721921"/>
                  <a:pt x="7798085" y="7732803"/>
                  <a:pt x="7798926" y="7738031"/>
                </a:cubicBezTo>
                <a:cubicBezTo>
                  <a:pt x="7799767" y="7743262"/>
                  <a:pt x="7798834" y="7754141"/>
                  <a:pt x="7796133" y="7770674"/>
                </a:cubicBezTo>
                <a:cubicBezTo>
                  <a:pt x="7793426" y="7787207"/>
                  <a:pt x="7789879" y="7798508"/>
                  <a:pt x="7785491" y="7804581"/>
                </a:cubicBezTo>
                <a:cubicBezTo>
                  <a:pt x="7781102" y="7810651"/>
                  <a:pt x="7778908" y="7813688"/>
                  <a:pt x="7778908" y="7813688"/>
                </a:cubicBezTo>
                <a:cubicBezTo>
                  <a:pt x="7778908" y="7813688"/>
                  <a:pt x="7775873" y="7811494"/>
                  <a:pt x="7769801" y="7807105"/>
                </a:cubicBezTo>
                <a:cubicBezTo>
                  <a:pt x="7763728" y="7802716"/>
                  <a:pt x="7760691" y="7800521"/>
                  <a:pt x="7760691" y="7800521"/>
                </a:cubicBezTo>
                <a:cubicBezTo>
                  <a:pt x="7756303" y="7806592"/>
                  <a:pt x="7752337" y="7815283"/>
                  <a:pt x="7748790" y="7826582"/>
                </a:cubicBezTo>
                <a:cubicBezTo>
                  <a:pt x="7745243" y="7837883"/>
                  <a:pt x="7746507" y="7845728"/>
                  <a:pt x="7752578" y="7850117"/>
                </a:cubicBezTo>
                <a:lnTo>
                  <a:pt x="7723724" y="7870858"/>
                </a:lnTo>
                <a:cubicBezTo>
                  <a:pt x="7713260" y="7872541"/>
                  <a:pt x="7712419" y="7867310"/>
                  <a:pt x="7721197" y="7855165"/>
                </a:cubicBezTo>
                <a:lnTo>
                  <a:pt x="7705507" y="7857693"/>
                </a:lnTo>
                <a:cubicBezTo>
                  <a:pt x="7701116" y="7863765"/>
                  <a:pt x="7696306" y="7867220"/>
                  <a:pt x="7691079" y="7868062"/>
                </a:cubicBezTo>
                <a:cubicBezTo>
                  <a:pt x="7685848" y="7868904"/>
                  <a:pt x="7681038" y="7872359"/>
                  <a:pt x="7676650" y="7878432"/>
                </a:cubicBezTo>
                <a:cubicBezTo>
                  <a:pt x="7682724" y="7882822"/>
                  <a:pt x="7690987" y="7884175"/>
                  <a:pt x="7701448" y="7882491"/>
                </a:cubicBezTo>
                <a:cubicBezTo>
                  <a:pt x="7705838" y="7876417"/>
                  <a:pt x="7708030" y="7873383"/>
                  <a:pt x="7708030" y="7873383"/>
                </a:cubicBezTo>
                <a:cubicBezTo>
                  <a:pt x="7708030" y="7873383"/>
                  <a:pt x="7711066" y="7875578"/>
                  <a:pt x="7717136" y="7879964"/>
                </a:cubicBezTo>
                <a:cubicBezTo>
                  <a:pt x="7723212" y="7884353"/>
                  <a:pt x="7723378" y="7893719"/>
                  <a:pt x="7717635" y="7908056"/>
                </a:cubicBezTo>
                <a:cubicBezTo>
                  <a:pt x="7711895" y="7922391"/>
                  <a:pt x="7711126" y="7942638"/>
                  <a:pt x="7715335" y="7968787"/>
                </a:cubicBezTo>
                <a:cubicBezTo>
                  <a:pt x="7719545" y="7994938"/>
                  <a:pt x="7726874" y="8007171"/>
                  <a:pt x="7737339" y="8005486"/>
                </a:cubicBezTo>
                <a:cubicBezTo>
                  <a:pt x="7737339" y="8005486"/>
                  <a:pt x="7735143" y="8008521"/>
                  <a:pt x="7730755" y="8014597"/>
                </a:cubicBezTo>
                <a:cubicBezTo>
                  <a:pt x="7721979" y="8026738"/>
                  <a:pt x="7736315" y="8032478"/>
                  <a:pt x="7773768" y="8031820"/>
                </a:cubicBezTo>
                <a:cubicBezTo>
                  <a:pt x="7784230" y="8030136"/>
                  <a:pt x="7790557" y="8027774"/>
                  <a:pt x="7792750" y="8024740"/>
                </a:cubicBezTo>
                <a:cubicBezTo>
                  <a:pt x="7794944" y="8021705"/>
                  <a:pt x="7796040" y="8020187"/>
                  <a:pt x="7796040" y="8020187"/>
                </a:cubicBezTo>
                <a:cubicBezTo>
                  <a:pt x="7804819" y="8008043"/>
                  <a:pt x="7812241" y="8004165"/>
                  <a:pt x="7818313" y="8008555"/>
                </a:cubicBezTo>
                <a:cubicBezTo>
                  <a:pt x="7830458" y="8017330"/>
                  <a:pt x="7843111" y="8012609"/>
                  <a:pt x="7856278" y="7994396"/>
                </a:cubicBezTo>
                <a:lnTo>
                  <a:pt x="7836527" y="8021720"/>
                </a:lnTo>
                <a:cubicBezTo>
                  <a:pt x="7836527" y="8021720"/>
                  <a:pt x="7839564" y="8023914"/>
                  <a:pt x="7845638" y="8028301"/>
                </a:cubicBezTo>
                <a:cubicBezTo>
                  <a:pt x="7851708" y="8032692"/>
                  <a:pt x="7852549" y="8037920"/>
                  <a:pt x="7848162" y="8043993"/>
                </a:cubicBezTo>
                <a:cubicBezTo>
                  <a:pt x="7799227" y="8073330"/>
                  <a:pt x="7775602" y="8093226"/>
                  <a:pt x="7777285" y="8103685"/>
                </a:cubicBezTo>
                <a:cubicBezTo>
                  <a:pt x="7772898" y="8109759"/>
                  <a:pt x="7765473" y="8113638"/>
                  <a:pt x="7755013" y="8115320"/>
                </a:cubicBezTo>
                <a:cubicBezTo>
                  <a:pt x="7734091" y="8118686"/>
                  <a:pt x="7716626" y="8126862"/>
                  <a:pt x="7702621" y="8139846"/>
                </a:cubicBezTo>
                <a:cubicBezTo>
                  <a:pt x="7688615" y="8152833"/>
                  <a:pt x="7684646" y="8161520"/>
                  <a:pt x="7690717" y="8165905"/>
                </a:cubicBezTo>
                <a:cubicBezTo>
                  <a:pt x="7692401" y="8176369"/>
                  <a:pt x="7695436" y="8178561"/>
                  <a:pt x="7699827" y="8172489"/>
                </a:cubicBezTo>
                <a:lnTo>
                  <a:pt x="7733730" y="8183131"/>
                </a:lnTo>
                <a:cubicBezTo>
                  <a:pt x="7733730" y="8183131"/>
                  <a:pt x="7728502" y="8183972"/>
                  <a:pt x="7718040" y="8185654"/>
                </a:cubicBezTo>
                <a:lnTo>
                  <a:pt x="7711458" y="8194762"/>
                </a:lnTo>
                <a:cubicBezTo>
                  <a:pt x="7729674" y="8207929"/>
                  <a:pt x="7736587" y="8217545"/>
                  <a:pt x="7732198" y="8223619"/>
                </a:cubicBezTo>
                <a:cubicBezTo>
                  <a:pt x="7732198" y="8223619"/>
                  <a:pt x="7729162" y="8221425"/>
                  <a:pt x="7723089" y="8217036"/>
                </a:cubicBezTo>
                <a:cubicBezTo>
                  <a:pt x="7717019" y="8212648"/>
                  <a:pt x="7707910" y="8206064"/>
                  <a:pt x="7695767" y="8197288"/>
                </a:cubicBezTo>
                <a:cubicBezTo>
                  <a:pt x="7683625" y="8188512"/>
                  <a:pt x="7678393" y="8189351"/>
                  <a:pt x="7680077" y="8199812"/>
                </a:cubicBezTo>
                <a:lnTo>
                  <a:pt x="7676019" y="8224610"/>
                </a:lnTo>
                <a:cubicBezTo>
                  <a:pt x="7671632" y="8230685"/>
                  <a:pt x="7670279" y="8238947"/>
                  <a:pt x="7671960" y="8249409"/>
                </a:cubicBezTo>
                <a:cubicBezTo>
                  <a:pt x="7673645" y="8259870"/>
                  <a:pt x="7684693" y="8270163"/>
                  <a:pt x="7705101" y="8280294"/>
                </a:cubicBezTo>
                <a:cubicBezTo>
                  <a:pt x="7725509" y="8290424"/>
                  <a:pt x="7741785" y="8299876"/>
                  <a:pt x="7753928" y="8308654"/>
                </a:cubicBezTo>
                <a:lnTo>
                  <a:pt x="7811853" y="8339100"/>
                </a:lnTo>
                <a:lnTo>
                  <a:pt x="7758979" y="8340034"/>
                </a:lnTo>
                <a:lnTo>
                  <a:pt x="7761504" y="8355723"/>
                </a:lnTo>
                <a:lnTo>
                  <a:pt x="7749870" y="8333450"/>
                </a:lnTo>
                <a:cubicBezTo>
                  <a:pt x="7743801" y="8329062"/>
                  <a:pt x="7737732" y="8324675"/>
                  <a:pt x="7731656" y="8320287"/>
                </a:cubicBezTo>
                <a:cubicBezTo>
                  <a:pt x="7725586" y="8315897"/>
                  <a:pt x="7720356" y="8316738"/>
                  <a:pt x="7715968" y="8322810"/>
                </a:cubicBezTo>
                <a:cubicBezTo>
                  <a:pt x="7715968" y="8322810"/>
                  <a:pt x="7720099" y="8323487"/>
                  <a:pt x="7728366" y="8324838"/>
                </a:cubicBezTo>
                <a:cubicBezTo>
                  <a:pt x="7736631" y="8326191"/>
                  <a:pt x="7738571" y="8329905"/>
                  <a:pt x="7734181" y="8335977"/>
                </a:cubicBezTo>
                <a:cubicBezTo>
                  <a:pt x="7729794" y="8342049"/>
                  <a:pt x="7724563" y="8342890"/>
                  <a:pt x="7718491" y="8338502"/>
                </a:cubicBezTo>
                <a:cubicBezTo>
                  <a:pt x="7712419" y="8334113"/>
                  <a:pt x="7707864" y="8330823"/>
                  <a:pt x="7704830" y="8328629"/>
                </a:cubicBezTo>
                <a:cubicBezTo>
                  <a:pt x="7701795" y="8326433"/>
                  <a:pt x="7700274" y="8325336"/>
                  <a:pt x="7700274" y="8325336"/>
                </a:cubicBezTo>
                <a:cubicBezTo>
                  <a:pt x="7695888" y="8331407"/>
                  <a:pt x="7692852" y="8329214"/>
                  <a:pt x="7691167" y="8318754"/>
                </a:cubicBezTo>
                <a:cubicBezTo>
                  <a:pt x="7685096" y="8314364"/>
                  <a:pt x="7682059" y="8312170"/>
                  <a:pt x="7682059" y="8312170"/>
                </a:cubicBezTo>
                <a:lnTo>
                  <a:pt x="7663846" y="8299006"/>
                </a:lnTo>
                <a:lnTo>
                  <a:pt x="7648154" y="8301529"/>
                </a:lnTo>
                <a:cubicBezTo>
                  <a:pt x="7654229" y="8305918"/>
                  <a:pt x="7657263" y="8308112"/>
                  <a:pt x="7657263" y="8308112"/>
                </a:cubicBezTo>
                <a:cubicBezTo>
                  <a:pt x="7639709" y="8332399"/>
                  <a:pt x="7637005" y="8348932"/>
                  <a:pt x="7649149" y="8357709"/>
                </a:cubicBezTo>
                <a:lnTo>
                  <a:pt x="7640039" y="8351126"/>
                </a:lnTo>
                <a:cubicBezTo>
                  <a:pt x="7635652" y="8357196"/>
                  <a:pt x="7630421" y="8358040"/>
                  <a:pt x="7624350" y="8353651"/>
                </a:cubicBezTo>
                <a:cubicBezTo>
                  <a:pt x="7618279" y="8349261"/>
                  <a:pt x="7617435" y="8344033"/>
                  <a:pt x="7621825" y="8337960"/>
                </a:cubicBezTo>
                <a:lnTo>
                  <a:pt x="7603611" y="8324794"/>
                </a:lnTo>
                <a:lnTo>
                  <a:pt x="7620292" y="8378448"/>
                </a:lnTo>
                <a:cubicBezTo>
                  <a:pt x="7621978" y="8388909"/>
                  <a:pt x="7628468" y="8395912"/>
                  <a:pt x="7639770" y="8399459"/>
                </a:cubicBezTo>
                <a:cubicBezTo>
                  <a:pt x="7651072" y="8403007"/>
                  <a:pt x="7658915" y="8401744"/>
                  <a:pt x="7663305" y="8395670"/>
                </a:cubicBezTo>
                <a:cubicBezTo>
                  <a:pt x="7666011" y="8379141"/>
                  <a:pt x="7673435" y="8375263"/>
                  <a:pt x="7685576" y="8384039"/>
                </a:cubicBezTo>
                <a:cubicBezTo>
                  <a:pt x="7696042" y="8382354"/>
                  <a:pt x="7703462" y="8378479"/>
                  <a:pt x="7707852" y="8372406"/>
                </a:cubicBezTo>
                <a:cubicBezTo>
                  <a:pt x="7724382" y="8375109"/>
                  <a:pt x="7735687" y="8378657"/>
                  <a:pt x="7741758" y="8383047"/>
                </a:cubicBezTo>
                <a:cubicBezTo>
                  <a:pt x="7737368" y="8389119"/>
                  <a:pt x="7732559" y="8392573"/>
                  <a:pt x="7727330" y="8393416"/>
                </a:cubicBezTo>
                <a:cubicBezTo>
                  <a:pt x="7722099" y="8394258"/>
                  <a:pt x="7712059" y="8398556"/>
                  <a:pt x="7697210" y="8406314"/>
                </a:cubicBezTo>
                <a:cubicBezTo>
                  <a:pt x="7677974" y="8420137"/>
                  <a:pt x="7655955" y="8425021"/>
                  <a:pt x="7631159" y="8420965"/>
                </a:cubicBezTo>
                <a:cubicBezTo>
                  <a:pt x="7606361" y="8416907"/>
                  <a:pt x="7590925" y="8412685"/>
                  <a:pt x="7584856" y="8408295"/>
                </a:cubicBezTo>
                <a:cubicBezTo>
                  <a:pt x="7589244" y="8402224"/>
                  <a:pt x="7594472" y="8401382"/>
                  <a:pt x="7600544" y="8405770"/>
                </a:cubicBezTo>
                <a:cubicBezTo>
                  <a:pt x="7606618" y="8410160"/>
                  <a:pt x="7610750" y="8410835"/>
                  <a:pt x="7612942" y="8407800"/>
                </a:cubicBezTo>
                <a:cubicBezTo>
                  <a:pt x="7615138" y="8404763"/>
                  <a:pt x="7614717" y="8402149"/>
                  <a:pt x="7611680" y="8399956"/>
                </a:cubicBezTo>
                <a:cubicBezTo>
                  <a:pt x="7608645" y="8397762"/>
                  <a:pt x="7606707" y="8394047"/>
                  <a:pt x="7605864" y="8388820"/>
                </a:cubicBezTo>
                <a:cubicBezTo>
                  <a:pt x="7605023" y="8383588"/>
                  <a:pt x="7599791" y="8384431"/>
                  <a:pt x="7590173" y="8391342"/>
                </a:cubicBezTo>
                <a:cubicBezTo>
                  <a:pt x="7580556" y="8398257"/>
                  <a:pt x="7573551" y="8404748"/>
                  <a:pt x="7569164" y="8410821"/>
                </a:cubicBezTo>
                <a:cubicBezTo>
                  <a:pt x="7557020" y="8402045"/>
                  <a:pt x="7555759" y="8394198"/>
                  <a:pt x="7565375" y="8387285"/>
                </a:cubicBezTo>
                <a:cubicBezTo>
                  <a:pt x="7574996" y="8380370"/>
                  <a:pt x="7576770" y="8374722"/>
                  <a:pt x="7570695" y="8370334"/>
                </a:cubicBezTo>
                <a:cubicBezTo>
                  <a:pt x="7564623" y="8365942"/>
                  <a:pt x="7557199" y="8369823"/>
                  <a:pt x="7548422" y="8381965"/>
                </a:cubicBezTo>
                <a:cubicBezTo>
                  <a:pt x="7539647" y="8394107"/>
                  <a:pt x="7536100" y="8405411"/>
                  <a:pt x="7537784" y="8415871"/>
                </a:cubicBezTo>
                <a:cubicBezTo>
                  <a:pt x="7537784" y="8415871"/>
                  <a:pt x="7538203" y="8418485"/>
                  <a:pt x="7539044" y="8423715"/>
                </a:cubicBezTo>
                <a:cubicBezTo>
                  <a:pt x="7539887" y="8428944"/>
                  <a:pt x="7541150" y="8436789"/>
                  <a:pt x="7542833" y="8447250"/>
                </a:cubicBezTo>
                <a:cubicBezTo>
                  <a:pt x="7540126" y="8463783"/>
                  <a:pt x="7532703" y="8467661"/>
                  <a:pt x="7520561" y="8458883"/>
                </a:cubicBezTo>
                <a:lnTo>
                  <a:pt x="7513978" y="8467990"/>
                </a:lnTo>
                <a:cubicBezTo>
                  <a:pt x="7515660" y="8478454"/>
                  <a:pt x="7518696" y="8480647"/>
                  <a:pt x="7523082" y="8474573"/>
                </a:cubicBezTo>
                <a:lnTo>
                  <a:pt x="7543824" y="8503430"/>
                </a:lnTo>
                <a:cubicBezTo>
                  <a:pt x="7543824" y="8503430"/>
                  <a:pt x="7544245" y="8506047"/>
                  <a:pt x="7545088" y="8511273"/>
                </a:cubicBezTo>
                <a:cubicBezTo>
                  <a:pt x="7545929" y="8516503"/>
                  <a:pt x="7549386" y="8521313"/>
                  <a:pt x="7555457" y="8525701"/>
                </a:cubicBezTo>
                <a:lnTo>
                  <a:pt x="7557981" y="8541394"/>
                </a:lnTo>
                <a:lnTo>
                  <a:pt x="7551400" y="8550499"/>
                </a:lnTo>
                <a:cubicBezTo>
                  <a:pt x="7547010" y="8556573"/>
                  <a:pt x="7541781" y="8557414"/>
                  <a:pt x="7535707" y="8553024"/>
                </a:cubicBezTo>
                <a:cubicBezTo>
                  <a:pt x="7529636" y="8548635"/>
                  <a:pt x="7524919" y="8535982"/>
                  <a:pt x="7521551" y="8515061"/>
                </a:cubicBezTo>
                <a:cubicBezTo>
                  <a:pt x="7519867" y="8504602"/>
                  <a:pt x="7512956" y="8494982"/>
                  <a:pt x="7500813" y="8486205"/>
                </a:cubicBezTo>
                <a:cubicBezTo>
                  <a:pt x="7488668" y="8477428"/>
                  <a:pt x="7478208" y="8479114"/>
                  <a:pt x="7469432" y="8491255"/>
                </a:cubicBezTo>
                <a:lnTo>
                  <a:pt x="7456267" y="8509470"/>
                </a:lnTo>
                <a:cubicBezTo>
                  <a:pt x="7447489" y="8521615"/>
                  <a:pt x="7442258" y="8522457"/>
                  <a:pt x="7440577" y="8511995"/>
                </a:cubicBezTo>
                <a:cubicBezTo>
                  <a:pt x="7434506" y="8507607"/>
                  <a:pt x="7431046" y="8502797"/>
                  <a:pt x="7430207" y="8497569"/>
                </a:cubicBezTo>
                <a:cubicBezTo>
                  <a:pt x="7429363" y="8492339"/>
                  <a:pt x="7428943" y="8489722"/>
                  <a:pt x="7428943" y="8489722"/>
                </a:cubicBezTo>
                <a:lnTo>
                  <a:pt x="7442107" y="8471507"/>
                </a:lnTo>
                <a:lnTo>
                  <a:pt x="7448691" y="8462400"/>
                </a:lnTo>
                <a:cubicBezTo>
                  <a:pt x="7447008" y="8451941"/>
                  <a:pt x="7446166" y="8446709"/>
                  <a:pt x="7446166" y="8446709"/>
                </a:cubicBezTo>
                <a:lnTo>
                  <a:pt x="7461856" y="8444183"/>
                </a:lnTo>
                <a:cubicBezTo>
                  <a:pt x="7466243" y="8438114"/>
                  <a:pt x="7468439" y="8435079"/>
                  <a:pt x="7468439" y="8435079"/>
                </a:cubicBezTo>
                <a:lnTo>
                  <a:pt x="7475023" y="8425969"/>
                </a:lnTo>
                <a:cubicBezTo>
                  <a:pt x="7467268" y="8411120"/>
                  <a:pt x="7465580" y="8400661"/>
                  <a:pt x="7469973" y="8394587"/>
                </a:cubicBezTo>
                <a:cubicBezTo>
                  <a:pt x="7463901" y="8390201"/>
                  <a:pt x="7456477" y="8394080"/>
                  <a:pt x="7447699" y="8406221"/>
                </a:cubicBezTo>
                <a:cubicBezTo>
                  <a:pt x="7447699" y="8406221"/>
                  <a:pt x="7445506" y="8409258"/>
                  <a:pt x="7441117" y="8415329"/>
                </a:cubicBezTo>
                <a:lnTo>
                  <a:pt x="7427952" y="8433546"/>
                </a:lnTo>
                <a:cubicBezTo>
                  <a:pt x="7419175" y="8445687"/>
                  <a:pt x="7412170" y="8452181"/>
                  <a:pt x="7406939" y="8453022"/>
                </a:cubicBezTo>
                <a:cubicBezTo>
                  <a:pt x="7401712" y="8453863"/>
                  <a:pt x="7400779" y="8464745"/>
                  <a:pt x="7404147" y="8485665"/>
                </a:cubicBezTo>
                <a:lnTo>
                  <a:pt x="7406672" y="8501356"/>
                </a:lnTo>
                <a:cubicBezTo>
                  <a:pt x="7400598" y="8496966"/>
                  <a:pt x="7394947" y="8495197"/>
                  <a:pt x="7389717" y="8496036"/>
                </a:cubicBezTo>
                <a:cubicBezTo>
                  <a:pt x="7384488" y="8496877"/>
                  <a:pt x="7384908" y="8499491"/>
                  <a:pt x="7390978" y="8503880"/>
                </a:cubicBezTo>
                <a:cubicBezTo>
                  <a:pt x="7386590" y="8509953"/>
                  <a:pt x="7384397" y="8512989"/>
                  <a:pt x="7384397" y="8512989"/>
                </a:cubicBezTo>
                <a:lnTo>
                  <a:pt x="7369698" y="8571692"/>
                </a:lnTo>
                <a:cubicBezTo>
                  <a:pt x="7365308" y="8577763"/>
                  <a:pt x="7358727" y="8586870"/>
                  <a:pt x="7349951" y="8599015"/>
                </a:cubicBezTo>
                <a:lnTo>
                  <a:pt x="7345892" y="8623812"/>
                </a:lnTo>
                <a:cubicBezTo>
                  <a:pt x="7341501" y="8629883"/>
                  <a:pt x="7337114" y="8635954"/>
                  <a:pt x="7332727" y="8642029"/>
                </a:cubicBezTo>
                <a:cubicBezTo>
                  <a:pt x="7317879" y="8649781"/>
                  <a:pt x="7313488" y="8655853"/>
                  <a:pt x="7319563" y="8660241"/>
                </a:cubicBezTo>
                <a:lnTo>
                  <a:pt x="7306398" y="8678456"/>
                </a:lnTo>
                <a:lnTo>
                  <a:pt x="7303871" y="8662767"/>
                </a:lnTo>
                <a:lnTo>
                  <a:pt x="7301346" y="8647077"/>
                </a:lnTo>
                <a:cubicBezTo>
                  <a:pt x="7299664" y="8636617"/>
                  <a:pt x="7297980" y="8626159"/>
                  <a:pt x="7296298" y="8615697"/>
                </a:cubicBezTo>
                <a:cubicBezTo>
                  <a:pt x="7309460" y="8597482"/>
                  <a:pt x="7316046" y="8588373"/>
                  <a:pt x="7316046" y="8588373"/>
                </a:cubicBezTo>
                <a:lnTo>
                  <a:pt x="7322629" y="8579265"/>
                </a:lnTo>
                <a:lnTo>
                  <a:pt x="7340844" y="8592432"/>
                </a:lnTo>
                <a:cubicBezTo>
                  <a:pt x="7351303" y="8590748"/>
                  <a:pt x="7355694" y="8584677"/>
                  <a:pt x="7354010" y="8574215"/>
                </a:cubicBezTo>
                <a:cubicBezTo>
                  <a:pt x="7347935" y="8569827"/>
                  <a:pt x="7344480" y="8565017"/>
                  <a:pt x="7343639" y="8559789"/>
                </a:cubicBezTo>
                <a:cubicBezTo>
                  <a:pt x="7342796" y="8554559"/>
                  <a:pt x="7339341" y="8549750"/>
                  <a:pt x="7333267" y="8545360"/>
                </a:cubicBezTo>
                <a:cubicBezTo>
                  <a:pt x="7327195" y="8540973"/>
                  <a:pt x="7326356" y="8535742"/>
                  <a:pt x="7330744" y="8529671"/>
                </a:cubicBezTo>
                <a:cubicBezTo>
                  <a:pt x="7330744" y="8529671"/>
                  <a:pt x="7333779" y="8531865"/>
                  <a:pt x="7339850" y="8536252"/>
                </a:cubicBezTo>
                <a:cubicBezTo>
                  <a:pt x="7339850" y="8536252"/>
                  <a:pt x="7341369" y="8537352"/>
                  <a:pt x="7344406" y="8539544"/>
                </a:cubicBezTo>
                <a:cubicBezTo>
                  <a:pt x="7347440" y="8541737"/>
                  <a:pt x="7351153" y="8539800"/>
                  <a:pt x="7355540" y="8533727"/>
                </a:cubicBezTo>
                <a:cubicBezTo>
                  <a:pt x="7359929" y="8527655"/>
                  <a:pt x="7363222" y="8523102"/>
                  <a:pt x="7365415" y="8520068"/>
                </a:cubicBezTo>
                <a:cubicBezTo>
                  <a:pt x="7367609" y="8517033"/>
                  <a:pt x="7365672" y="8513319"/>
                  <a:pt x="7359599" y="8508928"/>
                </a:cubicBezTo>
                <a:cubicBezTo>
                  <a:pt x="7359599" y="8508928"/>
                  <a:pt x="7363988" y="8502857"/>
                  <a:pt x="7372763" y="8490716"/>
                </a:cubicBezTo>
                <a:cubicBezTo>
                  <a:pt x="7381540" y="8478573"/>
                  <a:pt x="7377664" y="8471148"/>
                  <a:pt x="7361132" y="8468442"/>
                </a:cubicBezTo>
                <a:cubicBezTo>
                  <a:pt x="7336843" y="8450888"/>
                  <a:pt x="7317278" y="8445989"/>
                  <a:pt x="7302429" y="8453745"/>
                </a:cubicBezTo>
                <a:cubicBezTo>
                  <a:pt x="7298042" y="8459816"/>
                  <a:pt x="7295846" y="8462851"/>
                  <a:pt x="7295846" y="8462851"/>
                </a:cubicBezTo>
                <a:cubicBezTo>
                  <a:pt x="7295846" y="8462851"/>
                  <a:pt x="7298882" y="8465045"/>
                  <a:pt x="7304954" y="8469432"/>
                </a:cubicBezTo>
                <a:cubicBezTo>
                  <a:pt x="7300566" y="8475505"/>
                  <a:pt x="7295333" y="8476347"/>
                  <a:pt x="7289262" y="8471960"/>
                </a:cubicBezTo>
                <a:cubicBezTo>
                  <a:pt x="7290946" y="8482419"/>
                  <a:pt x="7297015" y="8486808"/>
                  <a:pt x="7307477" y="8485124"/>
                </a:cubicBezTo>
                <a:lnTo>
                  <a:pt x="7332277" y="8489182"/>
                </a:lnTo>
                <a:cubicBezTo>
                  <a:pt x="7317426" y="8496938"/>
                  <a:pt x="7306969" y="8498620"/>
                  <a:pt x="7300895" y="8494230"/>
                </a:cubicBezTo>
                <a:cubicBezTo>
                  <a:pt x="7296506" y="8500304"/>
                  <a:pt x="7293214" y="8504858"/>
                  <a:pt x="7291022" y="8507892"/>
                </a:cubicBezTo>
                <a:cubicBezTo>
                  <a:pt x="7288824" y="8510929"/>
                  <a:pt x="7284694" y="8510253"/>
                  <a:pt x="7278624" y="8505866"/>
                </a:cubicBezTo>
                <a:lnTo>
                  <a:pt x="7240661" y="8520021"/>
                </a:lnTo>
                <a:lnTo>
                  <a:pt x="7231551" y="8513439"/>
                </a:lnTo>
                <a:lnTo>
                  <a:pt x="7215861" y="8515964"/>
                </a:lnTo>
                <a:cubicBezTo>
                  <a:pt x="7202694" y="8534179"/>
                  <a:pt x="7203027" y="8552905"/>
                  <a:pt x="7216853" y="8572142"/>
                </a:cubicBezTo>
                <a:cubicBezTo>
                  <a:pt x="7222926" y="8576530"/>
                  <a:pt x="7223767" y="8581761"/>
                  <a:pt x="7219378" y="8587834"/>
                </a:cubicBezTo>
                <a:lnTo>
                  <a:pt x="7210272" y="8581249"/>
                </a:lnTo>
                <a:lnTo>
                  <a:pt x="7178890" y="8586301"/>
                </a:lnTo>
                <a:cubicBezTo>
                  <a:pt x="7180573" y="8596761"/>
                  <a:pt x="7178380" y="8599797"/>
                  <a:pt x="7172308" y="8595410"/>
                </a:cubicBezTo>
                <a:lnTo>
                  <a:pt x="7174833" y="8611097"/>
                </a:lnTo>
                <a:cubicBezTo>
                  <a:pt x="7176515" y="8621559"/>
                  <a:pt x="7172127" y="8627630"/>
                  <a:pt x="7161667" y="8629312"/>
                </a:cubicBezTo>
                <a:cubicBezTo>
                  <a:pt x="7157276" y="8635384"/>
                  <a:pt x="7152048" y="8636227"/>
                  <a:pt x="7145977" y="8631837"/>
                </a:cubicBezTo>
                <a:lnTo>
                  <a:pt x="7143451" y="8616147"/>
                </a:lnTo>
                <a:cubicBezTo>
                  <a:pt x="7152226" y="8604004"/>
                  <a:pt x="7157294" y="8593800"/>
                  <a:pt x="7158646" y="8585535"/>
                </a:cubicBezTo>
                <a:cubicBezTo>
                  <a:pt x="7160002" y="8577267"/>
                  <a:pt x="7157640" y="8570940"/>
                  <a:pt x="7151569" y="8566551"/>
                </a:cubicBezTo>
                <a:cubicBezTo>
                  <a:pt x="7145497" y="8562163"/>
                  <a:pt x="7147270" y="8556512"/>
                  <a:pt x="7156888" y="8549599"/>
                </a:cubicBezTo>
                <a:cubicBezTo>
                  <a:pt x="7166506" y="8542685"/>
                  <a:pt x="7172157" y="8544460"/>
                  <a:pt x="7173842" y="8554919"/>
                </a:cubicBezTo>
                <a:lnTo>
                  <a:pt x="7182947" y="8561500"/>
                </a:lnTo>
                <a:lnTo>
                  <a:pt x="7180423" y="8545813"/>
                </a:lnTo>
                <a:cubicBezTo>
                  <a:pt x="7170983" y="8520502"/>
                  <a:pt x="7154964" y="8504300"/>
                  <a:pt x="7132360" y="8497208"/>
                </a:cubicBezTo>
                <a:lnTo>
                  <a:pt x="7107563" y="8493150"/>
                </a:lnTo>
                <a:cubicBezTo>
                  <a:pt x="7109246" y="8503611"/>
                  <a:pt x="7110086" y="8508839"/>
                  <a:pt x="7110086" y="8508839"/>
                </a:cubicBezTo>
                <a:cubicBezTo>
                  <a:pt x="7110086" y="8508839"/>
                  <a:pt x="7104858" y="8509683"/>
                  <a:pt x="7094397" y="8511365"/>
                </a:cubicBezTo>
                <a:cubicBezTo>
                  <a:pt x="7094397" y="8511365"/>
                  <a:pt x="7092203" y="8514401"/>
                  <a:pt x="7087815" y="8520471"/>
                </a:cubicBezTo>
                <a:cubicBezTo>
                  <a:pt x="7093887" y="8524861"/>
                  <a:pt x="7098442" y="8528152"/>
                  <a:pt x="7101475" y="8530345"/>
                </a:cubicBezTo>
                <a:cubicBezTo>
                  <a:pt x="7104511" y="8532542"/>
                  <a:pt x="7106027" y="8533638"/>
                  <a:pt x="7106027" y="8533638"/>
                </a:cubicBezTo>
                <a:cubicBezTo>
                  <a:pt x="7107712" y="8544102"/>
                  <a:pt x="7109650" y="8547809"/>
                  <a:pt x="7111847" y="8544774"/>
                </a:cubicBezTo>
                <a:cubicBezTo>
                  <a:pt x="7114038" y="8541740"/>
                  <a:pt x="7118171" y="8542414"/>
                  <a:pt x="7124244" y="8546802"/>
                </a:cubicBezTo>
                <a:lnTo>
                  <a:pt x="7117659" y="8555913"/>
                </a:lnTo>
                <a:cubicBezTo>
                  <a:pt x="7111587" y="8551523"/>
                  <a:pt x="7107458" y="8550846"/>
                  <a:pt x="7105264" y="8553883"/>
                </a:cubicBezTo>
                <a:cubicBezTo>
                  <a:pt x="7103070" y="8556917"/>
                  <a:pt x="7101972" y="8558436"/>
                  <a:pt x="7101972" y="8558436"/>
                </a:cubicBezTo>
                <a:cubicBezTo>
                  <a:pt x="7097584" y="8564507"/>
                  <a:pt x="7096909" y="8568640"/>
                  <a:pt x="7099943" y="8570836"/>
                </a:cubicBezTo>
                <a:cubicBezTo>
                  <a:pt x="7102978" y="8573028"/>
                  <a:pt x="7100784" y="8576067"/>
                  <a:pt x="7093360" y="8579943"/>
                </a:cubicBezTo>
                <a:cubicBezTo>
                  <a:pt x="7085936" y="8583821"/>
                  <a:pt x="7083065" y="8590988"/>
                  <a:pt x="7084748" y="8601449"/>
                </a:cubicBezTo>
                <a:cubicBezTo>
                  <a:pt x="7092504" y="8616299"/>
                  <a:pt x="7094187" y="8626757"/>
                  <a:pt x="7089798" y="8632829"/>
                </a:cubicBezTo>
                <a:lnTo>
                  <a:pt x="7108014" y="8645995"/>
                </a:lnTo>
                <a:cubicBezTo>
                  <a:pt x="7118473" y="8644311"/>
                  <a:pt x="7126738" y="8645664"/>
                  <a:pt x="7132812" y="8650054"/>
                </a:cubicBezTo>
                <a:cubicBezTo>
                  <a:pt x="7138883" y="8654442"/>
                  <a:pt x="7144112" y="8653601"/>
                  <a:pt x="7148501" y="8647529"/>
                </a:cubicBezTo>
                <a:cubicBezTo>
                  <a:pt x="7152889" y="8641454"/>
                  <a:pt x="7155924" y="8643649"/>
                  <a:pt x="7157608" y="8654113"/>
                </a:cubicBezTo>
                <a:lnTo>
                  <a:pt x="7144444" y="8672325"/>
                </a:lnTo>
                <a:cubicBezTo>
                  <a:pt x="7138372" y="8667937"/>
                  <a:pt x="7134241" y="8667262"/>
                  <a:pt x="7132045" y="8670297"/>
                </a:cubicBezTo>
                <a:cubicBezTo>
                  <a:pt x="7129852" y="8673332"/>
                  <a:pt x="7126559" y="8677887"/>
                  <a:pt x="7122170" y="8683958"/>
                </a:cubicBezTo>
                <a:lnTo>
                  <a:pt x="7149493" y="8703707"/>
                </a:lnTo>
                <a:lnTo>
                  <a:pt x="7170236" y="8732563"/>
                </a:lnTo>
                <a:cubicBezTo>
                  <a:pt x="7165846" y="8738635"/>
                  <a:pt x="7168205" y="8744962"/>
                  <a:pt x="7177312" y="8751543"/>
                </a:cubicBezTo>
                <a:cubicBezTo>
                  <a:pt x="7186420" y="8758126"/>
                  <a:pt x="7188780" y="8764453"/>
                  <a:pt x="7184390" y="8770525"/>
                </a:cubicBezTo>
                <a:cubicBezTo>
                  <a:pt x="7184390" y="8770525"/>
                  <a:pt x="7181773" y="8770947"/>
                  <a:pt x="7176545" y="8771788"/>
                </a:cubicBezTo>
                <a:cubicBezTo>
                  <a:pt x="7171316" y="8772631"/>
                  <a:pt x="7168700" y="8773050"/>
                  <a:pt x="7168700" y="8773050"/>
                </a:cubicBezTo>
                <a:lnTo>
                  <a:pt x="7159592" y="8766469"/>
                </a:lnTo>
                <a:cubicBezTo>
                  <a:pt x="7163979" y="8760395"/>
                  <a:pt x="7164239" y="8753648"/>
                  <a:pt x="7160361" y="8746225"/>
                </a:cubicBezTo>
                <a:cubicBezTo>
                  <a:pt x="7156482" y="8738801"/>
                  <a:pt x="7149315" y="8735929"/>
                  <a:pt x="7138854" y="8737612"/>
                </a:cubicBezTo>
                <a:lnTo>
                  <a:pt x="7129745" y="8731030"/>
                </a:lnTo>
                <a:cubicBezTo>
                  <a:pt x="7134132" y="8724957"/>
                  <a:pt x="7135909" y="8719305"/>
                  <a:pt x="7135064" y="8714075"/>
                </a:cubicBezTo>
                <a:cubicBezTo>
                  <a:pt x="7134224" y="8708849"/>
                  <a:pt x="7128575" y="8707073"/>
                  <a:pt x="7118114" y="8708755"/>
                </a:cubicBezTo>
                <a:lnTo>
                  <a:pt x="7127221" y="8715338"/>
                </a:lnTo>
                <a:cubicBezTo>
                  <a:pt x="7116761" y="8717022"/>
                  <a:pt x="7108496" y="8715669"/>
                  <a:pt x="7102421" y="8711280"/>
                </a:cubicBezTo>
                <a:cubicBezTo>
                  <a:pt x="7096352" y="8706892"/>
                  <a:pt x="7098546" y="8703857"/>
                  <a:pt x="7109006" y="8702173"/>
                </a:cubicBezTo>
                <a:cubicBezTo>
                  <a:pt x="7119465" y="8700490"/>
                  <a:pt x="7121658" y="8697457"/>
                  <a:pt x="7115587" y="8693067"/>
                </a:cubicBezTo>
                <a:cubicBezTo>
                  <a:pt x="7109515" y="8688680"/>
                  <a:pt x="7104287" y="8689519"/>
                  <a:pt x="7099899" y="8695592"/>
                </a:cubicBezTo>
                <a:cubicBezTo>
                  <a:pt x="7089435" y="8697274"/>
                  <a:pt x="7080331" y="8690693"/>
                  <a:pt x="7072576" y="8675844"/>
                </a:cubicBezTo>
                <a:cubicBezTo>
                  <a:pt x="7070891" y="8665383"/>
                  <a:pt x="7069627" y="8657537"/>
                  <a:pt x="7068787" y="8652305"/>
                </a:cubicBezTo>
                <a:cubicBezTo>
                  <a:pt x="7067946" y="8647077"/>
                  <a:pt x="7067525" y="8644462"/>
                  <a:pt x="7067525" y="8644462"/>
                </a:cubicBezTo>
                <a:cubicBezTo>
                  <a:pt x="7067525" y="8644462"/>
                  <a:pt x="7067103" y="8641848"/>
                  <a:pt x="7066262" y="8636618"/>
                </a:cubicBezTo>
                <a:cubicBezTo>
                  <a:pt x="7065420" y="8631389"/>
                  <a:pt x="7062384" y="8629193"/>
                  <a:pt x="7057155" y="8630037"/>
                </a:cubicBezTo>
                <a:cubicBezTo>
                  <a:pt x="7051927" y="8630877"/>
                  <a:pt x="7049731" y="8633914"/>
                  <a:pt x="7050572" y="8639142"/>
                </a:cubicBezTo>
                <a:cubicBezTo>
                  <a:pt x="7051415" y="8644373"/>
                  <a:pt x="7054870" y="8649181"/>
                  <a:pt x="7060942" y="8653569"/>
                </a:cubicBezTo>
                <a:cubicBezTo>
                  <a:pt x="7067014" y="8657959"/>
                  <a:pt x="7065660" y="8666224"/>
                  <a:pt x="7056886" y="8678367"/>
                </a:cubicBezTo>
                <a:cubicBezTo>
                  <a:pt x="7052496" y="8684441"/>
                  <a:pt x="7050303" y="8687475"/>
                  <a:pt x="7050303" y="8687475"/>
                </a:cubicBezTo>
                <a:lnTo>
                  <a:pt x="7042186" y="8737072"/>
                </a:lnTo>
                <a:cubicBezTo>
                  <a:pt x="7043867" y="8747532"/>
                  <a:pt x="7045552" y="8757991"/>
                  <a:pt x="7047236" y="8768452"/>
                </a:cubicBezTo>
                <a:lnTo>
                  <a:pt x="7027488" y="8795776"/>
                </a:lnTo>
                <a:cubicBezTo>
                  <a:pt x="7021416" y="8791386"/>
                  <a:pt x="7018379" y="8789192"/>
                  <a:pt x="7018379" y="8789192"/>
                </a:cubicBezTo>
                <a:cubicBezTo>
                  <a:pt x="7018379" y="8789192"/>
                  <a:pt x="7020575" y="8786155"/>
                  <a:pt x="7024963" y="8780083"/>
                </a:cubicBezTo>
                <a:cubicBezTo>
                  <a:pt x="7029350" y="8774012"/>
                  <a:pt x="7028511" y="8768783"/>
                  <a:pt x="7022440" y="8764394"/>
                </a:cubicBezTo>
                <a:cubicBezTo>
                  <a:pt x="7019402" y="8762200"/>
                  <a:pt x="7016028" y="8762073"/>
                  <a:pt x="7012318" y="8764011"/>
                </a:cubicBezTo>
                <a:lnTo>
                  <a:pt x="7009086" y="8767205"/>
                </a:lnTo>
                <a:lnTo>
                  <a:pt x="7000925" y="8791688"/>
                </a:lnTo>
                <a:lnTo>
                  <a:pt x="6998070" y="8788831"/>
                </a:lnTo>
                <a:lnTo>
                  <a:pt x="6997123" y="8794625"/>
                </a:lnTo>
                <a:cubicBezTo>
                  <a:pt x="7001676" y="8797916"/>
                  <a:pt x="7011797" y="8798300"/>
                  <a:pt x="7027488" y="8795776"/>
                </a:cubicBezTo>
                <a:cubicBezTo>
                  <a:pt x="7033561" y="8800165"/>
                  <a:pt x="7039211" y="8801937"/>
                  <a:pt x="7044439" y="8801096"/>
                </a:cubicBezTo>
                <a:cubicBezTo>
                  <a:pt x="7049669" y="8800254"/>
                  <a:pt x="7052286" y="8799834"/>
                  <a:pt x="7052286" y="8799834"/>
                </a:cubicBezTo>
                <a:cubicBezTo>
                  <a:pt x="7064429" y="8808609"/>
                  <a:pt x="7071012" y="8799503"/>
                  <a:pt x="7072035" y="8772511"/>
                </a:cubicBezTo>
                <a:cubicBezTo>
                  <a:pt x="7070349" y="8762051"/>
                  <a:pt x="7069089" y="8754204"/>
                  <a:pt x="7068247" y="8748973"/>
                </a:cubicBezTo>
                <a:cubicBezTo>
                  <a:pt x="7067404" y="8743746"/>
                  <a:pt x="7066986" y="8741129"/>
                  <a:pt x="7066986" y="8741129"/>
                </a:cubicBezTo>
                <a:cubicBezTo>
                  <a:pt x="7077446" y="8739446"/>
                  <a:pt x="7084193" y="8739702"/>
                  <a:pt x="7087229" y="8741897"/>
                </a:cubicBezTo>
                <a:cubicBezTo>
                  <a:pt x="7090263" y="8744089"/>
                  <a:pt x="7089589" y="8748222"/>
                  <a:pt x="7085199" y="8754295"/>
                </a:cubicBezTo>
                <a:cubicBezTo>
                  <a:pt x="7072035" y="8772511"/>
                  <a:pt x="7071524" y="8786006"/>
                  <a:pt x="7083665" y="8794781"/>
                </a:cubicBezTo>
                <a:lnTo>
                  <a:pt x="7087724" y="8769985"/>
                </a:lnTo>
                <a:cubicBezTo>
                  <a:pt x="7092113" y="8763911"/>
                  <a:pt x="7095406" y="8759358"/>
                  <a:pt x="7097599" y="8756323"/>
                </a:cubicBezTo>
                <a:cubicBezTo>
                  <a:pt x="7099793" y="8753287"/>
                  <a:pt x="7103925" y="8753964"/>
                  <a:pt x="7109995" y="8758351"/>
                </a:cubicBezTo>
                <a:cubicBezTo>
                  <a:pt x="7120456" y="8756669"/>
                  <a:pt x="7127206" y="8756924"/>
                  <a:pt x="7130242" y="8759118"/>
                </a:cubicBezTo>
                <a:cubicBezTo>
                  <a:pt x="7133277" y="8761314"/>
                  <a:pt x="7140024" y="8761569"/>
                  <a:pt x="7150485" y="8759887"/>
                </a:cubicBezTo>
                <a:lnTo>
                  <a:pt x="7143904" y="8768994"/>
                </a:lnTo>
                <a:cubicBezTo>
                  <a:pt x="7139514" y="8775066"/>
                  <a:pt x="7142971" y="8779873"/>
                  <a:pt x="7154274" y="8783420"/>
                </a:cubicBezTo>
                <a:cubicBezTo>
                  <a:pt x="7165574" y="8786968"/>
                  <a:pt x="7173421" y="8785704"/>
                  <a:pt x="7177809" y="8779633"/>
                </a:cubicBezTo>
                <a:lnTo>
                  <a:pt x="7189439" y="8801906"/>
                </a:lnTo>
                <a:lnTo>
                  <a:pt x="7191967" y="8817596"/>
                </a:lnTo>
                <a:cubicBezTo>
                  <a:pt x="7191967" y="8817596"/>
                  <a:pt x="7195000" y="8819792"/>
                  <a:pt x="7201071" y="8824179"/>
                </a:cubicBezTo>
                <a:lnTo>
                  <a:pt x="7207655" y="8815071"/>
                </a:lnTo>
                <a:lnTo>
                  <a:pt x="7191967" y="8817596"/>
                </a:lnTo>
                <a:cubicBezTo>
                  <a:pt x="7213909" y="8787238"/>
                  <a:pt x="7215772" y="8765477"/>
                  <a:pt x="7197557" y="8752312"/>
                </a:cubicBezTo>
                <a:lnTo>
                  <a:pt x="7204140" y="8743203"/>
                </a:lnTo>
                <a:cubicBezTo>
                  <a:pt x="7208530" y="8737131"/>
                  <a:pt x="7213756" y="8736291"/>
                  <a:pt x="7219828" y="8740678"/>
                </a:cubicBezTo>
                <a:cubicBezTo>
                  <a:pt x="7225901" y="8745068"/>
                  <a:pt x="7231245" y="8748062"/>
                  <a:pt x="7235863" y="8749669"/>
                </a:cubicBezTo>
                <a:lnTo>
                  <a:pt x="7241127" y="8749955"/>
                </a:lnTo>
                <a:lnTo>
                  <a:pt x="7240007" y="8753527"/>
                </a:lnTo>
                <a:cubicBezTo>
                  <a:pt x="7240217" y="8754835"/>
                  <a:pt x="7241079" y="8756039"/>
                  <a:pt x="7242596" y="8757135"/>
                </a:cubicBezTo>
                <a:cubicBezTo>
                  <a:pt x="7245632" y="8759329"/>
                  <a:pt x="7249347" y="8757390"/>
                  <a:pt x="7253735" y="8751318"/>
                </a:cubicBezTo>
                <a:lnTo>
                  <a:pt x="7248867" y="8748901"/>
                </a:lnTo>
                <a:lnTo>
                  <a:pt x="7254844" y="8742588"/>
                </a:lnTo>
                <a:cubicBezTo>
                  <a:pt x="7256555" y="8738626"/>
                  <a:pt x="7257536" y="8733268"/>
                  <a:pt x="7257793" y="8726520"/>
                </a:cubicBezTo>
                <a:lnTo>
                  <a:pt x="7284123" y="8690090"/>
                </a:lnTo>
                <a:cubicBezTo>
                  <a:pt x="7284123" y="8690090"/>
                  <a:pt x="7284543" y="8692706"/>
                  <a:pt x="7285384" y="8697937"/>
                </a:cubicBezTo>
                <a:cubicBezTo>
                  <a:pt x="7286227" y="8703166"/>
                  <a:pt x="7289685" y="8707975"/>
                  <a:pt x="7295757" y="8712363"/>
                </a:cubicBezTo>
                <a:lnTo>
                  <a:pt x="7286648" y="8705780"/>
                </a:lnTo>
                <a:cubicBezTo>
                  <a:pt x="7282258" y="8711853"/>
                  <a:pt x="7277871" y="8717925"/>
                  <a:pt x="7273483" y="8723995"/>
                </a:cubicBezTo>
                <a:cubicBezTo>
                  <a:pt x="7273483" y="8723995"/>
                  <a:pt x="7272807" y="8728129"/>
                  <a:pt x="7271453" y="8736394"/>
                </a:cubicBezTo>
                <a:cubicBezTo>
                  <a:pt x="7270100" y="8744660"/>
                  <a:pt x="7265712" y="8750729"/>
                  <a:pt x="7258288" y="8754609"/>
                </a:cubicBezTo>
                <a:cubicBezTo>
                  <a:pt x="7250864" y="8758488"/>
                  <a:pt x="7247994" y="8765657"/>
                  <a:pt x="7249679" y="8776116"/>
                </a:cubicBezTo>
                <a:cubicBezTo>
                  <a:pt x="7249679" y="8776116"/>
                  <a:pt x="7247903" y="8781768"/>
                  <a:pt x="7244357" y="8793070"/>
                </a:cubicBezTo>
                <a:cubicBezTo>
                  <a:pt x="7240810" y="8804372"/>
                  <a:pt x="7239037" y="8810023"/>
                  <a:pt x="7239037" y="8810023"/>
                </a:cubicBezTo>
                <a:cubicBezTo>
                  <a:pt x="7245109" y="8814411"/>
                  <a:pt x="7247047" y="8818125"/>
                  <a:pt x="7244854" y="8821157"/>
                </a:cubicBezTo>
                <a:cubicBezTo>
                  <a:pt x="7242660" y="8824194"/>
                  <a:pt x="7239368" y="8828747"/>
                  <a:pt x="7234979" y="8834821"/>
                </a:cubicBezTo>
                <a:cubicBezTo>
                  <a:pt x="7226200" y="8846963"/>
                  <a:pt x="7221557" y="8859783"/>
                  <a:pt x="7221047" y="8873277"/>
                </a:cubicBezTo>
                <a:cubicBezTo>
                  <a:pt x="7220535" y="8886776"/>
                  <a:pt x="7216568" y="8895461"/>
                  <a:pt x="7209143" y="8899339"/>
                </a:cubicBezTo>
                <a:cubicBezTo>
                  <a:pt x="7201720" y="8903219"/>
                  <a:pt x="7201044" y="8907349"/>
                  <a:pt x="7207115" y="8911737"/>
                </a:cubicBezTo>
                <a:lnTo>
                  <a:pt x="7196476" y="8945643"/>
                </a:lnTo>
                <a:cubicBezTo>
                  <a:pt x="7190404" y="8941256"/>
                  <a:pt x="7189561" y="8936026"/>
                  <a:pt x="7193949" y="8929955"/>
                </a:cubicBezTo>
                <a:cubicBezTo>
                  <a:pt x="7198336" y="8923880"/>
                  <a:pt x="7199691" y="8915615"/>
                  <a:pt x="7198007" y="8905156"/>
                </a:cubicBezTo>
                <a:lnTo>
                  <a:pt x="7204591" y="8896049"/>
                </a:lnTo>
                <a:cubicBezTo>
                  <a:pt x="7204591" y="8896049"/>
                  <a:pt x="7205943" y="8887782"/>
                  <a:pt x="7208649" y="8871251"/>
                </a:cubicBezTo>
                <a:cubicBezTo>
                  <a:pt x="7204260" y="8877321"/>
                  <a:pt x="7199449" y="8880778"/>
                  <a:pt x="7194220" y="8881621"/>
                </a:cubicBezTo>
                <a:cubicBezTo>
                  <a:pt x="7188990" y="8882462"/>
                  <a:pt x="7187471" y="8881364"/>
                  <a:pt x="7189665" y="8878330"/>
                </a:cubicBezTo>
                <a:cubicBezTo>
                  <a:pt x="7191859" y="8875295"/>
                  <a:pt x="7191440" y="8872676"/>
                  <a:pt x="7188403" y="8870484"/>
                </a:cubicBezTo>
                <a:cubicBezTo>
                  <a:pt x="7185367" y="8868289"/>
                  <a:pt x="7181655" y="8870228"/>
                  <a:pt x="7177267" y="8876301"/>
                </a:cubicBezTo>
                <a:cubicBezTo>
                  <a:pt x="7172879" y="8882373"/>
                  <a:pt x="7173718" y="8887601"/>
                  <a:pt x="7179793" y="8891989"/>
                </a:cubicBezTo>
                <a:cubicBezTo>
                  <a:pt x="7179793" y="8891989"/>
                  <a:pt x="7180213" y="8894605"/>
                  <a:pt x="7181056" y="8899834"/>
                </a:cubicBezTo>
                <a:cubicBezTo>
                  <a:pt x="7181896" y="8905065"/>
                  <a:pt x="7182317" y="8907683"/>
                  <a:pt x="7182317" y="8907683"/>
                </a:cubicBezTo>
                <a:lnTo>
                  <a:pt x="7166625" y="8910206"/>
                </a:lnTo>
                <a:cubicBezTo>
                  <a:pt x="7166625" y="8910206"/>
                  <a:pt x="7160553" y="8905817"/>
                  <a:pt x="7148412" y="8897041"/>
                </a:cubicBezTo>
                <a:cubicBezTo>
                  <a:pt x="7136267" y="8888264"/>
                  <a:pt x="7130196" y="8883875"/>
                  <a:pt x="7130196" y="8883875"/>
                </a:cubicBezTo>
                <a:cubicBezTo>
                  <a:pt x="7124123" y="8879487"/>
                  <a:pt x="7119989" y="8878811"/>
                  <a:pt x="7117798" y="8881846"/>
                </a:cubicBezTo>
                <a:cubicBezTo>
                  <a:pt x="7115603" y="8884881"/>
                  <a:pt x="7114506" y="8886399"/>
                  <a:pt x="7114506" y="8886399"/>
                </a:cubicBezTo>
                <a:lnTo>
                  <a:pt x="7105399" y="8879818"/>
                </a:lnTo>
                <a:cubicBezTo>
                  <a:pt x="7099326" y="8875428"/>
                  <a:pt x="7096290" y="8873233"/>
                  <a:pt x="7096290" y="8873233"/>
                </a:cubicBezTo>
                <a:cubicBezTo>
                  <a:pt x="7096290" y="8873233"/>
                  <a:pt x="7093254" y="8871041"/>
                  <a:pt x="7087185" y="8866651"/>
                </a:cubicBezTo>
                <a:cubicBezTo>
                  <a:pt x="7097644" y="8864969"/>
                  <a:pt x="7103549" y="8859994"/>
                  <a:pt x="7104903" y="8851728"/>
                </a:cubicBezTo>
                <a:cubicBezTo>
                  <a:pt x="7106255" y="8843461"/>
                  <a:pt x="7102798" y="8838653"/>
                  <a:pt x="7094533" y="8837302"/>
                </a:cubicBezTo>
                <a:lnTo>
                  <a:pt x="7074619" y="8829325"/>
                </a:lnTo>
                <a:lnTo>
                  <a:pt x="7080238" y="8823504"/>
                </a:lnTo>
                <a:cubicBezTo>
                  <a:pt x="7088084" y="8822241"/>
                  <a:pt x="7099175" y="8824481"/>
                  <a:pt x="7113511" y="8830222"/>
                </a:cubicBezTo>
                <a:cubicBezTo>
                  <a:pt x="7119585" y="8834611"/>
                  <a:pt x="7122620" y="8836805"/>
                  <a:pt x="7122620" y="8836805"/>
                </a:cubicBezTo>
                <a:cubicBezTo>
                  <a:pt x="7127010" y="8830731"/>
                  <a:pt x="7134434" y="8826855"/>
                  <a:pt x="7144894" y="8825172"/>
                </a:cubicBezTo>
                <a:cubicBezTo>
                  <a:pt x="7147089" y="8822135"/>
                  <a:pt x="7148523" y="8818551"/>
                  <a:pt x="7149198" y="8814419"/>
                </a:cubicBezTo>
                <a:lnTo>
                  <a:pt x="7133262" y="8802898"/>
                </a:lnTo>
                <a:cubicBezTo>
                  <a:pt x="7128872" y="8808972"/>
                  <a:pt x="7122548" y="8811331"/>
                  <a:pt x="7114281" y="8809979"/>
                </a:cubicBezTo>
                <a:cubicBezTo>
                  <a:pt x="7106015" y="8808623"/>
                  <a:pt x="7092939" y="8810729"/>
                  <a:pt x="7075056" y="8816290"/>
                </a:cubicBezTo>
                <a:cubicBezTo>
                  <a:pt x="7057170" y="8821852"/>
                  <a:pt x="7046034" y="8827665"/>
                  <a:pt x="7041647" y="8833738"/>
                </a:cubicBezTo>
                <a:lnTo>
                  <a:pt x="7028480" y="8851953"/>
                </a:lnTo>
                <a:cubicBezTo>
                  <a:pt x="7028480" y="8851953"/>
                  <a:pt x="7031516" y="8854147"/>
                  <a:pt x="7037587" y="8858535"/>
                </a:cubicBezTo>
                <a:lnTo>
                  <a:pt x="7034044" y="8863440"/>
                </a:lnTo>
                <a:lnTo>
                  <a:pt x="7044254" y="8877732"/>
                </a:lnTo>
                <a:lnTo>
                  <a:pt x="7044666" y="8877518"/>
                </a:lnTo>
                <a:lnTo>
                  <a:pt x="7046211" y="8880475"/>
                </a:lnTo>
                <a:lnTo>
                  <a:pt x="7056462" y="8894825"/>
                </a:lnTo>
                <a:lnTo>
                  <a:pt x="7060112" y="8899934"/>
                </a:lnTo>
                <a:lnTo>
                  <a:pt x="7076543" y="8900556"/>
                </a:lnTo>
                <a:lnTo>
                  <a:pt x="7092235" y="8898031"/>
                </a:lnTo>
                <a:lnTo>
                  <a:pt x="7101341" y="8904614"/>
                </a:lnTo>
                <a:cubicBezTo>
                  <a:pt x="7096951" y="8910688"/>
                  <a:pt x="7096276" y="8914821"/>
                  <a:pt x="7099311" y="8917015"/>
                </a:cubicBezTo>
                <a:cubicBezTo>
                  <a:pt x="7102347" y="8919209"/>
                  <a:pt x="7103864" y="8920306"/>
                  <a:pt x="7103864" y="8920306"/>
                </a:cubicBezTo>
                <a:cubicBezTo>
                  <a:pt x="7109937" y="8924694"/>
                  <a:pt x="7112132" y="8921657"/>
                  <a:pt x="7110449" y="8911198"/>
                </a:cubicBezTo>
                <a:lnTo>
                  <a:pt x="7119556" y="8917781"/>
                </a:lnTo>
                <a:cubicBezTo>
                  <a:pt x="7125627" y="8922169"/>
                  <a:pt x="7128665" y="8924362"/>
                  <a:pt x="7128665" y="8924362"/>
                </a:cubicBezTo>
                <a:lnTo>
                  <a:pt x="7132723" y="8899564"/>
                </a:lnTo>
                <a:lnTo>
                  <a:pt x="7153461" y="8928421"/>
                </a:lnTo>
                <a:cubicBezTo>
                  <a:pt x="7155147" y="8938882"/>
                  <a:pt x="7159020" y="8946304"/>
                  <a:pt x="7165095" y="8950692"/>
                </a:cubicBezTo>
                <a:cubicBezTo>
                  <a:pt x="7172850" y="8965543"/>
                  <a:pt x="7161879" y="8980721"/>
                  <a:pt x="7132179" y="8996232"/>
                </a:cubicBezTo>
                <a:lnTo>
                  <a:pt x="7120584" y="9007698"/>
                </a:lnTo>
                <a:lnTo>
                  <a:pt x="7121625" y="9035762"/>
                </a:lnTo>
                <a:lnTo>
                  <a:pt x="7137231" y="9027614"/>
                </a:lnTo>
                <a:cubicBezTo>
                  <a:pt x="7158149" y="9024246"/>
                  <a:pt x="7169454" y="9027790"/>
                  <a:pt x="7171134" y="9038254"/>
                </a:cubicBezTo>
                <a:lnTo>
                  <a:pt x="7155446" y="9040777"/>
                </a:lnTo>
                <a:cubicBezTo>
                  <a:pt x="7144985" y="9042461"/>
                  <a:pt x="7139755" y="9043302"/>
                  <a:pt x="7139755" y="9043302"/>
                </a:cubicBezTo>
                <a:lnTo>
                  <a:pt x="7121796" y="9040362"/>
                </a:lnTo>
                <a:lnTo>
                  <a:pt x="7121915" y="9043582"/>
                </a:lnTo>
                <a:lnTo>
                  <a:pt x="7132436" y="9061856"/>
                </a:lnTo>
                <a:lnTo>
                  <a:pt x="7129881" y="9056966"/>
                </a:lnTo>
                <a:cubicBezTo>
                  <a:pt x="7132075" y="9053926"/>
                  <a:pt x="7136207" y="9054604"/>
                  <a:pt x="7142279" y="9058993"/>
                </a:cubicBezTo>
                <a:cubicBezTo>
                  <a:pt x="7148353" y="9063381"/>
                  <a:pt x="7156616" y="9064735"/>
                  <a:pt x="7167078" y="9063050"/>
                </a:cubicBezTo>
                <a:cubicBezTo>
                  <a:pt x="7177540" y="9061369"/>
                  <a:pt x="7188841" y="9064914"/>
                  <a:pt x="7200983" y="9073692"/>
                </a:cubicBezTo>
                <a:lnTo>
                  <a:pt x="7219200" y="9086857"/>
                </a:lnTo>
                <a:cubicBezTo>
                  <a:pt x="7227977" y="9074714"/>
                  <a:pt x="7235401" y="9070835"/>
                  <a:pt x="7241471" y="9075225"/>
                </a:cubicBezTo>
                <a:lnTo>
                  <a:pt x="7256169" y="9016522"/>
                </a:lnTo>
                <a:cubicBezTo>
                  <a:pt x="7250099" y="9012132"/>
                  <a:pt x="7249256" y="9006904"/>
                  <a:pt x="7253643" y="9000831"/>
                </a:cubicBezTo>
                <a:cubicBezTo>
                  <a:pt x="7253643" y="9000831"/>
                  <a:pt x="7250611" y="8998637"/>
                  <a:pt x="7244535" y="8994247"/>
                </a:cubicBezTo>
                <a:lnTo>
                  <a:pt x="7264283" y="8966926"/>
                </a:lnTo>
                <a:lnTo>
                  <a:pt x="7295665" y="8961875"/>
                </a:lnTo>
                <a:cubicBezTo>
                  <a:pt x="7312200" y="8964579"/>
                  <a:pt x="7322659" y="8962897"/>
                  <a:pt x="7327047" y="8956825"/>
                </a:cubicBezTo>
                <a:lnTo>
                  <a:pt x="7340211" y="8938611"/>
                </a:lnTo>
                <a:lnTo>
                  <a:pt x="7349320" y="8945191"/>
                </a:lnTo>
                <a:cubicBezTo>
                  <a:pt x="7353708" y="8939120"/>
                  <a:pt x="7358936" y="8938281"/>
                  <a:pt x="7365009" y="8942669"/>
                </a:cubicBezTo>
                <a:cubicBezTo>
                  <a:pt x="7377152" y="8951446"/>
                  <a:pt x="7386682" y="8960644"/>
                  <a:pt x="7393597" y="8970261"/>
                </a:cubicBezTo>
                <a:cubicBezTo>
                  <a:pt x="7400509" y="8979879"/>
                  <a:pt x="7404805" y="8989918"/>
                  <a:pt x="7406489" y="9000379"/>
                </a:cubicBezTo>
                <a:lnTo>
                  <a:pt x="7427230" y="9029234"/>
                </a:lnTo>
                <a:cubicBezTo>
                  <a:pt x="7433304" y="9033624"/>
                  <a:pt x="7440048" y="9033881"/>
                  <a:pt x="7447475" y="9030001"/>
                </a:cubicBezTo>
                <a:cubicBezTo>
                  <a:pt x="7454900" y="9026123"/>
                  <a:pt x="7459287" y="9020054"/>
                  <a:pt x="7460640" y="9011787"/>
                </a:cubicBezTo>
                <a:cubicBezTo>
                  <a:pt x="7461993" y="9003519"/>
                  <a:pt x="7469671" y="8992897"/>
                  <a:pt x="7483680" y="8979910"/>
                </a:cubicBezTo>
                <a:cubicBezTo>
                  <a:pt x="7497687" y="8966923"/>
                  <a:pt x="7515151" y="8958749"/>
                  <a:pt x="7536071" y="8955383"/>
                </a:cubicBezTo>
                <a:cubicBezTo>
                  <a:pt x="7546533" y="8953697"/>
                  <a:pt x="7556991" y="8952017"/>
                  <a:pt x="7567451" y="8950333"/>
                </a:cubicBezTo>
                <a:cubicBezTo>
                  <a:pt x="7577912" y="8948648"/>
                  <a:pt x="7590312" y="8950679"/>
                  <a:pt x="7604647" y="8956419"/>
                </a:cubicBezTo>
                <a:cubicBezTo>
                  <a:pt x="7618984" y="8962162"/>
                  <a:pt x="7632225" y="8969421"/>
                  <a:pt x="7644370" y="8978196"/>
                </a:cubicBezTo>
                <a:cubicBezTo>
                  <a:pt x="7656513" y="8986973"/>
                  <a:pt x="7670338" y="9006211"/>
                  <a:pt x="7685850" y="9035907"/>
                </a:cubicBezTo>
                <a:cubicBezTo>
                  <a:pt x="7697991" y="9044685"/>
                  <a:pt x="7707943" y="9056498"/>
                  <a:pt x="7715697" y="9071345"/>
                </a:cubicBezTo>
                <a:cubicBezTo>
                  <a:pt x="7723449" y="9086194"/>
                  <a:pt x="7727073" y="9100365"/>
                  <a:pt x="7726564" y="9113864"/>
                </a:cubicBezTo>
                <a:cubicBezTo>
                  <a:pt x="7726054" y="9127359"/>
                  <a:pt x="7726637" y="9139337"/>
                  <a:pt x="7728323" y="9149798"/>
                </a:cubicBezTo>
                <a:cubicBezTo>
                  <a:pt x="7730006" y="9160258"/>
                  <a:pt x="7728230" y="9165908"/>
                  <a:pt x="7723000" y="9166750"/>
                </a:cubicBezTo>
                <a:cubicBezTo>
                  <a:pt x="7717771" y="9167591"/>
                  <a:pt x="7711188" y="9176701"/>
                  <a:pt x="7703252" y="9194073"/>
                </a:cubicBezTo>
                <a:cubicBezTo>
                  <a:pt x="7699285" y="9202759"/>
                  <a:pt x="7695655" y="9209378"/>
                  <a:pt x="7692363" y="9213936"/>
                </a:cubicBezTo>
                <a:cubicBezTo>
                  <a:pt x="7689072" y="9218487"/>
                  <a:pt x="7686119" y="9220973"/>
                  <a:pt x="7683505" y="9221394"/>
                </a:cubicBezTo>
                <a:cubicBezTo>
                  <a:pt x="7678275" y="9222238"/>
                  <a:pt x="7666041" y="9229573"/>
                  <a:pt x="7646804" y="9243398"/>
                </a:cubicBezTo>
                <a:lnTo>
                  <a:pt x="7608839" y="9257556"/>
                </a:lnTo>
                <a:lnTo>
                  <a:pt x="7572411" y="9231225"/>
                </a:lnTo>
                <a:cubicBezTo>
                  <a:pt x="7548123" y="9213671"/>
                  <a:pt x="7534043" y="9201183"/>
                  <a:pt x="7530165" y="9193757"/>
                </a:cubicBezTo>
                <a:cubicBezTo>
                  <a:pt x="7526287" y="9186334"/>
                  <a:pt x="7516923" y="9186500"/>
                  <a:pt x="7502077" y="9194253"/>
                </a:cubicBezTo>
                <a:cubicBezTo>
                  <a:pt x="7487226" y="9202007"/>
                  <a:pt x="7481486" y="9216347"/>
                  <a:pt x="7484851" y="9237267"/>
                </a:cubicBezTo>
                <a:cubicBezTo>
                  <a:pt x="7480464" y="9243338"/>
                  <a:pt x="7476916" y="9254641"/>
                  <a:pt x="7474212" y="9271173"/>
                </a:cubicBezTo>
                <a:cubicBezTo>
                  <a:pt x="7471506" y="9287705"/>
                  <a:pt x="7466861" y="9300525"/>
                  <a:pt x="7460279" y="9309632"/>
                </a:cubicBezTo>
                <a:cubicBezTo>
                  <a:pt x="7453697" y="9318737"/>
                  <a:pt x="7448211" y="9326327"/>
                  <a:pt x="7443824" y="9332397"/>
                </a:cubicBezTo>
                <a:cubicBezTo>
                  <a:pt x="7418515" y="9341837"/>
                  <a:pt x="7408382" y="9362248"/>
                  <a:pt x="7413435" y="9393630"/>
                </a:cubicBezTo>
                <a:cubicBezTo>
                  <a:pt x="7410729" y="9410160"/>
                  <a:pt x="7408025" y="9426693"/>
                  <a:pt x="7405317" y="9443225"/>
                </a:cubicBezTo>
                <a:lnTo>
                  <a:pt x="7394677" y="9477131"/>
                </a:lnTo>
                <a:lnTo>
                  <a:pt x="7356714" y="9491287"/>
                </a:lnTo>
                <a:cubicBezTo>
                  <a:pt x="7320945" y="9502410"/>
                  <a:pt x="7303901" y="9513199"/>
                  <a:pt x="7305585" y="9523659"/>
                </a:cubicBezTo>
                <a:cubicBezTo>
                  <a:pt x="7307268" y="9534120"/>
                  <a:pt x="7294104" y="9552337"/>
                  <a:pt x="7266091" y="9578305"/>
                </a:cubicBezTo>
                <a:cubicBezTo>
                  <a:pt x="7246852" y="9592133"/>
                  <a:pt x="7235461" y="9604697"/>
                  <a:pt x="7231914" y="9615996"/>
                </a:cubicBezTo>
                <a:cubicBezTo>
                  <a:pt x="7228367" y="9627301"/>
                  <a:pt x="7223558" y="9630756"/>
                  <a:pt x="7217485" y="9626369"/>
                </a:cubicBezTo>
                <a:cubicBezTo>
                  <a:pt x="7217485" y="9626369"/>
                  <a:pt x="7214871" y="9626789"/>
                  <a:pt x="7209641" y="9627630"/>
                </a:cubicBezTo>
                <a:cubicBezTo>
                  <a:pt x="7204410" y="9628474"/>
                  <a:pt x="7199180" y="9629314"/>
                  <a:pt x="7193951" y="9630155"/>
                </a:cubicBezTo>
                <a:cubicBezTo>
                  <a:pt x="7188720" y="9630996"/>
                  <a:pt x="7183489" y="9631840"/>
                  <a:pt x="7178261" y="9632680"/>
                </a:cubicBezTo>
                <a:cubicBezTo>
                  <a:pt x="7173031" y="9633522"/>
                  <a:pt x="7170416" y="9633944"/>
                  <a:pt x="7170416" y="9633944"/>
                </a:cubicBezTo>
                <a:lnTo>
                  <a:pt x="7143368" y="9625454"/>
                </a:lnTo>
                <a:lnTo>
                  <a:pt x="7135799" y="9640594"/>
                </a:lnTo>
                <a:lnTo>
                  <a:pt x="7150615" y="9661339"/>
                </a:lnTo>
                <a:lnTo>
                  <a:pt x="7150668" y="9661265"/>
                </a:lnTo>
                <a:lnTo>
                  <a:pt x="7150698" y="9661457"/>
                </a:lnTo>
                <a:lnTo>
                  <a:pt x="7155630" y="9668362"/>
                </a:lnTo>
                <a:cubicBezTo>
                  <a:pt x="7163566" y="9671008"/>
                  <a:pt x="7164889" y="9674972"/>
                  <a:pt x="7159600" y="9680262"/>
                </a:cubicBezTo>
                <a:cubicBezTo>
                  <a:pt x="7154309" y="9685551"/>
                  <a:pt x="7154312" y="9690841"/>
                  <a:pt x="7159600" y="9696131"/>
                </a:cubicBezTo>
                <a:cubicBezTo>
                  <a:pt x="7164890" y="9701419"/>
                  <a:pt x="7166210" y="9705385"/>
                  <a:pt x="7163566" y="9708030"/>
                </a:cubicBezTo>
                <a:cubicBezTo>
                  <a:pt x="7160921" y="9710675"/>
                  <a:pt x="7156954" y="9709353"/>
                  <a:pt x="7151666" y="9704063"/>
                </a:cubicBezTo>
                <a:cubicBezTo>
                  <a:pt x="7141086" y="9704063"/>
                  <a:pt x="7130509" y="9704063"/>
                  <a:pt x="7119931" y="9704063"/>
                </a:cubicBezTo>
                <a:cubicBezTo>
                  <a:pt x="7114642" y="9719929"/>
                  <a:pt x="7101419" y="9733153"/>
                  <a:pt x="7080263" y="9743733"/>
                </a:cubicBezTo>
                <a:cubicBezTo>
                  <a:pt x="7064396" y="9749020"/>
                  <a:pt x="7067040" y="9762244"/>
                  <a:pt x="7088197" y="9783401"/>
                </a:cubicBezTo>
                <a:cubicBezTo>
                  <a:pt x="7088197" y="9783401"/>
                  <a:pt x="7074971" y="9796625"/>
                  <a:pt x="7048526" y="9823069"/>
                </a:cubicBezTo>
                <a:lnTo>
                  <a:pt x="7008859" y="9862738"/>
                </a:lnTo>
                <a:lnTo>
                  <a:pt x="7016792" y="9886538"/>
                </a:lnTo>
                <a:cubicBezTo>
                  <a:pt x="7016792" y="9897116"/>
                  <a:pt x="7018115" y="9903727"/>
                  <a:pt x="7020759" y="9906373"/>
                </a:cubicBezTo>
                <a:cubicBezTo>
                  <a:pt x="7023402" y="9909016"/>
                  <a:pt x="7030015" y="9910339"/>
                  <a:pt x="7040593" y="9910340"/>
                </a:cubicBezTo>
                <a:cubicBezTo>
                  <a:pt x="7040593" y="9910340"/>
                  <a:pt x="7043237" y="9907694"/>
                  <a:pt x="7048527" y="9902406"/>
                </a:cubicBezTo>
                <a:cubicBezTo>
                  <a:pt x="7053817" y="9897116"/>
                  <a:pt x="7061750" y="9894473"/>
                  <a:pt x="7072330" y="9894472"/>
                </a:cubicBezTo>
                <a:lnTo>
                  <a:pt x="7111998" y="9886538"/>
                </a:lnTo>
                <a:cubicBezTo>
                  <a:pt x="7111998" y="9886538"/>
                  <a:pt x="7111998" y="9891828"/>
                  <a:pt x="7111998" y="9902403"/>
                </a:cubicBezTo>
                <a:cubicBezTo>
                  <a:pt x="7111996" y="9912984"/>
                  <a:pt x="7106708" y="9923561"/>
                  <a:pt x="7096131" y="9934140"/>
                </a:cubicBezTo>
                <a:cubicBezTo>
                  <a:pt x="7074971" y="9944718"/>
                  <a:pt x="7059106" y="9944720"/>
                  <a:pt x="7048527" y="9934141"/>
                </a:cubicBezTo>
                <a:cubicBezTo>
                  <a:pt x="7043239" y="9928851"/>
                  <a:pt x="7035305" y="9926206"/>
                  <a:pt x="7024726" y="9926207"/>
                </a:cubicBezTo>
                <a:cubicBezTo>
                  <a:pt x="7014148" y="9926207"/>
                  <a:pt x="7008859" y="9928851"/>
                  <a:pt x="7008859" y="9934138"/>
                </a:cubicBezTo>
                <a:cubicBezTo>
                  <a:pt x="7008861" y="9939430"/>
                  <a:pt x="7004892" y="9943395"/>
                  <a:pt x="6996957" y="9946040"/>
                </a:cubicBezTo>
                <a:cubicBezTo>
                  <a:pt x="6989025" y="9948687"/>
                  <a:pt x="6982413" y="9952652"/>
                  <a:pt x="6977124" y="9957939"/>
                </a:cubicBezTo>
                <a:cubicBezTo>
                  <a:pt x="6971836" y="9963232"/>
                  <a:pt x="6955966" y="9963231"/>
                  <a:pt x="6929522" y="9957941"/>
                </a:cubicBezTo>
                <a:cubicBezTo>
                  <a:pt x="6924232" y="9952651"/>
                  <a:pt x="6918945" y="9950008"/>
                  <a:pt x="6913655" y="9950007"/>
                </a:cubicBezTo>
                <a:cubicBezTo>
                  <a:pt x="6908365" y="9950007"/>
                  <a:pt x="6903077" y="9952652"/>
                  <a:pt x="6897788" y="9957942"/>
                </a:cubicBezTo>
                <a:cubicBezTo>
                  <a:pt x="6897788" y="9957942"/>
                  <a:pt x="6900432" y="9960585"/>
                  <a:pt x="6905721" y="9965874"/>
                </a:cubicBezTo>
                <a:lnTo>
                  <a:pt x="6913654" y="9989676"/>
                </a:lnTo>
                <a:lnTo>
                  <a:pt x="6889854" y="9981742"/>
                </a:lnTo>
                <a:cubicBezTo>
                  <a:pt x="6884564" y="9976452"/>
                  <a:pt x="6880597" y="9975134"/>
                  <a:pt x="6877951" y="9977776"/>
                </a:cubicBezTo>
                <a:cubicBezTo>
                  <a:pt x="6875309" y="9980421"/>
                  <a:pt x="6871343" y="9984386"/>
                  <a:pt x="6866051" y="9989678"/>
                </a:cubicBezTo>
                <a:cubicBezTo>
                  <a:pt x="6855475" y="10000253"/>
                  <a:pt x="6854152" y="10009509"/>
                  <a:pt x="6862084" y="10017444"/>
                </a:cubicBezTo>
                <a:cubicBezTo>
                  <a:pt x="6870019" y="10025378"/>
                  <a:pt x="6872661" y="10030667"/>
                  <a:pt x="6870020" y="10033311"/>
                </a:cubicBezTo>
                <a:cubicBezTo>
                  <a:pt x="6867376" y="10035954"/>
                  <a:pt x="6862084" y="10035957"/>
                  <a:pt x="6854152" y="10033311"/>
                </a:cubicBezTo>
                <a:cubicBezTo>
                  <a:pt x="6846218" y="10030665"/>
                  <a:pt x="6842252" y="10026701"/>
                  <a:pt x="6842250" y="10021410"/>
                </a:cubicBezTo>
                <a:cubicBezTo>
                  <a:pt x="6842250" y="10016123"/>
                  <a:pt x="6839605" y="10013477"/>
                  <a:pt x="6834318" y="10013476"/>
                </a:cubicBezTo>
                <a:cubicBezTo>
                  <a:pt x="6829028" y="10013477"/>
                  <a:pt x="6826385" y="10016121"/>
                  <a:pt x="6826385" y="10021411"/>
                </a:cubicBezTo>
                <a:cubicBezTo>
                  <a:pt x="6826384" y="10026700"/>
                  <a:pt x="6823738" y="10026698"/>
                  <a:pt x="6818451" y="10021410"/>
                </a:cubicBezTo>
                <a:lnTo>
                  <a:pt x="6802582" y="10037278"/>
                </a:lnTo>
                <a:cubicBezTo>
                  <a:pt x="6781424" y="10058434"/>
                  <a:pt x="6770847" y="10069012"/>
                  <a:pt x="6770847" y="10069012"/>
                </a:cubicBezTo>
                <a:cubicBezTo>
                  <a:pt x="6765557" y="10074303"/>
                  <a:pt x="6761593" y="10072981"/>
                  <a:pt x="6758947" y="10065046"/>
                </a:cubicBezTo>
                <a:cubicBezTo>
                  <a:pt x="6756303" y="10057114"/>
                  <a:pt x="6744399" y="10053145"/>
                  <a:pt x="6723247" y="10053147"/>
                </a:cubicBezTo>
                <a:cubicBezTo>
                  <a:pt x="6712668" y="10053147"/>
                  <a:pt x="6704734" y="10053145"/>
                  <a:pt x="6699445" y="10053147"/>
                </a:cubicBezTo>
                <a:cubicBezTo>
                  <a:pt x="6694157" y="10053145"/>
                  <a:pt x="6691510" y="10053147"/>
                  <a:pt x="6691510" y="10053147"/>
                </a:cubicBezTo>
                <a:cubicBezTo>
                  <a:pt x="6686223" y="10058435"/>
                  <a:pt x="6683579" y="10058434"/>
                  <a:pt x="6683576" y="10053147"/>
                </a:cubicBezTo>
                <a:cubicBezTo>
                  <a:pt x="6683577" y="10047858"/>
                  <a:pt x="6680933" y="10045212"/>
                  <a:pt x="6675643" y="10045211"/>
                </a:cubicBezTo>
                <a:cubicBezTo>
                  <a:pt x="6670356" y="10045212"/>
                  <a:pt x="6659775" y="10042565"/>
                  <a:pt x="6643906" y="10037277"/>
                </a:cubicBezTo>
                <a:cubicBezTo>
                  <a:pt x="6622751" y="10016120"/>
                  <a:pt x="6601597" y="10016123"/>
                  <a:pt x="6580442" y="10037280"/>
                </a:cubicBezTo>
                <a:cubicBezTo>
                  <a:pt x="6575150" y="10042568"/>
                  <a:pt x="6577794" y="10050501"/>
                  <a:pt x="6588373" y="10061078"/>
                </a:cubicBezTo>
                <a:lnTo>
                  <a:pt x="6595630" y="10064707"/>
                </a:lnTo>
                <a:lnTo>
                  <a:pt x="6595827" y="10064435"/>
                </a:lnTo>
                <a:lnTo>
                  <a:pt x="6597485" y="10065635"/>
                </a:lnTo>
                <a:lnTo>
                  <a:pt x="6604240" y="10069014"/>
                </a:lnTo>
                <a:lnTo>
                  <a:pt x="6604238" y="10070516"/>
                </a:lnTo>
                <a:lnTo>
                  <a:pt x="6604933" y="10071017"/>
                </a:lnTo>
                <a:cubicBezTo>
                  <a:pt x="6605775" y="10076247"/>
                  <a:pt x="6605647" y="10079622"/>
                  <a:pt x="6604549" y="10081140"/>
                </a:cubicBezTo>
                <a:lnTo>
                  <a:pt x="6604240" y="10081088"/>
                </a:lnTo>
                <a:lnTo>
                  <a:pt x="6604241" y="10092815"/>
                </a:lnTo>
                <a:lnTo>
                  <a:pt x="6603599" y="10095377"/>
                </a:lnTo>
                <a:lnTo>
                  <a:pt x="6632256" y="10090765"/>
                </a:lnTo>
                <a:cubicBezTo>
                  <a:pt x="6638329" y="10095154"/>
                  <a:pt x="6637651" y="10099287"/>
                  <a:pt x="6630227" y="10103165"/>
                </a:cubicBezTo>
                <a:cubicBezTo>
                  <a:pt x="6622804" y="10107041"/>
                  <a:pt x="6622129" y="10111175"/>
                  <a:pt x="6628199" y="10115563"/>
                </a:cubicBezTo>
                <a:cubicBezTo>
                  <a:pt x="6628199" y="10115563"/>
                  <a:pt x="6629717" y="10116661"/>
                  <a:pt x="6632754" y="10118857"/>
                </a:cubicBezTo>
                <a:cubicBezTo>
                  <a:pt x="6634270" y="10119952"/>
                  <a:pt x="6634753" y="10120880"/>
                  <a:pt x="6634205" y="10121638"/>
                </a:cubicBezTo>
                <a:cubicBezTo>
                  <a:pt x="6633657" y="10122399"/>
                  <a:pt x="6632077" y="10122988"/>
                  <a:pt x="6629462" y="10123408"/>
                </a:cubicBezTo>
                <a:cubicBezTo>
                  <a:pt x="6624232" y="10124251"/>
                  <a:pt x="6621615" y="10124672"/>
                  <a:pt x="6621615" y="10124672"/>
                </a:cubicBezTo>
                <a:cubicBezTo>
                  <a:pt x="6615544" y="10120284"/>
                  <a:pt x="6609472" y="10115895"/>
                  <a:pt x="6603399" y="10111505"/>
                </a:cubicBezTo>
                <a:lnTo>
                  <a:pt x="6600682" y="10111943"/>
                </a:lnTo>
                <a:lnTo>
                  <a:pt x="6604240" y="10140415"/>
                </a:lnTo>
                <a:cubicBezTo>
                  <a:pt x="6604240" y="10150997"/>
                  <a:pt x="6601595" y="10164216"/>
                  <a:pt x="6596307" y="10180085"/>
                </a:cubicBezTo>
                <a:cubicBezTo>
                  <a:pt x="6585730" y="10180085"/>
                  <a:pt x="6585727" y="10185375"/>
                  <a:pt x="6596305" y="10195953"/>
                </a:cubicBezTo>
                <a:cubicBezTo>
                  <a:pt x="6606885" y="10206530"/>
                  <a:pt x="6614818" y="10214464"/>
                  <a:pt x="6620107" y="10219753"/>
                </a:cubicBezTo>
                <a:cubicBezTo>
                  <a:pt x="6625397" y="10225043"/>
                  <a:pt x="6625398" y="10230333"/>
                  <a:pt x="6620108" y="10235620"/>
                </a:cubicBezTo>
                <a:cubicBezTo>
                  <a:pt x="6614818" y="10240911"/>
                  <a:pt x="6609528" y="10243552"/>
                  <a:pt x="6604240" y="10243554"/>
                </a:cubicBezTo>
                <a:cubicBezTo>
                  <a:pt x="6598951" y="10243554"/>
                  <a:pt x="6588373" y="10243555"/>
                  <a:pt x="6572504" y="10243554"/>
                </a:cubicBezTo>
                <a:cubicBezTo>
                  <a:pt x="6556638" y="10243554"/>
                  <a:pt x="6546061" y="10240909"/>
                  <a:pt x="6540772" y="10235620"/>
                </a:cubicBezTo>
                <a:cubicBezTo>
                  <a:pt x="6519614" y="10225043"/>
                  <a:pt x="6506391" y="10227688"/>
                  <a:pt x="6501103" y="10243555"/>
                </a:cubicBezTo>
                <a:cubicBezTo>
                  <a:pt x="6497135" y="10247522"/>
                  <a:pt x="6505069" y="10257439"/>
                  <a:pt x="6524902" y="10273306"/>
                </a:cubicBezTo>
                <a:lnTo>
                  <a:pt x="6541044" y="10285412"/>
                </a:lnTo>
                <a:lnTo>
                  <a:pt x="5" y="10285412"/>
                </a:lnTo>
                <a:lnTo>
                  <a:pt x="5" y="8521142"/>
                </a:lnTo>
                <a:lnTo>
                  <a:pt x="2" y="8521145"/>
                </a:lnTo>
                <a:lnTo>
                  <a:pt x="2" y="8384144"/>
                </a:lnTo>
                <a:lnTo>
                  <a:pt x="5" y="8384144"/>
                </a:lnTo>
                <a:lnTo>
                  <a:pt x="5" y="8261679"/>
                </a:lnTo>
                <a:lnTo>
                  <a:pt x="0" y="8261683"/>
                </a:lnTo>
                <a:lnTo>
                  <a:pt x="2" y="8200664"/>
                </a:lnTo>
                <a:lnTo>
                  <a:pt x="5" y="8200677"/>
                </a:lnTo>
                <a:lnTo>
                  <a:pt x="5" y="8088694"/>
                </a:lnTo>
                <a:lnTo>
                  <a:pt x="2" y="8088703"/>
                </a:lnTo>
                <a:lnTo>
                  <a:pt x="2" y="8019041"/>
                </a:lnTo>
                <a:lnTo>
                  <a:pt x="5" y="8019047"/>
                </a:lnTo>
                <a:lnTo>
                  <a:pt x="5" y="7908334"/>
                </a:lnTo>
                <a:lnTo>
                  <a:pt x="0" y="7908326"/>
                </a:lnTo>
                <a:lnTo>
                  <a:pt x="2" y="7787329"/>
                </a:lnTo>
                <a:lnTo>
                  <a:pt x="5" y="7787323"/>
                </a:lnTo>
                <a:lnTo>
                  <a:pt x="5" y="7285259"/>
                </a:lnTo>
                <a:lnTo>
                  <a:pt x="0" y="7285259"/>
                </a:lnTo>
                <a:lnTo>
                  <a:pt x="2" y="7277925"/>
                </a:lnTo>
                <a:lnTo>
                  <a:pt x="5" y="7277919"/>
                </a:lnTo>
                <a:lnTo>
                  <a:pt x="5" y="7271975"/>
                </a:lnTo>
                <a:lnTo>
                  <a:pt x="2" y="7271975"/>
                </a:lnTo>
                <a:lnTo>
                  <a:pt x="2" y="7255015"/>
                </a:lnTo>
                <a:lnTo>
                  <a:pt x="5" y="7255021"/>
                </a:lnTo>
                <a:lnTo>
                  <a:pt x="5" y="7174323"/>
                </a:lnTo>
                <a:lnTo>
                  <a:pt x="2" y="7174306"/>
                </a:lnTo>
                <a:lnTo>
                  <a:pt x="2" y="6803983"/>
                </a:lnTo>
                <a:lnTo>
                  <a:pt x="5" y="6803992"/>
                </a:lnTo>
                <a:lnTo>
                  <a:pt x="5" y="6740012"/>
                </a:lnTo>
                <a:lnTo>
                  <a:pt x="0" y="6740009"/>
                </a:lnTo>
                <a:lnTo>
                  <a:pt x="2" y="6726655"/>
                </a:lnTo>
                <a:lnTo>
                  <a:pt x="5" y="6726657"/>
                </a:lnTo>
                <a:lnTo>
                  <a:pt x="5" y="6706853"/>
                </a:lnTo>
                <a:lnTo>
                  <a:pt x="0" y="6706847"/>
                </a:lnTo>
                <a:lnTo>
                  <a:pt x="2" y="6706142"/>
                </a:lnTo>
                <a:lnTo>
                  <a:pt x="5" y="6706137"/>
                </a:lnTo>
                <a:lnTo>
                  <a:pt x="5" y="6593095"/>
                </a:lnTo>
                <a:lnTo>
                  <a:pt x="0" y="6593092"/>
                </a:lnTo>
                <a:lnTo>
                  <a:pt x="0" y="6520742"/>
                </a:lnTo>
                <a:lnTo>
                  <a:pt x="5" y="6520759"/>
                </a:lnTo>
                <a:lnTo>
                  <a:pt x="5" y="6519483"/>
                </a:lnTo>
                <a:lnTo>
                  <a:pt x="0" y="6519483"/>
                </a:lnTo>
                <a:lnTo>
                  <a:pt x="0" y="1796398"/>
                </a:lnTo>
                <a:lnTo>
                  <a:pt x="5" y="1796413"/>
                </a:lnTo>
                <a:lnTo>
                  <a:pt x="5" y="1784854"/>
                </a:lnTo>
                <a:lnTo>
                  <a:pt x="2" y="1784851"/>
                </a:lnTo>
                <a:lnTo>
                  <a:pt x="0" y="1778273"/>
                </a:lnTo>
                <a:lnTo>
                  <a:pt x="5" y="1778272"/>
                </a:lnTo>
                <a:lnTo>
                  <a:pt x="5" y="1778063"/>
                </a:lnTo>
                <a:lnTo>
                  <a:pt x="2" y="1778057"/>
                </a:lnTo>
                <a:lnTo>
                  <a:pt x="0" y="1696548"/>
                </a:lnTo>
                <a:lnTo>
                  <a:pt x="5" y="1696545"/>
                </a:lnTo>
                <a:lnTo>
                  <a:pt x="5" y="1612083"/>
                </a:lnTo>
                <a:lnTo>
                  <a:pt x="0" y="1612089"/>
                </a:lnTo>
                <a:lnTo>
                  <a:pt x="2" y="1527247"/>
                </a:lnTo>
                <a:lnTo>
                  <a:pt x="3" y="1527245"/>
                </a:lnTo>
                <a:lnTo>
                  <a:pt x="5" y="750708"/>
                </a:lnTo>
                <a:lnTo>
                  <a:pt x="0" y="750691"/>
                </a:lnTo>
                <a:lnTo>
                  <a:pt x="0" y="738821"/>
                </a:lnTo>
                <a:lnTo>
                  <a:pt x="5" y="738817"/>
                </a:lnTo>
                <a:close/>
              </a:path>
            </a:pathLst>
          </a:custGeom>
          <a:solidFill>
            <a:schemeClr val="tx1">
              <a:lumMod val="40000"/>
              <a:lumOff val="60000"/>
            </a:schemeClr>
          </a:solidFill>
        </p:spPr>
        <p:txBody>
          <a:bodyPr wrap="square">
            <a:noAutofit/>
          </a:bodyPr>
          <a:lstStyle>
            <a:lvl1pPr>
              <a:defRPr i="1" baseline="0"/>
            </a:lvl1pPr>
          </a:lstStyle>
          <a:p>
            <a:r>
              <a:rPr kumimoji="1" lang="en-US" altLang="ja-JP" dirty="0"/>
              <a:t>Click icon to add picture</a:t>
            </a:r>
            <a:endParaRPr kumimoji="1" lang="ja-JP" altLang="en-US" dirty="0"/>
          </a:p>
        </p:txBody>
      </p:sp>
    </p:spTree>
    <p:extLst>
      <p:ext uri="{BB962C8B-B14F-4D97-AF65-F5344CB8AC3E}">
        <p14:creationId xmlns:p14="http://schemas.microsoft.com/office/powerpoint/2010/main" val="342795169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Left_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91066449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Custom Layout">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a:xfrm>
            <a:off x="6961584" y="6356352"/>
            <a:ext cx="2057400" cy="365125"/>
          </a:xfrm>
        </p:spPr>
        <p:txBody>
          <a:bodyPr/>
          <a:lstStyle/>
          <a:p>
            <a:fld id="{41D374FB-A32D-EE41-82D6-B13E1A7718E1}" type="slidenum">
              <a:rPr lang="en-US" smtClean="0"/>
              <a:t>‹#›</a:t>
            </a:fld>
            <a:endParaRPr lang="en-US"/>
          </a:p>
        </p:txBody>
      </p:sp>
      <p:sp>
        <p:nvSpPr>
          <p:cNvPr id="9" name="Rounded Rectangle 8"/>
          <p:cNvSpPr/>
          <p:nvPr userDrawn="1"/>
        </p:nvSpPr>
        <p:spPr>
          <a:xfrm>
            <a:off x="-1398" y="1"/>
            <a:ext cx="9145398" cy="6858000"/>
          </a:xfrm>
          <a:prstGeom prst="roundRect">
            <a:avLst>
              <a:gd name="adj" fmla="val 1397"/>
            </a:avLst>
          </a:prstGeom>
          <a:noFill/>
          <a:ln w="127000">
            <a:solidFill>
              <a:srgbClr val="167FF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62"/>
          </a:p>
        </p:txBody>
      </p:sp>
    </p:spTree>
    <p:extLst>
      <p:ext uri="{BB962C8B-B14F-4D97-AF65-F5344CB8AC3E}">
        <p14:creationId xmlns:p14="http://schemas.microsoft.com/office/powerpoint/2010/main" val="391271166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68096" y="585216"/>
            <a:ext cx="7290054" cy="1499616"/>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768096" y="2286000"/>
            <a:ext cx="7290055" cy="4023360"/>
          </a:xfrm>
          <a:prstGeom prst="rect">
            <a:avLst/>
          </a:prstGeom>
        </p:spPr>
        <p:txBody>
          <a:bodyPr vert="horz" lIns="45720" tIns="45720" rIns="4572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8097" y="6470704"/>
            <a:ext cx="1615607"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CD173E79-0683-4DFA-A3CF-6B4E7DB1C6D5}" type="datetimeFigureOut">
              <a:rPr lang="en-US" smtClean="0"/>
              <a:pPr/>
              <a:t>2/26/2019</a:t>
            </a:fld>
            <a:endParaRPr lang="en-US"/>
          </a:p>
        </p:txBody>
      </p:sp>
      <p:sp>
        <p:nvSpPr>
          <p:cNvPr id="5" name="Footer Placeholder 4"/>
          <p:cNvSpPr>
            <a:spLocks noGrp="1"/>
          </p:cNvSpPr>
          <p:nvPr>
            <p:ph type="ftr" sz="quarter" idx="3"/>
          </p:nvPr>
        </p:nvSpPr>
        <p:spPr>
          <a:xfrm>
            <a:off x="3632200" y="6470704"/>
            <a:ext cx="4426094" cy="274320"/>
          </a:xfrm>
          <a:prstGeom prst="rect">
            <a:avLst/>
          </a:prstGeom>
        </p:spPr>
        <p:txBody>
          <a:bodyPr vert="horz" lIns="91440" tIns="45720" rIns="91440" bIns="45720" rtlCol="0" anchor="ctr"/>
          <a:lstStyle>
            <a:lvl1pPr algn="r">
              <a:defRPr sz="1000" cap="all" baseline="0">
                <a:solidFill>
                  <a:schemeClr val="tx1">
                    <a:lumMod val="95000"/>
                    <a:lumOff val="5000"/>
                  </a:schemeClr>
                </a:solidFill>
                <a:latin typeface="+mj-lt"/>
              </a:defRPr>
            </a:lvl1pPr>
          </a:lstStyle>
          <a:p>
            <a:endParaRPr lang="en-US"/>
          </a:p>
        </p:txBody>
      </p:sp>
      <p:sp>
        <p:nvSpPr>
          <p:cNvPr id="6" name="Slide Number Placeholder 5"/>
          <p:cNvSpPr>
            <a:spLocks noGrp="1"/>
          </p:cNvSpPr>
          <p:nvPr>
            <p:ph type="sldNum" sz="quarter" idx="4"/>
          </p:nvPr>
        </p:nvSpPr>
        <p:spPr>
          <a:xfrm>
            <a:off x="8128000" y="6470704"/>
            <a:ext cx="730250"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9C76DBEC-B1EA-4F71-AFC3-826F8571F447}" type="slidenum">
              <a:rPr lang="en-US" smtClean="0"/>
              <a:pPr/>
              <a:t>‹#›</a:t>
            </a:fld>
            <a:endParaRPr lang="en-US"/>
          </a:p>
        </p:txBody>
      </p:sp>
      <p:cxnSp>
        <p:nvCxnSpPr>
          <p:cNvPr id="7" name="Straight Connector 6"/>
          <p:cNvCxnSpPr/>
          <p:nvPr/>
        </p:nvCxnSpPr>
        <p:spPr>
          <a:xfrm flipV="1">
            <a:off x="5715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13736514"/>
      </p:ext>
    </p:extLst>
  </p:cSld>
  <p:clrMap bg1="lt1" tx1="dk1" bg2="lt2" tx2="dk2" accent1="accent1" accent2="accent2" accent3="accent3" accent4="accent4" accent5="accent5" accent6="accent6" hlink="hlink" folHlink="folHlink"/>
  <p:sldLayoutIdLst>
    <p:sldLayoutId id="2147483889" r:id="rId1"/>
    <p:sldLayoutId id="2147483890" r:id="rId2"/>
    <p:sldLayoutId id="2147483891" r:id="rId3"/>
    <p:sldLayoutId id="2147483892" r:id="rId4"/>
    <p:sldLayoutId id="2147483893" r:id="rId5"/>
    <p:sldLayoutId id="2147483894" r:id="rId6"/>
    <p:sldLayoutId id="2147483895" r:id="rId7"/>
    <p:sldLayoutId id="2147483896" r:id="rId8"/>
    <p:sldLayoutId id="2147483897" r:id="rId9"/>
    <p:sldLayoutId id="2147483898" r:id="rId10"/>
    <p:sldLayoutId id="2147483899" r:id="rId11"/>
    <p:sldLayoutId id="2147483921" r:id="rId12"/>
    <p:sldLayoutId id="2147483922" r:id="rId13"/>
    <p:sldLayoutId id="2147483923" r:id="rId14"/>
    <p:sldLayoutId id="2147483924" r:id="rId15"/>
    <p:sldLayoutId id="2147483925" r:id="rId16"/>
    <p:sldLayoutId id="2147483926" r:id="rId17"/>
    <p:sldLayoutId id="2147483927" r:id="rId18"/>
    <p:sldLayoutId id="2147483928" r:id="rId19"/>
    <p:sldLayoutId id="2147483929" r:id="rId20"/>
    <p:sldLayoutId id="2147483930" r:id="rId21"/>
    <p:sldLayoutId id="2147483932" r:id="rId22"/>
    <p:sldLayoutId id="2147483933" r:id="rId23"/>
    <p:sldLayoutId id="2147483934" r:id="rId24"/>
  </p:sldLayoutIdLst>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xStyles>
    <p:titleStyle>
      <a:lvl1pPr algn="l" defTabSz="914400" rtl="0" eaLnBrk="1" latinLnBrk="0" hangingPunct="1">
        <a:lnSpc>
          <a:spcPct val="80000"/>
        </a:lnSpc>
        <a:spcBef>
          <a:spcPct val="0"/>
        </a:spcBef>
        <a:buNone/>
        <a:defRPr sz="4400" kern="1200" cap="all" spc="100" baseline="0">
          <a:solidFill>
            <a:schemeClr val="tx1">
              <a:lumMod val="95000"/>
              <a:lumOff val="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Tw Cen MT" panose="020B0602020104020603" pitchFamily="34" charset="0"/>
        <a:buChar char=" "/>
        <a:defRPr sz="2000" kern="1200">
          <a:solidFill>
            <a:schemeClr val="tx1"/>
          </a:solidFill>
          <a:latin typeface="+mn-lt"/>
          <a:ea typeface="+mn-ea"/>
          <a:cs typeface="+mn-cs"/>
        </a:defRPr>
      </a:lvl1pPr>
      <a:lvl2pPr marL="26517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600" kern="1200">
          <a:solidFill>
            <a:schemeClr val="tx1"/>
          </a:solidFill>
          <a:latin typeface="+mn-lt"/>
          <a:ea typeface="+mn-ea"/>
          <a:cs typeface="+mn-cs"/>
        </a:defRPr>
      </a:lvl2pPr>
      <a:lvl3pPr marL="4480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200" kern="1200">
          <a:solidFill>
            <a:schemeClr val="tx1"/>
          </a:solidFill>
          <a:latin typeface="+mn-lt"/>
          <a:ea typeface="+mn-ea"/>
          <a:cs typeface="+mn-cs"/>
        </a:defRPr>
      </a:lvl3pPr>
      <a:lvl4pPr marL="59436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200" kern="1200">
          <a:solidFill>
            <a:schemeClr val="tx1"/>
          </a:solidFill>
          <a:latin typeface="+mn-lt"/>
          <a:ea typeface="+mn-ea"/>
          <a:cs typeface="+mn-cs"/>
        </a:defRPr>
      </a:lvl4pPr>
      <a:lvl5pPr marL="77724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200" kern="1200">
          <a:solidFill>
            <a:schemeClr val="tx1"/>
          </a:solidFill>
          <a:latin typeface="+mn-lt"/>
          <a:ea typeface="+mn-ea"/>
          <a:cs typeface="+mn-cs"/>
        </a:defRPr>
      </a:lvl5pPr>
      <a:lvl6pPr marL="91440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200" kern="1200">
          <a:solidFill>
            <a:schemeClr val="tx1"/>
          </a:solidFill>
          <a:latin typeface="+mn-lt"/>
          <a:ea typeface="+mn-ea"/>
          <a:cs typeface="+mn-cs"/>
        </a:defRPr>
      </a:lvl6pPr>
      <a:lvl7pPr marL="1060704" indent="-137160" algn="l" defTabSz="914400" rtl="0" eaLnBrk="1" latinLnBrk="0" hangingPunct="1">
        <a:lnSpc>
          <a:spcPct val="90000"/>
        </a:lnSpc>
        <a:spcBef>
          <a:spcPts val="200"/>
        </a:spcBef>
        <a:spcAft>
          <a:spcPts val="400"/>
        </a:spcAft>
        <a:buClr>
          <a:schemeClr val="accent1"/>
        </a:buClr>
        <a:buFont typeface="Wingdings 3" pitchFamily="18" charset="2"/>
        <a:buChar char=""/>
        <a:defRPr sz="1200" kern="1200">
          <a:solidFill>
            <a:schemeClr val="tx1"/>
          </a:solidFill>
          <a:latin typeface="+mn-lt"/>
          <a:ea typeface="+mn-ea"/>
          <a:cs typeface="+mn-cs"/>
        </a:defRPr>
      </a:lvl7pPr>
      <a:lvl8pPr marL="1216152" indent="-137160" algn="l" defTabSz="914400" rtl="0" eaLnBrk="1" latinLnBrk="0" hangingPunct="1">
        <a:lnSpc>
          <a:spcPct val="90000"/>
        </a:lnSpc>
        <a:spcBef>
          <a:spcPts val="200"/>
        </a:spcBef>
        <a:spcAft>
          <a:spcPts val="400"/>
        </a:spcAft>
        <a:buClr>
          <a:schemeClr val="accent1"/>
        </a:buClr>
        <a:buFont typeface="Wingdings 3" pitchFamily="18" charset="2"/>
        <a:buChar char=""/>
        <a:defRPr sz="1200" kern="1200">
          <a:solidFill>
            <a:schemeClr val="tx1"/>
          </a:solidFill>
          <a:latin typeface="+mn-lt"/>
          <a:ea typeface="+mn-ea"/>
          <a:cs typeface="+mn-cs"/>
        </a:defRPr>
      </a:lvl8pPr>
      <a:lvl9pPr marL="13624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2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0.png"/><Relationship Id="rId1" Type="http://schemas.openxmlformats.org/officeDocument/2006/relationships/slideLayout" Target="../slideLayouts/slideLayout7.xml"/><Relationship Id="rId4" Type="http://schemas.openxmlformats.org/officeDocument/2006/relationships/image" Target="../media/image16.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1.xml"/><Relationship Id="rId6" Type="http://schemas.openxmlformats.org/officeDocument/2006/relationships/image" Target="../media/image17.png"/><Relationship Id="rId5" Type="http://schemas.openxmlformats.org/officeDocument/2006/relationships/image" Target="../media/image15.jpeg"/><Relationship Id="rId4" Type="http://schemas.openxmlformats.org/officeDocument/2006/relationships/image" Target="../media/image14.png"/></Relationships>
</file>

<file path=ppt/slides/_rels/slide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3.png"/><Relationship Id="rId1" Type="http://schemas.openxmlformats.org/officeDocument/2006/relationships/slideLayout" Target="../slideLayouts/slideLayout21.xml"/><Relationship Id="rId5" Type="http://schemas.openxmlformats.org/officeDocument/2006/relationships/image" Target="../media/image17.png"/><Relationship Id="rId4" Type="http://schemas.microsoft.com/office/2007/relationships/hdphoto" Target="../media/hdphoto2.wdp"/></Relationships>
</file>

<file path=ppt/slides/_rels/slide10.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19.png"/><Relationship Id="rId1" Type="http://schemas.openxmlformats.org/officeDocument/2006/relationships/slideLayout" Target="../slideLayouts/slideLayout22.xml"/><Relationship Id="rId4" Type="http://schemas.openxmlformats.org/officeDocument/2006/relationships/image" Target="../media/image17.png"/></Relationships>
</file>

<file path=ppt/slides/_rels/slide1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2.xml"/></Relationships>
</file>

<file path=ppt/slides/_rels/slide1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20.jpeg"/><Relationship Id="rId1" Type="http://schemas.openxmlformats.org/officeDocument/2006/relationships/slideLayout" Target="../slideLayouts/slideLayout22.xml"/></Relationships>
</file>

<file path=ppt/slides/_rels/slide13.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1.xml"/><Relationship Id="rId1" Type="http://schemas.openxmlformats.org/officeDocument/2006/relationships/slideLayout" Target="../slideLayouts/slideLayout23.xml"/><Relationship Id="rId4" Type="http://schemas.openxmlformats.org/officeDocument/2006/relationships/image" Target="../media/image17.png"/></Relationships>
</file>

<file path=ppt/slides/_rels/slide1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gif"/><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xml"/><Relationship Id="rId1" Type="http://schemas.openxmlformats.org/officeDocument/2006/relationships/slideLayout" Target="../slideLayouts/slideLayout19.xml"/></Relationships>
</file>

<file path=ppt/slides/_rels/slide25.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20.xml"/></Relationships>
</file>

<file path=ppt/slides/_rels/slide28.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9.png"/><Relationship Id="rId1" Type="http://schemas.openxmlformats.org/officeDocument/2006/relationships/slideLayout" Target="../slideLayouts/slideLayout14.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8" Type="http://schemas.openxmlformats.org/officeDocument/2006/relationships/image" Target="../media/image41.jpeg"/><Relationship Id="rId3" Type="http://schemas.openxmlformats.org/officeDocument/2006/relationships/image" Target="../media/image36.jpeg"/><Relationship Id="rId7" Type="http://schemas.openxmlformats.org/officeDocument/2006/relationships/image" Target="../media/image40.jpeg"/><Relationship Id="rId2" Type="http://schemas.openxmlformats.org/officeDocument/2006/relationships/image" Target="../media/image35.jpeg"/><Relationship Id="rId1" Type="http://schemas.openxmlformats.org/officeDocument/2006/relationships/slideLayout" Target="../slideLayouts/slideLayout7.xml"/><Relationship Id="rId6" Type="http://schemas.openxmlformats.org/officeDocument/2006/relationships/image" Target="../media/image39.jpeg"/><Relationship Id="rId5" Type="http://schemas.openxmlformats.org/officeDocument/2006/relationships/image" Target="../media/image38.jpeg"/><Relationship Id="rId4" Type="http://schemas.openxmlformats.org/officeDocument/2006/relationships/image" Target="../media/image37.jpeg"/><Relationship Id="rId9" Type="http://schemas.openxmlformats.org/officeDocument/2006/relationships/image" Target="../media/image9.png"/></Relationships>
</file>

<file path=ppt/slides/_rels/slide34.xml.rels><?xml version="1.0" encoding="UTF-8" standalone="yes"?>
<Relationships xmlns="http://schemas.openxmlformats.org/package/2006/relationships"><Relationship Id="rId8" Type="http://schemas.openxmlformats.org/officeDocument/2006/relationships/oleObject" Target="../embeddings/oleObject2.bin"/><Relationship Id="rId13" Type="http://schemas.openxmlformats.org/officeDocument/2006/relationships/image" Target="../media/image49.jpeg"/><Relationship Id="rId18" Type="http://schemas.openxmlformats.org/officeDocument/2006/relationships/image" Target="../media/image51.png"/><Relationship Id="rId3" Type="http://schemas.openxmlformats.org/officeDocument/2006/relationships/image" Target="../media/image44.png"/><Relationship Id="rId7" Type="http://schemas.openxmlformats.org/officeDocument/2006/relationships/image" Target="../media/image42.emf"/><Relationship Id="rId12" Type="http://schemas.openxmlformats.org/officeDocument/2006/relationships/image" Target="../media/image25.png"/><Relationship Id="rId17" Type="http://schemas.openxmlformats.org/officeDocument/2006/relationships/image" Target="../media/image50.png"/><Relationship Id="rId2" Type="http://schemas.openxmlformats.org/officeDocument/2006/relationships/slideLayout" Target="../slideLayouts/slideLayout7.xml"/><Relationship Id="rId16" Type="http://schemas.openxmlformats.org/officeDocument/2006/relationships/image" Target="../media/image43.emf"/><Relationship Id="rId1" Type="http://schemas.openxmlformats.org/officeDocument/2006/relationships/vmlDrawing" Target="../drawings/vmlDrawing1.vml"/><Relationship Id="rId6" Type="http://schemas.openxmlformats.org/officeDocument/2006/relationships/oleObject" Target="../embeddings/oleObject1.bin"/><Relationship Id="rId11" Type="http://schemas.openxmlformats.org/officeDocument/2006/relationships/image" Target="../media/image24.gif"/><Relationship Id="rId5" Type="http://schemas.openxmlformats.org/officeDocument/2006/relationships/image" Target="../media/image46.png"/><Relationship Id="rId15" Type="http://schemas.openxmlformats.org/officeDocument/2006/relationships/oleObject" Target="../embeddings/oleObject4.bin"/><Relationship Id="rId10" Type="http://schemas.openxmlformats.org/officeDocument/2006/relationships/image" Target="../media/image48.png"/><Relationship Id="rId4" Type="http://schemas.openxmlformats.org/officeDocument/2006/relationships/image" Target="../media/image45.png"/><Relationship Id="rId9" Type="http://schemas.openxmlformats.org/officeDocument/2006/relationships/image" Target="../media/image47.png"/><Relationship Id="rId14" Type="http://schemas.openxmlformats.org/officeDocument/2006/relationships/oleObject" Target="../embeddings/oleObject3.bin"/></Relationships>
</file>

<file path=ppt/slides/_rels/slide35.xml.rels><?xml version="1.0" encoding="UTF-8" standalone="yes"?>
<Relationships xmlns="http://schemas.openxmlformats.org/package/2006/relationships"><Relationship Id="rId3" Type="http://schemas.openxmlformats.org/officeDocument/2006/relationships/image" Target="../media/image51.png"/><Relationship Id="rId7" Type="http://schemas.openxmlformats.org/officeDocument/2006/relationships/image" Target="../media/image49.jpeg"/><Relationship Id="rId2" Type="http://schemas.openxmlformats.org/officeDocument/2006/relationships/image" Target="../media/image52.jpeg"/><Relationship Id="rId1" Type="http://schemas.openxmlformats.org/officeDocument/2006/relationships/slideLayout" Target="../slideLayouts/slideLayout7.xml"/><Relationship Id="rId6" Type="http://schemas.openxmlformats.org/officeDocument/2006/relationships/image" Target="../media/image35.jpeg"/><Relationship Id="rId5" Type="http://schemas.openxmlformats.org/officeDocument/2006/relationships/image" Target="../media/image53.jpeg"/><Relationship Id="rId4" Type="http://schemas.openxmlformats.org/officeDocument/2006/relationships/image" Target="../media/image46.png"/></Relationships>
</file>

<file path=ppt/slides/_rels/slide36.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24.gif"/><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39.xml.rels><?xml version="1.0" encoding="UTF-8" standalone="yes"?>
<Relationships xmlns="http://schemas.openxmlformats.org/package/2006/relationships"><Relationship Id="rId8" Type="http://schemas.openxmlformats.org/officeDocument/2006/relationships/image" Target="../media/image61.jpeg"/><Relationship Id="rId3" Type="http://schemas.openxmlformats.org/officeDocument/2006/relationships/image" Target="../media/image56.jpeg"/><Relationship Id="rId7" Type="http://schemas.openxmlformats.org/officeDocument/2006/relationships/image" Target="../media/image60.png"/><Relationship Id="rId2" Type="http://schemas.openxmlformats.org/officeDocument/2006/relationships/image" Target="../media/image55.jpeg"/><Relationship Id="rId1" Type="http://schemas.openxmlformats.org/officeDocument/2006/relationships/slideLayout" Target="../slideLayouts/slideLayout7.xml"/><Relationship Id="rId6" Type="http://schemas.openxmlformats.org/officeDocument/2006/relationships/image" Target="../media/image59.png"/><Relationship Id="rId11" Type="http://schemas.openxmlformats.org/officeDocument/2006/relationships/image" Target="../media/image63.png"/><Relationship Id="rId5" Type="http://schemas.openxmlformats.org/officeDocument/2006/relationships/image" Target="../media/image58.png"/><Relationship Id="rId10" Type="http://schemas.openxmlformats.org/officeDocument/2006/relationships/image" Target="../media/image35.jpeg"/><Relationship Id="rId4" Type="http://schemas.openxmlformats.org/officeDocument/2006/relationships/image" Target="../media/image57.png"/><Relationship Id="rId9" Type="http://schemas.openxmlformats.org/officeDocument/2006/relationships/image" Target="../media/image62.png"/></Relationships>
</file>

<file path=ppt/slides/_rels/slide40.xml.rels><?xml version="1.0" encoding="UTF-8" standalone="yes"?>
<Relationships xmlns="http://schemas.openxmlformats.org/package/2006/relationships"><Relationship Id="rId3" Type="http://schemas.openxmlformats.org/officeDocument/2006/relationships/image" Target="../media/image24.gif"/><Relationship Id="rId2" Type="http://schemas.openxmlformats.org/officeDocument/2006/relationships/image" Target="../media/image64.png"/><Relationship Id="rId1" Type="http://schemas.openxmlformats.org/officeDocument/2006/relationships/slideLayout" Target="../slideLayouts/slideLayout7.xml"/><Relationship Id="rId4" Type="http://schemas.openxmlformats.org/officeDocument/2006/relationships/image" Target="../media/image54.png"/></Relationships>
</file>

<file path=ppt/slides/_rels/slide41.xml.rels><?xml version="1.0" encoding="UTF-8" standalone="yes"?>
<Relationships xmlns="http://schemas.openxmlformats.org/package/2006/relationships"><Relationship Id="rId2" Type="http://schemas.openxmlformats.org/officeDocument/2006/relationships/image" Target="../media/image65.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notesSlide" Target="../notesSlides/notesSlide4.xml"/><Relationship Id="rId1" Type="http://schemas.openxmlformats.org/officeDocument/2006/relationships/slideLayout" Target="../slideLayouts/slideLayout13.xml"/><Relationship Id="rId5" Type="http://schemas.openxmlformats.org/officeDocument/2006/relationships/image" Target="../media/image67.gif"/><Relationship Id="rId4" Type="http://schemas.openxmlformats.org/officeDocument/2006/relationships/image" Target="../media/image24.gi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85B2FDB-7A6B-4D45-8740-396118D8325B}"/>
              </a:ext>
            </a:extLst>
          </p:cNvPr>
          <p:cNvSpPr>
            <a:spLocks noGrp="1"/>
          </p:cNvSpPr>
          <p:nvPr>
            <p:ph type="title"/>
          </p:nvPr>
        </p:nvSpPr>
        <p:spPr>
          <a:xfrm>
            <a:off x="1447800" y="152400"/>
            <a:ext cx="7193896" cy="941832"/>
          </a:xfrm>
        </p:spPr>
        <p:txBody>
          <a:bodyPr>
            <a:noAutofit/>
          </a:bodyPr>
          <a:lstStyle/>
          <a:p>
            <a:pPr algn="ctr"/>
            <a:r>
              <a:rPr lang="en-ID" sz="2400" smtClean="0">
                <a:latin typeface="Cooper Std Black" panose="0208090304030B020404" pitchFamily="18" charset="0"/>
              </a:rPr>
              <a:t>MANAJEMEn </a:t>
            </a:r>
            <a:r>
              <a:rPr lang="en-ID" sz="2400" dirty="0" smtClean="0">
                <a:latin typeface="Cooper Std Black" panose="0208090304030B020404" pitchFamily="18" charset="0"/>
              </a:rPr>
              <a:t>PERENCANAAN ASN </a:t>
            </a:r>
            <a:br>
              <a:rPr lang="en-ID" sz="2400" dirty="0" smtClean="0">
                <a:latin typeface="Cooper Std Black" panose="0208090304030B020404" pitchFamily="18" charset="0"/>
              </a:rPr>
            </a:br>
            <a:r>
              <a:rPr lang="en-ID" sz="2400" dirty="0" smtClean="0">
                <a:latin typeface="Cooper Std Black" panose="0208090304030B020404" pitchFamily="18" charset="0"/>
              </a:rPr>
              <a:t>(</a:t>
            </a:r>
            <a:r>
              <a:rPr lang="en-ID" sz="2400" dirty="0" err="1" smtClean="0">
                <a:latin typeface="Cooper Std Black" panose="0208090304030B020404" pitchFamily="18" charset="0"/>
              </a:rPr>
              <a:t>pns</a:t>
            </a:r>
            <a:r>
              <a:rPr lang="en-ID" sz="2400" dirty="0" smtClean="0">
                <a:latin typeface="Cooper Std Black" panose="0208090304030B020404" pitchFamily="18" charset="0"/>
              </a:rPr>
              <a:t> &amp;PPPK )</a:t>
            </a:r>
            <a:endParaRPr lang="en-US" sz="2400" dirty="0"/>
          </a:p>
        </p:txBody>
      </p:sp>
      <p:pic>
        <p:nvPicPr>
          <p:cNvPr id="4" name="Picture 3">
            <a:extLst>
              <a:ext uri="{FF2B5EF4-FFF2-40B4-BE49-F238E27FC236}">
                <a16:creationId xmlns:a16="http://schemas.microsoft.com/office/drawing/2014/main" xmlns="" id="{E3FC1F6D-C9D8-442E-A637-3738BD6D5CB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69083" y="990600"/>
            <a:ext cx="3526717" cy="4800600"/>
          </a:xfrm>
          <a:prstGeom prst="rect">
            <a:avLst/>
          </a:prstGeom>
        </p:spPr>
      </p:pic>
      <p:pic>
        <p:nvPicPr>
          <p:cNvPr id="5" name="Content Placeholder 4">
            <a:extLst>
              <a:ext uri="{FF2B5EF4-FFF2-40B4-BE49-F238E27FC236}">
                <a16:creationId xmlns:a16="http://schemas.microsoft.com/office/drawing/2014/main" xmlns="" id="{300FF5B8-95F6-4B5A-9E02-EE4AFFF0CC17}"/>
              </a:ext>
            </a:extLst>
          </p:cNvPr>
          <p:cNvPicPr>
            <a:picLocks noGrp="1" noChangeAspect="1"/>
          </p:cNvPicPr>
          <p:nvPr>
            <p:ph idx="1"/>
          </p:nvPr>
        </p:nvPicPr>
        <p:blipFill rotWithShape="1">
          <a:blip r:embed="rId3" cstate="print">
            <a:extLst>
              <a:ext uri="{28A0092B-C50C-407E-A947-70E740481C1C}">
                <a14:useLocalDpi xmlns:a14="http://schemas.microsoft.com/office/drawing/2010/main" val="0"/>
              </a:ext>
            </a:extLst>
          </a:blip>
          <a:srcRect l="8094" r="13113"/>
          <a:stretch/>
        </p:blipFill>
        <p:spPr>
          <a:xfrm>
            <a:off x="4648200" y="990600"/>
            <a:ext cx="1828800" cy="1981200"/>
          </a:xfrm>
          <a:prstGeom prst="rect">
            <a:avLst/>
          </a:prstGeom>
        </p:spPr>
      </p:pic>
      <p:pic>
        <p:nvPicPr>
          <p:cNvPr id="6" name="Picture 5">
            <a:extLst>
              <a:ext uri="{FF2B5EF4-FFF2-40B4-BE49-F238E27FC236}">
                <a16:creationId xmlns:a16="http://schemas.microsoft.com/office/drawing/2014/main" xmlns="" id="{860EBF46-81FD-4BFB-8155-21E6CEE9324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705600" y="1981200"/>
            <a:ext cx="1961191" cy="1321248"/>
          </a:xfrm>
          <a:prstGeom prst="rect">
            <a:avLst/>
          </a:prstGeom>
        </p:spPr>
      </p:pic>
      <p:sp>
        <p:nvSpPr>
          <p:cNvPr id="9" name="TextBox 8">
            <a:extLst>
              <a:ext uri="{FF2B5EF4-FFF2-40B4-BE49-F238E27FC236}">
                <a16:creationId xmlns:a16="http://schemas.microsoft.com/office/drawing/2014/main" xmlns="" id="{B511B188-C16A-4B1E-B243-4B3A9CEDE22C}"/>
              </a:ext>
            </a:extLst>
          </p:cNvPr>
          <p:cNvSpPr txBox="1"/>
          <p:nvPr/>
        </p:nvSpPr>
        <p:spPr>
          <a:xfrm>
            <a:off x="768096" y="5791200"/>
            <a:ext cx="7994904" cy="830997"/>
          </a:xfrm>
          <a:prstGeom prst="rect">
            <a:avLst/>
          </a:prstGeom>
          <a:noFill/>
        </p:spPr>
        <p:txBody>
          <a:bodyPr wrap="square" rtlCol="0">
            <a:spAutoFit/>
          </a:bodyPr>
          <a:lstStyle/>
          <a:p>
            <a:pPr algn="ctr"/>
            <a:r>
              <a:rPr lang="en-ID" sz="2400" b="1" dirty="0">
                <a:solidFill>
                  <a:schemeClr val="accent6">
                    <a:lumMod val="75000"/>
                  </a:schemeClr>
                </a:solidFill>
                <a:latin typeface="AR JULIAN" panose="02000000000000000000" pitchFamily="2" charset="0"/>
              </a:rPr>
              <a:t>KEMENTERIAN PENDAYAGUNAAN APARATUR NEGARA DAN REFORMASI BIROKRASI</a:t>
            </a:r>
            <a:endParaRPr lang="en-US" sz="2400" b="1" dirty="0">
              <a:solidFill>
                <a:schemeClr val="accent6">
                  <a:lumMod val="75000"/>
                </a:schemeClr>
              </a:solidFill>
              <a:latin typeface="AR JULIAN" panose="02000000000000000000" pitchFamily="2" charset="0"/>
            </a:endParaRPr>
          </a:p>
        </p:txBody>
      </p:sp>
      <p:sp>
        <p:nvSpPr>
          <p:cNvPr id="3" name="Rectangle 2"/>
          <p:cNvSpPr/>
          <p:nvPr/>
        </p:nvSpPr>
        <p:spPr>
          <a:xfrm>
            <a:off x="457200" y="685800"/>
            <a:ext cx="310896" cy="1066800"/>
          </a:xfrm>
          <a:prstGeom prst="rect">
            <a:avLst/>
          </a:prstGeom>
          <a:ln>
            <a:solidFill>
              <a:schemeClr val="bg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pic>
        <p:nvPicPr>
          <p:cNvPr id="8" name="Picture 7">
            <a:extLst>
              <a:ext uri="{FF2B5EF4-FFF2-40B4-BE49-F238E27FC236}">
                <a16:creationId xmlns:a16="http://schemas.microsoft.com/office/drawing/2014/main" xmlns="" id="{B75E2848-4031-449B-8C59-7C9974C3C261}"/>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77984" y="226563"/>
            <a:ext cx="980224" cy="1097575"/>
          </a:xfrm>
          <a:prstGeom prst="rect">
            <a:avLst/>
          </a:prstGeom>
        </p:spPr>
      </p:pic>
      <p:pic>
        <p:nvPicPr>
          <p:cNvPr id="10" name="Picture 9"/>
          <p:cNvPicPr>
            <a:picLocks noChangeAspect="1"/>
          </p:cNvPicPr>
          <p:nvPr/>
        </p:nvPicPr>
        <p:blipFill rotWithShape="1">
          <a:blip r:embed="rId6"/>
          <a:srcRect l="1368" t="1382" r="836" b="38608"/>
          <a:stretch/>
        </p:blipFill>
        <p:spPr>
          <a:xfrm>
            <a:off x="4648200" y="3886200"/>
            <a:ext cx="2514600" cy="1600200"/>
          </a:xfrm>
          <a:prstGeom prst="rect">
            <a:avLst/>
          </a:prstGeom>
        </p:spPr>
      </p:pic>
    </p:spTree>
    <p:extLst>
      <p:ext uri="{BB962C8B-B14F-4D97-AF65-F5344CB8AC3E}">
        <p14:creationId xmlns:p14="http://schemas.microsoft.com/office/powerpoint/2010/main" val="109749141"/>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Oval 7">
            <a:extLst>
              <a:ext uri="{FF2B5EF4-FFF2-40B4-BE49-F238E27FC236}">
                <a16:creationId xmlns:a16="http://schemas.microsoft.com/office/drawing/2014/main" xmlns="" id="{341571A5-DBBF-47B6-BDFA-FE88EA60F4CA}"/>
              </a:ext>
            </a:extLst>
          </p:cNvPr>
          <p:cNvSpPr/>
          <p:nvPr/>
        </p:nvSpPr>
        <p:spPr>
          <a:xfrm>
            <a:off x="699627" y="2093150"/>
            <a:ext cx="2683042" cy="2683042"/>
          </a:xfrm>
          <a:prstGeom prst="ellipse">
            <a:avLst/>
          </a:prstGeom>
          <a:solidFill>
            <a:schemeClr val="accent5">
              <a:lumMod val="75000"/>
              <a:alpha val="7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sz="1350"/>
          </a:p>
        </p:txBody>
      </p:sp>
      <p:sp>
        <p:nvSpPr>
          <p:cNvPr id="10" name="Circle: Hollow 9">
            <a:extLst>
              <a:ext uri="{FF2B5EF4-FFF2-40B4-BE49-F238E27FC236}">
                <a16:creationId xmlns:a16="http://schemas.microsoft.com/office/drawing/2014/main" xmlns="" id="{0720D973-E393-41B4-B77B-B21696A55DE3}"/>
              </a:ext>
            </a:extLst>
          </p:cNvPr>
          <p:cNvSpPr/>
          <p:nvPr/>
        </p:nvSpPr>
        <p:spPr>
          <a:xfrm>
            <a:off x="183479" y="1579145"/>
            <a:ext cx="3699713" cy="3699711"/>
          </a:xfrm>
          <a:prstGeom prst="donut">
            <a:avLst>
              <a:gd name="adj" fmla="val 5839"/>
            </a:avLst>
          </a:prstGeom>
          <a:solidFill>
            <a:srgbClr val="EE7C84">
              <a:alpha val="75686"/>
            </a:srgbClr>
          </a:solidFill>
          <a:ln>
            <a:noFill/>
          </a:ln>
          <a:effectLst>
            <a:outerShdw blurRad="1016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sz="1350">
              <a:solidFill>
                <a:schemeClr val="tx1"/>
              </a:solidFill>
            </a:endParaRPr>
          </a:p>
        </p:txBody>
      </p:sp>
      <p:sp>
        <p:nvSpPr>
          <p:cNvPr id="43" name="TextBox 42">
            <a:extLst>
              <a:ext uri="{FF2B5EF4-FFF2-40B4-BE49-F238E27FC236}">
                <a16:creationId xmlns:a16="http://schemas.microsoft.com/office/drawing/2014/main" xmlns="" id="{669754B3-5995-4696-AC5D-9490DF9AA3CE}"/>
              </a:ext>
            </a:extLst>
          </p:cNvPr>
          <p:cNvSpPr txBox="1"/>
          <p:nvPr/>
        </p:nvSpPr>
        <p:spPr>
          <a:xfrm>
            <a:off x="1037763" y="2819400"/>
            <a:ext cx="1916006" cy="1323439"/>
          </a:xfrm>
          <a:prstGeom prst="rect">
            <a:avLst/>
          </a:prstGeom>
          <a:noFill/>
        </p:spPr>
        <p:txBody>
          <a:bodyPr wrap="square" rtlCol="0">
            <a:spAutoFit/>
          </a:bodyPr>
          <a:lstStyle/>
          <a:p>
            <a:pPr algn="ctr"/>
            <a:r>
              <a:rPr lang="en-US" sz="4000" b="1" dirty="0">
                <a:solidFill>
                  <a:srgbClr val="FF99CC"/>
                </a:solidFill>
                <a:effectLst>
                  <a:outerShdw blurRad="38100" dist="38100" dir="2700000" algn="tl">
                    <a:srgbClr val="000000">
                      <a:alpha val="43137"/>
                    </a:srgbClr>
                  </a:outerShdw>
                </a:effectLst>
                <a:latin typeface="Montserrat Light" panose="00000400000000000000" pitchFamily="2" charset="0"/>
              </a:rPr>
              <a:t>DASAR HUKUM</a:t>
            </a:r>
            <a:endParaRPr lang="en-IN" sz="4000" b="1" dirty="0">
              <a:solidFill>
                <a:srgbClr val="FF99CC"/>
              </a:solidFill>
              <a:effectLst>
                <a:outerShdw blurRad="38100" dist="38100" dir="2700000" algn="tl">
                  <a:srgbClr val="000000">
                    <a:alpha val="43137"/>
                  </a:srgbClr>
                </a:outerShdw>
              </a:effectLst>
              <a:latin typeface="Montserrat Light" panose="00000400000000000000" pitchFamily="2" charset="0"/>
            </a:endParaRPr>
          </a:p>
        </p:txBody>
      </p:sp>
      <p:sp>
        <p:nvSpPr>
          <p:cNvPr id="48" name="Freeform: Shape 47">
            <a:extLst>
              <a:ext uri="{FF2B5EF4-FFF2-40B4-BE49-F238E27FC236}">
                <a16:creationId xmlns:a16="http://schemas.microsoft.com/office/drawing/2014/main" xmlns="" id="{6380B3DC-E140-4475-AC32-54C48A90C49B}"/>
              </a:ext>
            </a:extLst>
          </p:cNvPr>
          <p:cNvSpPr/>
          <p:nvPr/>
        </p:nvSpPr>
        <p:spPr>
          <a:xfrm>
            <a:off x="2666691" y="1332125"/>
            <a:ext cx="1569764" cy="4186713"/>
          </a:xfrm>
          <a:custGeom>
            <a:avLst/>
            <a:gdLst>
              <a:gd name="connsiteX0" fmla="*/ 0 w 2093018"/>
              <a:gd name="connsiteY0" fmla="*/ 0 h 5582283"/>
              <a:gd name="connsiteX1" fmla="*/ 48786 w 2093018"/>
              <a:gd name="connsiteY1" fmla="*/ 12544 h 5582283"/>
              <a:gd name="connsiteX2" fmla="*/ 2093018 w 2093018"/>
              <a:gd name="connsiteY2" fmla="*/ 2791141 h 5582283"/>
              <a:gd name="connsiteX3" fmla="*/ 48786 w 2093018"/>
              <a:gd name="connsiteY3" fmla="*/ 5569738 h 5582283"/>
              <a:gd name="connsiteX4" fmla="*/ 0 w 2093018"/>
              <a:gd name="connsiteY4" fmla="*/ 5582283 h 5582283"/>
              <a:gd name="connsiteX5" fmla="*/ 0 w 2093018"/>
              <a:gd name="connsiteY5" fmla="*/ 5505215 h 5582283"/>
              <a:gd name="connsiteX6" fmla="*/ 26568 w 2093018"/>
              <a:gd name="connsiteY6" fmla="*/ 5498383 h 5582283"/>
              <a:gd name="connsiteX7" fmla="*/ 2018303 w 2093018"/>
              <a:gd name="connsiteY7" fmla="*/ 2791141 h 5582283"/>
              <a:gd name="connsiteX8" fmla="*/ 26568 w 2093018"/>
              <a:gd name="connsiteY8" fmla="*/ 83899 h 5582283"/>
              <a:gd name="connsiteX9" fmla="*/ 0 w 2093018"/>
              <a:gd name="connsiteY9" fmla="*/ 77068 h 55822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093018" h="5582283">
                <a:moveTo>
                  <a:pt x="0" y="0"/>
                </a:moveTo>
                <a:lnTo>
                  <a:pt x="48786" y="12544"/>
                </a:lnTo>
                <a:cubicBezTo>
                  <a:pt x="1233111" y="380907"/>
                  <a:pt x="2093018" y="1485603"/>
                  <a:pt x="2093018" y="2791141"/>
                </a:cubicBezTo>
                <a:cubicBezTo>
                  <a:pt x="2093018" y="4096679"/>
                  <a:pt x="1233111" y="5201375"/>
                  <a:pt x="48786" y="5569738"/>
                </a:cubicBezTo>
                <a:lnTo>
                  <a:pt x="0" y="5582283"/>
                </a:lnTo>
                <a:lnTo>
                  <a:pt x="0" y="5505215"/>
                </a:lnTo>
                <a:lnTo>
                  <a:pt x="26568" y="5498383"/>
                </a:lnTo>
                <a:cubicBezTo>
                  <a:pt x="1180478" y="5139480"/>
                  <a:pt x="2018303" y="4063153"/>
                  <a:pt x="2018303" y="2791141"/>
                </a:cubicBezTo>
                <a:cubicBezTo>
                  <a:pt x="2018303" y="1519129"/>
                  <a:pt x="1180478" y="442802"/>
                  <a:pt x="26568" y="83899"/>
                </a:cubicBezTo>
                <a:lnTo>
                  <a:pt x="0" y="77068"/>
                </a:lnTo>
                <a:close/>
              </a:path>
            </a:pathLst>
          </a:custGeom>
          <a:gradFill flip="none" rotWithShape="1">
            <a:gsLst>
              <a:gs pos="0">
                <a:srgbClr val="321847"/>
              </a:gs>
              <a:gs pos="28000">
                <a:schemeClr val="tx1">
                  <a:lumMod val="65000"/>
                  <a:lumOff val="35000"/>
                </a:schemeClr>
              </a:gs>
              <a:gs pos="79672">
                <a:schemeClr val="accent5">
                  <a:lumMod val="75000"/>
                </a:schemeClr>
              </a:gs>
              <a:gs pos="56000">
                <a:schemeClr val="accent1">
                  <a:lumMod val="60000"/>
                  <a:lumOff val="40000"/>
                </a:schemeClr>
              </a:gs>
              <a:gs pos="100000">
                <a:schemeClr val="accent5">
                  <a:lumMod val="50000"/>
                </a:schemeClr>
              </a:gs>
            </a:gsLst>
            <a:lin ang="5400000" scaled="1"/>
            <a:tileRect/>
          </a:gradFill>
          <a:ln>
            <a:noFill/>
          </a:ln>
          <a:effectLst>
            <a:outerShdw blurRad="1016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sz="1350">
              <a:solidFill>
                <a:schemeClr val="tx1"/>
              </a:solidFill>
            </a:endParaRPr>
          </a:p>
        </p:txBody>
      </p:sp>
      <p:sp>
        <p:nvSpPr>
          <p:cNvPr id="20" name="Rectangle 19">
            <a:extLst>
              <a:ext uri="{FF2B5EF4-FFF2-40B4-BE49-F238E27FC236}">
                <a16:creationId xmlns:a16="http://schemas.microsoft.com/office/drawing/2014/main" xmlns="" id="{8DDDDEDB-02CA-4A24-BCC6-886F3B3CA327}"/>
              </a:ext>
            </a:extLst>
          </p:cNvPr>
          <p:cNvSpPr/>
          <p:nvPr/>
        </p:nvSpPr>
        <p:spPr>
          <a:xfrm>
            <a:off x="5152631" y="728193"/>
            <a:ext cx="3762769" cy="5672607"/>
          </a:xfrm>
          <a:prstGeom prst="rect">
            <a:avLst/>
          </a:prstGeom>
          <a:gradFill flip="none" rotWithShape="1">
            <a:gsLst>
              <a:gs pos="0">
                <a:schemeClr val="accent1">
                  <a:lumMod val="50000"/>
                  <a:tint val="66000"/>
                  <a:satMod val="160000"/>
                </a:schemeClr>
              </a:gs>
              <a:gs pos="50000">
                <a:schemeClr val="accent1">
                  <a:lumMod val="50000"/>
                  <a:tint val="44500"/>
                  <a:satMod val="160000"/>
                </a:schemeClr>
              </a:gs>
              <a:gs pos="100000">
                <a:schemeClr val="accent1">
                  <a:lumMod val="50000"/>
                  <a:tint val="23500"/>
                  <a:satMod val="160000"/>
                </a:schemeClr>
              </a:gs>
            </a:gsLst>
            <a:path path="circle">
              <a:fillToRect l="100000" b="100000"/>
            </a:path>
            <a:tileRect t="-100000" r="-100000"/>
          </a:gra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23" name="Oval 22">
            <a:extLst>
              <a:ext uri="{FF2B5EF4-FFF2-40B4-BE49-F238E27FC236}">
                <a16:creationId xmlns:a16="http://schemas.microsoft.com/office/drawing/2014/main" xmlns="" id="{557F3D98-C03F-4DC9-85F5-C11697F144AD}"/>
              </a:ext>
            </a:extLst>
          </p:cNvPr>
          <p:cNvSpPr/>
          <p:nvPr/>
        </p:nvSpPr>
        <p:spPr>
          <a:xfrm>
            <a:off x="4429464" y="1476014"/>
            <a:ext cx="508334" cy="508334"/>
          </a:xfrm>
          <a:prstGeom prst="ellipse">
            <a:avLst/>
          </a:prstGeom>
          <a:solidFill>
            <a:schemeClr val="accent6">
              <a:lumMod val="75000"/>
            </a:schemeClr>
          </a:solidFill>
          <a:ln>
            <a:noFill/>
          </a:ln>
          <a:effectLst>
            <a:outerShdw blurRad="1016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sz="1350">
              <a:solidFill>
                <a:schemeClr val="tx1">
                  <a:lumMod val="95000"/>
                  <a:lumOff val="5000"/>
                </a:schemeClr>
              </a:solidFill>
              <a:latin typeface="Proxima Nova Rg" panose="02000506030000020004" pitchFamily="50" charset="0"/>
            </a:endParaRPr>
          </a:p>
        </p:txBody>
      </p:sp>
      <p:grpSp>
        <p:nvGrpSpPr>
          <p:cNvPr id="3" name="Group 2"/>
          <p:cNvGrpSpPr/>
          <p:nvPr/>
        </p:nvGrpSpPr>
        <p:grpSpPr>
          <a:xfrm>
            <a:off x="4387237" y="600915"/>
            <a:ext cx="4978552" cy="1322061"/>
            <a:chOff x="7469745" y="1608584"/>
            <a:chExt cx="7965682" cy="2115298"/>
          </a:xfrm>
        </p:grpSpPr>
        <p:sp>
          <p:nvSpPr>
            <p:cNvPr id="11" name="Oval 10">
              <a:extLst>
                <a:ext uri="{FF2B5EF4-FFF2-40B4-BE49-F238E27FC236}">
                  <a16:creationId xmlns:a16="http://schemas.microsoft.com/office/drawing/2014/main" xmlns="" id="{727D1DCE-7992-4063-9102-4CF87E415AA2}"/>
                </a:ext>
              </a:extLst>
            </p:cNvPr>
            <p:cNvSpPr/>
            <p:nvPr/>
          </p:nvSpPr>
          <p:spPr>
            <a:xfrm>
              <a:off x="7469745" y="2064510"/>
              <a:ext cx="813335" cy="813335"/>
            </a:xfrm>
            <a:prstGeom prst="ellipse">
              <a:avLst/>
            </a:prstGeom>
            <a:solidFill>
              <a:schemeClr val="accent2"/>
            </a:solidFill>
            <a:ln>
              <a:noFill/>
            </a:ln>
            <a:effectLst>
              <a:outerShdw blurRad="1016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sz="1350">
                <a:solidFill>
                  <a:schemeClr val="tx1">
                    <a:lumMod val="95000"/>
                    <a:lumOff val="5000"/>
                  </a:schemeClr>
                </a:solidFill>
                <a:latin typeface="Proxima Nova Rg" panose="02000506030000020004" pitchFamily="50" charset="0"/>
              </a:endParaRPr>
            </a:p>
          </p:txBody>
        </p:sp>
        <p:sp>
          <p:nvSpPr>
            <p:cNvPr id="2" name="TextBox 1">
              <a:extLst>
                <a:ext uri="{FF2B5EF4-FFF2-40B4-BE49-F238E27FC236}">
                  <a16:creationId xmlns:a16="http://schemas.microsoft.com/office/drawing/2014/main" xmlns="" id="{3CF39254-8FFD-43EE-9BA5-0EA77488F061}"/>
                </a:ext>
              </a:extLst>
            </p:cNvPr>
            <p:cNvSpPr txBox="1"/>
            <p:nvPr/>
          </p:nvSpPr>
          <p:spPr>
            <a:xfrm>
              <a:off x="7651299" y="2112666"/>
              <a:ext cx="868680" cy="664797"/>
            </a:xfrm>
            <a:prstGeom prst="rect">
              <a:avLst/>
            </a:prstGeom>
            <a:noFill/>
          </p:spPr>
          <p:txBody>
            <a:bodyPr wrap="square" rtlCol="0">
              <a:spAutoFit/>
            </a:bodyPr>
            <a:lstStyle/>
            <a:p>
              <a:r>
                <a:rPr lang="en-US" sz="2100" b="1" dirty="0">
                  <a:solidFill>
                    <a:schemeClr val="bg1"/>
                  </a:solidFill>
                  <a:effectLst>
                    <a:outerShdw blurRad="38100" dist="38100" dir="2700000" algn="tl">
                      <a:srgbClr val="000000">
                        <a:alpha val="43137"/>
                      </a:srgbClr>
                    </a:outerShdw>
                  </a:effectLst>
                  <a:latin typeface="Proxima Nova Rg" panose="02000506030000020004" pitchFamily="50" charset="0"/>
                </a:rPr>
                <a:t>1</a:t>
              </a:r>
            </a:p>
          </p:txBody>
        </p:sp>
        <p:sp>
          <p:nvSpPr>
            <p:cNvPr id="19" name="Rounded Rectangle 19">
              <a:extLst>
                <a:ext uri="{FF2B5EF4-FFF2-40B4-BE49-F238E27FC236}">
                  <a16:creationId xmlns:a16="http://schemas.microsoft.com/office/drawing/2014/main" xmlns="" id="{594DC11B-CBF5-4C39-9183-C63A138C870E}"/>
                </a:ext>
              </a:extLst>
            </p:cNvPr>
            <p:cNvSpPr/>
            <p:nvPr/>
          </p:nvSpPr>
          <p:spPr>
            <a:xfrm>
              <a:off x="7497663" y="1608584"/>
              <a:ext cx="7937764" cy="2115298"/>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1105297" defTabSz="914240">
                <a:defRPr/>
              </a:pPr>
              <a:r>
                <a:rPr lang="id-ID" sz="1750" b="1" dirty="0">
                  <a:solidFill>
                    <a:schemeClr val="tx1"/>
                  </a:solidFill>
                </a:rPr>
                <a:t>UU </a:t>
              </a:r>
              <a:r>
                <a:rPr lang="en-US" sz="1750" b="1" dirty="0" err="1">
                  <a:solidFill>
                    <a:schemeClr val="tx1"/>
                  </a:solidFill>
                </a:rPr>
                <a:t>Nomor</a:t>
              </a:r>
              <a:r>
                <a:rPr lang="en-US" sz="1750" b="1" dirty="0">
                  <a:solidFill>
                    <a:schemeClr val="tx1"/>
                  </a:solidFill>
                </a:rPr>
                <a:t> </a:t>
              </a:r>
              <a:r>
                <a:rPr lang="id-ID" sz="1750" b="1" dirty="0">
                  <a:solidFill>
                    <a:schemeClr val="tx1"/>
                  </a:solidFill>
                </a:rPr>
                <a:t>5</a:t>
              </a:r>
              <a:r>
                <a:rPr lang="en-US" sz="1750" b="1" dirty="0">
                  <a:solidFill>
                    <a:schemeClr val="tx1"/>
                  </a:solidFill>
                </a:rPr>
                <a:t> </a:t>
              </a:r>
              <a:r>
                <a:rPr lang="en-US" sz="1750" b="1" dirty="0" err="1">
                  <a:solidFill>
                    <a:schemeClr val="tx1"/>
                  </a:solidFill>
                </a:rPr>
                <a:t>Tahun</a:t>
              </a:r>
              <a:r>
                <a:rPr lang="en-US" sz="1750" b="1" dirty="0">
                  <a:solidFill>
                    <a:schemeClr val="tx1"/>
                  </a:solidFill>
                </a:rPr>
                <a:t> 201</a:t>
              </a:r>
              <a:r>
                <a:rPr lang="id-ID" sz="1750" b="1" dirty="0">
                  <a:solidFill>
                    <a:schemeClr val="tx1"/>
                  </a:solidFill>
                </a:rPr>
                <a:t>4 </a:t>
              </a:r>
              <a:r>
                <a:rPr lang="en-US" sz="1750" b="1" dirty="0" err="1">
                  <a:solidFill>
                    <a:schemeClr val="tx1"/>
                  </a:solidFill>
                </a:rPr>
                <a:t>Tentang</a:t>
              </a:r>
              <a:r>
                <a:rPr lang="en-US" sz="1750" b="1" dirty="0">
                  <a:solidFill>
                    <a:schemeClr val="tx1"/>
                  </a:solidFill>
                </a:rPr>
                <a:t> </a:t>
              </a:r>
              <a:r>
                <a:rPr lang="id-ID" sz="1750" b="1" dirty="0">
                  <a:solidFill>
                    <a:schemeClr val="tx1"/>
                  </a:solidFill>
                </a:rPr>
                <a:t>ASN</a:t>
              </a:r>
            </a:p>
            <a:p>
              <a:pPr marL="1105297" defTabSz="914240">
                <a:defRPr/>
              </a:pPr>
              <a:endParaRPr lang="en-US" sz="1750" b="1" dirty="0">
                <a:solidFill>
                  <a:srgbClr val="FFFF00"/>
                </a:solidFill>
              </a:endParaRPr>
            </a:p>
          </p:txBody>
        </p:sp>
      </p:grpSp>
      <p:sp>
        <p:nvSpPr>
          <p:cNvPr id="5" name="Rectangle 4"/>
          <p:cNvSpPr/>
          <p:nvPr/>
        </p:nvSpPr>
        <p:spPr>
          <a:xfrm>
            <a:off x="5136329" y="2897686"/>
            <a:ext cx="3550471" cy="1701748"/>
          </a:xfrm>
          <a:prstGeom prst="rect">
            <a:avLst/>
          </a:prstGeom>
        </p:spPr>
        <p:txBody>
          <a:bodyPr wrap="square">
            <a:spAutoFit/>
          </a:bodyPr>
          <a:lstStyle/>
          <a:p>
            <a:pPr marL="336352" indent="-336352" algn="just">
              <a:spcBef>
                <a:spcPts val="375"/>
              </a:spcBef>
              <a:buFont typeface="Calibri Light" panose="020F0302020204030204" pitchFamily="34" charset="0"/>
              <a:buAutoNum type="arabicParenR"/>
            </a:pPr>
            <a:r>
              <a:rPr lang="en-US" altLang="id-ID" sz="1125" b="1" dirty="0" err="1">
                <a:latin typeface="Tahoma" panose="020B0604030504040204" pitchFamily="34" charset="0"/>
                <a:ea typeface="Tahoma" panose="020B0604030504040204" pitchFamily="34" charset="0"/>
                <a:cs typeface="Tahoma" panose="020B0604030504040204" pitchFamily="34" charset="0"/>
                <a:sym typeface="Calibri" panose="020F0502020204030204" pitchFamily="34" charset="0"/>
              </a:rPr>
              <a:t>Setiap</a:t>
            </a:r>
            <a:r>
              <a:rPr lang="en-US" altLang="id-ID" sz="1125" b="1" dirty="0">
                <a:latin typeface="Tahoma" panose="020B0604030504040204" pitchFamily="34" charset="0"/>
                <a:ea typeface="Tahoma" panose="020B0604030504040204" pitchFamily="34" charset="0"/>
                <a:cs typeface="Tahoma" panose="020B0604030504040204" pitchFamily="34" charset="0"/>
                <a:sym typeface="Calibri" panose="020F0502020204030204" pitchFamily="34" charset="0"/>
              </a:rPr>
              <a:t> </a:t>
            </a:r>
            <a:r>
              <a:rPr lang="en-US" altLang="id-ID" sz="1125" b="1" dirty="0" err="1">
                <a:latin typeface="Tahoma" panose="020B0604030504040204" pitchFamily="34" charset="0"/>
                <a:ea typeface="Tahoma" panose="020B0604030504040204" pitchFamily="34" charset="0"/>
                <a:cs typeface="Tahoma" panose="020B0604030504040204" pitchFamily="34" charset="0"/>
                <a:sym typeface="Calibri" panose="020F0502020204030204" pitchFamily="34" charset="0"/>
              </a:rPr>
              <a:t>Instansi</a:t>
            </a:r>
            <a:r>
              <a:rPr lang="en-US" altLang="id-ID" sz="1125" b="1" dirty="0">
                <a:latin typeface="Tahoma" panose="020B0604030504040204" pitchFamily="34" charset="0"/>
                <a:ea typeface="Tahoma" panose="020B0604030504040204" pitchFamily="34" charset="0"/>
                <a:cs typeface="Tahoma" panose="020B0604030504040204" pitchFamily="34" charset="0"/>
                <a:sym typeface="Calibri" panose="020F0502020204030204" pitchFamily="34" charset="0"/>
              </a:rPr>
              <a:t> </a:t>
            </a:r>
            <a:r>
              <a:rPr lang="en-US" altLang="id-ID" sz="1125" b="1" dirty="0" err="1">
                <a:latin typeface="Tahoma" panose="020B0604030504040204" pitchFamily="34" charset="0"/>
                <a:ea typeface="Tahoma" panose="020B0604030504040204" pitchFamily="34" charset="0"/>
                <a:cs typeface="Tahoma" panose="020B0604030504040204" pitchFamily="34" charset="0"/>
                <a:sym typeface="Calibri" panose="020F0502020204030204" pitchFamily="34" charset="0"/>
              </a:rPr>
              <a:t>Pemerintah</a:t>
            </a:r>
            <a:r>
              <a:rPr lang="en-US" altLang="id-ID" sz="1125" b="1" dirty="0">
                <a:latin typeface="Tahoma" panose="020B0604030504040204" pitchFamily="34" charset="0"/>
                <a:ea typeface="Tahoma" panose="020B0604030504040204" pitchFamily="34" charset="0"/>
                <a:cs typeface="Tahoma" panose="020B0604030504040204" pitchFamily="34" charset="0"/>
                <a:sym typeface="Calibri" panose="020F0502020204030204" pitchFamily="34" charset="0"/>
              </a:rPr>
              <a:t> </a:t>
            </a:r>
            <a:r>
              <a:rPr lang="en-US" altLang="id-ID" sz="1125" b="1" dirty="0" err="1">
                <a:latin typeface="Tahoma" panose="020B0604030504040204" pitchFamily="34" charset="0"/>
                <a:ea typeface="Tahoma" panose="020B0604030504040204" pitchFamily="34" charset="0"/>
                <a:cs typeface="Tahoma" panose="020B0604030504040204" pitchFamily="34" charset="0"/>
                <a:sym typeface="Calibri" panose="020F0502020204030204" pitchFamily="34" charset="0"/>
              </a:rPr>
              <a:t>wajib</a:t>
            </a:r>
            <a:r>
              <a:rPr lang="en-US" altLang="id-ID" sz="1125" b="1" dirty="0">
                <a:latin typeface="Tahoma" panose="020B0604030504040204" pitchFamily="34" charset="0"/>
                <a:ea typeface="Tahoma" panose="020B0604030504040204" pitchFamily="34" charset="0"/>
                <a:cs typeface="Tahoma" panose="020B0604030504040204" pitchFamily="34" charset="0"/>
                <a:sym typeface="Calibri" panose="020F0502020204030204" pitchFamily="34" charset="0"/>
              </a:rPr>
              <a:t> </a:t>
            </a:r>
            <a:r>
              <a:rPr lang="en-US" altLang="id-ID" sz="1125" b="1" dirty="0" err="1">
                <a:latin typeface="Tahoma" panose="020B0604030504040204" pitchFamily="34" charset="0"/>
                <a:ea typeface="Tahoma" panose="020B0604030504040204" pitchFamily="34" charset="0"/>
                <a:cs typeface="Tahoma" panose="020B0604030504040204" pitchFamily="34" charset="0"/>
                <a:sym typeface="Calibri" panose="020F0502020204030204" pitchFamily="34" charset="0"/>
              </a:rPr>
              <a:t>menyusun</a:t>
            </a:r>
            <a:r>
              <a:rPr lang="en-US" altLang="id-ID" sz="1125" b="1" dirty="0">
                <a:latin typeface="Tahoma" panose="020B0604030504040204" pitchFamily="34" charset="0"/>
                <a:ea typeface="Tahoma" panose="020B0604030504040204" pitchFamily="34" charset="0"/>
                <a:cs typeface="Tahoma" panose="020B0604030504040204" pitchFamily="34" charset="0"/>
                <a:sym typeface="Calibri" panose="020F0502020204030204" pitchFamily="34" charset="0"/>
              </a:rPr>
              <a:t> </a:t>
            </a:r>
            <a:r>
              <a:rPr lang="en-US" altLang="id-ID" sz="1125" b="1" dirty="0" err="1">
                <a:latin typeface="Tahoma" panose="020B0604030504040204" pitchFamily="34" charset="0"/>
                <a:ea typeface="Tahoma" panose="020B0604030504040204" pitchFamily="34" charset="0"/>
                <a:cs typeface="Tahoma" panose="020B0604030504040204" pitchFamily="34" charset="0"/>
                <a:sym typeface="Calibri" panose="020F0502020204030204" pitchFamily="34" charset="0"/>
              </a:rPr>
              <a:t>kebutuhan</a:t>
            </a:r>
            <a:r>
              <a:rPr lang="en-US" altLang="id-ID" sz="1125" b="1" dirty="0">
                <a:latin typeface="Tahoma" panose="020B0604030504040204" pitchFamily="34" charset="0"/>
                <a:ea typeface="Tahoma" panose="020B0604030504040204" pitchFamily="34" charset="0"/>
                <a:cs typeface="Tahoma" panose="020B0604030504040204" pitchFamily="34" charset="0"/>
                <a:sym typeface="Calibri" panose="020F0502020204030204" pitchFamily="34" charset="0"/>
              </a:rPr>
              <a:t> </a:t>
            </a:r>
            <a:r>
              <a:rPr lang="en-US" altLang="id-ID" sz="1125" b="1" dirty="0" err="1">
                <a:latin typeface="Tahoma" panose="020B0604030504040204" pitchFamily="34" charset="0"/>
                <a:ea typeface="Tahoma" panose="020B0604030504040204" pitchFamily="34" charset="0"/>
                <a:cs typeface="Tahoma" panose="020B0604030504040204" pitchFamily="34" charset="0"/>
                <a:sym typeface="Calibri" panose="020F0502020204030204" pitchFamily="34" charset="0"/>
              </a:rPr>
              <a:t>jumlah</a:t>
            </a:r>
            <a:r>
              <a:rPr lang="en-US" altLang="id-ID" sz="1125" b="1" dirty="0">
                <a:latin typeface="Tahoma" panose="020B0604030504040204" pitchFamily="34" charset="0"/>
                <a:ea typeface="Tahoma" panose="020B0604030504040204" pitchFamily="34" charset="0"/>
                <a:cs typeface="Tahoma" panose="020B0604030504040204" pitchFamily="34" charset="0"/>
                <a:sym typeface="Calibri" panose="020F0502020204030204" pitchFamily="34" charset="0"/>
              </a:rPr>
              <a:t> </a:t>
            </a:r>
            <a:r>
              <a:rPr lang="en-US" altLang="id-ID" sz="1125" b="1" dirty="0" err="1">
                <a:latin typeface="Tahoma" panose="020B0604030504040204" pitchFamily="34" charset="0"/>
                <a:ea typeface="Tahoma" panose="020B0604030504040204" pitchFamily="34" charset="0"/>
                <a:cs typeface="Tahoma" panose="020B0604030504040204" pitchFamily="34" charset="0"/>
                <a:sym typeface="Calibri" panose="020F0502020204030204" pitchFamily="34" charset="0"/>
              </a:rPr>
              <a:t>dan</a:t>
            </a:r>
            <a:r>
              <a:rPr lang="en-US" altLang="id-ID" sz="1125" b="1" dirty="0">
                <a:latin typeface="Tahoma" panose="020B0604030504040204" pitchFamily="34" charset="0"/>
                <a:ea typeface="Tahoma" panose="020B0604030504040204" pitchFamily="34" charset="0"/>
                <a:cs typeface="Tahoma" panose="020B0604030504040204" pitchFamily="34" charset="0"/>
                <a:sym typeface="Calibri" panose="020F0502020204030204" pitchFamily="34" charset="0"/>
              </a:rPr>
              <a:t> </a:t>
            </a:r>
            <a:r>
              <a:rPr lang="en-US" altLang="id-ID" sz="1125" b="1" dirty="0" err="1">
                <a:latin typeface="Tahoma" panose="020B0604030504040204" pitchFamily="34" charset="0"/>
                <a:ea typeface="Tahoma" panose="020B0604030504040204" pitchFamily="34" charset="0"/>
                <a:cs typeface="Tahoma" panose="020B0604030504040204" pitchFamily="34" charset="0"/>
                <a:sym typeface="Calibri" panose="020F0502020204030204" pitchFamily="34" charset="0"/>
              </a:rPr>
              <a:t>jenis</a:t>
            </a:r>
            <a:r>
              <a:rPr lang="en-US" altLang="id-ID" sz="1125" b="1" dirty="0">
                <a:latin typeface="Tahoma" panose="020B0604030504040204" pitchFamily="34" charset="0"/>
                <a:ea typeface="Tahoma" panose="020B0604030504040204" pitchFamily="34" charset="0"/>
                <a:cs typeface="Tahoma" panose="020B0604030504040204" pitchFamily="34" charset="0"/>
                <a:sym typeface="Calibri" panose="020F0502020204030204" pitchFamily="34" charset="0"/>
              </a:rPr>
              <a:t> </a:t>
            </a:r>
            <a:r>
              <a:rPr lang="en-US" altLang="id-ID" sz="1125" b="1" dirty="0" err="1">
                <a:latin typeface="Tahoma" panose="020B0604030504040204" pitchFamily="34" charset="0"/>
                <a:ea typeface="Tahoma" panose="020B0604030504040204" pitchFamily="34" charset="0"/>
                <a:cs typeface="Tahoma" panose="020B0604030504040204" pitchFamily="34" charset="0"/>
                <a:sym typeface="Calibri" panose="020F0502020204030204" pitchFamily="34" charset="0"/>
              </a:rPr>
              <a:t>jabatan</a:t>
            </a:r>
            <a:r>
              <a:rPr lang="en-US" altLang="id-ID" sz="1125" b="1" dirty="0">
                <a:latin typeface="Tahoma" panose="020B0604030504040204" pitchFamily="34" charset="0"/>
                <a:ea typeface="Tahoma" panose="020B0604030504040204" pitchFamily="34" charset="0"/>
                <a:cs typeface="Tahoma" panose="020B0604030504040204" pitchFamily="34" charset="0"/>
                <a:sym typeface="Calibri" panose="020F0502020204030204" pitchFamily="34" charset="0"/>
              </a:rPr>
              <a:t> </a:t>
            </a:r>
            <a:r>
              <a:rPr lang="en-US" altLang="id-ID" sz="1125" b="1" dirty="0" err="1">
                <a:latin typeface="Tahoma" panose="020B0604030504040204" pitchFamily="34" charset="0"/>
                <a:ea typeface="Tahoma" panose="020B0604030504040204" pitchFamily="34" charset="0"/>
                <a:cs typeface="Tahoma" panose="020B0604030504040204" pitchFamily="34" charset="0"/>
                <a:sym typeface="Calibri" panose="020F0502020204030204" pitchFamily="34" charset="0"/>
              </a:rPr>
              <a:t>berdasarkan</a:t>
            </a:r>
            <a:r>
              <a:rPr lang="en-US" altLang="id-ID" sz="1125" b="1" dirty="0">
                <a:latin typeface="Tahoma" panose="020B0604030504040204" pitchFamily="34" charset="0"/>
                <a:ea typeface="Tahoma" panose="020B0604030504040204" pitchFamily="34" charset="0"/>
                <a:cs typeface="Tahoma" panose="020B0604030504040204" pitchFamily="34" charset="0"/>
                <a:sym typeface="Calibri" panose="020F0502020204030204" pitchFamily="34" charset="0"/>
              </a:rPr>
              <a:t> </a:t>
            </a:r>
            <a:r>
              <a:rPr lang="en-US" altLang="id-ID" sz="1125" b="1" dirty="0" err="1">
                <a:latin typeface="Tahoma" panose="020B0604030504040204" pitchFamily="34" charset="0"/>
                <a:ea typeface="Tahoma" panose="020B0604030504040204" pitchFamily="34" charset="0"/>
                <a:cs typeface="Tahoma" panose="020B0604030504040204" pitchFamily="34" charset="0"/>
                <a:sym typeface="Calibri" panose="020F0502020204030204" pitchFamily="34" charset="0"/>
              </a:rPr>
              <a:t>analisis</a:t>
            </a:r>
            <a:r>
              <a:rPr lang="en-US" altLang="id-ID" sz="1125" b="1" dirty="0">
                <a:latin typeface="Tahoma" panose="020B0604030504040204" pitchFamily="34" charset="0"/>
                <a:ea typeface="Tahoma" panose="020B0604030504040204" pitchFamily="34" charset="0"/>
                <a:cs typeface="Tahoma" panose="020B0604030504040204" pitchFamily="34" charset="0"/>
                <a:sym typeface="Calibri" panose="020F0502020204030204" pitchFamily="34" charset="0"/>
              </a:rPr>
              <a:t> </a:t>
            </a:r>
            <a:r>
              <a:rPr lang="en-US" altLang="id-ID" sz="1125" b="1" dirty="0" err="1">
                <a:latin typeface="Tahoma" panose="020B0604030504040204" pitchFamily="34" charset="0"/>
                <a:ea typeface="Tahoma" panose="020B0604030504040204" pitchFamily="34" charset="0"/>
                <a:cs typeface="Tahoma" panose="020B0604030504040204" pitchFamily="34" charset="0"/>
                <a:sym typeface="Calibri" panose="020F0502020204030204" pitchFamily="34" charset="0"/>
              </a:rPr>
              <a:t>jabatan</a:t>
            </a:r>
            <a:r>
              <a:rPr lang="en-US" altLang="id-ID" sz="1125" b="1" dirty="0">
                <a:latin typeface="Tahoma" panose="020B0604030504040204" pitchFamily="34" charset="0"/>
                <a:ea typeface="Tahoma" panose="020B0604030504040204" pitchFamily="34" charset="0"/>
                <a:cs typeface="Tahoma" panose="020B0604030504040204" pitchFamily="34" charset="0"/>
                <a:sym typeface="Calibri" panose="020F0502020204030204" pitchFamily="34" charset="0"/>
              </a:rPr>
              <a:t> </a:t>
            </a:r>
            <a:r>
              <a:rPr lang="en-US" altLang="id-ID" sz="1125" b="1" dirty="0" err="1">
                <a:latin typeface="Tahoma" panose="020B0604030504040204" pitchFamily="34" charset="0"/>
                <a:ea typeface="Tahoma" panose="020B0604030504040204" pitchFamily="34" charset="0"/>
                <a:cs typeface="Tahoma" panose="020B0604030504040204" pitchFamily="34" charset="0"/>
                <a:sym typeface="Calibri" panose="020F0502020204030204" pitchFamily="34" charset="0"/>
              </a:rPr>
              <a:t>dan</a:t>
            </a:r>
            <a:r>
              <a:rPr lang="en-US" altLang="id-ID" sz="1125" b="1" dirty="0">
                <a:latin typeface="Tahoma" panose="020B0604030504040204" pitchFamily="34" charset="0"/>
                <a:ea typeface="Tahoma" panose="020B0604030504040204" pitchFamily="34" charset="0"/>
                <a:cs typeface="Tahoma" panose="020B0604030504040204" pitchFamily="34" charset="0"/>
                <a:sym typeface="Calibri" panose="020F0502020204030204" pitchFamily="34" charset="0"/>
              </a:rPr>
              <a:t> </a:t>
            </a:r>
            <a:r>
              <a:rPr lang="en-US" altLang="id-ID" sz="1125" b="1" dirty="0" err="1">
                <a:latin typeface="Tahoma" panose="020B0604030504040204" pitchFamily="34" charset="0"/>
                <a:ea typeface="Tahoma" panose="020B0604030504040204" pitchFamily="34" charset="0"/>
                <a:cs typeface="Tahoma" panose="020B0604030504040204" pitchFamily="34" charset="0"/>
                <a:sym typeface="Calibri" panose="020F0502020204030204" pitchFamily="34" charset="0"/>
              </a:rPr>
              <a:t>analisis</a:t>
            </a:r>
            <a:r>
              <a:rPr lang="en-US" altLang="id-ID" sz="1125" b="1" dirty="0">
                <a:latin typeface="Tahoma" panose="020B0604030504040204" pitchFamily="34" charset="0"/>
                <a:ea typeface="Tahoma" panose="020B0604030504040204" pitchFamily="34" charset="0"/>
                <a:cs typeface="Tahoma" panose="020B0604030504040204" pitchFamily="34" charset="0"/>
                <a:sym typeface="Calibri" panose="020F0502020204030204" pitchFamily="34" charset="0"/>
              </a:rPr>
              <a:t> </a:t>
            </a:r>
            <a:r>
              <a:rPr lang="en-US" altLang="id-ID" sz="1125" b="1" dirty="0" err="1">
                <a:latin typeface="Tahoma" panose="020B0604030504040204" pitchFamily="34" charset="0"/>
                <a:ea typeface="Tahoma" panose="020B0604030504040204" pitchFamily="34" charset="0"/>
                <a:cs typeface="Tahoma" panose="020B0604030504040204" pitchFamily="34" charset="0"/>
                <a:sym typeface="Calibri" panose="020F0502020204030204" pitchFamily="34" charset="0"/>
              </a:rPr>
              <a:t>beban</a:t>
            </a:r>
            <a:r>
              <a:rPr lang="en-US" altLang="id-ID" sz="1125" b="1" dirty="0">
                <a:latin typeface="Tahoma" panose="020B0604030504040204" pitchFamily="34" charset="0"/>
                <a:ea typeface="Tahoma" panose="020B0604030504040204" pitchFamily="34" charset="0"/>
                <a:cs typeface="Tahoma" panose="020B0604030504040204" pitchFamily="34" charset="0"/>
                <a:sym typeface="Calibri" panose="020F0502020204030204" pitchFamily="34" charset="0"/>
              </a:rPr>
              <a:t> </a:t>
            </a:r>
            <a:r>
              <a:rPr lang="en-US" altLang="id-ID" sz="1125" b="1" dirty="0" err="1">
                <a:latin typeface="Tahoma" panose="020B0604030504040204" pitchFamily="34" charset="0"/>
                <a:ea typeface="Tahoma" panose="020B0604030504040204" pitchFamily="34" charset="0"/>
                <a:cs typeface="Tahoma" panose="020B0604030504040204" pitchFamily="34" charset="0"/>
                <a:sym typeface="Calibri" panose="020F0502020204030204" pitchFamily="34" charset="0"/>
              </a:rPr>
              <a:t>kerja</a:t>
            </a:r>
            <a:r>
              <a:rPr lang="en-US" altLang="id-ID" sz="1125" b="1" dirty="0">
                <a:latin typeface="Tahoma" panose="020B0604030504040204" pitchFamily="34" charset="0"/>
                <a:ea typeface="Tahoma" panose="020B0604030504040204" pitchFamily="34" charset="0"/>
                <a:cs typeface="Tahoma" panose="020B0604030504040204" pitchFamily="34" charset="0"/>
                <a:sym typeface="Calibri" panose="020F0502020204030204" pitchFamily="34" charset="0"/>
              </a:rPr>
              <a:t>.</a:t>
            </a:r>
          </a:p>
          <a:p>
            <a:pPr marL="336352" indent="-336352" algn="just">
              <a:spcBef>
                <a:spcPts val="375"/>
              </a:spcBef>
              <a:buFont typeface="Calibri Light" panose="020F0302020204030204" pitchFamily="34" charset="0"/>
              <a:buAutoNum type="arabicParenR"/>
            </a:pPr>
            <a:r>
              <a:rPr lang="en-US" altLang="id-ID" sz="1125" b="1" dirty="0" err="1">
                <a:latin typeface="Tahoma" panose="020B0604030504040204" pitchFamily="34" charset="0"/>
                <a:ea typeface="Tahoma" panose="020B0604030504040204" pitchFamily="34" charset="0"/>
                <a:cs typeface="Tahoma" panose="020B0604030504040204" pitchFamily="34" charset="0"/>
                <a:sym typeface="Calibri" panose="020F0502020204030204" pitchFamily="34" charset="0"/>
              </a:rPr>
              <a:t>Penyusunan</a:t>
            </a:r>
            <a:r>
              <a:rPr lang="en-US" altLang="id-ID" sz="1125" b="1" dirty="0">
                <a:latin typeface="Tahoma" panose="020B0604030504040204" pitchFamily="34" charset="0"/>
                <a:ea typeface="Tahoma" panose="020B0604030504040204" pitchFamily="34" charset="0"/>
                <a:cs typeface="Tahoma" panose="020B0604030504040204" pitchFamily="34" charset="0"/>
                <a:sym typeface="Calibri" panose="020F0502020204030204" pitchFamily="34" charset="0"/>
              </a:rPr>
              <a:t> </a:t>
            </a:r>
            <a:r>
              <a:rPr lang="en-US" altLang="id-ID" sz="1125" b="1" dirty="0" err="1">
                <a:latin typeface="Tahoma" panose="020B0604030504040204" pitchFamily="34" charset="0"/>
                <a:ea typeface="Tahoma" panose="020B0604030504040204" pitchFamily="34" charset="0"/>
                <a:cs typeface="Tahoma" panose="020B0604030504040204" pitchFamily="34" charset="0"/>
                <a:sym typeface="Calibri" panose="020F0502020204030204" pitchFamily="34" charset="0"/>
              </a:rPr>
              <a:t>kebutuhan</a:t>
            </a:r>
            <a:r>
              <a:rPr lang="en-US" altLang="id-ID" sz="1125" b="1" dirty="0">
                <a:latin typeface="Tahoma" panose="020B0604030504040204" pitchFamily="34" charset="0"/>
                <a:ea typeface="Tahoma" panose="020B0604030504040204" pitchFamily="34" charset="0"/>
                <a:cs typeface="Tahoma" panose="020B0604030504040204" pitchFamily="34" charset="0"/>
                <a:sym typeface="Calibri" panose="020F0502020204030204" pitchFamily="34" charset="0"/>
              </a:rPr>
              <a:t> </a:t>
            </a:r>
            <a:r>
              <a:rPr lang="en-US" altLang="id-ID" sz="1125" b="1" dirty="0" err="1">
                <a:latin typeface="Tahoma" panose="020B0604030504040204" pitchFamily="34" charset="0"/>
                <a:ea typeface="Tahoma" panose="020B0604030504040204" pitchFamily="34" charset="0"/>
                <a:cs typeface="Tahoma" panose="020B0604030504040204" pitchFamily="34" charset="0"/>
                <a:sym typeface="Calibri" panose="020F0502020204030204" pitchFamily="34" charset="0"/>
              </a:rPr>
              <a:t>jumlah</a:t>
            </a:r>
            <a:r>
              <a:rPr lang="en-US" altLang="id-ID" sz="1125" b="1" dirty="0">
                <a:latin typeface="Tahoma" panose="020B0604030504040204" pitchFamily="34" charset="0"/>
                <a:ea typeface="Tahoma" panose="020B0604030504040204" pitchFamily="34" charset="0"/>
                <a:cs typeface="Tahoma" panose="020B0604030504040204" pitchFamily="34" charset="0"/>
                <a:sym typeface="Calibri" panose="020F0502020204030204" pitchFamily="34" charset="0"/>
              </a:rPr>
              <a:t> </a:t>
            </a:r>
            <a:r>
              <a:rPr lang="en-US" altLang="id-ID" sz="1125" b="1" dirty="0" err="1">
                <a:latin typeface="Tahoma" panose="020B0604030504040204" pitchFamily="34" charset="0"/>
                <a:ea typeface="Tahoma" panose="020B0604030504040204" pitchFamily="34" charset="0"/>
                <a:cs typeface="Tahoma" panose="020B0604030504040204" pitchFamily="34" charset="0"/>
                <a:sym typeface="Calibri" panose="020F0502020204030204" pitchFamily="34" charset="0"/>
              </a:rPr>
              <a:t>dan</a:t>
            </a:r>
            <a:r>
              <a:rPr lang="en-US" altLang="id-ID" sz="1125" b="1" dirty="0">
                <a:latin typeface="Tahoma" panose="020B0604030504040204" pitchFamily="34" charset="0"/>
                <a:ea typeface="Tahoma" panose="020B0604030504040204" pitchFamily="34" charset="0"/>
                <a:cs typeface="Tahoma" panose="020B0604030504040204" pitchFamily="34" charset="0"/>
                <a:sym typeface="Calibri" panose="020F0502020204030204" pitchFamily="34" charset="0"/>
              </a:rPr>
              <a:t> </a:t>
            </a:r>
            <a:r>
              <a:rPr lang="en-US" altLang="id-ID" sz="1125" b="1" dirty="0" err="1">
                <a:latin typeface="Tahoma" panose="020B0604030504040204" pitchFamily="34" charset="0"/>
                <a:ea typeface="Tahoma" panose="020B0604030504040204" pitchFamily="34" charset="0"/>
                <a:cs typeface="Tahoma" panose="020B0604030504040204" pitchFamily="34" charset="0"/>
                <a:sym typeface="Calibri" panose="020F0502020204030204" pitchFamily="34" charset="0"/>
              </a:rPr>
              <a:t>jenis</a:t>
            </a:r>
            <a:r>
              <a:rPr lang="en-US" altLang="id-ID" sz="1125" b="1" dirty="0">
                <a:latin typeface="Tahoma" panose="020B0604030504040204" pitchFamily="34" charset="0"/>
                <a:ea typeface="Tahoma" panose="020B0604030504040204" pitchFamily="34" charset="0"/>
                <a:cs typeface="Tahoma" panose="020B0604030504040204" pitchFamily="34" charset="0"/>
                <a:sym typeface="Calibri" panose="020F0502020204030204" pitchFamily="34" charset="0"/>
              </a:rPr>
              <a:t> </a:t>
            </a:r>
            <a:r>
              <a:rPr lang="en-US" altLang="id-ID" sz="1125" b="1" dirty="0" err="1">
                <a:latin typeface="Tahoma" panose="020B0604030504040204" pitchFamily="34" charset="0"/>
                <a:ea typeface="Tahoma" panose="020B0604030504040204" pitchFamily="34" charset="0"/>
                <a:cs typeface="Tahoma" panose="020B0604030504040204" pitchFamily="34" charset="0"/>
                <a:sym typeface="Calibri" panose="020F0502020204030204" pitchFamily="34" charset="0"/>
              </a:rPr>
              <a:t>jabatan</a:t>
            </a:r>
            <a:r>
              <a:rPr lang="en-US" altLang="id-ID" sz="1125" b="1" dirty="0">
                <a:latin typeface="Tahoma" panose="020B0604030504040204" pitchFamily="34" charset="0"/>
                <a:ea typeface="Tahoma" panose="020B0604030504040204" pitchFamily="34" charset="0"/>
                <a:cs typeface="Tahoma" panose="020B0604030504040204" pitchFamily="34" charset="0"/>
                <a:sym typeface="Calibri" panose="020F0502020204030204" pitchFamily="34" charset="0"/>
              </a:rPr>
              <a:t> </a:t>
            </a:r>
            <a:r>
              <a:rPr lang="en-US" altLang="id-ID" sz="1125" b="1" dirty="0" err="1">
                <a:latin typeface="Tahoma" panose="020B0604030504040204" pitchFamily="34" charset="0"/>
                <a:ea typeface="Tahoma" panose="020B0604030504040204" pitchFamily="34" charset="0"/>
                <a:cs typeface="Tahoma" panose="020B0604030504040204" pitchFamily="34" charset="0"/>
                <a:sym typeface="Calibri" panose="020F0502020204030204" pitchFamily="34" charset="0"/>
              </a:rPr>
              <a:t>dilakukan</a:t>
            </a:r>
            <a:r>
              <a:rPr lang="en-US" altLang="id-ID" sz="1125" b="1" dirty="0">
                <a:latin typeface="Tahoma" panose="020B0604030504040204" pitchFamily="34" charset="0"/>
                <a:ea typeface="Tahoma" panose="020B0604030504040204" pitchFamily="34" charset="0"/>
                <a:cs typeface="Tahoma" panose="020B0604030504040204" pitchFamily="34" charset="0"/>
                <a:sym typeface="Calibri" panose="020F0502020204030204" pitchFamily="34" charset="0"/>
              </a:rPr>
              <a:t> </a:t>
            </a:r>
            <a:r>
              <a:rPr lang="en-US" altLang="id-ID" sz="1125" b="1" dirty="0" err="1">
                <a:latin typeface="Tahoma" panose="020B0604030504040204" pitchFamily="34" charset="0"/>
                <a:ea typeface="Tahoma" panose="020B0604030504040204" pitchFamily="34" charset="0"/>
                <a:cs typeface="Tahoma" panose="020B0604030504040204" pitchFamily="34" charset="0"/>
                <a:sym typeface="Calibri" panose="020F0502020204030204" pitchFamily="34" charset="0"/>
              </a:rPr>
              <a:t>untuk</a:t>
            </a:r>
            <a:r>
              <a:rPr lang="en-US" altLang="id-ID" sz="1125" b="1" dirty="0">
                <a:latin typeface="Tahoma" panose="020B0604030504040204" pitchFamily="34" charset="0"/>
                <a:ea typeface="Tahoma" panose="020B0604030504040204" pitchFamily="34" charset="0"/>
                <a:cs typeface="Tahoma" panose="020B0604030504040204" pitchFamily="34" charset="0"/>
                <a:sym typeface="Calibri" panose="020F0502020204030204" pitchFamily="34" charset="0"/>
              </a:rPr>
              <a:t> </a:t>
            </a:r>
            <a:r>
              <a:rPr lang="en-US" altLang="id-ID" sz="1125" b="1" dirty="0" err="1">
                <a:latin typeface="Tahoma" panose="020B0604030504040204" pitchFamily="34" charset="0"/>
                <a:ea typeface="Tahoma" panose="020B0604030504040204" pitchFamily="34" charset="0"/>
                <a:cs typeface="Tahoma" panose="020B0604030504040204" pitchFamily="34" charset="0"/>
                <a:sym typeface="Calibri" panose="020F0502020204030204" pitchFamily="34" charset="0"/>
              </a:rPr>
              <a:t>jangka</a:t>
            </a:r>
            <a:r>
              <a:rPr lang="en-US" altLang="id-ID" sz="1125" b="1" dirty="0">
                <a:latin typeface="Tahoma" panose="020B0604030504040204" pitchFamily="34" charset="0"/>
                <a:ea typeface="Tahoma" panose="020B0604030504040204" pitchFamily="34" charset="0"/>
                <a:cs typeface="Tahoma" panose="020B0604030504040204" pitchFamily="34" charset="0"/>
                <a:sym typeface="Calibri" panose="020F0502020204030204" pitchFamily="34" charset="0"/>
              </a:rPr>
              <a:t> </a:t>
            </a:r>
            <a:r>
              <a:rPr lang="en-US" altLang="id-ID" sz="1125" b="1" dirty="0" err="1">
                <a:latin typeface="Tahoma" panose="020B0604030504040204" pitchFamily="34" charset="0"/>
                <a:ea typeface="Tahoma" panose="020B0604030504040204" pitchFamily="34" charset="0"/>
                <a:cs typeface="Tahoma" panose="020B0604030504040204" pitchFamily="34" charset="0"/>
                <a:sym typeface="Calibri" panose="020F0502020204030204" pitchFamily="34" charset="0"/>
              </a:rPr>
              <a:t>waktu</a:t>
            </a:r>
            <a:r>
              <a:rPr lang="en-US" altLang="id-ID" sz="1125" b="1" dirty="0">
                <a:latin typeface="Tahoma" panose="020B0604030504040204" pitchFamily="34" charset="0"/>
                <a:ea typeface="Tahoma" panose="020B0604030504040204" pitchFamily="34" charset="0"/>
                <a:cs typeface="Tahoma" panose="020B0604030504040204" pitchFamily="34" charset="0"/>
                <a:sym typeface="Calibri" panose="020F0502020204030204" pitchFamily="34" charset="0"/>
              </a:rPr>
              <a:t> 5 (lima) </a:t>
            </a:r>
            <a:r>
              <a:rPr lang="en-US" altLang="id-ID" sz="1125" b="1" dirty="0" err="1">
                <a:latin typeface="Tahoma" panose="020B0604030504040204" pitchFamily="34" charset="0"/>
                <a:ea typeface="Tahoma" panose="020B0604030504040204" pitchFamily="34" charset="0"/>
                <a:cs typeface="Tahoma" panose="020B0604030504040204" pitchFamily="34" charset="0"/>
                <a:sym typeface="Calibri" panose="020F0502020204030204" pitchFamily="34" charset="0"/>
              </a:rPr>
              <a:t>tahun</a:t>
            </a:r>
            <a:r>
              <a:rPr lang="en-US" altLang="id-ID" sz="1125" b="1" dirty="0">
                <a:latin typeface="Tahoma" panose="020B0604030504040204" pitchFamily="34" charset="0"/>
                <a:ea typeface="Tahoma" panose="020B0604030504040204" pitchFamily="34" charset="0"/>
                <a:cs typeface="Tahoma" panose="020B0604030504040204" pitchFamily="34" charset="0"/>
                <a:sym typeface="Calibri" panose="020F0502020204030204" pitchFamily="34" charset="0"/>
              </a:rPr>
              <a:t> yang </a:t>
            </a:r>
            <a:r>
              <a:rPr lang="en-US" altLang="id-ID" sz="1125" b="1" dirty="0" err="1">
                <a:latin typeface="Tahoma" panose="020B0604030504040204" pitchFamily="34" charset="0"/>
                <a:ea typeface="Tahoma" panose="020B0604030504040204" pitchFamily="34" charset="0"/>
                <a:cs typeface="Tahoma" panose="020B0604030504040204" pitchFamily="34" charset="0"/>
                <a:sym typeface="Calibri" panose="020F0502020204030204" pitchFamily="34" charset="0"/>
              </a:rPr>
              <a:t>diperinci</a:t>
            </a:r>
            <a:r>
              <a:rPr lang="en-US" altLang="id-ID" sz="1125" b="1" dirty="0">
                <a:latin typeface="Tahoma" panose="020B0604030504040204" pitchFamily="34" charset="0"/>
                <a:ea typeface="Tahoma" panose="020B0604030504040204" pitchFamily="34" charset="0"/>
                <a:cs typeface="Tahoma" panose="020B0604030504040204" pitchFamily="34" charset="0"/>
                <a:sym typeface="Calibri" panose="020F0502020204030204" pitchFamily="34" charset="0"/>
              </a:rPr>
              <a:t> per 1 (</a:t>
            </a:r>
            <a:r>
              <a:rPr lang="en-US" altLang="id-ID" sz="1125" b="1" dirty="0" err="1">
                <a:latin typeface="Tahoma" panose="020B0604030504040204" pitchFamily="34" charset="0"/>
                <a:ea typeface="Tahoma" panose="020B0604030504040204" pitchFamily="34" charset="0"/>
                <a:cs typeface="Tahoma" panose="020B0604030504040204" pitchFamily="34" charset="0"/>
                <a:sym typeface="Calibri" panose="020F0502020204030204" pitchFamily="34" charset="0"/>
              </a:rPr>
              <a:t>satu</a:t>
            </a:r>
            <a:r>
              <a:rPr lang="en-US" altLang="id-ID" sz="1125" b="1" dirty="0">
                <a:latin typeface="Tahoma" panose="020B0604030504040204" pitchFamily="34" charset="0"/>
                <a:ea typeface="Tahoma" panose="020B0604030504040204" pitchFamily="34" charset="0"/>
                <a:cs typeface="Tahoma" panose="020B0604030504040204" pitchFamily="34" charset="0"/>
                <a:sym typeface="Calibri" panose="020F0502020204030204" pitchFamily="34" charset="0"/>
              </a:rPr>
              <a:t>) </a:t>
            </a:r>
            <a:r>
              <a:rPr lang="en-US" altLang="id-ID" sz="1125" b="1" dirty="0" err="1">
                <a:latin typeface="Tahoma" panose="020B0604030504040204" pitchFamily="34" charset="0"/>
                <a:ea typeface="Tahoma" panose="020B0604030504040204" pitchFamily="34" charset="0"/>
                <a:cs typeface="Tahoma" panose="020B0604030504040204" pitchFamily="34" charset="0"/>
                <a:sym typeface="Calibri" panose="020F0502020204030204" pitchFamily="34" charset="0"/>
              </a:rPr>
              <a:t>tahun</a:t>
            </a:r>
            <a:r>
              <a:rPr lang="en-US" altLang="id-ID" sz="1125" b="1" dirty="0">
                <a:latin typeface="Tahoma" panose="020B0604030504040204" pitchFamily="34" charset="0"/>
                <a:ea typeface="Tahoma" panose="020B0604030504040204" pitchFamily="34" charset="0"/>
                <a:cs typeface="Tahoma" panose="020B0604030504040204" pitchFamily="34" charset="0"/>
                <a:sym typeface="Calibri" panose="020F0502020204030204" pitchFamily="34" charset="0"/>
              </a:rPr>
              <a:t> </a:t>
            </a:r>
            <a:r>
              <a:rPr lang="en-US" altLang="id-ID" sz="1125" b="1" dirty="0" err="1">
                <a:latin typeface="Tahoma" panose="020B0604030504040204" pitchFamily="34" charset="0"/>
                <a:ea typeface="Tahoma" panose="020B0604030504040204" pitchFamily="34" charset="0"/>
                <a:cs typeface="Tahoma" panose="020B0604030504040204" pitchFamily="34" charset="0"/>
                <a:sym typeface="Calibri" panose="020F0502020204030204" pitchFamily="34" charset="0"/>
              </a:rPr>
              <a:t>berdasarkan</a:t>
            </a:r>
            <a:r>
              <a:rPr lang="en-US" altLang="id-ID" sz="1125" b="1" dirty="0">
                <a:latin typeface="Tahoma" panose="020B0604030504040204" pitchFamily="34" charset="0"/>
                <a:ea typeface="Tahoma" panose="020B0604030504040204" pitchFamily="34" charset="0"/>
                <a:cs typeface="Tahoma" panose="020B0604030504040204" pitchFamily="34" charset="0"/>
                <a:sym typeface="Calibri" panose="020F0502020204030204" pitchFamily="34" charset="0"/>
              </a:rPr>
              <a:t> </a:t>
            </a:r>
            <a:r>
              <a:rPr lang="en-US" altLang="id-ID" sz="1125" b="1" dirty="0" err="1">
                <a:latin typeface="Tahoma" panose="020B0604030504040204" pitchFamily="34" charset="0"/>
                <a:ea typeface="Tahoma" panose="020B0604030504040204" pitchFamily="34" charset="0"/>
                <a:cs typeface="Tahoma" panose="020B0604030504040204" pitchFamily="34" charset="0"/>
                <a:sym typeface="Calibri" panose="020F0502020204030204" pitchFamily="34" charset="0"/>
              </a:rPr>
              <a:t>prioritas</a:t>
            </a:r>
            <a:r>
              <a:rPr lang="en-US" altLang="id-ID" sz="1125" b="1" dirty="0">
                <a:latin typeface="Tahoma" panose="020B0604030504040204" pitchFamily="34" charset="0"/>
                <a:ea typeface="Tahoma" panose="020B0604030504040204" pitchFamily="34" charset="0"/>
                <a:cs typeface="Tahoma" panose="020B0604030504040204" pitchFamily="34" charset="0"/>
                <a:sym typeface="Calibri" panose="020F0502020204030204" pitchFamily="34" charset="0"/>
              </a:rPr>
              <a:t> </a:t>
            </a:r>
            <a:r>
              <a:rPr lang="en-US" altLang="id-ID" sz="1125" b="1" dirty="0" err="1">
                <a:latin typeface="Tahoma" panose="020B0604030504040204" pitchFamily="34" charset="0"/>
                <a:ea typeface="Tahoma" panose="020B0604030504040204" pitchFamily="34" charset="0"/>
                <a:cs typeface="Tahoma" panose="020B0604030504040204" pitchFamily="34" charset="0"/>
                <a:sym typeface="Calibri" panose="020F0502020204030204" pitchFamily="34" charset="0"/>
              </a:rPr>
              <a:t>kebutuhan</a:t>
            </a:r>
            <a:r>
              <a:rPr lang="en-US" altLang="id-ID" sz="1125" b="1" dirty="0">
                <a:latin typeface="Tahoma" panose="020B0604030504040204" pitchFamily="34" charset="0"/>
                <a:ea typeface="Tahoma" panose="020B0604030504040204" pitchFamily="34" charset="0"/>
                <a:cs typeface="Tahoma" panose="020B0604030504040204" pitchFamily="34" charset="0"/>
                <a:sym typeface="Calibri" panose="020F0502020204030204" pitchFamily="34" charset="0"/>
              </a:rPr>
              <a:t> </a:t>
            </a:r>
            <a:r>
              <a:rPr lang="en-US" altLang="id-ID" sz="1125" b="1" dirty="0" err="1">
                <a:latin typeface="Tahoma" panose="020B0604030504040204" pitchFamily="34" charset="0"/>
                <a:ea typeface="Tahoma" panose="020B0604030504040204" pitchFamily="34" charset="0"/>
                <a:cs typeface="Tahoma" panose="020B0604030504040204" pitchFamily="34" charset="0"/>
                <a:sym typeface="Calibri" panose="020F0502020204030204" pitchFamily="34" charset="0"/>
              </a:rPr>
              <a:t>jabatan</a:t>
            </a:r>
            <a:r>
              <a:rPr lang="en-US" altLang="id-ID" sz="1125" b="1" dirty="0">
                <a:latin typeface="Tahoma" panose="020B0604030504040204" pitchFamily="34" charset="0"/>
                <a:ea typeface="Tahoma" panose="020B0604030504040204" pitchFamily="34" charset="0"/>
                <a:cs typeface="Tahoma" panose="020B0604030504040204" pitchFamily="34" charset="0"/>
                <a:sym typeface="Calibri" panose="020F0502020204030204" pitchFamily="34" charset="0"/>
              </a:rPr>
              <a:t>.</a:t>
            </a:r>
          </a:p>
        </p:txBody>
      </p:sp>
      <p:sp>
        <p:nvSpPr>
          <p:cNvPr id="6" name="Rectangle 5"/>
          <p:cNvSpPr/>
          <p:nvPr/>
        </p:nvSpPr>
        <p:spPr>
          <a:xfrm>
            <a:off x="4493515" y="1350959"/>
            <a:ext cx="4659156" cy="630942"/>
          </a:xfrm>
          <a:prstGeom prst="rect">
            <a:avLst/>
          </a:prstGeom>
        </p:spPr>
        <p:txBody>
          <a:bodyPr wrap="square">
            <a:spAutoFit/>
          </a:bodyPr>
          <a:lstStyle/>
          <a:p>
            <a:pPr marL="1105297" defTabSz="914240">
              <a:defRPr/>
            </a:pPr>
            <a:r>
              <a:rPr lang="id-ID" sz="1750" b="1" dirty="0"/>
              <a:t>PP Nomor 11 Tahun 2017 tentang Manajmen PNS</a:t>
            </a:r>
            <a:endParaRPr lang="en-US" sz="1750" b="1" dirty="0"/>
          </a:p>
        </p:txBody>
      </p:sp>
      <p:sp>
        <p:nvSpPr>
          <p:cNvPr id="24" name="Arrow: Down 1"/>
          <p:cNvSpPr>
            <a:spLocks noChangeArrowheads="1"/>
          </p:cNvSpPr>
          <p:nvPr/>
        </p:nvSpPr>
        <p:spPr bwMode="auto">
          <a:xfrm>
            <a:off x="6670477" y="4538133"/>
            <a:ext cx="727075" cy="538824"/>
          </a:xfrm>
          <a:prstGeom prst="downArrow">
            <a:avLst>
              <a:gd name="adj1" fmla="val 50000"/>
              <a:gd name="adj2" fmla="val 50000"/>
            </a:avLst>
          </a:prstGeom>
          <a:solidFill>
            <a:schemeClr val="accent2">
              <a:lumMod val="75000"/>
            </a:schemeClr>
          </a:solidFill>
          <a:ln w="9525" algn="ctr">
            <a:solidFill>
              <a:schemeClr val="tx1"/>
            </a:solidFill>
            <a:round/>
            <a:headEnd/>
            <a:tailEnd/>
          </a:ln>
        </p:spPr>
        <p:txBody>
          <a:bodyPr/>
          <a:lstStyle>
            <a:lvl1pPr>
              <a:lnSpc>
                <a:spcPct val="120000"/>
              </a:lnSpc>
              <a:spcBef>
                <a:spcPts val="1000"/>
              </a:spcBef>
              <a:buClr>
                <a:schemeClr val="tx1"/>
              </a:buClr>
              <a:buFont typeface="Arial" panose="020B0604020202020204" pitchFamily="34" charset="0"/>
              <a:buChar char="•"/>
              <a:defRPr sz="2000">
                <a:solidFill>
                  <a:schemeClr val="tx1"/>
                </a:solidFill>
                <a:latin typeface="Tw Cen MT" panose="020B0602020104020603" pitchFamily="34" charset="0"/>
              </a:defRPr>
            </a:lvl1pPr>
            <a:lvl2pPr marL="742950" indent="-285750">
              <a:lnSpc>
                <a:spcPct val="120000"/>
              </a:lnSpc>
              <a:spcBef>
                <a:spcPts val="500"/>
              </a:spcBef>
              <a:buClr>
                <a:schemeClr val="tx1"/>
              </a:buClr>
              <a:buFont typeface="Arial" panose="020B0604020202020204" pitchFamily="34" charset="0"/>
              <a:buChar char="•"/>
              <a:defRPr>
                <a:solidFill>
                  <a:schemeClr val="tx1"/>
                </a:solidFill>
                <a:latin typeface="Tw Cen MT" panose="020B0602020104020603" pitchFamily="34" charset="0"/>
              </a:defRPr>
            </a:lvl2pPr>
            <a:lvl3pPr marL="1143000" indent="-228600">
              <a:lnSpc>
                <a:spcPct val="120000"/>
              </a:lnSpc>
              <a:spcBef>
                <a:spcPts val="500"/>
              </a:spcBef>
              <a:buClr>
                <a:schemeClr val="tx1"/>
              </a:buClr>
              <a:buFont typeface="Arial" panose="020B0604020202020204" pitchFamily="34" charset="0"/>
              <a:buChar char="•"/>
              <a:defRPr sz="1600">
                <a:solidFill>
                  <a:schemeClr val="tx1"/>
                </a:solidFill>
                <a:latin typeface="Tw Cen MT" panose="020B0602020104020603" pitchFamily="34" charset="0"/>
              </a:defRPr>
            </a:lvl3pPr>
            <a:lvl4pPr marL="1600200" indent="-228600">
              <a:lnSpc>
                <a:spcPct val="120000"/>
              </a:lnSpc>
              <a:spcBef>
                <a:spcPts val="500"/>
              </a:spcBef>
              <a:buClr>
                <a:schemeClr val="tx1"/>
              </a:buClr>
              <a:buFont typeface="Arial" panose="020B0604020202020204" pitchFamily="34" charset="0"/>
              <a:buChar char="•"/>
              <a:defRPr sz="1400">
                <a:solidFill>
                  <a:schemeClr val="tx1"/>
                </a:solidFill>
                <a:latin typeface="Tw Cen MT" panose="020B0602020104020603" pitchFamily="34" charset="0"/>
              </a:defRPr>
            </a:lvl4pPr>
            <a:lvl5pPr marL="2057400" indent="-228600">
              <a:lnSpc>
                <a:spcPct val="120000"/>
              </a:lnSpc>
              <a:spcBef>
                <a:spcPts val="500"/>
              </a:spcBef>
              <a:buClr>
                <a:schemeClr val="tx1"/>
              </a:buClr>
              <a:buFont typeface="Arial" panose="020B0604020202020204" pitchFamily="34" charset="0"/>
              <a:buChar char="•"/>
              <a:defRPr sz="1400">
                <a:solidFill>
                  <a:schemeClr val="tx1"/>
                </a:solidFill>
                <a:latin typeface="Tw Cen MT" panose="020B0602020104020603" pitchFamily="34" charset="0"/>
              </a:defRPr>
            </a:lvl5pPr>
            <a:lvl6pPr marL="25146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6pPr>
            <a:lvl7pPr marL="29718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7pPr>
            <a:lvl8pPr marL="34290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8pPr>
            <a:lvl9pPr marL="38862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9pPr>
          </a:lstStyle>
          <a:p>
            <a:pPr eaLnBrk="1" hangingPunct="1">
              <a:lnSpc>
                <a:spcPct val="100000"/>
              </a:lnSpc>
              <a:spcBef>
                <a:spcPct val="0"/>
              </a:spcBef>
              <a:buClrTx/>
              <a:buFont typeface="Arial" panose="020B0604020202020204" pitchFamily="34" charset="0"/>
              <a:buNone/>
            </a:pPr>
            <a:endParaRPr lang="id-ID" altLang="id-ID" sz="1800">
              <a:latin typeface="Arial" panose="020B0604020202020204" pitchFamily="34" charset="0"/>
              <a:ea typeface="SimSun" panose="02010600030101010101" pitchFamily="2" charset="-122"/>
              <a:sym typeface="Calibri" panose="020F0502020204030204" pitchFamily="34" charset="0"/>
            </a:endParaRPr>
          </a:p>
        </p:txBody>
      </p:sp>
      <p:sp>
        <p:nvSpPr>
          <p:cNvPr id="7" name="Rectangle 6"/>
          <p:cNvSpPr/>
          <p:nvPr/>
        </p:nvSpPr>
        <p:spPr>
          <a:xfrm>
            <a:off x="5134279" y="5157104"/>
            <a:ext cx="3552521" cy="1131079"/>
          </a:xfrm>
          <a:prstGeom prst="rect">
            <a:avLst/>
          </a:prstGeom>
        </p:spPr>
        <p:txBody>
          <a:bodyPr wrap="square">
            <a:spAutoFit/>
          </a:bodyPr>
          <a:lstStyle/>
          <a:p>
            <a:pPr algn="ctr">
              <a:lnSpc>
                <a:spcPct val="100000"/>
              </a:lnSpc>
              <a:spcBef>
                <a:spcPct val="0"/>
              </a:spcBef>
              <a:buClrTx/>
              <a:buFontTx/>
              <a:buNone/>
            </a:pPr>
            <a:r>
              <a:rPr lang="en-US" altLang="id-ID" sz="1125" b="1" dirty="0" err="1">
                <a:latin typeface="Tahoma" panose="020B0604030504040204" pitchFamily="34" charset="0"/>
                <a:ea typeface="Tahoma" panose="020B0604030504040204" pitchFamily="34" charset="0"/>
                <a:cs typeface="Tahoma" panose="020B0604030504040204" pitchFamily="34" charset="0"/>
                <a:sym typeface="Calibri" panose="020F0502020204030204" pitchFamily="34" charset="0"/>
              </a:rPr>
              <a:t>Hasil</a:t>
            </a:r>
            <a:r>
              <a:rPr lang="en-US" altLang="id-ID" sz="1125" b="1" dirty="0">
                <a:latin typeface="Tahoma" panose="020B0604030504040204" pitchFamily="34" charset="0"/>
                <a:ea typeface="Tahoma" panose="020B0604030504040204" pitchFamily="34" charset="0"/>
                <a:cs typeface="Tahoma" panose="020B0604030504040204" pitchFamily="34" charset="0"/>
                <a:sym typeface="Calibri" panose="020F0502020204030204" pitchFamily="34" charset="0"/>
              </a:rPr>
              <a:t> </a:t>
            </a:r>
            <a:r>
              <a:rPr lang="en-US" altLang="id-ID" sz="1125" b="1" dirty="0" err="1">
                <a:latin typeface="Tahoma" panose="020B0604030504040204" pitchFamily="34" charset="0"/>
                <a:ea typeface="Tahoma" panose="020B0604030504040204" pitchFamily="34" charset="0"/>
                <a:cs typeface="Tahoma" panose="020B0604030504040204" pitchFamily="34" charset="0"/>
                <a:sym typeface="Calibri" panose="020F0502020204030204" pitchFamily="34" charset="0"/>
              </a:rPr>
              <a:t>penyusunan</a:t>
            </a:r>
            <a:r>
              <a:rPr lang="en-US" altLang="id-ID" sz="1125" b="1" dirty="0">
                <a:latin typeface="Tahoma" panose="020B0604030504040204" pitchFamily="34" charset="0"/>
                <a:ea typeface="Tahoma" panose="020B0604030504040204" pitchFamily="34" charset="0"/>
                <a:cs typeface="Tahoma" panose="020B0604030504040204" pitchFamily="34" charset="0"/>
                <a:sym typeface="Calibri" panose="020F0502020204030204" pitchFamily="34" charset="0"/>
              </a:rPr>
              <a:t> </a:t>
            </a:r>
            <a:r>
              <a:rPr lang="en-US" altLang="id-ID" sz="1125" b="1" dirty="0" err="1">
                <a:latin typeface="Tahoma" panose="020B0604030504040204" pitchFamily="34" charset="0"/>
                <a:ea typeface="Tahoma" panose="020B0604030504040204" pitchFamily="34" charset="0"/>
                <a:cs typeface="Tahoma" panose="020B0604030504040204" pitchFamily="34" charset="0"/>
                <a:sym typeface="Calibri" panose="020F0502020204030204" pitchFamily="34" charset="0"/>
              </a:rPr>
              <a:t>kebutuhan</a:t>
            </a:r>
            <a:r>
              <a:rPr lang="en-US" altLang="id-ID" sz="1125" b="1" dirty="0">
                <a:latin typeface="Tahoma" panose="020B0604030504040204" pitchFamily="34" charset="0"/>
                <a:ea typeface="Tahoma" panose="020B0604030504040204" pitchFamily="34" charset="0"/>
                <a:cs typeface="Tahoma" panose="020B0604030504040204" pitchFamily="34" charset="0"/>
                <a:sym typeface="Calibri" panose="020F0502020204030204" pitchFamily="34" charset="0"/>
              </a:rPr>
              <a:t> </a:t>
            </a:r>
            <a:r>
              <a:rPr lang="en-US" altLang="id-ID" sz="1125" b="1" dirty="0" err="1">
                <a:latin typeface="Tahoma" panose="020B0604030504040204" pitchFamily="34" charset="0"/>
                <a:ea typeface="Tahoma" panose="020B0604030504040204" pitchFamily="34" charset="0"/>
                <a:cs typeface="Tahoma" panose="020B0604030504040204" pitchFamily="34" charset="0"/>
                <a:sym typeface="Calibri" panose="020F0502020204030204" pitchFamily="34" charset="0"/>
              </a:rPr>
              <a:t>disampaikan</a:t>
            </a:r>
            <a:r>
              <a:rPr lang="en-US" altLang="id-ID" sz="1125" b="1" dirty="0">
                <a:latin typeface="Tahoma" panose="020B0604030504040204" pitchFamily="34" charset="0"/>
                <a:ea typeface="Tahoma" panose="020B0604030504040204" pitchFamily="34" charset="0"/>
                <a:cs typeface="Tahoma" panose="020B0604030504040204" pitchFamily="34" charset="0"/>
                <a:sym typeface="Calibri" panose="020F0502020204030204" pitchFamily="34" charset="0"/>
              </a:rPr>
              <a:t> </a:t>
            </a:r>
            <a:r>
              <a:rPr lang="en-US" altLang="id-ID" sz="1125" b="1" dirty="0" err="1">
                <a:latin typeface="Tahoma" panose="020B0604030504040204" pitchFamily="34" charset="0"/>
                <a:ea typeface="Tahoma" panose="020B0604030504040204" pitchFamily="34" charset="0"/>
                <a:cs typeface="Tahoma" panose="020B0604030504040204" pitchFamily="34" charset="0"/>
                <a:sym typeface="Calibri" panose="020F0502020204030204" pitchFamily="34" charset="0"/>
              </a:rPr>
              <a:t>oleh</a:t>
            </a:r>
            <a:r>
              <a:rPr lang="en-US" altLang="id-ID" sz="1125" b="1" dirty="0">
                <a:latin typeface="Tahoma" panose="020B0604030504040204" pitchFamily="34" charset="0"/>
                <a:ea typeface="Tahoma" panose="020B0604030504040204" pitchFamily="34" charset="0"/>
                <a:cs typeface="Tahoma" panose="020B0604030504040204" pitchFamily="34" charset="0"/>
                <a:sym typeface="Calibri" panose="020F0502020204030204" pitchFamily="34" charset="0"/>
              </a:rPr>
              <a:t> PPK </a:t>
            </a:r>
            <a:r>
              <a:rPr lang="en-US" altLang="id-ID" sz="1125" b="1" dirty="0" err="1">
                <a:latin typeface="Tahoma" panose="020B0604030504040204" pitchFamily="34" charset="0"/>
                <a:ea typeface="Tahoma" panose="020B0604030504040204" pitchFamily="34" charset="0"/>
                <a:cs typeface="Tahoma" panose="020B0604030504040204" pitchFamily="34" charset="0"/>
                <a:sym typeface="Calibri" panose="020F0502020204030204" pitchFamily="34" charset="0"/>
              </a:rPr>
              <a:t>Instansi</a:t>
            </a:r>
            <a:r>
              <a:rPr lang="en-US" altLang="id-ID" sz="1125" b="1" dirty="0">
                <a:latin typeface="Tahoma" panose="020B0604030504040204" pitchFamily="34" charset="0"/>
                <a:ea typeface="Tahoma" panose="020B0604030504040204" pitchFamily="34" charset="0"/>
                <a:cs typeface="Tahoma" panose="020B0604030504040204" pitchFamily="34" charset="0"/>
                <a:sym typeface="Calibri" panose="020F0502020204030204" pitchFamily="34" charset="0"/>
              </a:rPr>
              <a:t> </a:t>
            </a:r>
            <a:r>
              <a:rPr lang="en-US" altLang="id-ID" sz="1125" b="1" dirty="0" err="1">
                <a:latin typeface="Tahoma" panose="020B0604030504040204" pitchFamily="34" charset="0"/>
                <a:ea typeface="Tahoma" panose="020B0604030504040204" pitchFamily="34" charset="0"/>
                <a:cs typeface="Tahoma" panose="020B0604030504040204" pitchFamily="34" charset="0"/>
                <a:sym typeface="Calibri" panose="020F0502020204030204" pitchFamily="34" charset="0"/>
              </a:rPr>
              <a:t>Pemerintah</a:t>
            </a:r>
            <a:r>
              <a:rPr lang="en-US" altLang="id-ID" sz="1125" b="1" dirty="0">
                <a:latin typeface="Tahoma" panose="020B0604030504040204" pitchFamily="34" charset="0"/>
                <a:ea typeface="Tahoma" panose="020B0604030504040204" pitchFamily="34" charset="0"/>
                <a:cs typeface="Tahoma" panose="020B0604030504040204" pitchFamily="34" charset="0"/>
                <a:sym typeface="Calibri" panose="020F0502020204030204" pitchFamily="34" charset="0"/>
              </a:rPr>
              <a:t> </a:t>
            </a:r>
            <a:r>
              <a:rPr lang="en-US" altLang="id-ID" sz="1125" b="1" dirty="0" err="1">
                <a:latin typeface="Tahoma" panose="020B0604030504040204" pitchFamily="34" charset="0"/>
                <a:ea typeface="Tahoma" panose="020B0604030504040204" pitchFamily="34" charset="0"/>
                <a:cs typeface="Tahoma" panose="020B0604030504040204" pitchFamily="34" charset="0"/>
                <a:sym typeface="Calibri" panose="020F0502020204030204" pitchFamily="34" charset="0"/>
              </a:rPr>
              <a:t>kepada</a:t>
            </a:r>
            <a:r>
              <a:rPr lang="en-US" altLang="id-ID" sz="1125" b="1" dirty="0">
                <a:latin typeface="Tahoma" panose="020B0604030504040204" pitchFamily="34" charset="0"/>
                <a:ea typeface="Tahoma" panose="020B0604030504040204" pitchFamily="34" charset="0"/>
                <a:cs typeface="Tahoma" panose="020B0604030504040204" pitchFamily="34" charset="0"/>
                <a:sym typeface="Calibri" panose="020F0502020204030204" pitchFamily="34" charset="0"/>
              </a:rPr>
              <a:t> </a:t>
            </a:r>
            <a:r>
              <a:rPr lang="en-US" altLang="id-ID" sz="1125" b="1" dirty="0" err="1">
                <a:latin typeface="Tahoma" panose="020B0604030504040204" pitchFamily="34" charset="0"/>
                <a:ea typeface="Tahoma" panose="020B0604030504040204" pitchFamily="34" charset="0"/>
                <a:cs typeface="Tahoma" panose="020B0604030504040204" pitchFamily="34" charset="0"/>
                <a:sym typeface="Calibri" panose="020F0502020204030204" pitchFamily="34" charset="0"/>
              </a:rPr>
              <a:t>Menteri</a:t>
            </a:r>
            <a:r>
              <a:rPr lang="en-US" altLang="id-ID" sz="1125" b="1" dirty="0">
                <a:latin typeface="Tahoma" panose="020B0604030504040204" pitchFamily="34" charset="0"/>
                <a:ea typeface="Tahoma" panose="020B0604030504040204" pitchFamily="34" charset="0"/>
                <a:cs typeface="Tahoma" panose="020B0604030504040204" pitchFamily="34" charset="0"/>
                <a:sym typeface="Calibri" panose="020F0502020204030204" pitchFamily="34" charset="0"/>
              </a:rPr>
              <a:t> </a:t>
            </a:r>
            <a:r>
              <a:rPr lang="en-US" altLang="id-ID" sz="1125" b="1" dirty="0" err="1">
                <a:latin typeface="Tahoma" panose="020B0604030504040204" pitchFamily="34" charset="0"/>
                <a:ea typeface="Tahoma" panose="020B0604030504040204" pitchFamily="34" charset="0"/>
                <a:cs typeface="Tahoma" panose="020B0604030504040204" pitchFamily="34" charset="0"/>
                <a:sym typeface="Calibri" panose="020F0502020204030204" pitchFamily="34" charset="0"/>
              </a:rPr>
              <a:t>tembusan</a:t>
            </a:r>
            <a:r>
              <a:rPr lang="en-US" altLang="id-ID" sz="1125" b="1" dirty="0">
                <a:latin typeface="Tahoma" panose="020B0604030504040204" pitchFamily="34" charset="0"/>
                <a:ea typeface="Tahoma" panose="020B0604030504040204" pitchFamily="34" charset="0"/>
                <a:cs typeface="Tahoma" panose="020B0604030504040204" pitchFamily="34" charset="0"/>
                <a:sym typeface="Calibri" panose="020F0502020204030204" pitchFamily="34" charset="0"/>
              </a:rPr>
              <a:t> </a:t>
            </a:r>
            <a:r>
              <a:rPr lang="en-US" altLang="id-ID" sz="1125" b="1" dirty="0" err="1">
                <a:latin typeface="Tahoma" panose="020B0604030504040204" pitchFamily="34" charset="0"/>
                <a:ea typeface="Tahoma" panose="020B0604030504040204" pitchFamily="34" charset="0"/>
                <a:cs typeface="Tahoma" panose="020B0604030504040204" pitchFamily="34" charset="0"/>
                <a:sym typeface="Calibri" panose="020F0502020204030204" pitchFamily="34" charset="0"/>
              </a:rPr>
              <a:t>Kepala</a:t>
            </a:r>
            <a:r>
              <a:rPr lang="en-US" altLang="id-ID" sz="1125" b="1" dirty="0">
                <a:latin typeface="Tahoma" panose="020B0604030504040204" pitchFamily="34" charset="0"/>
                <a:ea typeface="Tahoma" panose="020B0604030504040204" pitchFamily="34" charset="0"/>
                <a:cs typeface="Tahoma" panose="020B0604030504040204" pitchFamily="34" charset="0"/>
                <a:sym typeface="Calibri" panose="020F0502020204030204" pitchFamily="34" charset="0"/>
              </a:rPr>
              <a:t> BKN </a:t>
            </a:r>
            <a:endParaRPr lang="id-ID" altLang="id-ID" sz="1125" b="1" dirty="0">
              <a:latin typeface="Tahoma" panose="020B0604030504040204" pitchFamily="34" charset="0"/>
              <a:ea typeface="Tahoma" panose="020B0604030504040204" pitchFamily="34" charset="0"/>
              <a:cs typeface="Tahoma" panose="020B0604030504040204" pitchFamily="34" charset="0"/>
              <a:sym typeface="Calibri" panose="020F0502020204030204" pitchFamily="34" charset="0"/>
            </a:endParaRPr>
          </a:p>
          <a:p>
            <a:pPr algn="ctr">
              <a:lnSpc>
                <a:spcPct val="100000"/>
              </a:lnSpc>
              <a:spcBef>
                <a:spcPct val="0"/>
              </a:spcBef>
              <a:buClrTx/>
              <a:buFontTx/>
              <a:buNone/>
            </a:pPr>
            <a:r>
              <a:rPr lang="en-US" altLang="id-ID" sz="1125" b="1" dirty="0">
                <a:latin typeface="Tahoma" panose="020B0604030504040204" pitchFamily="34" charset="0"/>
                <a:ea typeface="Tahoma" panose="020B0604030504040204" pitchFamily="34" charset="0"/>
                <a:cs typeface="Tahoma" panose="020B0604030504040204" pitchFamily="34" charset="0"/>
                <a:sym typeface="Calibri" panose="020F0502020204030204" pitchFamily="34" charset="0"/>
              </a:rPr>
              <a:t> </a:t>
            </a:r>
            <a:endParaRPr lang="id-ID" altLang="id-ID" sz="1125" b="1" dirty="0">
              <a:latin typeface="Tahoma" panose="020B0604030504040204" pitchFamily="34" charset="0"/>
              <a:ea typeface="Tahoma" panose="020B0604030504040204" pitchFamily="34" charset="0"/>
              <a:cs typeface="Tahoma" panose="020B0604030504040204" pitchFamily="34" charset="0"/>
              <a:sym typeface="Calibri" panose="020F0502020204030204" pitchFamily="34" charset="0"/>
            </a:endParaRPr>
          </a:p>
          <a:p>
            <a:pPr algn="ctr">
              <a:lnSpc>
                <a:spcPct val="100000"/>
              </a:lnSpc>
              <a:spcBef>
                <a:spcPct val="0"/>
              </a:spcBef>
              <a:buClrTx/>
              <a:buFontTx/>
              <a:buNone/>
            </a:pPr>
            <a:r>
              <a:rPr lang="en-US" altLang="id-ID" sz="1125" b="1" dirty="0">
                <a:latin typeface="Tahoma" panose="020B0604030504040204" pitchFamily="34" charset="0"/>
                <a:ea typeface="Tahoma" panose="020B0604030504040204" pitchFamily="34" charset="0"/>
                <a:cs typeface="Tahoma" panose="020B0604030504040204" pitchFamily="34" charset="0"/>
                <a:sym typeface="Calibri" panose="020F0502020204030204" pitchFamily="34" charset="0"/>
              </a:rPr>
              <a:t>(</a:t>
            </a:r>
            <a:r>
              <a:rPr lang="en-US" altLang="id-ID" sz="1125" b="1" dirty="0" err="1">
                <a:latin typeface="Tahoma" panose="020B0604030504040204" pitchFamily="34" charset="0"/>
                <a:ea typeface="Tahoma" panose="020B0604030504040204" pitchFamily="34" charset="0"/>
                <a:cs typeface="Tahoma" panose="020B0604030504040204" pitchFamily="34" charset="0"/>
                <a:sym typeface="Calibri" panose="020F0502020204030204" pitchFamily="34" charset="0"/>
              </a:rPr>
              <a:t>melampirkan</a:t>
            </a:r>
            <a:r>
              <a:rPr lang="en-US" altLang="id-ID" sz="1125" b="1" dirty="0">
                <a:latin typeface="Tahoma" panose="020B0604030504040204" pitchFamily="34" charset="0"/>
                <a:ea typeface="Tahoma" panose="020B0604030504040204" pitchFamily="34" charset="0"/>
                <a:cs typeface="Tahoma" panose="020B0604030504040204" pitchFamily="34" charset="0"/>
                <a:sym typeface="Calibri" panose="020F0502020204030204" pitchFamily="34" charset="0"/>
              </a:rPr>
              <a:t> </a:t>
            </a:r>
            <a:r>
              <a:rPr lang="en-US" altLang="id-ID" sz="1125" b="1" dirty="0" err="1">
                <a:latin typeface="Tahoma" panose="020B0604030504040204" pitchFamily="34" charset="0"/>
                <a:ea typeface="Tahoma" panose="020B0604030504040204" pitchFamily="34" charset="0"/>
                <a:cs typeface="Tahoma" panose="020B0604030504040204" pitchFamily="34" charset="0"/>
                <a:sym typeface="Calibri" panose="020F0502020204030204" pitchFamily="34" charset="0"/>
              </a:rPr>
              <a:t>dokumen</a:t>
            </a:r>
            <a:r>
              <a:rPr lang="en-US" altLang="id-ID" sz="1125" b="1" dirty="0">
                <a:latin typeface="Tahoma" panose="020B0604030504040204" pitchFamily="34" charset="0"/>
                <a:ea typeface="Tahoma" panose="020B0604030504040204" pitchFamily="34" charset="0"/>
                <a:cs typeface="Tahoma" panose="020B0604030504040204" pitchFamily="34" charset="0"/>
                <a:sym typeface="Calibri" panose="020F0502020204030204" pitchFamily="34" charset="0"/>
              </a:rPr>
              <a:t> </a:t>
            </a:r>
            <a:r>
              <a:rPr lang="en-US" altLang="id-ID" sz="1125" b="1" dirty="0" err="1">
                <a:latin typeface="Tahoma" panose="020B0604030504040204" pitchFamily="34" charset="0"/>
                <a:ea typeface="Tahoma" panose="020B0604030504040204" pitchFamily="34" charset="0"/>
                <a:cs typeface="Tahoma" panose="020B0604030504040204" pitchFamily="34" charset="0"/>
                <a:sym typeface="Calibri" panose="020F0502020204030204" pitchFamily="34" charset="0"/>
              </a:rPr>
              <a:t>rencana</a:t>
            </a:r>
            <a:r>
              <a:rPr lang="en-US" altLang="id-ID" sz="1125" b="1" dirty="0">
                <a:latin typeface="Tahoma" panose="020B0604030504040204" pitchFamily="34" charset="0"/>
                <a:ea typeface="Tahoma" panose="020B0604030504040204" pitchFamily="34" charset="0"/>
                <a:cs typeface="Tahoma" panose="020B0604030504040204" pitchFamily="34" charset="0"/>
                <a:sym typeface="Calibri" panose="020F0502020204030204" pitchFamily="34" charset="0"/>
              </a:rPr>
              <a:t> </a:t>
            </a:r>
            <a:r>
              <a:rPr lang="en-US" altLang="id-ID" sz="1125" b="1" dirty="0" err="1">
                <a:latin typeface="Tahoma" panose="020B0604030504040204" pitchFamily="34" charset="0"/>
                <a:ea typeface="Tahoma" panose="020B0604030504040204" pitchFamily="34" charset="0"/>
                <a:cs typeface="Tahoma" panose="020B0604030504040204" pitchFamily="34" charset="0"/>
                <a:sym typeface="Calibri" panose="020F0502020204030204" pitchFamily="34" charset="0"/>
              </a:rPr>
              <a:t>strategis</a:t>
            </a:r>
            <a:r>
              <a:rPr lang="en-US" altLang="id-ID" sz="1125" b="1" dirty="0">
                <a:latin typeface="Tahoma" panose="020B0604030504040204" pitchFamily="34" charset="0"/>
                <a:ea typeface="Tahoma" panose="020B0604030504040204" pitchFamily="34" charset="0"/>
                <a:cs typeface="Tahoma" panose="020B0604030504040204" pitchFamily="34" charset="0"/>
                <a:sym typeface="Calibri" panose="020F0502020204030204" pitchFamily="34" charset="0"/>
              </a:rPr>
              <a:t> </a:t>
            </a:r>
            <a:r>
              <a:rPr lang="en-US" altLang="id-ID" sz="1125" b="1" dirty="0" err="1">
                <a:latin typeface="Tahoma" panose="020B0604030504040204" pitchFamily="34" charset="0"/>
                <a:ea typeface="Tahoma" panose="020B0604030504040204" pitchFamily="34" charset="0"/>
                <a:cs typeface="Tahoma" panose="020B0604030504040204" pitchFamily="34" charset="0"/>
                <a:sym typeface="Calibri" panose="020F0502020204030204" pitchFamily="34" charset="0"/>
              </a:rPr>
              <a:t>Instansi</a:t>
            </a:r>
            <a:r>
              <a:rPr lang="en-US" altLang="id-ID" sz="1125" b="1" dirty="0">
                <a:latin typeface="Tahoma" panose="020B0604030504040204" pitchFamily="34" charset="0"/>
                <a:ea typeface="Tahoma" panose="020B0604030504040204" pitchFamily="34" charset="0"/>
                <a:cs typeface="Tahoma" panose="020B0604030504040204" pitchFamily="34" charset="0"/>
                <a:sym typeface="Calibri" panose="020F0502020204030204" pitchFamily="34" charset="0"/>
              </a:rPr>
              <a:t> </a:t>
            </a:r>
            <a:r>
              <a:rPr lang="en-US" altLang="id-ID" sz="1125" b="1" dirty="0" err="1">
                <a:latin typeface="Tahoma" panose="020B0604030504040204" pitchFamily="34" charset="0"/>
                <a:ea typeface="Tahoma" panose="020B0604030504040204" pitchFamily="34" charset="0"/>
                <a:cs typeface="Tahoma" panose="020B0604030504040204" pitchFamily="34" charset="0"/>
                <a:sym typeface="Calibri" panose="020F0502020204030204" pitchFamily="34" charset="0"/>
              </a:rPr>
              <a:t>Pemerintah</a:t>
            </a:r>
            <a:r>
              <a:rPr lang="en-US" altLang="id-ID" sz="1125" b="1" dirty="0">
                <a:latin typeface="Tahoma" panose="020B0604030504040204" pitchFamily="34" charset="0"/>
                <a:ea typeface="Tahoma" panose="020B0604030504040204" pitchFamily="34" charset="0"/>
                <a:cs typeface="Tahoma" panose="020B0604030504040204" pitchFamily="34" charset="0"/>
                <a:sym typeface="Calibri" panose="020F0502020204030204" pitchFamily="34" charset="0"/>
              </a:rPr>
              <a:t>).</a:t>
            </a:r>
          </a:p>
        </p:txBody>
      </p:sp>
      <p:sp>
        <p:nvSpPr>
          <p:cNvPr id="18" name="TextBox 17">
            <a:extLst>
              <a:ext uri="{FF2B5EF4-FFF2-40B4-BE49-F238E27FC236}">
                <a16:creationId xmlns:a16="http://schemas.microsoft.com/office/drawing/2014/main" xmlns="" id="{79EAA313-69A1-4841-A0AC-78827CEAE225}"/>
              </a:ext>
            </a:extLst>
          </p:cNvPr>
          <p:cNvSpPr txBox="1"/>
          <p:nvPr/>
        </p:nvSpPr>
        <p:spPr>
          <a:xfrm>
            <a:off x="4511588" y="1495141"/>
            <a:ext cx="542925" cy="415498"/>
          </a:xfrm>
          <a:prstGeom prst="rect">
            <a:avLst/>
          </a:prstGeom>
          <a:noFill/>
        </p:spPr>
        <p:txBody>
          <a:bodyPr wrap="square" rtlCol="0">
            <a:spAutoFit/>
          </a:bodyPr>
          <a:lstStyle/>
          <a:p>
            <a:r>
              <a:rPr lang="en-US" sz="2100" b="1" dirty="0">
                <a:solidFill>
                  <a:schemeClr val="bg1"/>
                </a:solidFill>
                <a:effectLst>
                  <a:outerShdw blurRad="38100" dist="38100" dir="2700000" algn="tl">
                    <a:srgbClr val="000000">
                      <a:alpha val="43137"/>
                    </a:srgbClr>
                  </a:outerShdw>
                </a:effectLst>
                <a:latin typeface="Proxima Nova Rg" panose="02000506030000020004" pitchFamily="50" charset="0"/>
              </a:rPr>
              <a:t>2</a:t>
            </a:r>
          </a:p>
        </p:txBody>
      </p:sp>
      <p:sp>
        <p:nvSpPr>
          <p:cNvPr id="17" name="Oval 16">
            <a:extLst>
              <a:ext uri="{FF2B5EF4-FFF2-40B4-BE49-F238E27FC236}">
                <a16:creationId xmlns:a16="http://schemas.microsoft.com/office/drawing/2014/main" xmlns="" id="{F1153597-71CD-456C-8D67-E6307D9AC5DF}"/>
              </a:ext>
            </a:extLst>
          </p:cNvPr>
          <p:cNvSpPr/>
          <p:nvPr/>
        </p:nvSpPr>
        <p:spPr>
          <a:xfrm>
            <a:off x="4451288" y="2106956"/>
            <a:ext cx="508334" cy="508334"/>
          </a:xfrm>
          <a:prstGeom prst="ellipse">
            <a:avLst/>
          </a:prstGeom>
          <a:solidFill>
            <a:schemeClr val="accent6">
              <a:lumMod val="75000"/>
            </a:schemeClr>
          </a:solidFill>
          <a:ln>
            <a:noFill/>
          </a:ln>
          <a:effectLst>
            <a:outerShdw blurRad="1016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sz="1350">
              <a:solidFill>
                <a:schemeClr val="tx1">
                  <a:lumMod val="95000"/>
                  <a:lumOff val="5000"/>
                </a:schemeClr>
              </a:solidFill>
              <a:latin typeface="Proxima Nova Rg" panose="02000506030000020004" pitchFamily="50" charset="0"/>
            </a:endParaRPr>
          </a:p>
        </p:txBody>
      </p:sp>
      <p:sp>
        <p:nvSpPr>
          <p:cNvPr id="21" name="Rectangle 20">
            <a:extLst>
              <a:ext uri="{FF2B5EF4-FFF2-40B4-BE49-F238E27FC236}">
                <a16:creationId xmlns:a16="http://schemas.microsoft.com/office/drawing/2014/main" xmlns="" id="{FE8E94B8-210A-4466-AF5E-E5FC7CE9A25C}"/>
              </a:ext>
            </a:extLst>
          </p:cNvPr>
          <p:cNvSpPr/>
          <p:nvPr/>
        </p:nvSpPr>
        <p:spPr>
          <a:xfrm>
            <a:off x="4500708" y="2058633"/>
            <a:ext cx="4659156" cy="630942"/>
          </a:xfrm>
          <a:prstGeom prst="rect">
            <a:avLst/>
          </a:prstGeom>
        </p:spPr>
        <p:txBody>
          <a:bodyPr wrap="square">
            <a:spAutoFit/>
          </a:bodyPr>
          <a:lstStyle/>
          <a:p>
            <a:pPr marL="1105297" defTabSz="914240">
              <a:defRPr/>
            </a:pPr>
            <a:r>
              <a:rPr lang="id-ID" sz="1750" b="1" dirty="0"/>
              <a:t>PP Nomor </a:t>
            </a:r>
            <a:r>
              <a:rPr lang="en-US" sz="1750" b="1" dirty="0"/>
              <a:t>49</a:t>
            </a:r>
            <a:r>
              <a:rPr lang="id-ID" sz="1750" b="1" dirty="0"/>
              <a:t> Tahun 201</a:t>
            </a:r>
            <a:r>
              <a:rPr lang="en-US" sz="1750" b="1" dirty="0"/>
              <a:t>8</a:t>
            </a:r>
            <a:r>
              <a:rPr lang="id-ID" sz="1750" b="1" dirty="0"/>
              <a:t> tentang Manaj</a:t>
            </a:r>
            <a:r>
              <a:rPr lang="en-US" sz="1750" b="1" dirty="0"/>
              <a:t>e</a:t>
            </a:r>
            <a:r>
              <a:rPr lang="id-ID" sz="1750" b="1" dirty="0"/>
              <a:t>men </a:t>
            </a:r>
            <a:r>
              <a:rPr lang="en-US" sz="1750" b="1" dirty="0"/>
              <a:t>PPPK</a:t>
            </a:r>
          </a:p>
        </p:txBody>
      </p:sp>
      <p:sp>
        <p:nvSpPr>
          <p:cNvPr id="22" name="TextBox 21">
            <a:extLst>
              <a:ext uri="{FF2B5EF4-FFF2-40B4-BE49-F238E27FC236}">
                <a16:creationId xmlns:a16="http://schemas.microsoft.com/office/drawing/2014/main" xmlns="" id="{4D1BD1F0-C01B-4D13-9A0A-015BB27A3712}"/>
              </a:ext>
            </a:extLst>
          </p:cNvPr>
          <p:cNvSpPr txBox="1"/>
          <p:nvPr/>
        </p:nvSpPr>
        <p:spPr>
          <a:xfrm>
            <a:off x="4555207" y="2136599"/>
            <a:ext cx="542925" cy="415498"/>
          </a:xfrm>
          <a:prstGeom prst="rect">
            <a:avLst/>
          </a:prstGeom>
          <a:noFill/>
        </p:spPr>
        <p:txBody>
          <a:bodyPr wrap="square" rtlCol="0">
            <a:spAutoFit/>
          </a:bodyPr>
          <a:lstStyle/>
          <a:p>
            <a:r>
              <a:rPr lang="en-US" sz="2100" b="1" dirty="0">
                <a:solidFill>
                  <a:schemeClr val="bg1"/>
                </a:solidFill>
                <a:effectLst>
                  <a:outerShdw blurRad="38100" dist="38100" dir="2700000" algn="tl">
                    <a:srgbClr val="000000">
                      <a:alpha val="43137"/>
                    </a:srgbClr>
                  </a:outerShdw>
                </a:effectLst>
                <a:latin typeface="Proxima Nova Rg" panose="02000506030000020004" pitchFamily="50" charset="0"/>
              </a:rPr>
              <a:t>3</a:t>
            </a:r>
          </a:p>
        </p:txBody>
      </p:sp>
    </p:spTree>
    <p:extLst>
      <p:ext uri="{BB962C8B-B14F-4D97-AF65-F5344CB8AC3E}">
        <p14:creationId xmlns:p14="http://schemas.microsoft.com/office/powerpoint/2010/main" val="2451742547"/>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Rectangle 34">
            <a:extLst>
              <a:ext uri="{FF2B5EF4-FFF2-40B4-BE49-F238E27FC236}">
                <a16:creationId xmlns:a16="http://schemas.microsoft.com/office/drawing/2014/main" xmlns="" id="{92397B06-3A6A-48E1-8118-A06DECDBE1A8}"/>
              </a:ext>
            </a:extLst>
          </p:cNvPr>
          <p:cNvSpPr/>
          <p:nvPr/>
        </p:nvSpPr>
        <p:spPr>
          <a:xfrm>
            <a:off x="1066800" y="609600"/>
            <a:ext cx="6858000" cy="692201"/>
          </a:xfrm>
          <a:prstGeom prst="rect">
            <a:avLst/>
          </a:prstGeom>
          <a:solidFill>
            <a:srgbClr val="2038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solidFill>
                <a:srgbClr val="203864"/>
              </a:solidFill>
            </a:endParaRPr>
          </a:p>
        </p:txBody>
      </p:sp>
      <p:grpSp>
        <p:nvGrpSpPr>
          <p:cNvPr id="7" name="Group 6"/>
          <p:cNvGrpSpPr/>
          <p:nvPr/>
        </p:nvGrpSpPr>
        <p:grpSpPr>
          <a:xfrm>
            <a:off x="2514600" y="1447800"/>
            <a:ext cx="3377744" cy="4114800"/>
            <a:chOff x="5894368" y="2668222"/>
            <a:chExt cx="11198412" cy="10191667"/>
          </a:xfrm>
        </p:grpSpPr>
        <p:sp>
          <p:nvSpPr>
            <p:cNvPr id="40" name="Freeform 39"/>
            <p:cNvSpPr>
              <a:spLocks noChangeAspect="1"/>
            </p:cNvSpPr>
            <p:nvPr/>
          </p:nvSpPr>
          <p:spPr>
            <a:xfrm>
              <a:off x="6240882" y="3800632"/>
              <a:ext cx="9929126" cy="8304321"/>
            </a:xfrm>
            <a:custGeom>
              <a:avLst/>
              <a:gdLst>
                <a:gd name="connsiteX0" fmla="*/ 0 w 1934765"/>
                <a:gd name="connsiteY0" fmla="*/ 483691 h 1934765"/>
                <a:gd name="connsiteX1" fmla="*/ 60461 w 1934765"/>
                <a:gd name="connsiteY1" fmla="*/ 483691 h 1934765"/>
                <a:gd name="connsiteX2" fmla="*/ 60461 w 1934765"/>
                <a:gd name="connsiteY2" fmla="*/ 1451074 h 1934765"/>
                <a:gd name="connsiteX3" fmla="*/ 0 w 1934765"/>
                <a:gd name="connsiteY3" fmla="*/ 1451074 h 1934765"/>
                <a:gd name="connsiteX4" fmla="*/ 0 w 1934765"/>
                <a:gd name="connsiteY4" fmla="*/ 483691 h 1934765"/>
                <a:gd name="connsiteX5" fmla="*/ 120923 w 1934765"/>
                <a:gd name="connsiteY5" fmla="*/ 483691 h 1934765"/>
                <a:gd name="connsiteX6" fmla="*/ 241846 w 1934765"/>
                <a:gd name="connsiteY6" fmla="*/ 483691 h 1934765"/>
                <a:gd name="connsiteX7" fmla="*/ 241846 w 1934765"/>
                <a:gd name="connsiteY7" fmla="*/ 1451074 h 1934765"/>
                <a:gd name="connsiteX8" fmla="*/ 120923 w 1934765"/>
                <a:gd name="connsiteY8" fmla="*/ 1451074 h 1934765"/>
                <a:gd name="connsiteX9" fmla="*/ 120923 w 1934765"/>
                <a:gd name="connsiteY9" fmla="*/ 483691 h 1934765"/>
                <a:gd name="connsiteX10" fmla="*/ 302307 w 1934765"/>
                <a:gd name="connsiteY10" fmla="*/ 483691 h 1934765"/>
                <a:gd name="connsiteX11" fmla="*/ 967383 w 1934765"/>
                <a:gd name="connsiteY11" fmla="*/ 483691 h 1934765"/>
                <a:gd name="connsiteX12" fmla="*/ 967383 w 1934765"/>
                <a:gd name="connsiteY12" fmla="*/ 0 h 1934765"/>
                <a:gd name="connsiteX13" fmla="*/ 1934765 w 1934765"/>
                <a:gd name="connsiteY13" fmla="*/ 967383 h 1934765"/>
                <a:gd name="connsiteX14" fmla="*/ 967383 w 1934765"/>
                <a:gd name="connsiteY14" fmla="*/ 1934765 h 1934765"/>
                <a:gd name="connsiteX15" fmla="*/ 967383 w 1934765"/>
                <a:gd name="connsiteY15" fmla="*/ 1451074 h 1934765"/>
                <a:gd name="connsiteX16" fmla="*/ 302307 w 1934765"/>
                <a:gd name="connsiteY16" fmla="*/ 1451074 h 1934765"/>
                <a:gd name="connsiteX17" fmla="*/ 302307 w 1934765"/>
                <a:gd name="connsiteY17" fmla="*/ 483691 h 19347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934765" h="1934765">
                  <a:moveTo>
                    <a:pt x="0" y="483691"/>
                  </a:moveTo>
                  <a:lnTo>
                    <a:pt x="60461" y="483691"/>
                  </a:lnTo>
                  <a:lnTo>
                    <a:pt x="60461" y="1451074"/>
                  </a:lnTo>
                  <a:lnTo>
                    <a:pt x="0" y="1451074"/>
                  </a:lnTo>
                  <a:lnTo>
                    <a:pt x="0" y="483691"/>
                  </a:lnTo>
                  <a:close/>
                  <a:moveTo>
                    <a:pt x="120923" y="483691"/>
                  </a:moveTo>
                  <a:lnTo>
                    <a:pt x="241846" y="483691"/>
                  </a:lnTo>
                  <a:lnTo>
                    <a:pt x="241846" y="1451074"/>
                  </a:lnTo>
                  <a:lnTo>
                    <a:pt x="120923" y="1451074"/>
                  </a:lnTo>
                  <a:lnTo>
                    <a:pt x="120923" y="483691"/>
                  </a:lnTo>
                  <a:close/>
                  <a:moveTo>
                    <a:pt x="302307" y="483691"/>
                  </a:moveTo>
                  <a:lnTo>
                    <a:pt x="967383" y="483691"/>
                  </a:lnTo>
                  <a:lnTo>
                    <a:pt x="967383" y="0"/>
                  </a:lnTo>
                  <a:lnTo>
                    <a:pt x="1934765" y="967383"/>
                  </a:lnTo>
                  <a:lnTo>
                    <a:pt x="967383" y="1934765"/>
                  </a:lnTo>
                  <a:lnTo>
                    <a:pt x="967383" y="1451074"/>
                  </a:lnTo>
                  <a:lnTo>
                    <a:pt x="302307" y="1451074"/>
                  </a:lnTo>
                  <a:lnTo>
                    <a:pt x="302307" y="483691"/>
                  </a:lnTo>
                  <a:close/>
                </a:path>
              </a:pathLst>
            </a:custGeom>
            <a:gradFill flip="none" rotWithShape="1">
              <a:gsLst>
                <a:gs pos="0">
                  <a:srgbClr val="B5D3DB"/>
                </a:gs>
                <a:gs pos="100000">
                  <a:schemeClr val="accent1">
                    <a:lumMod val="60000"/>
                  </a:schemeClr>
                </a:gs>
              </a:gsLst>
              <a:lin ang="0" scaled="1"/>
              <a:tileRect/>
            </a:gradFill>
            <a:ln>
              <a:noFill/>
            </a:ln>
            <a:effectLst>
              <a:outerShdw blurRad="63500" sx="102000" sy="102000" algn="ctr" rotWithShape="0">
                <a:prstClr val="black">
                  <a:alpha val="40000"/>
                </a:prstClr>
              </a:outerShdw>
            </a:effectLst>
          </p:spPr>
          <p:style>
            <a:lnRef idx="2">
              <a:scrgbClr r="0" g="0" b="0"/>
            </a:lnRef>
            <a:fillRef idx="1">
              <a:scrgbClr r="0" g="0" b="0"/>
            </a:fillRef>
            <a:effectRef idx="0">
              <a:schemeClr val="accent1">
                <a:alpha val="50000"/>
                <a:hueOff val="0"/>
                <a:satOff val="0"/>
                <a:lumOff val="0"/>
                <a:alphaOff val="0"/>
              </a:schemeClr>
            </a:effectRef>
            <a:fontRef idx="minor">
              <a:schemeClr val="tx1"/>
            </a:fontRef>
          </p:style>
          <p:txBody>
            <a:bodyPr spcFirstLastPara="0" vert="horz" wrap="square" lIns="114956" tIns="147449" rIns="165963" bIns="147449" numCol="1" spcCol="1270" anchor="ctr" anchorCtr="0">
              <a:noAutofit/>
            </a:bodyPr>
            <a:lstStyle/>
            <a:p>
              <a:pPr algn="ctr" defTabSz="399971">
                <a:lnSpc>
                  <a:spcPct val="90000"/>
                </a:lnSpc>
                <a:spcBef>
                  <a:spcPct val="0"/>
                </a:spcBef>
                <a:spcAft>
                  <a:spcPct val="35000"/>
                </a:spcAft>
              </a:pPr>
              <a:endParaRPr lang="id-ID" sz="900" dirty="0">
                <a:solidFill>
                  <a:schemeClr val="bg1">
                    <a:lumMod val="95000"/>
                  </a:schemeClr>
                </a:solidFill>
                <a:latin typeface="Lato" panose="020F0502020204030203" pitchFamily="34" charset="0"/>
              </a:endParaRPr>
            </a:p>
          </p:txBody>
        </p:sp>
        <p:grpSp>
          <p:nvGrpSpPr>
            <p:cNvPr id="5133" name="Group 5133"/>
            <p:cNvGrpSpPr>
              <a:grpSpLocks noChangeAspect="1"/>
            </p:cNvGrpSpPr>
            <p:nvPr/>
          </p:nvGrpSpPr>
          <p:grpSpPr>
            <a:xfrm>
              <a:off x="5894368" y="2668222"/>
              <a:ext cx="11198412" cy="10191667"/>
              <a:chOff x="2513750" y="-19843"/>
              <a:chExt cx="5160644" cy="10191666"/>
            </a:xfrm>
          </p:grpSpPr>
          <p:sp>
            <p:nvSpPr>
              <p:cNvPr id="5113" name="Shape 5113"/>
              <p:cNvSpPr/>
              <p:nvPr/>
            </p:nvSpPr>
            <p:spPr>
              <a:xfrm>
                <a:off x="2513750" y="3762"/>
                <a:ext cx="3780014" cy="2857460"/>
              </a:xfrm>
              <a:custGeom>
                <a:avLst/>
                <a:gdLst/>
                <a:ahLst/>
                <a:cxnLst>
                  <a:cxn ang="0">
                    <a:pos x="wd2" y="hd2"/>
                  </a:cxn>
                  <a:cxn ang="5400000">
                    <a:pos x="wd2" y="hd2"/>
                  </a:cxn>
                  <a:cxn ang="10800000">
                    <a:pos x="wd2" y="hd2"/>
                  </a:cxn>
                  <a:cxn ang="16200000">
                    <a:pos x="wd2" y="hd2"/>
                  </a:cxn>
                </a:cxnLst>
                <a:rect l="0" t="0" r="r" b="b"/>
                <a:pathLst>
                  <a:path w="21600" h="21600" extrusionOk="0">
                    <a:moveTo>
                      <a:pt x="3" y="0"/>
                    </a:moveTo>
                    <a:lnTo>
                      <a:pt x="16426" y="0"/>
                    </a:lnTo>
                    <a:cubicBezTo>
                      <a:pt x="17847" y="172"/>
                      <a:pt x="19172" y="1128"/>
                      <a:pt x="20132" y="2676"/>
                    </a:cubicBezTo>
                    <a:cubicBezTo>
                      <a:pt x="21073" y="4193"/>
                      <a:pt x="21597" y="6169"/>
                      <a:pt x="21600" y="8220"/>
                    </a:cubicBezTo>
                    <a:lnTo>
                      <a:pt x="21600" y="21600"/>
                    </a:lnTo>
                    <a:lnTo>
                      <a:pt x="0" y="21600"/>
                    </a:lnTo>
                    <a:lnTo>
                      <a:pt x="3" y="0"/>
                    </a:lnTo>
                    <a:close/>
                  </a:path>
                </a:pathLst>
              </a:custGeom>
              <a:gradFill>
                <a:gsLst>
                  <a:gs pos="23000">
                    <a:srgbClr val="7030A0"/>
                  </a:gs>
                  <a:gs pos="100000">
                    <a:srgbClr val="C00000"/>
                  </a:gs>
                </a:gsLst>
                <a:lin ang="0" scaled="1"/>
              </a:gradFill>
              <a:ln w="12700" cap="flat">
                <a:solidFill>
                  <a:schemeClr val="bg1"/>
                </a:solidFill>
                <a:miter lim="400000"/>
              </a:ln>
              <a:effectLst/>
            </p:spPr>
            <p:txBody>
              <a:bodyPr wrap="square" lIns="0" tIns="0" rIns="0" bIns="0" numCol="1" anchor="ctr">
                <a:noAutofit/>
              </a:bodyPr>
              <a:lstStyle/>
              <a:p>
                <a:pPr lvl="0">
                  <a:defRPr sz="3200"/>
                </a:pPr>
                <a:endParaRPr sz="900"/>
              </a:p>
            </p:txBody>
          </p:sp>
          <p:sp>
            <p:nvSpPr>
              <p:cNvPr id="5116" name="Shape 5116"/>
              <p:cNvSpPr/>
              <p:nvPr/>
            </p:nvSpPr>
            <p:spPr>
              <a:xfrm rot="10800000">
                <a:off x="3013239" y="7595809"/>
                <a:ext cx="4661155" cy="2576014"/>
              </a:xfrm>
              <a:custGeom>
                <a:avLst/>
                <a:gdLst/>
                <a:ahLst/>
                <a:cxnLst>
                  <a:cxn ang="0">
                    <a:pos x="wd2" y="hd2"/>
                  </a:cxn>
                  <a:cxn ang="5400000">
                    <a:pos x="wd2" y="hd2"/>
                  </a:cxn>
                  <a:cxn ang="10800000">
                    <a:pos x="wd2" y="hd2"/>
                  </a:cxn>
                  <a:cxn ang="16200000">
                    <a:pos x="wd2" y="hd2"/>
                  </a:cxn>
                </a:cxnLst>
                <a:rect l="0" t="0" r="r" b="b"/>
                <a:pathLst>
                  <a:path w="21600" h="21600" extrusionOk="0">
                    <a:moveTo>
                      <a:pt x="3" y="0"/>
                    </a:moveTo>
                    <a:lnTo>
                      <a:pt x="16426" y="0"/>
                    </a:lnTo>
                    <a:cubicBezTo>
                      <a:pt x="17847" y="172"/>
                      <a:pt x="19172" y="1128"/>
                      <a:pt x="20132" y="2676"/>
                    </a:cubicBezTo>
                    <a:cubicBezTo>
                      <a:pt x="21073" y="4193"/>
                      <a:pt x="21597" y="6169"/>
                      <a:pt x="21600" y="8220"/>
                    </a:cubicBezTo>
                    <a:lnTo>
                      <a:pt x="21600" y="21600"/>
                    </a:lnTo>
                    <a:lnTo>
                      <a:pt x="0" y="21600"/>
                    </a:lnTo>
                    <a:lnTo>
                      <a:pt x="3" y="0"/>
                    </a:lnTo>
                    <a:close/>
                  </a:path>
                </a:pathLst>
              </a:custGeom>
              <a:gradFill>
                <a:gsLst>
                  <a:gs pos="58000">
                    <a:srgbClr val="B50615"/>
                  </a:gs>
                  <a:gs pos="11000">
                    <a:srgbClr val="7030A0"/>
                  </a:gs>
                </a:gsLst>
                <a:lin ang="0" scaled="1"/>
              </a:gradFill>
              <a:ln w="12700" cap="flat">
                <a:solidFill>
                  <a:schemeClr val="bg1"/>
                </a:solidFill>
                <a:miter lim="400000"/>
              </a:ln>
              <a:effectLst/>
            </p:spPr>
            <p:txBody>
              <a:bodyPr wrap="square" lIns="0" tIns="0" rIns="0" bIns="0" numCol="1" anchor="ctr">
                <a:noAutofit/>
              </a:bodyPr>
              <a:lstStyle/>
              <a:p>
                <a:endParaRPr sz="900"/>
              </a:p>
            </p:txBody>
          </p:sp>
          <p:sp>
            <p:nvSpPr>
              <p:cNvPr id="5127" name="Shape 5127"/>
              <p:cNvSpPr/>
              <p:nvPr/>
            </p:nvSpPr>
            <p:spPr>
              <a:xfrm>
                <a:off x="3387857" y="8047663"/>
                <a:ext cx="4204874" cy="1672312"/>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14286" tIns="14286" rIns="14286" bIns="14286" numCol="1" anchor="ctr">
                <a:spAutoFit/>
              </a:bodyPr>
              <a:lstStyle>
                <a:lvl1pPr algn="r">
                  <a:defRPr sz="2600">
                    <a:solidFill>
                      <a:srgbClr val="F3F3F3"/>
                    </a:solidFill>
                    <a:latin typeface="Roboto Light"/>
                    <a:ea typeface="Roboto Light"/>
                    <a:cs typeface="Roboto Light"/>
                    <a:sym typeface="Roboto Light"/>
                  </a:defRPr>
                </a:lvl1pPr>
              </a:lstStyle>
              <a:p>
                <a:pPr algn="l" defTabSz="160710"/>
                <a:r>
                  <a:rPr lang="en-US" sz="1400" b="1" dirty="0" err="1">
                    <a:solidFill>
                      <a:srgbClr val="FFFFFF"/>
                    </a:solidFill>
                    <a:effectLst>
                      <a:outerShdw blurRad="38100" dist="38100" dir="2700000" algn="tl">
                        <a:srgbClr val="000000">
                          <a:alpha val="43137"/>
                        </a:srgbClr>
                      </a:outerShdw>
                    </a:effectLst>
                    <a:latin typeface="Century Gothic" panose="020B0502020202020204" pitchFamily="34" charset="0"/>
                    <a:ea typeface="Tahoma" panose="020B0604030504040204" pitchFamily="34" charset="0"/>
                    <a:cs typeface="Tahoma" panose="020B0604030504040204" pitchFamily="34" charset="0"/>
                  </a:rPr>
                  <a:t>Eksternal</a:t>
                </a:r>
                <a:r>
                  <a:rPr lang="en-US" sz="1400" b="1" dirty="0">
                    <a:solidFill>
                      <a:srgbClr val="FFFFFF"/>
                    </a:solidFill>
                    <a:effectLst>
                      <a:outerShdw blurRad="38100" dist="38100" dir="2700000" algn="tl">
                        <a:srgbClr val="000000">
                          <a:alpha val="43137"/>
                        </a:srgbClr>
                      </a:outerShdw>
                    </a:effectLst>
                    <a:latin typeface="Century Gothic" panose="020B0502020202020204" pitchFamily="34" charset="0"/>
                    <a:ea typeface="Tahoma" panose="020B0604030504040204" pitchFamily="34" charset="0"/>
                    <a:cs typeface="Tahoma" panose="020B0604030504040204" pitchFamily="34" charset="0"/>
                  </a:rPr>
                  <a:t>:</a:t>
                </a:r>
              </a:p>
              <a:p>
                <a:pPr marL="192518" indent="-192518" algn="l" defTabSz="160710">
                  <a:buFont typeface="Arial" panose="020B0604020202020204" pitchFamily="34" charset="0"/>
                  <a:buChar char="•"/>
                </a:pPr>
                <a:r>
                  <a:rPr lang="en-US" sz="1400" b="1" dirty="0" err="1">
                    <a:solidFill>
                      <a:srgbClr val="FFFFFF"/>
                    </a:solidFill>
                    <a:effectLst>
                      <a:outerShdw blurRad="38100" dist="38100" dir="2700000" algn="tl">
                        <a:srgbClr val="000000">
                          <a:alpha val="43137"/>
                        </a:srgbClr>
                      </a:outerShdw>
                    </a:effectLst>
                    <a:latin typeface="Century Gothic" panose="020B0502020202020204" pitchFamily="34" charset="0"/>
                    <a:ea typeface="Tahoma" panose="020B0604030504040204" pitchFamily="34" charset="0"/>
                    <a:cs typeface="Tahoma" panose="020B0604030504040204" pitchFamily="34" charset="0"/>
                  </a:rPr>
                  <a:t>Globalisasi</a:t>
                </a:r>
                <a:r>
                  <a:rPr lang="en-US" sz="1400" b="1" dirty="0">
                    <a:solidFill>
                      <a:srgbClr val="FFFFFF"/>
                    </a:solidFill>
                    <a:effectLst>
                      <a:outerShdw blurRad="38100" dist="38100" dir="2700000" algn="tl">
                        <a:srgbClr val="000000">
                          <a:alpha val="43137"/>
                        </a:srgbClr>
                      </a:outerShdw>
                    </a:effectLst>
                    <a:latin typeface="Century Gothic" panose="020B0502020202020204" pitchFamily="34" charset="0"/>
                    <a:ea typeface="Tahoma" panose="020B0604030504040204" pitchFamily="34" charset="0"/>
                    <a:cs typeface="Tahoma" panose="020B0604030504040204" pitchFamily="34" charset="0"/>
                  </a:rPr>
                  <a:t> &amp; </a:t>
                </a:r>
                <a:r>
                  <a:rPr lang="en-US" sz="1400" b="1" dirty="0" err="1">
                    <a:solidFill>
                      <a:srgbClr val="FFFFFF"/>
                    </a:solidFill>
                    <a:effectLst>
                      <a:outerShdw blurRad="38100" dist="38100" dir="2700000" algn="tl">
                        <a:srgbClr val="000000">
                          <a:alpha val="43137"/>
                        </a:srgbClr>
                      </a:outerShdw>
                    </a:effectLst>
                    <a:latin typeface="Century Gothic" panose="020B0502020202020204" pitchFamily="34" charset="0"/>
                    <a:ea typeface="Tahoma" panose="020B0604030504040204" pitchFamily="34" charset="0"/>
                    <a:cs typeface="Tahoma" panose="020B0604030504040204" pitchFamily="34" charset="0"/>
                  </a:rPr>
                  <a:t>persaingan</a:t>
                </a:r>
                <a:endParaRPr lang="en-US" sz="1400" b="1" dirty="0">
                  <a:solidFill>
                    <a:srgbClr val="FFFFFF"/>
                  </a:solidFill>
                  <a:effectLst>
                    <a:outerShdw blurRad="38100" dist="38100" dir="2700000" algn="tl">
                      <a:srgbClr val="000000">
                        <a:alpha val="43137"/>
                      </a:srgbClr>
                    </a:outerShdw>
                  </a:effectLst>
                  <a:latin typeface="Century Gothic" panose="020B0502020202020204" pitchFamily="34" charset="0"/>
                  <a:ea typeface="Tahoma" panose="020B0604030504040204" pitchFamily="34" charset="0"/>
                  <a:cs typeface="Tahoma" panose="020B0604030504040204" pitchFamily="34" charset="0"/>
                </a:endParaRPr>
              </a:p>
              <a:p>
                <a:pPr marL="192518" indent="-192518" algn="l" defTabSz="160710">
                  <a:buFont typeface="Arial" panose="020B0604020202020204" pitchFamily="34" charset="0"/>
                  <a:buChar char="•"/>
                </a:pPr>
                <a:r>
                  <a:rPr lang="en-US" sz="1400" b="1" dirty="0" err="1">
                    <a:solidFill>
                      <a:srgbClr val="FFFFFF"/>
                    </a:solidFill>
                    <a:effectLst>
                      <a:outerShdw blurRad="38100" dist="38100" dir="2700000" algn="tl">
                        <a:srgbClr val="000000">
                          <a:alpha val="43137"/>
                        </a:srgbClr>
                      </a:outerShdw>
                    </a:effectLst>
                    <a:latin typeface="Century Gothic" panose="020B0502020202020204" pitchFamily="34" charset="0"/>
                    <a:ea typeface="Tahoma" panose="020B0604030504040204" pitchFamily="34" charset="0"/>
                    <a:cs typeface="Tahoma" panose="020B0604030504040204" pitchFamily="34" charset="0"/>
                  </a:rPr>
                  <a:t>Industri</a:t>
                </a:r>
                <a:r>
                  <a:rPr lang="en-US" sz="1400" b="1" dirty="0">
                    <a:solidFill>
                      <a:srgbClr val="FFFFFF"/>
                    </a:solidFill>
                    <a:effectLst>
                      <a:outerShdw blurRad="38100" dist="38100" dir="2700000" algn="tl">
                        <a:srgbClr val="000000">
                          <a:alpha val="43137"/>
                        </a:srgbClr>
                      </a:outerShdw>
                    </a:effectLst>
                    <a:latin typeface="Century Gothic" panose="020B0502020202020204" pitchFamily="34" charset="0"/>
                    <a:ea typeface="Tahoma" panose="020B0604030504040204" pitchFamily="34" charset="0"/>
                    <a:cs typeface="Tahoma" panose="020B0604030504040204" pitchFamily="34" charset="0"/>
                  </a:rPr>
                  <a:t> 4.0</a:t>
                </a:r>
              </a:p>
            </p:txBody>
          </p:sp>
          <p:sp>
            <p:nvSpPr>
              <p:cNvPr id="5126" name="Shape 5126"/>
              <p:cNvSpPr/>
              <p:nvPr/>
            </p:nvSpPr>
            <p:spPr>
              <a:xfrm>
                <a:off x="2936774" y="-19843"/>
                <a:ext cx="3012207" cy="2874088"/>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14286" tIns="14286" rIns="14286" bIns="14286" numCol="1" anchor="ctr">
                <a:spAutoFit/>
              </a:bodyPr>
              <a:lstStyle>
                <a:lvl1pPr algn="l">
                  <a:defRPr sz="2600">
                    <a:solidFill>
                      <a:srgbClr val="F3F3F3"/>
                    </a:solidFill>
                    <a:latin typeface="Roboto Light"/>
                    <a:ea typeface="Roboto Light"/>
                    <a:cs typeface="Roboto Light"/>
                    <a:sym typeface="Roboto Light"/>
                  </a:defRPr>
                </a:lvl1pPr>
              </a:lstStyle>
              <a:p>
                <a:pPr defTabSz="160710"/>
                <a:r>
                  <a:rPr lang="en-US" sz="1013" b="1" dirty="0">
                    <a:solidFill>
                      <a:srgbClr val="FFFFFF"/>
                    </a:solidFill>
                    <a:effectLst>
                      <a:outerShdw blurRad="38100" dist="38100" dir="2700000" algn="tl">
                        <a:srgbClr val="000000">
                          <a:alpha val="43137"/>
                        </a:srgbClr>
                      </a:outerShdw>
                    </a:effectLst>
                    <a:latin typeface="Century Gothic" panose="020B0502020202020204" pitchFamily="34" charset="0"/>
                    <a:ea typeface="Tahoma" panose="020B0604030504040204" pitchFamily="34" charset="0"/>
                    <a:cs typeface="Tahoma" panose="020B0604030504040204" pitchFamily="34" charset="0"/>
                  </a:rPr>
                  <a:t>Internal:</a:t>
                </a:r>
              </a:p>
              <a:p>
                <a:pPr marL="192518" indent="-192518" defTabSz="160710">
                  <a:buFont typeface="Arial" panose="020B0604020202020204" pitchFamily="34" charset="0"/>
                  <a:buChar char="•"/>
                </a:pPr>
                <a:r>
                  <a:rPr lang="en-US" sz="1013" b="1" dirty="0">
                    <a:solidFill>
                      <a:srgbClr val="FFFFFF"/>
                    </a:solidFill>
                    <a:effectLst>
                      <a:outerShdw blurRad="38100" dist="38100" dir="2700000" algn="tl">
                        <a:srgbClr val="000000">
                          <a:alpha val="43137"/>
                        </a:srgbClr>
                      </a:outerShdw>
                    </a:effectLst>
                    <a:latin typeface="Century Gothic" panose="020B0502020202020204" pitchFamily="34" charset="0"/>
                    <a:ea typeface="Tahoma" panose="020B0604030504040204" pitchFamily="34" charset="0"/>
                    <a:cs typeface="Tahoma" panose="020B0604030504040204" pitchFamily="34" charset="0"/>
                  </a:rPr>
                  <a:t>Mismatch</a:t>
                </a:r>
              </a:p>
              <a:p>
                <a:pPr marL="192518" indent="-192518" defTabSz="160710">
                  <a:buFont typeface="Arial" panose="020B0604020202020204" pitchFamily="34" charset="0"/>
                  <a:buChar char="•"/>
                </a:pPr>
                <a:r>
                  <a:rPr lang="en-US" sz="1013" b="1" dirty="0" err="1">
                    <a:solidFill>
                      <a:srgbClr val="FFFFFF"/>
                    </a:solidFill>
                    <a:effectLst>
                      <a:outerShdw blurRad="38100" dist="38100" dir="2700000" algn="tl">
                        <a:srgbClr val="000000">
                          <a:alpha val="43137"/>
                        </a:srgbClr>
                      </a:outerShdw>
                    </a:effectLst>
                    <a:latin typeface="Century Gothic" panose="020B0502020202020204" pitchFamily="34" charset="0"/>
                    <a:ea typeface="Tahoma" panose="020B0604030504040204" pitchFamily="34" charset="0"/>
                    <a:cs typeface="Tahoma" panose="020B0604030504040204" pitchFamily="34" charset="0"/>
                  </a:rPr>
                  <a:t>Indisipliner</a:t>
                </a:r>
                <a:endParaRPr lang="id-ID" sz="1013" b="1" dirty="0">
                  <a:solidFill>
                    <a:srgbClr val="FFFFFF"/>
                  </a:solidFill>
                  <a:effectLst>
                    <a:outerShdw blurRad="38100" dist="38100" dir="2700000" algn="tl">
                      <a:srgbClr val="000000">
                        <a:alpha val="43137"/>
                      </a:srgbClr>
                    </a:outerShdw>
                  </a:effectLst>
                  <a:latin typeface="Century Gothic" panose="020B0502020202020204" pitchFamily="34" charset="0"/>
                  <a:ea typeface="Tahoma" panose="020B0604030504040204" pitchFamily="34" charset="0"/>
                  <a:cs typeface="Tahoma" panose="020B0604030504040204" pitchFamily="34" charset="0"/>
                </a:endParaRPr>
              </a:p>
              <a:p>
                <a:pPr marL="192518" indent="-192518" defTabSz="160710">
                  <a:buFont typeface="Arial" panose="020B0604020202020204" pitchFamily="34" charset="0"/>
                  <a:buChar char="•"/>
                </a:pPr>
                <a:r>
                  <a:rPr lang="id-ID" sz="1013" b="1" dirty="0">
                    <a:solidFill>
                      <a:srgbClr val="FFFFFF"/>
                    </a:solidFill>
                    <a:effectLst>
                      <a:outerShdw blurRad="38100" dist="38100" dir="2700000" algn="tl">
                        <a:srgbClr val="000000">
                          <a:alpha val="43137"/>
                        </a:srgbClr>
                      </a:outerShdw>
                    </a:effectLst>
                    <a:latin typeface="Century Gothic" panose="020B0502020202020204" pitchFamily="34" charset="0"/>
                    <a:ea typeface="Tahoma" panose="020B0604030504040204" pitchFamily="34" charset="0"/>
                    <a:cs typeface="Tahoma" panose="020B0604030504040204" pitchFamily="34" charset="0"/>
                  </a:rPr>
                  <a:t>19,4 % ASN terindikasi anti Pancasila</a:t>
                </a:r>
                <a:endParaRPr lang="en-US" sz="1013" b="1" dirty="0">
                  <a:solidFill>
                    <a:srgbClr val="FFFFFF"/>
                  </a:solidFill>
                  <a:effectLst>
                    <a:outerShdw blurRad="38100" dist="38100" dir="2700000" algn="tl">
                      <a:srgbClr val="000000">
                        <a:alpha val="43137"/>
                      </a:srgbClr>
                    </a:outerShdw>
                  </a:effectLst>
                  <a:latin typeface="Century Gothic" panose="020B0502020202020204" pitchFamily="34" charset="0"/>
                  <a:ea typeface="Tahoma" panose="020B0604030504040204" pitchFamily="34" charset="0"/>
                  <a:cs typeface="Tahoma" panose="020B0604030504040204" pitchFamily="34" charset="0"/>
                </a:endParaRPr>
              </a:p>
            </p:txBody>
          </p:sp>
        </p:grpSp>
      </p:grpSp>
      <p:sp>
        <p:nvSpPr>
          <p:cNvPr id="6" name="Round Diagonal Corner Rectangle 5"/>
          <p:cNvSpPr/>
          <p:nvPr/>
        </p:nvSpPr>
        <p:spPr>
          <a:xfrm>
            <a:off x="6172200" y="1600200"/>
            <a:ext cx="2057400" cy="3733800"/>
          </a:xfrm>
          <a:prstGeom prst="round2DiagRect">
            <a:avLst/>
          </a:prstGeom>
          <a:gradFill>
            <a:gsLst>
              <a:gs pos="94000">
                <a:srgbClr val="81BBE7"/>
              </a:gs>
              <a:gs pos="0">
                <a:srgbClr val="0070C0"/>
              </a:gs>
            </a:gsLst>
            <a:lin ang="0" scaled="1"/>
          </a:gradFill>
          <a:ln>
            <a:noFill/>
          </a:ln>
          <a:effectLst>
            <a:outerShdw blurRad="50800" dist="76200" dir="108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506">
              <a:solidFill>
                <a:srgbClr val="FFFF00"/>
              </a:solidFill>
            </a:endParaRPr>
          </a:p>
        </p:txBody>
      </p:sp>
      <p:sp>
        <p:nvSpPr>
          <p:cNvPr id="30" name="TextBox 29">
            <a:extLst>
              <a:ext uri="{FF2B5EF4-FFF2-40B4-BE49-F238E27FC236}">
                <a16:creationId xmlns:a16="http://schemas.microsoft.com/office/drawing/2014/main" xmlns="" id="{FD9004E3-4D0B-4739-8510-2FE86D93C209}"/>
              </a:ext>
            </a:extLst>
          </p:cNvPr>
          <p:cNvSpPr txBox="1"/>
          <p:nvPr/>
        </p:nvSpPr>
        <p:spPr>
          <a:xfrm>
            <a:off x="6248400" y="1570676"/>
            <a:ext cx="1581837" cy="715324"/>
          </a:xfrm>
          <a:prstGeom prst="rect">
            <a:avLst/>
          </a:prstGeom>
          <a:noFill/>
        </p:spPr>
        <p:txBody>
          <a:bodyPr wrap="square" rtlCol="0">
            <a:spAutoFit/>
          </a:bodyPr>
          <a:lstStyle/>
          <a:p>
            <a:pPr algn="ctr" defTabSz="160710"/>
            <a:r>
              <a:rPr lang="en-US" sz="2024" b="1" dirty="0">
                <a:solidFill>
                  <a:srgbClr val="FFFF00"/>
                </a:solidFill>
                <a:effectLst>
                  <a:outerShdw blurRad="38100" dist="38100" dir="2700000" algn="tl">
                    <a:srgbClr val="000000">
                      <a:alpha val="43137"/>
                    </a:srgbClr>
                  </a:outerShdw>
                </a:effectLst>
                <a:latin typeface="Century Gothic" panose="020B0502020202020204" pitchFamily="34" charset="0"/>
                <a:ea typeface="Tahoma" panose="020B0604030504040204" pitchFamily="34" charset="0"/>
                <a:cs typeface="Tahoma" panose="020B0604030504040204" pitchFamily="34" charset="0"/>
              </a:rPr>
              <a:t>SMART </a:t>
            </a:r>
            <a:endParaRPr lang="id-ID" sz="2024" b="1" dirty="0">
              <a:solidFill>
                <a:srgbClr val="FFFF00"/>
              </a:solidFill>
              <a:effectLst>
                <a:outerShdw blurRad="38100" dist="38100" dir="2700000" algn="tl">
                  <a:srgbClr val="000000">
                    <a:alpha val="43137"/>
                  </a:srgbClr>
                </a:outerShdw>
              </a:effectLst>
              <a:latin typeface="Century Gothic" panose="020B0502020202020204" pitchFamily="34" charset="0"/>
              <a:ea typeface="Tahoma" panose="020B0604030504040204" pitchFamily="34" charset="0"/>
              <a:cs typeface="Tahoma" panose="020B0604030504040204" pitchFamily="34" charset="0"/>
            </a:endParaRPr>
          </a:p>
          <a:p>
            <a:pPr algn="ctr" defTabSz="160710"/>
            <a:r>
              <a:rPr lang="en-US" sz="2024" b="1" dirty="0">
                <a:solidFill>
                  <a:srgbClr val="FFFF00"/>
                </a:solidFill>
                <a:effectLst>
                  <a:outerShdw blurRad="38100" dist="38100" dir="2700000" algn="tl">
                    <a:srgbClr val="000000">
                      <a:alpha val="43137"/>
                    </a:srgbClr>
                  </a:outerShdw>
                </a:effectLst>
                <a:latin typeface="Century Gothic" panose="020B0502020202020204" pitchFamily="34" charset="0"/>
                <a:ea typeface="Tahoma" panose="020B0604030504040204" pitchFamily="34" charset="0"/>
                <a:cs typeface="Tahoma" panose="020B0604030504040204" pitchFamily="34" charset="0"/>
              </a:rPr>
              <a:t>ASN 2024</a:t>
            </a:r>
          </a:p>
        </p:txBody>
      </p:sp>
      <p:cxnSp>
        <p:nvCxnSpPr>
          <p:cNvPr id="31" name="Straight Connector 30">
            <a:extLst>
              <a:ext uri="{FF2B5EF4-FFF2-40B4-BE49-F238E27FC236}">
                <a16:creationId xmlns:a16="http://schemas.microsoft.com/office/drawing/2014/main" xmlns="" id="{D260F4D7-EC1A-4C83-88D7-2E0A9554F08C}"/>
              </a:ext>
            </a:extLst>
          </p:cNvPr>
          <p:cNvCxnSpPr/>
          <p:nvPr/>
        </p:nvCxnSpPr>
        <p:spPr>
          <a:xfrm>
            <a:off x="6324600" y="2286000"/>
            <a:ext cx="1581837" cy="0"/>
          </a:xfrm>
          <a:prstGeom prst="line">
            <a:avLst/>
          </a:prstGeom>
          <a:ln w="25400">
            <a:solidFill>
              <a:schemeClr val="bg1"/>
            </a:solidFill>
          </a:ln>
          <a:effectLst>
            <a:outerShdw blurRad="50800" dist="127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32" name="TextBox 31">
            <a:extLst>
              <a:ext uri="{FF2B5EF4-FFF2-40B4-BE49-F238E27FC236}">
                <a16:creationId xmlns:a16="http://schemas.microsoft.com/office/drawing/2014/main" xmlns="" id="{132CABAA-8E51-45FC-87AF-03199F0F5AA8}"/>
              </a:ext>
            </a:extLst>
          </p:cNvPr>
          <p:cNvSpPr txBox="1"/>
          <p:nvPr/>
        </p:nvSpPr>
        <p:spPr>
          <a:xfrm>
            <a:off x="6172200" y="2858631"/>
            <a:ext cx="1851071" cy="2246769"/>
          </a:xfrm>
          <a:prstGeom prst="rect">
            <a:avLst/>
          </a:prstGeom>
          <a:noFill/>
        </p:spPr>
        <p:txBody>
          <a:bodyPr wrap="square" rtlCol="0">
            <a:spAutoFit/>
          </a:bodyPr>
          <a:lstStyle/>
          <a:p>
            <a:pPr marL="158948" indent="-158948" defTabSz="160710">
              <a:buFont typeface="Arial" panose="020B0604020202020204" pitchFamily="34" charset="0"/>
              <a:buChar char="•"/>
            </a:pPr>
            <a:r>
              <a:rPr lang="en-US" sz="1400" b="1" dirty="0" err="1">
                <a:solidFill>
                  <a:srgbClr val="FFFF00"/>
                </a:solidFill>
                <a:effectLst>
                  <a:outerShdw blurRad="50800" dist="38100" dir="2700000" algn="tl" rotWithShape="0">
                    <a:prstClr val="black">
                      <a:alpha val="40000"/>
                    </a:prstClr>
                  </a:outerShdw>
                </a:effectLst>
                <a:latin typeface="Century Gothic" panose="020B0502020202020204" pitchFamily="34" charset="0"/>
                <a:ea typeface="Tahoma" panose="020B0604030504040204" pitchFamily="34" charset="0"/>
                <a:cs typeface="Tahoma" panose="020B0604030504040204" pitchFamily="34" charset="0"/>
              </a:rPr>
              <a:t>Integritas</a:t>
            </a:r>
            <a:endParaRPr lang="en-US" sz="1400" b="1" dirty="0">
              <a:solidFill>
                <a:srgbClr val="FFFF00"/>
              </a:solidFill>
              <a:effectLst>
                <a:outerShdw blurRad="50800" dist="38100" dir="2700000" algn="tl" rotWithShape="0">
                  <a:prstClr val="black">
                    <a:alpha val="40000"/>
                  </a:prstClr>
                </a:outerShdw>
              </a:effectLst>
              <a:latin typeface="Century Gothic" panose="020B0502020202020204" pitchFamily="34" charset="0"/>
              <a:ea typeface="Tahoma" panose="020B0604030504040204" pitchFamily="34" charset="0"/>
              <a:cs typeface="Tahoma" panose="020B0604030504040204" pitchFamily="34" charset="0"/>
            </a:endParaRPr>
          </a:p>
          <a:p>
            <a:pPr marL="158948" indent="-158948" defTabSz="160710">
              <a:buFont typeface="Arial" panose="020B0604020202020204" pitchFamily="34" charset="0"/>
              <a:buChar char="•"/>
            </a:pPr>
            <a:r>
              <a:rPr lang="fr-FR" sz="1400" b="1" dirty="0" err="1">
                <a:solidFill>
                  <a:srgbClr val="FFFF00"/>
                </a:solidFill>
                <a:effectLst>
                  <a:outerShdw blurRad="50800" dist="38100" dir="2700000" algn="tl" rotWithShape="0">
                    <a:prstClr val="black">
                      <a:alpha val="40000"/>
                    </a:prstClr>
                  </a:outerShdw>
                </a:effectLst>
                <a:latin typeface="Century Gothic" panose="020B0502020202020204" pitchFamily="34" charset="0"/>
                <a:ea typeface="Tahoma" panose="020B0604030504040204" pitchFamily="34" charset="0"/>
                <a:cs typeface="Tahoma" panose="020B0604030504040204" pitchFamily="34" charset="0"/>
              </a:rPr>
              <a:t>Nasionalime</a:t>
            </a:r>
            <a:endParaRPr lang="fr-FR" sz="1400" b="1" dirty="0">
              <a:solidFill>
                <a:srgbClr val="FFFF00"/>
              </a:solidFill>
              <a:effectLst>
                <a:outerShdw blurRad="50800" dist="38100" dir="2700000" algn="tl" rotWithShape="0">
                  <a:prstClr val="black">
                    <a:alpha val="40000"/>
                  </a:prstClr>
                </a:outerShdw>
              </a:effectLst>
              <a:latin typeface="Century Gothic" panose="020B0502020202020204" pitchFamily="34" charset="0"/>
              <a:ea typeface="Tahoma" panose="020B0604030504040204" pitchFamily="34" charset="0"/>
              <a:cs typeface="Tahoma" panose="020B0604030504040204" pitchFamily="34" charset="0"/>
            </a:endParaRPr>
          </a:p>
          <a:p>
            <a:pPr marL="158948" indent="-158948" defTabSz="160710">
              <a:buFont typeface="Arial" panose="020B0604020202020204" pitchFamily="34" charset="0"/>
              <a:buChar char="•"/>
            </a:pPr>
            <a:r>
              <a:rPr lang="fr-FR" sz="1400" b="1" dirty="0" err="1">
                <a:solidFill>
                  <a:srgbClr val="FFFF00"/>
                </a:solidFill>
                <a:effectLst>
                  <a:outerShdw blurRad="50800" dist="38100" dir="2700000" algn="tl" rotWithShape="0">
                    <a:prstClr val="black">
                      <a:alpha val="40000"/>
                    </a:prstClr>
                  </a:outerShdw>
                </a:effectLst>
                <a:latin typeface="Century Gothic" panose="020B0502020202020204" pitchFamily="34" charset="0"/>
                <a:ea typeface="Tahoma" panose="020B0604030504040204" pitchFamily="34" charset="0"/>
                <a:cs typeface="Tahoma" panose="020B0604030504040204" pitchFamily="34" charset="0"/>
              </a:rPr>
              <a:t>Wawasan</a:t>
            </a:r>
            <a:r>
              <a:rPr lang="fr-FR" sz="1400" b="1" dirty="0">
                <a:solidFill>
                  <a:srgbClr val="FFFF00"/>
                </a:solidFill>
                <a:effectLst>
                  <a:outerShdw blurRad="50800" dist="38100" dir="2700000" algn="tl" rotWithShape="0">
                    <a:prstClr val="black">
                      <a:alpha val="40000"/>
                    </a:prstClr>
                  </a:outerShdw>
                </a:effectLst>
                <a:latin typeface="Century Gothic" panose="020B0502020202020204" pitchFamily="34" charset="0"/>
                <a:ea typeface="Tahoma" panose="020B0604030504040204" pitchFamily="34" charset="0"/>
                <a:cs typeface="Tahoma" panose="020B0604030504040204" pitchFamily="34" charset="0"/>
              </a:rPr>
              <a:t> Global</a:t>
            </a:r>
            <a:endParaRPr lang="en-US" sz="1400" b="1" dirty="0">
              <a:solidFill>
                <a:srgbClr val="FFFF00"/>
              </a:solidFill>
              <a:effectLst>
                <a:outerShdw blurRad="50800" dist="38100" dir="2700000" algn="tl" rotWithShape="0">
                  <a:prstClr val="black">
                    <a:alpha val="40000"/>
                  </a:prstClr>
                </a:outerShdw>
              </a:effectLst>
              <a:latin typeface="Century Gothic" panose="020B0502020202020204" pitchFamily="34" charset="0"/>
              <a:ea typeface="Tahoma" panose="020B0604030504040204" pitchFamily="34" charset="0"/>
              <a:cs typeface="Tahoma" panose="020B0604030504040204" pitchFamily="34" charset="0"/>
            </a:endParaRPr>
          </a:p>
          <a:p>
            <a:pPr marL="158948" indent="-158948" defTabSz="160710">
              <a:buFont typeface="Arial" panose="020B0604020202020204" pitchFamily="34" charset="0"/>
              <a:buChar char="•"/>
            </a:pPr>
            <a:r>
              <a:rPr lang="en-US" sz="1400" b="1" dirty="0">
                <a:solidFill>
                  <a:srgbClr val="FFFF00"/>
                </a:solidFill>
                <a:effectLst>
                  <a:outerShdw blurRad="50800" dist="38100" dir="2700000" algn="tl" rotWithShape="0">
                    <a:prstClr val="black">
                      <a:alpha val="40000"/>
                    </a:prstClr>
                  </a:outerShdw>
                </a:effectLst>
                <a:latin typeface="Century Gothic" panose="020B0502020202020204" pitchFamily="34" charset="0"/>
                <a:ea typeface="Tahoma" panose="020B0604030504040204" pitchFamily="34" charset="0"/>
                <a:cs typeface="Tahoma" panose="020B0604030504040204" pitchFamily="34" charset="0"/>
              </a:rPr>
              <a:t>IT &amp; Bahasa </a:t>
            </a:r>
            <a:r>
              <a:rPr lang="en-US" sz="1400" b="1" dirty="0" err="1">
                <a:solidFill>
                  <a:srgbClr val="FFFF00"/>
                </a:solidFill>
                <a:effectLst>
                  <a:outerShdw blurRad="50800" dist="38100" dir="2700000" algn="tl" rotWithShape="0">
                    <a:prstClr val="black">
                      <a:alpha val="40000"/>
                    </a:prstClr>
                  </a:outerShdw>
                </a:effectLst>
                <a:latin typeface="Century Gothic" panose="020B0502020202020204" pitchFamily="34" charset="0"/>
                <a:ea typeface="Tahoma" panose="020B0604030504040204" pitchFamily="34" charset="0"/>
                <a:cs typeface="Tahoma" panose="020B0604030504040204" pitchFamily="34" charset="0"/>
              </a:rPr>
              <a:t>asing</a:t>
            </a:r>
            <a:endParaRPr lang="en-US" sz="1400" b="1" dirty="0">
              <a:solidFill>
                <a:srgbClr val="FFFF00"/>
              </a:solidFill>
              <a:effectLst>
                <a:outerShdw blurRad="50800" dist="38100" dir="2700000" algn="tl" rotWithShape="0">
                  <a:prstClr val="black">
                    <a:alpha val="40000"/>
                  </a:prstClr>
                </a:outerShdw>
              </a:effectLst>
              <a:latin typeface="Century Gothic" panose="020B0502020202020204" pitchFamily="34" charset="0"/>
              <a:ea typeface="Tahoma" panose="020B0604030504040204" pitchFamily="34" charset="0"/>
              <a:cs typeface="Tahoma" panose="020B0604030504040204" pitchFamily="34" charset="0"/>
            </a:endParaRPr>
          </a:p>
          <a:p>
            <a:pPr marL="158948" indent="-158948" defTabSz="160710">
              <a:buFont typeface="Arial" panose="020B0604020202020204" pitchFamily="34" charset="0"/>
              <a:buChar char="•"/>
            </a:pPr>
            <a:r>
              <a:rPr lang="en-US" sz="1400" b="1" dirty="0">
                <a:solidFill>
                  <a:srgbClr val="FFFF00"/>
                </a:solidFill>
                <a:effectLst>
                  <a:outerShdw blurRad="50800" dist="38100" dir="2700000" algn="tl" rotWithShape="0">
                    <a:prstClr val="black">
                      <a:alpha val="40000"/>
                    </a:prstClr>
                  </a:outerShdw>
                </a:effectLst>
                <a:latin typeface="Century Gothic" panose="020B0502020202020204" pitchFamily="34" charset="0"/>
                <a:ea typeface="Tahoma" panose="020B0604030504040204" pitchFamily="34" charset="0"/>
                <a:cs typeface="Tahoma" panose="020B0604030504040204" pitchFamily="34" charset="0"/>
              </a:rPr>
              <a:t>Hospitality (</a:t>
            </a:r>
            <a:r>
              <a:rPr lang="en-US" sz="1400" b="1" dirty="0" err="1">
                <a:solidFill>
                  <a:srgbClr val="FFFF00"/>
                </a:solidFill>
                <a:effectLst>
                  <a:outerShdw blurRad="50800" dist="38100" dir="2700000" algn="tl" rotWithShape="0">
                    <a:prstClr val="black">
                      <a:alpha val="40000"/>
                    </a:prstClr>
                  </a:outerShdw>
                </a:effectLst>
                <a:latin typeface="Century Gothic" panose="020B0502020202020204" pitchFamily="34" charset="0"/>
                <a:ea typeface="Tahoma" panose="020B0604030504040204" pitchFamily="34" charset="0"/>
                <a:cs typeface="Tahoma" panose="020B0604030504040204" pitchFamily="34" charset="0"/>
              </a:rPr>
              <a:t>Pelayanan</a:t>
            </a:r>
            <a:r>
              <a:rPr lang="en-US" sz="1400" b="1" dirty="0">
                <a:solidFill>
                  <a:srgbClr val="FFFF00"/>
                </a:solidFill>
                <a:effectLst>
                  <a:outerShdw blurRad="50800" dist="38100" dir="2700000" algn="tl" rotWithShape="0">
                    <a:prstClr val="black">
                      <a:alpha val="40000"/>
                    </a:prstClr>
                  </a:outerShdw>
                </a:effectLst>
                <a:latin typeface="Century Gothic" panose="020B0502020202020204" pitchFamily="34" charset="0"/>
                <a:ea typeface="Tahoma" panose="020B0604030504040204" pitchFamily="34" charset="0"/>
                <a:cs typeface="Tahoma" panose="020B0604030504040204" pitchFamily="34" charset="0"/>
              </a:rPr>
              <a:t>)</a:t>
            </a:r>
          </a:p>
          <a:p>
            <a:pPr marL="158948" indent="-158948" defTabSz="160710">
              <a:buFont typeface="Arial" panose="020B0604020202020204" pitchFamily="34" charset="0"/>
              <a:buChar char="•"/>
            </a:pPr>
            <a:r>
              <a:rPr lang="en-US" sz="1400" b="1" dirty="0">
                <a:solidFill>
                  <a:srgbClr val="FFFF00"/>
                </a:solidFill>
                <a:effectLst>
                  <a:outerShdw blurRad="50800" dist="38100" dir="2700000" algn="tl" rotWithShape="0">
                    <a:prstClr val="black">
                      <a:alpha val="40000"/>
                    </a:prstClr>
                  </a:outerShdw>
                </a:effectLst>
                <a:latin typeface="Century Gothic" panose="020B0502020202020204" pitchFamily="34" charset="0"/>
                <a:ea typeface="Tahoma" panose="020B0604030504040204" pitchFamily="34" charset="0"/>
                <a:cs typeface="Tahoma" panose="020B0604030504040204" pitchFamily="34" charset="0"/>
              </a:rPr>
              <a:t>Networking (</a:t>
            </a:r>
            <a:r>
              <a:rPr lang="en-US" sz="1400" b="1" dirty="0" err="1">
                <a:solidFill>
                  <a:srgbClr val="FFFF00"/>
                </a:solidFill>
                <a:effectLst>
                  <a:outerShdw blurRad="50800" dist="38100" dir="2700000" algn="tl" rotWithShape="0">
                    <a:prstClr val="black">
                      <a:alpha val="40000"/>
                    </a:prstClr>
                  </a:outerShdw>
                </a:effectLst>
                <a:latin typeface="Century Gothic" panose="020B0502020202020204" pitchFamily="34" charset="0"/>
                <a:ea typeface="Tahoma" panose="020B0604030504040204" pitchFamily="34" charset="0"/>
                <a:cs typeface="Tahoma" panose="020B0604030504040204" pitchFamily="34" charset="0"/>
              </a:rPr>
              <a:t>Jaringan</a:t>
            </a:r>
            <a:r>
              <a:rPr lang="en-US" sz="1400" b="1" dirty="0">
                <a:solidFill>
                  <a:srgbClr val="FFFF00"/>
                </a:solidFill>
                <a:effectLst>
                  <a:outerShdw blurRad="50800" dist="38100" dir="2700000" algn="tl" rotWithShape="0">
                    <a:prstClr val="black">
                      <a:alpha val="40000"/>
                    </a:prstClr>
                  </a:outerShdw>
                </a:effectLst>
                <a:latin typeface="Century Gothic" panose="020B0502020202020204" pitchFamily="34" charset="0"/>
                <a:ea typeface="Tahoma" panose="020B0604030504040204" pitchFamily="34" charset="0"/>
                <a:cs typeface="Tahoma" panose="020B0604030504040204" pitchFamily="34" charset="0"/>
              </a:rPr>
              <a:t>)</a:t>
            </a:r>
          </a:p>
          <a:p>
            <a:pPr marL="158948" indent="-158948" defTabSz="160710">
              <a:buFont typeface="Arial" panose="020B0604020202020204" pitchFamily="34" charset="0"/>
              <a:buChar char="•"/>
            </a:pPr>
            <a:r>
              <a:rPr lang="en-US" sz="1400" b="1" dirty="0">
                <a:solidFill>
                  <a:srgbClr val="FFFF00"/>
                </a:solidFill>
                <a:effectLst>
                  <a:outerShdw blurRad="50800" dist="38100" dir="2700000" algn="tl" rotWithShape="0">
                    <a:prstClr val="black">
                      <a:alpha val="40000"/>
                    </a:prstClr>
                  </a:outerShdw>
                </a:effectLst>
                <a:latin typeface="Century Gothic" panose="020B0502020202020204" pitchFamily="34" charset="0"/>
                <a:ea typeface="Tahoma" panose="020B0604030504040204" pitchFamily="34" charset="0"/>
                <a:cs typeface="Tahoma" panose="020B0604030504040204" pitchFamily="34" charset="0"/>
              </a:rPr>
              <a:t>Entrepreneurship (</a:t>
            </a:r>
            <a:r>
              <a:rPr lang="en-US" sz="1400" b="1" dirty="0" err="1">
                <a:solidFill>
                  <a:srgbClr val="FFFF00"/>
                </a:solidFill>
                <a:effectLst>
                  <a:outerShdw blurRad="50800" dist="38100" dir="2700000" algn="tl" rotWithShape="0">
                    <a:prstClr val="black">
                      <a:alpha val="40000"/>
                    </a:prstClr>
                  </a:outerShdw>
                </a:effectLst>
                <a:latin typeface="Century Gothic" panose="020B0502020202020204" pitchFamily="34" charset="0"/>
                <a:ea typeface="Tahoma" panose="020B0604030504040204" pitchFamily="34" charset="0"/>
                <a:cs typeface="Tahoma" panose="020B0604030504040204" pitchFamily="34" charset="0"/>
              </a:rPr>
              <a:t>Kewirausahaan</a:t>
            </a:r>
            <a:r>
              <a:rPr lang="en-US" sz="1400" b="1" dirty="0">
                <a:solidFill>
                  <a:srgbClr val="FFFF00"/>
                </a:solidFill>
                <a:effectLst>
                  <a:outerShdw blurRad="50800" dist="38100" dir="2700000" algn="tl" rotWithShape="0">
                    <a:prstClr val="black">
                      <a:alpha val="40000"/>
                    </a:prstClr>
                  </a:outerShdw>
                </a:effectLst>
                <a:latin typeface="Century Gothic" panose="020B0502020202020204" pitchFamily="34" charset="0"/>
                <a:ea typeface="Tahoma" panose="020B0604030504040204" pitchFamily="34" charset="0"/>
                <a:cs typeface="Tahoma" panose="020B0604030504040204" pitchFamily="34" charset="0"/>
              </a:rPr>
              <a:t>)</a:t>
            </a:r>
          </a:p>
        </p:txBody>
      </p:sp>
      <p:sp>
        <p:nvSpPr>
          <p:cNvPr id="33" name="TextBox 32">
            <a:extLst>
              <a:ext uri="{FF2B5EF4-FFF2-40B4-BE49-F238E27FC236}">
                <a16:creationId xmlns:a16="http://schemas.microsoft.com/office/drawing/2014/main" xmlns="" id="{CF53F0A3-ECDF-41DF-BBD7-A4F84C47AEB3}"/>
              </a:ext>
            </a:extLst>
          </p:cNvPr>
          <p:cNvSpPr txBox="1"/>
          <p:nvPr/>
        </p:nvSpPr>
        <p:spPr>
          <a:xfrm>
            <a:off x="6248400" y="2438400"/>
            <a:ext cx="1691218" cy="307777"/>
          </a:xfrm>
          <a:prstGeom prst="rect">
            <a:avLst/>
          </a:prstGeom>
          <a:noFill/>
        </p:spPr>
        <p:txBody>
          <a:bodyPr wrap="square" rtlCol="0">
            <a:spAutoFit/>
          </a:bodyPr>
          <a:lstStyle/>
          <a:p>
            <a:pPr defTabSz="160710"/>
            <a:r>
              <a:rPr lang="en-US" sz="1400" b="1" dirty="0">
                <a:solidFill>
                  <a:srgbClr val="FFFF00"/>
                </a:solidFill>
                <a:effectLst>
                  <a:outerShdw blurRad="38100" dist="38100" dir="2700000" algn="tl">
                    <a:srgbClr val="000000">
                      <a:alpha val="43137"/>
                    </a:srgbClr>
                  </a:outerShdw>
                </a:effectLst>
                <a:latin typeface="Century Gothic" panose="020B0502020202020204" pitchFamily="34" charset="0"/>
                <a:ea typeface="Tahoma" panose="020B0604030504040204" pitchFamily="34" charset="0"/>
                <a:cs typeface="Tahoma" panose="020B0604030504040204" pitchFamily="34" charset="0"/>
              </a:rPr>
              <a:t>Profile:</a:t>
            </a:r>
          </a:p>
        </p:txBody>
      </p:sp>
      <p:sp>
        <p:nvSpPr>
          <p:cNvPr id="9" name="TextBox 8"/>
          <p:cNvSpPr txBox="1"/>
          <p:nvPr/>
        </p:nvSpPr>
        <p:spPr>
          <a:xfrm>
            <a:off x="5488637" y="2578110"/>
            <a:ext cx="589349" cy="1754326"/>
          </a:xfrm>
          <a:prstGeom prst="rect">
            <a:avLst/>
          </a:prstGeom>
          <a:noFill/>
        </p:spPr>
        <p:txBody>
          <a:bodyPr wrap="square" rtlCol="0">
            <a:spAutoFit/>
          </a:bodyPr>
          <a:lstStyle/>
          <a:p>
            <a:pPr algn="ctr"/>
            <a:r>
              <a:rPr lang="id-ID" sz="1350" b="1" dirty="0">
                <a:solidFill>
                  <a:srgbClr val="FF0000"/>
                </a:solidFill>
                <a:latin typeface="Tahoma" panose="020B0604030504040204" pitchFamily="34" charset="0"/>
                <a:ea typeface="Tahoma" panose="020B0604030504040204" pitchFamily="34" charset="0"/>
                <a:cs typeface="Tahoma" panose="020B0604030504040204" pitchFamily="34" charset="0"/>
              </a:rPr>
              <a:t>A</a:t>
            </a:r>
          </a:p>
          <a:p>
            <a:pPr algn="ctr"/>
            <a:r>
              <a:rPr lang="id-ID" sz="1350" b="1" dirty="0">
                <a:solidFill>
                  <a:srgbClr val="FF0000"/>
                </a:solidFill>
                <a:latin typeface="Tahoma" panose="020B0604030504040204" pitchFamily="34" charset="0"/>
                <a:ea typeface="Tahoma" panose="020B0604030504040204" pitchFamily="34" charset="0"/>
                <a:cs typeface="Tahoma" panose="020B0604030504040204" pitchFamily="34" charset="0"/>
              </a:rPr>
              <a:t>N</a:t>
            </a:r>
          </a:p>
          <a:p>
            <a:pPr algn="ctr"/>
            <a:r>
              <a:rPr lang="id-ID" sz="1350" b="1" dirty="0">
                <a:solidFill>
                  <a:srgbClr val="FF0000"/>
                </a:solidFill>
                <a:latin typeface="Tahoma" panose="020B0604030504040204" pitchFamily="34" charset="0"/>
                <a:ea typeface="Tahoma" panose="020B0604030504040204" pitchFamily="34" charset="0"/>
                <a:cs typeface="Tahoma" panose="020B0604030504040204" pitchFamily="34" charset="0"/>
              </a:rPr>
              <a:t>T</a:t>
            </a:r>
          </a:p>
          <a:p>
            <a:pPr algn="ctr"/>
            <a:r>
              <a:rPr lang="id-ID" sz="1350" b="1" dirty="0">
                <a:solidFill>
                  <a:srgbClr val="FF0000"/>
                </a:solidFill>
                <a:latin typeface="Tahoma" panose="020B0604030504040204" pitchFamily="34" charset="0"/>
                <a:ea typeface="Tahoma" panose="020B0604030504040204" pitchFamily="34" charset="0"/>
                <a:cs typeface="Tahoma" panose="020B0604030504040204" pitchFamily="34" charset="0"/>
              </a:rPr>
              <a:t>A</a:t>
            </a:r>
          </a:p>
          <a:p>
            <a:pPr algn="ctr"/>
            <a:r>
              <a:rPr lang="id-ID" sz="1350" b="1" dirty="0">
                <a:solidFill>
                  <a:srgbClr val="FF0000"/>
                </a:solidFill>
                <a:latin typeface="Tahoma" panose="020B0604030504040204" pitchFamily="34" charset="0"/>
                <a:ea typeface="Tahoma" panose="020B0604030504040204" pitchFamily="34" charset="0"/>
                <a:cs typeface="Tahoma" panose="020B0604030504040204" pitchFamily="34" charset="0"/>
              </a:rPr>
              <a:t>N</a:t>
            </a:r>
          </a:p>
          <a:p>
            <a:pPr algn="ctr"/>
            <a:r>
              <a:rPr lang="id-ID" sz="1350" b="1" dirty="0">
                <a:solidFill>
                  <a:srgbClr val="FF0000"/>
                </a:solidFill>
                <a:latin typeface="Tahoma" panose="020B0604030504040204" pitchFamily="34" charset="0"/>
                <a:ea typeface="Tahoma" panose="020B0604030504040204" pitchFamily="34" charset="0"/>
                <a:cs typeface="Tahoma" panose="020B0604030504040204" pitchFamily="34" charset="0"/>
              </a:rPr>
              <a:t>G</a:t>
            </a:r>
          </a:p>
          <a:p>
            <a:pPr algn="ctr"/>
            <a:r>
              <a:rPr lang="id-ID" sz="1350" b="1" dirty="0">
                <a:solidFill>
                  <a:srgbClr val="FF0000"/>
                </a:solidFill>
                <a:latin typeface="Tahoma" panose="020B0604030504040204" pitchFamily="34" charset="0"/>
                <a:ea typeface="Tahoma" panose="020B0604030504040204" pitchFamily="34" charset="0"/>
                <a:cs typeface="Tahoma" panose="020B0604030504040204" pitchFamily="34" charset="0"/>
              </a:rPr>
              <a:t>A</a:t>
            </a:r>
          </a:p>
          <a:p>
            <a:pPr algn="ctr"/>
            <a:r>
              <a:rPr lang="id-ID" sz="1350" b="1" dirty="0">
                <a:solidFill>
                  <a:srgbClr val="FF0000"/>
                </a:solidFill>
                <a:latin typeface="Tahoma" panose="020B0604030504040204" pitchFamily="34" charset="0"/>
                <a:ea typeface="Tahoma" panose="020B0604030504040204" pitchFamily="34" charset="0"/>
                <a:cs typeface="Tahoma" panose="020B0604030504040204" pitchFamily="34" charset="0"/>
              </a:rPr>
              <a:t>N</a:t>
            </a:r>
          </a:p>
        </p:txBody>
      </p:sp>
      <p:sp>
        <p:nvSpPr>
          <p:cNvPr id="66" name="TextBox 65"/>
          <p:cNvSpPr txBox="1"/>
          <p:nvPr/>
        </p:nvSpPr>
        <p:spPr>
          <a:xfrm>
            <a:off x="5299824" y="2204038"/>
            <a:ext cx="589349" cy="1126590"/>
          </a:xfrm>
          <a:prstGeom prst="rect">
            <a:avLst/>
          </a:prstGeom>
          <a:noFill/>
        </p:spPr>
        <p:txBody>
          <a:bodyPr wrap="square" rtlCol="0">
            <a:spAutoFit/>
          </a:bodyPr>
          <a:lstStyle/>
          <a:p>
            <a:pPr algn="ctr"/>
            <a:r>
              <a:rPr lang="id-ID" sz="6721" b="1" dirty="0">
                <a:solidFill>
                  <a:srgbClr val="FF0000"/>
                </a:solidFill>
                <a:latin typeface="Tahoma" panose="020B0604030504040204" pitchFamily="34" charset="0"/>
                <a:ea typeface="Tahoma" panose="020B0604030504040204" pitchFamily="34" charset="0"/>
                <a:cs typeface="Tahoma" panose="020B0604030504040204" pitchFamily="34" charset="0"/>
              </a:rPr>
              <a:t>T</a:t>
            </a:r>
          </a:p>
        </p:txBody>
      </p:sp>
      <p:sp>
        <p:nvSpPr>
          <p:cNvPr id="67" name="TextBox 66">
            <a:extLst>
              <a:ext uri="{FF2B5EF4-FFF2-40B4-BE49-F238E27FC236}">
                <a16:creationId xmlns:a16="http://schemas.microsoft.com/office/drawing/2014/main" xmlns="" id="{BED79B17-D7D7-4390-ABD9-83809ECA1C53}"/>
              </a:ext>
            </a:extLst>
          </p:cNvPr>
          <p:cNvSpPr txBox="1"/>
          <p:nvPr/>
        </p:nvSpPr>
        <p:spPr>
          <a:xfrm>
            <a:off x="2895600" y="2819400"/>
            <a:ext cx="2234352" cy="307777"/>
          </a:xfrm>
          <a:prstGeom prst="rect">
            <a:avLst/>
          </a:prstGeom>
          <a:noFill/>
        </p:spPr>
        <p:txBody>
          <a:bodyPr wrap="square" rtlCol="0">
            <a:spAutoFit/>
          </a:bodyPr>
          <a:lstStyle/>
          <a:p>
            <a:pPr algn="ctr" defTabSz="160710"/>
            <a:r>
              <a:rPr lang="en-US" sz="1400" b="1" dirty="0">
                <a:latin typeface="Century Gothic" panose="020B0502020202020204" pitchFamily="34" charset="0"/>
                <a:ea typeface="Tahoma" panose="020B0604030504040204" pitchFamily="34" charset="0"/>
                <a:cs typeface="Tahoma" panose="020B0604030504040204" pitchFamily="34" charset="0"/>
              </a:rPr>
              <a:t>PROGRAM STRATEGIS</a:t>
            </a:r>
          </a:p>
        </p:txBody>
      </p:sp>
      <p:sp>
        <p:nvSpPr>
          <p:cNvPr id="68" name="TextBox 67">
            <a:extLst>
              <a:ext uri="{FF2B5EF4-FFF2-40B4-BE49-F238E27FC236}">
                <a16:creationId xmlns:a16="http://schemas.microsoft.com/office/drawing/2014/main" xmlns="" id="{90FFA17C-0E3F-4F50-BD5F-C0C6000E421D}"/>
              </a:ext>
            </a:extLst>
          </p:cNvPr>
          <p:cNvSpPr txBox="1"/>
          <p:nvPr/>
        </p:nvSpPr>
        <p:spPr>
          <a:xfrm>
            <a:off x="3048000" y="3048000"/>
            <a:ext cx="2150920" cy="1384995"/>
          </a:xfrm>
          <a:prstGeom prst="rect">
            <a:avLst/>
          </a:prstGeom>
          <a:noFill/>
        </p:spPr>
        <p:txBody>
          <a:bodyPr wrap="square" rtlCol="0">
            <a:spAutoFit/>
          </a:bodyPr>
          <a:lstStyle/>
          <a:p>
            <a:pPr marL="160433" indent="-160433" defTabSz="160710">
              <a:buFont typeface="Arial" panose="020B0604020202020204" pitchFamily="34" charset="0"/>
              <a:buChar char="•"/>
            </a:pPr>
            <a:r>
              <a:rPr lang="en-US" sz="1400" b="1" dirty="0" err="1">
                <a:solidFill>
                  <a:srgbClr val="000000"/>
                </a:solidFill>
                <a:latin typeface="Century Gothic" panose="020B0502020202020204" pitchFamily="34" charset="0"/>
                <a:ea typeface="Tahoma" panose="020B0604030504040204" pitchFamily="34" charset="0"/>
                <a:cs typeface="Tahoma" panose="020B0604030504040204" pitchFamily="34" charset="0"/>
              </a:rPr>
              <a:t>Perencanaan</a:t>
            </a:r>
            <a:endParaRPr lang="en-US" sz="1400" b="1" dirty="0">
              <a:solidFill>
                <a:srgbClr val="000000"/>
              </a:solidFill>
              <a:latin typeface="Century Gothic" panose="020B0502020202020204" pitchFamily="34" charset="0"/>
              <a:ea typeface="Tahoma" panose="020B0604030504040204" pitchFamily="34" charset="0"/>
              <a:cs typeface="Tahoma" panose="020B0604030504040204" pitchFamily="34" charset="0"/>
            </a:endParaRPr>
          </a:p>
          <a:p>
            <a:pPr marL="160433" indent="-160433" defTabSz="160710">
              <a:buFont typeface="Arial" panose="020B0604020202020204" pitchFamily="34" charset="0"/>
              <a:buChar char="•"/>
            </a:pPr>
            <a:r>
              <a:rPr lang="en-US" sz="1400" b="1" dirty="0" err="1">
                <a:solidFill>
                  <a:srgbClr val="000000"/>
                </a:solidFill>
                <a:latin typeface="Century Gothic" panose="020B0502020202020204" pitchFamily="34" charset="0"/>
                <a:ea typeface="Tahoma" panose="020B0604030504040204" pitchFamily="34" charset="0"/>
                <a:cs typeface="Tahoma" panose="020B0604030504040204" pitchFamily="34" charset="0"/>
              </a:rPr>
              <a:t>Rekrutmen</a:t>
            </a:r>
            <a:r>
              <a:rPr lang="en-US" sz="1400" b="1" dirty="0">
                <a:solidFill>
                  <a:srgbClr val="000000"/>
                </a:solidFill>
                <a:latin typeface="Century Gothic" panose="020B0502020202020204" pitchFamily="34" charset="0"/>
                <a:ea typeface="Tahoma" panose="020B0604030504040204" pitchFamily="34" charset="0"/>
                <a:cs typeface="Tahoma" panose="020B0604030504040204" pitchFamily="34" charset="0"/>
              </a:rPr>
              <a:t> &amp; </a:t>
            </a:r>
            <a:r>
              <a:rPr lang="en-US" sz="1400" b="1" dirty="0" err="1">
                <a:solidFill>
                  <a:srgbClr val="000000"/>
                </a:solidFill>
                <a:latin typeface="Century Gothic" panose="020B0502020202020204" pitchFamily="34" charset="0"/>
                <a:ea typeface="Tahoma" panose="020B0604030504040204" pitchFamily="34" charset="0"/>
                <a:cs typeface="Tahoma" panose="020B0604030504040204" pitchFamily="34" charset="0"/>
              </a:rPr>
              <a:t>Seleksi</a:t>
            </a:r>
            <a:endParaRPr lang="en-US" sz="1400" b="1" dirty="0">
              <a:solidFill>
                <a:srgbClr val="000000"/>
              </a:solidFill>
              <a:latin typeface="Century Gothic" panose="020B0502020202020204" pitchFamily="34" charset="0"/>
              <a:ea typeface="Tahoma" panose="020B0604030504040204" pitchFamily="34" charset="0"/>
              <a:cs typeface="Tahoma" panose="020B0604030504040204" pitchFamily="34" charset="0"/>
            </a:endParaRPr>
          </a:p>
          <a:p>
            <a:pPr marL="160433" indent="-160433" defTabSz="160710">
              <a:buFont typeface="Arial" panose="020B0604020202020204" pitchFamily="34" charset="0"/>
              <a:buChar char="•"/>
            </a:pPr>
            <a:r>
              <a:rPr lang="en-US" sz="1400" b="1" dirty="0" err="1">
                <a:solidFill>
                  <a:srgbClr val="000000"/>
                </a:solidFill>
                <a:latin typeface="Century Gothic" panose="020B0502020202020204" pitchFamily="34" charset="0"/>
                <a:ea typeface="Tahoma" panose="020B0604030504040204" pitchFamily="34" charset="0"/>
                <a:cs typeface="Tahoma" panose="020B0604030504040204" pitchFamily="34" charset="0"/>
              </a:rPr>
              <a:t>Pengembangan</a:t>
            </a:r>
            <a:r>
              <a:rPr lang="en-US" sz="1400" b="1" dirty="0">
                <a:solidFill>
                  <a:srgbClr val="000000"/>
                </a:solidFill>
                <a:latin typeface="Century Gothic" panose="020B0502020202020204" pitchFamily="34" charset="0"/>
                <a:ea typeface="Tahoma" panose="020B0604030504040204" pitchFamily="34" charset="0"/>
                <a:cs typeface="Tahoma" panose="020B0604030504040204" pitchFamily="34" charset="0"/>
              </a:rPr>
              <a:t> </a:t>
            </a:r>
            <a:r>
              <a:rPr lang="en-US" sz="1400" b="1" dirty="0" err="1">
                <a:solidFill>
                  <a:srgbClr val="000000"/>
                </a:solidFill>
                <a:latin typeface="Century Gothic" panose="020B0502020202020204" pitchFamily="34" charset="0"/>
                <a:ea typeface="Tahoma" panose="020B0604030504040204" pitchFamily="34" charset="0"/>
                <a:cs typeface="Tahoma" panose="020B0604030504040204" pitchFamily="34" charset="0"/>
              </a:rPr>
              <a:t>Kapasitas</a:t>
            </a:r>
            <a:endParaRPr lang="en-US" sz="1400" b="1" dirty="0">
              <a:solidFill>
                <a:srgbClr val="000000"/>
              </a:solidFill>
              <a:latin typeface="Century Gothic" panose="020B0502020202020204" pitchFamily="34" charset="0"/>
              <a:ea typeface="Tahoma" panose="020B0604030504040204" pitchFamily="34" charset="0"/>
              <a:cs typeface="Tahoma" panose="020B0604030504040204" pitchFamily="34" charset="0"/>
            </a:endParaRPr>
          </a:p>
          <a:p>
            <a:pPr marL="160433" indent="-160433" defTabSz="160710">
              <a:buFont typeface="Arial" panose="020B0604020202020204" pitchFamily="34" charset="0"/>
              <a:buChar char="•"/>
            </a:pPr>
            <a:r>
              <a:rPr lang="en-US" sz="1400" b="1" dirty="0" err="1">
                <a:solidFill>
                  <a:srgbClr val="000000"/>
                </a:solidFill>
                <a:latin typeface="Century Gothic" panose="020B0502020202020204" pitchFamily="34" charset="0"/>
                <a:ea typeface="Tahoma" panose="020B0604030504040204" pitchFamily="34" charset="0"/>
                <a:cs typeface="Tahoma" panose="020B0604030504040204" pitchFamily="34" charset="0"/>
              </a:rPr>
              <a:t>Reformasi</a:t>
            </a:r>
            <a:r>
              <a:rPr lang="en-US" sz="1400" b="1" dirty="0">
                <a:solidFill>
                  <a:srgbClr val="000000"/>
                </a:solidFill>
                <a:latin typeface="Century Gothic" panose="020B0502020202020204" pitchFamily="34" charset="0"/>
                <a:ea typeface="Tahoma" panose="020B0604030504040204" pitchFamily="34" charset="0"/>
                <a:cs typeface="Tahoma" panose="020B0604030504040204" pitchFamily="34" charset="0"/>
              </a:rPr>
              <a:t> </a:t>
            </a:r>
            <a:r>
              <a:rPr lang="en-US" sz="1400" b="1" dirty="0" err="1">
                <a:solidFill>
                  <a:srgbClr val="000000"/>
                </a:solidFill>
                <a:latin typeface="Century Gothic" panose="020B0502020202020204" pitchFamily="34" charset="0"/>
                <a:ea typeface="Tahoma" panose="020B0604030504040204" pitchFamily="34" charset="0"/>
                <a:cs typeface="Tahoma" panose="020B0604030504040204" pitchFamily="34" charset="0"/>
              </a:rPr>
              <a:t>Kesejahteraan</a:t>
            </a:r>
            <a:endParaRPr lang="en-US" sz="1400" b="1" dirty="0">
              <a:solidFill>
                <a:srgbClr val="000000"/>
              </a:solidFill>
              <a:latin typeface="Century Gothic" panose="020B0502020202020204" pitchFamily="34" charset="0"/>
              <a:ea typeface="Tahoma" panose="020B0604030504040204" pitchFamily="34" charset="0"/>
              <a:cs typeface="Tahoma" panose="020B0604030504040204" pitchFamily="34" charset="0"/>
            </a:endParaRPr>
          </a:p>
        </p:txBody>
      </p:sp>
      <p:sp>
        <p:nvSpPr>
          <p:cNvPr id="11" name="Rectangle 10"/>
          <p:cNvSpPr/>
          <p:nvPr/>
        </p:nvSpPr>
        <p:spPr>
          <a:xfrm>
            <a:off x="1153127" y="5691179"/>
            <a:ext cx="6858000" cy="176221"/>
          </a:xfrm>
          <a:prstGeom prst="rect">
            <a:avLst/>
          </a:prstGeom>
          <a:solidFill>
            <a:srgbClr val="1F497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506"/>
          </a:p>
        </p:txBody>
      </p:sp>
      <p:cxnSp>
        <p:nvCxnSpPr>
          <p:cNvPr id="13" name="Straight Connector 12"/>
          <p:cNvCxnSpPr/>
          <p:nvPr/>
        </p:nvCxnSpPr>
        <p:spPr>
          <a:xfrm>
            <a:off x="1143000" y="5638800"/>
            <a:ext cx="6858000" cy="0"/>
          </a:xfrm>
          <a:prstGeom prst="line">
            <a:avLst/>
          </a:prstGeom>
          <a:ln>
            <a:solidFill>
              <a:srgbClr val="00A79D"/>
            </a:solidFill>
            <a:prstDash val="dash"/>
          </a:ln>
          <a:effectLst>
            <a:outerShdw blurRad="76200" dist="50800" dir="16200000"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81" name="Freeform 80"/>
          <p:cNvSpPr/>
          <p:nvPr/>
        </p:nvSpPr>
        <p:spPr>
          <a:xfrm rot="5400000">
            <a:off x="1098115" y="2635684"/>
            <a:ext cx="1295400" cy="1662831"/>
          </a:xfrm>
          <a:custGeom>
            <a:avLst/>
            <a:gdLst>
              <a:gd name="connsiteX0" fmla="*/ 0 w 3780014"/>
              <a:gd name="connsiteY0" fmla="*/ 5143423 h 5913055"/>
              <a:gd name="connsiteX1" fmla="*/ 0 w 3780014"/>
              <a:gd name="connsiteY1" fmla="*/ 630015 h 5913055"/>
              <a:gd name="connsiteX2" fmla="*/ 630015 w 3780014"/>
              <a:gd name="connsiteY2" fmla="*/ 0 h 5913055"/>
              <a:gd name="connsiteX3" fmla="*/ 3150000 w 3780014"/>
              <a:gd name="connsiteY3" fmla="*/ 0 h 5913055"/>
              <a:gd name="connsiteX4" fmla="*/ 3780014 w 3780014"/>
              <a:gd name="connsiteY4" fmla="*/ 630015 h 5913055"/>
              <a:gd name="connsiteX5" fmla="*/ 3780014 w 3780014"/>
              <a:gd name="connsiteY5" fmla="*/ 5143423 h 5913055"/>
              <a:gd name="connsiteX6" fmla="*/ 0 w 3780014"/>
              <a:gd name="connsiteY6" fmla="*/ 5913055 h 5913055"/>
              <a:gd name="connsiteX7" fmla="*/ 0 w 3780014"/>
              <a:gd name="connsiteY7" fmla="*/ 5451918 h 5913055"/>
              <a:gd name="connsiteX8" fmla="*/ 3780014 w 3780014"/>
              <a:gd name="connsiteY8" fmla="*/ 5451918 h 5913055"/>
              <a:gd name="connsiteX9" fmla="*/ 3780014 w 3780014"/>
              <a:gd name="connsiteY9" fmla="*/ 5913055 h 59130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780014" h="5913055">
                <a:moveTo>
                  <a:pt x="0" y="5143423"/>
                </a:moveTo>
                <a:lnTo>
                  <a:pt x="0" y="630015"/>
                </a:lnTo>
                <a:cubicBezTo>
                  <a:pt x="0" y="282067"/>
                  <a:pt x="282067" y="0"/>
                  <a:pt x="630015" y="0"/>
                </a:cubicBezTo>
                <a:lnTo>
                  <a:pt x="3150000" y="0"/>
                </a:lnTo>
                <a:cubicBezTo>
                  <a:pt x="3497948" y="0"/>
                  <a:pt x="3780014" y="282067"/>
                  <a:pt x="3780014" y="630015"/>
                </a:cubicBezTo>
                <a:lnTo>
                  <a:pt x="3780014" y="5143423"/>
                </a:lnTo>
                <a:close/>
                <a:moveTo>
                  <a:pt x="0" y="5913055"/>
                </a:moveTo>
                <a:lnTo>
                  <a:pt x="0" y="5451918"/>
                </a:lnTo>
                <a:lnTo>
                  <a:pt x="3780014" y="5451918"/>
                </a:lnTo>
                <a:lnTo>
                  <a:pt x="3780014" y="5913055"/>
                </a:lnTo>
                <a:close/>
              </a:path>
            </a:pathLst>
          </a:custGeom>
          <a:solidFill>
            <a:schemeClr val="tx2"/>
          </a:solidFill>
          <a:ln w="12700" cap="flat">
            <a:noFill/>
            <a:miter lim="400000"/>
          </a:ln>
          <a:effectLst>
            <a:outerShdw blurRad="63500" dist="114300" dir="8100000" algn="tr" rotWithShape="0">
              <a:prstClr val="black">
                <a:alpha val="40000"/>
              </a:prstClr>
            </a:outerShdw>
          </a:effectLst>
        </p:spPr>
        <p:txBody>
          <a:bodyPr wrap="square" lIns="0" tIns="0" rIns="0" bIns="0" numCol="1" anchor="ctr">
            <a:noAutofit/>
          </a:bodyPr>
          <a:lstStyle/>
          <a:p>
            <a:endParaRPr lang="id-ID" sz="900"/>
          </a:p>
        </p:txBody>
      </p:sp>
      <p:sp>
        <p:nvSpPr>
          <p:cNvPr id="77" name="Shape 5129"/>
          <p:cNvSpPr/>
          <p:nvPr/>
        </p:nvSpPr>
        <p:spPr>
          <a:xfrm>
            <a:off x="1143000" y="2895600"/>
            <a:ext cx="1335260" cy="911785"/>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14286" tIns="14286" rIns="14286" bIns="14286" numCol="1" anchor="ctr">
            <a:spAutoFit/>
          </a:bodyPr>
          <a:lstStyle>
            <a:lvl1pPr algn="l">
              <a:defRPr sz="2600">
                <a:solidFill>
                  <a:srgbClr val="F3F3F3"/>
                </a:solidFill>
                <a:latin typeface="Roboto Light"/>
                <a:ea typeface="Roboto Light"/>
                <a:cs typeface="Roboto Light"/>
                <a:sym typeface="Roboto Light"/>
              </a:defRPr>
            </a:lvl1pPr>
          </a:lstStyle>
          <a:p>
            <a:pPr algn="ctr" defTabSz="160710"/>
            <a:r>
              <a:rPr lang="id-ID" sz="1856" b="1" dirty="0">
                <a:solidFill>
                  <a:srgbClr val="FFC000"/>
                </a:solidFill>
                <a:effectLst>
                  <a:outerShdw blurRad="38100" dist="38100" dir="2700000" algn="tl">
                    <a:srgbClr val="000000">
                      <a:alpha val="43137"/>
                    </a:srgbClr>
                  </a:outerShdw>
                </a:effectLst>
                <a:latin typeface="Proxima Nova Bl" panose="02000506030000020004" pitchFamily="50" charset="0"/>
                <a:ea typeface="Tahoma" panose="020B0604030504040204" pitchFamily="34" charset="0"/>
                <a:cs typeface="Tahoma" panose="020B0604030504040204" pitchFamily="34" charset="0"/>
              </a:rPr>
              <a:t>KONDISI</a:t>
            </a:r>
          </a:p>
          <a:p>
            <a:pPr algn="ctr" defTabSz="160710"/>
            <a:r>
              <a:rPr lang="id-ID" sz="1856" b="1" dirty="0">
                <a:solidFill>
                  <a:srgbClr val="FFC000"/>
                </a:solidFill>
                <a:effectLst>
                  <a:outerShdw blurRad="38100" dist="38100" dir="2700000" algn="tl">
                    <a:srgbClr val="000000">
                      <a:alpha val="43137"/>
                    </a:srgbClr>
                  </a:outerShdw>
                </a:effectLst>
                <a:latin typeface="Proxima Nova Bl" panose="02000506030000020004" pitchFamily="50" charset="0"/>
                <a:ea typeface="Tahoma" panose="020B0604030504040204" pitchFamily="34" charset="0"/>
                <a:cs typeface="Tahoma" panose="020B0604030504040204" pitchFamily="34" charset="0"/>
              </a:rPr>
              <a:t>SAAT INI</a:t>
            </a:r>
            <a:endParaRPr lang="en-US" sz="1856" b="1" dirty="0">
              <a:solidFill>
                <a:srgbClr val="FFC000"/>
              </a:solidFill>
              <a:effectLst>
                <a:outerShdw blurRad="38100" dist="38100" dir="2700000" algn="tl">
                  <a:srgbClr val="000000">
                    <a:alpha val="43137"/>
                  </a:srgbClr>
                </a:outerShdw>
              </a:effectLst>
              <a:latin typeface="Proxima Nova Bl" panose="02000506030000020004" pitchFamily="50" charset="0"/>
              <a:ea typeface="Tahoma" panose="020B0604030504040204" pitchFamily="34" charset="0"/>
              <a:cs typeface="Tahoma" panose="020B0604030504040204" pitchFamily="34" charset="0"/>
            </a:endParaRPr>
          </a:p>
          <a:p>
            <a:pPr algn="ctr" defTabSz="160710"/>
            <a:r>
              <a:rPr lang="en-US" sz="1013" b="1" dirty="0" smtClean="0">
                <a:solidFill>
                  <a:srgbClr val="FFC000"/>
                </a:solidFill>
                <a:effectLst>
                  <a:outerShdw blurRad="38100" dist="38100" dir="2700000" algn="tl">
                    <a:srgbClr val="000000">
                      <a:alpha val="43137"/>
                    </a:srgbClr>
                  </a:outerShdw>
                </a:effectLst>
                <a:latin typeface="Proxima Nova Bl" panose="02000506030000020004" pitchFamily="50" charset="0"/>
                <a:ea typeface="Tahoma" panose="020B0604030504040204" pitchFamily="34" charset="0"/>
                <a:cs typeface="Tahoma" panose="020B0604030504040204" pitchFamily="34" charset="0"/>
              </a:rPr>
              <a:t>4,209 </a:t>
            </a:r>
            <a:r>
              <a:rPr lang="en-US" sz="1013" b="1" dirty="0" err="1">
                <a:solidFill>
                  <a:srgbClr val="FFC000"/>
                </a:solidFill>
                <a:effectLst>
                  <a:outerShdw blurRad="38100" dist="38100" dir="2700000" algn="tl">
                    <a:srgbClr val="000000">
                      <a:alpha val="43137"/>
                    </a:srgbClr>
                  </a:outerShdw>
                </a:effectLst>
                <a:latin typeface="Proxima Nova Bl" panose="02000506030000020004" pitchFamily="50" charset="0"/>
                <a:ea typeface="Tahoma" panose="020B0604030504040204" pitchFamily="34" charset="0"/>
                <a:cs typeface="Tahoma" panose="020B0604030504040204" pitchFamily="34" charset="0"/>
              </a:rPr>
              <a:t>Juta</a:t>
            </a:r>
            <a:r>
              <a:rPr lang="en-US" sz="1013" b="1" dirty="0">
                <a:solidFill>
                  <a:srgbClr val="FFC000"/>
                </a:solidFill>
                <a:effectLst>
                  <a:outerShdw blurRad="38100" dist="38100" dir="2700000" algn="tl">
                    <a:srgbClr val="000000">
                      <a:alpha val="43137"/>
                    </a:srgbClr>
                  </a:outerShdw>
                </a:effectLst>
                <a:latin typeface="Proxima Nova Bl" panose="02000506030000020004" pitchFamily="50" charset="0"/>
                <a:ea typeface="Tahoma" panose="020B0604030504040204" pitchFamily="34" charset="0"/>
                <a:cs typeface="Tahoma" panose="020B0604030504040204" pitchFamily="34" charset="0"/>
              </a:rPr>
              <a:t> ASN</a:t>
            </a:r>
          </a:p>
          <a:p>
            <a:pPr algn="ctr" defTabSz="160710"/>
            <a:r>
              <a:rPr lang="en-US" sz="1013" b="1" dirty="0">
                <a:solidFill>
                  <a:srgbClr val="FFC000"/>
                </a:solidFill>
                <a:effectLst>
                  <a:outerShdw blurRad="38100" dist="38100" dir="2700000" algn="tl">
                    <a:srgbClr val="000000">
                      <a:alpha val="43137"/>
                    </a:srgbClr>
                  </a:outerShdw>
                </a:effectLst>
                <a:latin typeface="Proxima Nova Bl" panose="02000506030000020004" pitchFamily="50" charset="0"/>
                <a:ea typeface="Tahoma" panose="020B0604030504040204" pitchFamily="34" charset="0"/>
                <a:cs typeface="Tahoma" panose="020B0604030504040204" pitchFamily="34" charset="0"/>
              </a:rPr>
              <a:t>(Guru PNS : 1,2 </a:t>
            </a:r>
            <a:r>
              <a:rPr lang="en-US" sz="1013" b="1" dirty="0" err="1">
                <a:solidFill>
                  <a:srgbClr val="FFC000"/>
                </a:solidFill>
                <a:effectLst>
                  <a:outerShdw blurRad="38100" dist="38100" dir="2700000" algn="tl">
                    <a:srgbClr val="000000">
                      <a:alpha val="43137"/>
                    </a:srgbClr>
                  </a:outerShdw>
                </a:effectLst>
                <a:latin typeface="Proxima Nova Bl" panose="02000506030000020004" pitchFamily="50" charset="0"/>
                <a:ea typeface="Tahoma" panose="020B0604030504040204" pitchFamily="34" charset="0"/>
                <a:cs typeface="Tahoma" panose="020B0604030504040204" pitchFamily="34" charset="0"/>
              </a:rPr>
              <a:t>Juta</a:t>
            </a:r>
            <a:r>
              <a:rPr lang="en-US" sz="1013" b="1" dirty="0">
                <a:solidFill>
                  <a:srgbClr val="FFC000"/>
                </a:solidFill>
                <a:effectLst>
                  <a:outerShdw blurRad="38100" dist="38100" dir="2700000" algn="tl">
                    <a:srgbClr val="000000">
                      <a:alpha val="43137"/>
                    </a:srgbClr>
                  </a:outerShdw>
                </a:effectLst>
                <a:latin typeface="Proxima Nova Bl" panose="02000506030000020004" pitchFamily="50" charset="0"/>
                <a:ea typeface="Tahoma" panose="020B0604030504040204" pitchFamily="34" charset="0"/>
                <a:cs typeface="Tahoma" panose="020B0604030504040204" pitchFamily="34" charset="0"/>
              </a:rPr>
              <a:t>)</a:t>
            </a:r>
          </a:p>
        </p:txBody>
      </p:sp>
      <p:cxnSp>
        <p:nvCxnSpPr>
          <p:cNvPr id="79" name="Straight Connector 78"/>
          <p:cNvCxnSpPr/>
          <p:nvPr/>
        </p:nvCxnSpPr>
        <p:spPr>
          <a:xfrm>
            <a:off x="1143000" y="1301462"/>
            <a:ext cx="6858000" cy="0"/>
          </a:xfrm>
          <a:prstGeom prst="line">
            <a:avLst/>
          </a:prstGeom>
          <a:ln>
            <a:solidFill>
              <a:srgbClr val="00A79D"/>
            </a:solidFill>
          </a:ln>
          <a:effectLst>
            <a:outerShdw blurRad="63500" dist="50800" dir="5400000" algn="t" rotWithShape="0">
              <a:srgbClr val="00A79D">
                <a:alpha val="40000"/>
              </a:srgbClr>
            </a:outerShdw>
          </a:effectLst>
        </p:spPr>
        <p:style>
          <a:lnRef idx="1">
            <a:schemeClr val="accent1"/>
          </a:lnRef>
          <a:fillRef idx="0">
            <a:schemeClr val="accent1"/>
          </a:fillRef>
          <a:effectRef idx="0">
            <a:schemeClr val="accent1"/>
          </a:effectRef>
          <a:fontRef idx="minor">
            <a:schemeClr val="tx1"/>
          </a:fontRef>
        </p:style>
      </p:cxnSp>
      <p:sp>
        <p:nvSpPr>
          <p:cNvPr id="25" name="TextBox 24">
            <a:extLst>
              <a:ext uri="{FF2B5EF4-FFF2-40B4-BE49-F238E27FC236}">
                <a16:creationId xmlns:a16="http://schemas.microsoft.com/office/drawing/2014/main" xmlns="" id="{3BACC3F9-AA6B-447A-8FCD-CEDF698B9653}"/>
              </a:ext>
            </a:extLst>
          </p:cNvPr>
          <p:cNvSpPr txBox="1"/>
          <p:nvPr/>
        </p:nvSpPr>
        <p:spPr>
          <a:xfrm>
            <a:off x="1219200" y="609600"/>
            <a:ext cx="6762266" cy="584775"/>
          </a:xfrm>
          <a:prstGeom prst="rect">
            <a:avLst/>
          </a:prstGeom>
          <a:noFill/>
        </p:spPr>
        <p:txBody>
          <a:bodyPr wrap="square" rtlCol="0">
            <a:spAutoFit/>
          </a:bodyPr>
          <a:lstStyle/>
          <a:p>
            <a:r>
              <a:rPr lang="en-US" sz="3200" b="1" dirty="0">
                <a:solidFill>
                  <a:schemeClr val="bg1"/>
                </a:solidFill>
                <a:latin typeface="Proxima Nova Bl" panose="02000506030000020004" pitchFamily="50" charset="0"/>
              </a:rPr>
              <a:t>PEMBANGUNAN ASN </a:t>
            </a:r>
            <a:r>
              <a:rPr lang="en-US" sz="3200" b="1" dirty="0">
                <a:solidFill>
                  <a:schemeClr val="bg1"/>
                </a:solidFill>
                <a:latin typeface="Proxima Nova Bl" panose="02000506030000020004" pitchFamily="50" charset="0"/>
                <a:sym typeface="Wingdings" pitchFamily="2" charset="2"/>
              </a:rPr>
              <a:t> </a:t>
            </a:r>
            <a:r>
              <a:rPr lang="en-US" sz="3200" b="1" dirty="0" smtClean="0">
                <a:solidFill>
                  <a:schemeClr val="bg1"/>
                </a:solidFill>
                <a:latin typeface="Proxima Nova Bl" panose="02000506030000020004" pitchFamily="50" charset="0"/>
                <a:sym typeface="Wingdings" pitchFamily="2" charset="2"/>
              </a:rPr>
              <a:t>PERMASALAHAN</a:t>
            </a:r>
            <a:endParaRPr lang="en-US" sz="3200" b="1" dirty="0">
              <a:solidFill>
                <a:schemeClr val="bg1"/>
              </a:solidFill>
              <a:latin typeface="Proxima Nova Bl" panose="02000506030000020004" pitchFamily="50" charset="0"/>
            </a:endParaRPr>
          </a:p>
        </p:txBody>
      </p:sp>
      <p:sp>
        <p:nvSpPr>
          <p:cNvPr id="2" name="Rectangle 1"/>
          <p:cNvSpPr/>
          <p:nvPr/>
        </p:nvSpPr>
        <p:spPr>
          <a:xfrm>
            <a:off x="381000" y="838200"/>
            <a:ext cx="304800" cy="1143000"/>
          </a:xfrm>
          <a:prstGeom prst="rect">
            <a:avLst/>
          </a:prstGeom>
          <a:ln>
            <a:solidFill>
              <a:schemeClr val="bg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Tree>
    <p:extLst>
      <p:ext uri="{BB962C8B-B14F-4D97-AF65-F5344CB8AC3E}">
        <p14:creationId xmlns:p14="http://schemas.microsoft.com/office/powerpoint/2010/main" val="2271775378"/>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1" name="Group 50">
            <a:extLst>
              <a:ext uri="{FF2B5EF4-FFF2-40B4-BE49-F238E27FC236}">
                <a16:creationId xmlns:a16="http://schemas.microsoft.com/office/drawing/2014/main" xmlns="" id="{130B66F9-4530-49B0-A68D-2161C5D1B8D2}"/>
              </a:ext>
            </a:extLst>
          </p:cNvPr>
          <p:cNvGrpSpPr>
            <a:grpSpLocks noChangeAspect="1"/>
          </p:cNvGrpSpPr>
          <p:nvPr/>
        </p:nvGrpSpPr>
        <p:grpSpPr>
          <a:xfrm>
            <a:off x="832037" y="717275"/>
            <a:ext cx="7547162" cy="5151466"/>
            <a:chOff x="16723224" y="2595564"/>
            <a:chExt cx="6638788" cy="2578099"/>
          </a:xfrm>
          <a:solidFill>
            <a:schemeClr val="accent2">
              <a:lumMod val="40000"/>
              <a:lumOff val="60000"/>
            </a:schemeClr>
          </a:solidFill>
          <a:scene3d>
            <a:camera prst="orthographicFront">
              <a:rot lat="0" lon="0" rev="1200000"/>
            </a:camera>
            <a:lightRig rig="threePt" dir="t"/>
          </a:scene3d>
        </p:grpSpPr>
        <p:sp>
          <p:nvSpPr>
            <p:cNvPr id="52" name="Freeform 96">
              <a:extLst>
                <a:ext uri="{FF2B5EF4-FFF2-40B4-BE49-F238E27FC236}">
                  <a16:creationId xmlns:a16="http://schemas.microsoft.com/office/drawing/2014/main" xmlns="" id="{D0B0D52B-63AD-4E00-858D-860C2AA0F50E}"/>
                </a:ext>
              </a:extLst>
            </p:cNvPr>
            <p:cNvSpPr>
              <a:spLocks noChangeArrowheads="1"/>
            </p:cNvSpPr>
            <p:nvPr/>
          </p:nvSpPr>
          <p:spPr bwMode="auto">
            <a:xfrm>
              <a:off x="21015544" y="2803525"/>
              <a:ext cx="595273" cy="660400"/>
            </a:xfrm>
            <a:custGeom>
              <a:avLst/>
              <a:gdLst>
                <a:gd name="T0" fmla="*/ 1573 w 1652"/>
                <a:gd name="T1" fmla="*/ 11 h 1835"/>
                <a:gd name="T2" fmla="*/ 1551 w 1652"/>
                <a:gd name="T3" fmla="*/ 89 h 1835"/>
                <a:gd name="T4" fmla="*/ 1546 w 1652"/>
                <a:gd name="T5" fmla="*/ 233 h 1835"/>
                <a:gd name="T6" fmla="*/ 1596 w 1652"/>
                <a:gd name="T7" fmla="*/ 244 h 1835"/>
                <a:gd name="T8" fmla="*/ 1651 w 1652"/>
                <a:gd name="T9" fmla="*/ 122 h 1835"/>
                <a:gd name="T10" fmla="*/ 1607 w 1652"/>
                <a:gd name="T11" fmla="*/ 11 h 1835"/>
                <a:gd name="T12" fmla="*/ 1141 w 1652"/>
                <a:gd name="T13" fmla="*/ 355 h 1835"/>
                <a:gd name="T14" fmla="*/ 1097 w 1652"/>
                <a:gd name="T15" fmla="*/ 383 h 1835"/>
                <a:gd name="T16" fmla="*/ 1147 w 1652"/>
                <a:gd name="T17" fmla="*/ 460 h 1835"/>
                <a:gd name="T18" fmla="*/ 1202 w 1652"/>
                <a:gd name="T19" fmla="*/ 516 h 1835"/>
                <a:gd name="T20" fmla="*/ 1186 w 1652"/>
                <a:gd name="T21" fmla="*/ 405 h 1835"/>
                <a:gd name="T22" fmla="*/ 1019 w 1652"/>
                <a:gd name="T23" fmla="*/ 754 h 1835"/>
                <a:gd name="T24" fmla="*/ 1014 w 1652"/>
                <a:gd name="T25" fmla="*/ 770 h 1835"/>
                <a:gd name="T26" fmla="*/ 1019 w 1652"/>
                <a:gd name="T27" fmla="*/ 793 h 1835"/>
                <a:gd name="T28" fmla="*/ 1030 w 1652"/>
                <a:gd name="T29" fmla="*/ 743 h 1835"/>
                <a:gd name="T30" fmla="*/ 0 w 1652"/>
                <a:gd name="T31" fmla="*/ 1541 h 1835"/>
                <a:gd name="T32" fmla="*/ 0 w 1652"/>
                <a:gd name="T33" fmla="*/ 1541 h 1835"/>
                <a:gd name="T34" fmla="*/ 171 w 1652"/>
                <a:gd name="T35" fmla="*/ 1713 h 1835"/>
                <a:gd name="T36" fmla="*/ 155 w 1652"/>
                <a:gd name="T37" fmla="*/ 1812 h 1835"/>
                <a:gd name="T38" fmla="*/ 210 w 1652"/>
                <a:gd name="T39" fmla="*/ 1801 h 1835"/>
                <a:gd name="T40" fmla="*/ 299 w 1652"/>
                <a:gd name="T41" fmla="*/ 1812 h 1835"/>
                <a:gd name="T42" fmla="*/ 460 w 1652"/>
                <a:gd name="T43" fmla="*/ 1790 h 1835"/>
                <a:gd name="T44" fmla="*/ 521 w 1652"/>
                <a:gd name="T45" fmla="*/ 1785 h 1835"/>
                <a:gd name="T46" fmla="*/ 726 w 1652"/>
                <a:gd name="T47" fmla="*/ 1563 h 1835"/>
                <a:gd name="T48" fmla="*/ 820 w 1652"/>
                <a:gd name="T49" fmla="*/ 1474 h 1835"/>
                <a:gd name="T50" fmla="*/ 897 w 1652"/>
                <a:gd name="T51" fmla="*/ 1347 h 1835"/>
                <a:gd name="T52" fmla="*/ 925 w 1652"/>
                <a:gd name="T53" fmla="*/ 1275 h 1835"/>
                <a:gd name="T54" fmla="*/ 892 w 1652"/>
                <a:gd name="T55" fmla="*/ 1230 h 1835"/>
                <a:gd name="T56" fmla="*/ 831 w 1652"/>
                <a:gd name="T57" fmla="*/ 1203 h 1835"/>
                <a:gd name="T58" fmla="*/ 753 w 1652"/>
                <a:gd name="T59" fmla="*/ 1291 h 1835"/>
                <a:gd name="T60" fmla="*/ 737 w 1652"/>
                <a:gd name="T61" fmla="*/ 1369 h 1835"/>
                <a:gd name="T62" fmla="*/ 620 w 1652"/>
                <a:gd name="T63" fmla="*/ 1441 h 1835"/>
                <a:gd name="T64" fmla="*/ 565 w 1652"/>
                <a:gd name="T65" fmla="*/ 1435 h 1835"/>
                <a:gd name="T66" fmla="*/ 476 w 1652"/>
                <a:gd name="T67" fmla="*/ 1541 h 1835"/>
                <a:gd name="T68" fmla="*/ 360 w 1652"/>
                <a:gd name="T69" fmla="*/ 1591 h 1835"/>
                <a:gd name="T70" fmla="*/ 238 w 1652"/>
                <a:gd name="T71" fmla="*/ 1568 h 1835"/>
                <a:gd name="T72" fmla="*/ 182 w 1652"/>
                <a:gd name="T73" fmla="*/ 1568 h 1835"/>
                <a:gd name="T74" fmla="*/ 94 w 1652"/>
                <a:gd name="T75" fmla="*/ 1552 h 1835"/>
                <a:gd name="T76" fmla="*/ 49 w 1652"/>
                <a:gd name="T77" fmla="*/ 1546 h 18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652" h="1835">
                  <a:moveTo>
                    <a:pt x="1573" y="11"/>
                  </a:moveTo>
                  <a:lnTo>
                    <a:pt x="1573" y="11"/>
                  </a:lnTo>
                  <a:cubicBezTo>
                    <a:pt x="1573" y="23"/>
                    <a:pt x="1573" y="28"/>
                    <a:pt x="1573" y="39"/>
                  </a:cubicBezTo>
                  <a:cubicBezTo>
                    <a:pt x="1573" y="61"/>
                    <a:pt x="1551" y="67"/>
                    <a:pt x="1551" y="89"/>
                  </a:cubicBezTo>
                  <a:cubicBezTo>
                    <a:pt x="1551" y="117"/>
                    <a:pt x="1585" y="122"/>
                    <a:pt x="1585" y="150"/>
                  </a:cubicBezTo>
                  <a:cubicBezTo>
                    <a:pt x="1585" y="183"/>
                    <a:pt x="1546" y="194"/>
                    <a:pt x="1546" y="233"/>
                  </a:cubicBezTo>
                  <a:cubicBezTo>
                    <a:pt x="1546" y="244"/>
                    <a:pt x="1568" y="244"/>
                    <a:pt x="1579" y="244"/>
                  </a:cubicBezTo>
                  <a:cubicBezTo>
                    <a:pt x="1596" y="244"/>
                    <a:pt x="1596" y="244"/>
                    <a:pt x="1596" y="244"/>
                  </a:cubicBezTo>
                  <a:cubicBezTo>
                    <a:pt x="1596" y="183"/>
                    <a:pt x="1596" y="183"/>
                    <a:pt x="1596" y="183"/>
                  </a:cubicBezTo>
                  <a:cubicBezTo>
                    <a:pt x="1623" y="166"/>
                    <a:pt x="1651" y="156"/>
                    <a:pt x="1651" y="122"/>
                  </a:cubicBezTo>
                  <a:cubicBezTo>
                    <a:pt x="1651" y="105"/>
                    <a:pt x="1629" y="100"/>
                    <a:pt x="1623" y="83"/>
                  </a:cubicBezTo>
                  <a:cubicBezTo>
                    <a:pt x="1618" y="56"/>
                    <a:pt x="1623" y="33"/>
                    <a:pt x="1607" y="11"/>
                  </a:cubicBezTo>
                  <a:cubicBezTo>
                    <a:pt x="1601" y="0"/>
                    <a:pt x="1585" y="11"/>
                    <a:pt x="1573" y="11"/>
                  </a:cubicBezTo>
                  <a:close/>
                  <a:moveTo>
                    <a:pt x="1141" y="355"/>
                  </a:moveTo>
                  <a:lnTo>
                    <a:pt x="1141" y="355"/>
                  </a:lnTo>
                  <a:cubicBezTo>
                    <a:pt x="1125" y="355"/>
                    <a:pt x="1097" y="361"/>
                    <a:pt x="1097" y="383"/>
                  </a:cubicBezTo>
                  <a:cubicBezTo>
                    <a:pt x="1097" y="394"/>
                    <a:pt x="1125" y="388"/>
                    <a:pt x="1130" y="399"/>
                  </a:cubicBezTo>
                  <a:cubicBezTo>
                    <a:pt x="1152" y="416"/>
                    <a:pt x="1147" y="438"/>
                    <a:pt x="1147" y="460"/>
                  </a:cubicBezTo>
                  <a:cubicBezTo>
                    <a:pt x="1147" y="477"/>
                    <a:pt x="1158" y="482"/>
                    <a:pt x="1169" y="488"/>
                  </a:cubicBezTo>
                  <a:cubicBezTo>
                    <a:pt x="1186" y="499"/>
                    <a:pt x="1186" y="516"/>
                    <a:pt x="1202" y="516"/>
                  </a:cubicBezTo>
                  <a:cubicBezTo>
                    <a:pt x="1219" y="516"/>
                    <a:pt x="1224" y="499"/>
                    <a:pt x="1224" y="482"/>
                  </a:cubicBezTo>
                  <a:cubicBezTo>
                    <a:pt x="1224" y="449"/>
                    <a:pt x="1191" y="438"/>
                    <a:pt x="1186" y="405"/>
                  </a:cubicBezTo>
                  <a:cubicBezTo>
                    <a:pt x="1180" y="377"/>
                    <a:pt x="1169" y="355"/>
                    <a:pt x="1141" y="355"/>
                  </a:cubicBezTo>
                  <a:close/>
                  <a:moveTo>
                    <a:pt x="1019" y="754"/>
                  </a:moveTo>
                  <a:lnTo>
                    <a:pt x="1019" y="754"/>
                  </a:lnTo>
                  <a:cubicBezTo>
                    <a:pt x="1019" y="759"/>
                    <a:pt x="1014" y="765"/>
                    <a:pt x="1014" y="770"/>
                  </a:cubicBezTo>
                  <a:cubicBezTo>
                    <a:pt x="1014" y="793"/>
                    <a:pt x="1014" y="793"/>
                    <a:pt x="1014" y="793"/>
                  </a:cubicBezTo>
                  <a:cubicBezTo>
                    <a:pt x="1019" y="793"/>
                    <a:pt x="1019" y="793"/>
                    <a:pt x="1019" y="793"/>
                  </a:cubicBezTo>
                  <a:cubicBezTo>
                    <a:pt x="1036" y="787"/>
                    <a:pt x="1047" y="776"/>
                    <a:pt x="1047" y="759"/>
                  </a:cubicBezTo>
                  <a:cubicBezTo>
                    <a:pt x="1047" y="748"/>
                    <a:pt x="1036" y="743"/>
                    <a:pt x="1030" y="743"/>
                  </a:cubicBezTo>
                  <a:cubicBezTo>
                    <a:pt x="1019" y="743"/>
                    <a:pt x="1025" y="748"/>
                    <a:pt x="1019" y="754"/>
                  </a:cubicBezTo>
                  <a:close/>
                  <a:moveTo>
                    <a:pt x="0" y="1541"/>
                  </a:moveTo>
                  <a:lnTo>
                    <a:pt x="0" y="1541"/>
                  </a:lnTo>
                  <a:lnTo>
                    <a:pt x="0" y="1541"/>
                  </a:lnTo>
                  <a:cubicBezTo>
                    <a:pt x="11" y="1580"/>
                    <a:pt x="49" y="1591"/>
                    <a:pt x="88" y="1607"/>
                  </a:cubicBezTo>
                  <a:cubicBezTo>
                    <a:pt x="133" y="1629"/>
                    <a:pt x="171" y="1657"/>
                    <a:pt x="171" y="1713"/>
                  </a:cubicBezTo>
                  <a:cubicBezTo>
                    <a:pt x="171" y="1746"/>
                    <a:pt x="155" y="1762"/>
                    <a:pt x="155" y="1796"/>
                  </a:cubicBezTo>
                  <a:cubicBezTo>
                    <a:pt x="155" y="1801"/>
                    <a:pt x="155" y="1807"/>
                    <a:pt x="155" y="1812"/>
                  </a:cubicBezTo>
                  <a:lnTo>
                    <a:pt x="155" y="1812"/>
                  </a:lnTo>
                  <a:cubicBezTo>
                    <a:pt x="177" y="1807"/>
                    <a:pt x="188" y="1801"/>
                    <a:pt x="210" y="1801"/>
                  </a:cubicBezTo>
                  <a:cubicBezTo>
                    <a:pt x="232" y="1801"/>
                    <a:pt x="232" y="1834"/>
                    <a:pt x="249" y="1834"/>
                  </a:cubicBezTo>
                  <a:cubicBezTo>
                    <a:pt x="271" y="1834"/>
                    <a:pt x="277" y="1812"/>
                    <a:pt x="299" y="1812"/>
                  </a:cubicBezTo>
                  <a:cubicBezTo>
                    <a:pt x="349" y="1812"/>
                    <a:pt x="349" y="1812"/>
                    <a:pt x="349" y="1812"/>
                  </a:cubicBezTo>
                  <a:cubicBezTo>
                    <a:pt x="393" y="1812"/>
                    <a:pt x="415" y="1790"/>
                    <a:pt x="460" y="1790"/>
                  </a:cubicBezTo>
                  <a:cubicBezTo>
                    <a:pt x="471" y="1790"/>
                    <a:pt x="476" y="1790"/>
                    <a:pt x="487" y="1790"/>
                  </a:cubicBezTo>
                  <a:cubicBezTo>
                    <a:pt x="504" y="1790"/>
                    <a:pt x="509" y="1785"/>
                    <a:pt x="521" y="1785"/>
                  </a:cubicBezTo>
                  <a:cubicBezTo>
                    <a:pt x="570" y="1768"/>
                    <a:pt x="604" y="1752"/>
                    <a:pt x="637" y="1707"/>
                  </a:cubicBezTo>
                  <a:cubicBezTo>
                    <a:pt x="676" y="1657"/>
                    <a:pt x="670" y="1596"/>
                    <a:pt x="726" y="1563"/>
                  </a:cubicBezTo>
                  <a:cubicBezTo>
                    <a:pt x="742" y="1557"/>
                    <a:pt x="748" y="1546"/>
                    <a:pt x="759" y="1535"/>
                  </a:cubicBezTo>
                  <a:cubicBezTo>
                    <a:pt x="787" y="1513"/>
                    <a:pt x="803" y="1502"/>
                    <a:pt x="820" y="1474"/>
                  </a:cubicBezTo>
                  <a:cubicBezTo>
                    <a:pt x="831" y="1458"/>
                    <a:pt x="836" y="1441"/>
                    <a:pt x="853" y="1430"/>
                  </a:cubicBezTo>
                  <a:cubicBezTo>
                    <a:pt x="875" y="1402"/>
                    <a:pt x="881" y="1380"/>
                    <a:pt x="897" y="1347"/>
                  </a:cubicBezTo>
                  <a:cubicBezTo>
                    <a:pt x="908" y="1319"/>
                    <a:pt x="942" y="1314"/>
                    <a:pt x="942" y="1286"/>
                  </a:cubicBezTo>
                  <a:cubicBezTo>
                    <a:pt x="942" y="1275"/>
                    <a:pt x="931" y="1280"/>
                    <a:pt x="925" y="1275"/>
                  </a:cubicBezTo>
                  <a:cubicBezTo>
                    <a:pt x="908" y="1264"/>
                    <a:pt x="908" y="1247"/>
                    <a:pt x="914" y="1230"/>
                  </a:cubicBezTo>
                  <a:cubicBezTo>
                    <a:pt x="903" y="1230"/>
                    <a:pt x="897" y="1230"/>
                    <a:pt x="892" y="1230"/>
                  </a:cubicBezTo>
                  <a:cubicBezTo>
                    <a:pt x="886" y="1230"/>
                    <a:pt x="881" y="1236"/>
                    <a:pt x="875" y="1236"/>
                  </a:cubicBezTo>
                  <a:cubicBezTo>
                    <a:pt x="853" y="1236"/>
                    <a:pt x="847" y="1214"/>
                    <a:pt x="831" y="1203"/>
                  </a:cubicBezTo>
                  <a:cubicBezTo>
                    <a:pt x="814" y="1225"/>
                    <a:pt x="798" y="1236"/>
                    <a:pt x="781" y="1253"/>
                  </a:cubicBezTo>
                  <a:cubicBezTo>
                    <a:pt x="764" y="1264"/>
                    <a:pt x="753" y="1275"/>
                    <a:pt x="753" y="1291"/>
                  </a:cubicBezTo>
                  <a:cubicBezTo>
                    <a:pt x="753" y="1308"/>
                    <a:pt x="759" y="1319"/>
                    <a:pt x="759" y="1336"/>
                  </a:cubicBezTo>
                  <a:cubicBezTo>
                    <a:pt x="759" y="1353"/>
                    <a:pt x="748" y="1358"/>
                    <a:pt x="737" y="1369"/>
                  </a:cubicBezTo>
                  <a:cubicBezTo>
                    <a:pt x="714" y="1380"/>
                    <a:pt x="709" y="1391"/>
                    <a:pt x="692" y="1408"/>
                  </a:cubicBezTo>
                  <a:cubicBezTo>
                    <a:pt x="665" y="1424"/>
                    <a:pt x="654" y="1441"/>
                    <a:pt x="620" y="1441"/>
                  </a:cubicBezTo>
                  <a:cubicBezTo>
                    <a:pt x="604" y="1441"/>
                    <a:pt x="598" y="1430"/>
                    <a:pt x="587" y="1430"/>
                  </a:cubicBezTo>
                  <a:cubicBezTo>
                    <a:pt x="576" y="1430"/>
                    <a:pt x="576" y="1430"/>
                    <a:pt x="565" y="1435"/>
                  </a:cubicBezTo>
                  <a:cubicBezTo>
                    <a:pt x="565" y="1458"/>
                    <a:pt x="548" y="1469"/>
                    <a:pt x="537" y="1491"/>
                  </a:cubicBezTo>
                  <a:cubicBezTo>
                    <a:pt x="521" y="1513"/>
                    <a:pt x="504" y="1530"/>
                    <a:pt x="476" y="1541"/>
                  </a:cubicBezTo>
                  <a:cubicBezTo>
                    <a:pt x="437" y="1546"/>
                    <a:pt x="421" y="1557"/>
                    <a:pt x="393" y="1574"/>
                  </a:cubicBezTo>
                  <a:cubicBezTo>
                    <a:pt x="382" y="1585"/>
                    <a:pt x="371" y="1591"/>
                    <a:pt x="360" y="1591"/>
                  </a:cubicBezTo>
                  <a:cubicBezTo>
                    <a:pt x="315" y="1591"/>
                    <a:pt x="293" y="1585"/>
                    <a:pt x="249" y="1574"/>
                  </a:cubicBezTo>
                  <a:cubicBezTo>
                    <a:pt x="243" y="1574"/>
                    <a:pt x="243" y="1568"/>
                    <a:pt x="238" y="1568"/>
                  </a:cubicBezTo>
                  <a:cubicBezTo>
                    <a:pt x="221" y="1568"/>
                    <a:pt x="216" y="1580"/>
                    <a:pt x="199" y="1580"/>
                  </a:cubicBezTo>
                  <a:cubicBezTo>
                    <a:pt x="194" y="1580"/>
                    <a:pt x="194" y="1568"/>
                    <a:pt x="182" y="1568"/>
                  </a:cubicBezTo>
                  <a:cubicBezTo>
                    <a:pt x="166" y="1557"/>
                    <a:pt x="155" y="1552"/>
                    <a:pt x="133" y="1552"/>
                  </a:cubicBezTo>
                  <a:cubicBezTo>
                    <a:pt x="94" y="1552"/>
                    <a:pt x="94" y="1552"/>
                    <a:pt x="94" y="1552"/>
                  </a:cubicBezTo>
                  <a:cubicBezTo>
                    <a:pt x="88" y="1541"/>
                    <a:pt x="88" y="1535"/>
                    <a:pt x="77" y="1535"/>
                  </a:cubicBezTo>
                  <a:cubicBezTo>
                    <a:pt x="66" y="1535"/>
                    <a:pt x="61" y="1546"/>
                    <a:pt x="49" y="1546"/>
                  </a:cubicBezTo>
                  <a:cubicBezTo>
                    <a:pt x="33" y="1546"/>
                    <a:pt x="16" y="1546"/>
                    <a:pt x="0" y="1541"/>
                  </a:cubicBezTo>
                  <a:close/>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53" name="Freeform 97">
              <a:extLst>
                <a:ext uri="{FF2B5EF4-FFF2-40B4-BE49-F238E27FC236}">
                  <a16:creationId xmlns:a16="http://schemas.microsoft.com/office/drawing/2014/main" xmlns="" id="{479DB4FC-9D88-4FE6-87A0-982487A71DF5}"/>
                </a:ext>
              </a:extLst>
            </p:cNvPr>
            <p:cNvSpPr>
              <a:spLocks noChangeArrowheads="1"/>
            </p:cNvSpPr>
            <p:nvPr/>
          </p:nvSpPr>
          <p:spPr bwMode="auto">
            <a:xfrm>
              <a:off x="22384176" y="3603626"/>
              <a:ext cx="977836" cy="1306513"/>
            </a:xfrm>
            <a:custGeom>
              <a:avLst/>
              <a:gdLst>
                <a:gd name="T0" fmla="*/ 88 w 2716"/>
                <a:gd name="T1" fmla="*/ 1069 h 3630"/>
                <a:gd name="T2" fmla="*/ 271 w 2716"/>
                <a:gd name="T3" fmla="*/ 1163 h 3630"/>
                <a:gd name="T4" fmla="*/ 460 w 2716"/>
                <a:gd name="T5" fmla="*/ 1069 h 3630"/>
                <a:gd name="T6" fmla="*/ 587 w 2716"/>
                <a:gd name="T7" fmla="*/ 897 h 3630"/>
                <a:gd name="T8" fmla="*/ 720 w 2716"/>
                <a:gd name="T9" fmla="*/ 699 h 3630"/>
                <a:gd name="T10" fmla="*/ 809 w 2716"/>
                <a:gd name="T11" fmla="*/ 671 h 3630"/>
                <a:gd name="T12" fmla="*/ 947 w 2716"/>
                <a:gd name="T13" fmla="*/ 654 h 3630"/>
                <a:gd name="T14" fmla="*/ 1091 w 2716"/>
                <a:gd name="T15" fmla="*/ 582 h 3630"/>
                <a:gd name="T16" fmla="*/ 1224 w 2716"/>
                <a:gd name="T17" fmla="*/ 410 h 3630"/>
                <a:gd name="T18" fmla="*/ 1535 w 2716"/>
                <a:gd name="T19" fmla="*/ 427 h 3630"/>
                <a:gd name="T20" fmla="*/ 1828 w 2716"/>
                <a:gd name="T21" fmla="*/ 555 h 3630"/>
                <a:gd name="T22" fmla="*/ 2222 w 2716"/>
                <a:gd name="T23" fmla="*/ 726 h 3630"/>
                <a:gd name="T24" fmla="*/ 2449 w 2716"/>
                <a:gd name="T25" fmla="*/ 760 h 3630"/>
                <a:gd name="T26" fmla="*/ 2627 w 2716"/>
                <a:gd name="T27" fmla="*/ 808 h 3630"/>
                <a:gd name="T28" fmla="*/ 2715 w 2716"/>
                <a:gd name="T29" fmla="*/ 2693 h 3630"/>
                <a:gd name="T30" fmla="*/ 2571 w 2716"/>
                <a:gd name="T31" fmla="*/ 3491 h 3630"/>
                <a:gd name="T32" fmla="*/ 2316 w 2716"/>
                <a:gd name="T33" fmla="*/ 3247 h 3630"/>
                <a:gd name="T34" fmla="*/ 2094 w 2716"/>
                <a:gd name="T35" fmla="*/ 3191 h 3630"/>
                <a:gd name="T36" fmla="*/ 1928 w 2716"/>
                <a:gd name="T37" fmla="*/ 3180 h 3630"/>
                <a:gd name="T38" fmla="*/ 1696 w 2716"/>
                <a:gd name="T39" fmla="*/ 3236 h 3630"/>
                <a:gd name="T40" fmla="*/ 1474 w 2716"/>
                <a:gd name="T41" fmla="*/ 3286 h 3630"/>
                <a:gd name="T42" fmla="*/ 1302 w 2716"/>
                <a:gd name="T43" fmla="*/ 3308 h 3630"/>
                <a:gd name="T44" fmla="*/ 1363 w 2716"/>
                <a:gd name="T45" fmla="*/ 3125 h 3630"/>
                <a:gd name="T46" fmla="*/ 1529 w 2716"/>
                <a:gd name="T47" fmla="*/ 2903 h 3630"/>
                <a:gd name="T48" fmla="*/ 1862 w 2716"/>
                <a:gd name="T49" fmla="*/ 2942 h 3630"/>
                <a:gd name="T50" fmla="*/ 1745 w 2716"/>
                <a:gd name="T51" fmla="*/ 2809 h 3630"/>
                <a:gd name="T52" fmla="*/ 1917 w 2716"/>
                <a:gd name="T53" fmla="*/ 2787 h 3630"/>
                <a:gd name="T54" fmla="*/ 1707 w 2716"/>
                <a:gd name="T55" fmla="*/ 2704 h 3630"/>
                <a:gd name="T56" fmla="*/ 1795 w 2716"/>
                <a:gd name="T57" fmla="*/ 2637 h 3630"/>
                <a:gd name="T58" fmla="*/ 1718 w 2716"/>
                <a:gd name="T59" fmla="*/ 2543 h 3630"/>
                <a:gd name="T60" fmla="*/ 1585 w 2716"/>
                <a:gd name="T61" fmla="*/ 2316 h 3630"/>
                <a:gd name="T62" fmla="*/ 1524 w 2716"/>
                <a:gd name="T63" fmla="*/ 2199 h 3630"/>
                <a:gd name="T64" fmla="*/ 1468 w 2716"/>
                <a:gd name="T65" fmla="*/ 2144 h 3630"/>
                <a:gd name="T66" fmla="*/ 1441 w 2716"/>
                <a:gd name="T67" fmla="*/ 2055 h 3630"/>
                <a:gd name="T68" fmla="*/ 1319 w 2716"/>
                <a:gd name="T69" fmla="*/ 1972 h 3630"/>
                <a:gd name="T70" fmla="*/ 1208 w 2716"/>
                <a:gd name="T71" fmla="*/ 1900 h 3630"/>
                <a:gd name="T72" fmla="*/ 1097 w 2716"/>
                <a:gd name="T73" fmla="*/ 1850 h 3630"/>
                <a:gd name="T74" fmla="*/ 892 w 2716"/>
                <a:gd name="T75" fmla="*/ 1800 h 3630"/>
                <a:gd name="T76" fmla="*/ 659 w 2716"/>
                <a:gd name="T77" fmla="*/ 1712 h 3630"/>
                <a:gd name="T78" fmla="*/ 449 w 2716"/>
                <a:gd name="T79" fmla="*/ 1640 h 3630"/>
                <a:gd name="T80" fmla="*/ 199 w 2716"/>
                <a:gd name="T81" fmla="*/ 1601 h 3630"/>
                <a:gd name="T82" fmla="*/ 0 w 2716"/>
                <a:gd name="T83" fmla="*/ 1468 h 3630"/>
                <a:gd name="T84" fmla="*/ 72 w 2716"/>
                <a:gd name="T85" fmla="*/ 1313 h 3630"/>
                <a:gd name="T86" fmla="*/ 1756 w 2716"/>
                <a:gd name="T87" fmla="*/ 3202 h 3630"/>
                <a:gd name="T88" fmla="*/ 1812 w 2716"/>
                <a:gd name="T89" fmla="*/ 3275 h 3630"/>
                <a:gd name="T90" fmla="*/ 1707 w 2716"/>
                <a:gd name="T91" fmla="*/ 2626 h 3630"/>
                <a:gd name="T92" fmla="*/ 343 w 2716"/>
                <a:gd name="T93" fmla="*/ 45 h 3630"/>
                <a:gd name="T94" fmla="*/ 460 w 2716"/>
                <a:gd name="T95" fmla="*/ 83 h 3630"/>
                <a:gd name="T96" fmla="*/ 726 w 2716"/>
                <a:gd name="T97" fmla="*/ 172 h 3630"/>
                <a:gd name="T98" fmla="*/ 515 w 2716"/>
                <a:gd name="T99" fmla="*/ 28 h 3630"/>
                <a:gd name="T100" fmla="*/ 332 w 2716"/>
                <a:gd name="T101" fmla="*/ 410 h 3630"/>
                <a:gd name="T102" fmla="*/ 554 w 2716"/>
                <a:gd name="T103" fmla="*/ 477 h 3630"/>
                <a:gd name="T104" fmla="*/ 825 w 2716"/>
                <a:gd name="T105" fmla="*/ 521 h 3630"/>
                <a:gd name="T106" fmla="*/ 726 w 2716"/>
                <a:gd name="T107" fmla="*/ 449 h 3630"/>
                <a:gd name="T108" fmla="*/ 332 w 2716"/>
                <a:gd name="T109" fmla="*/ 410 h 36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16" h="3630">
                  <a:moveTo>
                    <a:pt x="44" y="997"/>
                  </a:moveTo>
                  <a:lnTo>
                    <a:pt x="44" y="997"/>
                  </a:lnTo>
                  <a:cubicBezTo>
                    <a:pt x="61" y="997"/>
                    <a:pt x="61" y="969"/>
                    <a:pt x="83" y="969"/>
                  </a:cubicBezTo>
                  <a:cubicBezTo>
                    <a:pt x="88" y="969"/>
                    <a:pt x="94" y="980"/>
                    <a:pt x="94" y="986"/>
                  </a:cubicBezTo>
                  <a:cubicBezTo>
                    <a:pt x="94" y="1014"/>
                    <a:pt x="77" y="1025"/>
                    <a:pt x="77" y="1047"/>
                  </a:cubicBezTo>
                  <a:cubicBezTo>
                    <a:pt x="77" y="1058"/>
                    <a:pt x="88" y="1058"/>
                    <a:pt x="88" y="1069"/>
                  </a:cubicBezTo>
                  <a:cubicBezTo>
                    <a:pt x="94" y="1074"/>
                    <a:pt x="94" y="1080"/>
                    <a:pt x="100" y="1086"/>
                  </a:cubicBezTo>
                  <a:cubicBezTo>
                    <a:pt x="100" y="1097"/>
                    <a:pt x="105" y="1113"/>
                    <a:pt x="122" y="1113"/>
                  </a:cubicBezTo>
                  <a:cubicBezTo>
                    <a:pt x="127" y="1108"/>
                    <a:pt x="127" y="1108"/>
                    <a:pt x="127" y="1108"/>
                  </a:cubicBezTo>
                  <a:cubicBezTo>
                    <a:pt x="138" y="1119"/>
                    <a:pt x="138" y="1130"/>
                    <a:pt x="149" y="1141"/>
                  </a:cubicBezTo>
                  <a:cubicBezTo>
                    <a:pt x="166" y="1152"/>
                    <a:pt x="183" y="1152"/>
                    <a:pt x="205" y="1152"/>
                  </a:cubicBezTo>
                  <a:cubicBezTo>
                    <a:pt x="227" y="1158"/>
                    <a:pt x="244" y="1163"/>
                    <a:pt x="271" y="1163"/>
                  </a:cubicBezTo>
                  <a:cubicBezTo>
                    <a:pt x="288" y="1163"/>
                    <a:pt x="288" y="1163"/>
                    <a:pt x="288" y="1163"/>
                  </a:cubicBezTo>
                  <a:cubicBezTo>
                    <a:pt x="305" y="1163"/>
                    <a:pt x="310" y="1169"/>
                    <a:pt x="321" y="1169"/>
                  </a:cubicBezTo>
                  <a:cubicBezTo>
                    <a:pt x="343" y="1169"/>
                    <a:pt x="360" y="1163"/>
                    <a:pt x="371" y="1146"/>
                  </a:cubicBezTo>
                  <a:cubicBezTo>
                    <a:pt x="382" y="1130"/>
                    <a:pt x="399" y="1130"/>
                    <a:pt x="404" y="1108"/>
                  </a:cubicBezTo>
                  <a:cubicBezTo>
                    <a:pt x="410" y="1091"/>
                    <a:pt x="415" y="1080"/>
                    <a:pt x="438" y="1074"/>
                  </a:cubicBezTo>
                  <a:cubicBezTo>
                    <a:pt x="443" y="1074"/>
                    <a:pt x="449" y="1074"/>
                    <a:pt x="460" y="1069"/>
                  </a:cubicBezTo>
                  <a:cubicBezTo>
                    <a:pt x="465" y="1069"/>
                    <a:pt x="476" y="1069"/>
                    <a:pt x="476" y="1058"/>
                  </a:cubicBezTo>
                  <a:cubicBezTo>
                    <a:pt x="476" y="1047"/>
                    <a:pt x="471" y="1041"/>
                    <a:pt x="476" y="1030"/>
                  </a:cubicBezTo>
                  <a:cubicBezTo>
                    <a:pt x="510" y="1030"/>
                    <a:pt x="521" y="1002"/>
                    <a:pt x="548" y="980"/>
                  </a:cubicBezTo>
                  <a:cubicBezTo>
                    <a:pt x="548" y="969"/>
                    <a:pt x="554" y="958"/>
                    <a:pt x="559" y="947"/>
                  </a:cubicBezTo>
                  <a:cubicBezTo>
                    <a:pt x="565" y="936"/>
                    <a:pt x="559" y="925"/>
                    <a:pt x="565" y="908"/>
                  </a:cubicBezTo>
                  <a:cubicBezTo>
                    <a:pt x="571" y="903"/>
                    <a:pt x="582" y="908"/>
                    <a:pt x="587" y="897"/>
                  </a:cubicBezTo>
                  <a:cubicBezTo>
                    <a:pt x="593" y="892"/>
                    <a:pt x="587" y="886"/>
                    <a:pt x="593" y="881"/>
                  </a:cubicBezTo>
                  <a:cubicBezTo>
                    <a:pt x="598" y="875"/>
                    <a:pt x="609" y="875"/>
                    <a:pt x="615" y="869"/>
                  </a:cubicBezTo>
                  <a:cubicBezTo>
                    <a:pt x="643" y="858"/>
                    <a:pt x="654" y="853"/>
                    <a:pt x="676" y="836"/>
                  </a:cubicBezTo>
                  <a:cubicBezTo>
                    <a:pt x="692" y="820"/>
                    <a:pt x="692" y="803"/>
                    <a:pt x="698" y="782"/>
                  </a:cubicBezTo>
                  <a:cubicBezTo>
                    <a:pt x="704" y="760"/>
                    <a:pt x="720" y="749"/>
                    <a:pt x="720" y="721"/>
                  </a:cubicBezTo>
                  <a:cubicBezTo>
                    <a:pt x="720" y="699"/>
                    <a:pt x="720" y="699"/>
                    <a:pt x="720" y="699"/>
                  </a:cubicBezTo>
                  <a:cubicBezTo>
                    <a:pt x="720" y="693"/>
                    <a:pt x="726" y="688"/>
                    <a:pt x="731" y="682"/>
                  </a:cubicBezTo>
                  <a:cubicBezTo>
                    <a:pt x="737" y="682"/>
                    <a:pt x="742" y="688"/>
                    <a:pt x="748" y="682"/>
                  </a:cubicBezTo>
                  <a:cubicBezTo>
                    <a:pt x="753" y="682"/>
                    <a:pt x="753" y="676"/>
                    <a:pt x="759" y="676"/>
                  </a:cubicBezTo>
                  <a:cubicBezTo>
                    <a:pt x="770" y="671"/>
                    <a:pt x="776" y="671"/>
                    <a:pt x="787" y="665"/>
                  </a:cubicBezTo>
                  <a:cubicBezTo>
                    <a:pt x="792" y="660"/>
                    <a:pt x="798" y="654"/>
                    <a:pt x="803" y="654"/>
                  </a:cubicBezTo>
                  <a:cubicBezTo>
                    <a:pt x="809" y="654"/>
                    <a:pt x="803" y="665"/>
                    <a:pt x="809" y="671"/>
                  </a:cubicBezTo>
                  <a:cubicBezTo>
                    <a:pt x="814" y="676"/>
                    <a:pt x="820" y="676"/>
                    <a:pt x="825" y="676"/>
                  </a:cubicBezTo>
                  <a:cubicBezTo>
                    <a:pt x="842" y="676"/>
                    <a:pt x="848" y="682"/>
                    <a:pt x="864" y="682"/>
                  </a:cubicBezTo>
                  <a:cubicBezTo>
                    <a:pt x="886" y="682"/>
                    <a:pt x="886" y="682"/>
                    <a:pt x="886" y="682"/>
                  </a:cubicBezTo>
                  <a:cubicBezTo>
                    <a:pt x="892" y="682"/>
                    <a:pt x="892" y="676"/>
                    <a:pt x="898" y="676"/>
                  </a:cubicBezTo>
                  <a:cubicBezTo>
                    <a:pt x="914" y="671"/>
                    <a:pt x="920" y="676"/>
                    <a:pt x="936" y="665"/>
                  </a:cubicBezTo>
                  <a:cubicBezTo>
                    <a:pt x="942" y="665"/>
                    <a:pt x="942" y="660"/>
                    <a:pt x="947" y="654"/>
                  </a:cubicBezTo>
                  <a:cubicBezTo>
                    <a:pt x="958" y="649"/>
                    <a:pt x="964" y="654"/>
                    <a:pt x="970" y="649"/>
                  </a:cubicBezTo>
                  <a:cubicBezTo>
                    <a:pt x="981" y="643"/>
                    <a:pt x="986" y="638"/>
                    <a:pt x="997" y="632"/>
                  </a:cubicBezTo>
                  <a:cubicBezTo>
                    <a:pt x="1019" y="632"/>
                    <a:pt x="1031" y="632"/>
                    <a:pt x="1053" y="627"/>
                  </a:cubicBezTo>
                  <a:cubicBezTo>
                    <a:pt x="1064" y="627"/>
                    <a:pt x="1064" y="627"/>
                    <a:pt x="1075" y="627"/>
                  </a:cubicBezTo>
                  <a:cubicBezTo>
                    <a:pt x="1086" y="621"/>
                    <a:pt x="1103" y="627"/>
                    <a:pt x="1103" y="615"/>
                  </a:cubicBezTo>
                  <a:cubicBezTo>
                    <a:pt x="1103" y="599"/>
                    <a:pt x="1091" y="593"/>
                    <a:pt x="1091" y="582"/>
                  </a:cubicBezTo>
                  <a:cubicBezTo>
                    <a:pt x="1091" y="566"/>
                    <a:pt x="1091" y="566"/>
                    <a:pt x="1091" y="566"/>
                  </a:cubicBezTo>
                  <a:cubicBezTo>
                    <a:pt x="1091" y="560"/>
                    <a:pt x="1097" y="555"/>
                    <a:pt x="1097" y="549"/>
                  </a:cubicBezTo>
                  <a:cubicBezTo>
                    <a:pt x="1097" y="527"/>
                    <a:pt x="1080" y="510"/>
                    <a:pt x="1080" y="488"/>
                  </a:cubicBezTo>
                  <a:cubicBezTo>
                    <a:pt x="1080" y="466"/>
                    <a:pt x="1136" y="471"/>
                    <a:pt x="1158" y="455"/>
                  </a:cubicBezTo>
                  <a:cubicBezTo>
                    <a:pt x="1169" y="444"/>
                    <a:pt x="1180" y="444"/>
                    <a:pt x="1191" y="433"/>
                  </a:cubicBezTo>
                  <a:cubicBezTo>
                    <a:pt x="1202" y="422"/>
                    <a:pt x="1213" y="416"/>
                    <a:pt x="1224" y="410"/>
                  </a:cubicBezTo>
                  <a:cubicBezTo>
                    <a:pt x="1247" y="399"/>
                    <a:pt x="1258" y="388"/>
                    <a:pt x="1285" y="383"/>
                  </a:cubicBezTo>
                  <a:cubicBezTo>
                    <a:pt x="1313" y="372"/>
                    <a:pt x="1324" y="355"/>
                    <a:pt x="1352" y="355"/>
                  </a:cubicBezTo>
                  <a:cubicBezTo>
                    <a:pt x="1380" y="355"/>
                    <a:pt x="1396" y="366"/>
                    <a:pt x="1413" y="383"/>
                  </a:cubicBezTo>
                  <a:cubicBezTo>
                    <a:pt x="1424" y="394"/>
                    <a:pt x="1430" y="399"/>
                    <a:pt x="1446" y="405"/>
                  </a:cubicBezTo>
                  <a:cubicBezTo>
                    <a:pt x="1457" y="405"/>
                    <a:pt x="1463" y="410"/>
                    <a:pt x="1468" y="416"/>
                  </a:cubicBezTo>
                  <a:cubicBezTo>
                    <a:pt x="1496" y="422"/>
                    <a:pt x="1513" y="422"/>
                    <a:pt x="1535" y="427"/>
                  </a:cubicBezTo>
                  <a:cubicBezTo>
                    <a:pt x="1551" y="433"/>
                    <a:pt x="1557" y="449"/>
                    <a:pt x="1579" y="455"/>
                  </a:cubicBezTo>
                  <a:cubicBezTo>
                    <a:pt x="1601" y="460"/>
                    <a:pt x="1612" y="460"/>
                    <a:pt x="1635" y="466"/>
                  </a:cubicBezTo>
                  <a:cubicBezTo>
                    <a:pt x="1646" y="471"/>
                    <a:pt x="1657" y="471"/>
                    <a:pt x="1668" y="471"/>
                  </a:cubicBezTo>
                  <a:cubicBezTo>
                    <a:pt x="1701" y="477"/>
                    <a:pt x="1712" y="483"/>
                    <a:pt x="1745" y="499"/>
                  </a:cubicBezTo>
                  <a:cubicBezTo>
                    <a:pt x="1762" y="505"/>
                    <a:pt x="1762" y="521"/>
                    <a:pt x="1779" y="538"/>
                  </a:cubicBezTo>
                  <a:cubicBezTo>
                    <a:pt x="1795" y="549"/>
                    <a:pt x="1806" y="549"/>
                    <a:pt x="1828" y="555"/>
                  </a:cubicBezTo>
                  <a:cubicBezTo>
                    <a:pt x="1862" y="566"/>
                    <a:pt x="1884" y="571"/>
                    <a:pt x="1917" y="593"/>
                  </a:cubicBezTo>
                  <a:cubicBezTo>
                    <a:pt x="1928" y="599"/>
                    <a:pt x="1934" y="599"/>
                    <a:pt x="1945" y="604"/>
                  </a:cubicBezTo>
                  <a:cubicBezTo>
                    <a:pt x="1956" y="615"/>
                    <a:pt x="1967" y="615"/>
                    <a:pt x="1978" y="621"/>
                  </a:cubicBezTo>
                  <a:cubicBezTo>
                    <a:pt x="2000" y="632"/>
                    <a:pt x="2011" y="643"/>
                    <a:pt x="2028" y="649"/>
                  </a:cubicBezTo>
                  <a:cubicBezTo>
                    <a:pt x="2072" y="665"/>
                    <a:pt x="2100" y="660"/>
                    <a:pt x="2139" y="682"/>
                  </a:cubicBezTo>
                  <a:cubicBezTo>
                    <a:pt x="2172" y="704"/>
                    <a:pt x="2189" y="726"/>
                    <a:pt x="2222" y="726"/>
                  </a:cubicBezTo>
                  <a:cubicBezTo>
                    <a:pt x="2233" y="726"/>
                    <a:pt x="2239" y="726"/>
                    <a:pt x="2250" y="721"/>
                  </a:cubicBezTo>
                  <a:cubicBezTo>
                    <a:pt x="2288" y="699"/>
                    <a:pt x="2272" y="693"/>
                    <a:pt x="2327" y="715"/>
                  </a:cubicBezTo>
                  <a:cubicBezTo>
                    <a:pt x="2344" y="721"/>
                    <a:pt x="2349" y="732"/>
                    <a:pt x="2361" y="737"/>
                  </a:cubicBezTo>
                  <a:cubicBezTo>
                    <a:pt x="2377" y="749"/>
                    <a:pt x="2394" y="749"/>
                    <a:pt x="2416" y="760"/>
                  </a:cubicBezTo>
                  <a:cubicBezTo>
                    <a:pt x="2427" y="765"/>
                    <a:pt x="2433" y="771"/>
                    <a:pt x="2444" y="771"/>
                  </a:cubicBezTo>
                  <a:cubicBezTo>
                    <a:pt x="2449" y="771"/>
                    <a:pt x="2444" y="765"/>
                    <a:pt x="2449" y="760"/>
                  </a:cubicBezTo>
                  <a:cubicBezTo>
                    <a:pt x="2449" y="737"/>
                    <a:pt x="2455" y="749"/>
                    <a:pt x="2471" y="754"/>
                  </a:cubicBezTo>
                  <a:cubicBezTo>
                    <a:pt x="2488" y="754"/>
                    <a:pt x="2494" y="754"/>
                    <a:pt x="2505" y="760"/>
                  </a:cubicBezTo>
                  <a:cubicBezTo>
                    <a:pt x="2516" y="760"/>
                    <a:pt x="2521" y="771"/>
                    <a:pt x="2527" y="771"/>
                  </a:cubicBezTo>
                  <a:cubicBezTo>
                    <a:pt x="2560" y="771"/>
                    <a:pt x="2560" y="771"/>
                    <a:pt x="2560" y="771"/>
                  </a:cubicBezTo>
                  <a:cubicBezTo>
                    <a:pt x="2577" y="771"/>
                    <a:pt x="2588" y="782"/>
                    <a:pt x="2599" y="792"/>
                  </a:cubicBezTo>
                  <a:cubicBezTo>
                    <a:pt x="2610" y="803"/>
                    <a:pt x="2615" y="803"/>
                    <a:pt x="2627" y="808"/>
                  </a:cubicBezTo>
                  <a:cubicBezTo>
                    <a:pt x="2649" y="825"/>
                    <a:pt x="2665" y="831"/>
                    <a:pt x="2693" y="831"/>
                  </a:cubicBezTo>
                  <a:cubicBezTo>
                    <a:pt x="2699" y="831"/>
                    <a:pt x="2704" y="831"/>
                    <a:pt x="2704" y="831"/>
                  </a:cubicBezTo>
                  <a:lnTo>
                    <a:pt x="2704" y="831"/>
                  </a:lnTo>
                  <a:cubicBezTo>
                    <a:pt x="2710" y="2438"/>
                    <a:pt x="2710" y="2438"/>
                    <a:pt x="2710" y="2438"/>
                  </a:cubicBezTo>
                  <a:cubicBezTo>
                    <a:pt x="2682" y="2493"/>
                    <a:pt x="2632" y="2515"/>
                    <a:pt x="2632" y="2576"/>
                  </a:cubicBezTo>
                  <a:cubicBezTo>
                    <a:pt x="2632" y="2632"/>
                    <a:pt x="2699" y="2637"/>
                    <a:pt x="2715" y="2693"/>
                  </a:cubicBezTo>
                  <a:cubicBezTo>
                    <a:pt x="2715" y="3629"/>
                    <a:pt x="2715" y="3629"/>
                    <a:pt x="2715" y="3629"/>
                  </a:cubicBezTo>
                  <a:lnTo>
                    <a:pt x="2715" y="3629"/>
                  </a:lnTo>
                  <a:cubicBezTo>
                    <a:pt x="2704" y="3618"/>
                    <a:pt x="2704" y="3596"/>
                    <a:pt x="2687" y="3590"/>
                  </a:cubicBezTo>
                  <a:cubicBezTo>
                    <a:pt x="2665" y="3585"/>
                    <a:pt x="2649" y="3585"/>
                    <a:pt x="2638" y="3563"/>
                  </a:cubicBezTo>
                  <a:cubicBezTo>
                    <a:pt x="2627" y="3546"/>
                    <a:pt x="2621" y="3541"/>
                    <a:pt x="2610" y="3529"/>
                  </a:cubicBezTo>
                  <a:cubicBezTo>
                    <a:pt x="2599" y="3513"/>
                    <a:pt x="2588" y="3502"/>
                    <a:pt x="2571" y="3491"/>
                  </a:cubicBezTo>
                  <a:cubicBezTo>
                    <a:pt x="2560" y="3485"/>
                    <a:pt x="2560" y="3474"/>
                    <a:pt x="2554" y="3463"/>
                  </a:cubicBezTo>
                  <a:cubicBezTo>
                    <a:pt x="2532" y="3430"/>
                    <a:pt x="2521" y="3413"/>
                    <a:pt x="2488" y="3385"/>
                  </a:cubicBezTo>
                  <a:cubicBezTo>
                    <a:pt x="2471" y="3363"/>
                    <a:pt x="2466" y="3352"/>
                    <a:pt x="2444" y="3341"/>
                  </a:cubicBezTo>
                  <a:cubicBezTo>
                    <a:pt x="2433" y="3335"/>
                    <a:pt x="2421" y="3330"/>
                    <a:pt x="2410" y="3324"/>
                  </a:cubicBezTo>
                  <a:cubicBezTo>
                    <a:pt x="2388" y="3313"/>
                    <a:pt x="2383" y="3297"/>
                    <a:pt x="2361" y="3286"/>
                  </a:cubicBezTo>
                  <a:cubicBezTo>
                    <a:pt x="2344" y="3263"/>
                    <a:pt x="2333" y="3263"/>
                    <a:pt x="2316" y="3247"/>
                  </a:cubicBezTo>
                  <a:cubicBezTo>
                    <a:pt x="2300" y="3241"/>
                    <a:pt x="2300" y="3230"/>
                    <a:pt x="2283" y="3219"/>
                  </a:cubicBezTo>
                  <a:cubicBezTo>
                    <a:pt x="2277" y="3214"/>
                    <a:pt x="2272" y="3214"/>
                    <a:pt x="2272" y="3202"/>
                  </a:cubicBezTo>
                  <a:cubicBezTo>
                    <a:pt x="2272" y="3175"/>
                    <a:pt x="2327" y="3147"/>
                    <a:pt x="2272" y="3175"/>
                  </a:cubicBezTo>
                  <a:cubicBezTo>
                    <a:pt x="2255" y="3180"/>
                    <a:pt x="2244" y="3175"/>
                    <a:pt x="2228" y="3175"/>
                  </a:cubicBezTo>
                  <a:cubicBezTo>
                    <a:pt x="2205" y="3175"/>
                    <a:pt x="2189" y="3175"/>
                    <a:pt x="2161" y="3175"/>
                  </a:cubicBezTo>
                  <a:cubicBezTo>
                    <a:pt x="2133" y="3175"/>
                    <a:pt x="2122" y="3186"/>
                    <a:pt x="2094" y="3191"/>
                  </a:cubicBezTo>
                  <a:cubicBezTo>
                    <a:pt x="2083" y="3191"/>
                    <a:pt x="2072" y="3197"/>
                    <a:pt x="2061" y="3202"/>
                  </a:cubicBezTo>
                  <a:cubicBezTo>
                    <a:pt x="2045" y="3208"/>
                    <a:pt x="2039" y="3219"/>
                    <a:pt x="2022" y="3219"/>
                  </a:cubicBezTo>
                  <a:cubicBezTo>
                    <a:pt x="2006" y="3219"/>
                    <a:pt x="2006" y="3219"/>
                    <a:pt x="2006" y="3219"/>
                  </a:cubicBezTo>
                  <a:cubicBezTo>
                    <a:pt x="1978" y="3219"/>
                    <a:pt x="1962" y="3186"/>
                    <a:pt x="1962" y="3158"/>
                  </a:cubicBezTo>
                  <a:cubicBezTo>
                    <a:pt x="1962" y="3142"/>
                    <a:pt x="1962" y="3142"/>
                    <a:pt x="1962" y="3142"/>
                  </a:cubicBezTo>
                  <a:cubicBezTo>
                    <a:pt x="1967" y="3092"/>
                    <a:pt x="1945" y="3164"/>
                    <a:pt x="1928" y="3180"/>
                  </a:cubicBezTo>
                  <a:cubicBezTo>
                    <a:pt x="1923" y="3180"/>
                    <a:pt x="1917" y="3180"/>
                    <a:pt x="1906" y="3186"/>
                  </a:cubicBezTo>
                  <a:cubicBezTo>
                    <a:pt x="1895" y="3191"/>
                    <a:pt x="1884" y="3197"/>
                    <a:pt x="1873" y="3202"/>
                  </a:cubicBezTo>
                  <a:cubicBezTo>
                    <a:pt x="1840" y="3230"/>
                    <a:pt x="1845" y="3275"/>
                    <a:pt x="1817" y="3225"/>
                  </a:cubicBezTo>
                  <a:cubicBezTo>
                    <a:pt x="1817" y="3219"/>
                    <a:pt x="1817" y="3214"/>
                    <a:pt x="1812" y="3208"/>
                  </a:cubicBezTo>
                  <a:cubicBezTo>
                    <a:pt x="1806" y="3202"/>
                    <a:pt x="1795" y="3202"/>
                    <a:pt x="1795" y="3191"/>
                  </a:cubicBezTo>
                  <a:cubicBezTo>
                    <a:pt x="1795" y="3119"/>
                    <a:pt x="1762" y="3175"/>
                    <a:pt x="1696" y="3236"/>
                  </a:cubicBezTo>
                  <a:cubicBezTo>
                    <a:pt x="1679" y="3247"/>
                    <a:pt x="1668" y="3252"/>
                    <a:pt x="1651" y="3263"/>
                  </a:cubicBezTo>
                  <a:cubicBezTo>
                    <a:pt x="1623" y="3286"/>
                    <a:pt x="1607" y="3302"/>
                    <a:pt x="1568" y="3302"/>
                  </a:cubicBezTo>
                  <a:cubicBezTo>
                    <a:pt x="1557" y="3302"/>
                    <a:pt x="1551" y="3302"/>
                    <a:pt x="1546" y="3302"/>
                  </a:cubicBezTo>
                  <a:cubicBezTo>
                    <a:pt x="1535" y="3297"/>
                    <a:pt x="1529" y="3286"/>
                    <a:pt x="1518" y="3286"/>
                  </a:cubicBezTo>
                  <a:cubicBezTo>
                    <a:pt x="1490" y="3286"/>
                    <a:pt x="1490" y="3286"/>
                    <a:pt x="1490" y="3286"/>
                  </a:cubicBezTo>
                  <a:cubicBezTo>
                    <a:pt x="1485" y="3286"/>
                    <a:pt x="1479" y="3286"/>
                    <a:pt x="1474" y="3286"/>
                  </a:cubicBezTo>
                  <a:cubicBezTo>
                    <a:pt x="1452" y="3286"/>
                    <a:pt x="1452" y="3286"/>
                    <a:pt x="1452" y="3286"/>
                  </a:cubicBezTo>
                  <a:cubicBezTo>
                    <a:pt x="1435" y="3286"/>
                    <a:pt x="1430" y="3291"/>
                    <a:pt x="1418" y="3291"/>
                  </a:cubicBezTo>
                  <a:cubicBezTo>
                    <a:pt x="1396" y="3291"/>
                    <a:pt x="1396" y="3291"/>
                    <a:pt x="1396" y="3291"/>
                  </a:cubicBezTo>
                  <a:cubicBezTo>
                    <a:pt x="1385" y="3291"/>
                    <a:pt x="1380" y="3286"/>
                    <a:pt x="1369" y="3286"/>
                  </a:cubicBezTo>
                  <a:cubicBezTo>
                    <a:pt x="1352" y="3286"/>
                    <a:pt x="1335" y="3286"/>
                    <a:pt x="1324" y="3297"/>
                  </a:cubicBezTo>
                  <a:cubicBezTo>
                    <a:pt x="1313" y="3297"/>
                    <a:pt x="1308" y="3302"/>
                    <a:pt x="1302" y="3308"/>
                  </a:cubicBezTo>
                  <a:cubicBezTo>
                    <a:pt x="1297" y="3308"/>
                    <a:pt x="1297" y="3313"/>
                    <a:pt x="1291" y="3313"/>
                  </a:cubicBezTo>
                  <a:cubicBezTo>
                    <a:pt x="1285" y="3313"/>
                    <a:pt x="1280" y="3308"/>
                    <a:pt x="1280" y="3302"/>
                  </a:cubicBezTo>
                  <a:cubicBezTo>
                    <a:pt x="1280" y="3280"/>
                    <a:pt x="1285" y="3269"/>
                    <a:pt x="1291" y="3247"/>
                  </a:cubicBezTo>
                  <a:cubicBezTo>
                    <a:pt x="1297" y="3230"/>
                    <a:pt x="1297" y="3225"/>
                    <a:pt x="1302" y="3208"/>
                  </a:cubicBezTo>
                  <a:cubicBezTo>
                    <a:pt x="1313" y="3197"/>
                    <a:pt x="1319" y="3191"/>
                    <a:pt x="1330" y="3175"/>
                  </a:cubicBezTo>
                  <a:cubicBezTo>
                    <a:pt x="1335" y="3153"/>
                    <a:pt x="1352" y="3147"/>
                    <a:pt x="1363" y="3125"/>
                  </a:cubicBezTo>
                  <a:cubicBezTo>
                    <a:pt x="1369" y="3103"/>
                    <a:pt x="1369" y="3092"/>
                    <a:pt x="1380" y="3069"/>
                  </a:cubicBezTo>
                  <a:cubicBezTo>
                    <a:pt x="1385" y="3058"/>
                    <a:pt x="1396" y="3053"/>
                    <a:pt x="1402" y="3042"/>
                  </a:cubicBezTo>
                  <a:cubicBezTo>
                    <a:pt x="1407" y="3025"/>
                    <a:pt x="1418" y="3020"/>
                    <a:pt x="1424" y="3009"/>
                  </a:cubicBezTo>
                  <a:cubicBezTo>
                    <a:pt x="1430" y="2992"/>
                    <a:pt x="1435" y="2986"/>
                    <a:pt x="1441" y="2975"/>
                  </a:cubicBezTo>
                  <a:cubicBezTo>
                    <a:pt x="1446" y="2959"/>
                    <a:pt x="1463" y="2953"/>
                    <a:pt x="1479" y="2942"/>
                  </a:cubicBezTo>
                  <a:cubicBezTo>
                    <a:pt x="1496" y="2931"/>
                    <a:pt x="1507" y="2914"/>
                    <a:pt x="1529" y="2903"/>
                  </a:cubicBezTo>
                  <a:cubicBezTo>
                    <a:pt x="1551" y="2898"/>
                    <a:pt x="1563" y="2892"/>
                    <a:pt x="1590" y="2887"/>
                  </a:cubicBezTo>
                  <a:cubicBezTo>
                    <a:pt x="1596" y="2881"/>
                    <a:pt x="1601" y="2881"/>
                    <a:pt x="1612" y="2876"/>
                  </a:cubicBezTo>
                  <a:cubicBezTo>
                    <a:pt x="1651" y="2870"/>
                    <a:pt x="1673" y="2864"/>
                    <a:pt x="1712" y="2864"/>
                  </a:cubicBezTo>
                  <a:cubicBezTo>
                    <a:pt x="1751" y="2864"/>
                    <a:pt x="1768" y="2881"/>
                    <a:pt x="1795" y="2903"/>
                  </a:cubicBezTo>
                  <a:cubicBezTo>
                    <a:pt x="1806" y="2914"/>
                    <a:pt x="1812" y="2925"/>
                    <a:pt x="1823" y="2936"/>
                  </a:cubicBezTo>
                  <a:cubicBezTo>
                    <a:pt x="1840" y="2942"/>
                    <a:pt x="1845" y="2942"/>
                    <a:pt x="1862" y="2942"/>
                  </a:cubicBezTo>
                  <a:cubicBezTo>
                    <a:pt x="1873" y="2942"/>
                    <a:pt x="1878" y="2942"/>
                    <a:pt x="1884" y="2936"/>
                  </a:cubicBezTo>
                  <a:cubicBezTo>
                    <a:pt x="1878" y="2920"/>
                    <a:pt x="1856" y="2931"/>
                    <a:pt x="1845" y="2920"/>
                  </a:cubicBezTo>
                  <a:cubicBezTo>
                    <a:pt x="1840" y="2914"/>
                    <a:pt x="1840" y="2909"/>
                    <a:pt x="1834" y="2898"/>
                  </a:cubicBezTo>
                  <a:cubicBezTo>
                    <a:pt x="1828" y="2887"/>
                    <a:pt x="1823" y="2881"/>
                    <a:pt x="1812" y="2870"/>
                  </a:cubicBezTo>
                  <a:cubicBezTo>
                    <a:pt x="1801" y="2853"/>
                    <a:pt x="1795" y="2842"/>
                    <a:pt x="1779" y="2831"/>
                  </a:cubicBezTo>
                  <a:cubicBezTo>
                    <a:pt x="1762" y="2820"/>
                    <a:pt x="1756" y="2815"/>
                    <a:pt x="1745" y="2809"/>
                  </a:cubicBezTo>
                  <a:cubicBezTo>
                    <a:pt x="1734" y="2803"/>
                    <a:pt x="1729" y="2803"/>
                    <a:pt x="1723" y="2798"/>
                  </a:cubicBezTo>
                  <a:cubicBezTo>
                    <a:pt x="1756" y="2798"/>
                    <a:pt x="1773" y="2792"/>
                    <a:pt x="1801" y="2792"/>
                  </a:cubicBezTo>
                  <a:cubicBezTo>
                    <a:pt x="1812" y="2787"/>
                    <a:pt x="1817" y="2787"/>
                    <a:pt x="1828" y="2787"/>
                  </a:cubicBezTo>
                  <a:cubicBezTo>
                    <a:pt x="1840" y="2787"/>
                    <a:pt x="1851" y="2792"/>
                    <a:pt x="1862" y="2798"/>
                  </a:cubicBezTo>
                  <a:cubicBezTo>
                    <a:pt x="1878" y="2803"/>
                    <a:pt x="1884" y="2803"/>
                    <a:pt x="1901" y="2803"/>
                  </a:cubicBezTo>
                  <a:cubicBezTo>
                    <a:pt x="1912" y="2803"/>
                    <a:pt x="1923" y="2798"/>
                    <a:pt x="1917" y="2787"/>
                  </a:cubicBezTo>
                  <a:cubicBezTo>
                    <a:pt x="1906" y="2781"/>
                    <a:pt x="1895" y="2787"/>
                    <a:pt x="1884" y="2787"/>
                  </a:cubicBezTo>
                  <a:cubicBezTo>
                    <a:pt x="1862" y="2776"/>
                    <a:pt x="1851" y="2765"/>
                    <a:pt x="1823" y="2765"/>
                  </a:cubicBezTo>
                  <a:cubicBezTo>
                    <a:pt x="1806" y="2765"/>
                    <a:pt x="1806" y="2765"/>
                    <a:pt x="1806" y="2765"/>
                  </a:cubicBezTo>
                  <a:cubicBezTo>
                    <a:pt x="1784" y="2765"/>
                    <a:pt x="1773" y="2754"/>
                    <a:pt x="1756" y="2743"/>
                  </a:cubicBezTo>
                  <a:cubicBezTo>
                    <a:pt x="1745" y="2737"/>
                    <a:pt x="1740" y="2737"/>
                    <a:pt x="1734" y="2731"/>
                  </a:cubicBezTo>
                  <a:cubicBezTo>
                    <a:pt x="1723" y="2720"/>
                    <a:pt x="1718" y="2709"/>
                    <a:pt x="1707" y="2704"/>
                  </a:cubicBezTo>
                  <a:cubicBezTo>
                    <a:pt x="1701" y="2698"/>
                    <a:pt x="1696" y="2693"/>
                    <a:pt x="1690" y="2687"/>
                  </a:cubicBezTo>
                  <a:cubicBezTo>
                    <a:pt x="1684" y="2687"/>
                    <a:pt x="1673" y="2682"/>
                    <a:pt x="1673" y="2676"/>
                  </a:cubicBezTo>
                  <a:cubicBezTo>
                    <a:pt x="1673" y="2665"/>
                    <a:pt x="1679" y="2659"/>
                    <a:pt x="1690" y="2659"/>
                  </a:cubicBezTo>
                  <a:cubicBezTo>
                    <a:pt x="1696" y="2659"/>
                    <a:pt x="1701" y="2659"/>
                    <a:pt x="1712" y="2659"/>
                  </a:cubicBezTo>
                  <a:cubicBezTo>
                    <a:pt x="1723" y="2659"/>
                    <a:pt x="1729" y="2654"/>
                    <a:pt x="1745" y="2654"/>
                  </a:cubicBezTo>
                  <a:cubicBezTo>
                    <a:pt x="1762" y="2643"/>
                    <a:pt x="1773" y="2643"/>
                    <a:pt x="1795" y="2637"/>
                  </a:cubicBezTo>
                  <a:cubicBezTo>
                    <a:pt x="1790" y="2632"/>
                    <a:pt x="1784" y="2626"/>
                    <a:pt x="1779" y="2621"/>
                  </a:cubicBezTo>
                  <a:cubicBezTo>
                    <a:pt x="1768" y="2610"/>
                    <a:pt x="1756" y="2598"/>
                    <a:pt x="1745" y="2593"/>
                  </a:cubicBezTo>
                  <a:cubicBezTo>
                    <a:pt x="1740" y="2587"/>
                    <a:pt x="1734" y="2587"/>
                    <a:pt x="1729" y="2582"/>
                  </a:cubicBezTo>
                  <a:cubicBezTo>
                    <a:pt x="1723" y="2576"/>
                    <a:pt x="1712" y="2571"/>
                    <a:pt x="1712" y="2565"/>
                  </a:cubicBezTo>
                  <a:cubicBezTo>
                    <a:pt x="1712" y="2554"/>
                    <a:pt x="1723" y="2554"/>
                    <a:pt x="1729" y="2549"/>
                  </a:cubicBezTo>
                  <a:cubicBezTo>
                    <a:pt x="1729" y="2543"/>
                    <a:pt x="1723" y="2543"/>
                    <a:pt x="1718" y="2543"/>
                  </a:cubicBezTo>
                  <a:cubicBezTo>
                    <a:pt x="1712" y="2532"/>
                    <a:pt x="1712" y="2521"/>
                    <a:pt x="1707" y="2515"/>
                  </a:cubicBezTo>
                  <a:cubicBezTo>
                    <a:pt x="1684" y="2488"/>
                    <a:pt x="1668" y="2482"/>
                    <a:pt x="1640" y="2460"/>
                  </a:cubicBezTo>
                  <a:cubicBezTo>
                    <a:pt x="1635" y="2454"/>
                    <a:pt x="1629" y="2449"/>
                    <a:pt x="1623" y="2438"/>
                  </a:cubicBezTo>
                  <a:cubicBezTo>
                    <a:pt x="1618" y="2432"/>
                    <a:pt x="1612" y="2432"/>
                    <a:pt x="1612" y="2421"/>
                  </a:cubicBezTo>
                  <a:cubicBezTo>
                    <a:pt x="1612" y="2382"/>
                    <a:pt x="1612" y="2382"/>
                    <a:pt x="1612" y="2382"/>
                  </a:cubicBezTo>
                  <a:cubicBezTo>
                    <a:pt x="1612" y="2355"/>
                    <a:pt x="1590" y="2344"/>
                    <a:pt x="1585" y="2316"/>
                  </a:cubicBezTo>
                  <a:cubicBezTo>
                    <a:pt x="1579" y="2299"/>
                    <a:pt x="1574" y="2288"/>
                    <a:pt x="1563" y="2271"/>
                  </a:cubicBezTo>
                  <a:cubicBezTo>
                    <a:pt x="1557" y="2260"/>
                    <a:pt x="1546" y="2260"/>
                    <a:pt x="1546" y="2249"/>
                  </a:cubicBezTo>
                  <a:cubicBezTo>
                    <a:pt x="1546" y="2238"/>
                    <a:pt x="1551" y="2233"/>
                    <a:pt x="1563" y="2227"/>
                  </a:cubicBezTo>
                  <a:cubicBezTo>
                    <a:pt x="1568" y="2222"/>
                    <a:pt x="1574" y="2222"/>
                    <a:pt x="1574" y="2216"/>
                  </a:cubicBezTo>
                  <a:cubicBezTo>
                    <a:pt x="1574" y="2211"/>
                    <a:pt x="1568" y="2211"/>
                    <a:pt x="1563" y="2211"/>
                  </a:cubicBezTo>
                  <a:cubicBezTo>
                    <a:pt x="1551" y="2205"/>
                    <a:pt x="1540" y="2211"/>
                    <a:pt x="1524" y="2199"/>
                  </a:cubicBezTo>
                  <a:cubicBezTo>
                    <a:pt x="1518" y="2199"/>
                    <a:pt x="1513" y="2194"/>
                    <a:pt x="1513" y="2188"/>
                  </a:cubicBezTo>
                  <a:cubicBezTo>
                    <a:pt x="1513" y="2177"/>
                    <a:pt x="1524" y="2172"/>
                    <a:pt x="1535" y="2161"/>
                  </a:cubicBezTo>
                  <a:cubicBezTo>
                    <a:pt x="1540" y="2155"/>
                    <a:pt x="1546" y="2150"/>
                    <a:pt x="1546" y="2138"/>
                  </a:cubicBezTo>
                  <a:cubicBezTo>
                    <a:pt x="1529" y="2150"/>
                    <a:pt x="1518" y="2144"/>
                    <a:pt x="1502" y="2144"/>
                  </a:cubicBezTo>
                  <a:cubicBezTo>
                    <a:pt x="1490" y="2150"/>
                    <a:pt x="1490" y="2161"/>
                    <a:pt x="1479" y="2161"/>
                  </a:cubicBezTo>
                  <a:cubicBezTo>
                    <a:pt x="1468" y="2161"/>
                    <a:pt x="1474" y="2150"/>
                    <a:pt x="1468" y="2144"/>
                  </a:cubicBezTo>
                  <a:lnTo>
                    <a:pt x="1468" y="2138"/>
                  </a:lnTo>
                  <a:cubicBezTo>
                    <a:pt x="1468" y="2116"/>
                    <a:pt x="1468" y="2116"/>
                    <a:pt x="1468" y="2116"/>
                  </a:cubicBezTo>
                  <a:cubicBezTo>
                    <a:pt x="1468" y="2111"/>
                    <a:pt x="1479" y="2105"/>
                    <a:pt x="1479" y="2094"/>
                  </a:cubicBezTo>
                  <a:cubicBezTo>
                    <a:pt x="1479" y="2089"/>
                    <a:pt x="1468" y="2083"/>
                    <a:pt x="1468" y="2078"/>
                  </a:cubicBezTo>
                  <a:cubicBezTo>
                    <a:pt x="1463" y="2061"/>
                    <a:pt x="1468" y="2044"/>
                    <a:pt x="1452" y="2044"/>
                  </a:cubicBezTo>
                  <a:cubicBezTo>
                    <a:pt x="1446" y="2044"/>
                    <a:pt x="1446" y="2055"/>
                    <a:pt x="1441" y="2055"/>
                  </a:cubicBezTo>
                  <a:cubicBezTo>
                    <a:pt x="1424" y="2055"/>
                    <a:pt x="1413" y="2050"/>
                    <a:pt x="1402" y="2033"/>
                  </a:cubicBezTo>
                  <a:cubicBezTo>
                    <a:pt x="1396" y="2022"/>
                    <a:pt x="1396" y="2005"/>
                    <a:pt x="1385" y="2005"/>
                  </a:cubicBezTo>
                  <a:cubicBezTo>
                    <a:pt x="1374" y="2005"/>
                    <a:pt x="1374" y="2017"/>
                    <a:pt x="1369" y="2017"/>
                  </a:cubicBezTo>
                  <a:cubicBezTo>
                    <a:pt x="1346" y="2017"/>
                    <a:pt x="1341" y="1989"/>
                    <a:pt x="1341" y="1972"/>
                  </a:cubicBezTo>
                  <a:cubicBezTo>
                    <a:pt x="1330" y="1972"/>
                    <a:pt x="1330" y="1972"/>
                    <a:pt x="1330" y="1972"/>
                  </a:cubicBezTo>
                  <a:cubicBezTo>
                    <a:pt x="1324" y="1972"/>
                    <a:pt x="1324" y="1972"/>
                    <a:pt x="1319" y="1972"/>
                  </a:cubicBezTo>
                  <a:cubicBezTo>
                    <a:pt x="1313" y="1972"/>
                    <a:pt x="1313" y="1961"/>
                    <a:pt x="1308" y="1956"/>
                  </a:cubicBezTo>
                  <a:cubicBezTo>
                    <a:pt x="1308" y="1950"/>
                    <a:pt x="1297" y="1950"/>
                    <a:pt x="1291" y="1945"/>
                  </a:cubicBezTo>
                  <a:cubicBezTo>
                    <a:pt x="1280" y="1945"/>
                    <a:pt x="1258" y="1945"/>
                    <a:pt x="1258" y="1928"/>
                  </a:cubicBezTo>
                  <a:cubicBezTo>
                    <a:pt x="1258" y="1917"/>
                    <a:pt x="1263" y="1906"/>
                    <a:pt x="1252" y="1906"/>
                  </a:cubicBezTo>
                  <a:cubicBezTo>
                    <a:pt x="1241" y="1906"/>
                    <a:pt x="1241" y="1917"/>
                    <a:pt x="1230" y="1917"/>
                  </a:cubicBezTo>
                  <a:cubicBezTo>
                    <a:pt x="1219" y="1917"/>
                    <a:pt x="1213" y="1906"/>
                    <a:pt x="1208" y="1900"/>
                  </a:cubicBezTo>
                  <a:cubicBezTo>
                    <a:pt x="1191" y="1900"/>
                    <a:pt x="1180" y="1900"/>
                    <a:pt x="1169" y="1895"/>
                  </a:cubicBezTo>
                  <a:cubicBezTo>
                    <a:pt x="1164" y="1889"/>
                    <a:pt x="1169" y="1872"/>
                    <a:pt x="1158" y="1872"/>
                  </a:cubicBezTo>
                  <a:cubicBezTo>
                    <a:pt x="1152" y="1872"/>
                    <a:pt x="1152" y="1872"/>
                    <a:pt x="1147" y="1872"/>
                  </a:cubicBezTo>
                  <a:cubicBezTo>
                    <a:pt x="1136" y="1872"/>
                    <a:pt x="1125" y="1872"/>
                    <a:pt x="1125" y="1861"/>
                  </a:cubicBezTo>
                  <a:cubicBezTo>
                    <a:pt x="1119" y="1845"/>
                    <a:pt x="1130" y="1834"/>
                    <a:pt x="1114" y="1850"/>
                  </a:cubicBezTo>
                  <a:cubicBezTo>
                    <a:pt x="1097" y="1850"/>
                    <a:pt x="1097" y="1850"/>
                    <a:pt x="1097" y="1850"/>
                  </a:cubicBezTo>
                  <a:cubicBezTo>
                    <a:pt x="1086" y="1850"/>
                    <a:pt x="1086" y="1845"/>
                    <a:pt x="1075" y="1845"/>
                  </a:cubicBezTo>
                  <a:cubicBezTo>
                    <a:pt x="1069" y="1845"/>
                    <a:pt x="1064" y="1845"/>
                    <a:pt x="1058" y="1839"/>
                  </a:cubicBezTo>
                  <a:cubicBezTo>
                    <a:pt x="1036" y="1823"/>
                    <a:pt x="1064" y="1806"/>
                    <a:pt x="1025" y="1828"/>
                  </a:cubicBezTo>
                  <a:cubicBezTo>
                    <a:pt x="1019" y="1834"/>
                    <a:pt x="1014" y="1839"/>
                    <a:pt x="1003" y="1839"/>
                  </a:cubicBezTo>
                  <a:cubicBezTo>
                    <a:pt x="975" y="1839"/>
                    <a:pt x="997" y="1828"/>
                    <a:pt x="947" y="1828"/>
                  </a:cubicBezTo>
                  <a:cubicBezTo>
                    <a:pt x="925" y="1828"/>
                    <a:pt x="914" y="1812"/>
                    <a:pt x="892" y="1800"/>
                  </a:cubicBezTo>
                  <a:cubicBezTo>
                    <a:pt x="870" y="1789"/>
                    <a:pt x="859" y="1784"/>
                    <a:pt x="837" y="1773"/>
                  </a:cubicBezTo>
                  <a:cubicBezTo>
                    <a:pt x="820" y="1762"/>
                    <a:pt x="803" y="1767"/>
                    <a:pt x="787" y="1756"/>
                  </a:cubicBezTo>
                  <a:cubicBezTo>
                    <a:pt x="776" y="1745"/>
                    <a:pt x="765" y="1739"/>
                    <a:pt x="753" y="1728"/>
                  </a:cubicBezTo>
                  <a:cubicBezTo>
                    <a:pt x="748" y="1723"/>
                    <a:pt x="742" y="1717"/>
                    <a:pt x="731" y="1717"/>
                  </a:cubicBezTo>
                  <a:cubicBezTo>
                    <a:pt x="692" y="1717"/>
                    <a:pt x="692" y="1717"/>
                    <a:pt x="692" y="1717"/>
                  </a:cubicBezTo>
                  <a:cubicBezTo>
                    <a:pt x="681" y="1717"/>
                    <a:pt x="676" y="1712"/>
                    <a:pt x="659" y="1712"/>
                  </a:cubicBezTo>
                  <a:cubicBezTo>
                    <a:pt x="637" y="1706"/>
                    <a:pt x="626" y="1706"/>
                    <a:pt x="609" y="1690"/>
                  </a:cubicBezTo>
                  <a:cubicBezTo>
                    <a:pt x="593" y="1684"/>
                    <a:pt x="582" y="1684"/>
                    <a:pt x="576" y="1667"/>
                  </a:cubicBezTo>
                  <a:cubicBezTo>
                    <a:pt x="565" y="1651"/>
                    <a:pt x="559" y="1634"/>
                    <a:pt x="537" y="1634"/>
                  </a:cubicBezTo>
                  <a:cubicBezTo>
                    <a:pt x="521" y="1634"/>
                    <a:pt x="521" y="1634"/>
                    <a:pt x="521" y="1634"/>
                  </a:cubicBezTo>
                  <a:cubicBezTo>
                    <a:pt x="504" y="1634"/>
                    <a:pt x="493" y="1640"/>
                    <a:pt x="471" y="1640"/>
                  </a:cubicBezTo>
                  <a:cubicBezTo>
                    <a:pt x="449" y="1640"/>
                    <a:pt x="449" y="1640"/>
                    <a:pt x="449" y="1640"/>
                  </a:cubicBezTo>
                  <a:cubicBezTo>
                    <a:pt x="438" y="1640"/>
                    <a:pt x="426" y="1629"/>
                    <a:pt x="415" y="1623"/>
                  </a:cubicBezTo>
                  <a:cubicBezTo>
                    <a:pt x="382" y="1618"/>
                    <a:pt x="366" y="1612"/>
                    <a:pt x="332" y="1612"/>
                  </a:cubicBezTo>
                  <a:cubicBezTo>
                    <a:pt x="316" y="1612"/>
                    <a:pt x="305" y="1612"/>
                    <a:pt x="288" y="1618"/>
                  </a:cubicBezTo>
                  <a:cubicBezTo>
                    <a:pt x="277" y="1618"/>
                    <a:pt x="277" y="1623"/>
                    <a:pt x="271" y="1623"/>
                  </a:cubicBezTo>
                  <a:cubicBezTo>
                    <a:pt x="249" y="1623"/>
                    <a:pt x="249" y="1623"/>
                    <a:pt x="249" y="1623"/>
                  </a:cubicBezTo>
                  <a:cubicBezTo>
                    <a:pt x="227" y="1623"/>
                    <a:pt x="216" y="1612"/>
                    <a:pt x="199" y="1601"/>
                  </a:cubicBezTo>
                  <a:cubicBezTo>
                    <a:pt x="177" y="1590"/>
                    <a:pt x="166" y="1579"/>
                    <a:pt x="149" y="1562"/>
                  </a:cubicBezTo>
                  <a:cubicBezTo>
                    <a:pt x="133" y="1551"/>
                    <a:pt x="127" y="1546"/>
                    <a:pt x="105" y="1540"/>
                  </a:cubicBezTo>
                  <a:cubicBezTo>
                    <a:pt x="88" y="1534"/>
                    <a:pt x="83" y="1534"/>
                    <a:pt x="66" y="1529"/>
                  </a:cubicBezTo>
                  <a:cubicBezTo>
                    <a:pt x="61" y="1529"/>
                    <a:pt x="55" y="1529"/>
                    <a:pt x="50" y="1523"/>
                  </a:cubicBezTo>
                  <a:cubicBezTo>
                    <a:pt x="39" y="1518"/>
                    <a:pt x="39" y="1507"/>
                    <a:pt x="39" y="1496"/>
                  </a:cubicBezTo>
                  <a:cubicBezTo>
                    <a:pt x="33" y="1479"/>
                    <a:pt x="0" y="1485"/>
                    <a:pt x="0" y="1468"/>
                  </a:cubicBezTo>
                  <a:cubicBezTo>
                    <a:pt x="0" y="1457"/>
                    <a:pt x="16" y="1462"/>
                    <a:pt x="16" y="1451"/>
                  </a:cubicBezTo>
                  <a:cubicBezTo>
                    <a:pt x="16" y="1440"/>
                    <a:pt x="11" y="1440"/>
                    <a:pt x="11" y="1429"/>
                  </a:cubicBezTo>
                  <a:cubicBezTo>
                    <a:pt x="11" y="1418"/>
                    <a:pt x="27" y="1401"/>
                    <a:pt x="22" y="1396"/>
                  </a:cubicBezTo>
                  <a:lnTo>
                    <a:pt x="22" y="1396"/>
                  </a:lnTo>
                  <a:cubicBezTo>
                    <a:pt x="55" y="1396"/>
                    <a:pt x="72" y="1396"/>
                    <a:pt x="105" y="1401"/>
                  </a:cubicBezTo>
                  <a:cubicBezTo>
                    <a:pt x="100" y="1363"/>
                    <a:pt x="83" y="1346"/>
                    <a:pt x="72" y="1313"/>
                  </a:cubicBezTo>
                  <a:cubicBezTo>
                    <a:pt x="61" y="1285"/>
                    <a:pt x="61" y="1268"/>
                    <a:pt x="50" y="1241"/>
                  </a:cubicBezTo>
                  <a:cubicBezTo>
                    <a:pt x="44" y="1230"/>
                    <a:pt x="39" y="1224"/>
                    <a:pt x="39" y="1213"/>
                  </a:cubicBezTo>
                  <a:cubicBezTo>
                    <a:pt x="22" y="1180"/>
                    <a:pt x="22" y="1158"/>
                    <a:pt x="22" y="1124"/>
                  </a:cubicBezTo>
                  <a:cubicBezTo>
                    <a:pt x="22" y="1097"/>
                    <a:pt x="39" y="1080"/>
                    <a:pt x="44" y="1058"/>
                  </a:cubicBezTo>
                  <a:cubicBezTo>
                    <a:pt x="50" y="1036"/>
                    <a:pt x="44" y="1019"/>
                    <a:pt x="44" y="997"/>
                  </a:cubicBezTo>
                  <a:close/>
                  <a:moveTo>
                    <a:pt x="1756" y="3202"/>
                  </a:moveTo>
                  <a:lnTo>
                    <a:pt x="1756" y="3202"/>
                  </a:lnTo>
                  <a:cubicBezTo>
                    <a:pt x="1745" y="3202"/>
                    <a:pt x="1740" y="3219"/>
                    <a:pt x="1729" y="3225"/>
                  </a:cubicBezTo>
                  <a:cubicBezTo>
                    <a:pt x="1707" y="3247"/>
                    <a:pt x="1690" y="3247"/>
                    <a:pt x="1679" y="3275"/>
                  </a:cubicBezTo>
                  <a:cubicBezTo>
                    <a:pt x="1723" y="3286"/>
                    <a:pt x="1740" y="3297"/>
                    <a:pt x="1779" y="3297"/>
                  </a:cubicBezTo>
                  <a:cubicBezTo>
                    <a:pt x="1812" y="3297"/>
                    <a:pt x="1812" y="3297"/>
                    <a:pt x="1812" y="3297"/>
                  </a:cubicBezTo>
                  <a:cubicBezTo>
                    <a:pt x="1812" y="3275"/>
                    <a:pt x="1812" y="3275"/>
                    <a:pt x="1812" y="3275"/>
                  </a:cubicBezTo>
                  <a:cubicBezTo>
                    <a:pt x="1784" y="3252"/>
                    <a:pt x="1790" y="3202"/>
                    <a:pt x="1756" y="3202"/>
                  </a:cubicBezTo>
                  <a:close/>
                  <a:moveTo>
                    <a:pt x="1729" y="2604"/>
                  </a:moveTo>
                  <a:lnTo>
                    <a:pt x="1729" y="2604"/>
                  </a:lnTo>
                  <a:cubicBezTo>
                    <a:pt x="1718" y="2598"/>
                    <a:pt x="1707" y="2598"/>
                    <a:pt x="1696" y="2593"/>
                  </a:cubicBezTo>
                  <a:cubicBezTo>
                    <a:pt x="1696" y="2598"/>
                    <a:pt x="1690" y="2604"/>
                    <a:pt x="1690" y="2610"/>
                  </a:cubicBezTo>
                  <a:cubicBezTo>
                    <a:pt x="1690" y="2615"/>
                    <a:pt x="1701" y="2621"/>
                    <a:pt x="1707" y="2626"/>
                  </a:cubicBezTo>
                  <a:cubicBezTo>
                    <a:pt x="1712" y="2632"/>
                    <a:pt x="1712" y="2643"/>
                    <a:pt x="1723" y="2643"/>
                  </a:cubicBezTo>
                  <a:cubicBezTo>
                    <a:pt x="1734" y="2643"/>
                    <a:pt x="1751" y="2637"/>
                    <a:pt x="1751" y="2626"/>
                  </a:cubicBezTo>
                  <a:cubicBezTo>
                    <a:pt x="1751" y="2615"/>
                    <a:pt x="1734" y="2604"/>
                    <a:pt x="1729" y="2604"/>
                  </a:cubicBezTo>
                  <a:close/>
                  <a:moveTo>
                    <a:pt x="360" y="0"/>
                  </a:moveTo>
                  <a:lnTo>
                    <a:pt x="360" y="0"/>
                  </a:lnTo>
                  <a:cubicBezTo>
                    <a:pt x="288" y="0"/>
                    <a:pt x="316" y="0"/>
                    <a:pt x="343" y="45"/>
                  </a:cubicBezTo>
                  <a:cubicBezTo>
                    <a:pt x="349" y="56"/>
                    <a:pt x="354" y="72"/>
                    <a:pt x="366" y="72"/>
                  </a:cubicBezTo>
                  <a:cubicBezTo>
                    <a:pt x="371" y="72"/>
                    <a:pt x="377" y="61"/>
                    <a:pt x="382" y="61"/>
                  </a:cubicBezTo>
                  <a:cubicBezTo>
                    <a:pt x="388" y="61"/>
                    <a:pt x="388" y="72"/>
                    <a:pt x="393" y="78"/>
                  </a:cubicBezTo>
                  <a:cubicBezTo>
                    <a:pt x="404" y="83"/>
                    <a:pt x="410" y="89"/>
                    <a:pt x="421" y="95"/>
                  </a:cubicBezTo>
                  <a:cubicBezTo>
                    <a:pt x="426" y="100"/>
                    <a:pt x="432" y="106"/>
                    <a:pt x="438" y="106"/>
                  </a:cubicBezTo>
                  <a:cubicBezTo>
                    <a:pt x="449" y="106"/>
                    <a:pt x="449" y="95"/>
                    <a:pt x="460" y="83"/>
                  </a:cubicBezTo>
                  <a:cubicBezTo>
                    <a:pt x="504" y="117"/>
                    <a:pt x="487" y="167"/>
                    <a:pt x="526" y="205"/>
                  </a:cubicBezTo>
                  <a:cubicBezTo>
                    <a:pt x="543" y="222"/>
                    <a:pt x="565" y="222"/>
                    <a:pt x="587" y="233"/>
                  </a:cubicBezTo>
                  <a:cubicBezTo>
                    <a:pt x="604" y="239"/>
                    <a:pt x="615" y="250"/>
                    <a:pt x="632" y="250"/>
                  </a:cubicBezTo>
                  <a:cubicBezTo>
                    <a:pt x="665" y="250"/>
                    <a:pt x="681" y="244"/>
                    <a:pt x="704" y="222"/>
                  </a:cubicBezTo>
                  <a:cubicBezTo>
                    <a:pt x="715" y="211"/>
                    <a:pt x="726" y="205"/>
                    <a:pt x="726" y="189"/>
                  </a:cubicBezTo>
                  <a:cubicBezTo>
                    <a:pt x="726" y="172"/>
                    <a:pt x="726" y="172"/>
                    <a:pt x="726" y="172"/>
                  </a:cubicBezTo>
                  <a:cubicBezTo>
                    <a:pt x="704" y="172"/>
                    <a:pt x="698" y="172"/>
                    <a:pt x="676" y="167"/>
                  </a:cubicBezTo>
                  <a:cubicBezTo>
                    <a:pt x="659" y="167"/>
                    <a:pt x="648" y="172"/>
                    <a:pt x="637" y="161"/>
                  </a:cubicBezTo>
                  <a:cubicBezTo>
                    <a:pt x="626" y="144"/>
                    <a:pt x="620" y="139"/>
                    <a:pt x="609" y="122"/>
                  </a:cubicBezTo>
                  <a:cubicBezTo>
                    <a:pt x="604" y="117"/>
                    <a:pt x="598" y="106"/>
                    <a:pt x="593" y="95"/>
                  </a:cubicBezTo>
                  <a:cubicBezTo>
                    <a:pt x="582" y="72"/>
                    <a:pt x="565" y="67"/>
                    <a:pt x="548" y="50"/>
                  </a:cubicBezTo>
                  <a:cubicBezTo>
                    <a:pt x="537" y="39"/>
                    <a:pt x="532" y="28"/>
                    <a:pt x="515" y="28"/>
                  </a:cubicBezTo>
                  <a:cubicBezTo>
                    <a:pt x="504" y="28"/>
                    <a:pt x="504" y="39"/>
                    <a:pt x="499" y="50"/>
                  </a:cubicBezTo>
                  <a:cubicBezTo>
                    <a:pt x="476" y="39"/>
                    <a:pt x="460" y="45"/>
                    <a:pt x="443" y="39"/>
                  </a:cubicBezTo>
                  <a:cubicBezTo>
                    <a:pt x="438" y="34"/>
                    <a:pt x="438" y="28"/>
                    <a:pt x="438" y="23"/>
                  </a:cubicBezTo>
                  <a:cubicBezTo>
                    <a:pt x="426" y="11"/>
                    <a:pt x="415" y="23"/>
                    <a:pt x="404" y="17"/>
                  </a:cubicBezTo>
                  <a:cubicBezTo>
                    <a:pt x="388" y="11"/>
                    <a:pt x="382" y="0"/>
                    <a:pt x="360" y="0"/>
                  </a:cubicBezTo>
                  <a:close/>
                  <a:moveTo>
                    <a:pt x="332" y="410"/>
                  </a:moveTo>
                  <a:lnTo>
                    <a:pt x="332" y="410"/>
                  </a:lnTo>
                  <a:cubicBezTo>
                    <a:pt x="332" y="416"/>
                    <a:pt x="332" y="416"/>
                    <a:pt x="332" y="422"/>
                  </a:cubicBezTo>
                  <a:cubicBezTo>
                    <a:pt x="349" y="427"/>
                    <a:pt x="354" y="444"/>
                    <a:pt x="371" y="444"/>
                  </a:cubicBezTo>
                  <a:cubicBezTo>
                    <a:pt x="415" y="444"/>
                    <a:pt x="415" y="444"/>
                    <a:pt x="415" y="444"/>
                  </a:cubicBezTo>
                  <a:cubicBezTo>
                    <a:pt x="438" y="444"/>
                    <a:pt x="449" y="455"/>
                    <a:pt x="471" y="460"/>
                  </a:cubicBezTo>
                  <a:cubicBezTo>
                    <a:pt x="504" y="466"/>
                    <a:pt x="521" y="471"/>
                    <a:pt x="554" y="477"/>
                  </a:cubicBezTo>
                  <a:cubicBezTo>
                    <a:pt x="582" y="483"/>
                    <a:pt x="598" y="494"/>
                    <a:pt x="626" y="505"/>
                  </a:cubicBezTo>
                  <a:cubicBezTo>
                    <a:pt x="637" y="510"/>
                    <a:pt x="654" y="505"/>
                    <a:pt x="665" y="516"/>
                  </a:cubicBezTo>
                  <a:cubicBezTo>
                    <a:pt x="670" y="521"/>
                    <a:pt x="676" y="538"/>
                    <a:pt x="687" y="538"/>
                  </a:cubicBezTo>
                  <a:cubicBezTo>
                    <a:pt x="698" y="538"/>
                    <a:pt x="698" y="521"/>
                    <a:pt x="709" y="516"/>
                  </a:cubicBezTo>
                  <a:cubicBezTo>
                    <a:pt x="726" y="510"/>
                    <a:pt x="742" y="510"/>
                    <a:pt x="759" y="510"/>
                  </a:cubicBezTo>
                  <a:cubicBezTo>
                    <a:pt x="787" y="510"/>
                    <a:pt x="798" y="521"/>
                    <a:pt x="825" y="521"/>
                  </a:cubicBezTo>
                  <a:cubicBezTo>
                    <a:pt x="864" y="521"/>
                    <a:pt x="864" y="521"/>
                    <a:pt x="864" y="521"/>
                  </a:cubicBezTo>
                  <a:cubicBezTo>
                    <a:pt x="881" y="521"/>
                    <a:pt x="892" y="510"/>
                    <a:pt x="903" y="505"/>
                  </a:cubicBezTo>
                  <a:cubicBezTo>
                    <a:pt x="920" y="499"/>
                    <a:pt x="947" y="505"/>
                    <a:pt x="947" y="483"/>
                  </a:cubicBezTo>
                  <a:cubicBezTo>
                    <a:pt x="947" y="471"/>
                    <a:pt x="936" y="460"/>
                    <a:pt x="920" y="460"/>
                  </a:cubicBezTo>
                  <a:cubicBezTo>
                    <a:pt x="859" y="460"/>
                    <a:pt x="859" y="460"/>
                    <a:pt x="859" y="460"/>
                  </a:cubicBezTo>
                  <a:cubicBezTo>
                    <a:pt x="809" y="460"/>
                    <a:pt x="781" y="460"/>
                    <a:pt x="726" y="449"/>
                  </a:cubicBezTo>
                  <a:cubicBezTo>
                    <a:pt x="698" y="444"/>
                    <a:pt x="687" y="427"/>
                    <a:pt x="659" y="427"/>
                  </a:cubicBezTo>
                  <a:cubicBezTo>
                    <a:pt x="620" y="427"/>
                    <a:pt x="620" y="427"/>
                    <a:pt x="620" y="427"/>
                  </a:cubicBezTo>
                  <a:cubicBezTo>
                    <a:pt x="587" y="433"/>
                    <a:pt x="571" y="438"/>
                    <a:pt x="543" y="438"/>
                  </a:cubicBezTo>
                  <a:cubicBezTo>
                    <a:pt x="499" y="438"/>
                    <a:pt x="482" y="405"/>
                    <a:pt x="443" y="405"/>
                  </a:cubicBezTo>
                  <a:cubicBezTo>
                    <a:pt x="426" y="405"/>
                    <a:pt x="421" y="416"/>
                    <a:pt x="404" y="410"/>
                  </a:cubicBezTo>
                  <a:cubicBezTo>
                    <a:pt x="377" y="410"/>
                    <a:pt x="360" y="410"/>
                    <a:pt x="332" y="410"/>
                  </a:cubicBezTo>
                  <a:close/>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54" name="Freeform 98">
              <a:extLst>
                <a:ext uri="{FF2B5EF4-FFF2-40B4-BE49-F238E27FC236}">
                  <a16:creationId xmlns:a16="http://schemas.microsoft.com/office/drawing/2014/main" xmlns="" id="{E1C7599C-B2DF-42D7-B25C-FA16BA4471BE}"/>
                </a:ext>
              </a:extLst>
            </p:cNvPr>
            <p:cNvSpPr>
              <a:spLocks noChangeArrowheads="1"/>
            </p:cNvSpPr>
            <p:nvPr/>
          </p:nvSpPr>
          <p:spPr bwMode="auto">
            <a:xfrm>
              <a:off x="22044178" y="3506788"/>
              <a:ext cx="822271" cy="657225"/>
            </a:xfrm>
            <a:custGeom>
              <a:avLst/>
              <a:gdLst>
                <a:gd name="T0" fmla="*/ 2244 w 2284"/>
                <a:gd name="T1" fmla="*/ 427 h 1824"/>
                <a:gd name="T2" fmla="*/ 1590 w 2284"/>
                <a:gd name="T3" fmla="*/ 1800 h 1824"/>
                <a:gd name="T4" fmla="*/ 387 w 2284"/>
                <a:gd name="T5" fmla="*/ 56 h 1824"/>
                <a:gd name="T6" fmla="*/ 404 w 2284"/>
                <a:gd name="T7" fmla="*/ 122 h 1824"/>
                <a:gd name="T8" fmla="*/ 277 w 2284"/>
                <a:gd name="T9" fmla="*/ 72 h 1824"/>
                <a:gd name="T10" fmla="*/ 581 w 2284"/>
                <a:gd name="T11" fmla="*/ 34 h 1824"/>
                <a:gd name="T12" fmla="*/ 537 w 2284"/>
                <a:gd name="T13" fmla="*/ 144 h 1824"/>
                <a:gd name="T14" fmla="*/ 11 w 2284"/>
                <a:gd name="T15" fmla="*/ 488 h 1824"/>
                <a:gd name="T16" fmla="*/ 465 w 2284"/>
                <a:gd name="T17" fmla="*/ 311 h 1824"/>
                <a:gd name="T18" fmla="*/ 432 w 2284"/>
                <a:gd name="T19" fmla="*/ 361 h 1824"/>
                <a:gd name="T20" fmla="*/ 565 w 2284"/>
                <a:gd name="T21" fmla="*/ 405 h 1824"/>
                <a:gd name="T22" fmla="*/ 410 w 2284"/>
                <a:gd name="T23" fmla="*/ 471 h 1824"/>
                <a:gd name="T24" fmla="*/ 260 w 2284"/>
                <a:gd name="T25" fmla="*/ 815 h 1824"/>
                <a:gd name="T26" fmla="*/ 0 w 2284"/>
                <a:gd name="T27" fmla="*/ 793 h 1824"/>
                <a:gd name="T28" fmla="*/ 282 w 2284"/>
                <a:gd name="T29" fmla="*/ 765 h 1824"/>
                <a:gd name="T30" fmla="*/ 2061 w 2284"/>
                <a:gd name="T31" fmla="*/ 1701 h 1824"/>
                <a:gd name="T32" fmla="*/ 1934 w 2284"/>
                <a:gd name="T33" fmla="*/ 1684 h 1824"/>
                <a:gd name="T34" fmla="*/ 1867 w 2284"/>
                <a:gd name="T35" fmla="*/ 1618 h 1824"/>
                <a:gd name="T36" fmla="*/ 1729 w 2284"/>
                <a:gd name="T37" fmla="*/ 1551 h 1824"/>
                <a:gd name="T38" fmla="*/ 1690 w 2284"/>
                <a:gd name="T39" fmla="*/ 1363 h 1824"/>
                <a:gd name="T40" fmla="*/ 1756 w 2284"/>
                <a:gd name="T41" fmla="*/ 1235 h 1824"/>
                <a:gd name="T42" fmla="*/ 1618 w 2284"/>
                <a:gd name="T43" fmla="*/ 1440 h 1824"/>
                <a:gd name="T44" fmla="*/ 1557 w 2284"/>
                <a:gd name="T45" fmla="*/ 1590 h 1824"/>
                <a:gd name="T46" fmla="*/ 1379 w 2284"/>
                <a:gd name="T47" fmla="*/ 1745 h 1824"/>
                <a:gd name="T48" fmla="*/ 1302 w 2284"/>
                <a:gd name="T49" fmla="*/ 1601 h 1824"/>
                <a:gd name="T50" fmla="*/ 1346 w 2284"/>
                <a:gd name="T51" fmla="*/ 1523 h 1824"/>
                <a:gd name="T52" fmla="*/ 1285 w 2284"/>
                <a:gd name="T53" fmla="*/ 1379 h 1824"/>
                <a:gd name="T54" fmla="*/ 1152 w 2284"/>
                <a:gd name="T55" fmla="*/ 1280 h 1824"/>
                <a:gd name="T56" fmla="*/ 980 w 2284"/>
                <a:gd name="T57" fmla="*/ 1235 h 1824"/>
                <a:gd name="T58" fmla="*/ 1030 w 2284"/>
                <a:gd name="T59" fmla="*/ 1141 h 1824"/>
                <a:gd name="T60" fmla="*/ 1235 w 2284"/>
                <a:gd name="T61" fmla="*/ 1169 h 1824"/>
                <a:gd name="T62" fmla="*/ 1474 w 2284"/>
                <a:gd name="T63" fmla="*/ 1037 h 1824"/>
                <a:gd name="T64" fmla="*/ 1629 w 2284"/>
                <a:gd name="T65" fmla="*/ 1086 h 1824"/>
                <a:gd name="T66" fmla="*/ 1695 w 2284"/>
                <a:gd name="T67" fmla="*/ 1074 h 1824"/>
                <a:gd name="T68" fmla="*/ 1773 w 2284"/>
                <a:gd name="T69" fmla="*/ 1003 h 1824"/>
                <a:gd name="T70" fmla="*/ 1784 w 2284"/>
                <a:gd name="T71" fmla="*/ 898 h 1824"/>
                <a:gd name="T72" fmla="*/ 1601 w 2284"/>
                <a:gd name="T73" fmla="*/ 942 h 1824"/>
                <a:gd name="T74" fmla="*/ 1374 w 2284"/>
                <a:gd name="T75" fmla="*/ 959 h 1824"/>
                <a:gd name="T76" fmla="*/ 1125 w 2284"/>
                <a:gd name="T77" fmla="*/ 948 h 1824"/>
                <a:gd name="T78" fmla="*/ 958 w 2284"/>
                <a:gd name="T79" fmla="*/ 832 h 1824"/>
                <a:gd name="T80" fmla="*/ 925 w 2284"/>
                <a:gd name="T81" fmla="*/ 693 h 1824"/>
                <a:gd name="T82" fmla="*/ 809 w 2284"/>
                <a:gd name="T83" fmla="*/ 638 h 1824"/>
                <a:gd name="T84" fmla="*/ 703 w 2284"/>
                <a:gd name="T85" fmla="*/ 588 h 1824"/>
                <a:gd name="T86" fmla="*/ 609 w 2284"/>
                <a:gd name="T87" fmla="*/ 627 h 1824"/>
                <a:gd name="T88" fmla="*/ 548 w 2284"/>
                <a:gd name="T89" fmla="*/ 532 h 1824"/>
                <a:gd name="T90" fmla="*/ 714 w 2284"/>
                <a:gd name="T91" fmla="*/ 322 h 1824"/>
                <a:gd name="T92" fmla="*/ 1003 w 2284"/>
                <a:gd name="T93" fmla="*/ 189 h 1824"/>
                <a:gd name="T94" fmla="*/ 1379 w 2284"/>
                <a:gd name="T95" fmla="*/ 183 h 1824"/>
                <a:gd name="T96" fmla="*/ 1573 w 2284"/>
                <a:gd name="T97" fmla="*/ 300 h 1824"/>
                <a:gd name="T98" fmla="*/ 1806 w 2284"/>
                <a:gd name="T99" fmla="*/ 333 h 1824"/>
                <a:gd name="T100" fmla="*/ 1917 w 2284"/>
                <a:gd name="T101" fmla="*/ 593 h 1824"/>
                <a:gd name="T102" fmla="*/ 1884 w 2284"/>
                <a:gd name="T103" fmla="*/ 826 h 1824"/>
                <a:gd name="T104" fmla="*/ 1989 w 2284"/>
                <a:gd name="T105" fmla="*/ 1135 h 1824"/>
                <a:gd name="T106" fmla="*/ 2033 w 2284"/>
                <a:gd name="T107" fmla="*/ 1063 h 1824"/>
                <a:gd name="T108" fmla="*/ 2133 w 2284"/>
                <a:gd name="T109" fmla="*/ 1263 h 1824"/>
                <a:gd name="T110" fmla="*/ 2194 w 2284"/>
                <a:gd name="T111" fmla="*/ 1667 h 18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2284" h="1824">
                  <a:moveTo>
                    <a:pt x="2194" y="388"/>
                  </a:moveTo>
                  <a:lnTo>
                    <a:pt x="2194" y="388"/>
                  </a:lnTo>
                  <a:cubicBezTo>
                    <a:pt x="2177" y="388"/>
                    <a:pt x="2166" y="399"/>
                    <a:pt x="2166" y="416"/>
                  </a:cubicBezTo>
                  <a:cubicBezTo>
                    <a:pt x="2166" y="466"/>
                    <a:pt x="2222" y="488"/>
                    <a:pt x="2266" y="488"/>
                  </a:cubicBezTo>
                  <a:cubicBezTo>
                    <a:pt x="2283" y="488"/>
                    <a:pt x="2283" y="488"/>
                    <a:pt x="2283" y="488"/>
                  </a:cubicBezTo>
                  <a:cubicBezTo>
                    <a:pt x="2283" y="471"/>
                    <a:pt x="2283" y="471"/>
                    <a:pt x="2283" y="471"/>
                  </a:cubicBezTo>
                  <a:cubicBezTo>
                    <a:pt x="2283" y="449"/>
                    <a:pt x="2261" y="444"/>
                    <a:pt x="2244" y="427"/>
                  </a:cubicBezTo>
                  <a:cubicBezTo>
                    <a:pt x="2227" y="416"/>
                    <a:pt x="2222" y="388"/>
                    <a:pt x="2194" y="388"/>
                  </a:cubicBezTo>
                  <a:close/>
                  <a:moveTo>
                    <a:pt x="1562" y="1756"/>
                  </a:moveTo>
                  <a:lnTo>
                    <a:pt x="1562" y="1756"/>
                  </a:lnTo>
                  <a:cubicBezTo>
                    <a:pt x="1557" y="1756"/>
                    <a:pt x="1551" y="1751"/>
                    <a:pt x="1546" y="1751"/>
                  </a:cubicBezTo>
                  <a:cubicBezTo>
                    <a:pt x="1535" y="1751"/>
                    <a:pt x="1529" y="1756"/>
                    <a:pt x="1529" y="1767"/>
                  </a:cubicBezTo>
                  <a:cubicBezTo>
                    <a:pt x="1529" y="1784"/>
                    <a:pt x="1551" y="1784"/>
                    <a:pt x="1573" y="1784"/>
                  </a:cubicBezTo>
                  <a:cubicBezTo>
                    <a:pt x="1579" y="1789"/>
                    <a:pt x="1579" y="1795"/>
                    <a:pt x="1590" y="1800"/>
                  </a:cubicBezTo>
                  <a:cubicBezTo>
                    <a:pt x="1706" y="1823"/>
                    <a:pt x="1579" y="1784"/>
                    <a:pt x="1562" y="1756"/>
                  </a:cubicBezTo>
                  <a:close/>
                  <a:moveTo>
                    <a:pt x="537" y="144"/>
                  </a:moveTo>
                  <a:lnTo>
                    <a:pt x="537" y="144"/>
                  </a:lnTo>
                  <a:cubicBezTo>
                    <a:pt x="509" y="128"/>
                    <a:pt x="504" y="95"/>
                    <a:pt x="471" y="89"/>
                  </a:cubicBezTo>
                  <a:cubicBezTo>
                    <a:pt x="437" y="89"/>
                    <a:pt x="437" y="28"/>
                    <a:pt x="404" y="28"/>
                  </a:cubicBezTo>
                  <a:cubicBezTo>
                    <a:pt x="399" y="28"/>
                    <a:pt x="393" y="34"/>
                    <a:pt x="387" y="34"/>
                  </a:cubicBezTo>
                  <a:cubicBezTo>
                    <a:pt x="387" y="56"/>
                    <a:pt x="387" y="56"/>
                    <a:pt x="387" y="56"/>
                  </a:cubicBezTo>
                  <a:cubicBezTo>
                    <a:pt x="387" y="67"/>
                    <a:pt x="404" y="72"/>
                    <a:pt x="410" y="84"/>
                  </a:cubicBezTo>
                  <a:cubicBezTo>
                    <a:pt x="421" y="95"/>
                    <a:pt x="415" y="117"/>
                    <a:pt x="432" y="117"/>
                  </a:cubicBezTo>
                  <a:cubicBezTo>
                    <a:pt x="448" y="117"/>
                    <a:pt x="460" y="100"/>
                    <a:pt x="476" y="100"/>
                  </a:cubicBezTo>
                  <a:cubicBezTo>
                    <a:pt x="498" y="100"/>
                    <a:pt x="504" y="133"/>
                    <a:pt x="504" y="156"/>
                  </a:cubicBezTo>
                  <a:cubicBezTo>
                    <a:pt x="504" y="172"/>
                    <a:pt x="482" y="172"/>
                    <a:pt x="471" y="178"/>
                  </a:cubicBezTo>
                  <a:cubicBezTo>
                    <a:pt x="460" y="183"/>
                    <a:pt x="448" y="189"/>
                    <a:pt x="437" y="189"/>
                  </a:cubicBezTo>
                  <a:cubicBezTo>
                    <a:pt x="410" y="189"/>
                    <a:pt x="404" y="150"/>
                    <a:pt x="404" y="122"/>
                  </a:cubicBezTo>
                  <a:cubicBezTo>
                    <a:pt x="376" y="122"/>
                    <a:pt x="376" y="122"/>
                    <a:pt x="376" y="122"/>
                  </a:cubicBezTo>
                  <a:cubicBezTo>
                    <a:pt x="360" y="139"/>
                    <a:pt x="360" y="156"/>
                    <a:pt x="343" y="167"/>
                  </a:cubicBezTo>
                  <a:cubicBezTo>
                    <a:pt x="343" y="139"/>
                    <a:pt x="338" y="111"/>
                    <a:pt x="315" y="111"/>
                  </a:cubicBezTo>
                  <a:cubicBezTo>
                    <a:pt x="299" y="111"/>
                    <a:pt x="282" y="111"/>
                    <a:pt x="260" y="111"/>
                  </a:cubicBezTo>
                  <a:cubicBezTo>
                    <a:pt x="249" y="100"/>
                    <a:pt x="232" y="100"/>
                    <a:pt x="232" y="89"/>
                  </a:cubicBezTo>
                  <a:cubicBezTo>
                    <a:pt x="232" y="84"/>
                    <a:pt x="232" y="78"/>
                    <a:pt x="238" y="72"/>
                  </a:cubicBezTo>
                  <a:cubicBezTo>
                    <a:pt x="277" y="72"/>
                    <a:pt x="277" y="72"/>
                    <a:pt x="277" y="72"/>
                  </a:cubicBezTo>
                  <a:cubicBezTo>
                    <a:pt x="277" y="45"/>
                    <a:pt x="299" y="28"/>
                    <a:pt x="327" y="23"/>
                  </a:cubicBezTo>
                  <a:cubicBezTo>
                    <a:pt x="354" y="11"/>
                    <a:pt x="365" y="0"/>
                    <a:pt x="393" y="0"/>
                  </a:cubicBezTo>
                  <a:cubicBezTo>
                    <a:pt x="437" y="0"/>
                    <a:pt x="437" y="0"/>
                    <a:pt x="437" y="0"/>
                  </a:cubicBezTo>
                  <a:cubicBezTo>
                    <a:pt x="448" y="0"/>
                    <a:pt x="454" y="0"/>
                    <a:pt x="465" y="0"/>
                  </a:cubicBezTo>
                  <a:cubicBezTo>
                    <a:pt x="487" y="0"/>
                    <a:pt x="498" y="11"/>
                    <a:pt x="520" y="11"/>
                  </a:cubicBezTo>
                  <a:cubicBezTo>
                    <a:pt x="537" y="17"/>
                    <a:pt x="548" y="11"/>
                    <a:pt x="565" y="11"/>
                  </a:cubicBezTo>
                  <a:cubicBezTo>
                    <a:pt x="570" y="11"/>
                    <a:pt x="570" y="28"/>
                    <a:pt x="581" y="34"/>
                  </a:cubicBezTo>
                  <a:cubicBezTo>
                    <a:pt x="593" y="39"/>
                    <a:pt x="604" y="28"/>
                    <a:pt x="615" y="34"/>
                  </a:cubicBezTo>
                  <a:cubicBezTo>
                    <a:pt x="631" y="39"/>
                    <a:pt x="631" y="50"/>
                    <a:pt x="642" y="61"/>
                  </a:cubicBezTo>
                  <a:cubicBezTo>
                    <a:pt x="653" y="72"/>
                    <a:pt x="665" y="89"/>
                    <a:pt x="665" y="106"/>
                  </a:cubicBezTo>
                  <a:cubicBezTo>
                    <a:pt x="665" y="128"/>
                    <a:pt x="659" y="144"/>
                    <a:pt x="637" y="144"/>
                  </a:cubicBezTo>
                  <a:cubicBezTo>
                    <a:pt x="626" y="144"/>
                    <a:pt x="620" y="128"/>
                    <a:pt x="604" y="128"/>
                  </a:cubicBezTo>
                  <a:cubicBezTo>
                    <a:pt x="587" y="128"/>
                    <a:pt x="581" y="150"/>
                    <a:pt x="565" y="150"/>
                  </a:cubicBezTo>
                  <a:cubicBezTo>
                    <a:pt x="548" y="150"/>
                    <a:pt x="548" y="144"/>
                    <a:pt x="537" y="144"/>
                  </a:cubicBezTo>
                  <a:close/>
                  <a:moveTo>
                    <a:pt x="55" y="178"/>
                  </a:moveTo>
                  <a:lnTo>
                    <a:pt x="55" y="178"/>
                  </a:lnTo>
                  <a:cubicBezTo>
                    <a:pt x="61" y="183"/>
                    <a:pt x="66" y="183"/>
                    <a:pt x="72" y="183"/>
                  </a:cubicBezTo>
                  <a:cubicBezTo>
                    <a:pt x="83" y="183"/>
                    <a:pt x="94" y="172"/>
                    <a:pt x="94" y="161"/>
                  </a:cubicBezTo>
                  <a:cubicBezTo>
                    <a:pt x="77" y="156"/>
                    <a:pt x="61" y="161"/>
                    <a:pt x="55" y="178"/>
                  </a:cubicBezTo>
                  <a:close/>
                  <a:moveTo>
                    <a:pt x="11" y="488"/>
                  </a:moveTo>
                  <a:lnTo>
                    <a:pt x="11" y="488"/>
                  </a:lnTo>
                  <a:cubicBezTo>
                    <a:pt x="16" y="505"/>
                    <a:pt x="38" y="505"/>
                    <a:pt x="61" y="505"/>
                  </a:cubicBezTo>
                  <a:cubicBezTo>
                    <a:pt x="83" y="505"/>
                    <a:pt x="83" y="505"/>
                    <a:pt x="83" y="505"/>
                  </a:cubicBezTo>
                  <a:cubicBezTo>
                    <a:pt x="83" y="505"/>
                    <a:pt x="83" y="499"/>
                    <a:pt x="83" y="494"/>
                  </a:cubicBezTo>
                  <a:cubicBezTo>
                    <a:pt x="83" y="483"/>
                    <a:pt x="66" y="471"/>
                    <a:pt x="49" y="471"/>
                  </a:cubicBezTo>
                  <a:cubicBezTo>
                    <a:pt x="33" y="477"/>
                    <a:pt x="27" y="483"/>
                    <a:pt x="11" y="488"/>
                  </a:cubicBezTo>
                  <a:close/>
                  <a:moveTo>
                    <a:pt x="465" y="311"/>
                  </a:moveTo>
                  <a:lnTo>
                    <a:pt x="465" y="311"/>
                  </a:lnTo>
                  <a:cubicBezTo>
                    <a:pt x="460" y="311"/>
                    <a:pt x="460" y="322"/>
                    <a:pt x="454" y="322"/>
                  </a:cubicBezTo>
                  <a:cubicBezTo>
                    <a:pt x="437" y="333"/>
                    <a:pt x="426" y="327"/>
                    <a:pt x="410" y="327"/>
                  </a:cubicBezTo>
                  <a:cubicBezTo>
                    <a:pt x="382" y="338"/>
                    <a:pt x="365" y="344"/>
                    <a:pt x="338" y="344"/>
                  </a:cubicBezTo>
                  <a:cubicBezTo>
                    <a:pt x="332" y="344"/>
                    <a:pt x="321" y="344"/>
                    <a:pt x="315" y="338"/>
                  </a:cubicBezTo>
                  <a:cubicBezTo>
                    <a:pt x="310" y="355"/>
                    <a:pt x="310" y="361"/>
                    <a:pt x="304" y="383"/>
                  </a:cubicBezTo>
                  <a:cubicBezTo>
                    <a:pt x="338" y="383"/>
                    <a:pt x="354" y="383"/>
                    <a:pt x="382" y="383"/>
                  </a:cubicBezTo>
                  <a:cubicBezTo>
                    <a:pt x="404" y="383"/>
                    <a:pt x="410" y="366"/>
                    <a:pt x="432" y="361"/>
                  </a:cubicBezTo>
                  <a:cubicBezTo>
                    <a:pt x="460" y="355"/>
                    <a:pt x="476" y="344"/>
                    <a:pt x="487" y="322"/>
                  </a:cubicBezTo>
                  <a:cubicBezTo>
                    <a:pt x="482" y="316"/>
                    <a:pt x="476" y="311"/>
                    <a:pt x="465" y="311"/>
                  </a:cubicBezTo>
                  <a:close/>
                  <a:moveTo>
                    <a:pt x="482" y="372"/>
                  </a:moveTo>
                  <a:lnTo>
                    <a:pt x="482" y="372"/>
                  </a:lnTo>
                  <a:cubicBezTo>
                    <a:pt x="498" y="372"/>
                    <a:pt x="498" y="383"/>
                    <a:pt x="509" y="388"/>
                  </a:cubicBezTo>
                  <a:cubicBezTo>
                    <a:pt x="526" y="399"/>
                    <a:pt x="543" y="377"/>
                    <a:pt x="565" y="377"/>
                  </a:cubicBezTo>
                  <a:cubicBezTo>
                    <a:pt x="565" y="405"/>
                    <a:pt x="565" y="405"/>
                    <a:pt x="565" y="405"/>
                  </a:cubicBezTo>
                  <a:cubicBezTo>
                    <a:pt x="565" y="433"/>
                    <a:pt x="554" y="444"/>
                    <a:pt x="554" y="466"/>
                  </a:cubicBezTo>
                  <a:cubicBezTo>
                    <a:pt x="554" y="505"/>
                    <a:pt x="554" y="505"/>
                    <a:pt x="554" y="505"/>
                  </a:cubicBezTo>
                  <a:cubicBezTo>
                    <a:pt x="554" y="516"/>
                    <a:pt x="537" y="521"/>
                    <a:pt x="526" y="532"/>
                  </a:cubicBezTo>
                  <a:cubicBezTo>
                    <a:pt x="515" y="543"/>
                    <a:pt x="520" y="571"/>
                    <a:pt x="504" y="571"/>
                  </a:cubicBezTo>
                  <a:cubicBezTo>
                    <a:pt x="487" y="571"/>
                    <a:pt x="487" y="560"/>
                    <a:pt x="476" y="555"/>
                  </a:cubicBezTo>
                  <a:cubicBezTo>
                    <a:pt x="454" y="549"/>
                    <a:pt x="443" y="532"/>
                    <a:pt x="437" y="516"/>
                  </a:cubicBezTo>
                  <a:cubicBezTo>
                    <a:pt x="426" y="494"/>
                    <a:pt x="415" y="488"/>
                    <a:pt x="410" y="471"/>
                  </a:cubicBezTo>
                  <a:cubicBezTo>
                    <a:pt x="404" y="449"/>
                    <a:pt x="399" y="433"/>
                    <a:pt x="382" y="416"/>
                  </a:cubicBezTo>
                  <a:cubicBezTo>
                    <a:pt x="382" y="399"/>
                    <a:pt x="382" y="399"/>
                    <a:pt x="382" y="399"/>
                  </a:cubicBezTo>
                  <a:cubicBezTo>
                    <a:pt x="415" y="399"/>
                    <a:pt x="432" y="394"/>
                    <a:pt x="465" y="388"/>
                  </a:cubicBezTo>
                  <a:cubicBezTo>
                    <a:pt x="476" y="383"/>
                    <a:pt x="476" y="372"/>
                    <a:pt x="482" y="372"/>
                  </a:cubicBezTo>
                  <a:close/>
                  <a:moveTo>
                    <a:pt x="282" y="793"/>
                  </a:moveTo>
                  <a:lnTo>
                    <a:pt x="282" y="793"/>
                  </a:lnTo>
                  <a:cubicBezTo>
                    <a:pt x="271" y="804"/>
                    <a:pt x="260" y="804"/>
                    <a:pt x="260" y="815"/>
                  </a:cubicBezTo>
                  <a:cubicBezTo>
                    <a:pt x="260" y="826"/>
                    <a:pt x="271" y="826"/>
                    <a:pt x="282" y="832"/>
                  </a:cubicBezTo>
                  <a:cubicBezTo>
                    <a:pt x="282" y="837"/>
                    <a:pt x="277" y="843"/>
                    <a:pt x="271" y="848"/>
                  </a:cubicBezTo>
                  <a:cubicBezTo>
                    <a:pt x="254" y="843"/>
                    <a:pt x="254" y="843"/>
                    <a:pt x="254" y="843"/>
                  </a:cubicBezTo>
                  <a:cubicBezTo>
                    <a:pt x="221" y="848"/>
                    <a:pt x="205" y="876"/>
                    <a:pt x="171" y="876"/>
                  </a:cubicBezTo>
                  <a:cubicBezTo>
                    <a:pt x="149" y="876"/>
                    <a:pt x="144" y="854"/>
                    <a:pt x="127" y="848"/>
                  </a:cubicBezTo>
                  <a:cubicBezTo>
                    <a:pt x="72" y="837"/>
                    <a:pt x="44" y="832"/>
                    <a:pt x="0" y="798"/>
                  </a:cubicBezTo>
                  <a:cubicBezTo>
                    <a:pt x="0" y="793"/>
                    <a:pt x="0" y="793"/>
                    <a:pt x="0" y="793"/>
                  </a:cubicBezTo>
                  <a:cubicBezTo>
                    <a:pt x="27" y="793"/>
                    <a:pt x="38" y="765"/>
                    <a:pt x="66" y="760"/>
                  </a:cubicBezTo>
                  <a:cubicBezTo>
                    <a:pt x="88" y="754"/>
                    <a:pt x="99" y="749"/>
                    <a:pt x="116" y="743"/>
                  </a:cubicBezTo>
                  <a:cubicBezTo>
                    <a:pt x="127" y="737"/>
                    <a:pt x="127" y="726"/>
                    <a:pt x="138" y="726"/>
                  </a:cubicBezTo>
                  <a:cubicBezTo>
                    <a:pt x="160" y="721"/>
                    <a:pt x="166" y="721"/>
                    <a:pt x="188" y="721"/>
                  </a:cubicBezTo>
                  <a:cubicBezTo>
                    <a:pt x="199" y="721"/>
                    <a:pt x="199" y="726"/>
                    <a:pt x="210" y="726"/>
                  </a:cubicBezTo>
                  <a:cubicBezTo>
                    <a:pt x="227" y="726"/>
                    <a:pt x="238" y="710"/>
                    <a:pt x="254" y="704"/>
                  </a:cubicBezTo>
                  <a:cubicBezTo>
                    <a:pt x="260" y="732"/>
                    <a:pt x="277" y="743"/>
                    <a:pt x="282" y="765"/>
                  </a:cubicBezTo>
                  <a:cubicBezTo>
                    <a:pt x="282" y="793"/>
                    <a:pt x="282" y="793"/>
                    <a:pt x="282" y="793"/>
                  </a:cubicBezTo>
                  <a:close/>
                  <a:moveTo>
                    <a:pt x="2111" y="1662"/>
                  </a:moveTo>
                  <a:lnTo>
                    <a:pt x="2111" y="1662"/>
                  </a:lnTo>
                  <a:lnTo>
                    <a:pt x="2111" y="1662"/>
                  </a:lnTo>
                  <a:cubicBezTo>
                    <a:pt x="2111" y="1662"/>
                    <a:pt x="2111" y="1662"/>
                    <a:pt x="2105" y="1662"/>
                  </a:cubicBezTo>
                  <a:cubicBezTo>
                    <a:pt x="2094" y="1667"/>
                    <a:pt x="2083" y="1667"/>
                    <a:pt x="2072" y="1679"/>
                  </a:cubicBezTo>
                  <a:cubicBezTo>
                    <a:pt x="2067" y="1684"/>
                    <a:pt x="2067" y="1695"/>
                    <a:pt x="2061" y="1701"/>
                  </a:cubicBezTo>
                  <a:cubicBezTo>
                    <a:pt x="2056" y="1706"/>
                    <a:pt x="2050" y="1706"/>
                    <a:pt x="2044" y="1706"/>
                  </a:cubicBezTo>
                  <a:cubicBezTo>
                    <a:pt x="2033" y="1706"/>
                    <a:pt x="2028" y="1695"/>
                    <a:pt x="2022" y="1684"/>
                  </a:cubicBezTo>
                  <a:cubicBezTo>
                    <a:pt x="2022" y="1679"/>
                    <a:pt x="2022" y="1673"/>
                    <a:pt x="2017" y="1667"/>
                  </a:cubicBezTo>
                  <a:cubicBezTo>
                    <a:pt x="2011" y="1662"/>
                    <a:pt x="2000" y="1667"/>
                    <a:pt x="1989" y="1662"/>
                  </a:cubicBezTo>
                  <a:cubicBezTo>
                    <a:pt x="1983" y="1656"/>
                    <a:pt x="1978" y="1651"/>
                    <a:pt x="1972" y="1651"/>
                  </a:cubicBezTo>
                  <a:cubicBezTo>
                    <a:pt x="1967" y="1651"/>
                    <a:pt x="1961" y="1662"/>
                    <a:pt x="1961" y="1673"/>
                  </a:cubicBezTo>
                  <a:cubicBezTo>
                    <a:pt x="1950" y="1717"/>
                    <a:pt x="1967" y="1690"/>
                    <a:pt x="1934" y="1684"/>
                  </a:cubicBezTo>
                  <a:cubicBezTo>
                    <a:pt x="1928" y="1679"/>
                    <a:pt x="1923" y="1684"/>
                    <a:pt x="1917" y="1679"/>
                  </a:cubicBezTo>
                  <a:cubicBezTo>
                    <a:pt x="1906" y="1673"/>
                    <a:pt x="1906" y="1667"/>
                    <a:pt x="1900" y="1662"/>
                  </a:cubicBezTo>
                  <a:cubicBezTo>
                    <a:pt x="1895" y="1656"/>
                    <a:pt x="1889" y="1656"/>
                    <a:pt x="1878" y="1651"/>
                  </a:cubicBezTo>
                  <a:cubicBezTo>
                    <a:pt x="1884" y="1640"/>
                    <a:pt x="1900" y="1640"/>
                    <a:pt x="1900" y="1629"/>
                  </a:cubicBezTo>
                  <a:cubicBezTo>
                    <a:pt x="1900" y="1618"/>
                    <a:pt x="1895" y="1618"/>
                    <a:pt x="1889" y="1612"/>
                  </a:cubicBezTo>
                  <a:cubicBezTo>
                    <a:pt x="1873" y="1595"/>
                    <a:pt x="1878" y="1584"/>
                    <a:pt x="1878" y="1618"/>
                  </a:cubicBezTo>
                  <a:cubicBezTo>
                    <a:pt x="1867" y="1618"/>
                    <a:pt x="1867" y="1618"/>
                    <a:pt x="1867" y="1618"/>
                  </a:cubicBezTo>
                  <a:cubicBezTo>
                    <a:pt x="1850" y="1618"/>
                    <a:pt x="1845" y="1612"/>
                    <a:pt x="1834" y="1612"/>
                  </a:cubicBezTo>
                  <a:cubicBezTo>
                    <a:pt x="1784" y="1612"/>
                    <a:pt x="1834" y="1634"/>
                    <a:pt x="1784" y="1579"/>
                  </a:cubicBezTo>
                  <a:cubicBezTo>
                    <a:pt x="1773" y="1568"/>
                    <a:pt x="1767" y="1568"/>
                    <a:pt x="1756" y="1557"/>
                  </a:cubicBezTo>
                  <a:cubicBezTo>
                    <a:pt x="1751" y="1551"/>
                    <a:pt x="1745" y="1546"/>
                    <a:pt x="1745" y="1534"/>
                  </a:cubicBezTo>
                  <a:cubicBezTo>
                    <a:pt x="1745" y="1529"/>
                    <a:pt x="1745" y="1523"/>
                    <a:pt x="1740" y="1523"/>
                  </a:cubicBezTo>
                  <a:cubicBezTo>
                    <a:pt x="1734" y="1523"/>
                    <a:pt x="1729" y="1529"/>
                    <a:pt x="1729" y="1534"/>
                  </a:cubicBezTo>
                  <a:cubicBezTo>
                    <a:pt x="1729" y="1551"/>
                    <a:pt x="1729" y="1551"/>
                    <a:pt x="1729" y="1551"/>
                  </a:cubicBezTo>
                  <a:cubicBezTo>
                    <a:pt x="1729" y="1573"/>
                    <a:pt x="1734" y="1568"/>
                    <a:pt x="1712" y="1562"/>
                  </a:cubicBezTo>
                  <a:cubicBezTo>
                    <a:pt x="1706" y="1562"/>
                    <a:pt x="1706" y="1557"/>
                    <a:pt x="1701" y="1551"/>
                  </a:cubicBezTo>
                  <a:cubicBezTo>
                    <a:pt x="1690" y="1540"/>
                    <a:pt x="1684" y="1529"/>
                    <a:pt x="1679" y="1512"/>
                  </a:cubicBezTo>
                  <a:cubicBezTo>
                    <a:pt x="1673" y="1501"/>
                    <a:pt x="1668" y="1496"/>
                    <a:pt x="1668" y="1485"/>
                  </a:cubicBezTo>
                  <a:cubicBezTo>
                    <a:pt x="1668" y="1468"/>
                    <a:pt x="1684" y="1462"/>
                    <a:pt x="1684" y="1446"/>
                  </a:cubicBezTo>
                  <a:cubicBezTo>
                    <a:pt x="1684" y="1424"/>
                    <a:pt x="1673" y="1418"/>
                    <a:pt x="1673" y="1396"/>
                  </a:cubicBezTo>
                  <a:cubicBezTo>
                    <a:pt x="1673" y="1379"/>
                    <a:pt x="1679" y="1368"/>
                    <a:pt x="1690" y="1363"/>
                  </a:cubicBezTo>
                  <a:cubicBezTo>
                    <a:pt x="1701" y="1357"/>
                    <a:pt x="1706" y="1357"/>
                    <a:pt x="1717" y="1352"/>
                  </a:cubicBezTo>
                  <a:cubicBezTo>
                    <a:pt x="1729" y="1340"/>
                    <a:pt x="1734" y="1329"/>
                    <a:pt x="1745" y="1324"/>
                  </a:cubicBezTo>
                  <a:cubicBezTo>
                    <a:pt x="1751" y="1318"/>
                    <a:pt x="1751" y="1313"/>
                    <a:pt x="1756" y="1313"/>
                  </a:cubicBezTo>
                  <a:cubicBezTo>
                    <a:pt x="1762" y="1313"/>
                    <a:pt x="1773" y="1313"/>
                    <a:pt x="1773" y="1302"/>
                  </a:cubicBezTo>
                  <a:cubicBezTo>
                    <a:pt x="1773" y="1296"/>
                    <a:pt x="1767" y="1296"/>
                    <a:pt x="1762" y="1291"/>
                  </a:cubicBezTo>
                  <a:cubicBezTo>
                    <a:pt x="1756" y="1280"/>
                    <a:pt x="1756" y="1274"/>
                    <a:pt x="1756" y="1268"/>
                  </a:cubicBezTo>
                  <a:cubicBezTo>
                    <a:pt x="1756" y="1235"/>
                    <a:pt x="1756" y="1235"/>
                    <a:pt x="1756" y="1235"/>
                  </a:cubicBezTo>
                  <a:cubicBezTo>
                    <a:pt x="1734" y="1241"/>
                    <a:pt x="1734" y="1257"/>
                    <a:pt x="1723" y="1274"/>
                  </a:cubicBezTo>
                  <a:cubicBezTo>
                    <a:pt x="1712" y="1296"/>
                    <a:pt x="1701" y="1302"/>
                    <a:pt x="1679" y="1313"/>
                  </a:cubicBezTo>
                  <a:cubicBezTo>
                    <a:pt x="1668" y="1324"/>
                    <a:pt x="1673" y="1340"/>
                    <a:pt x="1668" y="1357"/>
                  </a:cubicBezTo>
                  <a:cubicBezTo>
                    <a:pt x="1668" y="1379"/>
                    <a:pt x="1662" y="1390"/>
                    <a:pt x="1662" y="1412"/>
                  </a:cubicBezTo>
                  <a:cubicBezTo>
                    <a:pt x="1662" y="1440"/>
                    <a:pt x="1662" y="1440"/>
                    <a:pt x="1662" y="1440"/>
                  </a:cubicBezTo>
                  <a:cubicBezTo>
                    <a:pt x="1657" y="1446"/>
                    <a:pt x="1657" y="1451"/>
                    <a:pt x="1645" y="1451"/>
                  </a:cubicBezTo>
                  <a:cubicBezTo>
                    <a:pt x="1634" y="1451"/>
                    <a:pt x="1629" y="1440"/>
                    <a:pt x="1618" y="1440"/>
                  </a:cubicBezTo>
                  <a:cubicBezTo>
                    <a:pt x="1612" y="1440"/>
                    <a:pt x="1601" y="1446"/>
                    <a:pt x="1601" y="1451"/>
                  </a:cubicBezTo>
                  <a:cubicBezTo>
                    <a:pt x="1601" y="1462"/>
                    <a:pt x="1618" y="1462"/>
                    <a:pt x="1629" y="1468"/>
                  </a:cubicBezTo>
                  <a:cubicBezTo>
                    <a:pt x="1634" y="1473"/>
                    <a:pt x="1640" y="1479"/>
                    <a:pt x="1640" y="1490"/>
                  </a:cubicBezTo>
                  <a:cubicBezTo>
                    <a:pt x="1640" y="1501"/>
                    <a:pt x="1623" y="1507"/>
                    <a:pt x="1618" y="1523"/>
                  </a:cubicBezTo>
                  <a:cubicBezTo>
                    <a:pt x="1607" y="1534"/>
                    <a:pt x="1601" y="1546"/>
                    <a:pt x="1584" y="1562"/>
                  </a:cubicBezTo>
                  <a:cubicBezTo>
                    <a:pt x="1579" y="1568"/>
                    <a:pt x="1573" y="1573"/>
                    <a:pt x="1568" y="1579"/>
                  </a:cubicBezTo>
                  <a:cubicBezTo>
                    <a:pt x="1562" y="1579"/>
                    <a:pt x="1557" y="1584"/>
                    <a:pt x="1557" y="1590"/>
                  </a:cubicBezTo>
                  <a:cubicBezTo>
                    <a:pt x="1557" y="1606"/>
                    <a:pt x="1562" y="1623"/>
                    <a:pt x="1579" y="1629"/>
                  </a:cubicBezTo>
                  <a:cubicBezTo>
                    <a:pt x="1579" y="1634"/>
                    <a:pt x="1568" y="1640"/>
                    <a:pt x="1562" y="1645"/>
                  </a:cubicBezTo>
                  <a:cubicBezTo>
                    <a:pt x="1551" y="1662"/>
                    <a:pt x="1551" y="1673"/>
                    <a:pt x="1535" y="1684"/>
                  </a:cubicBezTo>
                  <a:cubicBezTo>
                    <a:pt x="1512" y="1701"/>
                    <a:pt x="1507" y="1723"/>
                    <a:pt x="1479" y="1723"/>
                  </a:cubicBezTo>
                  <a:cubicBezTo>
                    <a:pt x="1457" y="1723"/>
                    <a:pt x="1457" y="1723"/>
                    <a:pt x="1457" y="1723"/>
                  </a:cubicBezTo>
                  <a:cubicBezTo>
                    <a:pt x="1418" y="1717"/>
                    <a:pt x="1418" y="1717"/>
                    <a:pt x="1418" y="1717"/>
                  </a:cubicBezTo>
                  <a:cubicBezTo>
                    <a:pt x="1402" y="1723"/>
                    <a:pt x="1396" y="1745"/>
                    <a:pt x="1379" y="1745"/>
                  </a:cubicBezTo>
                  <a:cubicBezTo>
                    <a:pt x="1357" y="1745"/>
                    <a:pt x="1357" y="1723"/>
                    <a:pt x="1341" y="1712"/>
                  </a:cubicBezTo>
                  <a:cubicBezTo>
                    <a:pt x="1330" y="1701"/>
                    <a:pt x="1324" y="1695"/>
                    <a:pt x="1313" y="1684"/>
                  </a:cubicBezTo>
                  <a:cubicBezTo>
                    <a:pt x="1307" y="1679"/>
                    <a:pt x="1302" y="1679"/>
                    <a:pt x="1302" y="1673"/>
                  </a:cubicBezTo>
                  <a:cubicBezTo>
                    <a:pt x="1302" y="1662"/>
                    <a:pt x="1313" y="1667"/>
                    <a:pt x="1313" y="1662"/>
                  </a:cubicBezTo>
                  <a:cubicBezTo>
                    <a:pt x="1313" y="1656"/>
                    <a:pt x="1307" y="1651"/>
                    <a:pt x="1307" y="1645"/>
                  </a:cubicBezTo>
                  <a:cubicBezTo>
                    <a:pt x="1307" y="1634"/>
                    <a:pt x="1302" y="1629"/>
                    <a:pt x="1302" y="1618"/>
                  </a:cubicBezTo>
                  <a:cubicBezTo>
                    <a:pt x="1302" y="1601"/>
                    <a:pt x="1302" y="1601"/>
                    <a:pt x="1302" y="1601"/>
                  </a:cubicBezTo>
                  <a:cubicBezTo>
                    <a:pt x="1302" y="1584"/>
                    <a:pt x="1291" y="1573"/>
                    <a:pt x="1280" y="1562"/>
                  </a:cubicBezTo>
                  <a:cubicBezTo>
                    <a:pt x="1280" y="1557"/>
                    <a:pt x="1274" y="1551"/>
                    <a:pt x="1274" y="1546"/>
                  </a:cubicBezTo>
                  <a:cubicBezTo>
                    <a:pt x="1274" y="1540"/>
                    <a:pt x="1280" y="1540"/>
                    <a:pt x="1285" y="1540"/>
                  </a:cubicBezTo>
                  <a:cubicBezTo>
                    <a:pt x="1291" y="1540"/>
                    <a:pt x="1296" y="1546"/>
                    <a:pt x="1302" y="1546"/>
                  </a:cubicBezTo>
                  <a:cubicBezTo>
                    <a:pt x="1307" y="1546"/>
                    <a:pt x="1307" y="1540"/>
                    <a:pt x="1313" y="1540"/>
                  </a:cubicBezTo>
                  <a:cubicBezTo>
                    <a:pt x="1335" y="1540"/>
                    <a:pt x="1335" y="1540"/>
                    <a:pt x="1335" y="1540"/>
                  </a:cubicBezTo>
                  <a:cubicBezTo>
                    <a:pt x="1341" y="1540"/>
                    <a:pt x="1346" y="1534"/>
                    <a:pt x="1346" y="1523"/>
                  </a:cubicBezTo>
                  <a:cubicBezTo>
                    <a:pt x="1352" y="1512"/>
                    <a:pt x="1357" y="1512"/>
                    <a:pt x="1357" y="1501"/>
                  </a:cubicBezTo>
                  <a:cubicBezTo>
                    <a:pt x="1357" y="1485"/>
                    <a:pt x="1341" y="1479"/>
                    <a:pt x="1330" y="1473"/>
                  </a:cubicBezTo>
                  <a:cubicBezTo>
                    <a:pt x="1318" y="1468"/>
                    <a:pt x="1324" y="1457"/>
                    <a:pt x="1313" y="1451"/>
                  </a:cubicBezTo>
                  <a:cubicBezTo>
                    <a:pt x="1313" y="1446"/>
                    <a:pt x="1307" y="1446"/>
                    <a:pt x="1307" y="1435"/>
                  </a:cubicBezTo>
                  <a:cubicBezTo>
                    <a:pt x="1307" y="1412"/>
                    <a:pt x="1307" y="1412"/>
                    <a:pt x="1307" y="1412"/>
                  </a:cubicBezTo>
                  <a:cubicBezTo>
                    <a:pt x="1307" y="1401"/>
                    <a:pt x="1302" y="1401"/>
                    <a:pt x="1296" y="1396"/>
                  </a:cubicBezTo>
                  <a:cubicBezTo>
                    <a:pt x="1291" y="1390"/>
                    <a:pt x="1291" y="1379"/>
                    <a:pt x="1285" y="1379"/>
                  </a:cubicBezTo>
                  <a:cubicBezTo>
                    <a:pt x="1269" y="1379"/>
                    <a:pt x="1280" y="1418"/>
                    <a:pt x="1263" y="1418"/>
                  </a:cubicBezTo>
                  <a:cubicBezTo>
                    <a:pt x="1252" y="1418"/>
                    <a:pt x="1252" y="1407"/>
                    <a:pt x="1246" y="1401"/>
                  </a:cubicBezTo>
                  <a:cubicBezTo>
                    <a:pt x="1246" y="1396"/>
                    <a:pt x="1241" y="1390"/>
                    <a:pt x="1235" y="1385"/>
                  </a:cubicBezTo>
                  <a:cubicBezTo>
                    <a:pt x="1235" y="1385"/>
                    <a:pt x="1224" y="1385"/>
                    <a:pt x="1224" y="1374"/>
                  </a:cubicBezTo>
                  <a:cubicBezTo>
                    <a:pt x="1224" y="1368"/>
                    <a:pt x="1230" y="1363"/>
                    <a:pt x="1230" y="1357"/>
                  </a:cubicBezTo>
                  <a:cubicBezTo>
                    <a:pt x="1230" y="1335"/>
                    <a:pt x="1213" y="1324"/>
                    <a:pt x="1197" y="1307"/>
                  </a:cubicBezTo>
                  <a:cubicBezTo>
                    <a:pt x="1180" y="1296"/>
                    <a:pt x="1169" y="1291"/>
                    <a:pt x="1152" y="1280"/>
                  </a:cubicBezTo>
                  <a:cubicBezTo>
                    <a:pt x="1136" y="1268"/>
                    <a:pt x="1130" y="1263"/>
                    <a:pt x="1108" y="1252"/>
                  </a:cubicBezTo>
                  <a:cubicBezTo>
                    <a:pt x="1102" y="1252"/>
                    <a:pt x="1091" y="1252"/>
                    <a:pt x="1080" y="1252"/>
                  </a:cubicBezTo>
                  <a:cubicBezTo>
                    <a:pt x="1069" y="1246"/>
                    <a:pt x="1064" y="1241"/>
                    <a:pt x="1047" y="1241"/>
                  </a:cubicBezTo>
                  <a:cubicBezTo>
                    <a:pt x="1036" y="1241"/>
                    <a:pt x="1030" y="1252"/>
                    <a:pt x="1019" y="1252"/>
                  </a:cubicBezTo>
                  <a:cubicBezTo>
                    <a:pt x="1003" y="1252"/>
                    <a:pt x="1003" y="1252"/>
                    <a:pt x="1003" y="1252"/>
                  </a:cubicBezTo>
                  <a:cubicBezTo>
                    <a:pt x="1003" y="1246"/>
                    <a:pt x="1003" y="1241"/>
                    <a:pt x="1003" y="1241"/>
                  </a:cubicBezTo>
                  <a:cubicBezTo>
                    <a:pt x="997" y="1235"/>
                    <a:pt x="986" y="1235"/>
                    <a:pt x="980" y="1235"/>
                  </a:cubicBezTo>
                  <a:cubicBezTo>
                    <a:pt x="975" y="1230"/>
                    <a:pt x="969" y="1224"/>
                    <a:pt x="969" y="1219"/>
                  </a:cubicBezTo>
                  <a:cubicBezTo>
                    <a:pt x="969" y="1207"/>
                    <a:pt x="975" y="1202"/>
                    <a:pt x="975" y="1196"/>
                  </a:cubicBezTo>
                  <a:cubicBezTo>
                    <a:pt x="975" y="1185"/>
                    <a:pt x="969" y="1180"/>
                    <a:pt x="964" y="1180"/>
                  </a:cubicBezTo>
                  <a:cubicBezTo>
                    <a:pt x="958" y="1180"/>
                    <a:pt x="953" y="1180"/>
                    <a:pt x="953" y="1180"/>
                  </a:cubicBezTo>
                  <a:cubicBezTo>
                    <a:pt x="931" y="1180"/>
                    <a:pt x="969" y="1169"/>
                    <a:pt x="969" y="1169"/>
                  </a:cubicBezTo>
                  <a:cubicBezTo>
                    <a:pt x="992" y="1163"/>
                    <a:pt x="1003" y="1152"/>
                    <a:pt x="1019" y="1152"/>
                  </a:cubicBezTo>
                  <a:cubicBezTo>
                    <a:pt x="1019" y="1147"/>
                    <a:pt x="1025" y="1141"/>
                    <a:pt x="1030" y="1141"/>
                  </a:cubicBezTo>
                  <a:cubicBezTo>
                    <a:pt x="1052" y="1141"/>
                    <a:pt x="1052" y="1141"/>
                    <a:pt x="1052" y="1141"/>
                  </a:cubicBezTo>
                  <a:cubicBezTo>
                    <a:pt x="1069" y="1141"/>
                    <a:pt x="1080" y="1135"/>
                    <a:pt x="1102" y="1135"/>
                  </a:cubicBezTo>
                  <a:cubicBezTo>
                    <a:pt x="1108" y="1135"/>
                    <a:pt x="1108" y="1130"/>
                    <a:pt x="1119" y="1130"/>
                  </a:cubicBezTo>
                  <a:cubicBezTo>
                    <a:pt x="1136" y="1130"/>
                    <a:pt x="1141" y="1158"/>
                    <a:pt x="1158" y="1158"/>
                  </a:cubicBezTo>
                  <a:cubicBezTo>
                    <a:pt x="1163" y="1158"/>
                    <a:pt x="1169" y="1152"/>
                    <a:pt x="1174" y="1152"/>
                  </a:cubicBezTo>
                  <a:cubicBezTo>
                    <a:pt x="1191" y="1152"/>
                    <a:pt x="1197" y="1158"/>
                    <a:pt x="1213" y="1158"/>
                  </a:cubicBezTo>
                  <a:cubicBezTo>
                    <a:pt x="1219" y="1163"/>
                    <a:pt x="1230" y="1163"/>
                    <a:pt x="1235" y="1169"/>
                  </a:cubicBezTo>
                  <a:cubicBezTo>
                    <a:pt x="1252" y="1174"/>
                    <a:pt x="1252" y="1191"/>
                    <a:pt x="1263" y="1191"/>
                  </a:cubicBezTo>
                  <a:cubicBezTo>
                    <a:pt x="1280" y="1191"/>
                    <a:pt x="1285" y="1180"/>
                    <a:pt x="1296" y="1174"/>
                  </a:cubicBezTo>
                  <a:cubicBezTo>
                    <a:pt x="1307" y="1169"/>
                    <a:pt x="1313" y="1163"/>
                    <a:pt x="1324" y="1158"/>
                  </a:cubicBezTo>
                  <a:cubicBezTo>
                    <a:pt x="1330" y="1158"/>
                    <a:pt x="1330" y="1152"/>
                    <a:pt x="1330" y="1147"/>
                  </a:cubicBezTo>
                  <a:cubicBezTo>
                    <a:pt x="1346" y="1124"/>
                    <a:pt x="1346" y="1113"/>
                    <a:pt x="1363" y="1091"/>
                  </a:cubicBezTo>
                  <a:cubicBezTo>
                    <a:pt x="1374" y="1063"/>
                    <a:pt x="1396" y="1058"/>
                    <a:pt x="1424" y="1048"/>
                  </a:cubicBezTo>
                  <a:cubicBezTo>
                    <a:pt x="1446" y="1042"/>
                    <a:pt x="1457" y="1042"/>
                    <a:pt x="1474" y="1037"/>
                  </a:cubicBezTo>
                  <a:cubicBezTo>
                    <a:pt x="1485" y="1031"/>
                    <a:pt x="1485" y="1026"/>
                    <a:pt x="1496" y="1026"/>
                  </a:cubicBezTo>
                  <a:cubicBezTo>
                    <a:pt x="1512" y="1026"/>
                    <a:pt x="1512" y="1042"/>
                    <a:pt x="1529" y="1053"/>
                  </a:cubicBezTo>
                  <a:cubicBezTo>
                    <a:pt x="1535" y="1058"/>
                    <a:pt x="1540" y="1058"/>
                    <a:pt x="1546" y="1063"/>
                  </a:cubicBezTo>
                  <a:cubicBezTo>
                    <a:pt x="1551" y="1074"/>
                    <a:pt x="1557" y="1141"/>
                    <a:pt x="1573" y="1097"/>
                  </a:cubicBezTo>
                  <a:cubicBezTo>
                    <a:pt x="1573" y="1086"/>
                    <a:pt x="1579" y="1074"/>
                    <a:pt x="1590" y="1074"/>
                  </a:cubicBezTo>
                  <a:cubicBezTo>
                    <a:pt x="1596" y="1074"/>
                    <a:pt x="1596" y="1086"/>
                    <a:pt x="1607" y="1086"/>
                  </a:cubicBezTo>
                  <a:cubicBezTo>
                    <a:pt x="1629" y="1086"/>
                    <a:pt x="1629" y="1086"/>
                    <a:pt x="1629" y="1086"/>
                  </a:cubicBezTo>
                  <a:cubicBezTo>
                    <a:pt x="1640" y="1086"/>
                    <a:pt x="1645" y="1080"/>
                    <a:pt x="1651" y="1074"/>
                  </a:cubicBezTo>
                  <a:cubicBezTo>
                    <a:pt x="1657" y="1069"/>
                    <a:pt x="1657" y="1063"/>
                    <a:pt x="1657" y="1063"/>
                  </a:cubicBezTo>
                  <a:cubicBezTo>
                    <a:pt x="1668" y="1063"/>
                    <a:pt x="1668" y="1069"/>
                    <a:pt x="1673" y="1080"/>
                  </a:cubicBezTo>
                  <a:cubicBezTo>
                    <a:pt x="1679" y="1091"/>
                    <a:pt x="1679" y="1097"/>
                    <a:pt x="1679" y="1108"/>
                  </a:cubicBezTo>
                  <a:cubicBezTo>
                    <a:pt x="1679" y="1119"/>
                    <a:pt x="1679" y="1124"/>
                    <a:pt x="1679" y="1135"/>
                  </a:cubicBezTo>
                  <a:cubicBezTo>
                    <a:pt x="1679" y="1163"/>
                    <a:pt x="1695" y="1119"/>
                    <a:pt x="1695" y="1108"/>
                  </a:cubicBezTo>
                  <a:cubicBezTo>
                    <a:pt x="1695" y="1074"/>
                    <a:pt x="1695" y="1074"/>
                    <a:pt x="1695" y="1074"/>
                  </a:cubicBezTo>
                  <a:cubicBezTo>
                    <a:pt x="1695" y="1063"/>
                    <a:pt x="1695" y="1063"/>
                    <a:pt x="1695" y="1063"/>
                  </a:cubicBezTo>
                  <a:cubicBezTo>
                    <a:pt x="1712" y="1069"/>
                    <a:pt x="1706" y="1102"/>
                    <a:pt x="1729" y="1102"/>
                  </a:cubicBezTo>
                  <a:cubicBezTo>
                    <a:pt x="1734" y="1063"/>
                    <a:pt x="1734" y="1063"/>
                    <a:pt x="1734" y="1063"/>
                  </a:cubicBezTo>
                  <a:cubicBezTo>
                    <a:pt x="1734" y="1053"/>
                    <a:pt x="1690" y="1031"/>
                    <a:pt x="1729" y="1031"/>
                  </a:cubicBezTo>
                  <a:cubicBezTo>
                    <a:pt x="1740" y="1031"/>
                    <a:pt x="1751" y="1037"/>
                    <a:pt x="1762" y="1037"/>
                  </a:cubicBezTo>
                  <a:cubicBezTo>
                    <a:pt x="1767" y="1037"/>
                    <a:pt x="1778" y="1026"/>
                    <a:pt x="1778" y="1020"/>
                  </a:cubicBezTo>
                  <a:cubicBezTo>
                    <a:pt x="1778" y="1009"/>
                    <a:pt x="1773" y="1009"/>
                    <a:pt x="1773" y="1003"/>
                  </a:cubicBezTo>
                  <a:cubicBezTo>
                    <a:pt x="1773" y="987"/>
                    <a:pt x="1784" y="976"/>
                    <a:pt x="1784" y="965"/>
                  </a:cubicBezTo>
                  <a:cubicBezTo>
                    <a:pt x="1767" y="954"/>
                    <a:pt x="1767" y="954"/>
                    <a:pt x="1767" y="954"/>
                  </a:cubicBezTo>
                  <a:cubicBezTo>
                    <a:pt x="1756" y="954"/>
                    <a:pt x="1751" y="965"/>
                    <a:pt x="1740" y="965"/>
                  </a:cubicBezTo>
                  <a:cubicBezTo>
                    <a:pt x="1734" y="965"/>
                    <a:pt x="1729" y="965"/>
                    <a:pt x="1729" y="959"/>
                  </a:cubicBezTo>
                  <a:cubicBezTo>
                    <a:pt x="1729" y="948"/>
                    <a:pt x="1740" y="948"/>
                    <a:pt x="1751" y="942"/>
                  </a:cubicBezTo>
                  <a:cubicBezTo>
                    <a:pt x="1762" y="937"/>
                    <a:pt x="1767" y="926"/>
                    <a:pt x="1773" y="915"/>
                  </a:cubicBezTo>
                  <a:cubicBezTo>
                    <a:pt x="1778" y="909"/>
                    <a:pt x="1784" y="909"/>
                    <a:pt x="1784" y="898"/>
                  </a:cubicBezTo>
                  <a:cubicBezTo>
                    <a:pt x="1784" y="893"/>
                    <a:pt x="1778" y="887"/>
                    <a:pt x="1773" y="887"/>
                  </a:cubicBezTo>
                  <a:cubicBezTo>
                    <a:pt x="1756" y="887"/>
                    <a:pt x="1751" y="898"/>
                    <a:pt x="1740" y="898"/>
                  </a:cubicBezTo>
                  <a:cubicBezTo>
                    <a:pt x="1717" y="904"/>
                    <a:pt x="1706" y="915"/>
                    <a:pt x="1690" y="920"/>
                  </a:cubicBezTo>
                  <a:cubicBezTo>
                    <a:pt x="1679" y="920"/>
                    <a:pt x="1673" y="926"/>
                    <a:pt x="1662" y="937"/>
                  </a:cubicBezTo>
                  <a:cubicBezTo>
                    <a:pt x="1657" y="937"/>
                    <a:pt x="1657" y="942"/>
                    <a:pt x="1657" y="942"/>
                  </a:cubicBezTo>
                  <a:cubicBezTo>
                    <a:pt x="1629" y="942"/>
                    <a:pt x="1629" y="942"/>
                    <a:pt x="1629" y="942"/>
                  </a:cubicBezTo>
                  <a:cubicBezTo>
                    <a:pt x="1618" y="942"/>
                    <a:pt x="1612" y="942"/>
                    <a:pt x="1601" y="942"/>
                  </a:cubicBezTo>
                  <a:cubicBezTo>
                    <a:pt x="1584" y="942"/>
                    <a:pt x="1584" y="942"/>
                    <a:pt x="1584" y="942"/>
                  </a:cubicBezTo>
                  <a:cubicBezTo>
                    <a:pt x="1573" y="942"/>
                    <a:pt x="1568" y="937"/>
                    <a:pt x="1557" y="937"/>
                  </a:cubicBezTo>
                  <a:cubicBezTo>
                    <a:pt x="1546" y="931"/>
                    <a:pt x="1535" y="937"/>
                    <a:pt x="1524" y="937"/>
                  </a:cubicBezTo>
                  <a:cubicBezTo>
                    <a:pt x="1501" y="937"/>
                    <a:pt x="1490" y="931"/>
                    <a:pt x="1468" y="937"/>
                  </a:cubicBezTo>
                  <a:cubicBezTo>
                    <a:pt x="1463" y="942"/>
                    <a:pt x="1457" y="942"/>
                    <a:pt x="1446" y="942"/>
                  </a:cubicBezTo>
                  <a:cubicBezTo>
                    <a:pt x="1413" y="942"/>
                    <a:pt x="1413" y="942"/>
                    <a:pt x="1413" y="942"/>
                  </a:cubicBezTo>
                  <a:cubicBezTo>
                    <a:pt x="1396" y="942"/>
                    <a:pt x="1391" y="959"/>
                    <a:pt x="1374" y="959"/>
                  </a:cubicBezTo>
                  <a:cubicBezTo>
                    <a:pt x="1346" y="959"/>
                    <a:pt x="1335" y="948"/>
                    <a:pt x="1307" y="948"/>
                  </a:cubicBezTo>
                  <a:cubicBezTo>
                    <a:pt x="1291" y="948"/>
                    <a:pt x="1285" y="959"/>
                    <a:pt x="1269" y="965"/>
                  </a:cubicBezTo>
                  <a:cubicBezTo>
                    <a:pt x="1263" y="970"/>
                    <a:pt x="1263" y="976"/>
                    <a:pt x="1252" y="976"/>
                  </a:cubicBezTo>
                  <a:cubicBezTo>
                    <a:pt x="1235" y="976"/>
                    <a:pt x="1230" y="959"/>
                    <a:pt x="1219" y="942"/>
                  </a:cubicBezTo>
                  <a:cubicBezTo>
                    <a:pt x="1213" y="937"/>
                    <a:pt x="1213" y="926"/>
                    <a:pt x="1202" y="926"/>
                  </a:cubicBezTo>
                  <a:cubicBezTo>
                    <a:pt x="1191" y="926"/>
                    <a:pt x="1191" y="931"/>
                    <a:pt x="1180" y="931"/>
                  </a:cubicBezTo>
                  <a:cubicBezTo>
                    <a:pt x="1158" y="937"/>
                    <a:pt x="1147" y="942"/>
                    <a:pt x="1125" y="948"/>
                  </a:cubicBezTo>
                  <a:cubicBezTo>
                    <a:pt x="1113" y="954"/>
                    <a:pt x="1108" y="965"/>
                    <a:pt x="1091" y="965"/>
                  </a:cubicBezTo>
                  <a:cubicBezTo>
                    <a:pt x="1075" y="965"/>
                    <a:pt x="1075" y="948"/>
                    <a:pt x="1075" y="931"/>
                  </a:cubicBezTo>
                  <a:cubicBezTo>
                    <a:pt x="1069" y="920"/>
                    <a:pt x="1058" y="915"/>
                    <a:pt x="1047" y="909"/>
                  </a:cubicBezTo>
                  <a:cubicBezTo>
                    <a:pt x="1030" y="909"/>
                    <a:pt x="1019" y="898"/>
                    <a:pt x="1003" y="893"/>
                  </a:cubicBezTo>
                  <a:cubicBezTo>
                    <a:pt x="992" y="887"/>
                    <a:pt x="980" y="887"/>
                    <a:pt x="980" y="876"/>
                  </a:cubicBezTo>
                  <a:cubicBezTo>
                    <a:pt x="980" y="843"/>
                    <a:pt x="1014" y="848"/>
                    <a:pt x="969" y="848"/>
                  </a:cubicBezTo>
                  <a:cubicBezTo>
                    <a:pt x="958" y="848"/>
                    <a:pt x="964" y="837"/>
                    <a:pt x="958" y="832"/>
                  </a:cubicBezTo>
                  <a:cubicBezTo>
                    <a:pt x="953" y="821"/>
                    <a:pt x="942" y="821"/>
                    <a:pt x="942" y="809"/>
                  </a:cubicBezTo>
                  <a:cubicBezTo>
                    <a:pt x="942" y="782"/>
                    <a:pt x="942" y="782"/>
                    <a:pt x="942" y="782"/>
                  </a:cubicBezTo>
                  <a:cubicBezTo>
                    <a:pt x="942" y="776"/>
                    <a:pt x="936" y="771"/>
                    <a:pt x="936" y="760"/>
                  </a:cubicBezTo>
                  <a:cubicBezTo>
                    <a:pt x="936" y="743"/>
                    <a:pt x="969" y="715"/>
                    <a:pt x="958" y="715"/>
                  </a:cubicBezTo>
                  <a:cubicBezTo>
                    <a:pt x="953" y="715"/>
                    <a:pt x="947" y="721"/>
                    <a:pt x="942" y="721"/>
                  </a:cubicBezTo>
                  <a:cubicBezTo>
                    <a:pt x="931" y="721"/>
                    <a:pt x="931" y="721"/>
                    <a:pt x="931" y="721"/>
                  </a:cubicBezTo>
                  <a:cubicBezTo>
                    <a:pt x="931" y="710"/>
                    <a:pt x="931" y="704"/>
                    <a:pt x="925" y="693"/>
                  </a:cubicBezTo>
                  <a:cubicBezTo>
                    <a:pt x="925" y="688"/>
                    <a:pt x="914" y="688"/>
                    <a:pt x="914" y="682"/>
                  </a:cubicBezTo>
                  <a:cubicBezTo>
                    <a:pt x="914" y="671"/>
                    <a:pt x="958" y="654"/>
                    <a:pt x="914" y="654"/>
                  </a:cubicBezTo>
                  <a:cubicBezTo>
                    <a:pt x="886" y="654"/>
                    <a:pt x="875" y="699"/>
                    <a:pt x="875" y="654"/>
                  </a:cubicBezTo>
                  <a:cubicBezTo>
                    <a:pt x="875" y="621"/>
                    <a:pt x="870" y="665"/>
                    <a:pt x="847" y="665"/>
                  </a:cubicBezTo>
                  <a:cubicBezTo>
                    <a:pt x="842" y="665"/>
                    <a:pt x="842" y="660"/>
                    <a:pt x="836" y="654"/>
                  </a:cubicBezTo>
                  <a:cubicBezTo>
                    <a:pt x="836" y="649"/>
                    <a:pt x="836" y="643"/>
                    <a:pt x="831" y="643"/>
                  </a:cubicBezTo>
                  <a:cubicBezTo>
                    <a:pt x="825" y="638"/>
                    <a:pt x="820" y="638"/>
                    <a:pt x="809" y="638"/>
                  </a:cubicBezTo>
                  <a:cubicBezTo>
                    <a:pt x="798" y="638"/>
                    <a:pt x="786" y="638"/>
                    <a:pt x="775" y="632"/>
                  </a:cubicBezTo>
                  <a:cubicBezTo>
                    <a:pt x="770" y="627"/>
                    <a:pt x="764" y="616"/>
                    <a:pt x="753" y="616"/>
                  </a:cubicBezTo>
                  <a:cubicBezTo>
                    <a:pt x="742" y="616"/>
                    <a:pt x="737" y="621"/>
                    <a:pt x="731" y="627"/>
                  </a:cubicBezTo>
                  <a:cubicBezTo>
                    <a:pt x="726" y="632"/>
                    <a:pt x="731" y="638"/>
                    <a:pt x="726" y="638"/>
                  </a:cubicBezTo>
                  <a:cubicBezTo>
                    <a:pt x="720" y="638"/>
                    <a:pt x="714" y="627"/>
                    <a:pt x="714" y="627"/>
                  </a:cubicBezTo>
                  <a:cubicBezTo>
                    <a:pt x="709" y="616"/>
                    <a:pt x="698" y="610"/>
                    <a:pt x="698" y="599"/>
                  </a:cubicBezTo>
                  <a:cubicBezTo>
                    <a:pt x="698" y="599"/>
                    <a:pt x="703" y="593"/>
                    <a:pt x="703" y="588"/>
                  </a:cubicBezTo>
                  <a:cubicBezTo>
                    <a:pt x="703" y="588"/>
                    <a:pt x="703" y="588"/>
                    <a:pt x="703" y="582"/>
                  </a:cubicBezTo>
                  <a:cubicBezTo>
                    <a:pt x="681" y="582"/>
                    <a:pt x="681" y="582"/>
                    <a:pt x="681" y="582"/>
                  </a:cubicBezTo>
                  <a:cubicBezTo>
                    <a:pt x="676" y="582"/>
                    <a:pt x="670" y="582"/>
                    <a:pt x="659" y="582"/>
                  </a:cubicBezTo>
                  <a:cubicBezTo>
                    <a:pt x="665" y="593"/>
                    <a:pt x="676" y="593"/>
                    <a:pt x="676" y="604"/>
                  </a:cubicBezTo>
                  <a:cubicBezTo>
                    <a:pt x="676" y="616"/>
                    <a:pt x="665" y="616"/>
                    <a:pt x="659" y="616"/>
                  </a:cubicBezTo>
                  <a:cubicBezTo>
                    <a:pt x="648" y="627"/>
                    <a:pt x="642" y="632"/>
                    <a:pt x="626" y="632"/>
                  </a:cubicBezTo>
                  <a:cubicBezTo>
                    <a:pt x="620" y="632"/>
                    <a:pt x="615" y="632"/>
                    <a:pt x="609" y="627"/>
                  </a:cubicBezTo>
                  <a:lnTo>
                    <a:pt x="609" y="621"/>
                  </a:lnTo>
                  <a:cubicBezTo>
                    <a:pt x="593" y="610"/>
                    <a:pt x="581" y="616"/>
                    <a:pt x="565" y="616"/>
                  </a:cubicBezTo>
                  <a:cubicBezTo>
                    <a:pt x="554" y="616"/>
                    <a:pt x="548" y="616"/>
                    <a:pt x="537" y="616"/>
                  </a:cubicBezTo>
                  <a:cubicBezTo>
                    <a:pt x="526" y="616"/>
                    <a:pt x="520" y="604"/>
                    <a:pt x="520" y="593"/>
                  </a:cubicBezTo>
                  <a:cubicBezTo>
                    <a:pt x="526" y="582"/>
                    <a:pt x="532" y="577"/>
                    <a:pt x="537" y="566"/>
                  </a:cubicBezTo>
                  <a:cubicBezTo>
                    <a:pt x="537" y="555"/>
                    <a:pt x="543" y="555"/>
                    <a:pt x="543" y="543"/>
                  </a:cubicBezTo>
                  <a:cubicBezTo>
                    <a:pt x="543" y="538"/>
                    <a:pt x="543" y="532"/>
                    <a:pt x="548" y="532"/>
                  </a:cubicBezTo>
                  <a:cubicBezTo>
                    <a:pt x="554" y="527"/>
                    <a:pt x="559" y="527"/>
                    <a:pt x="570" y="527"/>
                  </a:cubicBezTo>
                  <a:cubicBezTo>
                    <a:pt x="581" y="521"/>
                    <a:pt x="593" y="516"/>
                    <a:pt x="609" y="510"/>
                  </a:cubicBezTo>
                  <a:cubicBezTo>
                    <a:pt x="615" y="510"/>
                    <a:pt x="620" y="499"/>
                    <a:pt x="626" y="494"/>
                  </a:cubicBezTo>
                  <a:cubicBezTo>
                    <a:pt x="631" y="483"/>
                    <a:pt x="637" y="471"/>
                    <a:pt x="642" y="460"/>
                  </a:cubicBezTo>
                  <a:cubicBezTo>
                    <a:pt x="659" y="427"/>
                    <a:pt x="653" y="399"/>
                    <a:pt x="676" y="366"/>
                  </a:cubicBezTo>
                  <a:cubicBezTo>
                    <a:pt x="681" y="355"/>
                    <a:pt x="681" y="349"/>
                    <a:pt x="687" y="338"/>
                  </a:cubicBezTo>
                  <a:cubicBezTo>
                    <a:pt x="692" y="327"/>
                    <a:pt x="703" y="327"/>
                    <a:pt x="714" y="322"/>
                  </a:cubicBezTo>
                  <a:cubicBezTo>
                    <a:pt x="731" y="311"/>
                    <a:pt x="737" y="305"/>
                    <a:pt x="748" y="300"/>
                  </a:cubicBezTo>
                  <a:cubicBezTo>
                    <a:pt x="753" y="305"/>
                    <a:pt x="759" y="316"/>
                    <a:pt x="770" y="316"/>
                  </a:cubicBezTo>
                  <a:cubicBezTo>
                    <a:pt x="792" y="316"/>
                    <a:pt x="803" y="305"/>
                    <a:pt x="825" y="300"/>
                  </a:cubicBezTo>
                  <a:cubicBezTo>
                    <a:pt x="853" y="289"/>
                    <a:pt x="870" y="289"/>
                    <a:pt x="897" y="277"/>
                  </a:cubicBezTo>
                  <a:cubicBezTo>
                    <a:pt x="919" y="272"/>
                    <a:pt x="919" y="250"/>
                    <a:pt x="936" y="239"/>
                  </a:cubicBezTo>
                  <a:cubicBezTo>
                    <a:pt x="953" y="228"/>
                    <a:pt x="964" y="228"/>
                    <a:pt x="980" y="217"/>
                  </a:cubicBezTo>
                  <a:cubicBezTo>
                    <a:pt x="992" y="211"/>
                    <a:pt x="997" y="200"/>
                    <a:pt x="1003" y="189"/>
                  </a:cubicBezTo>
                  <a:cubicBezTo>
                    <a:pt x="1014" y="178"/>
                    <a:pt x="1025" y="178"/>
                    <a:pt x="1036" y="172"/>
                  </a:cubicBezTo>
                  <a:cubicBezTo>
                    <a:pt x="1052" y="167"/>
                    <a:pt x="1064" y="161"/>
                    <a:pt x="1080" y="156"/>
                  </a:cubicBezTo>
                  <a:cubicBezTo>
                    <a:pt x="1086" y="150"/>
                    <a:pt x="1091" y="150"/>
                    <a:pt x="1097" y="144"/>
                  </a:cubicBezTo>
                  <a:cubicBezTo>
                    <a:pt x="1130" y="139"/>
                    <a:pt x="1147" y="139"/>
                    <a:pt x="1180" y="139"/>
                  </a:cubicBezTo>
                  <a:cubicBezTo>
                    <a:pt x="1213" y="139"/>
                    <a:pt x="1235" y="144"/>
                    <a:pt x="1274" y="156"/>
                  </a:cubicBezTo>
                  <a:cubicBezTo>
                    <a:pt x="1302" y="167"/>
                    <a:pt x="1318" y="183"/>
                    <a:pt x="1352" y="183"/>
                  </a:cubicBezTo>
                  <a:cubicBezTo>
                    <a:pt x="1363" y="183"/>
                    <a:pt x="1368" y="183"/>
                    <a:pt x="1379" y="183"/>
                  </a:cubicBezTo>
                  <a:cubicBezTo>
                    <a:pt x="1385" y="183"/>
                    <a:pt x="1391" y="183"/>
                    <a:pt x="1396" y="194"/>
                  </a:cubicBezTo>
                  <a:cubicBezTo>
                    <a:pt x="1402" y="194"/>
                    <a:pt x="1402" y="200"/>
                    <a:pt x="1407" y="205"/>
                  </a:cubicBezTo>
                  <a:cubicBezTo>
                    <a:pt x="1435" y="217"/>
                    <a:pt x="1451" y="222"/>
                    <a:pt x="1474" y="233"/>
                  </a:cubicBezTo>
                  <a:cubicBezTo>
                    <a:pt x="1485" y="239"/>
                    <a:pt x="1490" y="244"/>
                    <a:pt x="1501" y="255"/>
                  </a:cubicBezTo>
                  <a:cubicBezTo>
                    <a:pt x="1512" y="266"/>
                    <a:pt x="1518" y="266"/>
                    <a:pt x="1529" y="277"/>
                  </a:cubicBezTo>
                  <a:cubicBezTo>
                    <a:pt x="1540" y="289"/>
                    <a:pt x="1540" y="300"/>
                    <a:pt x="1557" y="300"/>
                  </a:cubicBezTo>
                  <a:cubicBezTo>
                    <a:pt x="1573" y="300"/>
                    <a:pt x="1573" y="300"/>
                    <a:pt x="1573" y="300"/>
                  </a:cubicBezTo>
                  <a:cubicBezTo>
                    <a:pt x="1596" y="300"/>
                    <a:pt x="1607" y="305"/>
                    <a:pt x="1623" y="305"/>
                  </a:cubicBezTo>
                  <a:cubicBezTo>
                    <a:pt x="1634" y="305"/>
                    <a:pt x="1640" y="300"/>
                    <a:pt x="1651" y="300"/>
                  </a:cubicBezTo>
                  <a:cubicBezTo>
                    <a:pt x="1662" y="300"/>
                    <a:pt x="1668" y="311"/>
                    <a:pt x="1679" y="311"/>
                  </a:cubicBezTo>
                  <a:cubicBezTo>
                    <a:pt x="1701" y="311"/>
                    <a:pt x="1701" y="311"/>
                    <a:pt x="1701" y="311"/>
                  </a:cubicBezTo>
                  <a:cubicBezTo>
                    <a:pt x="1706" y="311"/>
                    <a:pt x="1712" y="305"/>
                    <a:pt x="1717" y="305"/>
                  </a:cubicBezTo>
                  <a:cubicBezTo>
                    <a:pt x="1734" y="305"/>
                    <a:pt x="1740" y="316"/>
                    <a:pt x="1756" y="322"/>
                  </a:cubicBezTo>
                  <a:cubicBezTo>
                    <a:pt x="1773" y="333"/>
                    <a:pt x="1790" y="327"/>
                    <a:pt x="1806" y="333"/>
                  </a:cubicBezTo>
                  <a:cubicBezTo>
                    <a:pt x="1823" y="338"/>
                    <a:pt x="1828" y="338"/>
                    <a:pt x="1839" y="349"/>
                  </a:cubicBezTo>
                  <a:cubicBezTo>
                    <a:pt x="1850" y="372"/>
                    <a:pt x="1845" y="383"/>
                    <a:pt x="1850" y="405"/>
                  </a:cubicBezTo>
                  <a:cubicBezTo>
                    <a:pt x="1856" y="422"/>
                    <a:pt x="1856" y="433"/>
                    <a:pt x="1862" y="455"/>
                  </a:cubicBezTo>
                  <a:cubicBezTo>
                    <a:pt x="1867" y="471"/>
                    <a:pt x="1867" y="483"/>
                    <a:pt x="1884" y="494"/>
                  </a:cubicBezTo>
                  <a:cubicBezTo>
                    <a:pt x="1895" y="505"/>
                    <a:pt x="1906" y="516"/>
                    <a:pt x="1917" y="532"/>
                  </a:cubicBezTo>
                  <a:cubicBezTo>
                    <a:pt x="1923" y="543"/>
                    <a:pt x="1934" y="549"/>
                    <a:pt x="1934" y="566"/>
                  </a:cubicBezTo>
                  <a:cubicBezTo>
                    <a:pt x="1934" y="582"/>
                    <a:pt x="1923" y="582"/>
                    <a:pt x="1917" y="593"/>
                  </a:cubicBezTo>
                  <a:cubicBezTo>
                    <a:pt x="1911" y="616"/>
                    <a:pt x="1917" y="627"/>
                    <a:pt x="1911" y="643"/>
                  </a:cubicBezTo>
                  <a:cubicBezTo>
                    <a:pt x="1911" y="654"/>
                    <a:pt x="1900" y="660"/>
                    <a:pt x="1895" y="671"/>
                  </a:cubicBezTo>
                  <a:cubicBezTo>
                    <a:pt x="1889" y="676"/>
                    <a:pt x="1884" y="682"/>
                    <a:pt x="1878" y="688"/>
                  </a:cubicBezTo>
                  <a:cubicBezTo>
                    <a:pt x="1867" y="693"/>
                    <a:pt x="1856" y="693"/>
                    <a:pt x="1856" y="704"/>
                  </a:cubicBezTo>
                  <a:cubicBezTo>
                    <a:pt x="1856" y="721"/>
                    <a:pt x="1862" y="721"/>
                    <a:pt x="1862" y="737"/>
                  </a:cubicBezTo>
                  <a:cubicBezTo>
                    <a:pt x="1862" y="760"/>
                    <a:pt x="1867" y="776"/>
                    <a:pt x="1873" y="804"/>
                  </a:cubicBezTo>
                  <a:cubicBezTo>
                    <a:pt x="1878" y="809"/>
                    <a:pt x="1884" y="815"/>
                    <a:pt x="1884" y="826"/>
                  </a:cubicBezTo>
                  <a:cubicBezTo>
                    <a:pt x="1884" y="848"/>
                    <a:pt x="1884" y="848"/>
                    <a:pt x="1884" y="848"/>
                  </a:cubicBezTo>
                  <a:cubicBezTo>
                    <a:pt x="1884" y="870"/>
                    <a:pt x="1867" y="876"/>
                    <a:pt x="1867" y="898"/>
                  </a:cubicBezTo>
                  <a:cubicBezTo>
                    <a:pt x="1867" y="920"/>
                    <a:pt x="1878" y="926"/>
                    <a:pt x="1884" y="942"/>
                  </a:cubicBezTo>
                  <a:cubicBezTo>
                    <a:pt x="1889" y="959"/>
                    <a:pt x="1889" y="970"/>
                    <a:pt x="1895" y="987"/>
                  </a:cubicBezTo>
                  <a:cubicBezTo>
                    <a:pt x="1895" y="998"/>
                    <a:pt x="1895" y="1003"/>
                    <a:pt x="1900" y="1015"/>
                  </a:cubicBezTo>
                  <a:cubicBezTo>
                    <a:pt x="1917" y="1031"/>
                    <a:pt x="1934" y="1031"/>
                    <a:pt x="1945" y="1053"/>
                  </a:cubicBezTo>
                  <a:cubicBezTo>
                    <a:pt x="1967" y="1086"/>
                    <a:pt x="1972" y="1102"/>
                    <a:pt x="1989" y="1135"/>
                  </a:cubicBezTo>
                  <a:cubicBezTo>
                    <a:pt x="1995" y="1152"/>
                    <a:pt x="1995" y="1163"/>
                    <a:pt x="2006" y="1180"/>
                  </a:cubicBezTo>
                  <a:cubicBezTo>
                    <a:pt x="2011" y="1191"/>
                    <a:pt x="2017" y="1207"/>
                    <a:pt x="2028" y="1207"/>
                  </a:cubicBezTo>
                  <a:cubicBezTo>
                    <a:pt x="2033" y="1207"/>
                    <a:pt x="2039" y="1202"/>
                    <a:pt x="2039" y="1191"/>
                  </a:cubicBezTo>
                  <a:cubicBezTo>
                    <a:pt x="2039" y="1180"/>
                    <a:pt x="2033" y="1180"/>
                    <a:pt x="2028" y="1169"/>
                  </a:cubicBezTo>
                  <a:cubicBezTo>
                    <a:pt x="2017" y="1141"/>
                    <a:pt x="2017" y="1124"/>
                    <a:pt x="2017" y="1091"/>
                  </a:cubicBezTo>
                  <a:cubicBezTo>
                    <a:pt x="2017" y="1074"/>
                    <a:pt x="2017" y="1074"/>
                    <a:pt x="2017" y="1074"/>
                  </a:cubicBezTo>
                  <a:cubicBezTo>
                    <a:pt x="2017" y="1063"/>
                    <a:pt x="2028" y="1063"/>
                    <a:pt x="2033" y="1063"/>
                  </a:cubicBezTo>
                  <a:cubicBezTo>
                    <a:pt x="2039" y="1063"/>
                    <a:pt x="2039" y="1058"/>
                    <a:pt x="2044" y="1058"/>
                  </a:cubicBezTo>
                  <a:cubicBezTo>
                    <a:pt x="2061" y="1058"/>
                    <a:pt x="2072" y="1058"/>
                    <a:pt x="2089" y="1063"/>
                  </a:cubicBezTo>
                  <a:cubicBezTo>
                    <a:pt x="2100" y="1069"/>
                    <a:pt x="2100" y="1086"/>
                    <a:pt x="2100" y="1097"/>
                  </a:cubicBezTo>
                  <a:cubicBezTo>
                    <a:pt x="2100" y="1169"/>
                    <a:pt x="2100" y="1169"/>
                    <a:pt x="2100" y="1169"/>
                  </a:cubicBezTo>
                  <a:cubicBezTo>
                    <a:pt x="2100" y="1174"/>
                    <a:pt x="2100" y="1174"/>
                    <a:pt x="2100" y="1180"/>
                  </a:cubicBezTo>
                  <a:cubicBezTo>
                    <a:pt x="2105" y="1196"/>
                    <a:pt x="2105" y="1202"/>
                    <a:pt x="2105" y="1219"/>
                  </a:cubicBezTo>
                  <a:cubicBezTo>
                    <a:pt x="2111" y="1235"/>
                    <a:pt x="2116" y="1263"/>
                    <a:pt x="2133" y="1263"/>
                  </a:cubicBezTo>
                  <a:lnTo>
                    <a:pt x="2133" y="1263"/>
                  </a:lnTo>
                  <a:cubicBezTo>
                    <a:pt x="2133" y="1285"/>
                    <a:pt x="2139" y="1302"/>
                    <a:pt x="2133" y="1324"/>
                  </a:cubicBezTo>
                  <a:cubicBezTo>
                    <a:pt x="2128" y="1346"/>
                    <a:pt x="2111" y="1363"/>
                    <a:pt x="2111" y="1390"/>
                  </a:cubicBezTo>
                  <a:cubicBezTo>
                    <a:pt x="2111" y="1424"/>
                    <a:pt x="2111" y="1446"/>
                    <a:pt x="2128" y="1479"/>
                  </a:cubicBezTo>
                  <a:cubicBezTo>
                    <a:pt x="2128" y="1490"/>
                    <a:pt x="2133" y="1496"/>
                    <a:pt x="2139" y="1507"/>
                  </a:cubicBezTo>
                  <a:cubicBezTo>
                    <a:pt x="2150" y="1534"/>
                    <a:pt x="2150" y="1551"/>
                    <a:pt x="2161" y="1579"/>
                  </a:cubicBezTo>
                  <a:cubicBezTo>
                    <a:pt x="2172" y="1612"/>
                    <a:pt x="2189" y="1629"/>
                    <a:pt x="2194" y="1667"/>
                  </a:cubicBezTo>
                  <a:cubicBezTo>
                    <a:pt x="2161" y="1662"/>
                    <a:pt x="2144" y="1662"/>
                    <a:pt x="2111" y="1662"/>
                  </a:cubicBezTo>
                  <a:close/>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55" name="Freeform 99">
              <a:extLst>
                <a:ext uri="{FF2B5EF4-FFF2-40B4-BE49-F238E27FC236}">
                  <a16:creationId xmlns:a16="http://schemas.microsoft.com/office/drawing/2014/main" xmlns="" id="{A1ED9CFF-D44B-4EDD-B971-7A90CA682DFE}"/>
                </a:ext>
              </a:extLst>
            </p:cNvPr>
            <p:cNvSpPr>
              <a:spLocks noChangeArrowheads="1"/>
            </p:cNvSpPr>
            <p:nvPr/>
          </p:nvSpPr>
          <p:spPr bwMode="auto">
            <a:xfrm>
              <a:off x="21213968" y="3101976"/>
              <a:ext cx="801636" cy="739775"/>
            </a:xfrm>
            <a:custGeom>
              <a:avLst/>
              <a:gdLst>
                <a:gd name="T0" fmla="*/ 2161 w 2229"/>
                <a:gd name="T1" fmla="*/ 1159 h 2057"/>
                <a:gd name="T2" fmla="*/ 2189 w 2229"/>
                <a:gd name="T3" fmla="*/ 1153 h 2057"/>
                <a:gd name="T4" fmla="*/ 1679 w 2229"/>
                <a:gd name="T5" fmla="*/ 111 h 2057"/>
                <a:gd name="T6" fmla="*/ 1768 w 2229"/>
                <a:gd name="T7" fmla="*/ 244 h 2057"/>
                <a:gd name="T8" fmla="*/ 1857 w 2229"/>
                <a:gd name="T9" fmla="*/ 72 h 2057"/>
                <a:gd name="T10" fmla="*/ 1408 w 2229"/>
                <a:gd name="T11" fmla="*/ 1685 h 2057"/>
                <a:gd name="T12" fmla="*/ 1330 w 2229"/>
                <a:gd name="T13" fmla="*/ 1835 h 2057"/>
                <a:gd name="T14" fmla="*/ 1535 w 2229"/>
                <a:gd name="T15" fmla="*/ 1835 h 2057"/>
                <a:gd name="T16" fmla="*/ 1580 w 2229"/>
                <a:gd name="T17" fmla="*/ 1768 h 2057"/>
                <a:gd name="T18" fmla="*/ 1408 w 2229"/>
                <a:gd name="T19" fmla="*/ 1685 h 2057"/>
                <a:gd name="T20" fmla="*/ 1424 w 2229"/>
                <a:gd name="T21" fmla="*/ 1657 h 2057"/>
                <a:gd name="T22" fmla="*/ 1363 w 2229"/>
                <a:gd name="T23" fmla="*/ 1613 h 2057"/>
                <a:gd name="T24" fmla="*/ 1264 w 2229"/>
                <a:gd name="T25" fmla="*/ 1319 h 2057"/>
                <a:gd name="T26" fmla="*/ 1363 w 2229"/>
                <a:gd name="T27" fmla="*/ 1458 h 2057"/>
                <a:gd name="T28" fmla="*/ 1513 w 2229"/>
                <a:gd name="T29" fmla="*/ 1436 h 2057"/>
                <a:gd name="T30" fmla="*/ 1391 w 2229"/>
                <a:gd name="T31" fmla="*/ 1369 h 2057"/>
                <a:gd name="T32" fmla="*/ 1369 w 2229"/>
                <a:gd name="T33" fmla="*/ 1242 h 2057"/>
                <a:gd name="T34" fmla="*/ 1203 w 2229"/>
                <a:gd name="T35" fmla="*/ 1430 h 2057"/>
                <a:gd name="T36" fmla="*/ 1242 w 2229"/>
                <a:gd name="T37" fmla="*/ 1375 h 2057"/>
                <a:gd name="T38" fmla="*/ 1203 w 2229"/>
                <a:gd name="T39" fmla="*/ 1430 h 2057"/>
                <a:gd name="T40" fmla="*/ 1319 w 2229"/>
                <a:gd name="T41" fmla="*/ 1103 h 2057"/>
                <a:gd name="T42" fmla="*/ 1181 w 2229"/>
                <a:gd name="T43" fmla="*/ 1225 h 2057"/>
                <a:gd name="T44" fmla="*/ 1247 w 2229"/>
                <a:gd name="T45" fmla="*/ 1303 h 2057"/>
                <a:gd name="T46" fmla="*/ 1219 w 2229"/>
                <a:gd name="T47" fmla="*/ 1214 h 2057"/>
                <a:gd name="T48" fmla="*/ 1513 w 2229"/>
                <a:gd name="T49" fmla="*/ 1303 h 2057"/>
                <a:gd name="T50" fmla="*/ 1408 w 2229"/>
                <a:gd name="T51" fmla="*/ 1053 h 2057"/>
                <a:gd name="T52" fmla="*/ 1375 w 2229"/>
                <a:gd name="T53" fmla="*/ 876 h 2057"/>
                <a:gd name="T54" fmla="*/ 1358 w 2229"/>
                <a:gd name="T55" fmla="*/ 721 h 2057"/>
                <a:gd name="T56" fmla="*/ 1308 w 2229"/>
                <a:gd name="T57" fmla="*/ 610 h 2057"/>
                <a:gd name="T58" fmla="*/ 1380 w 2229"/>
                <a:gd name="T59" fmla="*/ 394 h 2057"/>
                <a:gd name="T60" fmla="*/ 1574 w 2229"/>
                <a:gd name="T61" fmla="*/ 178 h 2057"/>
                <a:gd name="T62" fmla="*/ 1508 w 2229"/>
                <a:gd name="T63" fmla="*/ 289 h 2057"/>
                <a:gd name="T64" fmla="*/ 1552 w 2229"/>
                <a:gd name="T65" fmla="*/ 560 h 2057"/>
                <a:gd name="T66" fmla="*/ 1430 w 2229"/>
                <a:gd name="T67" fmla="*/ 732 h 2057"/>
                <a:gd name="T68" fmla="*/ 1524 w 2229"/>
                <a:gd name="T69" fmla="*/ 743 h 2057"/>
                <a:gd name="T70" fmla="*/ 1629 w 2229"/>
                <a:gd name="T71" fmla="*/ 555 h 2057"/>
                <a:gd name="T72" fmla="*/ 1857 w 2229"/>
                <a:gd name="T73" fmla="*/ 460 h 2057"/>
                <a:gd name="T74" fmla="*/ 1812 w 2229"/>
                <a:gd name="T75" fmla="*/ 682 h 2057"/>
                <a:gd name="T76" fmla="*/ 1657 w 2229"/>
                <a:gd name="T77" fmla="*/ 776 h 2057"/>
                <a:gd name="T78" fmla="*/ 1812 w 2229"/>
                <a:gd name="T79" fmla="*/ 870 h 2057"/>
                <a:gd name="T80" fmla="*/ 1762 w 2229"/>
                <a:gd name="T81" fmla="*/ 954 h 2057"/>
                <a:gd name="T82" fmla="*/ 1563 w 2229"/>
                <a:gd name="T83" fmla="*/ 921 h 2057"/>
                <a:gd name="T84" fmla="*/ 1552 w 2229"/>
                <a:gd name="T85" fmla="*/ 1197 h 2057"/>
                <a:gd name="T86" fmla="*/ 1679 w 2229"/>
                <a:gd name="T87" fmla="*/ 1436 h 2057"/>
                <a:gd name="T88" fmla="*/ 1641 w 2229"/>
                <a:gd name="T89" fmla="*/ 1447 h 2057"/>
                <a:gd name="T90" fmla="*/ 1607 w 2229"/>
                <a:gd name="T91" fmla="*/ 133 h 2057"/>
                <a:gd name="T92" fmla="*/ 1447 w 2229"/>
                <a:gd name="T93" fmla="*/ 178 h 2057"/>
                <a:gd name="T94" fmla="*/ 1480 w 2229"/>
                <a:gd name="T95" fmla="*/ 167 h 2057"/>
                <a:gd name="T96" fmla="*/ 11 w 2229"/>
                <a:gd name="T97" fmla="*/ 1874 h 2057"/>
                <a:gd name="T98" fmla="*/ 150 w 2229"/>
                <a:gd name="T99" fmla="*/ 1818 h 2057"/>
                <a:gd name="T100" fmla="*/ 360 w 2229"/>
                <a:gd name="T101" fmla="*/ 1846 h 2057"/>
                <a:gd name="T102" fmla="*/ 410 w 2229"/>
                <a:gd name="T103" fmla="*/ 1851 h 2057"/>
                <a:gd name="T104" fmla="*/ 272 w 2229"/>
                <a:gd name="T105" fmla="*/ 1946 h 2057"/>
                <a:gd name="T106" fmla="*/ 0 w 2229"/>
                <a:gd name="T107" fmla="*/ 1890 h 2057"/>
                <a:gd name="T108" fmla="*/ 565 w 2229"/>
                <a:gd name="T109" fmla="*/ 1885 h 2057"/>
                <a:gd name="T110" fmla="*/ 687 w 2229"/>
                <a:gd name="T111" fmla="*/ 1929 h 2057"/>
                <a:gd name="T112" fmla="*/ 477 w 2229"/>
                <a:gd name="T113" fmla="*/ 1940 h 2057"/>
                <a:gd name="T114" fmla="*/ 654 w 2229"/>
                <a:gd name="T115" fmla="*/ 2023 h 2057"/>
                <a:gd name="T116" fmla="*/ 710 w 2229"/>
                <a:gd name="T117" fmla="*/ 1990 h 20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229" h="2057">
                  <a:moveTo>
                    <a:pt x="2134" y="1103"/>
                  </a:moveTo>
                  <a:lnTo>
                    <a:pt x="2134" y="1103"/>
                  </a:lnTo>
                  <a:lnTo>
                    <a:pt x="2134" y="1109"/>
                  </a:lnTo>
                  <a:cubicBezTo>
                    <a:pt x="2134" y="1131"/>
                    <a:pt x="2150" y="1142"/>
                    <a:pt x="2161" y="1159"/>
                  </a:cubicBezTo>
                  <a:cubicBezTo>
                    <a:pt x="2178" y="1181"/>
                    <a:pt x="2189" y="1203"/>
                    <a:pt x="2217" y="1203"/>
                  </a:cubicBezTo>
                  <a:cubicBezTo>
                    <a:pt x="2228" y="1203"/>
                    <a:pt x="2228" y="1203"/>
                    <a:pt x="2228" y="1203"/>
                  </a:cubicBezTo>
                  <a:cubicBezTo>
                    <a:pt x="2228" y="1186"/>
                    <a:pt x="2228" y="1186"/>
                    <a:pt x="2228" y="1186"/>
                  </a:cubicBezTo>
                  <a:cubicBezTo>
                    <a:pt x="2228" y="1164"/>
                    <a:pt x="2206" y="1164"/>
                    <a:pt x="2189" y="1153"/>
                  </a:cubicBezTo>
                  <a:cubicBezTo>
                    <a:pt x="2167" y="1136"/>
                    <a:pt x="2161" y="1114"/>
                    <a:pt x="2134" y="1103"/>
                  </a:cubicBezTo>
                  <a:close/>
                  <a:moveTo>
                    <a:pt x="1724" y="45"/>
                  </a:moveTo>
                  <a:lnTo>
                    <a:pt x="1724" y="45"/>
                  </a:lnTo>
                  <a:cubicBezTo>
                    <a:pt x="1702" y="67"/>
                    <a:pt x="1690" y="78"/>
                    <a:pt x="1679" y="111"/>
                  </a:cubicBezTo>
                  <a:cubicBezTo>
                    <a:pt x="1663" y="172"/>
                    <a:pt x="1668" y="117"/>
                    <a:pt x="1668" y="161"/>
                  </a:cubicBezTo>
                  <a:cubicBezTo>
                    <a:pt x="1668" y="200"/>
                    <a:pt x="1668" y="200"/>
                    <a:pt x="1668" y="200"/>
                  </a:cubicBezTo>
                  <a:cubicBezTo>
                    <a:pt x="1668" y="283"/>
                    <a:pt x="1696" y="233"/>
                    <a:pt x="1724" y="233"/>
                  </a:cubicBezTo>
                  <a:cubicBezTo>
                    <a:pt x="1740" y="233"/>
                    <a:pt x="1751" y="244"/>
                    <a:pt x="1768" y="244"/>
                  </a:cubicBezTo>
                  <a:cubicBezTo>
                    <a:pt x="1790" y="244"/>
                    <a:pt x="1790" y="222"/>
                    <a:pt x="1801" y="205"/>
                  </a:cubicBezTo>
                  <a:cubicBezTo>
                    <a:pt x="1812" y="189"/>
                    <a:pt x="1823" y="178"/>
                    <a:pt x="1829" y="161"/>
                  </a:cubicBezTo>
                  <a:cubicBezTo>
                    <a:pt x="1835" y="145"/>
                    <a:pt x="1835" y="128"/>
                    <a:pt x="1840" y="117"/>
                  </a:cubicBezTo>
                  <a:cubicBezTo>
                    <a:pt x="1846" y="100"/>
                    <a:pt x="1857" y="89"/>
                    <a:pt x="1857" y="72"/>
                  </a:cubicBezTo>
                  <a:cubicBezTo>
                    <a:pt x="1857" y="61"/>
                    <a:pt x="1851" y="56"/>
                    <a:pt x="1840" y="50"/>
                  </a:cubicBezTo>
                  <a:cubicBezTo>
                    <a:pt x="1779" y="6"/>
                    <a:pt x="1768" y="0"/>
                    <a:pt x="1724" y="45"/>
                  </a:cubicBezTo>
                  <a:close/>
                  <a:moveTo>
                    <a:pt x="1408" y="1685"/>
                  </a:moveTo>
                  <a:lnTo>
                    <a:pt x="1408" y="1685"/>
                  </a:lnTo>
                  <a:cubicBezTo>
                    <a:pt x="1397" y="1691"/>
                    <a:pt x="1391" y="1702"/>
                    <a:pt x="1380" y="1707"/>
                  </a:cubicBezTo>
                  <a:cubicBezTo>
                    <a:pt x="1363" y="1718"/>
                    <a:pt x="1347" y="1724"/>
                    <a:pt x="1319" y="1724"/>
                  </a:cubicBezTo>
                  <a:cubicBezTo>
                    <a:pt x="1308" y="1757"/>
                    <a:pt x="1297" y="1774"/>
                    <a:pt x="1297" y="1813"/>
                  </a:cubicBezTo>
                  <a:cubicBezTo>
                    <a:pt x="1297" y="1829"/>
                    <a:pt x="1314" y="1829"/>
                    <a:pt x="1330" y="1835"/>
                  </a:cubicBezTo>
                  <a:cubicBezTo>
                    <a:pt x="1347" y="1846"/>
                    <a:pt x="1352" y="1868"/>
                    <a:pt x="1375" y="1868"/>
                  </a:cubicBezTo>
                  <a:cubicBezTo>
                    <a:pt x="1413" y="1868"/>
                    <a:pt x="1430" y="1835"/>
                    <a:pt x="1469" y="1835"/>
                  </a:cubicBezTo>
                  <a:cubicBezTo>
                    <a:pt x="1502" y="1835"/>
                    <a:pt x="1502" y="1835"/>
                    <a:pt x="1502" y="1835"/>
                  </a:cubicBezTo>
                  <a:cubicBezTo>
                    <a:pt x="1519" y="1835"/>
                    <a:pt x="1524" y="1835"/>
                    <a:pt x="1535" y="1835"/>
                  </a:cubicBezTo>
                  <a:cubicBezTo>
                    <a:pt x="1569" y="1835"/>
                    <a:pt x="1580" y="1851"/>
                    <a:pt x="1607" y="1851"/>
                  </a:cubicBezTo>
                  <a:cubicBezTo>
                    <a:pt x="1635" y="1851"/>
                    <a:pt x="1635" y="1851"/>
                    <a:pt x="1635" y="1851"/>
                  </a:cubicBezTo>
                  <a:cubicBezTo>
                    <a:pt x="1635" y="1829"/>
                    <a:pt x="1635" y="1829"/>
                    <a:pt x="1635" y="1829"/>
                  </a:cubicBezTo>
                  <a:cubicBezTo>
                    <a:pt x="1635" y="1796"/>
                    <a:pt x="1613" y="1779"/>
                    <a:pt x="1580" y="1768"/>
                  </a:cubicBezTo>
                  <a:cubicBezTo>
                    <a:pt x="1563" y="1763"/>
                    <a:pt x="1557" y="1741"/>
                    <a:pt x="1535" y="1735"/>
                  </a:cubicBezTo>
                  <a:cubicBezTo>
                    <a:pt x="1519" y="1729"/>
                    <a:pt x="1508" y="1729"/>
                    <a:pt x="1485" y="1724"/>
                  </a:cubicBezTo>
                  <a:cubicBezTo>
                    <a:pt x="1469" y="1718"/>
                    <a:pt x="1463" y="1696"/>
                    <a:pt x="1447" y="1691"/>
                  </a:cubicBezTo>
                  <a:cubicBezTo>
                    <a:pt x="1408" y="1685"/>
                    <a:pt x="1408" y="1685"/>
                    <a:pt x="1408" y="1685"/>
                  </a:cubicBezTo>
                  <a:close/>
                  <a:moveTo>
                    <a:pt x="1363" y="1613"/>
                  </a:moveTo>
                  <a:lnTo>
                    <a:pt x="1363" y="1613"/>
                  </a:lnTo>
                  <a:cubicBezTo>
                    <a:pt x="1352" y="1613"/>
                    <a:pt x="1352" y="1630"/>
                    <a:pt x="1347" y="1641"/>
                  </a:cubicBezTo>
                  <a:cubicBezTo>
                    <a:pt x="1375" y="1652"/>
                    <a:pt x="1391" y="1652"/>
                    <a:pt x="1424" y="1657"/>
                  </a:cubicBezTo>
                  <a:cubicBezTo>
                    <a:pt x="1430" y="1646"/>
                    <a:pt x="1430" y="1646"/>
                    <a:pt x="1430" y="1646"/>
                  </a:cubicBezTo>
                  <a:cubicBezTo>
                    <a:pt x="1430" y="1641"/>
                    <a:pt x="1430" y="1641"/>
                    <a:pt x="1430" y="1641"/>
                  </a:cubicBezTo>
                  <a:cubicBezTo>
                    <a:pt x="1413" y="1641"/>
                    <a:pt x="1402" y="1641"/>
                    <a:pt x="1391" y="1630"/>
                  </a:cubicBezTo>
                  <a:cubicBezTo>
                    <a:pt x="1380" y="1624"/>
                    <a:pt x="1375" y="1613"/>
                    <a:pt x="1363" y="1613"/>
                  </a:cubicBezTo>
                  <a:close/>
                  <a:moveTo>
                    <a:pt x="1303" y="1253"/>
                  </a:moveTo>
                  <a:lnTo>
                    <a:pt x="1303" y="1253"/>
                  </a:lnTo>
                  <a:cubicBezTo>
                    <a:pt x="1286" y="1253"/>
                    <a:pt x="1275" y="1275"/>
                    <a:pt x="1275" y="1292"/>
                  </a:cubicBezTo>
                  <a:cubicBezTo>
                    <a:pt x="1269" y="1303"/>
                    <a:pt x="1264" y="1308"/>
                    <a:pt x="1264" y="1319"/>
                  </a:cubicBezTo>
                  <a:cubicBezTo>
                    <a:pt x="1264" y="1353"/>
                    <a:pt x="1291" y="1358"/>
                    <a:pt x="1319" y="1380"/>
                  </a:cubicBezTo>
                  <a:cubicBezTo>
                    <a:pt x="1325" y="1386"/>
                    <a:pt x="1336" y="1386"/>
                    <a:pt x="1336" y="1397"/>
                  </a:cubicBezTo>
                  <a:cubicBezTo>
                    <a:pt x="1336" y="1408"/>
                    <a:pt x="1330" y="1414"/>
                    <a:pt x="1330" y="1430"/>
                  </a:cubicBezTo>
                  <a:cubicBezTo>
                    <a:pt x="1330" y="1447"/>
                    <a:pt x="1347" y="1458"/>
                    <a:pt x="1363" y="1458"/>
                  </a:cubicBezTo>
                  <a:cubicBezTo>
                    <a:pt x="1380" y="1458"/>
                    <a:pt x="1386" y="1447"/>
                    <a:pt x="1402" y="1447"/>
                  </a:cubicBezTo>
                  <a:cubicBezTo>
                    <a:pt x="1413" y="1447"/>
                    <a:pt x="1413" y="1458"/>
                    <a:pt x="1419" y="1463"/>
                  </a:cubicBezTo>
                  <a:cubicBezTo>
                    <a:pt x="1430" y="1474"/>
                    <a:pt x="1441" y="1491"/>
                    <a:pt x="1463" y="1491"/>
                  </a:cubicBezTo>
                  <a:cubicBezTo>
                    <a:pt x="1491" y="1491"/>
                    <a:pt x="1513" y="1463"/>
                    <a:pt x="1513" y="1436"/>
                  </a:cubicBezTo>
                  <a:cubicBezTo>
                    <a:pt x="1513" y="1430"/>
                    <a:pt x="1502" y="1425"/>
                    <a:pt x="1496" y="1425"/>
                  </a:cubicBezTo>
                  <a:cubicBezTo>
                    <a:pt x="1485" y="1419"/>
                    <a:pt x="1480" y="1414"/>
                    <a:pt x="1469" y="1408"/>
                  </a:cubicBezTo>
                  <a:cubicBezTo>
                    <a:pt x="1452" y="1408"/>
                    <a:pt x="1436" y="1419"/>
                    <a:pt x="1419" y="1414"/>
                  </a:cubicBezTo>
                  <a:cubicBezTo>
                    <a:pt x="1402" y="1402"/>
                    <a:pt x="1397" y="1386"/>
                    <a:pt x="1391" y="1369"/>
                  </a:cubicBezTo>
                  <a:cubicBezTo>
                    <a:pt x="1402" y="1364"/>
                    <a:pt x="1408" y="1353"/>
                    <a:pt x="1413" y="1336"/>
                  </a:cubicBezTo>
                  <a:cubicBezTo>
                    <a:pt x="1413" y="1330"/>
                    <a:pt x="1424" y="1325"/>
                    <a:pt x="1424" y="1314"/>
                  </a:cubicBezTo>
                  <a:cubicBezTo>
                    <a:pt x="1424" y="1297"/>
                    <a:pt x="1408" y="1297"/>
                    <a:pt x="1397" y="1286"/>
                  </a:cubicBezTo>
                  <a:cubicBezTo>
                    <a:pt x="1386" y="1269"/>
                    <a:pt x="1380" y="1253"/>
                    <a:pt x="1369" y="1242"/>
                  </a:cubicBezTo>
                  <a:cubicBezTo>
                    <a:pt x="1358" y="1258"/>
                    <a:pt x="1352" y="1269"/>
                    <a:pt x="1341" y="1281"/>
                  </a:cubicBezTo>
                  <a:cubicBezTo>
                    <a:pt x="1336" y="1281"/>
                    <a:pt x="1336" y="1292"/>
                    <a:pt x="1325" y="1292"/>
                  </a:cubicBezTo>
                  <a:cubicBezTo>
                    <a:pt x="1314" y="1292"/>
                    <a:pt x="1314" y="1264"/>
                    <a:pt x="1303" y="1253"/>
                  </a:cubicBezTo>
                  <a:close/>
                  <a:moveTo>
                    <a:pt x="1203" y="1430"/>
                  </a:moveTo>
                  <a:lnTo>
                    <a:pt x="1203" y="1430"/>
                  </a:lnTo>
                  <a:cubicBezTo>
                    <a:pt x="1203" y="1419"/>
                    <a:pt x="1208" y="1414"/>
                    <a:pt x="1214" y="1408"/>
                  </a:cubicBezTo>
                  <a:cubicBezTo>
                    <a:pt x="1219" y="1391"/>
                    <a:pt x="1219" y="1369"/>
                    <a:pt x="1230" y="1369"/>
                  </a:cubicBezTo>
                  <a:cubicBezTo>
                    <a:pt x="1236" y="1369"/>
                    <a:pt x="1242" y="1375"/>
                    <a:pt x="1242" y="1375"/>
                  </a:cubicBezTo>
                  <a:cubicBezTo>
                    <a:pt x="1242" y="1402"/>
                    <a:pt x="1264" y="1414"/>
                    <a:pt x="1264" y="1447"/>
                  </a:cubicBezTo>
                  <a:cubicBezTo>
                    <a:pt x="1264" y="1452"/>
                    <a:pt x="1258" y="1452"/>
                    <a:pt x="1258" y="1458"/>
                  </a:cubicBezTo>
                  <a:cubicBezTo>
                    <a:pt x="1253" y="1452"/>
                    <a:pt x="1247" y="1447"/>
                    <a:pt x="1236" y="1447"/>
                  </a:cubicBezTo>
                  <a:cubicBezTo>
                    <a:pt x="1225" y="1447"/>
                    <a:pt x="1203" y="1447"/>
                    <a:pt x="1203" y="1430"/>
                  </a:cubicBezTo>
                  <a:close/>
                  <a:moveTo>
                    <a:pt x="1341" y="1081"/>
                  </a:moveTo>
                  <a:lnTo>
                    <a:pt x="1341" y="1081"/>
                  </a:lnTo>
                  <a:cubicBezTo>
                    <a:pt x="1336" y="1081"/>
                    <a:pt x="1336" y="1081"/>
                    <a:pt x="1330" y="1081"/>
                  </a:cubicBezTo>
                  <a:cubicBezTo>
                    <a:pt x="1319" y="1081"/>
                    <a:pt x="1319" y="1092"/>
                    <a:pt x="1319" y="1103"/>
                  </a:cubicBezTo>
                  <a:cubicBezTo>
                    <a:pt x="1319" y="1120"/>
                    <a:pt x="1325" y="1131"/>
                    <a:pt x="1336" y="1136"/>
                  </a:cubicBezTo>
                  <a:cubicBezTo>
                    <a:pt x="1341" y="1120"/>
                    <a:pt x="1341" y="1103"/>
                    <a:pt x="1341" y="1081"/>
                  </a:cubicBezTo>
                  <a:close/>
                  <a:moveTo>
                    <a:pt x="1181" y="1225"/>
                  </a:moveTo>
                  <a:lnTo>
                    <a:pt x="1181" y="1225"/>
                  </a:lnTo>
                  <a:cubicBezTo>
                    <a:pt x="1181" y="1319"/>
                    <a:pt x="1181" y="1319"/>
                    <a:pt x="1181" y="1319"/>
                  </a:cubicBezTo>
                  <a:cubicBezTo>
                    <a:pt x="1181" y="1330"/>
                    <a:pt x="1186" y="1347"/>
                    <a:pt x="1197" y="1347"/>
                  </a:cubicBezTo>
                  <a:cubicBezTo>
                    <a:pt x="1214" y="1347"/>
                    <a:pt x="1225" y="1336"/>
                    <a:pt x="1247" y="1336"/>
                  </a:cubicBezTo>
                  <a:cubicBezTo>
                    <a:pt x="1247" y="1303"/>
                    <a:pt x="1247" y="1303"/>
                    <a:pt x="1247" y="1303"/>
                  </a:cubicBezTo>
                  <a:cubicBezTo>
                    <a:pt x="1242" y="1292"/>
                    <a:pt x="1242" y="1292"/>
                    <a:pt x="1242" y="1292"/>
                  </a:cubicBezTo>
                  <a:cubicBezTo>
                    <a:pt x="1247" y="1275"/>
                    <a:pt x="1247" y="1264"/>
                    <a:pt x="1247" y="1253"/>
                  </a:cubicBezTo>
                  <a:cubicBezTo>
                    <a:pt x="1247" y="1247"/>
                    <a:pt x="1247" y="1242"/>
                    <a:pt x="1253" y="1236"/>
                  </a:cubicBezTo>
                  <a:cubicBezTo>
                    <a:pt x="1236" y="1236"/>
                    <a:pt x="1236" y="1220"/>
                    <a:pt x="1219" y="1214"/>
                  </a:cubicBezTo>
                  <a:cubicBezTo>
                    <a:pt x="1203" y="1214"/>
                    <a:pt x="1197" y="1225"/>
                    <a:pt x="1181" y="1225"/>
                  </a:cubicBezTo>
                  <a:close/>
                  <a:moveTo>
                    <a:pt x="1607" y="1430"/>
                  </a:moveTo>
                  <a:lnTo>
                    <a:pt x="1607" y="1430"/>
                  </a:lnTo>
                  <a:cubicBezTo>
                    <a:pt x="1546" y="1414"/>
                    <a:pt x="1552" y="1353"/>
                    <a:pt x="1513" y="1303"/>
                  </a:cubicBezTo>
                  <a:cubicBezTo>
                    <a:pt x="1491" y="1275"/>
                    <a:pt x="1485" y="1253"/>
                    <a:pt x="1458" y="1236"/>
                  </a:cubicBezTo>
                  <a:cubicBezTo>
                    <a:pt x="1447" y="1225"/>
                    <a:pt x="1430" y="1231"/>
                    <a:pt x="1424" y="1220"/>
                  </a:cubicBezTo>
                  <a:cubicBezTo>
                    <a:pt x="1413" y="1209"/>
                    <a:pt x="1419" y="1197"/>
                    <a:pt x="1419" y="1181"/>
                  </a:cubicBezTo>
                  <a:cubicBezTo>
                    <a:pt x="1419" y="1131"/>
                    <a:pt x="1408" y="1103"/>
                    <a:pt x="1408" y="1053"/>
                  </a:cubicBezTo>
                  <a:cubicBezTo>
                    <a:pt x="1408" y="1031"/>
                    <a:pt x="1413" y="1020"/>
                    <a:pt x="1413" y="998"/>
                  </a:cubicBezTo>
                  <a:cubicBezTo>
                    <a:pt x="1413" y="970"/>
                    <a:pt x="1424" y="948"/>
                    <a:pt x="1402" y="931"/>
                  </a:cubicBezTo>
                  <a:cubicBezTo>
                    <a:pt x="1391" y="921"/>
                    <a:pt x="1375" y="926"/>
                    <a:pt x="1375" y="909"/>
                  </a:cubicBezTo>
                  <a:cubicBezTo>
                    <a:pt x="1375" y="876"/>
                    <a:pt x="1375" y="876"/>
                    <a:pt x="1375" y="876"/>
                  </a:cubicBezTo>
                  <a:cubicBezTo>
                    <a:pt x="1369" y="848"/>
                    <a:pt x="1369" y="848"/>
                    <a:pt x="1369" y="848"/>
                  </a:cubicBezTo>
                  <a:cubicBezTo>
                    <a:pt x="1369" y="832"/>
                    <a:pt x="1369" y="821"/>
                    <a:pt x="1375" y="804"/>
                  </a:cubicBezTo>
                  <a:cubicBezTo>
                    <a:pt x="1380" y="793"/>
                    <a:pt x="1391" y="788"/>
                    <a:pt x="1391" y="771"/>
                  </a:cubicBezTo>
                  <a:cubicBezTo>
                    <a:pt x="1391" y="737"/>
                    <a:pt x="1358" y="749"/>
                    <a:pt x="1358" y="721"/>
                  </a:cubicBezTo>
                  <a:cubicBezTo>
                    <a:pt x="1358" y="665"/>
                    <a:pt x="1347" y="671"/>
                    <a:pt x="1319" y="671"/>
                  </a:cubicBezTo>
                  <a:cubicBezTo>
                    <a:pt x="1303" y="671"/>
                    <a:pt x="1303" y="660"/>
                    <a:pt x="1303" y="649"/>
                  </a:cubicBezTo>
                  <a:cubicBezTo>
                    <a:pt x="1303" y="638"/>
                    <a:pt x="1308" y="632"/>
                    <a:pt x="1314" y="627"/>
                  </a:cubicBezTo>
                  <a:cubicBezTo>
                    <a:pt x="1308" y="610"/>
                    <a:pt x="1308" y="610"/>
                    <a:pt x="1308" y="610"/>
                  </a:cubicBezTo>
                  <a:cubicBezTo>
                    <a:pt x="1319" y="577"/>
                    <a:pt x="1330" y="560"/>
                    <a:pt x="1341" y="527"/>
                  </a:cubicBezTo>
                  <a:cubicBezTo>
                    <a:pt x="1347" y="505"/>
                    <a:pt x="1363" y="499"/>
                    <a:pt x="1363" y="477"/>
                  </a:cubicBezTo>
                  <a:cubicBezTo>
                    <a:pt x="1363" y="471"/>
                    <a:pt x="1358" y="466"/>
                    <a:pt x="1358" y="460"/>
                  </a:cubicBezTo>
                  <a:cubicBezTo>
                    <a:pt x="1358" y="433"/>
                    <a:pt x="1375" y="416"/>
                    <a:pt x="1380" y="394"/>
                  </a:cubicBezTo>
                  <a:cubicBezTo>
                    <a:pt x="1391" y="350"/>
                    <a:pt x="1402" y="327"/>
                    <a:pt x="1430" y="300"/>
                  </a:cubicBezTo>
                  <a:cubicBezTo>
                    <a:pt x="1458" y="272"/>
                    <a:pt x="1474" y="261"/>
                    <a:pt x="1496" y="233"/>
                  </a:cubicBezTo>
                  <a:cubicBezTo>
                    <a:pt x="1513" y="211"/>
                    <a:pt x="1513" y="194"/>
                    <a:pt x="1530" y="183"/>
                  </a:cubicBezTo>
                  <a:cubicBezTo>
                    <a:pt x="1546" y="178"/>
                    <a:pt x="1557" y="178"/>
                    <a:pt x="1574" y="178"/>
                  </a:cubicBezTo>
                  <a:cubicBezTo>
                    <a:pt x="1574" y="183"/>
                    <a:pt x="1580" y="189"/>
                    <a:pt x="1580" y="194"/>
                  </a:cubicBezTo>
                  <a:cubicBezTo>
                    <a:pt x="1580" y="217"/>
                    <a:pt x="1569" y="228"/>
                    <a:pt x="1552" y="244"/>
                  </a:cubicBezTo>
                  <a:cubicBezTo>
                    <a:pt x="1541" y="256"/>
                    <a:pt x="1541" y="266"/>
                    <a:pt x="1530" y="278"/>
                  </a:cubicBezTo>
                  <a:cubicBezTo>
                    <a:pt x="1524" y="289"/>
                    <a:pt x="1513" y="283"/>
                    <a:pt x="1508" y="289"/>
                  </a:cubicBezTo>
                  <a:cubicBezTo>
                    <a:pt x="1496" y="305"/>
                    <a:pt x="1502" y="322"/>
                    <a:pt x="1502" y="344"/>
                  </a:cubicBezTo>
                  <a:cubicBezTo>
                    <a:pt x="1535" y="355"/>
                    <a:pt x="1574" y="366"/>
                    <a:pt x="1574" y="405"/>
                  </a:cubicBezTo>
                  <a:cubicBezTo>
                    <a:pt x="1574" y="449"/>
                    <a:pt x="1574" y="477"/>
                    <a:pt x="1574" y="522"/>
                  </a:cubicBezTo>
                  <a:cubicBezTo>
                    <a:pt x="1574" y="538"/>
                    <a:pt x="1557" y="544"/>
                    <a:pt x="1552" y="560"/>
                  </a:cubicBezTo>
                  <a:cubicBezTo>
                    <a:pt x="1546" y="588"/>
                    <a:pt x="1519" y="604"/>
                    <a:pt x="1519" y="638"/>
                  </a:cubicBezTo>
                  <a:cubicBezTo>
                    <a:pt x="1496" y="638"/>
                    <a:pt x="1480" y="643"/>
                    <a:pt x="1463" y="660"/>
                  </a:cubicBezTo>
                  <a:cubicBezTo>
                    <a:pt x="1436" y="677"/>
                    <a:pt x="1419" y="682"/>
                    <a:pt x="1397" y="704"/>
                  </a:cubicBezTo>
                  <a:cubicBezTo>
                    <a:pt x="1408" y="715"/>
                    <a:pt x="1419" y="721"/>
                    <a:pt x="1430" y="732"/>
                  </a:cubicBezTo>
                  <a:cubicBezTo>
                    <a:pt x="1441" y="743"/>
                    <a:pt x="1441" y="754"/>
                    <a:pt x="1452" y="760"/>
                  </a:cubicBezTo>
                  <a:cubicBezTo>
                    <a:pt x="1463" y="771"/>
                    <a:pt x="1474" y="765"/>
                    <a:pt x="1491" y="765"/>
                  </a:cubicBezTo>
                  <a:cubicBezTo>
                    <a:pt x="1496" y="771"/>
                    <a:pt x="1496" y="771"/>
                    <a:pt x="1502" y="771"/>
                  </a:cubicBezTo>
                  <a:cubicBezTo>
                    <a:pt x="1513" y="771"/>
                    <a:pt x="1519" y="760"/>
                    <a:pt x="1524" y="743"/>
                  </a:cubicBezTo>
                  <a:cubicBezTo>
                    <a:pt x="1546" y="715"/>
                    <a:pt x="1546" y="699"/>
                    <a:pt x="1563" y="665"/>
                  </a:cubicBezTo>
                  <a:cubicBezTo>
                    <a:pt x="1580" y="627"/>
                    <a:pt x="1629" y="638"/>
                    <a:pt x="1641" y="599"/>
                  </a:cubicBezTo>
                  <a:cubicBezTo>
                    <a:pt x="1629" y="593"/>
                    <a:pt x="1613" y="588"/>
                    <a:pt x="1613" y="577"/>
                  </a:cubicBezTo>
                  <a:cubicBezTo>
                    <a:pt x="1613" y="566"/>
                    <a:pt x="1624" y="566"/>
                    <a:pt x="1629" y="555"/>
                  </a:cubicBezTo>
                  <a:cubicBezTo>
                    <a:pt x="1646" y="532"/>
                    <a:pt x="1657" y="522"/>
                    <a:pt x="1679" y="505"/>
                  </a:cubicBezTo>
                  <a:cubicBezTo>
                    <a:pt x="1696" y="499"/>
                    <a:pt x="1702" y="483"/>
                    <a:pt x="1718" y="477"/>
                  </a:cubicBezTo>
                  <a:cubicBezTo>
                    <a:pt x="1762" y="455"/>
                    <a:pt x="1790" y="444"/>
                    <a:pt x="1840" y="444"/>
                  </a:cubicBezTo>
                  <a:cubicBezTo>
                    <a:pt x="1873" y="444"/>
                    <a:pt x="1857" y="438"/>
                    <a:pt x="1857" y="460"/>
                  </a:cubicBezTo>
                  <a:cubicBezTo>
                    <a:pt x="1857" y="494"/>
                    <a:pt x="1873" y="510"/>
                    <a:pt x="1873" y="544"/>
                  </a:cubicBezTo>
                  <a:cubicBezTo>
                    <a:pt x="1873" y="577"/>
                    <a:pt x="1868" y="599"/>
                    <a:pt x="1857" y="632"/>
                  </a:cubicBezTo>
                  <a:cubicBezTo>
                    <a:pt x="1851" y="643"/>
                    <a:pt x="1857" y="660"/>
                    <a:pt x="1846" y="671"/>
                  </a:cubicBezTo>
                  <a:cubicBezTo>
                    <a:pt x="1835" y="677"/>
                    <a:pt x="1823" y="677"/>
                    <a:pt x="1812" y="682"/>
                  </a:cubicBezTo>
                  <a:cubicBezTo>
                    <a:pt x="1790" y="693"/>
                    <a:pt x="1785" y="710"/>
                    <a:pt x="1762" y="715"/>
                  </a:cubicBezTo>
                  <a:cubicBezTo>
                    <a:pt x="1724" y="732"/>
                    <a:pt x="1685" y="726"/>
                    <a:pt x="1679" y="765"/>
                  </a:cubicBezTo>
                  <a:cubicBezTo>
                    <a:pt x="1657" y="765"/>
                    <a:pt x="1657" y="765"/>
                    <a:pt x="1657" y="765"/>
                  </a:cubicBezTo>
                  <a:cubicBezTo>
                    <a:pt x="1657" y="776"/>
                    <a:pt x="1657" y="776"/>
                    <a:pt x="1657" y="776"/>
                  </a:cubicBezTo>
                  <a:cubicBezTo>
                    <a:pt x="1657" y="793"/>
                    <a:pt x="1668" y="804"/>
                    <a:pt x="1674" y="821"/>
                  </a:cubicBezTo>
                  <a:cubicBezTo>
                    <a:pt x="1690" y="821"/>
                    <a:pt x="1702" y="837"/>
                    <a:pt x="1718" y="843"/>
                  </a:cubicBezTo>
                  <a:cubicBezTo>
                    <a:pt x="1735" y="848"/>
                    <a:pt x="1746" y="848"/>
                    <a:pt x="1768" y="848"/>
                  </a:cubicBezTo>
                  <a:cubicBezTo>
                    <a:pt x="1785" y="854"/>
                    <a:pt x="1796" y="865"/>
                    <a:pt x="1812" y="870"/>
                  </a:cubicBezTo>
                  <a:cubicBezTo>
                    <a:pt x="1829" y="882"/>
                    <a:pt x="1846" y="887"/>
                    <a:pt x="1846" y="904"/>
                  </a:cubicBezTo>
                  <a:cubicBezTo>
                    <a:pt x="1846" y="931"/>
                    <a:pt x="1840" y="948"/>
                    <a:pt x="1857" y="970"/>
                  </a:cubicBezTo>
                  <a:cubicBezTo>
                    <a:pt x="1956" y="1070"/>
                    <a:pt x="1873" y="992"/>
                    <a:pt x="1796" y="965"/>
                  </a:cubicBezTo>
                  <a:cubicBezTo>
                    <a:pt x="1779" y="965"/>
                    <a:pt x="1774" y="954"/>
                    <a:pt x="1762" y="954"/>
                  </a:cubicBezTo>
                  <a:cubicBezTo>
                    <a:pt x="1696" y="954"/>
                    <a:pt x="1696" y="954"/>
                    <a:pt x="1696" y="954"/>
                  </a:cubicBezTo>
                  <a:cubicBezTo>
                    <a:pt x="1690" y="954"/>
                    <a:pt x="1685" y="937"/>
                    <a:pt x="1679" y="937"/>
                  </a:cubicBezTo>
                  <a:cubicBezTo>
                    <a:pt x="1646" y="926"/>
                    <a:pt x="1629" y="921"/>
                    <a:pt x="1602" y="921"/>
                  </a:cubicBezTo>
                  <a:cubicBezTo>
                    <a:pt x="1563" y="921"/>
                    <a:pt x="1563" y="921"/>
                    <a:pt x="1563" y="921"/>
                  </a:cubicBezTo>
                  <a:cubicBezTo>
                    <a:pt x="1519" y="921"/>
                    <a:pt x="1530" y="965"/>
                    <a:pt x="1519" y="1015"/>
                  </a:cubicBezTo>
                  <a:cubicBezTo>
                    <a:pt x="1519" y="1037"/>
                    <a:pt x="1513" y="1048"/>
                    <a:pt x="1513" y="1064"/>
                  </a:cubicBezTo>
                  <a:cubicBezTo>
                    <a:pt x="1513" y="1098"/>
                    <a:pt x="1513" y="1120"/>
                    <a:pt x="1524" y="1148"/>
                  </a:cubicBezTo>
                  <a:cubicBezTo>
                    <a:pt x="1535" y="1164"/>
                    <a:pt x="1546" y="1175"/>
                    <a:pt x="1552" y="1197"/>
                  </a:cubicBezTo>
                  <a:cubicBezTo>
                    <a:pt x="1557" y="1214"/>
                    <a:pt x="1557" y="1220"/>
                    <a:pt x="1569" y="1236"/>
                  </a:cubicBezTo>
                  <a:cubicBezTo>
                    <a:pt x="1585" y="1269"/>
                    <a:pt x="1574" y="1292"/>
                    <a:pt x="1596" y="1325"/>
                  </a:cubicBezTo>
                  <a:cubicBezTo>
                    <a:pt x="1607" y="1353"/>
                    <a:pt x="1635" y="1358"/>
                    <a:pt x="1646" y="1386"/>
                  </a:cubicBezTo>
                  <a:cubicBezTo>
                    <a:pt x="1652" y="1408"/>
                    <a:pt x="1663" y="1419"/>
                    <a:pt x="1679" y="1436"/>
                  </a:cubicBezTo>
                  <a:cubicBezTo>
                    <a:pt x="1696" y="1458"/>
                    <a:pt x="1707" y="1474"/>
                    <a:pt x="1729" y="1491"/>
                  </a:cubicBezTo>
                  <a:cubicBezTo>
                    <a:pt x="1751" y="1502"/>
                    <a:pt x="1663" y="1502"/>
                    <a:pt x="1663" y="1469"/>
                  </a:cubicBezTo>
                  <a:cubicBezTo>
                    <a:pt x="1663" y="1469"/>
                    <a:pt x="1668" y="1463"/>
                    <a:pt x="1668" y="1458"/>
                  </a:cubicBezTo>
                  <a:cubicBezTo>
                    <a:pt x="1668" y="1447"/>
                    <a:pt x="1652" y="1452"/>
                    <a:pt x="1641" y="1447"/>
                  </a:cubicBezTo>
                  <a:cubicBezTo>
                    <a:pt x="1629" y="1447"/>
                    <a:pt x="1618" y="1436"/>
                    <a:pt x="1607" y="1430"/>
                  </a:cubicBezTo>
                  <a:close/>
                  <a:moveTo>
                    <a:pt x="1607" y="111"/>
                  </a:moveTo>
                  <a:lnTo>
                    <a:pt x="1607" y="111"/>
                  </a:lnTo>
                  <a:cubicBezTo>
                    <a:pt x="1607" y="133"/>
                    <a:pt x="1607" y="133"/>
                    <a:pt x="1607" y="133"/>
                  </a:cubicBezTo>
                  <a:cubicBezTo>
                    <a:pt x="1607" y="145"/>
                    <a:pt x="1613" y="150"/>
                    <a:pt x="1624" y="156"/>
                  </a:cubicBezTo>
                  <a:cubicBezTo>
                    <a:pt x="1624" y="145"/>
                    <a:pt x="1629" y="133"/>
                    <a:pt x="1629" y="117"/>
                  </a:cubicBezTo>
                  <a:cubicBezTo>
                    <a:pt x="1629" y="106"/>
                    <a:pt x="1613" y="111"/>
                    <a:pt x="1607" y="111"/>
                  </a:cubicBezTo>
                  <a:close/>
                  <a:moveTo>
                    <a:pt x="1447" y="178"/>
                  </a:moveTo>
                  <a:lnTo>
                    <a:pt x="1447" y="178"/>
                  </a:lnTo>
                  <a:cubicBezTo>
                    <a:pt x="1447" y="194"/>
                    <a:pt x="1447" y="194"/>
                    <a:pt x="1447" y="194"/>
                  </a:cubicBezTo>
                  <a:cubicBezTo>
                    <a:pt x="1452" y="194"/>
                    <a:pt x="1452" y="194"/>
                    <a:pt x="1458" y="194"/>
                  </a:cubicBezTo>
                  <a:cubicBezTo>
                    <a:pt x="1469" y="194"/>
                    <a:pt x="1480" y="183"/>
                    <a:pt x="1480" y="167"/>
                  </a:cubicBezTo>
                  <a:cubicBezTo>
                    <a:pt x="1480" y="161"/>
                    <a:pt x="1469" y="156"/>
                    <a:pt x="1458" y="156"/>
                  </a:cubicBezTo>
                  <a:cubicBezTo>
                    <a:pt x="1447" y="161"/>
                    <a:pt x="1447" y="167"/>
                    <a:pt x="1447" y="178"/>
                  </a:cubicBezTo>
                  <a:close/>
                  <a:moveTo>
                    <a:pt x="11" y="1874"/>
                  </a:moveTo>
                  <a:lnTo>
                    <a:pt x="11" y="1874"/>
                  </a:lnTo>
                  <a:cubicBezTo>
                    <a:pt x="17" y="1857"/>
                    <a:pt x="17" y="1851"/>
                    <a:pt x="17" y="1835"/>
                  </a:cubicBezTo>
                  <a:cubicBezTo>
                    <a:pt x="17" y="1818"/>
                    <a:pt x="39" y="1829"/>
                    <a:pt x="56" y="1824"/>
                  </a:cubicBezTo>
                  <a:cubicBezTo>
                    <a:pt x="83" y="1824"/>
                    <a:pt x="94" y="1813"/>
                    <a:pt x="122" y="1813"/>
                  </a:cubicBezTo>
                  <a:cubicBezTo>
                    <a:pt x="133" y="1813"/>
                    <a:pt x="139" y="1818"/>
                    <a:pt x="150" y="1818"/>
                  </a:cubicBezTo>
                  <a:cubicBezTo>
                    <a:pt x="194" y="1829"/>
                    <a:pt x="216" y="1824"/>
                    <a:pt x="255" y="1835"/>
                  </a:cubicBezTo>
                  <a:cubicBezTo>
                    <a:pt x="283" y="1846"/>
                    <a:pt x="294" y="1857"/>
                    <a:pt x="322" y="1868"/>
                  </a:cubicBezTo>
                  <a:cubicBezTo>
                    <a:pt x="327" y="1857"/>
                    <a:pt x="327" y="1851"/>
                    <a:pt x="333" y="1846"/>
                  </a:cubicBezTo>
                  <a:cubicBezTo>
                    <a:pt x="344" y="1846"/>
                    <a:pt x="349" y="1846"/>
                    <a:pt x="360" y="1846"/>
                  </a:cubicBezTo>
                  <a:cubicBezTo>
                    <a:pt x="360" y="1874"/>
                    <a:pt x="360" y="1874"/>
                    <a:pt x="360" y="1874"/>
                  </a:cubicBezTo>
                  <a:cubicBezTo>
                    <a:pt x="366" y="1879"/>
                    <a:pt x="366" y="1879"/>
                    <a:pt x="366" y="1879"/>
                  </a:cubicBezTo>
                  <a:cubicBezTo>
                    <a:pt x="372" y="1862"/>
                    <a:pt x="377" y="1857"/>
                    <a:pt x="388" y="1851"/>
                  </a:cubicBezTo>
                  <a:cubicBezTo>
                    <a:pt x="410" y="1851"/>
                    <a:pt x="410" y="1851"/>
                    <a:pt x="410" y="1851"/>
                  </a:cubicBezTo>
                  <a:cubicBezTo>
                    <a:pt x="410" y="1874"/>
                    <a:pt x="416" y="1890"/>
                    <a:pt x="427" y="1912"/>
                  </a:cubicBezTo>
                  <a:cubicBezTo>
                    <a:pt x="388" y="1929"/>
                    <a:pt x="366" y="1929"/>
                    <a:pt x="322" y="1929"/>
                  </a:cubicBezTo>
                  <a:cubicBezTo>
                    <a:pt x="316" y="1929"/>
                    <a:pt x="311" y="1929"/>
                    <a:pt x="299" y="1929"/>
                  </a:cubicBezTo>
                  <a:cubicBezTo>
                    <a:pt x="288" y="1934"/>
                    <a:pt x="283" y="1946"/>
                    <a:pt x="272" y="1946"/>
                  </a:cubicBezTo>
                  <a:cubicBezTo>
                    <a:pt x="255" y="1946"/>
                    <a:pt x="250" y="1923"/>
                    <a:pt x="227" y="1923"/>
                  </a:cubicBezTo>
                  <a:cubicBezTo>
                    <a:pt x="216" y="1923"/>
                    <a:pt x="211" y="1929"/>
                    <a:pt x="194" y="1934"/>
                  </a:cubicBezTo>
                  <a:cubicBezTo>
                    <a:pt x="144" y="1946"/>
                    <a:pt x="117" y="1973"/>
                    <a:pt x="61" y="1973"/>
                  </a:cubicBezTo>
                  <a:cubicBezTo>
                    <a:pt x="22" y="1973"/>
                    <a:pt x="0" y="1929"/>
                    <a:pt x="0" y="1890"/>
                  </a:cubicBezTo>
                  <a:cubicBezTo>
                    <a:pt x="0" y="1885"/>
                    <a:pt x="11" y="1879"/>
                    <a:pt x="11" y="1874"/>
                  </a:cubicBezTo>
                  <a:close/>
                  <a:moveTo>
                    <a:pt x="444" y="1879"/>
                  </a:moveTo>
                  <a:lnTo>
                    <a:pt x="444" y="1879"/>
                  </a:lnTo>
                  <a:cubicBezTo>
                    <a:pt x="488" y="1879"/>
                    <a:pt x="516" y="1885"/>
                    <a:pt x="565" y="1885"/>
                  </a:cubicBezTo>
                  <a:cubicBezTo>
                    <a:pt x="615" y="1885"/>
                    <a:pt x="643" y="1874"/>
                    <a:pt x="687" y="1874"/>
                  </a:cubicBezTo>
                  <a:cubicBezTo>
                    <a:pt x="748" y="1874"/>
                    <a:pt x="776" y="1879"/>
                    <a:pt x="837" y="1890"/>
                  </a:cubicBezTo>
                  <a:cubicBezTo>
                    <a:pt x="837" y="1901"/>
                    <a:pt x="837" y="1901"/>
                    <a:pt x="837" y="1901"/>
                  </a:cubicBezTo>
                  <a:cubicBezTo>
                    <a:pt x="782" y="1923"/>
                    <a:pt x="748" y="1929"/>
                    <a:pt x="687" y="1929"/>
                  </a:cubicBezTo>
                  <a:cubicBezTo>
                    <a:pt x="671" y="1929"/>
                    <a:pt x="660" y="1923"/>
                    <a:pt x="638" y="1923"/>
                  </a:cubicBezTo>
                  <a:cubicBezTo>
                    <a:pt x="626" y="1923"/>
                    <a:pt x="621" y="1934"/>
                    <a:pt x="610" y="1934"/>
                  </a:cubicBezTo>
                  <a:cubicBezTo>
                    <a:pt x="571" y="1940"/>
                    <a:pt x="549" y="1946"/>
                    <a:pt x="505" y="1946"/>
                  </a:cubicBezTo>
                  <a:cubicBezTo>
                    <a:pt x="493" y="1946"/>
                    <a:pt x="488" y="1946"/>
                    <a:pt x="477" y="1940"/>
                  </a:cubicBezTo>
                  <a:cubicBezTo>
                    <a:pt x="471" y="1934"/>
                    <a:pt x="471" y="1923"/>
                    <a:pt x="466" y="1918"/>
                  </a:cubicBezTo>
                  <a:cubicBezTo>
                    <a:pt x="460" y="1912"/>
                    <a:pt x="449" y="1918"/>
                    <a:pt x="438" y="1918"/>
                  </a:cubicBezTo>
                  <a:cubicBezTo>
                    <a:pt x="444" y="1879"/>
                    <a:pt x="444" y="1879"/>
                    <a:pt x="444" y="1879"/>
                  </a:cubicBezTo>
                  <a:close/>
                  <a:moveTo>
                    <a:pt x="654" y="2023"/>
                  </a:moveTo>
                  <a:lnTo>
                    <a:pt x="654" y="2023"/>
                  </a:lnTo>
                  <a:cubicBezTo>
                    <a:pt x="654" y="2040"/>
                    <a:pt x="654" y="2056"/>
                    <a:pt x="671" y="2056"/>
                  </a:cubicBezTo>
                  <a:cubicBezTo>
                    <a:pt x="687" y="2056"/>
                    <a:pt x="687" y="2040"/>
                    <a:pt x="693" y="2023"/>
                  </a:cubicBezTo>
                  <a:cubicBezTo>
                    <a:pt x="698" y="2012"/>
                    <a:pt x="710" y="2001"/>
                    <a:pt x="710" y="1990"/>
                  </a:cubicBezTo>
                  <a:cubicBezTo>
                    <a:pt x="710" y="1968"/>
                    <a:pt x="698" y="1951"/>
                    <a:pt x="682" y="1957"/>
                  </a:cubicBezTo>
                  <a:cubicBezTo>
                    <a:pt x="671" y="1957"/>
                    <a:pt x="665" y="1962"/>
                    <a:pt x="665" y="1968"/>
                  </a:cubicBezTo>
                  <a:cubicBezTo>
                    <a:pt x="654" y="1990"/>
                    <a:pt x="654" y="2001"/>
                    <a:pt x="654" y="2023"/>
                  </a:cubicBezTo>
                  <a:close/>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56" name="Freeform 100">
              <a:extLst>
                <a:ext uri="{FF2B5EF4-FFF2-40B4-BE49-F238E27FC236}">
                  <a16:creationId xmlns:a16="http://schemas.microsoft.com/office/drawing/2014/main" xmlns="" id="{4325885C-3B43-45E7-BF73-DF5989E03BFD}"/>
                </a:ext>
              </a:extLst>
            </p:cNvPr>
            <p:cNvSpPr>
              <a:spLocks noChangeArrowheads="1"/>
            </p:cNvSpPr>
            <p:nvPr/>
          </p:nvSpPr>
          <p:spPr bwMode="auto">
            <a:xfrm>
              <a:off x="21425093" y="3932239"/>
              <a:ext cx="1400084" cy="854075"/>
            </a:xfrm>
            <a:custGeom>
              <a:avLst/>
              <a:gdLst>
                <a:gd name="T0" fmla="*/ 3014 w 3891"/>
                <a:gd name="T1" fmla="*/ 1313 h 2373"/>
                <a:gd name="T2" fmla="*/ 3169 w 3891"/>
                <a:gd name="T3" fmla="*/ 1064 h 2373"/>
                <a:gd name="T4" fmla="*/ 3092 w 3891"/>
                <a:gd name="T5" fmla="*/ 1258 h 2373"/>
                <a:gd name="T6" fmla="*/ 3812 w 3891"/>
                <a:gd name="T7" fmla="*/ 1175 h 2373"/>
                <a:gd name="T8" fmla="*/ 3668 w 3891"/>
                <a:gd name="T9" fmla="*/ 1241 h 2373"/>
                <a:gd name="T10" fmla="*/ 3663 w 3891"/>
                <a:gd name="T11" fmla="*/ 1352 h 2373"/>
                <a:gd name="T12" fmla="*/ 3807 w 3891"/>
                <a:gd name="T13" fmla="*/ 1518 h 2373"/>
                <a:gd name="T14" fmla="*/ 3812 w 3891"/>
                <a:gd name="T15" fmla="*/ 1346 h 2373"/>
                <a:gd name="T16" fmla="*/ 3812 w 3891"/>
                <a:gd name="T17" fmla="*/ 1175 h 2373"/>
                <a:gd name="T18" fmla="*/ 3685 w 3891"/>
                <a:gd name="T19" fmla="*/ 1496 h 2373"/>
                <a:gd name="T20" fmla="*/ 3591 w 3891"/>
                <a:gd name="T21" fmla="*/ 1369 h 2373"/>
                <a:gd name="T22" fmla="*/ 3762 w 3891"/>
                <a:gd name="T23" fmla="*/ 1524 h 2373"/>
                <a:gd name="T24" fmla="*/ 3574 w 3891"/>
                <a:gd name="T25" fmla="*/ 1441 h 2373"/>
                <a:gd name="T26" fmla="*/ 3685 w 3891"/>
                <a:gd name="T27" fmla="*/ 1690 h 2373"/>
                <a:gd name="T28" fmla="*/ 3563 w 3891"/>
                <a:gd name="T29" fmla="*/ 1684 h 2373"/>
                <a:gd name="T30" fmla="*/ 3585 w 3891"/>
                <a:gd name="T31" fmla="*/ 1496 h 2373"/>
                <a:gd name="T32" fmla="*/ 3840 w 3891"/>
                <a:gd name="T33" fmla="*/ 1623 h 2373"/>
                <a:gd name="T34" fmla="*/ 3884 w 3891"/>
                <a:gd name="T35" fmla="*/ 1546 h 2373"/>
                <a:gd name="T36" fmla="*/ 1341 w 3891"/>
                <a:gd name="T37" fmla="*/ 2288 h 2373"/>
                <a:gd name="T38" fmla="*/ 1341 w 3891"/>
                <a:gd name="T39" fmla="*/ 2288 h 2373"/>
                <a:gd name="T40" fmla="*/ 1767 w 3891"/>
                <a:gd name="T41" fmla="*/ 2172 h 2373"/>
                <a:gd name="T42" fmla="*/ 1247 w 3891"/>
                <a:gd name="T43" fmla="*/ 1884 h 2373"/>
                <a:gd name="T44" fmla="*/ 2255 w 3891"/>
                <a:gd name="T45" fmla="*/ 1967 h 2373"/>
                <a:gd name="T46" fmla="*/ 2255 w 3891"/>
                <a:gd name="T47" fmla="*/ 1967 h 2373"/>
                <a:gd name="T48" fmla="*/ 2283 w 3891"/>
                <a:gd name="T49" fmla="*/ 2083 h 2373"/>
                <a:gd name="T50" fmla="*/ 2238 w 3891"/>
                <a:gd name="T51" fmla="*/ 2316 h 2373"/>
                <a:gd name="T52" fmla="*/ 2194 w 3891"/>
                <a:gd name="T53" fmla="*/ 2316 h 2373"/>
                <a:gd name="T54" fmla="*/ 2632 w 3891"/>
                <a:gd name="T55" fmla="*/ 1834 h 2373"/>
                <a:gd name="T56" fmla="*/ 2632 w 3891"/>
                <a:gd name="T57" fmla="*/ 1834 h 2373"/>
                <a:gd name="T58" fmla="*/ 2421 w 3891"/>
                <a:gd name="T59" fmla="*/ 1934 h 2373"/>
                <a:gd name="T60" fmla="*/ 2538 w 3891"/>
                <a:gd name="T61" fmla="*/ 1856 h 2373"/>
                <a:gd name="T62" fmla="*/ 2471 w 3891"/>
                <a:gd name="T63" fmla="*/ 2095 h 2373"/>
                <a:gd name="T64" fmla="*/ 2338 w 3891"/>
                <a:gd name="T65" fmla="*/ 2216 h 2373"/>
                <a:gd name="T66" fmla="*/ 2327 w 3891"/>
                <a:gd name="T67" fmla="*/ 2095 h 2373"/>
                <a:gd name="T68" fmla="*/ 698 w 3891"/>
                <a:gd name="T69" fmla="*/ 2067 h 2373"/>
                <a:gd name="T70" fmla="*/ 920 w 3891"/>
                <a:gd name="T71" fmla="*/ 2261 h 2373"/>
                <a:gd name="T72" fmla="*/ 1025 w 3891"/>
                <a:gd name="T73" fmla="*/ 2266 h 2373"/>
                <a:gd name="T74" fmla="*/ 110 w 3891"/>
                <a:gd name="T75" fmla="*/ 2072 h 2373"/>
                <a:gd name="T76" fmla="*/ 255 w 3891"/>
                <a:gd name="T77" fmla="*/ 2200 h 2373"/>
                <a:gd name="T78" fmla="*/ 454 w 3891"/>
                <a:gd name="T79" fmla="*/ 2061 h 2373"/>
                <a:gd name="T80" fmla="*/ 183 w 3891"/>
                <a:gd name="T81" fmla="*/ 2100 h 2373"/>
                <a:gd name="T82" fmla="*/ 986 w 3891"/>
                <a:gd name="T83" fmla="*/ 238 h 2373"/>
                <a:gd name="T84" fmla="*/ 1224 w 3891"/>
                <a:gd name="T85" fmla="*/ 271 h 2373"/>
                <a:gd name="T86" fmla="*/ 1524 w 3891"/>
                <a:gd name="T87" fmla="*/ 271 h 2373"/>
                <a:gd name="T88" fmla="*/ 1806 w 3891"/>
                <a:gd name="T89" fmla="*/ 277 h 2373"/>
                <a:gd name="T90" fmla="*/ 2178 w 3891"/>
                <a:gd name="T91" fmla="*/ 465 h 2373"/>
                <a:gd name="T92" fmla="*/ 2117 w 3891"/>
                <a:gd name="T93" fmla="*/ 260 h 2373"/>
                <a:gd name="T94" fmla="*/ 1873 w 3891"/>
                <a:gd name="T95" fmla="*/ 94 h 2373"/>
                <a:gd name="T96" fmla="*/ 1474 w 3891"/>
                <a:gd name="T97" fmla="*/ 61 h 2373"/>
                <a:gd name="T98" fmla="*/ 1152 w 3891"/>
                <a:gd name="T99" fmla="*/ 39 h 2373"/>
                <a:gd name="T100" fmla="*/ 1252 w 3891"/>
                <a:gd name="T101" fmla="*/ 310 h 2373"/>
                <a:gd name="T102" fmla="*/ 1252 w 3891"/>
                <a:gd name="T103" fmla="*/ 310 h 2373"/>
                <a:gd name="T104" fmla="*/ 1147 w 3891"/>
                <a:gd name="T105" fmla="*/ 310 h 2373"/>
                <a:gd name="T106" fmla="*/ 1097 w 3891"/>
                <a:gd name="T107" fmla="*/ 354 h 2373"/>
                <a:gd name="T108" fmla="*/ 881 w 3891"/>
                <a:gd name="T109" fmla="*/ 188 h 2373"/>
                <a:gd name="T110" fmla="*/ 947 w 3891"/>
                <a:gd name="T111" fmla="*/ 61 h 2373"/>
                <a:gd name="T112" fmla="*/ 748 w 3891"/>
                <a:gd name="T113" fmla="*/ 216 h 2373"/>
                <a:gd name="T114" fmla="*/ 338 w 3891"/>
                <a:gd name="T115" fmla="*/ 116 h 2373"/>
                <a:gd name="T116" fmla="*/ 149 w 3891"/>
                <a:gd name="T117" fmla="*/ 266 h 2373"/>
                <a:gd name="T118" fmla="*/ 426 w 3891"/>
                <a:gd name="T119" fmla="*/ 454 h 2373"/>
                <a:gd name="T120" fmla="*/ 648 w 3891"/>
                <a:gd name="T121" fmla="*/ 321 h 2373"/>
                <a:gd name="T122" fmla="*/ 532 w 3891"/>
                <a:gd name="T123" fmla="*/ 155 h 2373"/>
                <a:gd name="T124" fmla="*/ 598 w 3891"/>
                <a:gd name="T125" fmla="*/ 460 h 23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891" h="2373">
                  <a:moveTo>
                    <a:pt x="2953" y="1219"/>
                  </a:moveTo>
                  <a:lnTo>
                    <a:pt x="2953" y="1219"/>
                  </a:lnTo>
                  <a:cubicBezTo>
                    <a:pt x="2953" y="1241"/>
                    <a:pt x="2964" y="1252"/>
                    <a:pt x="2964" y="1269"/>
                  </a:cubicBezTo>
                  <a:cubicBezTo>
                    <a:pt x="2964" y="1297"/>
                    <a:pt x="2959" y="1308"/>
                    <a:pt x="2959" y="1330"/>
                  </a:cubicBezTo>
                  <a:cubicBezTo>
                    <a:pt x="2976" y="1335"/>
                    <a:pt x="2987" y="1335"/>
                    <a:pt x="3003" y="1346"/>
                  </a:cubicBezTo>
                  <a:cubicBezTo>
                    <a:pt x="3014" y="1335"/>
                    <a:pt x="3014" y="1324"/>
                    <a:pt x="3014" y="1313"/>
                  </a:cubicBezTo>
                  <a:cubicBezTo>
                    <a:pt x="3014" y="1285"/>
                    <a:pt x="3003" y="1269"/>
                    <a:pt x="2992" y="1241"/>
                  </a:cubicBezTo>
                  <a:cubicBezTo>
                    <a:pt x="2981" y="1230"/>
                    <a:pt x="2987" y="1219"/>
                    <a:pt x="2981" y="1208"/>
                  </a:cubicBezTo>
                  <a:cubicBezTo>
                    <a:pt x="2976" y="1191"/>
                    <a:pt x="2953" y="1208"/>
                    <a:pt x="2953" y="1219"/>
                  </a:cubicBezTo>
                  <a:close/>
                  <a:moveTo>
                    <a:pt x="3181" y="1069"/>
                  </a:moveTo>
                  <a:lnTo>
                    <a:pt x="3181" y="1069"/>
                  </a:lnTo>
                  <a:cubicBezTo>
                    <a:pt x="3175" y="1064"/>
                    <a:pt x="3175" y="1064"/>
                    <a:pt x="3169" y="1064"/>
                  </a:cubicBezTo>
                  <a:cubicBezTo>
                    <a:pt x="3158" y="1064"/>
                    <a:pt x="3158" y="1064"/>
                    <a:pt x="3158" y="1064"/>
                  </a:cubicBezTo>
                  <a:cubicBezTo>
                    <a:pt x="3153" y="1103"/>
                    <a:pt x="3136" y="1119"/>
                    <a:pt x="3125" y="1152"/>
                  </a:cubicBezTo>
                  <a:cubicBezTo>
                    <a:pt x="3114" y="1169"/>
                    <a:pt x="3120" y="1186"/>
                    <a:pt x="3109" y="1208"/>
                  </a:cubicBezTo>
                  <a:cubicBezTo>
                    <a:pt x="3103" y="1219"/>
                    <a:pt x="3092" y="1219"/>
                    <a:pt x="3075" y="1219"/>
                  </a:cubicBezTo>
                  <a:cubicBezTo>
                    <a:pt x="3075" y="1269"/>
                    <a:pt x="3031" y="1474"/>
                    <a:pt x="3086" y="1285"/>
                  </a:cubicBezTo>
                  <a:cubicBezTo>
                    <a:pt x="3092" y="1274"/>
                    <a:pt x="3086" y="1269"/>
                    <a:pt x="3092" y="1258"/>
                  </a:cubicBezTo>
                  <a:cubicBezTo>
                    <a:pt x="3097" y="1241"/>
                    <a:pt x="3114" y="1236"/>
                    <a:pt x="3125" y="1219"/>
                  </a:cubicBezTo>
                  <a:cubicBezTo>
                    <a:pt x="3136" y="1202"/>
                    <a:pt x="3153" y="1197"/>
                    <a:pt x="3158" y="1180"/>
                  </a:cubicBezTo>
                  <a:cubicBezTo>
                    <a:pt x="3175" y="1152"/>
                    <a:pt x="3175" y="1130"/>
                    <a:pt x="3181" y="1103"/>
                  </a:cubicBezTo>
                  <a:cubicBezTo>
                    <a:pt x="3181" y="1091"/>
                    <a:pt x="3186" y="1080"/>
                    <a:pt x="3181" y="1069"/>
                  </a:cubicBezTo>
                  <a:close/>
                  <a:moveTo>
                    <a:pt x="3812" y="1175"/>
                  </a:moveTo>
                  <a:lnTo>
                    <a:pt x="3812" y="1175"/>
                  </a:lnTo>
                  <a:cubicBezTo>
                    <a:pt x="3812" y="1130"/>
                    <a:pt x="3812" y="1130"/>
                    <a:pt x="3812" y="1130"/>
                  </a:cubicBezTo>
                  <a:cubicBezTo>
                    <a:pt x="3796" y="1130"/>
                    <a:pt x="3790" y="1125"/>
                    <a:pt x="3779" y="1119"/>
                  </a:cubicBezTo>
                  <a:cubicBezTo>
                    <a:pt x="3746" y="1125"/>
                    <a:pt x="3746" y="1125"/>
                    <a:pt x="3746" y="1125"/>
                  </a:cubicBezTo>
                  <a:cubicBezTo>
                    <a:pt x="3740" y="1147"/>
                    <a:pt x="3746" y="1164"/>
                    <a:pt x="3729" y="1175"/>
                  </a:cubicBezTo>
                  <a:cubicBezTo>
                    <a:pt x="3724" y="1175"/>
                    <a:pt x="3713" y="1175"/>
                    <a:pt x="3713" y="1186"/>
                  </a:cubicBezTo>
                  <a:cubicBezTo>
                    <a:pt x="3696" y="1208"/>
                    <a:pt x="3696" y="1241"/>
                    <a:pt x="3668" y="1241"/>
                  </a:cubicBezTo>
                  <a:cubicBezTo>
                    <a:pt x="3663" y="1241"/>
                    <a:pt x="3657" y="1230"/>
                    <a:pt x="3646" y="1230"/>
                  </a:cubicBezTo>
                  <a:cubicBezTo>
                    <a:pt x="3624" y="1230"/>
                    <a:pt x="3624" y="1230"/>
                    <a:pt x="3624" y="1230"/>
                  </a:cubicBezTo>
                  <a:cubicBezTo>
                    <a:pt x="3624" y="1252"/>
                    <a:pt x="3624" y="1252"/>
                    <a:pt x="3624" y="1252"/>
                  </a:cubicBezTo>
                  <a:cubicBezTo>
                    <a:pt x="3624" y="1285"/>
                    <a:pt x="3690" y="1269"/>
                    <a:pt x="3690" y="1302"/>
                  </a:cubicBezTo>
                  <a:cubicBezTo>
                    <a:pt x="3690" y="1308"/>
                    <a:pt x="3674" y="1308"/>
                    <a:pt x="3674" y="1313"/>
                  </a:cubicBezTo>
                  <a:cubicBezTo>
                    <a:pt x="3674" y="1330"/>
                    <a:pt x="3663" y="1335"/>
                    <a:pt x="3663" y="1352"/>
                  </a:cubicBezTo>
                  <a:cubicBezTo>
                    <a:pt x="3663" y="1357"/>
                    <a:pt x="3668" y="1363"/>
                    <a:pt x="3668" y="1369"/>
                  </a:cubicBezTo>
                  <a:cubicBezTo>
                    <a:pt x="3668" y="1385"/>
                    <a:pt x="3646" y="1391"/>
                    <a:pt x="3646" y="1407"/>
                  </a:cubicBezTo>
                  <a:cubicBezTo>
                    <a:pt x="3646" y="1424"/>
                    <a:pt x="3663" y="1430"/>
                    <a:pt x="3674" y="1446"/>
                  </a:cubicBezTo>
                  <a:cubicBezTo>
                    <a:pt x="3685" y="1457"/>
                    <a:pt x="3701" y="1463"/>
                    <a:pt x="3718" y="1474"/>
                  </a:cubicBezTo>
                  <a:cubicBezTo>
                    <a:pt x="3740" y="1485"/>
                    <a:pt x="3751" y="1490"/>
                    <a:pt x="3774" y="1502"/>
                  </a:cubicBezTo>
                  <a:cubicBezTo>
                    <a:pt x="3785" y="1507"/>
                    <a:pt x="3790" y="1518"/>
                    <a:pt x="3807" y="1518"/>
                  </a:cubicBezTo>
                  <a:cubicBezTo>
                    <a:pt x="3818" y="1518"/>
                    <a:pt x="3823" y="1513"/>
                    <a:pt x="3829" y="1507"/>
                  </a:cubicBezTo>
                  <a:cubicBezTo>
                    <a:pt x="3840" y="1496"/>
                    <a:pt x="3851" y="1485"/>
                    <a:pt x="3851" y="1468"/>
                  </a:cubicBezTo>
                  <a:cubicBezTo>
                    <a:pt x="3851" y="1457"/>
                    <a:pt x="3846" y="1452"/>
                    <a:pt x="3846" y="1441"/>
                  </a:cubicBezTo>
                  <a:cubicBezTo>
                    <a:pt x="3846" y="1430"/>
                    <a:pt x="3851" y="1424"/>
                    <a:pt x="3851" y="1418"/>
                  </a:cubicBezTo>
                  <a:cubicBezTo>
                    <a:pt x="3851" y="1385"/>
                    <a:pt x="3823" y="1380"/>
                    <a:pt x="3807" y="1352"/>
                  </a:cubicBezTo>
                  <a:cubicBezTo>
                    <a:pt x="3812" y="1346"/>
                    <a:pt x="3812" y="1346"/>
                    <a:pt x="3812" y="1346"/>
                  </a:cubicBezTo>
                  <a:cubicBezTo>
                    <a:pt x="3823" y="1346"/>
                    <a:pt x="3834" y="1352"/>
                    <a:pt x="3846" y="1346"/>
                  </a:cubicBezTo>
                  <a:cubicBezTo>
                    <a:pt x="3857" y="1335"/>
                    <a:pt x="3851" y="1324"/>
                    <a:pt x="3851" y="1313"/>
                  </a:cubicBezTo>
                  <a:cubicBezTo>
                    <a:pt x="3851" y="1297"/>
                    <a:pt x="3834" y="1297"/>
                    <a:pt x="3834" y="1280"/>
                  </a:cubicBezTo>
                  <a:cubicBezTo>
                    <a:pt x="3834" y="1258"/>
                    <a:pt x="3846" y="1241"/>
                    <a:pt x="3846" y="1219"/>
                  </a:cubicBezTo>
                  <a:cubicBezTo>
                    <a:pt x="3846" y="1202"/>
                    <a:pt x="3812" y="1208"/>
                    <a:pt x="3812" y="1186"/>
                  </a:cubicBezTo>
                  <a:lnTo>
                    <a:pt x="3812" y="1175"/>
                  </a:lnTo>
                  <a:close/>
                  <a:moveTo>
                    <a:pt x="3624" y="1374"/>
                  </a:moveTo>
                  <a:lnTo>
                    <a:pt x="3624" y="1374"/>
                  </a:lnTo>
                  <a:cubicBezTo>
                    <a:pt x="3624" y="1380"/>
                    <a:pt x="3624" y="1385"/>
                    <a:pt x="3624" y="1391"/>
                  </a:cubicBezTo>
                  <a:cubicBezTo>
                    <a:pt x="3624" y="1413"/>
                    <a:pt x="3641" y="1430"/>
                    <a:pt x="3657" y="1452"/>
                  </a:cubicBezTo>
                  <a:cubicBezTo>
                    <a:pt x="3668" y="1463"/>
                    <a:pt x="3690" y="1468"/>
                    <a:pt x="3690" y="1485"/>
                  </a:cubicBezTo>
                  <a:cubicBezTo>
                    <a:pt x="3690" y="1490"/>
                    <a:pt x="3685" y="1490"/>
                    <a:pt x="3685" y="1496"/>
                  </a:cubicBezTo>
                  <a:cubicBezTo>
                    <a:pt x="3668" y="1485"/>
                    <a:pt x="3657" y="1479"/>
                    <a:pt x="3635" y="1463"/>
                  </a:cubicBezTo>
                  <a:cubicBezTo>
                    <a:pt x="3629" y="1463"/>
                    <a:pt x="3618" y="1463"/>
                    <a:pt x="3613" y="1452"/>
                  </a:cubicBezTo>
                  <a:cubicBezTo>
                    <a:pt x="3613" y="1446"/>
                    <a:pt x="3613" y="1441"/>
                    <a:pt x="3613" y="1441"/>
                  </a:cubicBezTo>
                  <a:cubicBezTo>
                    <a:pt x="3607" y="1424"/>
                    <a:pt x="3591" y="1424"/>
                    <a:pt x="3591" y="1413"/>
                  </a:cubicBezTo>
                  <a:cubicBezTo>
                    <a:pt x="3585" y="1402"/>
                    <a:pt x="3585" y="1396"/>
                    <a:pt x="3585" y="1385"/>
                  </a:cubicBezTo>
                  <a:cubicBezTo>
                    <a:pt x="3585" y="1380"/>
                    <a:pt x="3585" y="1374"/>
                    <a:pt x="3591" y="1369"/>
                  </a:cubicBezTo>
                  <a:cubicBezTo>
                    <a:pt x="3596" y="1374"/>
                    <a:pt x="3602" y="1380"/>
                    <a:pt x="3613" y="1380"/>
                  </a:cubicBezTo>
                  <a:cubicBezTo>
                    <a:pt x="3618" y="1380"/>
                    <a:pt x="3618" y="1380"/>
                    <a:pt x="3624" y="1374"/>
                  </a:cubicBezTo>
                  <a:close/>
                  <a:moveTo>
                    <a:pt x="3690" y="1507"/>
                  </a:moveTo>
                  <a:lnTo>
                    <a:pt x="3690" y="1507"/>
                  </a:lnTo>
                  <a:cubicBezTo>
                    <a:pt x="3690" y="1490"/>
                    <a:pt x="3718" y="1479"/>
                    <a:pt x="3729" y="1490"/>
                  </a:cubicBezTo>
                  <a:cubicBezTo>
                    <a:pt x="3746" y="1496"/>
                    <a:pt x="3746" y="1513"/>
                    <a:pt x="3762" y="1524"/>
                  </a:cubicBezTo>
                  <a:cubicBezTo>
                    <a:pt x="3774" y="1529"/>
                    <a:pt x="3790" y="1535"/>
                    <a:pt x="3790" y="1546"/>
                  </a:cubicBezTo>
                  <a:cubicBezTo>
                    <a:pt x="3790" y="1563"/>
                    <a:pt x="3779" y="1585"/>
                    <a:pt x="3762" y="1585"/>
                  </a:cubicBezTo>
                  <a:cubicBezTo>
                    <a:pt x="3746" y="1585"/>
                    <a:pt x="3746" y="1563"/>
                    <a:pt x="3735" y="1551"/>
                  </a:cubicBezTo>
                  <a:cubicBezTo>
                    <a:pt x="3724" y="1529"/>
                    <a:pt x="3690" y="1535"/>
                    <a:pt x="3690" y="1507"/>
                  </a:cubicBezTo>
                  <a:close/>
                  <a:moveTo>
                    <a:pt x="3574" y="1441"/>
                  </a:moveTo>
                  <a:lnTo>
                    <a:pt x="3574" y="1441"/>
                  </a:lnTo>
                  <a:cubicBezTo>
                    <a:pt x="3596" y="1457"/>
                    <a:pt x="3613" y="1463"/>
                    <a:pt x="3635" y="1479"/>
                  </a:cubicBezTo>
                  <a:cubicBezTo>
                    <a:pt x="3652" y="1496"/>
                    <a:pt x="3652" y="1513"/>
                    <a:pt x="3668" y="1529"/>
                  </a:cubicBezTo>
                  <a:cubicBezTo>
                    <a:pt x="3679" y="1546"/>
                    <a:pt x="3701" y="1540"/>
                    <a:pt x="3713" y="1557"/>
                  </a:cubicBezTo>
                  <a:cubicBezTo>
                    <a:pt x="3724" y="1568"/>
                    <a:pt x="3724" y="1579"/>
                    <a:pt x="3729" y="1590"/>
                  </a:cubicBezTo>
                  <a:cubicBezTo>
                    <a:pt x="3735" y="1607"/>
                    <a:pt x="3740" y="1612"/>
                    <a:pt x="3740" y="1623"/>
                  </a:cubicBezTo>
                  <a:cubicBezTo>
                    <a:pt x="3740" y="1657"/>
                    <a:pt x="3696" y="1657"/>
                    <a:pt x="3685" y="1690"/>
                  </a:cubicBezTo>
                  <a:cubicBezTo>
                    <a:pt x="3674" y="1723"/>
                    <a:pt x="3652" y="1751"/>
                    <a:pt x="3618" y="1751"/>
                  </a:cubicBezTo>
                  <a:cubicBezTo>
                    <a:pt x="3607" y="1751"/>
                    <a:pt x="3607" y="1751"/>
                    <a:pt x="3596" y="1751"/>
                  </a:cubicBezTo>
                  <a:cubicBezTo>
                    <a:pt x="3596" y="1729"/>
                    <a:pt x="3596" y="1729"/>
                    <a:pt x="3596" y="1729"/>
                  </a:cubicBezTo>
                  <a:cubicBezTo>
                    <a:pt x="3580" y="1729"/>
                    <a:pt x="3574" y="1723"/>
                    <a:pt x="3557" y="1723"/>
                  </a:cubicBezTo>
                  <a:cubicBezTo>
                    <a:pt x="3557" y="1707"/>
                    <a:pt x="3557" y="1707"/>
                    <a:pt x="3557" y="1707"/>
                  </a:cubicBezTo>
                  <a:cubicBezTo>
                    <a:pt x="3563" y="1684"/>
                    <a:pt x="3563" y="1684"/>
                    <a:pt x="3563" y="1684"/>
                  </a:cubicBezTo>
                  <a:cubicBezTo>
                    <a:pt x="3563" y="1646"/>
                    <a:pt x="3563" y="1646"/>
                    <a:pt x="3563" y="1646"/>
                  </a:cubicBezTo>
                  <a:cubicBezTo>
                    <a:pt x="3563" y="1629"/>
                    <a:pt x="3568" y="1623"/>
                    <a:pt x="3568" y="1607"/>
                  </a:cubicBezTo>
                  <a:cubicBezTo>
                    <a:pt x="3568" y="1574"/>
                    <a:pt x="3568" y="1574"/>
                    <a:pt x="3568" y="1574"/>
                  </a:cubicBezTo>
                  <a:cubicBezTo>
                    <a:pt x="3585" y="1574"/>
                    <a:pt x="3591" y="1574"/>
                    <a:pt x="3602" y="1568"/>
                  </a:cubicBezTo>
                  <a:cubicBezTo>
                    <a:pt x="3602" y="1557"/>
                    <a:pt x="3591" y="1557"/>
                    <a:pt x="3591" y="1546"/>
                  </a:cubicBezTo>
                  <a:cubicBezTo>
                    <a:pt x="3591" y="1524"/>
                    <a:pt x="3585" y="1513"/>
                    <a:pt x="3585" y="1496"/>
                  </a:cubicBezTo>
                  <a:cubicBezTo>
                    <a:pt x="3580" y="1479"/>
                    <a:pt x="3568" y="1468"/>
                    <a:pt x="3568" y="1446"/>
                  </a:cubicBezTo>
                  <a:cubicBezTo>
                    <a:pt x="3568" y="1446"/>
                    <a:pt x="3568" y="1441"/>
                    <a:pt x="3574" y="1441"/>
                  </a:cubicBezTo>
                  <a:close/>
                  <a:moveTo>
                    <a:pt x="3796" y="1684"/>
                  </a:moveTo>
                  <a:lnTo>
                    <a:pt x="3796" y="1684"/>
                  </a:lnTo>
                  <a:cubicBezTo>
                    <a:pt x="3801" y="1690"/>
                    <a:pt x="3807" y="1690"/>
                    <a:pt x="3812" y="1690"/>
                  </a:cubicBezTo>
                  <a:cubicBezTo>
                    <a:pt x="3840" y="1690"/>
                    <a:pt x="3840" y="1651"/>
                    <a:pt x="3840" y="1623"/>
                  </a:cubicBezTo>
                  <a:cubicBezTo>
                    <a:pt x="3840" y="1612"/>
                    <a:pt x="3818" y="1623"/>
                    <a:pt x="3818" y="1635"/>
                  </a:cubicBezTo>
                  <a:cubicBezTo>
                    <a:pt x="3812" y="1640"/>
                    <a:pt x="3812" y="1646"/>
                    <a:pt x="3812" y="1657"/>
                  </a:cubicBezTo>
                  <a:cubicBezTo>
                    <a:pt x="3812" y="1662"/>
                    <a:pt x="3801" y="1657"/>
                    <a:pt x="3796" y="1668"/>
                  </a:cubicBezTo>
                  <a:cubicBezTo>
                    <a:pt x="3796" y="1673"/>
                    <a:pt x="3796" y="1679"/>
                    <a:pt x="3796" y="1684"/>
                  </a:cubicBezTo>
                  <a:close/>
                  <a:moveTo>
                    <a:pt x="3884" y="1546"/>
                  </a:moveTo>
                  <a:lnTo>
                    <a:pt x="3884" y="1546"/>
                  </a:lnTo>
                  <a:lnTo>
                    <a:pt x="3879" y="1546"/>
                  </a:lnTo>
                  <a:cubicBezTo>
                    <a:pt x="3868" y="1546"/>
                    <a:pt x="3868" y="1557"/>
                    <a:pt x="3868" y="1568"/>
                  </a:cubicBezTo>
                  <a:cubicBezTo>
                    <a:pt x="3868" y="1585"/>
                    <a:pt x="3873" y="1590"/>
                    <a:pt x="3868" y="1607"/>
                  </a:cubicBezTo>
                  <a:cubicBezTo>
                    <a:pt x="3873" y="1607"/>
                    <a:pt x="3873" y="1607"/>
                    <a:pt x="3873" y="1607"/>
                  </a:cubicBezTo>
                  <a:cubicBezTo>
                    <a:pt x="3890" y="1590"/>
                    <a:pt x="3884" y="1568"/>
                    <a:pt x="3884" y="1546"/>
                  </a:cubicBezTo>
                  <a:close/>
                  <a:moveTo>
                    <a:pt x="1341" y="2288"/>
                  </a:moveTo>
                  <a:lnTo>
                    <a:pt x="1341" y="2288"/>
                  </a:lnTo>
                  <a:cubicBezTo>
                    <a:pt x="1335" y="2294"/>
                    <a:pt x="1335" y="2300"/>
                    <a:pt x="1335" y="2305"/>
                  </a:cubicBezTo>
                  <a:cubicBezTo>
                    <a:pt x="1352" y="2316"/>
                    <a:pt x="1363" y="2305"/>
                    <a:pt x="1380" y="2311"/>
                  </a:cubicBezTo>
                  <a:cubicBezTo>
                    <a:pt x="1391" y="2316"/>
                    <a:pt x="1391" y="2327"/>
                    <a:pt x="1402" y="2327"/>
                  </a:cubicBezTo>
                  <a:cubicBezTo>
                    <a:pt x="1413" y="2327"/>
                    <a:pt x="1413" y="2316"/>
                    <a:pt x="1413" y="2305"/>
                  </a:cubicBezTo>
                  <a:cubicBezTo>
                    <a:pt x="1413" y="2277"/>
                    <a:pt x="1368" y="2288"/>
                    <a:pt x="1341" y="2288"/>
                  </a:cubicBezTo>
                  <a:close/>
                  <a:moveTo>
                    <a:pt x="1668" y="2128"/>
                  </a:moveTo>
                  <a:lnTo>
                    <a:pt x="1668" y="2128"/>
                  </a:lnTo>
                  <a:cubicBezTo>
                    <a:pt x="1657" y="2128"/>
                    <a:pt x="1646" y="2144"/>
                    <a:pt x="1646" y="2155"/>
                  </a:cubicBezTo>
                  <a:cubicBezTo>
                    <a:pt x="1646" y="2178"/>
                    <a:pt x="1662" y="2183"/>
                    <a:pt x="1679" y="2194"/>
                  </a:cubicBezTo>
                  <a:cubicBezTo>
                    <a:pt x="1695" y="2216"/>
                    <a:pt x="1706" y="2239"/>
                    <a:pt x="1734" y="2239"/>
                  </a:cubicBezTo>
                  <a:cubicBezTo>
                    <a:pt x="1740" y="2211"/>
                    <a:pt x="1767" y="2205"/>
                    <a:pt x="1767" y="2172"/>
                  </a:cubicBezTo>
                  <a:cubicBezTo>
                    <a:pt x="1767" y="2155"/>
                    <a:pt x="1762" y="2150"/>
                    <a:pt x="1756" y="2128"/>
                  </a:cubicBezTo>
                  <a:cubicBezTo>
                    <a:pt x="1668" y="2128"/>
                    <a:pt x="1668" y="2128"/>
                    <a:pt x="1668" y="2128"/>
                  </a:cubicBezTo>
                  <a:close/>
                  <a:moveTo>
                    <a:pt x="1202" y="1840"/>
                  </a:moveTo>
                  <a:lnTo>
                    <a:pt x="1202" y="1840"/>
                  </a:lnTo>
                  <a:cubicBezTo>
                    <a:pt x="1202" y="1851"/>
                    <a:pt x="1202" y="1851"/>
                    <a:pt x="1202" y="1851"/>
                  </a:cubicBezTo>
                  <a:cubicBezTo>
                    <a:pt x="1224" y="1856"/>
                    <a:pt x="1230" y="1873"/>
                    <a:pt x="1247" y="1884"/>
                  </a:cubicBezTo>
                  <a:cubicBezTo>
                    <a:pt x="1252" y="1867"/>
                    <a:pt x="1252" y="1851"/>
                    <a:pt x="1263" y="1834"/>
                  </a:cubicBezTo>
                  <a:cubicBezTo>
                    <a:pt x="1252" y="1829"/>
                    <a:pt x="1252" y="1817"/>
                    <a:pt x="1241" y="1812"/>
                  </a:cubicBezTo>
                  <a:cubicBezTo>
                    <a:pt x="1230" y="1812"/>
                    <a:pt x="1230" y="1823"/>
                    <a:pt x="1224" y="1823"/>
                  </a:cubicBezTo>
                  <a:cubicBezTo>
                    <a:pt x="1213" y="1829"/>
                    <a:pt x="1208" y="1834"/>
                    <a:pt x="1202" y="1840"/>
                  </a:cubicBezTo>
                  <a:close/>
                  <a:moveTo>
                    <a:pt x="2255" y="1967"/>
                  </a:moveTo>
                  <a:lnTo>
                    <a:pt x="2255" y="1967"/>
                  </a:lnTo>
                  <a:cubicBezTo>
                    <a:pt x="2255" y="1984"/>
                    <a:pt x="2255" y="1984"/>
                    <a:pt x="2255" y="1984"/>
                  </a:cubicBezTo>
                  <a:cubicBezTo>
                    <a:pt x="2255" y="1995"/>
                    <a:pt x="2266" y="2006"/>
                    <a:pt x="2277" y="2006"/>
                  </a:cubicBezTo>
                  <a:cubicBezTo>
                    <a:pt x="2283" y="2006"/>
                    <a:pt x="2283" y="2000"/>
                    <a:pt x="2294" y="1995"/>
                  </a:cubicBezTo>
                  <a:cubicBezTo>
                    <a:pt x="2305" y="1989"/>
                    <a:pt x="2316" y="1984"/>
                    <a:pt x="2322" y="1967"/>
                  </a:cubicBezTo>
                  <a:cubicBezTo>
                    <a:pt x="2322" y="1962"/>
                    <a:pt x="2322" y="1962"/>
                    <a:pt x="2322" y="1962"/>
                  </a:cubicBezTo>
                  <a:cubicBezTo>
                    <a:pt x="2294" y="1956"/>
                    <a:pt x="2283" y="1967"/>
                    <a:pt x="2255" y="1967"/>
                  </a:cubicBezTo>
                  <a:close/>
                  <a:moveTo>
                    <a:pt x="2266" y="2078"/>
                  </a:moveTo>
                  <a:lnTo>
                    <a:pt x="2266" y="2078"/>
                  </a:lnTo>
                  <a:cubicBezTo>
                    <a:pt x="2227" y="2078"/>
                    <a:pt x="2227" y="2078"/>
                    <a:pt x="2227" y="2078"/>
                  </a:cubicBezTo>
                  <a:cubicBezTo>
                    <a:pt x="2227" y="2083"/>
                    <a:pt x="2227" y="2089"/>
                    <a:pt x="2227" y="2095"/>
                  </a:cubicBezTo>
                  <a:cubicBezTo>
                    <a:pt x="2227" y="2106"/>
                    <a:pt x="2227" y="2117"/>
                    <a:pt x="2233" y="2117"/>
                  </a:cubicBezTo>
                  <a:cubicBezTo>
                    <a:pt x="2255" y="2117"/>
                    <a:pt x="2272" y="2100"/>
                    <a:pt x="2283" y="2083"/>
                  </a:cubicBezTo>
                  <a:cubicBezTo>
                    <a:pt x="2277" y="2078"/>
                    <a:pt x="2272" y="2078"/>
                    <a:pt x="2266" y="2078"/>
                  </a:cubicBezTo>
                  <a:close/>
                  <a:moveTo>
                    <a:pt x="2261" y="2255"/>
                  </a:moveTo>
                  <a:lnTo>
                    <a:pt x="2261" y="2255"/>
                  </a:lnTo>
                  <a:cubicBezTo>
                    <a:pt x="2250" y="2266"/>
                    <a:pt x="2222" y="2266"/>
                    <a:pt x="2222" y="2288"/>
                  </a:cubicBezTo>
                  <a:cubicBezTo>
                    <a:pt x="2222" y="2294"/>
                    <a:pt x="2222" y="2300"/>
                    <a:pt x="2216" y="2305"/>
                  </a:cubicBezTo>
                  <a:cubicBezTo>
                    <a:pt x="2227" y="2311"/>
                    <a:pt x="2227" y="2316"/>
                    <a:pt x="2238" y="2316"/>
                  </a:cubicBezTo>
                  <a:cubicBezTo>
                    <a:pt x="2261" y="2316"/>
                    <a:pt x="2266" y="2305"/>
                    <a:pt x="2288" y="2294"/>
                  </a:cubicBezTo>
                  <a:cubicBezTo>
                    <a:pt x="2294" y="2294"/>
                    <a:pt x="2311" y="2288"/>
                    <a:pt x="2311" y="2277"/>
                  </a:cubicBezTo>
                  <a:cubicBezTo>
                    <a:pt x="2311" y="2266"/>
                    <a:pt x="2299" y="2266"/>
                    <a:pt x="2294" y="2266"/>
                  </a:cubicBezTo>
                  <a:cubicBezTo>
                    <a:pt x="2283" y="2261"/>
                    <a:pt x="2272" y="2250"/>
                    <a:pt x="2261" y="2255"/>
                  </a:cubicBezTo>
                  <a:close/>
                  <a:moveTo>
                    <a:pt x="2194" y="2316"/>
                  </a:moveTo>
                  <a:lnTo>
                    <a:pt x="2194" y="2316"/>
                  </a:lnTo>
                  <a:cubicBezTo>
                    <a:pt x="2183" y="2338"/>
                    <a:pt x="2166" y="2349"/>
                    <a:pt x="2161" y="2372"/>
                  </a:cubicBezTo>
                  <a:cubicBezTo>
                    <a:pt x="2183" y="2366"/>
                    <a:pt x="2205" y="2355"/>
                    <a:pt x="2205" y="2333"/>
                  </a:cubicBezTo>
                  <a:cubicBezTo>
                    <a:pt x="2205" y="2327"/>
                    <a:pt x="2205" y="2322"/>
                    <a:pt x="2205" y="2316"/>
                  </a:cubicBezTo>
                  <a:cubicBezTo>
                    <a:pt x="2200" y="2316"/>
                    <a:pt x="2200" y="2311"/>
                    <a:pt x="2194" y="2311"/>
                  </a:cubicBezTo>
                  <a:cubicBezTo>
                    <a:pt x="2194" y="2316"/>
                    <a:pt x="2194" y="2316"/>
                    <a:pt x="2194" y="2316"/>
                  </a:cubicBezTo>
                  <a:close/>
                  <a:moveTo>
                    <a:pt x="2632" y="1834"/>
                  </a:moveTo>
                  <a:lnTo>
                    <a:pt x="2632" y="1834"/>
                  </a:lnTo>
                  <a:cubicBezTo>
                    <a:pt x="2610" y="1840"/>
                    <a:pt x="2599" y="1845"/>
                    <a:pt x="2577" y="1845"/>
                  </a:cubicBezTo>
                  <a:cubicBezTo>
                    <a:pt x="2577" y="1851"/>
                    <a:pt x="2577" y="1851"/>
                    <a:pt x="2577" y="1851"/>
                  </a:cubicBezTo>
                  <a:cubicBezTo>
                    <a:pt x="2621" y="1862"/>
                    <a:pt x="2637" y="1878"/>
                    <a:pt x="2671" y="1901"/>
                  </a:cubicBezTo>
                  <a:cubicBezTo>
                    <a:pt x="2671" y="1895"/>
                    <a:pt x="2671" y="1895"/>
                    <a:pt x="2671" y="1889"/>
                  </a:cubicBezTo>
                  <a:cubicBezTo>
                    <a:pt x="2671" y="1867"/>
                    <a:pt x="2654" y="1834"/>
                    <a:pt x="2632" y="1834"/>
                  </a:cubicBezTo>
                  <a:close/>
                  <a:moveTo>
                    <a:pt x="2327" y="2061"/>
                  </a:moveTo>
                  <a:lnTo>
                    <a:pt x="2327" y="2061"/>
                  </a:lnTo>
                  <a:cubicBezTo>
                    <a:pt x="2327" y="2045"/>
                    <a:pt x="2344" y="2039"/>
                    <a:pt x="2349" y="2022"/>
                  </a:cubicBezTo>
                  <a:cubicBezTo>
                    <a:pt x="2355" y="2000"/>
                    <a:pt x="2355" y="1984"/>
                    <a:pt x="2371" y="1978"/>
                  </a:cubicBezTo>
                  <a:cubicBezTo>
                    <a:pt x="2383" y="1973"/>
                    <a:pt x="2394" y="1978"/>
                    <a:pt x="2405" y="1967"/>
                  </a:cubicBezTo>
                  <a:cubicBezTo>
                    <a:pt x="2410" y="1956"/>
                    <a:pt x="2410" y="1939"/>
                    <a:pt x="2421" y="1934"/>
                  </a:cubicBezTo>
                  <a:cubicBezTo>
                    <a:pt x="2432" y="1928"/>
                    <a:pt x="2438" y="1934"/>
                    <a:pt x="2444" y="1928"/>
                  </a:cubicBezTo>
                  <a:cubicBezTo>
                    <a:pt x="2460" y="1917"/>
                    <a:pt x="2455" y="1901"/>
                    <a:pt x="2471" y="1884"/>
                  </a:cubicBezTo>
                  <a:cubicBezTo>
                    <a:pt x="2471" y="1884"/>
                    <a:pt x="2482" y="1884"/>
                    <a:pt x="2482" y="1878"/>
                  </a:cubicBezTo>
                  <a:cubicBezTo>
                    <a:pt x="2493" y="1867"/>
                    <a:pt x="2482" y="1851"/>
                    <a:pt x="2493" y="1845"/>
                  </a:cubicBezTo>
                  <a:cubicBezTo>
                    <a:pt x="2510" y="1834"/>
                    <a:pt x="2521" y="1840"/>
                    <a:pt x="2538" y="1834"/>
                  </a:cubicBezTo>
                  <a:cubicBezTo>
                    <a:pt x="2538" y="1845"/>
                    <a:pt x="2532" y="1851"/>
                    <a:pt x="2538" y="1856"/>
                  </a:cubicBezTo>
                  <a:cubicBezTo>
                    <a:pt x="2543" y="1862"/>
                    <a:pt x="2560" y="1862"/>
                    <a:pt x="2560" y="1873"/>
                  </a:cubicBezTo>
                  <a:cubicBezTo>
                    <a:pt x="2560" y="1889"/>
                    <a:pt x="2527" y="1884"/>
                    <a:pt x="2527" y="1906"/>
                  </a:cubicBezTo>
                  <a:cubicBezTo>
                    <a:pt x="2527" y="1928"/>
                    <a:pt x="2527" y="1939"/>
                    <a:pt x="2538" y="1962"/>
                  </a:cubicBezTo>
                  <a:lnTo>
                    <a:pt x="2543" y="1962"/>
                  </a:lnTo>
                  <a:cubicBezTo>
                    <a:pt x="2543" y="2022"/>
                    <a:pt x="2516" y="2045"/>
                    <a:pt x="2488" y="2095"/>
                  </a:cubicBezTo>
                  <a:cubicBezTo>
                    <a:pt x="2471" y="2095"/>
                    <a:pt x="2471" y="2095"/>
                    <a:pt x="2471" y="2095"/>
                  </a:cubicBezTo>
                  <a:cubicBezTo>
                    <a:pt x="2466" y="2100"/>
                    <a:pt x="2460" y="2106"/>
                    <a:pt x="2455" y="2117"/>
                  </a:cubicBezTo>
                  <a:cubicBezTo>
                    <a:pt x="2444" y="2139"/>
                    <a:pt x="2432" y="2144"/>
                    <a:pt x="2421" y="2167"/>
                  </a:cubicBezTo>
                  <a:cubicBezTo>
                    <a:pt x="2416" y="2172"/>
                    <a:pt x="2405" y="2172"/>
                    <a:pt x="2405" y="2178"/>
                  </a:cubicBezTo>
                  <a:cubicBezTo>
                    <a:pt x="2394" y="2194"/>
                    <a:pt x="2405" y="2222"/>
                    <a:pt x="2383" y="2228"/>
                  </a:cubicBezTo>
                  <a:cubicBezTo>
                    <a:pt x="2383" y="2216"/>
                    <a:pt x="2383" y="2211"/>
                    <a:pt x="2383" y="2200"/>
                  </a:cubicBezTo>
                  <a:cubicBezTo>
                    <a:pt x="2366" y="2205"/>
                    <a:pt x="2360" y="2216"/>
                    <a:pt x="2338" y="2216"/>
                  </a:cubicBezTo>
                  <a:cubicBezTo>
                    <a:pt x="2327" y="2216"/>
                    <a:pt x="2322" y="2216"/>
                    <a:pt x="2311" y="2216"/>
                  </a:cubicBezTo>
                  <a:cubicBezTo>
                    <a:pt x="2311" y="2189"/>
                    <a:pt x="2299" y="2178"/>
                    <a:pt x="2299" y="2150"/>
                  </a:cubicBezTo>
                  <a:cubicBezTo>
                    <a:pt x="2299" y="2133"/>
                    <a:pt x="2316" y="2128"/>
                    <a:pt x="2316" y="2111"/>
                  </a:cubicBezTo>
                  <a:cubicBezTo>
                    <a:pt x="2316" y="2106"/>
                    <a:pt x="2311" y="2100"/>
                    <a:pt x="2311" y="2095"/>
                  </a:cubicBezTo>
                  <a:cubicBezTo>
                    <a:pt x="2311" y="2095"/>
                    <a:pt x="2311" y="2095"/>
                    <a:pt x="2316" y="2089"/>
                  </a:cubicBezTo>
                  <a:cubicBezTo>
                    <a:pt x="2327" y="2095"/>
                    <a:pt x="2327" y="2095"/>
                    <a:pt x="2327" y="2095"/>
                  </a:cubicBezTo>
                  <a:cubicBezTo>
                    <a:pt x="2333" y="2089"/>
                    <a:pt x="2333" y="2089"/>
                    <a:pt x="2333" y="2089"/>
                  </a:cubicBezTo>
                  <a:cubicBezTo>
                    <a:pt x="2333" y="2078"/>
                    <a:pt x="2327" y="2072"/>
                    <a:pt x="2327" y="2061"/>
                  </a:cubicBezTo>
                  <a:close/>
                  <a:moveTo>
                    <a:pt x="709" y="2006"/>
                  </a:moveTo>
                  <a:lnTo>
                    <a:pt x="709" y="2006"/>
                  </a:lnTo>
                  <a:cubicBezTo>
                    <a:pt x="709" y="2045"/>
                    <a:pt x="709" y="2045"/>
                    <a:pt x="709" y="2045"/>
                  </a:cubicBezTo>
                  <a:cubicBezTo>
                    <a:pt x="709" y="2050"/>
                    <a:pt x="703" y="2056"/>
                    <a:pt x="698" y="2067"/>
                  </a:cubicBezTo>
                  <a:cubicBezTo>
                    <a:pt x="703" y="2067"/>
                    <a:pt x="703" y="2067"/>
                    <a:pt x="709" y="2067"/>
                  </a:cubicBezTo>
                  <a:cubicBezTo>
                    <a:pt x="720" y="2067"/>
                    <a:pt x="726" y="2056"/>
                    <a:pt x="737" y="2045"/>
                  </a:cubicBezTo>
                  <a:cubicBezTo>
                    <a:pt x="748" y="2039"/>
                    <a:pt x="770" y="2039"/>
                    <a:pt x="770" y="2028"/>
                  </a:cubicBezTo>
                  <a:cubicBezTo>
                    <a:pt x="770" y="2022"/>
                    <a:pt x="759" y="2022"/>
                    <a:pt x="753" y="2022"/>
                  </a:cubicBezTo>
                  <a:cubicBezTo>
                    <a:pt x="731" y="2011"/>
                    <a:pt x="726" y="2006"/>
                    <a:pt x="709" y="2006"/>
                  </a:cubicBezTo>
                  <a:close/>
                  <a:moveTo>
                    <a:pt x="920" y="2261"/>
                  </a:moveTo>
                  <a:lnTo>
                    <a:pt x="920" y="2261"/>
                  </a:lnTo>
                  <a:cubicBezTo>
                    <a:pt x="908" y="2255"/>
                    <a:pt x="897" y="2261"/>
                    <a:pt x="886" y="2261"/>
                  </a:cubicBezTo>
                  <a:cubicBezTo>
                    <a:pt x="886" y="2277"/>
                    <a:pt x="886" y="2277"/>
                    <a:pt x="886" y="2277"/>
                  </a:cubicBezTo>
                  <a:cubicBezTo>
                    <a:pt x="897" y="2288"/>
                    <a:pt x="903" y="2305"/>
                    <a:pt x="925" y="2311"/>
                  </a:cubicBezTo>
                  <a:cubicBezTo>
                    <a:pt x="947" y="2316"/>
                    <a:pt x="964" y="2311"/>
                    <a:pt x="986" y="2327"/>
                  </a:cubicBezTo>
                  <a:cubicBezTo>
                    <a:pt x="1008" y="2311"/>
                    <a:pt x="1019" y="2294"/>
                    <a:pt x="1025" y="2266"/>
                  </a:cubicBezTo>
                  <a:cubicBezTo>
                    <a:pt x="1019" y="2266"/>
                    <a:pt x="1019" y="2266"/>
                    <a:pt x="1014" y="2266"/>
                  </a:cubicBezTo>
                  <a:cubicBezTo>
                    <a:pt x="992" y="2266"/>
                    <a:pt x="981" y="2272"/>
                    <a:pt x="953" y="2272"/>
                  </a:cubicBezTo>
                  <a:cubicBezTo>
                    <a:pt x="942" y="2272"/>
                    <a:pt x="931" y="2266"/>
                    <a:pt x="920" y="2261"/>
                  </a:cubicBezTo>
                  <a:close/>
                  <a:moveTo>
                    <a:pt x="183" y="2100"/>
                  </a:moveTo>
                  <a:lnTo>
                    <a:pt x="183" y="2100"/>
                  </a:lnTo>
                  <a:cubicBezTo>
                    <a:pt x="155" y="2100"/>
                    <a:pt x="138" y="2072"/>
                    <a:pt x="110" y="2072"/>
                  </a:cubicBezTo>
                  <a:cubicBezTo>
                    <a:pt x="94" y="2072"/>
                    <a:pt x="99" y="2095"/>
                    <a:pt x="94" y="2106"/>
                  </a:cubicBezTo>
                  <a:cubicBezTo>
                    <a:pt x="83" y="2122"/>
                    <a:pt x="66" y="2122"/>
                    <a:pt x="55" y="2139"/>
                  </a:cubicBezTo>
                  <a:cubicBezTo>
                    <a:pt x="44" y="2155"/>
                    <a:pt x="50" y="2167"/>
                    <a:pt x="38" y="2183"/>
                  </a:cubicBezTo>
                  <a:cubicBezTo>
                    <a:pt x="0" y="2250"/>
                    <a:pt x="66" y="2200"/>
                    <a:pt x="105" y="2200"/>
                  </a:cubicBezTo>
                  <a:cubicBezTo>
                    <a:pt x="138" y="2200"/>
                    <a:pt x="155" y="2216"/>
                    <a:pt x="183" y="2216"/>
                  </a:cubicBezTo>
                  <a:cubicBezTo>
                    <a:pt x="210" y="2216"/>
                    <a:pt x="227" y="2205"/>
                    <a:pt x="255" y="2200"/>
                  </a:cubicBezTo>
                  <a:cubicBezTo>
                    <a:pt x="288" y="2194"/>
                    <a:pt x="316" y="2189"/>
                    <a:pt x="338" y="2161"/>
                  </a:cubicBezTo>
                  <a:cubicBezTo>
                    <a:pt x="354" y="2139"/>
                    <a:pt x="376" y="2128"/>
                    <a:pt x="404" y="2117"/>
                  </a:cubicBezTo>
                  <a:cubicBezTo>
                    <a:pt x="426" y="2111"/>
                    <a:pt x="437" y="2111"/>
                    <a:pt x="460" y="2106"/>
                  </a:cubicBezTo>
                  <a:cubicBezTo>
                    <a:pt x="465" y="2106"/>
                    <a:pt x="476" y="2106"/>
                    <a:pt x="476" y="2095"/>
                  </a:cubicBezTo>
                  <a:cubicBezTo>
                    <a:pt x="476" y="2089"/>
                    <a:pt x="471" y="2089"/>
                    <a:pt x="465" y="2083"/>
                  </a:cubicBezTo>
                  <a:cubicBezTo>
                    <a:pt x="465" y="2072"/>
                    <a:pt x="465" y="2061"/>
                    <a:pt x="454" y="2061"/>
                  </a:cubicBezTo>
                  <a:cubicBezTo>
                    <a:pt x="437" y="2061"/>
                    <a:pt x="426" y="2072"/>
                    <a:pt x="415" y="2067"/>
                  </a:cubicBezTo>
                  <a:cubicBezTo>
                    <a:pt x="404" y="2061"/>
                    <a:pt x="404" y="2045"/>
                    <a:pt x="393" y="2039"/>
                  </a:cubicBezTo>
                  <a:cubicBezTo>
                    <a:pt x="365" y="2028"/>
                    <a:pt x="349" y="2045"/>
                    <a:pt x="321" y="2056"/>
                  </a:cubicBezTo>
                  <a:cubicBezTo>
                    <a:pt x="310" y="2061"/>
                    <a:pt x="304" y="2072"/>
                    <a:pt x="293" y="2078"/>
                  </a:cubicBezTo>
                  <a:cubicBezTo>
                    <a:pt x="271" y="2083"/>
                    <a:pt x="255" y="2083"/>
                    <a:pt x="232" y="2089"/>
                  </a:cubicBezTo>
                  <a:cubicBezTo>
                    <a:pt x="216" y="2089"/>
                    <a:pt x="205" y="2100"/>
                    <a:pt x="183" y="2100"/>
                  </a:cubicBezTo>
                  <a:close/>
                  <a:moveTo>
                    <a:pt x="908" y="160"/>
                  </a:moveTo>
                  <a:lnTo>
                    <a:pt x="908" y="160"/>
                  </a:lnTo>
                  <a:cubicBezTo>
                    <a:pt x="920" y="188"/>
                    <a:pt x="942" y="205"/>
                    <a:pt x="942" y="238"/>
                  </a:cubicBezTo>
                  <a:cubicBezTo>
                    <a:pt x="942" y="282"/>
                    <a:pt x="942" y="282"/>
                    <a:pt x="942" y="282"/>
                  </a:cubicBezTo>
                  <a:cubicBezTo>
                    <a:pt x="953" y="288"/>
                    <a:pt x="953" y="288"/>
                    <a:pt x="953" y="288"/>
                  </a:cubicBezTo>
                  <a:cubicBezTo>
                    <a:pt x="964" y="266"/>
                    <a:pt x="981" y="260"/>
                    <a:pt x="986" y="238"/>
                  </a:cubicBezTo>
                  <a:cubicBezTo>
                    <a:pt x="1003" y="194"/>
                    <a:pt x="997" y="155"/>
                    <a:pt x="1036" y="122"/>
                  </a:cubicBezTo>
                  <a:cubicBezTo>
                    <a:pt x="1041" y="138"/>
                    <a:pt x="1041" y="144"/>
                    <a:pt x="1041" y="160"/>
                  </a:cubicBezTo>
                  <a:cubicBezTo>
                    <a:pt x="1080" y="166"/>
                    <a:pt x="1108" y="177"/>
                    <a:pt x="1136" y="210"/>
                  </a:cubicBezTo>
                  <a:cubicBezTo>
                    <a:pt x="1141" y="221"/>
                    <a:pt x="1152" y="227"/>
                    <a:pt x="1163" y="244"/>
                  </a:cubicBezTo>
                  <a:cubicBezTo>
                    <a:pt x="1174" y="260"/>
                    <a:pt x="1169" y="282"/>
                    <a:pt x="1191" y="282"/>
                  </a:cubicBezTo>
                  <a:cubicBezTo>
                    <a:pt x="1202" y="282"/>
                    <a:pt x="1208" y="271"/>
                    <a:pt x="1224" y="271"/>
                  </a:cubicBezTo>
                  <a:cubicBezTo>
                    <a:pt x="1247" y="266"/>
                    <a:pt x="1258" y="266"/>
                    <a:pt x="1280" y="266"/>
                  </a:cubicBezTo>
                  <a:cubicBezTo>
                    <a:pt x="1280" y="244"/>
                    <a:pt x="1280" y="227"/>
                    <a:pt x="1296" y="210"/>
                  </a:cubicBezTo>
                  <a:cubicBezTo>
                    <a:pt x="1319" y="188"/>
                    <a:pt x="1352" y="199"/>
                    <a:pt x="1380" y="183"/>
                  </a:cubicBezTo>
                  <a:cubicBezTo>
                    <a:pt x="1380" y="238"/>
                    <a:pt x="1380" y="238"/>
                    <a:pt x="1380" y="238"/>
                  </a:cubicBezTo>
                  <a:cubicBezTo>
                    <a:pt x="1407" y="238"/>
                    <a:pt x="1424" y="232"/>
                    <a:pt x="1452" y="244"/>
                  </a:cubicBezTo>
                  <a:cubicBezTo>
                    <a:pt x="1485" y="249"/>
                    <a:pt x="1496" y="266"/>
                    <a:pt x="1524" y="271"/>
                  </a:cubicBezTo>
                  <a:cubicBezTo>
                    <a:pt x="1551" y="277"/>
                    <a:pt x="1562" y="277"/>
                    <a:pt x="1590" y="277"/>
                  </a:cubicBezTo>
                  <a:cubicBezTo>
                    <a:pt x="1607" y="277"/>
                    <a:pt x="1618" y="277"/>
                    <a:pt x="1634" y="266"/>
                  </a:cubicBezTo>
                  <a:cubicBezTo>
                    <a:pt x="1623" y="244"/>
                    <a:pt x="1623" y="244"/>
                    <a:pt x="1623" y="244"/>
                  </a:cubicBezTo>
                  <a:cubicBezTo>
                    <a:pt x="1623" y="232"/>
                    <a:pt x="1623" y="232"/>
                    <a:pt x="1623" y="232"/>
                  </a:cubicBezTo>
                  <a:cubicBezTo>
                    <a:pt x="1756" y="232"/>
                    <a:pt x="1756" y="232"/>
                    <a:pt x="1756" y="232"/>
                  </a:cubicBezTo>
                  <a:cubicBezTo>
                    <a:pt x="1784" y="232"/>
                    <a:pt x="1795" y="249"/>
                    <a:pt x="1806" y="277"/>
                  </a:cubicBezTo>
                  <a:cubicBezTo>
                    <a:pt x="1817" y="293"/>
                    <a:pt x="1839" y="288"/>
                    <a:pt x="1856" y="293"/>
                  </a:cubicBezTo>
                  <a:cubicBezTo>
                    <a:pt x="1889" y="299"/>
                    <a:pt x="1900" y="321"/>
                    <a:pt x="1928" y="338"/>
                  </a:cubicBezTo>
                  <a:cubicBezTo>
                    <a:pt x="1945" y="343"/>
                    <a:pt x="1956" y="343"/>
                    <a:pt x="1967" y="349"/>
                  </a:cubicBezTo>
                  <a:cubicBezTo>
                    <a:pt x="2011" y="377"/>
                    <a:pt x="2033" y="393"/>
                    <a:pt x="2083" y="410"/>
                  </a:cubicBezTo>
                  <a:cubicBezTo>
                    <a:pt x="2100" y="415"/>
                    <a:pt x="2111" y="415"/>
                    <a:pt x="2128" y="426"/>
                  </a:cubicBezTo>
                  <a:cubicBezTo>
                    <a:pt x="2144" y="443"/>
                    <a:pt x="2155" y="465"/>
                    <a:pt x="2178" y="465"/>
                  </a:cubicBezTo>
                  <a:cubicBezTo>
                    <a:pt x="2178" y="454"/>
                    <a:pt x="2178" y="449"/>
                    <a:pt x="2178" y="438"/>
                  </a:cubicBezTo>
                  <a:cubicBezTo>
                    <a:pt x="2178" y="404"/>
                    <a:pt x="2178" y="388"/>
                    <a:pt x="2194" y="360"/>
                  </a:cubicBezTo>
                  <a:cubicBezTo>
                    <a:pt x="2194" y="349"/>
                    <a:pt x="2200" y="343"/>
                    <a:pt x="2200" y="338"/>
                  </a:cubicBezTo>
                  <a:cubicBezTo>
                    <a:pt x="2200" y="316"/>
                    <a:pt x="2178" y="310"/>
                    <a:pt x="2172" y="293"/>
                  </a:cubicBezTo>
                  <a:cubicBezTo>
                    <a:pt x="2166" y="282"/>
                    <a:pt x="2166" y="271"/>
                    <a:pt x="2155" y="266"/>
                  </a:cubicBezTo>
                  <a:cubicBezTo>
                    <a:pt x="2144" y="260"/>
                    <a:pt x="2128" y="271"/>
                    <a:pt x="2117" y="260"/>
                  </a:cubicBezTo>
                  <a:cubicBezTo>
                    <a:pt x="2105" y="244"/>
                    <a:pt x="2100" y="227"/>
                    <a:pt x="2094" y="205"/>
                  </a:cubicBezTo>
                  <a:cubicBezTo>
                    <a:pt x="2089" y="183"/>
                    <a:pt x="2094" y="166"/>
                    <a:pt x="2078" y="144"/>
                  </a:cubicBezTo>
                  <a:cubicBezTo>
                    <a:pt x="2067" y="127"/>
                    <a:pt x="2045" y="133"/>
                    <a:pt x="2033" y="122"/>
                  </a:cubicBezTo>
                  <a:cubicBezTo>
                    <a:pt x="2017" y="111"/>
                    <a:pt x="2017" y="94"/>
                    <a:pt x="2006" y="83"/>
                  </a:cubicBezTo>
                  <a:cubicBezTo>
                    <a:pt x="1995" y="77"/>
                    <a:pt x="1989" y="83"/>
                    <a:pt x="1972" y="83"/>
                  </a:cubicBezTo>
                  <a:cubicBezTo>
                    <a:pt x="1873" y="94"/>
                    <a:pt x="1873" y="94"/>
                    <a:pt x="1873" y="94"/>
                  </a:cubicBezTo>
                  <a:cubicBezTo>
                    <a:pt x="1823" y="94"/>
                    <a:pt x="1801" y="66"/>
                    <a:pt x="1751" y="44"/>
                  </a:cubicBezTo>
                  <a:cubicBezTo>
                    <a:pt x="1745" y="39"/>
                    <a:pt x="1734" y="44"/>
                    <a:pt x="1723" y="39"/>
                  </a:cubicBezTo>
                  <a:cubicBezTo>
                    <a:pt x="1673" y="16"/>
                    <a:pt x="1646" y="5"/>
                    <a:pt x="1596" y="5"/>
                  </a:cubicBezTo>
                  <a:cubicBezTo>
                    <a:pt x="1579" y="5"/>
                    <a:pt x="1573" y="0"/>
                    <a:pt x="1562" y="5"/>
                  </a:cubicBezTo>
                  <a:cubicBezTo>
                    <a:pt x="1546" y="11"/>
                    <a:pt x="1546" y="27"/>
                    <a:pt x="1529" y="39"/>
                  </a:cubicBezTo>
                  <a:cubicBezTo>
                    <a:pt x="1513" y="55"/>
                    <a:pt x="1496" y="55"/>
                    <a:pt x="1474" y="61"/>
                  </a:cubicBezTo>
                  <a:cubicBezTo>
                    <a:pt x="1468" y="66"/>
                    <a:pt x="1468" y="72"/>
                    <a:pt x="1463" y="72"/>
                  </a:cubicBezTo>
                  <a:cubicBezTo>
                    <a:pt x="1429" y="72"/>
                    <a:pt x="1435" y="5"/>
                    <a:pt x="1402" y="5"/>
                  </a:cubicBezTo>
                  <a:cubicBezTo>
                    <a:pt x="1380" y="5"/>
                    <a:pt x="1368" y="33"/>
                    <a:pt x="1346" y="33"/>
                  </a:cubicBezTo>
                  <a:cubicBezTo>
                    <a:pt x="1313" y="33"/>
                    <a:pt x="1291" y="22"/>
                    <a:pt x="1258" y="22"/>
                  </a:cubicBezTo>
                  <a:cubicBezTo>
                    <a:pt x="1219" y="22"/>
                    <a:pt x="1219" y="22"/>
                    <a:pt x="1219" y="22"/>
                  </a:cubicBezTo>
                  <a:cubicBezTo>
                    <a:pt x="1191" y="22"/>
                    <a:pt x="1180" y="39"/>
                    <a:pt x="1152" y="39"/>
                  </a:cubicBezTo>
                  <a:cubicBezTo>
                    <a:pt x="1119" y="39"/>
                    <a:pt x="1102" y="27"/>
                    <a:pt x="1064" y="27"/>
                  </a:cubicBezTo>
                  <a:cubicBezTo>
                    <a:pt x="1053" y="27"/>
                    <a:pt x="1047" y="44"/>
                    <a:pt x="1036" y="55"/>
                  </a:cubicBezTo>
                  <a:cubicBezTo>
                    <a:pt x="1025" y="77"/>
                    <a:pt x="1014" y="88"/>
                    <a:pt x="1003" y="111"/>
                  </a:cubicBezTo>
                  <a:cubicBezTo>
                    <a:pt x="997" y="133"/>
                    <a:pt x="969" y="127"/>
                    <a:pt x="953" y="133"/>
                  </a:cubicBezTo>
                  <a:cubicBezTo>
                    <a:pt x="936" y="138"/>
                    <a:pt x="925" y="155"/>
                    <a:pt x="908" y="160"/>
                  </a:cubicBezTo>
                  <a:close/>
                  <a:moveTo>
                    <a:pt x="1252" y="310"/>
                  </a:moveTo>
                  <a:lnTo>
                    <a:pt x="1252" y="310"/>
                  </a:lnTo>
                  <a:cubicBezTo>
                    <a:pt x="1269" y="310"/>
                    <a:pt x="1280" y="316"/>
                    <a:pt x="1285" y="327"/>
                  </a:cubicBezTo>
                  <a:cubicBezTo>
                    <a:pt x="1274" y="338"/>
                    <a:pt x="1263" y="349"/>
                    <a:pt x="1247" y="349"/>
                  </a:cubicBezTo>
                  <a:cubicBezTo>
                    <a:pt x="1235" y="349"/>
                    <a:pt x="1235" y="338"/>
                    <a:pt x="1230" y="327"/>
                  </a:cubicBezTo>
                  <a:cubicBezTo>
                    <a:pt x="1224" y="321"/>
                    <a:pt x="1219" y="316"/>
                    <a:pt x="1219" y="310"/>
                  </a:cubicBezTo>
                  <a:cubicBezTo>
                    <a:pt x="1252" y="310"/>
                    <a:pt x="1252" y="310"/>
                    <a:pt x="1252" y="310"/>
                  </a:cubicBezTo>
                  <a:close/>
                  <a:moveTo>
                    <a:pt x="1163" y="310"/>
                  </a:moveTo>
                  <a:lnTo>
                    <a:pt x="1163" y="310"/>
                  </a:lnTo>
                  <a:cubicBezTo>
                    <a:pt x="1186" y="310"/>
                    <a:pt x="1197" y="316"/>
                    <a:pt x="1208" y="332"/>
                  </a:cubicBezTo>
                  <a:cubicBezTo>
                    <a:pt x="1208" y="349"/>
                    <a:pt x="1208" y="349"/>
                    <a:pt x="1208" y="349"/>
                  </a:cubicBezTo>
                  <a:cubicBezTo>
                    <a:pt x="1186" y="349"/>
                    <a:pt x="1169" y="360"/>
                    <a:pt x="1147" y="360"/>
                  </a:cubicBezTo>
                  <a:cubicBezTo>
                    <a:pt x="1147" y="338"/>
                    <a:pt x="1147" y="332"/>
                    <a:pt x="1147" y="310"/>
                  </a:cubicBezTo>
                  <a:cubicBezTo>
                    <a:pt x="1152" y="310"/>
                    <a:pt x="1158" y="310"/>
                    <a:pt x="1163" y="310"/>
                  </a:cubicBezTo>
                  <a:close/>
                  <a:moveTo>
                    <a:pt x="1064" y="321"/>
                  </a:moveTo>
                  <a:lnTo>
                    <a:pt x="1064" y="321"/>
                  </a:lnTo>
                  <a:cubicBezTo>
                    <a:pt x="1064" y="305"/>
                    <a:pt x="1086" y="288"/>
                    <a:pt x="1097" y="299"/>
                  </a:cubicBezTo>
                  <a:cubicBezTo>
                    <a:pt x="1108" y="305"/>
                    <a:pt x="1114" y="316"/>
                    <a:pt x="1114" y="327"/>
                  </a:cubicBezTo>
                  <a:cubicBezTo>
                    <a:pt x="1114" y="338"/>
                    <a:pt x="1108" y="354"/>
                    <a:pt x="1097" y="354"/>
                  </a:cubicBezTo>
                  <a:cubicBezTo>
                    <a:pt x="1080" y="354"/>
                    <a:pt x="1064" y="338"/>
                    <a:pt x="1064" y="321"/>
                  </a:cubicBezTo>
                  <a:close/>
                  <a:moveTo>
                    <a:pt x="831" y="183"/>
                  </a:moveTo>
                  <a:lnTo>
                    <a:pt x="831" y="183"/>
                  </a:lnTo>
                  <a:cubicBezTo>
                    <a:pt x="831" y="194"/>
                    <a:pt x="842" y="194"/>
                    <a:pt x="853" y="194"/>
                  </a:cubicBezTo>
                  <a:cubicBezTo>
                    <a:pt x="881" y="194"/>
                    <a:pt x="881" y="194"/>
                    <a:pt x="881" y="194"/>
                  </a:cubicBezTo>
                  <a:cubicBezTo>
                    <a:pt x="881" y="194"/>
                    <a:pt x="881" y="194"/>
                    <a:pt x="881" y="188"/>
                  </a:cubicBezTo>
                  <a:cubicBezTo>
                    <a:pt x="881" y="177"/>
                    <a:pt x="881" y="160"/>
                    <a:pt x="870" y="155"/>
                  </a:cubicBezTo>
                  <a:cubicBezTo>
                    <a:pt x="859" y="149"/>
                    <a:pt x="853" y="160"/>
                    <a:pt x="848" y="166"/>
                  </a:cubicBezTo>
                  <a:cubicBezTo>
                    <a:pt x="842" y="172"/>
                    <a:pt x="831" y="172"/>
                    <a:pt x="831" y="183"/>
                  </a:cubicBezTo>
                  <a:close/>
                  <a:moveTo>
                    <a:pt x="936" y="77"/>
                  </a:moveTo>
                  <a:lnTo>
                    <a:pt x="936" y="77"/>
                  </a:lnTo>
                  <a:cubicBezTo>
                    <a:pt x="936" y="66"/>
                    <a:pt x="942" y="66"/>
                    <a:pt x="947" y="61"/>
                  </a:cubicBezTo>
                  <a:cubicBezTo>
                    <a:pt x="953" y="55"/>
                    <a:pt x="958" y="39"/>
                    <a:pt x="969" y="44"/>
                  </a:cubicBezTo>
                  <a:cubicBezTo>
                    <a:pt x="975" y="44"/>
                    <a:pt x="981" y="55"/>
                    <a:pt x="981" y="61"/>
                  </a:cubicBezTo>
                  <a:cubicBezTo>
                    <a:pt x="981" y="77"/>
                    <a:pt x="975" y="88"/>
                    <a:pt x="964" y="88"/>
                  </a:cubicBezTo>
                  <a:cubicBezTo>
                    <a:pt x="953" y="88"/>
                    <a:pt x="936" y="88"/>
                    <a:pt x="936" y="77"/>
                  </a:cubicBezTo>
                  <a:close/>
                  <a:moveTo>
                    <a:pt x="748" y="216"/>
                  </a:moveTo>
                  <a:lnTo>
                    <a:pt x="748" y="216"/>
                  </a:lnTo>
                  <a:cubicBezTo>
                    <a:pt x="753" y="221"/>
                    <a:pt x="759" y="227"/>
                    <a:pt x="764" y="238"/>
                  </a:cubicBezTo>
                  <a:cubicBezTo>
                    <a:pt x="781" y="232"/>
                    <a:pt x="792" y="221"/>
                    <a:pt x="803" y="205"/>
                  </a:cubicBezTo>
                  <a:cubicBezTo>
                    <a:pt x="803" y="199"/>
                    <a:pt x="803" y="199"/>
                    <a:pt x="803" y="199"/>
                  </a:cubicBezTo>
                  <a:cubicBezTo>
                    <a:pt x="781" y="194"/>
                    <a:pt x="764" y="199"/>
                    <a:pt x="748" y="216"/>
                  </a:cubicBezTo>
                  <a:close/>
                  <a:moveTo>
                    <a:pt x="338" y="116"/>
                  </a:moveTo>
                  <a:lnTo>
                    <a:pt x="338" y="116"/>
                  </a:lnTo>
                  <a:cubicBezTo>
                    <a:pt x="299" y="116"/>
                    <a:pt x="277" y="133"/>
                    <a:pt x="238" y="144"/>
                  </a:cubicBezTo>
                  <a:cubicBezTo>
                    <a:pt x="227" y="144"/>
                    <a:pt x="221" y="160"/>
                    <a:pt x="205" y="160"/>
                  </a:cubicBezTo>
                  <a:cubicBezTo>
                    <a:pt x="188" y="160"/>
                    <a:pt x="188" y="133"/>
                    <a:pt x="166" y="133"/>
                  </a:cubicBezTo>
                  <a:cubicBezTo>
                    <a:pt x="160" y="133"/>
                    <a:pt x="155" y="144"/>
                    <a:pt x="149" y="149"/>
                  </a:cubicBezTo>
                  <a:cubicBezTo>
                    <a:pt x="144" y="166"/>
                    <a:pt x="127" y="172"/>
                    <a:pt x="127" y="188"/>
                  </a:cubicBezTo>
                  <a:cubicBezTo>
                    <a:pt x="127" y="216"/>
                    <a:pt x="138" y="238"/>
                    <a:pt x="149" y="266"/>
                  </a:cubicBezTo>
                  <a:cubicBezTo>
                    <a:pt x="149" y="277"/>
                    <a:pt x="166" y="271"/>
                    <a:pt x="171" y="282"/>
                  </a:cubicBezTo>
                  <a:cubicBezTo>
                    <a:pt x="188" y="293"/>
                    <a:pt x="183" y="321"/>
                    <a:pt x="194" y="343"/>
                  </a:cubicBezTo>
                  <a:cubicBezTo>
                    <a:pt x="199" y="354"/>
                    <a:pt x="221" y="349"/>
                    <a:pt x="232" y="354"/>
                  </a:cubicBezTo>
                  <a:cubicBezTo>
                    <a:pt x="260" y="360"/>
                    <a:pt x="277" y="377"/>
                    <a:pt x="293" y="404"/>
                  </a:cubicBezTo>
                  <a:cubicBezTo>
                    <a:pt x="316" y="426"/>
                    <a:pt x="338" y="432"/>
                    <a:pt x="365" y="438"/>
                  </a:cubicBezTo>
                  <a:cubicBezTo>
                    <a:pt x="393" y="443"/>
                    <a:pt x="404" y="454"/>
                    <a:pt x="426" y="454"/>
                  </a:cubicBezTo>
                  <a:cubicBezTo>
                    <a:pt x="471" y="454"/>
                    <a:pt x="471" y="454"/>
                    <a:pt x="471" y="454"/>
                  </a:cubicBezTo>
                  <a:cubicBezTo>
                    <a:pt x="487" y="454"/>
                    <a:pt x="493" y="449"/>
                    <a:pt x="504" y="438"/>
                  </a:cubicBezTo>
                  <a:cubicBezTo>
                    <a:pt x="509" y="426"/>
                    <a:pt x="515" y="426"/>
                    <a:pt x="526" y="421"/>
                  </a:cubicBezTo>
                  <a:cubicBezTo>
                    <a:pt x="543" y="404"/>
                    <a:pt x="548" y="382"/>
                    <a:pt x="576" y="377"/>
                  </a:cubicBezTo>
                  <a:cubicBezTo>
                    <a:pt x="598" y="371"/>
                    <a:pt x="620" y="377"/>
                    <a:pt x="637" y="360"/>
                  </a:cubicBezTo>
                  <a:cubicBezTo>
                    <a:pt x="648" y="349"/>
                    <a:pt x="648" y="338"/>
                    <a:pt x="648" y="321"/>
                  </a:cubicBezTo>
                  <a:cubicBezTo>
                    <a:pt x="648" y="288"/>
                    <a:pt x="642" y="266"/>
                    <a:pt x="637" y="232"/>
                  </a:cubicBezTo>
                  <a:cubicBezTo>
                    <a:pt x="620" y="232"/>
                    <a:pt x="609" y="244"/>
                    <a:pt x="593" y="244"/>
                  </a:cubicBezTo>
                  <a:cubicBezTo>
                    <a:pt x="582" y="244"/>
                    <a:pt x="570" y="227"/>
                    <a:pt x="570" y="216"/>
                  </a:cubicBezTo>
                  <a:cubicBezTo>
                    <a:pt x="570" y="199"/>
                    <a:pt x="570" y="199"/>
                    <a:pt x="570" y="199"/>
                  </a:cubicBezTo>
                  <a:cubicBezTo>
                    <a:pt x="582" y="199"/>
                    <a:pt x="587" y="199"/>
                    <a:pt x="598" y="194"/>
                  </a:cubicBezTo>
                  <a:cubicBezTo>
                    <a:pt x="587" y="166"/>
                    <a:pt x="559" y="160"/>
                    <a:pt x="532" y="155"/>
                  </a:cubicBezTo>
                  <a:cubicBezTo>
                    <a:pt x="509" y="149"/>
                    <a:pt x="498" y="144"/>
                    <a:pt x="487" y="127"/>
                  </a:cubicBezTo>
                  <a:cubicBezTo>
                    <a:pt x="476" y="122"/>
                    <a:pt x="476" y="111"/>
                    <a:pt x="465" y="111"/>
                  </a:cubicBezTo>
                  <a:cubicBezTo>
                    <a:pt x="432" y="111"/>
                    <a:pt x="415" y="127"/>
                    <a:pt x="382" y="127"/>
                  </a:cubicBezTo>
                  <a:cubicBezTo>
                    <a:pt x="365" y="127"/>
                    <a:pt x="354" y="122"/>
                    <a:pt x="338" y="116"/>
                  </a:cubicBezTo>
                  <a:close/>
                  <a:moveTo>
                    <a:pt x="598" y="460"/>
                  </a:moveTo>
                  <a:lnTo>
                    <a:pt x="598" y="460"/>
                  </a:lnTo>
                  <a:cubicBezTo>
                    <a:pt x="609" y="449"/>
                    <a:pt x="609" y="426"/>
                    <a:pt x="626" y="426"/>
                  </a:cubicBezTo>
                  <a:cubicBezTo>
                    <a:pt x="637" y="426"/>
                    <a:pt x="637" y="438"/>
                    <a:pt x="642" y="449"/>
                  </a:cubicBezTo>
                  <a:cubicBezTo>
                    <a:pt x="648" y="454"/>
                    <a:pt x="654" y="454"/>
                    <a:pt x="654" y="460"/>
                  </a:cubicBezTo>
                  <a:cubicBezTo>
                    <a:pt x="654" y="465"/>
                    <a:pt x="648" y="465"/>
                    <a:pt x="648" y="471"/>
                  </a:cubicBezTo>
                  <a:cubicBezTo>
                    <a:pt x="626" y="465"/>
                    <a:pt x="615" y="465"/>
                    <a:pt x="598" y="460"/>
                  </a:cubicBezTo>
                  <a:close/>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57" name="Freeform 101">
              <a:extLst>
                <a:ext uri="{FF2B5EF4-FFF2-40B4-BE49-F238E27FC236}">
                  <a16:creationId xmlns:a16="http://schemas.microsoft.com/office/drawing/2014/main" xmlns="" id="{BFBE770A-6A32-422D-9B35-64A96F2C897B}"/>
                </a:ext>
              </a:extLst>
            </p:cNvPr>
            <p:cNvSpPr>
              <a:spLocks noChangeArrowheads="1"/>
            </p:cNvSpPr>
            <p:nvPr/>
          </p:nvSpPr>
          <p:spPr bwMode="auto">
            <a:xfrm>
              <a:off x="20679016" y="3935414"/>
              <a:ext cx="430184" cy="441325"/>
            </a:xfrm>
            <a:custGeom>
              <a:avLst/>
              <a:gdLst>
                <a:gd name="T0" fmla="*/ 909 w 1193"/>
                <a:gd name="T1" fmla="*/ 510 h 1226"/>
                <a:gd name="T2" fmla="*/ 970 w 1193"/>
                <a:gd name="T3" fmla="*/ 609 h 1226"/>
                <a:gd name="T4" fmla="*/ 964 w 1193"/>
                <a:gd name="T5" fmla="*/ 510 h 1226"/>
                <a:gd name="T6" fmla="*/ 443 w 1193"/>
                <a:gd name="T7" fmla="*/ 964 h 1226"/>
                <a:gd name="T8" fmla="*/ 399 w 1193"/>
                <a:gd name="T9" fmla="*/ 1031 h 1226"/>
                <a:gd name="T10" fmla="*/ 443 w 1193"/>
                <a:gd name="T11" fmla="*/ 1097 h 1226"/>
                <a:gd name="T12" fmla="*/ 499 w 1193"/>
                <a:gd name="T13" fmla="*/ 1075 h 1226"/>
                <a:gd name="T14" fmla="*/ 482 w 1193"/>
                <a:gd name="T15" fmla="*/ 975 h 1226"/>
                <a:gd name="T16" fmla="*/ 632 w 1193"/>
                <a:gd name="T17" fmla="*/ 875 h 1226"/>
                <a:gd name="T18" fmla="*/ 615 w 1193"/>
                <a:gd name="T19" fmla="*/ 1036 h 1226"/>
                <a:gd name="T20" fmla="*/ 637 w 1193"/>
                <a:gd name="T21" fmla="*/ 1086 h 1226"/>
                <a:gd name="T22" fmla="*/ 720 w 1193"/>
                <a:gd name="T23" fmla="*/ 1097 h 1226"/>
                <a:gd name="T24" fmla="*/ 754 w 1193"/>
                <a:gd name="T25" fmla="*/ 1031 h 1226"/>
                <a:gd name="T26" fmla="*/ 820 w 1193"/>
                <a:gd name="T27" fmla="*/ 892 h 1226"/>
                <a:gd name="T28" fmla="*/ 765 w 1193"/>
                <a:gd name="T29" fmla="*/ 781 h 1226"/>
                <a:gd name="T30" fmla="*/ 632 w 1193"/>
                <a:gd name="T31" fmla="*/ 875 h 1226"/>
                <a:gd name="T32" fmla="*/ 926 w 1193"/>
                <a:gd name="T33" fmla="*/ 676 h 1226"/>
                <a:gd name="T34" fmla="*/ 1003 w 1193"/>
                <a:gd name="T35" fmla="*/ 809 h 1226"/>
                <a:gd name="T36" fmla="*/ 1014 w 1193"/>
                <a:gd name="T37" fmla="*/ 853 h 1226"/>
                <a:gd name="T38" fmla="*/ 948 w 1193"/>
                <a:gd name="T39" fmla="*/ 826 h 1226"/>
                <a:gd name="T40" fmla="*/ 909 w 1193"/>
                <a:gd name="T41" fmla="*/ 992 h 1226"/>
                <a:gd name="T42" fmla="*/ 970 w 1193"/>
                <a:gd name="T43" fmla="*/ 1014 h 1226"/>
                <a:gd name="T44" fmla="*/ 931 w 1193"/>
                <a:gd name="T45" fmla="*/ 1103 h 1226"/>
                <a:gd name="T46" fmla="*/ 870 w 1193"/>
                <a:gd name="T47" fmla="*/ 1147 h 1226"/>
                <a:gd name="T48" fmla="*/ 809 w 1193"/>
                <a:gd name="T49" fmla="*/ 1202 h 1226"/>
                <a:gd name="T50" fmla="*/ 732 w 1193"/>
                <a:gd name="T51" fmla="*/ 1158 h 1226"/>
                <a:gd name="T52" fmla="*/ 831 w 1193"/>
                <a:gd name="T53" fmla="*/ 1020 h 1226"/>
                <a:gd name="T54" fmla="*/ 826 w 1193"/>
                <a:gd name="T55" fmla="*/ 953 h 1226"/>
                <a:gd name="T56" fmla="*/ 859 w 1193"/>
                <a:gd name="T57" fmla="*/ 826 h 1226"/>
                <a:gd name="T58" fmla="*/ 1136 w 1193"/>
                <a:gd name="T59" fmla="*/ 1047 h 1226"/>
                <a:gd name="T60" fmla="*/ 1192 w 1193"/>
                <a:gd name="T61" fmla="*/ 1064 h 1226"/>
                <a:gd name="T62" fmla="*/ 355 w 1193"/>
                <a:gd name="T63" fmla="*/ 66 h 1226"/>
                <a:gd name="T64" fmla="*/ 604 w 1193"/>
                <a:gd name="T65" fmla="*/ 127 h 1226"/>
                <a:gd name="T66" fmla="*/ 94 w 1193"/>
                <a:gd name="T67" fmla="*/ 28 h 1226"/>
                <a:gd name="T68" fmla="*/ 660 w 1193"/>
                <a:gd name="T69" fmla="*/ 122 h 1226"/>
                <a:gd name="T70" fmla="*/ 621 w 1193"/>
                <a:gd name="T71" fmla="*/ 205 h 1226"/>
                <a:gd name="T72" fmla="*/ 593 w 1193"/>
                <a:gd name="T73" fmla="*/ 227 h 1226"/>
                <a:gd name="T74" fmla="*/ 698 w 1193"/>
                <a:gd name="T75" fmla="*/ 415 h 1226"/>
                <a:gd name="T76" fmla="*/ 870 w 1193"/>
                <a:gd name="T77" fmla="*/ 593 h 1226"/>
                <a:gd name="T78" fmla="*/ 765 w 1193"/>
                <a:gd name="T79" fmla="*/ 681 h 1226"/>
                <a:gd name="T80" fmla="*/ 554 w 1193"/>
                <a:gd name="T81" fmla="*/ 720 h 1226"/>
                <a:gd name="T82" fmla="*/ 543 w 1193"/>
                <a:gd name="T83" fmla="*/ 848 h 1226"/>
                <a:gd name="T84" fmla="*/ 366 w 1193"/>
                <a:gd name="T85" fmla="*/ 859 h 1226"/>
                <a:gd name="T86" fmla="*/ 272 w 1193"/>
                <a:gd name="T87" fmla="*/ 787 h 1226"/>
                <a:gd name="T88" fmla="*/ 283 w 1193"/>
                <a:gd name="T89" fmla="*/ 609 h 1226"/>
                <a:gd name="T90" fmla="*/ 305 w 1193"/>
                <a:gd name="T91" fmla="*/ 526 h 1226"/>
                <a:gd name="T92" fmla="*/ 172 w 1193"/>
                <a:gd name="T93" fmla="*/ 454 h 1226"/>
                <a:gd name="T94" fmla="*/ 39 w 1193"/>
                <a:gd name="T95" fmla="*/ 227 h 1226"/>
                <a:gd name="T96" fmla="*/ 94 w 1193"/>
                <a:gd name="T97" fmla="*/ 100 h 1226"/>
                <a:gd name="T98" fmla="*/ 355 w 1193"/>
                <a:gd name="T99" fmla="*/ 66 h 1226"/>
                <a:gd name="T100" fmla="*/ 249 w 1193"/>
                <a:gd name="T101" fmla="*/ 55 h 1226"/>
                <a:gd name="T102" fmla="*/ 94 w 1193"/>
                <a:gd name="T103" fmla="*/ 28 h 1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193" h="1226">
                  <a:moveTo>
                    <a:pt x="926" y="499"/>
                  </a:moveTo>
                  <a:lnTo>
                    <a:pt x="926" y="499"/>
                  </a:lnTo>
                  <a:cubicBezTo>
                    <a:pt x="920" y="499"/>
                    <a:pt x="920" y="504"/>
                    <a:pt x="909" y="510"/>
                  </a:cubicBezTo>
                  <a:cubicBezTo>
                    <a:pt x="903" y="515"/>
                    <a:pt x="892" y="521"/>
                    <a:pt x="892" y="526"/>
                  </a:cubicBezTo>
                  <a:cubicBezTo>
                    <a:pt x="892" y="537"/>
                    <a:pt x="903" y="537"/>
                    <a:pt x="909" y="543"/>
                  </a:cubicBezTo>
                  <a:cubicBezTo>
                    <a:pt x="926" y="576"/>
                    <a:pt x="937" y="609"/>
                    <a:pt x="970" y="609"/>
                  </a:cubicBezTo>
                  <a:cubicBezTo>
                    <a:pt x="981" y="609"/>
                    <a:pt x="986" y="598"/>
                    <a:pt x="992" y="593"/>
                  </a:cubicBezTo>
                  <a:cubicBezTo>
                    <a:pt x="1014" y="576"/>
                    <a:pt x="1025" y="560"/>
                    <a:pt x="1025" y="532"/>
                  </a:cubicBezTo>
                  <a:cubicBezTo>
                    <a:pt x="1025" y="504"/>
                    <a:pt x="986" y="510"/>
                    <a:pt x="964" y="510"/>
                  </a:cubicBezTo>
                  <a:cubicBezTo>
                    <a:pt x="948" y="510"/>
                    <a:pt x="942" y="499"/>
                    <a:pt x="926" y="499"/>
                  </a:cubicBezTo>
                  <a:close/>
                  <a:moveTo>
                    <a:pt x="443" y="964"/>
                  </a:moveTo>
                  <a:lnTo>
                    <a:pt x="443" y="964"/>
                  </a:lnTo>
                  <a:cubicBezTo>
                    <a:pt x="432" y="970"/>
                    <a:pt x="432" y="981"/>
                    <a:pt x="432" y="992"/>
                  </a:cubicBezTo>
                  <a:cubicBezTo>
                    <a:pt x="427" y="1003"/>
                    <a:pt x="421" y="997"/>
                    <a:pt x="416" y="997"/>
                  </a:cubicBezTo>
                  <a:cubicBezTo>
                    <a:pt x="405" y="1003"/>
                    <a:pt x="399" y="1014"/>
                    <a:pt x="399" y="1031"/>
                  </a:cubicBezTo>
                  <a:cubicBezTo>
                    <a:pt x="399" y="1042"/>
                    <a:pt x="410" y="1047"/>
                    <a:pt x="416" y="1058"/>
                  </a:cubicBezTo>
                  <a:cubicBezTo>
                    <a:pt x="421" y="1075"/>
                    <a:pt x="416" y="1086"/>
                    <a:pt x="432" y="1097"/>
                  </a:cubicBezTo>
                  <a:cubicBezTo>
                    <a:pt x="432" y="1097"/>
                    <a:pt x="438" y="1097"/>
                    <a:pt x="443" y="1097"/>
                  </a:cubicBezTo>
                  <a:cubicBezTo>
                    <a:pt x="466" y="1108"/>
                    <a:pt x="466" y="1130"/>
                    <a:pt x="488" y="1130"/>
                  </a:cubicBezTo>
                  <a:cubicBezTo>
                    <a:pt x="493" y="1130"/>
                    <a:pt x="499" y="1130"/>
                    <a:pt x="504" y="1130"/>
                  </a:cubicBezTo>
                  <a:cubicBezTo>
                    <a:pt x="504" y="1108"/>
                    <a:pt x="499" y="1097"/>
                    <a:pt x="499" y="1075"/>
                  </a:cubicBezTo>
                  <a:cubicBezTo>
                    <a:pt x="499" y="1058"/>
                    <a:pt x="510" y="1047"/>
                    <a:pt x="510" y="1031"/>
                  </a:cubicBezTo>
                  <a:cubicBezTo>
                    <a:pt x="510" y="1014"/>
                    <a:pt x="493" y="1008"/>
                    <a:pt x="482" y="997"/>
                  </a:cubicBezTo>
                  <a:cubicBezTo>
                    <a:pt x="482" y="992"/>
                    <a:pt x="488" y="981"/>
                    <a:pt x="482" y="975"/>
                  </a:cubicBezTo>
                  <a:cubicBezTo>
                    <a:pt x="471" y="964"/>
                    <a:pt x="454" y="970"/>
                    <a:pt x="443" y="964"/>
                  </a:cubicBezTo>
                  <a:close/>
                  <a:moveTo>
                    <a:pt x="632" y="875"/>
                  </a:moveTo>
                  <a:lnTo>
                    <a:pt x="632" y="875"/>
                  </a:lnTo>
                  <a:cubicBezTo>
                    <a:pt x="632" y="909"/>
                    <a:pt x="648" y="925"/>
                    <a:pt x="648" y="959"/>
                  </a:cubicBezTo>
                  <a:cubicBezTo>
                    <a:pt x="648" y="970"/>
                    <a:pt x="637" y="970"/>
                    <a:pt x="626" y="981"/>
                  </a:cubicBezTo>
                  <a:cubicBezTo>
                    <a:pt x="615" y="997"/>
                    <a:pt x="621" y="1014"/>
                    <a:pt x="615" y="1036"/>
                  </a:cubicBezTo>
                  <a:cubicBezTo>
                    <a:pt x="610" y="1047"/>
                    <a:pt x="599" y="1058"/>
                    <a:pt x="599" y="1075"/>
                  </a:cubicBezTo>
                  <a:cubicBezTo>
                    <a:pt x="599" y="1086"/>
                    <a:pt x="610" y="1097"/>
                    <a:pt x="621" y="1097"/>
                  </a:cubicBezTo>
                  <a:cubicBezTo>
                    <a:pt x="637" y="1086"/>
                    <a:pt x="637" y="1086"/>
                    <a:pt x="637" y="1086"/>
                  </a:cubicBezTo>
                  <a:cubicBezTo>
                    <a:pt x="648" y="1092"/>
                    <a:pt x="654" y="1097"/>
                    <a:pt x="665" y="1097"/>
                  </a:cubicBezTo>
                  <a:cubicBezTo>
                    <a:pt x="682" y="1097"/>
                    <a:pt x="682" y="1069"/>
                    <a:pt x="698" y="1069"/>
                  </a:cubicBezTo>
                  <a:cubicBezTo>
                    <a:pt x="715" y="1069"/>
                    <a:pt x="715" y="1086"/>
                    <a:pt x="720" y="1097"/>
                  </a:cubicBezTo>
                  <a:cubicBezTo>
                    <a:pt x="720" y="1108"/>
                    <a:pt x="732" y="1108"/>
                    <a:pt x="743" y="1108"/>
                  </a:cubicBezTo>
                  <a:cubicBezTo>
                    <a:pt x="748" y="1086"/>
                    <a:pt x="765" y="1075"/>
                    <a:pt x="765" y="1053"/>
                  </a:cubicBezTo>
                  <a:cubicBezTo>
                    <a:pt x="765" y="1042"/>
                    <a:pt x="759" y="1036"/>
                    <a:pt x="754" y="1031"/>
                  </a:cubicBezTo>
                  <a:cubicBezTo>
                    <a:pt x="754" y="986"/>
                    <a:pt x="754" y="986"/>
                    <a:pt x="754" y="986"/>
                  </a:cubicBezTo>
                  <a:cubicBezTo>
                    <a:pt x="776" y="970"/>
                    <a:pt x="776" y="953"/>
                    <a:pt x="793" y="931"/>
                  </a:cubicBezTo>
                  <a:cubicBezTo>
                    <a:pt x="804" y="914"/>
                    <a:pt x="820" y="909"/>
                    <a:pt x="820" y="892"/>
                  </a:cubicBezTo>
                  <a:cubicBezTo>
                    <a:pt x="820" y="859"/>
                    <a:pt x="815" y="842"/>
                    <a:pt x="809" y="809"/>
                  </a:cubicBezTo>
                  <a:cubicBezTo>
                    <a:pt x="804" y="792"/>
                    <a:pt x="809" y="765"/>
                    <a:pt x="793" y="765"/>
                  </a:cubicBezTo>
                  <a:cubicBezTo>
                    <a:pt x="781" y="765"/>
                    <a:pt x="776" y="776"/>
                    <a:pt x="765" y="781"/>
                  </a:cubicBezTo>
                  <a:cubicBezTo>
                    <a:pt x="737" y="798"/>
                    <a:pt x="720" y="803"/>
                    <a:pt x="693" y="814"/>
                  </a:cubicBezTo>
                  <a:cubicBezTo>
                    <a:pt x="671" y="826"/>
                    <a:pt x="660" y="820"/>
                    <a:pt x="643" y="837"/>
                  </a:cubicBezTo>
                  <a:cubicBezTo>
                    <a:pt x="626" y="848"/>
                    <a:pt x="632" y="859"/>
                    <a:pt x="632" y="875"/>
                  </a:cubicBezTo>
                  <a:close/>
                  <a:moveTo>
                    <a:pt x="859" y="787"/>
                  </a:moveTo>
                  <a:lnTo>
                    <a:pt x="859" y="787"/>
                  </a:lnTo>
                  <a:cubicBezTo>
                    <a:pt x="859" y="737"/>
                    <a:pt x="881" y="698"/>
                    <a:pt x="926" y="676"/>
                  </a:cubicBezTo>
                  <a:cubicBezTo>
                    <a:pt x="942" y="665"/>
                    <a:pt x="948" y="698"/>
                    <a:pt x="964" y="715"/>
                  </a:cubicBezTo>
                  <a:cubicBezTo>
                    <a:pt x="975" y="731"/>
                    <a:pt x="998" y="737"/>
                    <a:pt x="998" y="759"/>
                  </a:cubicBezTo>
                  <a:cubicBezTo>
                    <a:pt x="998" y="776"/>
                    <a:pt x="992" y="787"/>
                    <a:pt x="1003" y="809"/>
                  </a:cubicBezTo>
                  <a:cubicBezTo>
                    <a:pt x="1009" y="820"/>
                    <a:pt x="1020" y="826"/>
                    <a:pt x="1020" y="842"/>
                  </a:cubicBezTo>
                  <a:lnTo>
                    <a:pt x="1020" y="848"/>
                  </a:lnTo>
                  <a:cubicBezTo>
                    <a:pt x="1014" y="853"/>
                    <a:pt x="1014" y="853"/>
                    <a:pt x="1014" y="853"/>
                  </a:cubicBezTo>
                  <a:cubicBezTo>
                    <a:pt x="998" y="842"/>
                    <a:pt x="998" y="814"/>
                    <a:pt x="981" y="814"/>
                  </a:cubicBezTo>
                  <a:cubicBezTo>
                    <a:pt x="970" y="814"/>
                    <a:pt x="970" y="831"/>
                    <a:pt x="964" y="831"/>
                  </a:cubicBezTo>
                  <a:cubicBezTo>
                    <a:pt x="959" y="831"/>
                    <a:pt x="953" y="826"/>
                    <a:pt x="948" y="826"/>
                  </a:cubicBezTo>
                  <a:cubicBezTo>
                    <a:pt x="926" y="826"/>
                    <a:pt x="931" y="853"/>
                    <a:pt x="926" y="875"/>
                  </a:cubicBezTo>
                  <a:cubicBezTo>
                    <a:pt x="926" y="903"/>
                    <a:pt x="909" y="914"/>
                    <a:pt x="909" y="942"/>
                  </a:cubicBezTo>
                  <a:cubicBezTo>
                    <a:pt x="909" y="959"/>
                    <a:pt x="909" y="975"/>
                    <a:pt x="909" y="992"/>
                  </a:cubicBezTo>
                  <a:cubicBezTo>
                    <a:pt x="926" y="992"/>
                    <a:pt x="926" y="992"/>
                    <a:pt x="926" y="992"/>
                  </a:cubicBezTo>
                  <a:cubicBezTo>
                    <a:pt x="931" y="992"/>
                    <a:pt x="937" y="992"/>
                    <a:pt x="942" y="992"/>
                  </a:cubicBezTo>
                  <a:cubicBezTo>
                    <a:pt x="959" y="992"/>
                    <a:pt x="964" y="1003"/>
                    <a:pt x="970" y="1014"/>
                  </a:cubicBezTo>
                  <a:cubicBezTo>
                    <a:pt x="981" y="1031"/>
                    <a:pt x="998" y="1036"/>
                    <a:pt x="998" y="1053"/>
                  </a:cubicBezTo>
                  <a:cubicBezTo>
                    <a:pt x="998" y="1069"/>
                    <a:pt x="975" y="1075"/>
                    <a:pt x="959" y="1086"/>
                  </a:cubicBezTo>
                  <a:cubicBezTo>
                    <a:pt x="948" y="1086"/>
                    <a:pt x="942" y="1103"/>
                    <a:pt x="931" y="1103"/>
                  </a:cubicBezTo>
                  <a:cubicBezTo>
                    <a:pt x="926" y="1103"/>
                    <a:pt x="926" y="1097"/>
                    <a:pt x="920" y="1092"/>
                  </a:cubicBezTo>
                  <a:cubicBezTo>
                    <a:pt x="865" y="1130"/>
                    <a:pt x="865" y="1130"/>
                    <a:pt x="865" y="1130"/>
                  </a:cubicBezTo>
                  <a:cubicBezTo>
                    <a:pt x="865" y="1136"/>
                    <a:pt x="870" y="1141"/>
                    <a:pt x="870" y="1147"/>
                  </a:cubicBezTo>
                  <a:cubicBezTo>
                    <a:pt x="870" y="1164"/>
                    <a:pt x="865" y="1169"/>
                    <a:pt x="865" y="1186"/>
                  </a:cubicBezTo>
                  <a:cubicBezTo>
                    <a:pt x="865" y="1202"/>
                    <a:pt x="859" y="1219"/>
                    <a:pt x="842" y="1219"/>
                  </a:cubicBezTo>
                  <a:cubicBezTo>
                    <a:pt x="826" y="1219"/>
                    <a:pt x="820" y="1213"/>
                    <a:pt x="809" y="1202"/>
                  </a:cubicBezTo>
                  <a:cubicBezTo>
                    <a:pt x="798" y="1208"/>
                    <a:pt x="793" y="1225"/>
                    <a:pt x="776" y="1225"/>
                  </a:cubicBezTo>
                  <a:cubicBezTo>
                    <a:pt x="765" y="1225"/>
                    <a:pt x="765" y="1213"/>
                    <a:pt x="759" y="1202"/>
                  </a:cubicBezTo>
                  <a:cubicBezTo>
                    <a:pt x="743" y="1186"/>
                    <a:pt x="732" y="1180"/>
                    <a:pt x="732" y="1158"/>
                  </a:cubicBezTo>
                  <a:cubicBezTo>
                    <a:pt x="732" y="1136"/>
                    <a:pt x="754" y="1125"/>
                    <a:pt x="770" y="1108"/>
                  </a:cubicBezTo>
                  <a:cubicBezTo>
                    <a:pt x="781" y="1092"/>
                    <a:pt x="787" y="1075"/>
                    <a:pt x="798" y="1058"/>
                  </a:cubicBezTo>
                  <a:cubicBezTo>
                    <a:pt x="809" y="1042"/>
                    <a:pt x="820" y="1036"/>
                    <a:pt x="831" y="1020"/>
                  </a:cubicBezTo>
                  <a:cubicBezTo>
                    <a:pt x="826" y="1020"/>
                    <a:pt x="815" y="1020"/>
                    <a:pt x="815" y="1014"/>
                  </a:cubicBezTo>
                  <a:cubicBezTo>
                    <a:pt x="815" y="997"/>
                    <a:pt x="831" y="992"/>
                    <a:pt x="831" y="975"/>
                  </a:cubicBezTo>
                  <a:cubicBezTo>
                    <a:pt x="831" y="964"/>
                    <a:pt x="826" y="959"/>
                    <a:pt x="826" y="953"/>
                  </a:cubicBezTo>
                  <a:cubicBezTo>
                    <a:pt x="826" y="942"/>
                    <a:pt x="837" y="936"/>
                    <a:pt x="837" y="925"/>
                  </a:cubicBezTo>
                  <a:cubicBezTo>
                    <a:pt x="848" y="909"/>
                    <a:pt x="837" y="898"/>
                    <a:pt x="842" y="881"/>
                  </a:cubicBezTo>
                  <a:cubicBezTo>
                    <a:pt x="848" y="859"/>
                    <a:pt x="859" y="848"/>
                    <a:pt x="859" y="826"/>
                  </a:cubicBezTo>
                  <a:cubicBezTo>
                    <a:pt x="859" y="787"/>
                    <a:pt x="859" y="787"/>
                    <a:pt x="859" y="787"/>
                  </a:cubicBezTo>
                  <a:close/>
                  <a:moveTo>
                    <a:pt x="1136" y="1047"/>
                  </a:moveTo>
                  <a:lnTo>
                    <a:pt x="1136" y="1047"/>
                  </a:lnTo>
                  <a:cubicBezTo>
                    <a:pt x="1147" y="1058"/>
                    <a:pt x="1142" y="1075"/>
                    <a:pt x="1153" y="1086"/>
                  </a:cubicBezTo>
                  <a:cubicBezTo>
                    <a:pt x="1158" y="1092"/>
                    <a:pt x="1169" y="1092"/>
                    <a:pt x="1180" y="1097"/>
                  </a:cubicBezTo>
                  <a:cubicBezTo>
                    <a:pt x="1192" y="1086"/>
                    <a:pt x="1192" y="1080"/>
                    <a:pt x="1192" y="1064"/>
                  </a:cubicBezTo>
                  <a:cubicBezTo>
                    <a:pt x="1192" y="1053"/>
                    <a:pt x="1192" y="1047"/>
                    <a:pt x="1180" y="1042"/>
                  </a:cubicBezTo>
                  <a:cubicBezTo>
                    <a:pt x="1169" y="1031"/>
                    <a:pt x="1153" y="1042"/>
                    <a:pt x="1136" y="1047"/>
                  </a:cubicBezTo>
                  <a:close/>
                  <a:moveTo>
                    <a:pt x="355" y="66"/>
                  </a:moveTo>
                  <a:lnTo>
                    <a:pt x="355" y="66"/>
                  </a:lnTo>
                  <a:cubicBezTo>
                    <a:pt x="399" y="83"/>
                    <a:pt x="432" y="72"/>
                    <a:pt x="477" y="83"/>
                  </a:cubicBezTo>
                  <a:cubicBezTo>
                    <a:pt x="527" y="94"/>
                    <a:pt x="549" y="127"/>
                    <a:pt x="604" y="127"/>
                  </a:cubicBezTo>
                  <a:cubicBezTo>
                    <a:pt x="610" y="127"/>
                    <a:pt x="610" y="122"/>
                    <a:pt x="621" y="116"/>
                  </a:cubicBezTo>
                  <a:cubicBezTo>
                    <a:pt x="355" y="66"/>
                    <a:pt x="355" y="66"/>
                    <a:pt x="355" y="66"/>
                  </a:cubicBezTo>
                  <a:close/>
                  <a:moveTo>
                    <a:pt x="94" y="28"/>
                  </a:moveTo>
                  <a:lnTo>
                    <a:pt x="94" y="28"/>
                  </a:lnTo>
                  <a:cubicBezTo>
                    <a:pt x="621" y="116"/>
                    <a:pt x="621" y="116"/>
                    <a:pt x="621" y="116"/>
                  </a:cubicBezTo>
                  <a:cubicBezTo>
                    <a:pt x="637" y="122"/>
                    <a:pt x="643" y="116"/>
                    <a:pt x="660" y="122"/>
                  </a:cubicBezTo>
                  <a:cubicBezTo>
                    <a:pt x="676" y="122"/>
                    <a:pt x="676" y="144"/>
                    <a:pt x="676" y="161"/>
                  </a:cubicBezTo>
                  <a:cubicBezTo>
                    <a:pt x="676" y="177"/>
                    <a:pt x="660" y="183"/>
                    <a:pt x="643" y="194"/>
                  </a:cubicBezTo>
                  <a:cubicBezTo>
                    <a:pt x="632" y="194"/>
                    <a:pt x="621" y="199"/>
                    <a:pt x="621" y="205"/>
                  </a:cubicBezTo>
                  <a:cubicBezTo>
                    <a:pt x="621" y="210"/>
                    <a:pt x="665" y="288"/>
                    <a:pt x="626" y="244"/>
                  </a:cubicBezTo>
                  <a:cubicBezTo>
                    <a:pt x="621" y="238"/>
                    <a:pt x="615" y="227"/>
                    <a:pt x="604" y="227"/>
                  </a:cubicBezTo>
                  <a:cubicBezTo>
                    <a:pt x="604" y="227"/>
                    <a:pt x="599" y="227"/>
                    <a:pt x="593" y="227"/>
                  </a:cubicBezTo>
                  <a:cubicBezTo>
                    <a:pt x="599" y="249"/>
                    <a:pt x="604" y="260"/>
                    <a:pt x="604" y="282"/>
                  </a:cubicBezTo>
                  <a:cubicBezTo>
                    <a:pt x="604" y="299"/>
                    <a:pt x="582" y="305"/>
                    <a:pt x="582" y="321"/>
                  </a:cubicBezTo>
                  <a:cubicBezTo>
                    <a:pt x="582" y="377"/>
                    <a:pt x="676" y="360"/>
                    <a:pt x="698" y="415"/>
                  </a:cubicBezTo>
                  <a:cubicBezTo>
                    <a:pt x="720" y="449"/>
                    <a:pt x="748" y="460"/>
                    <a:pt x="765" y="499"/>
                  </a:cubicBezTo>
                  <a:cubicBezTo>
                    <a:pt x="770" y="521"/>
                    <a:pt x="781" y="548"/>
                    <a:pt x="809" y="548"/>
                  </a:cubicBezTo>
                  <a:cubicBezTo>
                    <a:pt x="848" y="548"/>
                    <a:pt x="870" y="515"/>
                    <a:pt x="870" y="593"/>
                  </a:cubicBezTo>
                  <a:cubicBezTo>
                    <a:pt x="870" y="742"/>
                    <a:pt x="804" y="609"/>
                    <a:pt x="804" y="693"/>
                  </a:cubicBezTo>
                  <a:cubicBezTo>
                    <a:pt x="804" y="704"/>
                    <a:pt x="804" y="715"/>
                    <a:pt x="793" y="715"/>
                  </a:cubicBezTo>
                  <a:cubicBezTo>
                    <a:pt x="776" y="715"/>
                    <a:pt x="781" y="687"/>
                    <a:pt x="765" y="681"/>
                  </a:cubicBezTo>
                  <a:cubicBezTo>
                    <a:pt x="748" y="676"/>
                    <a:pt x="737" y="681"/>
                    <a:pt x="720" y="681"/>
                  </a:cubicBezTo>
                  <a:cubicBezTo>
                    <a:pt x="676" y="681"/>
                    <a:pt x="648" y="698"/>
                    <a:pt x="599" y="709"/>
                  </a:cubicBezTo>
                  <a:cubicBezTo>
                    <a:pt x="582" y="715"/>
                    <a:pt x="571" y="715"/>
                    <a:pt x="554" y="720"/>
                  </a:cubicBezTo>
                  <a:cubicBezTo>
                    <a:pt x="543" y="726"/>
                    <a:pt x="543" y="737"/>
                    <a:pt x="532" y="742"/>
                  </a:cubicBezTo>
                  <a:cubicBezTo>
                    <a:pt x="515" y="759"/>
                    <a:pt x="504" y="770"/>
                    <a:pt x="504" y="792"/>
                  </a:cubicBezTo>
                  <a:cubicBezTo>
                    <a:pt x="504" y="820"/>
                    <a:pt x="527" y="831"/>
                    <a:pt x="543" y="848"/>
                  </a:cubicBezTo>
                  <a:cubicBezTo>
                    <a:pt x="521" y="859"/>
                    <a:pt x="504" y="859"/>
                    <a:pt x="477" y="859"/>
                  </a:cubicBezTo>
                  <a:cubicBezTo>
                    <a:pt x="449" y="859"/>
                    <a:pt x="432" y="853"/>
                    <a:pt x="405" y="853"/>
                  </a:cubicBezTo>
                  <a:cubicBezTo>
                    <a:pt x="388" y="853"/>
                    <a:pt x="382" y="859"/>
                    <a:pt x="366" y="859"/>
                  </a:cubicBezTo>
                  <a:cubicBezTo>
                    <a:pt x="349" y="859"/>
                    <a:pt x="344" y="837"/>
                    <a:pt x="327" y="831"/>
                  </a:cubicBezTo>
                  <a:cubicBezTo>
                    <a:pt x="310" y="826"/>
                    <a:pt x="294" y="837"/>
                    <a:pt x="283" y="826"/>
                  </a:cubicBezTo>
                  <a:cubicBezTo>
                    <a:pt x="272" y="814"/>
                    <a:pt x="272" y="803"/>
                    <a:pt x="272" y="787"/>
                  </a:cubicBezTo>
                  <a:cubicBezTo>
                    <a:pt x="266" y="770"/>
                    <a:pt x="266" y="765"/>
                    <a:pt x="266" y="748"/>
                  </a:cubicBezTo>
                  <a:cubicBezTo>
                    <a:pt x="266" y="709"/>
                    <a:pt x="283" y="693"/>
                    <a:pt x="283" y="654"/>
                  </a:cubicBezTo>
                  <a:cubicBezTo>
                    <a:pt x="283" y="609"/>
                    <a:pt x="283" y="609"/>
                    <a:pt x="283" y="609"/>
                  </a:cubicBezTo>
                  <a:cubicBezTo>
                    <a:pt x="310" y="609"/>
                    <a:pt x="321" y="593"/>
                    <a:pt x="333" y="571"/>
                  </a:cubicBezTo>
                  <a:cubicBezTo>
                    <a:pt x="338" y="560"/>
                    <a:pt x="344" y="554"/>
                    <a:pt x="344" y="543"/>
                  </a:cubicBezTo>
                  <a:cubicBezTo>
                    <a:pt x="344" y="526"/>
                    <a:pt x="321" y="532"/>
                    <a:pt x="305" y="526"/>
                  </a:cubicBezTo>
                  <a:cubicBezTo>
                    <a:pt x="288" y="526"/>
                    <a:pt x="272" y="521"/>
                    <a:pt x="261" y="510"/>
                  </a:cubicBezTo>
                  <a:cubicBezTo>
                    <a:pt x="244" y="493"/>
                    <a:pt x="233" y="482"/>
                    <a:pt x="216" y="476"/>
                  </a:cubicBezTo>
                  <a:cubicBezTo>
                    <a:pt x="194" y="471"/>
                    <a:pt x="177" y="471"/>
                    <a:pt x="172" y="454"/>
                  </a:cubicBezTo>
                  <a:cubicBezTo>
                    <a:pt x="155" y="388"/>
                    <a:pt x="94" y="382"/>
                    <a:pt x="39" y="338"/>
                  </a:cubicBezTo>
                  <a:cubicBezTo>
                    <a:pt x="22" y="327"/>
                    <a:pt x="0" y="321"/>
                    <a:pt x="0" y="299"/>
                  </a:cubicBezTo>
                  <a:cubicBezTo>
                    <a:pt x="0" y="266"/>
                    <a:pt x="22" y="255"/>
                    <a:pt x="39" y="227"/>
                  </a:cubicBezTo>
                  <a:cubicBezTo>
                    <a:pt x="50" y="210"/>
                    <a:pt x="50" y="194"/>
                    <a:pt x="67" y="183"/>
                  </a:cubicBezTo>
                  <a:cubicBezTo>
                    <a:pt x="78" y="172"/>
                    <a:pt x="94" y="166"/>
                    <a:pt x="94" y="149"/>
                  </a:cubicBezTo>
                  <a:cubicBezTo>
                    <a:pt x="94" y="100"/>
                    <a:pt x="94" y="100"/>
                    <a:pt x="94" y="100"/>
                  </a:cubicBezTo>
                  <a:cubicBezTo>
                    <a:pt x="94" y="83"/>
                    <a:pt x="100" y="72"/>
                    <a:pt x="100" y="55"/>
                  </a:cubicBezTo>
                  <a:cubicBezTo>
                    <a:pt x="100" y="44"/>
                    <a:pt x="100" y="39"/>
                    <a:pt x="94" y="28"/>
                  </a:cubicBezTo>
                  <a:cubicBezTo>
                    <a:pt x="355" y="66"/>
                    <a:pt x="355" y="66"/>
                    <a:pt x="355" y="66"/>
                  </a:cubicBezTo>
                  <a:cubicBezTo>
                    <a:pt x="344" y="66"/>
                    <a:pt x="338" y="72"/>
                    <a:pt x="327" y="72"/>
                  </a:cubicBezTo>
                  <a:cubicBezTo>
                    <a:pt x="283" y="72"/>
                    <a:pt x="283" y="72"/>
                    <a:pt x="283" y="72"/>
                  </a:cubicBezTo>
                  <a:cubicBezTo>
                    <a:pt x="266" y="72"/>
                    <a:pt x="261" y="66"/>
                    <a:pt x="249" y="55"/>
                  </a:cubicBezTo>
                  <a:cubicBezTo>
                    <a:pt x="238" y="55"/>
                    <a:pt x="233" y="55"/>
                    <a:pt x="222" y="50"/>
                  </a:cubicBezTo>
                  <a:cubicBezTo>
                    <a:pt x="205" y="28"/>
                    <a:pt x="200" y="0"/>
                    <a:pt x="172" y="0"/>
                  </a:cubicBezTo>
                  <a:cubicBezTo>
                    <a:pt x="139" y="0"/>
                    <a:pt x="128" y="11"/>
                    <a:pt x="94" y="28"/>
                  </a:cubicBezTo>
                  <a:close/>
                </a:path>
              </a:pathLst>
            </a:custGeom>
            <a:grpFill/>
            <a:ln w="9525" cap="flat">
              <a:solidFill>
                <a:schemeClr val="bg1"/>
              </a:solidFill>
              <a:bevel/>
              <a:headEnd/>
              <a:tailEnd/>
            </a:ln>
            <a:effectLst/>
            <a:extLst/>
          </p:spPr>
          <p:txBody>
            <a:bodyPr wrap="none" anchor="ctr"/>
            <a:lstStyle/>
            <a:p>
              <a:pPr defTabSz="858450">
                <a:defRPr/>
              </a:pPr>
              <a:endParaRPr lang="en-US" sz="845"/>
            </a:p>
          </p:txBody>
        </p:sp>
        <p:sp>
          <p:nvSpPr>
            <p:cNvPr id="58" name="Freeform 102">
              <a:extLst>
                <a:ext uri="{FF2B5EF4-FFF2-40B4-BE49-F238E27FC236}">
                  <a16:creationId xmlns:a16="http://schemas.microsoft.com/office/drawing/2014/main" xmlns="" id="{82601B40-FC1D-49B7-8D61-8ED101B92653}"/>
                </a:ext>
              </a:extLst>
            </p:cNvPr>
            <p:cNvSpPr>
              <a:spLocks noChangeArrowheads="1"/>
            </p:cNvSpPr>
            <p:nvPr/>
          </p:nvSpPr>
          <p:spPr bwMode="auto">
            <a:xfrm>
              <a:off x="20679016" y="3935414"/>
              <a:ext cx="430184" cy="441325"/>
            </a:xfrm>
            <a:custGeom>
              <a:avLst/>
              <a:gdLst>
                <a:gd name="T0" fmla="*/ 909 w 1193"/>
                <a:gd name="T1" fmla="*/ 510 h 1226"/>
                <a:gd name="T2" fmla="*/ 970 w 1193"/>
                <a:gd name="T3" fmla="*/ 609 h 1226"/>
                <a:gd name="T4" fmla="*/ 964 w 1193"/>
                <a:gd name="T5" fmla="*/ 510 h 1226"/>
                <a:gd name="T6" fmla="*/ 443 w 1193"/>
                <a:gd name="T7" fmla="*/ 964 h 1226"/>
                <a:gd name="T8" fmla="*/ 399 w 1193"/>
                <a:gd name="T9" fmla="*/ 1031 h 1226"/>
                <a:gd name="T10" fmla="*/ 443 w 1193"/>
                <a:gd name="T11" fmla="*/ 1097 h 1226"/>
                <a:gd name="T12" fmla="*/ 499 w 1193"/>
                <a:gd name="T13" fmla="*/ 1075 h 1226"/>
                <a:gd name="T14" fmla="*/ 482 w 1193"/>
                <a:gd name="T15" fmla="*/ 975 h 1226"/>
                <a:gd name="T16" fmla="*/ 632 w 1193"/>
                <a:gd name="T17" fmla="*/ 875 h 1226"/>
                <a:gd name="T18" fmla="*/ 615 w 1193"/>
                <a:gd name="T19" fmla="*/ 1036 h 1226"/>
                <a:gd name="T20" fmla="*/ 637 w 1193"/>
                <a:gd name="T21" fmla="*/ 1086 h 1226"/>
                <a:gd name="T22" fmla="*/ 720 w 1193"/>
                <a:gd name="T23" fmla="*/ 1097 h 1226"/>
                <a:gd name="T24" fmla="*/ 754 w 1193"/>
                <a:gd name="T25" fmla="*/ 1031 h 1226"/>
                <a:gd name="T26" fmla="*/ 820 w 1193"/>
                <a:gd name="T27" fmla="*/ 892 h 1226"/>
                <a:gd name="T28" fmla="*/ 765 w 1193"/>
                <a:gd name="T29" fmla="*/ 781 h 1226"/>
                <a:gd name="T30" fmla="*/ 632 w 1193"/>
                <a:gd name="T31" fmla="*/ 875 h 1226"/>
                <a:gd name="T32" fmla="*/ 859 w 1193"/>
                <a:gd name="T33" fmla="*/ 826 h 1226"/>
                <a:gd name="T34" fmla="*/ 826 w 1193"/>
                <a:gd name="T35" fmla="*/ 953 h 1226"/>
                <a:gd name="T36" fmla="*/ 831 w 1193"/>
                <a:gd name="T37" fmla="*/ 1020 h 1226"/>
                <a:gd name="T38" fmla="*/ 732 w 1193"/>
                <a:gd name="T39" fmla="*/ 1158 h 1226"/>
                <a:gd name="T40" fmla="*/ 809 w 1193"/>
                <a:gd name="T41" fmla="*/ 1202 h 1226"/>
                <a:gd name="T42" fmla="*/ 870 w 1193"/>
                <a:gd name="T43" fmla="*/ 1147 h 1226"/>
                <a:gd name="T44" fmla="*/ 931 w 1193"/>
                <a:gd name="T45" fmla="*/ 1103 h 1226"/>
                <a:gd name="T46" fmla="*/ 970 w 1193"/>
                <a:gd name="T47" fmla="*/ 1014 h 1226"/>
                <a:gd name="T48" fmla="*/ 909 w 1193"/>
                <a:gd name="T49" fmla="*/ 992 h 1226"/>
                <a:gd name="T50" fmla="*/ 948 w 1193"/>
                <a:gd name="T51" fmla="*/ 826 h 1226"/>
                <a:gd name="T52" fmla="*/ 1014 w 1193"/>
                <a:gd name="T53" fmla="*/ 853 h 1226"/>
                <a:gd name="T54" fmla="*/ 1003 w 1193"/>
                <a:gd name="T55" fmla="*/ 809 h 1226"/>
                <a:gd name="T56" fmla="*/ 926 w 1193"/>
                <a:gd name="T57" fmla="*/ 676 h 1226"/>
                <a:gd name="T58" fmla="*/ 1136 w 1193"/>
                <a:gd name="T59" fmla="*/ 1047 h 1226"/>
                <a:gd name="T60" fmla="*/ 1192 w 1193"/>
                <a:gd name="T61" fmla="*/ 1064 h 1226"/>
                <a:gd name="T62" fmla="*/ 355 w 1193"/>
                <a:gd name="T63" fmla="*/ 66 h 1226"/>
                <a:gd name="T64" fmla="*/ 604 w 1193"/>
                <a:gd name="T65" fmla="*/ 127 h 1226"/>
                <a:gd name="T66" fmla="*/ 94 w 1193"/>
                <a:gd name="T67" fmla="*/ 28 h 1226"/>
                <a:gd name="T68" fmla="*/ 249 w 1193"/>
                <a:gd name="T69" fmla="*/ 55 h 1226"/>
                <a:gd name="T70" fmla="*/ 355 w 1193"/>
                <a:gd name="T71" fmla="*/ 66 h 1226"/>
                <a:gd name="T72" fmla="*/ 94 w 1193"/>
                <a:gd name="T73" fmla="*/ 100 h 1226"/>
                <a:gd name="T74" fmla="*/ 39 w 1193"/>
                <a:gd name="T75" fmla="*/ 227 h 1226"/>
                <a:gd name="T76" fmla="*/ 172 w 1193"/>
                <a:gd name="T77" fmla="*/ 454 h 1226"/>
                <a:gd name="T78" fmla="*/ 305 w 1193"/>
                <a:gd name="T79" fmla="*/ 526 h 1226"/>
                <a:gd name="T80" fmla="*/ 283 w 1193"/>
                <a:gd name="T81" fmla="*/ 609 h 1226"/>
                <a:gd name="T82" fmla="*/ 272 w 1193"/>
                <a:gd name="T83" fmla="*/ 787 h 1226"/>
                <a:gd name="T84" fmla="*/ 366 w 1193"/>
                <a:gd name="T85" fmla="*/ 859 h 1226"/>
                <a:gd name="T86" fmla="*/ 543 w 1193"/>
                <a:gd name="T87" fmla="*/ 848 h 1226"/>
                <a:gd name="T88" fmla="*/ 554 w 1193"/>
                <a:gd name="T89" fmla="*/ 720 h 1226"/>
                <a:gd name="T90" fmla="*/ 765 w 1193"/>
                <a:gd name="T91" fmla="*/ 681 h 1226"/>
                <a:gd name="T92" fmla="*/ 870 w 1193"/>
                <a:gd name="T93" fmla="*/ 593 h 1226"/>
                <a:gd name="T94" fmla="*/ 698 w 1193"/>
                <a:gd name="T95" fmla="*/ 415 h 1226"/>
                <a:gd name="T96" fmla="*/ 593 w 1193"/>
                <a:gd name="T97" fmla="*/ 227 h 1226"/>
                <a:gd name="T98" fmla="*/ 621 w 1193"/>
                <a:gd name="T99" fmla="*/ 205 h 1226"/>
                <a:gd name="T100" fmla="*/ 660 w 1193"/>
                <a:gd name="T101" fmla="*/ 122 h 1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193" h="1226">
                  <a:moveTo>
                    <a:pt x="926" y="499"/>
                  </a:moveTo>
                  <a:lnTo>
                    <a:pt x="926" y="499"/>
                  </a:lnTo>
                  <a:cubicBezTo>
                    <a:pt x="920" y="499"/>
                    <a:pt x="920" y="504"/>
                    <a:pt x="909" y="510"/>
                  </a:cubicBezTo>
                  <a:cubicBezTo>
                    <a:pt x="903" y="515"/>
                    <a:pt x="892" y="521"/>
                    <a:pt x="892" y="526"/>
                  </a:cubicBezTo>
                  <a:cubicBezTo>
                    <a:pt x="892" y="537"/>
                    <a:pt x="903" y="537"/>
                    <a:pt x="909" y="543"/>
                  </a:cubicBezTo>
                  <a:cubicBezTo>
                    <a:pt x="926" y="576"/>
                    <a:pt x="937" y="609"/>
                    <a:pt x="970" y="609"/>
                  </a:cubicBezTo>
                  <a:cubicBezTo>
                    <a:pt x="981" y="609"/>
                    <a:pt x="986" y="598"/>
                    <a:pt x="992" y="593"/>
                  </a:cubicBezTo>
                  <a:cubicBezTo>
                    <a:pt x="1014" y="576"/>
                    <a:pt x="1025" y="560"/>
                    <a:pt x="1025" y="532"/>
                  </a:cubicBezTo>
                  <a:cubicBezTo>
                    <a:pt x="1025" y="504"/>
                    <a:pt x="986" y="510"/>
                    <a:pt x="964" y="510"/>
                  </a:cubicBezTo>
                  <a:cubicBezTo>
                    <a:pt x="948" y="510"/>
                    <a:pt x="942" y="499"/>
                    <a:pt x="926" y="499"/>
                  </a:cubicBezTo>
                  <a:close/>
                  <a:moveTo>
                    <a:pt x="443" y="964"/>
                  </a:moveTo>
                  <a:lnTo>
                    <a:pt x="443" y="964"/>
                  </a:lnTo>
                  <a:cubicBezTo>
                    <a:pt x="432" y="970"/>
                    <a:pt x="432" y="981"/>
                    <a:pt x="432" y="992"/>
                  </a:cubicBezTo>
                  <a:cubicBezTo>
                    <a:pt x="427" y="1003"/>
                    <a:pt x="421" y="997"/>
                    <a:pt x="416" y="997"/>
                  </a:cubicBezTo>
                  <a:cubicBezTo>
                    <a:pt x="405" y="1003"/>
                    <a:pt x="399" y="1014"/>
                    <a:pt x="399" y="1031"/>
                  </a:cubicBezTo>
                  <a:cubicBezTo>
                    <a:pt x="399" y="1042"/>
                    <a:pt x="410" y="1047"/>
                    <a:pt x="416" y="1058"/>
                  </a:cubicBezTo>
                  <a:cubicBezTo>
                    <a:pt x="421" y="1075"/>
                    <a:pt x="416" y="1086"/>
                    <a:pt x="432" y="1097"/>
                  </a:cubicBezTo>
                  <a:cubicBezTo>
                    <a:pt x="432" y="1097"/>
                    <a:pt x="438" y="1097"/>
                    <a:pt x="443" y="1097"/>
                  </a:cubicBezTo>
                  <a:cubicBezTo>
                    <a:pt x="466" y="1108"/>
                    <a:pt x="466" y="1130"/>
                    <a:pt x="488" y="1130"/>
                  </a:cubicBezTo>
                  <a:cubicBezTo>
                    <a:pt x="493" y="1130"/>
                    <a:pt x="499" y="1130"/>
                    <a:pt x="504" y="1130"/>
                  </a:cubicBezTo>
                  <a:cubicBezTo>
                    <a:pt x="504" y="1108"/>
                    <a:pt x="499" y="1097"/>
                    <a:pt x="499" y="1075"/>
                  </a:cubicBezTo>
                  <a:cubicBezTo>
                    <a:pt x="499" y="1058"/>
                    <a:pt x="510" y="1047"/>
                    <a:pt x="510" y="1031"/>
                  </a:cubicBezTo>
                  <a:cubicBezTo>
                    <a:pt x="510" y="1014"/>
                    <a:pt x="493" y="1008"/>
                    <a:pt x="482" y="997"/>
                  </a:cubicBezTo>
                  <a:cubicBezTo>
                    <a:pt x="482" y="992"/>
                    <a:pt x="488" y="981"/>
                    <a:pt x="482" y="975"/>
                  </a:cubicBezTo>
                  <a:cubicBezTo>
                    <a:pt x="471" y="964"/>
                    <a:pt x="454" y="970"/>
                    <a:pt x="443" y="964"/>
                  </a:cubicBezTo>
                  <a:close/>
                  <a:moveTo>
                    <a:pt x="632" y="875"/>
                  </a:moveTo>
                  <a:lnTo>
                    <a:pt x="632" y="875"/>
                  </a:lnTo>
                  <a:cubicBezTo>
                    <a:pt x="632" y="909"/>
                    <a:pt x="648" y="925"/>
                    <a:pt x="648" y="959"/>
                  </a:cubicBezTo>
                  <a:cubicBezTo>
                    <a:pt x="648" y="970"/>
                    <a:pt x="637" y="970"/>
                    <a:pt x="626" y="981"/>
                  </a:cubicBezTo>
                  <a:cubicBezTo>
                    <a:pt x="615" y="997"/>
                    <a:pt x="621" y="1014"/>
                    <a:pt x="615" y="1036"/>
                  </a:cubicBezTo>
                  <a:cubicBezTo>
                    <a:pt x="610" y="1047"/>
                    <a:pt x="599" y="1058"/>
                    <a:pt x="599" y="1075"/>
                  </a:cubicBezTo>
                  <a:cubicBezTo>
                    <a:pt x="599" y="1086"/>
                    <a:pt x="610" y="1097"/>
                    <a:pt x="621" y="1097"/>
                  </a:cubicBezTo>
                  <a:cubicBezTo>
                    <a:pt x="637" y="1086"/>
                    <a:pt x="637" y="1086"/>
                    <a:pt x="637" y="1086"/>
                  </a:cubicBezTo>
                  <a:cubicBezTo>
                    <a:pt x="648" y="1092"/>
                    <a:pt x="654" y="1097"/>
                    <a:pt x="665" y="1097"/>
                  </a:cubicBezTo>
                  <a:cubicBezTo>
                    <a:pt x="682" y="1097"/>
                    <a:pt x="682" y="1069"/>
                    <a:pt x="698" y="1069"/>
                  </a:cubicBezTo>
                  <a:cubicBezTo>
                    <a:pt x="715" y="1069"/>
                    <a:pt x="715" y="1086"/>
                    <a:pt x="720" y="1097"/>
                  </a:cubicBezTo>
                  <a:cubicBezTo>
                    <a:pt x="720" y="1108"/>
                    <a:pt x="732" y="1108"/>
                    <a:pt x="743" y="1108"/>
                  </a:cubicBezTo>
                  <a:cubicBezTo>
                    <a:pt x="748" y="1086"/>
                    <a:pt x="765" y="1075"/>
                    <a:pt x="765" y="1053"/>
                  </a:cubicBezTo>
                  <a:cubicBezTo>
                    <a:pt x="765" y="1042"/>
                    <a:pt x="759" y="1036"/>
                    <a:pt x="754" y="1031"/>
                  </a:cubicBezTo>
                  <a:cubicBezTo>
                    <a:pt x="754" y="986"/>
                    <a:pt x="754" y="986"/>
                    <a:pt x="754" y="986"/>
                  </a:cubicBezTo>
                  <a:cubicBezTo>
                    <a:pt x="776" y="970"/>
                    <a:pt x="776" y="953"/>
                    <a:pt x="793" y="931"/>
                  </a:cubicBezTo>
                  <a:cubicBezTo>
                    <a:pt x="804" y="914"/>
                    <a:pt x="820" y="909"/>
                    <a:pt x="820" y="892"/>
                  </a:cubicBezTo>
                  <a:cubicBezTo>
                    <a:pt x="820" y="859"/>
                    <a:pt x="815" y="842"/>
                    <a:pt x="809" y="809"/>
                  </a:cubicBezTo>
                  <a:cubicBezTo>
                    <a:pt x="804" y="792"/>
                    <a:pt x="809" y="765"/>
                    <a:pt x="793" y="765"/>
                  </a:cubicBezTo>
                  <a:cubicBezTo>
                    <a:pt x="781" y="765"/>
                    <a:pt x="776" y="776"/>
                    <a:pt x="765" y="781"/>
                  </a:cubicBezTo>
                  <a:cubicBezTo>
                    <a:pt x="737" y="798"/>
                    <a:pt x="720" y="803"/>
                    <a:pt x="693" y="814"/>
                  </a:cubicBezTo>
                  <a:cubicBezTo>
                    <a:pt x="671" y="826"/>
                    <a:pt x="660" y="820"/>
                    <a:pt x="643" y="837"/>
                  </a:cubicBezTo>
                  <a:cubicBezTo>
                    <a:pt x="626" y="848"/>
                    <a:pt x="632" y="859"/>
                    <a:pt x="632" y="875"/>
                  </a:cubicBezTo>
                  <a:close/>
                  <a:moveTo>
                    <a:pt x="859" y="787"/>
                  </a:moveTo>
                  <a:lnTo>
                    <a:pt x="859" y="787"/>
                  </a:lnTo>
                  <a:cubicBezTo>
                    <a:pt x="859" y="826"/>
                    <a:pt x="859" y="826"/>
                    <a:pt x="859" y="826"/>
                  </a:cubicBezTo>
                  <a:cubicBezTo>
                    <a:pt x="859" y="848"/>
                    <a:pt x="848" y="859"/>
                    <a:pt x="842" y="881"/>
                  </a:cubicBezTo>
                  <a:cubicBezTo>
                    <a:pt x="837" y="898"/>
                    <a:pt x="848" y="909"/>
                    <a:pt x="837" y="925"/>
                  </a:cubicBezTo>
                  <a:cubicBezTo>
                    <a:pt x="837" y="936"/>
                    <a:pt x="826" y="942"/>
                    <a:pt x="826" y="953"/>
                  </a:cubicBezTo>
                  <a:cubicBezTo>
                    <a:pt x="826" y="959"/>
                    <a:pt x="831" y="964"/>
                    <a:pt x="831" y="975"/>
                  </a:cubicBezTo>
                  <a:cubicBezTo>
                    <a:pt x="831" y="992"/>
                    <a:pt x="815" y="997"/>
                    <a:pt x="815" y="1014"/>
                  </a:cubicBezTo>
                  <a:cubicBezTo>
                    <a:pt x="815" y="1020"/>
                    <a:pt x="826" y="1020"/>
                    <a:pt x="831" y="1020"/>
                  </a:cubicBezTo>
                  <a:cubicBezTo>
                    <a:pt x="820" y="1036"/>
                    <a:pt x="809" y="1042"/>
                    <a:pt x="798" y="1058"/>
                  </a:cubicBezTo>
                  <a:cubicBezTo>
                    <a:pt x="787" y="1075"/>
                    <a:pt x="781" y="1092"/>
                    <a:pt x="770" y="1108"/>
                  </a:cubicBezTo>
                  <a:cubicBezTo>
                    <a:pt x="754" y="1125"/>
                    <a:pt x="732" y="1136"/>
                    <a:pt x="732" y="1158"/>
                  </a:cubicBezTo>
                  <a:cubicBezTo>
                    <a:pt x="732" y="1180"/>
                    <a:pt x="743" y="1186"/>
                    <a:pt x="759" y="1202"/>
                  </a:cubicBezTo>
                  <a:cubicBezTo>
                    <a:pt x="765" y="1213"/>
                    <a:pt x="765" y="1225"/>
                    <a:pt x="776" y="1225"/>
                  </a:cubicBezTo>
                  <a:cubicBezTo>
                    <a:pt x="793" y="1225"/>
                    <a:pt x="798" y="1208"/>
                    <a:pt x="809" y="1202"/>
                  </a:cubicBezTo>
                  <a:cubicBezTo>
                    <a:pt x="820" y="1213"/>
                    <a:pt x="826" y="1219"/>
                    <a:pt x="842" y="1219"/>
                  </a:cubicBezTo>
                  <a:cubicBezTo>
                    <a:pt x="859" y="1219"/>
                    <a:pt x="865" y="1202"/>
                    <a:pt x="865" y="1186"/>
                  </a:cubicBezTo>
                  <a:cubicBezTo>
                    <a:pt x="865" y="1169"/>
                    <a:pt x="870" y="1164"/>
                    <a:pt x="870" y="1147"/>
                  </a:cubicBezTo>
                  <a:cubicBezTo>
                    <a:pt x="870" y="1141"/>
                    <a:pt x="865" y="1136"/>
                    <a:pt x="865" y="1130"/>
                  </a:cubicBezTo>
                  <a:cubicBezTo>
                    <a:pt x="920" y="1092"/>
                    <a:pt x="920" y="1092"/>
                    <a:pt x="920" y="1092"/>
                  </a:cubicBezTo>
                  <a:cubicBezTo>
                    <a:pt x="926" y="1097"/>
                    <a:pt x="926" y="1103"/>
                    <a:pt x="931" y="1103"/>
                  </a:cubicBezTo>
                  <a:cubicBezTo>
                    <a:pt x="942" y="1103"/>
                    <a:pt x="948" y="1086"/>
                    <a:pt x="959" y="1086"/>
                  </a:cubicBezTo>
                  <a:cubicBezTo>
                    <a:pt x="975" y="1075"/>
                    <a:pt x="998" y="1069"/>
                    <a:pt x="998" y="1053"/>
                  </a:cubicBezTo>
                  <a:cubicBezTo>
                    <a:pt x="998" y="1036"/>
                    <a:pt x="981" y="1031"/>
                    <a:pt x="970" y="1014"/>
                  </a:cubicBezTo>
                  <a:cubicBezTo>
                    <a:pt x="964" y="1003"/>
                    <a:pt x="959" y="992"/>
                    <a:pt x="942" y="992"/>
                  </a:cubicBezTo>
                  <a:cubicBezTo>
                    <a:pt x="937" y="992"/>
                    <a:pt x="931" y="992"/>
                    <a:pt x="926" y="992"/>
                  </a:cubicBezTo>
                  <a:cubicBezTo>
                    <a:pt x="909" y="992"/>
                    <a:pt x="909" y="992"/>
                    <a:pt x="909" y="992"/>
                  </a:cubicBezTo>
                  <a:cubicBezTo>
                    <a:pt x="909" y="975"/>
                    <a:pt x="909" y="959"/>
                    <a:pt x="909" y="942"/>
                  </a:cubicBezTo>
                  <a:cubicBezTo>
                    <a:pt x="909" y="914"/>
                    <a:pt x="926" y="903"/>
                    <a:pt x="926" y="875"/>
                  </a:cubicBezTo>
                  <a:cubicBezTo>
                    <a:pt x="931" y="853"/>
                    <a:pt x="926" y="826"/>
                    <a:pt x="948" y="826"/>
                  </a:cubicBezTo>
                  <a:cubicBezTo>
                    <a:pt x="953" y="826"/>
                    <a:pt x="959" y="831"/>
                    <a:pt x="964" y="831"/>
                  </a:cubicBezTo>
                  <a:cubicBezTo>
                    <a:pt x="970" y="831"/>
                    <a:pt x="970" y="814"/>
                    <a:pt x="981" y="814"/>
                  </a:cubicBezTo>
                  <a:cubicBezTo>
                    <a:pt x="998" y="814"/>
                    <a:pt x="998" y="842"/>
                    <a:pt x="1014" y="853"/>
                  </a:cubicBezTo>
                  <a:cubicBezTo>
                    <a:pt x="1020" y="848"/>
                    <a:pt x="1020" y="848"/>
                    <a:pt x="1020" y="848"/>
                  </a:cubicBezTo>
                  <a:lnTo>
                    <a:pt x="1020" y="842"/>
                  </a:lnTo>
                  <a:cubicBezTo>
                    <a:pt x="1020" y="826"/>
                    <a:pt x="1009" y="820"/>
                    <a:pt x="1003" y="809"/>
                  </a:cubicBezTo>
                  <a:cubicBezTo>
                    <a:pt x="992" y="787"/>
                    <a:pt x="998" y="776"/>
                    <a:pt x="998" y="759"/>
                  </a:cubicBezTo>
                  <a:cubicBezTo>
                    <a:pt x="998" y="737"/>
                    <a:pt x="975" y="731"/>
                    <a:pt x="964" y="715"/>
                  </a:cubicBezTo>
                  <a:cubicBezTo>
                    <a:pt x="948" y="698"/>
                    <a:pt x="942" y="665"/>
                    <a:pt x="926" y="676"/>
                  </a:cubicBezTo>
                  <a:cubicBezTo>
                    <a:pt x="881" y="698"/>
                    <a:pt x="859" y="737"/>
                    <a:pt x="859" y="787"/>
                  </a:cubicBezTo>
                  <a:close/>
                  <a:moveTo>
                    <a:pt x="1136" y="1047"/>
                  </a:moveTo>
                  <a:lnTo>
                    <a:pt x="1136" y="1047"/>
                  </a:lnTo>
                  <a:cubicBezTo>
                    <a:pt x="1147" y="1058"/>
                    <a:pt x="1142" y="1075"/>
                    <a:pt x="1153" y="1086"/>
                  </a:cubicBezTo>
                  <a:cubicBezTo>
                    <a:pt x="1158" y="1092"/>
                    <a:pt x="1169" y="1092"/>
                    <a:pt x="1180" y="1097"/>
                  </a:cubicBezTo>
                  <a:cubicBezTo>
                    <a:pt x="1192" y="1086"/>
                    <a:pt x="1192" y="1080"/>
                    <a:pt x="1192" y="1064"/>
                  </a:cubicBezTo>
                  <a:cubicBezTo>
                    <a:pt x="1192" y="1053"/>
                    <a:pt x="1192" y="1047"/>
                    <a:pt x="1180" y="1042"/>
                  </a:cubicBezTo>
                  <a:cubicBezTo>
                    <a:pt x="1169" y="1031"/>
                    <a:pt x="1153" y="1042"/>
                    <a:pt x="1136" y="1047"/>
                  </a:cubicBezTo>
                  <a:close/>
                  <a:moveTo>
                    <a:pt x="355" y="66"/>
                  </a:moveTo>
                  <a:lnTo>
                    <a:pt x="355" y="66"/>
                  </a:lnTo>
                  <a:cubicBezTo>
                    <a:pt x="399" y="83"/>
                    <a:pt x="432" y="72"/>
                    <a:pt x="477" y="83"/>
                  </a:cubicBezTo>
                  <a:cubicBezTo>
                    <a:pt x="527" y="94"/>
                    <a:pt x="549" y="127"/>
                    <a:pt x="604" y="127"/>
                  </a:cubicBezTo>
                  <a:cubicBezTo>
                    <a:pt x="610" y="127"/>
                    <a:pt x="610" y="122"/>
                    <a:pt x="621" y="116"/>
                  </a:cubicBezTo>
                  <a:lnTo>
                    <a:pt x="94" y="28"/>
                  </a:lnTo>
                  <a:lnTo>
                    <a:pt x="94" y="28"/>
                  </a:lnTo>
                  <a:cubicBezTo>
                    <a:pt x="128" y="11"/>
                    <a:pt x="139" y="0"/>
                    <a:pt x="172" y="0"/>
                  </a:cubicBezTo>
                  <a:cubicBezTo>
                    <a:pt x="200" y="0"/>
                    <a:pt x="205" y="28"/>
                    <a:pt x="222" y="50"/>
                  </a:cubicBezTo>
                  <a:cubicBezTo>
                    <a:pt x="233" y="55"/>
                    <a:pt x="238" y="55"/>
                    <a:pt x="249" y="55"/>
                  </a:cubicBezTo>
                  <a:cubicBezTo>
                    <a:pt x="261" y="66"/>
                    <a:pt x="266" y="72"/>
                    <a:pt x="283" y="72"/>
                  </a:cubicBezTo>
                  <a:cubicBezTo>
                    <a:pt x="327" y="72"/>
                    <a:pt x="327" y="72"/>
                    <a:pt x="327" y="72"/>
                  </a:cubicBezTo>
                  <a:cubicBezTo>
                    <a:pt x="338" y="72"/>
                    <a:pt x="344" y="66"/>
                    <a:pt x="355" y="66"/>
                  </a:cubicBezTo>
                  <a:cubicBezTo>
                    <a:pt x="94" y="28"/>
                    <a:pt x="94" y="28"/>
                    <a:pt x="94" y="28"/>
                  </a:cubicBezTo>
                  <a:cubicBezTo>
                    <a:pt x="100" y="39"/>
                    <a:pt x="100" y="44"/>
                    <a:pt x="100" y="55"/>
                  </a:cubicBezTo>
                  <a:cubicBezTo>
                    <a:pt x="100" y="72"/>
                    <a:pt x="94" y="83"/>
                    <a:pt x="94" y="100"/>
                  </a:cubicBezTo>
                  <a:cubicBezTo>
                    <a:pt x="94" y="149"/>
                    <a:pt x="94" y="149"/>
                    <a:pt x="94" y="149"/>
                  </a:cubicBezTo>
                  <a:cubicBezTo>
                    <a:pt x="94" y="166"/>
                    <a:pt x="78" y="172"/>
                    <a:pt x="67" y="183"/>
                  </a:cubicBezTo>
                  <a:cubicBezTo>
                    <a:pt x="50" y="194"/>
                    <a:pt x="50" y="210"/>
                    <a:pt x="39" y="227"/>
                  </a:cubicBezTo>
                  <a:cubicBezTo>
                    <a:pt x="22" y="255"/>
                    <a:pt x="0" y="266"/>
                    <a:pt x="0" y="299"/>
                  </a:cubicBezTo>
                  <a:cubicBezTo>
                    <a:pt x="0" y="321"/>
                    <a:pt x="22" y="327"/>
                    <a:pt x="39" y="338"/>
                  </a:cubicBezTo>
                  <a:cubicBezTo>
                    <a:pt x="94" y="382"/>
                    <a:pt x="155" y="388"/>
                    <a:pt x="172" y="454"/>
                  </a:cubicBezTo>
                  <a:cubicBezTo>
                    <a:pt x="177" y="471"/>
                    <a:pt x="194" y="471"/>
                    <a:pt x="216" y="476"/>
                  </a:cubicBezTo>
                  <a:cubicBezTo>
                    <a:pt x="233" y="482"/>
                    <a:pt x="244" y="493"/>
                    <a:pt x="261" y="510"/>
                  </a:cubicBezTo>
                  <a:cubicBezTo>
                    <a:pt x="272" y="521"/>
                    <a:pt x="288" y="526"/>
                    <a:pt x="305" y="526"/>
                  </a:cubicBezTo>
                  <a:cubicBezTo>
                    <a:pt x="321" y="532"/>
                    <a:pt x="344" y="526"/>
                    <a:pt x="344" y="543"/>
                  </a:cubicBezTo>
                  <a:cubicBezTo>
                    <a:pt x="344" y="554"/>
                    <a:pt x="338" y="560"/>
                    <a:pt x="333" y="571"/>
                  </a:cubicBezTo>
                  <a:cubicBezTo>
                    <a:pt x="321" y="593"/>
                    <a:pt x="310" y="609"/>
                    <a:pt x="283" y="609"/>
                  </a:cubicBezTo>
                  <a:cubicBezTo>
                    <a:pt x="283" y="654"/>
                    <a:pt x="283" y="654"/>
                    <a:pt x="283" y="654"/>
                  </a:cubicBezTo>
                  <a:cubicBezTo>
                    <a:pt x="283" y="693"/>
                    <a:pt x="266" y="709"/>
                    <a:pt x="266" y="748"/>
                  </a:cubicBezTo>
                  <a:cubicBezTo>
                    <a:pt x="266" y="765"/>
                    <a:pt x="266" y="770"/>
                    <a:pt x="272" y="787"/>
                  </a:cubicBezTo>
                  <a:cubicBezTo>
                    <a:pt x="272" y="803"/>
                    <a:pt x="272" y="814"/>
                    <a:pt x="283" y="826"/>
                  </a:cubicBezTo>
                  <a:cubicBezTo>
                    <a:pt x="294" y="837"/>
                    <a:pt x="310" y="826"/>
                    <a:pt x="327" y="831"/>
                  </a:cubicBezTo>
                  <a:cubicBezTo>
                    <a:pt x="344" y="837"/>
                    <a:pt x="349" y="859"/>
                    <a:pt x="366" y="859"/>
                  </a:cubicBezTo>
                  <a:cubicBezTo>
                    <a:pt x="382" y="859"/>
                    <a:pt x="388" y="853"/>
                    <a:pt x="405" y="853"/>
                  </a:cubicBezTo>
                  <a:cubicBezTo>
                    <a:pt x="432" y="853"/>
                    <a:pt x="449" y="859"/>
                    <a:pt x="477" y="859"/>
                  </a:cubicBezTo>
                  <a:cubicBezTo>
                    <a:pt x="504" y="859"/>
                    <a:pt x="521" y="859"/>
                    <a:pt x="543" y="848"/>
                  </a:cubicBezTo>
                  <a:cubicBezTo>
                    <a:pt x="527" y="831"/>
                    <a:pt x="504" y="820"/>
                    <a:pt x="504" y="792"/>
                  </a:cubicBezTo>
                  <a:cubicBezTo>
                    <a:pt x="504" y="770"/>
                    <a:pt x="515" y="759"/>
                    <a:pt x="532" y="742"/>
                  </a:cubicBezTo>
                  <a:cubicBezTo>
                    <a:pt x="543" y="737"/>
                    <a:pt x="543" y="726"/>
                    <a:pt x="554" y="720"/>
                  </a:cubicBezTo>
                  <a:cubicBezTo>
                    <a:pt x="571" y="715"/>
                    <a:pt x="582" y="715"/>
                    <a:pt x="599" y="709"/>
                  </a:cubicBezTo>
                  <a:cubicBezTo>
                    <a:pt x="648" y="698"/>
                    <a:pt x="676" y="681"/>
                    <a:pt x="720" y="681"/>
                  </a:cubicBezTo>
                  <a:cubicBezTo>
                    <a:pt x="737" y="681"/>
                    <a:pt x="748" y="676"/>
                    <a:pt x="765" y="681"/>
                  </a:cubicBezTo>
                  <a:cubicBezTo>
                    <a:pt x="781" y="687"/>
                    <a:pt x="776" y="715"/>
                    <a:pt x="793" y="715"/>
                  </a:cubicBezTo>
                  <a:cubicBezTo>
                    <a:pt x="804" y="715"/>
                    <a:pt x="804" y="704"/>
                    <a:pt x="804" y="693"/>
                  </a:cubicBezTo>
                  <a:cubicBezTo>
                    <a:pt x="804" y="609"/>
                    <a:pt x="870" y="742"/>
                    <a:pt x="870" y="593"/>
                  </a:cubicBezTo>
                  <a:cubicBezTo>
                    <a:pt x="870" y="515"/>
                    <a:pt x="848" y="548"/>
                    <a:pt x="809" y="548"/>
                  </a:cubicBezTo>
                  <a:cubicBezTo>
                    <a:pt x="781" y="548"/>
                    <a:pt x="770" y="521"/>
                    <a:pt x="765" y="499"/>
                  </a:cubicBezTo>
                  <a:cubicBezTo>
                    <a:pt x="748" y="460"/>
                    <a:pt x="720" y="449"/>
                    <a:pt x="698" y="415"/>
                  </a:cubicBezTo>
                  <a:cubicBezTo>
                    <a:pt x="676" y="360"/>
                    <a:pt x="582" y="377"/>
                    <a:pt x="582" y="321"/>
                  </a:cubicBezTo>
                  <a:cubicBezTo>
                    <a:pt x="582" y="305"/>
                    <a:pt x="604" y="299"/>
                    <a:pt x="604" y="282"/>
                  </a:cubicBezTo>
                  <a:cubicBezTo>
                    <a:pt x="604" y="260"/>
                    <a:pt x="599" y="249"/>
                    <a:pt x="593" y="227"/>
                  </a:cubicBezTo>
                  <a:cubicBezTo>
                    <a:pt x="599" y="227"/>
                    <a:pt x="604" y="227"/>
                    <a:pt x="604" y="227"/>
                  </a:cubicBezTo>
                  <a:cubicBezTo>
                    <a:pt x="615" y="227"/>
                    <a:pt x="621" y="238"/>
                    <a:pt x="626" y="244"/>
                  </a:cubicBezTo>
                  <a:cubicBezTo>
                    <a:pt x="665" y="288"/>
                    <a:pt x="621" y="210"/>
                    <a:pt x="621" y="205"/>
                  </a:cubicBezTo>
                  <a:cubicBezTo>
                    <a:pt x="621" y="199"/>
                    <a:pt x="632" y="194"/>
                    <a:pt x="643" y="194"/>
                  </a:cubicBezTo>
                  <a:cubicBezTo>
                    <a:pt x="660" y="183"/>
                    <a:pt x="676" y="177"/>
                    <a:pt x="676" y="161"/>
                  </a:cubicBezTo>
                  <a:cubicBezTo>
                    <a:pt x="676" y="144"/>
                    <a:pt x="676" y="122"/>
                    <a:pt x="660" y="122"/>
                  </a:cubicBezTo>
                  <a:cubicBezTo>
                    <a:pt x="643" y="116"/>
                    <a:pt x="637" y="122"/>
                    <a:pt x="621" y="116"/>
                  </a:cubicBezTo>
                  <a:lnTo>
                    <a:pt x="355" y="66"/>
                  </a:lnTo>
                  <a:close/>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59" name="Freeform 103">
              <a:extLst>
                <a:ext uri="{FF2B5EF4-FFF2-40B4-BE49-F238E27FC236}">
                  <a16:creationId xmlns:a16="http://schemas.microsoft.com/office/drawing/2014/main" xmlns="" id="{E602F857-6804-408D-A9DF-5D2F19C9EC47}"/>
                </a:ext>
              </a:extLst>
            </p:cNvPr>
            <p:cNvSpPr>
              <a:spLocks noChangeArrowheads="1"/>
            </p:cNvSpPr>
            <p:nvPr/>
          </p:nvSpPr>
          <p:spPr bwMode="auto">
            <a:xfrm>
              <a:off x="20447256" y="3784600"/>
              <a:ext cx="380975" cy="833438"/>
            </a:xfrm>
            <a:custGeom>
              <a:avLst/>
              <a:gdLst>
                <a:gd name="T0" fmla="*/ 482 w 1060"/>
                <a:gd name="T1" fmla="*/ 1700 h 2316"/>
                <a:gd name="T2" fmla="*/ 471 w 1060"/>
                <a:gd name="T3" fmla="*/ 1750 h 2316"/>
                <a:gd name="T4" fmla="*/ 455 w 1060"/>
                <a:gd name="T5" fmla="*/ 1861 h 2316"/>
                <a:gd name="T6" fmla="*/ 471 w 1060"/>
                <a:gd name="T7" fmla="*/ 1938 h 2316"/>
                <a:gd name="T8" fmla="*/ 505 w 1060"/>
                <a:gd name="T9" fmla="*/ 1861 h 2316"/>
                <a:gd name="T10" fmla="*/ 499 w 1060"/>
                <a:gd name="T11" fmla="*/ 1772 h 2316"/>
                <a:gd name="T12" fmla="*/ 482 w 1060"/>
                <a:gd name="T13" fmla="*/ 1706 h 2316"/>
                <a:gd name="T14" fmla="*/ 571 w 1060"/>
                <a:gd name="T15" fmla="*/ 2221 h 2316"/>
                <a:gd name="T16" fmla="*/ 543 w 1060"/>
                <a:gd name="T17" fmla="*/ 2210 h 2316"/>
                <a:gd name="T18" fmla="*/ 571 w 1060"/>
                <a:gd name="T19" fmla="*/ 2265 h 2316"/>
                <a:gd name="T20" fmla="*/ 571 w 1060"/>
                <a:gd name="T21" fmla="*/ 2221 h 2316"/>
                <a:gd name="T22" fmla="*/ 687 w 1060"/>
                <a:gd name="T23" fmla="*/ 2265 h 2316"/>
                <a:gd name="T24" fmla="*/ 682 w 1060"/>
                <a:gd name="T25" fmla="*/ 2298 h 2316"/>
                <a:gd name="T26" fmla="*/ 715 w 1060"/>
                <a:gd name="T27" fmla="*/ 2271 h 2316"/>
                <a:gd name="T28" fmla="*/ 743 w 1060"/>
                <a:gd name="T29" fmla="*/ 2282 h 2316"/>
                <a:gd name="T30" fmla="*/ 737 w 1060"/>
                <a:gd name="T31" fmla="*/ 2287 h 2316"/>
                <a:gd name="T32" fmla="*/ 765 w 1060"/>
                <a:gd name="T33" fmla="*/ 2304 h 2316"/>
                <a:gd name="T34" fmla="*/ 737 w 1060"/>
                <a:gd name="T35" fmla="*/ 448 h 2316"/>
                <a:gd name="T36" fmla="*/ 815 w 1060"/>
                <a:gd name="T37" fmla="*/ 420 h 2316"/>
                <a:gd name="T38" fmla="*/ 892 w 1060"/>
                <a:gd name="T39" fmla="*/ 475 h 2316"/>
                <a:gd name="T40" fmla="*/ 970 w 1060"/>
                <a:gd name="T41" fmla="*/ 492 h 2316"/>
                <a:gd name="T42" fmla="*/ 998 w 1060"/>
                <a:gd name="T43" fmla="*/ 486 h 2316"/>
                <a:gd name="T44" fmla="*/ 1059 w 1060"/>
                <a:gd name="T45" fmla="*/ 353 h 2316"/>
                <a:gd name="T46" fmla="*/ 915 w 1060"/>
                <a:gd name="T47" fmla="*/ 221 h 2316"/>
                <a:gd name="T48" fmla="*/ 732 w 1060"/>
                <a:gd name="T49" fmla="*/ 205 h 2316"/>
                <a:gd name="T50" fmla="*/ 532 w 1060"/>
                <a:gd name="T51" fmla="*/ 50 h 2316"/>
                <a:gd name="T52" fmla="*/ 372 w 1060"/>
                <a:gd name="T53" fmla="*/ 83 h 2316"/>
                <a:gd name="T54" fmla="*/ 266 w 1060"/>
                <a:gd name="T55" fmla="*/ 44 h 2316"/>
                <a:gd name="T56" fmla="*/ 250 w 1060"/>
                <a:gd name="T57" fmla="*/ 155 h 2316"/>
                <a:gd name="T58" fmla="*/ 288 w 1060"/>
                <a:gd name="T59" fmla="*/ 364 h 2316"/>
                <a:gd name="T60" fmla="*/ 183 w 1060"/>
                <a:gd name="T61" fmla="*/ 414 h 2316"/>
                <a:gd name="T62" fmla="*/ 94 w 1060"/>
                <a:gd name="T63" fmla="*/ 503 h 2316"/>
                <a:gd name="T64" fmla="*/ 61 w 1060"/>
                <a:gd name="T65" fmla="*/ 697 h 2316"/>
                <a:gd name="T66" fmla="*/ 22 w 1060"/>
                <a:gd name="T67" fmla="*/ 752 h 2316"/>
                <a:gd name="T68" fmla="*/ 72 w 1060"/>
                <a:gd name="T69" fmla="*/ 869 h 2316"/>
                <a:gd name="T70" fmla="*/ 111 w 1060"/>
                <a:gd name="T71" fmla="*/ 1029 h 2316"/>
                <a:gd name="T72" fmla="*/ 89 w 1060"/>
                <a:gd name="T73" fmla="*/ 1135 h 2316"/>
                <a:gd name="T74" fmla="*/ 50 w 1060"/>
                <a:gd name="T75" fmla="*/ 1262 h 2316"/>
                <a:gd name="T76" fmla="*/ 67 w 1060"/>
                <a:gd name="T77" fmla="*/ 1312 h 2316"/>
                <a:gd name="T78" fmla="*/ 0 w 1060"/>
                <a:gd name="T79" fmla="*/ 1528 h 2316"/>
                <a:gd name="T80" fmla="*/ 61 w 1060"/>
                <a:gd name="T81" fmla="*/ 1589 h 2316"/>
                <a:gd name="T82" fmla="*/ 106 w 1060"/>
                <a:gd name="T83" fmla="*/ 1617 h 2316"/>
                <a:gd name="T84" fmla="*/ 172 w 1060"/>
                <a:gd name="T85" fmla="*/ 1650 h 2316"/>
                <a:gd name="T86" fmla="*/ 250 w 1060"/>
                <a:gd name="T87" fmla="*/ 1595 h 2316"/>
                <a:gd name="T88" fmla="*/ 410 w 1060"/>
                <a:gd name="T89" fmla="*/ 1578 h 2316"/>
                <a:gd name="T90" fmla="*/ 471 w 1060"/>
                <a:gd name="T91" fmla="*/ 1606 h 2316"/>
                <a:gd name="T92" fmla="*/ 432 w 1060"/>
                <a:gd name="T93" fmla="*/ 1512 h 2316"/>
                <a:gd name="T94" fmla="*/ 399 w 1060"/>
                <a:gd name="T95" fmla="*/ 1351 h 2316"/>
                <a:gd name="T96" fmla="*/ 444 w 1060"/>
                <a:gd name="T97" fmla="*/ 1273 h 2316"/>
                <a:gd name="T98" fmla="*/ 460 w 1060"/>
                <a:gd name="T99" fmla="*/ 1207 h 2316"/>
                <a:gd name="T100" fmla="*/ 432 w 1060"/>
                <a:gd name="T101" fmla="*/ 1113 h 2316"/>
                <a:gd name="T102" fmla="*/ 432 w 1060"/>
                <a:gd name="T103" fmla="*/ 1046 h 2316"/>
                <a:gd name="T104" fmla="*/ 421 w 1060"/>
                <a:gd name="T105" fmla="*/ 930 h 2316"/>
                <a:gd name="T106" fmla="*/ 471 w 1060"/>
                <a:gd name="T107" fmla="*/ 813 h 2316"/>
                <a:gd name="T108" fmla="*/ 460 w 1060"/>
                <a:gd name="T109" fmla="*/ 719 h 2316"/>
                <a:gd name="T110" fmla="*/ 444 w 1060"/>
                <a:gd name="T111" fmla="*/ 614 h 2316"/>
                <a:gd name="T112" fmla="*/ 405 w 1060"/>
                <a:gd name="T113" fmla="*/ 569 h 2316"/>
                <a:gd name="T114" fmla="*/ 377 w 1060"/>
                <a:gd name="T115" fmla="*/ 475 h 2316"/>
                <a:gd name="T116" fmla="*/ 460 w 1060"/>
                <a:gd name="T117" fmla="*/ 431 h 2316"/>
                <a:gd name="T118" fmla="*/ 549 w 1060"/>
                <a:gd name="T119" fmla="*/ 353 h 2316"/>
                <a:gd name="T120" fmla="*/ 682 w 1060"/>
                <a:gd name="T121" fmla="*/ 359 h 2316"/>
                <a:gd name="T122" fmla="*/ 721 w 1060"/>
                <a:gd name="T123" fmla="*/ 420 h 2316"/>
                <a:gd name="T124" fmla="*/ 737 w 1060"/>
                <a:gd name="T125" fmla="*/ 448 h 2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060" h="2316">
                  <a:moveTo>
                    <a:pt x="482" y="1700"/>
                  </a:moveTo>
                  <a:lnTo>
                    <a:pt x="482" y="1700"/>
                  </a:lnTo>
                  <a:cubicBezTo>
                    <a:pt x="466" y="1672"/>
                    <a:pt x="455" y="1683"/>
                    <a:pt x="455" y="1706"/>
                  </a:cubicBezTo>
                  <a:cubicBezTo>
                    <a:pt x="455" y="1722"/>
                    <a:pt x="471" y="1733"/>
                    <a:pt x="471" y="1750"/>
                  </a:cubicBezTo>
                  <a:cubicBezTo>
                    <a:pt x="471" y="1800"/>
                    <a:pt x="471" y="1800"/>
                    <a:pt x="471" y="1800"/>
                  </a:cubicBezTo>
                  <a:cubicBezTo>
                    <a:pt x="471" y="1822"/>
                    <a:pt x="455" y="1833"/>
                    <a:pt x="455" y="1861"/>
                  </a:cubicBezTo>
                  <a:cubicBezTo>
                    <a:pt x="455" y="1872"/>
                    <a:pt x="471" y="1883"/>
                    <a:pt x="471" y="1894"/>
                  </a:cubicBezTo>
                  <a:cubicBezTo>
                    <a:pt x="471" y="1938"/>
                    <a:pt x="471" y="1938"/>
                    <a:pt x="471" y="1938"/>
                  </a:cubicBezTo>
                  <a:cubicBezTo>
                    <a:pt x="499" y="2027"/>
                    <a:pt x="488" y="1922"/>
                    <a:pt x="493" y="1894"/>
                  </a:cubicBezTo>
                  <a:cubicBezTo>
                    <a:pt x="493" y="1877"/>
                    <a:pt x="505" y="1872"/>
                    <a:pt x="505" y="1861"/>
                  </a:cubicBezTo>
                  <a:cubicBezTo>
                    <a:pt x="505" y="1844"/>
                    <a:pt x="488" y="1839"/>
                    <a:pt x="488" y="1827"/>
                  </a:cubicBezTo>
                  <a:cubicBezTo>
                    <a:pt x="488" y="1805"/>
                    <a:pt x="499" y="1794"/>
                    <a:pt x="499" y="1772"/>
                  </a:cubicBezTo>
                  <a:cubicBezTo>
                    <a:pt x="499" y="1728"/>
                    <a:pt x="499" y="1728"/>
                    <a:pt x="499" y="1728"/>
                  </a:cubicBezTo>
                  <a:cubicBezTo>
                    <a:pt x="493" y="1722"/>
                    <a:pt x="482" y="1717"/>
                    <a:pt x="482" y="1706"/>
                  </a:cubicBezTo>
                  <a:cubicBezTo>
                    <a:pt x="482" y="1700"/>
                    <a:pt x="482" y="1700"/>
                    <a:pt x="482" y="1700"/>
                  </a:cubicBezTo>
                  <a:close/>
                  <a:moveTo>
                    <a:pt x="571" y="2221"/>
                  </a:moveTo>
                  <a:lnTo>
                    <a:pt x="571" y="2221"/>
                  </a:lnTo>
                  <a:cubicBezTo>
                    <a:pt x="560" y="2221"/>
                    <a:pt x="554" y="2215"/>
                    <a:pt x="543" y="2210"/>
                  </a:cubicBezTo>
                  <a:cubicBezTo>
                    <a:pt x="543" y="2210"/>
                    <a:pt x="538" y="2215"/>
                    <a:pt x="538" y="2221"/>
                  </a:cubicBezTo>
                  <a:cubicBezTo>
                    <a:pt x="538" y="2243"/>
                    <a:pt x="549" y="2265"/>
                    <a:pt x="571" y="2265"/>
                  </a:cubicBezTo>
                  <a:cubicBezTo>
                    <a:pt x="588" y="2265"/>
                    <a:pt x="599" y="2249"/>
                    <a:pt x="610" y="2232"/>
                  </a:cubicBezTo>
                  <a:cubicBezTo>
                    <a:pt x="593" y="2226"/>
                    <a:pt x="588" y="2221"/>
                    <a:pt x="571" y="2221"/>
                  </a:cubicBezTo>
                  <a:close/>
                  <a:moveTo>
                    <a:pt x="687" y="2265"/>
                  </a:moveTo>
                  <a:lnTo>
                    <a:pt x="687" y="2265"/>
                  </a:lnTo>
                  <a:cubicBezTo>
                    <a:pt x="671" y="2265"/>
                    <a:pt x="649" y="2271"/>
                    <a:pt x="649" y="2287"/>
                  </a:cubicBezTo>
                  <a:cubicBezTo>
                    <a:pt x="649" y="2298"/>
                    <a:pt x="665" y="2298"/>
                    <a:pt x="682" y="2298"/>
                  </a:cubicBezTo>
                  <a:cubicBezTo>
                    <a:pt x="693" y="2298"/>
                    <a:pt x="698" y="2293"/>
                    <a:pt x="715" y="2293"/>
                  </a:cubicBezTo>
                  <a:cubicBezTo>
                    <a:pt x="715" y="2271"/>
                    <a:pt x="715" y="2271"/>
                    <a:pt x="715" y="2271"/>
                  </a:cubicBezTo>
                  <a:cubicBezTo>
                    <a:pt x="704" y="2271"/>
                    <a:pt x="698" y="2265"/>
                    <a:pt x="687" y="2265"/>
                  </a:cubicBezTo>
                  <a:close/>
                  <a:moveTo>
                    <a:pt x="743" y="2282"/>
                  </a:moveTo>
                  <a:lnTo>
                    <a:pt x="743" y="2282"/>
                  </a:lnTo>
                  <a:cubicBezTo>
                    <a:pt x="743" y="2287"/>
                    <a:pt x="737" y="2287"/>
                    <a:pt x="737" y="2287"/>
                  </a:cubicBezTo>
                  <a:cubicBezTo>
                    <a:pt x="737" y="2298"/>
                    <a:pt x="748" y="2304"/>
                    <a:pt x="754" y="2315"/>
                  </a:cubicBezTo>
                  <a:cubicBezTo>
                    <a:pt x="759" y="2310"/>
                    <a:pt x="765" y="2310"/>
                    <a:pt x="765" y="2304"/>
                  </a:cubicBezTo>
                  <a:cubicBezTo>
                    <a:pt x="765" y="2293"/>
                    <a:pt x="754" y="2287"/>
                    <a:pt x="743" y="2282"/>
                  </a:cubicBezTo>
                  <a:close/>
                  <a:moveTo>
                    <a:pt x="737" y="448"/>
                  </a:moveTo>
                  <a:lnTo>
                    <a:pt x="737" y="448"/>
                  </a:lnTo>
                  <a:cubicBezTo>
                    <a:pt x="771" y="431"/>
                    <a:pt x="782" y="420"/>
                    <a:pt x="815" y="420"/>
                  </a:cubicBezTo>
                  <a:cubicBezTo>
                    <a:pt x="843" y="420"/>
                    <a:pt x="848" y="448"/>
                    <a:pt x="865" y="470"/>
                  </a:cubicBezTo>
                  <a:cubicBezTo>
                    <a:pt x="876" y="475"/>
                    <a:pt x="881" y="475"/>
                    <a:pt x="892" y="475"/>
                  </a:cubicBezTo>
                  <a:cubicBezTo>
                    <a:pt x="904" y="486"/>
                    <a:pt x="909" y="492"/>
                    <a:pt x="926" y="492"/>
                  </a:cubicBezTo>
                  <a:cubicBezTo>
                    <a:pt x="970" y="492"/>
                    <a:pt x="970" y="492"/>
                    <a:pt x="970" y="492"/>
                  </a:cubicBezTo>
                  <a:cubicBezTo>
                    <a:pt x="981" y="492"/>
                    <a:pt x="987" y="486"/>
                    <a:pt x="998" y="486"/>
                  </a:cubicBezTo>
                  <a:lnTo>
                    <a:pt x="998" y="486"/>
                  </a:lnTo>
                  <a:cubicBezTo>
                    <a:pt x="1014" y="453"/>
                    <a:pt x="1020" y="431"/>
                    <a:pt x="1037" y="398"/>
                  </a:cubicBezTo>
                  <a:cubicBezTo>
                    <a:pt x="1048" y="381"/>
                    <a:pt x="1059" y="370"/>
                    <a:pt x="1059" y="353"/>
                  </a:cubicBezTo>
                  <a:cubicBezTo>
                    <a:pt x="1059" y="309"/>
                    <a:pt x="1025" y="292"/>
                    <a:pt x="987" y="271"/>
                  </a:cubicBezTo>
                  <a:cubicBezTo>
                    <a:pt x="959" y="249"/>
                    <a:pt x="948" y="238"/>
                    <a:pt x="915" y="221"/>
                  </a:cubicBezTo>
                  <a:cubicBezTo>
                    <a:pt x="904" y="216"/>
                    <a:pt x="904" y="205"/>
                    <a:pt x="892" y="205"/>
                  </a:cubicBezTo>
                  <a:cubicBezTo>
                    <a:pt x="732" y="205"/>
                    <a:pt x="732" y="205"/>
                    <a:pt x="732" y="205"/>
                  </a:cubicBezTo>
                  <a:cubicBezTo>
                    <a:pt x="671" y="205"/>
                    <a:pt x="632" y="183"/>
                    <a:pt x="593" y="138"/>
                  </a:cubicBezTo>
                  <a:cubicBezTo>
                    <a:pt x="565" y="110"/>
                    <a:pt x="554" y="83"/>
                    <a:pt x="532" y="50"/>
                  </a:cubicBezTo>
                  <a:cubicBezTo>
                    <a:pt x="516" y="27"/>
                    <a:pt x="510" y="0"/>
                    <a:pt x="488" y="0"/>
                  </a:cubicBezTo>
                  <a:cubicBezTo>
                    <a:pt x="432" y="0"/>
                    <a:pt x="427" y="83"/>
                    <a:pt x="372" y="83"/>
                  </a:cubicBezTo>
                  <a:cubicBezTo>
                    <a:pt x="333" y="83"/>
                    <a:pt x="299" y="83"/>
                    <a:pt x="277" y="50"/>
                  </a:cubicBezTo>
                  <a:cubicBezTo>
                    <a:pt x="272" y="50"/>
                    <a:pt x="272" y="44"/>
                    <a:pt x="266" y="44"/>
                  </a:cubicBezTo>
                  <a:lnTo>
                    <a:pt x="266" y="44"/>
                  </a:lnTo>
                  <a:cubicBezTo>
                    <a:pt x="255" y="83"/>
                    <a:pt x="250" y="110"/>
                    <a:pt x="250" y="155"/>
                  </a:cubicBezTo>
                  <a:cubicBezTo>
                    <a:pt x="250" y="199"/>
                    <a:pt x="250" y="227"/>
                    <a:pt x="261" y="271"/>
                  </a:cubicBezTo>
                  <a:cubicBezTo>
                    <a:pt x="272" y="309"/>
                    <a:pt x="288" y="326"/>
                    <a:pt x="288" y="364"/>
                  </a:cubicBezTo>
                  <a:cubicBezTo>
                    <a:pt x="288" y="398"/>
                    <a:pt x="244" y="398"/>
                    <a:pt x="211" y="403"/>
                  </a:cubicBezTo>
                  <a:cubicBezTo>
                    <a:pt x="200" y="409"/>
                    <a:pt x="189" y="414"/>
                    <a:pt x="183" y="414"/>
                  </a:cubicBezTo>
                  <a:cubicBezTo>
                    <a:pt x="150" y="425"/>
                    <a:pt x="128" y="420"/>
                    <a:pt x="111" y="442"/>
                  </a:cubicBezTo>
                  <a:cubicBezTo>
                    <a:pt x="94" y="464"/>
                    <a:pt x="94" y="481"/>
                    <a:pt x="94" y="503"/>
                  </a:cubicBezTo>
                  <a:cubicBezTo>
                    <a:pt x="83" y="542"/>
                    <a:pt x="83" y="569"/>
                    <a:pt x="72" y="614"/>
                  </a:cubicBezTo>
                  <a:cubicBezTo>
                    <a:pt x="72" y="647"/>
                    <a:pt x="78" y="669"/>
                    <a:pt x="61" y="697"/>
                  </a:cubicBezTo>
                  <a:cubicBezTo>
                    <a:pt x="50" y="719"/>
                    <a:pt x="39" y="730"/>
                    <a:pt x="22" y="752"/>
                  </a:cubicBezTo>
                  <a:lnTo>
                    <a:pt x="22" y="752"/>
                  </a:lnTo>
                  <a:cubicBezTo>
                    <a:pt x="39" y="763"/>
                    <a:pt x="50" y="780"/>
                    <a:pt x="56" y="808"/>
                  </a:cubicBezTo>
                  <a:cubicBezTo>
                    <a:pt x="67" y="830"/>
                    <a:pt x="67" y="847"/>
                    <a:pt x="72" y="869"/>
                  </a:cubicBezTo>
                  <a:cubicBezTo>
                    <a:pt x="78" y="891"/>
                    <a:pt x="89" y="902"/>
                    <a:pt x="94" y="924"/>
                  </a:cubicBezTo>
                  <a:cubicBezTo>
                    <a:pt x="111" y="963"/>
                    <a:pt x="111" y="991"/>
                    <a:pt x="111" y="1029"/>
                  </a:cubicBezTo>
                  <a:cubicBezTo>
                    <a:pt x="111" y="1041"/>
                    <a:pt x="117" y="1046"/>
                    <a:pt x="117" y="1057"/>
                  </a:cubicBezTo>
                  <a:cubicBezTo>
                    <a:pt x="117" y="1090"/>
                    <a:pt x="94" y="1101"/>
                    <a:pt x="89" y="1135"/>
                  </a:cubicBezTo>
                  <a:cubicBezTo>
                    <a:pt x="89" y="1162"/>
                    <a:pt x="89" y="1179"/>
                    <a:pt x="83" y="1212"/>
                  </a:cubicBezTo>
                  <a:cubicBezTo>
                    <a:pt x="78" y="1234"/>
                    <a:pt x="50" y="1240"/>
                    <a:pt x="50" y="1262"/>
                  </a:cubicBezTo>
                  <a:cubicBezTo>
                    <a:pt x="50" y="1273"/>
                    <a:pt x="61" y="1279"/>
                    <a:pt x="61" y="1284"/>
                  </a:cubicBezTo>
                  <a:cubicBezTo>
                    <a:pt x="67" y="1312"/>
                    <a:pt x="67" y="1312"/>
                    <a:pt x="67" y="1312"/>
                  </a:cubicBezTo>
                  <a:cubicBezTo>
                    <a:pt x="33" y="1367"/>
                    <a:pt x="39" y="1412"/>
                    <a:pt x="22" y="1473"/>
                  </a:cubicBezTo>
                  <a:cubicBezTo>
                    <a:pt x="17" y="1495"/>
                    <a:pt x="0" y="1506"/>
                    <a:pt x="0" y="1528"/>
                  </a:cubicBezTo>
                  <a:cubicBezTo>
                    <a:pt x="0" y="1561"/>
                    <a:pt x="17" y="1573"/>
                    <a:pt x="28" y="1600"/>
                  </a:cubicBezTo>
                  <a:cubicBezTo>
                    <a:pt x="45" y="1600"/>
                    <a:pt x="50" y="1589"/>
                    <a:pt x="61" y="1589"/>
                  </a:cubicBezTo>
                  <a:cubicBezTo>
                    <a:pt x="78" y="1589"/>
                    <a:pt x="72" y="1622"/>
                    <a:pt x="89" y="1622"/>
                  </a:cubicBezTo>
                  <a:cubicBezTo>
                    <a:pt x="94" y="1622"/>
                    <a:pt x="100" y="1622"/>
                    <a:pt x="106" y="1617"/>
                  </a:cubicBezTo>
                  <a:cubicBezTo>
                    <a:pt x="117" y="1628"/>
                    <a:pt x="117" y="1633"/>
                    <a:pt x="128" y="1645"/>
                  </a:cubicBezTo>
                  <a:cubicBezTo>
                    <a:pt x="144" y="1656"/>
                    <a:pt x="155" y="1650"/>
                    <a:pt x="172" y="1650"/>
                  </a:cubicBezTo>
                  <a:cubicBezTo>
                    <a:pt x="194" y="1650"/>
                    <a:pt x="205" y="1645"/>
                    <a:pt x="216" y="1628"/>
                  </a:cubicBezTo>
                  <a:cubicBezTo>
                    <a:pt x="227" y="1617"/>
                    <a:pt x="233" y="1595"/>
                    <a:pt x="250" y="1595"/>
                  </a:cubicBezTo>
                  <a:cubicBezTo>
                    <a:pt x="272" y="1595"/>
                    <a:pt x="283" y="1606"/>
                    <a:pt x="305" y="1606"/>
                  </a:cubicBezTo>
                  <a:cubicBezTo>
                    <a:pt x="349" y="1606"/>
                    <a:pt x="372" y="1578"/>
                    <a:pt x="410" y="1578"/>
                  </a:cubicBezTo>
                  <a:cubicBezTo>
                    <a:pt x="427" y="1578"/>
                    <a:pt x="432" y="1595"/>
                    <a:pt x="444" y="1606"/>
                  </a:cubicBezTo>
                  <a:cubicBezTo>
                    <a:pt x="471" y="1606"/>
                    <a:pt x="471" y="1606"/>
                    <a:pt x="471" y="1606"/>
                  </a:cubicBezTo>
                  <a:cubicBezTo>
                    <a:pt x="471" y="1595"/>
                    <a:pt x="471" y="1595"/>
                    <a:pt x="471" y="1595"/>
                  </a:cubicBezTo>
                  <a:cubicBezTo>
                    <a:pt x="444" y="1573"/>
                    <a:pt x="444" y="1545"/>
                    <a:pt x="432" y="1512"/>
                  </a:cubicBezTo>
                  <a:cubicBezTo>
                    <a:pt x="410" y="1467"/>
                    <a:pt x="394" y="1440"/>
                    <a:pt x="394" y="1395"/>
                  </a:cubicBezTo>
                  <a:cubicBezTo>
                    <a:pt x="394" y="1379"/>
                    <a:pt x="399" y="1367"/>
                    <a:pt x="399" y="1351"/>
                  </a:cubicBezTo>
                  <a:cubicBezTo>
                    <a:pt x="399" y="1307"/>
                    <a:pt x="399" y="1307"/>
                    <a:pt x="399" y="1307"/>
                  </a:cubicBezTo>
                  <a:cubicBezTo>
                    <a:pt x="399" y="1284"/>
                    <a:pt x="432" y="1290"/>
                    <a:pt x="444" y="1273"/>
                  </a:cubicBezTo>
                  <a:cubicBezTo>
                    <a:pt x="449" y="1257"/>
                    <a:pt x="438" y="1246"/>
                    <a:pt x="444" y="1234"/>
                  </a:cubicBezTo>
                  <a:cubicBezTo>
                    <a:pt x="449" y="1223"/>
                    <a:pt x="460" y="1218"/>
                    <a:pt x="460" y="1207"/>
                  </a:cubicBezTo>
                  <a:cubicBezTo>
                    <a:pt x="460" y="1190"/>
                    <a:pt x="449" y="1185"/>
                    <a:pt x="438" y="1168"/>
                  </a:cubicBezTo>
                  <a:cubicBezTo>
                    <a:pt x="432" y="1146"/>
                    <a:pt x="432" y="1135"/>
                    <a:pt x="432" y="1113"/>
                  </a:cubicBezTo>
                  <a:cubicBezTo>
                    <a:pt x="432" y="1101"/>
                    <a:pt x="427" y="1096"/>
                    <a:pt x="427" y="1085"/>
                  </a:cubicBezTo>
                  <a:cubicBezTo>
                    <a:pt x="427" y="1068"/>
                    <a:pt x="432" y="1063"/>
                    <a:pt x="432" y="1046"/>
                  </a:cubicBezTo>
                  <a:cubicBezTo>
                    <a:pt x="432" y="1018"/>
                    <a:pt x="421" y="1002"/>
                    <a:pt x="421" y="974"/>
                  </a:cubicBezTo>
                  <a:cubicBezTo>
                    <a:pt x="421" y="930"/>
                    <a:pt x="421" y="930"/>
                    <a:pt x="421" y="930"/>
                  </a:cubicBezTo>
                  <a:cubicBezTo>
                    <a:pt x="421" y="908"/>
                    <a:pt x="421" y="891"/>
                    <a:pt x="432" y="874"/>
                  </a:cubicBezTo>
                  <a:cubicBezTo>
                    <a:pt x="455" y="852"/>
                    <a:pt x="471" y="841"/>
                    <a:pt x="471" y="813"/>
                  </a:cubicBezTo>
                  <a:cubicBezTo>
                    <a:pt x="471" y="791"/>
                    <a:pt x="460" y="786"/>
                    <a:pt x="460" y="763"/>
                  </a:cubicBezTo>
                  <a:cubicBezTo>
                    <a:pt x="455" y="747"/>
                    <a:pt x="460" y="736"/>
                    <a:pt x="460" y="719"/>
                  </a:cubicBezTo>
                  <a:cubicBezTo>
                    <a:pt x="460" y="664"/>
                    <a:pt x="460" y="664"/>
                    <a:pt x="460" y="664"/>
                  </a:cubicBezTo>
                  <a:cubicBezTo>
                    <a:pt x="460" y="641"/>
                    <a:pt x="449" y="630"/>
                    <a:pt x="444" y="614"/>
                  </a:cubicBezTo>
                  <a:cubicBezTo>
                    <a:pt x="444" y="608"/>
                    <a:pt x="444" y="597"/>
                    <a:pt x="438" y="592"/>
                  </a:cubicBezTo>
                  <a:cubicBezTo>
                    <a:pt x="432" y="581"/>
                    <a:pt x="416" y="581"/>
                    <a:pt x="405" y="569"/>
                  </a:cubicBezTo>
                  <a:cubicBezTo>
                    <a:pt x="399" y="558"/>
                    <a:pt x="405" y="547"/>
                    <a:pt x="399" y="536"/>
                  </a:cubicBezTo>
                  <a:cubicBezTo>
                    <a:pt x="394" y="514"/>
                    <a:pt x="377" y="503"/>
                    <a:pt x="377" y="475"/>
                  </a:cubicBezTo>
                  <a:cubicBezTo>
                    <a:pt x="377" y="464"/>
                    <a:pt x="394" y="464"/>
                    <a:pt x="399" y="459"/>
                  </a:cubicBezTo>
                  <a:cubicBezTo>
                    <a:pt x="421" y="448"/>
                    <a:pt x="438" y="442"/>
                    <a:pt x="460" y="431"/>
                  </a:cubicBezTo>
                  <a:cubicBezTo>
                    <a:pt x="477" y="420"/>
                    <a:pt x="488" y="409"/>
                    <a:pt x="505" y="398"/>
                  </a:cubicBezTo>
                  <a:cubicBezTo>
                    <a:pt x="521" y="376"/>
                    <a:pt x="527" y="359"/>
                    <a:pt x="549" y="353"/>
                  </a:cubicBezTo>
                  <a:cubicBezTo>
                    <a:pt x="577" y="342"/>
                    <a:pt x="593" y="342"/>
                    <a:pt x="621" y="342"/>
                  </a:cubicBezTo>
                  <a:cubicBezTo>
                    <a:pt x="649" y="342"/>
                    <a:pt x="654" y="353"/>
                    <a:pt x="682" y="359"/>
                  </a:cubicBezTo>
                  <a:cubicBezTo>
                    <a:pt x="704" y="364"/>
                    <a:pt x="737" y="364"/>
                    <a:pt x="737" y="392"/>
                  </a:cubicBezTo>
                  <a:cubicBezTo>
                    <a:pt x="737" y="403"/>
                    <a:pt x="721" y="409"/>
                    <a:pt x="721" y="420"/>
                  </a:cubicBezTo>
                  <a:cubicBezTo>
                    <a:pt x="721" y="431"/>
                    <a:pt x="732" y="431"/>
                    <a:pt x="737" y="436"/>
                  </a:cubicBezTo>
                  <a:cubicBezTo>
                    <a:pt x="737" y="442"/>
                    <a:pt x="737" y="442"/>
                    <a:pt x="737" y="448"/>
                  </a:cubicBezTo>
                  <a:close/>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60" name="Freeform 104">
              <a:extLst>
                <a:ext uri="{FF2B5EF4-FFF2-40B4-BE49-F238E27FC236}">
                  <a16:creationId xmlns:a16="http://schemas.microsoft.com/office/drawing/2014/main" xmlns="" id="{0AAE581E-61EC-46F4-9D51-12798A394119}"/>
                </a:ext>
              </a:extLst>
            </p:cNvPr>
            <p:cNvSpPr>
              <a:spLocks noChangeArrowheads="1"/>
            </p:cNvSpPr>
            <p:nvPr/>
          </p:nvSpPr>
          <p:spPr bwMode="auto">
            <a:xfrm>
              <a:off x="20359949" y="3622676"/>
              <a:ext cx="192075" cy="436563"/>
            </a:xfrm>
            <a:custGeom>
              <a:avLst/>
              <a:gdLst>
                <a:gd name="T0" fmla="*/ 266 w 533"/>
                <a:gd name="T1" fmla="*/ 1201 h 1213"/>
                <a:gd name="T2" fmla="*/ 266 w 533"/>
                <a:gd name="T3" fmla="*/ 1201 h 1213"/>
                <a:gd name="T4" fmla="*/ 305 w 533"/>
                <a:gd name="T5" fmla="*/ 1146 h 1213"/>
                <a:gd name="T6" fmla="*/ 316 w 533"/>
                <a:gd name="T7" fmla="*/ 1063 h 1213"/>
                <a:gd name="T8" fmla="*/ 338 w 533"/>
                <a:gd name="T9" fmla="*/ 952 h 1213"/>
                <a:gd name="T10" fmla="*/ 355 w 533"/>
                <a:gd name="T11" fmla="*/ 891 h 1213"/>
                <a:gd name="T12" fmla="*/ 427 w 533"/>
                <a:gd name="T13" fmla="*/ 863 h 1213"/>
                <a:gd name="T14" fmla="*/ 455 w 533"/>
                <a:gd name="T15" fmla="*/ 852 h 1213"/>
                <a:gd name="T16" fmla="*/ 532 w 533"/>
                <a:gd name="T17" fmla="*/ 813 h 1213"/>
                <a:gd name="T18" fmla="*/ 505 w 533"/>
                <a:gd name="T19" fmla="*/ 720 h 1213"/>
                <a:gd name="T20" fmla="*/ 494 w 533"/>
                <a:gd name="T21" fmla="*/ 604 h 1213"/>
                <a:gd name="T22" fmla="*/ 510 w 533"/>
                <a:gd name="T23" fmla="*/ 493 h 1213"/>
                <a:gd name="T24" fmla="*/ 510 w 533"/>
                <a:gd name="T25" fmla="*/ 493 h 1213"/>
                <a:gd name="T26" fmla="*/ 471 w 533"/>
                <a:gd name="T27" fmla="*/ 415 h 1213"/>
                <a:gd name="T28" fmla="*/ 405 w 533"/>
                <a:gd name="T29" fmla="*/ 316 h 1213"/>
                <a:gd name="T30" fmla="*/ 366 w 533"/>
                <a:gd name="T31" fmla="*/ 255 h 1213"/>
                <a:gd name="T32" fmla="*/ 344 w 533"/>
                <a:gd name="T33" fmla="*/ 227 h 1213"/>
                <a:gd name="T34" fmla="*/ 361 w 533"/>
                <a:gd name="T35" fmla="*/ 172 h 1213"/>
                <a:gd name="T36" fmla="*/ 372 w 533"/>
                <a:gd name="T37" fmla="*/ 100 h 1213"/>
                <a:gd name="T38" fmla="*/ 361 w 533"/>
                <a:gd name="T39" fmla="*/ 0 h 1213"/>
                <a:gd name="T40" fmla="*/ 361 w 533"/>
                <a:gd name="T41" fmla="*/ 0 h 1213"/>
                <a:gd name="T42" fmla="*/ 289 w 533"/>
                <a:gd name="T43" fmla="*/ 100 h 1213"/>
                <a:gd name="T44" fmla="*/ 266 w 533"/>
                <a:gd name="T45" fmla="*/ 161 h 1213"/>
                <a:gd name="T46" fmla="*/ 228 w 533"/>
                <a:gd name="T47" fmla="*/ 210 h 1213"/>
                <a:gd name="T48" fmla="*/ 239 w 533"/>
                <a:gd name="T49" fmla="*/ 238 h 1213"/>
                <a:gd name="T50" fmla="*/ 217 w 533"/>
                <a:gd name="T51" fmla="*/ 294 h 1213"/>
                <a:gd name="T52" fmla="*/ 222 w 533"/>
                <a:gd name="T53" fmla="*/ 305 h 1213"/>
                <a:gd name="T54" fmla="*/ 239 w 533"/>
                <a:gd name="T55" fmla="*/ 360 h 1213"/>
                <a:gd name="T56" fmla="*/ 228 w 533"/>
                <a:gd name="T57" fmla="*/ 404 h 1213"/>
                <a:gd name="T58" fmla="*/ 250 w 533"/>
                <a:gd name="T59" fmla="*/ 454 h 1213"/>
                <a:gd name="T60" fmla="*/ 250 w 533"/>
                <a:gd name="T61" fmla="*/ 504 h 1213"/>
                <a:gd name="T62" fmla="*/ 217 w 533"/>
                <a:gd name="T63" fmla="*/ 504 h 1213"/>
                <a:gd name="T64" fmla="*/ 194 w 533"/>
                <a:gd name="T65" fmla="*/ 526 h 1213"/>
                <a:gd name="T66" fmla="*/ 172 w 533"/>
                <a:gd name="T67" fmla="*/ 571 h 1213"/>
                <a:gd name="T68" fmla="*/ 144 w 533"/>
                <a:gd name="T69" fmla="*/ 648 h 1213"/>
                <a:gd name="T70" fmla="*/ 156 w 533"/>
                <a:gd name="T71" fmla="*/ 698 h 1213"/>
                <a:gd name="T72" fmla="*/ 156 w 533"/>
                <a:gd name="T73" fmla="*/ 731 h 1213"/>
                <a:gd name="T74" fmla="*/ 50 w 533"/>
                <a:gd name="T75" fmla="*/ 797 h 1213"/>
                <a:gd name="T76" fmla="*/ 23 w 533"/>
                <a:gd name="T77" fmla="*/ 797 h 1213"/>
                <a:gd name="T78" fmla="*/ 6 w 533"/>
                <a:gd name="T79" fmla="*/ 797 h 1213"/>
                <a:gd name="T80" fmla="*/ 6 w 533"/>
                <a:gd name="T81" fmla="*/ 825 h 1213"/>
                <a:gd name="T82" fmla="*/ 0 w 533"/>
                <a:gd name="T83" fmla="*/ 874 h 1213"/>
                <a:gd name="T84" fmla="*/ 0 w 533"/>
                <a:gd name="T85" fmla="*/ 885 h 1213"/>
                <a:gd name="T86" fmla="*/ 23 w 533"/>
                <a:gd name="T87" fmla="*/ 880 h 1213"/>
                <a:gd name="T88" fmla="*/ 45 w 533"/>
                <a:gd name="T89" fmla="*/ 880 h 1213"/>
                <a:gd name="T90" fmla="*/ 45 w 533"/>
                <a:gd name="T91" fmla="*/ 930 h 1213"/>
                <a:gd name="T92" fmla="*/ 39 w 533"/>
                <a:gd name="T93" fmla="*/ 952 h 1213"/>
                <a:gd name="T94" fmla="*/ 34 w 533"/>
                <a:gd name="T95" fmla="*/ 974 h 1213"/>
                <a:gd name="T96" fmla="*/ 6 w 533"/>
                <a:gd name="T97" fmla="*/ 985 h 1213"/>
                <a:gd name="T98" fmla="*/ 0 w 533"/>
                <a:gd name="T99" fmla="*/ 1013 h 1213"/>
                <a:gd name="T100" fmla="*/ 6 w 533"/>
                <a:gd name="T101" fmla="*/ 1041 h 1213"/>
                <a:gd name="T102" fmla="*/ 23 w 533"/>
                <a:gd name="T103" fmla="*/ 1118 h 1213"/>
                <a:gd name="T104" fmla="*/ 50 w 533"/>
                <a:gd name="T105" fmla="*/ 1151 h 1213"/>
                <a:gd name="T106" fmla="*/ 78 w 533"/>
                <a:gd name="T107" fmla="*/ 1196 h 1213"/>
                <a:gd name="T108" fmla="*/ 100 w 533"/>
                <a:gd name="T109" fmla="*/ 1190 h 1213"/>
                <a:gd name="T110" fmla="*/ 117 w 533"/>
                <a:gd name="T111" fmla="*/ 1212 h 1213"/>
                <a:gd name="T112" fmla="*/ 205 w 533"/>
                <a:gd name="T113" fmla="*/ 1179 h 1213"/>
                <a:gd name="T114" fmla="*/ 266 w 533"/>
                <a:gd name="T115" fmla="*/ 1201 h 1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533" h="1213">
                  <a:moveTo>
                    <a:pt x="266" y="1201"/>
                  </a:moveTo>
                  <a:lnTo>
                    <a:pt x="266" y="1201"/>
                  </a:lnTo>
                  <a:cubicBezTo>
                    <a:pt x="283" y="1179"/>
                    <a:pt x="294" y="1168"/>
                    <a:pt x="305" y="1146"/>
                  </a:cubicBezTo>
                  <a:cubicBezTo>
                    <a:pt x="322" y="1118"/>
                    <a:pt x="316" y="1096"/>
                    <a:pt x="316" y="1063"/>
                  </a:cubicBezTo>
                  <a:cubicBezTo>
                    <a:pt x="327" y="1018"/>
                    <a:pt x="327" y="991"/>
                    <a:pt x="338" y="952"/>
                  </a:cubicBezTo>
                  <a:cubicBezTo>
                    <a:pt x="338" y="930"/>
                    <a:pt x="338" y="913"/>
                    <a:pt x="355" y="891"/>
                  </a:cubicBezTo>
                  <a:cubicBezTo>
                    <a:pt x="372" y="869"/>
                    <a:pt x="394" y="874"/>
                    <a:pt x="427" y="863"/>
                  </a:cubicBezTo>
                  <a:cubicBezTo>
                    <a:pt x="433" y="863"/>
                    <a:pt x="444" y="858"/>
                    <a:pt x="455" y="852"/>
                  </a:cubicBezTo>
                  <a:cubicBezTo>
                    <a:pt x="488" y="847"/>
                    <a:pt x="532" y="847"/>
                    <a:pt x="532" y="813"/>
                  </a:cubicBezTo>
                  <a:cubicBezTo>
                    <a:pt x="532" y="775"/>
                    <a:pt x="516" y="758"/>
                    <a:pt x="505" y="720"/>
                  </a:cubicBezTo>
                  <a:cubicBezTo>
                    <a:pt x="494" y="676"/>
                    <a:pt x="494" y="648"/>
                    <a:pt x="494" y="604"/>
                  </a:cubicBezTo>
                  <a:cubicBezTo>
                    <a:pt x="494" y="559"/>
                    <a:pt x="499" y="532"/>
                    <a:pt x="510" y="493"/>
                  </a:cubicBezTo>
                  <a:lnTo>
                    <a:pt x="510" y="493"/>
                  </a:lnTo>
                  <a:cubicBezTo>
                    <a:pt x="494" y="465"/>
                    <a:pt x="488" y="443"/>
                    <a:pt x="471" y="415"/>
                  </a:cubicBezTo>
                  <a:cubicBezTo>
                    <a:pt x="449" y="377"/>
                    <a:pt x="433" y="354"/>
                    <a:pt x="405" y="316"/>
                  </a:cubicBezTo>
                  <a:cubicBezTo>
                    <a:pt x="394" y="294"/>
                    <a:pt x="383" y="282"/>
                    <a:pt x="366" y="255"/>
                  </a:cubicBezTo>
                  <a:cubicBezTo>
                    <a:pt x="361" y="244"/>
                    <a:pt x="344" y="238"/>
                    <a:pt x="344" y="227"/>
                  </a:cubicBezTo>
                  <a:cubicBezTo>
                    <a:pt x="344" y="205"/>
                    <a:pt x="355" y="194"/>
                    <a:pt x="361" y="172"/>
                  </a:cubicBezTo>
                  <a:cubicBezTo>
                    <a:pt x="372" y="144"/>
                    <a:pt x="372" y="127"/>
                    <a:pt x="372" y="100"/>
                  </a:cubicBezTo>
                  <a:cubicBezTo>
                    <a:pt x="372" y="61"/>
                    <a:pt x="372" y="39"/>
                    <a:pt x="361" y="0"/>
                  </a:cubicBezTo>
                  <a:lnTo>
                    <a:pt x="361" y="0"/>
                  </a:lnTo>
                  <a:cubicBezTo>
                    <a:pt x="333" y="33"/>
                    <a:pt x="305" y="55"/>
                    <a:pt x="289" y="100"/>
                  </a:cubicBezTo>
                  <a:cubicBezTo>
                    <a:pt x="283" y="122"/>
                    <a:pt x="277" y="138"/>
                    <a:pt x="266" y="161"/>
                  </a:cubicBezTo>
                  <a:cubicBezTo>
                    <a:pt x="250" y="177"/>
                    <a:pt x="228" y="188"/>
                    <a:pt x="228" y="210"/>
                  </a:cubicBezTo>
                  <a:cubicBezTo>
                    <a:pt x="228" y="221"/>
                    <a:pt x="239" y="227"/>
                    <a:pt x="239" y="238"/>
                  </a:cubicBezTo>
                  <a:cubicBezTo>
                    <a:pt x="239" y="260"/>
                    <a:pt x="217" y="271"/>
                    <a:pt x="217" y="294"/>
                  </a:cubicBezTo>
                  <a:cubicBezTo>
                    <a:pt x="217" y="294"/>
                    <a:pt x="222" y="299"/>
                    <a:pt x="222" y="305"/>
                  </a:cubicBezTo>
                  <a:cubicBezTo>
                    <a:pt x="228" y="327"/>
                    <a:pt x="239" y="338"/>
                    <a:pt x="239" y="360"/>
                  </a:cubicBezTo>
                  <a:cubicBezTo>
                    <a:pt x="239" y="377"/>
                    <a:pt x="228" y="388"/>
                    <a:pt x="228" y="404"/>
                  </a:cubicBezTo>
                  <a:cubicBezTo>
                    <a:pt x="228" y="421"/>
                    <a:pt x="250" y="432"/>
                    <a:pt x="250" y="454"/>
                  </a:cubicBezTo>
                  <a:cubicBezTo>
                    <a:pt x="250" y="504"/>
                    <a:pt x="250" y="504"/>
                    <a:pt x="250" y="504"/>
                  </a:cubicBezTo>
                  <a:cubicBezTo>
                    <a:pt x="239" y="504"/>
                    <a:pt x="228" y="504"/>
                    <a:pt x="217" y="504"/>
                  </a:cubicBezTo>
                  <a:cubicBezTo>
                    <a:pt x="205" y="504"/>
                    <a:pt x="200" y="515"/>
                    <a:pt x="194" y="526"/>
                  </a:cubicBezTo>
                  <a:cubicBezTo>
                    <a:pt x="183" y="543"/>
                    <a:pt x="178" y="548"/>
                    <a:pt x="172" y="571"/>
                  </a:cubicBezTo>
                  <a:cubicBezTo>
                    <a:pt x="161" y="598"/>
                    <a:pt x="144" y="615"/>
                    <a:pt x="144" y="648"/>
                  </a:cubicBezTo>
                  <a:cubicBezTo>
                    <a:pt x="144" y="665"/>
                    <a:pt x="156" y="676"/>
                    <a:pt x="156" y="698"/>
                  </a:cubicBezTo>
                  <a:cubicBezTo>
                    <a:pt x="156" y="731"/>
                    <a:pt x="156" y="731"/>
                    <a:pt x="156" y="731"/>
                  </a:cubicBezTo>
                  <a:cubicBezTo>
                    <a:pt x="106" y="741"/>
                    <a:pt x="100" y="797"/>
                    <a:pt x="50" y="797"/>
                  </a:cubicBezTo>
                  <a:cubicBezTo>
                    <a:pt x="39" y="797"/>
                    <a:pt x="34" y="797"/>
                    <a:pt x="23" y="797"/>
                  </a:cubicBezTo>
                  <a:cubicBezTo>
                    <a:pt x="6" y="797"/>
                    <a:pt x="6" y="797"/>
                    <a:pt x="6" y="797"/>
                  </a:cubicBezTo>
                  <a:cubicBezTo>
                    <a:pt x="6" y="825"/>
                    <a:pt x="6" y="825"/>
                    <a:pt x="6" y="825"/>
                  </a:cubicBezTo>
                  <a:cubicBezTo>
                    <a:pt x="6" y="847"/>
                    <a:pt x="0" y="858"/>
                    <a:pt x="0" y="874"/>
                  </a:cubicBezTo>
                  <a:cubicBezTo>
                    <a:pt x="0" y="880"/>
                    <a:pt x="0" y="880"/>
                    <a:pt x="0" y="885"/>
                  </a:cubicBezTo>
                  <a:cubicBezTo>
                    <a:pt x="11" y="885"/>
                    <a:pt x="17" y="880"/>
                    <a:pt x="23" y="880"/>
                  </a:cubicBezTo>
                  <a:cubicBezTo>
                    <a:pt x="34" y="880"/>
                    <a:pt x="34" y="880"/>
                    <a:pt x="45" y="880"/>
                  </a:cubicBezTo>
                  <a:cubicBezTo>
                    <a:pt x="45" y="930"/>
                    <a:pt x="45" y="930"/>
                    <a:pt x="45" y="930"/>
                  </a:cubicBezTo>
                  <a:cubicBezTo>
                    <a:pt x="45" y="935"/>
                    <a:pt x="39" y="941"/>
                    <a:pt x="39" y="952"/>
                  </a:cubicBezTo>
                  <a:cubicBezTo>
                    <a:pt x="34" y="958"/>
                    <a:pt x="39" y="969"/>
                    <a:pt x="34" y="974"/>
                  </a:cubicBezTo>
                  <a:cubicBezTo>
                    <a:pt x="23" y="980"/>
                    <a:pt x="11" y="980"/>
                    <a:pt x="6" y="985"/>
                  </a:cubicBezTo>
                  <a:cubicBezTo>
                    <a:pt x="0" y="996"/>
                    <a:pt x="0" y="1002"/>
                    <a:pt x="0" y="1013"/>
                  </a:cubicBezTo>
                  <a:cubicBezTo>
                    <a:pt x="0" y="1024"/>
                    <a:pt x="6" y="1030"/>
                    <a:pt x="6" y="1041"/>
                  </a:cubicBezTo>
                  <a:cubicBezTo>
                    <a:pt x="17" y="1068"/>
                    <a:pt x="17" y="1085"/>
                    <a:pt x="23" y="1118"/>
                  </a:cubicBezTo>
                  <a:cubicBezTo>
                    <a:pt x="23" y="1135"/>
                    <a:pt x="45" y="1135"/>
                    <a:pt x="50" y="1151"/>
                  </a:cubicBezTo>
                  <a:cubicBezTo>
                    <a:pt x="56" y="1174"/>
                    <a:pt x="61" y="1196"/>
                    <a:pt x="78" y="1196"/>
                  </a:cubicBezTo>
                  <a:cubicBezTo>
                    <a:pt x="89" y="1196"/>
                    <a:pt x="95" y="1190"/>
                    <a:pt x="100" y="1190"/>
                  </a:cubicBezTo>
                  <a:cubicBezTo>
                    <a:pt x="106" y="1201"/>
                    <a:pt x="111" y="1212"/>
                    <a:pt x="117" y="1212"/>
                  </a:cubicBezTo>
                  <a:cubicBezTo>
                    <a:pt x="156" y="1212"/>
                    <a:pt x="172" y="1179"/>
                    <a:pt x="205" y="1179"/>
                  </a:cubicBezTo>
                  <a:cubicBezTo>
                    <a:pt x="228" y="1179"/>
                    <a:pt x="250" y="1190"/>
                    <a:pt x="266" y="1201"/>
                  </a:cubicBezTo>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61" name="Freeform 105">
              <a:extLst>
                <a:ext uri="{FF2B5EF4-FFF2-40B4-BE49-F238E27FC236}">
                  <a16:creationId xmlns:a16="http://schemas.microsoft.com/office/drawing/2014/main" xmlns="" id="{AB8A6B46-B734-4B6D-80DC-BC5684F0E35A}"/>
                </a:ext>
              </a:extLst>
            </p:cNvPr>
            <p:cNvSpPr>
              <a:spLocks noChangeArrowheads="1"/>
            </p:cNvSpPr>
            <p:nvPr/>
          </p:nvSpPr>
          <p:spPr bwMode="auto">
            <a:xfrm>
              <a:off x="20483766" y="3297238"/>
              <a:ext cx="607973" cy="684212"/>
            </a:xfrm>
            <a:custGeom>
              <a:avLst/>
              <a:gdLst>
                <a:gd name="T0" fmla="*/ 1552 w 1691"/>
                <a:gd name="T1" fmla="*/ 1075 h 1900"/>
                <a:gd name="T2" fmla="*/ 1408 w 1691"/>
                <a:gd name="T3" fmla="*/ 1080 h 1900"/>
                <a:gd name="T4" fmla="*/ 1402 w 1691"/>
                <a:gd name="T5" fmla="*/ 1163 h 1900"/>
                <a:gd name="T6" fmla="*/ 1452 w 1691"/>
                <a:gd name="T7" fmla="*/ 1197 h 1900"/>
                <a:gd name="T8" fmla="*/ 1541 w 1691"/>
                <a:gd name="T9" fmla="*/ 1202 h 1900"/>
                <a:gd name="T10" fmla="*/ 1585 w 1691"/>
                <a:gd name="T11" fmla="*/ 1252 h 1900"/>
                <a:gd name="T12" fmla="*/ 1685 w 1691"/>
                <a:gd name="T13" fmla="*/ 1097 h 1900"/>
                <a:gd name="T14" fmla="*/ 1563 w 1691"/>
                <a:gd name="T15" fmla="*/ 1141 h 1900"/>
                <a:gd name="T16" fmla="*/ 1164 w 1691"/>
                <a:gd name="T17" fmla="*/ 1888 h 1900"/>
                <a:gd name="T18" fmla="*/ 898 w 1691"/>
                <a:gd name="T19" fmla="*/ 1838 h 1900"/>
                <a:gd name="T20" fmla="*/ 959 w 1691"/>
                <a:gd name="T21" fmla="*/ 1705 h 1900"/>
                <a:gd name="T22" fmla="*/ 792 w 1691"/>
                <a:gd name="T23" fmla="*/ 1557 h 1900"/>
                <a:gd name="T24" fmla="*/ 432 w 1691"/>
                <a:gd name="T25" fmla="*/ 1402 h 1900"/>
                <a:gd name="T26" fmla="*/ 177 w 1691"/>
                <a:gd name="T27" fmla="*/ 1402 h 1900"/>
                <a:gd name="T28" fmla="*/ 127 w 1691"/>
                <a:gd name="T29" fmla="*/ 1318 h 1900"/>
                <a:gd name="T30" fmla="*/ 0 w 1691"/>
                <a:gd name="T31" fmla="*/ 1130 h 1900"/>
                <a:gd name="T32" fmla="*/ 17 w 1691"/>
                <a:gd name="T33" fmla="*/ 903 h 1900"/>
                <a:gd name="T34" fmla="*/ 66 w 1691"/>
                <a:gd name="T35" fmla="*/ 759 h 1900"/>
                <a:gd name="T36" fmla="*/ 33 w 1691"/>
                <a:gd name="T37" fmla="*/ 604 h 1900"/>
                <a:gd name="T38" fmla="*/ 100 w 1691"/>
                <a:gd name="T39" fmla="*/ 598 h 1900"/>
                <a:gd name="T40" fmla="*/ 116 w 1691"/>
                <a:gd name="T41" fmla="*/ 581 h 1900"/>
                <a:gd name="T42" fmla="*/ 122 w 1691"/>
                <a:gd name="T43" fmla="*/ 437 h 1900"/>
                <a:gd name="T44" fmla="*/ 194 w 1691"/>
                <a:gd name="T45" fmla="*/ 332 h 1900"/>
                <a:gd name="T46" fmla="*/ 260 w 1691"/>
                <a:gd name="T47" fmla="*/ 232 h 1900"/>
                <a:gd name="T48" fmla="*/ 332 w 1691"/>
                <a:gd name="T49" fmla="*/ 216 h 1900"/>
                <a:gd name="T50" fmla="*/ 410 w 1691"/>
                <a:gd name="T51" fmla="*/ 238 h 1900"/>
                <a:gd name="T52" fmla="*/ 499 w 1691"/>
                <a:gd name="T53" fmla="*/ 138 h 1900"/>
                <a:gd name="T54" fmla="*/ 526 w 1691"/>
                <a:gd name="T55" fmla="*/ 11 h 1900"/>
                <a:gd name="T56" fmla="*/ 671 w 1691"/>
                <a:gd name="T57" fmla="*/ 27 h 1900"/>
                <a:gd name="T58" fmla="*/ 804 w 1691"/>
                <a:gd name="T59" fmla="*/ 27 h 1900"/>
                <a:gd name="T60" fmla="*/ 864 w 1691"/>
                <a:gd name="T61" fmla="*/ 121 h 1900"/>
                <a:gd name="T62" fmla="*/ 1031 w 1691"/>
                <a:gd name="T63" fmla="*/ 144 h 1900"/>
                <a:gd name="T64" fmla="*/ 1103 w 1691"/>
                <a:gd name="T65" fmla="*/ 127 h 1900"/>
                <a:gd name="T66" fmla="*/ 937 w 1691"/>
                <a:gd name="T67" fmla="*/ 188 h 1900"/>
                <a:gd name="T68" fmla="*/ 665 w 1691"/>
                <a:gd name="T69" fmla="*/ 244 h 1900"/>
                <a:gd name="T70" fmla="*/ 731 w 1691"/>
                <a:gd name="T71" fmla="*/ 371 h 1900"/>
                <a:gd name="T72" fmla="*/ 632 w 1691"/>
                <a:gd name="T73" fmla="*/ 399 h 1900"/>
                <a:gd name="T74" fmla="*/ 549 w 1691"/>
                <a:gd name="T75" fmla="*/ 382 h 1900"/>
                <a:gd name="T76" fmla="*/ 299 w 1691"/>
                <a:gd name="T77" fmla="*/ 410 h 1900"/>
                <a:gd name="T78" fmla="*/ 183 w 1691"/>
                <a:gd name="T79" fmla="*/ 709 h 1900"/>
                <a:gd name="T80" fmla="*/ 260 w 1691"/>
                <a:gd name="T81" fmla="*/ 919 h 1900"/>
                <a:gd name="T82" fmla="*/ 377 w 1691"/>
                <a:gd name="T83" fmla="*/ 986 h 1900"/>
                <a:gd name="T84" fmla="*/ 460 w 1691"/>
                <a:gd name="T85" fmla="*/ 1124 h 1900"/>
                <a:gd name="T86" fmla="*/ 571 w 1691"/>
                <a:gd name="T87" fmla="*/ 1174 h 1900"/>
                <a:gd name="T88" fmla="*/ 687 w 1691"/>
                <a:gd name="T89" fmla="*/ 1097 h 1900"/>
                <a:gd name="T90" fmla="*/ 964 w 1691"/>
                <a:gd name="T91" fmla="*/ 969 h 1900"/>
                <a:gd name="T92" fmla="*/ 1075 w 1691"/>
                <a:gd name="T93" fmla="*/ 964 h 1900"/>
                <a:gd name="T94" fmla="*/ 1258 w 1691"/>
                <a:gd name="T95" fmla="*/ 886 h 1900"/>
                <a:gd name="T96" fmla="*/ 1419 w 1691"/>
                <a:gd name="T97" fmla="*/ 875 h 1900"/>
                <a:gd name="T98" fmla="*/ 1590 w 1691"/>
                <a:gd name="T99" fmla="*/ 820 h 1900"/>
                <a:gd name="T100" fmla="*/ 1635 w 1691"/>
                <a:gd name="T101" fmla="*/ 953 h 1900"/>
                <a:gd name="T102" fmla="*/ 1552 w 1691"/>
                <a:gd name="T103" fmla="*/ 991 h 1900"/>
                <a:gd name="T104" fmla="*/ 1463 w 1691"/>
                <a:gd name="T105" fmla="*/ 953 h 1900"/>
                <a:gd name="T106" fmla="*/ 1197 w 1691"/>
                <a:gd name="T107" fmla="*/ 1219 h 1900"/>
                <a:gd name="T108" fmla="*/ 1025 w 1691"/>
                <a:gd name="T109" fmla="*/ 1318 h 1900"/>
                <a:gd name="T110" fmla="*/ 876 w 1691"/>
                <a:gd name="T111" fmla="*/ 1468 h 1900"/>
                <a:gd name="T112" fmla="*/ 986 w 1691"/>
                <a:gd name="T113" fmla="*/ 1601 h 1900"/>
                <a:gd name="T114" fmla="*/ 1042 w 1691"/>
                <a:gd name="T115" fmla="*/ 1728 h 1900"/>
                <a:gd name="T116" fmla="*/ 1142 w 1691"/>
                <a:gd name="T117" fmla="*/ 1794 h 1900"/>
                <a:gd name="T118" fmla="*/ 1147 w 1691"/>
                <a:gd name="T119" fmla="*/ 1844 h 19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691" h="1900">
                  <a:moveTo>
                    <a:pt x="1563" y="1141"/>
                  </a:moveTo>
                  <a:lnTo>
                    <a:pt x="1563" y="1141"/>
                  </a:lnTo>
                  <a:cubicBezTo>
                    <a:pt x="1552" y="1113"/>
                    <a:pt x="1552" y="1102"/>
                    <a:pt x="1552" y="1075"/>
                  </a:cubicBezTo>
                  <a:cubicBezTo>
                    <a:pt x="1541" y="1069"/>
                    <a:pt x="1541" y="1069"/>
                    <a:pt x="1529" y="1069"/>
                  </a:cubicBezTo>
                  <a:cubicBezTo>
                    <a:pt x="1507" y="1069"/>
                    <a:pt x="1491" y="1080"/>
                    <a:pt x="1469" y="1080"/>
                  </a:cubicBezTo>
                  <a:cubicBezTo>
                    <a:pt x="1408" y="1080"/>
                    <a:pt x="1408" y="1080"/>
                    <a:pt x="1408" y="1080"/>
                  </a:cubicBezTo>
                  <a:cubicBezTo>
                    <a:pt x="1391" y="1102"/>
                    <a:pt x="1391" y="1124"/>
                    <a:pt x="1380" y="1152"/>
                  </a:cubicBezTo>
                  <a:cubicBezTo>
                    <a:pt x="1380" y="1163"/>
                    <a:pt x="1380" y="1163"/>
                    <a:pt x="1380" y="1163"/>
                  </a:cubicBezTo>
                  <a:cubicBezTo>
                    <a:pt x="1391" y="1163"/>
                    <a:pt x="1396" y="1163"/>
                    <a:pt x="1402" y="1163"/>
                  </a:cubicBezTo>
                  <a:cubicBezTo>
                    <a:pt x="1402" y="1185"/>
                    <a:pt x="1402" y="1202"/>
                    <a:pt x="1402" y="1224"/>
                  </a:cubicBezTo>
                  <a:cubicBezTo>
                    <a:pt x="1408" y="1224"/>
                    <a:pt x="1413" y="1230"/>
                    <a:pt x="1413" y="1230"/>
                  </a:cubicBezTo>
                  <a:cubicBezTo>
                    <a:pt x="1435" y="1230"/>
                    <a:pt x="1441" y="1208"/>
                    <a:pt x="1452" y="1197"/>
                  </a:cubicBezTo>
                  <a:cubicBezTo>
                    <a:pt x="1480" y="1169"/>
                    <a:pt x="1496" y="1152"/>
                    <a:pt x="1535" y="1141"/>
                  </a:cubicBezTo>
                  <a:cubicBezTo>
                    <a:pt x="1535" y="1147"/>
                    <a:pt x="1541" y="1147"/>
                    <a:pt x="1541" y="1158"/>
                  </a:cubicBezTo>
                  <a:cubicBezTo>
                    <a:pt x="1541" y="1202"/>
                    <a:pt x="1541" y="1202"/>
                    <a:pt x="1541" y="1202"/>
                  </a:cubicBezTo>
                  <a:cubicBezTo>
                    <a:pt x="1541" y="1213"/>
                    <a:pt x="1557" y="1213"/>
                    <a:pt x="1563" y="1224"/>
                  </a:cubicBezTo>
                  <a:cubicBezTo>
                    <a:pt x="1568" y="1230"/>
                    <a:pt x="1563" y="1241"/>
                    <a:pt x="1563" y="1252"/>
                  </a:cubicBezTo>
                  <a:cubicBezTo>
                    <a:pt x="1585" y="1252"/>
                    <a:pt x="1585" y="1252"/>
                    <a:pt x="1585" y="1252"/>
                  </a:cubicBezTo>
                  <a:cubicBezTo>
                    <a:pt x="1613" y="1252"/>
                    <a:pt x="1613" y="1219"/>
                    <a:pt x="1635" y="1208"/>
                  </a:cubicBezTo>
                  <a:cubicBezTo>
                    <a:pt x="1651" y="1197"/>
                    <a:pt x="1674" y="1197"/>
                    <a:pt x="1679" y="1174"/>
                  </a:cubicBezTo>
                  <a:cubicBezTo>
                    <a:pt x="1690" y="1147"/>
                    <a:pt x="1685" y="1130"/>
                    <a:pt x="1685" y="1097"/>
                  </a:cubicBezTo>
                  <a:cubicBezTo>
                    <a:pt x="1662" y="1091"/>
                    <a:pt x="1651" y="1086"/>
                    <a:pt x="1629" y="1086"/>
                  </a:cubicBezTo>
                  <a:cubicBezTo>
                    <a:pt x="1618" y="1086"/>
                    <a:pt x="1613" y="1102"/>
                    <a:pt x="1607" y="1108"/>
                  </a:cubicBezTo>
                  <a:cubicBezTo>
                    <a:pt x="1596" y="1130"/>
                    <a:pt x="1585" y="1136"/>
                    <a:pt x="1563" y="1141"/>
                  </a:cubicBezTo>
                  <a:close/>
                  <a:moveTo>
                    <a:pt x="1164" y="1888"/>
                  </a:moveTo>
                  <a:lnTo>
                    <a:pt x="1164" y="1888"/>
                  </a:lnTo>
                  <a:lnTo>
                    <a:pt x="1164" y="1888"/>
                  </a:lnTo>
                  <a:cubicBezTo>
                    <a:pt x="1153" y="1894"/>
                    <a:pt x="1153" y="1899"/>
                    <a:pt x="1147" y="1899"/>
                  </a:cubicBezTo>
                  <a:cubicBezTo>
                    <a:pt x="1092" y="1899"/>
                    <a:pt x="1070" y="1866"/>
                    <a:pt x="1020" y="1855"/>
                  </a:cubicBezTo>
                  <a:cubicBezTo>
                    <a:pt x="975" y="1844"/>
                    <a:pt x="942" y="1855"/>
                    <a:pt x="898" y="1838"/>
                  </a:cubicBezTo>
                  <a:lnTo>
                    <a:pt x="898" y="1838"/>
                  </a:lnTo>
                  <a:cubicBezTo>
                    <a:pt x="914" y="1805"/>
                    <a:pt x="920" y="1783"/>
                    <a:pt x="937" y="1750"/>
                  </a:cubicBezTo>
                  <a:cubicBezTo>
                    <a:pt x="948" y="1733"/>
                    <a:pt x="959" y="1722"/>
                    <a:pt x="959" y="1705"/>
                  </a:cubicBezTo>
                  <a:cubicBezTo>
                    <a:pt x="959" y="1661"/>
                    <a:pt x="925" y="1644"/>
                    <a:pt x="887" y="1623"/>
                  </a:cubicBezTo>
                  <a:cubicBezTo>
                    <a:pt x="859" y="1601"/>
                    <a:pt x="848" y="1590"/>
                    <a:pt x="815" y="1573"/>
                  </a:cubicBezTo>
                  <a:cubicBezTo>
                    <a:pt x="804" y="1568"/>
                    <a:pt x="804" y="1557"/>
                    <a:pt x="792" y="1557"/>
                  </a:cubicBezTo>
                  <a:cubicBezTo>
                    <a:pt x="632" y="1557"/>
                    <a:pt x="632" y="1557"/>
                    <a:pt x="632" y="1557"/>
                  </a:cubicBezTo>
                  <a:cubicBezTo>
                    <a:pt x="571" y="1557"/>
                    <a:pt x="532" y="1535"/>
                    <a:pt x="493" y="1490"/>
                  </a:cubicBezTo>
                  <a:cubicBezTo>
                    <a:pt x="465" y="1462"/>
                    <a:pt x="454" y="1435"/>
                    <a:pt x="432" y="1402"/>
                  </a:cubicBezTo>
                  <a:cubicBezTo>
                    <a:pt x="416" y="1379"/>
                    <a:pt x="410" y="1352"/>
                    <a:pt x="388" y="1352"/>
                  </a:cubicBezTo>
                  <a:cubicBezTo>
                    <a:pt x="332" y="1352"/>
                    <a:pt x="327" y="1435"/>
                    <a:pt x="272" y="1435"/>
                  </a:cubicBezTo>
                  <a:cubicBezTo>
                    <a:pt x="233" y="1435"/>
                    <a:pt x="199" y="1435"/>
                    <a:pt x="177" y="1402"/>
                  </a:cubicBezTo>
                  <a:cubicBezTo>
                    <a:pt x="172" y="1402"/>
                    <a:pt x="172" y="1396"/>
                    <a:pt x="166" y="1396"/>
                  </a:cubicBezTo>
                  <a:lnTo>
                    <a:pt x="166" y="1396"/>
                  </a:lnTo>
                  <a:cubicBezTo>
                    <a:pt x="150" y="1368"/>
                    <a:pt x="144" y="1346"/>
                    <a:pt x="127" y="1318"/>
                  </a:cubicBezTo>
                  <a:cubicBezTo>
                    <a:pt x="105" y="1280"/>
                    <a:pt x="89" y="1257"/>
                    <a:pt x="61" y="1219"/>
                  </a:cubicBezTo>
                  <a:cubicBezTo>
                    <a:pt x="50" y="1197"/>
                    <a:pt x="39" y="1185"/>
                    <a:pt x="22" y="1158"/>
                  </a:cubicBezTo>
                  <a:cubicBezTo>
                    <a:pt x="17" y="1147"/>
                    <a:pt x="0" y="1141"/>
                    <a:pt x="0" y="1130"/>
                  </a:cubicBezTo>
                  <a:cubicBezTo>
                    <a:pt x="0" y="1108"/>
                    <a:pt x="11" y="1097"/>
                    <a:pt x="17" y="1075"/>
                  </a:cubicBezTo>
                  <a:cubicBezTo>
                    <a:pt x="28" y="1047"/>
                    <a:pt x="28" y="1030"/>
                    <a:pt x="28" y="1003"/>
                  </a:cubicBezTo>
                  <a:cubicBezTo>
                    <a:pt x="28" y="964"/>
                    <a:pt x="28" y="942"/>
                    <a:pt x="17" y="903"/>
                  </a:cubicBezTo>
                  <a:lnTo>
                    <a:pt x="17" y="903"/>
                  </a:lnTo>
                  <a:cubicBezTo>
                    <a:pt x="22" y="903"/>
                    <a:pt x="22" y="897"/>
                    <a:pt x="28" y="892"/>
                  </a:cubicBezTo>
                  <a:cubicBezTo>
                    <a:pt x="61" y="853"/>
                    <a:pt x="50" y="814"/>
                    <a:pt x="66" y="759"/>
                  </a:cubicBezTo>
                  <a:cubicBezTo>
                    <a:pt x="78" y="725"/>
                    <a:pt x="72" y="703"/>
                    <a:pt x="83" y="670"/>
                  </a:cubicBezTo>
                  <a:cubicBezTo>
                    <a:pt x="89" y="653"/>
                    <a:pt x="100" y="648"/>
                    <a:pt x="100" y="637"/>
                  </a:cubicBezTo>
                  <a:cubicBezTo>
                    <a:pt x="100" y="604"/>
                    <a:pt x="61" y="609"/>
                    <a:pt x="33" y="604"/>
                  </a:cubicBezTo>
                  <a:cubicBezTo>
                    <a:pt x="33" y="592"/>
                    <a:pt x="33" y="592"/>
                    <a:pt x="33" y="592"/>
                  </a:cubicBezTo>
                  <a:cubicBezTo>
                    <a:pt x="39" y="581"/>
                    <a:pt x="39" y="570"/>
                    <a:pt x="55" y="570"/>
                  </a:cubicBezTo>
                  <a:cubicBezTo>
                    <a:pt x="72" y="570"/>
                    <a:pt x="78" y="587"/>
                    <a:pt x="100" y="598"/>
                  </a:cubicBezTo>
                  <a:cubicBezTo>
                    <a:pt x="100" y="604"/>
                    <a:pt x="100" y="609"/>
                    <a:pt x="105" y="609"/>
                  </a:cubicBezTo>
                  <a:cubicBezTo>
                    <a:pt x="105" y="609"/>
                    <a:pt x="105" y="604"/>
                    <a:pt x="111" y="604"/>
                  </a:cubicBezTo>
                  <a:cubicBezTo>
                    <a:pt x="111" y="592"/>
                    <a:pt x="116" y="592"/>
                    <a:pt x="116" y="581"/>
                  </a:cubicBezTo>
                  <a:cubicBezTo>
                    <a:pt x="116" y="532"/>
                    <a:pt x="116" y="532"/>
                    <a:pt x="116" y="532"/>
                  </a:cubicBezTo>
                  <a:cubicBezTo>
                    <a:pt x="116" y="509"/>
                    <a:pt x="89" y="504"/>
                    <a:pt x="89" y="476"/>
                  </a:cubicBezTo>
                  <a:cubicBezTo>
                    <a:pt x="89" y="459"/>
                    <a:pt x="122" y="459"/>
                    <a:pt x="122" y="437"/>
                  </a:cubicBezTo>
                  <a:cubicBezTo>
                    <a:pt x="116" y="415"/>
                    <a:pt x="127" y="393"/>
                    <a:pt x="144" y="377"/>
                  </a:cubicBezTo>
                  <a:cubicBezTo>
                    <a:pt x="150" y="371"/>
                    <a:pt x="155" y="360"/>
                    <a:pt x="166" y="354"/>
                  </a:cubicBezTo>
                  <a:cubicBezTo>
                    <a:pt x="177" y="349"/>
                    <a:pt x="194" y="349"/>
                    <a:pt x="194" y="332"/>
                  </a:cubicBezTo>
                  <a:cubicBezTo>
                    <a:pt x="194" y="315"/>
                    <a:pt x="188" y="304"/>
                    <a:pt x="188" y="288"/>
                  </a:cubicBezTo>
                  <a:cubicBezTo>
                    <a:pt x="188" y="271"/>
                    <a:pt x="199" y="271"/>
                    <a:pt x="211" y="266"/>
                  </a:cubicBezTo>
                  <a:cubicBezTo>
                    <a:pt x="233" y="254"/>
                    <a:pt x="238" y="244"/>
                    <a:pt x="260" y="232"/>
                  </a:cubicBezTo>
                  <a:cubicBezTo>
                    <a:pt x="277" y="227"/>
                    <a:pt x="277" y="210"/>
                    <a:pt x="288" y="188"/>
                  </a:cubicBezTo>
                  <a:cubicBezTo>
                    <a:pt x="294" y="177"/>
                    <a:pt x="332" y="99"/>
                    <a:pt x="332" y="155"/>
                  </a:cubicBezTo>
                  <a:cubicBezTo>
                    <a:pt x="332" y="216"/>
                    <a:pt x="332" y="216"/>
                    <a:pt x="332" y="216"/>
                  </a:cubicBezTo>
                  <a:cubicBezTo>
                    <a:pt x="332" y="221"/>
                    <a:pt x="338" y="221"/>
                    <a:pt x="344" y="227"/>
                  </a:cubicBezTo>
                  <a:cubicBezTo>
                    <a:pt x="382" y="227"/>
                    <a:pt x="382" y="227"/>
                    <a:pt x="382" y="227"/>
                  </a:cubicBezTo>
                  <a:cubicBezTo>
                    <a:pt x="393" y="227"/>
                    <a:pt x="399" y="238"/>
                    <a:pt x="410" y="238"/>
                  </a:cubicBezTo>
                  <a:cubicBezTo>
                    <a:pt x="421" y="238"/>
                    <a:pt x="421" y="227"/>
                    <a:pt x="421" y="216"/>
                  </a:cubicBezTo>
                  <a:cubicBezTo>
                    <a:pt x="432" y="199"/>
                    <a:pt x="443" y="188"/>
                    <a:pt x="454" y="171"/>
                  </a:cubicBezTo>
                  <a:cubicBezTo>
                    <a:pt x="465" y="155"/>
                    <a:pt x="482" y="149"/>
                    <a:pt x="499" y="138"/>
                  </a:cubicBezTo>
                  <a:cubicBezTo>
                    <a:pt x="510" y="133"/>
                    <a:pt x="515" y="127"/>
                    <a:pt x="515" y="121"/>
                  </a:cubicBezTo>
                  <a:cubicBezTo>
                    <a:pt x="515" y="99"/>
                    <a:pt x="526" y="88"/>
                    <a:pt x="526" y="66"/>
                  </a:cubicBezTo>
                  <a:cubicBezTo>
                    <a:pt x="526" y="11"/>
                    <a:pt x="526" y="11"/>
                    <a:pt x="526" y="11"/>
                  </a:cubicBezTo>
                  <a:cubicBezTo>
                    <a:pt x="549" y="11"/>
                    <a:pt x="560" y="22"/>
                    <a:pt x="582" y="22"/>
                  </a:cubicBezTo>
                  <a:cubicBezTo>
                    <a:pt x="604" y="22"/>
                    <a:pt x="615" y="0"/>
                    <a:pt x="643" y="0"/>
                  </a:cubicBezTo>
                  <a:cubicBezTo>
                    <a:pt x="654" y="0"/>
                    <a:pt x="659" y="16"/>
                    <a:pt x="671" y="27"/>
                  </a:cubicBezTo>
                  <a:cubicBezTo>
                    <a:pt x="687" y="38"/>
                    <a:pt x="698" y="44"/>
                    <a:pt x="720" y="44"/>
                  </a:cubicBezTo>
                  <a:cubicBezTo>
                    <a:pt x="748" y="44"/>
                    <a:pt x="759" y="16"/>
                    <a:pt x="787" y="16"/>
                  </a:cubicBezTo>
                  <a:cubicBezTo>
                    <a:pt x="792" y="16"/>
                    <a:pt x="804" y="16"/>
                    <a:pt x="804" y="27"/>
                  </a:cubicBezTo>
                  <a:cubicBezTo>
                    <a:pt x="804" y="38"/>
                    <a:pt x="792" y="49"/>
                    <a:pt x="792" y="66"/>
                  </a:cubicBezTo>
                  <a:cubicBezTo>
                    <a:pt x="792" y="88"/>
                    <a:pt x="798" y="121"/>
                    <a:pt x="820" y="121"/>
                  </a:cubicBezTo>
                  <a:cubicBezTo>
                    <a:pt x="864" y="121"/>
                    <a:pt x="864" y="121"/>
                    <a:pt x="864" y="121"/>
                  </a:cubicBezTo>
                  <a:cubicBezTo>
                    <a:pt x="914" y="121"/>
                    <a:pt x="937" y="99"/>
                    <a:pt x="986" y="99"/>
                  </a:cubicBezTo>
                  <a:cubicBezTo>
                    <a:pt x="1009" y="99"/>
                    <a:pt x="1020" y="121"/>
                    <a:pt x="1020" y="138"/>
                  </a:cubicBezTo>
                  <a:cubicBezTo>
                    <a:pt x="1025" y="138"/>
                    <a:pt x="1025" y="144"/>
                    <a:pt x="1031" y="144"/>
                  </a:cubicBezTo>
                  <a:cubicBezTo>
                    <a:pt x="1047" y="144"/>
                    <a:pt x="1053" y="121"/>
                    <a:pt x="1070" y="111"/>
                  </a:cubicBezTo>
                  <a:cubicBezTo>
                    <a:pt x="1081" y="116"/>
                    <a:pt x="1092" y="127"/>
                    <a:pt x="1103" y="127"/>
                  </a:cubicBezTo>
                  <a:lnTo>
                    <a:pt x="1103" y="127"/>
                  </a:lnTo>
                  <a:cubicBezTo>
                    <a:pt x="1103" y="155"/>
                    <a:pt x="1097" y="182"/>
                    <a:pt x="1075" y="182"/>
                  </a:cubicBezTo>
                  <a:cubicBezTo>
                    <a:pt x="970" y="182"/>
                    <a:pt x="970" y="182"/>
                    <a:pt x="970" y="182"/>
                  </a:cubicBezTo>
                  <a:cubicBezTo>
                    <a:pt x="953" y="182"/>
                    <a:pt x="948" y="188"/>
                    <a:pt x="937" y="188"/>
                  </a:cubicBezTo>
                  <a:cubicBezTo>
                    <a:pt x="903" y="188"/>
                    <a:pt x="903" y="188"/>
                    <a:pt x="903" y="188"/>
                  </a:cubicBezTo>
                  <a:cubicBezTo>
                    <a:pt x="853" y="188"/>
                    <a:pt x="826" y="182"/>
                    <a:pt x="781" y="182"/>
                  </a:cubicBezTo>
                  <a:cubicBezTo>
                    <a:pt x="731" y="182"/>
                    <a:pt x="665" y="188"/>
                    <a:pt x="665" y="244"/>
                  </a:cubicBezTo>
                  <a:cubicBezTo>
                    <a:pt x="665" y="249"/>
                    <a:pt x="676" y="249"/>
                    <a:pt x="682" y="260"/>
                  </a:cubicBezTo>
                  <a:cubicBezTo>
                    <a:pt x="687" y="271"/>
                    <a:pt x="693" y="277"/>
                    <a:pt x="698" y="293"/>
                  </a:cubicBezTo>
                  <a:cubicBezTo>
                    <a:pt x="709" y="321"/>
                    <a:pt x="709" y="343"/>
                    <a:pt x="731" y="371"/>
                  </a:cubicBezTo>
                  <a:lnTo>
                    <a:pt x="731" y="371"/>
                  </a:lnTo>
                  <a:cubicBezTo>
                    <a:pt x="682" y="371"/>
                    <a:pt x="682" y="371"/>
                    <a:pt x="682" y="371"/>
                  </a:cubicBezTo>
                  <a:cubicBezTo>
                    <a:pt x="659" y="371"/>
                    <a:pt x="654" y="399"/>
                    <a:pt x="632" y="399"/>
                  </a:cubicBezTo>
                  <a:cubicBezTo>
                    <a:pt x="626" y="399"/>
                    <a:pt x="621" y="393"/>
                    <a:pt x="610" y="393"/>
                  </a:cubicBezTo>
                  <a:cubicBezTo>
                    <a:pt x="598" y="393"/>
                    <a:pt x="593" y="399"/>
                    <a:pt x="582" y="399"/>
                  </a:cubicBezTo>
                  <a:cubicBezTo>
                    <a:pt x="565" y="399"/>
                    <a:pt x="560" y="387"/>
                    <a:pt x="549" y="382"/>
                  </a:cubicBezTo>
                  <a:cubicBezTo>
                    <a:pt x="526" y="365"/>
                    <a:pt x="510" y="365"/>
                    <a:pt x="482" y="354"/>
                  </a:cubicBezTo>
                  <a:cubicBezTo>
                    <a:pt x="465" y="349"/>
                    <a:pt x="454" y="338"/>
                    <a:pt x="438" y="338"/>
                  </a:cubicBezTo>
                  <a:cubicBezTo>
                    <a:pt x="382" y="338"/>
                    <a:pt x="349" y="371"/>
                    <a:pt x="299" y="410"/>
                  </a:cubicBezTo>
                  <a:cubicBezTo>
                    <a:pt x="249" y="454"/>
                    <a:pt x="227" y="498"/>
                    <a:pt x="216" y="565"/>
                  </a:cubicBezTo>
                  <a:cubicBezTo>
                    <a:pt x="211" y="604"/>
                    <a:pt x="183" y="615"/>
                    <a:pt x="183" y="648"/>
                  </a:cubicBezTo>
                  <a:cubicBezTo>
                    <a:pt x="183" y="709"/>
                    <a:pt x="183" y="709"/>
                    <a:pt x="183" y="709"/>
                  </a:cubicBezTo>
                  <a:cubicBezTo>
                    <a:pt x="183" y="725"/>
                    <a:pt x="194" y="731"/>
                    <a:pt x="199" y="742"/>
                  </a:cubicBezTo>
                  <a:cubicBezTo>
                    <a:pt x="211" y="786"/>
                    <a:pt x="211" y="809"/>
                    <a:pt x="227" y="853"/>
                  </a:cubicBezTo>
                  <a:cubicBezTo>
                    <a:pt x="238" y="881"/>
                    <a:pt x="238" y="897"/>
                    <a:pt x="260" y="919"/>
                  </a:cubicBezTo>
                  <a:cubicBezTo>
                    <a:pt x="277" y="947"/>
                    <a:pt x="288" y="969"/>
                    <a:pt x="321" y="969"/>
                  </a:cubicBezTo>
                  <a:cubicBezTo>
                    <a:pt x="332" y="969"/>
                    <a:pt x="338" y="964"/>
                    <a:pt x="344" y="964"/>
                  </a:cubicBezTo>
                  <a:cubicBezTo>
                    <a:pt x="360" y="964"/>
                    <a:pt x="366" y="975"/>
                    <a:pt x="377" y="986"/>
                  </a:cubicBezTo>
                  <a:cubicBezTo>
                    <a:pt x="388" y="991"/>
                    <a:pt x="399" y="991"/>
                    <a:pt x="405" y="1003"/>
                  </a:cubicBezTo>
                  <a:cubicBezTo>
                    <a:pt x="416" y="1025"/>
                    <a:pt x="405" y="1036"/>
                    <a:pt x="410" y="1052"/>
                  </a:cubicBezTo>
                  <a:cubicBezTo>
                    <a:pt x="416" y="1086"/>
                    <a:pt x="438" y="1097"/>
                    <a:pt x="460" y="1124"/>
                  </a:cubicBezTo>
                  <a:cubicBezTo>
                    <a:pt x="471" y="1136"/>
                    <a:pt x="471" y="1158"/>
                    <a:pt x="493" y="1158"/>
                  </a:cubicBezTo>
                  <a:cubicBezTo>
                    <a:pt x="504" y="1158"/>
                    <a:pt x="515" y="1152"/>
                    <a:pt x="526" y="1152"/>
                  </a:cubicBezTo>
                  <a:cubicBezTo>
                    <a:pt x="543" y="1152"/>
                    <a:pt x="549" y="1174"/>
                    <a:pt x="571" y="1174"/>
                  </a:cubicBezTo>
                  <a:cubicBezTo>
                    <a:pt x="593" y="1174"/>
                    <a:pt x="604" y="1174"/>
                    <a:pt x="626" y="1174"/>
                  </a:cubicBezTo>
                  <a:cubicBezTo>
                    <a:pt x="648" y="1174"/>
                    <a:pt x="643" y="1152"/>
                    <a:pt x="654" y="1141"/>
                  </a:cubicBezTo>
                  <a:cubicBezTo>
                    <a:pt x="665" y="1119"/>
                    <a:pt x="671" y="1108"/>
                    <a:pt x="687" y="1097"/>
                  </a:cubicBezTo>
                  <a:cubicBezTo>
                    <a:pt x="715" y="1069"/>
                    <a:pt x="726" y="1052"/>
                    <a:pt x="748" y="1025"/>
                  </a:cubicBezTo>
                  <a:cubicBezTo>
                    <a:pt x="898" y="853"/>
                    <a:pt x="831" y="975"/>
                    <a:pt x="937" y="975"/>
                  </a:cubicBezTo>
                  <a:cubicBezTo>
                    <a:pt x="948" y="975"/>
                    <a:pt x="953" y="969"/>
                    <a:pt x="964" y="969"/>
                  </a:cubicBezTo>
                  <a:cubicBezTo>
                    <a:pt x="981" y="969"/>
                    <a:pt x="986" y="975"/>
                    <a:pt x="997" y="975"/>
                  </a:cubicBezTo>
                  <a:cubicBezTo>
                    <a:pt x="1014" y="975"/>
                    <a:pt x="1020" y="969"/>
                    <a:pt x="1031" y="964"/>
                  </a:cubicBezTo>
                  <a:cubicBezTo>
                    <a:pt x="1047" y="958"/>
                    <a:pt x="1058" y="969"/>
                    <a:pt x="1075" y="964"/>
                  </a:cubicBezTo>
                  <a:cubicBezTo>
                    <a:pt x="1103" y="953"/>
                    <a:pt x="1092" y="914"/>
                    <a:pt x="1119" y="903"/>
                  </a:cubicBezTo>
                  <a:cubicBezTo>
                    <a:pt x="1153" y="892"/>
                    <a:pt x="1169" y="897"/>
                    <a:pt x="1203" y="897"/>
                  </a:cubicBezTo>
                  <a:cubicBezTo>
                    <a:pt x="1225" y="892"/>
                    <a:pt x="1236" y="886"/>
                    <a:pt x="1258" y="886"/>
                  </a:cubicBezTo>
                  <a:cubicBezTo>
                    <a:pt x="1297" y="886"/>
                    <a:pt x="1313" y="908"/>
                    <a:pt x="1352" y="908"/>
                  </a:cubicBezTo>
                  <a:cubicBezTo>
                    <a:pt x="1396" y="908"/>
                    <a:pt x="1396" y="908"/>
                    <a:pt x="1396" y="908"/>
                  </a:cubicBezTo>
                  <a:cubicBezTo>
                    <a:pt x="1413" y="908"/>
                    <a:pt x="1419" y="892"/>
                    <a:pt x="1419" y="875"/>
                  </a:cubicBezTo>
                  <a:cubicBezTo>
                    <a:pt x="1308" y="831"/>
                    <a:pt x="1380" y="831"/>
                    <a:pt x="1457" y="825"/>
                  </a:cubicBezTo>
                  <a:cubicBezTo>
                    <a:pt x="1491" y="825"/>
                    <a:pt x="1502" y="803"/>
                    <a:pt x="1535" y="803"/>
                  </a:cubicBezTo>
                  <a:cubicBezTo>
                    <a:pt x="1552" y="803"/>
                    <a:pt x="1568" y="809"/>
                    <a:pt x="1590" y="820"/>
                  </a:cubicBezTo>
                  <a:cubicBezTo>
                    <a:pt x="1613" y="831"/>
                    <a:pt x="1618" y="842"/>
                    <a:pt x="1640" y="858"/>
                  </a:cubicBezTo>
                  <a:cubicBezTo>
                    <a:pt x="1646" y="864"/>
                    <a:pt x="1662" y="870"/>
                    <a:pt x="1662" y="881"/>
                  </a:cubicBezTo>
                  <a:cubicBezTo>
                    <a:pt x="1662" y="914"/>
                    <a:pt x="1646" y="925"/>
                    <a:pt x="1635" y="953"/>
                  </a:cubicBezTo>
                  <a:cubicBezTo>
                    <a:pt x="1635" y="969"/>
                    <a:pt x="1629" y="975"/>
                    <a:pt x="1624" y="991"/>
                  </a:cubicBezTo>
                  <a:cubicBezTo>
                    <a:pt x="1624" y="1008"/>
                    <a:pt x="1618" y="1025"/>
                    <a:pt x="1602" y="1025"/>
                  </a:cubicBezTo>
                  <a:cubicBezTo>
                    <a:pt x="1579" y="1025"/>
                    <a:pt x="1568" y="1003"/>
                    <a:pt x="1552" y="991"/>
                  </a:cubicBezTo>
                  <a:cubicBezTo>
                    <a:pt x="1541" y="986"/>
                    <a:pt x="1535" y="980"/>
                    <a:pt x="1524" y="969"/>
                  </a:cubicBezTo>
                  <a:cubicBezTo>
                    <a:pt x="1513" y="958"/>
                    <a:pt x="1513" y="942"/>
                    <a:pt x="1491" y="942"/>
                  </a:cubicBezTo>
                  <a:cubicBezTo>
                    <a:pt x="1480" y="942"/>
                    <a:pt x="1474" y="953"/>
                    <a:pt x="1463" y="953"/>
                  </a:cubicBezTo>
                  <a:cubicBezTo>
                    <a:pt x="1396" y="964"/>
                    <a:pt x="1363" y="997"/>
                    <a:pt x="1336" y="1052"/>
                  </a:cubicBezTo>
                  <a:cubicBezTo>
                    <a:pt x="1319" y="1080"/>
                    <a:pt x="1297" y="1086"/>
                    <a:pt x="1275" y="1113"/>
                  </a:cubicBezTo>
                  <a:cubicBezTo>
                    <a:pt x="1241" y="1152"/>
                    <a:pt x="1230" y="1174"/>
                    <a:pt x="1197" y="1219"/>
                  </a:cubicBezTo>
                  <a:cubicBezTo>
                    <a:pt x="1175" y="1252"/>
                    <a:pt x="1153" y="1269"/>
                    <a:pt x="1114" y="1291"/>
                  </a:cubicBezTo>
                  <a:cubicBezTo>
                    <a:pt x="1097" y="1296"/>
                    <a:pt x="1086" y="1307"/>
                    <a:pt x="1070" y="1313"/>
                  </a:cubicBezTo>
                  <a:cubicBezTo>
                    <a:pt x="1053" y="1318"/>
                    <a:pt x="1042" y="1307"/>
                    <a:pt x="1025" y="1318"/>
                  </a:cubicBezTo>
                  <a:cubicBezTo>
                    <a:pt x="1003" y="1330"/>
                    <a:pt x="997" y="1352"/>
                    <a:pt x="975" y="1363"/>
                  </a:cubicBezTo>
                  <a:cubicBezTo>
                    <a:pt x="931" y="1390"/>
                    <a:pt x="903" y="1396"/>
                    <a:pt x="859" y="1402"/>
                  </a:cubicBezTo>
                  <a:cubicBezTo>
                    <a:pt x="870" y="1429"/>
                    <a:pt x="864" y="1446"/>
                    <a:pt x="876" y="1468"/>
                  </a:cubicBezTo>
                  <a:cubicBezTo>
                    <a:pt x="892" y="1490"/>
                    <a:pt x="920" y="1496"/>
                    <a:pt x="920" y="1529"/>
                  </a:cubicBezTo>
                  <a:cubicBezTo>
                    <a:pt x="920" y="1535"/>
                    <a:pt x="920" y="1540"/>
                    <a:pt x="920" y="1551"/>
                  </a:cubicBezTo>
                  <a:cubicBezTo>
                    <a:pt x="920" y="1584"/>
                    <a:pt x="981" y="1568"/>
                    <a:pt x="986" y="1601"/>
                  </a:cubicBezTo>
                  <a:cubicBezTo>
                    <a:pt x="992" y="1612"/>
                    <a:pt x="986" y="1618"/>
                    <a:pt x="986" y="1629"/>
                  </a:cubicBezTo>
                  <a:cubicBezTo>
                    <a:pt x="1003" y="1644"/>
                    <a:pt x="1025" y="1644"/>
                    <a:pt x="1031" y="1667"/>
                  </a:cubicBezTo>
                  <a:cubicBezTo>
                    <a:pt x="1036" y="1689"/>
                    <a:pt x="1031" y="1705"/>
                    <a:pt x="1042" y="1728"/>
                  </a:cubicBezTo>
                  <a:cubicBezTo>
                    <a:pt x="1047" y="1750"/>
                    <a:pt x="1081" y="1733"/>
                    <a:pt x="1092" y="1755"/>
                  </a:cubicBezTo>
                  <a:cubicBezTo>
                    <a:pt x="1097" y="1772"/>
                    <a:pt x="1103" y="1800"/>
                    <a:pt x="1125" y="1800"/>
                  </a:cubicBezTo>
                  <a:cubicBezTo>
                    <a:pt x="1130" y="1800"/>
                    <a:pt x="1136" y="1794"/>
                    <a:pt x="1142" y="1794"/>
                  </a:cubicBezTo>
                  <a:cubicBezTo>
                    <a:pt x="1158" y="1794"/>
                    <a:pt x="1158" y="1794"/>
                    <a:pt x="1158" y="1794"/>
                  </a:cubicBezTo>
                  <a:cubicBezTo>
                    <a:pt x="1158" y="1805"/>
                    <a:pt x="1158" y="1805"/>
                    <a:pt x="1158" y="1805"/>
                  </a:cubicBezTo>
                  <a:cubicBezTo>
                    <a:pt x="1158" y="1822"/>
                    <a:pt x="1147" y="1827"/>
                    <a:pt x="1147" y="1844"/>
                  </a:cubicBezTo>
                  <a:cubicBezTo>
                    <a:pt x="1147" y="1861"/>
                    <a:pt x="1147" y="1883"/>
                    <a:pt x="1164" y="1888"/>
                  </a:cubicBezTo>
                  <a:close/>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62" name="Freeform 106">
              <a:extLst>
                <a:ext uri="{FF2B5EF4-FFF2-40B4-BE49-F238E27FC236}">
                  <a16:creationId xmlns:a16="http://schemas.microsoft.com/office/drawing/2014/main" xmlns="" id="{28A33AA1-E742-4E1D-8B3B-D5764B03722F}"/>
                </a:ext>
              </a:extLst>
            </p:cNvPr>
            <p:cNvSpPr>
              <a:spLocks noChangeArrowheads="1"/>
            </p:cNvSpPr>
            <p:nvPr/>
          </p:nvSpPr>
          <p:spPr bwMode="auto">
            <a:xfrm>
              <a:off x="20723463" y="3343275"/>
              <a:ext cx="355577" cy="114300"/>
            </a:xfrm>
            <a:custGeom>
              <a:avLst/>
              <a:gdLst>
                <a:gd name="T0" fmla="*/ 438 w 987"/>
                <a:gd name="T1" fmla="*/ 0 h 317"/>
                <a:gd name="T2" fmla="*/ 438 w 987"/>
                <a:gd name="T3" fmla="*/ 0 h 317"/>
                <a:gd name="T4" fmla="*/ 410 w 987"/>
                <a:gd name="T5" fmla="*/ 55 h 317"/>
                <a:gd name="T6" fmla="*/ 305 w 987"/>
                <a:gd name="T7" fmla="*/ 55 h 317"/>
                <a:gd name="T8" fmla="*/ 272 w 987"/>
                <a:gd name="T9" fmla="*/ 61 h 317"/>
                <a:gd name="T10" fmla="*/ 238 w 987"/>
                <a:gd name="T11" fmla="*/ 61 h 317"/>
                <a:gd name="T12" fmla="*/ 116 w 987"/>
                <a:gd name="T13" fmla="*/ 55 h 317"/>
                <a:gd name="T14" fmla="*/ 0 w 987"/>
                <a:gd name="T15" fmla="*/ 117 h 317"/>
                <a:gd name="T16" fmla="*/ 17 w 987"/>
                <a:gd name="T17" fmla="*/ 133 h 317"/>
                <a:gd name="T18" fmla="*/ 33 w 987"/>
                <a:gd name="T19" fmla="*/ 166 h 317"/>
                <a:gd name="T20" fmla="*/ 66 w 987"/>
                <a:gd name="T21" fmla="*/ 244 h 317"/>
                <a:gd name="T22" fmla="*/ 66 w 987"/>
                <a:gd name="T23" fmla="*/ 244 h 317"/>
                <a:gd name="T24" fmla="*/ 66 w 987"/>
                <a:gd name="T25" fmla="*/ 244 h 317"/>
                <a:gd name="T26" fmla="*/ 111 w 987"/>
                <a:gd name="T27" fmla="*/ 238 h 317"/>
                <a:gd name="T28" fmla="*/ 155 w 987"/>
                <a:gd name="T29" fmla="*/ 238 h 317"/>
                <a:gd name="T30" fmla="*/ 194 w 987"/>
                <a:gd name="T31" fmla="*/ 205 h 317"/>
                <a:gd name="T32" fmla="*/ 327 w 987"/>
                <a:gd name="T33" fmla="*/ 260 h 317"/>
                <a:gd name="T34" fmla="*/ 410 w 987"/>
                <a:gd name="T35" fmla="*/ 233 h 317"/>
                <a:gd name="T36" fmla="*/ 421 w 987"/>
                <a:gd name="T37" fmla="*/ 238 h 317"/>
                <a:gd name="T38" fmla="*/ 454 w 987"/>
                <a:gd name="T39" fmla="*/ 244 h 317"/>
                <a:gd name="T40" fmla="*/ 482 w 987"/>
                <a:gd name="T41" fmla="*/ 238 h 317"/>
                <a:gd name="T42" fmla="*/ 504 w 987"/>
                <a:gd name="T43" fmla="*/ 244 h 317"/>
                <a:gd name="T44" fmla="*/ 593 w 987"/>
                <a:gd name="T45" fmla="*/ 227 h 317"/>
                <a:gd name="T46" fmla="*/ 770 w 987"/>
                <a:gd name="T47" fmla="*/ 244 h 317"/>
                <a:gd name="T48" fmla="*/ 837 w 987"/>
                <a:gd name="T49" fmla="*/ 255 h 317"/>
                <a:gd name="T50" fmla="*/ 942 w 987"/>
                <a:gd name="T51" fmla="*/ 316 h 317"/>
                <a:gd name="T52" fmla="*/ 970 w 987"/>
                <a:gd name="T53" fmla="*/ 310 h 317"/>
                <a:gd name="T54" fmla="*/ 970 w 987"/>
                <a:gd name="T55" fmla="*/ 310 h 317"/>
                <a:gd name="T56" fmla="*/ 970 w 987"/>
                <a:gd name="T57" fmla="*/ 294 h 317"/>
                <a:gd name="T58" fmla="*/ 986 w 987"/>
                <a:gd name="T59" fmla="*/ 211 h 317"/>
                <a:gd name="T60" fmla="*/ 903 w 987"/>
                <a:gd name="T61" fmla="*/ 105 h 317"/>
                <a:gd name="T62" fmla="*/ 815 w 987"/>
                <a:gd name="T63" fmla="*/ 39 h 317"/>
                <a:gd name="T64" fmla="*/ 815 w 987"/>
                <a:gd name="T65" fmla="*/ 39 h 317"/>
                <a:gd name="T66" fmla="*/ 798 w 987"/>
                <a:gd name="T67" fmla="*/ 33 h 317"/>
                <a:gd name="T68" fmla="*/ 770 w 987"/>
                <a:gd name="T69" fmla="*/ 61 h 317"/>
                <a:gd name="T70" fmla="*/ 743 w 987"/>
                <a:gd name="T71" fmla="*/ 89 h 317"/>
                <a:gd name="T72" fmla="*/ 610 w 987"/>
                <a:gd name="T73" fmla="*/ 17 h 317"/>
                <a:gd name="T74" fmla="*/ 587 w 987"/>
                <a:gd name="T75" fmla="*/ 22 h 317"/>
                <a:gd name="T76" fmla="*/ 510 w 987"/>
                <a:gd name="T77" fmla="*/ 6 h 317"/>
                <a:gd name="T78" fmla="*/ 443 w 987"/>
                <a:gd name="T79" fmla="*/ 6 h 317"/>
                <a:gd name="T80" fmla="*/ 438 w 987"/>
                <a:gd name="T81" fmla="*/ 0 h 3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987" h="317">
                  <a:moveTo>
                    <a:pt x="438" y="0"/>
                  </a:moveTo>
                  <a:lnTo>
                    <a:pt x="438" y="0"/>
                  </a:lnTo>
                  <a:cubicBezTo>
                    <a:pt x="438" y="28"/>
                    <a:pt x="432" y="55"/>
                    <a:pt x="410" y="55"/>
                  </a:cubicBezTo>
                  <a:cubicBezTo>
                    <a:pt x="305" y="55"/>
                    <a:pt x="305" y="55"/>
                    <a:pt x="305" y="55"/>
                  </a:cubicBezTo>
                  <a:cubicBezTo>
                    <a:pt x="288" y="55"/>
                    <a:pt x="283" y="61"/>
                    <a:pt x="272" y="61"/>
                  </a:cubicBezTo>
                  <a:cubicBezTo>
                    <a:pt x="238" y="61"/>
                    <a:pt x="238" y="61"/>
                    <a:pt x="238" y="61"/>
                  </a:cubicBezTo>
                  <a:cubicBezTo>
                    <a:pt x="188" y="61"/>
                    <a:pt x="161" y="55"/>
                    <a:pt x="116" y="55"/>
                  </a:cubicBezTo>
                  <a:cubicBezTo>
                    <a:pt x="66" y="55"/>
                    <a:pt x="0" y="61"/>
                    <a:pt x="0" y="117"/>
                  </a:cubicBezTo>
                  <a:cubicBezTo>
                    <a:pt x="0" y="122"/>
                    <a:pt x="11" y="122"/>
                    <a:pt x="17" y="133"/>
                  </a:cubicBezTo>
                  <a:cubicBezTo>
                    <a:pt x="22" y="144"/>
                    <a:pt x="28" y="150"/>
                    <a:pt x="33" y="166"/>
                  </a:cubicBezTo>
                  <a:cubicBezTo>
                    <a:pt x="44" y="194"/>
                    <a:pt x="44" y="216"/>
                    <a:pt x="66" y="244"/>
                  </a:cubicBezTo>
                  <a:lnTo>
                    <a:pt x="66" y="244"/>
                  </a:lnTo>
                  <a:lnTo>
                    <a:pt x="66" y="244"/>
                  </a:lnTo>
                  <a:cubicBezTo>
                    <a:pt x="83" y="244"/>
                    <a:pt x="94" y="238"/>
                    <a:pt x="111" y="238"/>
                  </a:cubicBezTo>
                  <a:cubicBezTo>
                    <a:pt x="155" y="238"/>
                    <a:pt x="155" y="238"/>
                    <a:pt x="155" y="238"/>
                  </a:cubicBezTo>
                  <a:cubicBezTo>
                    <a:pt x="177" y="238"/>
                    <a:pt x="172" y="205"/>
                    <a:pt x="194" y="205"/>
                  </a:cubicBezTo>
                  <a:cubicBezTo>
                    <a:pt x="249" y="205"/>
                    <a:pt x="272" y="260"/>
                    <a:pt x="327" y="260"/>
                  </a:cubicBezTo>
                  <a:cubicBezTo>
                    <a:pt x="360" y="260"/>
                    <a:pt x="377" y="233"/>
                    <a:pt x="410" y="233"/>
                  </a:cubicBezTo>
                  <a:cubicBezTo>
                    <a:pt x="416" y="233"/>
                    <a:pt x="416" y="238"/>
                    <a:pt x="421" y="238"/>
                  </a:cubicBezTo>
                  <a:cubicBezTo>
                    <a:pt x="432" y="244"/>
                    <a:pt x="443" y="238"/>
                    <a:pt x="454" y="244"/>
                  </a:cubicBezTo>
                  <a:cubicBezTo>
                    <a:pt x="465" y="244"/>
                    <a:pt x="471" y="238"/>
                    <a:pt x="482" y="238"/>
                  </a:cubicBezTo>
                  <a:cubicBezTo>
                    <a:pt x="488" y="238"/>
                    <a:pt x="493" y="244"/>
                    <a:pt x="504" y="244"/>
                  </a:cubicBezTo>
                  <a:cubicBezTo>
                    <a:pt x="538" y="244"/>
                    <a:pt x="560" y="227"/>
                    <a:pt x="593" y="227"/>
                  </a:cubicBezTo>
                  <a:cubicBezTo>
                    <a:pt x="665" y="227"/>
                    <a:pt x="704" y="233"/>
                    <a:pt x="770" y="244"/>
                  </a:cubicBezTo>
                  <a:cubicBezTo>
                    <a:pt x="792" y="250"/>
                    <a:pt x="815" y="244"/>
                    <a:pt x="837" y="255"/>
                  </a:cubicBezTo>
                  <a:cubicBezTo>
                    <a:pt x="876" y="277"/>
                    <a:pt x="892" y="316"/>
                    <a:pt x="942" y="316"/>
                  </a:cubicBezTo>
                  <a:cubicBezTo>
                    <a:pt x="953" y="316"/>
                    <a:pt x="964" y="310"/>
                    <a:pt x="970" y="310"/>
                  </a:cubicBezTo>
                  <a:lnTo>
                    <a:pt x="970" y="310"/>
                  </a:lnTo>
                  <a:cubicBezTo>
                    <a:pt x="970" y="305"/>
                    <a:pt x="970" y="299"/>
                    <a:pt x="970" y="294"/>
                  </a:cubicBezTo>
                  <a:cubicBezTo>
                    <a:pt x="970" y="260"/>
                    <a:pt x="986" y="244"/>
                    <a:pt x="986" y="211"/>
                  </a:cubicBezTo>
                  <a:cubicBezTo>
                    <a:pt x="986" y="155"/>
                    <a:pt x="948" y="127"/>
                    <a:pt x="903" y="105"/>
                  </a:cubicBezTo>
                  <a:cubicBezTo>
                    <a:pt x="864" y="89"/>
                    <a:pt x="826" y="78"/>
                    <a:pt x="815" y="39"/>
                  </a:cubicBezTo>
                  <a:lnTo>
                    <a:pt x="815" y="39"/>
                  </a:lnTo>
                  <a:cubicBezTo>
                    <a:pt x="809" y="33"/>
                    <a:pt x="804" y="33"/>
                    <a:pt x="798" y="33"/>
                  </a:cubicBezTo>
                  <a:cubicBezTo>
                    <a:pt x="787" y="44"/>
                    <a:pt x="781" y="50"/>
                    <a:pt x="770" y="61"/>
                  </a:cubicBezTo>
                  <a:cubicBezTo>
                    <a:pt x="759" y="72"/>
                    <a:pt x="754" y="89"/>
                    <a:pt x="743" y="89"/>
                  </a:cubicBezTo>
                  <a:cubicBezTo>
                    <a:pt x="682" y="89"/>
                    <a:pt x="671" y="17"/>
                    <a:pt x="610" y="17"/>
                  </a:cubicBezTo>
                  <a:cubicBezTo>
                    <a:pt x="604" y="17"/>
                    <a:pt x="598" y="22"/>
                    <a:pt x="587" y="22"/>
                  </a:cubicBezTo>
                  <a:cubicBezTo>
                    <a:pt x="554" y="22"/>
                    <a:pt x="543" y="6"/>
                    <a:pt x="510" y="6"/>
                  </a:cubicBezTo>
                  <a:cubicBezTo>
                    <a:pt x="443" y="6"/>
                    <a:pt x="443" y="6"/>
                    <a:pt x="443" y="6"/>
                  </a:cubicBezTo>
                  <a:cubicBezTo>
                    <a:pt x="443" y="6"/>
                    <a:pt x="438" y="6"/>
                    <a:pt x="438" y="0"/>
                  </a:cubicBezTo>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63" name="Freeform 107">
              <a:extLst>
                <a:ext uri="{FF2B5EF4-FFF2-40B4-BE49-F238E27FC236}">
                  <a16:creationId xmlns:a16="http://schemas.microsoft.com/office/drawing/2014/main" xmlns="" id="{2A85A4D3-5DE2-4205-974E-5312D81B5CF7}"/>
                </a:ext>
              </a:extLst>
            </p:cNvPr>
            <p:cNvSpPr>
              <a:spLocks noChangeArrowheads="1"/>
            </p:cNvSpPr>
            <p:nvPr/>
          </p:nvSpPr>
          <p:spPr bwMode="auto">
            <a:xfrm>
              <a:off x="19612286" y="2830514"/>
              <a:ext cx="784174" cy="1025525"/>
            </a:xfrm>
            <a:custGeom>
              <a:avLst/>
              <a:gdLst>
                <a:gd name="T0" fmla="*/ 1652 w 2178"/>
                <a:gd name="T1" fmla="*/ 111 h 2849"/>
                <a:gd name="T2" fmla="*/ 1646 w 2178"/>
                <a:gd name="T3" fmla="*/ 55 h 2849"/>
                <a:gd name="T4" fmla="*/ 1618 w 2178"/>
                <a:gd name="T5" fmla="*/ 111 h 2849"/>
                <a:gd name="T6" fmla="*/ 1596 w 2178"/>
                <a:gd name="T7" fmla="*/ 100 h 2849"/>
                <a:gd name="T8" fmla="*/ 1674 w 2178"/>
                <a:gd name="T9" fmla="*/ 354 h 2849"/>
                <a:gd name="T10" fmla="*/ 1546 w 2178"/>
                <a:gd name="T11" fmla="*/ 404 h 2849"/>
                <a:gd name="T12" fmla="*/ 1607 w 2178"/>
                <a:gd name="T13" fmla="*/ 477 h 2849"/>
                <a:gd name="T14" fmla="*/ 1474 w 2178"/>
                <a:gd name="T15" fmla="*/ 349 h 2849"/>
                <a:gd name="T16" fmla="*/ 1485 w 2178"/>
                <a:gd name="T17" fmla="*/ 371 h 2849"/>
                <a:gd name="T18" fmla="*/ 1519 w 2178"/>
                <a:gd name="T19" fmla="*/ 366 h 2849"/>
                <a:gd name="T20" fmla="*/ 843 w 2178"/>
                <a:gd name="T21" fmla="*/ 2416 h 2849"/>
                <a:gd name="T22" fmla="*/ 554 w 2178"/>
                <a:gd name="T23" fmla="*/ 1945 h 2849"/>
                <a:gd name="T24" fmla="*/ 510 w 2178"/>
                <a:gd name="T25" fmla="*/ 1712 h 2849"/>
                <a:gd name="T26" fmla="*/ 111 w 2178"/>
                <a:gd name="T27" fmla="*/ 1623 h 2849"/>
                <a:gd name="T28" fmla="*/ 0 w 2178"/>
                <a:gd name="T29" fmla="*/ 1518 h 2849"/>
                <a:gd name="T30" fmla="*/ 128 w 2178"/>
                <a:gd name="T31" fmla="*/ 1308 h 2849"/>
                <a:gd name="T32" fmla="*/ 216 w 2178"/>
                <a:gd name="T33" fmla="*/ 1224 h 2849"/>
                <a:gd name="T34" fmla="*/ 333 w 2178"/>
                <a:gd name="T35" fmla="*/ 1142 h 2849"/>
                <a:gd name="T36" fmla="*/ 399 w 2178"/>
                <a:gd name="T37" fmla="*/ 925 h 2849"/>
                <a:gd name="T38" fmla="*/ 505 w 2178"/>
                <a:gd name="T39" fmla="*/ 748 h 2849"/>
                <a:gd name="T40" fmla="*/ 560 w 2178"/>
                <a:gd name="T41" fmla="*/ 582 h 2849"/>
                <a:gd name="T42" fmla="*/ 699 w 2178"/>
                <a:gd name="T43" fmla="*/ 537 h 2849"/>
                <a:gd name="T44" fmla="*/ 715 w 2178"/>
                <a:gd name="T45" fmla="*/ 305 h 2849"/>
                <a:gd name="T46" fmla="*/ 804 w 2178"/>
                <a:gd name="T47" fmla="*/ 55 h 2849"/>
                <a:gd name="T48" fmla="*/ 1092 w 2178"/>
                <a:gd name="T49" fmla="*/ 22 h 2849"/>
                <a:gd name="T50" fmla="*/ 1480 w 2178"/>
                <a:gd name="T51" fmla="*/ 50 h 2849"/>
                <a:gd name="T52" fmla="*/ 1502 w 2178"/>
                <a:gd name="T53" fmla="*/ 116 h 2849"/>
                <a:gd name="T54" fmla="*/ 1607 w 2178"/>
                <a:gd name="T55" fmla="*/ 211 h 2849"/>
                <a:gd name="T56" fmla="*/ 1652 w 2178"/>
                <a:gd name="T57" fmla="*/ 316 h 2849"/>
                <a:gd name="T58" fmla="*/ 1474 w 2178"/>
                <a:gd name="T59" fmla="*/ 310 h 2849"/>
                <a:gd name="T60" fmla="*/ 1458 w 2178"/>
                <a:gd name="T61" fmla="*/ 404 h 2849"/>
                <a:gd name="T62" fmla="*/ 1474 w 2178"/>
                <a:gd name="T63" fmla="*/ 482 h 2849"/>
                <a:gd name="T64" fmla="*/ 1557 w 2178"/>
                <a:gd name="T65" fmla="*/ 543 h 2849"/>
                <a:gd name="T66" fmla="*/ 1652 w 2178"/>
                <a:gd name="T67" fmla="*/ 687 h 2849"/>
                <a:gd name="T68" fmla="*/ 1729 w 2178"/>
                <a:gd name="T69" fmla="*/ 936 h 2849"/>
                <a:gd name="T70" fmla="*/ 1834 w 2178"/>
                <a:gd name="T71" fmla="*/ 1191 h 2849"/>
                <a:gd name="T72" fmla="*/ 2050 w 2178"/>
                <a:gd name="T73" fmla="*/ 1335 h 2849"/>
                <a:gd name="T74" fmla="*/ 2133 w 2178"/>
                <a:gd name="T75" fmla="*/ 1496 h 2849"/>
                <a:gd name="T76" fmla="*/ 1944 w 2178"/>
                <a:gd name="T77" fmla="*/ 1518 h 2849"/>
                <a:gd name="T78" fmla="*/ 1729 w 2178"/>
                <a:gd name="T79" fmla="*/ 1396 h 2849"/>
                <a:gd name="T80" fmla="*/ 1768 w 2178"/>
                <a:gd name="T81" fmla="*/ 1524 h 2849"/>
                <a:gd name="T82" fmla="*/ 1585 w 2178"/>
                <a:gd name="T83" fmla="*/ 1701 h 2849"/>
                <a:gd name="T84" fmla="*/ 1513 w 2178"/>
                <a:gd name="T85" fmla="*/ 1906 h 2849"/>
                <a:gd name="T86" fmla="*/ 1535 w 2178"/>
                <a:gd name="T87" fmla="*/ 2078 h 2849"/>
                <a:gd name="T88" fmla="*/ 1546 w 2178"/>
                <a:gd name="T89" fmla="*/ 2167 h 2849"/>
                <a:gd name="T90" fmla="*/ 1491 w 2178"/>
                <a:gd name="T91" fmla="*/ 2250 h 2849"/>
                <a:gd name="T92" fmla="*/ 1369 w 2178"/>
                <a:gd name="T93" fmla="*/ 2316 h 2849"/>
                <a:gd name="T94" fmla="*/ 1247 w 2178"/>
                <a:gd name="T95" fmla="*/ 2421 h 2849"/>
                <a:gd name="T96" fmla="*/ 1081 w 2178"/>
                <a:gd name="T97" fmla="*/ 2721 h 2849"/>
                <a:gd name="T98" fmla="*/ 1081 w 2178"/>
                <a:gd name="T99" fmla="*/ 2815 h 2849"/>
                <a:gd name="T100" fmla="*/ 1147 w 2178"/>
                <a:gd name="T101" fmla="*/ 2848 h 2849"/>
                <a:gd name="T102" fmla="*/ 931 w 2178"/>
                <a:gd name="T103" fmla="*/ 2687 h 2849"/>
                <a:gd name="T104" fmla="*/ 843 w 2178"/>
                <a:gd name="T105" fmla="*/ 2416 h 28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178" h="2849">
                  <a:moveTo>
                    <a:pt x="1596" y="72"/>
                  </a:moveTo>
                  <a:lnTo>
                    <a:pt x="1596" y="72"/>
                  </a:lnTo>
                  <a:cubicBezTo>
                    <a:pt x="1596" y="78"/>
                    <a:pt x="1613" y="83"/>
                    <a:pt x="1618" y="83"/>
                  </a:cubicBezTo>
                  <a:cubicBezTo>
                    <a:pt x="1630" y="94"/>
                    <a:pt x="1641" y="100"/>
                    <a:pt x="1652" y="111"/>
                  </a:cubicBezTo>
                  <a:cubicBezTo>
                    <a:pt x="1668" y="133"/>
                    <a:pt x="1679" y="144"/>
                    <a:pt x="1702" y="155"/>
                  </a:cubicBezTo>
                  <a:cubicBezTo>
                    <a:pt x="1707" y="144"/>
                    <a:pt x="1713" y="138"/>
                    <a:pt x="1713" y="127"/>
                  </a:cubicBezTo>
                  <a:cubicBezTo>
                    <a:pt x="1713" y="83"/>
                    <a:pt x="1713" y="83"/>
                    <a:pt x="1713" y="83"/>
                  </a:cubicBezTo>
                  <a:cubicBezTo>
                    <a:pt x="1685" y="83"/>
                    <a:pt x="1674" y="61"/>
                    <a:pt x="1646" y="55"/>
                  </a:cubicBezTo>
                  <a:cubicBezTo>
                    <a:pt x="1635" y="50"/>
                    <a:pt x="1630" y="55"/>
                    <a:pt x="1618" y="61"/>
                  </a:cubicBezTo>
                  <a:cubicBezTo>
                    <a:pt x="1607" y="61"/>
                    <a:pt x="1596" y="61"/>
                    <a:pt x="1596" y="72"/>
                  </a:cubicBezTo>
                  <a:close/>
                  <a:moveTo>
                    <a:pt x="1618" y="111"/>
                  </a:moveTo>
                  <a:lnTo>
                    <a:pt x="1618" y="111"/>
                  </a:lnTo>
                  <a:cubicBezTo>
                    <a:pt x="1630" y="116"/>
                    <a:pt x="1646" y="133"/>
                    <a:pt x="1646" y="150"/>
                  </a:cubicBezTo>
                  <a:cubicBezTo>
                    <a:pt x="1646" y="160"/>
                    <a:pt x="1635" y="166"/>
                    <a:pt x="1618" y="166"/>
                  </a:cubicBezTo>
                  <a:cubicBezTo>
                    <a:pt x="1602" y="166"/>
                    <a:pt x="1580" y="155"/>
                    <a:pt x="1580" y="138"/>
                  </a:cubicBezTo>
                  <a:cubicBezTo>
                    <a:pt x="1580" y="122"/>
                    <a:pt x="1591" y="116"/>
                    <a:pt x="1596" y="100"/>
                  </a:cubicBezTo>
                  <a:cubicBezTo>
                    <a:pt x="1607" y="100"/>
                    <a:pt x="1607" y="105"/>
                    <a:pt x="1618" y="111"/>
                  </a:cubicBezTo>
                  <a:close/>
                  <a:moveTo>
                    <a:pt x="1679" y="344"/>
                  </a:moveTo>
                  <a:lnTo>
                    <a:pt x="1679" y="344"/>
                  </a:lnTo>
                  <a:cubicBezTo>
                    <a:pt x="1674" y="354"/>
                    <a:pt x="1674" y="354"/>
                    <a:pt x="1674" y="354"/>
                  </a:cubicBezTo>
                  <a:cubicBezTo>
                    <a:pt x="1718" y="410"/>
                    <a:pt x="1746" y="354"/>
                    <a:pt x="1679" y="344"/>
                  </a:cubicBezTo>
                  <a:close/>
                  <a:moveTo>
                    <a:pt x="1591" y="404"/>
                  </a:moveTo>
                  <a:lnTo>
                    <a:pt x="1591" y="404"/>
                  </a:lnTo>
                  <a:cubicBezTo>
                    <a:pt x="1574" y="404"/>
                    <a:pt x="1563" y="410"/>
                    <a:pt x="1546" y="404"/>
                  </a:cubicBezTo>
                  <a:cubicBezTo>
                    <a:pt x="1546" y="421"/>
                    <a:pt x="1546" y="421"/>
                    <a:pt x="1546" y="421"/>
                  </a:cubicBezTo>
                  <a:cubicBezTo>
                    <a:pt x="1546" y="432"/>
                    <a:pt x="1557" y="438"/>
                    <a:pt x="1563" y="443"/>
                  </a:cubicBezTo>
                  <a:cubicBezTo>
                    <a:pt x="1574" y="454"/>
                    <a:pt x="1580" y="471"/>
                    <a:pt x="1596" y="477"/>
                  </a:cubicBezTo>
                  <a:cubicBezTo>
                    <a:pt x="1607" y="477"/>
                    <a:pt x="1607" y="477"/>
                    <a:pt x="1607" y="477"/>
                  </a:cubicBezTo>
                  <a:cubicBezTo>
                    <a:pt x="1607" y="454"/>
                    <a:pt x="1613" y="443"/>
                    <a:pt x="1613" y="426"/>
                  </a:cubicBezTo>
                  <a:cubicBezTo>
                    <a:pt x="1613" y="410"/>
                    <a:pt x="1602" y="404"/>
                    <a:pt x="1591" y="404"/>
                  </a:cubicBezTo>
                  <a:close/>
                  <a:moveTo>
                    <a:pt x="1474" y="349"/>
                  </a:moveTo>
                  <a:lnTo>
                    <a:pt x="1474" y="349"/>
                  </a:lnTo>
                  <a:cubicBezTo>
                    <a:pt x="1458" y="344"/>
                    <a:pt x="1452" y="338"/>
                    <a:pt x="1436" y="338"/>
                  </a:cubicBezTo>
                  <a:cubicBezTo>
                    <a:pt x="1419" y="338"/>
                    <a:pt x="1419" y="338"/>
                    <a:pt x="1419" y="338"/>
                  </a:cubicBezTo>
                  <a:cubicBezTo>
                    <a:pt x="1419" y="349"/>
                    <a:pt x="1419" y="349"/>
                    <a:pt x="1419" y="349"/>
                  </a:cubicBezTo>
                  <a:cubicBezTo>
                    <a:pt x="1436" y="371"/>
                    <a:pt x="1458" y="371"/>
                    <a:pt x="1485" y="371"/>
                  </a:cubicBezTo>
                  <a:cubicBezTo>
                    <a:pt x="1502" y="377"/>
                    <a:pt x="1508" y="388"/>
                    <a:pt x="1524" y="388"/>
                  </a:cubicBezTo>
                  <a:cubicBezTo>
                    <a:pt x="1530" y="388"/>
                    <a:pt x="1535" y="388"/>
                    <a:pt x="1546" y="388"/>
                  </a:cubicBezTo>
                  <a:cubicBezTo>
                    <a:pt x="1546" y="377"/>
                    <a:pt x="1546" y="377"/>
                    <a:pt x="1546" y="377"/>
                  </a:cubicBezTo>
                  <a:cubicBezTo>
                    <a:pt x="1541" y="371"/>
                    <a:pt x="1530" y="366"/>
                    <a:pt x="1519" y="366"/>
                  </a:cubicBezTo>
                  <a:cubicBezTo>
                    <a:pt x="1502" y="360"/>
                    <a:pt x="1497" y="349"/>
                    <a:pt x="1474" y="349"/>
                  </a:cubicBezTo>
                  <a:close/>
                  <a:moveTo>
                    <a:pt x="843" y="2416"/>
                  </a:moveTo>
                  <a:lnTo>
                    <a:pt x="843" y="2416"/>
                  </a:lnTo>
                  <a:lnTo>
                    <a:pt x="843" y="2416"/>
                  </a:lnTo>
                  <a:cubicBezTo>
                    <a:pt x="837" y="2405"/>
                    <a:pt x="832" y="2399"/>
                    <a:pt x="832" y="2383"/>
                  </a:cubicBezTo>
                  <a:cubicBezTo>
                    <a:pt x="815" y="2288"/>
                    <a:pt x="743" y="2261"/>
                    <a:pt x="665" y="2205"/>
                  </a:cubicBezTo>
                  <a:cubicBezTo>
                    <a:pt x="626" y="2178"/>
                    <a:pt x="632" y="2144"/>
                    <a:pt x="621" y="2100"/>
                  </a:cubicBezTo>
                  <a:cubicBezTo>
                    <a:pt x="610" y="2034"/>
                    <a:pt x="604" y="1989"/>
                    <a:pt x="554" y="1945"/>
                  </a:cubicBezTo>
                  <a:cubicBezTo>
                    <a:pt x="543" y="1934"/>
                    <a:pt x="527" y="1939"/>
                    <a:pt x="516" y="1928"/>
                  </a:cubicBezTo>
                  <a:cubicBezTo>
                    <a:pt x="499" y="1906"/>
                    <a:pt x="516" y="1884"/>
                    <a:pt x="505" y="1856"/>
                  </a:cubicBezTo>
                  <a:cubicBezTo>
                    <a:pt x="493" y="1840"/>
                    <a:pt x="477" y="1829"/>
                    <a:pt x="477" y="1812"/>
                  </a:cubicBezTo>
                  <a:cubicBezTo>
                    <a:pt x="477" y="1768"/>
                    <a:pt x="510" y="1751"/>
                    <a:pt x="510" y="1712"/>
                  </a:cubicBezTo>
                  <a:cubicBezTo>
                    <a:pt x="510" y="1684"/>
                    <a:pt x="493" y="1674"/>
                    <a:pt x="488" y="1646"/>
                  </a:cubicBezTo>
                  <a:cubicBezTo>
                    <a:pt x="477" y="1618"/>
                    <a:pt x="460" y="1590"/>
                    <a:pt x="433" y="1590"/>
                  </a:cubicBezTo>
                  <a:cubicBezTo>
                    <a:pt x="383" y="1590"/>
                    <a:pt x="383" y="1590"/>
                    <a:pt x="383" y="1590"/>
                  </a:cubicBezTo>
                  <a:cubicBezTo>
                    <a:pt x="277" y="1590"/>
                    <a:pt x="216" y="1623"/>
                    <a:pt x="111" y="1623"/>
                  </a:cubicBezTo>
                  <a:cubicBezTo>
                    <a:pt x="78" y="1623"/>
                    <a:pt x="78" y="1623"/>
                    <a:pt x="78" y="1623"/>
                  </a:cubicBezTo>
                  <a:cubicBezTo>
                    <a:pt x="50" y="1623"/>
                    <a:pt x="39" y="1607"/>
                    <a:pt x="11" y="1607"/>
                  </a:cubicBezTo>
                  <a:lnTo>
                    <a:pt x="11" y="1607"/>
                  </a:lnTo>
                  <a:cubicBezTo>
                    <a:pt x="11" y="1574"/>
                    <a:pt x="0" y="1551"/>
                    <a:pt x="0" y="1518"/>
                  </a:cubicBezTo>
                  <a:cubicBezTo>
                    <a:pt x="0" y="1474"/>
                    <a:pt x="0" y="1474"/>
                    <a:pt x="0" y="1474"/>
                  </a:cubicBezTo>
                  <a:cubicBezTo>
                    <a:pt x="0" y="1457"/>
                    <a:pt x="17" y="1452"/>
                    <a:pt x="28" y="1441"/>
                  </a:cubicBezTo>
                  <a:cubicBezTo>
                    <a:pt x="50" y="1418"/>
                    <a:pt x="67" y="1413"/>
                    <a:pt x="89" y="1396"/>
                  </a:cubicBezTo>
                  <a:cubicBezTo>
                    <a:pt x="122" y="1374"/>
                    <a:pt x="128" y="1346"/>
                    <a:pt x="128" y="1308"/>
                  </a:cubicBezTo>
                  <a:cubicBezTo>
                    <a:pt x="128" y="1280"/>
                    <a:pt x="122" y="1263"/>
                    <a:pt x="122" y="1236"/>
                  </a:cubicBezTo>
                  <a:lnTo>
                    <a:pt x="122" y="1236"/>
                  </a:lnTo>
                  <a:cubicBezTo>
                    <a:pt x="139" y="1230"/>
                    <a:pt x="155" y="1224"/>
                    <a:pt x="178" y="1224"/>
                  </a:cubicBezTo>
                  <a:cubicBezTo>
                    <a:pt x="216" y="1224"/>
                    <a:pt x="216" y="1224"/>
                    <a:pt x="216" y="1224"/>
                  </a:cubicBezTo>
                  <a:cubicBezTo>
                    <a:pt x="227" y="1224"/>
                    <a:pt x="227" y="1236"/>
                    <a:pt x="239" y="1236"/>
                  </a:cubicBezTo>
                  <a:cubicBezTo>
                    <a:pt x="283" y="1236"/>
                    <a:pt x="283" y="1236"/>
                    <a:pt x="283" y="1236"/>
                  </a:cubicBezTo>
                  <a:cubicBezTo>
                    <a:pt x="300" y="1236"/>
                    <a:pt x="300" y="1219"/>
                    <a:pt x="305" y="1208"/>
                  </a:cubicBezTo>
                  <a:cubicBezTo>
                    <a:pt x="322" y="1186"/>
                    <a:pt x="327" y="1169"/>
                    <a:pt x="333" y="1142"/>
                  </a:cubicBezTo>
                  <a:cubicBezTo>
                    <a:pt x="344" y="1114"/>
                    <a:pt x="355" y="1097"/>
                    <a:pt x="377" y="1075"/>
                  </a:cubicBezTo>
                  <a:cubicBezTo>
                    <a:pt x="388" y="1069"/>
                    <a:pt x="394" y="1064"/>
                    <a:pt x="394" y="1053"/>
                  </a:cubicBezTo>
                  <a:cubicBezTo>
                    <a:pt x="394" y="1036"/>
                    <a:pt x="383" y="1025"/>
                    <a:pt x="383" y="1009"/>
                  </a:cubicBezTo>
                  <a:cubicBezTo>
                    <a:pt x="383" y="975"/>
                    <a:pt x="394" y="958"/>
                    <a:pt x="399" y="925"/>
                  </a:cubicBezTo>
                  <a:cubicBezTo>
                    <a:pt x="405" y="909"/>
                    <a:pt x="405" y="892"/>
                    <a:pt x="421" y="881"/>
                  </a:cubicBezTo>
                  <a:cubicBezTo>
                    <a:pt x="460" y="848"/>
                    <a:pt x="499" y="848"/>
                    <a:pt x="532" y="814"/>
                  </a:cubicBezTo>
                  <a:cubicBezTo>
                    <a:pt x="543" y="803"/>
                    <a:pt x="560" y="798"/>
                    <a:pt x="560" y="776"/>
                  </a:cubicBezTo>
                  <a:cubicBezTo>
                    <a:pt x="560" y="753"/>
                    <a:pt x="527" y="748"/>
                    <a:pt x="505" y="748"/>
                  </a:cubicBezTo>
                  <a:cubicBezTo>
                    <a:pt x="505" y="726"/>
                    <a:pt x="505" y="726"/>
                    <a:pt x="505" y="726"/>
                  </a:cubicBezTo>
                  <a:cubicBezTo>
                    <a:pt x="505" y="715"/>
                    <a:pt x="510" y="715"/>
                    <a:pt x="516" y="704"/>
                  </a:cubicBezTo>
                  <a:cubicBezTo>
                    <a:pt x="521" y="687"/>
                    <a:pt x="516" y="670"/>
                    <a:pt x="527" y="654"/>
                  </a:cubicBezTo>
                  <a:cubicBezTo>
                    <a:pt x="549" y="626"/>
                    <a:pt x="560" y="615"/>
                    <a:pt x="560" y="582"/>
                  </a:cubicBezTo>
                  <a:cubicBezTo>
                    <a:pt x="593" y="582"/>
                    <a:pt x="593" y="582"/>
                    <a:pt x="593" y="582"/>
                  </a:cubicBezTo>
                  <a:cubicBezTo>
                    <a:pt x="604" y="582"/>
                    <a:pt x="610" y="587"/>
                    <a:pt x="621" y="587"/>
                  </a:cubicBezTo>
                  <a:cubicBezTo>
                    <a:pt x="643" y="587"/>
                    <a:pt x="649" y="571"/>
                    <a:pt x="665" y="559"/>
                  </a:cubicBezTo>
                  <a:cubicBezTo>
                    <a:pt x="676" y="554"/>
                    <a:pt x="687" y="549"/>
                    <a:pt x="699" y="537"/>
                  </a:cubicBezTo>
                  <a:cubicBezTo>
                    <a:pt x="710" y="526"/>
                    <a:pt x="699" y="510"/>
                    <a:pt x="704" y="493"/>
                  </a:cubicBezTo>
                  <a:cubicBezTo>
                    <a:pt x="704" y="465"/>
                    <a:pt x="699" y="443"/>
                    <a:pt x="715" y="416"/>
                  </a:cubicBezTo>
                  <a:cubicBezTo>
                    <a:pt x="721" y="399"/>
                    <a:pt x="737" y="393"/>
                    <a:pt x="737" y="371"/>
                  </a:cubicBezTo>
                  <a:cubicBezTo>
                    <a:pt x="737" y="344"/>
                    <a:pt x="715" y="332"/>
                    <a:pt x="715" y="305"/>
                  </a:cubicBezTo>
                  <a:cubicBezTo>
                    <a:pt x="715" y="260"/>
                    <a:pt x="715" y="260"/>
                    <a:pt x="715" y="260"/>
                  </a:cubicBezTo>
                  <a:cubicBezTo>
                    <a:pt x="715" y="221"/>
                    <a:pt x="732" y="205"/>
                    <a:pt x="743" y="172"/>
                  </a:cubicBezTo>
                  <a:cubicBezTo>
                    <a:pt x="754" y="138"/>
                    <a:pt x="754" y="122"/>
                    <a:pt x="765" y="94"/>
                  </a:cubicBezTo>
                  <a:cubicBezTo>
                    <a:pt x="771" y="72"/>
                    <a:pt x="787" y="72"/>
                    <a:pt x="804" y="55"/>
                  </a:cubicBezTo>
                  <a:cubicBezTo>
                    <a:pt x="826" y="39"/>
                    <a:pt x="843" y="22"/>
                    <a:pt x="876" y="22"/>
                  </a:cubicBezTo>
                  <a:cubicBezTo>
                    <a:pt x="892" y="22"/>
                    <a:pt x="904" y="27"/>
                    <a:pt x="920" y="27"/>
                  </a:cubicBezTo>
                  <a:cubicBezTo>
                    <a:pt x="959" y="27"/>
                    <a:pt x="976" y="0"/>
                    <a:pt x="1014" y="0"/>
                  </a:cubicBezTo>
                  <a:cubicBezTo>
                    <a:pt x="1048" y="0"/>
                    <a:pt x="1064" y="22"/>
                    <a:pt x="1092" y="22"/>
                  </a:cubicBezTo>
                  <a:cubicBezTo>
                    <a:pt x="1136" y="22"/>
                    <a:pt x="1158" y="5"/>
                    <a:pt x="1203" y="5"/>
                  </a:cubicBezTo>
                  <a:cubicBezTo>
                    <a:pt x="1230" y="5"/>
                    <a:pt x="1247" y="11"/>
                    <a:pt x="1269" y="11"/>
                  </a:cubicBezTo>
                  <a:cubicBezTo>
                    <a:pt x="1325" y="11"/>
                    <a:pt x="1352" y="5"/>
                    <a:pt x="1408" y="5"/>
                  </a:cubicBezTo>
                  <a:cubicBezTo>
                    <a:pt x="1441" y="5"/>
                    <a:pt x="1452" y="39"/>
                    <a:pt x="1480" y="50"/>
                  </a:cubicBezTo>
                  <a:cubicBezTo>
                    <a:pt x="1513" y="61"/>
                    <a:pt x="1530" y="72"/>
                    <a:pt x="1557" y="88"/>
                  </a:cubicBezTo>
                  <a:lnTo>
                    <a:pt x="1557" y="88"/>
                  </a:lnTo>
                  <a:cubicBezTo>
                    <a:pt x="1552" y="88"/>
                    <a:pt x="1546" y="94"/>
                    <a:pt x="1535" y="100"/>
                  </a:cubicBezTo>
                  <a:cubicBezTo>
                    <a:pt x="1524" y="105"/>
                    <a:pt x="1502" y="100"/>
                    <a:pt x="1502" y="116"/>
                  </a:cubicBezTo>
                  <a:cubicBezTo>
                    <a:pt x="1502" y="122"/>
                    <a:pt x="1513" y="122"/>
                    <a:pt x="1519" y="127"/>
                  </a:cubicBezTo>
                  <a:cubicBezTo>
                    <a:pt x="1524" y="138"/>
                    <a:pt x="1530" y="144"/>
                    <a:pt x="1541" y="150"/>
                  </a:cubicBezTo>
                  <a:cubicBezTo>
                    <a:pt x="1574" y="166"/>
                    <a:pt x="1596" y="172"/>
                    <a:pt x="1618" y="199"/>
                  </a:cubicBezTo>
                  <a:cubicBezTo>
                    <a:pt x="1613" y="205"/>
                    <a:pt x="1607" y="211"/>
                    <a:pt x="1607" y="211"/>
                  </a:cubicBezTo>
                  <a:cubicBezTo>
                    <a:pt x="1624" y="221"/>
                    <a:pt x="1646" y="227"/>
                    <a:pt x="1646" y="249"/>
                  </a:cubicBezTo>
                  <a:cubicBezTo>
                    <a:pt x="1646" y="255"/>
                    <a:pt x="1641" y="255"/>
                    <a:pt x="1641" y="260"/>
                  </a:cubicBezTo>
                  <a:cubicBezTo>
                    <a:pt x="1641" y="277"/>
                    <a:pt x="1668" y="277"/>
                    <a:pt x="1668" y="293"/>
                  </a:cubicBezTo>
                  <a:cubicBezTo>
                    <a:pt x="1668" y="305"/>
                    <a:pt x="1657" y="310"/>
                    <a:pt x="1652" y="316"/>
                  </a:cubicBezTo>
                  <a:cubicBezTo>
                    <a:pt x="1624" y="316"/>
                    <a:pt x="1607" y="316"/>
                    <a:pt x="1574" y="316"/>
                  </a:cubicBezTo>
                  <a:cubicBezTo>
                    <a:pt x="1530" y="316"/>
                    <a:pt x="1535" y="238"/>
                    <a:pt x="1535" y="316"/>
                  </a:cubicBezTo>
                  <a:cubicBezTo>
                    <a:pt x="1508" y="316"/>
                    <a:pt x="1508" y="316"/>
                    <a:pt x="1508" y="316"/>
                  </a:cubicBezTo>
                  <a:cubicBezTo>
                    <a:pt x="1497" y="316"/>
                    <a:pt x="1491" y="310"/>
                    <a:pt x="1474" y="310"/>
                  </a:cubicBezTo>
                  <a:cubicBezTo>
                    <a:pt x="1458" y="310"/>
                    <a:pt x="1452" y="316"/>
                    <a:pt x="1430" y="316"/>
                  </a:cubicBezTo>
                  <a:cubicBezTo>
                    <a:pt x="1358" y="316"/>
                    <a:pt x="1397" y="305"/>
                    <a:pt x="1408" y="338"/>
                  </a:cubicBezTo>
                  <a:cubicBezTo>
                    <a:pt x="1413" y="344"/>
                    <a:pt x="1408" y="354"/>
                    <a:pt x="1413" y="360"/>
                  </a:cubicBezTo>
                  <a:cubicBezTo>
                    <a:pt x="1419" y="382"/>
                    <a:pt x="1441" y="382"/>
                    <a:pt x="1458" y="404"/>
                  </a:cubicBezTo>
                  <a:cubicBezTo>
                    <a:pt x="1508" y="404"/>
                    <a:pt x="1508" y="404"/>
                    <a:pt x="1508" y="404"/>
                  </a:cubicBezTo>
                  <a:cubicBezTo>
                    <a:pt x="1508" y="404"/>
                    <a:pt x="1513" y="404"/>
                    <a:pt x="1513" y="410"/>
                  </a:cubicBezTo>
                  <a:cubicBezTo>
                    <a:pt x="1513" y="421"/>
                    <a:pt x="1502" y="426"/>
                    <a:pt x="1497" y="438"/>
                  </a:cubicBezTo>
                  <a:cubicBezTo>
                    <a:pt x="1485" y="454"/>
                    <a:pt x="1485" y="471"/>
                    <a:pt x="1474" y="482"/>
                  </a:cubicBezTo>
                  <a:cubicBezTo>
                    <a:pt x="1463" y="493"/>
                    <a:pt x="1430" y="493"/>
                    <a:pt x="1463" y="499"/>
                  </a:cubicBezTo>
                  <a:cubicBezTo>
                    <a:pt x="1474" y="499"/>
                    <a:pt x="1474" y="510"/>
                    <a:pt x="1485" y="510"/>
                  </a:cubicBezTo>
                  <a:cubicBezTo>
                    <a:pt x="1502" y="515"/>
                    <a:pt x="1513" y="504"/>
                    <a:pt x="1524" y="515"/>
                  </a:cubicBezTo>
                  <a:cubicBezTo>
                    <a:pt x="1535" y="526"/>
                    <a:pt x="1541" y="537"/>
                    <a:pt x="1557" y="543"/>
                  </a:cubicBezTo>
                  <a:cubicBezTo>
                    <a:pt x="1574" y="543"/>
                    <a:pt x="1596" y="549"/>
                    <a:pt x="1596" y="565"/>
                  </a:cubicBezTo>
                  <a:cubicBezTo>
                    <a:pt x="1596" y="587"/>
                    <a:pt x="1596" y="587"/>
                    <a:pt x="1596" y="587"/>
                  </a:cubicBezTo>
                  <a:cubicBezTo>
                    <a:pt x="1630" y="587"/>
                    <a:pt x="1591" y="593"/>
                    <a:pt x="1591" y="615"/>
                  </a:cubicBezTo>
                  <a:cubicBezTo>
                    <a:pt x="1591" y="632"/>
                    <a:pt x="1635" y="659"/>
                    <a:pt x="1652" y="687"/>
                  </a:cubicBezTo>
                  <a:cubicBezTo>
                    <a:pt x="1657" y="698"/>
                    <a:pt x="1652" y="715"/>
                    <a:pt x="1657" y="731"/>
                  </a:cubicBezTo>
                  <a:cubicBezTo>
                    <a:pt x="1663" y="753"/>
                    <a:pt x="1668" y="765"/>
                    <a:pt x="1679" y="781"/>
                  </a:cubicBezTo>
                  <a:cubicBezTo>
                    <a:pt x="1702" y="820"/>
                    <a:pt x="1702" y="848"/>
                    <a:pt x="1713" y="892"/>
                  </a:cubicBezTo>
                  <a:cubicBezTo>
                    <a:pt x="1718" y="909"/>
                    <a:pt x="1729" y="920"/>
                    <a:pt x="1729" y="936"/>
                  </a:cubicBezTo>
                  <a:cubicBezTo>
                    <a:pt x="1696" y="964"/>
                    <a:pt x="1696" y="964"/>
                    <a:pt x="1696" y="964"/>
                  </a:cubicBezTo>
                  <a:cubicBezTo>
                    <a:pt x="1696" y="1019"/>
                    <a:pt x="1679" y="1003"/>
                    <a:pt x="1696" y="1069"/>
                  </a:cubicBezTo>
                  <a:cubicBezTo>
                    <a:pt x="1702" y="1091"/>
                    <a:pt x="1724" y="1091"/>
                    <a:pt x="1740" y="1097"/>
                  </a:cubicBezTo>
                  <a:cubicBezTo>
                    <a:pt x="1789" y="1119"/>
                    <a:pt x="1784" y="1175"/>
                    <a:pt x="1834" y="1191"/>
                  </a:cubicBezTo>
                  <a:cubicBezTo>
                    <a:pt x="1872" y="1208"/>
                    <a:pt x="1900" y="1202"/>
                    <a:pt x="1928" y="1230"/>
                  </a:cubicBezTo>
                  <a:cubicBezTo>
                    <a:pt x="1944" y="1247"/>
                    <a:pt x="1939" y="1263"/>
                    <a:pt x="1955" y="1275"/>
                  </a:cubicBezTo>
                  <a:cubicBezTo>
                    <a:pt x="1967" y="1285"/>
                    <a:pt x="1978" y="1285"/>
                    <a:pt x="1994" y="1291"/>
                  </a:cubicBezTo>
                  <a:cubicBezTo>
                    <a:pt x="2016" y="1302"/>
                    <a:pt x="2028" y="1319"/>
                    <a:pt x="2050" y="1335"/>
                  </a:cubicBezTo>
                  <a:cubicBezTo>
                    <a:pt x="2066" y="1341"/>
                    <a:pt x="2066" y="1363"/>
                    <a:pt x="2077" y="1380"/>
                  </a:cubicBezTo>
                  <a:cubicBezTo>
                    <a:pt x="2083" y="1385"/>
                    <a:pt x="2094" y="1391"/>
                    <a:pt x="2100" y="1396"/>
                  </a:cubicBezTo>
                  <a:cubicBezTo>
                    <a:pt x="2133" y="1413"/>
                    <a:pt x="2177" y="1408"/>
                    <a:pt x="2177" y="1446"/>
                  </a:cubicBezTo>
                  <a:cubicBezTo>
                    <a:pt x="2177" y="1468"/>
                    <a:pt x="2155" y="1485"/>
                    <a:pt x="2133" y="1496"/>
                  </a:cubicBezTo>
                  <a:cubicBezTo>
                    <a:pt x="2116" y="1513"/>
                    <a:pt x="2105" y="1529"/>
                    <a:pt x="2083" y="1529"/>
                  </a:cubicBezTo>
                  <a:cubicBezTo>
                    <a:pt x="2066" y="1529"/>
                    <a:pt x="2055" y="1513"/>
                    <a:pt x="2039" y="1513"/>
                  </a:cubicBezTo>
                  <a:cubicBezTo>
                    <a:pt x="2016" y="1513"/>
                    <a:pt x="2000" y="1529"/>
                    <a:pt x="1978" y="1529"/>
                  </a:cubicBezTo>
                  <a:cubicBezTo>
                    <a:pt x="1967" y="1529"/>
                    <a:pt x="1961" y="1518"/>
                    <a:pt x="1944" y="1518"/>
                  </a:cubicBezTo>
                  <a:cubicBezTo>
                    <a:pt x="1933" y="1518"/>
                    <a:pt x="1928" y="1524"/>
                    <a:pt x="1917" y="1524"/>
                  </a:cubicBezTo>
                  <a:cubicBezTo>
                    <a:pt x="1900" y="1524"/>
                    <a:pt x="1895" y="1507"/>
                    <a:pt x="1878" y="1502"/>
                  </a:cubicBezTo>
                  <a:cubicBezTo>
                    <a:pt x="1839" y="1496"/>
                    <a:pt x="1811" y="1496"/>
                    <a:pt x="1784" y="1474"/>
                  </a:cubicBezTo>
                  <a:cubicBezTo>
                    <a:pt x="1757" y="1446"/>
                    <a:pt x="1757" y="1418"/>
                    <a:pt x="1729" y="1396"/>
                  </a:cubicBezTo>
                  <a:cubicBezTo>
                    <a:pt x="1713" y="1396"/>
                    <a:pt x="1713" y="1396"/>
                    <a:pt x="1713" y="1396"/>
                  </a:cubicBezTo>
                  <a:cubicBezTo>
                    <a:pt x="1713" y="1413"/>
                    <a:pt x="1713" y="1413"/>
                    <a:pt x="1713" y="1413"/>
                  </a:cubicBezTo>
                  <a:cubicBezTo>
                    <a:pt x="1713" y="1430"/>
                    <a:pt x="1735" y="1430"/>
                    <a:pt x="1746" y="1446"/>
                  </a:cubicBezTo>
                  <a:cubicBezTo>
                    <a:pt x="1757" y="1474"/>
                    <a:pt x="1768" y="1490"/>
                    <a:pt x="1768" y="1524"/>
                  </a:cubicBezTo>
                  <a:cubicBezTo>
                    <a:pt x="1768" y="1568"/>
                    <a:pt x="1729" y="1507"/>
                    <a:pt x="1702" y="1507"/>
                  </a:cubicBezTo>
                  <a:cubicBezTo>
                    <a:pt x="1668" y="1507"/>
                    <a:pt x="1663" y="1541"/>
                    <a:pt x="1641" y="1568"/>
                  </a:cubicBezTo>
                  <a:cubicBezTo>
                    <a:pt x="1613" y="1601"/>
                    <a:pt x="1596" y="1623"/>
                    <a:pt x="1585" y="1668"/>
                  </a:cubicBezTo>
                  <a:cubicBezTo>
                    <a:pt x="1585" y="1679"/>
                    <a:pt x="1591" y="1690"/>
                    <a:pt x="1585" y="1701"/>
                  </a:cubicBezTo>
                  <a:cubicBezTo>
                    <a:pt x="1585" y="1707"/>
                    <a:pt x="1574" y="1701"/>
                    <a:pt x="1569" y="1707"/>
                  </a:cubicBezTo>
                  <a:cubicBezTo>
                    <a:pt x="1557" y="1718"/>
                    <a:pt x="1552" y="1723"/>
                    <a:pt x="1546" y="1740"/>
                  </a:cubicBezTo>
                  <a:cubicBezTo>
                    <a:pt x="1541" y="1768"/>
                    <a:pt x="1541" y="1784"/>
                    <a:pt x="1535" y="1806"/>
                  </a:cubicBezTo>
                  <a:cubicBezTo>
                    <a:pt x="1530" y="1845"/>
                    <a:pt x="1513" y="1867"/>
                    <a:pt x="1513" y="1906"/>
                  </a:cubicBezTo>
                  <a:cubicBezTo>
                    <a:pt x="1513" y="1939"/>
                    <a:pt x="1508" y="1962"/>
                    <a:pt x="1519" y="1989"/>
                  </a:cubicBezTo>
                  <a:cubicBezTo>
                    <a:pt x="1524" y="2000"/>
                    <a:pt x="1535" y="2006"/>
                    <a:pt x="1535" y="2022"/>
                  </a:cubicBezTo>
                  <a:cubicBezTo>
                    <a:pt x="1535" y="2039"/>
                    <a:pt x="1524" y="2050"/>
                    <a:pt x="1524" y="2067"/>
                  </a:cubicBezTo>
                  <a:cubicBezTo>
                    <a:pt x="1524" y="2078"/>
                    <a:pt x="1530" y="2078"/>
                    <a:pt x="1535" y="2078"/>
                  </a:cubicBezTo>
                  <a:cubicBezTo>
                    <a:pt x="1552" y="2078"/>
                    <a:pt x="1580" y="2039"/>
                    <a:pt x="1580" y="2056"/>
                  </a:cubicBezTo>
                  <a:cubicBezTo>
                    <a:pt x="1580" y="2072"/>
                    <a:pt x="1569" y="2078"/>
                    <a:pt x="1569" y="2095"/>
                  </a:cubicBezTo>
                  <a:cubicBezTo>
                    <a:pt x="1569" y="2117"/>
                    <a:pt x="1574" y="2128"/>
                    <a:pt x="1563" y="2150"/>
                  </a:cubicBezTo>
                  <a:cubicBezTo>
                    <a:pt x="1563" y="2155"/>
                    <a:pt x="1546" y="2155"/>
                    <a:pt x="1546" y="2167"/>
                  </a:cubicBezTo>
                  <a:cubicBezTo>
                    <a:pt x="1546" y="2189"/>
                    <a:pt x="1580" y="2155"/>
                    <a:pt x="1580" y="2200"/>
                  </a:cubicBezTo>
                  <a:cubicBezTo>
                    <a:pt x="1580" y="2211"/>
                    <a:pt x="1569" y="2216"/>
                    <a:pt x="1557" y="2216"/>
                  </a:cubicBezTo>
                  <a:cubicBezTo>
                    <a:pt x="1552" y="2216"/>
                    <a:pt x="1552" y="2216"/>
                    <a:pt x="1546" y="2216"/>
                  </a:cubicBezTo>
                  <a:cubicBezTo>
                    <a:pt x="1519" y="2216"/>
                    <a:pt x="1513" y="2250"/>
                    <a:pt x="1491" y="2250"/>
                  </a:cubicBezTo>
                  <a:cubicBezTo>
                    <a:pt x="1469" y="2250"/>
                    <a:pt x="1469" y="2216"/>
                    <a:pt x="1447" y="2216"/>
                  </a:cubicBezTo>
                  <a:cubicBezTo>
                    <a:pt x="1430" y="2216"/>
                    <a:pt x="1430" y="2239"/>
                    <a:pt x="1424" y="2261"/>
                  </a:cubicBezTo>
                  <a:cubicBezTo>
                    <a:pt x="1419" y="2277"/>
                    <a:pt x="1408" y="2283"/>
                    <a:pt x="1397" y="2300"/>
                  </a:cubicBezTo>
                  <a:cubicBezTo>
                    <a:pt x="1391" y="2305"/>
                    <a:pt x="1380" y="2311"/>
                    <a:pt x="1369" y="2316"/>
                  </a:cubicBezTo>
                  <a:cubicBezTo>
                    <a:pt x="1358" y="2327"/>
                    <a:pt x="1364" y="2338"/>
                    <a:pt x="1352" y="2344"/>
                  </a:cubicBezTo>
                  <a:cubicBezTo>
                    <a:pt x="1341" y="2349"/>
                    <a:pt x="1330" y="2355"/>
                    <a:pt x="1325" y="2366"/>
                  </a:cubicBezTo>
                  <a:cubicBezTo>
                    <a:pt x="1314" y="2372"/>
                    <a:pt x="1303" y="2377"/>
                    <a:pt x="1291" y="2383"/>
                  </a:cubicBezTo>
                  <a:cubicBezTo>
                    <a:pt x="1269" y="2388"/>
                    <a:pt x="1264" y="2405"/>
                    <a:pt x="1247" y="2421"/>
                  </a:cubicBezTo>
                  <a:cubicBezTo>
                    <a:pt x="1225" y="2449"/>
                    <a:pt x="1208" y="2460"/>
                    <a:pt x="1186" y="2494"/>
                  </a:cubicBezTo>
                  <a:cubicBezTo>
                    <a:pt x="1164" y="2521"/>
                    <a:pt x="1142" y="2532"/>
                    <a:pt x="1120" y="2566"/>
                  </a:cubicBezTo>
                  <a:cubicBezTo>
                    <a:pt x="1114" y="2577"/>
                    <a:pt x="1103" y="2582"/>
                    <a:pt x="1097" y="2599"/>
                  </a:cubicBezTo>
                  <a:cubicBezTo>
                    <a:pt x="1075" y="2643"/>
                    <a:pt x="1097" y="2676"/>
                    <a:pt x="1081" y="2721"/>
                  </a:cubicBezTo>
                  <a:cubicBezTo>
                    <a:pt x="1075" y="2743"/>
                    <a:pt x="1031" y="2782"/>
                    <a:pt x="1042" y="2787"/>
                  </a:cubicBezTo>
                  <a:cubicBezTo>
                    <a:pt x="1053" y="2782"/>
                    <a:pt x="1053" y="2782"/>
                    <a:pt x="1053" y="2782"/>
                  </a:cubicBezTo>
                  <a:cubicBezTo>
                    <a:pt x="1064" y="2782"/>
                    <a:pt x="1064" y="2782"/>
                    <a:pt x="1064" y="2782"/>
                  </a:cubicBezTo>
                  <a:cubicBezTo>
                    <a:pt x="1064" y="2798"/>
                    <a:pt x="1070" y="2815"/>
                    <a:pt x="1081" y="2815"/>
                  </a:cubicBezTo>
                  <a:cubicBezTo>
                    <a:pt x="1097" y="2815"/>
                    <a:pt x="1103" y="2798"/>
                    <a:pt x="1120" y="2798"/>
                  </a:cubicBezTo>
                  <a:cubicBezTo>
                    <a:pt x="1125" y="2798"/>
                    <a:pt x="1125" y="2809"/>
                    <a:pt x="1136" y="2815"/>
                  </a:cubicBezTo>
                  <a:cubicBezTo>
                    <a:pt x="1142" y="2820"/>
                    <a:pt x="1153" y="2820"/>
                    <a:pt x="1153" y="2832"/>
                  </a:cubicBezTo>
                  <a:cubicBezTo>
                    <a:pt x="1153" y="2837"/>
                    <a:pt x="1153" y="2843"/>
                    <a:pt x="1147" y="2848"/>
                  </a:cubicBezTo>
                  <a:lnTo>
                    <a:pt x="1147" y="2848"/>
                  </a:lnTo>
                  <a:cubicBezTo>
                    <a:pt x="1103" y="2843"/>
                    <a:pt x="1081" y="2820"/>
                    <a:pt x="1031" y="2820"/>
                  </a:cubicBezTo>
                  <a:cubicBezTo>
                    <a:pt x="987" y="2815"/>
                    <a:pt x="931" y="2798"/>
                    <a:pt x="931" y="2754"/>
                  </a:cubicBezTo>
                  <a:cubicBezTo>
                    <a:pt x="931" y="2687"/>
                    <a:pt x="931" y="2687"/>
                    <a:pt x="931" y="2687"/>
                  </a:cubicBezTo>
                  <a:cubicBezTo>
                    <a:pt x="931" y="2649"/>
                    <a:pt x="942" y="2632"/>
                    <a:pt x="942" y="2593"/>
                  </a:cubicBezTo>
                  <a:cubicBezTo>
                    <a:pt x="942" y="2543"/>
                    <a:pt x="942" y="2543"/>
                    <a:pt x="942" y="2543"/>
                  </a:cubicBezTo>
                  <a:cubicBezTo>
                    <a:pt x="942" y="2499"/>
                    <a:pt x="915" y="2482"/>
                    <a:pt x="887" y="2449"/>
                  </a:cubicBezTo>
                  <a:cubicBezTo>
                    <a:pt x="870" y="2433"/>
                    <a:pt x="865" y="2421"/>
                    <a:pt x="843" y="2416"/>
                  </a:cubicBezTo>
                  <a:close/>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64" name="Freeform 108">
              <a:extLst>
                <a:ext uri="{FF2B5EF4-FFF2-40B4-BE49-F238E27FC236}">
                  <a16:creationId xmlns:a16="http://schemas.microsoft.com/office/drawing/2014/main" xmlns="" id="{BBDEF70B-FCE6-460F-883A-02AB9B53EF2F}"/>
                </a:ext>
              </a:extLst>
            </p:cNvPr>
            <p:cNvSpPr>
              <a:spLocks noChangeArrowheads="1"/>
            </p:cNvSpPr>
            <p:nvPr/>
          </p:nvSpPr>
          <p:spPr bwMode="auto">
            <a:xfrm>
              <a:off x="19677369" y="3700463"/>
              <a:ext cx="347640" cy="444500"/>
            </a:xfrm>
            <a:custGeom>
              <a:avLst/>
              <a:gdLst>
                <a:gd name="T0" fmla="*/ 859 w 965"/>
                <a:gd name="T1" fmla="*/ 969 h 1236"/>
                <a:gd name="T2" fmla="*/ 887 w 965"/>
                <a:gd name="T3" fmla="*/ 996 h 1236"/>
                <a:gd name="T4" fmla="*/ 859 w 965"/>
                <a:gd name="T5" fmla="*/ 969 h 1236"/>
                <a:gd name="T6" fmla="*/ 826 w 965"/>
                <a:gd name="T7" fmla="*/ 825 h 1236"/>
                <a:gd name="T8" fmla="*/ 765 w 965"/>
                <a:gd name="T9" fmla="*/ 874 h 1236"/>
                <a:gd name="T10" fmla="*/ 732 w 965"/>
                <a:gd name="T11" fmla="*/ 941 h 1236"/>
                <a:gd name="T12" fmla="*/ 721 w 965"/>
                <a:gd name="T13" fmla="*/ 1019 h 1236"/>
                <a:gd name="T14" fmla="*/ 748 w 965"/>
                <a:gd name="T15" fmla="*/ 1107 h 1236"/>
                <a:gd name="T16" fmla="*/ 759 w 965"/>
                <a:gd name="T17" fmla="*/ 1174 h 1236"/>
                <a:gd name="T18" fmla="*/ 798 w 965"/>
                <a:gd name="T19" fmla="*/ 1135 h 1236"/>
                <a:gd name="T20" fmla="*/ 837 w 965"/>
                <a:gd name="T21" fmla="*/ 1085 h 1236"/>
                <a:gd name="T22" fmla="*/ 837 w 965"/>
                <a:gd name="T23" fmla="*/ 1013 h 1236"/>
                <a:gd name="T24" fmla="*/ 842 w 965"/>
                <a:gd name="T25" fmla="*/ 930 h 1236"/>
                <a:gd name="T26" fmla="*/ 826 w 965"/>
                <a:gd name="T27" fmla="*/ 886 h 1236"/>
                <a:gd name="T28" fmla="*/ 660 w 965"/>
                <a:gd name="T29" fmla="*/ 0 h 1236"/>
                <a:gd name="T30" fmla="*/ 704 w 965"/>
                <a:gd name="T31" fmla="*/ 33 h 1236"/>
                <a:gd name="T32" fmla="*/ 759 w 965"/>
                <a:gd name="T33" fmla="*/ 177 h 1236"/>
                <a:gd name="T34" fmla="*/ 748 w 965"/>
                <a:gd name="T35" fmla="*/ 338 h 1236"/>
                <a:gd name="T36" fmla="*/ 964 w 965"/>
                <a:gd name="T37" fmla="*/ 432 h 1236"/>
                <a:gd name="T38" fmla="*/ 937 w 965"/>
                <a:gd name="T39" fmla="*/ 504 h 1236"/>
                <a:gd name="T40" fmla="*/ 931 w 965"/>
                <a:gd name="T41" fmla="*/ 542 h 1236"/>
                <a:gd name="T42" fmla="*/ 854 w 965"/>
                <a:gd name="T43" fmla="*/ 553 h 1236"/>
                <a:gd name="T44" fmla="*/ 887 w 965"/>
                <a:gd name="T45" fmla="*/ 559 h 1236"/>
                <a:gd name="T46" fmla="*/ 859 w 965"/>
                <a:gd name="T47" fmla="*/ 719 h 1236"/>
                <a:gd name="T48" fmla="*/ 809 w 965"/>
                <a:gd name="T49" fmla="*/ 708 h 1236"/>
                <a:gd name="T50" fmla="*/ 776 w 965"/>
                <a:gd name="T51" fmla="*/ 664 h 1236"/>
                <a:gd name="T52" fmla="*/ 765 w 965"/>
                <a:gd name="T53" fmla="*/ 719 h 1236"/>
                <a:gd name="T54" fmla="*/ 787 w 965"/>
                <a:gd name="T55" fmla="*/ 808 h 1236"/>
                <a:gd name="T56" fmla="*/ 759 w 965"/>
                <a:gd name="T57" fmla="*/ 847 h 1236"/>
                <a:gd name="T58" fmla="*/ 693 w 965"/>
                <a:gd name="T59" fmla="*/ 980 h 1236"/>
                <a:gd name="T60" fmla="*/ 516 w 965"/>
                <a:gd name="T61" fmla="*/ 1074 h 1236"/>
                <a:gd name="T62" fmla="*/ 338 w 965"/>
                <a:gd name="T63" fmla="*/ 1141 h 1236"/>
                <a:gd name="T64" fmla="*/ 161 w 965"/>
                <a:gd name="T65" fmla="*/ 1235 h 1236"/>
                <a:gd name="T66" fmla="*/ 111 w 965"/>
                <a:gd name="T67" fmla="*/ 1141 h 1236"/>
                <a:gd name="T68" fmla="*/ 89 w 965"/>
                <a:gd name="T69" fmla="*/ 958 h 1236"/>
                <a:gd name="T70" fmla="*/ 0 w 965"/>
                <a:gd name="T71" fmla="*/ 919 h 1236"/>
                <a:gd name="T72" fmla="*/ 61 w 965"/>
                <a:gd name="T73" fmla="*/ 753 h 1236"/>
                <a:gd name="T74" fmla="*/ 255 w 965"/>
                <a:gd name="T75" fmla="*/ 488 h 1236"/>
                <a:gd name="T76" fmla="*/ 327 w 965"/>
                <a:gd name="T77" fmla="*/ 366 h 1236"/>
                <a:gd name="T78" fmla="*/ 471 w 965"/>
                <a:gd name="T79" fmla="*/ 294 h 1236"/>
                <a:gd name="T80" fmla="*/ 571 w 965"/>
                <a:gd name="T81" fmla="*/ 55 h 1236"/>
                <a:gd name="T82" fmla="*/ 660 w 965"/>
                <a:gd name="T83" fmla="*/ 0 h 1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965" h="1236">
                  <a:moveTo>
                    <a:pt x="859" y="969"/>
                  </a:moveTo>
                  <a:lnTo>
                    <a:pt x="859" y="969"/>
                  </a:lnTo>
                  <a:cubicBezTo>
                    <a:pt x="859" y="980"/>
                    <a:pt x="870" y="985"/>
                    <a:pt x="876" y="996"/>
                  </a:cubicBezTo>
                  <a:cubicBezTo>
                    <a:pt x="887" y="996"/>
                    <a:pt x="887" y="996"/>
                    <a:pt x="887" y="996"/>
                  </a:cubicBezTo>
                  <a:cubicBezTo>
                    <a:pt x="898" y="902"/>
                    <a:pt x="898" y="902"/>
                    <a:pt x="898" y="902"/>
                  </a:cubicBezTo>
                  <a:cubicBezTo>
                    <a:pt x="865" y="891"/>
                    <a:pt x="859" y="935"/>
                    <a:pt x="859" y="969"/>
                  </a:cubicBezTo>
                  <a:close/>
                  <a:moveTo>
                    <a:pt x="826" y="825"/>
                  </a:moveTo>
                  <a:lnTo>
                    <a:pt x="826" y="825"/>
                  </a:lnTo>
                  <a:cubicBezTo>
                    <a:pt x="815" y="847"/>
                    <a:pt x="798" y="858"/>
                    <a:pt x="782" y="869"/>
                  </a:cubicBezTo>
                  <a:cubicBezTo>
                    <a:pt x="776" y="869"/>
                    <a:pt x="765" y="869"/>
                    <a:pt x="765" y="874"/>
                  </a:cubicBezTo>
                  <a:cubicBezTo>
                    <a:pt x="759" y="891"/>
                    <a:pt x="759" y="902"/>
                    <a:pt x="754" y="919"/>
                  </a:cubicBezTo>
                  <a:cubicBezTo>
                    <a:pt x="748" y="930"/>
                    <a:pt x="737" y="930"/>
                    <a:pt x="732" y="941"/>
                  </a:cubicBezTo>
                  <a:cubicBezTo>
                    <a:pt x="726" y="958"/>
                    <a:pt x="732" y="963"/>
                    <a:pt x="732" y="980"/>
                  </a:cubicBezTo>
                  <a:cubicBezTo>
                    <a:pt x="726" y="996"/>
                    <a:pt x="721" y="1002"/>
                    <a:pt x="721" y="1019"/>
                  </a:cubicBezTo>
                  <a:cubicBezTo>
                    <a:pt x="732" y="1019"/>
                    <a:pt x="732" y="1030"/>
                    <a:pt x="737" y="1041"/>
                  </a:cubicBezTo>
                  <a:cubicBezTo>
                    <a:pt x="743" y="1063"/>
                    <a:pt x="748" y="1080"/>
                    <a:pt x="748" y="1107"/>
                  </a:cubicBezTo>
                  <a:cubicBezTo>
                    <a:pt x="748" y="1129"/>
                    <a:pt x="743" y="1141"/>
                    <a:pt x="743" y="1163"/>
                  </a:cubicBezTo>
                  <a:cubicBezTo>
                    <a:pt x="743" y="1168"/>
                    <a:pt x="748" y="1174"/>
                    <a:pt x="759" y="1174"/>
                  </a:cubicBezTo>
                  <a:cubicBezTo>
                    <a:pt x="765" y="1174"/>
                    <a:pt x="759" y="1168"/>
                    <a:pt x="765" y="1168"/>
                  </a:cubicBezTo>
                  <a:cubicBezTo>
                    <a:pt x="776" y="1157"/>
                    <a:pt x="782" y="1141"/>
                    <a:pt x="798" y="1135"/>
                  </a:cubicBezTo>
                  <a:cubicBezTo>
                    <a:pt x="815" y="1129"/>
                    <a:pt x="837" y="1129"/>
                    <a:pt x="837" y="1113"/>
                  </a:cubicBezTo>
                  <a:cubicBezTo>
                    <a:pt x="837" y="1085"/>
                    <a:pt x="837" y="1085"/>
                    <a:pt x="837" y="1085"/>
                  </a:cubicBezTo>
                  <a:cubicBezTo>
                    <a:pt x="837" y="1068"/>
                    <a:pt x="854" y="1063"/>
                    <a:pt x="854" y="1041"/>
                  </a:cubicBezTo>
                  <a:cubicBezTo>
                    <a:pt x="854" y="1030"/>
                    <a:pt x="842" y="1024"/>
                    <a:pt x="837" y="1013"/>
                  </a:cubicBezTo>
                  <a:cubicBezTo>
                    <a:pt x="831" y="991"/>
                    <a:pt x="837" y="980"/>
                    <a:pt x="837" y="963"/>
                  </a:cubicBezTo>
                  <a:cubicBezTo>
                    <a:pt x="837" y="947"/>
                    <a:pt x="842" y="941"/>
                    <a:pt x="842" y="930"/>
                  </a:cubicBezTo>
                  <a:cubicBezTo>
                    <a:pt x="842" y="919"/>
                    <a:pt x="831" y="919"/>
                    <a:pt x="831" y="913"/>
                  </a:cubicBezTo>
                  <a:cubicBezTo>
                    <a:pt x="826" y="902"/>
                    <a:pt x="826" y="897"/>
                    <a:pt x="826" y="886"/>
                  </a:cubicBezTo>
                  <a:cubicBezTo>
                    <a:pt x="826" y="874"/>
                    <a:pt x="842" y="819"/>
                    <a:pt x="826" y="825"/>
                  </a:cubicBezTo>
                  <a:close/>
                  <a:moveTo>
                    <a:pt x="660" y="0"/>
                  </a:moveTo>
                  <a:lnTo>
                    <a:pt x="660" y="0"/>
                  </a:lnTo>
                  <a:cubicBezTo>
                    <a:pt x="682" y="5"/>
                    <a:pt x="687" y="17"/>
                    <a:pt x="704" y="33"/>
                  </a:cubicBezTo>
                  <a:cubicBezTo>
                    <a:pt x="732" y="66"/>
                    <a:pt x="759" y="83"/>
                    <a:pt x="759" y="127"/>
                  </a:cubicBezTo>
                  <a:cubicBezTo>
                    <a:pt x="759" y="177"/>
                    <a:pt x="759" y="177"/>
                    <a:pt x="759" y="177"/>
                  </a:cubicBezTo>
                  <a:cubicBezTo>
                    <a:pt x="759" y="216"/>
                    <a:pt x="748" y="233"/>
                    <a:pt x="748" y="271"/>
                  </a:cubicBezTo>
                  <a:cubicBezTo>
                    <a:pt x="748" y="338"/>
                    <a:pt x="748" y="338"/>
                    <a:pt x="748" y="338"/>
                  </a:cubicBezTo>
                  <a:cubicBezTo>
                    <a:pt x="748" y="382"/>
                    <a:pt x="804" y="399"/>
                    <a:pt x="848" y="404"/>
                  </a:cubicBezTo>
                  <a:cubicBezTo>
                    <a:pt x="898" y="404"/>
                    <a:pt x="920" y="427"/>
                    <a:pt x="964" y="432"/>
                  </a:cubicBezTo>
                  <a:lnTo>
                    <a:pt x="964" y="432"/>
                  </a:lnTo>
                  <a:cubicBezTo>
                    <a:pt x="959" y="454"/>
                    <a:pt x="937" y="471"/>
                    <a:pt x="937" y="504"/>
                  </a:cubicBezTo>
                  <a:cubicBezTo>
                    <a:pt x="937" y="536"/>
                    <a:pt x="937" y="536"/>
                    <a:pt x="937" y="536"/>
                  </a:cubicBezTo>
                  <a:cubicBezTo>
                    <a:pt x="931" y="542"/>
                    <a:pt x="931" y="542"/>
                    <a:pt x="931" y="542"/>
                  </a:cubicBezTo>
                  <a:cubicBezTo>
                    <a:pt x="920" y="531"/>
                    <a:pt x="909" y="520"/>
                    <a:pt x="898" y="520"/>
                  </a:cubicBezTo>
                  <a:cubicBezTo>
                    <a:pt x="876" y="520"/>
                    <a:pt x="854" y="531"/>
                    <a:pt x="854" y="553"/>
                  </a:cubicBezTo>
                  <a:cubicBezTo>
                    <a:pt x="865" y="553"/>
                    <a:pt x="870" y="553"/>
                    <a:pt x="881" y="553"/>
                  </a:cubicBezTo>
                  <a:cubicBezTo>
                    <a:pt x="887" y="559"/>
                    <a:pt x="887" y="559"/>
                    <a:pt x="887" y="559"/>
                  </a:cubicBezTo>
                  <a:cubicBezTo>
                    <a:pt x="865" y="697"/>
                    <a:pt x="865" y="697"/>
                    <a:pt x="865" y="697"/>
                  </a:cubicBezTo>
                  <a:cubicBezTo>
                    <a:pt x="859" y="719"/>
                    <a:pt x="859" y="719"/>
                    <a:pt x="859" y="719"/>
                  </a:cubicBezTo>
                  <a:cubicBezTo>
                    <a:pt x="848" y="725"/>
                    <a:pt x="848" y="736"/>
                    <a:pt x="831" y="736"/>
                  </a:cubicBezTo>
                  <a:cubicBezTo>
                    <a:pt x="820" y="736"/>
                    <a:pt x="815" y="719"/>
                    <a:pt x="809" y="708"/>
                  </a:cubicBezTo>
                  <a:cubicBezTo>
                    <a:pt x="798" y="692"/>
                    <a:pt x="787" y="686"/>
                    <a:pt x="787" y="664"/>
                  </a:cubicBezTo>
                  <a:cubicBezTo>
                    <a:pt x="776" y="664"/>
                    <a:pt x="776" y="664"/>
                    <a:pt x="776" y="664"/>
                  </a:cubicBezTo>
                  <a:cubicBezTo>
                    <a:pt x="776" y="669"/>
                    <a:pt x="776" y="669"/>
                    <a:pt x="776" y="675"/>
                  </a:cubicBezTo>
                  <a:cubicBezTo>
                    <a:pt x="776" y="692"/>
                    <a:pt x="765" y="697"/>
                    <a:pt x="765" y="719"/>
                  </a:cubicBezTo>
                  <a:cubicBezTo>
                    <a:pt x="765" y="747"/>
                    <a:pt x="815" y="742"/>
                    <a:pt x="815" y="769"/>
                  </a:cubicBezTo>
                  <a:cubicBezTo>
                    <a:pt x="815" y="791"/>
                    <a:pt x="787" y="791"/>
                    <a:pt x="787" y="808"/>
                  </a:cubicBezTo>
                  <a:cubicBezTo>
                    <a:pt x="787" y="814"/>
                    <a:pt x="793" y="819"/>
                    <a:pt x="793" y="830"/>
                  </a:cubicBezTo>
                  <a:cubicBezTo>
                    <a:pt x="793" y="841"/>
                    <a:pt x="770" y="841"/>
                    <a:pt x="759" y="847"/>
                  </a:cubicBezTo>
                  <a:cubicBezTo>
                    <a:pt x="743" y="863"/>
                    <a:pt x="737" y="874"/>
                    <a:pt x="721" y="897"/>
                  </a:cubicBezTo>
                  <a:cubicBezTo>
                    <a:pt x="698" y="919"/>
                    <a:pt x="715" y="952"/>
                    <a:pt x="693" y="980"/>
                  </a:cubicBezTo>
                  <a:cubicBezTo>
                    <a:pt x="682" y="996"/>
                    <a:pt x="660" y="996"/>
                    <a:pt x="637" y="1008"/>
                  </a:cubicBezTo>
                  <a:cubicBezTo>
                    <a:pt x="588" y="1035"/>
                    <a:pt x="560" y="1041"/>
                    <a:pt x="516" y="1074"/>
                  </a:cubicBezTo>
                  <a:cubicBezTo>
                    <a:pt x="488" y="1091"/>
                    <a:pt x="460" y="1096"/>
                    <a:pt x="427" y="1102"/>
                  </a:cubicBezTo>
                  <a:cubicBezTo>
                    <a:pt x="394" y="1113"/>
                    <a:pt x="371" y="1129"/>
                    <a:pt x="338" y="1141"/>
                  </a:cubicBezTo>
                  <a:cubicBezTo>
                    <a:pt x="283" y="1163"/>
                    <a:pt x="255" y="1174"/>
                    <a:pt x="211" y="1201"/>
                  </a:cubicBezTo>
                  <a:cubicBezTo>
                    <a:pt x="189" y="1218"/>
                    <a:pt x="183" y="1235"/>
                    <a:pt x="161" y="1235"/>
                  </a:cubicBezTo>
                  <a:cubicBezTo>
                    <a:pt x="139" y="1235"/>
                    <a:pt x="133" y="1213"/>
                    <a:pt x="128" y="1190"/>
                  </a:cubicBezTo>
                  <a:cubicBezTo>
                    <a:pt x="122" y="1174"/>
                    <a:pt x="117" y="1163"/>
                    <a:pt x="111" y="1141"/>
                  </a:cubicBezTo>
                  <a:cubicBezTo>
                    <a:pt x="105" y="1102"/>
                    <a:pt x="105" y="1080"/>
                    <a:pt x="100" y="1041"/>
                  </a:cubicBezTo>
                  <a:cubicBezTo>
                    <a:pt x="100" y="1008"/>
                    <a:pt x="100" y="985"/>
                    <a:pt x="89" y="958"/>
                  </a:cubicBezTo>
                  <a:cubicBezTo>
                    <a:pt x="78" y="941"/>
                    <a:pt x="61" y="947"/>
                    <a:pt x="44" y="935"/>
                  </a:cubicBezTo>
                  <a:cubicBezTo>
                    <a:pt x="28" y="930"/>
                    <a:pt x="17" y="924"/>
                    <a:pt x="0" y="919"/>
                  </a:cubicBezTo>
                  <a:lnTo>
                    <a:pt x="0" y="919"/>
                  </a:lnTo>
                  <a:cubicBezTo>
                    <a:pt x="11" y="852"/>
                    <a:pt x="17" y="802"/>
                    <a:pt x="61" y="753"/>
                  </a:cubicBezTo>
                  <a:cubicBezTo>
                    <a:pt x="105" y="703"/>
                    <a:pt x="139" y="686"/>
                    <a:pt x="177" y="631"/>
                  </a:cubicBezTo>
                  <a:cubicBezTo>
                    <a:pt x="211" y="581"/>
                    <a:pt x="233" y="548"/>
                    <a:pt x="255" y="488"/>
                  </a:cubicBezTo>
                  <a:cubicBezTo>
                    <a:pt x="261" y="465"/>
                    <a:pt x="261" y="449"/>
                    <a:pt x="266" y="421"/>
                  </a:cubicBezTo>
                  <a:cubicBezTo>
                    <a:pt x="277" y="393"/>
                    <a:pt x="299" y="366"/>
                    <a:pt x="327" y="366"/>
                  </a:cubicBezTo>
                  <a:cubicBezTo>
                    <a:pt x="383" y="366"/>
                    <a:pt x="383" y="366"/>
                    <a:pt x="383" y="366"/>
                  </a:cubicBezTo>
                  <a:cubicBezTo>
                    <a:pt x="427" y="366"/>
                    <a:pt x="443" y="332"/>
                    <a:pt x="471" y="294"/>
                  </a:cubicBezTo>
                  <a:cubicBezTo>
                    <a:pt x="499" y="255"/>
                    <a:pt x="504" y="222"/>
                    <a:pt x="521" y="172"/>
                  </a:cubicBezTo>
                  <a:cubicBezTo>
                    <a:pt x="532" y="127"/>
                    <a:pt x="538" y="94"/>
                    <a:pt x="571" y="55"/>
                  </a:cubicBezTo>
                  <a:cubicBezTo>
                    <a:pt x="588" y="39"/>
                    <a:pt x="604" y="39"/>
                    <a:pt x="626" y="28"/>
                  </a:cubicBezTo>
                  <a:cubicBezTo>
                    <a:pt x="643" y="22"/>
                    <a:pt x="649" y="11"/>
                    <a:pt x="660" y="0"/>
                  </a:cubicBezTo>
                  <a:close/>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65" name="Freeform 109">
              <a:extLst>
                <a:ext uri="{FF2B5EF4-FFF2-40B4-BE49-F238E27FC236}">
                  <a16:creationId xmlns:a16="http://schemas.microsoft.com/office/drawing/2014/main" xmlns="" id="{69835803-F94C-49EE-8B28-0EEFA5554B69}"/>
                </a:ext>
              </a:extLst>
            </p:cNvPr>
            <p:cNvSpPr>
              <a:spLocks noChangeArrowheads="1"/>
            </p:cNvSpPr>
            <p:nvPr/>
          </p:nvSpPr>
          <p:spPr bwMode="auto">
            <a:xfrm>
              <a:off x="19136067" y="3403600"/>
              <a:ext cx="780999" cy="646113"/>
            </a:xfrm>
            <a:custGeom>
              <a:avLst/>
              <a:gdLst>
                <a:gd name="T0" fmla="*/ 2167 w 2168"/>
                <a:gd name="T1" fmla="*/ 826 h 1796"/>
                <a:gd name="T2" fmla="*/ 2078 w 2168"/>
                <a:gd name="T3" fmla="*/ 881 h 1796"/>
                <a:gd name="T4" fmla="*/ 1978 w 2168"/>
                <a:gd name="T5" fmla="*/ 1120 h 1796"/>
                <a:gd name="T6" fmla="*/ 1834 w 2168"/>
                <a:gd name="T7" fmla="*/ 1192 h 1796"/>
                <a:gd name="T8" fmla="*/ 1762 w 2168"/>
                <a:gd name="T9" fmla="*/ 1314 h 1796"/>
                <a:gd name="T10" fmla="*/ 1568 w 2168"/>
                <a:gd name="T11" fmla="*/ 1579 h 1796"/>
                <a:gd name="T12" fmla="*/ 1507 w 2168"/>
                <a:gd name="T13" fmla="*/ 1745 h 1796"/>
                <a:gd name="T14" fmla="*/ 1407 w 2168"/>
                <a:gd name="T15" fmla="*/ 1756 h 1796"/>
                <a:gd name="T16" fmla="*/ 1274 w 2168"/>
                <a:gd name="T17" fmla="*/ 1761 h 1796"/>
                <a:gd name="T18" fmla="*/ 1213 w 2168"/>
                <a:gd name="T19" fmla="*/ 1706 h 1796"/>
                <a:gd name="T20" fmla="*/ 1208 w 2168"/>
                <a:gd name="T21" fmla="*/ 1634 h 1796"/>
                <a:gd name="T22" fmla="*/ 1141 w 2168"/>
                <a:gd name="T23" fmla="*/ 1634 h 1796"/>
                <a:gd name="T24" fmla="*/ 1064 w 2168"/>
                <a:gd name="T25" fmla="*/ 1640 h 1796"/>
                <a:gd name="T26" fmla="*/ 1003 w 2168"/>
                <a:gd name="T27" fmla="*/ 1579 h 1796"/>
                <a:gd name="T28" fmla="*/ 947 w 2168"/>
                <a:gd name="T29" fmla="*/ 1584 h 1796"/>
                <a:gd name="T30" fmla="*/ 937 w 2168"/>
                <a:gd name="T31" fmla="*/ 1628 h 1796"/>
                <a:gd name="T32" fmla="*/ 837 w 2168"/>
                <a:gd name="T33" fmla="*/ 1700 h 1796"/>
                <a:gd name="T34" fmla="*/ 637 w 2168"/>
                <a:gd name="T35" fmla="*/ 1695 h 1796"/>
                <a:gd name="T36" fmla="*/ 487 w 2168"/>
                <a:gd name="T37" fmla="*/ 1795 h 1796"/>
                <a:gd name="T38" fmla="*/ 449 w 2168"/>
                <a:gd name="T39" fmla="*/ 1678 h 1796"/>
                <a:gd name="T40" fmla="*/ 427 w 2168"/>
                <a:gd name="T41" fmla="*/ 1545 h 1796"/>
                <a:gd name="T42" fmla="*/ 371 w 2168"/>
                <a:gd name="T43" fmla="*/ 1523 h 1796"/>
                <a:gd name="T44" fmla="*/ 260 w 2168"/>
                <a:gd name="T45" fmla="*/ 1540 h 1796"/>
                <a:gd name="T46" fmla="*/ 166 w 2168"/>
                <a:gd name="T47" fmla="*/ 1551 h 1796"/>
                <a:gd name="T48" fmla="*/ 33 w 2168"/>
                <a:gd name="T49" fmla="*/ 1584 h 1796"/>
                <a:gd name="T50" fmla="*/ 0 w 2168"/>
                <a:gd name="T51" fmla="*/ 1562 h 1796"/>
                <a:gd name="T52" fmla="*/ 166 w 2168"/>
                <a:gd name="T53" fmla="*/ 1446 h 1796"/>
                <a:gd name="T54" fmla="*/ 166 w 2168"/>
                <a:gd name="T55" fmla="*/ 1297 h 1796"/>
                <a:gd name="T56" fmla="*/ 122 w 2168"/>
                <a:gd name="T57" fmla="*/ 1181 h 1796"/>
                <a:gd name="T58" fmla="*/ 116 w 2168"/>
                <a:gd name="T59" fmla="*/ 1037 h 1796"/>
                <a:gd name="T60" fmla="*/ 83 w 2168"/>
                <a:gd name="T61" fmla="*/ 953 h 1796"/>
                <a:gd name="T62" fmla="*/ 144 w 2168"/>
                <a:gd name="T63" fmla="*/ 915 h 1796"/>
                <a:gd name="T64" fmla="*/ 305 w 2168"/>
                <a:gd name="T65" fmla="*/ 826 h 1796"/>
                <a:gd name="T66" fmla="*/ 388 w 2168"/>
                <a:gd name="T67" fmla="*/ 704 h 1796"/>
                <a:gd name="T68" fmla="*/ 504 w 2168"/>
                <a:gd name="T69" fmla="*/ 643 h 1796"/>
                <a:gd name="T70" fmla="*/ 715 w 2168"/>
                <a:gd name="T71" fmla="*/ 604 h 1796"/>
                <a:gd name="T72" fmla="*/ 964 w 2168"/>
                <a:gd name="T73" fmla="*/ 516 h 1796"/>
                <a:gd name="T74" fmla="*/ 1058 w 2168"/>
                <a:gd name="T75" fmla="*/ 505 h 1796"/>
                <a:gd name="T76" fmla="*/ 1080 w 2168"/>
                <a:gd name="T77" fmla="*/ 449 h 1796"/>
                <a:gd name="T78" fmla="*/ 1175 w 2168"/>
                <a:gd name="T79" fmla="*/ 355 h 1796"/>
                <a:gd name="T80" fmla="*/ 1208 w 2168"/>
                <a:gd name="T81" fmla="*/ 194 h 1796"/>
                <a:gd name="T82" fmla="*/ 1230 w 2168"/>
                <a:gd name="T83" fmla="*/ 67 h 1796"/>
                <a:gd name="T84" fmla="*/ 1335 w 2168"/>
                <a:gd name="T85" fmla="*/ 17 h 1796"/>
                <a:gd name="T86" fmla="*/ 1402 w 2168"/>
                <a:gd name="T87" fmla="*/ 33 h 1796"/>
                <a:gd name="T88" fmla="*/ 1707 w 2168"/>
                <a:gd name="T89" fmla="*/ 0 h 1796"/>
                <a:gd name="T90" fmla="*/ 1812 w 2168"/>
                <a:gd name="T91" fmla="*/ 56 h 1796"/>
                <a:gd name="T92" fmla="*/ 1801 w 2168"/>
                <a:gd name="T93" fmla="*/ 222 h 1796"/>
                <a:gd name="T94" fmla="*/ 1840 w 2168"/>
                <a:gd name="T95" fmla="*/ 338 h 1796"/>
                <a:gd name="T96" fmla="*/ 1945 w 2168"/>
                <a:gd name="T97" fmla="*/ 510 h 1796"/>
                <a:gd name="T98" fmla="*/ 2156 w 2168"/>
                <a:gd name="T99" fmla="*/ 793 h 17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2168" h="1796">
                  <a:moveTo>
                    <a:pt x="2167" y="826"/>
                  </a:moveTo>
                  <a:lnTo>
                    <a:pt x="2167" y="826"/>
                  </a:lnTo>
                  <a:cubicBezTo>
                    <a:pt x="2156" y="837"/>
                    <a:pt x="2150" y="848"/>
                    <a:pt x="2133" y="854"/>
                  </a:cubicBezTo>
                  <a:cubicBezTo>
                    <a:pt x="2111" y="865"/>
                    <a:pt x="2095" y="865"/>
                    <a:pt x="2078" y="881"/>
                  </a:cubicBezTo>
                  <a:cubicBezTo>
                    <a:pt x="2045" y="920"/>
                    <a:pt x="2039" y="953"/>
                    <a:pt x="2028" y="998"/>
                  </a:cubicBezTo>
                  <a:cubicBezTo>
                    <a:pt x="2011" y="1048"/>
                    <a:pt x="2006" y="1081"/>
                    <a:pt x="1978" y="1120"/>
                  </a:cubicBezTo>
                  <a:cubicBezTo>
                    <a:pt x="1950" y="1158"/>
                    <a:pt x="1934" y="1192"/>
                    <a:pt x="1890" y="1192"/>
                  </a:cubicBezTo>
                  <a:cubicBezTo>
                    <a:pt x="1834" y="1192"/>
                    <a:pt x="1834" y="1192"/>
                    <a:pt x="1834" y="1192"/>
                  </a:cubicBezTo>
                  <a:cubicBezTo>
                    <a:pt x="1806" y="1192"/>
                    <a:pt x="1784" y="1219"/>
                    <a:pt x="1773" y="1247"/>
                  </a:cubicBezTo>
                  <a:cubicBezTo>
                    <a:pt x="1768" y="1275"/>
                    <a:pt x="1768" y="1291"/>
                    <a:pt x="1762" y="1314"/>
                  </a:cubicBezTo>
                  <a:cubicBezTo>
                    <a:pt x="1740" y="1374"/>
                    <a:pt x="1718" y="1407"/>
                    <a:pt x="1684" y="1457"/>
                  </a:cubicBezTo>
                  <a:cubicBezTo>
                    <a:pt x="1646" y="1512"/>
                    <a:pt x="1612" y="1529"/>
                    <a:pt x="1568" y="1579"/>
                  </a:cubicBezTo>
                  <a:cubicBezTo>
                    <a:pt x="1524" y="1628"/>
                    <a:pt x="1518" y="1678"/>
                    <a:pt x="1507" y="1745"/>
                  </a:cubicBezTo>
                  <a:lnTo>
                    <a:pt x="1507" y="1745"/>
                  </a:lnTo>
                  <a:cubicBezTo>
                    <a:pt x="1496" y="1739"/>
                    <a:pt x="1485" y="1734"/>
                    <a:pt x="1474" y="1734"/>
                  </a:cubicBezTo>
                  <a:cubicBezTo>
                    <a:pt x="1446" y="1734"/>
                    <a:pt x="1435" y="1750"/>
                    <a:pt x="1407" y="1756"/>
                  </a:cubicBezTo>
                  <a:cubicBezTo>
                    <a:pt x="1380" y="1767"/>
                    <a:pt x="1358" y="1773"/>
                    <a:pt x="1324" y="1773"/>
                  </a:cubicBezTo>
                  <a:cubicBezTo>
                    <a:pt x="1308" y="1773"/>
                    <a:pt x="1297" y="1767"/>
                    <a:pt x="1274" y="1761"/>
                  </a:cubicBezTo>
                  <a:cubicBezTo>
                    <a:pt x="1252" y="1761"/>
                    <a:pt x="1236" y="1761"/>
                    <a:pt x="1213" y="1750"/>
                  </a:cubicBezTo>
                  <a:cubicBezTo>
                    <a:pt x="1213" y="1706"/>
                    <a:pt x="1213" y="1706"/>
                    <a:pt x="1213" y="1706"/>
                  </a:cubicBezTo>
                  <a:cubicBezTo>
                    <a:pt x="1213" y="1689"/>
                    <a:pt x="1225" y="1678"/>
                    <a:pt x="1225" y="1667"/>
                  </a:cubicBezTo>
                  <a:cubicBezTo>
                    <a:pt x="1225" y="1651"/>
                    <a:pt x="1219" y="1640"/>
                    <a:pt x="1208" y="1634"/>
                  </a:cubicBezTo>
                  <a:cubicBezTo>
                    <a:pt x="1202" y="1634"/>
                    <a:pt x="1197" y="1634"/>
                    <a:pt x="1197" y="1634"/>
                  </a:cubicBezTo>
                  <a:cubicBezTo>
                    <a:pt x="1175" y="1634"/>
                    <a:pt x="1164" y="1634"/>
                    <a:pt x="1141" y="1634"/>
                  </a:cubicBezTo>
                  <a:cubicBezTo>
                    <a:pt x="1141" y="1645"/>
                    <a:pt x="1136" y="1662"/>
                    <a:pt x="1119" y="1662"/>
                  </a:cubicBezTo>
                  <a:cubicBezTo>
                    <a:pt x="1097" y="1662"/>
                    <a:pt x="1080" y="1656"/>
                    <a:pt x="1064" y="1640"/>
                  </a:cubicBezTo>
                  <a:cubicBezTo>
                    <a:pt x="1053" y="1634"/>
                    <a:pt x="1053" y="1617"/>
                    <a:pt x="1047" y="1606"/>
                  </a:cubicBezTo>
                  <a:cubicBezTo>
                    <a:pt x="1042" y="1584"/>
                    <a:pt x="1014" y="1595"/>
                    <a:pt x="1003" y="1579"/>
                  </a:cubicBezTo>
                  <a:cubicBezTo>
                    <a:pt x="986" y="1562"/>
                    <a:pt x="981" y="1551"/>
                    <a:pt x="975" y="1534"/>
                  </a:cubicBezTo>
                  <a:cubicBezTo>
                    <a:pt x="964" y="1523"/>
                    <a:pt x="959" y="1573"/>
                    <a:pt x="947" y="1584"/>
                  </a:cubicBezTo>
                  <a:cubicBezTo>
                    <a:pt x="942" y="1590"/>
                    <a:pt x="925" y="1590"/>
                    <a:pt x="925" y="1601"/>
                  </a:cubicBezTo>
                  <a:cubicBezTo>
                    <a:pt x="925" y="1612"/>
                    <a:pt x="937" y="1617"/>
                    <a:pt x="937" y="1628"/>
                  </a:cubicBezTo>
                  <a:cubicBezTo>
                    <a:pt x="937" y="1651"/>
                    <a:pt x="914" y="1656"/>
                    <a:pt x="892" y="1667"/>
                  </a:cubicBezTo>
                  <a:cubicBezTo>
                    <a:pt x="870" y="1678"/>
                    <a:pt x="859" y="1689"/>
                    <a:pt x="837" y="1700"/>
                  </a:cubicBezTo>
                  <a:cubicBezTo>
                    <a:pt x="804" y="1723"/>
                    <a:pt x="776" y="1734"/>
                    <a:pt x="737" y="1734"/>
                  </a:cubicBezTo>
                  <a:cubicBezTo>
                    <a:pt x="698" y="1734"/>
                    <a:pt x="681" y="1695"/>
                    <a:pt x="637" y="1695"/>
                  </a:cubicBezTo>
                  <a:cubicBezTo>
                    <a:pt x="598" y="1695"/>
                    <a:pt x="576" y="1723"/>
                    <a:pt x="543" y="1750"/>
                  </a:cubicBezTo>
                  <a:cubicBezTo>
                    <a:pt x="521" y="1767"/>
                    <a:pt x="515" y="1795"/>
                    <a:pt x="487" y="1795"/>
                  </a:cubicBezTo>
                  <a:cubicBezTo>
                    <a:pt x="454" y="1795"/>
                    <a:pt x="443" y="1767"/>
                    <a:pt x="443" y="1739"/>
                  </a:cubicBezTo>
                  <a:cubicBezTo>
                    <a:pt x="443" y="1717"/>
                    <a:pt x="449" y="1700"/>
                    <a:pt x="449" y="1678"/>
                  </a:cubicBezTo>
                  <a:cubicBezTo>
                    <a:pt x="449" y="1640"/>
                    <a:pt x="449" y="1640"/>
                    <a:pt x="449" y="1640"/>
                  </a:cubicBezTo>
                  <a:cubicBezTo>
                    <a:pt x="449" y="1601"/>
                    <a:pt x="438" y="1579"/>
                    <a:pt x="427" y="1545"/>
                  </a:cubicBezTo>
                  <a:cubicBezTo>
                    <a:pt x="427" y="1523"/>
                    <a:pt x="421" y="1501"/>
                    <a:pt x="405" y="1501"/>
                  </a:cubicBezTo>
                  <a:cubicBezTo>
                    <a:pt x="388" y="1501"/>
                    <a:pt x="382" y="1512"/>
                    <a:pt x="371" y="1523"/>
                  </a:cubicBezTo>
                  <a:cubicBezTo>
                    <a:pt x="349" y="1534"/>
                    <a:pt x="332" y="1545"/>
                    <a:pt x="305" y="1545"/>
                  </a:cubicBezTo>
                  <a:cubicBezTo>
                    <a:pt x="288" y="1545"/>
                    <a:pt x="277" y="1540"/>
                    <a:pt x="260" y="1540"/>
                  </a:cubicBezTo>
                  <a:cubicBezTo>
                    <a:pt x="244" y="1540"/>
                    <a:pt x="233" y="1545"/>
                    <a:pt x="210" y="1545"/>
                  </a:cubicBezTo>
                  <a:cubicBezTo>
                    <a:pt x="194" y="1545"/>
                    <a:pt x="177" y="1540"/>
                    <a:pt x="166" y="1551"/>
                  </a:cubicBezTo>
                  <a:cubicBezTo>
                    <a:pt x="127" y="1579"/>
                    <a:pt x="105" y="1601"/>
                    <a:pt x="61" y="1601"/>
                  </a:cubicBezTo>
                  <a:cubicBezTo>
                    <a:pt x="44" y="1601"/>
                    <a:pt x="44" y="1590"/>
                    <a:pt x="33" y="1584"/>
                  </a:cubicBezTo>
                  <a:cubicBezTo>
                    <a:pt x="16" y="1573"/>
                    <a:pt x="11" y="1568"/>
                    <a:pt x="0" y="1562"/>
                  </a:cubicBezTo>
                  <a:lnTo>
                    <a:pt x="0" y="1562"/>
                  </a:lnTo>
                  <a:cubicBezTo>
                    <a:pt x="28" y="1507"/>
                    <a:pt x="77" y="1512"/>
                    <a:pt x="133" y="1484"/>
                  </a:cubicBezTo>
                  <a:cubicBezTo>
                    <a:pt x="149" y="1479"/>
                    <a:pt x="155" y="1462"/>
                    <a:pt x="166" y="1446"/>
                  </a:cubicBezTo>
                  <a:cubicBezTo>
                    <a:pt x="177" y="1440"/>
                    <a:pt x="188" y="1429"/>
                    <a:pt x="188" y="1418"/>
                  </a:cubicBezTo>
                  <a:cubicBezTo>
                    <a:pt x="188" y="1368"/>
                    <a:pt x="183" y="1341"/>
                    <a:pt x="166" y="1297"/>
                  </a:cubicBezTo>
                  <a:cubicBezTo>
                    <a:pt x="161" y="1280"/>
                    <a:pt x="149" y="1275"/>
                    <a:pt x="149" y="1253"/>
                  </a:cubicBezTo>
                  <a:cubicBezTo>
                    <a:pt x="133" y="1230"/>
                    <a:pt x="122" y="1208"/>
                    <a:pt x="122" y="1181"/>
                  </a:cubicBezTo>
                  <a:cubicBezTo>
                    <a:pt x="122" y="1086"/>
                    <a:pt x="122" y="1086"/>
                    <a:pt x="122" y="1086"/>
                  </a:cubicBezTo>
                  <a:cubicBezTo>
                    <a:pt x="122" y="1070"/>
                    <a:pt x="116" y="1059"/>
                    <a:pt x="116" y="1037"/>
                  </a:cubicBezTo>
                  <a:cubicBezTo>
                    <a:pt x="111" y="1020"/>
                    <a:pt x="116" y="1009"/>
                    <a:pt x="111" y="998"/>
                  </a:cubicBezTo>
                  <a:cubicBezTo>
                    <a:pt x="100" y="981"/>
                    <a:pt x="83" y="976"/>
                    <a:pt x="83" y="953"/>
                  </a:cubicBezTo>
                  <a:cubicBezTo>
                    <a:pt x="83" y="942"/>
                    <a:pt x="100" y="937"/>
                    <a:pt x="111" y="931"/>
                  </a:cubicBezTo>
                  <a:cubicBezTo>
                    <a:pt x="127" y="926"/>
                    <a:pt x="133" y="920"/>
                    <a:pt x="144" y="915"/>
                  </a:cubicBezTo>
                  <a:cubicBezTo>
                    <a:pt x="172" y="904"/>
                    <a:pt x="188" y="887"/>
                    <a:pt x="221" y="881"/>
                  </a:cubicBezTo>
                  <a:cubicBezTo>
                    <a:pt x="260" y="876"/>
                    <a:pt x="277" y="854"/>
                    <a:pt x="305" y="826"/>
                  </a:cubicBezTo>
                  <a:cubicBezTo>
                    <a:pt x="321" y="809"/>
                    <a:pt x="343" y="804"/>
                    <a:pt x="354" y="782"/>
                  </a:cubicBezTo>
                  <a:cubicBezTo>
                    <a:pt x="366" y="748"/>
                    <a:pt x="360" y="721"/>
                    <a:pt x="388" y="704"/>
                  </a:cubicBezTo>
                  <a:cubicBezTo>
                    <a:pt x="421" y="682"/>
                    <a:pt x="438" y="671"/>
                    <a:pt x="471" y="654"/>
                  </a:cubicBezTo>
                  <a:cubicBezTo>
                    <a:pt x="482" y="649"/>
                    <a:pt x="493" y="649"/>
                    <a:pt x="504" y="643"/>
                  </a:cubicBezTo>
                  <a:cubicBezTo>
                    <a:pt x="543" y="621"/>
                    <a:pt x="565" y="593"/>
                    <a:pt x="615" y="593"/>
                  </a:cubicBezTo>
                  <a:cubicBezTo>
                    <a:pt x="654" y="593"/>
                    <a:pt x="676" y="604"/>
                    <a:pt x="715" y="604"/>
                  </a:cubicBezTo>
                  <a:cubicBezTo>
                    <a:pt x="765" y="604"/>
                    <a:pt x="787" y="577"/>
                    <a:pt x="831" y="554"/>
                  </a:cubicBezTo>
                  <a:cubicBezTo>
                    <a:pt x="875" y="527"/>
                    <a:pt x="909" y="516"/>
                    <a:pt x="964" y="516"/>
                  </a:cubicBezTo>
                  <a:cubicBezTo>
                    <a:pt x="1003" y="516"/>
                    <a:pt x="1003" y="516"/>
                    <a:pt x="1003" y="516"/>
                  </a:cubicBezTo>
                  <a:cubicBezTo>
                    <a:pt x="1025" y="516"/>
                    <a:pt x="1042" y="521"/>
                    <a:pt x="1058" y="505"/>
                  </a:cubicBezTo>
                  <a:cubicBezTo>
                    <a:pt x="1070" y="499"/>
                    <a:pt x="1080" y="493"/>
                    <a:pt x="1080" y="482"/>
                  </a:cubicBezTo>
                  <a:cubicBezTo>
                    <a:pt x="1080" y="449"/>
                    <a:pt x="1080" y="449"/>
                    <a:pt x="1080" y="449"/>
                  </a:cubicBezTo>
                  <a:cubicBezTo>
                    <a:pt x="1080" y="427"/>
                    <a:pt x="1075" y="399"/>
                    <a:pt x="1092" y="388"/>
                  </a:cubicBezTo>
                  <a:cubicBezTo>
                    <a:pt x="1125" y="372"/>
                    <a:pt x="1152" y="383"/>
                    <a:pt x="1175" y="355"/>
                  </a:cubicBezTo>
                  <a:cubicBezTo>
                    <a:pt x="1191" y="333"/>
                    <a:pt x="1191" y="316"/>
                    <a:pt x="1197" y="288"/>
                  </a:cubicBezTo>
                  <a:cubicBezTo>
                    <a:pt x="1202" y="250"/>
                    <a:pt x="1208" y="233"/>
                    <a:pt x="1208" y="194"/>
                  </a:cubicBezTo>
                  <a:cubicBezTo>
                    <a:pt x="1208" y="139"/>
                    <a:pt x="1208" y="139"/>
                    <a:pt x="1208" y="139"/>
                  </a:cubicBezTo>
                  <a:cubicBezTo>
                    <a:pt x="1208" y="111"/>
                    <a:pt x="1213" y="94"/>
                    <a:pt x="1230" y="67"/>
                  </a:cubicBezTo>
                  <a:cubicBezTo>
                    <a:pt x="1241" y="50"/>
                    <a:pt x="1258" y="56"/>
                    <a:pt x="1274" y="50"/>
                  </a:cubicBezTo>
                  <a:cubicBezTo>
                    <a:pt x="1302" y="39"/>
                    <a:pt x="1313" y="33"/>
                    <a:pt x="1335" y="17"/>
                  </a:cubicBezTo>
                  <a:lnTo>
                    <a:pt x="1335" y="17"/>
                  </a:lnTo>
                  <a:cubicBezTo>
                    <a:pt x="1363" y="17"/>
                    <a:pt x="1374" y="33"/>
                    <a:pt x="1402" y="33"/>
                  </a:cubicBezTo>
                  <a:cubicBezTo>
                    <a:pt x="1435" y="33"/>
                    <a:pt x="1435" y="33"/>
                    <a:pt x="1435" y="33"/>
                  </a:cubicBezTo>
                  <a:cubicBezTo>
                    <a:pt x="1540" y="33"/>
                    <a:pt x="1601" y="0"/>
                    <a:pt x="1707" y="0"/>
                  </a:cubicBezTo>
                  <a:cubicBezTo>
                    <a:pt x="1757" y="0"/>
                    <a:pt x="1757" y="0"/>
                    <a:pt x="1757" y="0"/>
                  </a:cubicBezTo>
                  <a:cubicBezTo>
                    <a:pt x="1784" y="0"/>
                    <a:pt x="1801" y="28"/>
                    <a:pt x="1812" y="56"/>
                  </a:cubicBezTo>
                  <a:cubicBezTo>
                    <a:pt x="1817" y="84"/>
                    <a:pt x="1834" y="94"/>
                    <a:pt x="1834" y="122"/>
                  </a:cubicBezTo>
                  <a:cubicBezTo>
                    <a:pt x="1834" y="161"/>
                    <a:pt x="1801" y="178"/>
                    <a:pt x="1801" y="222"/>
                  </a:cubicBezTo>
                  <a:cubicBezTo>
                    <a:pt x="1801" y="239"/>
                    <a:pt x="1817" y="250"/>
                    <a:pt x="1829" y="266"/>
                  </a:cubicBezTo>
                  <a:cubicBezTo>
                    <a:pt x="1840" y="294"/>
                    <a:pt x="1823" y="316"/>
                    <a:pt x="1840" y="338"/>
                  </a:cubicBezTo>
                  <a:cubicBezTo>
                    <a:pt x="1851" y="349"/>
                    <a:pt x="1867" y="344"/>
                    <a:pt x="1878" y="355"/>
                  </a:cubicBezTo>
                  <a:cubicBezTo>
                    <a:pt x="1928" y="399"/>
                    <a:pt x="1934" y="444"/>
                    <a:pt x="1945" y="510"/>
                  </a:cubicBezTo>
                  <a:cubicBezTo>
                    <a:pt x="1956" y="554"/>
                    <a:pt x="1950" y="588"/>
                    <a:pt x="1989" y="615"/>
                  </a:cubicBezTo>
                  <a:cubicBezTo>
                    <a:pt x="2067" y="671"/>
                    <a:pt x="2139" y="698"/>
                    <a:pt x="2156" y="793"/>
                  </a:cubicBezTo>
                  <a:cubicBezTo>
                    <a:pt x="2156" y="809"/>
                    <a:pt x="2161" y="815"/>
                    <a:pt x="2167" y="826"/>
                  </a:cubicBezTo>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66" name="Freeform 110">
              <a:extLst>
                <a:ext uri="{FF2B5EF4-FFF2-40B4-BE49-F238E27FC236}">
                  <a16:creationId xmlns:a16="http://schemas.microsoft.com/office/drawing/2014/main" xmlns="" id="{0A292818-27F7-4166-BE47-4EFB716C98B4}"/>
                </a:ext>
              </a:extLst>
            </p:cNvPr>
            <p:cNvSpPr>
              <a:spLocks noChangeArrowheads="1"/>
            </p:cNvSpPr>
            <p:nvPr/>
          </p:nvSpPr>
          <p:spPr bwMode="auto">
            <a:xfrm>
              <a:off x="18840811" y="3194050"/>
              <a:ext cx="817509" cy="771525"/>
            </a:xfrm>
            <a:custGeom>
              <a:avLst/>
              <a:gdLst>
                <a:gd name="T0" fmla="*/ 2272 w 2273"/>
                <a:gd name="T1" fmla="*/ 299 h 2144"/>
                <a:gd name="T2" fmla="*/ 2144 w 2273"/>
                <a:gd name="T3" fmla="*/ 465 h 2144"/>
                <a:gd name="T4" fmla="*/ 2155 w 2273"/>
                <a:gd name="T5" fmla="*/ 598 h 2144"/>
                <a:gd name="T6" fmla="*/ 2028 w 2273"/>
                <a:gd name="T7" fmla="*/ 720 h 2144"/>
                <a:gd name="T8" fmla="*/ 1995 w 2273"/>
                <a:gd name="T9" fmla="*/ 936 h 2144"/>
                <a:gd name="T10" fmla="*/ 1900 w 2273"/>
                <a:gd name="T11" fmla="*/ 1063 h 2144"/>
                <a:gd name="T12" fmla="*/ 1784 w 2273"/>
                <a:gd name="T13" fmla="*/ 1097 h 2144"/>
                <a:gd name="T14" fmla="*/ 1435 w 2273"/>
                <a:gd name="T15" fmla="*/ 1174 h 2144"/>
                <a:gd name="T16" fmla="*/ 1208 w 2273"/>
                <a:gd name="T17" fmla="*/ 1285 h 2144"/>
                <a:gd name="T18" fmla="*/ 1041 w 2273"/>
                <a:gd name="T19" fmla="*/ 1462 h 2144"/>
                <a:gd name="T20" fmla="*/ 903 w 2273"/>
                <a:gd name="T21" fmla="*/ 1534 h 2144"/>
                <a:gd name="T22" fmla="*/ 942 w 2273"/>
                <a:gd name="T23" fmla="*/ 1667 h 2144"/>
                <a:gd name="T24" fmla="*/ 986 w 2273"/>
                <a:gd name="T25" fmla="*/ 1878 h 2144"/>
                <a:gd name="T26" fmla="*/ 953 w 2273"/>
                <a:gd name="T27" fmla="*/ 2065 h 2144"/>
                <a:gd name="T28" fmla="*/ 809 w 2273"/>
                <a:gd name="T29" fmla="*/ 2132 h 2144"/>
                <a:gd name="T30" fmla="*/ 582 w 2273"/>
                <a:gd name="T31" fmla="*/ 2088 h 2144"/>
                <a:gd name="T32" fmla="*/ 570 w 2273"/>
                <a:gd name="T33" fmla="*/ 1932 h 2144"/>
                <a:gd name="T34" fmla="*/ 537 w 2273"/>
                <a:gd name="T35" fmla="*/ 1811 h 2144"/>
                <a:gd name="T36" fmla="*/ 526 w 2273"/>
                <a:gd name="T37" fmla="*/ 1684 h 2144"/>
                <a:gd name="T38" fmla="*/ 498 w 2273"/>
                <a:gd name="T39" fmla="*/ 1573 h 2144"/>
                <a:gd name="T40" fmla="*/ 509 w 2273"/>
                <a:gd name="T41" fmla="*/ 1424 h 2144"/>
                <a:gd name="T42" fmla="*/ 404 w 2273"/>
                <a:gd name="T43" fmla="*/ 1307 h 2144"/>
                <a:gd name="T44" fmla="*/ 349 w 2273"/>
                <a:gd name="T45" fmla="*/ 1285 h 2144"/>
                <a:gd name="T46" fmla="*/ 327 w 2273"/>
                <a:gd name="T47" fmla="*/ 1385 h 2144"/>
                <a:gd name="T48" fmla="*/ 243 w 2273"/>
                <a:gd name="T49" fmla="*/ 1379 h 2144"/>
                <a:gd name="T50" fmla="*/ 288 w 2273"/>
                <a:gd name="T51" fmla="*/ 1285 h 2144"/>
                <a:gd name="T52" fmla="*/ 316 w 2273"/>
                <a:gd name="T53" fmla="*/ 1246 h 2144"/>
                <a:gd name="T54" fmla="*/ 216 w 2273"/>
                <a:gd name="T55" fmla="*/ 1246 h 2144"/>
                <a:gd name="T56" fmla="*/ 188 w 2273"/>
                <a:gd name="T57" fmla="*/ 1152 h 2144"/>
                <a:gd name="T58" fmla="*/ 194 w 2273"/>
                <a:gd name="T59" fmla="*/ 1113 h 2144"/>
                <a:gd name="T60" fmla="*/ 99 w 2273"/>
                <a:gd name="T61" fmla="*/ 1025 h 2144"/>
                <a:gd name="T62" fmla="*/ 138 w 2273"/>
                <a:gd name="T63" fmla="*/ 925 h 2144"/>
                <a:gd name="T64" fmla="*/ 122 w 2273"/>
                <a:gd name="T65" fmla="*/ 820 h 2144"/>
                <a:gd name="T66" fmla="*/ 28 w 2273"/>
                <a:gd name="T67" fmla="*/ 720 h 2144"/>
                <a:gd name="T68" fmla="*/ 22 w 2273"/>
                <a:gd name="T69" fmla="*/ 598 h 2144"/>
                <a:gd name="T70" fmla="*/ 0 w 2273"/>
                <a:gd name="T71" fmla="*/ 515 h 2144"/>
                <a:gd name="T72" fmla="*/ 50 w 2273"/>
                <a:gd name="T73" fmla="*/ 432 h 2144"/>
                <a:gd name="T74" fmla="*/ 66 w 2273"/>
                <a:gd name="T75" fmla="*/ 348 h 2144"/>
                <a:gd name="T76" fmla="*/ 83 w 2273"/>
                <a:gd name="T77" fmla="*/ 215 h 2144"/>
                <a:gd name="T78" fmla="*/ 194 w 2273"/>
                <a:gd name="T79" fmla="*/ 110 h 2144"/>
                <a:gd name="T80" fmla="*/ 271 w 2273"/>
                <a:gd name="T81" fmla="*/ 0 h 2144"/>
                <a:gd name="T82" fmla="*/ 304 w 2273"/>
                <a:gd name="T83" fmla="*/ 71 h 2144"/>
                <a:gd name="T84" fmla="*/ 443 w 2273"/>
                <a:gd name="T85" fmla="*/ 249 h 2144"/>
                <a:gd name="T86" fmla="*/ 604 w 2273"/>
                <a:gd name="T87" fmla="*/ 387 h 2144"/>
                <a:gd name="T88" fmla="*/ 670 w 2273"/>
                <a:gd name="T89" fmla="*/ 459 h 2144"/>
                <a:gd name="T90" fmla="*/ 864 w 2273"/>
                <a:gd name="T91" fmla="*/ 437 h 2144"/>
                <a:gd name="T92" fmla="*/ 1075 w 2273"/>
                <a:gd name="T93" fmla="*/ 421 h 2144"/>
                <a:gd name="T94" fmla="*/ 1258 w 2273"/>
                <a:gd name="T95" fmla="*/ 421 h 2144"/>
                <a:gd name="T96" fmla="*/ 1363 w 2273"/>
                <a:gd name="T97" fmla="*/ 354 h 2144"/>
                <a:gd name="T98" fmla="*/ 1452 w 2273"/>
                <a:gd name="T99" fmla="*/ 232 h 2144"/>
                <a:gd name="T100" fmla="*/ 1646 w 2273"/>
                <a:gd name="T101" fmla="*/ 204 h 2144"/>
                <a:gd name="T102" fmla="*/ 1884 w 2273"/>
                <a:gd name="T103" fmla="*/ 276 h 2144"/>
                <a:gd name="T104" fmla="*/ 2017 w 2273"/>
                <a:gd name="T105" fmla="*/ 310 h 2144"/>
                <a:gd name="T106" fmla="*/ 2178 w 2273"/>
                <a:gd name="T107" fmla="*/ 232 h 2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273" h="2144">
                  <a:moveTo>
                    <a:pt x="2266" y="227"/>
                  </a:moveTo>
                  <a:lnTo>
                    <a:pt x="2266" y="227"/>
                  </a:lnTo>
                  <a:cubicBezTo>
                    <a:pt x="2266" y="254"/>
                    <a:pt x="2272" y="271"/>
                    <a:pt x="2272" y="299"/>
                  </a:cubicBezTo>
                  <a:cubicBezTo>
                    <a:pt x="2272" y="337"/>
                    <a:pt x="2266" y="365"/>
                    <a:pt x="2233" y="387"/>
                  </a:cubicBezTo>
                  <a:cubicBezTo>
                    <a:pt x="2211" y="404"/>
                    <a:pt x="2194" y="409"/>
                    <a:pt x="2172" y="432"/>
                  </a:cubicBezTo>
                  <a:cubicBezTo>
                    <a:pt x="2161" y="443"/>
                    <a:pt x="2144" y="448"/>
                    <a:pt x="2144" y="465"/>
                  </a:cubicBezTo>
                  <a:cubicBezTo>
                    <a:pt x="2144" y="509"/>
                    <a:pt x="2144" y="509"/>
                    <a:pt x="2144" y="509"/>
                  </a:cubicBezTo>
                  <a:cubicBezTo>
                    <a:pt x="2144" y="542"/>
                    <a:pt x="2155" y="565"/>
                    <a:pt x="2155" y="598"/>
                  </a:cubicBezTo>
                  <a:lnTo>
                    <a:pt x="2155" y="598"/>
                  </a:lnTo>
                  <a:cubicBezTo>
                    <a:pt x="2133" y="614"/>
                    <a:pt x="2122" y="620"/>
                    <a:pt x="2094" y="631"/>
                  </a:cubicBezTo>
                  <a:cubicBezTo>
                    <a:pt x="2078" y="637"/>
                    <a:pt x="2061" y="631"/>
                    <a:pt x="2050" y="648"/>
                  </a:cubicBezTo>
                  <a:cubicBezTo>
                    <a:pt x="2033" y="675"/>
                    <a:pt x="2028" y="692"/>
                    <a:pt x="2028" y="720"/>
                  </a:cubicBezTo>
                  <a:cubicBezTo>
                    <a:pt x="2028" y="775"/>
                    <a:pt x="2028" y="775"/>
                    <a:pt x="2028" y="775"/>
                  </a:cubicBezTo>
                  <a:cubicBezTo>
                    <a:pt x="2028" y="814"/>
                    <a:pt x="2022" y="831"/>
                    <a:pt x="2017" y="869"/>
                  </a:cubicBezTo>
                  <a:cubicBezTo>
                    <a:pt x="2011" y="897"/>
                    <a:pt x="2011" y="914"/>
                    <a:pt x="1995" y="936"/>
                  </a:cubicBezTo>
                  <a:cubicBezTo>
                    <a:pt x="1972" y="964"/>
                    <a:pt x="1945" y="953"/>
                    <a:pt x="1912" y="969"/>
                  </a:cubicBezTo>
                  <a:cubicBezTo>
                    <a:pt x="1895" y="980"/>
                    <a:pt x="1900" y="1008"/>
                    <a:pt x="1900" y="1030"/>
                  </a:cubicBezTo>
                  <a:cubicBezTo>
                    <a:pt x="1900" y="1063"/>
                    <a:pt x="1900" y="1063"/>
                    <a:pt x="1900" y="1063"/>
                  </a:cubicBezTo>
                  <a:cubicBezTo>
                    <a:pt x="1900" y="1074"/>
                    <a:pt x="1890" y="1080"/>
                    <a:pt x="1878" y="1086"/>
                  </a:cubicBezTo>
                  <a:cubicBezTo>
                    <a:pt x="1862" y="1102"/>
                    <a:pt x="1845" y="1097"/>
                    <a:pt x="1823" y="1097"/>
                  </a:cubicBezTo>
                  <a:cubicBezTo>
                    <a:pt x="1784" y="1097"/>
                    <a:pt x="1784" y="1097"/>
                    <a:pt x="1784" y="1097"/>
                  </a:cubicBezTo>
                  <a:cubicBezTo>
                    <a:pt x="1729" y="1097"/>
                    <a:pt x="1695" y="1108"/>
                    <a:pt x="1651" y="1135"/>
                  </a:cubicBezTo>
                  <a:cubicBezTo>
                    <a:pt x="1607" y="1158"/>
                    <a:pt x="1585" y="1185"/>
                    <a:pt x="1535" y="1185"/>
                  </a:cubicBezTo>
                  <a:cubicBezTo>
                    <a:pt x="1496" y="1185"/>
                    <a:pt x="1474" y="1174"/>
                    <a:pt x="1435" y="1174"/>
                  </a:cubicBezTo>
                  <a:cubicBezTo>
                    <a:pt x="1385" y="1174"/>
                    <a:pt x="1363" y="1202"/>
                    <a:pt x="1324" y="1224"/>
                  </a:cubicBezTo>
                  <a:cubicBezTo>
                    <a:pt x="1313" y="1230"/>
                    <a:pt x="1302" y="1230"/>
                    <a:pt x="1291" y="1235"/>
                  </a:cubicBezTo>
                  <a:cubicBezTo>
                    <a:pt x="1258" y="1252"/>
                    <a:pt x="1241" y="1263"/>
                    <a:pt x="1208" y="1285"/>
                  </a:cubicBezTo>
                  <a:cubicBezTo>
                    <a:pt x="1180" y="1302"/>
                    <a:pt x="1186" y="1329"/>
                    <a:pt x="1174" y="1363"/>
                  </a:cubicBezTo>
                  <a:cubicBezTo>
                    <a:pt x="1163" y="1385"/>
                    <a:pt x="1141" y="1390"/>
                    <a:pt x="1125" y="1407"/>
                  </a:cubicBezTo>
                  <a:cubicBezTo>
                    <a:pt x="1097" y="1435"/>
                    <a:pt x="1080" y="1457"/>
                    <a:pt x="1041" y="1462"/>
                  </a:cubicBezTo>
                  <a:cubicBezTo>
                    <a:pt x="1008" y="1468"/>
                    <a:pt x="992" y="1485"/>
                    <a:pt x="964" y="1496"/>
                  </a:cubicBezTo>
                  <a:cubicBezTo>
                    <a:pt x="953" y="1501"/>
                    <a:pt x="947" y="1507"/>
                    <a:pt x="931" y="1512"/>
                  </a:cubicBezTo>
                  <a:cubicBezTo>
                    <a:pt x="920" y="1518"/>
                    <a:pt x="903" y="1523"/>
                    <a:pt x="903" y="1534"/>
                  </a:cubicBezTo>
                  <a:cubicBezTo>
                    <a:pt x="903" y="1557"/>
                    <a:pt x="920" y="1562"/>
                    <a:pt x="931" y="1579"/>
                  </a:cubicBezTo>
                  <a:cubicBezTo>
                    <a:pt x="936" y="1590"/>
                    <a:pt x="931" y="1601"/>
                    <a:pt x="936" y="1618"/>
                  </a:cubicBezTo>
                  <a:cubicBezTo>
                    <a:pt x="936" y="1640"/>
                    <a:pt x="942" y="1651"/>
                    <a:pt x="942" y="1667"/>
                  </a:cubicBezTo>
                  <a:cubicBezTo>
                    <a:pt x="942" y="1762"/>
                    <a:pt x="942" y="1762"/>
                    <a:pt x="942" y="1762"/>
                  </a:cubicBezTo>
                  <a:cubicBezTo>
                    <a:pt x="942" y="1789"/>
                    <a:pt x="953" y="1811"/>
                    <a:pt x="969" y="1834"/>
                  </a:cubicBezTo>
                  <a:cubicBezTo>
                    <a:pt x="969" y="1856"/>
                    <a:pt x="981" y="1861"/>
                    <a:pt x="986" y="1878"/>
                  </a:cubicBezTo>
                  <a:cubicBezTo>
                    <a:pt x="1003" y="1922"/>
                    <a:pt x="1008" y="1949"/>
                    <a:pt x="1008" y="1999"/>
                  </a:cubicBezTo>
                  <a:cubicBezTo>
                    <a:pt x="1008" y="2010"/>
                    <a:pt x="997" y="2021"/>
                    <a:pt x="986" y="2027"/>
                  </a:cubicBezTo>
                  <a:cubicBezTo>
                    <a:pt x="975" y="2043"/>
                    <a:pt x="969" y="2060"/>
                    <a:pt x="953" y="2065"/>
                  </a:cubicBezTo>
                  <a:cubicBezTo>
                    <a:pt x="897" y="2093"/>
                    <a:pt x="848" y="2088"/>
                    <a:pt x="820" y="2143"/>
                  </a:cubicBezTo>
                  <a:lnTo>
                    <a:pt x="820" y="2143"/>
                  </a:lnTo>
                  <a:cubicBezTo>
                    <a:pt x="814" y="2137"/>
                    <a:pt x="814" y="2137"/>
                    <a:pt x="809" y="2132"/>
                  </a:cubicBezTo>
                  <a:cubicBezTo>
                    <a:pt x="775" y="2099"/>
                    <a:pt x="748" y="2088"/>
                    <a:pt x="698" y="2088"/>
                  </a:cubicBezTo>
                  <a:cubicBezTo>
                    <a:pt x="659" y="2088"/>
                    <a:pt x="648" y="2132"/>
                    <a:pt x="604" y="2132"/>
                  </a:cubicBezTo>
                  <a:cubicBezTo>
                    <a:pt x="587" y="2132"/>
                    <a:pt x="582" y="2104"/>
                    <a:pt x="582" y="2088"/>
                  </a:cubicBezTo>
                  <a:cubicBezTo>
                    <a:pt x="582" y="2016"/>
                    <a:pt x="582" y="2016"/>
                    <a:pt x="582" y="2016"/>
                  </a:cubicBezTo>
                  <a:cubicBezTo>
                    <a:pt x="582" y="1999"/>
                    <a:pt x="565" y="1988"/>
                    <a:pt x="565" y="1971"/>
                  </a:cubicBezTo>
                  <a:cubicBezTo>
                    <a:pt x="565" y="1955"/>
                    <a:pt x="570" y="1949"/>
                    <a:pt x="570" y="1932"/>
                  </a:cubicBezTo>
                  <a:cubicBezTo>
                    <a:pt x="570" y="1917"/>
                    <a:pt x="560" y="1906"/>
                    <a:pt x="560" y="1889"/>
                  </a:cubicBezTo>
                  <a:cubicBezTo>
                    <a:pt x="554" y="1867"/>
                    <a:pt x="554" y="1850"/>
                    <a:pt x="548" y="1828"/>
                  </a:cubicBezTo>
                  <a:cubicBezTo>
                    <a:pt x="548" y="1823"/>
                    <a:pt x="537" y="1817"/>
                    <a:pt x="537" y="1811"/>
                  </a:cubicBezTo>
                  <a:cubicBezTo>
                    <a:pt x="526" y="1795"/>
                    <a:pt x="537" y="1784"/>
                    <a:pt x="532" y="1773"/>
                  </a:cubicBezTo>
                  <a:cubicBezTo>
                    <a:pt x="532" y="1756"/>
                    <a:pt x="526" y="1745"/>
                    <a:pt x="526" y="1728"/>
                  </a:cubicBezTo>
                  <a:cubicBezTo>
                    <a:pt x="526" y="1712"/>
                    <a:pt x="537" y="1695"/>
                    <a:pt x="526" y="1684"/>
                  </a:cubicBezTo>
                  <a:cubicBezTo>
                    <a:pt x="504" y="1656"/>
                    <a:pt x="449" y="1673"/>
                    <a:pt x="449" y="1640"/>
                  </a:cubicBezTo>
                  <a:cubicBezTo>
                    <a:pt x="449" y="1618"/>
                    <a:pt x="471" y="1618"/>
                    <a:pt x="482" y="1601"/>
                  </a:cubicBezTo>
                  <a:cubicBezTo>
                    <a:pt x="493" y="1595"/>
                    <a:pt x="493" y="1584"/>
                    <a:pt x="498" y="1573"/>
                  </a:cubicBezTo>
                  <a:cubicBezTo>
                    <a:pt x="509" y="1540"/>
                    <a:pt x="521" y="1523"/>
                    <a:pt x="521" y="1490"/>
                  </a:cubicBezTo>
                  <a:cubicBezTo>
                    <a:pt x="521" y="1473"/>
                    <a:pt x="515" y="1468"/>
                    <a:pt x="515" y="1451"/>
                  </a:cubicBezTo>
                  <a:cubicBezTo>
                    <a:pt x="515" y="1440"/>
                    <a:pt x="515" y="1435"/>
                    <a:pt x="509" y="1424"/>
                  </a:cubicBezTo>
                  <a:cubicBezTo>
                    <a:pt x="498" y="1401"/>
                    <a:pt x="476" y="1407"/>
                    <a:pt x="465" y="1385"/>
                  </a:cubicBezTo>
                  <a:cubicBezTo>
                    <a:pt x="454" y="1368"/>
                    <a:pt x="454" y="1357"/>
                    <a:pt x="454" y="1335"/>
                  </a:cubicBezTo>
                  <a:cubicBezTo>
                    <a:pt x="432" y="1335"/>
                    <a:pt x="421" y="1324"/>
                    <a:pt x="404" y="1307"/>
                  </a:cubicBezTo>
                  <a:cubicBezTo>
                    <a:pt x="388" y="1296"/>
                    <a:pt x="371" y="1285"/>
                    <a:pt x="354" y="1268"/>
                  </a:cubicBezTo>
                  <a:cubicBezTo>
                    <a:pt x="349" y="1268"/>
                    <a:pt x="349" y="1268"/>
                    <a:pt x="349" y="1268"/>
                  </a:cubicBezTo>
                  <a:cubicBezTo>
                    <a:pt x="349" y="1285"/>
                    <a:pt x="349" y="1285"/>
                    <a:pt x="349" y="1285"/>
                  </a:cubicBezTo>
                  <a:cubicBezTo>
                    <a:pt x="360" y="1291"/>
                    <a:pt x="360" y="1296"/>
                    <a:pt x="371" y="1302"/>
                  </a:cubicBezTo>
                  <a:cubicBezTo>
                    <a:pt x="376" y="1346"/>
                    <a:pt x="376" y="1346"/>
                    <a:pt x="376" y="1346"/>
                  </a:cubicBezTo>
                  <a:cubicBezTo>
                    <a:pt x="376" y="1368"/>
                    <a:pt x="349" y="1374"/>
                    <a:pt x="327" y="1385"/>
                  </a:cubicBezTo>
                  <a:cubicBezTo>
                    <a:pt x="304" y="1390"/>
                    <a:pt x="288" y="1412"/>
                    <a:pt x="260" y="1412"/>
                  </a:cubicBezTo>
                  <a:cubicBezTo>
                    <a:pt x="255" y="1412"/>
                    <a:pt x="255" y="1412"/>
                    <a:pt x="243" y="1407"/>
                  </a:cubicBezTo>
                  <a:cubicBezTo>
                    <a:pt x="243" y="1379"/>
                    <a:pt x="243" y="1379"/>
                    <a:pt x="243" y="1379"/>
                  </a:cubicBezTo>
                  <a:cubicBezTo>
                    <a:pt x="243" y="1363"/>
                    <a:pt x="249" y="1357"/>
                    <a:pt x="249" y="1340"/>
                  </a:cubicBezTo>
                  <a:cubicBezTo>
                    <a:pt x="249" y="1318"/>
                    <a:pt x="238" y="1302"/>
                    <a:pt x="255" y="1291"/>
                  </a:cubicBezTo>
                  <a:cubicBezTo>
                    <a:pt x="260" y="1279"/>
                    <a:pt x="271" y="1285"/>
                    <a:pt x="288" y="1285"/>
                  </a:cubicBezTo>
                  <a:cubicBezTo>
                    <a:pt x="299" y="1279"/>
                    <a:pt x="304" y="1274"/>
                    <a:pt x="321" y="1274"/>
                  </a:cubicBezTo>
                  <a:cubicBezTo>
                    <a:pt x="321" y="1257"/>
                    <a:pt x="321" y="1257"/>
                    <a:pt x="321" y="1257"/>
                  </a:cubicBezTo>
                  <a:cubicBezTo>
                    <a:pt x="316" y="1246"/>
                    <a:pt x="316" y="1246"/>
                    <a:pt x="316" y="1246"/>
                  </a:cubicBezTo>
                  <a:cubicBezTo>
                    <a:pt x="294" y="1235"/>
                    <a:pt x="288" y="1213"/>
                    <a:pt x="266" y="1213"/>
                  </a:cubicBezTo>
                  <a:cubicBezTo>
                    <a:pt x="243" y="1213"/>
                    <a:pt x="227" y="1230"/>
                    <a:pt x="221" y="1246"/>
                  </a:cubicBezTo>
                  <a:cubicBezTo>
                    <a:pt x="216" y="1246"/>
                    <a:pt x="216" y="1246"/>
                    <a:pt x="216" y="1246"/>
                  </a:cubicBezTo>
                  <a:cubicBezTo>
                    <a:pt x="205" y="1224"/>
                    <a:pt x="199" y="1213"/>
                    <a:pt x="188" y="1191"/>
                  </a:cubicBezTo>
                  <a:cubicBezTo>
                    <a:pt x="177" y="1180"/>
                    <a:pt x="161" y="1180"/>
                    <a:pt x="161" y="1163"/>
                  </a:cubicBezTo>
                  <a:cubicBezTo>
                    <a:pt x="161" y="1152"/>
                    <a:pt x="177" y="1152"/>
                    <a:pt x="188" y="1152"/>
                  </a:cubicBezTo>
                  <a:cubicBezTo>
                    <a:pt x="210" y="1152"/>
                    <a:pt x="216" y="1174"/>
                    <a:pt x="238" y="1174"/>
                  </a:cubicBezTo>
                  <a:cubicBezTo>
                    <a:pt x="271" y="1174"/>
                    <a:pt x="227" y="1152"/>
                    <a:pt x="221" y="1146"/>
                  </a:cubicBezTo>
                  <a:cubicBezTo>
                    <a:pt x="205" y="1135"/>
                    <a:pt x="210" y="1113"/>
                    <a:pt x="194" y="1113"/>
                  </a:cubicBezTo>
                  <a:cubicBezTo>
                    <a:pt x="177" y="1113"/>
                    <a:pt x="171" y="1113"/>
                    <a:pt x="161" y="1113"/>
                  </a:cubicBezTo>
                  <a:cubicBezTo>
                    <a:pt x="133" y="1113"/>
                    <a:pt x="122" y="1091"/>
                    <a:pt x="110" y="1069"/>
                  </a:cubicBezTo>
                  <a:cubicBezTo>
                    <a:pt x="105" y="1052"/>
                    <a:pt x="99" y="1041"/>
                    <a:pt x="99" y="1025"/>
                  </a:cubicBezTo>
                  <a:cubicBezTo>
                    <a:pt x="99" y="1008"/>
                    <a:pt x="110" y="1008"/>
                    <a:pt x="110" y="997"/>
                  </a:cubicBezTo>
                  <a:cubicBezTo>
                    <a:pt x="110" y="980"/>
                    <a:pt x="99" y="975"/>
                    <a:pt x="99" y="964"/>
                  </a:cubicBezTo>
                  <a:cubicBezTo>
                    <a:pt x="99" y="941"/>
                    <a:pt x="122" y="936"/>
                    <a:pt x="138" y="925"/>
                  </a:cubicBezTo>
                  <a:cubicBezTo>
                    <a:pt x="149" y="919"/>
                    <a:pt x="166" y="914"/>
                    <a:pt x="166" y="903"/>
                  </a:cubicBezTo>
                  <a:cubicBezTo>
                    <a:pt x="166" y="892"/>
                    <a:pt x="155" y="892"/>
                    <a:pt x="155" y="880"/>
                  </a:cubicBezTo>
                  <a:cubicBezTo>
                    <a:pt x="144" y="853"/>
                    <a:pt x="133" y="842"/>
                    <a:pt x="122" y="820"/>
                  </a:cubicBezTo>
                  <a:cubicBezTo>
                    <a:pt x="110" y="781"/>
                    <a:pt x="110" y="725"/>
                    <a:pt x="72" y="725"/>
                  </a:cubicBezTo>
                  <a:cubicBezTo>
                    <a:pt x="61" y="725"/>
                    <a:pt x="55" y="731"/>
                    <a:pt x="50" y="731"/>
                  </a:cubicBezTo>
                  <a:cubicBezTo>
                    <a:pt x="38" y="731"/>
                    <a:pt x="28" y="725"/>
                    <a:pt x="28" y="720"/>
                  </a:cubicBezTo>
                  <a:cubicBezTo>
                    <a:pt x="28" y="681"/>
                    <a:pt x="28" y="681"/>
                    <a:pt x="28" y="681"/>
                  </a:cubicBezTo>
                  <a:cubicBezTo>
                    <a:pt x="28" y="675"/>
                    <a:pt x="22" y="670"/>
                    <a:pt x="22" y="665"/>
                  </a:cubicBezTo>
                  <a:cubicBezTo>
                    <a:pt x="22" y="598"/>
                    <a:pt x="22" y="598"/>
                    <a:pt x="22" y="598"/>
                  </a:cubicBezTo>
                  <a:cubicBezTo>
                    <a:pt x="22" y="587"/>
                    <a:pt x="11" y="587"/>
                    <a:pt x="11" y="576"/>
                  </a:cubicBezTo>
                  <a:cubicBezTo>
                    <a:pt x="11" y="532"/>
                    <a:pt x="11" y="532"/>
                    <a:pt x="11" y="532"/>
                  </a:cubicBezTo>
                  <a:cubicBezTo>
                    <a:pt x="5" y="526"/>
                    <a:pt x="0" y="520"/>
                    <a:pt x="0" y="515"/>
                  </a:cubicBezTo>
                  <a:cubicBezTo>
                    <a:pt x="0" y="498"/>
                    <a:pt x="16" y="493"/>
                    <a:pt x="28" y="487"/>
                  </a:cubicBezTo>
                  <a:cubicBezTo>
                    <a:pt x="33" y="481"/>
                    <a:pt x="28" y="476"/>
                    <a:pt x="33" y="470"/>
                  </a:cubicBezTo>
                  <a:cubicBezTo>
                    <a:pt x="44" y="459"/>
                    <a:pt x="50" y="448"/>
                    <a:pt x="50" y="432"/>
                  </a:cubicBezTo>
                  <a:cubicBezTo>
                    <a:pt x="50" y="415"/>
                    <a:pt x="50" y="404"/>
                    <a:pt x="38" y="387"/>
                  </a:cubicBezTo>
                  <a:cubicBezTo>
                    <a:pt x="33" y="382"/>
                    <a:pt x="28" y="382"/>
                    <a:pt x="28" y="371"/>
                  </a:cubicBezTo>
                  <a:cubicBezTo>
                    <a:pt x="28" y="354"/>
                    <a:pt x="50" y="348"/>
                    <a:pt x="66" y="348"/>
                  </a:cubicBezTo>
                  <a:cubicBezTo>
                    <a:pt x="66" y="304"/>
                    <a:pt x="66" y="304"/>
                    <a:pt x="66" y="304"/>
                  </a:cubicBezTo>
                  <a:cubicBezTo>
                    <a:pt x="77" y="293"/>
                    <a:pt x="83" y="288"/>
                    <a:pt x="83" y="271"/>
                  </a:cubicBezTo>
                  <a:cubicBezTo>
                    <a:pt x="83" y="215"/>
                    <a:pt x="83" y="215"/>
                    <a:pt x="83" y="215"/>
                  </a:cubicBezTo>
                  <a:cubicBezTo>
                    <a:pt x="83" y="199"/>
                    <a:pt x="99" y="199"/>
                    <a:pt x="110" y="188"/>
                  </a:cubicBezTo>
                  <a:cubicBezTo>
                    <a:pt x="127" y="177"/>
                    <a:pt x="138" y="171"/>
                    <a:pt x="155" y="155"/>
                  </a:cubicBezTo>
                  <a:cubicBezTo>
                    <a:pt x="171" y="138"/>
                    <a:pt x="183" y="133"/>
                    <a:pt x="194" y="110"/>
                  </a:cubicBezTo>
                  <a:cubicBezTo>
                    <a:pt x="199" y="99"/>
                    <a:pt x="194" y="88"/>
                    <a:pt x="194" y="71"/>
                  </a:cubicBezTo>
                  <a:cubicBezTo>
                    <a:pt x="199" y="38"/>
                    <a:pt x="221" y="22"/>
                    <a:pt x="249" y="10"/>
                  </a:cubicBezTo>
                  <a:cubicBezTo>
                    <a:pt x="260" y="5"/>
                    <a:pt x="266" y="5"/>
                    <a:pt x="271" y="0"/>
                  </a:cubicBezTo>
                  <a:lnTo>
                    <a:pt x="271" y="0"/>
                  </a:lnTo>
                  <a:cubicBezTo>
                    <a:pt x="271" y="5"/>
                    <a:pt x="271" y="16"/>
                    <a:pt x="271" y="22"/>
                  </a:cubicBezTo>
                  <a:cubicBezTo>
                    <a:pt x="271" y="44"/>
                    <a:pt x="282" y="60"/>
                    <a:pt x="304" y="71"/>
                  </a:cubicBezTo>
                  <a:cubicBezTo>
                    <a:pt x="310" y="77"/>
                    <a:pt x="321" y="77"/>
                    <a:pt x="327" y="88"/>
                  </a:cubicBezTo>
                  <a:cubicBezTo>
                    <a:pt x="338" y="105"/>
                    <a:pt x="332" y="116"/>
                    <a:pt x="338" y="133"/>
                  </a:cubicBezTo>
                  <a:cubicBezTo>
                    <a:pt x="349" y="193"/>
                    <a:pt x="388" y="221"/>
                    <a:pt x="443" y="249"/>
                  </a:cubicBezTo>
                  <a:cubicBezTo>
                    <a:pt x="476" y="266"/>
                    <a:pt x="487" y="288"/>
                    <a:pt x="509" y="310"/>
                  </a:cubicBezTo>
                  <a:cubicBezTo>
                    <a:pt x="532" y="332"/>
                    <a:pt x="554" y="332"/>
                    <a:pt x="570" y="348"/>
                  </a:cubicBezTo>
                  <a:cubicBezTo>
                    <a:pt x="587" y="360"/>
                    <a:pt x="598" y="371"/>
                    <a:pt x="604" y="387"/>
                  </a:cubicBezTo>
                  <a:cubicBezTo>
                    <a:pt x="604" y="399"/>
                    <a:pt x="604" y="409"/>
                    <a:pt x="615" y="415"/>
                  </a:cubicBezTo>
                  <a:cubicBezTo>
                    <a:pt x="626" y="421"/>
                    <a:pt x="631" y="421"/>
                    <a:pt x="642" y="432"/>
                  </a:cubicBezTo>
                  <a:cubicBezTo>
                    <a:pt x="654" y="437"/>
                    <a:pt x="654" y="454"/>
                    <a:pt x="670" y="459"/>
                  </a:cubicBezTo>
                  <a:cubicBezTo>
                    <a:pt x="687" y="476"/>
                    <a:pt x="715" y="487"/>
                    <a:pt x="742" y="487"/>
                  </a:cubicBezTo>
                  <a:cubicBezTo>
                    <a:pt x="781" y="487"/>
                    <a:pt x="809" y="476"/>
                    <a:pt x="842" y="454"/>
                  </a:cubicBezTo>
                  <a:cubicBezTo>
                    <a:pt x="853" y="448"/>
                    <a:pt x="853" y="437"/>
                    <a:pt x="864" y="437"/>
                  </a:cubicBezTo>
                  <a:cubicBezTo>
                    <a:pt x="903" y="415"/>
                    <a:pt x="925" y="415"/>
                    <a:pt x="969" y="409"/>
                  </a:cubicBezTo>
                  <a:cubicBezTo>
                    <a:pt x="986" y="404"/>
                    <a:pt x="997" y="393"/>
                    <a:pt x="1014" y="393"/>
                  </a:cubicBezTo>
                  <a:cubicBezTo>
                    <a:pt x="1036" y="393"/>
                    <a:pt x="1047" y="421"/>
                    <a:pt x="1075" y="421"/>
                  </a:cubicBezTo>
                  <a:cubicBezTo>
                    <a:pt x="1119" y="421"/>
                    <a:pt x="1119" y="421"/>
                    <a:pt x="1119" y="421"/>
                  </a:cubicBezTo>
                  <a:cubicBezTo>
                    <a:pt x="1163" y="421"/>
                    <a:pt x="1186" y="432"/>
                    <a:pt x="1230" y="432"/>
                  </a:cubicBezTo>
                  <a:cubicBezTo>
                    <a:pt x="1241" y="432"/>
                    <a:pt x="1252" y="432"/>
                    <a:pt x="1258" y="421"/>
                  </a:cubicBezTo>
                  <a:cubicBezTo>
                    <a:pt x="1269" y="409"/>
                    <a:pt x="1263" y="399"/>
                    <a:pt x="1274" y="393"/>
                  </a:cubicBezTo>
                  <a:cubicBezTo>
                    <a:pt x="1291" y="382"/>
                    <a:pt x="1302" y="382"/>
                    <a:pt x="1324" y="376"/>
                  </a:cubicBezTo>
                  <a:cubicBezTo>
                    <a:pt x="1341" y="376"/>
                    <a:pt x="1346" y="360"/>
                    <a:pt x="1363" y="354"/>
                  </a:cubicBezTo>
                  <a:cubicBezTo>
                    <a:pt x="1385" y="337"/>
                    <a:pt x="1413" y="326"/>
                    <a:pt x="1413" y="299"/>
                  </a:cubicBezTo>
                  <a:cubicBezTo>
                    <a:pt x="1413" y="282"/>
                    <a:pt x="1402" y="266"/>
                    <a:pt x="1413" y="249"/>
                  </a:cubicBezTo>
                  <a:cubicBezTo>
                    <a:pt x="1424" y="238"/>
                    <a:pt x="1440" y="243"/>
                    <a:pt x="1452" y="232"/>
                  </a:cubicBezTo>
                  <a:cubicBezTo>
                    <a:pt x="1463" y="227"/>
                    <a:pt x="1463" y="221"/>
                    <a:pt x="1468" y="215"/>
                  </a:cubicBezTo>
                  <a:cubicBezTo>
                    <a:pt x="1485" y="193"/>
                    <a:pt x="1507" y="204"/>
                    <a:pt x="1529" y="204"/>
                  </a:cubicBezTo>
                  <a:cubicBezTo>
                    <a:pt x="1573" y="204"/>
                    <a:pt x="1601" y="204"/>
                    <a:pt x="1646" y="204"/>
                  </a:cubicBezTo>
                  <a:cubicBezTo>
                    <a:pt x="1679" y="199"/>
                    <a:pt x="1695" y="193"/>
                    <a:pt x="1729" y="193"/>
                  </a:cubicBezTo>
                  <a:cubicBezTo>
                    <a:pt x="1773" y="193"/>
                    <a:pt x="1779" y="249"/>
                    <a:pt x="1817" y="260"/>
                  </a:cubicBezTo>
                  <a:cubicBezTo>
                    <a:pt x="1845" y="266"/>
                    <a:pt x="1862" y="266"/>
                    <a:pt x="1884" y="276"/>
                  </a:cubicBezTo>
                  <a:cubicBezTo>
                    <a:pt x="1906" y="288"/>
                    <a:pt x="1912" y="310"/>
                    <a:pt x="1934" y="310"/>
                  </a:cubicBezTo>
                  <a:cubicBezTo>
                    <a:pt x="1945" y="310"/>
                    <a:pt x="1956" y="299"/>
                    <a:pt x="1967" y="299"/>
                  </a:cubicBezTo>
                  <a:cubicBezTo>
                    <a:pt x="1989" y="299"/>
                    <a:pt x="2000" y="299"/>
                    <a:pt x="2017" y="310"/>
                  </a:cubicBezTo>
                  <a:cubicBezTo>
                    <a:pt x="2028" y="315"/>
                    <a:pt x="2033" y="326"/>
                    <a:pt x="2045" y="326"/>
                  </a:cubicBezTo>
                  <a:cubicBezTo>
                    <a:pt x="2078" y="326"/>
                    <a:pt x="2094" y="304"/>
                    <a:pt x="2117" y="282"/>
                  </a:cubicBezTo>
                  <a:cubicBezTo>
                    <a:pt x="2139" y="266"/>
                    <a:pt x="2144" y="232"/>
                    <a:pt x="2178" y="232"/>
                  </a:cubicBezTo>
                  <a:cubicBezTo>
                    <a:pt x="2233" y="232"/>
                    <a:pt x="2233" y="232"/>
                    <a:pt x="2233" y="232"/>
                  </a:cubicBezTo>
                  <a:cubicBezTo>
                    <a:pt x="2250" y="232"/>
                    <a:pt x="2261" y="227"/>
                    <a:pt x="2266" y="227"/>
                  </a:cubicBezTo>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67" name="Freeform 111">
              <a:extLst>
                <a:ext uri="{FF2B5EF4-FFF2-40B4-BE49-F238E27FC236}">
                  <a16:creationId xmlns:a16="http://schemas.microsoft.com/office/drawing/2014/main" xmlns="" id="{77F47564-0FD6-4605-B90F-CBD2D820AECE}"/>
                </a:ext>
              </a:extLst>
            </p:cNvPr>
            <p:cNvSpPr>
              <a:spLocks noChangeArrowheads="1"/>
            </p:cNvSpPr>
            <p:nvPr/>
          </p:nvSpPr>
          <p:spPr bwMode="auto">
            <a:xfrm>
              <a:off x="20382172" y="4741863"/>
              <a:ext cx="984186" cy="431800"/>
            </a:xfrm>
            <a:custGeom>
              <a:avLst/>
              <a:gdLst>
                <a:gd name="T0" fmla="*/ 2732 w 2733"/>
                <a:gd name="T1" fmla="*/ 382 h 1198"/>
                <a:gd name="T2" fmla="*/ 2638 w 2733"/>
                <a:gd name="T3" fmla="*/ 576 h 1198"/>
                <a:gd name="T4" fmla="*/ 2394 w 2733"/>
                <a:gd name="T5" fmla="*/ 842 h 1198"/>
                <a:gd name="T6" fmla="*/ 2067 w 2733"/>
                <a:gd name="T7" fmla="*/ 931 h 1198"/>
                <a:gd name="T8" fmla="*/ 1940 w 2733"/>
                <a:gd name="T9" fmla="*/ 848 h 1198"/>
                <a:gd name="T10" fmla="*/ 2023 w 2733"/>
                <a:gd name="T11" fmla="*/ 654 h 1198"/>
                <a:gd name="T12" fmla="*/ 2328 w 2733"/>
                <a:gd name="T13" fmla="*/ 471 h 1198"/>
                <a:gd name="T14" fmla="*/ 2616 w 2733"/>
                <a:gd name="T15" fmla="*/ 321 h 1198"/>
                <a:gd name="T16" fmla="*/ 1314 w 2733"/>
                <a:gd name="T17" fmla="*/ 1008 h 1198"/>
                <a:gd name="T18" fmla="*/ 178 w 2733"/>
                <a:gd name="T19" fmla="*/ 548 h 1198"/>
                <a:gd name="T20" fmla="*/ 0 w 2733"/>
                <a:gd name="T21" fmla="*/ 626 h 1198"/>
                <a:gd name="T22" fmla="*/ 233 w 2733"/>
                <a:gd name="T23" fmla="*/ 715 h 1198"/>
                <a:gd name="T24" fmla="*/ 466 w 2733"/>
                <a:gd name="T25" fmla="*/ 825 h 1198"/>
                <a:gd name="T26" fmla="*/ 793 w 2733"/>
                <a:gd name="T27" fmla="*/ 853 h 1198"/>
                <a:gd name="T28" fmla="*/ 693 w 2733"/>
                <a:gd name="T29" fmla="*/ 692 h 1198"/>
                <a:gd name="T30" fmla="*/ 405 w 2733"/>
                <a:gd name="T31" fmla="*/ 537 h 1198"/>
                <a:gd name="T32" fmla="*/ 178 w 2733"/>
                <a:gd name="T33" fmla="*/ 548 h 1198"/>
                <a:gd name="T34" fmla="*/ 1724 w 2733"/>
                <a:gd name="T35" fmla="*/ 1180 h 1198"/>
                <a:gd name="T36" fmla="*/ 1896 w 2733"/>
                <a:gd name="T37" fmla="*/ 1064 h 1198"/>
                <a:gd name="T38" fmla="*/ 1879 w 2733"/>
                <a:gd name="T39" fmla="*/ 1014 h 1198"/>
                <a:gd name="T40" fmla="*/ 1668 w 2733"/>
                <a:gd name="T41" fmla="*/ 1152 h 1198"/>
                <a:gd name="T42" fmla="*/ 2383 w 2733"/>
                <a:gd name="T43" fmla="*/ 16 h 1198"/>
                <a:gd name="T44" fmla="*/ 2411 w 2733"/>
                <a:gd name="T45" fmla="*/ 155 h 1198"/>
                <a:gd name="T46" fmla="*/ 2627 w 2733"/>
                <a:gd name="T47" fmla="*/ 27 h 1198"/>
                <a:gd name="T48" fmla="*/ 1702 w 2733"/>
                <a:gd name="T49" fmla="*/ 194 h 1198"/>
                <a:gd name="T50" fmla="*/ 1785 w 2733"/>
                <a:gd name="T51" fmla="*/ 144 h 1198"/>
                <a:gd name="T52" fmla="*/ 1774 w 2733"/>
                <a:gd name="T53" fmla="*/ 94 h 1198"/>
                <a:gd name="T54" fmla="*/ 1840 w 2733"/>
                <a:gd name="T55" fmla="*/ 133 h 1198"/>
                <a:gd name="T56" fmla="*/ 2134 w 2733"/>
                <a:gd name="T57" fmla="*/ 61 h 1198"/>
                <a:gd name="T58" fmla="*/ 1984 w 2733"/>
                <a:gd name="T59" fmla="*/ 155 h 1198"/>
                <a:gd name="T60" fmla="*/ 1918 w 2733"/>
                <a:gd name="T61" fmla="*/ 216 h 1198"/>
                <a:gd name="T62" fmla="*/ 1945 w 2733"/>
                <a:gd name="T63" fmla="*/ 122 h 1198"/>
                <a:gd name="T64" fmla="*/ 1979 w 2733"/>
                <a:gd name="T65" fmla="*/ 61 h 1198"/>
                <a:gd name="T66" fmla="*/ 2029 w 2733"/>
                <a:gd name="T67" fmla="*/ 66 h 1198"/>
                <a:gd name="T68" fmla="*/ 2256 w 2733"/>
                <a:gd name="T69" fmla="*/ 155 h 1198"/>
                <a:gd name="T70" fmla="*/ 2156 w 2733"/>
                <a:gd name="T71" fmla="*/ 149 h 1198"/>
                <a:gd name="T72" fmla="*/ 2261 w 2733"/>
                <a:gd name="T73" fmla="*/ 61 h 1198"/>
                <a:gd name="T74" fmla="*/ 1602 w 2733"/>
                <a:gd name="T75" fmla="*/ 249 h 1198"/>
                <a:gd name="T76" fmla="*/ 1280 w 2733"/>
                <a:gd name="T77" fmla="*/ 321 h 1198"/>
                <a:gd name="T78" fmla="*/ 1070 w 2733"/>
                <a:gd name="T79" fmla="*/ 304 h 1198"/>
                <a:gd name="T80" fmla="*/ 798 w 2733"/>
                <a:gd name="T81" fmla="*/ 310 h 1198"/>
                <a:gd name="T82" fmla="*/ 549 w 2733"/>
                <a:gd name="T83" fmla="*/ 310 h 1198"/>
                <a:gd name="T84" fmla="*/ 427 w 2733"/>
                <a:gd name="T85" fmla="*/ 327 h 1198"/>
                <a:gd name="T86" fmla="*/ 460 w 2733"/>
                <a:gd name="T87" fmla="*/ 133 h 1198"/>
                <a:gd name="T88" fmla="*/ 676 w 2733"/>
                <a:gd name="T89" fmla="*/ 77 h 1198"/>
                <a:gd name="T90" fmla="*/ 832 w 2733"/>
                <a:gd name="T91" fmla="*/ 111 h 1198"/>
                <a:gd name="T92" fmla="*/ 1081 w 2733"/>
                <a:gd name="T93" fmla="*/ 210 h 1198"/>
                <a:gd name="T94" fmla="*/ 1402 w 2733"/>
                <a:gd name="T95" fmla="*/ 216 h 1198"/>
                <a:gd name="T96" fmla="*/ 1619 w 2733"/>
                <a:gd name="T97" fmla="*/ 116 h 1198"/>
                <a:gd name="T98" fmla="*/ 1646 w 2733"/>
                <a:gd name="T99" fmla="*/ 44 h 1198"/>
                <a:gd name="T100" fmla="*/ 1702 w 2733"/>
                <a:gd name="T101" fmla="*/ 144 h 1198"/>
                <a:gd name="T102" fmla="*/ 244 w 2733"/>
                <a:gd name="T103" fmla="*/ 166 h 1198"/>
                <a:gd name="T104" fmla="*/ 211 w 2733"/>
                <a:gd name="T105" fmla="*/ 277 h 1198"/>
                <a:gd name="T106" fmla="*/ 244 w 2733"/>
                <a:gd name="T107" fmla="*/ 166 h 1198"/>
                <a:gd name="T108" fmla="*/ 300 w 2733"/>
                <a:gd name="T109" fmla="*/ 288 h 11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33" h="1198">
                  <a:moveTo>
                    <a:pt x="2616" y="321"/>
                  </a:moveTo>
                  <a:lnTo>
                    <a:pt x="2616" y="321"/>
                  </a:lnTo>
                  <a:cubicBezTo>
                    <a:pt x="2622" y="338"/>
                    <a:pt x="2633" y="365"/>
                    <a:pt x="2649" y="365"/>
                  </a:cubicBezTo>
                  <a:cubicBezTo>
                    <a:pt x="2727" y="365"/>
                    <a:pt x="2727" y="365"/>
                    <a:pt x="2727" y="365"/>
                  </a:cubicBezTo>
                  <a:cubicBezTo>
                    <a:pt x="2727" y="371"/>
                    <a:pt x="2732" y="377"/>
                    <a:pt x="2732" y="382"/>
                  </a:cubicBezTo>
                  <a:cubicBezTo>
                    <a:pt x="2732" y="432"/>
                    <a:pt x="2671" y="443"/>
                    <a:pt x="2671" y="487"/>
                  </a:cubicBezTo>
                  <a:cubicBezTo>
                    <a:pt x="2671" y="515"/>
                    <a:pt x="2683" y="532"/>
                    <a:pt x="2694" y="559"/>
                  </a:cubicBezTo>
                  <a:lnTo>
                    <a:pt x="2694" y="559"/>
                  </a:lnTo>
                  <a:cubicBezTo>
                    <a:pt x="2688" y="559"/>
                    <a:pt x="2688" y="565"/>
                    <a:pt x="2683" y="570"/>
                  </a:cubicBezTo>
                  <a:cubicBezTo>
                    <a:pt x="2666" y="582"/>
                    <a:pt x="2655" y="570"/>
                    <a:pt x="2638" y="576"/>
                  </a:cubicBezTo>
                  <a:cubicBezTo>
                    <a:pt x="2622" y="582"/>
                    <a:pt x="2616" y="593"/>
                    <a:pt x="2605" y="604"/>
                  </a:cubicBezTo>
                  <a:cubicBezTo>
                    <a:pt x="2594" y="626"/>
                    <a:pt x="2599" y="643"/>
                    <a:pt x="2583" y="659"/>
                  </a:cubicBezTo>
                  <a:cubicBezTo>
                    <a:pt x="2550" y="681"/>
                    <a:pt x="2522" y="692"/>
                    <a:pt x="2505" y="731"/>
                  </a:cubicBezTo>
                  <a:cubicBezTo>
                    <a:pt x="2472" y="764"/>
                    <a:pt x="2444" y="776"/>
                    <a:pt x="2411" y="814"/>
                  </a:cubicBezTo>
                  <a:cubicBezTo>
                    <a:pt x="2405" y="820"/>
                    <a:pt x="2405" y="831"/>
                    <a:pt x="2394" y="842"/>
                  </a:cubicBezTo>
                  <a:cubicBezTo>
                    <a:pt x="2378" y="870"/>
                    <a:pt x="2350" y="881"/>
                    <a:pt x="2317" y="881"/>
                  </a:cubicBezTo>
                  <a:cubicBezTo>
                    <a:pt x="2295" y="881"/>
                    <a:pt x="2284" y="875"/>
                    <a:pt x="2256" y="875"/>
                  </a:cubicBezTo>
                  <a:cubicBezTo>
                    <a:pt x="2206" y="875"/>
                    <a:pt x="2195" y="942"/>
                    <a:pt x="2139" y="942"/>
                  </a:cubicBezTo>
                  <a:cubicBezTo>
                    <a:pt x="2128" y="942"/>
                    <a:pt x="2123" y="936"/>
                    <a:pt x="2106" y="936"/>
                  </a:cubicBezTo>
                  <a:cubicBezTo>
                    <a:pt x="2090" y="936"/>
                    <a:pt x="2078" y="942"/>
                    <a:pt x="2067" y="931"/>
                  </a:cubicBezTo>
                  <a:cubicBezTo>
                    <a:pt x="2056" y="914"/>
                    <a:pt x="2051" y="903"/>
                    <a:pt x="2034" y="897"/>
                  </a:cubicBezTo>
                  <a:cubicBezTo>
                    <a:pt x="1979" y="909"/>
                    <a:pt x="1979" y="909"/>
                    <a:pt x="1979" y="909"/>
                  </a:cubicBezTo>
                  <a:cubicBezTo>
                    <a:pt x="1962" y="903"/>
                    <a:pt x="1951" y="909"/>
                    <a:pt x="1934" y="909"/>
                  </a:cubicBezTo>
                  <a:cubicBezTo>
                    <a:pt x="1907" y="909"/>
                    <a:pt x="1907" y="947"/>
                    <a:pt x="1873" y="947"/>
                  </a:cubicBezTo>
                  <a:cubicBezTo>
                    <a:pt x="1885" y="903"/>
                    <a:pt x="1907" y="881"/>
                    <a:pt x="1940" y="848"/>
                  </a:cubicBezTo>
                  <a:cubicBezTo>
                    <a:pt x="1968" y="825"/>
                    <a:pt x="1968" y="803"/>
                    <a:pt x="1990" y="776"/>
                  </a:cubicBezTo>
                  <a:cubicBezTo>
                    <a:pt x="2001" y="759"/>
                    <a:pt x="2023" y="759"/>
                    <a:pt x="2023" y="742"/>
                  </a:cubicBezTo>
                  <a:cubicBezTo>
                    <a:pt x="2023" y="731"/>
                    <a:pt x="2018" y="731"/>
                    <a:pt x="2018" y="720"/>
                  </a:cubicBezTo>
                  <a:cubicBezTo>
                    <a:pt x="2018" y="715"/>
                    <a:pt x="2023" y="715"/>
                    <a:pt x="2023" y="709"/>
                  </a:cubicBezTo>
                  <a:cubicBezTo>
                    <a:pt x="2023" y="654"/>
                    <a:pt x="2023" y="654"/>
                    <a:pt x="2023" y="654"/>
                  </a:cubicBezTo>
                  <a:cubicBezTo>
                    <a:pt x="2062" y="631"/>
                    <a:pt x="2084" y="615"/>
                    <a:pt x="2123" y="582"/>
                  </a:cubicBezTo>
                  <a:cubicBezTo>
                    <a:pt x="2139" y="570"/>
                    <a:pt x="2134" y="548"/>
                    <a:pt x="2156" y="537"/>
                  </a:cubicBezTo>
                  <a:cubicBezTo>
                    <a:pt x="2173" y="526"/>
                    <a:pt x="2189" y="537"/>
                    <a:pt x="2206" y="526"/>
                  </a:cubicBezTo>
                  <a:cubicBezTo>
                    <a:pt x="2223" y="521"/>
                    <a:pt x="2228" y="515"/>
                    <a:pt x="2245" y="504"/>
                  </a:cubicBezTo>
                  <a:cubicBezTo>
                    <a:pt x="2278" y="487"/>
                    <a:pt x="2295" y="471"/>
                    <a:pt x="2328" y="471"/>
                  </a:cubicBezTo>
                  <a:cubicBezTo>
                    <a:pt x="2372" y="465"/>
                    <a:pt x="2400" y="471"/>
                    <a:pt x="2433" y="449"/>
                  </a:cubicBezTo>
                  <a:cubicBezTo>
                    <a:pt x="2461" y="432"/>
                    <a:pt x="2466" y="415"/>
                    <a:pt x="2494" y="399"/>
                  </a:cubicBezTo>
                  <a:cubicBezTo>
                    <a:pt x="2505" y="399"/>
                    <a:pt x="2505" y="399"/>
                    <a:pt x="2505" y="399"/>
                  </a:cubicBezTo>
                  <a:cubicBezTo>
                    <a:pt x="2550" y="399"/>
                    <a:pt x="2572" y="371"/>
                    <a:pt x="2605" y="332"/>
                  </a:cubicBezTo>
                  <a:cubicBezTo>
                    <a:pt x="2610" y="332"/>
                    <a:pt x="2616" y="327"/>
                    <a:pt x="2616" y="321"/>
                  </a:cubicBezTo>
                  <a:close/>
                  <a:moveTo>
                    <a:pt x="1225" y="1053"/>
                  </a:moveTo>
                  <a:lnTo>
                    <a:pt x="1225" y="1053"/>
                  </a:lnTo>
                  <a:cubicBezTo>
                    <a:pt x="1236" y="1053"/>
                    <a:pt x="1242" y="1064"/>
                    <a:pt x="1253" y="1064"/>
                  </a:cubicBezTo>
                  <a:cubicBezTo>
                    <a:pt x="1264" y="1064"/>
                    <a:pt x="1269" y="1053"/>
                    <a:pt x="1280" y="1042"/>
                  </a:cubicBezTo>
                  <a:cubicBezTo>
                    <a:pt x="1297" y="1030"/>
                    <a:pt x="1314" y="1025"/>
                    <a:pt x="1314" y="1008"/>
                  </a:cubicBezTo>
                  <a:cubicBezTo>
                    <a:pt x="1314" y="997"/>
                    <a:pt x="1297" y="992"/>
                    <a:pt x="1280" y="992"/>
                  </a:cubicBezTo>
                  <a:cubicBezTo>
                    <a:pt x="1275" y="992"/>
                    <a:pt x="1275" y="981"/>
                    <a:pt x="1264" y="981"/>
                  </a:cubicBezTo>
                  <a:cubicBezTo>
                    <a:pt x="1247" y="986"/>
                    <a:pt x="1247" y="1008"/>
                    <a:pt x="1236" y="1019"/>
                  </a:cubicBezTo>
                  <a:cubicBezTo>
                    <a:pt x="1197" y="1047"/>
                    <a:pt x="1164" y="1030"/>
                    <a:pt x="1225" y="1053"/>
                  </a:cubicBezTo>
                  <a:close/>
                  <a:moveTo>
                    <a:pt x="178" y="548"/>
                  </a:moveTo>
                  <a:lnTo>
                    <a:pt x="178" y="548"/>
                  </a:lnTo>
                  <a:cubicBezTo>
                    <a:pt x="172" y="548"/>
                    <a:pt x="167" y="543"/>
                    <a:pt x="156" y="543"/>
                  </a:cubicBezTo>
                  <a:cubicBezTo>
                    <a:pt x="139" y="543"/>
                    <a:pt x="128" y="548"/>
                    <a:pt x="111" y="554"/>
                  </a:cubicBezTo>
                  <a:cubicBezTo>
                    <a:pt x="83" y="565"/>
                    <a:pt x="61" y="565"/>
                    <a:pt x="39" y="593"/>
                  </a:cubicBezTo>
                  <a:cubicBezTo>
                    <a:pt x="23" y="604"/>
                    <a:pt x="0" y="609"/>
                    <a:pt x="0" y="626"/>
                  </a:cubicBezTo>
                  <a:cubicBezTo>
                    <a:pt x="0" y="643"/>
                    <a:pt x="11" y="648"/>
                    <a:pt x="28" y="659"/>
                  </a:cubicBezTo>
                  <a:cubicBezTo>
                    <a:pt x="39" y="665"/>
                    <a:pt x="45" y="676"/>
                    <a:pt x="56" y="676"/>
                  </a:cubicBezTo>
                  <a:cubicBezTo>
                    <a:pt x="61" y="681"/>
                    <a:pt x="72" y="676"/>
                    <a:pt x="78" y="681"/>
                  </a:cubicBezTo>
                  <a:cubicBezTo>
                    <a:pt x="95" y="687"/>
                    <a:pt x="95" y="698"/>
                    <a:pt x="111" y="703"/>
                  </a:cubicBezTo>
                  <a:cubicBezTo>
                    <a:pt x="156" y="715"/>
                    <a:pt x="189" y="715"/>
                    <a:pt x="233" y="715"/>
                  </a:cubicBezTo>
                  <a:cubicBezTo>
                    <a:pt x="283" y="720"/>
                    <a:pt x="311" y="731"/>
                    <a:pt x="355" y="753"/>
                  </a:cubicBezTo>
                  <a:cubicBezTo>
                    <a:pt x="383" y="764"/>
                    <a:pt x="388" y="781"/>
                    <a:pt x="410" y="792"/>
                  </a:cubicBezTo>
                  <a:cubicBezTo>
                    <a:pt x="427" y="798"/>
                    <a:pt x="438" y="792"/>
                    <a:pt x="455" y="798"/>
                  </a:cubicBezTo>
                  <a:cubicBezTo>
                    <a:pt x="460" y="798"/>
                    <a:pt x="466" y="798"/>
                    <a:pt x="466" y="803"/>
                  </a:cubicBezTo>
                  <a:cubicBezTo>
                    <a:pt x="466" y="825"/>
                    <a:pt x="466" y="825"/>
                    <a:pt x="466" y="825"/>
                  </a:cubicBezTo>
                  <a:cubicBezTo>
                    <a:pt x="466" y="870"/>
                    <a:pt x="510" y="897"/>
                    <a:pt x="555" y="909"/>
                  </a:cubicBezTo>
                  <a:cubicBezTo>
                    <a:pt x="593" y="914"/>
                    <a:pt x="627" y="909"/>
                    <a:pt x="654" y="936"/>
                  </a:cubicBezTo>
                  <a:cubicBezTo>
                    <a:pt x="665" y="925"/>
                    <a:pt x="665" y="914"/>
                    <a:pt x="676" y="909"/>
                  </a:cubicBezTo>
                  <a:cubicBezTo>
                    <a:pt x="699" y="897"/>
                    <a:pt x="715" y="914"/>
                    <a:pt x="737" y="903"/>
                  </a:cubicBezTo>
                  <a:cubicBezTo>
                    <a:pt x="765" y="897"/>
                    <a:pt x="776" y="881"/>
                    <a:pt x="793" y="853"/>
                  </a:cubicBezTo>
                  <a:cubicBezTo>
                    <a:pt x="804" y="836"/>
                    <a:pt x="821" y="825"/>
                    <a:pt x="821" y="803"/>
                  </a:cubicBezTo>
                  <a:cubicBezTo>
                    <a:pt x="821" y="803"/>
                    <a:pt x="815" y="803"/>
                    <a:pt x="809" y="798"/>
                  </a:cubicBezTo>
                  <a:cubicBezTo>
                    <a:pt x="804" y="781"/>
                    <a:pt x="793" y="770"/>
                    <a:pt x="771" y="759"/>
                  </a:cubicBezTo>
                  <a:cubicBezTo>
                    <a:pt x="748" y="753"/>
                    <a:pt x="748" y="737"/>
                    <a:pt x="732" y="720"/>
                  </a:cubicBezTo>
                  <a:cubicBezTo>
                    <a:pt x="721" y="703"/>
                    <a:pt x="710" y="703"/>
                    <a:pt x="693" y="692"/>
                  </a:cubicBezTo>
                  <a:cubicBezTo>
                    <a:pt x="665" y="676"/>
                    <a:pt x="654" y="659"/>
                    <a:pt x="627" y="643"/>
                  </a:cubicBezTo>
                  <a:cubicBezTo>
                    <a:pt x="588" y="620"/>
                    <a:pt x="571" y="593"/>
                    <a:pt x="527" y="587"/>
                  </a:cubicBezTo>
                  <a:cubicBezTo>
                    <a:pt x="505" y="582"/>
                    <a:pt x="494" y="570"/>
                    <a:pt x="477" y="559"/>
                  </a:cubicBezTo>
                  <a:cubicBezTo>
                    <a:pt x="455" y="543"/>
                    <a:pt x="449" y="526"/>
                    <a:pt x="427" y="526"/>
                  </a:cubicBezTo>
                  <a:cubicBezTo>
                    <a:pt x="416" y="526"/>
                    <a:pt x="416" y="537"/>
                    <a:pt x="405" y="537"/>
                  </a:cubicBezTo>
                  <a:cubicBezTo>
                    <a:pt x="383" y="548"/>
                    <a:pt x="372" y="554"/>
                    <a:pt x="349" y="554"/>
                  </a:cubicBezTo>
                  <a:cubicBezTo>
                    <a:pt x="327" y="554"/>
                    <a:pt x="316" y="537"/>
                    <a:pt x="294" y="537"/>
                  </a:cubicBezTo>
                  <a:cubicBezTo>
                    <a:pt x="272" y="537"/>
                    <a:pt x="261" y="543"/>
                    <a:pt x="239" y="543"/>
                  </a:cubicBezTo>
                  <a:cubicBezTo>
                    <a:pt x="233" y="543"/>
                    <a:pt x="228" y="537"/>
                    <a:pt x="222" y="537"/>
                  </a:cubicBezTo>
                  <a:cubicBezTo>
                    <a:pt x="205" y="537"/>
                    <a:pt x="200" y="548"/>
                    <a:pt x="178" y="548"/>
                  </a:cubicBezTo>
                  <a:close/>
                  <a:moveTo>
                    <a:pt x="1668" y="1152"/>
                  </a:moveTo>
                  <a:lnTo>
                    <a:pt x="1668" y="1152"/>
                  </a:lnTo>
                  <a:cubicBezTo>
                    <a:pt x="1668" y="1169"/>
                    <a:pt x="1668" y="1180"/>
                    <a:pt x="1668" y="1197"/>
                  </a:cubicBezTo>
                  <a:cubicBezTo>
                    <a:pt x="1674" y="1197"/>
                    <a:pt x="1674" y="1197"/>
                    <a:pt x="1679" y="1197"/>
                  </a:cubicBezTo>
                  <a:cubicBezTo>
                    <a:pt x="1696" y="1197"/>
                    <a:pt x="1707" y="1186"/>
                    <a:pt x="1724" y="1180"/>
                  </a:cubicBezTo>
                  <a:cubicBezTo>
                    <a:pt x="1752" y="1163"/>
                    <a:pt x="1774" y="1158"/>
                    <a:pt x="1812" y="1158"/>
                  </a:cubicBezTo>
                  <a:cubicBezTo>
                    <a:pt x="1840" y="1158"/>
                    <a:pt x="1840" y="1119"/>
                    <a:pt x="1873" y="1108"/>
                  </a:cubicBezTo>
                  <a:cubicBezTo>
                    <a:pt x="1896" y="1102"/>
                    <a:pt x="1912" y="1097"/>
                    <a:pt x="1929" y="1075"/>
                  </a:cubicBezTo>
                  <a:cubicBezTo>
                    <a:pt x="1929" y="1069"/>
                    <a:pt x="1929" y="1069"/>
                    <a:pt x="1929" y="1069"/>
                  </a:cubicBezTo>
                  <a:cubicBezTo>
                    <a:pt x="1918" y="1064"/>
                    <a:pt x="1907" y="1064"/>
                    <a:pt x="1896" y="1064"/>
                  </a:cubicBezTo>
                  <a:cubicBezTo>
                    <a:pt x="1896" y="1053"/>
                    <a:pt x="1896" y="1047"/>
                    <a:pt x="1896" y="1042"/>
                  </a:cubicBezTo>
                  <a:cubicBezTo>
                    <a:pt x="1896" y="1025"/>
                    <a:pt x="1912" y="1025"/>
                    <a:pt x="1912" y="1008"/>
                  </a:cubicBezTo>
                  <a:cubicBezTo>
                    <a:pt x="1912" y="992"/>
                    <a:pt x="1912" y="992"/>
                    <a:pt x="1912" y="992"/>
                  </a:cubicBezTo>
                  <a:cubicBezTo>
                    <a:pt x="1901" y="992"/>
                    <a:pt x="1901" y="992"/>
                    <a:pt x="1901" y="992"/>
                  </a:cubicBezTo>
                  <a:cubicBezTo>
                    <a:pt x="1890" y="992"/>
                    <a:pt x="1890" y="1008"/>
                    <a:pt x="1879" y="1014"/>
                  </a:cubicBezTo>
                  <a:cubicBezTo>
                    <a:pt x="1873" y="1019"/>
                    <a:pt x="1862" y="1025"/>
                    <a:pt x="1851" y="1025"/>
                  </a:cubicBezTo>
                  <a:cubicBezTo>
                    <a:pt x="1835" y="1030"/>
                    <a:pt x="1835" y="1047"/>
                    <a:pt x="1818" y="1058"/>
                  </a:cubicBezTo>
                  <a:cubicBezTo>
                    <a:pt x="1807" y="1064"/>
                    <a:pt x="1807" y="1080"/>
                    <a:pt x="1790" y="1091"/>
                  </a:cubicBezTo>
                  <a:cubicBezTo>
                    <a:pt x="1774" y="1097"/>
                    <a:pt x="1763" y="1102"/>
                    <a:pt x="1746" y="1114"/>
                  </a:cubicBezTo>
                  <a:cubicBezTo>
                    <a:pt x="1718" y="1125"/>
                    <a:pt x="1668" y="1119"/>
                    <a:pt x="1668" y="1152"/>
                  </a:cubicBezTo>
                  <a:close/>
                  <a:moveTo>
                    <a:pt x="2500" y="38"/>
                  </a:moveTo>
                  <a:lnTo>
                    <a:pt x="2500" y="38"/>
                  </a:lnTo>
                  <a:cubicBezTo>
                    <a:pt x="2494" y="38"/>
                    <a:pt x="2489" y="33"/>
                    <a:pt x="2483" y="33"/>
                  </a:cubicBezTo>
                  <a:cubicBezTo>
                    <a:pt x="2461" y="33"/>
                    <a:pt x="2450" y="44"/>
                    <a:pt x="2433" y="44"/>
                  </a:cubicBezTo>
                  <a:cubicBezTo>
                    <a:pt x="2411" y="44"/>
                    <a:pt x="2405" y="16"/>
                    <a:pt x="2383" y="16"/>
                  </a:cubicBezTo>
                  <a:cubicBezTo>
                    <a:pt x="2372" y="16"/>
                    <a:pt x="2372" y="27"/>
                    <a:pt x="2367" y="33"/>
                  </a:cubicBezTo>
                  <a:cubicBezTo>
                    <a:pt x="2361" y="44"/>
                    <a:pt x="2333" y="66"/>
                    <a:pt x="2356" y="66"/>
                  </a:cubicBezTo>
                  <a:cubicBezTo>
                    <a:pt x="2422" y="66"/>
                    <a:pt x="2261" y="166"/>
                    <a:pt x="2344" y="166"/>
                  </a:cubicBezTo>
                  <a:cubicBezTo>
                    <a:pt x="2361" y="166"/>
                    <a:pt x="2372" y="149"/>
                    <a:pt x="2394" y="149"/>
                  </a:cubicBezTo>
                  <a:cubicBezTo>
                    <a:pt x="2400" y="149"/>
                    <a:pt x="2405" y="155"/>
                    <a:pt x="2411" y="155"/>
                  </a:cubicBezTo>
                  <a:cubicBezTo>
                    <a:pt x="2433" y="155"/>
                    <a:pt x="2439" y="127"/>
                    <a:pt x="2461" y="127"/>
                  </a:cubicBezTo>
                  <a:cubicBezTo>
                    <a:pt x="2477" y="127"/>
                    <a:pt x="2489" y="133"/>
                    <a:pt x="2505" y="133"/>
                  </a:cubicBezTo>
                  <a:cubicBezTo>
                    <a:pt x="2561" y="133"/>
                    <a:pt x="2594" y="105"/>
                    <a:pt x="2655" y="105"/>
                  </a:cubicBezTo>
                  <a:cubicBezTo>
                    <a:pt x="2655" y="99"/>
                    <a:pt x="2655" y="94"/>
                    <a:pt x="2655" y="88"/>
                  </a:cubicBezTo>
                  <a:cubicBezTo>
                    <a:pt x="2655" y="66"/>
                    <a:pt x="2649" y="27"/>
                    <a:pt x="2627" y="27"/>
                  </a:cubicBezTo>
                  <a:cubicBezTo>
                    <a:pt x="2605" y="27"/>
                    <a:pt x="2594" y="38"/>
                    <a:pt x="2577" y="38"/>
                  </a:cubicBezTo>
                  <a:cubicBezTo>
                    <a:pt x="2561" y="38"/>
                    <a:pt x="2550" y="27"/>
                    <a:pt x="2533" y="27"/>
                  </a:cubicBezTo>
                  <a:cubicBezTo>
                    <a:pt x="2516" y="27"/>
                    <a:pt x="2511" y="38"/>
                    <a:pt x="2500" y="38"/>
                  </a:cubicBezTo>
                  <a:close/>
                  <a:moveTo>
                    <a:pt x="1702" y="194"/>
                  </a:moveTo>
                  <a:lnTo>
                    <a:pt x="1702" y="194"/>
                  </a:lnTo>
                  <a:cubicBezTo>
                    <a:pt x="1702" y="205"/>
                    <a:pt x="1707" y="210"/>
                    <a:pt x="1707" y="221"/>
                  </a:cubicBezTo>
                  <a:cubicBezTo>
                    <a:pt x="1724" y="210"/>
                    <a:pt x="1724" y="194"/>
                    <a:pt x="1740" y="183"/>
                  </a:cubicBezTo>
                  <a:cubicBezTo>
                    <a:pt x="1763" y="166"/>
                    <a:pt x="1796" y="177"/>
                    <a:pt x="1807" y="155"/>
                  </a:cubicBezTo>
                  <a:cubicBezTo>
                    <a:pt x="1807" y="144"/>
                    <a:pt x="1807" y="144"/>
                    <a:pt x="1807" y="144"/>
                  </a:cubicBezTo>
                  <a:cubicBezTo>
                    <a:pt x="1785" y="144"/>
                    <a:pt x="1785" y="144"/>
                    <a:pt x="1785" y="144"/>
                  </a:cubicBezTo>
                  <a:cubicBezTo>
                    <a:pt x="1763" y="144"/>
                    <a:pt x="1746" y="155"/>
                    <a:pt x="1729" y="166"/>
                  </a:cubicBezTo>
                  <a:cubicBezTo>
                    <a:pt x="1718" y="177"/>
                    <a:pt x="1702" y="183"/>
                    <a:pt x="1702" y="194"/>
                  </a:cubicBezTo>
                  <a:close/>
                  <a:moveTo>
                    <a:pt x="1840" y="61"/>
                  </a:moveTo>
                  <a:lnTo>
                    <a:pt x="1840" y="61"/>
                  </a:lnTo>
                  <a:cubicBezTo>
                    <a:pt x="1812" y="66"/>
                    <a:pt x="1796" y="77"/>
                    <a:pt x="1774" y="94"/>
                  </a:cubicBezTo>
                  <a:cubicBezTo>
                    <a:pt x="1768" y="99"/>
                    <a:pt x="1757" y="99"/>
                    <a:pt x="1757" y="111"/>
                  </a:cubicBezTo>
                  <a:cubicBezTo>
                    <a:pt x="1757" y="127"/>
                    <a:pt x="1757" y="127"/>
                    <a:pt x="1757" y="127"/>
                  </a:cubicBezTo>
                  <a:cubicBezTo>
                    <a:pt x="1801" y="127"/>
                    <a:pt x="1801" y="127"/>
                    <a:pt x="1801" y="127"/>
                  </a:cubicBezTo>
                  <a:cubicBezTo>
                    <a:pt x="1807" y="127"/>
                    <a:pt x="1807" y="127"/>
                    <a:pt x="1812" y="127"/>
                  </a:cubicBezTo>
                  <a:cubicBezTo>
                    <a:pt x="1824" y="127"/>
                    <a:pt x="1829" y="133"/>
                    <a:pt x="1840" y="133"/>
                  </a:cubicBezTo>
                  <a:cubicBezTo>
                    <a:pt x="1868" y="133"/>
                    <a:pt x="1885" y="116"/>
                    <a:pt x="1885" y="88"/>
                  </a:cubicBezTo>
                  <a:cubicBezTo>
                    <a:pt x="1885" y="72"/>
                    <a:pt x="1851" y="77"/>
                    <a:pt x="1840" y="61"/>
                  </a:cubicBezTo>
                  <a:close/>
                  <a:moveTo>
                    <a:pt x="2078" y="44"/>
                  </a:moveTo>
                  <a:lnTo>
                    <a:pt x="2078" y="44"/>
                  </a:lnTo>
                  <a:cubicBezTo>
                    <a:pt x="2095" y="55"/>
                    <a:pt x="2117" y="55"/>
                    <a:pt x="2134" y="61"/>
                  </a:cubicBezTo>
                  <a:cubicBezTo>
                    <a:pt x="2123" y="88"/>
                    <a:pt x="2101" y="88"/>
                    <a:pt x="2078" y="99"/>
                  </a:cubicBezTo>
                  <a:cubicBezTo>
                    <a:pt x="2062" y="105"/>
                    <a:pt x="2056" y="116"/>
                    <a:pt x="2051" y="127"/>
                  </a:cubicBezTo>
                  <a:cubicBezTo>
                    <a:pt x="2045" y="138"/>
                    <a:pt x="2045" y="155"/>
                    <a:pt x="2034" y="155"/>
                  </a:cubicBezTo>
                  <a:cubicBezTo>
                    <a:pt x="2023" y="155"/>
                    <a:pt x="2023" y="138"/>
                    <a:pt x="2018" y="138"/>
                  </a:cubicBezTo>
                  <a:cubicBezTo>
                    <a:pt x="2001" y="138"/>
                    <a:pt x="2001" y="155"/>
                    <a:pt x="1984" y="155"/>
                  </a:cubicBezTo>
                  <a:cubicBezTo>
                    <a:pt x="1990" y="171"/>
                    <a:pt x="2001" y="177"/>
                    <a:pt x="2001" y="194"/>
                  </a:cubicBezTo>
                  <a:cubicBezTo>
                    <a:pt x="2001" y="194"/>
                    <a:pt x="2001" y="199"/>
                    <a:pt x="2001" y="205"/>
                  </a:cubicBezTo>
                  <a:cubicBezTo>
                    <a:pt x="1990" y="205"/>
                    <a:pt x="1990" y="205"/>
                    <a:pt x="1990" y="205"/>
                  </a:cubicBezTo>
                  <a:cubicBezTo>
                    <a:pt x="1962" y="194"/>
                    <a:pt x="1962" y="194"/>
                    <a:pt x="1962" y="194"/>
                  </a:cubicBezTo>
                  <a:cubicBezTo>
                    <a:pt x="1940" y="194"/>
                    <a:pt x="1934" y="216"/>
                    <a:pt x="1918" y="216"/>
                  </a:cubicBezTo>
                  <a:cubicBezTo>
                    <a:pt x="1907" y="216"/>
                    <a:pt x="1901" y="199"/>
                    <a:pt x="1890" y="199"/>
                  </a:cubicBezTo>
                  <a:cubicBezTo>
                    <a:pt x="1879" y="194"/>
                    <a:pt x="1868" y="194"/>
                    <a:pt x="1851" y="188"/>
                  </a:cubicBezTo>
                  <a:cubicBezTo>
                    <a:pt x="1851" y="171"/>
                    <a:pt x="1868" y="171"/>
                    <a:pt x="1879" y="160"/>
                  </a:cubicBezTo>
                  <a:cubicBezTo>
                    <a:pt x="1879" y="155"/>
                    <a:pt x="1879" y="149"/>
                    <a:pt x="1879" y="144"/>
                  </a:cubicBezTo>
                  <a:cubicBezTo>
                    <a:pt x="1896" y="122"/>
                    <a:pt x="1918" y="122"/>
                    <a:pt x="1945" y="122"/>
                  </a:cubicBezTo>
                  <a:cubicBezTo>
                    <a:pt x="1945" y="99"/>
                    <a:pt x="1945" y="99"/>
                    <a:pt x="1945" y="99"/>
                  </a:cubicBezTo>
                  <a:cubicBezTo>
                    <a:pt x="1934" y="99"/>
                    <a:pt x="1923" y="99"/>
                    <a:pt x="1923" y="88"/>
                  </a:cubicBezTo>
                  <a:lnTo>
                    <a:pt x="1923" y="83"/>
                  </a:lnTo>
                  <a:cubicBezTo>
                    <a:pt x="1940" y="77"/>
                    <a:pt x="1951" y="77"/>
                    <a:pt x="1962" y="72"/>
                  </a:cubicBezTo>
                  <a:cubicBezTo>
                    <a:pt x="1968" y="66"/>
                    <a:pt x="1973" y="61"/>
                    <a:pt x="1979" y="61"/>
                  </a:cubicBezTo>
                  <a:cubicBezTo>
                    <a:pt x="1984" y="61"/>
                    <a:pt x="1984" y="66"/>
                    <a:pt x="1984" y="66"/>
                  </a:cubicBezTo>
                  <a:cubicBezTo>
                    <a:pt x="1984" y="83"/>
                    <a:pt x="1968" y="88"/>
                    <a:pt x="1968" y="105"/>
                  </a:cubicBezTo>
                  <a:cubicBezTo>
                    <a:pt x="1968" y="116"/>
                    <a:pt x="1973" y="127"/>
                    <a:pt x="1984" y="127"/>
                  </a:cubicBezTo>
                  <a:cubicBezTo>
                    <a:pt x="2012" y="127"/>
                    <a:pt x="2006" y="88"/>
                    <a:pt x="2023" y="61"/>
                  </a:cubicBezTo>
                  <a:cubicBezTo>
                    <a:pt x="2023" y="66"/>
                    <a:pt x="2023" y="66"/>
                    <a:pt x="2029" y="66"/>
                  </a:cubicBezTo>
                  <a:cubicBezTo>
                    <a:pt x="2051" y="66"/>
                    <a:pt x="2056" y="50"/>
                    <a:pt x="2078" y="44"/>
                  </a:cubicBezTo>
                  <a:close/>
                  <a:moveTo>
                    <a:pt x="2289" y="44"/>
                  </a:moveTo>
                  <a:lnTo>
                    <a:pt x="2289" y="44"/>
                  </a:lnTo>
                  <a:cubicBezTo>
                    <a:pt x="2295" y="72"/>
                    <a:pt x="2289" y="94"/>
                    <a:pt x="2278" y="116"/>
                  </a:cubicBezTo>
                  <a:cubicBezTo>
                    <a:pt x="2267" y="133"/>
                    <a:pt x="2267" y="144"/>
                    <a:pt x="2256" y="155"/>
                  </a:cubicBezTo>
                  <a:cubicBezTo>
                    <a:pt x="2239" y="177"/>
                    <a:pt x="2239" y="199"/>
                    <a:pt x="2217" y="199"/>
                  </a:cubicBezTo>
                  <a:cubicBezTo>
                    <a:pt x="2211" y="199"/>
                    <a:pt x="2211" y="199"/>
                    <a:pt x="2206" y="199"/>
                  </a:cubicBezTo>
                  <a:cubicBezTo>
                    <a:pt x="2206" y="183"/>
                    <a:pt x="2195" y="171"/>
                    <a:pt x="2189" y="160"/>
                  </a:cubicBezTo>
                  <a:cubicBezTo>
                    <a:pt x="2184" y="155"/>
                    <a:pt x="2184" y="144"/>
                    <a:pt x="2178" y="144"/>
                  </a:cubicBezTo>
                  <a:cubicBezTo>
                    <a:pt x="2167" y="144"/>
                    <a:pt x="2162" y="149"/>
                    <a:pt x="2156" y="149"/>
                  </a:cubicBezTo>
                  <a:cubicBezTo>
                    <a:pt x="2151" y="149"/>
                    <a:pt x="2145" y="149"/>
                    <a:pt x="2139" y="149"/>
                  </a:cubicBezTo>
                  <a:cubicBezTo>
                    <a:pt x="2151" y="138"/>
                    <a:pt x="2156" y="133"/>
                    <a:pt x="2162" y="122"/>
                  </a:cubicBezTo>
                  <a:cubicBezTo>
                    <a:pt x="2167" y="111"/>
                    <a:pt x="2173" y="99"/>
                    <a:pt x="2184" y="99"/>
                  </a:cubicBezTo>
                  <a:cubicBezTo>
                    <a:pt x="2195" y="99"/>
                    <a:pt x="2195" y="116"/>
                    <a:pt x="2206" y="116"/>
                  </a:cubicBezTo>
                  <a:cubicBezTo>
                    <a:pt x="2239" y="116"/>
                    <a:pt x="2245" y="83"/>
                    <a:pt x="2261" y="61"/>
                  </a:cubicBezTo>
                  <a:cubicBezTo>
                    <a:pt x="2267" y="55"/>
                    <a:pt x="2272" y="44"/>
                    <a:pt x="2278" y="44"/>
                  </a:cubicBezTo>
                  <a:cubicBezTo>
                    <a:pt x="2284" y="44"/>
                    <a:pt x="2289" y="44"/>
                    <a:pt x="2289" y="44"/>
                  </a:cubicBezTo>
                  <a:close/>
                  <a:moveTo>
                    <a:pt x="1674" y="221"/>
                  </a:moveTo>
                  <a:lnTo>
                    <a:pt x="1674" y="221"/>
                  </a:lnTo>
                  <a:cubicBezTo>
                    <a:pt x="1646" y="227"/>
                    <a:pt x="1630" y="238"/>
                    <a:pt x="1602" y="249"/>
                  </a:cubicBezTo>
                  <a:cubicBezTo>
                    <a:pt x="1585" y="255"/>
                    <a:pt x="1569" y="249"/>
                    <a:pt x="1552" y="255"/>
                  </a:cubicBezTo>
                  <a:cubicBezTo>
                    <a:pt x="1524" y="266"/>
                    <a:pt x="1508" y="277"/>
                    <a:pt x="1480" y="277"/>
                  </a:cubicBezTo>
                  <a:cubicBezTo>
                    <a:pt x="1441" y="277"/>
                    <a:pt x="1441" y="277"/>
                    <a:pt x="1441" y="277"/>
                  </a:cubicBezTo>
                  <a:cubicBezTo>
                    <a:pt x="1425" y="277"/>
                    <a:pt x="1413" y="271"/>
                    <a:pt x="1391" y="271"/>
                  </a:cubicBezTo>
                  <a:cubicBezTo>
                    <a:pt x="1347" y="271"/>
                    <a:pt x="1325" y="304"/>
                    <a:pt x="1280" y="321"/>
                  </a:cubicBezTo>
                  <a:cubicBezTo>
                    <a:pt x="1269" y="327"/>
                    <a:pt x="1264" y="332"/>
                    <a:pt x="1253" y="332"/>
                  </a:cubicBezTo>
                  <a:cubicBezTo>
                    <a:pt x="1242" y="332"/>
                    <a:pt x="1236" y="327"/>
                    <a:pt x="1225" y="327"/>
                  </a:cubicBezTo>
                  <a:cubicBezTo>
                    <a:pt x="1142" y="327"/>
                    <a:pt x="1164" y="304"/>
                    <a:pt x="1120" y="304"/>
                  </a:cubicBezTo>
                  <a:cubicBezTo>
                    <a:pt x="1109" y="304"/>
                    <a:pt x="1109" y="310"/>
                    <a:pt x="1098" y="310"/>
                  </a:cubicBezTo>
                  <a:cubicBezTo>
                    <a:pt x="1087" y="310"/>
                    <a:pt x="1081" y="304"/>
                    <a:pt x="1070" y="304"/>
                  </a:cubicBezTo>
                  <a:cubicBezTo>
                    <a:pt x="1048" y="304"/>
                    <a:pt x="1042" y="327"/>
                    <a:pt x="1031" y="349"/>
                  </a:cubicBezTo>
                  <a:cubicBezTo>
                    <a:pt x="1014" y="349"/>
                    <a:pt x="1009" y="349"/>
                    <a:pt x="992" y="349"/>
                  </a:cubicBezTo>
                  <a:cubicBezTo>
                    <a:pt x="959" y="349"/>
                    <a:pt x="948" y="360"/>
                    <a:pt x="915" y="360"/>
                  </a:cubicBezTo>
                  <a:cubicBezTo>
                    <a:pt x="881" y="360"/>
                    <a:pt x="865" y="354"/>
                    <a:pt x="837" y="332"/>
                  </a:cubicBezTo>
                  <a:cubicBezTo>
                    <a:pt x="826" y="327"/>
                    <a:pt x="815" y="310"/>
                    <a:pt x="798" y="310"/>
                  </a:cubicBezTo>
                  <a:cubicBezTo>
                    <a:pt x="782" y="310"/>
                    <a:pt x="776" y="327"/>
                    <a:pt x="760" y="327"/>
                  </a:cubicBezTo>
                  <a:cubicBezTo>
                    <a:pt x="743" y="327"/>
                    <a:pt x="737" y="316"/>
                    <a:pt x="726" y="310"/>
                  </a:cubicBezTo>
                  <a:cubicBezTo>
                    <a:pt x="710" y="304"/>
                    <a:pt x="693" y="310"/>
                    <a:pt x="676" y="310"/>
                  </a:cubicBezTo>
                  <a:cubicBezTo>
                    <a:pt x="643" y="310"/>
                    <a:pt x="621" y="316"/>
                    <a:pt x="588" y="316"/>
                  </a:cubicBezTo>
                  <a:cubicBezTo>
                    <a:pt x="571" y="316"/>
                    <a:pt x="566" y="316"/>
                    <a:pt x="549" y="310"/>
                  </a:cubicBezTo>
                  <a:cubicBezTo>
                    <a:pt x="538" y="304"/>
                    <a:pt x="538" y="282"/>
                    <a:pt x="527" y="282"/>
                  </a:cubicBezTo>
                  <a:cubicBezTo>
                    <a:pt x="510" y="282"/>
                    <a:pt x="510" y="304"/>
                    <a:pt x="494" y="304"/>
                  </a:cubicBezTo>
                  <a:cubicBezTo>
                    <a:pt x="455" y="304"/>
                    <a:pt x="455" y="304"/>
                    <a:pt x="455" y="304"/>
                  </a:cubicBezTo>
                  <a:cubicBezTo>
                    <a:pt x="444" y="304"/>
                    <a:pt x="438" y="316"/>
                    <a:pt x="433" y="332"/>
                  </a:cubicBezTo>
                  <a:cubicBezTo>
                    <a:pt x="427" y="327"/>
                    <a:pt x="427" y="327"/>
                    <a:pt x="427" y="327"/>
                  </a:cubicBezTo>
                  <a:cubicBezTo>
                    <a:pt x="422" y="299"/>
                    <a:pt x="372" y="299"/>
                    <a:pt x="372" y="271"/>
                  </a:cubicBezTo>
                  <a:cubicBezTo>
                    <a:pt x="372" y="227"/>
                    <a:pt x="372" y="227"/>
                    <a:pt x="372" y="227"/>
                  </a:cubicBezTo>
                  <a:cubicBezTo>
                    <a:pt x="372" y="210"/>
                    <a:pt x="377" y="199"/>
                    <a:pt x="388" y="188"/>
                  </a:cubicBezTo>
                  <a:cubicBezTo>
                    <a:pt x="416" y="160"/>
                    <a:pt x="383" y="155"/>
                    <a:pt x="427" y="155"/>
                  </a:cubicBezTo>
                  <a:cubicBezTo>
                    <a:pt x="444" y="155"/>
                    <a:pt x="449" y="144"/>
                    <a:pt x="460" y="133"/>
                  </a:cubicBezTo>
                  <a:cubicBezTo>
                    <a:pt x="477" y="122"/>
                    <a:pt x="494" y="127"/>
                    <a:pt x="505" y="116"/>
                  </a:cubicBezTo>
                  <a:cubicBezTo>
                    <a:pt x="538" y="99"/>
                    <a:pt x="549" y="77"/>
                    <a:pt x="588" y="77"/>
                  </a:cubicBezTo>
                  <a:cubicBezTo>
                    <a:pt x="599" y="77"/>
                    <a:pt x="604" y="77"/>
                    <a:pt x="615" y="77"/>
                  </a:cubicBezTo>
                  <a:cubicBezTo>
                    <a:pt x="627" y="77"/>
                    <a:pt x="632" y="66"/>
                    <a:pt x="643" y="66"/>
                  </a:cubicBezTo>
                  <a:cubicBezTo>
                    <a:pt x="660" y="66"/>
                    <a:pt x="660" y="77"/>
                    <a:pt x="676" y="77"/>
                  </a:cubicBezTo>
                  <a:cubicBezTo>
                    <a:pt x="682" y="77"/>
                    <a:pt x="688" y="72"/>
                    <a:pt x="699" y="72"/>
                  </a:cubicBezTo>
                  <a:cubicBezTo>
                    <a:pt x="704" y="72"/>
                    <a:pt x="710" y="77"/>
                    <a:pt x="715" y="77"/>
                  </a:cubicBezTo>
                  <a:cubicBezTo>
                    <a:pt x="721" y="77"/>
                    <a:pt x="721" y="72"/>
                    <a:pt x="726" y="72"/>
                  </a:cubicBezTo>
                  <a:cubicBezTo>
                    <a:pt x="760" y="72"/>
                    <a:pt x="760" y="116"/>
                    <a:pt x="793" y="116"/>
                  </a:cubicBezTo>
                  <a:cubicBezTo>
                    <a:pt x="809" y="116"/>
                    <a:pt x="815" y="111"/>
                    <a:pt x="832" y="111"/>
                  </a:cubicBezTo>
                  <a:cubicBezTo>
                    <a:pt x="876" y="111"/>
                    <a:pt x="876" y="111"/>
                    <a:pt x="876" y="111"/>
                  </a:cubicBezTo>
                  <a:cubicBezTo>
                    <a:pt x="881" y="111"/>
                    <a:pt x="881" y="116"/>
                    <a:pt x="887" y="122"/>
                  </a:cubicBezTo>
                  <a:cubicBezTo>
                    <a:pt x="931" y="138"/>
                    <a:pt x="931" y="138"/>
                    <a:pt x="931" y="138"/>
                  </a:cubicBezTo>
                  <a:cubicBezTo>
                    <a:pt x="970" y="155"/>
                    <a:pt x="992" y="160"/>
                    <a:pt x="1026" y="177"/>
                  </a:cubicBezTo>
                  <a:cubicBezTo>
                    <a:pt x="1048" y="194"/>
                    <a:pt x="1059" y="210"/>
                    <a:pt x="1081" y="210"/>
                  </a:cubicBezTo>
                  <a:cubicBezTo>
                    <a:pt x="1114" y="210"/>
                    <a:pt x="1120" y="171"/>
                    <a:pt x="1147" y="171"/>
                  </a:cubicBezTo>
                  <a:cubicBezTo>
                    <a:pt x="1159" y="171"/>
                    <a:pt x="1164" y="177"/>
                    <a:pt x="1175" y="177"/>
                  </a:cubicBezTo>
                  <a:cubicBezTo>
                    <a:pt x="1186" y="177"/>
                    <a:pt x="1197" y="171"/>
                    <a:pt x="1208" y="171"/>
                  </a:cubicBezTo>
                  <a:cubicBezTo>
                    <a:pt x="1231" y="171"/>
                    <a:pt x="1242" y="177"/>
                    <a:pt x="1264" y="177"/>
                  </a:cubicBezTo>
                  <a:cubicBezTo>
                    <a:pt x="1347" y="177"/>
                    <a:pt x="1314" y="177"/>
                    <a:pt x="1402" y="216"/>
                  </a:cubicBezTo>
                  <a:cubicBezTo>
                    <a:pt x="1425" y="227"/>
                    <a:pt x="1436" y="238"/>
                    <a:pt x="1452" y="238"/>
                  </a:cubicBezTo>
                  <a:cubicBezTo>
                    <a:pt x="1480" y="238"/>
                    <a:pt x="1497" y="227"/>
                    <a:pt x="1513" y="205"/>
                  </a:cubicBezTo>
                  <a:cubicBezTo>
                    <a:pt x="1524" y="194"/>
                    <a:pt x="1519" y="183"/>
                    <a:pt x="1524" y="166"/>
                  </a:cubicBezTo>
                  <a:cubicBezTo>
                    <a:pt x="1535" y="144"/>
                    <a:pt x="1563" y="149"/>
                    <a:pt x="1580" y="133"/>
                  </a:cubicBezTo>
                  <a:cubicBezTo>
                    <a:pt x="1591" y="122"/>
                    <a:pt x="1602" y="122"/>
                    <a:pt x="1619" y="116"/>
                  </a:cubicBezTo>
                  <a:cubicBezTo>
                    <a:pt x="1641" y="111"/>
                    <a:pt x="1657" y="105"/>
                    <a:pt x="1679" y="94"/>
                  </a:cubicBezTo>
                  <a:cubicBezTo>
                    <a:pt x="1691" y="88"/>
                    <a:pt x="1707" y="83"/>
                    <a:pt x="1707" y="66"/>
                  </a:cubicBezTo>
                  <a:cubicBezTo>
                    <a:pt x="1707" y="55"/>
                    <a:pt x="1702" y="44"/>
                    <a:pt x="1691" y="44"/>
                  </a:cubicBezTo>
                  <a:cubicBezTo>
                    <a:pt x="1674" y="44"/>
                    <a:pt x="1663" y="50"/>
                    <a:pt x="1646" y="50"/>
                  </a:cubicBezTo>
                  <a:cubicBezTo>
                    <a:pt x="1646" y="44"/>
                    <a:pt x="1646" y="44"/>
                    <a:pt x="1646" y="44"/>
                  </a:cubicBezTo>
                  <a:cubicBezTo>
                    <a:pt x="1657" y="22"/>
                    <a:pt x="1668" y="0"/>
                    <a:pt x="1696" y="0"/>
                  </a:cubicBezTo>
                  <a:cubicBezTo>
                    <a:pt x="1718" y="0"/>
                    <a:pt x="1724" y="16"/>
                    <a:pt x="1735" y="38"/>
                  </a:cubicBezTo>
                  <a:cubicBezTo>
                    <a:pt x="1740" y="55"/>
                    <a:pt x="1746" y="66"/>
                    <a:pt x="1746" y="83"/>
                  </a:cubicBezTo>
                  <a:cubicBezTo>
                    <a:pt x="1746" y="116"/>
                    <a:pt x="1746" y="99"/>
                    <a:pt x="1724" y="105"/>
                  </a:cubicBezTo>
                  <a:cubicBezTo>
                    <a:pt x="1707" y="111"/>
                    <a:pt x="1713" y="133"/>
                    <a:pt x="1702" y="144"/>
                  </a:cubicBezTo>
                  <a:cubicBezTo>
                    <a:pt x="1691" y="155"/>
                    <a:pt x="1679" y="149"/>
                    <a:pt x="1663" y="149"/>
                  </a:cubicBezTo>
                  <a:cubicBezTo>
                    <a:pt x="1657" y="160"/>
                    <a:pt x="1657" y="160"/>
                    <a:pt x="1657" y="160"/>
                  </a:cubicBezTo>
                  <a:cubicBezTo>
                    <a:pt x="1668" y="171"/>
                    <a:pt x="1674" y="183"/>
                    <a:pt x="1674" y="194"/>
                  </a:cubicBezTo>
                  <a:cubicBezTo>
                    <a:pt x="1674" y="205"/>
                    <a:pt x="1674" y="210"/>
                    <a:pt x="1674" y="221"/>
                  </a:cubicBezTo>
                  <a:close/>
                  <a:moveTo>
                    <a:pt x="244" y="166"/>
                  </a:moveTo>
                  <a:lnTo>
                    <a:pt x="244" y="166"/>
                  </a:lnTo>
                  <a:cubicBezTo>
                    <a:pt x="183" y="155"/>
                    <a:pt x="211" y="160"/>
                    <a:pt x="189" y="221"/>
                  </a:cubicBezTo>
                  <a:cubicBezTo>
                    <a:pt x="200" y="232"/>
                    <a:pt x="200" y="232"/>
                    <a:pt x="200" y="232"/>
                  </a:cubicBezTo>
                  <a:cubicBezTo>
                    <a:pt x="200" y="244"/>
                    <a:pt x="200" y="249"/>
                    <a:pt x="200" y="255"/>
                  </a:cubicBezTo>
                  <a:cubicBezTo>
                    <a:pt x="200" y="266"/>
                    <a:pt x="200" y="277"/>
                    <a:pt x="211" y="277"/>
                  </a:cubicBezTo>
                  <a:cubicBezTo>
                    <a:pt x="222" y="277"/>
                    <a:pt x="222" y="260"/>
                    <a:pt x="222" y="249"/>
                  </a:cubicBezTo>
                  <a:cubicBezTo>
                    <a:pt x="228" y="232"/>
                    <a:pt x="233" y="210"/>
                    <a:pt x="255" y="210"/>
                  </a:cubicBezTo>
                  <a:cubicBezTo>
                    <a:pt x="261" y="210"/>
                    <a:pt x="261" y="216"/>
                    <a:pt x="266" y="216"/>
                  </a:cubicBezTo>
                  <a:cubicBezTo>
                    <a:pt x="272" y="216"/>
                    <a:pt x="272" y="205"/>
                    <a:pt x="272" y="199"/>
                  </a:cubicBezTo>
                  <a:cubicBezTo>
                    <a:pt x="272" y="183"/>
                    <a:pt x="255" y="171"/>
                    <a:pt x="244" y="166"/>
                  </a:cubicBezTo>
                  <a:close/>
                  <a:moveTo>
                    <a:pt x="300" y="288"/>
                  </a:moveTo>
                  <a:lnTo>
                    <a:pt x="300" y="288"/>
                  </a:lnTo>
                  <a:cubicBezTo>
                    <a:pt x="300" y="293"/>
                    <a:pt x="300" y="293"/>
                    <a:pt x="300" y="293"/>
                  </a:cubicBezTo>
                  <a:cubicBezTo>
                    <a:pt x="316" y="293"/>
                    <a:pt x="322" y="299"/>
                    <a:pt x="333" y="293"/>
                  </a:cubicBezTo>
                  <a:cubicBezTo>
                    <a:pt x="338" y="210"/>
                    <a:pt x="311" y="238"/>
                    <a:pt x="300" y="288"/>
                  </a:cubicBezTo>
                  <a:close/>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68" name="Freeform 112">
              <a:extLst>
                <a:ext uri="{FF2B5EF4-FFF2-40B4-BE49-F238E27FC236}">
                  <a16:creationId xmlns:a16="http://schemas.microsoft.com/office/drawing/2014/main" xmlns="" id="{7FC55FB6-38B2-4702-B1C8-22D56D2E5E59}"/>
                </a:ext>
              </a:extLst>
            </p:cNvPr>
            <p:cNvSpPr>
              <a:spLocks noChangeArrowheads="1"/>
            </p:cNvSpPr>
            <p:nvPr/>
          </p:nvSpPr>
          <p:spPr bwMode="auto">
            <a:xfrm>
              <a:off x="19910716" y="4741864"/>
              <a:ext cx="511142" cy="155575"/>
            </a:xfrm>
            <a:custGeom>
              <a:avLst/>
              <a:gdLst>
                <a:gd name="T0" fmla="*/ 94 w 1418"/>
                <a:gd name="T1" fmla="*/ 232 h 433"/>
                <a:gd name="T2" fmla="*/ 38 w 1418"/>
                <a:gd name="T3" fmla="*/ 299 h 433"/>
                <a:gd name="T4" fmla="*/ 16 w 1418"/>
                <a:gd name="T5" fmla="*/ 321 h 433"/>
                <a:gd name="T6" fmla="*/ 77 w 1418"/>
                <a:gd name="T7" fmla="*/ 327 h 433"/>
                <a:gd name="T8" fmla="*/ 177 w 1418"/>
                <a:gd name="T9" fmla="*/ 349 h 433"/>
                <a:gd name="T10" fmla="*/ 271 w 1418"/>
                <a:gd name="T11" fmla="*/ 354 h 433"/>
                <a:gd name="T12" fmla="*/ 332 w 1418"/>
                <a:gd name="T13" fmla="*/ 244 h 433"/>
                <a:gd name="T14" fmla="*/ 326 w 1418"/>
                <a:gd name="T15" fmla="*/ 83 h 433"/>
                <a:gd name="T16" fmla="*/ 121 w 1418"/>
                <a:gd name="T17" fmla="*/ 127 h 433"/>
                <a:gd name="T18" fmla="*/ 681 w 1418"/>
                <a:gd name="T19" fmla="*/ 55 h 433"/>
                <a:gd name="T20" fmla="*/ 714 w 1418"/>
                <a:gd name="T21" fmla="*/ 122 h 433"/>
                <a:gd name="T22" fmla="*/ 770 w 1418"/>
                <a:gd name="T23" fmla="*/ 16 h 433"/>
                <a:gd name="T24" fmla="*/ 681 w 1418"/>
                <a:gd name="T25" fmla="*/ 55 h 433"/>
                <a:gd name="T26" fmla="*/ 1112 w 1418"/>
                <a:gd name="T27" fmla="*/ 327 h 433"/>
                <a:gd name="T28" fmla="*/ 1096 w 1418"/>
                <a:gd name="T29" fmla="*/ 244 h 433"/>
                <a:gd name="T30" fmla="*/ 931 w 1418"/>
                <a:gd name="T31" fmla="*/ 332 h 433"/>
                <a:gd name="T32" fmla="*/ 786 w 1418"/>
                <a:gd name="T33" fmla="*/ 365 h 433"/>
                <a:gd name="T34" fmla="*/ 592 w 1418"/>
                <a:gd name="T35" fmla="*/ 388 h 433"/>
                <a:gd name="T36" fmla="*/ 421 w 1418"/>
                <a:gd name="T37" fmla="*/ 399 h 433"/>
                <a:gd name="T38" fmla="*/ 382 w 1418"/>
                <a:gd name="T39" fmla="*/ 354 h 433"/>
                <a:gd name="T40" fmla="*/ 393 w 1418"/>
                <a:gd name="T41" fmla="*/ 277 h 433"/>
                <a:gd name="T42" fmla="*/ 543 w 1418"/>
                <a:gd name="T43" fmla="*/ 138 h 433"/>
                <a:gd name="T44" fmla="*/ 648 w 1418"/>
                <a:gd name="T45" fmla="*/ 166 h 433"/>
                <a:gd name="T46" fmla="*/ 725 w 1418"/>
                <a:gd name="T47" fmla="*/ 144 h 433"/>
                <a:gd name="T48" fmla="*/ 759 w 1418"/>
                <a:gd name="T49" fmla="*/ 199 h 433"/>
                <a:gd name="T50" fmla="*/ 853 w 1418"/>
                <a:gd name="T51" fmla="*/ 260 h 433"/>
                <a:gd name="T52" fmla="*/ 979 w 1418"/>
                <a:gd name="T53" fmla="*/ 255 h 433"/>
                <a:gd name="T54" fmla="*/ 952 w 1418"/>
                <a:gd name="T55" fmla="*/ 155 h 433"/>
                <a:gd name="T56" fmla="*/ 786 w 1418"/>
                <a:gd name="T57" fmla="*/ 33 h 433"/>
                <a:gd name="T58" fmla="*/ 963 w 1418"/>
                <a:gd name="T59" fmla="*/ 16 h 433"/>
                <a:gd name="T60" fmla="*/ 1051 w 1418"/>
                <a:gd name="T61" fmla="*/ 122 h 433"/>
                <a:gd name="T62" fmla="*/ 1184 w 1418"/>
                <a:gd name="T63" fmla="*/ 99 h 433"/>
                <a:gd name="T64" fmla="*/ 1207 w 1418"/>
                <a:gd name="T65" fmla="*/ 177 h 433"/>
                <a:gd name="T66" fmla="*/ 1306 w 1418"/>
                <a:gd name="T67" fmla="*/ 94 h 433"/>
                <a:gd name="T68" fmla="*/ 1356 w 1418"/>
                <a:gd name="T69" fmla="*/ 177 h 433"/>
                <a:gd name="T70" fmla="*/ 1389 w 1418"/>
                <a:gd name="T71" fmla="*/ 244 h 433"/>
                <a:gd name="T72" fmla="*/ 1412 w 1418"/>
                <a:gd name="T73" fmla="*/ 266 h 433"/>
                <a:gd name="T74" fmla="*/ 1295 w 1418"/>
                <a:gd name="T75" fmla="*/ 266 h 433"/>
                <a:gd name="T76" fmla="*/ 1223 w 1418"/>
                <a:gd name="T77" fmla="*/ 277 h 433"/>
                <a:gd name="T78" fmla="*/ 1223 w 1418"/>
                <a:gd name="T79" fmla="*/ 304 h 433"/>
                <a:gd name="T80" fmla="*/ 1373 w 1418"/>
                <a:gd name="T81" fmla="*/ 16 h 433"/>
                <a:gd name="T82" fmla="*/ 1367 w 1418"/>
                <a:gd name="T83" fmla="*/ 83 h 4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418" h="433">
                  <a:moveTo>
                    <a:pt x="77" y="155"/>
                  </a:moveTo>
                  <a:lnTo>
                    <a:pt x="77" y="155"/>
                  </a:lnTo>
                  <a:cubicBezTo>
                    <a:pt x="99" y="183"/>
                    <a:pt x="94" y="205"/>
                    <a:pt x="94" y="232"/>
                  </a:cubicBezTo>
                  <a:cubicBezTo>
                    <a:pt x="94" y="249"/>
                    <a:pt x="94" y="260"/>
                    <a:pt x="88" y="277"/>
                  </a:cubicBezTo>
                  <a:cubicBezTo>
                    <a:pt x="83" y="277"/>
                    <a:pt x="77" y="271"/>
                    <a:pt x="66" y="271"/>
                  </a:cubicBezTo>
                  <a:cubicBezTo>
                    <a:pt x="60" y="282"/>
                    <a:pt x="55" y="299"/>
                    <a:pt x="38" y="299"/>
                  </a:cubicBezTo>
                  <a:cubicBezTo>
                    <a:pt x="22" y="299"/>
                    <a:pt x="16" y="282"/>
                    <a:pt x="5" y="277"/>
                  </a:cubicBezTo>
                  <a:cubicBezTo>
                    <a:pt x="0" y="282"/>
                    <a:pt x="0" y="282"/>
                    <a:pt x="0" y="288"/>
                  </a:cubicBezTo>
                  <a:cubicBezTo>
                    <a:pt x="0" y="304"/>
                    <a:pt x="5" y="316"/>
                    <a:pt x="16" y="321"/>
                  </a:cubicBezTo>
                  <a:cubicBezTo>
                    <a:pt x="27" y="321"/>
                    <a:pt x="33" y="316"/>
                    <a:pt x="38" y="321"/>
                  </a:cubicBezTo>
                  <a:cubicBezTo>
                    <a:pt x="55" y="327"/>
                    <a:pt x="60" y="343"/>
                    <a:pt x="72" y="349"/>
                  </a:cubicBezTo>
                  <a:cubicBezTo>
                    <a:pt x="77" y="327"/>
                    <a:pt x="77" y="327"/>
                    <a:pt x="77" y="327"/>
                  </a:cubicBezTo>
                  <a:cubicBezTo>
                    <a:pt x="83" y="327"/>
                    <a:pt x="83" y="327"/>
                    <a:pt x="88" y="327"/>
                  </a:cubicBezTo>
                  <a:cubicBezTo>
                    <a:pt x="105" y="327"/>
                    <a:pt x="105" y="343"/>
                    <a:pt x="116" y="343"/>
                  </a:cubicBezTo>
                  <a:cubicBezTo>
                    <a:pt x="138" y="349"/>
                    <a:pt x="155" y="343"/>
                    <a:pt x="177" y="349"/>
                  </a:cubicBezTo>
                  <a:cubicBezTo>
                    <a:pt x="193" y="349"/>
                    <a:pt x="199" y="365"/>
                    <a:pt x="216" y="365"/>
                  </a:cubicBezTo>
                  <a:cubicBezTo>
                    <a:pt x="227" y="365"/>
                    <a:pt x="232" y="354"/>
                    <a:pt x="243" y="354"/>
                  </a:cubicBezTo>
                  <a:cubicBezTo>
                    <a:pt x="254" y="349"/>
                    <a:pt x="260" y="354"/>
                    <a:pt x="271" y="354"/>
                  </a:cubicBezTo>
                  <a:cubicBezTo>
                    <a:pt x="293" y="354"/>
                    <a:pt x="304" y="338"/>
                    <a:pt x="304" y="321"/>
                  </a:cubicBezTo>
                  <a:cubicBezTo>
                    <a:pt x="304" y="310"/>
                    <a:pt x="299" y="304"/>
                    <a:pt x="299" y="293"/>
                  </a:cubicBezTo>
                  <a:cubicBezTo>
                    <a:pt x="299" y="271"/>
                    <a:pt x="321" y="260"/>
                    <a:pt x="332" y="244"/>
                  </a:cubicBezTo>
                  <a:cubicBezTo>
                    <a:pt x="343" y="227"/>
                    <a:pt x="343" y="210"/>
                    <a:pt x="349" y="194"/>
                  </a:cubicBezTo>
                  <a:cubicBezTo>
                    <a:pt x="360" y="166"/>
                    <a:pt x="371" y="149"/>
                    <a:pt x="371" y="116"/>
                  </a:cubicBezTo>
                  <a:cubicBezTo>
                    <a:pt x="371" y="94"/>
                    <a:pt x="349" y="88"/>
                    <a:pt x="326" y="83"/>
                  </a:cubicBezTo>
                  <a:cubicBezTo>
                    <a:pt x="293" y="72"/>
                    <a:pt x="271" y="55"/>
                    <a:pt x="238" y="55"/>
                  </a:cubicBezTo>
                  <a:cubicBezTo>
                    <a:pt x="210" y="55"/>
                    <a:pt x="199" y="55"/>
                    <a:pt x="177" y="66"/>
                  </a:cubicBezTo>
                  <a:cubicBezTo>
                    <a:pt x="149" y="83"/>
                    <a:pt x="144" y="105"/>
                    <a:pt x="121" y="127"/>
                  </a:cubicBezTo>
                  <a:cubicBezTo>
                    <a:pt x="105" y="138"/>
                    <a:pt x="94" y="138"/>
                    <a:pt x="77" y="155"/>
                  </a:cubicBezTo>
                  <a:close/>
                  <a:moveTo>
                    <a:pt x="681" y="55"/>
                  </a:moveTo>
                  <a:lnTo>
                    <a:pt x="681" y="55"/>
                  </a:lnTo>
                  <a:cubicBezTo>
                    <a:pt x="681" y="66"/>
                    <a:pt x="692" y="77"/>
                    <a:pt x="703" y="83"/>
                  </a:cubicBezTo>
                  <a:cubicBezTo>
                    <a:pt x="703" y="88"/>
                    <a:pt x="698" y="88"/>
                    <a:pt x="698" y="94"/>
                  </a:cubicBezTo>
                  <a:cubicBezTo>
                    <a:pt x="698" y="105"/>
                    <a:pt x="703" y="122"/>
                    <a:pt x="714" y="122"/>
                  </a:cubicBezTo>
                  <a:cubicBezTo>
                    <a:pt x="737" y="122"/>
                    <a:pt x="737" y="99"/>
                    <a:pt x="748" y="83"/>
                  </a:cubicBezTo>
                  <a:cubicBezTo>
                    <a:pt x="759" y="61"/>
                    <a:pt x="770" y="44"/>
                    <a:pt x="775" y="22"/>
                  </a:cubicBezTo>
                  <a:cubicBezTo>
                    <a:pt x="770" y="16"/>
                    <a:pt x="770" y="16"/>
                    <a:pt x="770" y="16"/>
                  </a:cubicBezTo>
                  <a:cubicBezTo>
                    <a:pt x="753" y="27"/>
                    <a:pt x="742" y="16"/>
                    <a:pt x="725" y="16"/>
                  </a:cubicBezTo>
                  <a:cubicBezTo>
                    <a:pt x="720" y="22"/>
                    <a:pt x="720" y="27"/>
                    <a:pt x="714" y="33"/>
                  </a:cubicBezTo>
                  <a:cubicBezTo>
                    <a:pt x="703" y="44"/>
                    <a:pt x="681" y="38"/>
                    <a:pt x="681" y="55"/>
                  </a:cubicBezTo>
                  <a:close/>
                  <a:moveTo>
                    <a:pt x="1168" y="310"/>
                  </a:moveTo>
                  <a:lnTo>
                    <a:pt x="1168" y="310"/>
                  </a:lnTo>
                  <a:cubicBezTo>
                    <a:pt x="1146" y="316"/>
                    <a:pt x="1135" y="327"/>
                    <a:pt x="1112" y="327"/>
                  </a:cubicBezTo>
                  <a:cubicBezTo>
                    <a:pt x="1101" y="327"/>
                    <a:pt x="1096" y="321"/>
                    <a:pt x="1085" y="321"/>
                  </a:cubicBezTo>
                  <a:cubicBezTo>
                    <a:pt x="1085" y="304"/>
                    <a:pt x="1085" y="304"/>
                    <a:pt x="1085" y="304"/>
                  </a:cubicBezTo>
                  <a:cubicBezTo>
                    <a:pt x="1085" y="277"/>
                    <a:pt x="1096" y="266"/>
                    <a:pt x="1096" y="244"/>
                  </a:cubicBezTo>
                  <a:cubicBezTo>
                    <a:pt x="1096" y="188"/>
                    <a:pt x="1051" y="266"/>
                    <a:pt x="1029" y="282"/>
                  </a:cubicBezTo>
                  <a:cubicBezTo>
                    <a:pt x="1018" y="293"/>
                    <a:pt x="1013" y="299"/>
                    <a:pt x="1002" y="310"/>
                  </a:cubicBezTo>
                  <a:cubicBezTo>
                    <a:pt x="979" y="327"/>
                    <a:pt x="957" y="327"/>
                    <a:pt x="931" y="332"/>
                  </a:cubicBezTo>
                  <a:cubicBezTo>
                    <a:pt x="908" y="332"/>
                    <a:pt x="908" y="360"/>
                    <a:pt x="892" y="360"/>
                  </a:cubicBezTo>
                  <a:cubicBezTo>
                    <a:pt x="864" y="360"/>
                    <a:pt x="847" y="354"/>
                    <a:pt x="820" y="354"/>
                  </a:cubicBezTo>
                  <a:cubicBezTo>
                    <a:pt x="809" y="354"/>
                    <a:pt x="798" y="360"/>
                    <a:pt x="786" y="365"/>
                  </a:cubicBezTo>
                  <a:cubicBezTo>
                    <a:pt x="781" y="365"/>
                    <a:pt x="781" y="377"/>
                    <a:pt x="775" y="377"/>
                  </a:cubicBezTo>
                  <a:cubicBezTo>
                    <a:pt x="742" y="388"/>
                    <a:pt x="725" y="404"/>
                    <a:pt x="687" y="404"/>
                  </a:cubicBezTo>
                  <a:cubicBezTo>
                    <a:pt x="592" y="388"/>
                    <a:pt x="592" y="388"/>
                    <a:pt x="592" y="388"/>
                  </a:cubicBezTo>
                  <a:cubicBezTo>
                    <a:pt x="559" y="393"/>
                    <a:pt x="548" y="432"/>
                    <a:pt x="515" y="432"/>
                  </a:cubicBezTo>
                  <a:cubicBezTo>
                    <a:pt x="493" y="432"/>
                    <a:pt x="476" y="426"/>
                    <a:pt x="459" y="415"/>
                  </a:cubicBezTo>
                  <a:cubicBezTo>
                    <a:pt x="443" y="410"/>
                    <a:pt x="437" y="404"/>
                    <a:pt x="421" y="399"/>
                  </a:cubicBezTo>
                  <a:cubicBezTo>
                    <a:pt x="410" y="399"/>
                    <a:pt x="393" y="399"/>
                    <a:pt x="393" y="388"/>
                  </a:cubicBezTo>
                  <a:cubicBezTo>
                    <a:pt x="393" y="377"/>
                    <a:pt x="393" y="377"/>
                    <a:pt x="393" y="371"/>
                  </a:cubicBezTo>
                  <a:cubicBezTo>
                    <a:pt x="393" y="360"/>
                    <a:pt x="382" y="360"/>
                    <a:pt x="382" y="354"/>
                  </a:cubicBezTo>
                  <a:cubicBezTo>
                    <a:pt x="382" y="338"/>
                    <a:pt x="387" y="327"/>
                    <a:pt x="393" y="316"/>
                  </a:cubicBezTo>
                  <a:cubicBezTo>
                    <a:pt x="398" y="310"/>
                    <a:pt x="410" y="310"/>
                    <a:pt x="410" y="304"/>
                  </a:cubicBezTo>
                  <a:cubicBezTo>
                    <a:pt x="410" y="288"/>
                    <a:pt x="393" y="288"/>
                    <a:pt x="393" y="277"/>
                  </a:cubicBezTo>
                  <a:cubicBezTo>
                    <a:pt x="393" y="238"/>
                    <a:pt x="404" y="221"/>
                    <a:pt x="415" y="188"/>
                  </a:cubicBezTo>
                  <a:cubicBezTo>
                    <a:pt x="437" y="194"/>
                    <a:pt x="448" y="177"/>
                    <a:pt x="476" y="171"/>
                  </a:cubicBezTo>
                  <a:cubicBezTo>
                    <a:pt x="504" y="160"/>
                    <a:pt x="515" y="155"/>
                    <a:pt x="543" y="138"/>
                  </a:cubicBezTo>
                  <a:cubicBezTo>
                    <a:pt x="554" y="133"/>
                    <a:pt x="548" y="111"/>
                    <a:pt x="559" y="111"/>
                  </a:cubicBezTo>
                  <a:cubicBezTo>
                    <a:pt x="581" y="111"/>
                    <a:pt x="587" y="133"/>
                    <a:pt x="604" y="138"/>
                  </a:cubicBezTo>
                  <a:cubicBezTo>
                    <a:pt x="626" y="138"/>
                    <a:pt x="626" y="166"/>
                    <a:pt x="648" y="166"/>
                  </a:cubicBezTo>
                  <a:cubicBezTo>
                    <a:pt x="659" y="166"/>
                    <a:pt x="665" y="149"/>
                    <a:pt x="676" y="149"/>
                  </a:cubicBezTo>
                  <a:cubicBezTo>
                    <a:pt x="714" y="149"/>
                    <a:pt x="714" y="149"/>
                    <a:pt x="714" y="149"/>
                  </a:cubicBezTo>
                  <a:cubicBezTo>
                    <a:pt x="720" y="149"/>
                    <a:pt x="720" y="149"/>
                    <a:pt x="725" y="144"/>
                  </a:cubicBezTo>
                  <a:cubicBezTo>
                    <a:pt x="731" y="155"/>
                    <a:pt x="731" y="166"/>
                    <a:pt x="737" y="171"/>
                  </a:cubicBezTo>
                  <a:cubicBezTo>
                    <a:pt x="753" y="166"/>
                    <a:pt x="753" y="166"/>
                    <a:pt x="753" y="166"/>
                  </a:cubicBezTo>
                  <a:cubicBezTo>
                    <a:pt x="759" y="177"/>
                    <a:pt x="759" y="183"/>
                    <a:pt x="759" y="199"/>
                  </a:cubicBezTo>
                  <a:cubicBezTo>
                    <a:pt x="775" y="199"/>
                    <a:pt x="798" y="194"/>
                    <a:pt x="803" y="210"/>
                  </a:cubicBezTo>
                  <a:cubicBezTo>
                    <a:pt x="814" y="221"/>
                    <a:pt x="803" y="238"/>
                    <a:pt x="814" y="255"/>
                  </a:cubicBezTo>
                  <a:cubicBezTo>
                    <a:pt x="820" y="266"/>
                    <a:pt x="836" y="260"/>
                    <a:pt x="853" y="260"/>
                  </a:cubicBezTo>
                  <a:cubicBezTo>
                    <a:pt x="870" y="260"/>
                    <a:pt x="875" y="271"/>
                    <a:pt x="892" y="271"/>
                  </a:cubicBezTo>
                  <a:cubicBezTo>
                    <a:pt x="914" y="271"/>
                    <a:pt x="919" y="244"/>
                    <a:pt x="941" y="244"/>
                  </a:cubicBezTo>
                  <a:cubicBezTo>
                    <a:pt x="957" y="244"/>
                    <a:pt x="963" y="255"/>
                    <a:pt x="979" y="255"/>
                  </a:cubicBezTo>
                  <a:cubicBezTo>
                    <a:pt x="1002" y="255"/>
                    <a:pt x="1024" y="244"/>
                    <a:pt x="1024" y="221"/>
                  </a:cubicBezTo>
                  <a:cubicBezTo>
                    <a:pt x="1024" y="210"/>
                    <a:pt x="1007" y="205"/>
                    <a:pt x="996" y="199"/>
                  </a:cubicBezTo>
                  <a:cubicBezTo>
                    <a:pt x="979" y="183"/>
                    <a:pt x="974" y="160"/>
                    <a:pt x="952" y="155"/>
                  </a:cubicBezTo>
                  <a:cubicBezTo>
                    <a:pt x="931" y="144"/>
                    <a:pt x="914" y="155"/>
                    <a:pt x="892" y="149"/>
                  </a:cubicBezTo>
                  <a:cubicBezTo>
                    <a:pt x="870" y="149"/>
                    <a:pt x="858" y="133"/>
                    <a:pt x="842" y="116"/>
                  </a:cubicBezTo>
                  <a:cubicBezTo>
                    <a:pt x="814" y="94"/>
                    <a:pt x="786" y="72"/>
                    <a:pt x="786" y="33"/>
                  </a:cubicBezTo>
                  <a:cubicBezTo>
                    <a:pt x="786" y="11"/>
                    <a:pt x="820" y="16"/>
                    <a:pt x="842" y="16"/>
                  </a:cubicBezTo>
                  <a:cubicBezTo>
                    <a:pt x="870" y="11"/>
                    <a:pt x="881" y="0"/>
                    <a:pt x="903" y="0"/>
                  </a:cubicBezTo>
                  <a:cubicBezTo>
                    <a:pt x="931" y="0"/>
                    <a:pt x="946" y="0"/>
                    <a:pt x="963" y="16"/>
                  </a:cubicBezTo>
                  <a:cubicBezTo>
                    <a:pt x="968" y="22"/>
                    <a:pt x="968" y="33"/>
                    <a:pt x="974" y="38"/>
                  </a:cubicBezTo>
                  <a:cubicBezTo>
                    <a:pt x="990" y="61"/>
                    <a:pt x="1002" y="66"/>
                    <a:pt x="1018" y="88"/>
                  </a:cubicBezTo>
                  <a:cubicBezTo>
                    <a:pt x="1029" y="105"/>
                    <a:pt x="1029" y="122"/>
                    <a:pt x="1051" y="122"/>
                  </a:cubicBezTo>
                  <a:cubicBezTo>
                    <a:pt x="1057" y="122"/>
                    <a:pt x="1057" y="116"/>
                    <a:pt x="1068" y="111"/>
                  </a:cubicBezTo>
                  <a:cubicBezTo>
                    <a:pt x="1090" y="94"/>
                    <a:pt x="1101" y="66"/>
                    <a:pt x="1135" y="66"/>
                  </a:cubicBezTo>
                  <a:cubicBezTo>
                    <a:pt x="1157" y="66"/>
                    <a:pt x="1168" y="77"/>
                    <a:pt x="1184" y="99"/>
                  </a:cubicBezTo>
                  <a:cubicBezTo>
                    <a:pt x="1190" y="105"/>
                    <a:pt x="1196" y="111"/>
                    <a:pt x="1196" y="116"/>
                  </a:cubicBezTo>
                  <a:cubicBezTo>
                    <a:pt x="1196" y="177"/>
                    <a:pt x="1196" y="177"/>
                    <a:pt x="1196" y="177"/>
                  </a:cubicBezTo>
                  <a:cubicBezTo>
                    <a:pt x="1207" y="177"/>
                    <a:pt x="1207" y="177"/>
                    <a:pt x="1207" y="177"/>
                  </a:cubicBezTo>
                  <a:cubicBezTo>
                    <a:pt x="1218" y="160"/>
                    <a:pt x="1218" y="144"/>
                    <a:pt x="1223" y="127"/>
                  </a:cubicBezTo>
                  <a:cubicBezTo>
                    <a:pt x="1229" y="105"/>
                    <a:pt x="1240" y="88"/>
                    <a:pt x="1262" y="88"/>
                  </a:cubicBezTo>
                  <a:cubicBezTo>
                    <a:pt x="1279" y="88"/>
                    <a:pt x="1290" y="94"/>
                    <a:pt x="1306" y="94"/>
                  </a:cubicBezTo>
                  <a:cubicBezTo>
                    <a:pt x="1317" y="94"/>
                    <a:pt x="1329" y="94"/>
                    <a:pt x="1334" y="99"/>
                  </a:cubicBezTo>
                  <a:cubicBezTo>
                    <a:pt x="1351" y="105"/>
                    <a:pt x="1345" y="122"/>
                    <a:pt x="1345" y="138"/>
                  </a:cubicBezTo>
                  <a:cubicBezTo>
                    <a:pt x="1351" y="155"/>
                    <a:pt x="1356" y="160"/>
                    <a:pt x="1356" y="177"/>
                  </a:cubicBezTo>
                  <a:cubicBezTo>
                    <a:pt x="1356" y="188"/>
                    <a:pt x="1345" y="194"/>
                    <a:pt x="1345" y="210"/>
                  </a:cubicBezTo>
                  <a:cubicBezTo>
                    <a:pt x="1345" y="227"/>
                    <a:pt x="1362" y="232"/>
                    <a:pt x="1378" y="244"/>
                  </a:cubicBezTo>
                  <a:cubicBezTo>
                    <a:pt x="1389" y="244"/>
                    <a:pt x="1389" y="244"/>
                    <a:pt x="1389" y="244"/>
                  </a:cubicBezTo>
                  <a:cubicBezTo>
                    <a:pt x="1389" y="227"/>
                    <a:pt x="1395" y="210"/>
                    <a:pt x="1412" y="205"/>
                  </a:cubicBezTo>
                  <a:cubicBezTo>
                    <a:pt x="1412" y="216"/>
                    <a:pt x="1417" y="221"/>
                    <a:pt x="1417" y="227"/>
                  </a:cubicBezTo>
                  <a:cubicBezTo>
                    <a:pt x="1417" y="244"/>
                    <a:pt x="1417" y="249"/>
                    <a:pt x="1412" y="266"/>
                  </a:cubicBezTo>
                  <a:cubicBezTo>
                    <a:pt x="1412" y="277"/>
                    <a:pt x="1395" y="277"/>
                    <a:pt x="1384" y="277"/>
                  </a:cubicBezTo>
                  <a:cubicBezTo>
                    <a:pt x="1367" y="282"/>
                    <a:pt x="1362" y="288"/>
                    <a:pt x="1345" y="288"/>
                  </a:cubicBezTo>
                  <a:cubicBezTo>
                    <a:pt x="1323" y="288"/>
                    <a:pt x="1317" y="266"/>
                    <a:pt x="1295" y="266"/>
                  </a:cubicBezTo>
                  <a:cubicBezTo>
                    <a:pt x="1279" y="266"/>
                    <a:pt x="1268" y="271"/>
                    <a:pt x="1251" y="271"/>
                  </a:cubicBezTo>
                  <a:cubicBezTo>
                    <a:pt x="1229" y="271"/>
                    <a:pt x="1229" y="271"/>
                    <a:pt x="1229" y="271"/>
                  </a:cubicBezTo>
                  <a:cubicBezTo>
                    <a:pt x="1223" y="277"/>
                    <a:pt x="1223" y="277"/>
                    <a:pt x="1223" y="277"/>
                  </a:cubicBezTo>
                  <a:cubicBezTo>
                    <a:pt x="1251" y="299"/>
                    <a:pt x="1290" y="277"/>
                    <a:pt x="1306" y="310"/>
                  </a:cubicBezTo>
                  <a:cubicBezTo>
                    <a:pt x="1295" y="316"/>
                    <a:pt x="1290" y="327"/>
                    <a:pt x="1279" y="327"/>
                  </a:cubicBezTo>
                  <a:cubicBezTo>
                    <a:pt x="1256" y="327"/>
                    <a:pt x="1245" y="304"/>
                    <a:pt x="1223" y="304"/>
                  </a:cubicBezTo>
                  <a:cubicBezTo>
                    <a:pt x="1179" y="304"/>
                    <a:pt x="1179" y="304"/>
                    <a:pt x="1179" y="304"/>
                  </a:cubicBezTo>
                  <a:cubicBezTo>
                    <a:pt x="1173" y="304"/>
                    <a:pt x="1173" y="304"/>
                    <a:pt x="1168" y="310"/>
                  </a:cubicBezTo>
                  <a:close/>
                  <a:moveTo>
                    <a:pt x="1373" y="16"/>
                  </a:moveTo>
                  <a:lnTo>
                    <a:pt x="1373" y="16"/>
                  </a:lnTo>
                  <a:cubicBezTo>
                    <a:pt x="1356" y="16"/>
                    <a:pt x="1340" y="27"/>
                    <a:pt x="1340" y="44"/>
                  </a:cubicBezTo>
                  <a:cubicBezTo>
                    <a:pt x="1340" y="61"/>
                    <a:pt x="1351" y="83"/>
                    <a:pt x="1367" y="83"/>
                  </a:cubicBezTo>
                  <a:cubicBezTo>
                    <a:pt x="1389" y="83"/>
                    <a:pt x="1389" y="55"/>
                    <a:pt x="1389" y="33"/>
                  </a:cubicBezTo>
                  <a:cubicBezTo>
                    <a:pt x="1389" y="22"/>
                    <a:pt x="1378" y="16"/>
                    <a:pt x="1373" y="16"/>
                  </a:cubicBezTo>
                  <a:close/>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69" name="Freeform 113">
              <a:extLst>
                <a:ext uri="{FF2B5EF4-FFF2-40B4-BE49-F238E27FC236}">
                  <a16:creationId xmlns:a16="http://schemas.microsoft.com/office/drawing/2014/main" xmlns="" id="{9A73A89A-A4A8-42AB-8A8D-824A235A8E4E}"/>
                </a:ext>
              </a:extLst>
            </p:cNvPr>
            <p:cNvSpPr>
              <a:spLocks noChangeArrowheads="1"/>
            </p:cNvSpPr>
            <p:nvPr/>
          </p:nvSpPr>
          <p:spPr bwMode="auto">
            <a:xfrm>
              <a:off x="19696417" y="4738689"/>
              <a:ext cx="190488" cy="123825"/>
            </a:xfrm>
            <a:custGeom>
              <a:avLst/>
              <a:gdLst>
                <a:gd name="T0" fmla="*/ 6 w 527"/>
                <a:gd name="T1" fmla="*/ 22 h 344"/>
                <a:gd name="T2" fmla="*/ 6 w 527"/>
                <a:gd name="T3" fmla="*/ 22 h 344"/>
                <a:gd name="T4" fmla="*/ 0 w 527"/>
                <a:gd name="T5" fmla="*/ 27 h 344"/>
                <a:gd name="T6" fmla="*/ 22 w 527"/>
                <a:gd name="T7" fmla="*/ 55 h 344"/>
                <a:gd name="T8" fmla="*/ 33 w 527"/>
                <a:gd name="T9" fmla="*/ 77 h 344"/>
                <a:gd name="T10" fmla="*/ 61 w 527"/>
                <a:gd name="T11" fmla="*/ 144 h 344"/>
                <a:gd name="T12" fmla="*/ 83 w 527"/>
                <a:gd name="T13" fmla="*/ 144 h 344"/>
                <a:gd name="T14" fmla="*/ 150 w 527"/>
                <a:gd name="T15" fmla="*/ 160 h 344"/>
                <a:gd name="T16" fmla="*/ 227 w 527"/>
                <a:gd name="T17" fmla="*/ 182 h 344"/>
                <a:gd name="T18" fmla="*/ 266 w 527"/>
                <a:gd name="T19" fmla="*/ 232 h 344"/>
                <a:gd name="T20" fmla="*/ 299 w 527"/>
                <a:gd name="T21" fmla="*/ 271 h 344"/>
                <a:gd name="T22" fmla="*/ 277 w 527"/>
                <a:gd name="T23" fmla="*/ 332 h 344"/>
                <a:gd name="T24" fmla="*/ 277 w 527"/>
                <a:gd name="T25" fmla="*/ 343 h 344"/>
                <a:gd name="T26" fmla="*/ 294 w 527"/>
                <a:gd name="T27" fmla="*/ 343 h 344"/>
                <a:gd name="T28" fmla="*/ 327 w 527"/>
                <a:gd name="T29" fmla="*/ 315 h 344"/>
                <a:gd name="T30" fmla="*/ 338 w 527"/>
                <a:gd name="T31" fmla="*/ 271 h 344"/>
                <a:gd name="T32" fmla="*/ 410 w 527"/>
                <a:gd name="T33" fmla="*/ 216 h 344"/>
                <a:gd name="T34" fmla="*/ 443 w 527"/>
                <a:gd name="T35" fmla="*/ 210 h 344"/>
                <a:gd name="T36" fmla="*/ 460 w 527"/>
                <a:gd name="T37" fmla="*/ 194 h 344"/>
                <a:gd name="T38" fmla="*/ 504 w 527"/>
                <a:gd name="T39" fmla="*/ 177 h 344"/>
                <a:gd name="T40" fmla="*/ 521 w 527"/>
                <a:gd name="T41" fmla="*/ 122 h 344"/>
                <a:gd name="T42" fmla="*/ 466 w 527"/>
                <a:gd name="T43" fmla="*/ 61 h 344"/>
                <a:gd name="T44" fmla="*/ 388 w 527"/>
                <a:gd name="T45" fmla="*/ 11 h 344"/>
                <a:gd name="T46" fmla="*/ 349 w 527"/>
                <a:gd name="T47" fmla="*/ 11 h 344"/>
                <a:gd name="T48" fmla="*/ 310 w 527"/>
                <a:gd name="T49" fmla="*/ 0 h 344"/>
                <a:gd name="T50" fmla="*/ 288 w 527"/>
                <a:gd name="T51" fmla="*/ 16 h 344"/>
                <a:gd name="T52" fmla="*/ 255 w 527"/>
                <a:gd name="T53" fmla="*/ 33 h 344"/>
                <a:gd name="T54" fmla="*/ 183 w 527"/>
                <a:gd name="T55" fmla="*/ 38 h 344"/>
                <a:gd name="T56" fmla="*/ 133 w 527"/>
                <a:gd name="T57" fmla="*/ 38 h 344"/>
                <a:gd name="T58" fmla="*/ 83 w 527"/>
                <a:gd name="T59" fmla="*/ 38 h 344"/>
                <a:gd name="T60" fmla="*/ 61 w 527"/>
                <a:gd name="T61" fmla="*/ 27 h 344"/>
                <a:gd name="T62" fmla="*/ 6 w 527"/>
                <a:gd name="T63" fmla="*/ 22 h 344"/>
                <a:gd name="T64" fmla="*/ 432 w 527"/>
                <a:gd name="T65" fmla="*/ 282 h 344"/>
                <a:gd name="T66" fmla="*/ 432 w 527"/>
                <a:gd name="T67" fmla="*/ 282 h 344"/>
                <a:gd name="T68" fmla="*/ 471 w 527"/>
                <a:gd name="T69" fmla="*/ 260 h 344"/>
                <a:gd name="T70" fmla="*/ 482 w 527"/>
                <a:gd name="T71" fmla="*/ 266 h 344"/>
                <a:gd name="T72" fmla="*/ 493 w 527"/>
                <a:gd name="T73" fmla="*/ 299 h 344"/>
                <a:gd name="T74" fmla="*/ 488 w 527"/>
                <a:gd name="T75" fmla="*/ 310 h 344"/>
                <a:gd name="T76" fmla="*/ 432 w 527"/>
                <a:gd name="T77" fmla="*/ 282 h 3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527" h="344">
                  <a:moveTo>
                    <a:pt x="6" y="22"/>
                  </a:moveTo>
                  <a:lnTo>
                    <a:pt x="6" y="22"/>
                  </a:lnTo>
                  <a:cubicBezTo>
                    <a:pt x="6" y="22"/>
                    <a:pt x="0" y="22"/>
                    <a:pt x="0" y="27"/>
                  </a:cubicBezTo>
                  <a:cubicBezTo>
                    <a:pt x="0" y="38"/>
                    <a:pt x="17" y="44"/>
                    <a:pt x="22" y="55"/>
                  </a:cubicBezTo>
                  <a:cubicBezTo>
                    <a:pt x="28" y="61"/>
                    <a:pt x="28" y="66"/>
                    <a:pt x="33" y="77"/>
                  </a:cubicBezTo>
                  <a:cubicBezTo>
                    <a:pt x="44" y="99"/>
                    <a:pt x="39" y="127"/>
                    <a:pt x="61" y="144"/>
                  </a:cubicBezTo>
                  <a:cubicBezTo>
                    <a:pt x="67" y="144"/>
                    <a:pt x="72" y="144"/>
                    <a:pt x="83" y="144"/>
                  </a:cubicBezTo>
                  <a:cubicBezTo>
                    <a:pt x="105" y="149"/>
                    <a:pt x="122" y="160"/>
                    <a:pt x="150" y="160"/>
                  </a:cubicBezTo>
                  <a:cubicBezTo>
                    <a:pt x="177" y="166"/>
                    <a:pt x="200" y="166"/>
                    <a:pt x="227" y="182"/>
                  </a:cubicBezTo>
                  <a:cubicBezTo>
                    <a:pt x="244" y="194"/>
                    <a:pt x="244" y="216"/>
                    <a:pt x="266" y="232"/>
                  </a:cubicBezTo>
                  <a:cubicBezTo>
                    <a:pt x="283" y="243"/>
                    <a:pt x="299" y="249"/>
                    <a:pt x="299" y="271"/>
                  </a:cubicBezTo>
                  <a:cubicBezTo>
                    <a:pt x="299" y="293"/>
                    <a:pt x="277" y="304"/>
                    <a:pt x="277" y="332"/>
                  </a:cubicBezTo>
                  <a:cubicBezTo>
                    <a:pt x="277" y="343"/>
                    <a:pt x="277" y="343"/>
                    <a:pt x="277" y="343"/>
                  </a:cubicBezTo>
                  <a:cubicBezTo>
                    <a:pt x="294" y="343"/>
                    <a:pt x="294" y="343"/>
                    <a:pt x="294" y="343"/>
                  </a:cubicBezTo>
                  <a:cubicBezTo>
                    <a:pt x="310" y="343"/>
                    <a:pt x="327" y="332"/>
                    <a:pt x="327" y="315"/>
                  </a:cubicBezTo>
                  <a:cubicBezTo>
                    <a:pt x="327" y="299"/>
                    <a:pt x="321" y="282"/>
                    <a:pt x="338" y="271"/>
                  </a:cubicBezTo>
                  <a:cubicBezTo>
                    <a:pt x="366" y="249"/>
                    <a:pt x="371" y="221"/>
                    <a:pt x="410" y="216"/>
                  </a:cubicBezTo>
                  <a:cubicBezTo>
                    <a:pt x="421" y="210"/>
                    <a:pt x="432" y="216"/>
                    <a:pt x="443" y="210"/>
                  </a:cubicBezTo>
                  <a:cubicBezTo>
                    <a:pt x="449" y="210"/>
                    <a:pt x="449" y="199"/>
                    <a:pt x="460" y="194"/>
                  </a:cubicBezTo>
                  <a:cubicBezTo>
                    <a:pt x="477" y="182"/>
                    <a:pt x="488" y="188"/>
                    <a:pt x="504" y="177"/>
                  </a:cubicBezTo>
                  <a:cubicBezTo>
                    <a:pt x="526" y="166"/>
                    <a:pt x="521" y="144"/>
                    <a:pt x="521" y="122"/>
                  </a:cubicBezTo>
                  <a:cubicBezTo>
                    <a:pt x="521" y="88"/>
                    <a:pt x="488" y="88"/>
                    <a:pt x="466" y="61"/>
                  </a:cubicBezTo>
                  <a:cubicBezTo>
                    <a:pt x="443" y="33"/>
                    <a:pt x="427" y="11"/>
                    <a:pt x="388" y="11"/>
                  </a:cubicBezTo>
                  <a:cubicBezTo>
                    <a:pt x="349" y="11"/>
                    <a:pt x="349" y="11"/>
                    <a:pt x="349" y="11"/>
                  </a:cubicBezTo>
                  <a:cubicBezTo>
                    <a:pt x="333" y="11"/>
                    <a:pt x="327" y="0"/>
                    <a:pt x="310" y="0"/>
                  </a:cubicBezTo>
                  <a:cubicBezTo>
                    <a:pt x="299" y="0"/>
                    <a:pt x="299" y="11"/>
                    <a:pt x="288" y="16"/>
                  </a:cubicBezTo>
                  <a:cubicBezTo>
                    <a:pt x="277" y="22"/>
                    <a:pt x="272" y="27"/>
                    <a:pt x="255" y="33"/>
                  </a:cubicBezTo>
                  <a:cubicBezTo>
                    <a:pt x="227" y="49"/>
                    <a:pt x="211" y="38"/>
                    <a:pt x="183" y="38"/>
                  </a:cubicBezTo>
                  <a:cubicBezTo>
                    <a:pt x="166" y="38"/>
                    <a:pt x="155" y="38"/>
                    <a:pt x="133" y="38"/>
                  </a:cubicBezTo>
                  <a:cubicBezTo>
                    <a:pt x="83" y="38"/>
                    <a:pt x="83" y="38"/>
                    <a:pt x="83" y="38"/>
                  </a:cubicBezTo>
                  <a:cubicBezTo>
                    <a:pt x="78" y="38"/>
                    <a:pt x="72" y="27"/>
                    <a:pt x="61" y="27"/>
                  </a:cubicBezTo>
                  <a:cubicBezTo>
                    <a:pt x="44" y="22"/>
                    <a:pt x="28" y="22"/>
                    <a:pt x="6" y="22"/>
                  </a:cubicBezTo>
                  <a:close/>
                  <a:moveTo>
                    <a:pt x="432" y="282"/>
                  </a:moveTo>
                  <a:lnTo>
                    <a:pt x="432" y="282"/>
                  </a:lnTo>
                  <a:cubicBezTo>
                    <a:pt x="443" y="271"/>
                    <a:pt x="454" y="255"/>
                    <a:pt x="471" y="260"/>
                  </a:cubicBezTo>
                  <a:cubicBezTo>
                    <a:pt x="477" y="260"/>
                    <a:pt x="477" y="266"/>
                    <a:pt x="482" y="266"/>
                  </a:cubicBezTo>
                  <a:cubicBezTo>
                    <a:pt x="488" y="277"/>
                    <a:pt x="493" y="288"/>
                    <a:pt x="493" y="299"/>
                  </a:cubicBezTo>
                  <a:cubicBezTo>
                    <a:pt x="493" y="304"/>
                    <a:pt x="493" y="310"/>
                    <a:pt x="488" y="310"/>
                  </a:cubicBezTo>
                  <a:cubicBezTo>
                    <a:pt x="466" y="304"/>
                    <a:pt x="449" y="304"/>
                    <a:pt x="432" y="282"/>
                  </a:cubicBezTo>
                  <a:close/>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70" name="Freeform 114">
              <a:extLst>
                <a:ext uri="{FF2B5EF4-FFF2-40B4-BE49-F238E27FC236}">
                  <a16:creationId xmlns:a16="http://schemas.microsoft.com/office/drawing/2014/main" xmlns="" id="{8F0F241C-B834-49D1-9343-2A5A8BA0D10D}"/>
                </a:ext>
              </a:extLst>
            </p:cNvPr>
            <p:cNvSpPr>
              <a:spLocks noChangeArrowheads="1"/>
            </p:cNvSpPr>
            <p:nvPr/>
          </p:nvSpPr>
          <p:spPr bwMode="auto">
            <a:xfrm>
              <a:off x="19132892" y="4541839"/>
              <a:ext cx="731789" cy="300037"/>
            </a:xfrm>
            <a:custGeom>
              <a:avLst/>
              <a:gdLst>
                <a:gd name="T0" fmla="*/ 1973 w 2035"/>
                <a:gd name="T1" fmla="*/ 55 h 832"/>
                <a:gd name="T2" fmla="*/ 2034 w 2035"/>
                <a:gd name="T3" fmla="*/ 60 h 832"/>
                <a:gd name="T4" fmla="*/ 1973 w 2035"/>
                <a:gd name="T5" fmla="*/ 55 h 832"/>
                <a:gd name="T6" fmla="*/ 1491 w 2035"/>
                <a:gd name="T7" fmla="*/ 127 h 832"/>
                <a:gd name="T8" fmla="*/ 1541 w 2035"/>
                <a:gd name="T9" fmla="*/ 177 h 832"/>
                <a:gd name="T10" fmla="*/ 1524 w 2035"/>
                <a:gd name="T11" fmla="*/ 116 h 832"/>
                <a:gd name="T12" fmla="*/ 421 w 2035"/>
                <a:gd name="T13" fmla="*/ 5 h 832"/>
                <a:gd name="T14" fmla="*/ 471 w 2035"/>
                <a:gd name="T15" fmla="*/ 11 h 832"/>
                <a:gd name="T16" fmla="*/ 538 w 2035"/>
                <a:gd name="T17" fmla="*/ 33 h 832"/>
                <a:gd name="T18" fmla="*/ 726 w 2035"/>
                <a:gd name="T19" fmla="*/ 33 h 832"/>
                <a:gd name="T20" fmla="*/ 798 w 2035"/>
                <a:gd name="T21" fmla="*/ 60 h 832"/>
                <a:gd name="T22" fmla="*/ 859 w 2035"/>
                <a:gd name="T23" fmla="*/ 66 h 832"/>
                <a:gd name="T24" fmla="*/ 931 w 2035"/>
                <a:gd name="T25" fmla="*/ 49 h 832"/>
                <a:gd name="T26" fmla="*/ 1020 w 2035"/>
                <a:gd name="T27" fmla="*/ 44 h 832"/>
                <a:gd name="T28" fmla="*/ 1164 w 2035"/>
                <a:gd name="T29" fmla="*/ 49 h 832"/>
                <a:gd name="T30" fmla="*/ 1269 w 2035"/>
                <a:gd name="T31" fmla="*/ 55 h 832"/>
                <a:gd name="T32" fmla="*/ 1397 w 2035"/>
                <a:gd name="T33" fmla="*/ 60 h 832"/>
                <a:gd name="T34" fmla="*/ 1325 w 2035"/>
                <a:gd name="T35" fmla="*/ 110 h 832"/>
                <a:gd name="T36" fmla="*/ 1247 w 2035"/>
                <a:gd name="T37" fmla="*/ 138 h 832"/>
                <a:gd name="T38" fmla="*/ 1175 w 2035"/>
                <a:gd name="T39" fmla="*/ 171 h 832"/>
                <a:gd name="T40" fmla="*/ 1059 w 2035"/>
                <a:gd name="T41" fmla="*/ 193 h 832"/>
                <a:gd name="T42" fmla="*/ 876 w 2035"/>
                <a:gd name="T43" fmla="*/ 166 h 832"/>
                <a:gd name="T44" fmla="*/ 804 w 2035"/>
                <a:gd name="T45" fmla="*/ 210 h 832"/>
                <a:gd name="T46" fmla="*/ 804 w 2035"/>
                <a:gd name="T47" fmla="*/ 299 h 832"/>
                <a:gd name="T48" fmla="*/ 848 w 2035"/>
                <a:gd name="T49" fmla="*/ 343 h 832"/>
                <a:gd name="T50" fmla="*/ 981 w 2035"/>
                <a:gd name="T51" fmla="*/ 382 h 832"/>
                <a:gd name="T52" fmla="*/ 1081 w 2035"/>
                <a:gd name="T53" fmla="*/ 421 h 832"/>
                <a:gd name="T54" fmla="*/ 1186 w 2035"/>
                <a:gd name="T55" fmla="*/ 393 h 832"/>
                <a:gd name="T56" fmla="*/ 1375 w 2035"/>
                <a:gd name="T57" fmla="*/ 360 h 832"/>
                <a:gd name="T58" fmla="*/ 1485 w 2035"/>
                <a:gd name="T59" fmla="*/ 387 h 832"/>
                <a:gd name="T60" fmla="*/ 1557 w 2035"/>
                <a:gd name="T61" fmla="*/ 465 h 832"/>
                <a:gd name="T62" fmla="*/ 1569 w 2035"/>
                <a:gd name="T63" fmla="*/ 537 h 832"/>
                <a:gd name="T64" fmla="*/ 1508 w 2035"/>
                <a:gd name="T65" fmla="*/ 676 h 832"/>
                <a:gd name="T66" fmla="*/ 1613 w 2035"/>
                <a:gd name="T67" fmla="*/ 831 h 832"/>
                <a:gd name="T68" fmla="*/ 1530 w 2035"/>
                <a:gd name="T69" fmla="*/ 798 h 832"/>
                <a:gd name="T70" fmla="*/ 1452 w 2035"/>
                <a:gd name="T71" fmla="*/ 792 h 832"/>
                <a:gd name="T72" fmla="*/ 1391 w 2035"/>
                <a:gd name="T73" fmla="*/ 786 h 832"/>
                <a:gd name="T74" fmla="*/ 1219 w 2035"/>
                <a:gd name="T75" fmla="*/ 714 h 832"/>
                <a:gd name="T76" fmla="*/ 1103 w 2035"/>
                <a:gd name="T77" fmla="*/ 665 h 832"/>
                <a:gd name="T78" fmla="*/ 976 w 2035"/>
                <a:gd name="T79" fmla="*/ 648 h 832"/>
                <a:gd name="T80" fmla="*/ 865 w 2035"/>
                <a:gd name="T81" fmla="*/ 687 h 832"/>
                <a:gd name="T82" fmla="*/ 732 w 2035"/>
                <a:gd name="T83" fmla="*/ 681 h 832"/>
                <a:gd name="T84" fmla="*/ 621 w 2035"/>
                <a:gd name="T85" fmla="*/ 653 h 832"/>
                <a:gd name="T86" fmla="*/ 521 w 2035"/>
                <a:gd name="T87" fmla="*/ 642 h 832"/>
                <a:gd name="T88" fmla="*/ 455 w 2035"/>
                <a:gd name="T89" fmla="*/ 631 h 832"/>
                <a:gd name="T90" fmla="*/ 405 w 2035"/>
                <a:gd name="T91" fmla="*/ 670 h 832"/>
                <a:gd name="T92" fmla="*/ 344 w 2035"/>
                <a:gd name="T93" fmla="*/ 653 h 832"/>
                <a:gd name="T94" fmla="*/ 255 w 2035"/>
                <a:gd name="T95" fmla="*/ 631 h 832"/>
                <a:gd name="T96" fmla="*/ 128 w 2035"/>
                <a:gd name="T97" fmla="*/ 609 h 832"/>
                <a:gd name="T98" fmla="*/ 22 w 2035"/>
                <a:gd name="T99" fmla="*/ 592 h 832"/>
                <a:gd name="T100" fmla="*/ 0 w 2035"/>
                <a:gd name="T101" fmla="*/ 587 h 832"/>
                <a:gd name="T102" fmla="*/ 0 w 2035"/>
                <a:gd name="T103" fmla="*/ 532 h 832"/>
                <a:gd name="T104" fmla="*/ 139 w 2035"/>
                <a:gd name="T105" fmla="*/ 509 h 832"/>
                <a:gd name="T106" fmla="*/ 222 w 2035"/>
                <a:gd name="T107" fmla="*/ 410 h 832"/>
                <a:gd name="T108" fmla="*/ 211 w 2035"/>
                <a:gd name="T109" fmla="*/ 254 h 832"/>
                <a:gd name="T110" fmla="*/ 255 w 2035"/>
                <a:gd name="T111" fmla="*/ 144 h 832"/>
                <a:gd name="T112" fmla="*/ 377 w 2035"/>
                <a:gd name="T113" fmla="*/ 49 h 8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035" h="832">
                  <a:moveTo>
                    <a:pt x="1973" y="55"/>
                  </a:moveTo>
                  <a:lnTo>
                    <a:pt x="1973" y="55"/>
                  </a:lnTo>
                  <a:cubicBezTo>
                    <a:pt x="1995" y="55"/>
                    <a:pt x="2006" y="72"/>
                    <a:pt x="2029" y="72"/>
                  </a:cubicBezTo>
                  <a:cubicBezTo>
                    <a:pt x="2034" y="66"/>
                    <a:pt x="2034" y="66"/>
                    <a:pt x="2034" y="60"/>
                  </a:cubicBezTo>
                  <a:cubicBezTo>
                    <a:pt x="2034" y="27"/>
                    <a:pt x="1995" y="22"/>
                    <a:pt x="1962" y="22"/>
                  </a:cubicBezTo>
                  <a:cubicBezTo>
                    <a:pt x="1879" y="22"/>
                    <a:pt x="1868" y="55"/>
                    <a:pt x="1973" y="55"/>
                  </a:cubicBezTo>
                  <a:close/>
                  <a:moveTo>
                    <a:pt x="1491" y="127"/>
                  </a:moveTo>
                  <a:lnTo>
                    <a:pt x="1491" y="127"/>
                  </a:lnTo>
                  <a:cubicBezTo>
                    <a:pt x="1502" y="149"/>
                    <a:pt x="1513" y="155"/>
                    <a:pt x="1524" y="177"/>
                  </a:cubicBezTo>
                  <a:cubicBezTo>
                    <a:pt x="1541" y="177"/>
                    <a:pt x="1541" y="177"/>
                    <a:pt x="1541" y="177"/>
                  </a:cubicBezTo>
                  <a:cubicBezTo>
                    <a:pt x="1541" y="133"/>
                    <a:pt x="1541" y="133"/>
                    <a:pt x="1541" y="133"/>
                  </a:cubicBezTo>
                  <a:cubicBezTo>
                    <a:pt x="1535" y="127"/>
                    <a:pt x="1535" y="116"/>
                    <a:pt x="1524" y="116"/>
                  </a:cubicBezTo>
                  <a:cubicBezTo>
                    <a:pt x="1508" y="116"/>
                    <a:pt x="1502" y="121"/>
                    <a:pt x="1491" y="127"/>
                  </a:cubicBezTo>
                  <a:close/>
                  <a:moveTo>
                    <a:pt x="421" y="5"/>
                  </a:moveTo>
                  <a:lnTo>
                    <a:pt x="421" y="5"/>
                  </a:lnTo>
                  <a:cubicBezTo>
                    <a:pt x="438" y="11"/>
                    <a:pt x="455" y="11"/>
                    <a:pt x="471" y="11"/>
                  </a:cubicBezTo>
                  <a:cubicBezTo>
                    <a:pt x="488" y="11"/>
                    <a:pt x="493" y="0"/>
                    <a:pt x="505" y="0"/>
                  </a:cubicBezTo>
                  <a:cubicBezTo>
                    <a:pt x="521" y="0"/>
                    <a:pt x="521" y="22"/>
                    <a:pt x="538" y="33"/>
                  </a:cubicBezTo>
                  <a:cubicBezTo>
                    <a:pt x="560" y="49"/>
                    <a:pt x="582" y="44"/>
                    <a:pt x="610" y="44"/>
                  </a:cubicBezTo>
                  <a:cubicBezTo>
                    <a:pt x="654" y="44"/>
                    <a:pt x="682" y="33"/>
                    <a:pt x="726" y="33"/>
                  </a:cubicBezTo>
                  <a:cubicBezTo>
                    <a:pt x="743" y="33"/>
                    <a:pt x="754" y="44"/>
                    <a:pt x="771" y="49"/>
                  </a:cubicBezTo>
                  <a:cubicBezTo>
                    <a:pt x="782" y="49"/>
                    <a:pt x="793" y="49"/>
                    <a:pt x="798" y="60"/>
                  </a:cubicBezTo>
                  <a:cubicBezTo>
                    <a:pt x="810" y="72"/>
                    <a:pt x="810" y="94"/>
                    <a:pt x="832" y="94"/>
                  </a:cubicBezTo>
                  <a:cubicBezTo>
                    <a:pt x="848" y="94"/>
                    <a:pt x="848" y="77"/>
                    <a:pt x="859" y="66"/>
                  </a:cubicBezTo>
                  <a:cubicBezTo>
                    <a:pt x="870" y="55"/>
                    <a:pt x="881" y="49"/>
                    <a:pt x="898" y="49"/>
                  </a:cubicBezTo>
                  <a:cubicBezTo>
                    <a:pt x="931" y="49"/>
                    <a:pt x="931" y="49"/>
                    <a:pt x="931" y="49"/>
                  </a:cubicBezTo>
                  <a:cubicBezTo>
                    <a:pt x="953" y="49"/>
                    <a:pt x="965" y="44"/>
                    <a:pt x="987" y="44"/>
                  </a:cubicBezTo>
                  <a:cubicBezTo>
                    <a:pt x="1020" y="44"/>
                    <a:pt x="1020" y="44"/>
                    <a:pt x="1020" y="44"/>
                  </a:cubicBezTo>
                  <a:cubicBezTo>
                    <a:pt x="1037" y="44"/>
                    <a:pt x="1042" y="49"/>
                    <a:pt x="1059" y="49"/>
                  </a:cubicBezTo>
                  <a:cubicBezTo>
                    <a:pt x="1164" y="49"/>
                    <a:pt x="1164" y="49"/>
                    <a:pt x="1164" y="49"/>
                  </a:cubicBezTo>
                  <a:cubicBezTo>
                    <a:pt x="1181" y="49"/>
                    <a:pt x="1186" y="55"/>
                    <a:pt x="1203" y="55"/>
                  </a:cubicBezTo>
                  <a:cubicBezTo>
                    <a:pt x="1231" y="55"/>
                    <a:pt x="1242" y="55"/>
                    <a:pt x="1269" y="55"/>
                  </a:cubicBezTo>
                  <a:cubicBezTo>
                    <a:pt x="1297" y="44"/>
                    <a:pt x="1314" y="33"/>
                    <a:pt x="1347" y="33"/>
                  </a:cubicBezTo>
                  <a:cubicBezTo>
                    <a:pt x="1369" y="33"/>
                    <a:pt x="1380" y="49"/>
                    <a:pt x="1397" y="60"/>
                  </a:cubicBezTo>
                  <a:cubicBezTo>
                    <a:pt x="1430" y="88"/>
                    <a:pt x="1419" y="77"/>
                    <a:pt x="1380" y="99"/>
                  </a:cubicBezTo>
                  <a:cubicBezTo>
                    <a:pt x="1358" y="105"/>
                    <a:pt x="1347" y="110"/>
                    <a:pt x="1325" y="110"/>
                  </a:cubicBezTo>
                  <a:cubicBezTo>
                    <a:pt x="1325" y="127"/>
                    <a:pt x="1330" y="149"/>
                    <a:pt x="1319" y="149"/>
                  </a:cubicBezTo>
                  <a:cubicBezTo>
                    <a:pt x="1291" y="149"/>
                    <a:pt x="1275" y="138"/>
                    <a:pt x="1247" y="138"/>
                  </a:cubicBezTo>
                  <a:cubicBezTo>
                    <a:pt x="1231" y="138"/>
                    <a:pt x="1214" y="149"/>
                    <a:pt x="1208" y="171"/>
                  </a:cubicBezTo>
                  <a:cubicBezTo>
                    <a:pt x="1175" y="171"/>
                    <a:pt x="1175" y="171"/>
                    <a:pt x="1175" y="171"/>
                  </a:cubicBezTo>
                  <a:cubicBezTo>
                    <a:pt x="1175" y="177"/>
                    <a:pt x="1175" y="182"/>
                    <a:pt x="1175" y="193"/>
                  </a:cubicBezTo>
                  <a:cubicBezTo>
                    <a:pt x="1059" y="193"/>
                    <a:pt x="1059" y="193"/>
                    <a:pt x="1059" y="193"/>
                  </a:cubicBezTo>
                  <a:cubicBezTo>
                    <a:pt x="1048" y="193"/>
                    <a:pt x="1037" y="188"/>
                    <a:pt x="1025" y="182"/>
                  </a:cubicBezTo>
                  <a:cubicBezTo>
                    <a:pt x="965" y="171"/>
                    <a:pt x="931" y="166"/>
                    <a:pt x="876" y="166"/>
                  </a:cubicBezTo>
                  <a:cubicBezTo>
                    <a:pt x="848" y="166"/>
                    <a:pt x="826" y="166"/>
                    <a:pt x="815" y="188"/>
                  </a:cubicBezTo>
                  <a:cubicBezTo>
                    <a:pt x="815" y="199"/>
                    <a:pt x="815" y="205"/>
                    <a:pt x="804" y="210"/>
                  </a:cubicBezTo>
                  <a:cubicBezTo>
                    <a:pt x="776" y="232"/>
                    <a:pt x="759" y="243"/>
                    <a:pt x="743" y="271"/>
                  </a:cubicBezTo>
                  <a:cubicBezTo>
                    <a:pt x="765" y="288"/>
                    <a:pt x="782" y="282"/>
                    <a:pt x="804" y="299"/>
                  </a:cubicBezTo>
                  <a:cubicBezTo>
                    <a:pt x="815" y="310"/>
                    <a:pt x="826" y="315"/>
                    <a:pt x="832" y="326"/>
                  </a:cubicBezTo>
                  <a:cubicBezTo>
                    <a:pt x="843" y="332"/>
                    <a:pt x="843" y="343"/>
                    <a:pt x="848" y="343"/>
                  </a:cubicBezTo>
                  <a:cubicBezTo>
                    <a:pt x="876" y="354"/>
                    <a:pt x="887" y="349"/>
                    <a:pt x="915" y="354"/>
                  </a:cubicBezTo>
                  <a:cubicBezTo>
                    <a:pt x="943" y="360"/>
                    <a:pt x="953" y="376"/>
                    <a:pt x="981" y="382"/>
                  </a:cubicBezTo>
                  <a:cubicBezTo>
                    <a:pt x="998" y="393"/>
                    <a:pt x="1014" y="393"/>
                    <a:pt x="1031" y="399"/>
                  </a:cubicBezTo>
                  <a:cubicBezTo>
                    <a:pt x="1053" y="404"/>
                    <a:pt x="1059" y="421"/>
                    <a:pt x="1081" y="421"/>
                  </a:cubicBezTo>
                  <a:cubicBezTo>
                    <a:pt x="1103" y="421"/>
                    <a:pt x="1109" y="404"/>
                    <a:pt x="1131" y="399"/>
                  </a:cubicBezTo>
                  <a:cubicBezTo>
                    <a:pt x="1147" y="393"/>
                    <a:pt x="1164" y="393"/>
                    <a:pt x="1186" y="393"/>
                  </a:cubicBezTo>
                  <a:cubicBezTo>
                    <a:pt x="1231" y="393"/>
                    <a:pt x="1258" y="387"/>
                    <a:pt x="1303" y="387"/>
                  </a:cubicBezTo>
                  <a:cubicBezTo>
                    <a:pt x="1330" y="387"/>
                    <a:pt x="1341" y="360"/>
                    <a:pt x="1375" y="360"/>
                  </a:cubicBezTo>
                  <a:cubicBezTo>
                    <a:pt x="1397" y="360"/>
                    <a:pt x="1402" y="387"/>
                    <a:pt x="1419" y="387"/>
                  </a:cubicBezTo>
                  <a:cubicBezTo>
                    <a:pt x="1485" y="387"/>
                    <a:pt x="1485" y="387"/>
                    <a:pt x="1485" y="387"/>
                  </a:cubicBezTo>
                  <a:cubicBezTo>
                    <a:pt x="1502" y="387"/>
                    <a:pt x="1508" y="404"/>
                    <a:pt x="1519" y="415"/>
                  </a:cubicBezTo>
                  <a:cubicBezTo>
                    <a:pt x="1535" y="432"/>
                    <a:pt x="1557" y="443"/>
                    <a:pt x="1557" y="465"/>
                  </a:cubicBezTo>
                  <a:cubicBezTo>
                    <a:pt x="1557" y="476"/>
                    <a:pt x="1557" y="482"/>
                    <a:pt x="1557" y="487"/>
                  </a:cubicBezTo>
                  <a:cubicBezTo>
                    <a:pt x="1557" y="509"/>
                    <a:pt x="1569" y="515"/>
                    <a:pt x="1569" y="537"/>
                  </a:cubicBezTo>
                  <a:cubicBezTo>
                    <a:pt x="1569" y="554"/>
                    <a:pt x="1557" y="565"/>
                    <a:pt x="1546" y="576"/>
                  </a:cubicBezTo>
                  <a:cubicBezTo>
                    <a:pt x="1519" y="609"/>
                    <a:pt x="1508" y="631"/>
                    <a:pt x="1508" y="676"/>
                  </a:cubicBezTo>
                  <a:cubicBezTo>
                    <a:pt x="1508" y="703"/>
                    <a:pt x="1541" y="742"/>
                    <a:pt x="1557" y="764"/>
                  </a:cubicBezTo>
                  <a:cubicBezTo>
                    <a:pt x="1557" y="764"/>
                    <a:pt x="1646" y="831"/>
                    <a:pt x="1613" y="831"/>
                  </a:cubicBezTo>
                  <a:cubicBezTo>
                    <a:pt x="1585" y="831"/>
                    <a:pt x="1569" y="831"/>
                    <a:pt x="1541" y="825"/>
                  </a:cubicBezTo>
                  <a:cubicBezTo>
                    <a:pt x="1530" y="825"/>
                    <a:pt x="1541" y="809"/>
                    <a:pt x="1530" y="798"/>
                  </a:cubicBezTo>
                  <a:cubicBezTo>
                    <a:pt x="1519" y="786"/>
                    <a:pt x="1502" y="781"/>
                    <a:pt x="1485" y="781"/>
                  </a:cubicBezTo>
                  <a:cubicBezTo>
                    <a:pt x="1469" y="781"/>
                    <a:pt x="1463" y="792"/>
                    <a:pt x="1452" y="792"/>
                  </a:cubicBezTo>
                  <a:cubicBezTo>
                    <a:pt x="1413" y="792"/>
                    <a:pt x="1413" y="792"/>
                    <a:pt x="1413" y="792"/>
                  </a:cubicBezTo>
                  <a:cubicBezTo>
                    <a:pt x="1408" y="792"/>
                    <a:pt x="1402" y="786"/>
                    <a:pt x="1391" y="786"/>
                  </a:cubicBezTo>
                  <a:cubicBezTo>
                    <a:pt x="1358" y="748"/>
                    <a:pt x="1319" y="748"/>
                    <a:pt x="1269" y="737"/>
                  </a:cubicBezTo>
                  <a:cubicBezTo>
                    <a:pt x="1247" y="737"/>
                    <a:pt x="1236" y="720"/>
                    <a:pt x="1219" y="714"/>
                  </a:cubicBezTo>
                  <a:cubicBezTo>
                    <a:pt x="1181" y="709"/>
                    <a:pt x="1158" y="692"/>
                    <a:pt x="1120" y="681"/>
                  </a:cubicBezTo>
                  <a:cubicBezTo>
                    <a:pt x="1109" y="681"/>
                    <a:pt x="1109" y="670"/>
                    <a:pt x="1103" y="665"/>
                  </a:cubicBezTo>
                  <a:cubicBezTo>
                    <a:pt x="1081" y="648"/>
                    <a:pt x="1064" y="637"/>
                    <a:pt x="1037" y="637"/>
                  </a:cubicBezTo>
                  <a:cubicBezTo>
                    <a:pt x="1014" y="637"/>
                    <a:pt x="998" y="648"/>
                    <a:pt x="976" y="648"/>
                  </a:cubicBezTo>
                  <a:cubicBezTo>
                    <a:pt x="943" y="653"/>
                    <a:pt x="920" y="659"/>
                    <a:pt x="904" y="687"/>
                  </a:cubicBezTo>
                  <a:cubicBezTo>
                    <a:pt x="865" y="687"/>
                    <a:pt x="865" y="687"/>
                    <a:pt x="865" y="687"/>
                  </a:cubicBezTo>
                  <a:cubicBezTo>
                    <a:pt x="848" y="687"/>
                    <a:pt x="837" y="698"/>
                    <a:pt x="815" y="698"/>
                  </a:cubicBezTo>
                  <a:cubicBezTo>
                    <a:pt x="782" y="698"/>
                    <a:pt x="765" y="687"/>
                    <a:pt x="732" y="681"/>
                  </a:cubicBezTo>
                  <a:cubicBezTo>
                    <a:pt x="704" y="676"/>
                    <a:pt x="687" y="681"/>
                    <a:pt x="665" y="670"/>
                  </a:cubicBezTo>
                  <a:cubicBezTo>
                    <a:pt x="649" y="659"/>
                    <a:pt x="638" y="653"/>
                    <a:pt x="621" y="653"/>
                  </a:cubicBezTo>
                  <a:cubicBezTo>
                    <a:pt x="582" y="653"/>
                    <a:pt x="582" y="653"/>
                    <a:pt x="582" y="653"/>
                  </a:cubicBezTo>
                  <a:cubicBezTo>
                    <a:pt x="554" y="653"/>
                    <a:pt x="544" y="642"/>
                    <a:pt x="521" y="642"/>
                  </a:cubicBezTo>
                  <a:cubicBezTo>
                    <a:pt x="516" y="642"/>
                    <a:pt x="510" y="648"/>
                    <a:pt x="505" y="648"/>
                  </a:cubicBezTo>
                  <a:cubicBezTo>
                    <a:pt x="488" y="648"/>
                    <a:pt x="477" y="631"/>
                    <a:pt x="455" y="631"/>
                  </a:cubicBezTo>
                  <a:cubicBezTo>
                    <a:pt x="449" y="631"/>
                    <a:pt x="449" y="637"/>
                    <a:pt x="438" y="642"/>
                  </a:cubicBezTo>
                  <a:cubicBezTo>
                    <a:pt x="421" y="648"/>
                    <a:pt x="405" y="653"/>
                    <a:pt x="405" y="670"/>
                  </a:cubicBezTo>
                  <a:cubicBezTo>
                    <a:pt x="388" y="670"/>
                    <a:pt x="388" y="670"/>
                    <a:pt x="388" y="670"/>
                  </a:cubicBezTo>
                  <a:cubicBezTo>
                    <a:pt x="372" y="670"/>
                    <a:pt x="366" y="653"/>
                    <a:pt x="344" y="653"/>
                  </a:cubicBezTo>
                  <a:cubicBezTo>
                    <a:pt x="338" y="653"/>
                    <a:pt x="338" y="653"/>
                    <a:pt x="327" y="653"/>
                  </a:cubicBezTo>
                  <a:cubicBezTo>
                    <a:pt x="300" y="653"/>
                    <a:pt x="283" y="631"/>
                    <a:pt x="255" y="631"/>
                  </a:cubicBezTo>
                  <a:cubicBezTo>
                    <a:pt x="222" y="631"/>
                    <a:pt x="205" y="631"/>
                    <a:pt x="178" y="631"/>
                  </a:cubicBezTo>
                  <a:cubicBezTo>
                    <a:pt x="155" y="631"/>
                    <a:pt x="150" y="615"/>
                    <a:pt x="128" y="609"/>
                  </a:cubicBezTo>
                  <a:cubicBezTo>
                    <a:pt x="128" y="615"/>
                    <a:pt x="128" y="626"/>
                    <a:pt x="122" y="626"/>
                  </a:cubicBezTo>
                  <a:cubicBezTo>
                    <a:pt x="83" y="626"/>
                    <a:pt x="61" y="604"/>
                    <a:pt x="22" y="592"/>
                  </a:cubicBezTo>
                  <a:cubicBezTo>
                    <a:pt x="17" y="592"/>
                    <a:pt x="12" y="587"/>
                    <a:pt x="0" y="587"/>
                  </a:cubicBezTo>
                  <a:lnTo>
                    <a:pt x="0" y="587"/>
                  </a:lnTo>
                  <a:cubicBezTo>
                    <a:pt x="0" y="565"/>
                    <a:pt x="12" y="554"/>
                    <a:pt x="0" y="532"/>
                  </a:cubicBezTo>
                  <a:lnTo>
                    <a:pt x="0" y="532"/>
                  </a:lnTo>
                  <a:cubicBezTo>
                    <a:pt x="17" y="537"/>
                    <a:pt x="22" y="548"/>
                    <a:pt x="39" y="548"/>
                  </a:cubicBezTo>
                  <a:cubicBezTo>
                    <a:pt x="83" y="548"/>
                    <a:pt x="106" y="537"/>
                    <a:pt x="139" y="509"/>
                  </a:cubicBezTo>
                  <a:cubicBezTo>
                    <a:pt x="161" y="498"/>
                    <a:pt x="167" y="482"/>
                    <a:pt x="183" y="465"/>
                  </a:cubicBezTo>
                  <a:cubicBezTo>
                    <a:pt x="194" y="443"/>
                    <a:pt x="222" y="437"/>
                    <a:pt x="222" y="410"/>
                  </a:cubicBezTo>
                  <a:cubicBezTo>
                    <a:pt x="222" y="399"/>
                    <a:pt x="211" y="387"/>
                    <a:pt x="211" y="371"/>
                  </a:cubicBezTo>
                  <a:cubicBezTo>
                    <a:pt x="211" y="254"/>
                    <a:pt x="211" y="254"/>
                    <a:pt x="211" y="254"/>
                  </a:cubicBezTo>
                  <a:cubicBezTo>
                    <a:pt x="211" y="227"/>
                    <a:pt x="200" y="216"/>
                    <a:pt x="200" y="188"/>
                  </a:cubicBezTo>
                  <a:cubicBezTo>
                    <a:pt x="200" y="160"/>
                    <a:pt x="227" y="144"/>
                    <a:pt x="255" y="144"/>
                  </a:cubicBezTo>
                  <a:cubicBezTo>
                    <a:pt x="283" y="144"/>
                    <a:pt x="300" y="144"/>
                    <a:pt x="322" y="144"/>
                  </a:cubicBezTo>
                  <a:cubicBezTo>
                    <a:pt x="366" y="144"/>
                    <a:pt x="372" y="94"/>
                    <a:pt x="377" y="49"/>
                  </a:cubicBezTo>
                  <a:cubicBezTo>
                    <a:pt x="383" y="27"/>
                    <a:pt x="405" y="22"/>
                    <a:pt x="421" y="5"/>
                  </a:cubicBezTo>
                  <a:close/>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71" name="Freeform 115">
              <a:extLst>
                <a:ext uri="{FF2B5EF4-FFF2-40B4-BE49-F238E27FC236}">
                  <a16:creationId xmlns:a16="http://schemas.microsoft.com/office/drawing/2014/main" xmlns="" id="{9C305D8D-4E37-49F6-8859-33966CA248C5}"/>
                </a:ext>
              </a:extLst>
            </p:cNvPr>
            <p:cNvSpPr>
              <a:spLocks noChangeArrowheads="1"/>
            </p:cNvSpPr>
            <p:nvPr/>
          </p:nvSpPr>
          <p:spPr bwMode="auto">
            <a:xfrm>
              <a:off x="19023361" y="4673601"/>
              <a:ext cx="114293" cy="80963"/>
            </a:xfrm>
            <a:custGeom>
              <a:avLst/>
              <a:gdLst>
                <a:gd name="T0" fmla="*/ 0 w 318"/>
                <a:gd name="T1" fmla="*/ 106 h 223"/>
                <a:gd name="T2" fmla="*/ 0 w 318"/>
                <a:gd name="T3" fmla="*/ 106 h 223"/>
                <a:gd name="T4" fmla="*/ 34 w 318"/>
                <a:gd name="T5" fmla="*/ 39 h 223"/>
                <a:gd name="T6" fmla="*/ 78 w 318"/>
                <a:gd name="T7" fmla="*/ 22 h 223"/>
                <a:gd name="T8" fmla="*/ 145 w 318"/>
                <a:gd name="T9" fmla="*/ 0 h 223"/>
                <a:gd name="T10" fmla="*/ 161 w 318"/>
                <a:gd name="T11" fmla="*/ 17 h 223"/>
                <a:gd name="T12" fmla="*/ 228 w 318"/>
                <a:gd name="T13" fmla="*/ 67 h 223"/>
                <a:gd name="T14" fmla="*/ 283 w 318"/>
                <a:gd name="T15" fmla="*/ 100 h 223"/>
                <a:gd name="T16" fmla="*/ 305 w 318"/>
                <a:gd name="T17" fmla="*/ 128 h 223"/>
                <a:gd name="T18" fmla="*/ 305 w 318"/>
                <a:gd name="T19" fmla="*/ 167 h 223"/>
                <a:gd name="T20" fmla="*/ 305 w 318"/>
                <a:gd name="T21" fmla="*/ 167 h 223"/>
                <a:gd name="T22" fmla="*/ 305 w 318"/>
                <a:gd name="T23" fmla="*/ 222 h 223"/>
                <a:gd name="T24" fmla="*/ 305 w 318"/>
                <a:gd name="T25" fmla="*/ 222 h 223"/>
                <a:gd name="T26" fmla="*/ 272 w 318"/>
                <a:gd name="T27" fmla="*/ 216 h 223"/>
                <a:gd name="T28" fmla="*/ 194 w 318"/>
                <a:gd name="T29" fmla="*/ 194 h 223"/>
                <a:gd name="T30" fmla="*/ 95 w 318"/>
                <a:gd name="T31" fmla="*/ 172 h 223"/>
                <a:gd name="T32" fmla="*/ 0 w 318"/>
                <a:gd name="T33" fmla="*/ 106 h 2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18" h="223">
                  <a:moveTo>
                    <a:pt x="0" y="106"/>
                  </a:moveTo>
                  <a:lnTo>
                    <a:pt x="0" y="106"/>
                  </a:lnTo>
                  <a:cubicBezTo>
                    <a:pt x="23" y="83"/>
                    <a:pt x="17" y="61"/>
                    <a:pt x="34" y="39"/>
                  </a:cubicBezTo>
                  <a:cubicBezTo>
                    <a:pt x="45" y="22"/>
                    <a:pt x="67" y="34"/>
                    <a:pt x="78" y="22"/>
                  </a:cubicBezTo>
                  <a:cubicBezTo>
                    <a:pt x="100" y="11"/>
                    <a:pt x="117" y="0"/>
                    <a:pt x="145" y="0"/>
                  </a:cubicBezTo>
                  <a:cubicBezTo>
                    <a:pt x="150" y="6"/>
                    <a:pt x="156" y="11"/>
                    <a:pt x="161" y="17"/>
                  </a:cubicBezTo>
                  <a:cubicBezTo>
                    <a:pt x="189" y="39"/>
                    <a:pt x="200" y="50"/>
                    <a:pt x="228" y="67"/>
                  </a:cubicBezTo>
                  <a:cubicBezTo>
                    <a:pt x="250" y="78"/>
                    <a:pt x="261" y="83"/>
                    <a:pt x="283" y="100"/>
                  </a:cubicBezTo>
                  <a:cubicBezTo>
                    <a:pt x="294" y="106"/>
                    <a:pt x="305" y="111"/>
                    <a:pt x="305" y="128"/>
                  </a:cubicBezTo>
                  <a:cubicBezTo>
                    <a:pt x="305" y="167"/>
                    <a:pt x="305" y="167"/>
                    <a:pt x="305" y="167"/>
                  </a:cubicBezTo>
                  <a:lnTo>
                    <a:pt x="305" y="167"/>
                  </a:lnTo>
                  <a:cubicBezTo>
                    <a:pt x="317" y="189"/>
                    <a:pt x="305" y="200"/>
                    <a:pt x="305" y="222"/>
                  </a:cubicBezTo>
                  <a:lnTo>
                    <a:pt x="305" y="222"/>
                  </a:lnTo>
                  <a:cubicBezTo>
                    <a:pt x="294" y="222"/>
                    <a:pt x="283" y="222"/>
                    <a:pt x="272" y="216"/>
                  </a:cubicBezTo>
                  <a:cubicBezTo>
                    <a:pt x="239" y="205"/>
                    <a:pt x="228" y="200"/>
                    <a:pt x="194" y="194"/>
                  </a:cubicBezTo>
                  <a:cubicBezTo>
                    <a:pt x="156" y="189"/>
                    <a:pt x="128" y="194"/>
                    <a:pt x="95" y="172"/>
                  </a:cubicBezTo>
                  <a:cubicBezTo>
                    <a:pt x="61" y="144"/>
                    <a:pt x="39" y="122"/>
                    <a:pt x="0" y="106"/>
                  </a:cubicBezTo>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72" name="Freeform 116">
              <a:extLst>
                <a:ext uri="{FF2B5EF4-FFF2-40B4-BE49-F238E27FC236}">
                  <a16:creationId xmlns:a16="http://schemas.microsoft.com/office/drawing/2014/main" xmlns="" id="{DED65EC8-D9AC-4242-B45A-E869713CBC05}"/>
                </a:ext>
              </a:extLst>
            </p:cNvPr>
            <p:cNvSpPr>
              <a:spLocks noChangeArrowheads="1"/>
            </p:cNvSpPr>
            <p:nvPr/>
          </p:nvSpPr>
          <p:spPr bwMode="auto">
            <a:xfrm>
              <a:off x="18812238" y="4486275"/>
              <a:ext cx="473044" cy="254000"/>
            </a:xfrm>
            <a:custGeom>
              <a:avLst/>
              <a:gdLst>
                <a:gd name="T0" fmla="*/ 1313 w 1314"/>
                <a:gd name="T1" fmla="*/ 161 h 705"/>
                <a:gd name="T2" fmla="*/ 1214 w 1314"/>
                <a:gd name="T3" fmla="*/ 300 h 705"/>
                <a:gd name="T4" fmla="*/ 1092 w 1314"/>
                <a:gd name="T5" fmla="*/ 344 h 705"/>
                <a:gd name="T6" fmla="*/ 1103 w 1314"/>
                <a:gd name="T7" fmla="*/ 527 h 705"/>
                <a:gd name="T8" fmla="*/ 1075 w 1314"/>
                <a:gd name="T9" fmla="*/ 621 h 705"/>
                <a:gd name="T10" fmla="*/ 931 w 1314"/>
                <a:gd name="T11" fmla="*/ 704 h 705"/>
                <a:gd name="T12" fmla="*/ 892 w 1314"/>
                <a:gd name="T13" fmla="*/ 688 h 705"/>
                <a:gd name="T14" fmla="*/ 870 w 1314"/>
                <a:gd name="T15" fmla="*/ 621 h 705"/>
                <a:gd name="T16" fmla="*/ 748 w 1314"/>
                <a:gd name="T17" fmla="*/ 538 h 705"/>
                <a:gd name="T18" fmla="*/ 665 w 1314"/>
                <a:gd name="T19" fmla="*/ 543 h 705"/>
                <a:gd name="T20" fmla="*/ 587 w 1314"/>
                <a:gd name="T21" fmla="*/ 627 h 705"/>
                <a:gd name="T22" fmla="*/ 543 w 1314"/>
                <a:gd name="T23" fmla="*/ 610 h 705"/>
                <a:gd name="T24" fmla="*/ 388 w 1314"/>
                <a:gd name="T25" fmla="*/ 577 h 705"/>
                <a:gd name="T26" fmla="*/ 321 w 1314"/>
                <a:gd name="T27" fmla="*/ 582 h 705"/>
                <a:gd name="T28" fmla="*/ 183 w 1314"/>
                <a:gd name="T29" fmla="*/ 543 h 705"/>
                <a:gd name="T30" fmla="*/ 89 w 1314"/>
                <a:gd name="T31" fmla="*/ 538 h 705"/>
                <a:gd name="T32" fmla="*/ 67 w 1314"/>
                <a:gd name="T33" fmla="*/ 521 h 705"/>
                <a:gd name="T34" fmla="*/ 0 w 1314"/>
                <a:gd name="T35" fmla="*/ 399 h 705"/>
                <a:gd name="T36" fmla="*/ 100 w 1314"/>
                <a:gd name="T37" fmla="*/ 322 h 705"/>
                <a:gd name="T38" fmla="*/ 122 w 1314"/>
                <a:gd name="T39" fmla="*/ 228 h 705"/>
                <a:gd name="T40" fmla="*/ 139 w 1314"/>
                <a:gd name="T41" fmla="*/ 167 h 705"/>
                <a:gd name="T42" fmla="*/ 177 w 1314"/>
                <a:gd name="T43" fmla="*/ 183 h 705"/>
                <a:gd name="T44" fmla="*/ 305 w 1314"/>
                <a:gd name="T45" fmla="*/ 194 h 705"/>
                <a:gd name="T46" fmla="*/ 471 w 1314"/>
                <a:gd name="T47" fmla="*/ 189 h 705"/>
                <a:gd name="T48" fmla="*/ 599 w 1314"/>
                <a:gd name="T49" fmla="*/ 211 h 705"/>
                <a:gd name="T50" fmla="*/ 704 w 1314"/>
                <a:gd name="T51" fmla="*/ 222 h 705"/>
                <a:gd name="T52" fmla="*/ 837 w 1314"/>
                <a:gd name="T53" fmla="*/ 128 h 705"/>
                <a:gd name="T54" fmla="*/ 898 w 1314"/>
                <a:gd name="T55" fmla="*/ 28 h 705"/>
                <a:gd name="T56" fmla="*/ 1031 w 1314"/>
                <a:gd name="T57" fmla="*/ 61 h 705"/>
                <a:gd name="T58" fmla="*/ 1131 w 1314"/>
                <a:gd name="T59" fmla="*/ 133 h 705"/>
                <a:gd name="T60" fmla="*/ 1219 w 1314"/>
                <a:gd name="T61" fmla="*/ 106 h 705"/>
                <a:gd name="T62" fmla="*/ 1313 w 1314"/>
                <a:gd name="T63" fmla="*/ 161 h 7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314" h="705">
                  <a:moveTo>
                    <a:pt x="1313" y="161"/>
                  </a:moveTo>
                  <a:lnTo>
                    <a:pt x="1313" y="161"/>
                  </a:lnTo>
                  <a:cubicBezTo>
                    <a:pt x="1297" y="178"/>
                    <a:pt x="1275" y="183"/>
                    <a:pt x="1269" y="205"/>
                  </a:cubicBezTo>
                  <a:cubicBezTo>
                    <a:pt x="1264" y="250"/>
                    <a:pt x="1258" y="300"/>
                    <a:pt x="1214" y="300"/>
                  </a:cubicBezTo>
                  <a:cubicBezTo>
                    <a:pt x="1192" y="300"/>
                    <a:pt x="1175" y="300"/>
                    <a:pt x="1147" y="300"/>
                  </a:cubicBezTo>
                  <a:cubicBezTo>
                    <a:pt x="1119" y="300"/>
                    <a:pt x="1092" y="316"/>
                    <a:pt x="1092" y="344"/>
                  </a:cubicBezTo>
                  <a:cubicBezTo>
                    <a:pt x="1092" y="372"/>
                    <a:pt x="1103" y="383"/>
                    <a:pt x="1103" y="410"/>
                  </a:cubicBezTo>
                  <a:cubicBezTo>
                    <a:pt x="1103" y="527"/>
                    <a:pt x="1103" y="527"/>
                    <a:pt x="1103" y="527"/>
                  </a:cubicBezTo>
                  <a:cubicBezTo>
                    <a:pt x="1103" y="543"/>
                    <a:pt x="1114" y="555"/>
                    <a:pt x="1114" y="566"/>
                  </a:cubicBezTo>
                  <a:cubicBezTo>
                    <a:pt x="1114" y="593"/>
                    <a:pt x="1086" y="599"/>
                    <a:pt x="1075" y="621"/>
                  </a:cubicBezTo>
                  <a:cubicBezTo>
                    <a:pt x="1059" y="638"/>
                    <a:pt x="1053" y="654"/>
                    <a:pt x="1031" y="665"/>
                  </a:cubicBezTo>
                  <a:cubicBezTo>
                    <a:pt x="998" y="693"/>
                    <a:pt x="975" y="704"/>
                    <a:pt x="931" y="704"/>
                  </a:cubicBezTo>
                  <a:cubicBezTo>
                    <a:pt x="914" y="704"/>
                    <a:pt x="909" y="693"/>
                    <a:pt x="892" y="688"/>
                  </a:cubicBezTo>
                  <a:lnTo>
                    <a:pt x="892" y="688"/>
                  </a:lnTo>
                  <a:cubicBezTo>
                    <a:pt x="892" y="649"/>
                    <a:pt x="892" y="649"/>
                    <a:pt x="892" y="649"/>
                  </a:cubicBezTo>
                  <a:cubicBezTo>
                    <a:pt x="892" y="632"/>
                    <a:pt x="881" y="627"/>
                    <a:pt x="870" y="621"/>
                  </a:cubicBezTo>
                  <a:cubicBezTo>
                    <a:pt x="848" y="604"/>
                    <a:pt x="837" y="599"/>
                    <a:pt x="815" y="588"/>
                  </a:cubicBezTo>
                  <a:cubicBezTo>
                    <a:pt x="787" y="571"/>
                    <a:pt x="776" y="560"/>
                    <a:pt x="748" y="538"/>
                  </a:cubicBezTo>
                  <a:cubicBezTo>
                    <a:pt x="743" y="532"/>
                    <a:pt x="737" y="527"/>
                    <a:pt x="732" y="521"/>
                  </a:cubicBezTo>
                  <a:cubicBezTo>
                    <a:pt x="704" y="521"/>
                    <a:pt x="687" y="532"/>
                    <a:pt x="665" y="543"/>
                  </a:cubicBezTo>
                  <a:cubicBezTo>
                    <a:pt x="654" y="555"/>
                    <a:pt x="632" y="543"/>
                    <a:pt x="621" y="560"/>
                  </a:cubicBezTo>
                  <a:cubicBezTo>
                    <a:pt x="604" y="582"/>
                    <a:pt x="610" y="604"/>
                    <a:pt x="587" y="627"/>
                  </a:cubicBezTo>
                  <a:lnTo>
                    <a:pt x="587" y="627"/>
                  </a:lnTo>
                  <a:cubicBezTo>
                    <a:pt x="576" y="621"/>
                    <a:pt x="565" y="615"/>
                    <a:pt x="543" y="610"/>
                  </a:cubicBezTo>
                  <a:cubicBezTo>
                    <a:pt x="515" y="599"/>
                    <a:pt x="499" y="610"/>
                    <a:pt x="466" y="599"/>
                  </a:cubicBezTo>
                  <a:cubicBezTo>
                    <a:pt x="438" y="588"/>
                    <a:pt x="416" y="577"/>
                    <a:pt x="388" y="577"/>
                  </a:cubicBezTo>
                  <a:cubicBezTo>
                    <a:pt x="338" y="577"/>
                    <a:pt x="338" y="577"/>
                    <a:pt x="338" y="577"/>
                  </a:cubicBezTo>
                  <a:cubicBezTo>
                    <a:pt x="333" y="577"/>
                    <a:pt x="333" y="582"/>
                    <a:pt x="321" y="582"/>
                  </a:cubicBezTo>
                  <a:cubicBezTo>
                    <a:pt x="316" y="582"/>
                    <a:pt x="310" y="582"/>
                    <a:pt x="305" y="582"/>
                  </a:cubicBezTo>
                  <a:cubicBezTo>
                    <a:pt x="305" y="516"/>
                    <a:pt x="233" y="543"/>
                    <a:pt x="183" y="543"/>
                  </a:cubicBezTo>
                  <a:cubicBezTo>
                    <a:pt x="166" y="543"/>
                    <a:pt x="161" y="555"/>
                    <a:pt x="150" y="555"/>
                  </a:cubicBezTo>
                  <a:cubicBezTo>
                    <a:pt x="128" y="555"/>
                    <a:pt x="100" y="560"/>
                    <a:pt x="89" y="538"/>
                  </a:cubicBezTo>
                  <a:cubicBezTo>
                    <a:pt x="83" y="516"/>
                    <a:pt x="78" y="516"/>
                    <a:pt x="67" y="521"/>
                  </a:cubicBezTo>
                  <a:lnTo>
                    <a:pt x="67" y="521"/>
                  </a:lnTo>
                  <a:cubicBezTo>
                    <a:pt x="50" y="494"/>
                    <a:pt x="50" y="477"/>
                    <a:pt x="33" y="444"/>
                  </a:cubicBezTo>
                  <a:cubicBezTo>
                    <a:pt x="22" y="427"/>
                    <a:pt x="0" y="422"/>
                    <a:pt x="0" y="399"/>
                  </a:cubicBezTo>
                  <a:cubicBezTo>
                    <a:pt x="0" y="383"/>
                    <a:pt x="0" y="372"/>
                    <a:pt x="11" y="361"/>
                  </a:cubicBezTo>
                  <a:cubicBezTo>
                    <a:pt x="28" y="327"/>
                    <a:pt x="72" y="344"/>
                    <a:pt x="100" y="322"/>
                  </a:cubicBezTo>
                  <a:cubicBezTo>
                    <a:pt x="122" y="305"/>
                    <a:pt x="122" y="289"/>
                    <a:pt x="122" y="261"/>
                  </a:cubicBezTo>
                  <a:cubicBezTo>
                    <a:pt x="122" y="228"/>
                    <a:pt x="122" y="228"/>
                    <a:pt x="122" y="228"/>
                  </a:cubicBezTo>
                  <a:cubicBezTo>
                    <a:pt x="122" y="200"/>
                    <a:pt x="133" y="189"/>
                    <a:pt x="139" y="167"/>
                  </a:cubicBezTo>
                  <a:lnTo>
                    <a:pt x="139" y="167"/>
                  </a:lnTo>
                  <a:cubicBezTo>
                    <a:pt x="144" y="161"/>
                    <a:pt x="144" y="156"/>
                    <a:pt x="150" y="156"/>
                  </a:cubicBezTo>
                  <a:cubicBezTo>
                    <a:pt x="166" y="156"/>
                    <a:pt x="166" y="178"/>
                    <a:pt x="177" y="183"/>
                  </a:cubicBezTo>
                  <a:cubicBezTo>
                    <a:pt x="205" y="200"/>
                    <a:pt x="227" y="194"/>
                    <a:pt x="255" y="194"/>
                  </a:cubicBezTo>
                  <a:cubicBezTo>
                    <a:pt x="277" y="194"/>
                    <a:pt x="288" y="205"/>
                    <a:pt x="305" y="194"/>
                  </a:cubicBezTo>
                  <a:cubicBezTo>
                    <a:pt x="360" y="172"/>
                    <a:pt x="316" y="156"/>
                    <a:pt x="382" y="183"/>
                  </a:cubicBezTo>
                  <a:cubicBezTo>
                    <a:pt x="416" y="194"/>
                    <a:pt x="438" y="183"/>
                    <a:pt x="471" y="189"/>
                  </a:cubicBezTo>
                  <a:cubicBezTo>
                    <a:pt x="505" y="194"/>
                    <a:pt x="521" y="211"/>
                    <a:pt x="554" y="211"/>
                  </a:cubicBezTo>
                  <a:cubicBezTo>
                    <a:pt x="599" y="211"/>
                    <a:pt x="599" y="211"/>
                    <a:pt x="599" y="211"/>
                  </a:cubicBezTo>
                  <a:cubicBezTo>
                    <a:pt x="610" y="211"/>
                    <a:pt x="615" y="200"/>
                    <a:pt x="632" y="200"/>
                  </a:cubicBezTo>
                  <a:cubicBezTo>
                    <a:pt x="660" y="200"/>
                    <a:pt x="671" y="222"/>
                    <a:pt x="704" y="222"/>
                  </a:cubicBezTo>
                  <a:cubicBezTo>
                    <a:pt x="715" y="222"/>
                    <a:pt x="720" y="216"/>
                    <a:pt x="737" y="211"/>
                  </a:cubicBezTo>
                  <a:cubicBezTo>
                    <a:pt x="781" y="194"/>
                    <a:pt x="809" y="172"/>
                    <a:pt x="837" y="128"/>
                  </a:cubicBezTo>
                  <a:cubicBezTo>
                    <a:pt x="848" y="100"/>
                    <a:pt x="859" y="83"/>
                    <a:pt x="881" y="67"/>
                  </a:cubicBezTo>
                  <a:cubicBezTo>
                    <a:pt x="898" y="56"/>
                    <a:pt x="892" y="45"/>
                    <a:pt x="898" y="28"/>
                  </a:cubicBezTo>
                  <a:cubicBezTo>
                    <a:pt x="904" y="11"/>
                    <a:pt x="920" y="0"/>
                    <a:pt x="937" y="0"/>
                  </a:cubicBezTo>
                  <a:cubicBezTo>
                    <a:pt x="981" y="0"/>
                    <a:pt x="1003" y="28"/>
                    <a:pt x="1031" y="61"/>
                  </a:cubicBezTo>
                  <a:cubicBezTo>
                    <a:pt x="1042" y="78"/>
                    <a:pt x="1042" y="89"/>
                    <a:pt x="1059" y="106"/>
                  </a:cubicBezTo>
                  <a:cubicBezTo>
                    <a:pt x="1081" y="122"/>
                    <a:pt x="1103" y="133"/>
                    <a:pt x="1131" y="133"/>
                  </a:cubicBezTo>
                  <a:cubicBezTo>
                    <a:pt x="1164" y="133"/>
                    <a:pt x="1170" y="95"/>
                    <a:pt x="1197" y="95"/>
                  </a:cubicBezTo>
                  <a:cubicBezTo>
                    <a:pt x="1208" y="95"/>
                    <a:pt x="1214" y="106"/>
                    <a:pt x="1219" y="106"/>
                  </a:cubicBezTo>
                  <a:cubicBezTo>
                    <a:pt x="1236" y="117"/>
                    <a:pt x="1247" y="122"/>
                    <a:pt x="1264" y="133"/>
                  </a:cubicBezTo>
                  <a:cubicBezTo>
                    <a:pt x="1280" y="150"/>
                    <a:pt x="1297" y="161"/>
                    <a:pt x="1313" y="161"/>
                  </a:cubicBezTo>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73" name="Freeform 117">
              <a:extLst>
                <a:ext uri="{FF2B5EF4-FFF2-40B4-BE49-F238E27FC236}">
                  <a16:creationId xmlns:a16="http://schemas.microsoft.com/office/drawing/2014/main" xmlns="" id="{72B1378F-BCD0-490C-AF1A-C310EEC71486}"/>
                </a:ext>
              </a:extLst>
            </p:cNvPr>
            <p:cNvSpPr>
              <a:spLocks noChangeArrowheads="1"/>
            </p:cNvSpPr>
            <p:nvPr/>
          </p:nvSpPr>
          <p:spPr bwMode="auto">
            <a:xfrm>
              <a:off x="18461422" y="4430714"/>
              <a:ext cx="401612" cy="269875"/>
            </a:xfrm>
            <a:custGeom>
              <a:avLst/>
              <a:gdLst>
                <a:gd name="T0" fmla="*/ 1114 w 1115"/>
                <a:gd name="T1" fmla="*/ 322 h 749"/>
                <a:gd name="T2" fmla="*/ 1114 w 1115"/>
                <a:gd name="T3" fmla="*/ 322 h 749"/>
                <a:gd name="T4" fmla="*/ 1097 w 1115"/>
                <a:gd name="T5" fmla="*/ 383 h 749"/>
                <a:gd name="T6" fmla="*/ 1097 w 1115"/>
                <a:gd name="T7" fmla="*/ 416 h 749"/>
                <a:gd name="T8" fmla="*/ 1075 w 1115"/>
                <a:gd name="T9" fmla="*/ 477 h 749"/>
                <a:gd name="T10" fmla="*/ 986 w 1115"/>
                <a:gd name="T11" fmla="*/ 516 h 749"/>
                <a:gd name="T12" fmla="*/ 975 w 1115"/>
                <a:gd name="T13" fmla="*/ 554 h 749"/>
                <a:gd name="T14" fmla="*/ 1008 w 1115"/>
                <a:gd name="T15" fmla="*/ 599 h 749"/>
                <a:gd name="T16" fmla="*/ 1042 w 1115"/>
                <a:gd name="T17" fmla="*/ 676 h 749"/>
                <a:gd name="T18" fmla="*/ 1042 w 1115"/>
                <a:gd name="T19" fmla="*/ 676 h 749"/>
                <a:gd name="T20" fmla="*/ 1008 w 1115"/>
                <a:gd name="T21" fmla="*/ 693 h 749"/>
                <a:gd name="T22" fmla="*/ 964 w 1115"/>
                <a:gd name="T23" fmla="*/ 710 h 749"/>
                <a:gd name="T24" fmla="*/ 931 w 1115"/>
                <a:gd name="T25" fmla="*/ 704 h 749"/>
                <a:gd name="T26" fmla="*/ 870 w 1115"/>
                <a:gd name="T27" fmla="*/ 748 h 749"/>
                <a:gd name="T28" fmla="*/ 676 w 1115"/>
                <a:gd name="T29" fmla="*/ 704 h 749"/>
                <a:gd name="T30" fmla="*/ 549 w 1115"/>
                <a:gd name="T31" fmla="*/ 665 h 749"/>
                <a:gd name="T32" fmla="*/ 493 w 1115"/>
                <a:gd name="T33" fmla="*/ 632 h 749"/>
                <a:gd name="T34" fmla="*/ 460 w 1115"/>
                <a:gd name="T35" fmla="*/ 626 h 749"/>
                <a:gd name="T36" fmla="*/ 388 w 1115"/>
                <a:gd name="T37" fmla="*/ 610 h 749"/>
                <a:gd name="T38" fmla="*/ 293 w 1115"/>
                <a:gd name="T39" fmla="*/ 588 h 749"/>
                <a:gd name="T40" fmla="*/ 255 w 1115"/>
                <a:gd name="T41" fmla="*/ 588 h 749"/>
                <a:gd name="T42" fmla="*/ 150 w 1115"/>
                <a:gd name="T43" fmla="*/ 571 h 749"/>
                <a:gd name="T44" fmla="*/ 83 w 1115"/>
                <a:gd name="T45" fmla="*/ 571 h 749"/>
                <a:gd name="T46" fmla="*/ 39 w 1115"/>
                <a:gd name="T47" fmla="*/ 554 h 749"/>
                <a:gd name="T48" fmla="*/ 0 w 1115"/>
                <a:gd name="T49" fmla="*/ 554 h 749"/>
                <a:gd name="T50" fmla="*/ 0 w 1115"/>
                <a:gd name="T51" fmla="*/ 521 h 749"/>
                <a:gd name="T52" fmla="*/ 55 w 1115"/>
                <a:gd name="T53" fmla="*/ 427 h 749"/>
                <a:gd name="T54" fmla="*/ 33 w 1115"/>
                <a:gd name="T55" fmla="*/ 399 h 749"/>
                <a:gd name="T56" fmla="*/ 33 w 1115"/>
                <a:gd name="T57" fmla="*/ 399 h 749"/>
                <a:gd name="T58" fmla="*/ 27 w 1115"/>
                <a:gd name="T59" fmla="*/ 388 h 749"/>
                <a:gd name="T60" fmla="*/ 44 w 1115"/>
                <a:gd name="T61" fmla="*/ 344 h 749"/>
                <a:gd name="T62" fmla="*/ 17 w 1115"/>
                <a:gd name="T63" fmla="*/ 233 h 749"/>
                <a:gd name="T64" fmla="*/ 61 w 1115"/>
                <a:gd name="T65" fmla="*/ 150 h 749"/>
                <a:gd name="T66" fmla="*/ 144 w 1115"/>
                <a:gd name="T67" fmla="*/ 139 h 749"/>
                <a:gd name="T68" fmla="*/ 144 w 1115"/>
                <a:gd name="T69" fmla="*/ 139 h 749"/>
                <a:gd name="T70" fmla="*/ 216 w 1115"/>
                <a:gd name="T71" fmla="*/ 139 h 749"/>
                <a:gd name="T72" fmla="*/ 232 w 1115"/>
                <a:gd name="T73" fmla="*/ 122 h 749"/>
                <a:gd name="T74" fmla="*/ 255 w 1115"/>
                <a:gd name="T75" fmla="*/ 94 h 749"/>
                <a:gd name="T76" fmla="*/ 305 w 1115"/>
                <a:gd name="T77" fmla="*/ 11 h 749"/>
                <a:gd name="T78" fmla="*/ 305 w 1115"/>
                <a:gd name="T79" fmla="*/ 11 h 749"/>
                <a:gd name="T80" fmla="*/ 305 w 1115"/>
                <a:gd name="T81" fmla="*/ 11 h 749"/>
                <a:gd name="T82" fmla="*/ 343 w 1115"/>
                <a:gd name="T83" fmla="*/ 11 h 749"/>
                <a:gd name="T84" fmla="*/ 393 w 1115"/>
                <a:gd name="T85" fmla="*/ 0 h 749"/>
                <a:gd name="T86" fmla="*/ 482 w 1115"/>
                <a:gd name="T87" fmla="*/ 33 h 749"/>
                <a:gd name="T88" fmla="*/ 504 w 1115"/>
                <a:gd name="T89" fmla="*/ 67 h 749"/>
                <a:gd name="T90" fmla="*/ 549 w 1115"/>
                <a:gd name="T91" fmla="*/ 78 h 749"/>
                <a:gd name="T92" fmla="*/ 604 w 1115"/>
                <a:gd name="T93" fmla="*/ 61 h 749"/>
                <a:gd name="T94" fmla="*/ 648 w 1115"/>
                <a:gd name="T95" fmla="*/ 83 h 749"/>
                <a:gd name="T96" fmla="*/ 753 w 1115"/>
                <a:gd name="T97" fmla="*/ 122 h 749"/>
                <a:gd name="T98" fmla="*/ 770 w 1115"/>
                <a:gd name="T99" fmla="*/ 94 h 749"/>
                <a:gd name="T100" fmla="*/ 798 w 1115"/>
                <a:gd name="T101" fmla="*/ 89 h 749"/>
                <a:gd name="T102" fmla="*/ 881 w 1115"/>
                <a:gd name="T103" fmla="*/ 144 h 749"/>
                <a:gd name="T104" fmla="*/ 920 w 1115"/>
                <a:gd name="T105" fmla="*/ 183 h 749"/>
                <a:gd name="T106" fmla="*/ 936 w 1115"/>
                <a:gd name="T107" fmla="*/ 288 h 749"/>
                <a:gd name="T108" fmla="*/ 992 w 1115"/>
                <a:gd name="T109" fmla="*/ 316 h 749"/>
                <a:gd name="T110" fmla="*/ 1030 w 1115"/>
                <a:gd name="T111" fmla="*/ 322 h 749"/>
                <a:gd name="T112" fmla="*/ 1053 w 1115"/>
                <a:gd name="T113" fmla="*/ 316 h 749"/>
                <a:gd name="T114" fmla="*/ 1091 w 1115"/>
                <a:gd name="T115" fmla="*/ 338 h 749"/>
                <a:gd name="T116" fmla="*/ 1114 w 1115"/>
                <a:gd name="T117" fmla="*/ 322 h 7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115" h="749">
                  <a:moveTo>
                    <a:pt x="1114" y="322"/>
                  </a:moveTo>
                  <a:lnTo>
                    <a:pt x="1114" y="322"/>
                  </a:lnTo>
                  <a:cubicBezTo>
                    <a:pt x="1108" y="344"/>
                    <a:pt x="1097" y="355"/>
                    <a:pt x="1097" y="383"/>
                  </a:cubicBezTo>
                  <a:cubicBezTo>
                    <a:pt x="1097" y="416"/>
                    <a:pt x="1097" y="416"/>
                    <a:pt x="1097" y="416"/>
                  </a:cubicBezTo>
                  <a:cubicBezTo>
                    <a:pt x="1097" y="444"/>
                    <a:pt x="1097" y="460"/>
                    <a:pt x="1075" y="477"/>
                  </a:cubicBezTo>
                  <a:cubicBezTo>
                    <a:pt x="1047" y="499"/>
                    <a:pt x="1003" y="482"/>
                    <a:pt x="986" y="516"/>
                  </a:cubicBezTo>
                  <a:cubicBezTo>
                    <a:pt x="975" y="527"/>
                    <a:pt x="975" y="538"/>
                    <a:pt x="975" y="554"/>
                  </a:cubicBezTo>
                  <a:cubicBezTo>
                    <a:pt x="975" y="577"/>
                    <a:pt x="997" y="582"/>
                    <a:pt x="1008" y="599"/>
                  </a:cubicBezTo>
                  <a:cubicBezTo>
                    <a:pt x="1025" y="632"/>
                    <a:pt x="1025" y="649"/>
                    <a:pt x="1042" y="676"/>
                  </a:cubicBezTo>
                  <a:lnTo>
                    <a:pt x="1042" y="676"/>
                  </a:lnTo>
                  <a:cubicBezTo>
                    <a:pt x="1030" y="682"/>
                    <a:pt x="1025" y="687"/>
                    <a:pt x="1008" y="693"/>
                  </a:cubicBezTo>
                  <a:cubicBezTo>
                    <a:pt x="992" y="698"/>
                    <a:pt x="981" y="710"/>
                    <a:pt x="964" y="710"/>
                  </a:cubicBezTo>
                  <a:cubicBezTo>
                    <a:pt x="953" y="710"/>
                    <a:pt x="948" y="704"/>
                    <a:pt x="931" y="704"/>
                  </a:cubicBezTo>
                  <a:cubicBezTo>
                    <a:pt x="903" y="704"/>
                    <a:pt x="903" y="748"/>
                    <a:pt x="870" y="748"/>
                  </a:cubicBezTo>
                  <a:cubicBezTo>
                    <a:pt x="792" y="748"/>
                    <a:pt x="748" y="732"/>
                    <a:pt x="676" y="704"/>
                  </a:cubicBezTo>
                  <a:cubicBezTo>
                    <a:pt x="626" y="682"/>
                    <a:pt x="593" y="687"/>
                    <a:pt x="549" y="665"/>
                  </a:cubicBezTo>
                  <a:cubicBezTo>
                    <a:pt x="526" y="660"/>
                    <a:pt x="515" y="649"/>
                    <a:pt x="493" y="632"/>
                  </a:cubicBezTo>
                  <a:cubicBezTo>
                    <a:pt x="482" y="626"/>
                    <a:pt x="471" y="626"/>
                    <a:pt x="460" y="626"/>
                  </a:cubicBezTo>
                  <a:cubicBezTo>
                    <a:pt x="432" y="615"/>
                    <a:pt x="416" y="615"/>
                    <a:pt x="388" y="610"/>
                  </a:cubicBezTo>
                  <a:cubicBezTo>
                    <a:pt x="349" y="599"/>
                    <a:pt x="332" y="588"/>
                    <a:pt x="293" y="588"/>
                  </a:cubicBezTo>
                  <a:cubicBezTo>
                    <a:pt x="255" y="588"/>
                    <a:pt x="255" y="588"/>
                    <a:pt x="255" y="588"/>
                  </a:cubicBezTo>
                  <a:cubicBezTo>
                    <a:pt x="216" y="588"/>
                    <a:pt x="194" y="571"/>
                    <a:pt x="150" y="571"/>
                  </a:cubicBezTo>
                  <a:cubicBezTo>
                    <a:pt x="83" y="571"/>
                    <a:pt x="83" y="571"/>
                    <a:pt x="83" y="571"/>
                  </a:cubicBezTo>
                  <a:cubicBezTo>
                    <a:pt x="61" y="571"/>
                    <a:pt x="55" y="554"/>
                    <a:pt x="39" y="554"/>
                  </a:cubicBezTo>
                  <a:cubicBezTo>
                    <a:pt x="0" y="554"/>
                    <a:pt x="0" y="554"/>
                    <a:pt x="0" y="554"/>
                  </a:cubicBezTo>
                  <a:cubicBezTo>
                    <a:pt x="0" y="543"/>
                    <a:pt x="0" y="532"/>
                    <a:pt x="0" y="521"/>
                  </a:cubicBezTo>
                  <a:cubicBezTo>
                    <a:pt x="0" y="477"/>
                    <a:pt x="55" y="466"/>
                    <a:pt x="55" y="427"/>
                  </a:cubicBezTo>
                  <a:cubicBezTo>
                    <a:pt x="55" y="410"/>
                    <a:pt x="50" y="399"/>
                    <a:pt x="33" y="399"/>
                  </a:cubicBezTo>
                  <a:lnTo>
                    <a:pt x="33" y="399"/>
                  </a:lnTo>
                  <a:cubicBezTo>
                    <a:pt x="33" y="394"/>
                    <a:pt x="27" y="394"/>
                    <a:pt x="27" y="388"/>
                  </a:cubicBezTo>
                  <a:cubicBezTo>
                    <a:pt x="27" y="371"/>
                    <a:pt x="44" y="360"/>
                    <a:pt x="44" y="344"/>
                  </a:cubicBezTo>
                  <a:cubicBezTo>
                    <a:pt x="44" y="299"/>
                    <a:pt x="17" y="277"/>
                    <a:pt x="17" y="233"/>
                  </a:cubicBezTo>
                  <a:cubicBezTo>
                    <a:pt x="17" y="194"/>
                    <a:pt x="22" y="155"/>
                    <a:pt x="61" y="150"/>
                  </a:cubicBezTo>
                  <a:cubicBezTo>
                    <a:pt x="94" y="150"/>
                    <a:pt x="116" y="161"/>
                    <a:pt x="144" y="139"/>
                  </a:cubicBezTo>
                  <a:lnTo>
                    <a:pt x="144" y="139"/>
                  </a:lnTo>
                  <a:cubicBezTo>
                    <a:pt x="172" y="139"/>
                    <a:pt x="188" y="139"/>
                    <a:pt x="216" y="139"/>
                  </a:cubicBezTo>
                  <a:cubicBezTo>
                    <a:pt x="221" y="139"/>
                    <a:pt x="227" y="128"/>
                    <a:pt x="232" y="122"/>
                  </a:cubicBezTo>
                  <a:cubicBezTo>
                    <a:pt x="238" y="117"/>
                    <a:pt x="249" y="105"/>
                    <a:pt x="255" y="94"/>
                  </a:cubicBezTo>
                  <a:cubicBezTo>
                    <a:pt x="277" y="67"/>
                    <a:pt x="283" y="45"/>
                    <a:pt x="305" y="11"/>
                  </a:cubicBezTo>
                  <a:lnTo>
                    <a:pt x="305" y="11"/>
                  </a:lnTo>
                  <a:lnTo>
                    <a:pt x="305" y="11"/>
                  </a:lnTo>
                  <a:cubicBezTo>
                    <a:pt x="343" y="11"/>
                    <a:pt x="343" y="11"/>
                    <a:pt x="343" y="11"/>
                  </a:cubicBezTo>
                  <a:cubicBezTo>
                    <a:pt x="365" y="11"/>
                    <a:pt x="377" y="0"/>
                    <a:pt x="393" y="0"/>
                  </a:cubicBezTo>
                  <a:cubicBezTo>
                    <a:pt x="432" y="0"/>
                    <a:pt x="449" y="17"/>
                    <a:pt x="482" y="33"/>
                  </a:cubicBezTo>
                  <a:cubicBezTo>
                    <a:pt x="493" y="39"/>
                    <a:pt x="493" y="56"/>
                    <a:pt x="504" y="67"/>
                  </a:cubicBezTo>
                  <a:cubicBezTo>
                    <a:pt x="521" y="78"/>
                    <a:pt x="532" y="78"/>
                    <a:pt x="549" y="78"/>
                  </a:cubicBezTo>
                  <a:cubicBezTo>
                    <a:pt x="571" y="78"/>
                    <a:pt x="582" y="61"/>
                    <a:pt x="604" y="61"/>
                  </a:cubicBezTo>
                  <a:cubicBezTo>
                    <a:pt x="620" y="61"/>
                    <a:pt x="631" y="72"/>
                    <a:pt x="648" y="83"/>
                  </a:cubicBezTo>
                  <a:cubicBezTo>
                    <a:pt x="687" y="100"/>
                    <a:pt x="709" y="122"/>
                    <a:pt x="753" y="122"/>
                  </a:cubicBezTo>
                  <a:cubicBezTo>
                    <a:pt x="764" y="122"/>
                    <a:pt x="764" y="105"/>
                    <a:pt x="770" y="94"/>
                  </a:cubicBezTo>
                  <a:cubicBezTo>
                    <a:pt x="776" y="89"/>
                    <a:pt x="787" y="89"/>
                    <a:pt x="798" y="89"/>
                  </a:cubicBezTo>
                  <a:cubicBezTo>
                    <a:pt x="837" y="89"/>
                    <a:pt x="859" y="111"/>
                    <a:pt x="881" y="144"/>
                  </a:cubicBezTo>
                  <a:cubicBezTo>
                    <a:pt x="892" y="166"/>
                    <a:pt x="914" y="161"/>
                    <a:pt x="920" y="183"/>
                  </a:cubicBezTo>
                  <a:cubicBezTo>
                    <a:pt x="931" y="222"/>
                    <a:pt x="914" y="250"/>
                    <a:pt x="936" y="288"/>
                  </a:cubicBezTo>
                  <a:cubicBezTo>
                    <a:pt x="948" y="311"/>
                    <a:pt x="970" y="311"/>
                    <a:pt x="992" y="316"/>
                  </a:cubicBezTo>
                  <a:cubicBezTo>
                    <a:pt x="1003" y="322"/>
                    <a:pt x="1014" y="327"/>
                    <a:pt x="1030" y="322"/>
                  </a:cubicBezTo>
                  <a:cubicBezTo>
                    <a:pt x="1036" y="322"/>
                    <a:pt x="1042" y="316"/>
                    <a:pt x="1053" y="316"/>
                  </a:cubicBezTo>
                  <a:cubicBezTo>
                    <a:pt x="1069" y="316"/>
                    <a:pt x="1075" y="338"/>
                    <a:pt x="1091" y="338"/>
                  </a:cubicBezTo>
                  <a:cubicBezTo>
                    <a:pt x="1103" y="338"/>
                    <a:pt x="1108" y="327"/>
                    <a:pt x="1114" y="322"/>
                  </a:cubicBezTo>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74" name="Freeform 118">
              <a:extLst>
                <a:ext uri="{FF2B5EF4-FFF2-40B4-BE49-F238E27FC236}">
                  <a16:creationId xmlns:a16="http://schemas.microsoft.com/office/drawing/2014/main" xmlns="" id="{14D94A6C-AC24-4E6B-92F0-476E3F159902}"/>
                </a:ext>
              </a:extLst>
            </p:cNvPr>
            <p:cNvSpPr>
              <a:spLocks noChangeArrowheads="1"/>
            </p:cNvSpPr>
            <p:nvPr/>
          </p:nvSpPr>
          <p:spPr bwMode="auto">
            <a:xfrm>
              <a:off x="18337606" y="4406901"/>
              <a:ext cx="176202" cy="169863"/>
            </a:xfrm>
            <a:custGeom>
              <a:avLst/>
              <a:gdLst>
                <a:gd name="T0" fmla="*/ 377 w 489"/>
                <a:gd name="T1" fmla="*/ 465 h 472"/>
                <a:gd name="T2" fmla="*/ 377 w 489"/>
                <a:gd name="T3" fmla="*/ 465 h 472"/>
                <a:gd name="T4" fmla="*/ 371 w 489"/>
                <a:gd name="T5" fmla="*/ 454 h 472"/>
                <a:gd name="T6" fmla="*/ 388 w 489"/>
                <a:gd name="T7" fmla="*/ 410 h 472"/>
                <a:gd name="T8" fmla="*/ 361 w 489"/>
                <a:gd name="T9" fmla="*/ 299 h 472"/>
                <a:gd name="T10" fmla="*/ 405 w 489"/>
                <a:gd name="T11" fmla="*/ 216 h 472"/>
                <a:gd name="T12" fmla="*/ 488 w 489"/>
                <a:gd name="T13" fmla="*/ 205 h 472"/>
                <a:gd name="T14" fmla="*/ 488 w 489"/>
                <a:gd name="T15" fmla="*/ 205 h 472"/>
                <a:gd name="T16" fmla="*/ 460 w 489"/>
                <a:gd name="T17" fmla="*/ 116 h 472"/>
                <a:gd name="T18" fmla="*/ 477 w 489"/>
                <a:gd name="T19" fmla="*/ 83 h 472"/>
                <a:gd name="T20" fmla="*/ 477 w 489"/>
                <a:gd name="T21" fmla="*/ 83 h 472"/>
                <a:gd name="T22" fmla="*/ 460 w 489"/>
                <a:gd name="T23" fmla="*/ 72 h 472"/>
                <a:gd name="T24" fmla="*/ 438 w 489"/>
                <a:gd name="T25" fmla="*/ 50 h 472"/>
                <a:gd name="T26" fmla="*/ 394 w 489"/>
                <a:gd name="T27" fmla="*/ 61 h 472"/>
                <a:gd name="T28" fmla="*/ 322 w 489"/>
                <a:gd name="T29" fmla="*/ 38 h 472"/>
                <a:gd name="T30" fmla="*/ 299 w 489"/>
                <a:gd name="T31" fmla="*/ 27 h 472"/>
                <a:gd name="T32" fmla="*/ 255 w 489"/>
                <a:gd name="T33" fmla="*/ 27 h 472"/>
                <a:gd name="T34" fmla="*/ 183 w 489"/>
                <a:gd name="T35" fmla="*/ 5 h 472"/>
                <a:gd name="T36" fmla="*/ 100 w 489"/>
                <a:gd name="T37" fmla="*/ 205 h 472"/>
                <a:gd name="T38" fmla="*/ 61 w 489"/>
                <a:gd name="T39" fmla="*/ 293 h 472"/>
                <a:gd name="T40" fmla="*/ 50 w 489"/>
                <a:gd name="T41" fmla="*/ 327 h 472"/>
                <a:gd name="T42" fmla="*/ 11 w 489"/>
                <a:gd name="T43" fmla="*/ 365 h 472"/>
                <a:gd name="T44" fmla="*/ 0 w 489"/>
                <a:gd name="T45" fmla="*/ 399 h 472"/>
                <a:gd name="T46" fmla="*/ 6 w 489"/>
                <a:gd name="T47" fmla="*/ 410 h 472"/>
                <a:gd name="T48" fmla="*/ 100 w 489"/>
                <a:gd name="T49" fmla="*/ 410 h 472"/>
                <a:gd name="T50" fmla="*/ 133 w 489"/>
                <a:gd name="T51" fmla="*/ 393 h 472"/>
                <a:gd name="T52" fmla="*/ 144 w 489"/>
                <a:gd name="T53" fmla="*/ 388 h 472"/>
                <a:gd name="T54" fmla="*/ 189 w 489"/>
                <a:gd name="T55" fmla="*/ 388 h 472"/>
                <a:gd name="T56" fmla="*/ 233 w 489"/>
                <a:gd name="T57" fmla="*/ 421 h 472"/>
                <a:gd name="T58" fmla="*/ 344 w 489"/>
                <a:gd name="T59" fmla="*/ 471 h 472"/>
                <a:gd name="T60" fmla="*/ 371 w 489"/>
                <a:gd name="T61" fmla="*/ 465 h 472"/>
                <a:gd name="T62" fmla="*/ 377 w 489"/>
                <a:gd name="T63" fmla="*/ 465 h 4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489" h="472">
                  <a:moveTo>
                    <a:pt x="377" y="465"/>
                  </a:moveTo>
                  <a:lnTo>
                    <a:pt x="377" y="465"/>
                  </a:lnTo>
                  <a:cubicBezTo>
                    <a:pt x="377" y="460"/>
                    <a:pt x="371" y="460"/>
                    <a:pt x="371" y="454"/>
                  </a:cubicBezTo>
                  <a:cubicBezTo>
                    <a:pt x="371" y="437"/>
                    <a:pt x="388" y="426"/>
                    <a:pt x="388" y="410"/>
                  </a:cubicBezTo>
                  <a:cubicBezTo>
                    <a:pt x="388" y="365"/>
                    <a:pt x="361" y="343"/>
                    <a:pt x="361" y="299"/>
                  </a:cubicBezTo>
                  <a:cubicBezTo>
                    <a:pt x="361" y="260"/>
                    <a:pt x="366" y="221"/>
                    <a:pt x="405" y="216"/>
                  </a:cubicBezTo>
                  <a:cubicBezTo>
                    <a:pt x="438" y="216"/>
                    <a:pt x="460" y="227"/>
                    <a:pt x="488" y="205"/>
                  </a:cubicBezTo>
                  <a:lnTo>
                    <a:pt x="488" y="205"/>
                  </a:lnTo>
                  <a:cubicBezTo>
                    <a:pt x="466" y="177"/>
                    <a:pt x="460" y="155"/>
                    <a:pt x="460" y="116"/>
                  </a:cubicBezTo>
                  <a:cubicBezTo>
                    <a:pt x="460" y="105"/>
                    <a:pt x="471" y="94"/>
                    <a:pt x="477" y="83"/>
                  </a:cubicBezTo>
                  <a:lnTo>
                    <a:pt x="477" y="83"/>
                  </a:lnTo>
                  <a:cubicBezTo>
                    <a:pt x="471" y="83"/>
                    <a:pt x="466" y="77"/>
                    <a:pt x="460" y="72"/>
                  </a:cubicBezTo>
                  <a:cubicBezTo>
                    <a:pt x="449" y="66"/>
                    <a:pt x="449" y="50"/>
                    <a:pt x="438" y="50"/>
                  </a:cubicBezTo>
                  <a:cubicBezTo>
                    <a:pt x="421" y="50"/>
                    <a:pt x="410" y="61"/>
                    <a:pt x="394" y="61"/>
                  </a:cubicBezTo>
                  <a:cubicBezTo>
                    <a:pt x="366" y="61"/>
                    <a:pt x="349" y="50"/>
                    <a:pt x="322" y="38"/>
                  </a:cubicBezTo>
                  <a:cubicBezTo>
                    <a:pt x="316" y="38"/>
                    <a:pt x="310" y="27"/>
                    <a:pt x="299" y="27"/>
                  </a:cubicBezTo>
                  <a:cubicBezTo>
                    <a:pt x="255" y="27"/>
                    <a:pt x="255" y="27"/>
                    <a:pt x="255" y="27"/>
                  </a:cubicBezTo>
                  <a:cubicBezTo>
                    <a:pt x="216" y="27"/>
                    <a:pt x="233" y="0"/>
                    <a:pt x="183" y="5"/>
                  </a:cubicBezTo>
                  <a:cubicBezTo>
                    <a:pt x="122" y="66"/>
                    <a:pt x="117" y="122"/>
                    <a:pt x="100" y="205"/>
                  </a:cubicBezTo>
                  <a:cubicBezTo>
                    <a:pt x="95" y="244"/>
                    <a:pt x="78" y="260"/>
                    <a:pt x="61" y="293"/>
                  </a:cubicBezTo>
                  <a:cubicBezTo>
                    <a:pt x="56" y="304"/>
                    <a:pt x="56" y="316"/>
                    <a:pt x="50" y="327"/>
                  </a:cubicBezTo>
                  <a:cubicBezTo>
                    <a:pt x="39" y="343"/>
                    <a:pt x="22" y="349"/>
                    <a:pt x="11" y="365"/>
                  </a:cubicBezTo>
                  <a:cubicBezTo>
                    <a:pt x="6" y="377"/>
                    <a:pt x="6" y="388"/>
                    <a:pt x="0" y="399"/>
                  </a:cubicBezTo>
                  <a:cubicBezTo>
                    <a:pt x="6" y="410"/>
                    <a:pt x="6" y="410"/>
                    <a:pt x="6" y="410"/>
                  </a:cubicBezTo>
                  <a:cubicBezTo>
                    <a:pt x="39" y="410"/>
                    <a:pt x="61" y="410"/>
                    <a:pt x="100" y="410"/>
                  </a:cubicBezTo>
                  <a:cubicBezTo>
                    <a:pt x="117" y="410"/>
                    <a:pt x="122" y="404"/>
                    <a:pt x="133" y="393"/>
                  </a:cubicBezTo>
                  <a:cubicBezTo>
                    <a:pt x="139" y="393"/>
                    <a:pt x="139" y="388"/>
                    <a:pt x="144" y="388"/>
                  </a:cubicBezTo>
                  <a:cubicBezTo>
                    <a:pt x="161" y="388"/>
                    <a:pt x="166" y="388"/>
                    <a:pt x="189" y="388"/>
                  </a:cubicBezTo>
                  <a:cubicBezTo>
                    <a:pt x="211" y="388"/>
                    <a:pt x="216" y="404"/>
                    <a:pt x="233" y="421"/>
                  </a:cubicBezTo>
                  <a:cubicBezTo>
                    <a:pt x="266" y="449"/>
                    <a:pt x="294" y="471"/>
                    <a:pt x="344" y="471"/>
                  </a:cubicBezTo>
                  <a:cubicBezTo>
                    <a:pt x="355" y="471"/>
                    <a:pt x="361" y="465"/>
                    <a:pt x="371" y="465"/>
                  </a:cubicBezTo>
                  <a:cubicBezTo>
                    <a:pt x="377" y="465"/>
                    <a:pt x="377" y="465"/>
                    <a:pt x="377" y="465"/>
                  </a:cubicBezTo>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75" name="Freeform 119">
              <a:extLst>
                <a:ext uri="{FF2B5EF4-FFF2-40B4-BE49-F238E27FC236}">
                  <a16:creationId xmlns:a16="http://schemas.microsoft.com/office/drawing/2014/main" xmlns="" id="{115B37E6-D274-4E07-8749-42BE67144A37}"/>
                </a:ext>
              </a:extLst>
            </p:cNvPr>
            <p:cNvSpPr>
              <a:spLocks noChangeArrowheads="1"/>
            </p:cNvSpPr>
            <p:nvPr/>
          </p:nvSpPr>
          <p:spPr bwMode="auto">
            <a:xfrm>
              <a:off x="18502695" y="4406901"/>
              <a:ext cx="68259" cy="74613"/>
            </a:xfrm>
            <a:custGeom>
              <a:avLst/>
              <a:gdLst>
                <a:gd name="T0" fmla="*/ 17 w 190"/>
                <a:gd name="T1" fmla="*/ 83 h 206"/>
                <a:gd name="T2" fmla="*/ 17 w 190"/>
                <a:gd name="T3" fmla="*/ 83 h 206"/>
                <a:gd name="T4" fmla="*/ 72 w 190"/>
                <a:gd name="T5" fmla="*/ 99 h 206"/>
                <a:gd name="T6" fmla="*/ 150 w 190"/>
                <a:gd name="T7" fmla="*/ 66 h 206"/>
                <a:gd name="T8" fmla="*/ 189 w 190"/>
                <a:gd name="T9" fmla="*/ 77 h 206"/>
                <a:gd name="T10" fmla="*/ 189 w 190"/>
                <a:gd name="T11" fmla="*/ 77 h 206"/>
                <a:gd name="T12" fmla="*/ 139 w 190"/>
                <a:gd name="T13" fmla="*/ 160 h 206"/>
                <a:gd name="T14" fmla="*/ 116 w 190"/>
                <a:gd name="T15" fmla="*/ 188 h 206"/>
                <a:gd name="T16" fmla="*/ 100 w 190"/>
                <a:gd name="T17" fmla="*/ 205 h 206"/>
                <a:gd name="T18" fmla="*/ 28 w 190"/>
                <a:gd name="T19" fmla="*/ 205 h 206"/>
                <a:gd name="T20" fmla="*/ 28 w 190"/>
                <a:gd name="T21" fmla="*/ 205 h 206"/>
                <a:gd name="T22" fmla="*/ 0 w 190"/>
                <a:gd name="T23" fmla="*/ 116 h 206"/>
                <a:gd name="T24" fmla="*/ 17 w 190"/>
                <a:gd name="T25" fmla="*/ 83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90" h="206">
                  <a:moveTo>
                    <a:pt x="17" y="83"/>
                  </a:moveTo>
                  <a:lnTo>
                    <a:pt x="17" y="83"/>
                  </a:lnTo>
                  <a:cubicBezTo>
                    <a:pt x="34" y="94"/>
                    <a:pt x="50" y="99"/>
                    <a:pt x="72" y="99"/>
                  </a:cubicBezTo>
                  <a:cubicBezTo>
                    <a:pt x="144" y="99"/>
                    <a:pt x="116" y="0"/>
                    <a:pt x="150" y="66"/>
                  </a:cubicBezTo>
                  <a:cubicBezTo>
                    <a:pt x="161" y="77"/>
                    <a:pt x="172" y="77"/>
                    <a:pt x="189" y="77"/>
                  </a:cubicBezTo>
                  <a:lnTo>
                    <a:pt x="189" y="77"/>
                  </a:lnTo>
                  <a:cubicBezTo>
                    <a:pt x="167" y="111"/>
                    <a:pt x="161" y="133"/>
                    <a:pt x="139" y="160"/>
                  </a:cubicBezTo>
                  <a:cubicBezTo>
                    <a:pt x="133" y="171"/>
                    <a:pt x="122" y="183"/>
                    <a:pt x="116" y="188"/>
                  </a:cubicBezTo>
                  <a:cubicBezTo>
                    <a:pt x="111" y="194"/>
                    <a:pt x="105" y="205"/>
                    <a:pt x="100" y="205"/>
                  </a:cubicBezTo>
                  <a:cubicBezTo>
                    <a:pt x="72" y="205"/>
                    <a:pt x="56" y="205"/>
                    <a:pt x="28" y="205"/>
                  </a:cubicBezTo>
                  <a:lnTo>
                    <a:pt x="28" y="205"/>
                  </a:lnTo>
                  <a:cubicBezTo>
                    <a:pt x="6" y="177"/>
                    <a:pt x="0" y="155"/>
                    <a:pt x="0" y="116"/>
                  </a:cubicBezTo>
                  <a:cubicBezTo>
                    <a:pt x="0" y="105"/>
                    <a:pt x="11" y="94"/>
                    <a:pt x="17" y="83"/>
                  </a:cubicBezTo>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76" name="Freeform 120">
              <a:extLst>
                <a:ext uri="{FF2B5EF4-FFF2-40B4-BE49-F238E27FC236}">
                  <a16:creationId xmlns:a16="http://schemas.microsoft.com/office/drawing/2014/main" xmlns="" id="{76BF13F2-7AFF-4E59-8774-4C91224AD05E}"/>
                </a:ext>
              </a:extLst>
            </p:cNvPr>
            <p:cNvSpPr>
              <a:spLocks noChangeArrowheads="1"/>
            </p:cNvSpPr>
            <p:nvPr/>
          </p:nvSpPr>
          <p:spPr bwMode="auto">
            <a:xfrm>
              <a:off x="18045524" y="4094164"/>
              <a:ext cx="342878" cy="319087"/>
            </a:xfrm>
            <a:custGeom>
              <a:avLst/>
              <a:gdLst>
                <a:gd name="T0" fmla="*/ 28 w 954"/>
                <a:gd name="T1" fmla="*/ 382 h 887"/>
                <a:gd name="T2" fmla="*/ 133 w 954"/>
                <a:gd name="T3" fmla="*/ 471 h 887"/>
                <a:gd name="T4" fmla="*/ 239 w 954"/>
                <a:gd name="T5" fmla="*/ 460 h 887"/>
                <a:gd name="T6" fmla="*/ 305 w 954"/>
                <a:gd name="T7" fmla="*/ 255 h 887"/>
                <a:gd name="T8" fmla="*/ 466 w 954"/>
                <a:gd name="T9" fmla="*/ 199 h 887"/>
                <a:gd name="T10" fmla="*/ 682 w 954"/>
                <a:gd name="T11" fmla="*/ 33 h 887"/>
                <a:gd name="T12" fmla="*/ 765 w 954"/>
                <a:gd name="T13" fmla="*/ 0 h 887"/>
                <a:gd name="T14" fmla="*/ 914 w 954"/>
                <a:gd name="T15" fmla="*/ 149 h 887"/>
                <a:gd name="T16" fmla="*/ 914 w 954"/>
                <a:gd name="T17" fmla="*/ 155 h 887"/>
                <a:gd name="T18" fmla="*/ 931 w 954"/>
                <a:gd name="T19" fmla="*/ 232 h 887"/>
                <a:gd name="T20" fmla="*/ 931 w 954"/>
                <a:gd name="T21" fmla="*/ 410 h 887"/>
                <a:gd name="T22" fmla="*/ 926 w 954"/>
                <a:gd name="T23" fmla="*/ 515 h 887"/>
                <a:gd name="T24" fmla="*/ 904 w 954"/>
                <a:gd name="T25" fmla="*/ 648 h 887"/>
                <a:gd name="T26" fmla="*/ 876 w 954"/>
                <a:gd name="T27" fmla="*/ 859 h 887"/>
                <a:gd name="T28" fmla="*/ 853 w 954"/>
                <a:gd name="T29" fmla="*/ 842 h 887"/>
                <a:gd name="T30" fmla="*/ 809 w 954"/>
                <a:gd name="T31" fmla="*/ 781 h 887"/>
                <a:gd name="T32" fmla="*/ 759 w 954"/>
                <a:gd name="T33" fmla="*/ 770 h 887"/>
                <a:gd name="T34" fmla="*/ 615 w 954"/>
                <a:gd name="T35" fmla="*/ 825 h 887"/>
                <a:gd name="T36" fmla="*/ 527 w 954"/>
                <a:gd name="T37" fmla="*/ 775 h 887"/>
                <a:gd name="T38" fmla="*/ 372 w 954"/>
                <a:gd name="T39" fmla="*/ 709 h 887"/>
                <a:gd name="T40" fmla="*/ 372 w 954"/>
                <a:gd name="T41" fmla="*/ 731 h 887"/>
                <a:gd name="T42" fmla="*/ 416 w 954"/>
                <a:gd name="T43" fmla="*/ 842 h 887"/>
                <a:gd name="T44" fmla="*/ 432 w 954"/>
                <a:gd name="T45" fmla="*/ 886 h 887"/>
                <a:gd name="T46" fmla="*/ 366 w 954"/>
                <a:gd name="T47" fmla="*/ 875 h 887"/>
                <a:gd name="T48" fmla="*/ 333 w 954"/>
                <a:gd name="T49" fmla="*/ 825 h 887"/>
                <a:gd name="T50" fmla="*/ 255 w 954"/>
                <a:gd name="T51" fmla="*/ 753 h 887"/>
                <a:gd name="T52" fmla="*/ 200 w 954"/>
                <a:gd name="T53" fmla="*/ 703 h 887"/>
                <a:gd name="T54" fmla="*/ 122 w 954"/>
                <a:gd name="T55" fmla="*/ 593 h 887"/>
                <a:gd name="T56" fmla="*/ 106 w 954"/>
                <a:gd name="T57" fmla="*/ 554 h 887"/>
                <a:gd name="T58" fmla="*/ 22 w 954"/>
                <a:gd name="T59" fmla="*/ 504 h 887"/>
                <a:gd name="T60" fmla="*/ 0 w 954"/>
                <a:gd name="T61" fmla="*/ 476 h 887"/>
                <a:gd name="T62" fmla="*/ 28 w 954"/>
                <a:gd name="T63" fmla="*/ 382 h 8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54" h="887">
                  <a:moveTo>
                    <a:pt x="28" y="382"/>
                  </a:moveTo>
                  <a:lnTo>
                    <a:pt x="28" y="382"/>
                  </a:lnTo>
                  <a:cubicBezTo>
                    <a:pt x="55" y="393"/>
                    <a:pt x="61" y="410"/>
                    <a:pt x="78" y="432"/>
                  </a:cubicBezTo>
                  <a:cubicBezTo>
                    <a:pt x="94" y="449"/>
                    <a:pt x="106" y="471"/>
                    <a:pt x="133" y="471"/>
                  </a:cubicBezTo>
                  <a:cubicBezTo>
                    <a:pt x="172" y="471"/>
                    <a:pt x="172" y="471"/>
                    <a:pt x="172" y="471"/>
                  </a:cubicBezTo>
                  <a:cubicBezTo>
                    <a:pt x="194" y="471"/>
                    <a:pt x="211" y="460"/>
                    <a:pt x="239" y="460"/>
                  </a:cubicBezTo>
                  <a:cubicBezTo>
                    <a:pt x="239" y="437"/>
                    <a:pt x="227" y="421"/>
                    <a:pt x="227" y="393"/>
                  </a:cubicBezTo>
                  <a:cubicBezTo>
                    <a:pt x="227" y="332"/>
                    <a:pt x="255" y="288"/>
                    <a:pt x="305" y="255"/>
                  </a:cubicBezTo>
                  <a:cubicBezTo>
                    <a:pt x="321" y="243"/>
                    <a:pt x="333" y="232"/>
                    <a:pt x="349" y="227"/>
                  </a:cubicBezTo>
                  <a:cubicBezTo>
                    <a:pt x="394" y="216"/>
                    <a:pt x="427" y="216"/>
                    <a:pt x="466" y="199"/>
                  </a:cubicBezTo>
                  <a:cubicBezTo>
                    <a:pt x="532" y="171"/>
                    <a:pt x="571" y="149"/>
                    <a:pt x="626" y="105"/>
                  </a:cubicBezTo>
                  <a:cubicBezTo>
                    <a:pt x="654" y="83"/>
                    <a:pt x="660" y="61"/>
                    <a:pt x="682" y="33"/>
                  </a:cubicBezTo>
                  <a:cubicBezTo>
                    <a:pt x="687" y="22"/>
                    <a:pt x="687" y="11"/>
                    <a:pt x="698" y="11"/>
                  </a:cubicBezTo>
                  <a:cubicBezTo>
                    <a:pt x="720" y="0"/>
                    <a:pt x="737" y="0"/>
                    <a:pt x="765" y="0"/>
                  </a:cubicBezTo>
                  <a:cubicBezTo>
                    <a:pt x="793" y="0"/>
                    <a:pt x="809" y="22"/>
                    <a:pt x="826" y="50"/>
                  </a:cubicBezTo>
                  <a:cubicBezTo>
                    <a:pt x="859" y="88"/>
                    <a:pt x="865" y="127"/>
                    <a:pt x="914" y="149"/>
                  </a:cubicBezTo>
                  <a:lnTo>
                    <a:pt x="914" y="149"/>
                  </a:lnTo>
                  <a:cubicBezTo>
                    <a:pt x="914" y="155"/>
                    <a:pt x="914" y="155"/>
                    <a:pt x="914" y="155"/>
                  </a:cubicBezTo>
                  <a:cubicBezTo>
                    <a:pt x="914" y="177"/>
                    <a:pt x="920" y="188"/>
                    <a:pt x="920" y="210"/>
                  </a:cubicBezTo>
                  <a:cubicBezTo>
                    <a:pt x="920" y="221"/>
                    <a:pt x="926" y="227"/>
                    <a:pt x="931" y="232"/>
                  </a:cubicBezTo>
                  <a:cubicBezTo>
                    <a:pt x="948" y="255"/>
                    <a:pt x="953" y="266"/>
                    <a:pt x="953" y="293"/>
                  </a:cubicBezTo>
                  <a:cubicBezTo>
                    <a:pt x="953" y="338"/>
                    <a:pt x="931" y="365"/>
                    <a:pt x="931" y="410"/>
                  </a:cubicBezTo>
                  <a:cubicBezTo>
                    <a:pt x="931" y="432"/>
                    <a:pt x="948" y="437"/>
                    <a:pt x="948" y="460"/>
                  </a:cubicBezTo>
                  <a:cubicBezTo>
                    <a:pt x="948" y="482"/>
                    <a:pt x="937" y="493"/>
                    <a:pt x="926" y="515"/>
                  </a:cubicBezTo>
                  <a:cubicBezTo>
                    <a:pt x="914" y="554"/>
                    <a:pt x="904" y="576"/>
                    <a:pt x="904" y="615"/>
                  </a:cubicBezTo>
                  <a:cubicBezTo>
                    <a:pt x="904" y="648"/>
                    <a:pt x="904" y="648"/>
                    <a:pt x="904" y="648"/>
                  </a:cubicBezTo>
                  <a:cubicBezTo>
                    <a:pt x="914" y="731"/>
                    <a:pt x="914" y="731"/>
                    <a:pt x="914" y="731"/>
                  </a:cubicBezTo>
                  <a:cubicBezTo>
                    <a:pt x="914" y="781"/>
                    <a:pt x="909" y="814"/>
                    <a:pt x="876" y="859"/>
                  </a:cubicBezTo>
                  <a:lnTo>
                    <a:pt x="876" y="859"/>
                  </a:lnTo>
                  <a:cubicBezTo>
                    <a:pt x="865" y="853"/>
                    <a:pt x="865" y="842"/>
                    <a:pt x="853" y="842"/>
                  </a:cubicBezTo>
                  <a:cubicBezTo>
                    <a:pt x="831" y="842"/>
                    <a:pt x="809" y="836"/>
                    <a:pt x="809" y="814"/>
                  </a:cubicBezTo>
                  <a:cubicBezTo>
                    <a:pt x="809" y="781"/>
                    <a:pt x="809" y="781"/>
                    <a:pt x="809" y="781"/>
                  </a:cubicBezTo>
                  <a:cubicBezTo>
                    <a:pt x="809" y="775"/>
                    <a:pt x="809" y="775"/>
                    <a:pt x="804" y="775"/>
                  </a:cubicBezTo>
                  <a:cubicBezTo>
                    <a:pt x="787" y="775"/>
                    <a:pt x="776" y="781"/>
                    <a:pt x="759" y="770"/>
                  </a:cubicBezTo>
                  <a:cubicBezTo>
                    <a:pt x="732" y="764"/>
                    <a:pt x="720" y="748"/>
                    <a:pt x="687" y="748"/>
                  </a:cubicBezTo>
                  <a:cubicBezTo>
                    <a:pt x="648" y="748"/>
                    <a:pt x="632" y="787"/>
                    <a:pt x="615" y="825"/>
                  </a:cubicBezTo>
                  <a:cubicBezTo>
                    <a:pt x="604" y="825"/>
                    <a:pt x="604" y="825"/>
                    <a:pt x="604" y="825"/>
                  </a:cubicBezTo>
                  <a:cubicBezTo>
                    <a:pt x="576" y="803"/>
                    <a:pt x="560" y="787"/>
                    <a:pt x="527" y="775"/>
                  </a:cubicBezTo>
                  <a:cubicBezTo>
                    <a:pt x="510" y="770"/>
                    <a:pt x="493" y="770"/>
                    <a:pt x="482" y="759"/>
                  </a:cubicBezTo>
                  <a:cubicBezTo>
                    <a:pt x="443" y="737"/>
                    <a:pt x="421" y="715"/>
                    <a:pt x="372" y="709"/>
                  </a:cubicBezTo>
                  <a:cubicBezTo>
                    <a:pt x="372" y="709"/>
                    <a:pt x="372" y="709"/>
                    <a:pt x="372" y="715"/>
                  </a:cubicBezTo>
                  <a:cubicBezTo>
                    <a:pt x="372" y="720"/>
                    <a:pt x="372" y="720"/>
                    <a:pt x="372" y="731"/>
                  </a:cubicBezTo>
                  <a:cubicBezTo>
                    <a:pt x="372" y="748"/>
                    <a:pt x="394" y="753"/>
                    <a:pt x="399" y="775"/>
                  </a:cubicBezTo>
                  <a:cubicBezTo>
                    <a:pt x="405" y="803"/>
                    <a:pt x="410" y="814"/>
                    <a:pt x="416" y="842"/>
                  </a:cubicBezTo>
                  <a:cubicBezTo>
                    <a:pt x="421" y="853"/>
                    <a:pt x="432" y="859"/>
                    <a:pt x="432" y="875"/>
                  </a:cubicBezTo>
                  <a:cubicBezTo>
                    <a:pt x="432" y="881"/>
                    <a:pt x="432" y="881"/>
                    <a:pt x="432" y="886"/>
                  </a:cubicBezTo>
                  <a:cubicBezTo>
                    <a:pt x="399" y="886"/>
                    <a:pt x="399" y="886"/>
                    <a:pt x="399" y="886"/>
                  </a:cubicBezTo>
                  <a:cubicBezTo>
                    <a:pt x="388" y="886"/>
                    <a:pt x="372" y="886"/>
                    <a:pt x="366" y="875"/>
                  </a:cubicBezTo>
                  <a:cubicBezTo>
                    <a:pt x="360" y="864"/>
                    <a:pt x="372" y="853"/>
                    <a:pt x="360" y="842"/>
                  </a:cubicBezTo>
                  <a:cubicBezTo>
                    <a:pt x="355" y="831"/>
                    <a:pt x="344" y="831"/>
                    <a:pt x="333" y="825"/>
                  </a:cubicBezTo>
                  <a:cubicBezTo>
                    <a:pt x="310" y="809"/>
                    <a:pt x="305" y="792"/>
                    <a:pt x="283" y="775"/>
                  </a:cubicBezTo>
                  <a:cubicBezTo>
                    <a:pt x="272" y="764"/>
                    <a:pt x="261" y="764"/>
                    <a:pt x="255" y="753"/>
                  </a:cubicBezTo>
                  <a:cubicBezTo>
                    <a:pt x="249" y="731"/>
                    <a:pt x="239" y="720"/>
                    <a:pt x="222" y="715"/>
                  </a:cubicBezTo>
                  <a:cubicBezTo>
                    <a:pt x="216" y="709"/>
                    <a:pt x="205" y="709"/>
                    <a:pt x="200" y="703"/>
                  </a:cubicBezTo>
                  <a:cubicBezTo>
                    <a:pt x="188" y="687"/>
                    <a:pt x="183" y="676"/>
                    <a:pt x="166" y="659"/>
                  </a:cubicBezTo>
                  <a:cubicBezTo>
                    <a:pt x="144" y="642"/>
                    <a:pt x="128" y="620"/>
                    <a:pt x="122" y="593"/>
                  </a:cubicBezTo>
                  <a:cubicBezTo>
                    <a:pt x="122" y="587"/>
                    <a:pt x="122" y="587"/>
                    <a:pt x="122" y="587"/>
                  </a:cubicBezTo>
                  <a:cubicBezTo>
                    <a:pt x="111" y="587"/>
                    <a:pt x="106" y="570"/>
                    <a:pt x="106" y="554"/>
                  </a:cubicBezTo>
                  <a:cubicBezTo>
                    <a:pt x="94" y="532"/>
                    <a:pt x="78" y="526"/>
                    <a:pt x="55" y="515"/>
                  </a:cubicBezTo>
                  <a:cubicBezTo>
                    <a:pt x="45" y="509"/>
                    <a:pt x="28" y="515"/>
                    <a:pt x="22" y="504"/>
                  </a:cubicBezTo>
                  <a:cubicBezTo>
                    <a:pt x="17" y="498"/>
                    <a:pt x="22" y="482"/>
                    <a:pt x="11" y="482"/>
                  </a:cubicBezTo>
                  <a:cubicBezTo>
                    <a:pt x="6" y="476"/>
                    <a:pt x="0" y="476"/>
                    <a:pt x="0" y="476"/>
                  </a:cubicBezTo>
                  <a:lnTo>
                    <a:pt x="0" y="476"/>
                  </a:lnTo>
                  <a:cubicBezTo>
                    <a:pt x="0" y="437"/>
                    <a:pt x="0" y="410"/>
                    <a:pt x="28" y="382"/>
                  </a:cubicBezTo>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77" name="Freeform 121">
              <a:extLst>
                <a:ext uri="{FF2B5EF4-FFF2-40B4-BE49-F238E27FC236}">
                  <a16:creationId xmlns:a16="http://schemas.microsoft.com/office/drawing/2014/main" xmlns="" id="{8D68B8C2-E77E-4501-9FBF-B78849EBA15E}"/>
                </a:ext>
              </a:extLst>
            </p:cNvPr>
            <p:cNvSpPr>
              <a:spLocks noChangeArrowheads="1"/>
            </p:cNvSpPr>
            <p:nvPr/>
          </p:nvSpPr>
          <p:spPr bwMode="auto">
            <a:xfrm>
              <a:off x="17643914" y="3867151"/>
              <a:ext cx="412723" cy="479425"/>
            </a:xfrm>
            <a:custGeom>
              <a:avLst/>
              <a:gdLst>
                <a:gd name="T0" fmla="*/ 499 w 1148"/>
                <a:gd name="T1" fmla="*/ 1246 h 1330"/>
                <a:gd name="T2" fmla="*/ 443 w 1148"/>
                <a:gd name="T3" fmla="*/ 1262 h 1330"/>
                <a:gd name="T4" fmla="*/ 515 w 1148"/>
                <a:gd name="T5" fmla="*/ 1329 h 1330"/>
                <a:gd name="T6" fmla="*/ 570 w 1148"/>
                <a:gd name="T7" fmla="*/ 1301 h 1330"/>
                <a:gd name="T8" fmla="*/ 526 w 1148"/>
                <a:gd name="T9" fmla="*/ 1273 h 1330"/>
                <a:gd name="T10" fmla="*/ 1147 w 1148"/>
                <a:gd name="T11" fmla="*/ 1013 h 1330"/>
                <a:gd name="T12" fmla="*/ 1119 w 1148"/>
                <a:gd name="T13" fmla="*/ 1107 h 1330"/>
                <a:gd name="T14" fmla="*/ 1092 w 1148"/>
                <a:gd name="T15" fmla="*/ 1102 h 1330"/>
                <a:gd name="T16" fmla="*/ 1003 w 1148"/>
                <a:gd name="T17" fmla="*/ 1068 h 1330"/>
                <a:gd name="T18" fmla="*/ 964 w 1148"/>
                <a:gd name="T19" fmla="*/ 1030 h 1330"/>
                <a:gd name="T20" fmla="*/ 859 w 1148"/>
                <a:gd name="T21" fmla="*/ 930 h 1330"/>
                <a:gd name="T22" fmla="*/ 765 w 1148"/>
                <a:gd name="T23" fmla="*/ 863 h 1330"/>
                <a:gd name="T24" fmla="*/ 587 w 1148"/>
                <a:gd name="T25" fmla="*/ 730 h 1330"/>
                <a:gd name="T26" fmla="*/ 521 w 1148"/>
                <a:gd name="T27" fmla="*/ 675 h 1330"/>
                <a:gd name="T28" fmla="*/ 509 w 1148"/>
                <a:gd name="T29" fmla="*/ 592 h 1330"/>
                <a:gd name="T30" fmla="*/ 371 w 1148"/>
                <a:gd name="T31" fmla="*/ 481 h 1330"/>
                <a:gd name="T32" fmla="*/ 116 w 1148"/>
                <a:gd name="T33" fmla="*/ 171 h 1330"/>
                <a:gd name="T34" fmla="*/ 0 w 1148"/>
                <a:gd name="T35" fmla="*/ 99 h 1330"/>
                <a:gd name="T36" fmla="*/ 72 w 1148"/>
                <a:gd name="T37" fmla="*/ 33 h 1330"/>
                <a:gd name="T38" fmla="*/ 171 w 1148"/>
                <a:gd name="T39" fmla="*/ 0 h 1330"/>
                <a:gd name="T40" fmla="*/ 299 w 1148"/>
                <a:gd name="T41" fmla="*/ 121 h 1330"/>
                <a:gd name="T42" fmla="*/ 404 w 1148"/>
                <a:gd name="T43" fmla="*/ 193 h 1330"/>
                <a:gd name="T44" fmla="*/ 521 w 1148"/>
                <a:gd name="T45" fmla="*/ 198 h 1330"/>
                <a:gd name="T46" fmla="*/ 515 w 1148"/>
                <a:gd name="T47" fmla="*/ 287 h 1330"/>
                <a:gd name="T48" fmla="*/ 637 w 1148"/>
                <a:gd name="T49" fmla="*/ 381 h 1330"/>
                <a:gd name="T50" fmla="*/ 753 w 1148"/>
                <a:gd name="T51" fmla="*/ 442 h 1330"/>
                <a:gd name="T52" fmla="*/ 759 w 1148"/>
                <a:gd name="T53" fmla="*/ 597 h 1330"/>
                <a:gd name="T54" fmla="*/ 715 w 1148"/>
                <a:gd name="T55" fmla="*/ 653 h 1330"/>
                <a:gd name="T56" fmla="*/ 765 w 1148"/>
                <a:gd name="T57" fmla="*/ 692 h 1330"/>
                <a:gd name="T58" fmla="*/ 864 w 1148"/>
                <a:gd name="T59" fmla="*/ 758 h 1330"/>
                <a:gd name="T60" fmla="*/ 914 w 1148"/>
                <a:gd name="T61" fmla="*/ 825 h 1330"/>
                <a:gd name="T62" fmla="*/ 1047 w 1148"/>
                <a:gd name="T63" fmla="*/ 852 h 1330"/>
                <a:gd name="T64" fmla="*/ 1147 w 1148"/>
                <a:gd name="T65" fmla="*/ 1013 h 13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148" h="1330">
                  <a:moveTo>
                    <a:pt x="499" y="1246"/>
                  </a:moveTo>
                  <a:lnTo>
                    <a:pt x="499" y="1246"/>
                  </a:lnTo>
                  <a:cubicBezTo>
                    <a:pt x="487" y="1246"/>
                    <a:pt x="482" y="1240"/>
                    <a:pt x="471" y="1240"/>
                  </a:cubicBezTo>
                  <a:cubicBezTo>
                    <a:pt x="460" y="1240"/>
                    <a:pt x="454" y="1251"/>
                    <a:pt x="443" y="1262"/>
                  </a:cubicBezTo>
                  <a:cubicBezTo>
                    <a:pt x="460" y="1273"/>
                    <a:pt x="476" y="1279"/>
                    <a:pt x="487" y="1296"/>
                  </a:cubicBezTo>
                  <a:cubicBezTo>
                    <a:pt x="499" y="1307"/>
                    <a:pt x="499" y="1329"/>
                    <a:pt x="515" y="1329"/>
                  </a:cubicBezTo>
                  <a:cubicBezTo>
                    <a:pt x="521" y="1329"/>
                    <a:pt x="521" y="1323"/>
                    <a:pt x="532" y="1323"/>
                  </a:cubicBezTo>
                  <a:cubicBezTo>
                    <a:pt x="548" y="1318"/>
                    <a:pt x="570" y="1318"/>
                    <a:pt x="570" y="1301"/>
                  </a:cubicBezTo>
                  <a:cubicBezTo>
                    <a:pt x="570" y="1279"/>
                    <a:pt x="570" y="1279"/>
                    <a:pt x="570" y="1279"/>
                  </a:cubicBezTo>
                  <a:cubicBezTo>
                    <a:pt x="554" y="1273"/>
                    <a:pt x="543" y="1279"/>
                    <a:pt x="526" y="1273"/>
                  </a:cubicBezTo>
                  <a:cubicBezTo>
                    <a:pt x="515" y="1268"/>
                    <a:pt x="504" y="1251"/>
                    <a:pt x="499" y="1246"/>
                  </a:cubicBezTo>
                  <a:close/>
                  <a:moveTo>
                    <a:pt x="1147" y="1013"/>
                  </a:moveTo>
                  <a:lnTo>
                    <a:pt x="1147" y="1013"/>
                  </a:lnTo>
                  <a:cubicBezTo>
                    <a:pt x="1119" y="1041"/>
                    <a:pt x="1119" y="1068"/>
                    <a:pt x="1119" y="1107"/>
                  </a:cubicBezTo>
                  <a:lnTo>
                    <a:pt x="1119" y="1107"/>
                  </a:lnTo>
                  <a:cubicBezTo>
                    <a:pt x="1108" y="1107"/>
                    <a:pt x="1102" y="1107"/>
                    <a:pt x="1092" y="1102"/>
                  </a:cubicBezTo>
                  <a:cubicBezTo>
                    <a:pt x="1075" y="1091"/>
                    <a:pt x="1069" y="1080"/>
                    <a:pt x="1053" y="1080"/>
                  </a:cubicBezTo>
                  <a:cubicBezTo>
                    <a:pt x="1031" y="1074"/>
                    <a:pt x="1014" y="1085"/>
                    <a:pt x="1003" y="1068"/>
                  </a:cubicBezTo>
                  <a:cubicBezTo>
                    <a:pt x="997" y="1057"/>
                    <a:pt x="997" y="1046"/>
                    <a:pt x="992" y="1041"/>
                  </a:cubicBezTo>
                  <a:cubicBezTo>
                    <a:pt x="981" y="1035"/>
                    <a:pt x="969" y="1035"/>
                    <a:pt x="964" y="1030"/>
                  </a:cubicBezTo>
                  <a:cubicBezTo>
                    <a:pt x="959" y="1013"/>
                    <a:pt x="959" y="1002"/>
                    <a:pt x="942" y="991"/>
                  </a:cubicBezTo>
                  <a:cubicBezTo>
                    <a:pt x="908" y="969"/>
                    <a:pt x="898" y="947"/>
                    <a:pt x="859" y="930"/>
                  </a:cubicBezTo>
                  <a:cubicBezTo>
                    <a:pt x="831" y="913"/>
                    <a:pt x="803" y="919"/>
                    <a:pt x="781" y="897"/>
                  </a:cubicBezTo>
                  <a:cubicBezTo>
                    <a:pt x="775" y="886"/>
                    <a:pt x="775" y="874"/>
                    <a:pt x="765" y="863"/>
                  </a:cubicBezTo>
                  <a:cubicBezTo>
                    <a:pt x="753" y="847"/>
                    <a:pt x="737" y="841"/>
                    <a:pt x="720" y="830"/>
                  </a:cubicBezTo>
                  <a:cubicBezTo>
                    <a:pt x="665" y="791"/>
                    <a:pt x="637" y="769"/>
                    <a:pt x="587" y="730"/>
                  </a:cubicBezTo>
                  <a:cubicBezTo>
                    <a:pt x="560" y="714"/>
                    <a:pt x="548" y="692"/>
                    <a:pt x="521" y="675"/>
                  </a:cubicBezTo>
                  <a:lnTo>
                    <a:pt x="521" y="675"/>
                  </a:lnTo>
                  <a:cubicBezTo>
                    <a:pt x="521" y="664"/>
                    <a:pt x="532" y="658"/>
                    <a:pt x="532" y="653"/>
                  </a:cubicBezTo>
                  <a:cubicBezTo>
                    <a:pt x="532" y="625"/>
                    <a:pt x="515" y="614"/>
                    <a:pt x="509" y="592"/>
                  </a:cubicBezTo>
                  <a:cubicBezTo>
                    <a:pt x="499" y="570"/>
                    <a:pt x="493" y="548"/>
                    <a:pt x="471" y="525"/>
                  </a:cubicBezTo>
                  <a:cubicBezTo>
                    <a:pt x="437" y="503"/>
                    <a:pt x="410" y="498"/>
                    <a:pt x="371" y="481"/>
                  </a:cubicBezTo>
                  <a:cubicBezTo>
                    <a:pt x="304" y="453"/>
                    <a:pt x="282" y="414"/>
                    <a:pt x="238" y="359"/>
                  </a:cubicBezTo>
                  <a:cubicBezTo>
                    <a:pt x="177" y="298"/>
                    <a:pt x="177" y="232"/>
                    <a:pt x="116" y="171"/>
                  </a:cubicBezTo>
                  <a:cubicBezTo>
                    <a:pt x="94" y="149"/>
                    <a:pt x="72" y="154"/>
                    <a:pt x="50" y="137"/>
                  </a:cubicBezTo>
                  <a:cubicBezTo>
                    <a:pt x="28" y="126"/>
                    <a:pt x="11" y="110"/>
                    <a:pt x="0" y="99"/>
                  </a:cubicBezTo>
                  <a:lnTo>
                    <a:pt x="0" y="99"/>
                  </a:lnTo>
                  <a:cubicBezTo>
                    <a:pt x="5" y="55"/>
                    <a:pt x="33" y="44"/>
                    <a:pt x="72" y="33"/>
                  </a:cubicBezTo>
                  <a:cubicBezTo>
                    <a:pt x="110" y="22"/>
                    <a:pt x="133" y="17"/>
                    <a:pt x="171" y="0"/>
                  </a:cubicBezTo>
                  <a:lnTo>
                    <a:pt x="171" y="0"/>
                  </a:lnTo>
                  <a:cubicBezTo>
                    <a:pt x="183" y="17"/>
                    <a:pt x="194" y="22"/>
                    <a:pt x="210" y="33"/>
                  </a:cubicBezTo>
                  <a:cubicBezTo>
                    <a:pt x="243" y="65"/>
                    <a:pt x="260" y="88"/>
                    <a:pt x="299" y="121"/>
                  </a:cubicBezTo>
                  <a:cubicBezTo>
                    <a:pt x="321" y="143"/>
                    <a:pt x="327" y="171"/>
                    <a:pt x="360" y="182"/>
                  </a:cubicBezTo>
                  <a:cubicBezTo>
                    <a:pt x="376" y="187"/>
                    <a:pt x="388" y="187"/>
                    <a:pt x="404" y="193"/>
                  </a:cubicBezTo>
                  <a:cubicBezTo>
                    <a:pt x="432" y="198"/>
                    <a:pt x="443" y="209"/>
                    <a:pt x="471" y="209"/>
                  </a:cubicBezTo>
                  <a:cubicBezTo>
                    <a:pt x="493" y="209"/>
                    <a:pt x="499" y="209"/>
                    <a:pt x="521" y="198"/>
                  </a:cubicBezTo>
                  <a:lnTo>
                    <a:pt x="521" y="198"/>
                  </a:lnTo>
                  <a:cubicBezTo>
                    <a:pt x="515" y="232"/>
                    <a:pt x="515" y="254"/>
                    <a:pt x="515" y="287"/>
                  </a:cubicBezTo>
                  <a:cubicBezTo>
                    <a:pt x="548" y="320"/>
                    <a:pt x="587" y="298"/>
                    <a:pt x="620" y="320"/>
                  </a:cubicBezTo>
                  <a:cubicBezTo>
                    <a:pt x="642" y="331"/>
                    <a:pt x="626" y="359"/>
                    <a:pt x="637" y="381"/>
                  </a:cubicBezTo>
                  <a:cubicBezTo>
                    <a:pt x="637" y="398"/>
                    <a:pt x="648" y="403"/>
                    <a:pt x="665" y="409"/>
                  </a:cubicBezTo>
                  <a:cubicBezTo>
                    <a:pt x="693" y="431"/>
                    <a:pt x="715" y="442"/>
                    <a:pt x="753" y="442"/>
                  </a:cubicBezTo>
                  <a:cubicBezTo>
                    <a:pt x="792" y="448"/>
                    <a:pt x="842" y="453"/>
                    <a:pt x="842" y="492"/>
                  </a:cubicBezTo>
                  <a:cubicBezTo>
                    <a:pt x="842" y="548"/>
                    <a:pt x="798" y="564"/>
                    <a:pt x="759" y="597"/>
                  </a:cubicBezTo>
                  <a:cubicBezTo>
                    <a:pt x="737" y="614"/>
                    <a:pt x="709" y="614"/>
                    <a:pt x="709" y="636"/>
                  </a:cubicBezTo>
                  <a:cubicBezTo>
                    <a:pt x="709" y="642"/>
                    <a:pt x="715" y="647"/>
                    <a:pt x="715" y="653"/>
                  </a:cubicBezTo>
                  <a:cubicBezTo>
                    <a:pt x="720" y="664"/>
                    <a:pt x="715" y="675"/>
                    <a:pt x="726" y="681"/>
                  </a:cubicBezTo>
                  <a:cubicBezTo>
                    <a:pt x="737" y="692"/>
                    <a:pt x="748" y="686"/>
                    <a:pt x="765" y="692"/>
                  </a:cubicBezTo>
                  <a:cubicBezTo>
                    <a:pt x="787" y="692"/>
                    <a:pt x="798" y="703"/>
                    <a:pt x="820" y="719"/>
                  </a:cubicBezTo>
                  <a:cubicBezTo>
                    <a:pt x="842" y="730"/>
                    <a:pt x="853" y="736"/>
                    <a:pt x="864" y="758"/>
                  </a:cubicBezTo>
                  <a:cubicBezTo>
                    <a:pt x="875" y="775"/>
                    <a:pt x="864" y="791"/>
                    <a:pt x="875" y="808"/>
                  </a:cubicBezTo>
                  <a:cubicBezTo>
                    <a:pt x="881" y="819"/>
                    <a:pt x="898" y="825"/>
                    <a:pt x="914" y="825"/>
                  </a:cubicBezTo>
                  <a:cubicBezTo>
                    <a:pt x="981" y="825"/>
                    <a:pt x="981" y="825"/>
                    <a:pt x="981" y="825"/>
                  </a:cubicBezTo>
                  <a:cubicBezTo>
                    <a:pt x="1008" y="825"/>
                    <a:pt x="1025" y="841"/>
                    <a:pt x="1047" y="852"/>
                  </a:cubicBezTo>
                  <a:cubicBezTo>
                    <a:pt x="1097" y="880"/>
                    <a:pt x="1113" y="913"/>
                    <a:pt x="1130" y="969"/>
                  </a:cubicBezTo>
                  <a:cubicBezTo>
                    <a:pt x="1141" y="985"/>
                    <a:pt x="1147" y="996"/>
                    <a:pt x="1147" y="1013"/>
                  </a:cubicBezTo>
                  <a:close/>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78" name="Freeform 122">
              <a:extLst>
                <a:ext uri="{FF2B5EF4-FFF2-40B4-BE49-F238E27FC236}">
                  <a16:creationId xmlns:a16="http://schemas.microsoft.com/office/drawing/2014/main" xmlns="" id="{AFB6F26A-3927-483A-8992-373086891A94}"/>
                </a:ext>
              </a:extLst>
            </p:cNvPr>
            <p:cNvSpPr>
              <a:spLocks noChangeArrowheads="1"/>
            </p:cNvSpPr>
            <p:nvPr/>
          </p:nvSpPr>
          <p:spPr bwMode="auto">
            <a:xfrm>
              <a:off x="18261410" y="3729038"/>
              <a:ext cx="488918" cy="285750"/>
            </a:xfrm>
            <a:custGeom>
              <a:avLst/>
              <a:gdLst>
                <a:gd name="T0" fmla="*/ 1185 w 1358"/>
                <a:gd name="T1" fmla="*/ 458 h 792"/>
                <a:gd name="T2" fmla="*/ 1152 w 1358"/>
                <a:gd name="T3" fmla="*/ 464 h 792"/>
                <a:gd name="T4" fmla="*/ 1080 w 1358"/>
                <a:gd name="T5" fmla="*/ 536 h 792"/>
                <a:gd name="T6" fmla="*/ 1075 w 1358"/>
                <a:gd name="T7" fmla="*/ 619 h 792"/>
                <a:gd name="T8" fmla="*/ 1075 w 1358"/>
                <a:gd name="T9" fmla="*/ 686 h 792"/>
                <a:gd name="T10" fmla="*/ 1091 w 1358"/>
                <a:gd name="T11" fmla="*/ 741 h 792"/>
                <a:gd name="T12" fmla="*/ 1169 w 1358"/>
                <a:gd name="T13" fmla="*/ 719 h 792"/>
                <a:gd name="T14" fmla="*/ 1236 w 1358"/>
                <a:gd name="T15" fmla="*/ 724 h 792"/>
                <a:gd name="T16" fmla="*/ 1318 w 1358"/>
                <a:gd name="T17" fmla="*/ 686 h 792"/>
                <a:gd name="T18" fmla="*/ 1357 w 1358"/>
                <a:gd name="T19" fmla="*/ 580 h 792"/>
                <a:gd name="T20" fmla="*/ 1269 w 1358"/>
                <a:gd name="T21" fmla="*/ 492 h 792"/>
                <a:gd name="T22" fmla="*/ 1224 w 1358"/>
                <a:gd name="T23" fmla="*/ 464 h 792"/>
                <a:gd name="T24" fmla="*/ 1185 w 1358"/>
                <a:gd name="T25" fmla="*/ 458 h 792"/>
                <a:gd name="T26" fmla="*/ 260 w 1358"/>
                <a:gd name="T27" fmla="*/ 27 h 792"/>
                <a:gd name="T28" fmla="*/ 277 w 1358"/>
                <a:gd name="T29" fmla="*/ 83 h 792"/>
                <a:gd name="T30" fmla="*/ 277 w 1358"/>
                <a:gd name="T31" fmla="*/ 133 h 792"/>
                <a:gd name="T32" fmla="*/ 249 w 1358"/>
                <a:gd name="T33" fmla="*/ 94 h 792"/>
                <a:gd name="T34" fmla="*/ 232 w 1358"/>
                <a:gd name="T35" fmla="*/ 60 h 792"/>
                <a:gd name="T36" fmla="*/ 194 w 1358"/>
                <a:gd name="T37" fmla="*/ 38 h 792"/>
                <a:gd name="T38" fmla="*/ 121 w 1358"/>
                <a:gd name="T39" fmla="*/ 138 h 792"/>
                <a:gd name="T40" fmla="*/ 55 w 1358"/>
                <a:gd name="T41" fmla="*/ 199 h 792"/>
                <a:gd name="T42" fmla="*/ 33 w 1358"/>
                <a:gd name="T43" fmla="*/ 260 h 792"/>
                <a:gd name="T44" fmla="*/ 83 w 1358"/>
                <a:gd name="T45" fmla="*/ 277 h 792"/>
                <a:gd name="T46" fmla="*/ 194 w 1358"/>
                <a:gd name="T47" fmla="*/ 265 h 792"/>
                <a:gd name="T48" fmla="*/ 315 w 1358"/>
                <a:gd name="T49" fmla="*/ 404 h 792"/>
                <a:gd name="T50" fmla="*/ 349 w 1358"/>
                <a:gd name="T51" fmla="*/ 503 h 792"/>
                <a:gd name="T52" fmla="*/ 438 w 1358"/>
                <a:gd name="T53" fmla="*/ 630 h 792"/>
                <a:gd name="T54" fmla="*/ 593 w 1358"/>
                <a:gd name="T55" fmla="*/ 724 h 792"/>
                <a:gd name="T56" fmla="*/ 659 w 1358"/>
                <a:gd name="T57" fmla="*/ 614 h 792"/>
                <a:gd name="T58" fmla="*/ 681 w 1358"/>
                <a:gd name="T59" fmla="*/ 519 h 792"/>
                <a:gd name="T60" fmla="*/ 631 w 1358"/>
                <a:gd name="T61" fmla="*/ 442 h 792"/>
                <a:gd name="T62" fmla="*/ 520 w 1358"/>
                <a:gd name="T63" fmla="*/ 415 h 792"/>
                <a:gd name="T64" fmla="*/ 426 w 1358"/>
                <a:gd name="T65" fmla="*/ 188 h 792"/>
                <a:gd name="T66" fmla="*/ 399 w 1358"/>
                <a:gd name="T67" fmla="*/ 72 h 792"/>
                <a:gd name="T68" fmla="*/ 360 w 1358"/>
                <a:gd name="T69" fmla="*/ 22 h 792"/>
                <a:gd name="T70" fmla="*/ 327 w 1358"/>
                <a:gd name="T71" fmla="*/ 22 h 7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358" h="792">
                  <a:moveTo>
                    <a:pt x="1185" y="458"/>
                  </a:moveTo>
                  <a:lnTo>
                    <a:pt x="1185" y="458"/>
                  </a:lnTo>
                  <a:cubicBezTo>
                    <a:pt x="1185" y="458"/>
                    <a:pt x="1180" y="458"/>
                    <a:pt x="1174" y="458"/>
                  </a:cubicBezTo>
                  <a:cubicBezTo>
                    <a:pt x="1169" y="458"/>
                    <a:pt x="1163" y="464"/>
                    <a:pt x="1152" y="464"/>
                  </a:cubicBezTo>
                  <a:cubicBezTo>
                    <a:pt x="1108" y="464"/>
                    <a:pt x="1108" y="464"/>
                    <a:pt x="1108" y="464"/>
                  </a:cubicBezTo>
                  <a:cubicBezTo>
                    <a:pt x="1075" y="464"/>
                    <a:pt x="1097" y="514"/>
                    <a:pt x="1080" y="536"/>
                  </a:cubicBezTo>
                  <a:cubicBezTo>
                    <a:pt x="1069" y="564"/>
                    <a:pt x="1069" y="580"/>
                    <a:pt x="1058" y="608"/>
                  </a:cubicBezTo>
                  <a:cubicBezTo>
                    <a:pt x="1064" y="608"/>
                    <a:pt x="1075" y="614"/>
                    <a:pt x="1075" y="619"/>
                  </a:cubicBezTo>
                  <a:cubicBezTo>
                    <a:pt x="1075" y="636"/>
                    <a:pt x="1064" y="647"/>
                    <a:pt x="1064" y="664"/>
                  </a:cubicBezTo>
                  <a:cubicBezTo>
                    <a:pt x="1064" y="675"/>
                    <a:pt x="1075" y="675"/>
                    <a:pt x="1075" y="686"/>
                  </a:cubicBezTo>
                  <a:cubicBezTo>
                    <a:pt x="1080" y="702"/>
                    <a:pt x="1075" y="708"/>
                    <a:pt x="1075" y="724"/>
                  </a:cubicBezTo>
                  <a:cubicBezTo>
                    <a:pt x="1075" y="736"/>
                    <a:pt x="1080" y="741"/>
                    <a:pt x="1091" y="741"/>
                  </a:cubicBezTo>
                  <a:cubicBezTo>
                    <a:pt x="1108" y="741"/>
                    <a:pt x="1119" y="736"/>
                    <a:pt x="1136" y="730"/>
                  </a:cubicBezTo>
                  <a:cubicBezTo>
                    <a:pt x="1152" y="724"/>
                    <a:pt x="1163" y="730"/>
                    <a:pt x="1169" y="719"/>
                  </a:cubicBezTo>
                  <a:cubicBezTo>
                    <a:pt x="1191" y="664"/>
                    <a:pt x="1169" y="669"/>
                    <a:pt x="1219" y="713"/>
                  </a:cubicBezTo>
                  <a:cubicBezTo>
                    <a:pt x="1224" y="719"/>
                    <a:pt x="1230" y="719"/>
                    <a:pt x="1236" y="724"/>
                  </a:cubicBezTo>
                  <a:cubicBezTo>
                    <a:pt x="1252" y="791"/>
                    <a:pt x="1236" y="741"/>
                    <a:pt x="1274" y="730"/>
                  </a:cubicBezTo>
                  <a:cubicBezTo>
                    <a:pt x="1296" y="724"/>
                    <a:pt x="1318" y="713"/>
                    <a:pt x="1318" y="686"/>
                  </a:cubicBezTo>
                  <a:cubicBezTo>
                    <a:pt x="1318" y="675"/>
                    <a:pt x="1335" y="675"/>
                    <a:pt x="1341" y="658"/>
                  </a:cubicBezTo>
                  <a:cubicBezTo>
                    <a:pt x="1352" y="630"/>
                    <a:pt x="1357" y="614"/>
                    <a:pt x="1357" y="580"/>
                  </a:cubicBezTo>
                  <a:cubicBezTo>
                    <a:pt x="1357" y="553"/>
                    <a:pt x="1330" y="542"/>
                    <a:pt x="1302" y="525"/>
                  </a:cubicBezTo>
                  <a:cubicBezTo>
                    <a:pt x="1291" y="514"/>
                    <a:pt x="1291" y="492"/>
                    <a:pt x="1269" y="492"/>
                  </a:cubicBezTo>
                  <a:cubicBezTo>
                    <a:pt x="1263" y="492"/>
                    <a:pt x="1258" y="492"/>
                    <a:pt x="1252" y="497"/>
                  </a:cubicBezTo>
                  <a:cubicBezTo>
                    <a:pt x="1246" y="481"/>
                    <a:pt x="1241" y="464"/>
                    <a:pt x="1224" y="464"/>
                  </a:cubicBezTo>
                  <a:cubicBezTo>
                    <a:pt x="1213" y="464"/>
                    <a:pt x="1208" y="470"/>
                    <a:pt x="1197" y="470"/>
                  </a:cubicBezTo>
                  <a:cubicBezTo>
                    <a:pt x="1197" y="470"/>
                    <a:pt x="1191" y="458"/>
                    <a:pt x="1185" y="458"/>
                  </a:cubicBezTo>
                  <a:close/>
                  <a:moveTo>
                    <a:pt x="260" y="27"/>
                  </a:moveTo>
                  <a:lnTo>
                    <a:pt x="260" y="27"/>
                  </a:lnTo>
                  <a:cubicBezTo>
                    <a:pt x="266" y="38"/>
                    <a:pt x="277" y="44"/>
                    <a:pt x="277" y="49"/>
                  </a:cubicBezTo>
                  <a:cubicBezTo>
                    <a:pt x="277" y="60"/>
                    <a:pt x="277" y="72"/>
                    <a:pt x="277" y="83"/>
                  </a:cubicBezTo>
                  <a:cubicBezTo>
                    <a:pt x="282" y="99"/>
                    <a:pt x="288" y="110"/>
                    <a:pt x="293" y="133"/>
                  </a:cubicBezTo>
                  <a:cubicBezTo>
                    <a:pt x="277" y="133"/>
                    <a:pt x="277" y="133"/>
                    <a:pt x="277" y="133"/>
                  </a:cubicBezTo>
                  <a:cubicBezTo>
                    <a:pt x="266" y="133"/>
                    <a:pt x="260" y="121"/>
                    <a:pt x="249" y="116"/>
                  </a:cubicBezTo>
                  <a:cubicBezTo>
                    <a:pt x="249" y="110"/>
                    <a:pt x="249" y="105"/>
                    <a:pt x="249" y="94"/>
                  </a:cubicBezTo>
                  <a:cubicBezTo>
                    <a:pt x="249" y="88"/>
                    <a:pt x="254" y="88"/>
                    <a:pt x="254" y="83"/>
                  </a:cubicBezTo>
                  <a:cubicBezTo>
                    <a:pt x="254" y="72"/>
                    <a:pt x="238" y="72"/>
                    <a:pt x="232" y="60"/>
                  </a:cubicBezTo>
                  <a:cubicBezTo>
                    <a:pt x="221" y="49"/>
                    <a:pt x="227" y="33"/>
                    <a:pt x="210" y="33"/>
                  </a:cubicBezTo>
                  <a:cubicBezTo>
                    <a:pt x="205" y="33"/>
                    <a:pt x="199" y="38"/>
                    <a:pt x="194" y="38"/>
                  </a:cubicBezTo>
                  <a:cubicBezTo>
                    <a:pt x="155" y="49"/>
                    <a:pt x="110" y="66"/>
                    <a:pt x="110" y="105"/>
                  </a:cubicBezTo>
                  <a:cubicBezTo>
                    <a:pt x="110" y="121"/>
                    <a:pt x="121" y="121"/>
                    <a:pt x="121" y="138"/>
                  </a:cubicBezTo>
                  <a:cubicBezTo>
                    <a:pt x="121" y="155"/>
                    <a:pt x="105" y="160"/>
                    <a:pt x="88" y="171"/>
                  </a:cubicBezTo>
                  <a:cubicBezTo>
                    <a:pt x="72" y="182"/>
                    <a:pt x="66" y="188"/>
                    <a:pt x="55" y="199"/>
                  </a:cubicBezTo>
                  <a:cubicBezTo>
                    <a:pt x="33" y="210"/>
                    <a:pt x="0" y="216"/>
                    <a:pt x="0" y="243"/>
                  </a:cubicBezTo>
                  <a:cubicBezTo>
                    <a:pt x="0" y="254"/>
                    <a:pt x="22" y="260"/>
                    <a:pt x="33" y="260"/>
                  </a:cubicBezTo>
                  <a:cubicBezTo>
                    <a:pt x="44" y="260"/>
                    <a:pt x="49" y="254"/>
                    <a:pt x="61" y="254"/>
                  </a:cubicBezTo>
                  <a:cubicBezTo>
                    <a:pt x="72" y="260"/>
                    <a:pt x="72" y="271"/>
                    <a:pt x="83" y="277"/>
                  </a:cubicBezTo>
                  <a:cubicBezTo>
                    <a:pt x="105" y="288"/>
                    <a:pt x="121" y="282"/>
                    <a:pt x="149" y="282"/>
                  </a:cubicBezTo>
                  <a:cubicBezTo>
                    <a:pt x="166" y="282"/>
                    <a:pt x="177" y="265"/>
                    <a:pt x="194" y="265"/>
                  </a:cubicBezTo>
                  <a:cubicBezTo>
                    <a:pt x="243" y="265"/>
                    <a:pt x="288" y="288"/>
                    <a:pt x="299" y="338"/>
                  </a:cubicBezTo>
                  <a:cubicBezTo>
                    <a:pt x="305" y="360"/>
                    <a:pt x="299" y="387"/>
                    <a:pt x="315" y="404"/>
                  </a:cubicBezTo>
                  <a:cubicBezTo>
                    <a:pt x="332" y="421"/>
                    <a:pt x="360" y="426"/>
                    <a:pt x="360" y="447"/>
                  </a:cubicBezTo>
                  <a:cubicBezTo>
                    <a:pt x="349" y="503"/>
                    <a:pt x="349" y="503"/>
                    <a:pt x="349" y="503"/>
                  </a:cubicBezTo>
                  <a:cubicBezTo>
                    <a:pt x="365" y="531"/>
                    <a:pt x="365" y="553"/>
                    <a:pt x="376" y="580"/>
                  </a:cubicBezTo>
                  <a:cubicBezTo>
                    <a:pt x="393" y="608"/>
                    <a:pt x="415" y="614"/>
                    <a:pt x="438" y="630"/>
                  </a:cubicBezTo>
                  <a:cubicBezTo>
                    <a:pt x="476" y="658"/>
                    <a:pt x="498" y="680"/>
                    <a:pt x="543" y="697"/>
                  </a:cubicBezTo>
                  <a:cubicBezTo>
                    <a:pt x="565" y="702"/>
                    <a:pt x="571" y="724"/>
                    <a:pt x="593" y="724"/>
                  </a:cubicBezTo>
                  <a:cubicBezTo>
                    <a:pt x="615" y="724"/>
                    <a:pt x="615" y="697"/>
                    <a:pt x="626" y="680"/>
                  </a:cubicBezTo>
                  <a:cubicBezTo>
                    <a:pt x="642" y="658"/>
                    <a:pt x="659" y="641"/>
                    <a:pt x="659" y="614"/>
                  </a:cubicBezTo>
                  <a:cubicBezTo>
                    <a:pt x="659" y="558"/>
                    <a:pt x="659" y="558"/>
                    <a:pt x="659" y="558"/>
                  </a:cubicBezTo>
                  <a:cubicBezTo>
                    <a:pt x="659" y="542"/>
                    <a:pt x="670" y="531"/>
                    <a:pt x="681" y="519"/>
                  </a:cubicBezTo>
                  <a:cubicBezTo>
                    <a:pt x="704" y="492"/>
                    <a:pt x="748" y="464"/>
                    <a:pt x="692" y="464"/>
                  </a:cubicBezTo>
                  <a:cubicBezTo>
                    <a:pt x="665" y="464"/>
                    <a:pt x="653" y="447"/>
                    <a:pt x="631" y="442"/>
                  </a:cubicBezTo>
                  <a:cubicBezTo>
                    <a:pt x="598" y="442"/>
                    <a:pt x="576" y="437"/>
                    <a:pt x="548" y="426"/>
                  </a:cubicBezTo>
                  <a:cubicBezTo>
                    <a:pt x="537" y="421"/>
                    <a:pt x="526" y="421"/>
                    <a:pt x="520" y="415"/>
                  </a:cubicBezTo>
                  <a:cubicBezTo>
                    <a:pt x="482" y="354"/>
                    <a:pt x="476" y="310"/>
                    <a:pt x="448" y="243"/>
                  </a:cubicBezTo>
                  <a:cubicBezTo>
                    <a:pt x="443" y="221"/>
                    <a:pt x="432" y="210"/>
                    <a:pt x="426" y="188"/>
                  </a:cubicBezTo>
                  <a:cubicBezTo>
                    <a:pt x="415" y="160"/>
                    <a:pt x="421" y="144"/>
                    <a:pt x="421" y="121"/>
                  </a:cubicBezTo>
                  <a:cubicBezTo>
                    <a:pt x="415" y="99"/>
                    <a:pt x="410" y="94"/>
                    <a:pt x="399" y="72"/>
                  </a:cubicBezTo>
                  <a:cubicBezTo>
                    <a:pt x="393" y="60"/>
                    <a:pt x="393" y="49"/>
                    <a:pt x="387" y="38"/>
                  </a:cubicBezTo>
                  <a:cubicBezTo>
                    <a:pt x="382" y="27"/>
                    <a:pt x="365" y="27"/>
                    <a:pt x="360" y="22"/>
                  </a:cubicBezTo>
                  <a:cubicBezTo>
                    <a:pt x="354" y="16"/>
                    <a:pt x="354" y="11"/>
                    <a:pt x="349" y="5"/>
                  </a:cubicBezTo>
                  <a:cubicBezTo>
                    <a:pt x="343" y="0"/>
                    <a:pt x="332" y="11"/>
                    <a:pt x="327" y="22"/>
                  </a:cubicBezTo>
                  <a:cubicBezTo>
                    <a:pt x="305" y="33"/>
                    <a:pt x="288" y="27"/>
                    <a:pt x="260" y="27"/>
                  </a:cubicBezTo>
                  <a:close/>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79" name="Freeform 446">
              <a:extLst>
                <a:ext uri="{FF2B5EF4-FFF2-40B4-BE49-F238E27FC236}">
                  <a16:creationId xmlns:a16="http://schemas.microsoft.com/office/drawing/2014/main" xmlns="" id="{D90CD9E2-D646-4108-B62D-3725D951898E}"/>
                </a:ext>
              </a:extLst>
            </p:cNvPr>
            <p:cNvSpPr>
              <a:spLocks noChangeArrowheads="1"/>
            </p:cNvSpPr>
            <p:nvPr/>
          </p:nvSpPr>
          <p:spPr bwMode="auto">
            <a:xfrm>
              <a:off x="17828052" y="3781425"/>
              <a:ext cx="574638" cy="482600"/>
            </a:xfrm>
            <a:custGeom>
              <a:avLst/>
              <a:gdLst>
                <a:gd name="T0" fmla="*/ 632 w 1597"/>
                <a:gd name="T1" fmla="*/ 1251 h 1341"/>
                <a:gd name="T2" fmla="*/ 737 w 1597"/>
                <a:gd name="T3" fmla="*/ 1340 h 1341"/>
                <a:gd name="T4" fmla="*/ 843 w 1597"/>
                <a:gd name="T5" fmla="*/ 1329 h 1341"/>
                <a:gd name="T6" fmla="*/ 909 w 1597"/>
                <a:gd name="T7" fmla="*/ 1124 h 1341"/>
                <a:gd name="T8" fmla="*/ 1070 w 1597"/>
                <a:gd name="T9" fmla="*/ 1068 h 1341"/>
                <a:gd name="T10" fmla="*/ 1286 w 1597"/>
                <a:gd name="T11" fmla="*/ 902 h 1341"/>
                <a:gd name="T12" fmla="*/ 1369 w 1597"/>
                <a:gd name="T13" fmla="*/ 869 h 1341"/>
                <a:gd name="T14" fmla="*/ 1518 w 1597"/>
                <a:gd name="T15" fmla="*/ 1018 h 1341"/>
                <a:gd name="T16" fmla="*/ 1518 w 1597"/>
                <a:gd name="T17" fmla="*/ 1007 h 1341"/>
                <a:gd name="T18" fmla="*/ 1568 w 1597"/>
                <a:gd name="T19" fmla="*/ 874 h 1341"/>
                <a:gd name="T20" fmla="*/ 1518 w 1597"/>
                <a:gd name="T21" fmla="*/ 808 h 1341"/>
                <a:gd name="T22" fmla="*/ 1535 w 1597"/>
                <a:gd name="T23" fmla="*/ 719 h 1341"/>
                <a:gd name="T24" fmla="*/ 1579 w 1597"/>
                <a:gd name="T25" fmla="*/ 647 h 1341"/>
                <a:gd name="T26" fmla="*/ 1596 w 1597"/>
                <a:gd name="T27" fmla="*/ 614 h 1341"/>
                <a:gd name="T28" fmla="*/ 1508 w 1597"/>
                <a:gd name="T29" fmla="*/ 442 h 1341"/>
                <a:gd name="T30" fmla="*/ 1502 w 1597"/>
                <a:gd name="T31" fmla="*/ 370 h 1341"/>
                <a:gd name="T32" fmla="*/ 1413 w 1597"/>
                <a:gd name="T33" fmla="*/ 293 h 1341"/>
                <a:gd name="T34" fmla="*/ 1375 w 1597"/>
                <a:gd name="T35" fmla="*/ 249 h 1341"/>
                <a:gd name="T36" fmla="*/ 1252 w 1597"/>
                <a:gd name="T37" fmla="*/ 238 h 1341"/>
                <a:gd name="T38" fmla="*/ 1180 w 1597"/>
                <a:gd name="T39" fmla="*/ 238 h 1341"/>
                <a:gd name="T40" fmla="*/ 1119 w 1597"/>
                <a:gd name="T41" fmla="*/ 216 h 1341"/>
                <a:gd name="T42" fmla="*/ 1081 w 1597"/>
                <a:gd name="T43" fmla="*/ 255 h 1341"/>
                <a:gd name="T44" fmla="*/ 1053 w 1597"/>
                <a:gd name="T45" fmla="*/ 326 h 1341"/>
                <a:gd name="T46" fmla="*/ 1047 w 1597"/>
                <a:gd name="T47" fmla="*/ 260 h 1341"/>
                <a:gd name="T48" fmla="*/ 1036 w 1597"/>
                <a:gd name="T49" fmla="*/ 238 h 1341"/>
                <a:gd name="T50" fmla="*/ 1103 w 1597"/>
                <a:gd name="T51" fmla="*/ 133 h 1341"/>
                <a:gd name="T52" fmla="*/ 1047 w 1597"/>
                <a:gd name="T53" fmla="*/ 99 h 1341"/>
                <a:gd name="T54" fmla="*/ 1003 w 1597"/>
                <a:gd name="T55" fmla="*/ 77 h 1341"/>
                <a:gd name="T56" fmla="*/ 976 w 1597"/>
                <a:gd name="T57" fmla="*/ 27 h 1341"/>
                <a:gd name="T58" fmla="*/ 964 w 1597"/>
                <a:gd name="T59" fmla="*/ 44 h 1341"/>
                <a:gd name="T60" fmla="*/ 953 w 1597"/>
                <a:gd name="T61" fmla="*/ 5 h 1341"/>
                <a:gd name="T62" fmla="*/ 887 w 1597"/>
                <a:gd name="T63" fmla="*/ 11 h 1341"/>
                <a:gd name="T64" fmla="*/ 759 w 1597"/>
                <a:gd name="T65" fmla="*/ 5 h 1341"/>
                <a:gd name="T66" fmla="*/ 632 w 1597"/>
                <a:gd name="T67" fmla="*/ 38 h 1341"/>
                <a:gd name="T68" fmla="*/ 549 w 1597"/>
                <a:gd name="T69" fmla="*/ 121 h 1341"/>
                <a:gd name="T70" fmla="*/ 493 w 1597"/>
                <a:gd name="T71" fmla="*/ 260 h 1341"/>
                <a:gd name="T72" fmla="*/ 405 w 1597"/>
                <a:gd name="T73" fmla="*/ 266 h 1341"/>
                <a:gd name="T74" fmla="*/ 355 w 1597"/>
                <a:gd name="T75" fmla="*/ 177 h 1341"/>
                <a:gd name="T76" fmla="*/ 178 w 1597"/>
                <a:gd name="T77" fmla="*/ 320 h 1341"/>
                <a:gd name="T78" fmla="*/ 33 w 1597"/>
                <a:gd name="T79" fmla="*/ 398 h 1341"/>
                <a:gd name="T80" fmla="*/ 6 w 1597"/>
                <a:gd name="T81" fmla="*/ 436 h 1341"/>
                <a:gd name="T82" fmla="*/ 105 w 1597"/>
                <a:gd name="T83" fmla="*/ 558 h 1341"/>
                <a:gd name="T84" fmla="*/ 150 w 1597"/>
                <a:gd name="T85" fmla="*/ 647 h 1341"/>
                <a:gd name="T86" fmla="*/ 327 w 1597"/>
                <a:gd name="T87" fmla="*/ 730 h 1341"/>
                <a:gd name="T88" fmla="*/ 194 w 1597"/>
                <a:gd name="T89" fmla="*/ 874 h 1341"/>
                <a:gd name="T90" fmla="*/ 211 w 1597"/>
                <a:gd name="T91" fmla="*/ 919 h 1341"/>
                <a:gd name="T92" fmla="*/ 305 w 1597"/>
                <a:gd name="T93" fmla="*/ 957 h 1341"/>
                <a:gd name="T94" fmla="*/ 360 w 1597"/>
                <a:gd name="T95" fmla="*/ 1046 h 1341"/>
                <a:gd name="T96" fmla="*/ 466 w 1597"/>
                <a:gd name="T97" fmla="*/ 1063 h 1341"/>
                <a:gd name="T98" fmla="*/ 615 w 1597"/>
                <a:gd name="T99" fmla="*/ 1207 h 13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597" h="1341">
                  <a:moveTo>
                    <a:pt x="632" y="1251"/>
                  </a:moveTo>
                  <a:lnTo>
                    <a:pt x="632" y="1251"/>
                  </a:lnTo>
                  <a:cubicBezTo>
                    <a:pt x="659" y="1262"/>
                    <a:pt x="665" y="1279"/>
                    <a:pt x="682" y="1301"/>
                  </a:cubicBezTo>
                  <a:cubicBezTo>
                    <a:pt x="698" y="1318"/>
                    <a:pt x="710" y="1340"/>
                    <a:pt x="737" y="1340"/>
                  </a:cubicBezTo>
                  <a:cubicBezTo>
                    <a:pt x="776" y="1340"/>
                    <a:pt x="776" y="1340"/>
                    <a:pt x="776" y="1340"/>
                  </a:cubicBezTo>
                  <a:cubicBezTo>
                    <a:pt x="798" y="1340"/>
                    <a:pt x="815" y="1329"/>
                    <a:pt x="843" y="1329"/>
                  </a:cubicBezTo>
                  <a:cubicBezTo>
                    <a:pt x="843" y="1306"/>
                    <a:pt x="831" y="1290"/>
                    <a:pt x="831" y="1262"/>
                  </a:cubicBezTo>
                  <a:cubicBezTo>
                    <a:pt x="831" y="1201"/>
                    <a:pt x="859" y="1157"/>
                    <a:pt x="909" y="1124"/>
                  </a:cubicBezTo>
                  <a:cubicBezTo>
                    <a:pt x="925" y="1112"/>
                    <a:pt x="937" y="1101"/>
                    <a:pt x="953" y="1096"/>
                  </a:cubicBezTo>
                  <a:cubicBezTo>
                    <a:pt x="998" y="1085"/>
                    <a:pt x="1031" y="1085"/>
                    <a:pt x="1070" y="1068"/>
                  </a:cubicBezTo>
                  <a:cubicBezTo>
                    <a:pt x="1136" y="1040"/>
                    <a:pt x="1175" y="1018"/>
                    <a:pt x="1230" y="974"/>
                  </a:cubicBezTo>
                  <a:cubicBezTo>
                    <a:pt x="1258" y="952"/>
                    <a:pt x="1264" y="930"/>
                    <a:pt x="1286" y="902"/>
                  </a:cubicBezTo>
                  <a:cubicBezTo>
                    <a:pt x="1291" y="891"/>
                    <a:pt x="1291" y="880"/>
                    <a:pt x="1302" y="880"/>
                  </a:cubicBezTo>
                  <a:cubicBezTo>
                    <a:pt x="1324" y="869"/>
                    <a:pt x="1341" y="869"/>
                    <a:pt x="1369" y="869"/>
                  </a:cubicBezTo>
                  <a:cubicBezTo>
                    <a:pt x="1397" y="869"/>
                    <a:pt x="1413" y="891"/>
                    <a:pt x="1430" y="919"/>
                  </a:cubicBezTo>
                  <a:cubicBezTo>
                    <a:pt x="1463" y="957"/>
                    <a:pt x="1469" y="996"/>
                    <a:pt x="1518" y="1018"/>
                  </a:cubicBezTo>
                  <a:lnTo>
                    <a:pt x="1518" y="1018"/>
                  </a:lnTo>
                  <a:cubicBezTo>
                    <a:pt x="1518" y="1007"/>
                    <a:pt x="1518" y="1007"/>
                    <a:pt x="1518" y="1007"/>
                  </a:cubicBezTo>
                  <a:cubicBezTo>
                    <a:pt x="1518" y="974"/>
                    <a:pt x="1530" y="957"/>
                    <a:pt x="1541" y="930"/>
                  </a:cubicBezTo>
                  <a:cubicBezTo>
                    <a:pt x="1552" y="907"/>
                    <a:pt x="1568" y="896"/>
                    <a:pt x="1568" y="874"/>
                  </a:cubicBezTo>
                  <a:cubicBezTo>
                    <a:pt x="1568" y="858"/>
                    <a:pt x="1563" y="841"/>
                    <a:pt x="1552" y="830"/>
                  </a:cubicBezTo>
                  <a:cubicBezTo>
                    <a:pt x="1535" y="824"/>
                    <a:pt x="1518" y="824"/>
                    <a:pt x="1518" y="808"/>
                  </a:cubicBezTo>
                  <a:cubicBezTo>
                    <a:pt x="1518" y="791"/>
                    <a:pt x="1524" y="786"/>
                    <a:pt x="1530" y="774"/>
                  </a:cubicBezTo>
                  <a:cubicBezTo>
                    <a:pt x="1530" y="752"/>
                    <a:pt x="1530" y="741"/>
                    <a:pt x="1535" y="719"/>
                  </a:cubicBezTo>
                  <a:cubicBezTo>
                    <a:pt x="1541" y="697"/>
                    <a:pt x="1552" y="686"/>
                    <a:pt x="1563" y="669"/>
                  </a:cubicBezTo>
                  <a:cubicBezTo>
                    <a:pt x="1568" y="664"/>
                    <a:pt x="1579" y="652"/>
                    <a:pt x="1579" y="647"/>
                  </a:cubicBezTo>
                  <a:cubicBezTo>
                    <a:pt x="1579" y="647"/>
                    <a:pt x="1574" y="647"/>
                    <a:pt x="1574" y="641"/>
                  </a:cubicBezTo>
                  <a:cubicBezTo>
                    <a:pt x="1574" y="630"/>
                    <a:pt x="1596" y="625"/>
                    <a:pt x="1596" y="614"/>
                  </a:cubicBezTo>
                  <a:cubicBezTo>
                    <a:pt x="1596" y="558"/>
                    <a:pt x="1557" y="536"/>
                    <a:pt x="1530" y="492"/>
                  </a:cubicBezTo>
                  <a:cubicBezTo>
                    <a:pt x="1524" y="475"/>
                    <a:pt x="1508" y="464"/>
                    <a:pt x="1508" y="442"/>
                  </a:cubicBezTo>
                  <a:cubicBezTo>
                    <a:pt x="1508" y="409"/>
                    <a:pt x="1508" y="409"/>
                    <a:pt x="1508" y="409"/>
                  </a:cubicBezTo>
                  <a:cubicBezTo>
                    <a:pt x="1508" y="392"/>
                    <a:pt x="1513" y="387"/>
                    <a:pt x="1502" y="370"/>
                  </a:cubicBezTo>
                  <a:cubicBezTo>
                    <a:pt x="1491" y="353"/>
                    <a:pt x="1469" y="364"/>
                    <a:pt x="1446" y="353"/>
                  </a:cubicBezTo>
                  <a:cubicBezTo>
                    <a:pt x="1424" y="337"/>
                    <a:pt x="1413" y="320"/>
                    <a:pt x="1413" y="293"/>
                  </a:cubicBezTo>
                  <a:cubicBezTo>
                    <a:pt x="1413" y="282"/>
                    <a:pt x="1424" y="277"/>
                    <a:pt x="1424" y="260"/>
                  </a:cubicBezTo>
                  <a:cubicBezTo>
                    <a:pt x="1424" y="243"/>
                    <a:pt x="1397" y="249"/>
                    <a:pt x="1375" y="249"/>
                  </a:cubicBezTo>
                  <a:cubicBezTo>
                    <a:pt x="1358" y="249"/>
                    <a:pt x="1352" y="238"/>
                    <a:pt x="1330" y="238"/>
                  </a:cubicBezTo>
                  <a:cubicBezTo>
                    <a:pt x="1302" y="238"/>
                    <a:pt x="1280" y="238"/>
                    <a:pt x="1252" y="238"/>
                  </a:cubicBezTo>
                  <a:cubicBezTo>
                    <a:pt x="1242" y="238"/>
                    <a:pt x="1236" y="249"/>
                    <a:pt x="1230" y="249"/>
                  </a:cubicBezTo>
                  <a:cubicBezTo>
                    <a:pt x="1208" y="249"/>
                    <a:pt x="1203" y="238"/>
                    <a:pt x="1180" y="238"/>
                  </a:cubicBezTo>
                  <a:cubicBezTo>
                    <a:pt x="1164" y="232"/>
                    <a:pt x="1153" y="238"/>
                    <a:pt x="1142" y="232"/>
                  </a:cubicBezTo>
                  <a:cubicBezTo>
                    <a:pt x="1131" y="227"/>
                    <a:pt x="1131" y="221"/>
                    <a:pt x="1119" y="216"/>
                  </a:cubicBezTo>
                  <a:lnTo>
                    <a:pt x="1119" y="216"/>
                  </a:lnTo>
                  <a:cubicBezTo>
                    <a:pt x="1108" y="238"/>
                    <a:pt x="1086" y="238"/>
                    <a:pt x="1081" y="255"/>
                  </a:cubicBezTo>
                  <a:cubicBezTo>
                    <a:pt x="1064" y="282"/>
                    <a:pt x="1064" y="298"/>
                    <a:pt x="1053" y="326"/>
                  </a:cubicBezTo>
                  <a:cubicBezTo>
                    <a:pt x="1053" y="331"/>
                    <a:pt x="1053" y="331"/>
                    <a:pt x="1053" y="326"/>
                  </a:cubicBezTo>
                  <a:cubicBezTo>
                    <a:pt x="1047" y="314"/>
                    <a:pt x="1047" y="309"/>
                    <a:pt x="1047" y="298"/>
                  </a:cubicBezTo>
                  <a:cubicBezTo>
                    <a:pt x="1047" y="282"/>
                    <a:pt x="1047" y="277"/>
                    <a:pt x="1047" y="260"/>
                  </a:cubicBezTo>
                  <a:cubicBezTo>
                    <a:pt x="1047" y="249"/>
                    <a:pt x="1042" y="243"/>
                    <a:pt x="1036" y="238"/>
                  </a:cubicBezTo>
                  <a:lnTo>
                    <a:pt x="1036" y="238"/>
                  </a:lnTo>
                  <a:cubicBezTo>
                    <a:pt x="1042" y="221"/>
                    <a:pt x="1058" y="221"/>
                    <a:pt x="1064" y="210"/>
                  </a:cubicBezTo>
                  <a:cubicBezTo>
                    <a:pt x="1086" y="182"/>
                    <a:pt x="1103" y="166"/>
                    <a:pt x="1103" y="133"/>
                  </a:cubicBezTo>
                  <a:cubicBezTo>
                    <a:pt x="1103" y="116"/>
                    <a:pt x="1092" y="94"/>
                    <a:pt x="1075" y="94"/>
                  </a:cubicBezTo>
                  <a:cubicBezTo>
                    <a:pt x="1064" y="94"/>
                    <a:pt x="1058" y="99"/>
                    <a:pt x="1047" y="99"/>
                  </a:cubicBezTo>
                  <a:cubicBezTo>
                    <a:pt x="1036" y="99"/>
                    <a:pt x="1031" y="94"/>
                    <a:pt x="1025" y="88"/>
                  </a:cubicBezTo>
                  <a:cubicBezTo>
                    <a:pt x="1020" y="83"/>
                    <a:pt x="1009" y="83"/>
                    <a:pt x="1003" y="77"/>
                  </a:cubicBezTo>
                  <a:cubicBezTo>
                    <a:pt x="998" y="55"/>
                    <a:pt x="998" y="33"/>
                    <a:pt x="976" y="27"/>
                  </a:cubicBezTo>
                  <a:lnTo>
                    <a:pt x="976" y="27"/>
                  </a:lnTo>
                  <a:cubicBezTo>
                    <a:pt x="964" y="44"/>
                    <a:pt x="964" y="44"/>
                    <a:pt x="964" y="44"/>
                  </a:cubicBezTo>
                  <a:lnTo>
                    <a:pt x="964" y="44"/>
                  </a:lnTo>
                  <a:cubicBezTo>
                    <a:pt x="953" y="38"/>
                    <a:pt x="948" y="33"/>
                    <a:pt x="948" y="22"/>
                  </a:cubicBezTo>
                  <a:cubicBezTo>
                    <a:pt x="948" y="16"/>
                    <a:pt x="953" y="11"/>
                    <a:pt x="953" y="5"/>
                  </a:cubicBezTo>
                  <a:lnTo>
                    <a:pt x="953" y="5"/>
                  </a:lnTo>
                  <a:cubicBezTo>
                    <a:pt x="931" y="5"/>
                    <a:pt x="909" y="0"/>
                    <a:pt x="887" y="11"/>
                  </a:cubicBezTo>
                  <a:cubicBezTo>
                    <a:pt x="870" y="16"/>
                    <a:pt x="865" y="22"/>
                    <a:pt x="848" y="22"/>
                  </a:cubicBezTo>
                  <a:cubicBezTo>
                    <a:pt x="809" y="22"/>
                    <a:pt x="792" y="5"/>
                    <a:pt x="759" y="5"/>
                  </a:cubicBezTo>
                  <a:cubicBezTo>
                    <a:pt x="715" y="5"/>
                    <a:pt x="715" y="5"/>
                    <a:pt x="715" y="5"/>
                  </a:cubicBezTo>
                  <a:cubicBezTo>
                    <a:pt x="676" y="5"/>
                    <a:pt x="659" y="22"/>
                    <a:pt x="632" y="38"/>
                  </a:cubicBezTo>
                  <a:cubicBezTo>
                    <a:pt x="610" y="55"/>
                    <a:pt x="593" y="61"/>
                    <a:pt x="571" y="77"/>
                  </a:cubicBezTo>
                  <a:cubicBezTo>
                    <a:pt x="554" y="88"/>
                    <a:pt x="554" y="105"/>
                    <a:pt x="549" y="121"/>
                  </a:cubicBezTo>
                  <a:cubicBezTo>
                    <a:pt x="526" y="149"/>
                    <a:pt x="521" y="171"/>
                    <a:pt x="510" y="205"/>
                  </a:cubicBezTo>
                  <a:cubicBezTo>
                    <a:pt x="499" y="227"/>
                    <a:pt x="510" y="243"/>
                    <a:pt x="493" y="260"/>
                  </a:cubicBezTo>
                  <a:cubicBezTo>
                    <a:pt x="482" y="277"/>
                    <a:pt x="466" y="277"/>
                    <a:pt x="444" y="277"/>
                  </a:cubicBezTo>
                  <a:cubicBezTo>
                    <a:pt x="427" y="277"/>
                    <a:pt x="416" y="277"/>
                    <a:pt x="405" y="266"/>
                  </a:cubicBezTo>
                  <a:cubicBezTo>
                    <a:pt x="388" y="243"/>
                    <a:pt x="399" y="216"/>
                    <a:pt x="383" y="194"/>
                  </a:cubicBezTo>
                  <a:cubicBezTo>
                    <a:pt x="377" y="182"/>
                    <a:pt x="366" y="177"/>
                    <a:pt x="355" y="177"/>
                  </a:cubicBezTo>
                  <a:cubicBezTo>
                    <a:pt x="316" y="177"/>
                    <a:pt x="299" y="205"/>
                    <a:pt x="277" y="232"/>
                  </a:cubicBezTo>
                  <a:cubicBezTo>
                    <a:pt x="250" y="277"/>
                    <a:pt x="227" y="298"/>
                    <a:pt x="178" y="320"/>
                  </a:cubicBezTo>
                  <a:cubicBezTo>
                    <a:pt x="139" y="337"/>
                    <a:pt x="111" y="326"/>
                    <a:pt x="83" y="353"/>
                  </a:cubicBezTo>
                  <a:cubicBezTo>
                    <a:pt x="61" y="364"/>
                    <a:pt x="50" y="381"/>
                    <a:pt x="33" y="398"/>
                  </a:cubicBezTo>
                  <a:cubicBezTo>
                    <a:pt x="17" y="414"/>
                    <a:pt x="17" y="431"/>
                    <a:pt x="6" y="436"/>
                  </a:cubicBezTo>
                  <a:lnTo>
                    <a:pt x="6" y="436"/>
                  </a:lnTo>
                  <a:cubicBezTo>
                    <a:pt x="0" y="470"/>
                    <a:pt x="0" y="492"/>
                    <a:pt x="0" y="525"/>
                  </a:cubicBezTo>
                  <a:cubicBezTo>
                    <a:pt x="33" y="558"/>
                    <a:pt x="72" y="536"/>
                    <a:pt x="105" y="558"/>
                  </a:cubicBezTo>
                  <a:cubicBezTo>
                    <a:pt x="127" y="569"/>
                    <a:pt x="111" y="597"/>
                    <a:pt x="122" y="619"/>
                  </a:cubicBezTo>
                  <a:cubicBezTo>
                    <a:pt x="122" y="636"/>
                    <a:pt x="133" y="641"/>
                    <a:pt x="150" y="647"/>
                  </a:cubicBezTo>
                  <a:cubicBezTo>
                    <a:pt x="178" y="669"/>
                    <a:pt x="200" y="680"/>
                    <a:pt x="238" y="680"/>
                  </a:cubicBezTo>
                  <a:cubicBezTo>
                    <a:pt x="277" y="686"/>
                    <a:pt x="327" y="691"/>
                    <a:pt x="327" y="730"/>
                  </a:cubicBezTo>
                  <a:cubicBezTo>
                    <a:pt x="327" y="786"/>
                    <a:pt x="283" y="802"/>
                    <a:pt x="244" y="835"/>
                  </a:cubicBezTo>
                  <a:cubicBezTo>
                    <a:pt x="222" y="852"/>
                    <a:pt x="194" y="852"/>
                    <a:pt x="194" y="874"/>
                  </a:cubicBezTo>
                  <a:cubicBezTo>
                    <a:pt x="194" y="880"/>
                    <a:pt x="200" y="885"/>
                    <a:pt x="200" y="891"/>
                  </a:cubicBezTo>
                  <a:cubicBezTo>
                    <a:pt x="205" y="902"/>
                    <a:pt x="200" y="913"/>
                    <a:pt x="211" y="919"/>
                  </a:cubicBezTo>
                  <a:cubicBezTo>
                    <a:pt x="222" y="930"/>
                    <a:pt x="233" y="924"/>
                    <a:pt x="250" y="930"/>
                  </a:cubicBezTo>
                  <a:cubicBezTo>
                    <a:pt x="272" y="930"/>
                    <a:pt x="283" y="941"/>
                    <a:pt x="305" y="957"/>
                  </a:cubicBezTo>
                  <a:cubicBezTo>
                    <a:pt x="327" y="968"/>
                    <a:pt x="338" y="974"/>
                    <a:pt x="349" y="996"/>
                  </a:cubicBezTo>
                  <a:cubicBezTo>
                    <a:pt x="360" y="1013"/>
                    <a:pt x="349" y="1029"/>
                    <a:pt x="360" y="1046"/>
                  </a:cubicBezTo>
                  <a:cubicBezTo>
                    <a:pt x="366" y="1057"/>
                    <a:pt x="383" y="1063"/>
                    <a:pt x="399" y="1063"/>
                  </a:cubicBezTo>
                  <a:cubicBezTo>
                    <a:pt x="466" y="1063"/>
                    <a:pt x="466" y="1063"/>
                    <a:pt x="466" y="1063"/>
                  </a:cubicBezTo>
                  <a:cubicBezTo>
                    <a:pt x="493" y="1063"/>
                    <a:pt x="510" y="1079"/>
                    <a:pt x="532" y="1090"/>
                  </a:cubicBezTo>
                  <a:cubicBezTo>
                    <a:pt x="582" y="1118"/>
                    <a:pt x="598" y="1151"/>
                    <a:pt x="615" y="1207"/>
                  </a:cubicBezTo>
                  <a:cubicBezTo>
                    <a:pt x="626" y="1223"/>
                    <a:pt x="632" y="1234"/>
                    <a:pt x="632" y="1251"/>
                  </a:cubicBezTo>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80" name="Freeform 447">
              <a:extLst>
                <a:ext uri="{FF2B5EF4-FFF2-40B4-BE49-F238E27FC236}">
                  <a16:creationId xmlns:a16="http://schemas.microsoft.com/office/drawing/2014/main" xmlns="" id="{127D8025-9F04-464A-AD6E-5D2C0870B5B6}"/>
                </a:ext>
              </a:extLst>
            </p:cNvPr>
            <p:cNvSpPr>
              <a:spLocks noChangeArrowheads="1"/>
            </p:cNvSpPr>
            <p:nvPr/>
          </p:nvSpPr>
          <p:spPr bwMode="auto">
            <a:xfrm>
              <a:off x="17699473" y="3624263"/>
              <a:ext cx="474632" cy="317500"/>
            </a:xfrm>
            <a:custGeom>
              <a:avLst/>
              <a:gdLst>
                <a:gd name="T0" fmla="*/ 16 w 1320"/>
                <a:gd name="T1" fmla="*/ 671 h 881"/>
                <a:gd name="T2" fmla="*/ 16 w 1320"/>
                <a:gd name="T3" fmla="*/ 671 h 881"/>
                <a:gd name="T4" fmla="*/ 55 w 1320"/>
                <a:gd name="T5" fmla="*/ 704 h 881"/>
                <a:gd name="T6" fmla="*/ 144 w 1320"/>
                <a:gd name="T7" fmla="*/ 792 h 881"/>
                <a:gd name="T8" fmla="*/ 205 w 1320"/>
                <a:gd name="T9" fmla="*/ 853 h 881"/>
                <a:gd name="T10" fmla="*/ 249 w 1320"/>
                <a:gd name="T11" fmla="*/ 864 h 881"/>
                <a:gd name="T12" fmla="*/ 316 w 1320"/>
                <a:gd name="T13" fmla="*/ 880 h 881"/>
                <a:gd name="T14" fmla="*/ 366 w 1320"/>
                <a:gd name="T15" fmla="*/ 869 h 881"/>
                <a:gd name="T16" fmla="*/ 366 w 1320"/>
                <a:gd name="T17" fmla="*/ 869 h 881"/>
                <a:gd name="T18" fmla="*/ 393 w 1320"/>
                <a:gd name="T19" fmla="*/ 831 h 881"/>
                <a:gd name="T20" fmla="*/ 443 w 1320"/>
                <a:gd name="T21" fmla="*/ 786 h 881"/>
                <a:gd name="T22" fmla="*/ 538 w 1320"/>
                <a:gd name="T23" fmla="*/ 753 h 881"/>
                <a:gd name="T24" fmla="*/ 637 w 1320"/>
                <a:gd name="T25" fmla="*/ 665 h 881"/>
                <a:gd name="T26" fmla="*/ 715 w 1320"/>
                <a:gd name="T27" fmla="*/ 610 h 881"/>
                <a:gd name="T28" fmla="*/ 743 w 1320"/>
                <a:gd name="T29" fmla="*/ 627 h 881"/>
                <a:gd name="T30" fmla="*/ 765 w 1320"/>
                <a:gd name="T31" fmla="*/ 699 h 881"/>
                <a:gd name="T32" fmla="*/ 804 w 1320"/>
                <a:gd name="T33" fmla="*/ 710 h 881"/>
                <a:gd name="T34" fmla="*/ 853 w 1320"/>
                <a:gd name="T35" fmla="*/ 693 h 881"/>
                <a:gd name="T36" fmla="*/ 870 w 1320"/>
                <a:gd name="T37" fmla="*/ 638 h 881"/>
                <a:gd name="T38" fmla="*/ 909 w 1320"/>
                <a:gd name="T39" fmla="*/ 554 h 881"/>
                <a:gd name="T40" fmla="*/ 931 w 1320"/>
                <a:gd name="T41" fmla="*/ 510 h 881"/>
                <a:gd name="T42" fmla="*/ 992 w 1320"/>
                <a:gd name="T43" fmla="*/ 471 h 881"/>
                <a:gd name="T44" fmla="*/ 1075 w 1320"/>
                <a:gd name="T45" fmla="*/ 438 h 881"/>
                <a:gd name="T46" fmla="*/ 1119 w 1320"/>
                <a:gd name="T47" fmla="*/ 438 h 881"/>
                <a:gd name="T48" fmla="*/ 1208 w 1320"/>
                <a:gd name="T49" fmla="*/ 455 h 881"/>
                <a:gd name="T50" fmla="*/ 1247 w 1320"/>
                <a:gd name="T51" fmla="*/ 444 h 881"/>
                <a:gd name="T52" fmla="*/ 1313 w 1320"/>
                <a:gd name="T53" fmla="*/ 438 h 881"/>
                <a:gd name="T54" fmla="*/ 1313 w 1320"/>
                <a:gd name="T55" fmla="*/ 438 h 881"/>
                <a:gd name="T56" fmla="*/ 1319 w 1320"/>
                <a:gd name="T57" fmla="*/ 410 h 881"/>
                <a:gd name="T58" fmla="*/ 1274 w 1320"/>
                <a:gd name="T59" fmla="*/ 277 h 881"/>
                <a:gd name="T60" fmla="*/ 1274 w 1320"/>
                <a:gd name="T61" fmla="*/ 205 h 881"/>
                <a:gd name="T62" fmla="*/ 1263 w 1320"/>
                <a:gd name="T63" fmla="*/ 106 h 881"/>
                <a:gd name="T64" fmla="*/ 1258 w 1320"/>
                <a:gd name="T65" fmla="*/ 100 h 881"/>
                <a:gd name="T66" fmla="*/ 1225 w 1320"/>
                <a:gd name="T67" fmla="*/ 100 h 881"/>
                <a:gd name="T68" fmla="*/ 1186 w 1320"/>
                <a:gd name="T69" fmla="*/ 122 h 881"/>
                <a:gd name="T70" fmla="*/ 1064 w 1320"/>
                <a:gd name="T71" fmla="*/ 78 h 881"/>
                <a:gd name="T72" fmla="*/ 1025 w 1320"/>
                <a:gd name="T73" fmla="*/ 117 h 881"/>
                <a:gd name="T74" fmla="*/ 1019 w 1320"/>
                <a:gd name="T75" fmla="*/ 117 h 881"/>
                <a:gd name="T76" fmla="*/ 931 w 1320"/>
                <a:gd name="T77" fmla="*/ 39 h 881"/>
                <a:gd name="T78" fmla="*/ 870 w 1320"/>
                <a:gd name="T79" fmla="*/ 0 h 881"/>
                <a:gd name="T80" fmla="*/ 870 w 1320"/>
                <a:gd name="T81" fmla="*/ 0 h 881"/>
                <a:gd name="T82" fmla="*/ 676 w 1320"/>
                <a:gd name="T83" fmla="*/ 17 h 881"/>
                <a:gd name="T84" fmla="*/ 610 w 1320"/>
                <a:gd name="T85" fmla="*/ 11 h 881"/>
                <a:gd name="T86" fmla="*/ 576 w 1320"/>
                <a:gd name="T87" fmla="*/ 72 h 881"/>
                <a:gd name="T88" fmla="*/ 538 w 1320"/>
                <a:gd name="T89" fmla="*/ 111 h 881"/>
                <a:gd name="T90" fmla="*/ 499 w 1320"/>
                <a:gd name="T91" fmla="*/ 133 h 881"/>
                <a:gd name="T92" fmla="*/ 388 w 1320"/>
                <a:gd name="T93" fmla="*/ 89 h 881"/>
                <a:gd name="T94" fmla="*/ 344 w 1320"/>
                <a:gd name="T95" fmla="*/ 50 h 881"/>
                <a:gd name="T96" fmla="*/ 255 w 1320"/>
                <a:gd name="T97" fmla="*/ 78 h 881"/>
                <a:gd name="T98" fmla="*/ 216 w 1320"/>
                <a:gd name="T99" fmla="*/ 100 h 881"/>
                <a:gd name="T100" fmla="*/ 205 w 1320"/>
                <a:gd name="T101" fmla="*/ 100 h 881"/>
                <a:gd name="T102" fmla="*/ 205 w 1320"/>
                <a:gd name="T103" fmla="*/ 100 h 881"/>
                <a:gd name="T104" fmla="*/ 122 w 1320"/>
                <a:gd name="T105" fmla="*/ 228 h 881"/>
                <a:gd name="T106" fmla="*/ 28 w 1320"/>
                <a:gd name="T107" fmla="*/ 383 h 881"/>
                <a:gd name="T108" fmla="*/ 6 w 1320"/>
                <a:gd name="T109" fmla="*/ 527 h 881"/>
                <a:gd name="T110" fmla="*/ 16 w 1320"/>
                <a:gd name="T111" fmla="*/ 671 h 8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320" h="881">
                  <a:moveTo>
                    <a:pt x="16" y="671"/>
                  </a:moveTo>
                  <a:lnTo>
                    <a:pt x="16" y="671"/>
                  </a:lnTo>
                  <a:cubicBezTo>
                    <a:pt x="28" y="688"/>
                    <a:pt x="39" y="693"/>
                    <a:pt x="55" y="704"/>
                  </a:cubicBezTo>
                  <a:cubicBezTo>
                    <a:pt x="88" y="736"/>
                    <a:pt x="105" y="759"/>
                    <a:pt x="144" y="792"/>
                  </a:cubicBezTo>
                  <a:cubicBezTo>
                    <a:pt x="166" y="814"/>
                    <a:pt x="172" y="842"/>
                    <a:pt x="205" y="853"/>
                  </a:cubicBezTo>
                  <a:cubicBezTo>
                    <a:pt x="221" y="858"/>
                    <a:pt x="233" y="858"/>
                    <a:pt x="249" y="864"/>
                  </a:cubicBezTo>
                  <a:cubicBezTo>
                    <a:pt x="277" y="869"/>
                    <a:pt x="288" y="880"/>
                    <a:pt x="316" y="880"/>
                  </a:cubicBezTo>
                  <a:cubicBezTo>
                    <a:pt x="338" y="880"/>
                    <a:pt x="344" y="880"/>
                    <a:pt x="366" y="869"/>
                  </a:cubicBezTo>
                  <a:lnTo>
                    <a:pt x="366" y="869"/>
                  </a:lnTo>
                  <a:cubicBezTo>
                    <a:pt x="377" y="864"/>
                    <a:pt x="377" y="847"/>
                    <a:pt x="393" y="831"/>
                  </a:cubicBezTo>
                  <a:cubicBezTo>
                    <a:pt x="410" y="814"/>
                    <a:pt x="421" y="797"/>
                    <a:pt x="443" y="786"/>
                  </a:cubicBezTo>
                  <a:cubicBezTo>
                    <a:pt x="471" y="759"/>
                    <a:pt x="499" y="770"/>
                    <a:pt x="538" y="753"/>
                  </a:cubicBezTo>
                  <a:cubicBezTo>
                    <a:pt x="587" y="731"/>
                    <a:pt x="610" y="710"/>
                    <a:pt x="637" y="665"/>
                  </a:cubicBezTo>
                  <a:cubicBezTo>
                    <a:pt x="659" y="638"/>
                    <a:pt x="676" y="610"/>
                    <a:pt x="715" y="610"/>
                  </a:cubicBezTo>
                  <a:cubicBezTo>
                    <a:pt x="726" y="610"/>
                    <a:pt x="737" y="615"/>
                    <a:pt x="743" y="627"/>
                  </a:cubicBezTo>
                  <a:cubicBezTo>
                    <a:pt x="759" y="649"/>
                    <a:pt x="748" y="676"/>
                    <a:pt x="765" y="699"/>
                  </a:cubicBezTo>
                  <a:cubicBezTo>
                    <a:pt x="776" y="710"/>
                    <a:pt x="787" y="710"/>
                    <a:pt x="804" y="710"/>
                  </a:cubicBezTo>
                  <a:cubicBezTo>
                    <a:pt x="826" y="710"/>
                    <a:pt x="842" y="710"/>
                    <a:pt x="853" y="693"/>
                  </a:cubicBezTo>
                  <a:cubicBezTo>
                    <a:pt x="870" y="676"/>
                    <a:pt x="859" y="660"/>
                    <a:pt x="870" y="638"/>
                  </a:cubicBezTo>
                  <a:cubicBezTo>
                    <a:pt x="881" y="604"/>
                    <a:pt x="886" y="582"/>
                    <a:pt x="909" y="554"/>
                  </a:cubicBezTo>
                  <a:cubicBezTo>
                    <a:pt x="914" y="538"/>
                    <a:pt x="914" y="521"/>
                    <a:pt x="931" y="510"/>
                  </a:cubicBezTo>
                  <a:cubicBezTo>
                    <a:pt x="953" y="494"/>
                    <a:pt x="970" y="488"/>
                    <a:pt x="992" y="471"/>
                  </a:cubicBezTo>
                  <a:cubicBezTo>
                    <a:pt x="1019" y="455"/>
                    <a:pt x="1036" y="438"/>
                    <a:pt x="1075" y="438"/>
                  </a:cubicBezTo>
                  <a:cubicBezTo>
                    <a:pt x="1119" y="438"/>
                    <a:pt x="1119" y="438"/>
                    <a:pt x="1119" y="438"/>
                  </a:cubicBezTo>
                  <a:cubicBezTo>
                    <a:pt x="1152" y="438"/>
                    <a:pt x="1169" y="455"/>
                    <a:pt x="1208" y="455"/>
                  </a:cubicBezTo>
                  <a:cubicBezTo>
                    <a:pt x="1225" y="455"/>
                    <a:pt x="1230" y="449"/>
                    <a:pt x="1247" y="444"/>
                  </a:cubicBezTo>
                  <a:cubicBezTo>
                    <a:pt x="1269" y="433"/>
                    <a:pt x="1291" y="438"/>
                    <a:pt x="1313" y="438"/>
                  </a:cubicBezTo>
                  <a:lnTo>
                    <a:pt x="1313" y="438"/>
                  </a:lnTo>
                  <a:cubicBezTo>
                    <a:pt x="1319" y="427"/>
                    <a:pt x="1319" y="422"/>
                    <a:pt x="1319" y="410"/>
                  </a:cubicBezTo>
                  <a:cubicBezTo>
                    <a:pt x="1319" y="355"/>
                    <a:pt x="1274" y="333"/>
                    <a:pt x="1274" y="277"/>
                  </a:cubicBezTo>
                  <a:cubicBezTo>
                    <a:pt x="1274" y="205"/>
                    <a:pt x="1274" y="205"/>
                    <a:pt x="1274" y="205"/>
                  </a:cubicBezTo>
                  <a:cubicBezTo>
                    <a:pt x="1274" y="167"/>
                    <a:pt x="1263" y="144"/>
                    <a:pt x="1263" y="106"/>
                  </a:cubicBezTo>
                  <a:cubicBezTo>
                    <a:pt x="1263" y="100"/>
                    <a:pt x="1263" y="100"/>
                    <a:pt x="1258" y="100"/>
                  </a:cubicBezTo>
                  <a:cubicBezTo>
                    <a:pt x="1225" y="100"/>
                    <a:pt x="1225" y="100"/>
                    <a:pt x="1225" y="100"/>
                  </a:cubicBezTo>
                  <a:cubicBezTo>
                    <a:pt x="1186" y="122"/>
                    <a:pt x="1186" y="122"/>
                    <a:pt x="1186" y="122"/>
                  </a:cubicBezTo>
                  <a:cubicBezTo>
                    <a:pt x="1142" y="100"/>
                    <a:pt x="1114" y="78"/>
                    <a:pt x="1064" y="78"/>
                  </a:cubicBezTo>
                  <a:cubicBezTo>
                    <a:pt x="1042" y="78"/>
                    <a:pt x="1031" y="95"/>
                    <a:pt x="1025" y="117"/>
                  </a:cubicBezTo>
                  <a:cubicBezTo>
                    <a:pt x="1019" y="122"/>
                    <a:pt x="1019" y="122"/>
                    <a:pt x="1019" y="117"/>
                  </a:cubicBezTo>
                  <a:cubicBezTo>
                    <a:pt x="1003" y="72"/>
                    <a:pt x="970" y="61"/>
                    <a:pt x="931" y="39"/>
                  </a:cubicBezTo>
                  <a:cubicBezTo>
                    <a:pt x="903" y="28"/>
                    <a:pt x="886" y="11"/>
                    <a:pt x="870" y="0"/>
                  </a:cubicBezTo>
                  <a:lnTo>
                    <a:pt x="870" y="0"/>
                  </a:lnTo>
                  <a:cubicBezTo>
                    <a:pt x="798" y="6"/>
                    <a:pt x="753" y="17"/>
                    <a:pt x="676" y="17"/>
                  </a:cubicBezTo>
                  <a:cubicBezTo>
                    <a:pt x="648" y="17"/>
                    <a:pt x="637" y="11"/>
                    <a:pt x="610" y="11"/>
                  </a:cubicBezTo>
                  <a:cubicBezTo>
                    <a:pt x="582" y="11"/>
                    <a:pt x="582" y="45"/>
                    <a:pt x="576" y="72"/>
                  </a:cubicBezTo>
                  <a:cubicBezTo>
                    <a:pt x="571" y="89"/>
                    <a:pt x="554" y="95"/>
                    <a:pt x="538" y="111"/>
                  </a:cubicBezTo>
                  <a:cubicBezTo>
                    <a:pt x="526" y="122"/>
                    <a:pt x="515" y="133"/>
                    <a:pt x="499" y="133"/>
                  </a:cubicBezTo>
                  <a:cubicBezTo>
                    <a:pt x="449" y="133"/>
                    <a:pt x="421" y="117"/>
                    <a:pt x="388" y="89"/>
                  </a:cubicBezTo>
                  <a:cubicBezTo>
                    <a:pt x="371" y="72"/>
                    <a:pt x="366" y="50"/>
                    <a:pt x="344" y="50"/>
                  </a:cubicBezTo>
                  <a:cubicBezTo>
                    <a:pt x="305" y="50"/>
                    <a:pt x="282" y="56"/>
                    <a:pt x="255" y="78"/>
                  </a:cubicBezTo>
                  <a:cubicBezTo>
                    <a:pt x="238" y="89"/>
                    <a:pt x="233" y="100"/>
                    <a:pt x="216" y="100"/>
                  </a:cubicBezTo>
                  <a:cubicBezTo>
                    <a:pt x="211" y="100"/>
                    <a:pt x="211" y="100"/>
                    <a:pt x="205" y="100"/>
                  </a:cubicBezTo>
                  <a:lnTo>
                    <a:pt x="205" y="100"/>
                  </a:lnTo>
                  <a:cubicBezTo>
                    <a:pt x="172" y="150"/>
                    <a:pt x="149" y="178"/>
                    <a:pt x="122" y="228"/>
                  </a:cubicBezTo>
                  <a:cubicBezTo>
                    <a:pt x="88" y="289"/>
                    <a:pt x="55" y="316"/>
                    <a:pt x="28" y="383"/>
                  </a:cubicBezTo>
                  <a:cubicBezTo>
                    <a:pt x="0" y="433"/>
                    <a:pt x="6" y="471"/>
                    <a:pt x="6" y="527"/>
                  </a:cubicBezTo>
                  <a:cubicBezTo>
                    <a:pt x="6" y="582"/>
                    <a:pt x="6" y="615"/>
                    <a:pt x="16" y="671"/>
                  </a:cubicBezTo>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81" name="Freeform 448">
              <a:extLst>
                <a:ext uri="{FF2B5EF4-FFF2-40B4-BE49-F238E27FC236}">
                  <a16:creationId xmlns:a16="http://schemas.microsoft.com/office/drawing/2014/main" xmlns="" id="{6387DDF3-7753-49B8-B4AA-5884A5B02BAC}"/>
                </a:ext>
              </a:extLst>
            </p:cNvPr>
            <p:cNvSpPr>
              <a:spLocks noChangeArrowheads="1"/>
            </p:cNvSpPr>
            <p:nvPr/>
          </p:nvSpPr>
          <p:spPr bwMode="auto">
            <a:xfrm>
              <a:off x="18082036" y="2854325"/>
              <a:ext cx="763537" cy="750888"/>
            </a:xfrm>
            <a:custGeom>
              <a:avLst/>
              <a:gdLst>
                <a:gd name="T0" fmla="*/ 83 w 2123"/>
                <a:gd name="T1" fmla="*/ 1297 h 2085"/>
                <a:gd name="T2" fmla="*/ 66 w 2123"/>
                <a:gd name="T3" fmla="*/ 1319 h 2085"/>
                <a:gd name="T4" fmla="*/ 28 w 2123"/>
                <a:gd name="T5" fmla="*/ 1314 h 2085"/>
                <a:gd name="T6" fmla="*/ 50 w 2123"/>
                <a:gd name="T7" fmla="*/ 1386 h 2085"/>
                <a:gd name="T8" fmla="*/ 100 w 2123"/>
                <a:gd name="T9" fmla="*/ 1319 h 2085"/>
                <a:gd name="T10" fmla="*/ 83 w 2123"/>
                <a:gd name="T11" fmla="*/ 1297 h 2085"/>
                <a:gd name="T12" fmla="*/ 88 w 2123"/>
                <a:gd name="T13" fmla="*/ 1391 h 2085"/>
                <a:gd name="T14" fmla="*/ 105 w 2123"/>
                <a:gd name="T15" fmla="*/ 1463 h 2085"/>
                <a:gd name="T16" fmla="*/ 127 w 2123"/>
                <a:gd name="T17" fmla="*/ 1458 h 2085"/>
                <a:gd name="T18" fmla="*/ 116 w 2123"/>
                <a:gd name="T19" fmla="*/ 1424 h 2085"/>
                <a:gd name="T20" fmla="*/ 199 w 2123"/>
                <a:gd name="T21" fmla="*/ 1297 h 2085"/>
                <a:gd name="T22" fmla="*/ 227 w 2123"/>
                <a:gd name="T23" fmla="*/ 1297 h 2085"/>
                <a:gd name="T24" fmla="*/ 277 w 2123"/>
                <a:gd name="T25" fmla="*/ 1280 h 2085"/>
                <a:gd name="T26" fmla="*/ 277 w 2123"/>
                <a:gd name="T27" fmla="*/ 1303 h 2085"/>
                <a:gd name="T28" fmla="*/ 316 w 2123"/>
                <a:gd name="T29" fmla="*/ 1386 h 2085"/>
                <a:gd name="T30" fmla="*/ 277 w 2123"/>
                <a:gd name="T31" fmla="*/ 1447 h 2085"/>
                <a:gd name="T32" fmla="*/ 221 w 2123"/>
                <a:gd name="T33" fmla="*/ 1364 h 2085"/>
                <a:gd name="T34" fmla="*/ 144 w 2123"/>
                <a:gd name="T35" fmla="*/ 1380 h 2085"/>
                <a:gd name="T36" fmla="*/ 177 w 2123"/>
                <a:gd name="T37" fmla="*/ 1319 h 2085"/>
                <a:gd name="T38" fmla="*/ 277 w 2123"/>
                <a:gd name="T39" fmla="*/ 1801 h 2085"/>
                <a:gd name="T40" fmla="*/ 272 w 2123"/>
                <a:gd name="T41" fmla="*/ 1801 h 2085"/>
                <a:gd name="T42" fmla="*/ 221 w 2123"/>
                <a:gd name="T43" fmla="*/ 1879 h 2085"/>
                <a:gd name="T44" fmla="*/ 255 w 2123"/>
                <a:gd name="T45" fmla="*/ 1907 h 2085"/>
                <a:gd name="T46" fmla="*/ 404 w 2123"/>
                <a:gd name="T47" fmla="*/ 1918 h 2085"/>
                <a:gd name="T48" fmla="*/ 432 w 2123"/>
                <a:gd name="T49" fmla="*/ 1912 h 2085"/>
                <a:gd name="T50" fmla="*/ 371 w 2123"/>
                <a:gd name="T51" fmla="*/ 1884 h 2085"/>
                <a:gd name="T52" fmla="*/ 321 w 2123"/>
                <a:gd name="T53" fmla="*/ 1807 h 2085"/>
                <a:gd name="T54" fmla="*/ 166 w 2123"/>
                <a:gd name="T55" fmla="*/ 1968 h 2085"/>
                <a:gd name="T56" fmla="*/ 210 w 2123"/>
                <a:gd name="T57" fmla="*/ 1968 h 2085"/>
                <a:gd name="T58" fmla="*/ 255 w 2123"/>
                <a:gd name="T59" fmla="*/ 1968 h 2085"/>
                <a:gd name="T60" fmla="*/ 255 w 2123"/>
                <a:gd name="T61" fmla="*/ 2062 h 2085"/>
                <a:gd name="T62" fmla="*/ 194 w 2123"/>
                <a:gd name="T63" fmla="*/ 2084 h 2085"/>
                <a:gd name="T64" fmla="*/ 155 w 2123"/>
                <a:gd name="T65" fmla="*/ 2001 h 2085"/>
                <a:gd name="T66" fmla="*/ 166 w 2123"/>
                <a:gd name="T67" fmla="*/ 1968 h 2085"/>
                <a:gd name="T68" fmla="*/ 781 w 2123"/>
                <a:gd name="T69" fmla="*/ 521 h 2085"/>
                <a:gd name="T70" fmla="*/ 759 w 2123"/>
                <a:gd name="T71" fmla="*/ 488 h 2085"/>
                <a:gd name="T72" fmla="*/ 765 w 2123"/>
                <a:gd name="T73" fmla="*/ 538 h 2085"/>
                <a:gd name="T74" fmla="*/ 770 w 2123"/>
                <a:gd name="T75" fmla="*/ 599 h 2085"/>
                <a:gd name="T76" fmla="*/ 804 w 2123"/>
                <a:gd name="T77" fmla="*/ 554 h 2085"/>
                <a:gd name="T78" fmla="*/ 804 w 2123"/>
                <a:gd name="T79" fmla="*/ 521 h 2085"/>
                <a:gd name="T80" fmla="*/ 781 w 2123"/>
                <a:gd name="T81" fmla="*/ 521 h 2085"/>
                <a:gd name="T82" fmla="*/ 1003 w 2123"/>
                <a:gd name="T83" fmla="*/ 405 h 2085"/>
                <a:gd name="T84" fmla="*/ 1031 w 2123"/>
                <a:gd name="T85" fmla="*/ 421 h 2085"/>
                <a:gd name="T86" fmla="*/ 1003 w 2123"/>
                <a:gd name="T87" fmla="*/ 405 h 2085"/>
                <a:gd name="T88" fmla="*/ 2117 w 2123"/>
                <a:gd name="T89" fmla="*/ 527 h 2085"/>
                <a:gd name="T90" fmla="*/ 2078 w 2123"/>
                <a:gd name="T91" fmla="*/ 566 h 2085"/>
                <a:gd name="T92" fmla="*/ 2095 w 2123"/>
                <a:gd name="T93" fmla="*/ 588 h 2085"/>
                <a:gd name="T94" fmla="*/ 2117 w 2123"/>
                <a:gd name="T95" fmla="*/ 527 h 2085"/>
                <a:gd name="T96" fmla="*/ 1840 w 2123"/>
                <a:gd name="T97" fmla="*/ 0 h 2085"/>
                <a:gd name="T98" fmla="*/ 1751 w 2123"/>
                <a:gd name="T99" fmla="*/ 89 h 2085"/>
                <a:gd name="T100" fmla="*/ 1801 w 2123"/>
                <a:gd name="T101" fmla="*/ 211 h 2085"/>
                <a:gd name="T102" fmla="*/ 1890 w 2123"/>
                <a:gd name="T103" fmla="*/ 194 h 2085"/>
                <a:gd name="T104" fmla="*/ 1901 w 2123"/>
                <a:gd name="T105" fmla="*/ 139 h 2085"/>
                <a:gd name="T106" fmla="*/ 1895 w 2123"/>
                <a:gd name="T107" fmla="*/ 94 h 2085"/>
                <a:gd name="T108" fmla="*/ 1840 w 2123"/>
                <a:gd name="T109" fmla="*/ 0 h 20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123" h="2085">
                  <a:moveTo>
                    <a:pt x="83" y="1297"/>
                  </a:moveTo>
                  <a:lnTo>
                    <a:pt x="83" y="1297"/>
                  </a:lnTo>
                  <a:lnTo>
                    <a:pt x="83" y="1303"/>
                  </a:lnTo>
                  <a:cubicBezTo>
                    <a:pt x="83" y="1314"/>
                    <a:pt x="78" y="1319"/>
                    <a:pt x="66" y="1319"/>
                  </a:cubicBezTo>
                  <a:cubicBezTo>
                    <a:pt x="61" y="1319"/>
                    <a:pt x="61" y="1303"/>
                    <a:pt x="50" y="1303"/>
                  </a:cubicBezTo>
                  <a:cubicBezTo>
                    <a:pt x="39" y="1303"/>
                    <a:pt x="33" y="1308"/>
                    <a:pt x="28" y="1314"/>
                  </a:cubicBezTo>
                  <a:cubicBezTo>
                    <a:pt x="16" y="1330"/>
                    <a:pt x="6" y="1336"/>
                    <a:pt x="0" y="1352"/>
                  </a:cubicBezTo>
                  <a:cubicBezTo>
                    <a:pt x="22" y="1364"/>
                    <a:pt x="28" y="1386"/>
                    <a:pt x="50" y="1386"/>
                  </a:cubicBezTo>
                  <a:cubicBezTo>
                    <a:pt x="61" y="1386"/>
                    <a:pt x="66" y="1375"/>
                    <a:pt x="72" y="1364"/>
                  </a:cubicBezTo>
                  <a:cubicBezTo>
                    <a:pt x="88" y="1347"/>
                    <a:pt x="100" y="1336"/>
                    <a:pt x="100" y="1319"/>
                  </a:cubicBezTo>
                  <a:cubicBezTo>
                    <a:pt x="100" y="1297"/>
                    <a:pt x="100" y="1297"/>
                    <a:pt x="100" y="1297"/>
                  </a:cubicBezTo>
                  <a:cubicBezTo>
                    <a:pt x="88" y="1297"/>
                    <a:pt x="88" y="1297"/>
                    <a:pt x="83" y="1297"/>
                  </a:cubicBezTo>
                  <a:close/>
                  <a:moveTo>
                    <a:pt x="88" y="1391"/>
                  </a:moveTo>
                  <a:lnTo>
                    <a:pt x="88" y="1391"/>
                  </a:lnTo>
                  <a:cubicBezTo>
                    <a:pt x="88" y="1397"/>
                    <a:pt x="88" y="1402"/>
                    <a:pt x="88" y="1408"/>
                  </a:cubicBezTo>
                  <a:cubicBezTo>
                    <a:pt x="88" y="1430"/>
                    <a:pt x="105" y="1441"/>
                    <a:pt x="105" y="1463"/>
                  </a:cubicBezTo>
                  <a:cubicBezTo>
                    <a:pt x="111" y="1463"/>
                    <a:pt x="116" y="1463"/>
                    <a:pt x="122" y="1463"/>
                  </a:cubicBezTo>
                  <a:cubicBezTo>
                    <a:pt x="122" y="1463"/>
                    <a:pt x="122" y="1458"/>
                    <a:pt x="127" y="1458"/>
                  </a:cubicBezTo>
                  <a:cubicBezTo>
                    <a:pt x="139" y="1452"/>
                    <a:pt x="144" y="1447"/>
                    <a:pt x="144" y="1441"/>
                  </a:cubicBezTo>
                  <a:cubicBezTo>
                    <a:pt x="144" y="1424"/>
                    <a:pt x="127" y="1424"/>
                    <a:pt x="116" y="1424"/>
                  </a:cubicBezTo>
                  <a:cubicBezTo>
                    <a:pt x="111" y="1408"/>
                    <a:pt x="105" y="1397"/>
                    <a:pt x="88" y="1391"/>
                  </a:cubicBezTo>
                  <a:close/>
                  <a:moveTo>
                    <a:pt x="199" y="1297"/>
                  </a:moveTo>
                  <a:lnTo>
                    <a:pt x="199" y="1297"/>
                  </a:lnTo>
                  <a:cubicBezTo>
                    <a:pt x="205" y="1291"/>
                    <a:pt x="227" y="1286"/>
                    <a:pt x="227" y="1297"/>
                  </a:cubicBezTo>
                  <a:cubicBezTo>
                    <a:pt x="249" y="1297"/>
                    <a:pt x="249" y="1297"/>
                    <a:pt x="249" y="1297"/>
                  </a:cubicBezTo>
                  <a:cubicBezTo>
                    <a:pt x="260" y="1297"/>
                    <a:pt x="266" y="1280"/>
                    <a:pt x="277" y="1280"/>
                  </a:cubicBezTo>
                  <a:cubicBezTo>
                    <a:pt x="282" y="1280"/>
                    <a:pt x="282" y="1286"/>
                    <a:pt x="282" y="1286"/>
                  </a:cubicBezTo>
                  <a:cubicBezTo>
                    <a:pt x="282" y="1291"/>
                    <a:pt x="277" y="1297"/>
                    <a:pt x="277" y="1303"/>
                  </a:cubicBezTo>
                  <a:cubicBezTo>
                    <a:pt x="277" y="1325"/>
                    <a:pt x="305" y="1319"/>
                    <a:pt x="310" y="1342"/>
                  </a:cubicBezTo>
                  <a:cubicBezTo>
                    <a:pt x="316" y="1358"/>
                    <a:pt x="316" y="1369"/>
                    <a:pt x="316" y="1386"/>
                  </a:cubicBezTo>
                  <a:cubicBezTo>
                    <a:pt x="316" y="1397"/>
                    <a:pt x="305" y="1402"/>
                    <a:pt x="299" y="1413"/>
                  </a:cubicBezTo>
                  <a:cubicBezTo>
                    <a:pt x="294" y="1424"/>
                    <a:pt x="294" y="1447"/>
                    <a:pt x="277" y="1447"/>
                  </a:cubicBezTo>
                  <a:cubicBezTo>
                    <a:pt x="244" y="1447"/>
                    <a:pt x="244" y="1408"/>
                    <a:pt x="216" y="1391"/>
                  </a:cubicBezTo>
                  <a:cubicBezTo>
                    <a:pt x="227" y="1375"/>
                    <a:pt x="249" y="1364"/>
                    <a:pt x="221" y="1364"/>
                  </a:cubicBezTo>
                  <a:cubicBezTo>
                    <a:pt x="199" y="1364"/>
                    <a:pt x="188" y="1380"/>
                    <a:pt x="166" y="1380"/>
                  </a:cubicBezTo>
                  <a:cubicBezTo>
                    <a:pt x="155" y="1380"/>
                    <a:pt x="155" y="1380"/>
                    <a:pt x="144" y="1380"/>
                  </a:cubicBezTo>
                  <a:cubicBezTo>
                    <a:pt x="144" y="1364"/>
                    <a:pt x="144" y="1358"/>
                    <a:pt x="144" y="1347"/>
                  </a:cubicBezTo>
                  <a:cubicBezTo>
                    <a:pt x="144" y="1330"/>
                    <a:pt x="166" y="1325"/>
                    <a:pt x="177" y="1319"/>
                  </a:cubicBezTo>
                  <a:cubicBezTo>
                    <a:pt x="188" y="1319"/>
                    <a:pt x="188" y="1303"/>
                    <a:pt x="199" y="1297"/>
                  </a:cubicBezTo>
                  <a:close/>
                  <a:moveTo>
                    <a:pt x="277" y="1801"/>
                  </a:moveTo>
                  <a:lnTo>
                    <a:pt x="277" y="1801"/>
                  </a:lnTo>
                  <a:cubicBezTo>
                    <a:pt x="277" y="1801"/>
                    <a:pt x="277" y="1801"/>
                    <a:pt x="272" y="1801"/>
                  </a:cubicBezTo>
                  <a:cubicBezTo>
                    <a:pt x="255" y="1801"/>
                    <a:pt x="260" y="1823"/>
                    <a:pt x="249" y="1840"/>
                  </a:cubicBezTo>
                  <a:cubicBezTo>
                    <a:pt x="244" y="1857"/>
                    <a:pt x="221" y="1862"/>
                    <a:pt x="221" y="1879"/>
                  </a:cubicBezTo>
                  <a:cubicBezTo>
                    <a:pt x="221" y="1884"/>
                    <a:pt x="233" y="1884"/>
                    <a:pt x="233" y="1890"/>
                  </a:cubicBezTo>
                  <a:cubicBezTo>
                    <a:pt x="238" y="1901"/>
                    <a:pt x="244" y="1907"/>
                    <a:pt x="255" y="1907"/>
                  </a:cubicBezTo>
                  <a:cubicBezTo>
                    <a:pt x="294" y="1907"/>
                    <a:pt x="310" y="1896"/>
                    <a:pt x="349" y="1896"/>
                  </a:cubicBezTo>
                  <a:cubicBezTo>
                    <a:pt x="371" y="1896"/>
                    <a:pt x="393" y="1901"/>
                    <a:pt x="404" y="1918"/>
                  </a:cubicBezTo>
                  <a:cubicBezTo>
                    <a:pt x="410" y="1929"/>
                    <a:pt x="415" y="1940"/>
                    <a:pt x="427" y="1945"/>
                  </a:cubicBezTo>
                  <a:cubicBezTo>
                    <a:pt x="432" y="1934"/>
                    <a:pt x="432" y="1923"/>
                    <a:pt x="432" y="1912"/>
                  </a:cubicBezTo>
                  <a:cubicBezTo>
                    <a:pt x="432" y="1884"/>
                    <a:pt x="415" y="1879"/>
                    <a:pt x="399" y="1862"/>
                  </a:cubicBezTo>
                  <a:cubicBezTo>
                    <a:pt x="388" y="1873"/>
                    <a:pt x="382" y="1879"/>
                    <a:pt x="371" y="1884"/>
                  </a:cubicBezTo>
                  <a:cubicBezTo>
                    <a:pt x="360" y="1857"/>
                    <a:pt x="349" y="1846"/>
                    <a:pt x="332" y="1835"/>
                  </a:cubicBezTo>
                  <a:cubicBezTo>
                    <a:pt x="321" y="1829"/>
                    <a:pt x="327" y="1818"/>
                    <a:pt x="321" y="1807"/>
                  </a:cubicBezTo>
                  <a:cubicBezTo>
                    <a:pt x="310" y="1796"/>
                    <a:pt x="294" y="1801"/>
                    <a:pt x="277" y="1801"/>
                  </a:cubicBezTo>
                  <a:close/>
                  <a:moveTo>
                    <a:pt x="166" y="1968"/>
                  </a:moveTo>
                  <a:lnTo>
                    <a:pt x="166" y="1968"/>
                  </a:lnTo>
                  <a:cubicBezTo>
                    <a:pt x="183" y="1968"/>
                    <a:pt x="194" y="1973"/>
                    <a:pt x="210" y="1968"/>
                  </a:cubicBezTo>
                  <a:cubicBezTo>
                    <a:pt x="221" y="1962"/>
                    <a:pt x="227" y="1940"/>
                    <a:pt x="244" y="1945"/>
                  </a:cubicBezTo>
                  <a:cubicBezTo>
                    <a:pt x="249" y="1945"/>
                    <a:pt x="249" y="1956"/>
                    <a:pt x="255" y="1968"/>
                  </a:cubicBezTo>
                  <a:cubicBezTo>
                    <a:pt x="260" y="1979"/>
                    <a:pt x="282" y="1973"/>
                    <a:pt x="282" y="1990"/>
                  </a:cubicBezTo>
                  <a:cubicBezTo>
                    <a:pt x="282" y="2017"/>
                    <a:pt x="266" y="2034"/>
                    <a:pt x="255" y="2062"/>
                  </a:cubicBezTo>
                  <a:cubicBezTo>
                    <a:pt x="244" y="2056"/>
                    <a:pt x="238" y="2056"/>
                    <a:pt x="227" y="2045"/>
                  </a:cubicBezTo>
                  <a:cubicBezTo>
                    <a:pt x="210" y="2056"/>
                    <a:pt x="210" y="2073"/>
                    <a:pt x="194" y="2084"/>
                  </a:cubicBezTo>
                  <a:cubicBezTo>
                    <a:pt x="177" y="2073"/>
                    <a:pt x="183" y="2051"/>
                    <a:pt x="177" y="2023"/>
                  </a:cubicBezTo>
                  <a:cubicBezTo>
                    <a:pt x="172" y="2012"/>
                    <a:pt x="155" y="2012"/>
                    <a:pt x="155" y="2001"/>
                  </a:cubicBezTo>
                  <a:cubicBezTo>
                    <a:pt x="155" y="1990"/>
                    <a:pt x="161" y="1984"/>
                    <a:pt x="161" y="1973"/>
                  </a:cubicBezTo>
                  <a:lnTo>
                    <a:pt x="166" y="1968"/>
                  </a:lnTo>
                  <a:close/>
                  <a:moveTo>
                    <a:pt x="781" y="521"/>
                  </a:moveTo>
                  <a:lnTo>
                    <a:pt x="781" y="521"/>
                  </a:lnTo>
                  <a:cubicBezTo>
                    <a:pt x="776" y="521"/>
                    <a:pt x="776" y="510"/>
                    <a:pt x="776" y="499"/>
                  </a:cubicBezTo>
                  <a:cubicBezTo>
                    <a:pt x="776" y="493"/>
                    <a:pt x="765" y="493"/>
                    <a:pt x="759" y="488"/>
                  </a:cubicBezTo>
                  <a:cubicBezTo>
                    <a:pt x="759" y="493"/>
                    <a:pt x="753" y="493"/>
                    <a:pt x="753" y="493"/>
                  </a:cubicBezTo>
                  <a:cubicBezTo>
                    <a:pt x="753" y="516"/>
                    <a:pt x="765" y="521"/>
                    <a:pt x="765" y="538"/>
                  </a:cubicBezTo>
                  <a:cubicBezTo>
                    <a:pt x="765" y="593"/>
                    <a:pt x="765" y="593"/>
                    <a:pt x="765" y="593"/>
                  </a:cubicBezTo>
                  <a:cubicBezTo>
                    <a:pt x="770" y="599"/>
                    <a:pt x="770" y="599"/>
                    <a:pt x="770" y="599"/>
                  </a:cubicBezTo>
                  <a:cubicBezTo>
                    <a:pt x="776" y="593"/>
                    <a:pt x="776" y="582"/>
                    <a:pt x="781" y="571"/>
                  </a:cubicBezTo>
                  <a:cubicBezTo>
                    <a:pt x="787" y="560"/>
                    <a:pt x="798" y="560"/>
                    <a:pt x="804" y="554"/>
                  </a:cubicBezTo>
                  <a:cubicBezTo>
                    <a:pt x="809" y="544"/>
                    <a:pt x="809" y="538"/>
                    <a:pt x="814" y="527"/>
                  </a:cubicBezTo>
                  <a:cubicBezTo>
                    <a:pt x="804" y="521"/>
                    <a:pt x="804" y="521"/>
                    <a:pt x="804" y="521"/>
                  </a:cubicBezTo>
                  <a:cubicBezTo>
                    <a:pt x="792" y="527"/>
                    <a:pt x="792" y="527"/>
                    <a:pt x="792" y="527"/>
                  </a:cubicBezTo>
                  <a:cubicBezTo>
                    <a:pt x="787" y="527"/>
                    <a:pt x="787" y="521"/>
                    <a:pt x="781" y="521"/>
                  </a:cubicBezTo>
                  <a:close/>
                  <a:moveTo>
                    <a:pt x="1003" y="405"/>
                  </a:moveTo>
                  <a:lnTo>
                    <a:pt x="1003" y="405"/>
                  </a:lnTo>
                  <a:cubicBezTo>
                    <a:pt x="1003" y="416"/>
                    <a:pt x="1014" y="421"/>
                    <a:pt x="1025" y="427"/>
                  </a:cubicBezTo>
                  <a:cubicBezTo>
                    <a:pt x="1025" y="427"/>
                    <a:pt x="1031" y="427"/>
                    <a:pt x="1031" y="421"/>
                  </a:cubicBezTo>
                  <a:cubicBezTo>
                    <a:pt x="1031" y="405"/>
                    <a:pt x="1031" y="377"/>
                    <a:pt x="1019" y="383"/>
                  </a:cubicBezTo>
                  <a:cubicBezTo>
                    <a:pt x="1008" y="383"/>
                    <a:pt x="1003" y="394"/>
                    <a:pt x="1003" y="405"/>
                  </a:cubicBezTo>
                  <a:close/>
                  <a:moveTo>
                    <a:pt x="2117" y="527"/>
                  </a:moveTo>
                  <a:lnTo>
                    <a:pt x="2117" y="527"/>
                  </a:lnTo>
                  <a:cubicBezTo>
                    <a:pt x="2111" y="521"/>
                    <a:pt x="2111" y="516"/>
                    <a:pt x="2106" y="510"/>
                  </a:cubicBezTo>
                  <a:cubicBezTo>
                    <a:pt x="2100" y="532"/>
                    <a:pt x="2078" y="544"/>
                    <a:pt x="2078" y="566"/>
                  </a:cubicBezTo>
                  <a:cubicBezTo>
                    <a:pt x="2078" y="588"/>
                    <a:pt x="2078" y="588"/>
                    <a:pt x="2078" y="588"/>
                  </a:cubicBezTo>
                  <a:cubicBezTo>
                    <a:pt x="2083" y="588"/>
                    <a:pt x="2089" y="588"/>
                    <a:pt x="2095" y="588"/>
                  </a:cubicBezTo>
                  <a:cubicBezTo>
                    <a:pt x="2111" y="588"/>
                    <a:pt x="2122" y="571"/>
                    <a:pt x="2122" y="554"/>
                  </a:cubicBezTo>
                  <a:cubicBezTo>
                    <a:pt x="2122" y="549"/>
                    <a:pt x="2122" y="532"/>
                    <a:pt x="2117" y="527"/>
                  </a:cubicBezTo>
                  <a:close/>
                  <a:moveTo>
                    <a:pt x="1840" y="0"/>
                  </a:moveTo>
                  <a:lnTo>
                    <a:pt x="1840" y="0"/>
                  </a:lnTo>
                  <a:cubicBezTo>
                    <a:pt x="1817" y="22"/>
                    <a:pt x="1806" y="34"/>
                    <a:pt x="1784" y="50"/>
                  </a:cubicBezTo>
                  <a:cubicBezTo>
                    <a:pt x="1773" y="67"/>
                    <a:pt x="1751" y="72"/>
                    <a:pt x="1751" y="89"/>
                  </a:cubicBezTo>
                  <a:cubicBezTo>
                    <a:pt x="1751" y="189"/>
                    <a:pt x="1862" y="161"/>
                    <a:pt x="1806" y="194"/>
                  </a:cubicBezTo>
                  <a:cubicBezTo>
                    <a:pt x="1801" y="200"/>
                    <a:pt x="1806" y="205"/>
                    <a:pt x="1801" y="211"/>
                  </a:cubicBezTo>
                  <a:cubicBezTo>
                    <a:pt x="1768" y="239"/>
                    <a:pt x="1812" y="239"/>
                    <a:pt x="1851" y="239"/>
                  </a:cubicBezTo>
                  <a:cubicBezTo>
                    <a:pt x="1873" y="239"/>
                    <a:pt x="1878" y="217"/>
                    <a:pt x="1890" y="194"/>
                  </a:cubicBezTo>
                  <a:cubicBezTo>
                    <a:pt x="1895" y="189"/>
                    <a:pt x="1901" y="183"/>
                    <a:pt x="1901" y="167"/>
                  </a:cubicBezTo>
                  <a:cubicBezTo>
                    <a:pt x="1901" y="139"/>
                    <a:pt x="1901" y="139"/>
                    <a:pt x="1901" y="139"/>
                  </a:cubicBezTo>
                  <a:cubicBezTo>
                    <a:pt x="1901" y="128"/>
                    <a:pt x="1906" y="117"/>
                    <a:pt x="1906" y="106"/>
                  </a:cubicBezTo>
                  <a:cubicBezTo>
                    <a:pt x="1906" y="100"/>
                    <a:pt x="1901" y="94"/>
                    <a:pt x="1895" y="94"/>
                  </a:cubicBezTo>
                  <a:cubicBezTo>
                    <a:pt x="1878" y="84"/>
                    <a:pt x="1873" y="67"/>
                    <a:pt x="1862" y="50"/>
                  </a:cubicBezTo>
                  <a:cubicBezTo>
                    <a:pt x="1851" y="34"/>
                    <a:pt x="1856" y="12"/>
                    <a:pt x="1840" y="0"/>
                  </a:cubicBezTo>
                  <a:close/>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82" name="Freeform 449">
              <a:extLst>
                <a:ext uri="{FF2B5EF4-FFF2-40B4-BE49-F238E27FC236}">
                  <a16:creationId xmlns:a16="http://schemas.microsoft.com/office/drawing/2014/main" xmlns="" id="{0C2D53AA-3B1A-4F4A-97B4-8E2AE46B909A}"/>
                </a:ext>
              </a:extLst>
            </p:cNvPr>
            <p:cNvSpPr>
              <a:spLocks noChangeArrowheads="1"/>
            </p:cNvSpPr>
            <p:nvPr/>
          </p:nvSpPr>
          <p:spPr bwMode="auto">
            <a:xfrm>
              <a:off x="17504223" y="3136901"/>
              <a:ext cx="558764" cy="536575"/>
            </a:xfrm>
            <a:custGeom>
              <a:avLst/>
              <a:gdLst>
                <a:gd name="T0" fmla="*/ 631 w 1553"/>
                <a:gd name="T1" fmla="*/ 122 h 1491"/>
                <a:gd name="T2" fmla="*/ 543 w 1553"/>
                <a:gd name="T3" fmla="*/ 194 h 1491"/>
                <a:gd name="T4" fmla="*/ 637 w 1553"/>
                <a:gd name="T5" fmla="*/ 282 h 1491"/>
                <a:gd name="T6" fmla="*/ 654 w 1553"/>
                <a:gd name="T7" fmla="*/ 133 h 1491"/>
                <a:gd name="T8" fmla="*/ 848 w 1553"/>
                <a:gd name="T9" fmla="*/ 354 h 1491"/>
                <a:gd name="T10" fmla="*/ 809 w 1553"/>
                <a:gd name="T11" fmla="*/ 360 h 1491"/>
                <a:gd name="T12" fmla="*/ 992 w 1553"/>
                <a:gd name="T13" fmla="*/ 460 h 1491"/>
                <a:gd name="T14" fmla="*/ 981 w 1553"/>
                <a:gd name="T15" fmla="*/ 365 h 1491"/>
                <a:gd name="T16" fmla="*/ 892 w 1553"/>
                <a:gd name="T17" fmla="*/ 354 h 1491"/>
                <a:gd name="T18" fmla="*/ 964 w 1553"/>
                <a:gd name="T19" fmla="*/ 476 h 1491"/>
                <a:gd name="T20" fmla="*/ 942 w 1553"/>
                <a:gd name="T21" fmla="*/ 620 h 1491"/>
                <a:gd name="T22" fmla="*/ 892 w 1553"/>
                <a:gd name="T23" fmla="*/ 509 h 1491"/>
                <a:gd name="T24" fmla="*/ 892 w 1553"/>
                <a:gd name="T25" fmla="*/ 421 h 1491"/>
                <a:gd name="T26" fmla="*/ 1091 w 1553"/>
                <a:gd name="T27" fmla="*/ 537 h 1491"/>
                <a:gd name="T28" fmla="*/ 1180 w 1553"/>
                <a:gd name="T29" fmla="*/ 620 h 1491"/>
                <a:gd name="T30" fmla="*/ 1280 w 1553"/>
                <a:gd name="T31" fmla="*/ 637 h 1491"/>
                <a:gd name="T32" fmla="*/ 1153 w 1553"/>
                <a:gd name="T33" fmla="*/ 526 h 1491"/>
                <a:gd name="T34" fmla="*/ 1069 w 1553"/>
                <a:gd name="T35" fmla="*/ 598 h 1491"/>
                <a:gd name="T36" fmla="*/ 997 w 1553"/>
                <a:gd name="T37" fmla="*/ 543 h 1491"/>
                <a:gd name="T38" fmla="*/ 975 w 1553"/>
                <a:gd name="T39" fmla="*/ 637 h 1491"/>
                <a:gd name="T40" fmla="*/ 1169 w 1553"/>
                <a:gd name="T41" fmla="*/ 687 h 1491"/>
                <a:gd name="T42" fmla="*/ 1169 w 1553"/>
                <a:gd name="T43" fmla="*/ 631 h 1491"/>
                <a:gd name="T44" fmla="*/ 1069 w 1553"/>
                <a:gd name="T45" fmla="*/ 598 h 1491"/>
                <a:gd name="T46" fmla="*/ 1369 w 1553"/>
                <a:gd name="T47" fmla="*/ 659 h 1491"/>
                <a:gd name="T48" fmla="*/ 1407 w 1553"/>
                <a:gd name="T49" fmla="*/ 715 h 1491"/>
                <a:gd name="T50" fmla="*/ 1419 w 1553"/>
                <a:gd name="T51" fmla="*/ 681 h 1491"/>
                <a:gd name="T52" fmla="*/ 1380 w 1553"/>
                <a:gd name="T53" fmla="*/ 537 h 1491"/>
                <a:gd name="T54" fmla="*/ 1402 w 1553"/>
                <a:gd name="T55" fmla="*/ 598 h 1491"/>
                <a:gd name="T56" fmla="*/ 1380 w 1553"/>
                <a:gd name="T57" fmla="*/ 537 h 1491"/>
                <a:gd name="T58" fmla="*/ 160 w 1553"/>
                <a:gd name="T59" fmla="*/ 83 h 1491"/>
                <a:gd name="T60" fmla="*/ 338 w 1553"/>
                <a:gd name="T61" fmla="*/ 210 h 1491"/>
                <a:gd name="T62" fmla="*/ 338 w 1553"/>
                <a:gd name="T63" fmla="*/ 44 h 1491"/>
                <a:gd name="T64" fmla="*/ 498 w 1553"/>
                <a:gd name="T65" fmla="*/ 155 h 1491"/>
                <a:gd name="T66" fmla="*/ 715 w 1553"/>
                <a:gd name="T67" fmla="*/ 338 h 1491"/>
                <a:gd name="T68" fmla="*/ 848 w 1553"/>
                <a:gd name="T69" fmla="*/ 487 h 1491"/>
                <a:gd name="T70" fmla="*/ 903 w 1553"/>
                <a:gd name="T71" fmla="*/ 609 h 1491"/>
                <a:gd name="T72" fmla="*/ 1091 w 1553"/>
                <a:gd name="T73" fmla="*/ 698 h 1491"/>
                <a:gd name="T74" fmla="*/ 1202 w 1553"/>
                <a:gd name="T75" fmla="*/ 809 h 1491"/>
                <a:gd name="T76" fmla="*/ 1086 w 1553"/>
                <a:gd name="T77" fmla="*/ 925 h 1491"/>
                <a:gd name="T78" fmla="*/ 1141 w 1553"/>
                <a:gd name="T79" fmla="*/ 920 h 1491"/>
                <a:gd name="T80" fmla="*/ 1341 w 1553"/>
                <a:gd name="T81" fmla="*/ 770 h 1491"/>
                <a:gd name="T82" fmla="*/ 1490 w 1553"/>
                <a:gd name="T83" fmla="*/ 859 h 1491"/>
                <a:gd name="T84" fmla="*/ 1552 w 1553"/>
                <a:gd name="T85" fmla="*/ 1019 h 1491"/>
                <a:gd name="T86" fmla="*/ 1474 w 1553"/>
                <a:gd name="T87" fmla="*/ 1030 h 1491"/>
                <a:gd name="T88" fmla="*/ 1424 w 1553"/>
                <a:gd name="T89" fmla="*/ 1069 h 1491"/>
                <a:gd name="T90" fmla="*/ 1413 w 1553"/>
                <a:gd name="T91" fmla="*/ 1136 h 1491"/>
                <a:gd name="T92" fmla="*/ 1524 w 1553"/>
                <a:gd name="T93" fmla="*/ 1169 h 1491"/>
                <a:gd name="T94" fmla="*/ 1463 w 1553"/>
                <a:gd name="T95" fmla="*/ 1186 h 1491"/>
                <a:gd name="T96" fmla="*/ 1391 w 1553"/>
                <a:gd name="T97" fmla="*/ 1247 h 1491"/>
                <a:gd name="T98" fmla="*/ 1363 w 1553"/>
                <a:gd name="T99" fmla="*/ 1319 h 1491"/>
                <a:gd name="T100" fmla="*/ 1219 w 1553"/>
                <a:gd name="T101" fmla="*/ 1374 h 1491"/>
                <a:gd name="T102" fmla="*/ 1081 w 1553"/>
                <a:gd name="T103" fmla="*/ 1468 h 1491"/>
                <a:gd name="T104" fmla="*/ 887 w 1553"/>
                <a:gd name="T105" fmla="*/ 1407 h 1491"/>
                <a:gd name="T106" fmla="*/ 748 w 1553"/>
                <a:gd name="T107" fmla="*/ 1457 h 1491"/>
                <a:gd name="T108" fmla="*/ 410 w 1553"/>
                <a:gd name="T109" fmla="*/ 1219 h 1491"/>
                <a:gd name="T110" fmla="*/ 305 w 1553"/>
                <a:gd name="T111" fmla="*/ 1058 h 1491"/>
                <a:gd name="T112" fmla="*/ 266 w 1553"/>
                <a:gd name="T113" fmla="*/ 892 h 1491"/>
                <a:gd name="T114" fmla="*/ 55 w 1553"/>
                <a:gd name="T115" fmla="*/ 848 h 1491"/>
                <a:gd name="T116" fmla="*/ 22 w 1553"/>
                <a:gd name="T117" fmla="*/ 698 h 1491"/>
                <a:gd name="T118" fmla="*/ 22 w 1553"/>
                <a:gd name="T119" fmla="*/ 504 h 1491"/>
                <a:gd name="T120" fmla="*/ 133 w 1553"/>
                <a:gd name="T121" fmla="*/ 288 h 1491"/>
                <a:gd name="T122" fmla="*/ 94 w 1553"/>
                <a:gd name="T123" fmla="*/ 0 h 14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553" h="1491">
                  <a:moveTo>
                    <a:pt x="654" y="133"/>
                  </a:moveTo>
                  <a:lnTo>
                    <a:pt x="654" y="133"/>
                  </a:lnTo>
                  <a:cubicBezTo>
                    <a:pt x="643" y="127"/>
                    <a:pt x="637" y="122"/>
                    <a:pt x="631" y="122"/>
                  </a:cubicBezTo>
                  <a:cubicBezTo>
                    <a:pt x="615" y="122"/>
                    <a:pt x="615" y="138"/>
                    <a:pt x="604" y="138"/>
                  </a:cubicBezTo>
                  <a:cubicBezTo>
                    <a:pt x="582" y="144"/>
                    <a:pt x="571" y="144"/>
                    <a:pt x="549" y="149"/>
                  </a:cubicBezTo>
                  <a:cubicBezTo>
                    <a:pt x="532" y="149"/>
                    <a:pt x="543" y="177"/>
                    <a:pt x="543" y="194"/>
                  </a:cubicBezTo>
                  <a:cubicBezTo>
                    <a:pt x="543" y="221"/>
                    <a:pt x="537" y="243"/>
                    <a:pt x="559" y="266"/>
                  </a:cubicBezTo>
                  <a:cubicBezTo>
                    <a:pt x="571" y="282"/>
                    <a:pt x="593" y="282"/>
                    <a:pt x="615" y="282"/>
                  </a:cubicBezTo>
                  <a:cubicBezTo>
                    <a:pt x="621" y="282"/>
                    <a:pt x="626" y="282"/>
                    <a:pt x="637" y="282"/>
                  </a:cubicBezTo>
                  <a:cubicBezTo>
                    <a:pt x="665" y="282"/>
                    <a:pt x="670" y="255"/>
                    <a:pt x="670" y="227"/>
                  </a:cubicBezTo>
                  <a:cubicBezTo>
                    <a:pt x="676" y="205"/>
                    <a:pt x="687" y="194"/>
                    <a:pt x="687" y="166"/>
                  </a:cubicBezTo>
                  <a:cubicBezTo>
                    <a:pt x="687" y="155"/>
                    <a:pt x="665" y="138"/>
                    <a:pt x="654" y="133"/>
                  </a:cubicBezTo>
                  <a:close/>
                  <a:moveTo>
                    <a:pt x="892" y="354"/>
                  </a:moveTo>
                  <a:lnTo>
                    <a:pt x="892" y="354"/>
                  </a:lnTo>
                  <a:cubicBezTo>
                    <a:pt x="848" y="354"/>
                    <a:pt x="848" y="354"/>
                    <a:pt x="848" y="354"/>
                  </a:cubicBezTo>
                  <a:cubicBezTo>
                    <a:pt x="825" y="354"/>
                    <a:pt x="809" y="332"/>
                    <a:pt x="787" y="332"/>
                  </a:cubicBezTo>
                  <a:cubicBezTo>
                    <a:pt x="781" y="338"/>
                    <a:pt x="781" y="338"/>
                    <a:pt x="781" y="338"/>
                  </a:cubicBezTo>
                  <a:cubicBezTo>
                    <a:pt x="787" y="349"/>
                    <a:pt x="798" y="354"/>
                    <a:pt x="809" y="360"/>
                  </a:cubicBezTo>
                  <a:cubicBezTo>
                    <a:pt x="837" y="382"/>
                    <a:pt x="853" y="399"/>
                    <a:pt x="887" y="399"/>
                  </a:cubicBezTo>
                  <a:cubicBezTo>
                    <a:pt x="920" y="399"/>
                    <a:pt x="936" y="415"/>
                    <a:pt x="958" y="432"/>
                  </a:cubicBezTo>
                  <a:cubicBezTo>
                    <a:pt x="970" y="443"/>
                    <a:pt x="975" y="460"/>
                    <a:pt x="992" y="460"/>
                  </a:cubicBezTo>
                  <a:cubicBezTo>
                    <a:pt x="1003" y="460"/>
                    <a:pt x="1003" y="449"/>
                    <a:pt x="1003" y="437"/>
                  </a:cubicBezTo>
                  <a:cubicBezTo>
                    <a:pt x="1003" y="427"/>
                    <a:pt x="997" y="415"/>
                    <a:pt x="992" y="399"/>
                  </a:cubicBezTo>
                  <a:cubicBezTo>
                    <a:pt x="992" y="388"/>
                    <a:pt x="992" y="376"/>
                    <a:pt x="981" y="365"/>
                  </a:cubicBezTo>
                  <a:cubicBezTo>
                    <a:pt x="975" y="360"/>
                    <a:pt x="964" y="365"/>
                    <a:pt x="953" y="365"/>
                  </a:cubicBezTo>
                  <a:cubicBezTo>
                    <a:pt x="936" y="360"/>
                    <a:pt x="931" y="354"/>
                    <a:pt x="914" y="349"/>
                  </a:cubicBezTo>
                  <a:cubicBezTo>
                    <a:pt x="903" y="343"/>
                    <a:pt x="897" y="354"/>
                    <a:pt x="892" y="354"/>
                  </a:cubicBezTo>
                  <a:close/>
                  <a:moveTo>
                    <a:pt x="892" y="421"/>
                  </a:moveTo>
                  <a:lnTo>
                    <a:pt x="892" y="421"/>
                  </a:lnTo>
                  <a:cubicBezTo>
                    <a:pt x="925" y="421"/>
                    <a:pt x="942" y="449"/>
                    <a:pt x="964" y="476"/>
                  </a:cubicBezTo>
                  <a:cubicBezTo>
                    <a:pt x="970" y="482"/>
                    <a:pt x="986" y="487"/>
                    <a:pt x="986" y="498"/>
                  </a:cubicBezTo>
                  <a:cubicBezTo>
                    <a:pt x="986" y="532"/>
                    <a:pt x="981" y="548"/>
                    <a:pt x="975" y="576"/>
                  </a:cubicBezTo>
                  <a:cubicBezTo>
                    <a:pt x="975" y="598"/>
                    <a:pt x="964" y="620"/>
                    <a:pt x="942" y="620"/>
                  </a:cubicBezTo>
                  <a:cubicBezTo>
                    <a:pt x="920" y="620"/>
                    <a:pt x="914" y="593"/>
                    <a:pt x="909" y="570"/>
                  </a:cubicBezTo>
                  <a:cubicBezTo>
                    <a:pt x="903" y="554"/>
                    <a:pt x="892" y="548"/>
                    <a:pt x="892" y="532"/>
                  </a:cubicBezTo>
                  <a:cubicBezTo>
                    <a:pt x="892" y="521"/>
                    <a:pt x="892" y="515"/>
                    <a:pt x="892" y="509"/>
                  </a:cubicBezTo>
                  <a:cubicBezTo>
                    <a:pt x="892" y="482"/>
                    <a:pt x="864" y="471"/>
                    <a:pt x="864" y="449"/>
                  </a:cubicBezTo>
                  <a:cubicBezTo>
                    <a:pt x="864" y="421"/>
                    <a:pt x="864" y="421"/>
                    <a:pt x="864" y="421"/>
                  </a:cubicBezTo>
                  <a:cubicBezTo>
                    <a:pt x="892" y="421"/>
                    <a:pt x="892" y="421"/>
                    <a:pt x="892" y="421"/>
                  </a:cubicBezTo>
                  <a:close/>
                  <a:moveTo>
                    <a:pt x="1108" y="521"/>
                  </a:moveTo>
                  <a:lnTo>
                    <a:pt x="1108" y="521"/>
                  </a:lnTo>
                  <a:cubicBezTo>
                    <a:pt x="1097" y="521"/>
                    <a:pt x="1097" y="532"/>
                    <a:pt x="1091" y="537"/>
                  </a:cubicBezTo>
                  <a:cubicBezTo>
                    <a:pt x="1086" y="548"/>
                    <a:pt x="1047" y="587"/>
                    <a:pt x="1069" y="587"/>
                  </a:cubicBezTo>
                  <a:cubicBezTo>
                    <a:pt x="1086" y="587"/>
                    <a:pt x="1091" y="582"/>
                    <a:pt x="1108" y="582"/>
                  </a:cubicBezTo>
                  <a:cubicBezTo>
                    <a:pt x="1141" y="582"/>
                    <a:pt x="1163" y="593"/>
                    <a:pt x="1180" y="620"/>
                  </a:cubicBezTo>
                  <a:cubicBezTo>
                    <a:pt x="1186" y="626"/>
                    <a:pt x="1186" y="637"/>
                    <a:pt x="1191" y="637"/>
                  </a:cubicBezTo>
                  <a:cubicBezTo>
                    <a:pt x="1219" y="654"/>
                    <a:pt x="1236" y="659"/>
                    <a:pt x="1263" y="659"/>
                  </a:cubicBezTo>
                  <a:cubicBezTo>
                    <a:pt x="1274" y="659"/>
                    <a:pt x="1280" y="648"/>
                    <a:pt x="1280" y="637"/>
                  </a:cubicBezTo>
                  <a:cubicBezTo>
                    <a:pt x="1280" y="626"/>
                    <a:pt x="1269" y="620"/>
                    <a:pt x="1258" y="609"/>
                  </a:cubicBezTo>
                  <a:cubicBezTo>
                    <a:pt x="1247" y="593"/>
                    <a:pt x="1236" y="582"/>
                    <a:pt x="1219" y="576"/>
                  </a:cubicBezTo>
                  <a:cubicBezTo>
                    <a:pt x="1191" y="560"/>
                    <a:pt x="1186" y="526"/>
                    <a:pt x="1153" y="526"/>
                  </a:cubicBezTo>
                  <a:cubicBezTo>
                    <a:pt x="1147" y="526"/>
                    <a:pt x="1141" y="532"/>
                    <a:pt x="1136" y="532"/>
                  </a:cubicBezTo>
                  <a:cubicBezTo>
                    <a:pt x="1130" y="521"/>
                    <a:pt x="1119" y="521"/>
                    <a:pt x="1108" y="521"/>
                  </a:cubicBezTo>
                  <a:close/>
                  <a:moveTo>
                    <a:pt x="1069" y="598"/>
                  </a:moveTo>
                  <a:lnTo>
                    <a:pt x="1069" y="598"/>
                  </a:lnTo>
                  <a:cubicBezTo>
                    <a:pt x="1036" y="598"/>
                    <a:pt x="1042" y="543"/>
                    <a:pt x="1008" y="543"/>
                  </a:cubicBezTo>
                  <a:cubicBezTo>
                    <a:pt x="997" y="543"/>
                    <a:pt x="997" y="543"/>
                    <a:pt x="997" y="543"/>
                  </a:cubicBezTo>
                  <a:cubicBezTo>
                    <a:pt x="997" y="548"/>
                    <a:pt x="997" y="554"/>
                    <a:pt x="997" y="560"/>
                  </a:cubicBezTo>
                  <a:cubicBezTo>
                    <a:pt x="997" y="576"/>
                    <a:pt x="1008" y="582"/>
                    <a:pt x="1008" y="598"/>
                  </a:cubicBezTo>
                  <a:cubicBezTo>
                    <a:pt x="1008" y="615"/>
                    <a:pt x="975" y="620"/>
                    <a:pt x="975" y="637"/>
                  </a:cubicBezTo>
                  <a:cubicBezTo>
                    <a:pt x="975" y="665"/>
                    <a:pt x="1008" y="676"/>
                    <a:pt x="1042" y="676"/>
                  </a:cubicBezTo>
                  <a:cubicBezTo>
                    <a:pt x="1069" y="676"/>
                    <a:pt x="1086" y="670"/>
                    <a:pt x="1119" y="670"/>
                  </a:cubicBezTo>
                  <a:cubicBezTo>
                    <a:pt x="1141" y="670"/>
                    <a:pt x="1153" y="676"/>
                    <a:pt x="1169" y="687"/>
                  </a:cubicBezTo>
                  <a:cubicBezTo>
                    <a:pt x="1186" y="698"/>
                    <a:pt x="1186" y="720"/>
                    <a:pt x="1202" y="720"/>
                  </a:cubicBezTo>
                  <a:cubicBezTo>
                    <a:pt x="1219" y="720"/>
                    <a:pt x="1236" y="709"/>
                    <a:pt x="1236" y="693"/>
                  </a:cubicBezTo>
                  <a:cubicBezTo>
                    <a:pt x="1236" y="659"/>
                    <a:pt x="1191" y="659"/>
                    <a:pt x="1169" y="631"/>
                  </a:cubicBezTo>
                  <a:cubicBezTo>
                    <a:pt x="1158" y="615"/>
                    <a:pt x="1147" y="604"/>
                    <a:pt x="1125" y="598"/>
                  </a:cubicBezTo>
                  <a:cubicBezTo>
                    <a:pt x="1114" y="598"/>
                    <a:pt x="1114" y="587"/>
                    <a:pt x="1103" y="587"/>
                  </a:cubicBezTo>
                  <a:cubicBezTo>
                    <a:pt x="1091" y="587"/>
                    <a:pt x="1086" y="598"/>
                    <a:pt x="1069" y="598"/>
                  </a:cubicBezTo>
                  <a:close/>
                  <a:moveTo>
                    <a:pt x="1369" y="642"/>
                  </a:moveTo>
                  <a:lnTo>
                    <a:pt x="1369" y="642"/>
                  </a:lnTo>
                  <a:cubicBezTo>
                    <a:pt x="1369" y="648"/>
                    <a:pt x="1369" y="654"/>
                    <a:pt x="1369" y="659"/>
                  </a:cubicBezTo>
                  <a:cubicBezTo>
                    <a:pt x="1369" y="681"/>
                    <a:pt x="1369" y="693"/>
                    <a:pt x="1374" y="720"/>
                  </a:cubicBezTo>
                  <a:cubicBezTo>
                    <a:pt x="1380" y="720"/>
                    <a:pt x="1385" y="720"/>
                    <a:pt x="1391" y="720"/>
                  </a:cubicBezTo>
                  <a:cubicBezTo>
                    <a:pt x="1396" y="720"/>
                    <a:pt x="1402" y="715"/>
                    <a:pt x="1407" y="715"/>
                  </a:cubicBezTo>
                  <a:cubicBezTo>
                    <a:pt x="1419" y="715"/>
                    <a:pt x="1424" y="720"/>
                    <a:pt x="1429" y="726"/>
                  </a:cubicBezTo>
                  <a:cubicBezTo>
                    <a:pt x="1435" y="720"/>
                    <a:pt x="1435" y="715"/>
                    <a:pt x="1435" y="715"/>
                  </a:cubicBezTo>
                  <a:cubicBezTo>
                    <a:pt x="1435" y="698"/>
                    <a:pt x="1424" y="693"/>
                    <a:pt x="1419" y="681"/>
                  </a:cubicBezTo>
                  <a:cubicBezTo>
                    <a:pt x="1407" y="659"/>
                    <a:pt x="1396" y="642"/>
                    <a:pt x="1369" y="642"/>
                  </a:cubicBezTo>
                  <a:close/>
                  <a:moveTo>
                    <a:pt x="1380" y="537"/>
                  </a:moveTo>
                  <a:lnTo>
                    <a:pt x="1380" y="537"/>
                  </a:lnTo>
                  <a:cubicBezTo>
                    <a:pt x="1369" y="537"/>
                    <a:pt x="1369" y="537"/>
                    <a:pt x="1369" y="537"/>
                  </a:cubicBezTo>
                  <a:cubicBezTo>
                    <a:pt x="1363" y="554"/>
                    <a:pt x="1363" y="565"/>
                    <a:pt x="1352" y="570"/>
                  </a:cubicBezTo>
                  <a:cubicBezTo>
                    <a:pt x="1369" y="582"/>
                    <a:pt x="1385" y="587"/>
                    <a:pt x="1402" y="598"/>
                  </a:cubicBezTo>
                  <a:cubicBezTo>
                    <a:pt x="1402" y="593"/>
                    <a:pt x="1407" y="593"/>
                    <a:pt x="1407" y="587"/>
                  </a:cubicBezTo>
                  <a:cubicBezTo>
                    <a:pt x="1407" y="576"/>
                    <a:pt x="1396" y="576"/>
                    <a:pt x="1391" y="570"/>
                  </a:cubicBezTo>
                  <a:cubicBezTo>
                    <a:pt x="1385" y="560"/>
                    <a:pt x="1380" y="548"/>
                    <a:pt x="1380" y="537"/>
                  </a:cubicBezTo>
                  <a:close/>
                  <a:moveTo>
                    <a:pt x="94" y="0"/>
                  </a:moveTo>
                  <a:lnTo>
                    <a:pt x="94" y="0"/>
                  </a:lnTo>
                  <a:cubicBezTo>
                    <a:pt x="111" y="33"/>
                    <a:pt x="122" y="66"/>
                    <a:pt x="160" y="83"/>
                  </a:cubicBezTo>
                  <a:cubicBezTo>
                    <a:pt x="205" y="110"/>
                    <a:pt x="244" y="110"/>
                    <a:pt x="283" y="144"/>
                  </a:cubicBezTo>
                  <a:cubicBezTo>
                    <a:pt x="310" y="166"/>
                    <a:pt x="310" y="194"/>
                    <a:pt x="332" y="221"/>
                  </a:cubicBezTo>
                  <a:cubicBezTo>
                    <a:pt x="338" y="221"/>
                    <a:pt x="338" y="216"/>
                    <a:pt x="338" y="210"/>
                  </a:cubicBezTo>
                  <a:cubicBezTo>
                    <a:pt x="338" y="144"/>
                    <a:pt x="283" y="116"/>
                    <a:pt x="283" y="50"/>
                  </a:cubicBezTo>
                  <a:cubicBezTo>
                    <a:pt x="283" y="33"/>
                    <a:pt x="305" y="33"/>
                    <a:pt x="321" y="33"/>
                  </a:cubicBezTo>
                  <a:cubicBezTo>
                    <a:pt x="327" y="33"/>
                    <a:pt x="332" y="38"/>
                    <a:pt x="338" y="44"/>
                  </a:cubicBezTo>
                  <a:cubicBezTo>
                    <a:pt x="349" y="50"/>
                    <a:pt x="360" y="44"/>
                    <a:pt x="382" y="44"/>
                  </a:cubicBezTo>
                  <a:lnTo>
                    <a:pt x="382" y="44"/>
                  </a:lnTo>
                  <a:cubicBezTo>
                    <a:pt x="382" y="105"/>
                    <a:pt x="482" y="94"/>
                    <a:pt x="498" y="155"/>
                  </a:cubicBezTo>
                  <a:cubicBezTo>
                    <a:pt x="510" y="216"/>
                    <a:pt x="515" y="271"/>
                    <a:pt x="571" y="299"/>
                  </a:cubicBezTo>
                  <a:cubicBezTo>
                    <a:pt x="604" y="316"/>
                    <a:pt x="631" y="304"/>
                    <a:pt x="670" y="310"/>
                  </a:cubicBezTo>
                  <a:cubicBezTo>
                    <a:pt x="692" y="316"/>
                    <a:pt x="698" y="327"/>
                    <a:pt x="715" y="338"/>
                  </a:cubicBezTo>
                  <a:cubicBezTo>
                    <a:pt x="754" y="365"/>
                    <a:pt x="770" y="382"/>
                    <a:pt x="803" y="410"/>
                  </a:cubicBezTo>
                  <a:cubicBezTo>
                    <a:pt x="825" y="427"/>
                    <a:pt x="853" y="427"/>
                    <a:pt x="853" y="454"/>
                  </a:cubicBezTo>
                  <a:cubicBezTo>
                    <a:pt x="853" y="465"/>
                    <a:pt x="848" y="476"/>
                    <a:pt x="848" y="487"/>
                  </a:cubicBezTo>
                  <a:cubicBezTo>
                    <a:pt x="848" y="498"/>
                    <a:pt x="864" y="504"/>
                    <a:pt x="864" y="515"/>
                  </a:cubicBezTo>
                  <a:cubicBezTo>
                    <a:pt x="870" y="537"/>
                    <a:pt x="859" y="554"/>
                    <a:pt x="870" y="576"/>
                  </a:cubicBezTo>
                  <a:cubicBezTo>
                    <a:pt x="881" y="587"/>
                    <a:pt x="892" y="598"/>
                    <a:pt x="903" y="609"/>
                  </a:cubicBezTo>
                  <a:cubicBezTo>
                    <a:pt x="920" y="637"/>
                    <a:pt x="942" y="642"/>
                    <a:pt x="964" y="665"/>
                  </a:cubicBezTo>
                  <a:cubicBezTo>
                    <a:pt x="975" y="681"/>
                    <a:pt x="986" y="698"/>
                    <a:pt x="1008" y="698"/>
                  </a:cubicBezTo>
                  <a:cubicBezTo>
                    <a:pt x="1091" y="698"/>
                    <a:pt x="1091" y="698"/>
                    <a:pt x="1091" y="698"/>
                  </a:cubicBezTo>
                  <a:cubicBezTo>
                    <a:pt x="1114" y="698"/>
                    <a:pt x="1125" y="709"/>
                    <a:pt x="1147" y="715"/>
                  </a:cubicBezTo>
                  <a:cubicBezTo>
                    <a:pt x="1175" y="726"/>
                    <a:pt x="1219" y="742"/>
                    <a:pt x="1224" y="775"/>
                  </a:cubicBezTo>
                  <a:cubicBezTo>
                    <a:pt x="1224" y="787"/>
                    <a:pt x="1214" y="798"/>
                    <a:pt x="1202" y="809"/>
                  </a:cubicBezTo>
                  <a:cubicBezTo>
                    <a:pt x="1186" y="842"/>
                    <a:pt x="1175" y="870"/>
                    <a:pt x="1141" y="892"/>
                  </a:cubicBezTo>
                  <a:cubicBezTo>
                    <a:pt x="1119" y="903"/>
                    <a:pt x="1103" y="908"/>
                    <a:pt x="1086" y="925"/>
                  </a:cubicBezTo>
                  <a:lnTo>
                    <a:pt x="1086" y="925"/>
                  </a:lnTo>
                  <a:cubicBezTo>
                    <a:pt x="1086" y="931"/>
                    <a:pt x="1086" y="931"/>
                    <a:pt x="1091" y="931"/>
                  </a:cubicBezTo>
                  <a:cubicBezTo>
                    <a:pt x="1108" y="931"/>
                    <a:pt x="1114" y="920"/>
                    <a:pt x="1130" y="920"/>
                  </a:cubicBezTo>
                  <a:cubicBezTo>
                    <a:pt x="1141" y="920"/>
                    <a:pt x="1141" y="920"/>
                    <a:pt x="1141" y="920"/>
                  </a:cubicBezTo>
                  <a:cubicBezTo>
                    <a:pt x="1153" y="920"/>
                    <a:pt x="1153" y="914"/>
                    <a:pt x="1158" y="908"/>
                  </a:cubicBezTo>
                  <a:cubicBezTo>
                    <a:pt x="1219" y="897"/>
                    <a:pt x="1241" y="864"/>
                    <a:pt x="1274" y="826"/>
                  </a:cubicBezTo>
                  <a:cubicBezTo>
                    <a:pt x="1296" y="798"/>
                    <a:pt x="1308" y="770"/>
                    <a:pt x="1341" y="770"/>
                  </a:cubicBezTo>
                  <a:cubicBezTo>
                    <a:pt x="1352" y="770"/>
                    <a:pt x="1352" y="781"/>
                    <a:pt x="1363" y="792"/>
                  </a:cubicBezTo>
                  <a:cubicBezTo>
                    <a:pt x="1380" y="809"/>
                    <a:pt x="1391" y="814"/>
                    <a:pt x="1413" y="826"/>
                  </a:cubicBezTo>
                  <a:cubicBezTo>
                    <a:pt x="1441" y="836"/>
                    <a:pt x="1463" y="842"/>
                    <a:pt x="1490" y="859"/>
                  </a:cubicBezTo>
                  <a:cubicBezTo>
                    <a:pt x="1513" y="870"/>
                    <a:pt x="1507" y="892"/>
                    <a:pt x="1518" y="920"/>
                  </a:cubicBezTo>
                  <a:cubicBezTo>
                    <a:pt x="1529" y="953"/>
                    <a:pt x="1552" y="975"/>
                    <a:pt x="1552" y="1014"/>
                  </a:cubicBezTo>
                  <a:cubicBezTo>
                    <a:pt x="1552" y="1019"/>
                    <a:pt x="1552" y="1019"/>
                    <a:pt x="1552" y="1019"/>
                  </a:cubicBezTo>
                  <a:cubicBezTo>
                    <a:pt x="1552" y="1025"/>
                    <a:pt x="1552" y="1025"/>
                    <a:pt x="1552" y="1025"/>
                  </a:cubicBezTo>
                  <a:cubicBezTo>
                    <a:pt x="1529" y="1025"/>
                    <a:pt x="1518" y="1025"/>
                    <a:pt x="1496" y="1030"/>
                  </a:cubicBezTo>
                  <a:cubicBezTo>
                    <a:pt x="1490" y="1030"/>
                    <a:pt x="1480" y="1025"/>
                    <a:pt x="1474" y="1030"/>
                  </a:cubicBezTo>
                  <a:cubicBezTo>
                    <a:pt x="1463" y="1036"/>
                    <a:pt x="1468" y="1047"/>
                    <a:pt x="1463" y="1058"/>
                  </a:cubicBezTo>
                  <a:cubicBezTo>
                    <a:pt x="1457" y="1069"/>
                    <a:pt x="1441" y="1069"/>
                    <a:pt x="1429" y="1069"/>
                  </a:cubicBezTo>
                  <a:cubicBezTo>
                    <a:pt x="1424" y="1069"/>
                    <a:pt x="1424" y="1069"/>
                    <a:pt x="1424" y="1069"/>
                  </a:cubicBezTo>
                  <a:cubicBezTo>
                    <a:pt x="1424" y="1086"/>
                    <a:pt x="1424" y="1097"/>
                    <a:pt x="1424" y="1114"/>
                  </a:cubicBezTo>
                  <a:cubicBezTo>
                    <a:pt x="1424" y="1119"/>
                    <a:pt x="1419" y="1125"/>
                    <a:pt x="1413" y="1130"/>
                  </a:cubicBezTo>
                  <a:cubicBezTo>
                    <a:pt x="1413" y="1130"/>
                    <a:pt x="1407" y="1130"/>
                    <a:pt x="1413" y="1136"/>
                  </a:cubicBezTo>
                  <a:cubicBezTo>
                    <a:pt x="1413" y="1136"/>
                    <a:pt x="1419" y="1136"/>
                    <a:pt x="1424" y="1136"/>
                  </a:cubicBezTo>
                  <a:cubicBezTo>
                    <a:pt x="1446" y="1136"/>
                    <a:pt x="1457" y="1125"/>
                    <a:pt x="1480" y="1125"/>
                  </a:cubicBezTo>
                  <a:cubicBezTo>
                    <a:pt x="1501" y="1125"/>
                    <a:pt x="1524" y="1141"/>
                    <a:pt x="1524" y="1169"/>
                  </a:cubicBezTo>
                  <a:cubicBezTo>
                    <a:pt x="1524" y="1180"/>
                    <a:pt x="1507" y="1186"/>
                    <a:pt x="1490" y="1186"/>
                  </a:cubicBezTo>
                  <a:cubicBezTo>
                    <a:pt x="1480" y="1186"/>
                    <a:pt x="1474" y="1180"/>
                    <a:pt x="1468" y="1180"/>
                  </a:cubicBezTo>
                  <a:cubicBezTo>
                    <a:pt x="1463" y="1180"/>
                    <a:pt x="1463" y="1180"/>
                    <a:pt x="1463" y="1186"/>
                  </a:cubicBezTo>
                  <a:cubicBezTo>
                    <a:pt x="1463" y="1191"/>
                    <a:pt x="1463" y="1197"/>
                    <a:pt x="1468" y="1208"/>
                  </a:cubicBezTo>
                  <a:cubicBezTo>
                    <a:pt x="1457" y="1224"/>
                    <a:pt x="1446" y="1235"/>
                    <a:pt x="1429" y="1241"/>
                  </a:cubicBezTo>
                  <a:cubicBezTo>
                    <a:pt x="1413" y="1247"/>
                    <a:pt x="1402" y="1235"/>
                    <a:pt x="1391" y="1247"/>
                  </a:cubicBezTo>
                  <a:cubicBezTo>
                    <a:pt x="1380" y="1263"/>
                    <a:pt x="1391" y="1280"/>
                    <a:pt x="1385" y="1296"/>
                  </a:cubicBezTo>
                  <a:cubicBezTo>
                    <a:pt x="1385" y="1307"/>
                    <a:pt x="1374" y="1313"/>
                    <a:pt x="1363" y="1319"/>
                  </a:cubicBezTo>
                  <a:lnTo>
                    <a:pt x="1363" y="1319"/>
                  </a:lnTo>
                  <a:cubicBezTo>
                    <a:pt x="1385" y="1330"/>
                    <a:pt x="1402" y="1341"/>
                    <a:pt x="1413" y="1357"/>
                  </a:cubicBezTo>
                  <a:lnTo>
                    <a:pt x="1413" y="1357"/>
                  </a:lnTo>
                  <a:cubicBezTo>
                    <a:pt x="1341" y="1363"/>
                    <a:pt x="1296" y="1374"/>
                    <a:pt x="1219" y="1374"/>
                  </a:cubicBezTo>
                  <a:cubicBezTo>
                    <a:pt x="1191" y="1374"/>
                    <a:pt x="1180" y="1368"/>
                    <a:pt x="1153" y="1368"/>
                  </a:cubicBezTo>
                  <a:cubicBezTo>
                    <a:pt x="1125" y="1368"/>
                    <a:pt x="1125" y="1402"/>
                    <a:pt x="1119" y="1429"/>
                  </a:cubicBezTo>
                  <a:cubicBezTo>
                    <a:pt x="1114" y="1446"/>
                    <a:pt x="1097" y="1452"/>
                    <a:pt x="1081" y="1468"/>
                  </a:cubicBezTo>
                  <a:cubicBezTo>
                    <a:pt x="1069" y="1479"/>
                    <a:pt x="1058" y="1490"/>
                    <a:pt x="1042" y="1490"/>
                  </a:cubicBezTo>
                  <a:cubicBezTo>
                    <a:pt x="992" y="1490"/>
                    <a:pt x="964" y="1474"/>
                    <a:pt x="931" y="1446"/>
                  </a:cubicBezTo>
                  <a:cubicBezTo>
                    <a:pt x="914" y="1429"/>
                    <a:pt x="909" y="1407"/>
                    <a:pt x="887" y="1407"/>
                  </a:cubicBezTo>
                  <a:cubicBezTo>
                    <a:pt x="848" y="1407"/>
                    <a:pt x="825" y="1413"/>
                    <a:pt x="798" y="1435"/>
                  </a:cubicBezTo>
                  <a:cubicBezTo>
                    <a:pt x="781" y="1446"/>
                    <a:pt x="776" y="1457"/>
                    <a:pt x="759" y="1457"/>
                  </a:cubicBezTo>
                  <a:cubicBezTo>
                    <a:pt x="754" y="1457"/>
                    <a:pt x="754" y="1457"/>
                    <a:pt x="748" y="1457"/>
                  </a:cubicBezTo>
                  <a:lnTo>
                    <a:pt x="748" y="1457"/>
                  </a:lnTo>
                  <a:cubicBezTo>
                    <a:pt x="648" y="1424"/>
                    <a:pt x="598" y="1385"/>
                    <a:pt x="510" y="1324"/>
                  </a:cubicBezTo>
                  <a:cubicBezTo>
                    <a:pt x="465" y="1291"/>
                    <a:pt x="449" y="1258"/>
                    <a:pt x="410" y="1219"/>
                  </a:cubicBezTo>
                  <a:cubicBezTo>
                    <a:pt x="382" y="1191"/>
                    <a:pt x="365" y="1180"/>
                    <a:pt x="338" y="1152"/>
                  </a:cubicBezTo>
                  <a:cubicBezTo>
                    <a:pt x="321" y="1136"/>
                    <a:pt x="305" y="1125"/>
                    <a:pt x="305" y="1102"/>
                  </a:cubicBezTo>
                  <a:cubicBezTo>
                    <a:pt x="305" y="1058"/>
                    <a:pt x="305" y="1058"/>
                    <a:pt x="305" y="1058"/>
                  </a:cubicBezTo>
                  <a:cubicBezTo>
                    <a:pt x="305" y="1019"/>
                    <a:pt x="343" y="1003"/>
                    <a:pt x="343" y="964"/>
                  </a:cubicBezTo>
                  <a:cubicBezTo>
                    <a:pt x="343" y="942"/>
                    <a:pt x="332" y="936"/>
                    <a:pt x="316" y="925"/>
                  </a:cubicBezTo>
                  <a:cubicBezTo>
                    <a:pt x="293" y="914"/>
                    <a:pt x="283" y="903"/>
                    <a:pt x="266" y="892"/>
                  </a:cubicBezTo>
                  <a:cubicBezTo>
                    <a:pt x="227" y="870"/>
                    <a:pt x="205" y="859"/>
                    <a:pt x="160" y="859"/>
                  </a:cubicBezTo>
                  <a:cubicBezTo>
                    <a:pt x="116" y="859"/>
                    <a:pt x="116" y="859"/>
                    <a:pt x="116" y="859"/>
                  </a:cubicBezTo>
                  <a:cubicBezTo>
                    <a:pt x="94" y="859"/>
                    <a:pt x="72" y="864"/>
                    <a:pt x="55" y="848"/>
                  </a:cubicBezTo>
                  <a:cubicBezTo>
                    <a:pt x="33" y="831"/>
                    <a:pt x="44" y="803"/>
                    <a:pt x="39" y="770"/>
                  </a:cubicBezTo>
                  <a:cubicBezTo>
                    <a:pt x="33" y="742"/>
                    <a:pt x="33" y="726"/>
                    <a:pt x="22" y="698"/>
                  </a:cubicBezTo>
                  <a:lnTo>
                    <a:pt x="22" y="698"/>
                  </a:lnTo>
                  <a:cubicBezTo>
                    <a:pt x="55" y="693"/>
                    <a:pt x="83" y="659"/>
                    <a:pt x="83" y="626"/>
                  </a:cubicBezTo>
                  <a:cubicBezTo>
                    <a:pt x="83" y="593"/>
                    <a:pt x="89" y="570"/>
                    <a:pt x="72" y="543"/>
                  </a:cubicBezTo>
                  <a:cubicBezTo>
                    <a:pt x="61" y="521"/>
                    <a:pt x="44" y="515"/>
                    <a:pt x="22" y="504"/>
                  </a:cubicBezTo>
                  <a:cubicBezTo>
                    <a:pt x="17" y="498"/>
                    <a:pt x="0" y="493"/>
                    <a:pt x="0" y="487"/>
                  </a:cubicBezTo>
                  <a:cubicBezTo>
                    <a:pt x="0" y="449"/>
                    <a:pt x="39" y="443"/>
                    <a:pt x="66" y="421"/>
                  </a:cubicBezTo>
                  <a:cubicBezTo>
                    <a:pt x="105" y="382"/>
                    <a:pt x="133" y="349"/>
                    <a:pt x="133" y="288"/>
                  </a:cubicBezTo>
                  <a:cubicBezTo>
                    <a:pt x="133" y="205"/>
                    <a:pt x="77" y="161"/>
                    <a:pt x="77" y="72"/>
                  </a:cubicBezTo>
                  <a:cubicBezTo>
                    <a:pt x="77" y="50"/>
                    <a:pt x="89" y="33"/>
                    <a:pt x="89" y="11"/>
                  </a:cubicBezTo>
                  <a:cubicBezTo>
                    <a:pt x="89" y="5"/>
                    <a:pt x="94" y="0"/>
                    <a:pt x="94" y="0"/>
                  </a:cubicBezTo>
                  <a:close/>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83" name="Freeform 127">
              <a:extLst>
                <a:ext uri="{FF2B5EF4-FFF2-40B4-BE49-F238E27FC236}">
                  <a16:creationId xmlns:a16="http://schemas.microsoft.com/office/drawing/2014/main" xmlns="" id="{FE098A10-65B7-4029-A111-16D05324C52B}"/>
                </a:ext>
              </a:extLst>
            </p:cNvPr>
            <p:cNvSpPr>
              <a:spLocks noChangeArrowheads="1"/>
            </p:cNvSpPr>
            <p:nvPr/>
          </p:nvSpPr>
          <p:spPr bwMode="auto">
            <a:xfrm>
              <a:off x="17264525" y="3371851"/>
              <a:ext cx="509555" cy="639763"/>
            </a:xfrm>
            <a:custGeom>
              <a:avLst/>
              <a:gdLst>
                <a:gd name="T0" fmla="*/ 33 w 1414"/>
                <a:gd name="T1" fmla="*/ 775 h 1778"/>
                <a:gd name="T2" fmla="*/ 0 w 1414"/>
                <a:gd name="T3" fmla="*/ 875 h 1778"/>
                <a:gd name="T4" fmla="*/ 55 w 1414"/>
                <a:gd name="T5" fmla="*/ 964 h 1778"/>
                <a:gd name="T6" fmla="*/ 116 w 1414"/>
                <a:gd name="T7" fmla="*/ 1075 h 1778"/>
                <a:gd name="T8" fmla="*/ 249 w 1414"/>
                <a:gd name="T9" fmla="*/ 1136 h 1778"/>
                <a:gd name="T10" fmla="*/ 271 w 1414"/>
                <a:gd name="T11" fmla="*/ 1091 h 1778"/>
                <a:gd name="T12" fmla="*/ 271 w 1414"/>
                <a:gd name="T13" fmla="*/ 1064 h 1778"/>
                <a:gd name="T14" fmla="*/ 305 w 1414"/>
                <a:gd name="T15" fmla="*/ 1075 h 1778"/>
                <a:gd name="T16" fmla="*/ 249 w 1414"/>
                <a:gd name="T17" fmla="*/ 1008 h 1778"/>
                <a:gd name="T18" fmla="*/ 205 w 1414"/>
                <a:gd name="T19" fmla="*/ 931 h 1778"/>
                <a:gd name="T20" fmla="*/ 155 w 1414"/>
                <a:gd name="T21" fmla="*/ 820 h 1778"/>
                <a:gd name="T22" fmla="*/ 144 w 1414"/>
                <a:gd name="T23" fmla="*/ 770 h 1778"/>
                <a:gd name="T24" fmla="*/ 33 w 1414"/>
                <a:gd name="T25" fmla="*/ 775 h 1778"/>
                <a:gd name="T26" fmla="*/ 604 w 1414"/>
                <a:gd name="T27" fmla="*/ 1434 h 1778"/>
                <a:gd name="T28" fmla="*/ 582 w 1414"/>
                <a:gd name="T29" fmla="*/ 1429 h 1778"/>
                <a:gd name="T30" fmla="*/ 604 w 1414"/>
                <a:gd name="T31" fmla="*/ 1495 h 1778"/>
                <a:gd name="T32" fmla="*/ 615 w 1414"/>
                <a:gd name="T33" fmla="*/ 1583 h 1778"/>
                <a:gd name="T34" fmla="*/ 687 w 1414"/>
                <a:gd name="T35" fmla="*/ 1517 h 1778"/>
                <a:gd name="T36" fmla="*/ 626 w 1414"/>
                <a:gd name="T37" fmla="*/ 1462 h 1778"/>
                <a:gd name="T38" fmla="*/ 704 w 1414"/>
                <a:gd name="T39" fmla="*/ 1550 h 1778"/>
                <a:gd name="T40" fmla="*/ 759 w 1414"/>
                <a:gd name="T41" fmla="*/ 1611 h 1778"/>
                <a:gd name="T42" fmla="*/ 803 w 1414"/>
                <a:gd name="T43" fmla="*/ 1694 h 1778"/>
                <a:gd name="T44" fmla="*/ 776 w 1414"/>
                <a:gd name="T45" fmla="*/ 1705 h 1778"/>
                <a:gd name="T46" fmla="*/ 798 w 1414"/>
                <a:gd name="T47" fmla="*/ 1772 h 1778"/>
                <a:gd name="T48" fmla="*/ 731 w 1414"/>
                <a:gd name="T49" fmla="*/ 1678 h 1778"/>
                <a:gd name="T50" fmla="*/ 692 w 1414"/>
                <a:gd name="T51" fmla="*/ 1639 h 1778"/>
                <a:gd name="T52" fmla="*/ 687 w 1414"/>
                <a:gd name="T53" fmla="*/ 1606 h 1778"/>
                <a:gd name="T54" fmla="*/ 704 w 1414"/>
                <a:gd name="T55" fmla="*/ 1550 h 1778"/>
                <a:gd name="T56" fmla="*/ 687 w 1414"/>
                <a:gd name="T57" fmla="*/ 44 h 1778"/>
                <a:gd name="T58" fmla="*/ 720 w 1414"/>
                <a:gd name="T59" fmla="*/ 194 h 1778"/>
                <a:gd name="T60" fmla="*/ 825 w 1414"/>
                <a:gd name="T61" fmla="*/ 205 h 1778"/>
                <a:gd name="T62" fmla="*/ 981 w 1414"/>
                <a:gd name="T63" fmla="*/ 271 h 1778"/>
                <a:gd name="T64" fmla="*/ 970 w 1414"/>
                <a:gd name="T65" fmla="*/ 404 h 1778"/>
                <a:gd name="T66" fmla="*/ 1003 w 1414"/>
                <a:gd name="T67" fmla="*/ 498 h 1778"/>
                <a:gd name="T68" fmla="*/ 1175 w 1414"/>
                <a:gd name="T69" fmla="*/ 670 h 1778"/>
                <a:gd name="T70" fmla="*/ 1413 w 1414"/>
                <a:gd name="T71" fmla="*/ 803 h 1778"/>
                <a:gd name="T72" fmla="*/ 1236 w 1414"/>
                <a:gd name="T73" fmla="*/ 1086 h 1778"/>
                <a:gd name="T74" fmla="*/ 1224 w 1414"/>
                <a:gd name="T75" fmla="*/ 1374 h 1778"/>
                <a:gd name="T76" fmla="*/ 1125 w 1414"/>
                <a:gd name="T77" fmla="*/ 1407 h 1778"/>
                <a:gd name="T78" fmla="*/ 1053 w 1414"/>
                <a:gd name="T79" fmla="*/ 1473 h 1778"/>
                <a:gd name="T80" fmla="*/ 1025 w 1414"/>
                <a:gd name="T81" fmla="*/ 1285 h 1778"/>
                <a:gd name="T82" fmla="*/ 964 w 1414"/>
                <a:gd name="T83" fmla="*/ 1163 h 1778"/>
                <a:gd name="T84" fmla="*/ 892 w 1414"/>
                <a:gd name="T85" fmla="*/ 1080 h 1778"/>
                <a:gd name="T86" fmla="*/ 875 w 1414"/>
                <a:gd name="T87" fmla="*/ 1041 h 1778"/>
                <a:gd name="T88" fmla="*/ 848 w 1414"/>
                <a:gd name="T89" fmla="*/ 980 h 1778"/>
                <a:gd name="T90" fmla="*/ 848 w 1414"/>
                <a:gd name="T91" fmla="*/ 947 h 1778"/>
                <a:gd name="T92" fmla="*/ 792 w 1414"/>
                <a:gd name="T93" fmla="*/ 908 h 1778"/>
                <a:gd name="T94" fmla="*/ 781 w 1414"/>
                <a:gd name="T95" fmla="*/ 881 h 1778"/>
                <a:gd name="T96" fmla="*/ 764 w 1414"/>
                <a:gd name="T97" fmla="*/ 859 h 1778"/>
                <a:gd name="T98" fmla="*/ 764 w 1414"/>
                <a:gd name="T99" fmla="*/ 814 h 1778"/>
                <a:gd name="T100" fmla="*/ 687 w 1414"/>
                <a:gd name="T101" fmla="*/ 665 h 1778"/>
                <a:gd name="T102" fmla="*/ 609 w 1414"/>
                <a:gd name="T103" fmla="*/ 581 h 1778"/>
                <a:gd name="T104" fmla="*/ 549 w 1414"/>
                <a:gd name="T105" fmla="*/ 515 h 1778"/>
                <a:gd name="T106" fmla="*/ 521 w 1414"/>
                <a:gd name="T107" fmla="*/ 493 h 1778"/>
                <a:gd name="T108" fmla="*/ 510 w 1414"/>
                <a:gd name="T109" fmla="*/ 454 h 1778"/>
                <a:gd name="T110" fmla="*/ 454 w 1414"/>
                <a:gd name="T111" fmla="*/ 404 h 1778"/>
                <a:gd name="T112" fmla="*/ 299 w 1414"/>
                <a:gd name="T113" fmla="*/ 260 h 1778"/>
                <a:gd name="T114" fmla="*/ 283 w 1414"/>
                <a:gd name="T115" fmla="*/ 249 h 1778"/>
                <a:gd name="T116" fmla="*/ 510 w 1414"/>
                <a:gd name="T117" fmla="*/ 188 h 1778"/>
                <a:gd name="T118" fmla="*/ 571 w 1414"/>
                <a:gd name="T119" fmla="*/ 149 h 1778"/>
                <a:gd name="T120" fmla="*/ 526 w 1414"/>
                <a:gd name="T121" fmla="*/ 0 h 1778"/>
                <a:gd name="T122" fmla="*/ 687 w 1414"/>
                <a:gd name="T123" fmla="*/ 44 h 17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414" h="1778">
                  <a:moveTo>
                    <a:pt x="33" y="775"/>
                  </a:moveTo>
                  <a:lnTo>
                    <a:pt x="33" y="775"/>
                  </a:lnTo>
                  <a:cubicBezTo>
                    <a:pt x="27" y="803"/>
                    <a:pt x="33" y="825"/>
                    <a:pt x="17" y="847"/>
                  </a:cubicBezTo>
                  <a:cubicBezTo>
                    <a:pt x="11" y="859"/>
                    <a:pt x="5" y="864"/>
                    <a:pt x="0" y="875"/>
                  </a:cubicBezTo>
                  <a:cubicBezTo>
                    <a:pt x="17" y="886"/>
                    <a:pt x="17" y="897"/>
                    <a:pt x="22" y="908"/>
                  </a:cubicBezTo>
                  <a:cubicBezTo>
                    <a:pt x="33" y="936"/>
                    <a:pt x="44" y="942"/>
                    <a:pt x="55" y="964"/>
                  </a:cubicBezTo>
                  <a:cubicBezTo>
                    <a:pt x="66" y="1003"/>
                    <a:pt x="89" y="1014"/>
                    <a:pt x="105" y="1047"/>
                  </a:cubicBezTo>
                  <a:cubicBezTo>
                    <a:pt x="111" y="1058"/>
                    <a:pt x="111" y="1069"/>
                    <a:pt x="116" y="1075"/>
                  </a:cubicBezTo>
                  <a:cubicBezTo>
                    <a:pt x="133" y="1097"/>
                    <a:pt x="155" y="1097"/>
                    <a:pt x="177" y="1108"/>
                  </a:cubicBezTo>
                  <a:cubicBezTo>
                    <a:pt x="205" y="1119"/>
                    <a:pt x="222" y="1136"/>
                    <a:pt x="249" y="1136"/>
                  </a:cubicBezTo>
                  <a:cubicBezTo>
                    <a:pt x="260" y="1136"/>
                    <a:pt x="260" y="1130"/>
                    <a:pt x="271" y="1130"/>
                  </a:cubicBezTo>
                  <a:cubicBezTo>
                    <a:pt x="271" y="1091"/>
                    <a:pt x="271" y="1091"/>
                    <a:pt x="271" y="1091"/>
                  </a:cubicBezTo>
                  <a:cubicBezTo>
                    <a:pt x="266" y="1069"/>
                    <a:pt x="266" y="1069"/>
                    <a:pt x="266" y="1069"/>
                  </a:cubicBezTo>
                  <a:cubicBezTo>
                    <a:pt x="271" y="1064"/>
                    <a:pt x="271" y="1064"/>
                    <a:pt x="271" y="1064"/>
                  </a:cubicBezTo>
                  <a:cubicBezTo>
                    <a:pt x="283" y="1069"/>
                    <a:pt x="288" y="1080"/>
                    <a:pt x="299" y="1080"/>
                  </a:cubicBezTo>
                  <a:lnTo>
                    <a:pt x="305" y="1075"/>
                  </a:lnTo>
                  <a:cubicBezTo>
                    <a:pt x="305" y="1052"/>
                    <a:pt x="293" y="1041"/>
                    <a:pt x="277" y="1030"/>
                  </a:cubicBezTo>
                  <a:cubicBezTo>
                    <a:pt x="271" y="1019"/>
                    <a:pt x="255" y="1019"/>
                    <a:pt x="249" y="1008"/>
                  </a:cubicBezTo>
                  <a:cubicBezTo>
                    <a:pt x="244" y="997"/>
                    <a:pt x="244" y="992"/>
                    <a:pt x="238" y="986"/>
                  </a:cubicBezTo>
                  <a:cubicBezTo>
                    <a:pt x="227" y="969"/>
                    <a:pt x="210" y="964"/>
                    <a:pt x="205" y="931"/>
                  </a:cubicBezTo>
                  <a:cubicBezTo>
                    <a:pt x="205" y="914"/>
                    <a:pt x="205" y="903"/>
                    <a:pt x="199" y="886"/>
                  </a:cubicBezTo>
                  <a:cubicBezTo>
                    <a:pt x="183" y="859"/>
                    <a:pt x="172" y="847"/>
                    <a:pt x="155" y="820"/>
                  </a:cubicBezTo>
                  <a:cubicBezTo>
                    <a:pt x="150" y="814"/>
                    <a:pt x="144" y="814"/>
                    <a:pt x="144" y="809"/>
                  </a:cubicBezTo>
                  <a:cubicBezTo>
                    <a:pt x="144" y="770"/>
                    <a:pt x="144" y="770"/>
                    <a:pt x="144" y="770"/>
                  </a:cubicBezTo>
                  <a:cubicBezTo>
                    <a:pt x="144" y="764"/>
                    <a:pt x="138" y="759"/>
                    <a:pt x="127" y="759"/>
                  </a:cubicBezTo>
                  <a:cubicBezTo>
                    <a:pt x="89" y="759"/>
                    <a:pt x="72" y="775"/>
                    <a:pt x="33" y="775"/>
                  </a:cubicBezTo>
                  <a:close/>
                  <a:moveTo>
                    <a:pt x="604" y="1434"/>
                  </a:moveTo>
                  <a:lnTo>
                    <a:pt x="604" y="1434"/>
                  </a:lnTo>
                  <a:cubicBezTo>
                    <a:pt x="598" y="1434"/>
                    <a:pt x="598" y="1429"/>
                    <a:pt x="598" y="1429"/>
                  </a:cubicBezTo>
                  <a:cubicBezTo>
                    <a:pt x="582" y="1429"/>
                    <a:pt x="582" y="1429"/>
                    <a:pt x="582" y="1429"/>
                  </a:cubicBezTo>
                  <a:cubicBezTo>
                    <a:pt x="582" y="1434"/>
                    <a:pt x="582" y="1439"/>
                    <a:pt x="582" y="1445"/>
                  </a:cubicBezTo>
                  <a:cubicBezTo>
                    <a:pt x="582" y="1467"/>
                    <a:pt x="604" y="1473"/>
                    <a:pt x="604" y="1495"/>
                  </a:cubicBezTo>
                  <a:cubicBezTo>
                    <a:pt x="604" y="1572"/>
                    <a:pt x="604" y="1572"/>
                    <a:pt x="604" y="1572"/>
                  </a:cubicBezTo>
                  <a:cubicBezTo>
                    <a:pt x="604" y="1578"/>
                    <a:pt x="609" y="1583"/>
                    <a:pt x="615" y="1583"/>
                  </a:cubicBezTo>
                  <a:cubicBezTo>
                    <a:pt x="631" y="1583"/>
                    <a:pt x="637" y="1561"/>
                    <a:pt x="654" y="1556"/>
                  </a:cubicBezTo>
                  <a:cubicBezTo>
                    <a:pt x="670" y="1545"/>
                    <a:pt x="687" y="1539"/>
                    <a:pt x="687" y="1517"/>
                  </a:cubicBezTo>
                  <a:cubicBezTo>
                    <a:pt x="687" y="1495"/>
                    <a:pt x="665" y="1489"/>
                    <a:pt x="648" y="1478"/>
                  </a:cubicBezTo>
                  <a:cubicBezTo>
                    <a:pt x="637" y="1473"/>
                    <a:pt x="631" y="1467"/>
                    <a:pt x="626" y="1462"/>
                  </a:cubicBezTo>
                  <a:cubicBezTo>
                    <a:pt x="615" y="1450"/>
                    <a:pt x="615" y="1434"/>
                    <a:pt x="604" y="1434"/>
                  </a:cubicBezTo>
                  <a:close/>
                  <a:moveTo>
                    <a:pt x="704" y="1550"/>
                  </a:moveTo>
                  <a:lnTo>
                    <a:pt x="704" y="1550"/>
                  </a:lnTo>
                  <a:cubicBezTo>
                    <a:pt x="731" y="1550"/>
                    <a:pt x="742" y="1583"/>
                    <a:pt x="759" y="1611"/>
                  </a:cubicBezTo>
                  <a:cubicBezTo>
                    <a:pt x="776" y="1639"/>
                    <a:pt x="803" y="1644"/>
                    <a:pt x="803" y="1678"/>
                  </a:cubicBezTo>
                  <a:cubicBezTo>
                    <a:pt x="803" y="1683"/>
                    <a:pt x="803" y="1689"/>
                    <a:pt x="803" y="1694"/>
                  </a:cubicBezTo>
                  <a:cubicBezTo>
                    <a:pt x="792" y="1694"/>
                    <a:pt x="787" y="1694"/>
                    <a:pt x="776" y="1694"/>
                  </a:cubicBezTo>
                  <a:cubicBezTo>
                    <a:pt x="776" y="1705"/>
                    <a:pt x="776" y="1705"/>
                    <a:pt x="776" y="1705"/>
                  </a:cubicBezTo>
                  <a:cubicBezTo>
                    <a:pt x="792" y="1733"/>
                    <a:pt x="803" y="1744"/>
                    <a:pt x="803" y="1777"/>
                  </a:cubicBezTo>
                  <a:cubicBezTo>
                    <a:pt x="798" y="1772"/>
                    <a:pt x="798" y="1772"/>
                    <a:pt x="798" y="1772"/>
                  </a:cubicBezTo>
                  <a:cubicBezTo>
                    <a:pt x="770" y="1750"/>
                    <a:pt x="754" y="1733"/>
                    <a:pt x="742" y="1700"/>
                  </a:cubicBezTo>
                  <a:cubicBezTo>
                    <a:pt x="737" y="1689"/>
                    <a:pt x="737" y="1683"/>
                    <a:pt x="731" y="1678"/>
                  </a:cubicBezTo>
                  <a:cubicBezTo>
                    <a:pt x="726" y="1672"/>
                    <a:pt x="715" y="1678"/>
                    <a:pt x="709" y="1667"/>
                  </a:cubicBezTo>
                  <a:cubicBezTo>
                    <a:pt x="704" y="1661"/>
                    <a:pt x="704" y="1650"/>
                    <a:pt x="692" y="1639"/>
                  </a:cubicBezTo>
                  <a:cubicBezTo>
                    <a:pt x="692" y="1633"/>
                    <a:pt x="687" y="1633"/>
                    <a:pt x="687" y="1622"/>
                  </a:cubicBezTo>
                  <a:cubicBezTo>
                    <a:pt x="687" y="1617"/>
                    <a:pt x="687" y="1611"/>
                    <a:pt x="687" y="1606"/>
                  </a:cubicBezTo>
                  <a:cubicBezTo>
                    <a:pt x="687" y="1583"/>
                    <a:pt x="687" y="1572"/>
                    <a:pt x="687" y="1556"/>
                  </a:cubicBezTo>
                  <a:cubicBezTo>
                    <a:pt x="692" y="1556"/>
                    <a:pt x="698" y="1550"/>
                    <a:pt x="704" y="1550"/>
                  </a:cubicBezTo>
                  <a:close/>
                  <a:moveTo>
                    <a:pt x="687" y="44"/>
                  </a:moveTo>
                  <a:lnTo>
                    <a:pt x="687" y="44"/>
                  </a:lnTo>
                  <a:cubicBezTo>
                    <a:pt x="698" y="72"/>
                    <a:pt x="698" y="88"/>
                    <a:pt x="704" y="116"/>
                  </a:cubicBezTo>
                  <a:cubicBezTo>
                    <a:pt x="709" y="149"/>
                    <a:pt x="698" y="177"/>
                    <a:pt x="720" y="194"/>
                  </a:cubicBezTo>
                  <a:cubicBezTo>
                    <a:pt x="737" y="210"/>
                    <a:pt x="759" y="205"/>
                    <a:pt x="781" y="205"/>
                  </a:cubicBezTo>
                  <a:cubicBezTo>
                    <a:pt x="825" y="205"/>
                    <a:pt x="825" y="205"/>
                    <a:pt x="825" y="205"/>
                  </a:cubicBezTo>
                  <a:cubicBezTo>
                    <a:pt x="870" y="205"/>
                    <a:pt x="892" y="216"/>
                    <a:pt x="931" y="238"/>
                  </a:cubicBezTo>
                  <a:cubicBezTo>
                    <a:pt x="948" y="249"/>
                    <a:pt x="958" y="260"/>
                    <a:pt x="981" y="271"/>
                  </a:cubicBezTo>
                  <a:cubicBezTo>
                    <a:pt x="997" y="282"/>
                    <a:pt x="1008" y="288"/>
                    <a:pt x="1008" y="310"/>
                  </a:cubicBezTo>
                  <a:cubicBezTo>
                    <a:pt x="1008" y="349"/>
                    <a:pt x="970" y="365"/>
                    <a:pt x="970" y="404"/>
                  </a:cubicBezTo>
                  <a:cubicBezTo>
                    <a:pt x="970" y="448"/>
                    <a:pt x="970" y="448"/>
                    <a:pt x="970" y="448"/>
                  </a:cubicBezTo>
                  <a:cubicBezTo>
                    <a:pt x="970" y="471"/>
                    <a:pt x="986" y="482"/>
                    <a:pt x="1003" y="498"/>
                  </a:cubicBezTo>
                  <a:cubicBezTo>
                    <a:pt x="1030" y="526"/>
                    <a:pt x="1047" y="537"/>
                    <a:pt x="1075" y="565"/>
                  </a:cubicBezTo>
                  <a:cubicBezTo>
                    <a:pt x="1114" y="604"/>
                    <a:pt x="1130" y="637"/>
                    <a:pt x="1175" y="670"/>
                  </a:cubicBezTo>
                  <a:cubicBezTo>
                    <a:pt x="1263" y="731"/>
                    <a:pt x="1313" y="770"/>
                    <a:pt x="1413" y="803"/>
                  </a:cubicBezTo>
                  <a:lnTo>
                    <a:pt x="1413" y="803"/>
                  </a:lnTo>
                  <a:cubicBezTo>
                    <a:pt x="1380" y="853"/>
                    <a:pt x="1357" y="881"/>
                    <a:pt x="1330" y="931"/>
                  </a:cubicBezTo>
                  <a:cubicBezTo>
                    <a:pt x="1296" y="992"/>
                    <a:pt x="1263" y="1019"/>
                    <a:pt x="1236" y="1086"/>
                  </a:cubicBezTo>
                  <a:cubicBezTo>
                    <a:pt x="1208" y="1136"/>
                    <a:pt x="1214" y="1174"/>
                    <a:pt x="1214" y="1230"/>
                  </a:cubicBezTo>
                  <a:cubicBezTo>
                    <a:pt x="1214" y="1285"/>
                    <a:pt x="1214" y="1318"/>
                    <a:pt x="1224" y="1374"/>
                  </a:cubicBezTo>
                  <a:lnTo>
                    <a:pt x="1224" y="1374"/>
                  </a:lnTo>
                  <a:cubicBezTo>
                    <a:pt x="1186" y="1391"/>
                    <a:pt x="1163" y="1396"/>
                    <a:pt x="1125" y="1407"/>
                  </a:cubicBezTo>
                  <a:cubicBezTo>
                    <a:pt x="1086" y="1418"/>
                    <a:pt x="1058" y="1429"/>
                    <a:pt x="1053" y="1473"/>
                  </a:cubicBezTo>
                  <a:lnTo>
                    <a:pt x="1053" y="1473"/>
                  </a:lnTo>
                  <a:cubicBezTo>
                    <a:pt x="1036" y="1450"/>
                    <a:pt x="1025" y="1434"/>
                    <a:pt x="1025" y="1407"/>
                  </a:cubicBezTo>
                  <a:cubicBezTo>
                    <a:pt x="1025" y="1285"/>
                    <a:pt x="1025" y="1285"/>
                    <a:pt x="1025" y="1285"/>
                  </a:cubicBezTo>
                  <a:cubicBezTo>
                    <a:pt x="1025" y="1257"/>
                    <a:pt x="1014" y="1246"/>
                    <a:pt x="1003" y="1224"/>
                  </a:cubicBezTo>
                  <a:cubicBezTo>
                    <a:pt x="992" y="1202"/>
                    <a:pt x="992" y="1174"/>
                    <a:pt x="964" y="1163"/>
                  </a:cubicBezTo>
                  <a:cubicBezTo>
                    <a:pt x="948" y="1141"/>
                    <a:pt x="931" y="1136"/>
                    <a:pt x="914" y="1108"/>
                  </a:cubicBezTo>
                  <a:cubicBezTo>
                    <a:pt x="909" y="1097"/>
                    <a:pt x="903" y="1086"/>
                    <a:pt x="892" y="1080"/>
                  </a:cubicBezTo>
                  <a:cubicBezTo>
                    <a:pt x="887" y="1075"/>
                    <a:pt x="875" y="1069"/>
                    <a:pt x="875" y="1058"/>
                  </a:cubicBezTo>
                  <a:cubicBezTo>
                    <a:pt x="875" y="1041"/>
                    <a:pt x="875" y="1041"/>
                    <a:pt x="875" y="1041"/>
                  </a:cubicBezTo>
                  <a:cubicBezTo>
                    <a:pt x="875" y="1025"/>
                    <a:pt x="870" y="1019"/>
                    <a:pt x="864" y="1003"/>
                  </a:cubicBezTo>
                  <a:cubicBezTo>
                    <a:pt x="859" y="997"/>
                    <a:pt x="853" y="986"/>
                    <a:pt x="848" y="980"/>
                  </a:cubicBezTo>
                  <a:cubicBezTo>
                    <a:pt x="842" y="980"/>
                    <a:pt x="848" y="975"/>
                    <a:pt x="848" y="975"/>
                  </a:cubicBezTo>
                  <a:cubicBezTo>
                    <a:pt x="848" y="947"/>
                    <a:pt x="848" y="947"/>
                    <a:pt x="848" y="947"/>
                  </a:cubicBezTo>
                  <a:cubicBezTo>
                    <a:pt x="848" y="936"/>
                    <a:pt x="831" y="931"/>
                    <a:pt x="825" y="925"/>
                  </a:cubicBezTo>
                  <a:cubicBezTo>
                    <a:pt x="815" y="919"/>
                    <a:pt x="809" y="908"/>
                    <a:pt x="792" y="908"/>
                  </a:cubicBezTo>
                  <a:cubicBezTo>
                    <a:pt x="787" y="908"/>
                    <a:pt x="787" y="908"/>
                    <a:pt x="787" y="908"/>
                  </a:cubicBezTo>
                  <a:cubicBezTo>
                    <a:pt x="781" y="908"/>
                    <a:pt x="781" y="886"/>
                    <a:pt x="781" y="881"/>
                  </a:cubicBezTo>
                  <a:cubicBezTo>
                    <a:pt x="781" y="875"/>
                    <a:pt x="781" y="870"/>
                    <a:pt x="776" y="864"/>
                  </a:cubicBezTo>
                  <a:cubicBezTo>
                    <a:pt x="776" y="859"/>
                    <a:pt x="770" y="859"/>
                    <a:pt x="764" y="859"/>
                  </a:cubicBezTo>
                  <a:cubicBezTo>
                    <a:pt x="759" y="864"/>
                    <a:pt x="759" y="842"/>
                    <a:pt x="759" y="836"/>
                  </a:cubicBezTo>
                  <a:cubicBezTo>
                    <a:pt x="759" y="825"/>
                    <a:pt x="764" y="825"/>
                    <a:pt x="764" y="814"/>
                  </a:cubicBezTo>
                  <a:cubicBezTo>
                    <a:pt x="764" y="798"/>
                    <a:pt x="759" y="786"/>
                    <a:pt x="748" y="770"/>
                  </a:cubicBezTo>
                  <a:cubicBezTo>
                    <a:pt x="731" y="725"/>
                    <a:pt x="720" y="698"/>
                    <a:pt x="687" y="665"/>
                  </a:cubicBezTo>
                  <a:cubicBezTo>
                    <a:pt x="665" y="637"/>
                    <a:pt x="648" y="620"/>
                    <a:pt x="626" y="593"/>
                  </a:cubicBezTo>
                  <a:cubicBezTo>
                    <a:pt x="621" y="587"/>
                    <a:pt x="615" y="587"/>
                    <a:pt x="609" y="581"/>
                  </a:cubicBezTo>
                  <a:cubicBezTo>
                    <a:pt x="598" y="565"/>
                    <a:pt x="587" y="554"/>
                    <a:pt x="571" y="543"/>
                  </a:cubicBezTo>
                  <a:cubicBezTo>
                    <a:pt x="559" y="532"/>
                    <a:pt x="559" y="520"/>
                    <a:pt x="549" y="515"/>
                  </a:cubicBezTo>
                  <a:cubicBezTo>
                    <a:pt x="543" y="509"/>
                    <a:pt x="537" y="504"/>
                    <a:pt x="532" y="498"/>
                  </a:cubicBezTo>
                  <a:cubicBezTo>
                    <a:pt x="526" y="493"/>
                    <a:pt x="521" y="498"/>
                    <a:pt x="521" y="493"/>
                  </a:cubicBezTo>
                  <a:cubicBezTo>
                    <a:pt x="521" y="471"/>
                    <a:pt x="521" y="471"/>
                    <a:pt x="521" y="471"/>
                  </a:cubicBezTo>
                  <a:cubicBezTo>
                    <a:pt x="521" y="460"/>
                    <a:pt x="515" y="460"/>
                    <a:pt x="510" y="454"/>
                  </a:cubicBezTo>
                  <a:cubicBezTo>
                    <a:pt x="488" y="432"/>
                    <a:pt x="488" y="432"/>
                    <a:pt x="488" y="432"/>
                  </a:cubicBezTo>
                  <a:cubicBezTo>
                    <a:pt x="476" y="421"/>
                    <a:pt x="471" y="415"/>
                    <a:pt x="454" y="404"/>
                  </a:cubicBezTo>
                  <a:cubicBezTo>
                    <a:pt x="421" y="376"/>
                    <a:pt x="399" y="365"/>
                    <a:pt x="371" y="332"/>
                  </a:cubicBezTo>
                  <a:cubicBezTo>
                    <a:pt x="343" y="304"/>
                    <a:pt x="327" y="288"/>
                    <a:pt x="299" y="260"/>
                  </a:cubicBezTo>
                  <a:cubicBezTo>
                    <a:pt x="293" y="254"/>
                    <a:pt x="288" y="254"/>
                    <a:pt x="283" y="249"/>
                  </a:cubicBezTo>
                  <a:lnTo>
                    <a:pt x="283" y="249"/>
                  </a:lnTo>
                  <a:cubicBezTo>
                    <a:pt x="338" y="221"/>
                    <a:pt x="355" y="177"/>
                    <a:pt x="416" y="177"/>
                  </a:cubicBezTo>
                  <a:cubicBezTo>
                    <a:pt x="449" y="177"/>
                    <a:pt x="471" y="188"/>
                    <a:pt x="510" y="188"/>
                  </a:cubicBezTo>
                  <a:cubicBezTo>
                    <a:pt x="532" y="188"/>
                    <a:pt x="549" y="182"/>
                    <a:pt x="571" y="182"/>
                  </a:cubicBezTo>
                  <a:cubicBezTo>
                    <a:pt x="571" y="172"/>
                    <a:pt x="571" y="166"/>
                    <a:pt x="571" y="149"/>
                  </a:cubicBezTo>
                  <a:cubicBezTo>
                    <a:pt x="571" y="99"/>
                    <a:pt x="526" y="77"/>
                    <a:pt x="526" y="27"/>
                  </a:cubicBezTo>
                  <a:cubicBezTo>
                    <a:pt x="526" y="0"/>
                    <a:pt x="526" y="0"/>
                    <a:pt x="526" y="0"/>
                  </a:cubicBezTo>
                  <a:cubicBezTo>
                    <a:pt x="559" y="22"/>
                    <a:pt x="576" y="55"/>
                    <a:pt x="615" y="55"/>
                  </a:cubicBezTo>
                  <a:cubicBezTo>
                    <a:pt x="643" y="55"/>
                    <a:pt x="659" y="39"/>
                    <a:pt x="687" y="44"/>
                  </a:cubicBezTo>
                  <a:close/>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84" name="Freeform 128">
              <a:extLst>
                <a:ext uri="{FF2B5EF4-FFF2-40B4-BE49-F238E27FC236}">
                  <a16:creationId xmlns:a16="http://schemas.microsoft.com/office/drawing/2014/main" xmlns="" id="{EDE97238-3870-4CC1-95B4-C6C7220BAE6B}"/>
                </a:ext>
              </a:extLst>
            </p:cNvPr>
            <p:cNvSpPr>
              <a:spLocks noChangeArrowheads="1"/>
            </p:cNvSpPr>
            <p:nvPr/>
          </p:nvSpPr>
          <p:spPr bwMode="auto">
            <a:xfrm>
              <a:off x="17032766" y="2862264"/>
              <a:ext cx="519079" cy="706437"/>
            </a:xfrm>
            <a:custGeom>
              <a:avLst/>
              <a:gdLst>
                <a:gd name="T0" fmla="*/ 582 w 1442"/>
                <a:gd name="T1" fmla="*/ 1835 h 1963"/>
                <a:gd name="T2" fmla="*/ 571 w 1442"/>
                <a:gd name="T3" fmla="*/ 1851 h 1963"/>
                <a:gd name="T4" fmla="*/ 549 w 1442"/>
                <a:gd name="T5" fmla="*/ 1940 h 1963"/>
                <a:gd name="T6" fmla="*/ 593 w 1442"/>
                <a:gd name="T7" fmla="*/ 1940 h 1963"/>
                <a:gd name="T8" fmla="*/ 626 w 1442"/>
                <a:gd name="T9" fmla="*/ 1912 h 1963"/>
                <a:gd name="T10" fmla="*/ 582 w 1442"/>
                <a:gd name="T11" fmla="*/ 1835 h 1963"/>
                <a:gd name="T12" fmla="*/ 44 w 1442"/>
                <a:gd name="T13" fmla="*/ 1170 h 1963"/>
                <a:gd name="T14" fmla="*/ 33 w 1442"/>
                <a:gd name="T15" fmla="*/ 1197 h 1963"/>
                <a:gd name="T16" fmla="*/ 61 w 1442"/>
                <a:gd name="T17" fmla="*/ 1236 h 1963"/>
                <a:gd name="T18" fmla="*/ 116 w 1442"/>
                <a:gd name="T19" fmla="*/ 1342 h 1963"/>
                <a:gd name="T20" fmla="*/ 150 w 1442"/>
                <a:gd name="T21" fmla="*/ 1375 h 1963"/>
                <a:gd name="T22" fmla="*/ 255 w 1442"/>
                <a:gd name="T23" fmla="*/ 1453 h 1963"/>
                <a:gd name="T24" fmla="*/ 294 w 1442"/>
                <a:gd name="T25" fmla="*/ 1535 h 1963"/>
                <a:gd name="T26" fmla="*/ 333 w 1442"/>
                <a:gd name="T27" fmla="*/ 1508 h 1963"/>
                <a:gd name="T28" fmla="*/ 360 w 1442"/>
                <a:gd name="T29" fmla="*/ 1369 h 1963"/>
                <a:gd name="T30" fmla="*/ 321 w 1442"/>
                <a:gd name="T31" fmla="*/ 1325 h 1963"/>
                <a:gd name="T32" fmla="*/ 249 w 1442"/>
                <a:gd name="T33" fmla="*/ 1258 h 1963"/>
                <a:gd name="T34" fmla="*/ 166 w 1442"/>
                <a:gd name="T35" fmla="*/ 1164 h 1963"/>
                <a:gd name="T36" fmla="*/ 128 w 1442"/>
                <a:gd name="T37" fmla="*/ 1148 h 1963"/>
                <a:gd name="T38" fmla="*/ 1402 w 1442"/>
                <a:gd name="T39" fmla="*/ 760 h 1963"/>
                <a:gd name="T40" fmla="*/ 1397 w 1442"/>
                <a:gd name="T41" fmla="*/ 771 h 1963"/>
                <a:gd name="T42" fmla="*/ 1441 w 1442"/>
                <a:gd name="T43" fmla="*/ 1048 h 1963"/>
                <a:gd name="T44" fmla="*/ 1308 w 1442"/>
                <a:gd name="T45" fmla="*/ 1247 h 1963"/>
                <a:gd name="T46" fmla="*/ 1380 w 1442"/>
                <a:gd name="T47" fmla="*/ 1303 h 1963"/>
                <a:gd name="T48" fmla="*/ 1330 w 1442"/>
                <a:gd name="T49" fmla="*/ 1458 h 1963"/>
                <a:gd name="T50" fmla="*/ 1258 w 1442"/>
                <a:gd name="T51" fmla="*/ 1469 h 1963"/>
                <a:gd name="T52" fmla="*/ 1169 w 1442"/>
                <a:gd name="T53" fmla="*/ 1441 h 1963"/>
                <a:gd name="T54" fmla="*/ 1214 w 1442"/>
                <a:gd name="T55" fmla="*/ 1596 h 1963"/>
                <a:gd name="T56" fmla="*/ 1059 w 1442"/>
                <a:gd name="T57" fmla="*/ 1591 h 1963"/>
                <a:gd name="T58" fmla="*/ 926 w 1442"/>
                <a:gd name="T59" fmla="*/ 1663 h 1963"/>
                <a:gd name="T60" fmla="*/ 865 w 1442"/>
                <a:gd name="T61" fmla="*/ 1619 h 1963"/>
                <a:gd name="T62" fmla="*/ 859 w 1442"/>
                <a:gd name="T63" fmla="*/ 1563 h 1963"/>
                <a:gd name="T64" fmla="*/ 837 w 1442"/>
                <a:gd name="T65" fmla="*/ 1513 h 1963"/>
                <a:gd name="T66" fmla="*/ 803 w 1442"/>
                <a:gd name="T67" fmla="*/ 1419 h 1963"/>
                <a:gd name="T68" fmla="*/ 787 w 1442"/>
                <a:gd name="T69" fmla="*/ 1347 h 1963"/>
                <a:gd name="T70" fmla="*/ 748 w 1442"/>
                <a:gd name="T71" fmla="*/ 1192 h 1963"/>
                <a:gd name="T72" fmla="*/ 709 w 1442"/>
                <a:gd name="T73" fmla="*/ 1131 h 1963"/>
                <a:gd name="T74" fmla="*/ 632 w 1442"/>
                <a:gd name="T75" fmla="*/ 965 h 1963"/>
                <a:gd name="T76" fmla="*/ 554 w 1442"/>
                <a:gd name="T77" fmla="*/ 926 h 1963"/>
                <a:gd name="T78" fmla="*/ 510 w 1442"/>
                <a:gd name="T79" fmla="*/ 909 h 1963"/>
                <a:gd name="T80" fmla="*/ 476 w 1442"/>
                <a:gd name="T81" fmla="*/ 876 h 1963"/>
                <a:gd name="T82" fmla="*/ 410 w 1442"/>
                <a:gd name="T83" fmla="*/ 832 h 1963"/>
                <a:gd name="T84" fmla="*/ 421 w 1442"/>
                <a:gd name="T85" fmla="*/ 804 h 1963"/>
                <a:gd name="T86" fmla="*/ 443 w 1442"/>
                <a:gd name="T87" fmla="*/ 660 h 1963"/>
                <a:gd name="T88" fmla="*/ 432 w 1442"/>
                <a:gd name="T89" fmla="*/ 488 h 1963"/>
                <a:gd name="T90" fmla="*/ 427 w 1442"/>
                <a:gd name="T91" fmla="*/ 133 h 1963"/>
                <a:gd name="T92" fmla="*/ 510 w 1442"/>
                <a:gd name="T93" fmla="*/ 0 h 1963"/>
                <a:gd name="T94" fmla="*/ 543 w 1442"/>
                <a:gd name="T95" fmla="*/ 45 h 1963"/>
                <a:gd name="T96" fmla="*/ 609 w 1442"/>
                <a:gd name="T97" fmla="*/ 72 h 1963"/>
                <a:gd name="T98" fmla="*/ 687 w 1442"/>
                <a:gd name="T99" fmla="*/ 111 h 1963"/>
                <a:gd name="T100" fmla="*/ 942 w 1442"/>
                <a:gd name="T101" fmla="*/ 294 h 1963"/>
                <a:gd name="T102" fmla="*/ 1014 w 1442"/>
                <a:gd name="T103" fmla="*/ 344 h 1963"/>
                <a:gd name="T104" fmla="*/ 1119 w 1442"/>
                <a:gd name="T105" fmla="*/ 427 h 1963"/>
                <a:gd name="T106" fmla="*/ 1241 w 1442"/>
                <a:gd name="T107" fmla="*/ 560 h 1963"/>
                <a:gd name="T108" fmla="*/ 1241 w 1442"/>
                <a:gd name="T109" fmla="*/ 649 h 1963"/>
                <a:gd name="T110" fmla="*/ 1269 w 1442"/>
                <a:gd name="T111" fmla="*/ 621 h 1963"/>
                <a:gd name="T112" fmla="*/ 1274 w 1442"/>
                <a:gd name="T113" fmla="*/ 627 h 1963"/>
                <a:gd name="T114" fmla="*/ 1280 w 1442"/>
                <a:gd name="T115" fmla="*/ 682 h 1963"/>
                <a:gd name="T116" fmla="*/ 1325 w 1442"/>
                <a:gd name="T117" fmla="*/ 616 h 1963"/>
                <a:gd name="T118" fmla="*/ 1358 w 1442"/>
                <a:gd name="T119" fmla="*/ 655 h 1963"/>
                <a:gd name="T120" fmla="*/ 1402 w 1442"/>
                <a:gd name="T121" fmla="*/ 760 h 19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442" h="1963">
                  <a:moveTo>
                    <a:pt x="582" y="1835"/>
                  </a:moveTo>
                  <a:lnTo>
                    <a:pt x="582" y="1835"/>
                  </a:lnTo>
                  <a:cubicBezTo>
                    <a:pt x="571" y="1835"/>
                    <a:pt x="571" y="1835"/>
                    <a:pt x="571" y="1835"/>
                  </a:cubicBezTo>
                  <a:cubicBezTo>
                    <a:pt x="571" y="1851"/>
                    <a:pt x="571" y="1851"/>
                    <a:pt x="571" y="1851"/>
                  </a:cubicBezTo>
                  <a:cubicBezTo>
                    <a:pt x="587" y="1896"/>
                    <a:pt x="587" y="1896"/>
                    <a:pt x="587" y="1896"/>
                  </a:cubicBezTo>
                  <a:cubicBezTo>
                    <a:pt x="571" y="1912"/>
                    <a:pt x="549" y="1918"/>
                    <a:pt x="549" y="1940"/>
                  </a:cubicBezTo>
                  <a:cubicBezTo>
                    <a:pt x="549" y="1951"/>
                    <a:pt x="560" y="1962"/>
                    <a:pt x="571" y="1962"/>
                  </a:cubicBezTo>
                  <a:cubicBezTo>
                    <a:pt x="587" y="1962"/>
                    <a:pt x="582" y="1946"/>
                    <a:pt x="593" y="1940"/>
                  </a:cubicBezTo>
                  <a:cubicBezTo>
                    <a:pt x="604" y="1934"/>
                    <a:pt x="615" y="1946"/>
                    <a:pt x="621" y="1934"/>
                  </a:cubicBezTo>
                  <a:cubicBezTo>
                    <a:pt x="632" y="1929"/>
                    <a:pt x="626" y="1923"/>
                    <a:pt x="626" y="1912"/>
                  </a:cubicBezTo>
                  <a:cubicBezTo>
                    <a:pt x="626" y="1890"/>
                    <a:pt x="615" y="1879"/>
                    <a:pt x="609" y="1862"/>
                  </a:cubicBezTo>
                  <a:cubicBezTo>
                    <a:pt x="599" y="1851"/>
                    <a:pt x="593" y="1840"/>
                    <a:pt x="582" y="1835"/>
                  </a:cubicBezTo>
                  <a:close/>
                  <a:moveTo>
                    <a:pt x="44" y="1170"/>
                  </a:moveTo>
                  <a:lnTo>
                    <a:pt x="44" y="1170"/>
                  </a:lnTo>
                  <a:cubicBezTo>
                    <a:pt x="28" y="1170"/>
                    <a:pt x="0" y="1159"/>
                    <a:pt x="0" y="1175"/>
                  </a:cubicBezTo>
                  <a:cubicBezTo>
                    <a:pt x="0" y="1192"/>
                    <a:pt x="22" y="1187"/>
                    <a:pt x="33" y="1197"/>
                  </a:cubicBezTo>
                  <a:cubicBezTo>
                    <a:pt x="39" y="1209"/>
                    <a:pt x="39" y="1220"/>
                    <a:pt x="44" y="1231"/>
                  </a:cubicBezTo>
                  <a:cubicBezTo>
                    <a:pt x="50" y="1231"/>
                    <a:pt x="55" y="1231"/>
                    <a:pt x="61" y="1236"/>
                  </a:cubicBezTo>
                  <a:cubicBezTo>
                    <a:pt x="77" y="1242"/>
                    <a:pt x="77" y="1253"/>
                    <a:pt x="89" y="1269"/>
                  </a:cubicBezTo>
                  <a:cubicBezTo>
                    <a:pt x="100" y="1297"/>
                    <a:pt x="105" y="1314"/>
                    <a:pt x="116" y="1342"/>
                  </a:cubicBezTo>
                  <a:cubicBezTo>
                    <a:pt x="122" y="1358"/>
                    <a:pt x="133" y="1364"/>
                    <a:pt x="133" y="1380"/>
                  </a:cubicBezTo>
                  <a:cubicBezTo>
                    <a:pt x="138" y="1380"/>
                    <a:pt x="144" y="1375"/>
                    <a:pt x="150" y="1375"/>
                  </a:cubicBezTo>
                  <a:cubicBezTo>
                    <a:pt x="172" y="1375"/>
                    <a:pt x="183" y="1391"/>
                    <a:pt x="200" y="1402"/>
                  </a:cubicBezTo>
                  <a:cubicBezTo>
                    <a:pt x="222" y="1419"/>
                    <a:pt x="244" y="1425"/>
                    <a:pt x="255" y="1453"/>
                  </a:cubicBezTo>
                  <a:cubicBezTo>
                    <a:pt x="261" y="1480"/>
                    <a:pt x="244" y="1508"/>
                    <a:pt x="266" y="1530"/>
                  </a:cubicBezTo>
                  <a:cubicBezTo>
                    <a:pt x="271" y="1541"/>
                    <a:pt x="283" y="1535"/>
                    <a:pt x="294" y="1535"/>
                  </a:cubicBezTo>
                  <a:cubicBezTo>
                    <a:pt x="305" y="1535"/>
                    <a:pt x="310" y="1541"/>
                    <a:pt x="316" y="1541"/>
                  </a:cubicBezTo>
                  <a:cubicBezTo>
                    <a:pt x="327" y="1541"/>
                    <a:pt x="327" y="1524"/>
                    <a:pt x="333" y="1508"/>
                  </a:cubicBezTo>
                  <a:cubicBezTo>
                    <a:pt x="338" y="1491"/>
                    <a:pt x="343" y="1475"/>
                    <a:pt x="349" y="1458"/>
                  </a:cubicBezTo>
                  <a:cubicBezTo>
                    <a:pt x="355" y="1425"/>
                    <a:pt x="360" y="1402"/>
                    <a:pt x="360" y="1369"/>
                  </a:cubicBezTo>
                  <a:cubicBezTo>
                    <a:pt x="360" y="1358"/>
                    <a:pt x="360" y="1347"/>
                    <a:pt x="355" y="1336"/>
                  </a:cubicBezTo>
                  <a:cubicBezTo>
                    <a:pt x="343" y="1325"/>
                    <a:pt x="327" y="1336"/>
                    <a:pt x="321" y="1325"/>
                  </a:cubicBezTo>
                  <a:cubicBezTo>
                    <a:pt x="305" y="1314"/>
                    <a:pt x="305" y="1292"/>
                    <a:pt x="288" y="1281"/>
                  </a:cubicBezTo>
                  <a:cubicBezTo>
                    <a:pt x="271" y="1269"/>
                    <a:pt x="261" y="1269"/>
                    <a:pt x="249" y="1258"/>
                  </a:cubicBezTo>
                  <a:cubicBezTo>
                    <a:pt x="227" y="1236"/>
                    <a:pt x="216" y="1220"/>
                    <a:pt x="200" y="1192"/>
                  </a:cubicBezTo>
                  <a:cubicBezTo>
                    <a:pt x="194" y="1175"/>
                    <a:pt x="177" y="1175"/>
                    <a:pt x="166" y="1164"/>
                  </a:cubicBezTo>
                  <a:cubicBezTo>
                    <a:pt x="161" y="1153"/>
                    <a:pt x="155" y="1136"/>
                    <a:pt x="138" y="1136"/>
                  </a:cubicBezTo>
                  <a:cubicBezTo>
                    <a:pt x="133" y="1136"/>
                    <a:pt x="133" y="1142"/>
                    <a:pt x="128" y="1148"/>
                  </a:cubicBezTo>
                  <a:cubicBezTo>
                    <a:pt x="100" y="1159"/>
                    <a:pt x="83" y="1170"/>
                    <a:pt x="44" y="1170"/>
                  </a:cubicBezTo>
                  <a:close/>
                  <a:moveTo>
                    <a:pt x="1402" y="760"/>
                  </a:moveTo>
                  <a:lnTo>
                    <a:pt x="1402" y="760"/>
                  </a:lnTo>
                  <a:cubicBezTo>
                    <a:pt x="1402" y="760"/>
                    <a:pt x="1397" y="765"/>
                    <a:pt x="1397" y="771"/>
                  </a:cubicBezTo>
                  <a:cubicBezTo>
                    <a:pt x="1397" y="793"/>
                    <a:pt x="1385" y="810"/>
                    <a:pt x="1385" y="832"/>
                  </a:cubicBezTo>
                  <a:cubicBezTo>
                    <a:pt x="1385" y="921"/>
                    <a:pt x="1441" y="965"/>
                    <a:pt x="1441" y="1048"/>
                  </a:cubicBezTo>
                  <a:cubicBezTo>
                    <a:pt x="1441" y="1109"/>
                    <a:pt x="1413" y="1142"/>
                    <a:pt x="1374" y="1181"/>
                  </a:cubicBezTo>
                  <a:cubicBezTo>
                    <a:pt x="1347" y="1203"/>
                    <a:pt x="1308" y="1209"/>
                    <a:pt x="1308" y="1247"/>
                  </a:cubicBezTo>
                  <a:cubicBezTo>
                    <a:pt x="1308" y="1253"/>
                    <a:pt x="1325" y="1258"/>
                    <a:pt x="1330" y="1264"/>
                  </a:cubicBezTo>
                  <a:cubicBezTo>
                    <a:pt x="1352" y="1275"/>
                    <a:pt x="1369" y="1281"/>
                    <a:pt x="1380" y="1303"/>
                  </a:cubicBezTo>
                  <a:cubicBezTo>
                    <a:pt x="1397" y="1330"/>
                    <a:pt x="1391" y="1353"/>
                    <a:pt x="1391" y="1386"/>
                  </a:cubicBezTo>
                  <a:cubicBezTo>
                    <a:pt x="1391" y="1419"/>
                    <a:pt x="1363" y="1453"/>
                    <a:pt x="1330" y="1458"/>
                  </a:cubicBezTo>
                  <a:lnTo>
                    <a:pt x="1330" y="1458"/>
                  </a:lnTo>
                  <a:cubicBezTo>
                    <a:pt x="1302" y="1453"/>
                    <a:pt x="1286" y="1469"/>
                    <a:pt x="1258" y="1469"/>
                  </a:cubicBezTo>
                  <a:cubicBezTo>
                    <a:pt x="1219" y="1469"/>
                    <a:pt x="1202" y="1436"/>
                    <a:pt x="1169" y="1414"/>
                  </a:cubicBezTo>
                  <a:cubicBezTo>
                    <a:pt x="1169" y="1441"/>
                    <a:pt x="1169" y="1441"/>
                    <a:pt x="1169" y="1441"/>
                  </a:cubicBezTo>
                  <a:cubicBezTo>
                    <a:pt x="1169" y="1491"/>
                    <a:pt x="1214" y="1513"/>
                    <a:pt x="1214" y="1563"/>
                  </a:cubicBezTo>
                  <a:cubicBezTo>
                    <a:pt x="1214" y="1580"/>
                    <a:pt x="1214" y="1586"/>
                    <a:pt x="1214" y="1596"/>
                  </a:cubicBezTo>
                  <a:cubicBezTo>
                    <a:pt x="1192" y="1596"/>
                    <a:pt x="1175" y="1602"/>
                    <a:pt x="1153" y="1602"/>
                  </a:cubicBezTo>
                  <a:cubicBezTo>
                    <a:pt x="1114" y="1602"/>
                    <a:pt x="1092" y="1591"/>
                    <a:pt x="1059" y="1591"/>
                  </a:cubicBezTo>
                  <a:cubicBezTo>
                    <a:pt x="998" y="1591"/>
                    <a:pt x="981" y="1635"/>
                    <a:pt x="926" y="1663"/>
                  </a:cubicBezTo>
                  <a:lnTo>
                    <a:pt x="926" y="1663"/>
                  </a:lnTo>
                  <a:cubicBezTo>
                    <a:pt x="914" y="1657"/>
                    <a:pt x="903" y="1652"/>
                    <a:pt x="887" y="1641"/>
                  </a:cubicBezTo>
                  <a:cubicBezTo>
                    <a:pt x="881" y="1635"/>
                    <a:pt x="865" y="1630"/>
                    <a:pt x="865" y="1619"/>
                  </a:cubicBezTo>
                  <a:cubicBezTo>
                    <a:pt x="865" y="1613"/>
                    <a:pt x="870" y="1608"/>
                    <a:pt x="870" y="1602"/>
                  </a:cubicBezTo>
                  <a:cubicBezTo>
                    <a:pt x="870" y="1586"/>
                    <a:pt x="859" y="1580"/>
                    <a:pt x="859" y="1563"/>
                  </a:cubicBezTo>
                  <a:cubicBezTo>
                    <a:pt x="859" y="1530"/>
                    <a:pt x="859" y="1530"/>
                    <a:pt x="859" y="1530"/>
                  </a:cubicBezTo>
                  <a:cubicBezTo>
                    <a:pt x="859" y="1519"/>
                    <a:pt x="848" y="1513"/>
                    <a:pt x="837" y="1513"/>
                  </a:cubicBezTo>
                  <a:cubicBezTo>
                    <a:pt x="831" y="1513"/>
                    <a:pt x="837" y="1480"/>
                    <a:pt x="837" y="1475"/>
                  </a:cubicBezTo>
                  <a:cubicBezTo>
                    <a:pt x="837" y="1447"/>
                    <a:pt x="826" y="1430"/>
                    <a:pt x="803" y="1419"/>
                  </a:cubicBezTo>
                  <a:cubicBezTo>
                    <a:pt x="803" y="1397"/>
                    <a:pt x="803" y="1397"/>
                    <a:pt x="803" y="1397"/>
                  </a:cubicBezTo>
                  <a:cubicBezTo>
                    <a:pt x="803" y="1375"/>
                    <a:pt x="793" y="1364"/>
                    <a:pt x="787" y="1347"/>
                  </a:cubicBezTo>
                  <a:cubicBezTo>
                    <a:pt x="776" y="1308"/>
                    <a:pt x="776" y="1292"/>
                    <a:pt x="759" y="1253"/>
                  </a:cubicBezTo>
                  <a:cubicBezTo>
                    <a:pt x="754" y="1231"/>
                    <a:pt x="754" y="1214"/>
                    <a:pt x="748" y="1192"/>
                  </a:cubicBezTo>
                  <a:cubicBezTo>
                    <a:pt x="737" y="1175"/>
                    <a:pt x="726" y="1170"/>
                    <a:pt x="720" y="1159"/>
                  </a:cubicBezTo>
                  <a:cubicBezTo>
                    <a:pt x="715" y="1148"/>
                    <a:pt x="715" y="1142"/>
                    <a:pt x="709" y="1131"/>
                  </a:cubicBezTo>
                  <a:cubicBezTo>
                    <a:pt x="704" y="1103"/>
                    <a:pt x="704" y="1081"/>
                    <a:pt x="682" y="1059"/>
                  </a:cubicBezTo>
                  <a:cubicBezTo>
                    <a:pt x="654" y="1026"/>
                    <a:pt x="660" y="998"/>
                    <a:pt x="632" y="965"/>
                  </a:cubicBezTo>
                  <a:cubicBezTo>
                    <a:pt x="621" y="948"/>
                    <a:pt x="609" y="943"/>
                    <a:pt x="587" y="937"/>
                  </a:cubicBezTo>
                  <a:cubicBezTo>
                    <a:pt x="576" y="931"/>
                    <a:pt x="565" y="926"/>
                    <a:pt x="554" y="926"/>
                  </a:cubicBezTo>
                  <a:cubicBezTo>
                    <a:pt x="549" y="926"/>
                    <a:pt x="537" y="926"/>
                    <a:pt x="537" y="921"/>
                  </a:cubicBezTo>
                  <a:cubicBezTo>
                    <a:pt x="537" y="904"/>
                    <a:pt x="526" y="909"/>
                    <a:pt x="510" y="909"/>
                  </a:cubicBezTo>
                  <a:cubicBezTo>
                    <a:pt x="499" y="909"/>
                    <a:pt x="499" y="898"/>
                    <a:pt x="493" y="887"/>
                  </a:cubicBezTo>
                  <a:cubicBezTo>
                    <a:pt x="488" y="882"/>
                    <a:pt x="482" y="882"/>
                    <a:pt x="476" y="876"/>
                  </a:cubicBezTo>
                  <a:cubicBezTo>
                    <a:pt x="466" y="865"/>
                    <a:pt x="460" y="859"/>
                    <a:pt x="449" y="854"/>
                  </a:cubicBezTo>
                  <a:cubicBezTo>
                    <a:pt x="432" y="843"/>
                    <a:pt x="421" y="837"/>
                    <a:pt x="410" y="832"/>
                  </a:cubicBezTo>
                  <a:lnTo>
                    <a:pt x="410" y="832"/>
                  </a:lnTo>
                  <a:cubicBezTo>
                    <a:pt x="410" y="821"/>
                    <a:pt x="415" y="815"/>
                    <a:pt x="421" y="804"/>
                  </a:cubicBezTo>
                  <a:cubicBezTo>
                    <a:pt x="427" y="776"/>
                    <a:pt x="421" y="754"/>
                    <a:pt x="432" y="726"/>
                  </a:cubicBezTo>
                  <a:cubicBezTo>
                    <a:pt x="438" y="704"/>
                    <a:pt x="443" y="688"/>
                    <a:pt x="443" y="660"/>
                  </a:cubicBezTo>
                  <a:cubicBezTo>
                    <a:pt x="443" y="610"/>
                    <a:pt x="438" y="577"/>
                    <a:pt x="432" y="527"/>
                  </a:cubicBezTo>
                  <a:cubicBezTo>
                    <a:pt x="432" y="488"/>
                    <a:pt x="432" y="488"/>
                    <a:pt x="432" y="488"/>
                  </a:cubicBezTo>
                  <a:cubicBezTo>
                    <a:pt x="355" y="261"/>
                    <a:pt x="355" y="261"/>
                    <a:pt x="355" y="261"/>
                  </a:cubicBezTo>
                  <a:cubicBezTo>
                    <a:pt x="360" y="205"/>
                    <a:pt x="399" y="183"/>
                    <a:pt x="427" y="133"/>
                  </a:cubicBezTo>
                  <a:cubicBezTo>
                    <a:pt x="449" y="78"/>
                    <a:pt x="454" y="28"/>
                    <a:pt x="510" y="0"/>
                  </a:cubicBezTo>
                  <a:lnTo>
                    <a:pt x="510" y="0"/>
                  </a:lnTo>
                  <a:cubicBezTo>
                    <a:pt x="515" y="12"/>
                    <a:pt x="515" y="28"/>
                    <a:pt x="521" y="34"/>
                  </a:cubicBezTo>
                  <a:cubicBezTo>
                    <a:pt x="532" y="39"/>
                    <a:pt x="537" y="39"/>
                    <a:pt x="543" y="45"/>
                  </a:cubicBezTo>
                  <a:cubicBezTo>
                    <a:pt x="593" y="45"/>
                    <a:pt x="593" y="45"/>
                    <a:pt x="593" y="45"/>
                  </a:cubicBezTo>
                  <a:cubicBezTo>
                    <a:pt x="599" y="50"/>
                    <a:pt x="599" y="62"/>
                    <a:pt x="609" y="72"/>
                  </a:cubicBezTo>
                  <a:cubicBezTo>
                    <a:pt x="615" y="78"/>
                    <a:pt x="626" y="78"/>
                    <a:pt x="637" y="84"/>
                  </a:cubicBezTo>
                  <a:cubicBezTo>
                    <a:pt x="643" y="84"/>
                    <a:pt x="687" y="111"/>
                    <a:pt x="687" y="111"/>
                  </a:cubicBezTo>
                  <a:cubicBezTo>
                    <a:pt x="698" y="172"/>
                    <a:pt x="748" y="195"/>
                    <a:pt x="809" y="217"/>
                  </a:cubicBezTo>
                  <a:cubicBezTo>
                    <a:pt x="865" y="239"/>
                    <a:pt x="892" y="256"/>
                    <a:pt x="942" y="294"/>
                  </a:cubicBezTo>
                  <a:cubicBezTo>
                    <a:pt x="953" y="300"/>
                    <a:pt x="959" y="316"/>
                    <a:pt x="970" y="322"/>
                  </a:cubicBezTo>
                  <a:cubicBezTo>
                    <a:pt x="986" y="333"/>
                    <a:pt x="1003" y="333"/>
                    <a:pt x="1014" y="344"/>
                  </a:cubicBezTo>
                  <a:cubicBezTo>
                    <a:pt x="1036" y="361"/>
                    <a:pt x="1031" y="383"/>
                    <a:pt x="1053" y="394"/>
                  </a:cubicBezTo>
                  <a:cubicBezTo>
                    <a:pt x="1075" y="405"/>
                    <a:pt x="1097" y="411"/>
                    <a:pt x="1119" y="427"/>
                  </a:cubicBezTo>
                  <a:cubicBezTo>
                    <a:pt x="1147" y="444"/>
                    <a:pt x="1158" y="461"/>
                    <a:pt x="1180" y="477"/>
                  </a:cubicBezTo>
                  <a:cubicBezTo>
                    <a:pt x="1208" y="505"/>
                    <a:pt x="1241" y="516"/>
                    <a:pt x="1241" y="560"/>
                  </a:cubicBezTo>
                  <a:cubicBezTo>
                    <a:pt x="1241" y="582"/>
                    <a:pt x="1230" y="599"/>
                    <a:pt x="1230" y="627"/>
                  </a:cubicBezTo>
                  <a:cubicBezTo>
                    <a:pt x="1230" y="632"/>
                    <a:pt x="1236" y="643"/>
                    <a:pt x="1241" y="649"/>
                  </a:cubicBezTo>
                  <a:lnTo>
                    <a:pt x="1241" y="649"/>
                  </a:lnTo>
                  <a:cubicBezTo>
                    <a:pt x="1252" y="638"/>
                    <a:pt x="1258" y="627"/>
                    <a:pt x="1269" y="621"/>
                  </a:cubicBezTo>
                  <a:cubicBezTo>
                    <a:pt x="1274" y="621"/>
                    <a:pt x="1274" y="621"/>
                    <a:pt x="1274" y="621"/>
                  </a:cubicBezTo>
                  <a:cubicBezTo>
                    <a:pt x="1274" y="627"/>
                    <a:pt x="1274" y="627"/>
                    <a:pt x="1274" y="627"/>
                  </a:cubicBezTo>
                  <a:cubicBezTo>
                    <a:pt x="1274" y="671"/>
                    <a:pt x="1274" y="671"/>
                    <a:pt x="1274" y="671"/>
                  </a:cubicBezTo>
                  <a:cubicBezTo>
                    <a:pt x="1274" y="677"/>
                    <a:pt x="1280" y="677"/>
                    <a:pt x="1280" y="682"/>
                  </a:cubicBezTo>
                  <a:cubicBezTo>
                    <a:pt x="1280" y="688"/>
                    <a:pt x="1280" y="688"/>
                    <a:pt x="1280" y="682"/>
                  </a:cubicBezTo>
                  <a:cubicBezTo>
                    <a:pt x="1308" y="665"/>
                    <a:pt x="1302" y="632"/>
                    <a:pt x="1325" y="616"/>
                  </a:cubicBezTo>
                  <a:cubicBezTo>
                    <a:pt x="1330" y="616"/>
                    <a:pt x="1330" y="616"/>
                    <a:pt x="1330" y="616"/>
                  </a:cubicBezTo>
                  <a:cubicBezTo>
                    <a:pt x="1335" y="632"/>
                    <a:pt x="1347" y="638"/>
                    <a:pt x="1358" y="655"/>
                  </a:cubicBezTo>
                  <a:cubicBezTo>
                    <a:pt x="1374" y="677"/>
                    <a:pt x="1374" y="693"/>
                    <a:pt x="1385" y="726"/>
                  </a:cubicBezTo>
                  <a:cubicBezTo>
                    <a:pt x="1391" y="737"/>
                    <a:pt x="1397" y="749"/>
                    <a:pt x="1402" y="760"/>
                  </a:cubicBezTo>
                  <a:close/>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85" name="Freeform 129">
              <a:extLst>
                <a:ext uri="{FF2B5EF4-FFF2-40B4-BE49-F238E27FC236}">
                  <a16:creationId xmlns:a16="http://schemas.microsoft.com/office/drawing/2014/main" xmlns="" id="{1CA60C06-7AD4-4AA0-8C05-D92776E6D165}"/>
                </a:ext>
              </a:extLst>
            </p:cNvPr>
            <p:cNvSpPr>
              <a:spLocks noChangeArrowheads="1"/>
            </p:cNvSpPr>
            <p:nvPr/>
          </p:nvSpPr>
          <p:spPr bwMode="auto">
            <a:xfrm>
              <a:off x="16723224" y="2595564"/>
              <a:ext cx="493680" cy="592137"/>
            </a:xfrm>
            <a:custGeom>
              <a:avLst/>
              <a:gdLst>
                <a:gd name="T0" fmla="*/ 305 w 1370"/>
                <a:gd name="T1" fmla="*/ 1280 h 1647"/>
                <a:gd name="T2" fmla="*/ 305 w 1370"/>
                <a:gd name="T3" fmla="*/ 1358 h 1647"/>
                <a:gd name="T4" fmla="*/ 366 w 1370"/>
                <a:gd name="T5" fmla="*/ 1407 h 1647"/>
                <a:gd name="T6" fmla="*/ 543 w 1370"/>
                <a:gd name="T7" fmla="*/ 1513 h 1647"/>
                <a:gd name="T8" fmla="*/ 571 w 1370"/>
                <a:gd name="T9" fmla="*/ 1452 h 1647"/>
                <a:gd name="T10" fmla="*/ 504 w 1370"/>
                <a:gd name="T11" fmla="*/ 1419 h 1647"/>
                <a:gd name="T12" fmla="*/ 449 w 1370"/>
                <a:gd name="T13" fmla="*/ 1346 h 1647"/>
                <a:gd name="T14" fmla="*/ 377 w 1370"/>
                <a:gd name="T15" fmla="*/ 1319 h 1647"/>
                <a:gd name="T16" fmla="*/ 881 w 1370"/>
                <a:gd name="T17" fmla="*/ 1574 h 1647"/>
                <a:gd name="T18" fmla="*/ 959 w 1370"/>
                <a:gd name="T19" fmla="*/ 1640 h 1647"/>
                <a:gd name="T20" fmla="*/ 953 w 1370"/>
                <a:gd name="T21" fmla="*/ 1568 h 1647"/>
                <a:gd name="T22" fmla="*/ 881 w 1370"/>
                <a:gd name="T23" fmla="*/ 1574 h 1647"/>
                <a:gd name="T24" fmla="*/ 111 w 1370"/>
                <a:gd name="T25" fmla="*/ 61 h 1647"/>
                <a:gd name="T26" fmla="*/ 128 w 1370"/>
                <a:gd name="T27" fmla="*/ 16 h 1647"/>
                <a:gd name="T28" fmla="*/ 5 w 1370"/>
                <a:gd name="T29" fmla="*/ 77 h 1647"/>
                <a:gd name="T30" fmla="*/ 50 w 1370"/>
                <a:gd name="T31" fmla="*/ 122 h 1647"/>
                <a:gd name="T32" fmla="*/ 1369 w 1370"/>
                <a:gd name="T33" fmla="*/ 742 h 1647"/>
                <a:gd name="T34" fmla="*/ 1214 w 1370"/>
                <a:gd name="T35" fmla="*/ 1003 h 1647"/>
                <a:gd name="T36" fmla="*/ 1302 w 1370"/>
                <a:gd name="T37" fmla="*/ 1402 h 1647"/>
                <a:gd name="T38" fmla="*/ 1269 w 1370"/>
                <a:gd name="T39" fmla="*/ 1574 h 1647"/>
                <a:gd name="T40" fmla="*/ 1225 w 1370"/>
                <a:gd name="T41" fmla="*/ 1552 h 1647"/>
                <a:gd name="T42" fmla="*/ 1142 w 1370"/>
                <a:gd name="T43" fmla="*/ 1552 h 1647"/>
                <a:gd name="T44" fmla="*/ 1103 w 1370"/>
                <a:gd name="T45" fmla="*/ 1468 h 1647"/>
                <a:gd name="T46" fmla="*/ 1092 w 1370"/>
                <a:gd name="T47" fmla="*/ 1346 h 1647"/>
                <a:gd name="T48" fmla="*/ 942 w 1370"/>
                <a:gd name="T49" fmla="*/ 1169 h 1647"/>
                <a:gd name="T50" fmla="*/ 864 w 1370"/>
                <a:gd name="T51" fmla="*/ 1080 h 1647"/>
                <a:gd name="T52" fmla="*/ 793 w 1370"/>
                <a:gd name="T53" fmla="*/ 986 h 1647"/>
                <a:gd name="T54" fmla="*/ 737 w 1370"/>
                <a:gd name="T55" fmla="*/ 925 h 1647"/>
                <a:gd name="T56" fmla="*/ 648 w 1370"/>
                <a:gd name="T57" fmla="*/ 920 h 1647"/>
                <a:gd name="T58" fmla="*/ 482 w 1370"/>
                <a:gd name="T59" fmla="*/ 754 h 1647"/>
                <a:gd name="T60" fmla="*/ 432 w 1370"/>
                <a:gd name="T61" fmla="*/ 742 h 1647"/>
                <a:gd name="T62" fmla="*/ 310 w 1370"/>
                <a:gd name="T63" fmla="*/ 621 h 1647"/>
                <a:gd name="T64" fmla="*/ 233 w 1370"/>
                <a:gd name="T65" fmla="*/ 548 h 1647"/>
                <a:gd name="T66" fmla="*/ 194 w 1370"/>
                <a:gd name="T67" fmla="*/ 521 h 1647"/>
                <a:gd name="T68" fmla="*/ 138 w 1370"/>
                <a:gd name="T69" fmla="*/ 432 h 1647"/>
                <a:gd name="T70" fmla="*/ 61 w 1370"/>
                <a:gd name="T71" fmla="*/ 249 h 1647"/>
                <a:gd name="T72" fmla="*/ 50 w 1370"/>
                <a:gd name="T73" fmla="*/ 161 h 1647"/>
                <a:gd name="T74" fmla="*/ 144 w 1370"/>
                <a:gd name="T75" fmla="*/ 105 h 1647"/>
                <a:gd name="T76" fmla="*/ 322 w 1370"/>
                <a:gd name="T77" fmla="*/ 149 h 1647"/>
                <a:gd name="T78" fmla="*/ 432 w 1370"/>
                <a:gd name="T79" fmla="*/ 255 h 1647"/>
                <a:gd name="T80" fmla="*/ 576 w 1370"/>
                <a:gd name="T81" fmla="*/ 294 h 1647"/>
                <a:gd name="T82" fmla="*/ 748 w 1370"/>
                <a:gd name="T83" fmla="*/ 272 h 1647"/>
                <a:gd name="T84" fmla="*/ 909 w 1370"/>
                <a:gd name="T85" fmla="*/ 327 h 1647"/>
                <a:gd name="T86" fmla="*/ 1031 w 1370"/>
                <a:gd name="T87" fmla="*/ 277 h 1647"/>
                <a:gd name="T88" fmla="*/ 1164 w 1370"/>
                <a:gd name="T89" fmla="*/ 399 h 1647"/>
                <a:gd name="T90" fmla="*/ 1253 w 1370"/>
                <a:gd name="T91" fmla="*/ 532 h 1647"/>
                <a:gd name="T92" fmla="*/ 1358 w 1370"/>
                <a:gd name="T93" fmla="*/ 687 h 1647"/>
                <a:gd name="T94" fmla="*/ 1358 w 1370"/>
                <a:gd name="T95" fmla="*/ 737 h 16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370" h="1647">
                  <a:moveTo>
                    <a:pt x="322" y="1269"/>
                  </a:moveTo>
                  <a:lnTo>
                    <a:pt x="322" y="1269"/>
                  </a:lnTo>
                  <a:cubicBezTo>
                    <a:pt x="316" y="1274"/>
                    <a:pt x="305" y="1269"/>
                    <a:pt x="305" y="1280"/>
                  </a:cubicBezTo>
                  <a:cubicBezTo>
                    <a:pt x="294" y="1286"/>
                    <a:pt x="299" y="1297"/>
                    <a:pt x="294" y="1308"/>
                  </a:cubicBezTo>
                  <a:cubicBezTo>
                    <a:pt x="288" y="1319"/>
                    <a:pt x="271" y="1313"/>
                    <a:pt x="266" y="1319"/>
                  </a:cubicBezTo>
                  <a:cubicBezTo>
                    <a:pt x="277" y="1335"/>
                    <a:pt x="288" y="1341"/>
                    <a:pt x="305" y="1358"/>
                  </a:cubicBezTo>
                  <a:cubicBezTo>
                    <a:pt x="310" y="1369"/>
                    <a:pt x="299" y="1397"/>
                    <a:pt x="316" y="1397"/>
                  </a:cubicBezTo>
                  <a:cubicBezTo>
                    <a:pt x="322" y="1397"/>
                    <a:pt x="327" y="1391"/>
                    <a:pt x="332" y="1391"/>
                  </a:cubicBezTo>
                  <a:cubicBezTo>
                    <a:pt x="349" y="1391"/>
                    <a:pt x="355" y="1407"/>
                    <a:pt x="366" y="1407"/>
                  </a:cubicBezTo>
                  <a:cubicBezTo>
                    <a:pt x="394" y="1413"/>
                    <a:pt x="404" y="1413"/>
                    <a:pt x="427" y="1424"/>
                  </a:cubicBezTo>
                  <a:cubicBezTo>
                    <a:pt x="465" y="1435"/>
                    <a:pt x="477" y="1463"/>
                    <a:pt x="515" y="1479"/>
                  </a:cubicBezTo>
                  <a:cubicBezTo>
                    <a:pt x="527" y="1491"/>
                    <a:pt x="532" y="1502"/>
                    <a:pt x="543" y="1513"/>
                  </a:cubicBezTo>
                  <a:cubicBezTo>
                    <a:pt x="554" y="1524"/>
                    <a:pt x="565" y="1518"/>
                    <a:pt x="576" y="1518"/>
                  </a:cubicBezTo>
                  <a:cubicBezTo>
                    <a:pt x="593" y="1518"/>
                    <a:pt x="610" y="1513"/>
                    <a:pt x="610" y="1496"/>
                  </a:cubicBezTo>
                  <a:cubicBezTo>
                    <a:pt x="610" y="1474"/>
                    <a:pt x="593" y="1452"/>
                    <a:pt x="571" y="1452"/>
                  </a:cubicBezTo>
                  <a:cubicBezTo>
                    <a:pt x="571" y="1452"/>
                    <a:pt x="565" y="1457"/>
                    <a:pt x="560" y="1457"/>
                  </a:cubicBezTo>
                  <a:cubicBezTo>
                    <a:pt x="549" y="1457"/>
                    <a:pt x="549" y="1435"/>
                    <a:pt x="537" y="1430"/>
                  </a:cubicBezTo>
                  <a:cubicBezTo>
                    <a:pt x="527" y="1419"/>
                    <a:pt x="515" y="1424"/>
                    <a:pt x="504" y="1419"/>
                  </a:cubicBezTo>
                  <a:cubicBezTo>
                    <a:pt x="488" y="1413"/>
                    <a:pt x="488" y="1402"/>
                    <a:pt x="471" y="1397"/>
                  </a:cubicBezTo>
                  <a:cubicBezTo>
                    <a:pt x="460" y="1385"/>
                    <a:pt x="443" y="1385"/>
                    <a:pt x="443" y="1369"/>
                  </a:cubicBezTo>
                  <a:cubicBezTo>
                    <a:pt x="443" y="1363"/>
                    <a:pt x="449" y="1358"/>
                    <a:pt x="449" y="1346"/>
                  </a:cubicBezTo>
                  <a:cubicBezTo>
                    <a:pt x="438" y="1346"/>
                    <a:pt x="432" y="1335"/>
                    <a:pt x="421" y="1335"/>
                  </a:cubicBezTo>
                  <a:cubicBezTo>
                    <a:pt x="421" y="1335"/>
                    <a:pt x="416" y="1341"/>
                    <a:pt x="410" y="1341"/>
                  </a:cubicBezTo>
                  <a:cubicBezTo>
                    <a:pt x="394" y="1341"/>
                    <a:pt x="388" y="1330"/>
                    <a:pt x="377" y="1319"/>
                  </a:cubicBezTo>
                  <a:cubicBezTo>
                    <a:pt x="366" y="1308"/>
                    <a:pt x="349" y="1297"/>
                    <a:pt x="349" y="1280"/>
                  </a:cubicBezTo>
                  <a:cubicBezTo>
                    <a:pt x="338" y="1274"/>
                    <a:pt x="332" y="1274"/>
                    <a:pt x="322" y="1269"/>
                  </a:cubicBezTo>
                  <a:close/>
                  <a:moveTo>
                    <a:pt x="881" y="1574"/>
                  </a:moveTo>
                  <a:lnTo>
                    <a:pt x="881" y="1574"/>
                  </a:lnTo>
                  <a:cubicBezTo>
                    <a:pt x="892" y="1585"/>
                    <a:pt x="903" y="1585"/>
                    <a:pt x="914" y="1596"/>
                  </a:cubicBezTo>
                  <a:cubicBezTo>
                    <a:pt x="936" y="1607"/>
                    <a:pt x="942" y="1624"/>
                    <a:pt x="959" y="1640"/>
                  </a:cubicBezTo>
                  <a:cubicBezTo>
                    <a:pt x="964" y="1646"/>
                    <a:pt x="964" y="1646"/>
                    <a:pt x="964" y="1640"/>
                  </a:cubicBezTo>
                  <a:cubicBezTo>
                    <a:pt x="964" y="1629"/>
                    <a:pt x="964" y="1624"/>
                    <a:pt x="964" y="1612"/>
                  </a:cubicBezTo>
                  <a:cubicBezTo>
                    <a:pt x="964" y="1596"/>
                    <a:pt x="970" y="1579"/>
                    <a:pt x="953" y="1568"/>
                  </a:cubicBezTo>
                  <a:cubicBezTo>
                    <a:pt x="948" y="1563"/>
                    <a:pt x="936" y="1568"/>
                    <a:pt x="926" y="1568"/>
                  </a:cubicBezTo>
                  <a:cubicBezTo>
                    <a:pt x="909" y="1568"/>
                    <a:pt x="898" y="1568"/>
                    <a:pt x="887" y="1568"/>
                  </a:cubicBezTo>
                  <a:cubicBezTo>
                    <a:pt x="876" y="1568"/>
                    <a:pt x="876" y="1568"/>
                    <a:pt x="881" y="1574"/>
                  </a:cubicBezTo>
                  <a:close/>
                  <a:moveTo>
                    <a:pt x="94" y="50"/>
                  </a:moveTo>
                  <a:lnTo>
                    <a:pt x="94" y="50"/>
                  </a:lnTo>
                  <a:cubicBezTo>
                    <a:pt x="100" y="55"/>
                    <a:pt x="105" y="61"/>
                    <a:pt x="111" y="61"/>
                  </a:cubicBezTo>
                  <a:cubicBezTo>
                    <a:pt x="128" y="61"/>
                    <a:pt x="128" y="61"/>
                    <a:pt x="128" y="61"/>
                  </a:cubicBezTo>
                  <a:cubicBezTo>
                    <a:pt x="128" y="39"/>
                    <a:pt x="128" y="39"/>
                    <a:pt x="128" y="39"/>
                  </a:cubicBezTo>
                  <a:cubicBezTo>
                    <a:pt x="128" y="33"/>
                    <a:pt x="133" y="22"/>
                    <a:pt x="128" y="16"/>
                  </a:cubicBezTo>
                  <a:cubicBezTo>
                    <a:pt x="122" y="6"/>
                    <a:pt x="116" y="22"/>
                    <a:pt x="105" y="22"/>
                  </a:cubicBezTo>
                  <a:cubicBezTo>
                    <a:pt x="89" y="28"/>
                    <a:pt x="39" y="0"/>
                    <a:pt x="94" y="50"/>
                  </a:cubicBezTo>
                  <a:close/>
                  <a:moveTo>
                    <a:pt x="5" y="77"/>
                  </a:moveTo>
                  <a:lnTo>
                    <a:pt x="5" y="77"/>
                  </a:lnTo>
                  <a:cubicBezTo>
                    <a:pt x="5" y="83"/>
                    <a:pt x="5" y="89"/>
                    <a:pt x="0" y="94"/>
                  </a:cubicBezTo>
                  <a:cubicBezTo>
                    <a:pt x="22" y="100"/>
                    <a:pt x="33" y="111"/>
                    <a:pt x="50" y="122"/>
                  </a:cubicBezTo>
                  <a:cubicBezTo>
                    <a:pt x="50" y="116"/>
                    <a:pt x="56" y="111"/>
                    <a:pt x="56" y="111"/>
                  </a:cubicBezTo>
                  <a:cubicBezTo>
                    <a:pt x="56" y="89"/>
                    <a:pt x="28" y="83"/>
                    <a:pt x="5" y="77"/>
                  </a:cubicBezTo>
                  <a:close/>
                  <a:moveTo>
                    <a:pt x="1369" y="742"/>
                  </a:moveTo>
                  <a:lnTo>
                    <a:pt x="1369" y="742"/>
                  </a:lnTo>
                  <a:cubicBezTo>
                    <a:pt x="1313" y="770"/>
                    <a:pt x="1308" y="820"/>
                    <a:pt x="1286" y="875"/>
                  </a:cubicBezTo>
                  <a:cubicBezTo>
                    <a:pt x="1258" y="925"/>
                    <a:pt x="1219" y="947"/>
                    <a:pt x="1214" y="1003"/>
                  </a:cubicBezTo>
                  <a:cubicBezTo>
                    <a:pt x="1291" y="1230"/>
                    <a:pt x="1291" y="1230"/>
                    <a:pt x="1291" y="1230"/>
                  </a:cubicBezTo>
                  <a:cubicBezTo>
                    <a:pt x="1291" y="1269"/>
                    <a:pt x="1291" y="1269"/>
                    <a:pt x="1291" y="1269"/>
                  </a:cubicBezTo>
                  <a:cubicBezTo>
                    <a:pt x="1297" y="1319"/>
                    <a:pt x="1302" y="1352"/>
                    <a:pt x="1302" y="1402"/>
                  </a:cubicBezTo>
                  <a:cubicBezTo>
                    <a:pt x="1302" y="1430"/>
                    <a:pt x="1297" y="1446"/>
                    <a:pt x="1291" y="1468"/>
                  </a:cubicBezTo>
                  <a:cubicBezTo>
                    <a:pt x="1280" y="1496"/>
                    <a:pt x="1286" y="1518"/>
                    <a:pt x="1280" y="1546"/>
                  </a:cubicBezTo>
                  <a:cubicBezTo>
                    <a:pt x="1274" y="1557"/>
                    <a:pt x="1269" y="1563"/>
                    <a:pt x="1269" y="1574"/>
                  </a:cubicBezTo>
                  <a:lnTo>
                    <a:pt x="1269" y="1574"/>
                  </a:lnTo>
                  <a:cubicBezTo>
                    <a:pt x="1263" y="1574"/>
                    <a:pt x="1263" y="1568"/>
                    <a:pt x="1258" y="1568"/>
                  </a:cubicBezTo>
                  <a:cubicBezTo>
                    <a:pt x="1247" y="1563"/>
                    <a:pt x="1241" y="1552"/>
                    <a:pt x="1225" y="1552"/>
                  </a:cubicBezTo>
                  <a:cubicBezTo>
                    <a:pt x="1214" y="1552"/>
                    <a:pt x="1208" y="1563"/>
                    <a:pt x="1197" y="1563"/>
                  </a:cubicBezTo>
                  <a:cubicBezTo>
                    <a:pt x="1186" y="1563"/>
                    <a:pt x="1180" y="1557"/>
                    <a:pt x="1169" y="1557"/>
                  </a:cubicBezTo>
                  <a:cubicBezTo>
                    <a:pt x="1158" y="1552"/>
                    <a:pt x="1147" y="1557"/>
                    <a:pt x="1142" y="1552"/>
                  </a:cubicBezTo>
                  <a:cubicBezTo>
                    <a:pt x="1125" y="1540"/>
                    <a:pt x="1125" y="1530"/>
                    <a:pt x="1120" y="1518"/>
                  </a:cubicBezTo>
                  <a:cubicBezTo>
                    <a:pt x="1108" y="1507"/>
                    <a:pt x="1103" y="1502"/>
                    <a:pt x="1103" y="1491"/>
                  </a:cubicBezTo>
                  <a:cubicBezTo>
                    <a:pt x="1103" y="1468"/>
                    <a:pt x="1103" y="1468"/>
                    <a:pt x="1103" y="1468"/>
                  </a:cubicBezTo>
                  <a:cubicBezTo>
                    <a:pt x="1103" y="1441"/>
                    <a:pt x="1108" y="1430"/>
                    <a:pt x="1108" y="1402"/>
                  </a:cubicBezTo>
                  <a:cubicBezTo>
                    <a:pt x="1108" y="1385"/>
                    <a:pt x="1108" y="1374"/>
                    <a:pt x="1103" y="1363"/>
                  </a:cubicBezTo>
                  <a:cubicBezTo>
                    <a:pt x="1097" y="1352"/>
                    <a:pt x="1092" y="1352"/>
                    <a:pt x="1092" y="1346"/>
                  </a:cubicBezTo>
                  <a:cubicBezTo>
                    <a:pt x="1081" y="1330"/>
                    <a:pt x="1075" y="1319"/>
                    <a:pt x="1059" y="1313"/>
                  </a:cubicBezTo>
                  <a:cubicBezTo>
                    <a:pt x="1031" y="1297"/>
                    <a:pt x="1014" y="1291"/>
                    <a:pt x="987" y="1269"/>
                  </a:cubicBezTo>
                  <a:cubicBezTo>
                    <a:pt x="970" y="1230"/>
                    <a:pt x="959" y="1208"/>
                    <a:pt x="942" y="1169"/>
                  </a:cubicBezTo>
                  <a:cubicBezTo>
                    <a:pt x="936" y="1153"/>
                    <a:pt x="936" y="1141"/>
                    <a:pt x="920" y="1136"/>
                  </a:cubicBezTo>
                  <a:cubicBezTo>
                    <a:pt x="909" y="1125"/>
                    <a:pt x="898" y="1131"/>
                    <a:pt x="887" y="1119"/>
                  </a:cubicBezTo>
                  <a:cubicBezTo>
                    <a:pt x="870" y="1108"/>
                    <a:pt x="870" y="1097"/>
                    <a:pt x="864" y="1080"/>
                  </a:cubicBezTo>
                  <a:cubicBezTo>
                    <a:pt x="854" y="1053"/>
                    <a:pt x="854" y="1036"/>
                    <a:pt x="842" y="1014"/>
                  </a:cubicBezTo>
                  <a:cubicBezTo>
                    <a:pt x="837" y="1003"/>
                    <a:pt x="826" y="1003"/>
                    <a:pt x="815" y="998"/>
                  </a:cubicBezTo>
                  <a:cubicBezTo>
                    <a:pt x="809" y="992"/>
                    <a:pt x="803" y="986"/>
                    <a:pt x="793" y="986"/>
                  </a:cubicBezTo>
                  <a:cubicBezTo>
                    <a:pt x="787" y="981"/>
                    <a:pt x="776" y="981"/>
                    <a:pt x="776" y="975"/>
                  </a:cubicBezTo>
                  <a:cubicBezTo>
                    <a:pt x="770" y="964"/>
                    <a:pt x="770" y="953"/>
                    <a:pt x="765" y="942"/>
                  </a:cubicBezTo>
                  <a:cubicBezTo>
                    <a:pt x="759" y="931"/>
                    <a:pt x="748" y="931"/>
                    <a:pt x="737" y="925"/>
                  </a:cubicBezTo>
                  <a:cubicBezTo>
                    <a:pt x="726" y="920"/>
                    <a:pt x="721" y="920"/>
                    <a:pt x="709" y="920"/>
                  </a:cubicBezTo>
                  <a:cubicBezTo>
                    <a:pt x="693" y="920"/>
                    <a:pt x="693" y="920"/>
                    <a:pt x="693" y="920"/>
                  </a:cubicBezTo>
                  <a:cubicBezTo>
                    <a:pt x="676" y="920"/>
                    <a:pt x="665" y="920"/>
                    <a:pt x="648" y="920"/>
                  </a:cubicBezTo>
                  <a:cubicBezTo>
                    <a:pt x="598" y="920"/>
                    <a:pt x="576" y="892"/>
                    <a:pt x="549" y="853"/>
                  </a:cubicBezTo>
                  <a:cubicBezTo>
                    <a:pt x="532" y="831"/>
                    <a:pt x="521" y="820"/>
                    <a:pt x="504" y="792"/>
                  </a:cubicBezTo>
                  <a:cubicBezTo>
                    <a:pt x="493" y="781"/>
                    <a:pt x="493" y="770"/>
                    <a:pt x="482" y="754"/>
                  </a:cubicBezTo>
                  <a:cubicBezTo>
                    <a:pt x="477" y="754"/>
                    <a:pt x="471" y="754"/>
                    <a:pt x="460" y="754"/>
                  </a:cubicBezTo>
                  <a:cubicBezTo>
                    <a:pt x="455" y="754"/>
                    <a:pt x="443" y="759"/>
                    <a:pt x="438" y="754"/>
                  </a:cubicBezTo>
                  <a:cubicBezTo>
                    <a:pt x="438" y="748"/>
                    <a:pt x="438" y="748"/>
                    <a:pt x="432" y="742"/>
                  </a:cubicBezTo>
                  <a:cubicBezTo>
                    <a:pt x="432" y="737"/>
                    <a:pt x="427" y="732"/>
                    <a:pt x="421" y="726"/>
                  </a:cubicBezTo>
                  <a:cubicBezTo>
                    <a:pt x="399" y="709"/>
                    <a:pt x="377" y="709"/>
                    <a:pt x="366" y="687"/>
                  </a:cubicBezTo>
                  <a:cubicBezTo>
                    <a:pt x="349" y="654"/>
                    <a:pt x="338" y="643"/>
                    <a:pt x="310" y="621"/>
                  </a:cubicBezTo>
                  <a:cubicBezTo>
                    <a:pt x="294" y="609"/>
                    <a:pt x="294" y="599"/>
                    <a:pt x="277" y="587"/>
                  </a:cubicBezTo>
                  <a:cubicBezTo>
                    <a:pt x="271" y="582"/>
                    <a:pt x="266" y="576"/>
                    <a:pt x="255" y="565"/>
                  </a:cubicBezTo>
                  <a:cubicBezTo>
                    <a:pt x="249" y="560"/>
                    <a:pt x="244" y="554"/>
                    <a:pt x="233" y="548"/>
                  </a:cubicBezTo>
                  <a:cubicBezTo>
                    <a:pt x="227" y="548"/>
                    <a:pt x="222" y="548"/>
                    <a:pt x="216" y="548"/>
                  </a:cubicBezTo>
                  <a:cubicBezTo>
                    <a:pt x="216" y="548"/>
                    <a:pt x="216" y="543"/>
                    <a:pt x="211" y="538"/>
                  </a:cubicBezTo>
                  <a:cubicBezTo>
                    <a:pt x="211" y="532"/>
                    <a:pt x="199" y="526"/>
                    <a:pt x="194" y="521"/>
                  </a:cubicBezTo>
                  <a:cubicBezTo>
                    <a:pt x="183" y="515"/>
                    <a:pt x="189" y="504"/>
                    <a:pt x="177" y="493"/>
                  </a:cubicBezTo>
                  <a:cubicBezTo>
                    <a:pt x="172" y="482"/>
                    <a:pt x="161" y="476"/>
                    <a:pt x="150" y="466"/>
                  </a:cubicBezTo>
                  <a:cubicBezTo>
                    <a:pt x="144" y="454"/>
                    <a:pt x="144" y="443"/>
                    <a:pt x="138" y="432"/>
                  </a:cubicBezTo>
                  <a:cubicBezTo>
                    <a:pt x="133" y="405"/>
                    <a:pt x="116" y="393"/>
                    <a:pt x="100" y="371"/>
                  </a:cubicBezTo>
                  <a:cubicBezTo>
                    <a:pt x="89" y="349"/>
                    <a:pt x="83" y="333"/>
                    <a:pt x="77" y="305"/>
                  </a:cubicBezTo>
                  <a:cubicBezTo>
                    <a:pt x="72" y="282"/>
                    <a:pt x="66" y="272"/>
                    <a:pt x="61" y="249"/>
                  </a:cubicBezTo>
                  <a:cubicBezTo>
                    <a:pt x="61" y="244"/>
                    <a:pt x="56" y="244"/>
                    <a:pt x="56" y="233"/>
                  </a:cubicBezTo>
                  <a:cubicBezTo>
                    <a:pt x="56" y="216"/>
                    <a:pt x="56" y="216"/>
                    <a:pt x="56" y="216"/>
                  </a:cubicBezTo>
                  <a:cubicBezTo>
                    <a:pt x="56" y="194"/>
                    <a:pt x="50" y="183"/>
                    <a:pt x="50" y="161"/>
                  </a:cubicBezTo>
                  <a:cubicBezTo>
                    <a:pt x="50" y="149"/>
                    <a:pt x="61" y="149"/>
                    <a:pt x="72" y="144"/>
                  </a:cubicBezTo>
                  <a:cubicBezTo>
                    <a:pt x="77" y="144"/>
                    <a:pt x="89" y="144"/>
                    <a:pt x="94" y="139"/>
                  </a:cubicBezTo>
                  <a:cubicBezTo>
                    <a:pt x="116" y="133"/>
                    <a:pt x="128" y="122"/>
                    <a:pt x="144" y="105"/>
                  </a:cubicBezTo>
                  <a:cubicBezTo>
                    <a:pt x="172" y="111"/>
                    <a:pt x="183" y="122"/>
                    <a:pt x="205" y="122"/>
                  </a:cubicBezTo>
                  <a:cubicBezTo>
                    <a:pt x="255" y="122"/>
                    <a:pt x="255" y="122"/>
                    <a:pt x="255" y="122"/>
                  </a:cubicBezTo>
                  <a:cubicBezTo>
                    <a:pt x="283" y="122"/>
                    <a:pt x="299" y="133"/>
                    <a:pt x="322" y="149"/>
                  </a:cubicBezTo>
                  <a:cubicBezTo>
                    <a:pt x="332" y="161"/>
                    <a:pt x="344" y="161"/>
                    <a:pt x="355" y="166"/>
                  </a:cubicBezTo>
                  <a:cubicBezTo>
                    <a:pt x="366" y="183"/>
                    <a:pt x="366" y="194"/>
                    <a:pt x="377" y="205"/>
                  </a:cubicBezTo>
                  <a:cubicBezTo>
                    <a:pt x="394" y="233"/>
                    <a:pt x="410" y="238"/>
                    <a:pt x="432" y="255"/>
                  </a:cubicBezTo>
                  <a:cubicBezTo>
                    <a:pt x="449" y="266"/>
                    <a:pt x="460" y="282"/>
                    <a:pt x="477" y="282"/>
                  </a:cubicBezTo>
                  <a:cubicBezTo>
                    <a:pt x="488" y="282"/>
                    <a:pt x="493" y="272"/>
                    <a:pt x="510" y="272"/>
                  </a:cubicBezTo>
                  <a:cubicBezTo>
                    <a:pt x="537" y="272"/>
                    <a:pt x="549" y="294"/>
                    <a:pt x="576" y="294"/>
                  </a:cubicBezTo>
                  <a:cubicBezTo>
                    <a:pt x="588" y="294"/>
                    <a:pt x="593" y="294"/>
                    <a:pt x="598" y="294"/>
                  </a:cubicBezTo>
                  <a:cubicBezTo>
                    <a:pt x="615" y="294"/>
                    <a:pt x="626" y="299"/>
                    <a:pt x="648" y="299"/>
                  </a:cubicBezTo>
                  <a:cubicBezTo>
                    <a:pt x="687" y="299"/>
                    <a:pt x="709" y="272"/>
                    <a:pt x="748" y="272"/>
                  </a:cubicBezTo>
                  <a:cubicBezTo>
                    <a:pt x="765" y="272"/>
                    <a:pt x="770" y="277"/>
                    <a:pt x="787" y="277"/>
                  </a:cubicBezTo>
                  <a:cubicBezTo>
                    <a:pt x="837" y="277"/>
                    <a:pt x="837" y="277"/>
                    <a:pt x="837" y="277"/>
                  </a:cubicBezTo>
                  <a:cubicBezTo>
                    <a:pt x="870" y="277"/>
                    <a:pt x="876" y="327"/>
                    <a:pt x="909" y="327"/>
                  </a:cubicBezTo>
                  <a:cubicBezTo>
                    <a:pt x="931" y="327"/>
                    <a:pt x="936" y="305"/>
                    <a:pt x="959" y="305"/>
                  </a:cubicBezTo>
                  <a:cubicBezTo>
                    <a:pt x="981" y="299"/>
                    <a:pt x="992" y="299"/>
                    <a:pt x="1014" y="288"/>
                  </a:cubicBezTo>
                  <a:cubicBezTo>
                    <a:pt x="1020" y="288"/>
                    <a:pt x="1025" y="277"/>
                    <a:pt x="1031" y="277"/>
                  </a:cubicBezTo>
                  <a:cubicBezTo>
                    <a:pt x="1042" y="277"/>
                    <a:pt x="1047" y="288"/>
                    <a:pt x="1053" y="294"/>
                  </a:cubicBezTo>
                  <a:cubicBezTo>
                    <a:pt x="1069" y="310"/>
                    <a:pt x="1075" y="321"/>
                    <a:pt x="1092" y="338"/>
                  </a:cubicBezTo>
                  <a:cubicBezTo>
                    <a:pt x="1114" y="366"/>
                    <a:pt x="1136" y="371"/>
                    <a:pt x="1164" y="399"/>
                  </a:cubicBezTo>
                  <a:cubicBezTo>
                    <a:pt x="1180" y="410"/>
                    <a:pt x="1186" y="421"/>
                    <a:pt x="1202" y="427"/>
                  </a:cubicBezTo>
                  <a:cubicBezTo>
                    <a:pt x="1214" y="438"/>
                    <a:pt x="1230" y="438"/>
                    <a:pt x="1236" y="449"/>
                  </a:cubicBezTo>
                  <a:cubicBezTo>
                    <a:pt x="1258" y="476"/>
                    <a:pt x="1241" y="504"/>
                    <a:pt x="1253" y="532"/>
                  </a:cubicBezTo>
                  <a:cubicBezTo>
                    <a:pt x="1269" y="565"/>
                    <a:pt x="1291" y="576"/>
                    <a:pt x="1319" y="593"/>
                  </a:cubicBezTo>
                  <a:cubicBezTo>
                    <a:pt x="1347" y="609"/>
                    <a:pt x="1369" y="621"/>
                    <a:pt x="1369" y="654"/>
                  </a:cubicBezTo>
                  <a:cubicBezTo>
                    <a:pt x="1369" y="665"/>
                    <a:pt x="1358" y="671"/>
                    <a:pt x="1358" y="687"/>
                  </a:cubicBezTo>
                  <a:cubicBezTo>
                    <a:pt x="1358" y="720"/>
                    <a:pt x="1358" y="720"/>
                    <a:pt x="1358" y="720"/>
                  </a:cubicBezTo>
                  <a:cubicBezTo>
                    <a:pt x="1358" y="726"/>
                    <a:pt x="1358" y="732"/>
                    <a:pt x="1358" y="732"/>
                  </a:cubicBezTo>
                  <a:cubicBezTo>
                    <a:pt x="1352" y="737"/>
                    <a:pt x="1352" y="737"/>
                    <a:pt x="1358" y="737"/>
                  </a:cubicBezTo>
                  <a:cubicBezTo>
                    <a:pt x="1363" y="737"/>
                    <a:pt x="1363" y="742"/>
                    <a:pt x="1369" y="742"/>
                  </a:cubicBezTo>
                  <a:close/>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grpSp>
      <p:pic>
        <p:nvPicPr>
          <p:cNvPr id="92" name="Picture 3" descr="Logo Kemenpan2.pn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7619" y="107976"/>
            <a:ext cx="533400" cy="615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8" name="Group 37">
            <a:extLst>
              <a:ext uri="{FF2B5EF4-FFF2-40B4-BE49-F238E27FC236}">
                <a16:creationId xmlns:a16="http://schemas.microsoft.com/office/drawing/2014/main" xmlns="" id="{130B66F9-4530-49B0-A68D-2161C5D1B8D2}"/>
              </a:ext>
            </a:extLst>
          </p:cNvPr>
          <p:cNvGrpSpPr>
            <a:grpSpLocks noChangeAspect="1"/>
          </p:cNvGrpSpPr>
          <p:nvPr/>
        </p:nvGrpSpPr>
        <p:grpSpPr>
          <a:xfrm>
            <a:off x="1297487" y="717275"/>
            <a:ext cx="7328933" cy="5151466"/>
            <a:chOff x="16723224" y="2595564"/>
            <a:chExt cx="6638788" cy="2578099"/>
          </a:xfrm>
          <a:solidFill>
            <a:schemeClr val="accent4">
              <a:lumMod val="20000"/>
              <a:lumOff val="80000"/>
            </a:schemeClr>
          </a:solidFill>
          <a:scene3d>
            <a:camera prst="orthographicFront">
              <a:rot lat="0" lon="0" rev="1200000"/>
            </a:camera>
            <a:lightRig rig="threePt" dir="t"/>
          </a:scene3d>
        </p:grpSpPr>
        <p:sp>
          <p:nvSpPr>
            <p:cNvPr id="39" name="Freeform 96">
              <a:extLst>
                <a:ext uri="{FF2B5EF4-FFF2-40B4-BE49-F238E27FC236}">
                  <a16:creationId xmlns:a16="http://schemas.microsoft.com/office/drawing/2014/main" xmlns="" id="{D0B0D52B-63AD-4E00-858D-860C2AA0F50E}"/>
                </a:ext>
              </a:extLst>
            </p:cNvPr>
            <p:cNvSpPr>
              <a:spLocks noChangeArrowheads="1"/>
            </p:cNvSpPr>
            <p:nvPr/>
          </p:nvSpPr>
          <p:spPr bwMode="auto">
            <a:xfrm>
              <a:off x="21015544" y="2803525"/>
              <a:ext cx="595273" cy="660400"/>
            </a:xfrm>
            <a:custGeom>
              <a:avLst/>
              <a:gdLst>
                <a:gd name="T0" fmla="*/ 1573 w 1652"/>
                <a:gd name="T1" fmla="*/ 11 h 1835"/>
                <a:gd name="T2" fmla="*/ 1551 w 1652"/>
                <a:gd name="T3" fmla="*/ 89 h 1835"/>
                <a:gd name="T4" fmla="*/ 1546 w 1652"/>
                <a:gd name="T5" fmla="*/ 233 h 1835"/>
                <a:gd name="T6" fmla="*/ 1596 w 1652"/>
                <a:gd name="T7" fmla="*/ 244 h 1835"/>
                <a:gd name="T8" fmla="*/ 1651 w 1652"/>
                <a:gd name="T9" fmla="*/ 122 h 1835"/>
                <a:gd name="T10" fmla="*/ 1607 w 1652"/>
                <a:gd name="T11" fmla="*/ 11 h 1835"/>
                <a:gd name="T12" fmla="*/ 1141 w 1652"/>
                <a:gd name="T13" fmla="*/ 355 h 1835"/>
                <a:gd name="T14" fmla="*/ 1097 w 1652"/>
                <a:gd name="T15" fmla="*/ 383 h 1835"/>
                <a:gd name="T16" fmla="*/ 1147 w 1652"/>
                <a:gd name="T17" fmla="*/ 460 h 1835"/>
                <a:gd name="T18" fmla="*/ 1202 w 1652"/>
                <a:gd name="T19" fmla="*/ 516 h 1835"/>
                <a:gd name="T20" fmla="*/ 1186 w 1652"/>
                <a:gd name="T21" fmla="*/ 405 h 1835"/>
                <a:gd name="T22" fmla="*/ 1019 w 1652"/>
                <a:gd name="T23" fmla="*/ 754 h 1835"/>
                <a:gd name="T24" fmla="*/ 1014 w 1652"/>
                <a:gd name="T25" fmla="*/ 770 h 1835"/>
                <a:gd name="T26" fmla="*/ 1019 w 1652"/>
                <a:gd name="T27" fmla="*/ 793 h 1835"/>
                <a:gd name="T28" fmla="*/ 1030 w 1652"/>
                <a:gd name="T29" fmla="*/ 743 h 1835"/>
                <a:gd name="T30" fmla="*/ 0 w 1652"/>
                <a:gd name="T31" fmla="*/ 1541 h 1835"/>
                <a:gd name="T32" fmla="*/ 0 w 1652"/>
                <a:gd name="T33" fmla="*/ 1541 h 1835"/>
                <a:gd name="T34" fmla="*/ 171 w 1652"/>
                <a:gd name="T35" fmla="*/ 1713 h 1835"/>
                <a:gd name="T36" fmla="*/ 155 w 1652"/>
                <a:gd name="T37" fmla="*/ 1812 h 1835"/>
                <a:gd name="T38" fmla="*/ 210 w 1652"/>
                <a:gd name="T39" fmla="*/ 1801 h 1835"/>
                <a:gd name="T40" fmla="*/ 299 w 1652"/>
                <a:gd name="T41" fmla="*/ 1812 h 1835"/>
                <a:gd name="T42" fmla="*/ 460 w 1652"/>
                <a:gd name="T43" fmla="*/ 1790 h 1835"/>
                <a:gd name="T44" fmla="*/ 521 w 1652"/>
                <a:gd name="T45" fmla="*/ 1785 h 1835"/>
                <a:gd name="T46" fmla="*/ 726 w 1652"/>
                <a:gd name="T47" fmla="*/ 1563 h 1835"/>
                <a:gd name="T48" fmla="*/ 820 w 1652"/>
                <a:gd name="T49" fmla="*/ 1474 h 1835"/>
                <a:gd name="T50" fmla="*/ 897 w 1652"/>
                <a:gd name="T51" fmla="*/ 1347 h 1835"/>
                <a:gd name="T52" fmla="*/ 925 w 1652"/>
                <a:gd name="T53" fmla="*/ 1275 h 1835"/>
                <a:gd name="T54" fmla="*/ 892 w 1652"/>
                <a:gd name="T55" fmla="*/ 1230 h 1835"/>
                <a:gd name="T56" fmla="*/ 831 w 1652"/>
                <a:gd name="T57" fmla="*/ 1203 h 1835"/>
                <a:gd name="T58" fmla="*/ 753 w 1652"/>
                <a:gd name="T59" fmla="*/ 1291 h 1835"/>
                <a:gd name="T60" fmla="*/ 737 w 1652"/>
                <a:gd name="T61" fmla="*/ 1369 h 1835"/>
                <a:gd name="T62" fmla="*/ 620 w 1652"/>
                <a:gd name="T63" fmla="*/ 1441 h 1835"/>
                <a:gd name="T64" fmla="*/ 565 w 1652"/>
                <a:gd name="T65" fmla="*/ 1435 h 1835"/>
                <a:gd name="T66" fmla="*/ 476 w 1652"/>
                <a:gd name="T67" fmla="*/ 1541 h 1835"/>
                <a:gd name="T68" fmla="*/ 360 w 1652"/>
                <a:gd name="T69" fmla="*/ 1591 h 1835"/>
                <a:gd name="T70" fmla="*/ 238 w 1652"/>
                <a:gd name="T71" fmla="*/ 1568 h 1835"/>
                <a:gd name="T72" fmla="*/ 182 w 1652"/>
                <a:gd name="T73" fmla="*/ 1568 h 1835"/>
                <a:gd name="T74" fmla="*/ 94 w 1652"/>
                <a:gd name="T75" fmla="*/ 1552 h 1835"/>
                <a:gd name="T76" fmla="*/ 49 w 1652"/>
                <a:gd name="T77" fmla="*/ 1546 h 18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652" h="1835">
                  <a:moveTo>
                    <a:pt x="1573" y="11"/>
                  </a:moveTo>
                  <a:lnTo>
                    <a:pt x="1573" y="11"/>
                  </a:lnTo>
                  <a:cubicBezTo>
                    <a:pt x="1573" y="23"/>
                    <a:pt x="1573" y="28"/>
                    <a:pt x="1573" y="39"/>
                  </a:cubicBezTo>
                  <a:cubicBezTo>
                    <a:pt x="1573" y="61"/>
                    <a:pt x="1551" y="67"/>
                    <a:pt x="1551" y="89"/>
                  </a:cubicBezTo>
                  <a:cubicBezTo>
                    <a:pt x="1551" y="117"/>
                    <a:pt x="1585" y="122"/>
                    <a:pt x="1585" y="150"/>
                  </a:cubicBezTo>
                  <a:cubicBezTo>
                    <a:pt x="1585" y="183"/>
                    <a:pt x="1546" y="194"/>
                    <a:pt x="1546" y="233"/>
                  </a:cubicBezTo>
                  <a:cubicBezTo>
                    <a:pt x="1546" y="244"/>
                    <a:pt x="1568" y="244"/>
                    <a:pt x="1579" y="244"/>
                  </a:cubicBezTo>
                  <a:cubicBezTo>
                    <a:pt x="1596" y="244"/>
                    <a:pt x="1596" y="244"/>
                    <a:pt x="1596" y="244"/>
                  </a:cubicBezTo>
                  <a:cubicBezTo>
                    <a:pt x="1596" y="183"/>
                    <a:pt x="1596" y="183"/>
                    <a:pt x="1596" y="183"/>
                  </a:cubicBezTo>
                  <a:cubicBezTo>
                    <a:pt x="1623" y="166"/>
                    <a:pt x="1651" y="156"/>
                    <a:pt x="1651" y="122"/>
                  </a:cubicBezTo>
                  <a:cubicBezTo>
                    <a:pt x="1651" y="105"/>
                    <a:pt x="1629" y="100"/>
                    <a:pt x="1623" y="83"/>
                  </a:cubicBezTo>
                  <a:cubicBezTo>
                    <a:pt x="1618" y="56"/>
                    <a:pt x="1623" y="33"/>
                    <a:pt x="1607" y="11"/>
                  </a:cubicBezTo>
                  <a:cubicBezTo>
                    <a:pt x="1601" y="0"/>
                    <a:pt x="1585" y="11"/>
                    <a:pt x="1573" y="11"/>
                  </a:cubicBezTo>
                  <a:close/>
                  <a:moveTo>
                    <a:pt x="1141" y="355"/>
                  </a:moveTo>
                  <a:lnTo>
                    <a:pt x="1141" y="355"/>
                  </a:lnTo>
                  <a:cubicBezTo>
                    <a:pt x="1125" y="355"/>
                    <a:pt x="1097" y="361"/>
                    <a:pt x="1097" y="383"/>
                  </a:cubicBezTo>
                  <a:cubicBezTo>
                    <a:pt x="1097" y="394"/>
                    <a:pt x="1125" y="388"/>
                    <a:pt x="1130" y="399"/>
                  </a:cubicBezTo>
                  <a:cubicBezTo>
                    <a:pt x="1152" y="416"/>
                    <a:pt x="1147" y="438"/>
                    <a:pt x="1147" y="460"/>
                  </a:cubicBezTo>
                  <a:cubicBezTo>
                    <a:pt x="1147" y="477"/>
                    <a:pt x="1158" y="482"/>
                    <a:pt x="1169" y="488"/>
                  </a:cubicBezTo>
                  <a:cubicBezTo>
                    <a:pt x="1186" y="499"/>
                    <a:pt x="1186" y="516"/>
                    <a:pt x="1202" y="516"/>
                  </a:cubicBezTo>
                  <a:cubicBezTo>
                    <a:pt x="1219" y="516"/>
                    <a:pt x="1224" y="499"/>
                    <a:pt x="1224" y="482"/>
                  </a:cubicBezTo>
                  <a:cubicBezTo>
                    <a:pt x="1224" y="449"/>
                    <a:pt x="1191" y="438"/>
                    <a:pt x="1186" y="405"/>
                  </a:cubicBezTo>
                  <a:cubicBezTo>
                    <a:pt x="1180" y="377"/>
                    <a:pt x="1169" y="355"/>
                    <a:pt x="1141" y="355"/>
                  </a:cubicBezTo>
                  <a:close/>
                  <a:moveTo>
                    <a:pt x="1019" y="754"/>
                  </a:moveTo>
                  <a:lnTo>
                    <a:pt x="1019" y="754"/>
                  </a:lnTo>
                  <a:cubicBezTo>
                    <a:pt x="1019" y="759"/>
                    <a:pt x="1014" y="765"/>
                    <a:pt x="1014" y="770"/>
                  </a:cubicBezTo>
                  <a:cubicBezTo>
                    <a:pt x="1014" y="793"/>
                    <a:pt x="1014" y="793"/>
                    <a:pt x="1014" y="793"/>
                  </a:cubicBezTo>
                  <a:cubicBezTo>
                    <a:pt x="1019" y="793"/>
                    <a:pt x="1019" y="793"/>
                    <a:pt x="1019" y="793"/>
                  </a:cubicBezTo>
                  <a:cubicBezTo>
                    <a:pt x="1036" y="787"/>
                    <a:pt x="1047" y="776"/>
                    <a:pt x="1047" y="759"/>
                  </a:cubicBezTo>
                  <a:cubicBezTo>
                    <a:pt x="1047" y="748"/>
                    <a:pt x="1036" y="743"/>
                    <a:pt x="1030" y="743"/>
                  </a:cubicBezTo>
                  <a:cubicBezTo>
                    <a:pt x="1019" y="743"/>
                    <a:pt x="1025" y="748"/>
                    <a:pt x="1019" y="754"/>
                  </a:cubicBezTo>
                  <a:close/>
                  <a:moveTo>
                    <a:pt x="0" y="1541"/>
                  </a:moveTo>
                  <a:lnTo>
                    <a:pt x="0" y="1541"/>
                  </a:lnTo>
                  <a:lnTo>
                    <a:pt x="0" y="1541"/>
                  </a:lnTo>
                  <a:cubicBezTo>
                    <a:pt x="11" y="1580"/>
                    <a:pt x="49" y="1591"/>
                    <a:pt x="88" y="1607"/>
                  </a:cubicBezTo>
                  <a:cubicBezTo>
                    <a:pt x="133" y="1629"/>
                    <a:pt x="171" y="1657"/>
                    <a:pt x="171" y="1713"/>
                  </a:cubicBezTo>
                  <a:cubicBezTo>
                    <a:pt x="171" y="1746"/>
                    <a:pt x="155" y="1762"/>
                    <a:pt x="155" y="1796"/>
                  </a:cubicBezTo>
                  <a:cubicBezTo>
                    <a:pt x="155" y="1801"/>
                    <a:pt x="155" y="1807"/>
                    <a:pt x="155" y="1812"/>
                  </a:cubicBezTo>
                  <a:lnTo>
                    <a:pt x="155" y="1812"/>
                  </a:lnTo>
                  <a:cubicBezTo>
                    <a:pt x="177" y="1807"/>
                    <a:pt x="188" y="1801"/>
                    <a:pt x="210" y="1801"/>
                  </a:cubicBezTo>
                  <a:cubicBezTo>
                    <a:pt x="232" y="1801"/>
                    <a:pt x="232" y="1834"/>
                    <a:pt x="249" y="1834"/>
                  </a:cubicBezTo>
                  <a:cubicBezTo>
                    <a:pt x="271" y="1834"/>
                    <a:pt x="277" y="1812"/>
                    <a:pt x="299" y="1812"/>
                  </a:cubicBezTo>
                  <a:cubicBezTo>
                    <a:pt x="349" y="1812"/>
                    <a:pt x="349" y="1812"/>
                    <a:pt x="349" y="1812"/>
                  </a:cubicBezTo>
                  <a:cubicBezTo>
                    <a:pt x="393" y="1812"/>
                    <a:pt x="415" y="1790"/>
                    <a:pt x="460" y="1790"/>
                  </a:cubicBezTo>
                  <a:cubicBezTo>
                    <a:pt x="471" y="1790"/>
                    <a:pt x="476" y="1790"/>
                    <a:pt x="487" y="1790"/>
                  </a:cubicBezTo>
                  <a:cubicBezTo>
                    <a:pt x="504" y="1790"/>
                    <a:pt x="509" y="1785"/>
                    <a:pt x="521" y="1785"/>
                  </a:cubicBezTo>
                  <a:cubicBezTo>
                    <a:pt x="570" y="1768"/>
                    <a:pt x="604" y="1752"/>
                    <a:pt x="637" y="1707"/>
                  </a:cubicBezTo>
                  <a:cubicBezTo>
                    <a:pt x="676" y="1657"/>
                    <a:pt x="670" y="1596"/>
                    <a:pt x="726" y="1563"/>
                  </a:cubicBezTo>
                  <a:cubicBezTo>
                    <a:pt x="742" y="1557"/>
                    <a:pt x="748" y="1546"/>
                    <a:pt x="759" y="1535"/>
                  </a:cubicBezTo>
                  <a:cubicBezTo>
                    <a:pt x="787" y="1513"/>
                    <a:pt x="803" y="1502"/>
                    <a:pt x="820" y="1474"/>
                  </a:cubicBezTo>
                  <a:cubicBezTo>
                    <a:pt x="831" y="1458"/>
                    <a:pt x="836" y="1441"/>
                    <a:pt x="853" y="1430"/>
                  </a:cubicBezTo>
                  <a:cubicBezTo>
                    <a:pt x="875" y="1402"/>
                    <a:pt x="881" y="1380"/>
                    <a:pt x="897" y="1347"/>
                  </a:cubicBezTo>
                  <a:cubicBezTo>
                    <a:pt x="908" y="1319"/>
                    <a:pt x="942" y="1314"/>
                    <a:pt x="942" y="1286"/>
                  </a:cubicBezTo>
                  <a:cubicBezTo>
                    <a:pt x="942" y="1275"/>
                    <a:pt x="931" y="1280"/>
                    <a:pt x="925" y="1275"/>
                  </a:cubicBezTo>
                  <a:cubicBezTo>
                    <a:pt x="908" y="1264"/>
                    <a:pt x="908" y="1247"/>
                    <a:pt x="914" y="1230"/>
                  </a:cubicBezTo>
                  <a:cubicBezTo>
                    <a:pt x="903" y="1230"/>
                    <a:pt x="897" y="1230"/>
                    <a:pt x="892" y="1230"/>
                  </a:cubicBezTo>
                  <a:cubicBezTo>
                    <a:pt x="886" y="1230"/>
                    <a:pt x="881" y="1236"/>
                    <a:pt x="875" y="1236"/>
                  </a:cubicBezTo>
                  <a:cubicBezTo>
                    <a:pt x="853" y="1236"/>
                    <a:pt x="847" y="1214"/>
                    <a:pt x="831" y="1203"/>
                  </a:cubicBezTo>
                  <a:cubicBezTo>
                    <a:pt x="814" y="1225"/>
                    <a:pt x="798" y="1236"/>
                    <a:pt x="781" y="1253"/>
                  </a:cubicBezTo>
                  <a:cubicBezTo>
                    <a:pt x="764" y="1264"/>
                    <a:pt x="753" y="1275"/>
                    <a:pt x="753" y="1291"/>
                  </a:cubicBezTo>
                  <a:cubicBezTo>
                    <a:pt x="753" y="1308"/>
                    <a:pt x="759" y="1319"/>
                    <a:pt x="759" y="1336"/>
                  </a:cubicBezTo>
                  <a:cubicBezTo>
                    <a:pt x="759" y="1353"/>
                    <a:pt x="748" y="1358"/>
                    <a:pt x="737" y="1369"/>
                  </a:cubicBezTo>
                  <a:cubicBezTo>
                    <a:pt x="714" y="1380"/>
                    <a:pt x="709" y="1391"/>
                    <a:pt x="692" y="1408"/>
                  </a:cubicBezTo>
                  <a:cubicBezTo>
                    <a:pt x="665" y="1424"/>
                    <a:pt x="654" y="1441"/>
                    <a:pt x="620" y="1441"/>
                  </a:cubicBezTo>
                  <a:cubicBezTo>
                    <a:pt x="604" y="1441"/>
                    <a:pt x="598" y="1430"/>
                    <a:pt x="587" y="1430"/>
                  </a:cubicBezTo>
                  <a:cubicBezTo>
                    <a:pt x="576" y="1430"/>
                    <a:pt x="576" y="1430"/>
                    <a:pt x="565" y="1435"/>
                  </a:cubicBezTo>
                  <a:cubicBezTo>
                    <a:pt x="565" y="1458"/>
                    <a:pt x="548" y="1469"/>
                    <a:pt x="537" y="1491"/>
                  </a:cubicBezTo>
                  <a:cubicBezTo>
                    <a:pt x="521" y="1513"/>
                    <a:pt x="504" y="1530"/>
                    <a:pt x="476" y="1541"/>
                  </a:cubicBezTo>
                  <a:cubicBezTo>
                    <a:pt x="437" y="1546"/>
                    <a:pt x="421" y="1557"/>
                    <a:pt x="393" y="1574"/>
                  </a:cubicBezTo>
                  <a:cubicBezTo>
                    <a:pt x="382" y="1585"/>
                    <a:pt x="371" y="1591"/>
                    <a:pt x="360" y="1591"/>
                  </a:cubicBezTo>
                  <a:cubicBezTo>
                    <a:pt x="315" y="1591"/>
                    <a:pt x="293" y="1585"/>
                    <a:pt x="249" y="1574"/>
                  </a:cubicBezTo>
                  <a:cubicBezTo>
                    <a:pt x="243" y="1574"/>
                    <a:pt x="243" y="1568"/>
                    <a:pt x="238" y="1568"/>
                  </a:cubicBezTo>
                  <a:cubicBezTo>
                    <a:pt x="221" y="1568"/>
                    <a:pt x="216" y="1580"/>
                    <a:pt x="199" y="1580"/>
                  </a:cubicBezTo>
                  <a:cubicBezTo>
                    <a:pt x="194" y="1580"/>
                    <a:pt x="194" y="1568"/>
                    <a:pt x="182" y="1568"/>
                  </a:cubicBezTo>
                  <a:cubicBezTo>
                    <a:pt x="166" y="1557"/>
                    <a:pt x="155" y="1552"/>
                    <a:pt x="133" y="1552"/>
                  </a:cubicBezTo>
                  <a:cubicBezTo>
                    <a:pt x="94" y="1552"/>
                    <a:pt x="94" y="1552"/>
                    <a:pt x="94" y="1552"/>
                  </a:cubicBezTo>
                  <a:cubicBezTo>
                    <a:pt x="88" y="1541"/>
                    <a:pt x="88" y="1535"/>
                    <a:pt x="77" y="1535"/>
                  </a:cubicBezTo>
                  <a:cubicBezTo>
                    <a:pt x="66" y="1535"/>
                    <a:pt x="61" y="1546"/>
                    <a:pt x="49" y="1546"/>
                  </a:cubicBezTo>
                  <a:cubicBezTo>
                    <a:pt x="33" y="1546"/>
                    <a:pt x="16" y="1546"/>
                    <a:pt x="0" y="1541"/>
                  </a:cubicBezTo>
                  <a:close/>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40" name="Freeform 97">
              <a:extLst>
                <a:ext uri="{FF2B5EF4-FFF2-40B4-BE49-F238E27FC236}">
                  <a16:creationId xmlns:a16="http://schemas.microsoft.com/office/drawing/2014/main" xmlns="" id="{479DB4FC-9D88-4FE6-87A0-982487A71DF5}"/>
                </a:ext>
              </a:extLst>
            </p:cNvPr>
            <p:cNvSpPr>
              <a:spLocks noChangeArrowheads="1"/>
            </p:cNvSpPr>
            <p:nvPr/>
          </p:nvSpPr>
          <p:spPr bwMode="auto">
            <a:xfrm>
              <a:off x="22384176" y="3603626"/>
              <a:ext cx="977836" cy="1306513"/>
            </a:xfrm>
            <a:custGeom>
              <a:avLst/>
              <a:gdLst>
                <a:gd name="T0" fmla="*/ 88 w 2716"/>
                <a:gd name="T1" fmla="*/ 1069 h 3630"/>
                <a:gd name="T2" fmla="*/ 271 w 2716"/>
                <a:gd name="T3" fmla="*/ 1163 h 3630"/>
                <a:gd name="T4" fmla="*/ 460 w 2716"/>
                <a:gd name="T5" fmla="*/ 1069 h 3630"/>
                <a:gd name="T6" fmla="*/ 587 w 2716"/>
                <a:gd name="T7" fmla="*/ 897 h 3630"/>
                <a:gd name="T8" fmla="*/ 720 w 2716"/>
                <a:gd name="T9" fmla="*/ 699 h 3630"/>
                <a:gd name="T10" fmla="*/ 809 w 2716"/>
                <a:gd name="T11" fmla="*/ 671 h 3630"/>
                <a:gd name="T12" fmla="*/ 947 w 2716"/>
                <a:gd name="T13" fmla="*/ 654 h 3630"/>
                <a:gd name="T14" fmla="*/ 1091 w 2716"/>
                <a:gd name="T15" fmla="*/ 582 h 3630"/>
                <a:gd name="T16" fmla="*/ 1224 w 2716"/>
                <a:gd name="T17" fmla="*/ 410 h 3630"/>
                <a:gd name="T18" fmla="*/ 1535 w 2716"/>
                <a:gd name="T19" fmla="*/ 427 h 3630"/>
                <a:gd name="T20" fmla="*/ 1828 w 2716"/>
                <a:gd name="T21" fmla="*/ 555 h 3630"/>
                <a:gd name="T22" fmla="*/ 2222 w 2716"/>
                <a:gd name="T23" fmla="*/ 726 h 3630"/>
                <a:gd name="T24" fmla="*/ 2449 w 2716"/>
                <a:gd name="T25" fmla="*/ 760 h 3630"/>
                <a:gd name="T26" fmla="*/ 2627 w 2716"/>
                <a:gd name="T27" fmla="*/ 808 h 3630"/>
                <a:gd name="T28" fmla="*/ 2715 w 2716"/>
                <a:gd name="T29" fmla="*/ 2693 h 3630"/>
                <a:gd name="T30" fmla="*/ 2571 w 2716"/>
                <a:gd name="T31" fmla="*/ 3491 h 3630"/>
                <a:gd name="T32" fmla="*/ 2316 w 2716"/>
                <a:gd name="T33" fmla="*/ 3247 h 3630"/>
                <a:gd name="T34" fmla="*/ 2094 w 2716"/>
                <a:gd name="T35" fmla="*/ 3191 h 3630"/>
                <a:gd name="T36" fmla="*/ 1928 w 2716"/>
                <a:gd name="T37" fmla="*/ 3180 h 3630"/>
                <a:gd name="T38" fmla="*/ 1696 w 2716"/>
                <a:gd name="T39" fmla="*/ 3236 h 3630"/>
                <a:gd name="T40" fmla="*/ 1474 w 2716"/>
                <a:gd name="T41" fmla="*/ 3286 h 3630"/>
                <a:gd name="T42" fmla="*/ 1302 w 2716"/>
                <a:gd name="T43" fmla="*/ 3308 h 3630"/>
                <a:gd name="T44" fmla="*/ 1363 w 2716"/>
                <a:gd name="T45" fmla="*/ 3125 h 3630"/>
                <a:gd name="T46" fmla="*/ 1529 w 2716"/>
                <a:gd name="T47" fmla="*/ 2903 h 3630"/>
                <a:gd name="T48" fmla="*/ 1862 w 2716"/>
                <a:gd name="T49" fmla="*/ 2942 h 3630"/>
                <a:gd name="T50" fmla="*/ 1745 w 2716"/>
                <a:gd name="T51" fmla="*/ 2809 h 3630"/>
                <a:gd name="T52" fmla="*/ 1917 w 2716"/>
                <a:gd name="T53" fmla="*/ 2787 h 3630"/>
                <a:gd name="T54" fmla="*/ 1707 w 2716"/>
                <a:gd name="T55" fmla="*/ 2704 h 3630"/>
                <a:gd name="T56" fmla="*/ 1795 w 2716"/>
                <a:gd name="T57" fmla="*/ 2637 h 3630"/>
                <a:gd name="T58" fmla="*/ 1718 w 2716"/>
                <a:gd name="T59" fmla="*/ 2543 h 3630"/>
                <a:gd name="T60" fmla="*/ 1585 w 2716"/>
                <a:gd name="T61" fmla="*/ 2316 h 3630"/>
                <a:gd name="T62" fmla="*/ 1524 w 2716"/>
                <a:gd name="T63" fmla="*/ 2199 h 3630"/>
                <a:gd name="T64" fmla="*/ 1468 w 2716"/>
                <a:gd name="T65" fmla="*/ 2144 h 3630"/>
                <a:gd name="T66" fmla="*/ 1441 w 2716"/>
                <a:gd name="T67" fmla="*/ 2055 h 3630"/>
                <a:gd name="T68" fmla="*/ 1319 w 2716"/>
                <a:gd name="T69" fmla="*/ 1972 h 3630"/>
                <a:gd name="T70" fmla="*/ 1208 w 2716"/>
                <a:gd name="T71" fmla="*/ 1900 h 3630"/>
                <a:gd name="T72" fmla="*/ 1097 w 2716"/>
                <a:gd name="T73" fmla="*/ 1850 h 3630"/>
                <a:gd name="T74" fmla="*/ 892 w 2716"/>
                <a:gd name="T75" fmla="*/ 1800 h 3630"/>
                <a:gd name="T76" fmla="*/ 659 w 2716"/>
                <a:gd name="T77" fmla="*/ 1712 h 3630"/>
                <a:gd name="T78" fmla="*/ 449 w 2716"/>
                <a:gd name="T79" fmla="*/ 1640 h 3630"/>
                <a:gd name="T80" fmla="*/ 199 w 2716"/>
                <a:gd name="T81" fmla="*/ 1601 h 3630"/>
                <a:gd name="T82" fmla="*/ 0 w 2716"/>
                <a:gd name="T83" fmla="*/ 1468 h 3630"/>
                <a:gd name="T84" fmla="*/ 72 w 2716"/>
                <a:gd name="T85" fmla="*/ 1313 h 3630"/>
                <a:gd name="T86" fmla="*/ 1756 w 2716"/>
                <a:gd name="T87" fmla="*/ 3202 h 3630"/>
                <a:gd name="T88" fmla="*/ 1812 w 2716"/>
                <a:gd name="T89" fmla="*/ 3275 h 3630"/>
                <a:gd name="T90" fmla="*/ 1707 w 2716"/>
                <a:gd name="T91" fmla="*/ 2626 h 3630"/>
                <a:gd name="T92" fmla="*/ 343 w 2716"/>
                <a:gd name="T93" fmla="*/ 45 h 3630"/>
                <a:gd name="T94" fmla="*/ 460 w 2716"/>
                <a:gd name="T95" fmla="*/ 83 h 3630"/>
                <a:gd name="T96" fmla="*/ 726 w 2716"/>
                <a:gd name="T97" fmla="*/ 172 h 3630"/>
                <a:gd name="T98" fmla="*/ 515 w 2716"/>
                <a:gd name="T99" fmla="*/ 28 h 3630"/>
                <a:gd name="T100" fmla="*/ 332 w 2716"/>
                <a:gd name="T101" fmla="*/ 410 h 3630"/>
                <a:gd name="T102" fmla="*/ 554 w 2716"/>
                <a:gd name="T103" fmla="*/ 477 h 3630"/>
                <a:gd name="T104" fmla="*/ 825 w 2716"/>
                <a:gd name="T105" fmla="*/ 521 h 3630"/>
                <a:gd name="T106" fmla="*/ 726 w 2716"/>
                <a:gd name="T107" fmla="*/ 449 h 3630"/>
                <a:gd name="T108" fmla="*/ 332 w 2716"/>
                <a:gd name="T109" fmla="*/ 410 h 36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16" h="3630">
                  <a:moveTo>
                    <a:pt x="44" y="997"/>
                  </a:moveTo>
                  <a:lnTo>
                    <a:pt x="44" y="997"/>
                  </a:lnTo>
                  <a:cubicBezTo>
                    <a:pt x="61" y="997"/>
                    <a:pt x="61" y="969"/>
                    <a:pt x="83" y="969"/>
                  </a:cubicBezTo>
                  <a:cubicBezTo>
                    <a:pt x="88" y="969"/>
                    <a:pt x="94" y="980"/>
                    <a:pt x="94" y="986"/>
                  </a:cubicBezTo>
                  <a:cubicBezTo>
                    <a:pt x="94" y="1014"/>
                    <a:pt x="77" y="1025"/>
                    <a:pt x="77" y="1047"/>
                  </a:cubicBezTo>
                  <a:cubicBezTo>
                    <a:pt x="77" y="1058"/>
                    <a:pt x="88" y="1058"/>
                    <a:pt x="88" y="1069"/>
                  </a:cubicBezTo>
                  <a:cubicBezTo>
                    <a:pt x="94" y="1074"/>
                    <a:pt x="94" y="1080"/>
                    <a:pt x="100" y="1086"/>
                  </a:cubicBezTo>
                  <a:cubicBezTo>
                    <a:pt x="100" y="1097"/>
                    <a:pt x="105" y="1113"/>
                    <a:pt x="122" y="1113"/>
                  </a:cubicBezTo>
                  <a:cubicBezTo>
                    <a:pt x="127" y="1108"/>
                    <a:pt x="127" y="1108"/>
                    <a:pt x="127" y="1108"/>
                  </a:cubicBezTo>
                  <a:cubicBezTo>
                    <a:pt x="138" y="1119"/>
                    <a:pt x="138" y="1130"/>
                    <a:pt x="149" y="1141"/>
                  </a:cubicBezTo>
                  <a:cubicBezTo>
                    <a:pt x="166" y="1152"/>
                    <a:pt x="183" y="1152"/>
                    <a:pt x="205" y="1152"/>
                  </a:cubicBezTo>
                  <a:cubicBezTo>
                    <a:pt x="227" y="1158"/>
                    <a:pt x="244" y="1163"/>
                    <a:pt x="271" y="1163"/>
                  </a:cubicBezTo>
                  <a:cubicBezTo>
                    <a:pt x="288" y="1163"/>
                    <a:pt x="288" y="1163"/>
                    <a:pt x="288" y="1163"/>
                  </a:cubicBezTo>
                  <a:cubicBezTo>
                    <a:pt x="305" y="1163"/>
                    <a:pt x="310" y="1169"/>
                    <a:pt x="321" y="1169"/>
                  </a:cubicBezTo>
                  <a:cubicBezTo>
                    <a:pt x="343" y="1169"/>
                    <a:pt x="360" y="1163"/>
                    <a:pt x="371" y="1146"/>
                  </a:cubicBezTo>
                  <a:cubicBezTo>
                    <a:pt x="382" y="1130"/>
                    <a:pt x="399" y="1130"/>
                    <a:pt x="404" y="1108"/>
                  </a:cubicBezTo>
                  <a:cubicBezTo>
                    <a:pt x="410" y="1091"/>
                    <a:pt x="415" y="1080"/>
                    <a:pt x="438" y="1074"/>
                  </a:cubicBezTo>
                  <a:cubicBezTo>
                    <a:pt x="443" y="1074"/>
                    <a:pt x="449" y="1074"/>
                    <a:pt x="460" y="1069"/>
                  </a:cubicBezTo>
                  <a:cubicBezTo>
                    <a:pt x="465" y="1069"/>
                    <a:pt x="476" y="1069"/>
                    <a:pt x="476" y="1058"/>
                  </a:cubicBezTo>
                  <a:cubicBezTo>
                    <a:pt x="476" y="1047"/>
                    <a:pt x="471" y="1041"/>
                    <a:pt x="476" y="1030"/>
                  </a:cubicBezTo>
                  <a:cubicBezTo>
                    <a:pt x="510" y="1030"/>
                    <a:pt x="521" y="1002"/>
                    <a:pt x="548" y="980"/>
                  </a:cubicBezTo>
                  <a:cubicBezTo>
                    <a:pt x="548" y="969"/>
                    <a:pt x="554" y="958"/>
                    <a:pt x="559" y="947"/>
                  </a:cubicBezTo>
                  <a:cubicBezTo>
                    <a:pt x="565" y="936"/>
                    <a:pt x="559" y="925"/>
                    <a:pt x="565" y="908"/>
                  </a:cubicBezTo>
                  <a:cubicBezTo>
                    <a:pt x="571" y="903"/>
                    <a:pt x="582" y="908"/>
                    <a:pt x="587" y="897"/>
                  </a:cubicBezTo>
                  <a:cubicBezTo>
                    <a:pt x="593" y="892"/>
                    <a:pt x="587" y="886"/>
                    <a:pt x="593" y="881"/>
                  </a:cubicBezTo>
                  <a:cubicBezTo>
                    <a:pt x="598" y="875"/>
                    <a:pt x="609" y="875"/>
                    <a:pt x="615" y="869"/>
                  </a:cubicBezTo>
                  <a:cubicBezTo>
                    <a:pt x="643" y="858"/>
                    <a:pt x="654" y="853"/>
                    <a:pt x="676" y="836"/>
                  </a:cubicBezTo>
                  <a:cubicBezTo>
                    <a:pt x="692" y="820"/>
                    <a:pt x="692" y="803"/>
                    <a:pt x="698" y="782"/>
                  </a:cubicBezTo>
                  <a:cubicBezTo>
                    <a:pt x="704" y="760"/>
                    <a:pt x="720" y="749"/>
                    <a:pt x="720" y="721"/>
                  </a:cubicBezTo>
                  <a:cubicBezTo>
                    <a:pt x="720" y="699"/>
                    <a:pt x="720" y="699"/>
                    <a:pt x="720" y="699"/>
                  </a:cubicBezTo>
                  <a:cubicBezTo>
                    <a:pt x="720" y="693"/>
                    <a:pt x="726" y="688"/>
                    <a:pt x="731" y="682"/>
                  </a:cubicBezTo>
                  <a:cubicBezTo>
                    <a:pt x="737" y="682"/>
                    <a:pt x="742" y="688"/>
                    <a:pt x="748" y="682"/>
                  </a:cubicBezTo>
                  <a:cubicBezTo>
                    <a:pt x="753" y="682"/>
                    <a:pt x="753" y="676"/>
                    <a:pt x="759" y="676"/>
                  </a:cubicBezTo>
                  <a:cubicBezTo>
                    <a:pt x="770" y="671"/>
                    <a:pt x="776" y="671"/>
                    <a:pt x="787" y="665"/>
                  </a:cubicBezTo>
                  <a:cubicBezTo>
                    <a:pt x="792" y="660"/>
                    <a:pt x="798" y="654"/>
                    <a:pt x="803" y="654"/>
                  </a:cubicBezTo>
                  <a:cubicBezTo>
                    <a:pt x="809" y="654"/>
                    <a:pt x="803" y="665"/>
                    <a:pt x="809" y="671"/>
                  </a:cubicBezTo>
                  <a:cubicBezTo>
                    <a:pt x="814" y="676"/>
                    <a:pt x="820" y="676"/>
                    <a:pt x="825" y="676"/>
                  </a:cubicBezTo>
                  <a:cubicBezTo>
                    <a:pt x="842" y="676"/>
                    <a:pt x="848" y="682"/>
                    <a:pt x="864" y="682"/>
                  </a:cubicBezTo>
                  <a:cubicBezTo>
                    <a:pt x="886" y="682"/>
                    <a:pt x="886" y="682"/>
                    <a:pt x="886" y="682"/>
                  </a:cubicBezTo>
                  <a:cubicBezTo>
                    <a:pt x="892" y="682"/>
                    <a:pt x="892" y="676"/>
                    <a:pt x="898" y="676"/>
                  </a:cubicBezTo>
                  <a:cubicBezTo>
                    <a:pt x="914" y="671"/>
                    <a:pt x="920" y="676"/>
                    <a:pt x="936" y="665"/>
                  </a:cubicBezTo>
                  <a:cubicBezTo>
                    <a:pt x="942" y="665"/>
                    <a:pt x="942" y="660"/>
                    <a:pt x="947" y="654"/>
                  </a:cubicBezTo>
                  <a:cubicBezTo>
                    <a:pt x="958" y="649"/>
                    <a:pt x="964" y="654"/>
                    <a:pt x="970" y="649"/>
                  </a:cubicBezTo>
                  <a:cubicBezTo>
                    <a:pt x="981" y="643"/>
                    <a:pt x="986" y="638"/>
                    <a:pt x="997" y="632"/>
                  </a:cubicBezTo>
                  <a:cubicBezTo>
                    <a:pt x="1019" y="632"/>
                    <a:pt x="1031" y="632"/>
                    <a:pt x="1053" y="627"/>
                  </a:cubicBezTo>
                  <a:cubicBezTo>
                    <a:pt x="1064" y="627"/>
                    <a:pt x="1064" y="627"/>
                    <a:pt x="1075" y="627"/>
                  </a:cubicBezTo>
                  <a:cubicBezTo>
                    <a:pt x="1086" y="621"/>
                    <a:pt x="1103" y="627"/>
                    <a:pt x="1103" y="615"/>
                  </a:cubicBezTo>
                  <a:cubicBezTo>
                    <a:pt x="1103" y="599"/>
                    <a:pt x="1091" y="593"/>
                    <a:pt x="1091" y="582"/>
                  </a:cubicBezTo>
                  <a:cubicBezTo>
                    <a:pt x="1091" y="566"/>
                    <a:pt x="1091" y="566"/>
                    <a:pt x="1091" y="566"/>
                  </a:cubicBezTo>
                  <a:cubicBezTo>
                    <a:pt x="1091" y="560"/>
                    <a:pt x="1097" y="555"/>
                    <a:pt x="1097" y="549"/>
                  </a:cubicBezTo>
                  <a:cubicBezTo>
                    <a:pt x="1097" y="527"/>
                    <a:pt x="1080" y="510"/>
                    <a:pt x="1080" y="488"/>
                  </a:cubicBezTo>
                  <a:cubicBezTo>
                    <a:pt x="1080" y="466"/>
                    <a:pt x="1136" y="471"/>
                    <a:pt x="1158" y="455"/>
                  </a:cubicBezTo>
                  <a:cubicBezTo>
                    <a:pt x="1169" y="444"/>
                    <a:pt x="1180" y="444"/>
                    <a:pt x="1191" y="433"/>
                  </a:cubicBezTo>
                  <a:cubicBezTo>
                    <a:pt x="1202" y="422"/>
                    <a:pt x="1213" y="416"/>
                    <a:pt x="1224" y="410"/>
                  </a:cubicBezTo>
                  <a:cubicBezTo>
                    <a:pt x="1247" y="399"/>
                    <a:pt x="1258" y="388"/>
                    <a:pt x="1285" y="383"/>
                  </a:cubicBezTo>
                  <a:cubicBezTo>
                    <a:pt x="1313" y="372"/>
                    <a:pt x="1324" y="355"/>
                    <a:pt x="1352" y="355"/>
                  </a:cubicBezTo>
                  <a:cubicBezTo>
                    <a:pt x="1380" y="355"/>
                    <a:pt x="1396" y="366"/>
                    <a:pt x="1413" y="383"/>
                  </a:cubicBezTo>
                  <a:cubicBezTo>
                    <a:pt x="1424" y="394"/>
                    <a:pt x="1430" y="399"/>
                    <a:pt x="1446" y="405"/>
                  </a:cubicBezTo>
                  <a:cubicBezTo>
                    <a:pt x="1457" y="405"/>
                    <a:pt x="1463" y="410"/>
                    <a:pt x="1468" y="416"/>
                  </a:cubicBezTo>
                  <a:cubicBezTo>
                    <a:pt x="1496" y="422"/>
                    <a:pt x="1513" y="422"/>
                    <a:pt x="1535" y="427"/>
                  </a:cubicBezTo>
                  <a:cubicBezTo>
                    <a:pt x="1551" y="433"/>
                    <a:pt x="1557" y="449"/>
                    <a:pt x="1579" y="455"/>
                  </a:cubicBezTo>
                  <a:cubicBezTo>
                    <a:pt x="1601" y="460"/>
                    <a:pt x="1612" y="460"/>
                    <a:pt x="1635" y="466"/>
                  </a:cubicBezTo>
                  <a:cubicBezTo>
                    <a:pt x="1646" y="471"/>
                    <a:pt x="1657" y="471"/>
                    <a:pt x="1668" y="471"/>
                  </a:cubicBezTo>
                  <a:cubicBezTo>
                    <a:pt x="1701" y="477"/>
                    <a:pt x="1712" y="483"/>
                    <a:pt x="1745" y="499"/>
                  </a:cubicBezTo>
                  <a:cubicBezTo>
                    <a:pt x="1762" y="505"/>
                    <a:pt x="1762" y="521"/>
                    <a:pt x="1779" y="538"/>
                  </a:cubicBezTo>
                  <a:cubicBezTo>
                    <a:pt x="1795" y="549"/>
                    <a:pt x="1806" y="549"/>
                    <a:pt x="1828" y="555"/>
                  </a:cubicBezTo>
                  <a:cubicBezTo>
                    <a:pt x="1862" y="566"/>
                    <a:pt x="1884" y="571"/>
                    <a:pt x="1917" y="593"/>
                  </a:cubicBezTo>
                  <a:cubicBezTo>
                    <a:pt x="1928" y="599"/>
                    <a:pt x="1934" y="599"/>
                    <a:pt x="1945" y="604"/>
                  </a:cubicBezTo>
                  <a:cubicBezTo>
                    <a:pt x="1956" y="615"/>
                    <a:pt x="1967" y="615"/>
                    <a:pt x="1978" y="621"/>
                  </a:cubicBezTo>
                  <a:cubicBezTo>
                    <a:pt x="2000" y="632"/>
                    <a:pt x="2011" y="643"/>
                    <a:pt x="2028" y="649"/>
                  </a:cubicBezTo>
                  <a:cubicBezTo>
                    <a:pt x="2072" y="665"/>
                    <a:pt x="2100" y="660"/>
                    <a:pt x="2139" y="682"/>
                  </a:cubicBezTo>
                  <a:cubicBezTo>
                    <a:pt x="2172" y="704"/>
                    <a:pt x="2189" y="726"/>
                    <a:pt x="2222" y="726"/>
                  </a:cubicBezTo>
                  <a:cubicBezTo>
                    <a:pt x="2233" y="726"/>
                    <a:pt x="2239" y="726"/>
                    <a:pt x="2250" y="721"/>
                  </a:cubicBezTo>
                  <a:cubicBezTo>
                    <a:pt x="2288" y="699"/>
                    <a:pt x="2272" y="693"/>
                    <a:pt x="2327" y="715"/>
                  </a:cubicBezTo>
                  <a:cubicBezTo>
                    <a:pt x="2344" y="721"/>
                    <a:pt x="2349" y="732"/>
                    <a:pt x="2361" y="737"/>
                  </a:cubicBezTo>
                  <a:cubicBezTo>
                    <a:pt x="2377" y="749"/>
                    <a:pt x="2394" y="749"/>
                    <a:pt x="2416" y="760"/>
                  </a:cubicBezTo>
                  <a:cubicBezTo>
                    <a:pt x="2427" y="765"/>
                    <a:pt x="2433" y="771"/>
                    <a:pt x="2444" y="771"/>
                  </a:cubicBezTo>
                  <a:cubicBezTo>
                    <a:pt x="2449" y="771"/>
                    <a:pt x="2444" y="765"/>
                    <a:pt x="2449" y="760"/>
                  </a:cubicBezTo>
                  <a:cubicBezTo>
                    <a:pt x="2449" y="737"/>
                    <a:pt x="2455" y="749"/>
                    <a:pt x="2471" y="754"/>
                  </a:cubicBezTo>
                  <a:cubicBezTo>
                    <a:pt x="2488" y="754"/>
                    <a:pt x="2494" y="754"/>
                    <a:pt x="2505" y="760"/>
                  </a:cubicBezTo>
                  <a:cubicBezTo>
                    <a:pt x="2516" y="760"/>
                    <a:pt x="2521" y="771"/>
                    <a:pt x="2527" y="771"/>
                  </a:cubicBezTo>
                  <a:cubicBezTo>
                    <a:pt x="2560" y="771"/>
                    <a:pt x="2560" y="771"/>
                    <a:pt x="2560" y="771"/>
                  </a:cubicBezTo>
                  <a:cubicBezTo>
                    <a:pt x="2577" y="771"/>
                    <a:pt x="2588" y="782"/>
                    <a:pt x="2599" y="792"/>
                  </a:cubicBezTo>
                  <a:cubicBezTo>
                    <a:pt x="2610" y="803"/>
                    <a:pt x="2615" y="803"/>
                    <a:pt x="2627" y="808"/>
                  </a:cubicBezTo>
                  <a:cubicBezTo>
                    <a:pt x="2649" y="825"/>
                    <a:pt x="2665" y="831"/>
                    <a:pt x="2693" y="831"/>
                  </a:cubicBezTo>
                  <a:cubicBezTo>
                    <a:pt x="2699" y="831"/>
                    <a:pt x="2704" y="831"/>
                    <a:pt x="2704" y="831"/>
                  </a:cubicBezTo>
                  <a:lnTo>
                    <a:pt x="2704" y="831"/>
                  </a:lnTo>
                  <a:cubicBezTo>
                    <a:pt x="2710" y="2438"/>
                    <a:pt x="2710" y="2438"/>
                    <a:pt x="2710" y="2438"/>
                  </a:cubicBezTo>
                  <a:cubicBezTo>
                    <a:pt x="2682" y="2493"/>
                    <a:pt x="2632" y="2515"/>
                    <a:pt x="2632" y="2576"/>
                  </a:cubicBezTo>
                  <a:cubicBezTo>
                    <a:pt x="2632" y="2632"/>
                    <a:pt x="2699" y="2637"/>
                    <a:pt x="2715" y="2693"/>
                  </a:cubicBezTo>
                  <a:cubicBezTo>
                    <a:pt x="2715" y="3629"/>
                    <a:pt x="2715" y="3629"/>
                    <a:pt x="2715" y="3629"/>
                  </a:cubicBezTo>
                  <a:lnTo>
                    <a:pt x="2715" y="3629"/>
                  </a:lnTo>
                  <a:cubicBezTo>
                    <a:pt x="2704" y="3618"/>
                    <a:pt x="2704" y="3596"/>
                    <a:pt x="2687" y="3590"/>
                  </a:cubicBezTo>
                  <a:cubicBezTo>
                    <a:pt x="2665" y="3585"/>
                    <a:pt x="2649" y="3585"/>
                    <a:pt x="2638" y="3563"/>
                  </a:cubicBezTo>
                  <a:cubicBezTo>
                    <a:pt x="2627" y="3546"/>
                    <a:pt x="2621" y="3541"/>
                    <a:pt x="2610" y="3529"/>
                  </a:cubicBezTo>
                  <a:cubicBezTo>
                    <a:pt x="2599" y="3513"/>
                    <a:pt x="2588" y="3502"/>
                    <a:pt x="2571" y="3491"/>
                  </a:cubicBezTo>
                  <a:cubicBezTo>
                    <a:pt x="2560" y="3485"/>
                    <a:pt x="2560" y="3474"/>
                    <a:pt x="2554" y="3463"/>
                  </a:cubicBezTo>
                  <a:cubicBezTo>
                    <a:pt x="2532" y="3430"/>
                    <a:pt x="2521" y="3413"/>
                    <a:pt x="2488" y="3385"/>
                  </a:cubicBezTo>
                  <a:cubicBezTo>
                    <a:pt x="2471" y="3363"/>
                    <a:pt x="2466" y="3352"/>
                    <a:pt x="2444" y="3341"/>
                  </a:cubicBezTo>
                  <a:cubicBezTo>
                    <a:pt x="2433" y="3335"/>
                    <a:pt x="2421" y="3330"/>
                    <a:pt x="2410" y="3324"/>
                  </a:cubicBezTo>
                  <a:cubicBezTo>
                    <a:pt x="2388" y="3313"/>
                    <a:pt x="2383" y="3297"/>
                    <a:pt x="2361" y="3286"/>
                  </a:cubicBezTo>
                  <a:cubicBezTo>
                    <a:pt x="2344" y="3263"/>
                    <a:pt x="2333" y="3263"/>
                    <a:pt x="2316" y="3247"/>
                  </a:cubicBezTo>
                  <a:cubicBezTo>
                    <a:pt x="2300" y="3241"/>
                    <a:pt x="2300" y="3230"/>
                    <a:pt x="2283" y="3219"/>
                  </a:cubicBezTo>
                  <a:cubicBezTo>
                    <a:pt x="2277" y="3214"/>
                    <a:pt x="2272" y="3214"/>
                    <a:pt x="2272" y="3202"/>
                  </a:cubicBezTo>
                  <a:cubicBezTo>
                    <a:pt x="2272" y="3175"/>
                    <a:pt x="2327" y="3147"/>
                    <a:pt x="2272" y="3175"/>
                  </a:cubicBezTo>
                  <a:cubicBezTo>
                    <a:pt x="2255" y="3180"/>
                    <a:pt x="2244" y="3175"/>
                    <a:pt x="2228" y="3175"/>
                  </a:cubicBezTo>
                  <a:cubicBezTo>
                    <a:pt x="2205" y="3175"/>
                    <a:pt x="2189" y="3175"/>
                    <a:pt x="2161" y="3175"/>
                  </a:cubicBezTo>
                  <a:cubicBezTo>
                    <a:pt x="2133" y="3175"/>
                    <a:pt x="2122" y="3186"/>
                    <a:pt x="2094" y="3191"/>
                  </a:cubicBezTo>
                  <a:cubicBezTo>
                    <a:pt x="2083" y="3191"/>
                    <a:pt x="2072" y="3197"/>
                    <a:pt x="2061" y="3202"/>
                  </a:cubicBezTo>
                  <a:cubicBezTo>
                    <a:pt x="2045" y="3208"/>
                    <a:pt x="2039" y="3219"/>
                    <a:pt x="2022" y="3219"/>
                  </a:cubicBezTo>
                  <a:cubicBezTo>
                    <a:pt x="2006" y="3219"/>
                    <a:pt x="2006" y="3219"/>
                    <a:pt x="2006" y="3219"/>
                  </a:cubicBezTo>
                  <a:cubicBezTo>
                    <a:pt x="1978" y="3219"/>
                    <a:pt x="1962" y="3186"/>
                    <a:pt x="1962" y="3158"/>
                  </a:cubicBezTo>
                  <a:cubicBezTo>
                    <a:pt x="1962" y="3142"/>
                    <a:pt x="1962" y="3142"/>
                    <a:pt x="1962" y="3142"/>
                  </a:cubicBezTo>
                  <a:cubicBezTo>
                    <a:pt x="1967" y="3092"/>
                    <a:pt x="1945" y="3164"/>
                    <a:pt x="1928" y="3180"/>
                  </a:cubicBezTo>
                  <a:cubicBezTo>
                    <a:pt x="1923" y="3180"/>
                    <a:pt x="1917" y="3180"/>
                    <a:pt x="1906" y="3186"/>
                  </a:cubicBezTo>
                  <a:cubicBezTo>
                    <a:pt x="1895" y="3191"/>
                    <a:pt x="1884" y="3197"/>
                    <a:pt x="1873" y="3202"/>
                  </a:cubicBezTo>
                  <a:cubicBezTo>
                    <a:pt x="1840" y="3230"/>
                    <a:pt x="1845" y="3275"/>
                    <a:pt x="1817" y="3225"/>
                  </a:cubicBezTo>
                  <a:cubicBezTo>
                    <a:pt x="1817" y="3219"/>
                    <a:pt x="1817" y="3214"/>
                    <a:pt x="1812" y="3208"/>
                  </a:cubicBezTo>
                  <a:cubicBezTo>
                    <a:pt x="1806" y="3202"/>
                    <a:pt x="1795" y="3202"/>
                    <a:pt x="1795" y="3191"/>
                  </a:cubicBezTo>
                  <a:cubicBezTo>
                    <a:pt x="1795" y="3119"/>
                    <a:pt x="1762" y="3175"/>
                    <a:pt x="1696" y="3236"/>
                  </a:cubicBezTo>
                  <a:cubicBezTo>
                    <a:pt x="1679" y="3247"/>
                    <a:pt x="1668" y="3252"/>
                    <a:pt x="1651" y="3263"/>
                  </a:cubicBezTo>
                  <a:cubicBezTo>
                    <a:pt x="1623" y="3286"/>
                    <a:pt x="1607" y="3302"/>
                    <a:pt x="1568" y="3302"/>
                  </a:cubicBezTo>
                  <a:cubicBezTo>
                    <a:pt x="1557" y="3302"/>
                    <a:pt x="1551" y="3302"/>
                    <a:pt x="1546" y="3302"/>
                  </a:cubicBezTo>
                  <a:cubicBezTo>
                    <a:pt x="1535" y="3297"/>
                    <a:pt x="1529" y="3286"/>
                    <a:pt x="1518" y="3286"/>
                  </a:cubicBezTo>
                  <a:cubicBezTo>
                    <a:pt x="1490" y="3286"/>
                    <a:pt x="1490" y="3286"/>
                    <a:pt x="1490" y="3286"/>
                  </a:cubicBezTo>
                  <a:cubicBezTo>
                    <a:pt x="1485" y="3286"/>
                    <a:pt x="1479" y="3286"/>
                    <a:pt x="1474" y="3286"/>
                  </a:cubicBezTo>
                  <a:cubicBezTo>
                    <a:pt x="1452" y="3286"/>
                    <a:pt x="1452" y="3286"/>
                    <a:pt x="1452" y="3286"/>
                  </a:cubicBezTo>
                  <a:cubicBezTo>
                    <a:pt x="1435" y="3286"/>
                    <a:pt x="1430" y="3291"/>
                    <a:pt x="1418" y="3291"/>
                  </a:cubicBezTo>
                  <a:cubicBezTo>
                    <a:pt x="1396" y="3291"/>
                    <a:pt x="1396" y="3291"/>
                    <a:pt x="1396" y="3291"/>
                  </a:cubicBezTo>
                  <a:cubicBezTo>
                    <a:pt x="1385" y="3291"/>
                    <a:pt x="1380" y="3286"/>
                    <a:pt x="1369" y="3286"/>
                  </a:cubicBezTo>
                  <a:cubicBezTo>
                    <a:pt x="1352" y="3286"/>
                    <a:pt x="1335" y="3286"/>
                    <a:pt x="1324" y="3297"/>
                  </a:cubicBezTo>
                  <a:cubicBezTo>
                    <a:pt x="1313" y="3297"/>
                    <a:pt x="1308" y="3302"/>
                    <a:pt x="1302" y="3308"/>
                  </a:cubicBezTo>
                  <a:cubicBezTo>
                    <a:pt x="1297" y="3308"/>
                    <a:pt x="1297" y="3313"/>
                    <a:pt x="1291" y="3313"/>
                  </a:cubicBezTo>
                  <a:cubicBezTo>
                    <a:pt x="1285" y="3313"/>
                    <a:pt x="1280" y="3308"/>
                    <a:pt x="1280" y="3302"/>
                  </a:cubicBezTo>
                  <a:cubicBezTo>
                    <a:pt x="1280" y="3280"/>
                    <a:pt x="1285" y="3269"/>
                    <a:pt x="1291" y="3247"/>
                  </a:cubicBezTo>
                  <a:cubicBezTo>
                    <a:pt x="1297" y="3230"/>
                    <a:pt x="1297" y="3225"/>
                    <a:pt x="1302" y="3208"/>
                  </a:cubicBezTo>
                  <a:cubicBezTo>
                    <a:pt x="1313" y="3197"/>
                    <a:pt x="1319" y="3191"/>
                    <a:pt x="1330" y="3175"/>
                  </a:cubicBezTo>
                  <a:cubicBezTo>
                    <a:pt x="1335" y="3153"/>
                    <a:pt x="1352" y="3147"/>
                    <a:pt x="1363" y="3125"/>
                  </a:cubicBezTo>
                  <a:cubicBezTo>
                    <a:pt x="1369" y="3103"/>
                    <a:pt x="1369" y="3092"/>
                    <a:pt x="1380" y="3069"/>
                  </a:cubicBezTo>
                  <a:cubicBezTo>
                    <a:pt x="1385" y="3058"/>
                    <a:pt x="1396" y="3053"/>
                    <a:pt x="1402" y="3042"/>
                  </a:cubicBezTo>
                  <a:cubicBezTo>
                    <a:pt x="1407" y="3025"/>
                    <a:pt x="1418" y="3020"/>
                    <a:pt x="1424" y="3009"/>
                  </a:cubicBezTo>
                  <a:cubicBezTo>
                    <a:pt x="1430" y="2992"/>
                    <a:pt x="1435" y="2986"/>
                    <a:pt x="1441" y="2975"/>
                  </a:cubicBezTo>
                  <a:cubicBezTo>
                    <a:pt x="1446" y="2959"/>
                    <a:pt x="1463" y="2953"/>
                    <a:pt x="1479" y="2942"/>
                  </a:cubicBezTo>
                  <a:cubicBezTo>
                    <a:pt x="1496" y="2931"/>
                    <a:pt x="1507" y="2914"/>
                    <a:pt x="1529" y="2903"/>
                  </a:cubicBezTo>
                  <a:cubicBezTo>
                    <a:pt x="1551" y="2898"/>
                    <a:pt x="1563" y="2892"/>
                    <a:pt x="1590" y="2887"/>
                  </a:cubicBezTo>
                  <a:cubicBezTo>
                    <a:pt x="1596" y="2881"/>
                    <a:pt x="1601" y="2881"/>
                    <a:pt x="1612" y="2876"/>
                  </a:cubicBezTo>
                  <a:cubicBezTo>
                    <a:pt x="1651" y="2870"/>
                    <a:pt x="1673" y="2864"/>
                    <a:pt x="1712" y="2864"/>
                  </a:cubicBezTo>
                  <a:cubicBezTo>
                    <a:pt x="1751" y="2864"/>
                    <a:pt x="1768" y="2881"/>
                    <a:pt x="1795" y="2903"/>
                  </a:cubicBezTo>
                  <a:cubicBezTo>
                    <a:pt x="1806" y="2914"/>
                    <a:pt x="1812" y="2925"/>
                    <a:pt x="1823" y="2936"/>
                  </a:cubicBezTo>
                  <a:cubicBezTo>
                    <a:pt x="1840" y="2942"/>
                    <a:pt x="1845" y="2942"/>
                    <a:pt x="1862" y="2942"/>
                  </a:cubicBezTo>
                  <a:cubicBezTo>
                    <a:pt x="1873" y="2942"/>
                    <a:pt x="1878" y="2942"/>
                    <a:pt x="1884" y="2936"/>
                  </a:cubicBezTo>
                  <a:cubicBezTo>
                    <a:pt x="1878" y="2920"/>
                    <a:pt x="1856" y="2931"/>
                    <a:pt x="1845" y="2920"/>
                  </a:cubicBezTo>
                  <a:cubicBezTo>
                    <a:pt x="1840" y="2914"/>
                    <a:pt x="1840" y="2909"/>
                    <a:pt x="1834" y="2898"/>
                  </a:cubicBezTo>
                  <a:cubicBezTo>
                    <a:pt x="1828" y="2887"/>
                    <a:pt x="1823" y="2881"/>
                    <a:pt x="1812" y="2870"/>
                  </a:cubicBezTo>
                  <a:cubicBezTo>
                    <a:pt x="1801" y="2853"/>
                    <a:pt x="1795" y="2842"/>
                    <a:pt x="1779" y="2831"/>
                  </a:cubicBezTo>
                  <a:cubicBezTo>
                    <a:pt x="1762" y="2820"/>
                    <a:pt x="1756" y="2815"/>
                    <a:pt x="1745" y="2809"/>
                  </a:cubicBezTo>
                  <a:cubicBezTo>
                    <a:pt x="1734" y="2803"/>
                    <a:pt x="1729" y="2803"/>
                    <a:pt x="1723" y="2798"/>
                  </a:cubicBezTo>
                  <a:cubicBezTo>
                    <a:pt x="1756" y="2798"/>
                    <a:pt x="1773" y="2792"/>
                    <a:pt x="1801" y="2792"/>
                  </a:cubicBezTo>
                  <a:cubicBezTo>
                    <a:pt x="1812" y="2787"/>
                    <a:pt x="1817" y="2787"/>
                    <a:pt x="1828" y="2787"/>
                  </a:cubicBezTo>
                  <a:cubicBezTo>
                    <a:pt x="1840" y="2787"/>
                    <a:pt x="1851" y="2792"/>
                    <a:pt x="1862" y="2798"/>
                  </a:cubicBezTo>
                  <a:cubicBezTo>
                    <a:pt x="1878" y="2803"/>
                    <a:pt x="1884" y="2803"/>
                    <a:pt x="1901" y="2803"/>
                  </a:cubicBezTo>
                  <a:cubicBezTo>
                    <a:pt x="1912" y="2803"/>
                    <a:pt x="1923" y="2798"/>
                    <a:pt x="1917" y="2787"/>
                  </a:cubicBezTo>
                  <a:cubicBezTo>
                    <a:pt x="1906" y="2781"/>
                    <a:pt x="1895" y="2787"/>
                    <a:pt x="1884" y="2787"/>
                  </a:cubicBezTo>
                  <a:cubicBezTo>
                    <a:pt x="1862" y="2776"/>
                    <a:pt x="1851" y="2765"/>
                    <a:pt x="1823" y="2765"/>
                  </a:cubicBezTo>
                  <a:cubicBezTo>
                    <a:pt x="1806" y="2765"/>
                    <a:pt x="1806" y="2765"/>
                    <a:pt x="1806" y="2765"/>
                  </a:cubicBezTo>
                  <a:cubicBezTo>
                    <a:pt x="1784" y="2765"/>
                    <a:pt x="1773" y="2754"/>
                    <a:pt x="1756" y="2743"/>
                  </a:cubicBezTo>
                  <a:cubicBezTo>
                    <a:pt x="1745" y="2737"/>
                    <a:pt x="1740" y="2737"/>
                    <a:pt x="1734" y="2731"/>
                  </a:cubicBezTo>
                  <a:cubicBezTo>
                    <a:pt x="1723" y="2720"/>
                    <a:pt x="1718" y="2709"/>
                    <a:pt x="1707" y="2704"/>
                  </a:cubicBezTo>
                  <a:cubicBezTo>
                    <a:pt x="1701" y="2698"/>
                    <a:pt x="1696" y="2693"/>
                    <a:pt x="1690" y="2687"/>
                  </a:cubicBezTo>
                  <a:cubicBezTo>
                    <a:pt x="1684" y="2687"/>
                    <a:pt x="1673" y="2682"/>
                    <a:pt x="1673" y="2676"/>
                  </a:cubicBezTo>
                  <a:cubicBezTo>
                    <a:pt x="1673" y="2665"/>
                    <a:pt x="1679" y="2659"/>
                    <a:pt x="1690" y="2659"/>
                  </a:cubicBezTo>
                  <a:cubicBezTo>
                    <a:pt x="1696" y="2659"/>
                    <a:pt x="1701" y="2659"/>
                    <a:pt x="1712" y="2659"/>
                  </a:cubicBezTo>
                  <a:cubicBezTo>
                    <a:pt x="1723" y="2659"/>
                    <a:pt x="1729" y="2654"/>
                    <a:pt x="1745" y="2654"/>
                  </a:cubicBezTo>
                  <a:cubicBezTo>
                    <a:pt x="1762" y="2643"/>
                    <a:pt x="1773" y="2643"/>
                    <a:pt x="1795" y="2637"/>
                  </a:cubicBezTo>
                  <a:cubicBezTo>
                    <a:pt x="1790" y="2632"/>
                    <a:pt x="1784" y="2626"/>
                    <a:pt x="1779" y="2621"/>
                  </a:cubicBezTo>
                  <a:cubicBezTo>
                    <a:pt x="1768" y="2610"/>
                    <a:pt x="1756" y="2598"/>
                    <a:pt x="1745" y="2593"/>
                  </a:cubicBezTo>
                  <a:cubicBezTo>
                    <a:pt x="1740" y="2587"/>
                    <a:pt x="1734" y="2587"/>
                    <a:pt x="1729" y="2582"/>
                  </a:cubicBezTo>
                  <a:cubicBezTo>
                    <a:pt x="1723" y="2576"/>
                    <a:pt x="1712" y="2571"/>
                    <a:pt x="1712" y="2565"/>
                  </a:cubicBezTo>
                  <a:cubicBezTo>
                    <a:pt x="1712" y="2554"/>
                    <a:pt x="1723" y="2554"/>
                    <a:pt x="1729" y="2549"/>
                  </a:cubicBezTo>
                  <a:cubicBezTo>
                    <a:pt x="1729" y="2543"/>
                    <a:pt x="1723" y="2543"/>
                    <a:pt x="1718" y="2543"/>
                  </a:cubicBezTo>
                  <a:cubicBezTo>
                    <a:pt x="1712" y="2532"/>
                    <a:pt x="1712" y="2521"/>
                    <a:pt x="1707" y="2515"/>
                  </a:cubicBezTo>
                  <a:cubicBezTo>
                    <a:pt x="1684" y="2488"/>
                    <a:pt x="1668" y="2482"/>
                    <a:pt x="1640" y="2460"/>
                  </a:cubicBezTo>
                  <a:cubicBezTo>
                    <a:pt x="1635" y="2454"/>
                    <a:pt x="1629" y="2449"/>
                    <a:pt x="1623" y="2438"/>
                  </a:cubicBezTo>
                  <a:cubicBezTo>
                    <a:pt x="1618" y="2432"/>
                    <a:pt x="1612" y="2432"/>
                    <a:pt x="1612" y="2421"/>
                  </a:cubicBezTo>
                  <a:cubicBezTo>
                    <a:pt x="1612" y="2382"/>
                    <a:pt x="1612" y="2382"/>
                    <a:pt x="1612" y="2382"/>
                  </a:cubicBezTo>
                  <a:cubicBezTo>
                    <a:pt x="1612" y="2355"/>
                    <a:pt x="1590" y="2344"/>
                    <a:pt x="1585" y="2316"/>
                  </a:cubicBezTo>
                  <a:cubicBezTo>
                    <a:pt x="1579" y="2299"/>
                    <a:pt x="1574" y="2288"/>
                    <a:pt x="1563" y="2271"/>
                  </a:cubicBezTo>
                  <a:cubicBezTo>
                    <a:pt x="1557" y="2260"/>
                    <a:pt x="1546" y="2260"/>
                    <a:pt x="1546" y="2249"/>
                  </a:cubicBezTo>
                  <a:cubicBezTo>
                    <a:pt x="1546" y="2238"/>
                    <a:pt x="1551" y="2233"/>
                    <a:pt x="1563" y="2227"/>
                  </a:cubicBezTo>
                  <a:cubicBezTo>
                    <a:pt x="1568" y="2222"/>
                    <a:pt x="1574" y="2222"/>
                    <a:pt x="1574" y="2216"/>
                  </a:cubicBezTo>
                  <a:cubicBezTo>
                    <a:pt x="1574" y="2211"/>
                    <a:pt x="1568" y="2211"/>
                    <a:pt x="1563" y="2211"/>
                  </a:cubicBezTo>
                  <a:cubicBezTo>
                    <a:pt x="1551" y="2205"/>
                    <a:pt x="1540" y="2211"/>
                    <a:pt x="1524" y="2199"/>
                  </a:cubicBezTo>
                  <a:cubicBezTo>
                    <a:pt x="1518" y="2199"/>
                    <a:pt x="1513" y="2194"/>
                    <a:pt x="1513" y="2188"/>
                  </a:cubicBezTo>
                  <a:cubicBezTo>
                    <a:pt x="1513" y="2177"/>
                    <a:pt x="1524" y="2172"/>
                    <a:pt x="1535" y="2161"/>
                  </a:cubicBezTo>
                  <a:cubicBezTo>
                    <a:pt x="1540" y="2155"/>
                    <a:pt x="1546" y="2150"/>
                    <a:pt x="1546" y="2138"/>
                  </a:cubicBezTo>
                  <a:cubicBezTo>
                    <a:pt x="1529" y="2150"/>
                    <a:pt x="1518" y="2144"/>
                    <a:pt x="1502" y="2144"/>
                  </a:cubicBezTo>
                  <a:cubicBezTo>
                    <a:pt x="1490" y="2150"/>
                    <a:pt x="1490" y="2161"/>
                    <a:pt x="1479" y="2161"/>
                  </a:cubicBezTo>
                  <a:cubicBezTo>
                    <a:pt x="1468" y="2161"/>
                    <a:pt x="1474" y="2150"/>
                    <a:pt x="1468" y="2144"/>
                  </a:cubicBezTo>
                  <a:lnTo>
                    <a:pt x="1468" y="2138"/>
                  </a:lnTo>
                  <a:cubicBezTo>
                    <a:pt x="1468" y="2116"/>
                    <a:pt x="1468" y="2116"/>
                    <a:pt x="1468" y="2116"/>
                  </a:cubicBezTo>
                  <a:cubicBezTo>
                    <a:pt x="1468" y="2111"/>
                    <a:pt x="1479" y="2105"/>
                    <a:pt x="1479" y="2094"/>
                  </a:cubicBezTo>
                  <a:cubicBezTo>
                    <a:pt x="1479" y="2089"/>
                    <a:pt x="1468" y="2083"/>
                    <a:pt x="1468" y="2078"/>
                  </a:cubicBezTo>
                  <a:cubicBezTo>
                    <a:pt x="1463" y="2061"/>
                    <a:pt x="1468" y="2044"/>
                    <a:pt x="1452" y="2044"/>
                  </a:cubicBezTo>
                  <a:cubicBezTo>
                    <a:pt x="1446" y="2044"/>
                    <a:pt x="1446" y="2055"/>
                    <a:pt x="1441" y="2055"/>
                  </a:cubicBezTo>
                  <a:cubicBezTo>
                    <a:pt x="1424" y="2055"/>
                    <a:pt x="1413" y="2050"/>
                    <a:pt x="1402" y="2033"/>
                  </a:cubicBezTo>
                  <a:cubicBezTo>
                    <a:pt x="1396" y="2022"/>
                    <a:pt x="1396" y="2005"/>
                    <a:pt x="1385" y="2005"/>
                  </a:cubicBezTo>
                  <a:cubicBezTo>
                    <a:pt x="1374" y="2005"/>
                    <a:pt x="1374" y="2017"/>
                    <a:pt x="1369" y="2017"/>
                  </a:cubicBezTo>
                  <a:cubicBezTo>
                    <a:pt x="1346" y="2017"/>
                    <a:pt x="1341" y="1989"/>
                    <a:pt x="1341" y="1972"/>
                  </a:cubicBezTo>
                  <a:cubicBezTo>
                    <a:pt x="1330" y="1972"/>
                    <a:pt x="1330" y="1972"/>
                    <a:pt x="1330" y="1972"/>
                  </a:cubicBezTo>
                  <a:cubicBezTo>
                    <a:pt x="1324" y="1972"/>
                    <a:pt x="1324" y="1972"/>
                    <a:pt x="1319" y="1972"/>
                  </a:cubicBezTo>
                  <a:cubicBezTo>
                    <a:pt x="1313" y="1972"/>
                    <a:pt x="1313" y="1961"/>
                    <a:pt x="1308" y="1956"/>
                  </a:cubicBezTo>
                  <a:cubicBezTo>
                    <a:pt x="1308" y="1950"/>
                    <a:pt x="1297" y="1950"/>
                    <a:pt x="1291" y="1945"/>
                  </a:cubicBezTo>
                  <a:cubicBezTo>
                    <a:pt x="1280" y="1945"/>
                    <a:pt x="1258" y="1945"/>
                    <a:pt x="1258" y="1928"/>
                  </a:cubicBezTo>
                  <a:cubicBezTo>
                    <a:pt x="1258" y="1917"/>
                    <a:pt x="1263" y="1906"/>
                    <a:pt x="1252" y="1906"/>
                  </a:cubicBezTo>
                  <a:cubicBezTo>
                    <a:pt x="1241" y="1906"/>
                    <a:pt x="1241" y="1917"/>
                    <a:pt x="1230" y="1917"/>
                  </a:cubicBezTo>
                  <a:cubicBezTo>
                    <a:pt x="1219" y="1917"/>
                    <a:pt x="1213" y="1906"/>
                    <a:pt x="1208" y="1900"/>
                  </a:cubicBezTo>
                  <a:cubicBezTo>
                    <a:pt x="1191" y="1900"/>
                    <a:pt x="1180" y="1900"/>
                    <a:pt x="1169" y="1895"/>
                  </a:cubicBezTo>
                  <a:cubicBezTo>
                    <a:pt x="1164" y="1889"/>
                    <a:pt x="1169" y="1872"/>
                    <a:pt x="1158" y="1872"/>
                  </a:cubicBezTo>
                  <a:cubicBezTo>
                    <a:pt x="1152" y="1872"/>
                    <a:pt x="1152" y="1872"/>
                    <a:pt x="1147" y="1872"/>
                  </a:cubicBezTo>
                  <a:cubicBezTo>
                    <a:pt x="1136" y="1872"/>
                    <a:pt x="1125" y="1872"/>
                    <a:pt x="1125" y="1861"/>
                  </a:cubicBezTo>
                  <a:cubicBezTo>
                    <a:pt x="1119" y="1845"/>
                    <a:pt x="1130" y="1834"/>
                    <a:pt x="1114" y="1850"/>
                  </a:cubicBezTo>
                  <a:cubicBezTo>
                    <a:pt x="1097" y="1850"/>
                    <a:pt x="1097" y="1850"/>
                    <a:pt x="1097" y="1850"/>
                  </a:cubicBezTo>
                  <a:cubicBezTo>
                    <a:pt x="1086" y="1850"/>
                    <a:pt x="1086" y="1845"/>
                    <a:pt x="1075" y="1845"/>
                  </a:cubicBezTo>
                  <a:cubicBezTo>
                    <a:pt x="1069" y="1845"/>
                    <a:pt x="1064" y="1845"/>
                    <a:pt x="1058" y="1839"/>
                  </a:cubicBezTo>
                  <a:cubicBezTo>
                    <a:pt x="1036" y="1823"/>
                    <a:pt x="1064" y="1806"/>
                    <a:pt x="1025" y="1828"/>
                  </a:cubicBezTo>
                  <a:cubicBezTo>
                    <a:pt x="1019" y="1834"/>
                    <a:pt x="1014" y="1839"/>
                    <a:pt x="1003" y="1839"/>
                  </a:cubicBezTo>
                  <a:cubicBezTo>
                    <a:pt x="975" y="1839"/>
                    <a:pt x="997" y="1828"/>
                    <a:pt x="947" y="1828"/>
                  </a:cubicBezTo>
                  <a:cubicBezTo>
                    <a:pt x="925" y="1828"/>
                    <a:pt x="914" y="1812"/>
                    <a:pt x="892" y="1800"/>
                  </a:cubicBezTo>
                  <a:cubicBezTo>
                    <a:pt x="870" y="1789"/>
                    <a:pt x="859" y="1784"/>
                    <a:pt x="837" y="1773"/>
                  </a:cubicBezTo>
                  <a:cubicBezTo>
                    <a:pt x="820" y="1762"/>
                    <a:pt x="803" y="1767"/>
                    <a:pt x="787" y="1756"/>
                  </a:cubicBezTo>
                  <a:cubicBezTo>
                    <a:pt x="776" y="1745"/>
                    <a:pt x="765" y="1739"/>
                    <a:pt x="753" y="1728"/>
                  </a:cubicBezTo>
                  <a:cubicBezTo>
                    <a:pt x="748" y="1723"/>
                    <a:pt x="742" y="1717"/>
                    <a:pt x="731" y="1717"/>
                  </a:cubicBezTo>
                  <a:cubicBezTo>
                    <a:pt x="692" y="1717"/>
                    <a:pt x="692" y="1717"/>
                    <a:pt x="692" y="1717"/>
                  </a:cubicBezTo>
                  <a:cubicBezTo>
                    <a:pt x="681" y="1717"/>
                    <a:pt x="676" y="1712"/>
                    <a:pt x="659" y="1712"/>
                  </a:cubicBezTo>
                  <a:cubicBezTo>
                    <a:pt x="637" y="1706"/>
                    <a:pt x="626" y="1706"/>
                    <a:pt x="609" y="1690"/>
                  </a:cubicBezTo>
                  <a:cubicBezTo>
                    <a:pt x="593" y="1684"/>
                    <a:pt x="582" y="1684"/>
                    <a:pt x="576" y="1667"/>
                  </a:cubicBezTo>
                  <a:cubicBezTo>
                    <a:pt x="565" y="1651"/>
                    <a:pt x="559" y="1634"/>
                    <a:pt x="537" y="1634"/>
                  </a:cubicBezTo>
                  <a:cubicBezTo>
                    <a:pt x="521" y="1634"/>
                    <a:pt x="521" y="1634"/>
                    <a:pt x="521" y="1634"/>
                  </a:cubicBezTo>
                  <a:cubicBezTo>
                    <a:pt x="504" y="1634"/>
                    <a:pt x="493" y="1640"/>
                    <a:pt x="471" y="1640"/>
                  </a:cubicBezTo>
                  <a:cubicBezTo>
                    <a:pt x="449" y="1640"/>
                    <a:pt x="449" y="1640"/>
                    <a:pt x="449" y="1640"/>
                  </a:cubicBezTo>
                  <a:cubicBezTo>
                    <a:pt x="438" y="1640"/>
                    <a:pt x="426" y="1629"/>
                    <a:pt x="415" y="1623"/>
                  </a:cubicBezTo>
                  <a:cubicBezTo>
                    <a:pt x="382" y="1618"/>
                    <a:pt x="366" y="1612"/>
                    <a:pt x="332" y="1612"/>
                  </a:cubicBezTo>
                  <a:cubicBezTo>
                    <a:pt x="316" y="1612"/>
                    <a:pt x="305" y="1612"/>
                    <a:pt x="288" y="1618"/>
                  </a:cubicBezTo>
                  <a:cubicBezTo>
                    <a:pt x="277" y="1618"/>
                    <a:pt x="277" y="1623"/>
                    <a:pt x="271" y="1623"/>
                  </a:cubicBezTo>
                  <a:cubicBezTo>
                    <a:pt x="249" y="1623"/>
                    <a:pt x="249" y="1623"/>
                    <a:pt x="249" y="1623"/>
                  </a:cubicBezTo>
                  <a:cubicBezTo>
                    <a:pt x="227" y="1623"/>
                    <a:pt x="216" y="1612"/>
                    <a:pt x="199" y="1601"/>
                  </a:cubicBezTo>
                  <a:cubicBezTo>
                    <a:pt x="177" y="1590"/>
                    <a:pt x="166" y="1579"/>
                    <a:pt x="149" y="1562"/>
                  </a:cubicBezTo>
                  <a:cubicBezTo>
                    <a:pt x="133" y="1551"/>
                    <a:pt x="127" y="1546"/>
                    <a:pt x="105" y="1540"/>
                  </a:cubicBezTo>
                  <a:cubicBezTo>
                    <a:pt x="88" y="1534"/>
                    <a:pt x="83" y="1534"/>
                    <a:pt x="66" y="1529"/>
                  </a:cubicBezTo>
                  <a:cubicBezTo>
                    <a:pt x="61" y="1529"/>
                    <a:pt x="55" y="1529"/>
                    <a:pt x="50" y="1523"/>
                  </a:cubicBezTo>
                  <a:cubicBezTo>
                    <a:pt x="39" y="1518"/>
                    <a:pt x="39" y="1507"/>
                    <a:pt x="39" y="1496"/>
                  </a:cubicBezTo>
                  <a:cubicBezTo>
                    <a:pt x="33" y="1479"/>
                    <a:pt x="0" y="1485"/>
                    <a:pt x="0" y="1468"/>
                  </a:cubicBezTo>
                  <a:cubicBezTo>
                    <a:pt x="0" y="1457"/>
                    <a:pt x="16" y="1462"/>
                    <a:pt x="16" y="1451"/>
                  </a:cubicBezTo>
                  <a:cubicBezTo>
                    <a:pt x="16" y="1440"/>
                    <a:pt x="11" y="1440"/>
                    <a:pt x="11" y="1429"/>
                  </a:cubicBezTo>
                  <a:cubicBezTo>
                    <a:pt x="11" y="1418"/>
                    <a:pt x="27" y="1401"/>
                    <a:pt x="22" y="1396"/>
                  </a:cubicBezTo>
                  <a:lnTo>
                    <a:pt x="22" y="1396"/>
                  </a:lnTo>
                  <a:cubicBezTo>
                    <a:pt x="55" y="1396"/>
                    <a:pt x="72" y="1396"/>
                    <a:pt x="105" y="1401"/>
                  </a:cubicBezTo>
                  <a:cubicBezTo>
                    <a:pt x="100" y="1363"/>
                    <a:pt x="83" y="1346"/>
                    <a:pt x="72" y="1313"/>
                  </a:cubicBezTo>
                  <a:cubicBezTo>
                    <a:pt x="61" y="1285"/>
                    <a:pt x="61" y="1268"/>
                    <a:pt x="50" y="1241"/>
                  </a:cubicBezTo>
                  <a:cubicBezTo>
                    <a:pt x="44" y="1230"/>
                    <a:pt x="39" y="1224"/>
                    <a:pt x="39" y="1213"/>
                  </a:cubicBezTo>
                  <a:cubicBezTo>
                    <a:pt x="22" y="1180"/>
                    <a:pt x="22" y="1158"/>
                    <a:pt x="22" y="1124"/>
                  </a:cubicBezTo>
                  <a:cubicBezTo>
                    <a:pt x="22" y="1097"/>
                    <a:pt x="39" y="1080"/>
                    <a:pt x="44" y="1058"/>
                  </a:cubicBezTo>
                  <a:cubicBezTo>
                    <a:pt x="50" y="1036"/>
                    <a:pt x="44" y="1019"/>
                    <a:pt x="44" y="997"/>
                  </a:cubicBezTo>
                  <a:close/>
                  <a:moveTo>
                    <a:pt x="1756" y="3202"/>
                  </a:moveTo>
                  <a:lnTo>
                    <a:pt x="1756" y="3202"/>
                  </a:lnTo>
                  <a:cubicBezTo>
                    <a:pt x="1745" y="3202"/>
                    <a:pt x="1740" y="3219"/>
                    <a:pt x="1729" y="3225"/>
                  </a:cubicBezTo>
                  <a:cubicBezTo>
                    <a:pt x="1707" y="3247"/>
                    <a:pt x="1690" y="3247"/>
                    <a:pt x="1679" y="3275"/>
                  </a:cubicBezTo>
                  <a:cubicBezTo>
                    <a:pt x="1723" y="3286"/>
                    <a:pt x="1740" y="3297"/>
                    <a:pt x="1779" y="3297"/>
                  </a:cubicBezTo>
                  <a:cubicBezTo>
                    <a:pt x="1812" y="3297"/>
                    <a:pt x="1812" y="3297"/>
                    <a:pt x="1812" y="3297"/>
                  </a:cubicBezTo>
                  <a:cubicBezTo>
                    <a:pt x="1812" y="3275"/>
                    <a:pt x="1812" y="3275"/>
                    <a:pt x="1812" y="3275"/>
                  </a:cubicBezTo>
                  <a:cubicBezTo>
                    <a:pt x="1784" y="3252"/>
                    <a:pt x="1790" y="3202"/>
                    <a:pt x="1756" y="3202"/>
                  </a:cubicBezTo>
                  <a:close/>
                  <a:moveTo>
                    <a:pt x="1729" y="2604"/>
                  </a:moveTo>
                  <a:lnTo>
                    <a:pt x="1729" y="2604"/>
                  </a:lnTo>
                  <a:cubicBezTo>
                    <a:pt x="1718" y="2598"/>
                    <a:pt x="1707" y="2598"/>
                    <a:pt x="1696" y="2593"/>
                  </a:cubicBezTo>
                  <a:cubicBezTo>
                    <a:pt x="1696" y="2598"/>
                    <a:pt x="1690" y="2604"/>
                    <a:pt x="1690" y="2610"/>
                  </a:cubicBezTo>
                  <a:cubicBezTo>
                    <a:pt x="1690" y="2615"/>
                    <a:pt x="1701" y="2621"/>
                    <a:pt x="1707" y="2626"/>
                  </a:cubicBezTo>
                  <a:cubicBezTo>
                    <a:pt x="1712" y="2632"/>
                    <a:pt x="1712" y="2643"/>
                    <a:pt x="1723" y="2643"/>
                  </a:cubicBezTo>
                  <a:cubicBezTo>
                    <a:pt x="1734" y="2643"/>
                    <a:pt x="1751" y="2637"/>
                    <a:pt x="1751" y="2626"/>
                  </a:cubicBezTo>
                  <a:cubicBezTo>
                    <a:pt x="1751" y="2615"/>
                    <a:pt x="1734" y="2604"/>
                    <a:pt x="1729" y="2604"/>
                  </a:cubicBezTo>
                  <a:close/>
                  <a:moveTo>
                    <a:pt x="360" y="0"/>
                  </a:moveTo>
                  <a:lnTo>
                    <a:pt x="360" y="0"/>
                  </a:lnTo>
                  <a:cubicBezTo>
                    <a:pt x="288" y="0"/>
                    <a:pt x="316" y="0"/>
                    <a:pt x="343" y="45"/>
                  </a:cubicBezTo>
                  <a:cubicBezTo>
                    <a:pt x="349" y="56"/>
                    <a:pt x="354" y="72"/>
                    <a:pt x="366" y="72"/>
                  </a:cubicBezTo>
                  <a:cubicBezTo>
                    <a:pt x="371" y="72"/>
                    <a:pt x="377" y="61"/>
                    <a:pt x="382" y="61"/>
                  </a:cubicBezTo>
                  <a:cubicBezTo>
                    <a:pt x="388" y="61"/>
                    <a:pt x="388" y="72"/>
                    <a:pt x="393" y="78"/>
                  </a:cubicBezTo>
                  <a:cubicBezTo>
                    <a:pt x="404" y="83"/>
                    <a:pt x="410" y="89"/>
                    <a:pt x="421" y="95"/>
                  </a:cubicBezTo>
                  <a:cubicBezTo>
                    <a:pt x="426" y="100"/>
                    <a:pt x="432" y="106"/>
                    <a:pt x="438" y="106"/>
                  </a:cubicBezTo>
                  <a:cubicBezTo>
                    <a:pt x="449" y="106"/>
                    <a:pt x="449" y="95"/>
                    <a:pt x="460" y="83"/>
                  </a:cubicBezTo>
                  <a:cubicBezTo>
                    <a:pt x="504" y="117"/>
                    <a:pt x="487" y="167"/>
                    <a:pt x="526" y="205"/>
                  </a:cubicBezTo>
                  <a:cubicBezTo>
                    <a:pt x="543" y="222"/>
                    <a:pt x="565" y="222"/>
                    <a:pt x="587" y="233"/>
                  </a:cubicBezTo>
                  <a:cubicBezTo>
                    <a:pt x="604" y="239"/>
                    <a:pt x="615" y="250"/>
                    <a:pt x="632" y="250"/>
                  </a:cubicBezTo>
                  <a:cubicBezTo>
                    <a:pt x="665" y="250"/>
                    <a:pt x="681" y="244"/>
                    <a:pt x="704" y="222"/>
                  </a:cubicBezTo>
                  <a:cubicBezTo>
                    <a:pt x="715" y="211"/>
                    <a:pt x="726" y="205"/>
                    <a:pt x="726" y="189"/>
                  </a:cubicBezTo>
                  <a:cubicBezTo>
                    <a:pt x="726" y="172"/>
                    <a:pt x="726" y="172"/>
                    <a:pt x="726" y="172"/>
                  </a:cubicBezTo>
                  <a:cubicBezTo>
                    <a:pt x="704" y="172"/>
                    <a:pt x="698" y="172"/>
                    <a:pt x="676" y="167"/>
                  </a:cubicBezTo>
                  <a:cubicBezTo>
                    <a:pt x="659" y="167"/>
                    <a:pt x="648" y="172"/>
                    <a:pt x="637" y="161"/>
                  </a:cubicBezTo>
                  <a:cubicBezTo>
                    <a:pt x="626" y="144"/>
                    <a:pt x="620" y="139"/>
                    <a:pt x="609" y="122"/>
                  </a:cubicBezTo>
                  <a:cubicBezTo>
                    <a:pt x="604" y="117"/>
                    <a:pt x="598" y="106"/>
                    <a:pt x="593" y="95"/>
                  </a:cubicBezTo>
                  <a:cubicBezTo>
                    <a:pt x="582" y="72"/>
                    <a:pt x="565" y="67"/>
                    <a:pt x="548" y="50"/>
                  </a:cubicBezTo>
                  <a:cubicBezTo>
                    <a:pt x="537" y="39"/>
                    <a:pt x="532" y="28"/>
                    <a:pt x="515" y="28"/>
                  </a:cubicBezTo>
                  <a:cubicBezTo>
                    <a:pt x="504" y="28"/>
                    <a:pt x="504" y="39"/>
                    <a:pt x="499" y="50"/>
                  </a:cubicBezTo>
                  <a:cubicBezTo>
                    <a:pt x="476" y="39"/>
                    <a:pt x="460" y="45"/>
                    <a:pt x="443" y="39"/>
                  </a:cubicBezTo>
                  <a:cubicBezTo>
                    <a:pt x="438" y="34"/>
                    <a:pt x="438" y="28"/>
                    <a:pt x="438" y="23"/>
                  </a:cubicBezTo>
                  <a:cubicBezTo>
                    <a:pt x="426" y="11"/>
                    <a:pt x="415" y="23"/>
                    <a:pt x="404" y="17"/>
                  </a:cubicBezTo>
                  <a:cubicBezTo>
                    <a:pt x="388" y="11"/>
                    <a:pt x="382" y="0"/>
                    <a:pt x="360" y="0"/>
                  </a:cubicBezTo>
                  <a:close/>
                  <a:moveTo>
                    <a:pt x="332" y="410"/>
                  </a:moveTo>
                  <a:lnTo>
                    <a:pt x="332" y="410"/>
                  </a:lnTo>
                  <a:cubicBezTo>
                    <a:pt x="332" y="416"/>
                    <a:pt x="332" y="416"/>
                    <a:pt x="332" y="422"/>
                  </a:cubicBezTo>
                  <a:cubicBezTo>
                    <a:pt x="349" y="427"/>
                    <a:pt x="354" y="444"/>
                    <a:pt x="371" y="444"/>
                  </a:cubicBezTo>
                  <a:cubicBezTo>
                    <a:pt x="415" y="444"/>
                    <a:pt x="415" y="444"/>
                    <a:pt x="415" y="444"/>
                  </a:cubicBezTo>
                  <a:cubicBezTo>
                    <a:pt x="438" y="444"/>
                    <a:pt x="449" y="455"/>
                    <a:pt x="471" y="460"/>
                  </a:cubicBezTo>
                  <a:cubicBezTo>
                    <a:pt x="504" y="466"/>
                    <a:pt x="521" y="471"/>
                    <a:pt x="554" y="477"/>
                  </a:cubicBezTo>
                  <a:cubicBezTo>
                    <a:pt x="582" y="483"/>
                    <a:pt x="598" y="494"/>
                    <a:pt x="626" y="505"/>
                  </a:cubicBezTo>
                  <a:cubicBezTo>
                    <a:pt x="637" y="510"/>
                    <a:pt x="654" y="505"/>
                    <a:pt x="665" y="516"/>
                  </a:cubicBezTo>
                  <a:cubicBezTo>
                    <a:pt x="670" y="521"/>
                    <a:pt x="676" y="538"/>
                    <a:pt x="687" y="538"/>
                  </a:cubicBezTo>
                  <a:cubicBezTo>
                    <a:pt x="698" y="538"/>
                    <a:pt x="698" y="521"/>
                    <a:pt x="709" y="516"/>
                  </a:cubicBezTo>
                  <a:cubicBezTo>
                    <a:pt x="726" y="510"/>
                    <a:pt x="742" y="510"/>
                    <a:pt x="759" y="510"/>
                  </a:cubicBezTo>
                  <a:cubicBezTo>
                    <a:pt x="787" y="510"/>
                    <a:pt x="798" y="521"/>
                    <a:pt x="825" y="521"/>
                  </a:cubicBezTo>
                  <a:cubicBezTo>
                    <a:pt x="864" y="521"/>
                    <a:pt x="864" y="521"/>
                    <a:pt x="864" y="521"/>
                  </a:cubicBezTo>
                  <a:cubicBezTo>
                    <a:pt x="881" y="521"/>
                    <a:pt x="892" y="510"/>
                    <a:pt x="903" y="505"/>
                  </a:cubicBezTo>
                  <a:cubicBezTo>
                    <a:pt x="920" y="499"/>
                    <a:pt x="947" y="505"/>
                    <a:pt x="947" y="483"/>
                  </a:cubicBezTo>
                  <a:cubicBezTo>
                    <a:pt x="947" y="471"/>
                    <a:pt x="936" y="460"/>
                    <a:pt x="920" y="460"/>
                  </a:cubicBezTo>
                  <a:cubicBezTo>
                    <a:pt x="859" y="460"/>
                    <a:pt x="859" y="460"/>
                    <a:pt x="859" y="460"/>
                  </a:cubicBezTo>
                  <a:cubicBezTo>
                    <a:pt x="809" y="460"/>
                    <a:pt x="781" y="460"/>
                    <a:pt x="726" y="449"/>
                  </a:cubicBezTo>
                  <a:cubicBezTo>
                    <a:pt x="698" y="444"/>
                    <a:pt x="687" y="427"/>
                    <a:pt x="659" y="427"/>
                  </a:cubicBezTo>
                  <a:cubicBezTo>
                    <a:pt x="620" y="427"/>
                    <a:pt x="620" y="427"/>
                    <a:pt x="620" y="427"/>
                  </a:cubicBezTo>
                  <a:cubicBezTo>
                    <a:pt x="587" y="433"/>
                    <a:pt x="571" y="438"/>
                    <a:pt x="543" y="438"/>
                  </a:cubicBezTo>
                  <a:cubicBezTo>
                    <a:pt x="499" y="438"/>
                    <a:pt x="482" y="405"/>
                    <a:pt x="443" y="405"/>
                  </a:cubicBezTo>
                  <a:cubicBezTo>
                    <a:pt x="426" y="405"/>
                    <a:pt x="421" y="416"/>
                    <a:pt x="404" y="410"/>
                  </a:cubicBezTo>
                  <a:cubicBezTo>
                    <a:pt x="377" y="410"/>
                    <a:pt x="360" y="410"/>
                    <a:pt x="332" y="410"/>
                  </a:cubicBezTo>
                  <a:close/>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41" name="Freeform 98">
              <a:extLst>
                <a:ext uri="{FF2B5EF4-FFF2-40B4-BE49-F238E27FC236}">
                  <a16:creationId xmlns:a16="http://schemas.microsoft.com/office/drawing/2014/main" xmlns="" id="{E1C7599C-B2DF-42D7-B25C-FA16BA4471BE}"/>
                </a:ext>
              </a:extLst>
            </p:cNvPr>
            <p:cNvSpPr>
              <a:spLocks noChangeArrowheads="1"/>
            </p:cNvSpPr>
            <p:nvPr/>
          </p:nvSpPr>
          <p:spPr bwMode="auto">
            <a:xfrm>
              <a:off x="22044178" y="3506788"/>
              <a:ext cx="822271" cy="657225"/>
            </a:xfrm>
            <a:custGeom>
              <a:avLst/>
              <a:gdLst>
                <a:gd name="T0" fmla="*/ 2244 w 2284"/>
                <a:gd name="T1" fmla="*/ 427 h 1824"/>
                <a:gd name="T2" fmla="*/ 1590 w 2284"/>
                <a:gd name="T3" fmla="*/ 1800 h 1824"/>
                <a:gd name="T4" fmla="*/ 387 w 2284"/>
                <a:gd name="T5" fmla="*/ 56 h 1824"/>
                <a:gd name="T6" fmla="*/ 404 w 2284"/>
                <a:gd name="T7" fmla="*/ 122 h 1824"/>
                <a:gd name="T8" fmla="*/ 277 w 2284"/>
                <a:gd name="T9" fmla="*/ 72 h 1824"/>
                <a:gd name="T10" fmla="*/ 581 w 2284"/>
                <a:gd name="T11" fmla="*/ 34 h 1824"/>
                <a:gd name="T12" fmla="*/ 537 w 2284"/>
                <a:gd name="T13" fmla="*/ 144 h 1824"/>
                <a:gd name="T14" fmla="*/ 11 w 2284"/>
                <a:gd name="T15" fmla="*/ 488 h 1824"/>
                <a:gd name="T16" fmla="*/ 465 w 2284"/>
                <a:gd name="T17" fmla="*/ 311 h 1824"/>
                <a:gd name="T18" fmla="*/ 432 w 2284"/>
                <a:gd name="T19" fmla="*/ 361 h 1824"/>
                <a:gd name="T20" fmla="*/ 565 w 2284"/>
                <a:gd name="T21" fmla="*/ 405 h 1824"/>
                <a:gd name="T22" fmla="*/ 410 w 2284"/>
                <a:gd name="T23" fmla="*/ 471 h 1824"/>
                <a:gd name="T24" fmla="*/ 260 w 2284"/>
                <a:gd name="T25" fmla="*/ 815 h 1824"/>
                <a:gd name="T26" fmla="*/ 0 w 2284"/>
                <a:gd name="T27" fmla="*/ 793 h 1824"/>
                <a:gd name="T28" fmla="*/ 282 w 2284"/>
                <a:gd name="T29" fmla="*/ 765 h 1824"/>
                <a:gd name="T30" fmla="*/ 2061 w 2284"/>
                <a:gd name="T31" fmla="*/ 1701 h 1824"/>
                <a:gd name="T32" fmla="*/ 1934 w 2284"/>
                <a:gd name="T33" fmla="*/ 1684 h 1824"/>
                <a:gd name="T34" fmla="*/ 1867 w 2284"/>
                <a:gd name="T35" fmla="*/ 1618 h 1824"/>
                <a:gd name="T36" fmla="*/ 1729 w 2284"/>
                <a:gd name="T37" fmla="*/ 1551 h 1824"/>
                <a:gd name="T38" fmla="*/ 1690 w 2284"/>
                <a:gd name="T39" fmla="*/ 1363 h 1824"/>
                <a:gd name="T40" fmla="*/ 1756 w 2284"/>
                <a:gd name="T41" fmla="*/ 1235 h 1824"/>
                <a:gd name="T42" fmla="*/ 1618 w 2284"/>
                <a:gd name="T43" fmla="*/ 1440 h 1824"/>
                <a:gd name="T44" fmla="*/ 1557 w 2284"/>
                <a:gd name="T45" fmla="*/ 1590 h 1824"/>
                <a:gd name="T46" fmla="*/ 1379 w 2284"/>
                <a:gd name="T47" fmla="*/ 1745 h 1824"/>
                <a:gd name="T48" fmla="*/ 1302 w 2284"/>
                <a:gd name="T49" fmla="*/ 1601 h 1824"/>
                <a:gd name="T50" fmla="*/ 1346 w 2284"/>
                <a:gd name="T51" fmla="*/ 1523 h 1824"/>
                <a:gd name="T52" fmla="*/ 1285 w 2284"/>
                <a:gd name="T53" fmla="*/ 1379 h 1824"/>
                <a:gd name="T54" fmla="*/ 1152 w 2284"/>
                <a:gd name="T55" fmla="*/ 1280 h 1824"/>
                <a:gd name="T56" fmla="*/ 980 w 2284"/>
                <a:gd name="T57" fmla="*/ 1235 h 1824"/>
                <a:gd name="T58" fmla="*/ 1030 w 2284"/>
                <a:gd name="T59" fmla="*/ 1141 h 1824"/>
                <a:gd name="T60" fmla="*/ 1235 w 2284"/>
                <a:gd name="T61" fmla="*/ 1169 h 1824"/>
                <a:gd name="T62" fmla="*/ 1474 w 2284"/>
                <a:gd name="T63" fmla="*/ 1037 h 1824"/>
                <a:gd name="T64" fmla="*/ 1629 w 2284"/>
                <a:gd name="T65" fmla="*/ 1086 h 1824"/>
                <a:gd name="T66" fmla="*/ 1695 w 2284"/>
                <a:gd name="T67" fmla="*/ 1074 h 1824"/>
                <a:gd name="T68" fmla="*/ 1773 w 2284"/>
                <a:gd name="T69" fmla="*/ 1003 h 1824"/>
                <a:gd name="T70" fmla="*/ 1784 w 2284"/>
                <a:gd name="T71" fmla="*/ 898 h 1824"/>
                <a:gd name="T72" fmla="*/ 1601 w 2284"/>
                <a:gd name="T73" fmla="*/ 942 h 1824"/>
                <a:gd name="T74" fmla="*/ 1374 w 2284"/>
                <a:gd name="T75" fmla="*/ 959 h 1824"/>
                <a:gd name="T76" fmla="*/ 1125 w 2284"/>
                <a:gd name="T77" fmla="*/ 948 h 1824"/>
                <a:gd name="T78" fmla="*/ 958 w 2284"/>
                <a:gd name="T79" fmla="*/ 832 h 1824"/>
                <a:gd name="T80" fmla="*/ 925 w 2284"/>
                <a:gd name="T81" fmla="*/ 693 h 1824"/>
                <a:gd name="T82" fmla="*/ 809 w 2284"/>
                <a:gd name="T83" fmla="*/ 638 h 1824"/>
                <a:gd name="T84" fmla="*/ 703 w 2284"/>
                <a:gd name="T85" fmla="*/ 588 h 1824"/>
                <a:gd name="T86" fmla="*/ 609 w 2284"/>
                <a:gd name="T87" fmla="*/ 627 h 1824"/>
                <a:gd name="T88" fmla="*/ 548 w 2284"/>
                <a:gd name="T89" fmla="*/ 532 h 1824"/>
                <a:gd name="T90" fmla="*/ 714 w 2284"/>
                <a:gd name="T91" fmla="*/ 322 h 1824"/>
                <a:gd name="T92" fmla="*/ 1003 w 2284"/>
                <a:gd name="T93" fmla="*/ 189 h 1824"/>
                <a:gd name="T94" fmla="*/ 1379 w 2284"/>
                <a:gd name="T95" fmla="*/ 183 h 1824"/>
                <a:gd name="T96" fmla="*/ 1573 w 2284"/>
                <a:gd name="T97" fmla="*/ 300 h 1824"/>
                <a:gd name="T98" fmla="*/ 1806 w 2284"/>
                <a:gd name="T99" fmla="*/ 333 h 1824"/>
                <a:gd name="T100" fmla="*/ 1917 w 2284"/>
                <a:gd name="T101" fmla="*/ 593 h 1824"/>
                <a:gd name="T102" fmla="*/ 1884 w 2284"/>
                <a:gd name="T103" fmla="*/ 826 h 1824"/>
                <a:gd name="T104" fmla="*/ 1989 w 2284"/>
                <a:gd name="T105" fmla="*/ 1135 h 1824"/>
                <a:gd name="T106" fmla="*/ 2033 w 2284"/>
                <a:gd name="T107" fmla="*/ 1063 h 1824"/>
                <a:gd name="T108" fmla="*/ 2133 w 2284"/>
                <a:gd name="T109" fmla="*/ 1263 h 1824"/>
                <a:gd name="T110" fmla="*/ 2194 w 2284"/>
                <a:gd name="T111" fmla="*/ 1667 h 18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2284" h="1824">
                  <a:moveTo>
                    <a:pt x="2194" y="388"/>
                  </a:moveTo>
                  <a:lnTo>
                    <a:pt x="2194" y="388"/>
                  </a:lnTo>
                  <a:cubicBezTo>
                    <a:pt x="2177" y="388"/>
                    <a:pt x="2166" y="399"/>
                    <a:pt x="2166" y="416"/>
                  </a:cubicBezTo>
                  <a:cubicBezTo>
                    <a:pt x="2166" y="466"/>
                    <a:pt x="2222" y="488"/>
                    <a:pt x="2266" y="488"/>
                  </a:cubicBezTo>
                  <a:cubicBezTo>
                    <a:pt x="2283" y="488"/>
                    <a:pt x="2283" y="488"/>
                    <a:pt x="2283" y="488"/>
                  </a:cubicBezTo>
                  <a:cubicBezTo>
                    <a:pt x="2283" y="471"/>
                    <a:pt x="2283" y="471"/>
                    <a:pt x="2283" y="471"/>
                  </a:cubicBezTo>
                  <a:cubicBezTo>
                    <a:pt x="2283" y="449"/>
                    <a:pt x="2261" y="444"/>
                    <a:pt x="2244" y="427"/>
                  </a:cubicBezTo>
                  <a:cubicBezTo>
                    <a:pt x="2227" y="416"/>
                    <a:pt x="2222" y="388"/>
                    <a:pt x="2194" y="388"/>
                  </a:cubicBezTo>
                  <a:close/>
                  <a:moveTo>
                    <a:pt x="1562" y="1756"/>
                  </a:moveTo>
                  <a:lnTo>
                    <a:pt x="1562" y="1756"/>
                  </a:lnTo>
                  <a:cubicBezTo>
                    <a:pt x="1557" y="1756"/>
                    <a:pt x="1551" y="1751"/>
                    <a:pt x="1546" y="1751"/>
                  </a:cubicBezTo>
                  <a:cubicBezTo>
                    <a:pt x="1535" y="1751"/>
                    <a:pt x="1529" y="1756"/>
                    <a:pt x="1529" y="1767"/>
                  </a:cubicBezTo>
                  <a:cubicBezTo>
                    <a:pt x="1529" y="1784"/>
                    <a:pt x="1551" y="1784"/>
                    <a:pt x="1573" y="1784"/>
                  </a:cubicBezTo>
                  <a:cubicBezTo>
                    <a:pt x="1579" y="1789"/>
                    <a:pt x="1579" y="1795"/>
                    <a:pt x="1590" y="1800"/>
                  </a:cubicBezTo>
                  <a:cubicBezTo>
                    <a:pt x="1706" y="1823"/>
                    <a:pt x="1579" y="1784"/>
                    <a:pt x="1562" y="1756"/>
                  </a:cubicBezTo>
                  <a:close/>
                  <a:moveTo>
                    <a:pt x="537" y="144"/>
                  </a:moveTo>
                  <a:lnTo>
                    <a:pt x="537" y="144"/>
                  </a:lnTo>
                  <a:cubicBezTo>
                    <a:pt x="509" y="128"/>
                    <a:pt x="504" y="95"/>
                    <a:pt x="471" y="89"/>
                  </a:cubicBezTo>
                  <a:cubicBezTo>
                    <a:pt x="437" y="89"/>
                    <a:pt x="437" y="28"/>
                    <a:pt x="404" y="28"/>
                  </a:cubicBezTo>
                  <a:cubicBezTo>
                    <a:pt x="399" y="28"/>
                    <a:pt x="393" y="34"/>
                    <a:pt x="387" y="34"/>
                  </a:cubicBezTo>
                  <a:cubicBezTo>
                    <a:pt x="387" y="56"/>
                    <a:pt x="387" y="56"/>
                    <a:pt x="387" y="56"/>
                  </a:cubicBezTo>
                  <a:cubicBezTo>
                    <a:pt x="387" y="67"/>
                    <a:pt x="404" y="72"/>
                    <a:pt x="410" y="84"/>
                  </a:cubicBezTo>
                  <a:cubicBezTo>
                    <a:pt x="421" y="95"/>
                    <a:pt x="415" y="117"/>
                    <a:pt x="432" y="117"/>
                  </a:cubicBezTo>
                  <a:cubicBezTo>
                    <a:pt x="448" y="117"/>
                    <a:pt x="460" y="100"/>
                    <a:pt x="476" y="100"/>
                  </a:cubicBezTo>
                  <a:cubicBezTo>
                    <a:pt x="498" y="100"/>
                    <a:pt x="504" y="133"/>
                    <a:pt x="504" y="156"/>
                  </a:cubicBezTo>
                  <a:cubicBezTo>
                    <a:pt x="504" y="172"/>
                    <a:pt x="482" y="172"/>
                    <a:pt x="471" y="178"/>
                  </a:cubicBezTo>
                  <a:cubicBezTo>
                    <a:pt x="460" y="183"/>
                    <a:pt x="448" y="189"/>
                    <a:pt x="437" y="189"/>
                  </a:cubicBezTo>
                  <a:cubicBezTo>
                    <a:pt x="410" y="189"/>
                    <a:pt x="404" y="150"/>
                    <a:pt x="404" y="122"/>
                  </a:cubicBezTo>
                  <a:cubicBezTo>
                    <a:pt x="376" y="122"/>
                    <a:pt x="376" y="122"/>
                    <a:pt x="376" y="122"/>
                  </a:cubicBezTo>
                  <a:cubicBezTo>
                    <a:pt x="360" y="139"/>
                    <a:pt x="360" y="156"/>
                    <a:pt x="343" y="167"/>
                  </a:cubicBezTo>
                  <a:cubicBezTo>
                    <a:pt x="343" y="139"/>
                    <a:pt x="338" y="111"/>
                    <a:pt x="315" y="111"/>
                  </a:cubicBezTo>
                  <a:cubicBezTo>
                    <a:pt x="299" y="111"/>
                    <a:pt x="282" y="111"/>
                    <a:pt x="260" y="111"/>
                  </a:cubicBezTo>
                  <a:cubicBezTo>
                    <a:pt x="249" y="100"/>
                    <a:pt x="232" y="100"/>
                    <a:pt x="232" y="89"/>
                  </a:cubicBezTo>
                  <a:cubicBezTo>
                    <a:pt x="232" y="84"/>
                    <a:pt x="232" y="78"/>
                    <a:pt x="238" y="72"/>
                  </a:cubicBezTo>
                  <a:cubicBezTo>
                    <a:pt x="277" y="72"/>
                    <a:pt x="277" y="72"/>
                    <a:pt x="277" y="72"/>
                  </a:cubicBezTo>
                  <a:cubicBezTo>
                    <a:pt x="277" y="45"/>
                    <a:pt x="299" y="28"/>
                    <a:pt x="327" y="23"/>
                  </a:cubicBezTo>
                  <a:cubicBezTo>
                    <a:pt x="354" y="11"/>
                    <a:pt x="365" y="0"/>
                    <a:pt x="393" y="0"/>
                  </a:cubicBezTo>
                  <a:cubicBezTo>
                    <a:pt x="437" y="0"/>
                    <a:pt x="437" y="0"/>
                    <a:pt x="437" y="0"/>
                  </a:cubicBezTo>
                  <a:cubicBezTo>
                    <a:pt x="448" y="0"/>
                    <a:pt x="454" y="0"/>
                    <a:pt x="465" y="0"/>
                  </a:cubicBezTo>
                  <a:cubicBezTo>
                    <a:pt x="487" y="0"/>
                    <a:pt x="498" y="11"/>
                    <a:pt x="520" y="11"/>
                  </a:cubicBezTo>
                  <a:cubicBezTo>
                    <a:pt x="537" y="17"/>
                    <a:pt x="548" y="11"/>
                    <a:pt x="565" y="11"/>
                  </a:cubicBezTo>
                  <a:cubicBezTo>
                    <a:pt x="570" y="11"/>
                    <a:pt x="570" y="28"/>
                    <a:pt x="581" y="34"/>
                  </a:cubicBezTo>
                  <a:cubicBezTo>
                    <a:pt x="593" y="39"/>
                    <a:pt x="604" y="28"/>
                    <a:pt x="615" y="34"/>
                  </a:cubicBezTo>
                  <a:cubicBezTo>
                    <a:pt x="631" y="39"/>
                    <a:pt x="631" y="50"/>
                    <a:pt x="642" y="61"/>
                  </a:cubicBezTo>
                  <a:cubicBezTo>
                    <a:pt x="653" y="72"/>
                    <a:pt x="665" y="89"/>
                    <a:pt x="665" y="106"/>
                  </a:cubicBezTo>
                  <a:cubicBezTo>
                    <a:pt x="665" y="128"/>
                    <a:pt x="659" y="144"/>
                    <a:pt x="637" y="144"/>
                  </a:cubicBezTo>
                  <a:cubicBezTo>
                    <a:pt x="626" y="144"/>
                    <a:pt x="620" y="128"/>
                    <a:pt x="604" y="128"/>
                  </a:cubicBezTo>
                  <a:cubicBezTo>
                    <a:pt x="587" y="128"/>
                    <a:pt x="581" y="150"/>
                    <a:pt x="565" y="150"/>
                  </a:cubicBezTo>
                  <a:cubicBezTo>
                    <a:pt x="548" y="150"/>
                    <a:pt x="548" y="144"/>
                    <a:pt x="537" y="144"/>
                  </a:cubicBezTo>
                  <a:close/>
                  <a:moveTo>
                    <a:pt x="55" y="178"/>
                  </a:moveTo>
                  <a:lnTo>
                    <a:pt x="55" y="178"/>
                  </a:lnTo>
                  <a:cubicBezTo>
                    <a:pt x="61" y="183"/>
                    <a:pt x="66" y="183"/>
                    <a:pt x="72" y="183"/>
                  </a:cubicBezTo>
                  <a:cubicBezTo>
                    <a:pt x="83" y="183"/>
                    <a:pt x="94" y="172"/>
                    <a:pt x="94" y="161"/>
                  </a:cubicBezTo>
                  <a:cubicBezTo>
                    <a:pt x="77" y="156"/>
                    <a:pt x="61" y="161"/>
                    <a:pt x="55" y="178"/>
                  </a:cubicBezTo>
                  <a:close/>
                  <a:moveTo>
                    <a:pt x="11" y="488"/>
                  </a:moveTo>
                  <a:lnTo>
                    <a:pt x="11" y="488"/>
                  </a:lnTo>
                  <a:cubicBezTo>
                    <a:pt x="16" y="505"/>
                    <a:pt x="38" y="505"/>
                    <a:pt x="61" y="505"/>
                  </a:cubicBezTo>
                  <a:cubicBezTo>
                    <a:pt x="83" y="505"/>
                    <a:pt x="83" y="505"/>
                    <a:pt x="83" y="505"/>
                  </a:cubicBezTo>
                  <a:cubicBezTo>
                    <a:pt x="83" y="505"/>
                    <a:pt x="83" y="499"/>
                    <a:pt x="83" y="494"/>
                  </a:cubicBezTo>
                  <a:cubicBezTo>
                    <a:pt x="83" y="483"/>
                    <a:pt x="66" y="471"/>
                    <a:pt x="49" y="471"/>
                  </a:cubicBezTo>
                  <a:cubicBezTo>
                    <a:pt x="33" y="477"/>
                    <a:pt x="27" y="483"/>
                    <a:pt x="11" y="488"/>
                  </a:cubicBezTo>
                  <a:close/>
                  <a:moveTo>
                    <a:pt x="465" y="311"/>
                  </a:moveTo>
                  <a:lnTo>
                    <a:pt x="465" y="311"/>
                  </a:lnTo>
                  <a:cubicBezTo>
                    <a:pt x="460" y="311"/>
                    <a:pt x="460" y="322"/>
                    <a:pt x="454" y="322"/>
                  </a:cubicBezTo>
                  <a:cubicBezTo>
                    <a:pt x="437" y="333"/>
                    <a:pt x="426" y="327"/>
                    <a:pt x="410" y="327"/>
                  </a:cubicBezTo>
                  <a:cubicBezTo>
                    <a:pt x="382" y="338"/>
                    <a:pt x="365" y="344"/>
                    <a:pt x="338" y="344"/>
                  </a:cubicBezTo>
                  <a:cubicBezTo>
                    <a:pt x="332" y="344"/>
                    <a:pt x="321" y="344"/>
                    <a:pt x="315" y="338"/>
                  </a:cubicBezTo>
                  <a:cubicBezTo>
                    <a:pt x="310" y="355"/>
                    <a:pt x="310" y="361"/>
                    <a:pt x="304" y="383"/>
                  </a:cubicBezTo>
                  <a:cubicBezTo>
                    <a:pt x="338" y="383"/>
                    <a:pt x="354" y="383"/>
                    <a:pt x="382" y="383"/>
                  </a:cubicBezTo>
                  <a:cubicBezTo>
                    <a:pt x="404" y="383"/>
                    <a:pt x="410" y="366"/>
                    <a:pt x="432" y="361"/>
                  </a:cubicBezTo>
                  <a:cubicBezTo>
                    <a:pt x="460" y="355"/>
                    <a:pt x="476" y="344"/>
                    <a:pt x="487" y="322"/>
                  </a:cubicBezTo>
                  <a:cubicBezTo>
                    <a:pt x="482" y="316"/>
                    <a:pt x="476" y="311"/>
                    <a:pt x="465" y="311"/>
                  </a:cubicBezTo>
                  <a:close/>
                  <a:moveTo>
                    <a:pt x="482" y="372"/>
                  </a:moveTo>
                  <a:lnTo>
                    <a:pt x="482" y="372"/>
                  </a:lnTo>
                  <a:cubicBezTo>
                    <a:pt x="498" y="372"/>
                    <a:pt x="498" y="383"/>
                    <a:pt x="509" y="388"/>
                  </a:cubicBezTo>
                  <a:cubicBezTo>
                    <a:pt x="526" y="399"/>
                    <a:pt x="543" y="377"/>
                    <a:pt x="565" y="377"/>
                  </a:cubicBezTo>
                  <a:cubicBezTo>
                    <a:pt x="565" y="405"/>
                    <a:pt x="565" y="405"/>
                    <a:pt x="565" y="405"/>
                  </a:cubicBezTo>
                  <a:cubicBezTo>
                    <a:pt x="565" y="433"/>
                    <a:pt x="554" y="444"/>
                    <a:pt x="554" y="466"/>
                  </a:cubicBezTo>
                  <a:cubicBezTo>
                    <a:pt x="554" y="505"/>
                    <a:pt x="554" y="505"/>
                    <a:pt x="554" y="505"/>
                  </a:cubicBezTo>
                  <a:cubicBezTo>
                    <a:pt x="554" y="516"/>
                    <a:pt x="537" y="521"/>
                    <a:pt x="526" y="532"/>
                  </a:cubicBezTo>
                  <a:cubicBezTo>
                    <a:pt x="515" y="543"/>
                    <a:pt x="520" y="571"/>
                    <a:pt x="504" y="571"/>
                  </a:cubicBezTo>
                  <a:cubicBezTo>
                    <a:pt x="487" y="571"/>
                    <a:pt x="487" y="560"/>
                    <a:pt x="476" y="555"/>
                  </a:cubicBezTo>
                  <a:cubicBezTo>
                    <a:pt x="454" y="549"/>
                    <a:pt x="443" y="532"/>
                    <a:pt x="437" y="516"/>
                  </a:cubicBezTo>
                  <a:cubicBezTo>
                    <a:pt x="426" y="494"/>
                    <a:pt x="415" y="488"/>
                    <a:pt x="410" y="471"/>
                  </a:cubicBezTo>
                  <a:cubicBezTo>
                    <a:pt x="404" y="449"/>
                    <a:pt x="399" y="433"/>
                    <a:pt x="382" y="416"/>
                  </a:cubicBezTo>
                  <a:cubicBezTo>
                    <a:pt x="382" y="399"/>
                    <a:pt x="382" y="399"/>
                    <a:pt x="382" y="399"/>
                  </a:cubicBezTo>
                  <a:cubicBezTo>
                    <a:pt x="415" y="399"/>
                    <a:pt x="432" y="394"/>
                    <a:pt x="465" y="388"/>
                  </a:cubicBezTo>
                  <a:cubicBezTo>
                    <a:pt x="476" y="383"/>
                    <a:pt x="476" y="372"/>
                    <a:pt x="482" y="372"/>
                  </a:cubicBezTo>
                  <a:close/>
                  <a:moveTo>
                    <a:pt x="282" y="793"/>
                  </a:moveTo>
                  <a:lnTo>
                    <a:pt x="282" y="793"/>
                  </a:lnTo>
                  <a:cubicBezTo>
                    <a:pt x="271" y="804"/>
                    <a:pt x="260" y="804"/>
                    <a:pt x="260" y="815"/>
                  </a:cubicBezTo>
                  <a:cubicBezTo>
                    <a:pt x="260" y="826"/>
                    <a:pt x="271" y="826"/>
                    <a:pt x="282" y="832"/>
                  </a:cubicBezTo>
                  <a:cubicBezTo>
                    <a:pt x="282" y="837"/>
                    <a:pt x="277" y="843"/>
                    <a:pt x="271" y="848"/>
                  </a:cubicBezTo>
                  <a:cubicBezTo>
                    <a:pt x="254" y="843"/>
                    <a:pt x="254" y="843"/>
                    <a:pt x="254" y="843"/>
                  </a:cubicBezTo>
                  <a:cubicBezTo>
                    <a:pt x="221" y="848"/>
                    <a:pt x="205" y="876"/>
                    <a:pt x="171" y="876"/>
                  </a:cubicBezTo>
                  <a:cubicBezTo>
                    <a:pt x="149" y="876"/>
                    <a:pt x="144" y="854"/>
                    <a:pt x="127" y="848"/>
                  </a:cubicBezTo>
                  <a:cubicBezTo>
                    <a:pt x="72" y="837"/>
                    <a:pt x="44" y="832"/>
                    <a:pt x="0" y="798"/>
                  </a:cubicBezTo>
                  <a:cubicBezTo>
                    <a:pt x="0" y="793"/>
                    <a:pt x="0" y="793"/>
                    <a:pt x="0" y="793"/>
                  </a:cubicBezTo>
                  <a:cubicBezTo>
                    <a:pt x="27" y="793"/>
                    <a:pt x="38" y="765"/>
                    <a:pt x="66" y="760"/>
                  </a:cubicBezTo>
                  <a:cubicBezTo>
                    <a:pt x="88" y="754"/>
                    <a:pt x="99" y="749"/>
                    <a:pt x="116" y="743"/>
                  </a:cubicBezTo>
                  <a:cubicBezTo>
                    <a:pt x="127" y="737"/>
                    <a:pt x="127" y="726"/>
                    <a:pt x="138" y="726"/>
                  </a:cubicBezTo>
                  <a:cubicBezTo>
                    <a:pt x="160" y="721"/>
                    <a:pt x="166" y="721"/>
                    <a:pt x="188" y="721"/>
                  </a:cubicBezTo>
                  <a:cubicBezTo>
                    <a:pt x="199" y="721"/>
                    <a:pt x="199" y="726"/>
                    <a:pt x="210" y="726"/>
                  </a:cubicBezTo>
                  <a:cubicBezTo>
                    <a:pt x="227" y="726"/>
                    <a:pt x="238" y="710"/>
                    <a:pt x="254" y="704"/>
                  </a:cubicBezTo>
                  <a:cubicBezTo>
                    <a:pt x="260" y="732"/>
                    <a:pt x="277" y="743"/>
                    <a:pt x="282" y="765"/>
                  </a:cubicBezTo>
                  <a:cubicBezTo>
                    <a:pt x="282" y="793"/>
                    <a:pt x="282" y="793"/>
                    <a:pt x="282" y="793"/>
                  </a:cubicBezTo>
                  <a:close/>
                  <a:moveTo>
                    <a:pt x="2111" y="1662"/>
                  </a:moveTo>
                  <a:lnTo>
                    <a:pt x="2111" y="1662"/>
                  </a:lnTo>
                  <a:lnTo>
                    <a:pt x="2111" y="1662"/>
                  </a:lnTo>
                  <a:cubicBezTo>
                    <a:pt x="2111" y="1662"/>
                    <a:pt x="2111" y="1662"/>
                    <a:pt x="2105" y="1662"/>
                  </a:cubicBezTo>
                  <a:cubicBezTo>
                    <a:pt x="2094" y="1667"/>
                    <a:pt x="2083" y="1667"/>
                    <a:pt x="2072" y="1679"/>
                  </a:cubicBezTo>
                  <a:cubicBezTo>
                    <a:pt x="2067" y="1684"/>
                    <a:pt x="2067" y="1695"/>
                    <a:pt x="2061" y="1701"/>
                  </a:cubicBezTo>
                  <a:cubicBezTo>
                    <a:pt x="2056" y="1706"/>
                    <a:pt x="2050" y="1706"/>
                    <a:pt x="2044" y="1706"/>
                  </a:cubicBezTo>
                  <a:cubicBezTo>
                    <a:pt x="2033" y="1706"/>
                    <a:pt x="2028" y="1695"/>
                    <a:pt x="2022" y="1684"/>
                  </a:cubicBezTo>
                  <a:cubicBezTo>
                    <a:pt x="2022" y="1679"/>
                    <a:pt x="2022" y="1673"/>
                    <a:pt x="2017" y="1667"/>
                  </a:cubicBezTo>
                  <a:cubicBezTo>
                    <a:pt x="2011" y="1662"/>
                    <a:pt x="2000" y="1667"/>
                    <a:pt x="1989" y="1662"/>
                  </a:cubicBezTo>
                  <a:cubicBezTo>
                    <a:pt x="1983" y="1656"/>
                    <a:pt x="1978" y="1651"/>
                    <a:pt x="1972" y="1651"/>
                  </a:cubicBezTo>
                  <a:cubicBezTo>
                    <a:pt x="1967" y="1651"/>
                    <a:pt x="1961" y="1662"/>
                    <a:pt x="1961" y="1673"/>
                  </a:cubicBezTo>
                  <a:cubicBezTo>
                    <a:pt x="1950" y="1717"/>
                    <a:pt x="1967" y="1690"/>
                    <a:pt x="1934" y="1684"/>
                  </a:cubicBezTo>
                  <a:cubicBezTo>
                    <a:pt x="1928" y="1679"/>
                    <a:pt x="1923" y="1684"/>
                    <a:pt x="1917" y="1679"/>
                  </a:cubicBezTo>
                  <a:cubicBezTo>
                    <a:pt x="1906" y="1673"/>
                    <a:pt x="1906" y="1667"/>
                    <a:pt x="1900" y="1662"/>
                  </a:cubicBezTo>
                  <a:cubicBezTo>
                    <a:pt x="1895" y="1656"/>
                    <a:pt x="1889" y="1656"/>
                    <a:pt x="1878" y="1651"/>
                  </a:cubicBezTo>
                  <a:cubicBezTo>
                    <a:pt x="1884" y="1640"/>
                    <a:pt x="1900" y="1640"/>
                    <a:pt x="1900" y="1629"/>
                  </a:cubicBezTo>
                  <a:cubicBezTo>
                    <a:pt x="1900" y="1618"/>
                    <a:pt x="1895" y="1618"/>
                    <a:pt x="1889" y="1612"/>
                  </a:cubicBezTo>
                  <a:cubicBezTo>
                    <a:pt x="1873" y="1595"/>
                    <a:pt x="1878" y="1584"/>
                    <a:pt x="1878" y="1618"/>
                  </a:cubicBezTo>
                  <a:cubicBezTo>
                    <a:pt x="1867" y="1618"/>
                    <a:pt x="1867" y="1618"/>
                    <a:pt x="1867" y="1618"/>
                  </a:cubicBezTo>
                  <a:cubicBezTo>
                    <a:pt x="1850" y="1618"/>
                    <a:pt x="1845" y="1612"/>
                    <a:pt x="1834" y="1612"/>
                  </a:cubicBezTo>
                  <a:cubicBezTo>
                    <a:pt x="1784" y="1612"/>
                    <a:pt x="1834" y="1634"/>
                    <a:pt x="1784" y="1579"/>
                  </a:cubicBezTo>
                  <a:cubicBezTo>
                    <a:pt x="1773" y="1568"/>
                    <a:pt x="1767" y="1568"/>
                    <a:pt x="1756" y="1557"/>
                  </a:cubicBezTo>
                  <a:cubicBezTo>
                    <a:pt x="1751" y="1551"/>
                    <a:pt x="1745" y="1546"/>
                    <a:pt x="1745" y="1534"/>
                  </a:cubicBezTo>
                  <a:cubicBezTo>
                    <a:pt x="1745" y="1529"/>
                    <a:pt x="1745" y="1523"/>
                    <a:pt x="1740" y="1523"/>
                  </a:cubicBezTo>
                  <a:cubicBezTo>
                    <a:pt x="1734" y="1523"/>
                    <a:pt x="1729" y="1529"/>
                    <a:pt x="1729" y="1534"/>
                  </a:cubicBezTo>
                  <a:cubicBezTo>
                    <a:pt x="1729" y="1551"/>
                    <a:pt x="1729" y="1551"/>
                    <a:pt x="1729" y="1551"/>
                  </a:cubicBezTo>
                  <a:cubicBezTo>
                    <a:pt x="1729" y="1573"/>
                    <a:pt x="1734" y="1568"/>
                    <a:pt x="1712" y="1562"/>
                  </a:cubicBezTo>
                  <a:cubicBezTo>
                    <a:pt x="1706" y="1562"/>
                    <a:pt x="1706" y="1557"/>
                    <a:pt x="1701" y="1551"/>
                  </a:cubicBezTo>
                  <a:cubicBezTo>
                    <a:pt x="1690" y="1540"/>
                    <a:pt x="1684" y="1529"/>
                    <a:pt x="1679" y="1512"/>
                  </a:cubicBezTo>
                  <a:cubicBezTo>
                    <a:pt x="1673" y="1501"/>
                    <a:pt x="1668" y="1496"/>
                    <a:pt x="1668" y="1485"/>
                  </a:cubicBezTo>
                  <a:cubicBezTo>
                    <a:pt x="1668" y="1468"/>
                    <a:pt x="1684" y="1462"/>
                    <a:pt x="1684" y="1446"/>
                  </a:cubicBezTo>
                  <a:cubicBezTo>
                    <a:pt x="1684" y="1424"/>
                    <a:pt x="1673" y="1418"/>
                    <a:pt x="1673" y="1396"/>
                  </a:cubicBezTo>
                  <a:cubicBezTo>
                    <a:pt x="1673" y="1379"/>
                    <a:pt x="1679" y="1368"/>
                    <a:pt x="1690" y="1363"/>
                  </a:cubicBezTo>
                  <a:cubicBezTo>
                    <a:pt x="1701" y="1357"/>
                    <a:pt x="1706" y="1357"/>
                    <a:pt x="1717" y="1352"/>
                  </a:cubicBezTo>
                  <a:cubicBezTo>
                    <a:pt x="1729" y="1340"/>
                    <a:pt x="1734" y="1329"/>
                    <a:pt x="1745" y="1324"/>
                  </a:cubicBezTo>
                  <a:cubicBezTo>
                    <a:pt x="1751" y="1318"/>
                    <a:pt x="1751" y="1313"/>
                    <a:pt x="1756" y="1313"/>
                  </a:cubicBezTo>
                  <a:cubicBezTo>
                    <a:pt x="1762" y="1313"/>
                    <a:pt x="1773" y="1313"/>
                    <a:pt x="1773" y="1302"/>
                  </a:cubicBezTo>
                  <a:cubicBezTo>
                    <a:pt x="1773" y="1296"/>
                    <a:pt x="1767" y="1296"/>
                    <a:pt x="1762" y="1291"/>
                  </a:cubicBezTo>
                  <a:cubicBezTo>
                    <a:pt x="1756" y="1280"/>
                    <a:pt x="1756" y="1274"/>
                    <a:pt x="1756" y="1268"/>
                  </a:cubicBezTo>
                  <a:cubicBezTo>
                    <a:pt x="1756" y="1235"/>
                    <a:pt x="1756" y="1235"/>
                    <a:pt x="1756" y="1235"/>
                  </a:cubicBezTo>
                  <a:cubicBezTo>
                    <a:pt x="1734" y="1241"/>
                    <a:pt x="1734" y="1257"/>
                    <a:pt x="1723" y="1274"/>
                  </a:cubicBezTo>
                  <a:cubicBezTo>
                    <a:pt x="1712" y="1296"/>
                    <a:pt x="1701" y="1302"/>
                    <a:pt x="1679" y="1313"/>
                  </a:cubicBezTo>
                  <a:cubicBezTo>
                    <a:pt x="1668" y="1324"/>
                    <a:pt x="1673" y="1340"/>
                    <a:pt x="1668" y="1357"/>
                  </a:cubicBezTo>
                  <a:cubicBezTo>
                    <a:pt x="1668" y="1379"/>
                    <a:pt x="1662" y="1390"/>
                    <a:pt x="1662" y="1412"/>
                  </a:cubicBezTo>
                  <a:cubicBezTo>
                    <a:pt x="1662" y="1440"/>
                    <a:pt x="1662" y="1440"/>
                    <a:pt x="1662" y="1440"/>
                  </a:cubicBezTo>
                  <a:cubicBezTo>
                    <a:pt x="1657" y="1446"/>
                    <a:pt x="1657" y="1451"/>
                    <a:pt x="1645" y="1451"/>
                  </a:cubicBezTo>
                  <a:cubicBezTo>
                    <a:pt x="1634" y="1451"/>
                    <a:pt x="1629" y="1440"/>
                    <a:pt x="1618" y="1440"/>
                  </a:cubicBezTo>
                  <a:cubicBezTo>
                    <a:pt x="1612" y="1440"/>
                    <a:pt x="1601" y="1446"/>
                    <a:pt x="1601" y="1451"/>
                  </a:cubicBezTo>
                  <a:cubicBezTo>
                    <a:pt x="1601" y="1462"/>
                    <a:pt x="1618" y="1462"/>
                    <a:pt x="1629" y="1468"/>
                  </a:cubicBezTo>
                  <a:cubicBezTo>
                    <a:pt x="1634" y="1473"/>
                    <a:pt x="1640" y="1479"/>
                    <a:pt x="1640" y="1490"/>
                  </a:cubicBezTo>
                  <a:cubicBezTo>
                    <a:pt x="1640" y="1501"/>
                    <a:pt x="1623" y="1507"/>
                    <a:pt x="1618" y="1523"/>
                  </a:cubicBezTo>
                  <a:cubicBezTo>
                    <a:pt x="1607" y="1534"/>
                    <a:pt x="1601" y="1546"/>
                    <a:pt x="1584" y="1562"/>
                  </a:cubicBezTo>
                  <a:cubicBezTo>
                    <a:pt x="1579" y="1568"/>
                    <a:pt x="1573" y="1573"/>
                    <a:pt x="1568" y="1579"/>
                  </a:cubicBezTo>
                  <a:cubicBezTo>
                    <a:pt x="1562" y="1579"/>
                    <a:pt x="1557" y="1584"/>
                    <a:pt x="1557" y="1590"/>
                  </a:cubicBezTo>
                  <a:cubicBezTo>
                    <a:pt x="1557" y="1606"/>
                    <a:pt x="1562" y="1623"/>
                    <a:pt x="1579" y="1629"/>
                  </a:cubicBezTo>
                  <a:cubicBezTo>
                    <a:pt x="1579" y="1634"/>
                    <a:pt x="1568" y="1640"/>
                    <a:pt x="1562" y="1645"/>
                  </a:cubicBezTo>
                  <a:cubicBezTo>
                    <a:pt x="1551" y="1662"/>
                    <a:pt x="1551" y="1673"/>
                    <a:pt x="1535" y="1684"/>
                  </a:cubicBezTo>
                  <a:cubicBezTo>
                    <a:pt x="1512" y="1701"/>
                    <a:pt x="1507" y="1723"/>
                    <a:pt x="1479" y="1723"/>
                  </a:cubicBezTo>
                  <a:cubicBezTo>
                    <a:pt x="1457" y="1723"/>
                    <a:pt x="1457" y="1723"/>
                    <a:pt x="1457" y="1723"/>
                  </a:cubicBezTo>
                  <a:cubicBezTo>
                    <a:pt x="1418" y="1717"/>
                    <a:pt x="1418" y="1717"/>
                    <a:pt x="1418" y="1717"/>
                  </a:cubicBezTo>
                  <a:cubicBezTo>
                    <a:pt x="1402" y="1723"/>
                    <a:pt x="1396" y="1745"/>
                    <a:pt x="1379" y="1745"/>
                  </a:cubicBezTo>
                  <a:cubicBezTo>
                    <a:pt x="1357" y="1745"/>
                    <a:pt x="1357" y="1723"/>
                    <a:pt x="1341" y="1712"/>
                  </a:cubicBezTo>
                  <a:cubicBezTo>
                    <a:pt x="1330" y="1701"/>
                    <a:pt x="1324" y="1695"/>
                    <a:pt x="1313" y="1684"/>
                  </a:cubicBezTo>
                  <a:cubicBezTo>
                    <a:pt x="1307" y="1679"/>
                    <a:pt x="1302" y="1679"/>
                    <a:pt x="1302" y="1673"/>
                  </a:cubicBezTo>
                  <a:cubicBezTo>
                    <a:pt x="1302" y="1662"/>
                    <a:pt x="1313" y="1667"/>
                    <a:pt x="1313" y="1662"/>
                  </a:cubicBezTo>
                  <a:cubicBezTo>
                    <a:pt x="1313" y="1656"/>
                    <a:pt x="1307" y="1651"/>
                    <a:pt x="1307" y="1645"/>
                  </a:cubicBezTo>
                  <a:cubicBezTo>
                    <a:pt x="1307" y="1634"/>
                    <a:pt x="1302" y="1629"/>
                    <a:pt x="1302" y="1618"/>
                  </a:cubicBezTo>
                  <a:cubicBezTo>
                    <a:pt x="1302" y="1601"/>
                    <a:pt x="1302" y="1601"/>
                    <a:pt x="1302" y="1601"/>
                  </a:cubicBezTo>
                  <a:cubicBezTo>
                    <a:pt x="1302" y="1584"/>
                    <a:pt x="1291" y="1573"/>
                    <a:pt x="1280" y="1562"/>
                  </a:cubicBezTo>
                  <a:cubicBezTo>
                    <a:pt x="1280" y="1557"/>
                    <a:pt x="1274" y="1551"/>
                    <a:pt x="1274" y="1546"/>
                  </a:cubicBezTo>
                  <a:cubicBezTo>
                    <a:pt x="1274" y="1540"/>
                    <a:pt x="1280" y="1540"/>
                    <a:pt x="1285" y="1540"/>
                  </a:cubicBezTo>
                  <a:cubicBezTo>
                    <a:pt x="1291" y="1540"/>
                    <a:pt x="1296" y="1546"/>
                    <a:pt x="1302" y="1546"/>
                  </a:cubicBezTo>
                  <a:cubicBezTo>
                    <a:pt x="1307" y="1546"/>
                    <a:pt x="1307" y="1540"/>
                    <a:pt x="1313" y="1540"/>
                  </a:cubicBezTo>
                  <a:cubicBezTo>
                    <a:pt x="1335" y="1540"/>
                    <a:pt x="1335" y="1540"/>
                    <a:pt x="1335" y="1540"/>
                  </a:cubicBezTo>
                  <a:cubicBezTo>
                    <a:pt x="1341" y="1540"/>
                    <a:pt x="1346" y="1534"/>
                    <a:pt x="1346" y="1523"/>
                  </a:cubicBezTo>
                  <a:cubicBezTo>
                    <a:pt x="1352" y="1512"/>
                    <a:pt x="1357" y="1512"/>
                    <a:pt x="1357" y="1501"/>
                  </a:cubicBezTo>
                  <a:cubicBezTo>
                    <a:pt x="1357" y="1485"/>
                    <a:pt x="1341" y="1479"/>
                    <a:pt x="1330" y="1473"/>
                  </a:cubicBezTo>
                  <a:cubicBezTo>
                    <a:pt x="1318" y="1468"/>
                    <a:pt x="1324" y="1457"/>
                    <a:pt x="1313" y="1451"/>
                  </a:cubicBezTo>
                  <a:cubicBezTo>
                    <a:pt x="1313" y="1446"/>
                    <a:pt x="1307" y="1446"/>
                    <a:pt x="1307" y="1435"/>
                  </a:cubicBezTo>
                  <a:cubicBezTo>
                    <a:pt x="1307" y="1412"/>
                    <a:pt x="1307" y="1412"/>
                    <a:pt x="1307" y="1412"/>
                  </a:cubicBezTo>
                  <a:cubicBezTo>
                    <a:pt x="1307" y="1401"/>
                    <a:pt x="1302" y="1401"/>
                    <a:pt x="1296" y="1396"/>
                  </a:cubicBezTo>
                  <a:cubicBezTo>
                    <a:pt x="1291" y="1390"/>
                    <a:pt x="1291" y="1379"/>
                    <a:pt x="1285" y="1379"/>
                  </a:cubicBezTo>
                  <a:cubicBezTo>
                    <a:pt x="1269" y="1379"/>
                    <a:pt x="1280" y="1418"/>
                    <a:pt x="1263" y="1418"/>
                  </a:cubicBezTo>
                  <a:cubicBezTo>
                    <a:pt x="1252" y="1418"/>
                    <a:pt x="1252" y="1407"/>
                    <a:pt x="1246" y="1401"/>
                  </a:cubicBezTo>
                  <a:cubicBezTo>
                    <a:pt x="1246" y="1396"/>
                    <a:pt x="1241" y="1390"/>
                    <a:pt x="1235" y="1385"/>
                  </a:cubicBezTo>
                  <a:cubicBezTo>
                    <a:pt x="1235" y="1385"/>
                    <a:pt x="1224" y="1385"/>
                    <a:pt x="1224" y="1374"/>
                  </a:cubicBezTo>
                  <a:cubicBezTo>
                    <a:pt x="1224" y="1368"/>
                    <a:pt x="1230" y="1363"/>
                    <a:pt x="1230" y="1357"/>
                  </a:cubicBezTo>
                  <a:cubicBezTo>
                    <a:pt x="1230" y="1335"/>
                    <a:pt x="1213" y="1324"/>
                    <a:pt x="1197" y="1307"/>
                  </a:cubicBezTo>
                  <a:cubicBezTo>
                    <a:pt x="1180" y="1296"/>
                    <a:pt x="1169" y="1291"/>
                    <a:pt x="1152" y="1280"/>
                  </a:cubicBezTo>
                  <a:cubicBezTo>
                    <a:pt x="1136" y="1268"/>
                    <a:pt x="1130" y="1263"/>
                    <a:pt x="1108" y="1252"/>
                  </a:cubicBezTo>
                  <a:cubicBezTo>
                    <a:pt x="1102" y="1252"/>
                    <a:pt x="1091" y="1252"/>
                    <a:pt x="1080" y="1252"/>
                  </a:cubicBezTo>
                  <a:cubicBezTo>
                    <a:pt x="1069" y="1246"/>
                    <a:pt x="1064" y="1241"/>
                    <a:pt x="1047" y="1241"/>
                  </a:cubicBezTo>
                  <a:cubicBezTo>
                    <a:pt x="1036" y="1241"/>
                    <a:pt x="1030" y="1252"/>
                    <a:pt x="1019" y="1252"/>
                  </a:cubicBezTo>
                  <a:cubicBezTo>
                    <a:pt x="1003" y="1252"/>
                    <a:pt x="1003" y="1252"/>
                    <a:pt x="1003" y="1252"/>
                  </a:cubicBezTo>
                  <a:cubicBezTo>
                    <a:pt x="1003" y="1246"/>
                    <a:pt x="1003" y="1241"/>
                    <a:pt x="1003" y="1241"/>
                  </a:cubicBezTo>
                  <a:cubicBezTo>
                    <a:pt x="997" y="1235"/>
                    <a:pt x="986" y="1235"/>
                    <a:pt x="980" y="1235"/>
                  </a:cubicBezTo>
                  <a:cubicBezTo>
                    <a:pt x="975" y="1230"/>
                    <a:pt x="969" y="1224"/>
                    <a:pt x="969" y="1219"/>
                  </a:cubicBezTo>
                  <a:cubicBezTo>
                    <a:pt x="969" y="1207"/>
                    <a:pt x="975" y="1202"/>
                    <a:pt x="975" y="1196"/>
                  </a:cubicBezTo>
                  <a:cubicBezTo>
                    <a:pt x="975" y="1185"/>
                    <a:pt x="969" y="1180"/>
                    <a:pt x="964" y="1180"/>
                  </a:cubicBezTo>
                  <a:cubicBezTo>
                    <a:pt x="958" y="1180"/>
                    <a:pt x="953" y="1180"/>
                    <a:pt x="953" y="1180"/>
                  </a:cubicBezTo>
                  <a:cubicBezTo>
                    <a:pt x="931" y="1180"/>
                    <a:pt x="969" y="1169"/>
                    <a:pt x="969" y="1169"/>
                  </a:cubicBezTo>
                  <a:cubicBezTo>
                    <a:pt x="992" y="1163"/>
                    <a:pt x="1003" y="1152"/>
                    <a:pt x="1019" y="1152"/>
                  </a:cubicBezTo>
                  <a:cubicBezTo>
                    <a:pt x="1019" y="1147"/>
                    <a:pt x="1025" y="1141"/>
                    <a:pt x="1030" y="1141"/>
                  </a:cubicBezTo>
                  <a:cubicBezTo>
                    <a:pt x="1052" y="1141"/>
                    <a:pt x="1052" y="1141"/>
                    <a:pt x="1052" y="1141"/>
                  </a:cubicBezTo>
                  <a:cubicBezTo>
                    <a:pt x="1069" y="1141"/>
                    <a:pt x="1080" y="1135"/>
                    <a:pt x="1102" y="1135"/>
                  </a:cubicBezTo>
                  <a:cubicBezTo>
                    <a:pt x="1108" y="1135"/>
                    <a:pt x="1108" y="1130"/>
                    <a:pt x="1119" y="1130"/>
                  </a:cubicBezTo>
                  <a:cubicBezTo>
                    <a:pt x="1136" y="1130"/>
                    <a:pt x="1141" y="1158"/>
                    <a:pt x="1158" y="1158"/>
                  </a:cubicBezTo>
                  <a:cubicBezTo>
                    <a:pt x="1163" y="1158"/>
                    <a:pt x="1169" y="1152"/>
                    <a:pt x="1174" y="1152"/>
                  </a:cubicBezTo>
                  <a:cubicBezTo>
                    <a:pt x="1191" y="1152"/>
                    <a:pt x="1197" y="1158"/>
                    <a:pt x="1213" y="1158"/>
                  </a:cubicBezTo>
                  <a:cubicBezTo>
                    <a:pt x="1219" y="1163"/>
                    <a:pt x="1230" y="1163"/>
                    <a:pt x="1235" y="1169"/>
                  </a:cubicBezTo>
                  <a:cubicBezTo>
                    <a:pt x="1252" y="1174"/>
                    <a:pt x="1252" y="1191"/>
                    <a:pt x="1263" y="1191"/>
                  </a:cubicBezTo>
                  <a:cubicBezTo>
                    <a:pt x="1280" y="1191"/>
                    <a:pt x="1285" y="1180"/>
                    <a:pt x="1296" y="1174"/>
                  </a:cubicBezTo>
                  <a:cubicBezTo>
                    <a:pt x="1307" y="1169"/>
                    <a:pt x="1313" y="1163"/>
                    <a:pt x="1324" y="1158"/>
                  </a:cubicBezTo>
                  <a:cubicBezTo>
                    <a:pt x="1330" y="1158"/>
                    <a:pt x="1330" y="1152"/>
                    <a:pt x="1330" y="1147"/>
                  </a:cubicBezTo>
                  <a:cubicBezTo>
                    <a:pt x="1346" y="1124"/>
                    <a:pt x="1346" y="1113"/>
                    <a:pt x="1363" y="1091"/>
                  </a:cubicBezTo>
                  <a:cubicBezTo>
                    <a:pt x="1374" y="1063"/>
                    <a:pt x="1396" y="1058"/>
                    <a:pt x="1424" y="1048"/>
                  </a:cubicBezTo>
                  <a:cubicBezTo>
                    <a:pt x="1446" y="1042"/>
                    <a:pt x="1457" y="1042"/>
                    <a:pt x="1474" y="1037"/>
                  </a:cubicBezTo>
                  <a:cubicBezTo>
                    <a:pt x="1485" y="1031"/>
                    <a:pt x="1485" y="1026"/>
                    <a:pt x="1496" y="1026"/>
                  </a:cubicBezTo>
                  <a:cubicBezTo>
                    <a:pt x="1512" y="1026"/>
                    <a:pt x="1512" y="1042"/>
                    <a:pt x="1529" y="1053"/>
                  </a:cubicBezTo>
                  <a:cubicBezTo>
                    <a:pt x="1535" y="1058"/>
                    <a:pt x="1540" y="1058"/>
                    <a:pt x="1546" y="1063"/>
                  </a:cubicBezTo>
                  <a:cubicBezTo>
                    <a:pt x="1551" y="1074"/>
                    <a:pt x="1557" y="1141"/>
                    <a:pt x="1573" y="1097"/>
                  </a:cubicBezTo>
                  <a:cubicBezTo>
                    <a:pt x="1573" y="1086"/>
                    <a:pt x="1579" y="1074"/>
                    <a:pt x="1590" y="1074"/>
                  </a:cubicBezTo>
                  <a:cubicBezTo>
                    <a:pt x="1596" y="1074"/>
                    <a:pt x="1596" y="1086"/>
                    <a:pt x="1607" y="1086"/>
                  </a:cubicBezTo>
                  <a:cubicBezTo>
                    <a:pt x="1629" y="1086"/>
                    <a:pt x="1629" y="1086"/>
                    <a:pt x="1629" y="1086"/>
                  </a:cubicBezTo>
                  <a:cubicBezTo>
                    <a:pt x="1640" y="1086"/>
                    <a:pt x="1645" y="1080"/>
                    <a:pt x="1651" y="1074"/>
                  </a:cubicBezTo>
                  <a:cubicBezTo>
                    <a:pt x="1657" y="1069"/>
                    <a:pt x="1657" y="1063"/>
                    <a:pt x="1657" y="1063"/>
                  </a:cubicBezTo>
                  <a:cubicBezTo>
                    <a:pt x="1668" y="1063"/>
                    <a:pt x="1668" y="1069"/>
                    <a:pt x="1673" y="1080"/>
                  </a:cubicBezTo>
                  <a:cubicBezTo>
                    <a:pt x="1679" y="1091"/>
                    <a:pt x="1679" y="1097"/>
                    <a:pt x="1679" y="1108"/>
                  </a:cubicBezTo>
                  <a:cubicBezTo>
                    <a:pt x="1679" y="1119"/>
                    <a:pt x="1679" y="1124"/>
                    <a:pt x="1679" y="1135"/>
                  </a:cubicBezTo>
                  <a:cubicBezTo>
                    <a:pt x="1679" y="1163"/>
                    <a:pt x="1695" y="1119"/>
                    <a:pt x="1695" y="1108"/>
                  </a:cubicBezTo>
                  <a:cubicBezTo>
                    <a:pt x="1695" y="1074"/>
                    <a:pt x="1695" y="1074"/>
                    <a:pt x="1695" y="1074"/>
                  </a:cubicBezTo>
                  <a:cubicBezTo>
                    <a:pt x="1695" y="1063"/>
                    <a:pt x="1695" y="1063"/>
                    <a:pt x="1695" y="1063"/>
                  </a:cubicBezTo>
                  <a:cubicBezTo>
                    <a:pt x="1712" y="1069"/>
                    <a:pt x="1706" y="1102"/>
                    <a:pt x="1729" y="1102"/>
                  </a:cubicBezTo>
                  <a:cubicBezTo>
                    <a:pt x="1734" y="1063"/>
                    <a:pt x="1734" y="1063"/>
                    <a:pt x="1734" y="1063"/>
                  </a:cubicBezTo>
                  <a:cubicBezTo>
                    <a:pt x="1734" y="1053"/>
                    <a:pt x="1690" y="1031"/>
                    <a:pt x="1729" y="1031"/>
                  </a:cubicBezTo>
                  <a:cubicBezTo>
                    <a:pt x="1740" y="1031"/>
                    <a:pt x="1751" y="1037"/>
                    <a:pt x="1762" y="1037"/>
                  </a:cubicBezTo>
                  <a:cubicBezTo>
                    <a:pt x="1767" y="1037"/>
                    <a:pt x="1778" y="1026"/>
                    <a:pt x="1778" y="1020"/>
                  </a:cubicBezTo>
                  <a:cubicBezTo>
                    <a:pt x="1778" y="1009"/>
                    <a:pt x="1773" y="1009"/>
                    <a:pt x="1773" y="1003"/>
                  </a:cubicBezTo>
                  <a:cubicBezTo>
                    <a:pt x="1773" y="987"/>
                    <a:pt x="1784" y="976"/>
                    <a:pt x="1784" y="965"/>
                  </a:cubicBezTo>
                  <a:cubicBezTo>
                    <a:pt x="1767" y="954"/>
                    <a:pt x="1767" y="954"/>
                    <a:pt x="1767" y="954"/>
                  </a:cubicBezTo>
                  <a:cubicBezTo>
                    <a:pt x="1756" y="954"/>
                    <a:pt x="1751" y="965"/>
                    <a:pt x="1740" y="965"/>
                  </a:cubicBezTo>
                  <a:cubicBezTo>
                    <a:pt x="1734" y="965"/>
                    <a:pt x="1729" y="965"/>
                    <a:pt x="1729" y="959"/>
                  </a:cubicBezTo>
                  <a:cubicBezTo>
                    <a:pt x="1729" y="948"/>
                    <a:pt x="1740" y="948"/>
                    <a:pt x="1751" y="942"/>
                  </a:cubicBezTo>
                  <a:cubicBezTo>
                    <a:pt x="1762" y="937"/>
                    <a:pt x="1767" y="926"/>
                    <a:pt x="1773" y="915"/>
                  </a:cubicBezTo>
                  <a:cubicBezTo>
                    <a:pt x="1778" y="909"/>
                    <a:pt x="1784" y="909"/>
                    <a:pt x="1784" y="898"/>
                  </a:cubicBezTo>
                  <a:cubicBezTo>
                    <a:pt x="1784" y="893"/>
                    <a:pt x="1778" y="887"/>
                    <a:pt x="1773" y="887"/>
                  </a:cubicBezTo>
                  <a:cubicBezTo>
                    <a:pt x="1756" y="887"/>
                    <a:pt x="1751" y="898"/>
                    <a:pt x="1740" y="898"/>
                  </a:cubicBezTo>
                  <a:cubicBezTo>
                    <a:pt x="1717" y="904"/>
                    <a:pt x="1706" y="915"/>
                    <a:pt x="1690" y="920"/>
                  </a:cubicBezTo>
                  <a:cubicBezTo>
                    <a:pt x="1679" y="920"/>
                    <a:pt x="1673" y="926"/>
                    <a:pt x="1662" y="937"/>
                  </a:cubicBezTo>
                  <a:cubicBezTo>
                    <a:pt x="1657" y="937"/>
                    <a:pt x="1657" y="942"/>
                    <a:pt x="1657" y="942"/>
                  </a:cubicBezTo>
                  <a:cubicBezTo>
                    <a:pt x="1629" y="942"/>
                    <a:pt x="1629" y="942"/>
                    <a:pt x="1629" y="942"/>
                  </a:cubicBezTo>
                  <a:cubicBezTo>
                    <a:pt x="1618" y="942"/>
                    <a:pt x="1612" y="942"/>
                    <a:pt x="1601" y="942"/>
                  </a:cubicBezTo>
                  <a:cubicBezTo>
                    <a:pt x="1584" y="942"/>
                    <a:pt x="1584" y="942"/>
                    <a:pt x="1584" y="942"/>
                  </a:cubicBezTo>
                  <a:cubicBezTo>
                    <a:pt x="1573" y="942"/>
                    <a:pt x="1568" y="937"/>
                    <a:pt x="1557" y="937"/>
                  </a:cubicBezTo>
                  <a:cubicBezTo>
                    <a:pt x="1546" y="931"/>
                    <a:pt x="1535" y="937"/>
                    <a:pt x="1524" y="937"/>
                  </a:cubicBezTo>
                  <a:cubicBezTo>
                    <a:pt x="1501" y="937"/>
                    <a:pt x="1490" y="931"/>
                    <a:pt x="1468" y="937"/>
                  </a:cubicBezTo>
                  <a:cubicBezTo>
                    <a:pt x="1463" y="942"/>
                    <a:pt x="1457" y="942"/>
                    <a:pt x="1446" y="942"/>
                  </a:cubicBezTo>
                  <a:cubicBezTo>
                    <a:pt x="1413" y="942"/>
                    <a:pt x="1413" y="942"/>
                    <a:pt x="1413" y="942"/>
                  </a:cubicBezTo>
                  <a:cubicBezTo>
                    <a:pt x="1396" y="942"/>
                    <a:pt x="1391" y="959"/>
                    <a:pt x="1374" y="959"/>
                  </a:cubicBezTo>
                  <a:cubicBezTo>
                    <a:pt x="1346" y="959"/>
                    <a:pt x="1335" y="948"/>
                    <a:pt x="1307" y="948"/>
                  </a:cubicBezTo>
                  <a:cubicBezTo>
                    <a:pt x="1291" y="948"/>
                    <a:pt x="1285" y="959"/>
                    <a:pt x="1269" y="965"/>
                  </a:cubicBezTo>
                  <a:cubicBezTo>
                    <a:pt x="1263" y="970"/>
                    <a:pt x="1263" y="976"/>
                    <a:pt x="1252" y="976"/>
                  </a:cubicBezTo>
                  <a:cubicBezTo>
                    <a:pt x="1235" y="976"/>
                    <a:pt x="1230" y="959"/>
                    <a:pt x="1219" y="942"/>
                  </a:cubicBezTo>
                  <a:cubicBezTo>
                    <a:pt x="1213" y="937"/>
                    <a:pt x="1213" y="926"/>
                    <a:pt x="1202" y="926"/>
                  </a:cubicBezTo>
                  <a:cubicBezTo>
                    <a:pt x="1191" y="926"/>
                    <a:pt x="1191" y="931"/>
                    <a:pt x="1180" y="931"/>
                  </a:cubicBezTo>
                  <a:cubicBezTo>
                    <a:pt x="1158" y="937"/>
                    <a:pt x="1147" y="942"/>
                    <a:pt x="1125" y="948"/>
                  </a:cubicBezTo>
                  <a:cubicBezTo>
                    <a:pt x="1113" y="954"/>
                    <a:pt x="1108" y="965"/>
                    <a:pt x="1091" y="965"/>
                  </a:cubicBezTo>
                  <a:cubicBezTo>
                    <a:pt x="1075" y="965"/>
                    <a:pt x="1075" y="948"/>
                    <a:pt x="1075" y="931"/>
                  </a:cubicBezTo>
                  <a:cubicBezTo>
                    <a:pt x="1069" y="920"/>
                    <a:pt x="1058" y="915"/>
                    <a:pt x="1047" y="909"/>
                  </a:cubicBezTo>
                  <a:cubicBezTo>
                    <a:pt x="1030" y="909"/>
                    <a:pt x="1019" y="898"/>
                    <a:pt x="1003" y="893"/>
                  </a:cubicBezTo>
                  <a:cubicBezTo>
                    <a:pt x="992" y="887"/>
                    <a:pt x="980" y="887"/>
                    <a:pt x="980" y="876"/>
                  </a:cubicBezTo>
                  <a:cubicBezTo>
                    <a:pt x="980" y="843"/>
                    <a:pt x="1014" y="848"/>
                    <a:pt x="969" y="848"/>
                  </a:cubicBezTo>
                  <a:cubicBezTo>
                    <a:pt x="958" y="848"/>
                    <a:pt x="964" y="837"/>
                    <a:pt x="958" y="832"/>
                  </a:cubicBezTo>
                  <a:cubicBezTo>
                    <a:pt x="953" y="821"/>
                    <a:pt x="942" y="821"/>
                    <a:pt x="942" y="809"/>
                  </a:cubicBezTo>
                  <a:cubicBezTo>
                    <a:pt x="942" y="782"/>
                    <a:pt x="942" y="782"/>
                    <a:pt x="942" y="782"/>
                  </a:cubicBezTo>
                  <a:cubicBezTo>
                    <a:pt x="942" y="776"/>
                    <a:pt x="936" y="771"/>
                    <a:pt x="936" y="760"/>
                  </a:cubicBezTo>
                  <a:cubicBezTo>
                    <a:pt x="936" y="743"/>
                    <a:pt x="969" y="715"/>
                    <a:pt x="958" y="715"/>
                  </a:cubicBezTo>
                  <a:cubicBezTo>
                    <a:pt x="953" y="715"/>
                    <a:pt x="947" y="721"/>
                    <a:pt x="942" y="721"/>
                  </a:cubicBezTo>
                  <a:cubicBezTo>
                    <a:pt x="931" y="721"/>
                    <a:pt x="931" y="721"/>
                    <a:pt x="931" y="721"/>
                  </a:cubicBezTo>
                  <a:cubicBezTo>
                    <a:pt x="931" y="710"/>
                    <a:pt x="931" y="704"/>
                    <a:pt x="925" y="693"/>
                  </a:cubicBezTo>
                  <a:cubicBezTo>
                    <a:pt x="925" y="688"/>
                    <a:pt x="914" y="688"/>
                    <a:pt x="914" y="682"/>
                  </a:cubicBezTo>
                  <a:cubicBezTo>
                    <a:pt x="914" y="671"/>
                    <a:pt x="958" y="654"/>
                    <a:pt x="914" y="654"/>
                  </a:cubicBezTo>
                  <a:cubicBezTo>
                    <a:pt x="886" y="654"/>
                    <a:pt x="875" y="699"/>
                    <a:pt x="875" y="654"/>
                  </a:cubicBezTo>
                  <a:cubicBezTo>
                    <a:pt x="875" y="621"/>
                    <a:pt x="870" y="665"/>
                    <a:pt x="847" y="665"/>
                  </a:cubicBezTo>
                  <a:cubicBezTo>
                    <a:pt x="842" y="665"/>
                    <a:pt x="842" y="660"/>
                    <a:pt x="836" y="654"/>
                  </a:cubicBezTo>
                  <a:cubicBezTo>
                    <a:pt x="836" y="649"/>
                    <a:pt x="836" y="643"/>
                    <a:pt x="831" y="643"/>
                  </a:cubicBezTo>
                  <a:cubicBezTo>
                    <a:pt x="825" y="638"/>
                    <a:pt x="820" y="638"/>
                    <a:pt x="809" y="638"/>
                  </a:cubicBezTo>
                  <a:cubicBezTo>
                    <a:pt x="798" y="638"/>
                    <a:pt x="786" y="638"/>
                    <a:pt x="775" y="632"/>
                  </a:cubicBezTo>
                  <a:cubicBezTo>
                    <a:pt x="770" y="627"/>
                    <a:pt x="764" y="616"/>
                    <a:pt x="753" y="616"/>
                  </a:cubicBezTo>
                  <a:cubicBezTo>
                    <a:pt x="742" y="616"/>
                    <a:pt x="737" y="621"/>
                    <a:pt x="731" y="627"/>
                  </a:cubicBezTo>
                  <a:cubicBezTo>
                    <a:pt x="726" y="632"/>
                    <a:pt x="731" y="638"/>
                    <a:pt x="726" y="638"/>
                  </a:cubicBezTo>
                  <a:cubicBezTo>
                    <a:pt x="720" y="638"/>
                    <a:pt x="714" y="627"/>
                    <a:pt x="714" y="627"/>
                  </a:cubicBezTo>
                  <a:cubicBezTo>
                    <a:pt x="709" y="616"/>
                    <a:pt x="698" y="610"/>
                    <a:pt x="698" y="599"/>
                  </a:cubicBezTo>
                  <a:cubicBezTo>
                    <a:pt x="698" y="599"/>
                    <a:pt x="703" y="593"/>
                    <a:pt x="703" y="588"/>
                  </a:cubicBezTo>
                  <a:cubicBezTo>
                    <a:pt x="703" y="588"/>
                    <a:pt x="703" y="588"/>
                    <a:pt x="703" y="582"/>
                  </a:cubicBezTo>
                  <a:cubicBezTo>
                    <a:pt x="681" y="582"/>
                    <a:pt x="681" y="582"/>
                    <a:pt x="681" y="582"/>
                  </a:cubicBezTo>
                  <a:cubicBezTo>
                    <a:pt x="676" y="582"/>
                    <a:pt x="670" y="582"/>
                    <a:pt x="659" y="582"/>
                  </a:cubicBezTo>
                  <a:cubicBezTo>
                    <a:pt x="665" y="593"/>
                    <a:pt x="676" y="593"/>
                    <a:pt x="676" y="604"/>
                  </a:cubicBezTo>
                  <a:cubicBezTo>
                    <a:pt x="676" y="616"/>
                    <a:pt x="665" y="616"/>
                    <a:pt x="659" y="616"/>
                  </a:cubicBezTo>
                  <a:cubicBezTo>
                    <a:pt x="648" y="627"/>
                    <a:pt x="642" y="632"/>
                    <a:pt x="626" y="632"/>
                  </a:cubicBezTo>
                  <a:cubicBezTo>
                    <a:pt x="620" y="632"/>
                    <a:pt x="615" y="632"/>
                    <a:pt x="609" y="627"/>
                  </a:cubicBezTo>
                  <a:lnTo>
                    <a:pt x="609" y="621"/>
                  </a:lnTo>
                  <a:cubicBezTo>
                    <a:pt x="593" y="610"/>
                    <a:pt x="581" y="616"/>
                    <a:pt x="565" y="616"/>
                  </a:cubicBezTo>
                  <a:cubicBezTo>
                    <a:pt x="554" y="616"/>
                    <a:pt x="548" y="616"/>
                    <a:pt x="537" y="616"/>
                  </a:cubicBezTo>
                  <a:cubicBezTo>
                    <a:pt x="526" y="616"/>
                    <a:pt x="520" y="604"/>
                    <a:pt x="520" y="593"/>
                  </a:cubicBezTo>
                  <a:cubicBezTo>
                    <a:pt x="526" y="582"/>
                    <a:pt x="532" y="577"/>
                    <a:pt x="537" y="566"/>
                  </a:cubicBezTo>
                  <a:cubicBezTo>
                    <a:pt x="537" y="555"/>
                    <a:pt x="543" y="555"/>
                    <a:pt x="543" y="543"/>
                  </a:cubicBezTo>
                  <a:cubicBezTo>
                    <a:pt x="543" y="538"/>
                    <a:pt x="543" y="532"/>
                    <a:pt x="548" y="532"/>
                  </a:cubicBezTo>
                  <a:cubicBezTo>
                    <a:pt x="554" y="527"/>
                    <a:pt x="559" y="527"/>
                    <a:pt x="570" y="527"/>
                  </a:cubicBezTo>
                  <a:cubicBezTo>
                    <a:pt x="581" y="521"/>
                    <a:pt x="593" y="516"/>
                    <a:pt x="609" y="510"/>
                  </a:cubicBezTo>
                  <a:cubicBezTo>
                    <a:pt x="615" y="510"/>
                    <a:pt x="620" y="499"/>
                    <a:pt x="626" y="494"/>
                  </a:cubicBezTo>
                  <a:cubicBezTo>
                    <a:pt x="631" y="483"/>
                    <a:pt x="637" y="471"/>
                    <a:pt x="642" y="460"/>
                  </a:cubicBezTo>
                  <a:cubicBezTo>
                    <a:pt x="659" y="427"/>
                    <a:pt x="653" y="399"/>
                    <a:pt x="676" y="366"/>
                  </a:cubicBezTo>
                  <a:cubicBezTo>
                    <a:pt x="681" y="355"/>
                    <a:pt x="681" y="349"/>
                    <a:pt x="687" y="338"/>
                  </a:cubicBezTo>
                  <a:cubicBezTo>
                    <a:pt x="692" y="327"/>
                    <a:pt x="703" y="327"/>
                    <a:pt x="714" y="322"/>
                  </a:cubicBezTo>
                  <a:cubicBezTo>
                    <a:pt x="731" y="311"/>
                    <a:pt x="737" y="305"/>
                    <a:pt x="748" y="300"/>
                  </a:cubicBezTo>
                  <a:cubicBezTo>
                    <a:pt x="753" y="305"/>
                    <a:pt x="759" y="316"/>
                    <a:pt x="770" y="316"/>
                  </a:cubicBezTo>
                  <a:cubicBezTo>
                    <a:pt x="792" y="316"/>
                    <a:pt x="803" y="305"/>
                    <a:pt x="825" y="300"/>
                  </a:cubicBezTo>
                  <a:cubicBezTo>
                    <a:pt x="853" y="289"/>
                    <a:pt x="870" y="289"/>
                    <a:pt x="897" y="277"/>
                  </a:cubicBezTo>
                  <a:cubicBezTo>
                    <a:pt x="919" y="272"/>
                    <a:pt x="919" y="250"/>
                    <a:pt x="936" y="239"/>
                  </a:cubicBezTo>
                  <a:cubicBezTo>
                    <a:pt x="953" y="228"/>
                    <a:pt x="964" y="228"/>
                    <a:pt x="980" y="217"/>
                  </a:cubicBezTo>
                  <a:cubicBezTo>
                    <a:pt x="992" y="211"/>
                    <a:pt x="997" y="200"/>
                    <a:pt x="1003" y="189"/>
                  </a:cubicBezTo>
                  <a:cubicBezTo>
                    <a:pt x="1014" y="178"/>
                    <a:pt x="1025" y="178"/>
                    <a:pt x="1036" y="172"/>
                  </a:cubicBezTo>
                  <a:cubicBezTo>
                    <a:pt x="1052" y="167"/>
                    <a:pt x="1064" y="161"/>
                    <a:pt x="1080" y="156"/>
                  </a:cubicBezTo>
                  <a:cubicBezTo>
                    <a:pt x="1086" y="150"/>
                    <a:pt x="1091" y="150"/>
                    <a:pt x="1097" y="144"/>
                  </a:cubicBezTo>
                  <a:cubicBezTo>
                    <a:pt x="1130" y="139"/>
                    <a:pt x="1147" y="139"/>
                    <a:pt x="1180" y="139"/>
                  </a:cubicBezTo>
                  <a:cubicBezTo>
                    <a:pt x="1213" y="139"/>
                    <a:pt x="1235" y="144"/>
                    <a:pt x="1274" y="156"/>
                  </a:cubicBezTo>
                  <a:cubicBezTo>
                    <a:pt x="1302" y="167"/>
                    <a:pt x="1318" y="183"/>
                    <a:pt x="1352" y="183"/>
                  </a:cubicBezTo>
                  <a:cubicBezTo>
                    <a:pt x="1363" y="183"/>
                    <a:pt x="1368" y="183"/>
                    <a:pt x="1379" y="183"/>
                  </a:cubicBezTo>
                  <a:cubicBezTo>
                    <a:pt x="1385" y="183"/>
                    <a:pt x="1391" y="183"/>
                    <a:pt x="1396" y="194"/>
                  </a:cubicBezTo>
                  <a:cubicBezTo>
                    <a:pt x="1402" y="194"/>
                    <a:pt x="1402" y="200"/>
                    <a:pt x="1407" y="205"/>
                  </a:cubicBezTo>
                  <a:cubicBezTo>
                    <a:pt x="1435" y="217"/>
                    <a:pt x="1451" y="222"/>
                    <a:pt x="1474" y="233"/>
                  </a:cubicBezTo>
                  <a:cubicBezTo>
                    <a:pt x="1485" y="239"/>
                    <a:pt x="1490" y="244"/>
                    <a:pt x="1501" y="255"/>
                  </a:cubicBezTo>
                  <a:cubicBezTo>
                    <a:pt x="1512" y="266"/>
                    <a:pt x="1518" y="266"/>
                    <a:pt x="1529" y="277"/>
                  </a:cubicBezTo>
                  <a:cubicBezTo>
                    <a:pt x="1540" y="289"/>
                    <a:pt x="1540" y="300"/>
                    <a:pt x="1557" y="300"/>
                  </a:cubicBezTo>
                  <a:cubicBezTo>
                    <a:pt x="1573" y="300"/>
                    <a:pt x="1573" y="300"/>
                    <a:pt x="1573" y="300"/>
                  </a:cubicBezTo>
                  <a:cubicBezTo>
                    <a:pt x="1596" y="300"/>
                    <a:pt x="1607" y="305"/>
                    <a:pt x="1623" y="305"/>
                  </a:cubicBezTo>
                  <a:cubicBezTo>
                    <a:pt x="1634" y="305"/>
                    <a:pt x="1640" y="300"/>
                    <a:pt x="1651" y="300"/>
                  </a:cubicBezTo>
                  <a:cubicBezTo>
                    <a:pt x="1662" y="300"/>
                    <a:pt x="1668" y="311"/>
                    <a:pt x="1679" y="311"/>
                  </a:cubicBezTo>
                  <a:cubicBezTo>
                    <a:pt x="1701" y="311"/>
                    <a:pt x="1701" y="311"/>
                    <a:pt x="1701" y="311"/>
                  </a:cubicBezTo>
                  <a:cubicBezTo>
                    <a:pt x="1706" y="311"/>
                    <a:pt x="1712" y="305"/>
                    <a:pt x="1717" y="305"/>
                  </a:cubicBezTo>
                  <a:cubicBezTo>
                    <a:pt x="1734" y="305"/>
                    <a:pt x="1740" y="316"/>
                    <a:pt x="1756" y="322"/>
                  </a:cubicBezTo>
                  <a:cubicBezTo>
                    <a:pt x="1773" y="333"/>
                    <a:pt x="1790" y="327"/>
                    <a:pt x="1806" y="333"/>
                  </a:cubicBezTo>
                  <a:cubicBezTo>
                    <a:pt x="1823" y="338"/>
                    <a:pt x="1828" y="338"/>
                    <a:pt x="1839" y="349"/>
                  </a:cubicBezTo>
                  <a:cubicBezTo>
                    <a:pt x="1850" y="372"/>
                    <a:pt x="1845" y="383"/>
                    <a:pt x="1850" y="405"/>
                  </a:cubicBezTo>
                  <a:cubicBezTo>
                    <a:pt x="1856" y="422"/>
                    <a:pt x="1856" y="433"/>
                    <a:pt x="1862" y="455"/>
                  </a:cubicBezTo>
                  <a:cubicBezTo>
                    <a:pt x="1867" y="471"/>
                    <a:pt x="1867" y="483"/>
                    <a:pt x="1884" y="494"/>
                  </a:cubicBezTo>
                  <a:cubicBezTo>
                    <a:pt x="1895" y="505"/>
                    <a:pt x="1906" y="516"/>
                    <a:pt x="1917" y="532"/>
                  </a:cubicBezTo>
                  <a:cubicBezTo>
                    <a:pt x="1923" y="543"/>
                    <a:pt x="1934" y="549"/>
                    <a:pt x="1934" y="566"/>
                  </a:cubicBezTo>
                  <a:cubicBezTo>
                    <a:pt x="1934" y="582"/>
                    <a:pt x="1923" y="582"/>
                    <a:pt x="1917" y="593"/>
                  </a:cubicBezTo>
                  <a:cubicBezTo>
                    <a:pt x="1911" y="616"/>
                    <a:pt x="1917" y="627"/>
                    <a:pt x="1911" y="643"/>
                  </a:cubicBezTo>
                  <a:cubicBezTo>
                    <a:pt x="1911" y="654"/>
                    <a:pt x="1900" y="660"/>
                    <a:pt x="1895" y="671"/>
                  </a:cubicBezTo>
                  <a:cubicBezTo>
                    <a:pt x="1889" y="676"/>
                    <a:pt x="1884" y="682"/>
                    <a:pt x="1878" y="688"/>
                  </a:cubicBezTo>
                  <a:cubicBezTo>
                    <a:pt x="1867" y="693"/>
                    <a:pt x="1856" y="693"/>
                    <a:pt x="1856" y="704"/>
                  </a:cubicBezTo>
                  <a:cubicBezTo>
                    <a:pt x="1856" y="721"/>
                    <a:pt x="1862" y="721"/>
                    <a:pt x="1862" y="737"/>
                  </a:cubicBezTo>
                  <a:cubicBezTo>
                    <a:pt x="1862" y="760"/>
                    <a:pt x="1867" y="776"/>
                    <a:pt x="1873" y="804"/>
                  </a:cubicBezTo>
                  <a:cubicBezTo>
                    <a:pt x="1878" y="809"/>
                    <a:pt x="1884" y="815"/>
                    <a:pt x="1884" y="826"/>
                  </a:cubicBezTo>
                  <a:cubicBezTo>
                    <a:pt x="1884" y="848"/>
                    <a:pt x="1884" y="848"/>
                    <a:pt x="1884" y="848"/>
                  </a:cubicBezTo>
                  <a:cubicBezTo>
                    <a:pt x="1884" y="870"/>
                    <a:pt x="1867" y="876"/>
                    <a:pt x="1867" y="898"/>
                  </a:cubicBezTo>
                  <a:cubicBezTo>
                    <a:pt x="1867" y="920"/>
                    <a:pt x="1878" y="926"/>
                    <a:pt x="1884" y="942"/>
                  </a:cubicBezTo>
                  <a:cubicBezTo>
                    <a:pt x="1889" y="959"/>
                    <a:pt x="1889" y="970"/>
                    <a:pt x="1895" y="987"/>
                  </a:cubicBezTo>
                  <a:cubicBezTo>
                    <a:pt x="1895" y="998"/>
                    <a:pt x="1895" y="1003"/>
                    <a:pt x="1900" y="1015"/>
                  </a:cubicBezTo>
                  <a:cubicBezTo>
                    <a:pt x="1917" y="1031"/>
                    <a:pt x="1934" y="1031"/>
                    <a:pt x="1945" y="1053"/>
                  </a:cubicBezTo>
                  <a:cubicBezTo>
                    <a:pt x="1967" y="1086"/>
                    <a:pt x="1972" y="1102"/>
                    <a:pt x="1989" y="1135"/>
                  </a:cubicBezTo>
                  <a:cubicBezTo>
                    <a:pt x="1995" y="1152"/>
                    <a:pt x="1995" y="1163"/>
                    <a:pt x="2006" y="1180"/>
                  </a:cubicBezTo>
                  <a:cubicBezTo>
                    <a:pt x="2011" y="1191"/>
                    <a:pt x="2017" y="1207"/>
                    <a:pt x="2028" y="1207"/>
                  </a:cubicBezTo>
                  <a:cubicBezTo>
                    <a:pt x="2033" y="1207"/>
                    <a:pt x="2039" y="1202"/>
                    <a:pt x="2039" y="1191"/>
                  </a:cubicBezTo>
                  <a:cubicBezTo>
                    <a:pt x="2039" y="1180"/>
                    <a:pt x="2033" y="1180"/>
                    <a:pt x="2028" y="1169"/>
                  </a:cubicBezTo>
                  <a:cubicBezTo>
                    <a:pt x="2017" y="1141"/>
                    <a:pt x="2017" y="1124"/>
                    <a:pt x="2017" y="1091"/>
                  </a:cubicBezTo>
                  <a:cubicBezTo>
                    <a:pt x="2017" y="1074"/>
                    <a:pt x="2017" y="1074"/>
                    <a:pt x="2017" y="1074"/>
                  </a:cubicBezTo>
                  <a:cubicBezTo>
                    <a:pt x="2017" y="1063"/>
                    <a:pt x="2028" y="1063"/>
                    <a:pt x="2033" y="1063"/>
                  </a:cubicBezTo>
                  <a:cubicBezTo>
                    <a:pt x="2039" y="1063"/>
                    <a:pt x="2039" y="1058"/>
                    <a:pt x="2044" y="1058"/>
                  </a:cubicBezTo>
                  <a:cubicBezTo>
                    <a:pt x="2061" y="1058"/>
                    <a:pt x="2072" y="1058"/>
                    <a:pt x="2089" y="1063"/>
                  </a:cubicBezTo>
                  <a:cubicBezTo>
                    <a:pt x="2100" y="1069"/>
                    <a:pt x="2100" y="1086"/>
                    <a:pt x="2100" y="1097"/>
                  </a:cubicBezTo>
                  <a:cubicBezTo>
                    <a:pt x="2100" y="1169"/>
                    <a:pt x="2100" y="1169"/>
                    <a:pt x="2100" y="1169"/>
                  </a:cubicBezTo>
                  <a:cubicBezTo>
                    <a:pt x="2100" y="1174"/>
                    <a:pt x="2100" y="1174"/>
                    <a:pt x="2100" y="1180"/>
                  </a:cubicBezTo>
                  <a:cubicBezTo>
                    <a:pt x="2105" y="1196"/>
                    <a:pt x="2105" y="1202"/>
                    <a:pt x="2105" y="1219"/>
                  </a:cubicBezTo>
                  <a:cubicBezTo>
                    <a:pt x="2111" y="1235"/>
                    <a:pt x="2116" y="1263"/>
                    <a:pt x="2133" y="1263"/>
                  </a:cubicBezTo>
                  <a:lnTo>
                    <a:pt x="2133" y="1263"/>
                  </a:lnTo>
                  <a:cubicBezTo>
                    <a:pt x="2133" y="1285"/>
                    <a:pt x="2139" y="1302"/>
                    <a:pt x="2133" y="1324"/>
                  </a:cubicBezTo>
                  <a:cubicBezTo>
                    <a:pt x="2128" y="1346"/>
                    <a:pt x="2111" y="1363"/>
                    <a:pt x="2111" y="1390"/>
                  </a:cubicBezTo>
                  <a:cubicBezTo>
                    <a:pt x="2111" y="1424"/>
                    <a:pt x="2111" y="1446"/>
                    <a:pt x="2128" y="1479"/>
                  </a:cubicBezTo>
                  <a:cubicBezTo>
                    <a:pt x="2128" y="1490"/>
                    <a:pt x="2133" y="1496"/>
                    <a:pt x="2139" y="1507"/>
                  </a:cubicBezTo>
                  <a:cubicBezTo>
                    <a:pt x="2150" y="1534"/>
                    <a:pt x="2150" y="1551"/>
                    <a:pt x="2161" y="1579"/>
                  </a:cubicBezTo>
                  <a:cubicBezTo>
                    <a:pt x="2172" y="1612"/>
                    <a:pt x="2189" y="1629"/>
                    <a:pt x="2194" y="1667"/>
                  </a:cubicBezTo>
                  <a:cubicBezTo>
                    <a:pt x="2161" y="1662"/>
                    <a:pt x="2144" y="1662"/>
                    <a:pt x="2111" y="1662"/>
                  </a:cubicBezTo>
                  <a:close/>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42" name="Freeform 99">
              <a:extLst>
                <a:ext uri="{FF2B5EF4-FFF2-40B4-BE49-F238E27FC236}">
                  <a16:creationId xmlns:a16="http://schemas.microsoft.com/office/drawing/2014/main" xmlns="" id="{A1ED9CFF-D44B-4EDD-B971-7A90CA682DFE}"/>
                </a:ext>
              </a:extLst>
            </p:cNvPr>
            <p:cNvSpPr>
              <a:spLocks noChangeArrowheads="1"/>
            </p:cNvSpPr>
            <p:nvPr/>
          </p:nvSpPr>
          <p:spPr bwMode="auto">
            <a:xfrm>
              <a:off x="21213968" y="3101976"/>
              <a:ext cx="801636" cy="739775"/>
            </a:xfrm>
            <a:custGeom>
              <a:avLst/>
              <a:gdLst>
                <a:gd name="T0" fmla="*/ 2161 w 2229"/>
                <a:gd name="T1" fmla="*/ 1159 h 2057"/>
                <a:gd name="T2" fmla="*/ 2189 w 2229"/>
                <a:gd name="T3" fmla="*/ 1153 h 2057"/>
                <a:gd name="T4" fmla="*/ 1679 w 2229"/>
                <a:gd name="T5" fmla="*/ 111 h 2057"/>
                <a:gd name="T6" fmla="*/ 1768 w 2229"/>
                <a:gd name="T7" fmla="*/ 244 h 2057"/>
                <a:gd name="T8" fmla="*/ 1857 w 2229"/>
                <a:gd name="T9" fmla="*/ 72 h 2057"/>
                <a:gd name="T10" fmla="*/ 1408 w 2229"/>
                <a:gd name="T11" fmla="*/ 1685 h 2057"/>
                <a:gd name="T12" fmla="*/ 1330 w 2229"/>
                <a:gd name="T13" fmla="*/ 1835 h 2057"/>
                <a:gd name="T14" fmla="*/ 1535 w 2229"/>
                <a:gd name="T15" fmla="*/ 1835 h 2057"/>
                <a:gd name="T16" fmla="*/ 1580 w 2229"/>
                <a:gd name="T17" fmla="*/ 1768 h 2057"/>
                <a:gd name="T18" fmla="*/ 1408 w 2229"/>
                <a:gd name="T19" fmla="*/ 1685 h 2057"/>
                <a:gd name="T20" fmla="*/ 1424 w 2229"/>
                <a:gd name="T21" fmla="*/ 1657 h 2057"/>
                <a:gd name="T22" fmla="*/ 1363 w 2229"/>
                <a:gd name="T23" fmla="*/ 1613 h 2057"/>
                <a:gd name="T24" fmla="*/ 1264 w 2229"/>
                <a:gd name="T25" fmla="*/ 1319 h 2057"/>
                <a:gd name="T26" fmla="*/ 1363 w 2229"/>
                <a:gd name="T27" fmla="*/ 1458 h 2057"/>
                <a:gd name="T28" fmla="*/ 1513 w 2229"/>
                <a:gd name="T29" fmla="*/ 1436 h 2057"/>
                <a:gd name="T30" fmla="*/ 1391 w 2229"/>
                <a:gd name="T31" fmla="*/ 1369 h 2057"/>
                <a:gd name="T32" fmla="*/ 1369 w 2229"/>
                <a:gd name="T33" fmla="*/ 1242 h 2057"/>
                <a:gd name="T34" fmla="*/ 1203 w 2229"/>
                <a:gd name="T35" fmla="*/ 1430 h 2057"/>
                <a:gd name="T36" fmla="*/ 1242 w 2229"/>
                <a:gd name="T37" fmla="*/ 1375 h 2057"/>
                <a:gd name="T38" fmla="*/ 1203 w 2229"/>
                <a:gd name="T39" fmla="*/ 1430 h 2057"/>
                <a:gd name="T40" fmla="*/ 1319 w 2229"/>
                <a:gd name="T41" fmla="*/ 1103 h 2057"/>
                <a:gd name="T42" fmla="*/ 1181 w 2229"/>
                <a:gd name="T43" fmla="*/ 1225 h 2057"/>
                <a:gd name="T44" fmla="*/ 1247 w 2229"/>
                <a:gd name="T45" fmla="*/ 1303 h 2057"/>
                <a:gd name="T46" fmla="*/ 1219 w 2229"/>
                <a:gd name="T47" fmla="*/ 1214 h 2057"/>
                <a:gd name="T48" fmla="*/ 1513 w 2229"/>
                <a:gd name="T49" fmla="*/ 1303 h 2057"/>
                <a:gd name="T50" fmla="*/ 1408 w 2229"/>
                <a:gd name="T51" fmla="*/ 1053 h 2057"/>
                <a:gd name="T52" fmla="*/ 1375 w 2229"/>
                <a:gd name="T53" fmla="*/ 876 h 2057"/>
                <a:gd name="T54" fmla="*/ 1358 w 2229"/>
                <a:gd name="T55" fmla="*/ 721 h 2057"/>
                <a:gd name="T56" fmla="*/ 1308 w 2229"/>
                <a:gd name="T57" fmla="*/ 610 h 2057"/>
                <a:gd name="T58" fmla="*/ 1380 w 2229"/>
                <a:gd name="T59" fmla="*/ 394 h 2057"/>
                <a:gd name="T60" fmla="*/ 1574 w 2229"/>
                <a:gd name="T61" fmla="*/ 178 h 2057"/>
                <a:gd name="T62" fmla="*/ 1508 w 2229"/>
                <a:gd name="T63" fmla="*/ 289 h 2057"/>
                <a:gd name="T64" fmla="*/ 1552 w 2229"/>
                <a:gd name="T65" fmla="*/ 560 h 2057"/>
                <a:gd name="T66" fmla="*/ 1430 w 2229"/>
                <a:gd name="T67" fmla="*/ 732 h 2057"/>
                <a:gd name="T68" fmla="*/ 1524 w 2229"/>
                <a:gd name="T69" fmla="*/ 743 h 2057"/>
                <a:gd name="T70" fmla="*/ 1629 w 2229"/>
                <a:gd name="T71" fmla="*/ 555 h 2057"/>
                <a:gd name="T72" fmla="*/ 1857 w 2229"/>
                <a:gd name="T73" fmla="*/ 460 h 2057"/>
                <a:gd name="T74" fmla="*/ 1812 w 2229"/>
                <a:gd name="T75" fmla="*/ 682 h 2057"/>
                <a:gd name="T76" fmla="*/ 1657 w 2229"/>
                <a:gd name="T77" fmla="*/ 776 h 2057"/>
                <a:gd name="T78" fmla="*/ 1812 w 2229"/>
                <a:gd name="T79" fmla="*/ 870 h 2057"/>
                <a:gd name="T80" fmla="*/ 1762 w 2229"/>
                <a:gd name="T81" fmla="*/ 954 h 2057"/>
                <a:gd name="T82" fmla="*/ 1563 w 2229"/>
                <a:gd name="T83" fmla="*/ 921 h 2057"/>
                <a:gd name="T84" fmla="*/ 1552 w 2229"/>
                <a:gd name="T85" fmla="*/ 1197 h 2057"/>
                <a:gd name="T86" fmla="*/ 1679 w 2229"/>
                <a:gd name="T87" fmla="*/ 1436 h 2057"/>
                <a:gd name="T88" fmla="*/ 1641 w 2229"/>
                <a:gd name="T89" fmla="*/ 1447 h 2057"/>
                <a:gd name="T90" fmla="*/ 1607 w 2229"/>
                <a:gd name="T91" fmla="*/ 133 h 2057"/>
                <a:gd name="T92" fmla="*/ 1447 w 2229"/>
                <a:gd name="T93" fmla="*/ 178 h 2057"/>
                <a:gd name="T94" fmla="*/ 1480 w 2229"/>
                <a:gd name="T95" fmla="*/ 167 h 2057"/>
                <a:gd name="T96" fmla="*/ 11 w 2229"/>
                <a:gd name="T97" fmla="*/ 1874 h 2057"/>
                <a:gd name="T98" fmla="*/ 150 w 2229"/>
                <a:gd name="T99" fmla="*/ 1818 h 2057"/>
                <a:gd name="T100" fmla="*/ 360 w 2229"/>
                <a:gd name="T101" fmla="*/ 1846 h 2057"/>
                <a:gd name="T102" fmla="*/ 410 w 2229"/>
                <a:gd name="T103" fmla="*/ 1851 h 2057"/>
                <a:gd name="T104" fmla="*/ 272 w 2229"/>
                <a:gd name="T105" fmla="*/ 1946 h 2057"/>
                <a:gd name="T106" fmla="*/ 0 w 2229"/>
                <a:gd name="T107" fmla="*/ 1890 h 2057"/>
                <a:gd name="T108" fmla="*/ 565 w 2229"/>
                <a:gd name="T109" fmla="*/ 1885 h 2057"/>
                <a:gd name="T110" fmla="*/ 687 w 2229"/>
                <a:gd name="T111" fmla="*/ 1929 h 2057"/>
                <a:gd name="T112" fmla="*/ 477 w 2229"/>
                <a:gd name="T113" fmla="*/ 1940 h 2057"/>
                <a:gd name="T114" fmla="*/ 654 w 2229"/>
                <a:gd name="T115" fmla="*/ 2023 h 2057"/>
                <a:gd name="T116" fmla="*/ 710 w 2229"/>
                <a:gd name="T117" fmla="*/ 1990 h 20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229" h="2057">
                  <a:moveTo>
                    <a:pt x="2134" y="1103"/>
                  </a:moveTo>
                  <a:lnTo>
                    <a:pt x="2134" y="1103"/>
                  </a:lnTo>
                  <a:lnTo>
                    <a:pt x="2134" y="1109"/>
                  </a:lnTo>
                  <a:cubicBezTo>
                    <a:pt x="2134" y="1131"/>
                    <a:pt x="2150" y="1142"/>
                    <a:pt x="2161" y="1159"/>
                  </a:cubicBezTo>
                  <a:cubicBezTo>
                    <a:pt x="2178" y="1181"/>
                    <a:pt x="2189" y="1203"/>
                    <a:pt x="2217" y="1203"/>
                  </a:cubicBezTo>
                  <a:cubicBezTo>
                    <a:pt x="2228" y="1203"/>
                    <a:pt x="2228" y="1203"/>
                    <a:pt x="2228" y="1203"/>
                  </a:cubicBezTo>
                  <a:cubicBezTo>
                    <a:pt x="2228" y="1186"/>
                    <a:pt x="2228" y="1186"/>
                    <a:pt x="2228" y="1186"/>
                  </a:cubicBezTo>
                  <a:cubicBezTo>
                    <a:pt x="2228" y="1164"/>
                    <a:pt x="2206" y="1164"/>
                    <a:pt x="2189" y="1153"/>
                  </a:cubicBezTo>
                  <a:cubicBezTo>
                    <a:pt x="2167" y="1136"/>
                    <a:pt x="2161" y="1114"/>
                    <a:pt x="2134" y="1103"/>
                  </a:cubicBezTo>
                  <a:close/>
                  <a:moveTo>
                    <a:pt x="1724" y="45"/>
                  </a:moveTo>
                  <a:lnTo>
                    <a:pt x="1724" y="45"/>
                  </a:lnTo>
                  <a:cubicBezTo>
                    <a:pt x="1702" y="67"/>
                    <a:pt x="1690" y="78"/>
                    <a:pt x="1679" y="111"/>
                  </a:cubicBezTo>
                  <a:cubicBezTo>
                    <a:pt x="1663" y="172"/>
                    <a:pt x="1668" y="117"/>
                    <a:pt x="1668" y="161"/>
                  </a:cubicBezTo>
                  <a:cubicBezTo>
                    <a:pt x="1668" y="200"/>
                    <a:pt x="1668" y="200"/>
                    <a:pt x="1668" y="200"/>
                  </a:cubicBezTo>
                  <a:cubicBezTo>
                    <a:pt x="1668" y="283"/>
                    <a:pt x="1696" y="233"/>
                    <a:pt x="1724" y="233"/>
                  </a:cubicBezTo>
                  <a:cubicBezTo>
                    <a:pt x="1740" y="233"/>
                    <a:pt x="1751" y="244"/>
                    <a:pt x="1768" y="244"/>
                  </a:cubicBezTo>
                  <a:cubicBezTo>
                    <a:pt x="1790" y="244"/>
                    <a:pt x="1790" y="222"/>
                    <a:pt x="1801" y="205"/>
                  </a:cubicBezTo>
                  <a:cubicBezTo>
                    <a:pt x="1812" y="189"/>
                    <a:pt x="1823" y="178"/>
                    <a:pt x="1829" y="161"/>
                  </a:cubicBezTo>
                  <a:cubicBezTo>
                    <a:pt x="1835" y="145"/>
                    <a:pt x="1835" y="128"/>
                    <a:pt x="1840" y="117"/>
                  </a:cubicBezTo>
                  <a:cubicBezTo>
                    <a:pt x="1846" y="100"/>
                    <a:pt x="1857" y="89"/>
                    <a:pt x="1857" y="72"/>
                  </a:cubicBezTo>
                  <a:cubicBezTo>
                    <a:pt x="1857" y="61"/>
                    <a:pt x="1851" y="56"/>
                    <a:pt x="1840" y="50"/>
                  </a:cubicBezTo>
                  <a:cubicBezTo>
                    <a:pt x="1779" y="6"/>
                    <a:pt x="1768" y="0"/>
                    <a:pt x="1724" y="45"/>
                  </a:cubicBezTo>
                  <a:close/>
                  <a:moveTo>
                    <a:pt x="1408" y="1685"/>
                  </a:moveTo>
                  <a:lnTo>
                    <a:pt x="1408" y="1685"/>
                  </a:lnTo>
                  <a:cubicBezTo>
                    <a:pt x="1397" y="1691"/>
                    <a:pt x="1391" y="1702"/>
                    <a:pt x="1380" y="1707"/>
                  </a:cubicBezTo>
                  <a:cubicBezTo>
                    <a:pt x="1363" y="1718"/>
                    <a:pt x="1347" y="1724"/>
                    <a:pt x="1319" y="1724"/>
                  </a:cubicBezTo>
                  <a:cubicBezTo>
                    <a:pt x="1308" y="1757"/>
                    <a:pt x="1297" y="1774"/>
                    <a:pt x="1297" y="1813"/>
                  </a:cubicBezTo>
                  <a:cubicBezTo>
                    <a:pt x="1297" y="1829"/>
                    <a:pt x="1314" y="1829"/>
                    <a:pt x="1330" y="1835"/>
                  </a:cubicBezTo>
                  <a:cubicBezTo>
                    <a:pt x="1347" y="1846"/>
                    <a:pt x="1352" y="1868"/>
                    <a:pt x="1375" y="1868"/>
                  </a:cubicBezTo>
                  <a:cubicBezTo>
                    <a:pt x="1413" y="1868"/>
                    <a:pt x="1430" y="1835"/>
                    <a:pt x="1469" y="1835"/>
                  </a:cubicBezTo>
                  <a:cubicBezTo>
                    <a:pt x="1502" y="1835"/>
                    <a:pt x="1502" y="1835"/>
                    <a:pt x="1502" y="1835"/>
                  </a:cubicBezTo>
                  <a:cubicBezTo>
                    <a:pt x="1519" y="1835"/>
                    <a:pt x="1524" y="1835"/>
                    <a:pt x="1535" y="1835"/>
                  </a:cubicBezTo>
                  <a:cubicBezTo>
                    <a:pt x="1569" y="1835"/>
                    <a:pt x="1580" y="1851"/>
                    <a:pt x="1607" y="1851"/>
                  </a:cubicBezTo>
                  <a:cubicBezTo>
                    <a:pt x="1635" y="1851"/>
                    <a:pt x="1635" y="1851"/>
                    <a:pt x="1635" y="1851"/>
                  </a:cubicBezTo>
                  <a:cubicBezTo>
                    <a:pt x="1635" y="1829"/>
                    <a:pt x="1635" y="1829"/>
                    <a:pt x="1635" y="1829"/>
                  </a:cubicBezTo>
                  <a:cubicBezTo>
                    <a:pt x="1635" y="1796"/>
                    <a:pt x="1613" y="1779"/>
                    <a:pt x="1580" y="1768"/>
                  </a:cubicBezTo>
                  <a:cubicBezTo>
                    <a:pt x="1563" y="1763"/>
                    <a:pt x="1557" y="1741"/>
                    <a:pt x="1535" y="1735"/>
                  </a:cubicBezTo>
                  <a:cubicBezTo>
                    <a:pt x="1519" y="1729"/>
                    <a:pt x="1508" y="1729"/>
                    <a:pt x="1485" y="1724"/>
                  </a:cubicBezTo>
                  <a:cubicBezTo>
                    <a:pt x="1469" y="1718"/>
                    <a:pt x="1463" y="1696"/>
                    <a:pt x="1447" y="1691"/>
                  </a:cubicBezTo>
                  <a:cubicBezTo>
                    <a:pt x="1408" y="1685"/>
                    <a:pt x="1408" y="1685"/>
                    <a:pt x="1408" y="1685"/>
                  </a:cubicBezTo>
                  <a:close/>
                  <a:moveTo>
                    <a:pt x="1363" y="1613"/>
                  </a:moveTo>
                  <a:lnTo>
                    <a:pt x="1363" y="1613"/>
                  </a:lnTo>
                  <a:cubicBezTo>
                    <a:pt x="1352" y="1613"/>
                    <a:pt x="1352" y="1630"/>
                    <a:pt x="1347" y="1641"/>
                  </a:cubicBezTo>
                  <a:cubicBezTo>
                    <a:pt x="1375" y="1652"/>
                    <a:pt x="1391" y="1652"/>
                    <a:pt x="1424" y="1657"/>
                  </a:cubicBezTo>
                  <a:cubicBezTo>
                    <a:pt x="1430" y="1646"/>
                    <a:pt x="1430" y="1646"/>
                    <a:pt x="1430" y="1646"/>
                  </a:cubicBezTo>
                  <a:cubicBezTo>
                    <a:pt x="1430" y="1641"/>
                    <a:pt x="1430" y="1641"/>
                    <a:pt x="1430" y="1641"/>
                  </a:cubicBezTo>
                  <a:cubicBezTo>
                    <a:pt x="1413" y="1641"/>
                    <a:pt x="1402" y="1641"/>
                    <a:pt x="1391" y="1630"/>
                  </a:cubicBezTo>
                  <a:cubicBezTo>
                    <a:pt x="1380" y="1624"/>
                    <a:pt x="1375" y="1613"/>
                    <a:pt x="1363" y="1613"/>
                  </a:cubicBezTo>
                  <a:close/>
                  <a:moveTo>
                    <a:pt x="1303" y="1253"/>
                  </a:moveTo>
                  <a:lnTo>
                    <a:pt x="1303" y="1253"/>
                  </a:lnTo>
                  <a:cubicBezTo>
                    <a:pt x="1286" y="1253"/>
                    <a:pt x="1275" y="1275"/>
                    <a:pt x="1275" y="1292"/>
                  </a:cubicBezTo>
                  <a:cubicBezTo>
                    <a:pt x="1269" y="1303"/>
                    <a:pt x="1264" y="1308"/>
                    <a:pt x="1264" y="1319"/>
                  </a:cubicBezTo>
                  <a:cubicBezTo>
                    <a:pt x="1264" y="1353"/>
                    <a:pt x="1291" y="1358"/>
                    <a:pt x="1319" y="1380"/>
                  </a:cubicBezTo>
                  <a:cubicBezTo>
                    <a:pt x="1325" y="1386"/>
                    <a:pt x="1336" y="1386"/>
                    <a:pt x="1336" y="1397"/>
                  </a:cubicBezTo>
                  <a:cubicBezTo>
                    <a:pt x="1336" y="1408"/>
                    <a:pt x="1330" y="1414"/>
                    <a:pt x="1330" y="1430"/>
                  </a:cubicBezTo>
                  <a:cubicBezTo>
                    <a:pt x="1330" y="1447"/>
                    <a:pt x="1347" y="1458"/>
                    <a:pt x="1363" y="1458"/>
                  </a:cubicBezTo>
                  <a:cubicBezTo>
                    <a:pt x="1380" y="1458"/>
                    <a:pt x="1386" y="1447"/>
                    <a:pt x="1402" y="1447"/>
                  </a:cubicBezTo>
                  <a:cubicBezTo>
                    <a:pt x="1413" y="1447"/>
                    <a:pt x="1413" y="1458"/>
                    <a:pt x="1419" y="1463"/>
                  </a:cubicBezTo>
                  <a:cubicBezTo>
                    <a:pt x="1430" y="1474"/>
                    <a:pt x="1441" y="1491"/>
                    <a:pt x="1463" y="1491"/>
                  </a:cubicBezTo>
                  <a:cubicBezTo>
                    <a:pt x="1491" y="1491"/>
                    <a:pt x="1513" y="1463"/>
                    <a:pt x="1513" y="1436"/>
                  </a:cubicBezTo>
                  <a:cubicBezTo>
                    <a:pt x="1513" y="1430"/>
                    <a:pt x="1502" y="1425"/>
                    <a:pt x="1496" y="1425"/>
                  </a:cubicBezTo>
                  <a:cubicBezTo>
                    <a:pt x="1485" y="1419"/>
                    <a:pt x="1480" y="1414"/>
                    <a:pt x="1469" y="1408"/>
                  </a:cubicBezTo>
                  <a:cubicBezTo>
                    <a:pt x="1452" y="1408"/>
                    <a:pt x="1436" y="1419"/>
                    <a:pt x="1419" y="1414"/>
                  </a:cubicBezTo>
                  <a:cubicBezTo>
                    <a:pt x="1402" y="1402"/>
                    <a:pt x="1397" y="1386"/>
                    <a:pt x="1391" y="1369"/>
                  </a:cubicBezTo>
                  <a:cubicBezTo>
                    <a:pt x="1402" y="1364"/>
                    <a:pt x="1408" y="1353"/>
                    <a:pt x="1413" y="1336"/>
                  </a:cubicBezTo>
                  <a:cubicBezTo>
                    <a:pt x="1413" y="1330"/>
                    <a:pt x="1424" y="1325"/>
                    <a:pt x="1424" y="1314"/>
                  </a:cubicBezTo>
                  <a:cubicBezTo>
                    <a:pt x="1424" y="1297"/>
                    <a:pt x="1408" y="1297"/>
                    <a:pt x="1397" y="1286"/>
                  </a:cubicBezTo>
                  <a:cubicBezTo>
                    <a:pt x="1386" y="1269"/>
                    <a:pt x="1380" y="1253"/>
                    <a:pt x="1369" y="1242"/>
                  </a:cubicBezTo>
                  <a:cubicBezTo>
                    <a:pt x="1358" y="1258"/>
                    <a:pt x="1352" y="1269"/>
                    <a:pt x="1341" y="1281"/>
                  </a:cubicBezTo>
                  <a:cubicBezTo>
                    <a:pt x="1336" y="1281"/>
                    <a:pt x="1336" y="1292"/>
                    <a:pt x="1325" y="1292"/>
                  </a:cubicBezTo>
                  <a:cubicBezTo>
                    <a:pt x="1314" y="1292"/>
                    <a:pt x="1314" y="1264"/>
                    <a:pt x="1303" y="1253"/>
                  </a:cubicBezTo>
                  <a:close/>
                  <a:moveTo>
                    <a:pt x="1203" y="1430"/>
                  </a:moveTo>
                  <a:lnTo>
                    <a:pt x="1203" y="1430"/>
                  </a:lnTo>
                  <a:cubicBezTo>
                    <a:pt x="1203" y="1419"/>
                    <a:pt x="1208" y="1414"/>
                    <a:pt x="1214" y="1408"/>
                  </a:cubicBezTo>
                  <a:cubicBezTo>
                    <a:pt x="1219" y="1391"/>
                    <a:pt x="1219" y="1369"/>
                    <a:pt x="1230" y="1369"/>
                  </a:cubicBezTo>
                  <a:cubicBezTo>
                    <a:pt x="1236" y="1369"/>
                    <a:pt x="1242" y="1375"/>
                    <a:pt x="1242" y="1375"/>
                  </a:cubicBezTo>
                  <a:cubicBezTo>
                    <a:pt x="1242" y="1402"/>
                    <a:pt x="1264" y="1414"/>
                    <a:pt x="1264" y="1447"/>
                  </a:cubicBezTo>
                  <a:cubicBezTo>
                    <a:pt x="1264" y="1452"/>
                    <a:pt x="1258" y="1452"/>
                    <a:pt x="1258" y="1458"/>
                  </a:cubicBezTo>
                  <a:cubicBezTo>
                    <a:pt x="1253" y="1452"/>
                    <a:pt x="1247" y="1447"/>
                    <a:pt x="1236" y="1447"/>
                  </a:cubicBezTo>
                  <a:cubicBezTo>
                    <a:pt x="1225" y="1447"/>
                    <a:pt x="1203" y="1447"/>
                    <a:pt x="1203" y="1430"/>
                  </a:cubicBezTo>
                  <a:close/>
                  <a:moveTo>
                    <a:pt x="1341" y="1081"/>
                  </a:moveTo>
                  <a:lnTo>
                    <a:pt x="1341" y="1081"/>
                  </a:lnTo>
                  <a:cubicBezTo>
                    <a:pt x="1336" y="1081"/>
                    <a:pt x="1336" y="1081"/>
                    <a:pt x="1330" y="1081"/>
                  </a:cubicBezTo>
                  <a:cubicBezTo>
                    <a:pt x="1319" y="1081"/>
                    <a:pt x="1319" y="1092"/>
                    <a:pt x="1319" y="1103"/>
                  </a:cubicBezTo>
                  <a:cubicBezTo>
                    <a:pt x="1319" y="1120"/>
                    <a:pt x="1325" y="1131"/>
                    <a:pt x="1336" y="1136"/>
                  </a:cubicBezTo>
                  <a:cubicBezTo>
                    <a:pt x="1341" y="1120"/>
                    <a:pt x="1341" y="1103"/>
                    <a:pt x="1341" y="1081"/>
                  </a:cubicBezTo>
                  <a:close/>
                  <a:moveTo>
                    <a:pt x="1181" y="1225"/>
                  </a:moveTo>
                  <a:lnTo>
                    <a:pt x="1181" y="1225"/>
                  </a:lnTo>
                  <a:cubicBezTo>
                    <a:pt x="1181" y="1319"/>
                    <a:pt x="1181" y="1319"/>
                    <a:pt x="1181" y="1319"/>
                  </a:cubicBezTo>
                  <a:cubicBezTo>
                    <a:pt x="1181" y="1330"/>
                    <a:pt x="1186" y="1347"/>
                    <a:pt x="1197" y="1347"/>
                  </a:cubicBezTo>
                  <a:cubicBezTo>
                    <a:pt x="1214" y="1347"/>
                    <a:pt x="1225" y="1336"/>
                    <a:pt x="1247" y="1336"/>
                  </a:cubicBezTo>
                  <a:cubicBezTo>
                    <a:pt x="1247" y="1303"/>
                    <a:pt x="1247" y="1303"/>
                    <a:pt x="1247" y="1303"/>
                  </a:cubicBezTo>
                  <a:cubicBezTo>
                    <a:pt x="1242" y="1292"/>
                    <a:pt x="1242" y="1292"/>
                    <a:pt x="1242" y="1292"/>
                  </a:cubicBezTo>
                  <a:cubicBezTo>
                    <a:pt x="1247" y="1275"/>
                    <a:pt x="1247" y="1264"/>
                    <a:pt x="1247" y="1253"/>
                  </a:cubicBezTo>
                  <a:cubicBezTo>
                    <a:pt x="1247" y="1247"/>
                    <a:pt x="1247" y="1242"/>
                    <a:pt x="1253" y="1236"/>
                  </a:cubicBezTo>
                  <a:cubicBezTo>
                    <a:pt x="1236" y="1236"/>
                    <a:pt x="1236" y="1220"/>
                    <a:pt x="1219" y="1214"/>
                  </a:cubicBezTo>
                  <a:cubicBezTo>
                    <a:pt x="1203" y="1214"/>
                    <a:pt x="1197" y="1225"/>
                    <a:pt x="1181" y="1225"/>
                  </a:cubicBezTo>
                  <a:close/>
                  <a:moveTo>
                    <a:pt x="1607" y="1430"/>
                  </a:moveTo>
                  <a:lnTo>
                    <a:pt x="1607" y="1430"/>
                  </a:lnTo>
                  <a:cubicBezTo>
                    <a:pt x="1546" y="1414"/>
                    <a:pt x="1552" y="1353"/>
                    <a:pt x="1513" y="1303"/>
                  </a:cubicBezTo>
                  <a:cubicBezTo>
                    <a:pt x="1491" y="1275"/>
                    <a:pt x="1485" y="1253"/>
                    <a:pt x="1458" y="1236"/>
                  </a:cubicBezTo>
                  <a:cubicBezTo>
                    <a:pt x="1447" y="1225"/>
                    <a:pt x="1430" y="1231"/>
                    <a:pt x="1424" y="1220"/>
                  </a:cubicBezTo>
                  <a:cubicBezTo>
                    <a:pt x="1413" y="1209"/>
                    <a:pt x="1419" y="1197"/>
                    <a:pt x="1419" y="1181"/>
                  </a:cubicBezTo>
                  <a:cubicBezTo>
                    <a:pt x="1419" y="1131"/>
                    <a:pt x="1408" y="1103"/>
                    <a:pt x="1408" y="1053"/>
                  </a:cubicBezTo>
                  <a:cubicBezTo>
                    <a:pt x="1408" y="1031"/>
                    <a:pt x="1413" y="1020"/>
                    <a:pt x="1413" y="998"/>
                  </a:cubicBezTo>
                  <a:cubicBezTo>
                    <a:pt x="1413" y="970"/>
                    <a:pt x="1424" y="948"/>
                    <a:pt x="1402" y="931"/>
                  </a:cubicBezTo>
                  <a:cubicBezTo>
                    <a:pt x="1391" y="921"/>
                    <a:pt x="1375" y="926"/>
                    <a:pt x="1375" y="909"/>
                  </a:cubicBezTo>
                  <a:cubicBezTo>
                    <a:pt x="1375" y="876"/>
                    <a:pt x="1375" y="876"/>
                    <a:pt x="1375" y="876"/>
                  </a:cubicBezTo>
                  <a:cubicBezTo>
                    <a:pt x="1369" y="848"/>
                    <a:pt x="1369" y="848"/>
                    <a:pt x="1369" y="848"/>
                  </a:cubicBezTo>
                  <a:cubicBezTo>
                    <a:pt x="1369" y="832"/>
                    <a:pt x="1369" y="821"/>
                    <a:pt x="1375" y="804"/>
                  </a:cubicBezTo>
                  <a:cubicBezTo>
                    <a:pt x="1380" y="793"/>
                    <a:pt x="1391" y="788"/>
                    <a:pt x="1391" y="771"/>
                  </a:cubicBezTo>
                  <a:cubicBezTo>
                    <a:pt x="1391" y="737"/>
                    <a:pt x="1358" y="749"/>
                    <a:pt x="1358" y="721"/>
                  </a:cubicBezTo>
                  <a:cubicBezTo>
                    <a:pt x="1358" y="665"/>
                    <a:pt x="1347" y="671"/>
                    <a:pt x="1319" y="671"/>
                  </a:cubicBezTo>
                  <a:cubicBezTo>
                    <a:pt x="1303" y="671"/>
                    <a:pt x="1303" y="660"/>
                    <a:pt x="1303" y="649"/>
                  </a:cubicBezTo>
                  <a:cubicBezTo>
                    <a:pt x="1303" y="638"/>
                    <a:pt x="1308" y="632"/>
                    <a:pt x="1314" y="627"/>
                  </a:cubicBezTo>
                  <a:cubicBezTo>
                    <a:pt x="1308" y="610"/>
                    <a:pt x="1308" y="610"/>
                    <a:pt x="1308" y="610"/>
                  </a:cubicBezTo>
                  <a:cubicBezTo>
                    <a:pt x="1319" y="577"/>
                    <a:pt x="1330" y="560"/>
                    <a:pt x="1341" y="527"/>
                  </a:cubicBezTo>
                  <a:cubicBezTo>
                    <a:pt x="1347" y="505"/>
                    <a:pt x="1363" y="499"/>
                    <a:pt x="1363" y="477"/>
                  </a:cubicBezTo>
                  <a:cubicBezTo>
                    <a:pt x="1363" y="471"/>
                    <a:pt x="1358" y="466"/>
                    <a:pt x="1358" y="460"/>
                  </a:cubicBezTo>
                  <a:cubicBezTo>
                    <a:pt x="1358" y="433"/>
                    <a:pt x="1375" y="416"/>
                    <a:pt x="1380" y="394"/>
                  </a:cubicBezTo>
                  <a:cubicBezTo>
                    <a:pt x="1391" y="350"/>
                    <a:pt x="1402" y="327"/>
                    <a:pt x="1430" y="300"/>
                  </a:cubicBezTo>
                  <a:cubicBezTo>
                    <a:pt x="1458" y="272"/>
                    <a:pt x="1474" y="261"/>
                    <a:pt x="1496" y="233"/>
                  </a:cubicBezTo>
                  <a:cubicBezTo>
                    <a:pt x="1513" y="211"/>
                    <a:pt x="1513" y="194"/>
                    <a:pt x="1530" y="183"/>
                  </a:cubicBezTo>
                  <a:cubicBezTo>
                    <a:pt x="1546" y="178"/>
                    <a:pt x="1557" y="178"/>
                    <a:pt x="1574" y="178"/>
                  </a:cubicBezTo>
                  <a:cubicBezTo>
                    <a:pt x="1574" y="183"/>
                    <a:pt x="1580" y="189"/>
                    <a:pt x="1580" y="194"/>
                  </a:cubicBezTo>
                  <a:cubicBezTo>
                    <a:pt x="1580" y="217"/>
                    <a:pt x="1569" y="228"/>
                    <a:pt x="1552" y="244"/>
                  </a:cubicBezTo>
                  <a:cubicBezTo>
                    <a:pt x="1541" y="256"/>
                    <a:pt x="1541" y="266"/>
                    <a:pt x="1530" y="278"/>
                  </a:cubicBezTo>
                  <a:cubicBezTo>
                    <a:pt x="1524" y="289"/>
                    <a:pt x="1513" y="283"/>
                    <a:pt x="1508" y="289"/>
                  </a:cubicBezTo>
                  <a:cubicBezTo>
                    <a:pt x="1496" y="305"/>
                    <a:pt x="1502" y="322"/>
                    <a:pt x="1502" y="344"/>
                  </a:cubicBezTo>
                  <a:cubicBezTo>
                    <a:pt x="1535" y="355"/>
                    <a:pt x="1574" y="366"/>
                    <a:pt x="1574" y="405"/>
                  </a:cubicBezTo>
                  <a:cubicBezTo>
                    <a:pt x="1574" y="449"/>
                    <a:pt x="1574" y="477"/>
                    <a:pt x="1574" y="522"/>
                  </a:cubicBezTo>
                  <a:cubicBezTo>
                    <a:pt x="1574" y="538"/>
                    <a:pt x="1557" y="544"/>
                    <a:pt x="1552" y="560"/>
                  </a:cubicBezTo>
                  <a:cubicBezTo>
                    <a:pt x="1546" y="588"/>
                    <a:pt x="1519" y="604"/>
                    <a:pt x="1519" y="638"/>
                  </a:cubicBezTo>
                  <a:cubicBezTo>
                    <a:pt x="1496" y="638"/>
                    <a:pt x="1480" y="643"/>
                    <a:pt x="1463" y="660"/>
                  </a:cubicBezTo>
                  <a:cubicBezTo>
                    <a:pt x="1436" y="677"/>
                    <a:pt x="1419" y="682"/>
                    <a:pt x="1397" y="704"/>
                  </a:cubicBezTo>
                  <a:cubicBezTo>
                    <a:pt x="1408" y="715"/>
                    <a:pt x="1419" y="721"/>
                    <a:pt x="1430" y="732"/>
                  </a:cubicBezTo>
                  <a:cubicBezTo>
                    <a:pt x="1441" y="743"/>
                    <a:pt x="1441" y="754"/>
                    <a:pt x="1452" y="760"/>
                  </a:cubicBezTo>
                  <a:cubicBezTo>
                    <a:pt x="1463" y="771"/>
                    <a:pt x="1474" y="765"/>
                    <a:pt x="1491" y="765"/>
                  </a:cubicBezTo>
                  <a:cubicBezTo>
                    <a:pt x="1496" y="771"/>
                    <a:pt x="1496" y="771"/>
                    <a:pt x="1502" y="771"/>
                  </a:cubicBezTo>
                  <a:cubicBezTo>
                    <a:pt x="1513" y="771"/>
                    <a:pt x="1519" y="760"/>
                    <a:pt x="1524" y="743"/>
                  </a:cubicBezTo>
                  <a:cubicBezTo>
                    <a:pt x="1546" y="715"/>
                    <a:pt x="1546" y="699"/>
                    <a:pt x="1563" y="665"/>
                  </a:cubicBezTo>
                  <a:cubicBezTo>
                    <a:pt x="1580" y="627"/>
                    <a:pt x="1629" y="638"/>
                    <a:pt x="1641" y="599"/>
                  </a:cubicBezTo>
                  <a:cubicBezTo>
                    <a:pt x="1629" y="593"/>
                    <a:pt x="1613" y="588"/>
                    <a:pt x="1613" y="577"/>
                  </a:cubicBezTo>
                  <a:cubicBezTo>
                    <a:pt x="1613" y="566"/>
                    <a:pt x="1624" y="566"/>
                    <a:pt x="1629" y="555"/>
                  </a:cubicBezTo>
                  <a:cubicBezTo>
                    <a:pt x="1646" y="532"/>
                    <a:pt x="1657" y="522"/>
                    <a:pt x="1679" y="505"/>
                  </a:cubicBezTo>
                  <a:cubicBezTo>
                    <a:pt x="1696" y="499"/>
                    <a:pt x="1702" y="483"/>
                    <a:pt x="1718" y="477"/>
                  </a:cubicBezTo>
                  <a:cubicBezTo>
                    <a:pt x="1762" y="455"/>
                    <a:pt x="1790" y="444"/>
                    <a:pt x="1840" y="444"/>
                  </a:cubicBezTo>
                  <a:cubicBezTo>
                    <a:pt x="1873" y="444"/>
                    <a:pt x="1857" y="438"/>
                    <a:pt x="1857" y="460"/>
                  </a:cubicBezTo>
                  <a:cubicBezTo>
                    <a:pt x="1857" y="494"/>
                    <a:pt x="1873" y="510"/>
                    <a:pt x="1873" y="544"/>
                  </a:cubicBezTo>
                  <a:cubicBezTo>
                    <a:pt x="1873" y="577"/>
                    <a:pt x="1868" y="599"/>
                    <a:pt x="1857" y="632"/>
                  </a:cubicBezTo>
                  <a:cubicBezTo>
                    <a:pt x="1851" y="643"/>
                    <a:pt x="1857" y="660"/>
                    <a:pt x="1846" y="671"/>
                  </a:cubicBezTo>
                  <a:cubicBezTo>
                    <a:pt x="1835" y="677"/>
                    <a:pt x="1823" y="677"/>
                    <a:pt x="1812" y="682"/>
                  </a:cubicBezTo>
                  <a:cubicBezTo>
                    <a:pt x="1790" y="693"/>
                    <a:pt x="1785" y="710"/>
                    <a:pt x="1762" y="715"/>
                  </a:cubicBezTo>
                  <a:cubicBezTo>
                    <a:pt x="1724" y="732"/>
                    <a:pt x="1685" y="726"/>
                    <a:pt x="1679" y="765"/>
                  </a:cubicBezTo>
                  <a:cubicBezTo>
                    <a:pt x="1657" y="765"/>
                    <a:pt x="1657" y="765"/>
                    <a:pt x="1657" y="765"/>
                  </a:cubicBezTo>
                  <a:cubicBezTo>
                    <a:pt x="1657" y="776"/>
                    <a:pt x="1657" y="776"/>
                    <a:pt x="1657" y="776"/>
                  </a:cubicBezTo>
                  <a:cubicBezTo>
                    <a:pt x="1657" y="793"/>
                    <a:pt x="1668" y="804"/>
                    <a:pt x="1674" y="821"/>
                  </a:cubicBezTo>
                  <a:cubicBezTo>
                    <a:pt x="1690" y="821"/>
                    <a:pt x="1702" y="837"/>
                    <a:pt x="1718" y="843"/>
                  </a:cubicBezTo>
                  <a:cubicBezTo>
                    <a:pt x="1735" y="848"/>
                    <a:pt x="1746" y="848"/>
                    <a:pt x="1768" y="848"/>
                  </a:cubicBezTo>
                  <a:cubicBezTo>
                    <a:pt x="1785" y="854"/>
                    <a:pt x="1796" y="865"/>
                    <a:pt x="1812" y="870"/>
                  </a:cubicBezTo>
                  <a:cubicBezTo>
                    <a:pt x="1829" y="882"/>
                    <a:pt x="1846" y="887"/>
                    <a:pt x="1846" y="904"/>
                  </a:cubicBezTo>
                  <a:cubicBezTo>
                    <a:pt x="1846" y="931"/>
                    <a:pt x="1840" y="948"/>
                    <a:pt x="1857" y="970"/>
                  </a:cubicBezTo>
                  <a:cubicBezTo>
                    <a:pt x="1956" y="1070"/>
                    <a:pt x="1873" y="992"/>
                    <a:pt x="1796" y="965"/>
                  </a:cubicBezTo>
                  <a:cubicBezTo>
                    <a:pt x="1779" y="965"/>
                    <a:pt x="1774" y="954"/>
                    <a:pt x="1762" y="954"/>
                  </a:cubicBezTo>
                  <a:cubicBezTo>
                    <a:pt x="1696" y="954"/>
                    <a:pt x="1696" y="954"/>
                    <a:pt x="1696" y="954"/>
                  </a:cubicBezTo>
                  <a:cubicBezTo>
                    <a:pt x="1690" y="954"/>
                    <a:pt x="1685" y="937"/>
                    <a:pt x="1679" y="937"/>
                  </a:cubicBezTo>
                  <a:cubicBezTo>
                    <a:pt x="1646" y="926"/>
                    <a:pt x="1629" y="921"/>
                    <a:pt x="1602" y="921"/>
                  </a:cubicBezTo>
                  <a:cubicBezTo>
                    <a:pt x="1563" y="921"/>
                    <a:pt x="1563" y="921"/>
                    <a:pt x="1563" y="921"/>
                  </a:cubicBezTo>
                  <a:cubicBezTo>
                    <a:pt x="1519" y="921"/>
                    <a:pt x="1530" y="965"/>
                    <a:pt x="1519" y="1015"/>
                  </a:cubicBezTo>
                  <a:cubicBezTo>
                    <a:pt x="1519" y="1037"/>
                    <a:pt x="1513" y="1048"/>
                    <a:pt x="1513" y="1064"/>
                  </a:cubicBezTo>
                  <a:cubicBezTo>
                    <a:pt x="1513" y="1098"/>
                    <a:pt x="1513" y="1120"/>
                    <a:pt x="1524" y="1148"/>
                  </a:cubicBezTo>
                  <a:cubicBezTo>
                    <a:pt x="1535" y="1164"/>
                    <a:pt x="1546" y="1175"/>
                    <a:pt x="1552" y="1197"/>
                  </a:cubicBezTo>
                  <a:cubicBezTo>
                    <a:pt x="1557" y="1214"/>
                    <a:pt x="1557" y="1220"/>
                    <a:pt x="1569" y="1236"/>
                  </a:cubicBezTo>
                  <a:cubicBezTo>
                    <a:pt x="1585" y="1269"/>
                    <a:pt x="1574" y="1292"/>
                    <a:pt x="1596" y="1325"/>
                  </a:cubicBezTo>
                  <a:cubicBezTo>
                    <a:pt x="1607" y="1353"/>
                    <a:pt x="1635" y="1358"/>
                    <a:pt x="1646" y="1386"/>
                  </a:cubicBezTo>
                  <a:cubicBezTo>
                    <a:pt x="1652" y="1408"/>
                    <a:pt x="1663" y="1419"/>
                    <a:pt x="1679" y="1436"/>
                  </a:cubicBezTo>
                  <a:cubicBezTo>
                    <a:pt x="1696" y="1458"/>
                    <a:pt x="1707" y="1474"/>
                    <a:pt x="1729" y="1491"/>
                  </a:cubicBezTo>
                  <a:cubicBezTo>
                    <a:pt x="1751" y="1502"/>
                    <a:pt x="1663" y="1502"/>
                    <a:pt x="1663" y="1469"/>
                  </a:cubicBezTo>
                  <a:cubicBezTo>
                    <a:pt x="1663" y="1469"/>
                    <a:pt x="1668" y="1463"/>
                    <a:pt x="1668" y="1458"/>
                  </a:cubicBezTo>
                  <a:cubicBezTo>
                    <a:pt x="1668" y="1447"/>
                    <a:pt x="1652" y="1452"/>
                    <a:pt x="1641" y="1447"/>
                  </a:cubicBezTo>
                  <a:cubicBezTo>
                    <a:pt x="1629" y="1447"/>
                    <a:pt x="1618" y="1436"/>
                    <a:pt x="1607" y="1430"/>
                  </a:cubicBezTo>
                  <a:close/>
                  <a:moveTo>
                    <a:pt x="1607" y="111"/>
                  </a:moveTo>
                  <a:lnTo>
                    <a:pt x="1607" y="111"/>
                  </a:lnTo>
                  <a:cubicBezTo>
                    <a:pt x="1607" y="133"/>
                    <a:pt x="1607" y="133"/>
                    <a:pt x="1607" y="133"/>
                  </a:cubicBezTo>
                  <a:cubicBezTo>
                    <a:pt x="1607" y="145"/>
                    <a:pt x="1613" y="150"/>
                    <a:pt x="1624" y="156"/>
                  </a:cubicBezTo>
                  <a:cubicBezTo>
                    <a:pt x="1624" y="145"/>
                    <a:pt x="1629" y="133"/>
                    <a:pt x="1629" y="117"/>
                  </a:cubicBezTo>
                  <a:cubicBezTo>
                    <a:pt x="1629" y="106"/>
                    <a:pt x="1613" y="111"/>
                    <a:pt x="1607" y="111"/>
                  </a:cubicBezTo>
                  <a:close/>
                  <a:moveTo>
                    <a:pt x="1447" y="178"/>
                  </a:moveTo>
                  <a:lnTo>
                    <a:pt x="1447" y="178"/>
                  </a:lnTo>
                  <a:cubicBezTo>
                    <a:pt x="1447" y="194"/>
                    <a:pt x="1447" y="194"/>
                    <a:pt x="1447" y="194"/>
                  </a:cubicBezTo>
                  <a:cubicBezTo>
                    <a:pt x="1452" y="194"/>
                    <a:pt x="1452" y="194"/>
                    <a:pt x="1458" y="194"/>
                  </a:cubicBezTo>
                  <a:cubicBezTo>
                    <a:pt x="1469" y="194"/>
                    <a:pt x="1480" y="183"/>
                    <a:pt x="1480" y="167"/>
                  </a:cubicBezTo>
                  <a:cubicBezTo>
                    <a:pt x="1480" y="161"/>
                    <a:pt x="1469" y="156"/>
                    <a:pt x="1458" y="156"/>
                  </a:cubicBezTo>
                  <a:cubicBezTo>
                    <a:pt x="1447" y="161"/>
                    <a:pt x="1447" y="167"/>
                    <a:pt x="1447" y="178"/>
                  </a:cubicBezTo>
                  <a:close/>
                  <a:moveTo>
                    <a:pt x="11" y="1874"/>
                  </a:moveTo>
                  <a:lnTo>
                    <a:pt x="11" y="1874"/>
                  </a:lnTo>
                  <a:cubicBezTo>
                    <a:pt x="17" y="1857"/>
                    <a:pt x="17" y="1851"/>
                    <a:pt x="17" y="1835"/>
                  </a:cubicBezTo>
                  <a:cubicBezTo>
                    <a:pt x="17" y="1818"/>
                    <a:pt x="39" y="1829"/>
                    <a:pt x="56" y="1824"/>
                  </a:cubicBezTo>
                  <a:cubicBezTo>
                    <a:pt x="83" y="1824"/>
                    <a:pt x="94" y="1813"/>
                    <a:pt x="122" y="1813"/>
                  </a:cubicBezTo>
                  <a:cubicBezTo>
                    <a:pt x="133" y="1813"/>
                    <a:pt x="139" y="1818"/>
                    <a:pt x="150" y="1818"/>
                  </a:cubicBezTo>
                  <a:cubicBezTo>
                    <a:pt x="194" y="1829"/>
                    <a:pt x="216" y="1824"/>
                    <a:pt x="255" y="1835"/>
                  </a:cubicBezTo>
                  <a:cubicBezTo>
                    <a:pt x="283" y="1846"/>
                    <a:pt x="294" y="1857"/>
                    <a:pt x="322" y="1868"/>
                  </a:cubicBezTo>
                  <a:cubicBezTo>
                    <a:pt x="327" y="1857"/>
                    <a:pt x="327" y="1851"/>
                    <a:pt x="333" y="1846"/>
                  </a:cubicBezTo>
                  <a:cubicBezTo>
                    <a:pt x="344" y="1846"/>
                    <a:pt x="349" y="1846"/>
                    <a:pt x="360" y="1846"/>
                  </a:cubicBezTo>
                  <a:cubicBezTo>
                    <a:pt x="360" y="1874"/>
                    <a:pt x="360" y="1874"/>
                    <a:pt x="360" y="1874"/>
                  </a:cubicBezTo>
                  <a:cubicBezTo>
                    <a:pt x="366" y="1879"/>
                    <a:pt x="366" y="1879"/>
                    <a:pt x="366" y="1879"/>
                  </a:cubicBezTo>
                  <a:cubicBezTo>
                    <a:pt x="372" y="1862"/>
                    <a:pt x="377" y="1857"/>
                    <a:pt x="388" y="1851"/>
                  </a:cubicBezTo>
                  <a:cubicBezTo>
                    <a:pt x="410" y="1851"/>
                    <a:pt x="410" y="1851"/>
                    <a:pt x="410" y="1851"/>
                  </a:cubicBezTo>
                  <a:cubicBezTo>
                    <a:pt x="410" y="1874"/>
                    <a:pt x="416" y="1890"/>
                    <a:pt x="427" y="1912"/>
                  </a:cubicBezTo>
                  <a:cubicBezTo>
                    <a:pt x="388" y="1929"/>
                    <a:pt x="366" y="1929"/>
                    <a:pt x="322" y="1929"/>
                  </a:cubicBezTo>
                  <a:cubicBezTo>
                    <a:pt x="316" y="1929"/>
                    <a:pt x="311" y="1929"/>
                    <a:pt x="299" y="1929"/>
                  </a:cubicBezTo>
                  <a:cubicBezTo>
                    <a:pt x="288" y="1934"/>
                    <a:pt x="283" y="1946"/>
                    <a:pt x="272" y="1946"/>
                  </a:cubicBezTo>
                  <a:cubicBezTo>
                    <a:pt x="255" y="1946"/>
                    <a:pt x="250" y="1923"/>
                    <a:pt x="227" y="1923"/>
                  </a:cubicBezTo>
                  <a:cubicBezTo>
                    <a:pt x="216" y="1923"/>
                    <a:pt x="211" y="1929"/>
                    <a:pt x="194" y="1934"/>
                  </a:cubicBezTo>
                  <a:cubicBezTo>
                    <a:pt x="144" y="1946"/>
                    <a:pt x="117" y="1973"/>
                    <a:pt x="61" y="1973"/>
                  </a:cubicBezTo>
                  <a:cubicBezTo>
                    <a:pt x="22" y="1973"/>
                    <a:pt x="0" y="1929"/>
                    <a:pt x="0" y="1890"/>
                  </a:cubicBezTo>
                  <a:cubicBezTo>
                    <a:pt x="0" y="1885"/>
                    <a:pt x="11" y="1879"/>
                    <a:pt x="11" y="1874"/>
                  </a:cubicBezTo>
                  <a:close/>
                  <a:moveTo>
                    <a:pt x="444" y="1879"/>
                  </a:moveTo>
                  <a:lnTo>
                    <a:pt x="444" y="1879"/>
                  </a:lnTo>
                  <a:cubicBezTo>
                    <a:pt x="488" y="1879"/>
                    <a:pt x="516" y="1885"/>
                    <a:pt x="565" y="1885"/>
                  </a:cubicBezTo>
                  <a:cubicBezTo>
                    <a:pt x="615" y="1885"/>
                    <a:pt x="643" y="1874"/>
                    <a:pt x="687" y="1874"/>
                  </a:cubicBezTo>
                  <a:cubicBezTo>
                    <a:pt x="748" y="1874"/>
                    <a:pt x="776" y="1879"/>
                    <a:pt x="837" y="1890"/>
                  </a:cubicBezTo>
                  <a:cubicBezTo>
                    <a:pt x="837" y="1901"/>
                    <a:pt x="837" y="1901"/>
                    <a:pt x="837" y="1901"/>
                  </a:cubicBezTo>
                  <a:cubicBezTo>
                    <a:pt x="782" y="1923"/>
                    <a:pt x="748" y="1929"/>
                    <a:pt x="687" y="1929"/>
                  </a:cubicBezTo>
                  <a:cubicBezTo>
                    <a:pt x="671" y="1929"/>
                    <a:pt x="660" y="1923"/>
                    <a:pt x="638" y="1923"/>
                  </a:cubicBezTo>
                  <a:cubicBezTo>
                    <a:pt x="626" y="1923"/>
                    <a:pt x="621" y="1934"/>
                    <a:pt x="610" y="1934"/>
                  </a:cubicBezTo>
                  <a:cubicBezTo>
                    <a:pt x="571" y="1940"/>
                    <a:pt x="549" y="1946"/>
                    <a:pt x="505" y="1946"/>
                  </a:cubicBezTo>
                  <a:cubicBezTo>
                    <a:pt x="493" y="1946"/>
                    <a:pt x="488" y="1946"/>
                    <a:pt x="477" y="1940"/>
                  </a:cubicBezTo>
                  <a:cubicBezTo>
                    <a:pt x="471" y="1934"/>
                    <a:pt x="471" y="1923"/>
                    <a:pt x="466" y="1918"/>
                  </a:cubicBezTo>
                  <a:cubicBezTo>
                    <a:pt x="460" y="1912"/>
                    <a:pt x="449" y="1918"/>
                    <a:pt x="438" y="1918"/>
                  </a:cubicBezTo>
                  <a:cubicBezTo>
                    <a:pt x="444" y="1879"/>
                    <a:pt x="444" y="1879"/>
                    <a:pt x="444" y="1879"/>
                  </a:cubicBezTo>
                  <a:close/>
                  <a:moveTo>
                    <a:pt x="654" y="2023"/>
                  </a:moveTo>
                  <a:lnTo>
                    <a:pt x="654" y="2023"/>
                  </a:lnTo>
                  <a:cubicBezTo>
                    <a:pt x="654" y="2040"/>
                    <a:pt x="654" y="2056"/>
                    <a:pt x="671" y="2056"/>
                  </a:cubicBezTo>
                  <a:cubicBezTo>
                    <a:pt x="687" y="2056"/>
                    <a:pt x="687" y="2040"/>
                    <a:pt x="693" y="2023"/>
                  </a:cubicBezTo>
                  <a:cubicBezTo>
                    <a:pt x="698" y="2012"/>
                    <a:pt x="710" y="2001"/>
                    <a:pt x="710" y="1990"/>
                  </a:cubicBezTo>
                  <a:cubicBezTo>
                    <a:pt x="710" y="1968"/>
                    <a:pt x="698" y="1951"/>
                    <a:pt x="682" y="1957"/>
                  </a:cubicBezTo>
                  <a:cubicBezTo>
                    <a:pt x="671" y="1957"/>
                    <a:pt x="665" y="1962"/>
                    <a:pt x="665" y="1968"/>
                  </a:cubicBezTo>
                  <a:cubicBezTo>
                    <a:pt x="654" y="1990"/>
                    <a:pt x="654" y="2001"/>
                    <a:pt x="654" y="2023"/>
                  </a:cubicBezTo>
                  <a:close/>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43" name="Freeform 100">
              <a:extLst>
                <a:ext uri="{FF2B5EF4-FFF2-40B4-BE49-F238E27FC236}">
                  <a16:creationId xmlns:a16="http://schemas.microsoft.com/office/drawing/2014/main" xmlns="" id="{4325885C-3B43-45E7-BF73-DF5989E03BFD}"/>
                </a:ext>
              </a:extLst>
            </p:cNvPr>
            <p:cNvSpPr>
              <a:spLocks noChangeArrowheads="1"/>
            </p:cNvSpPr>
            <p:nvPr/>
          </p:nvSpPr>
          <p:spPr bwMode="auto">
            <a:xfrm>
              <a:off x="21425093" y="3932239"/>
              <a:ext cx="1400084" cy="854075"/>
            </a:xfrm>
            <a:custGeom>
              <a:avLst/>
              <a:gdLst>
                <a:gd name="T0" fmla="*/ 3014 w 3891"/>
                <a:gd name="T1" fmla="*/ 1313 h 2373"/>
                <a:gd name="T2" fmla="*/ 3169 w 3891"/>
                <a:gd name="T3" fmla="*/ 1064 h 2373"/>
                <a:gd name="T4" fmla="*/ 3092 w 3891"/>
                <a:gd name="T5" fmla="*/ 1258 h 2373"/>
                <a:gd name="T6" fmla="*/ 3812 w 3891"/>
                <a:gd name="T7" fmla="*/ 1175 h 2373"/>
                <a:gd name="T8" fmla="*/ 3668 w 3891"/>
                <a:gd name="T9" fmla="*/ 1241 h 2373"/>
                <a:gd name="T10" fmla="*/ 3663 w 3891"/>
                <a:gd name="T11" fmla="*/ 1352 h 2373"/>
                <a:gd name="T12" fmla="*/ 3807 w 3891"/>
                <a:gd name="T13" fmla="*/ 1518 h 2373"/>
                <a:gd name="T14" fmla="*/ 3812 w 3891"/>
                <a:gd name="T15" fmla="*/ 1346 h 2373"/>
                <a:gd name="T16" fmla="*/ 3812 w 3891"/>
                <a:gd name="T17" fmla="*/ 1175 h 2373"/>
                <a:gd name="T18" fmla="*/ 3685 w 3891"/>
                <a:gd name="T19" fmla="*/ 1496 h 2373"/>
                <a:gd name="T20" fmla="*/ 3591 w 3891"/>
                <a:gd name="T21" fmla="*/ 1369 h 2373"/>
                <a:gd name="T22" fmla="*/ 3762 w 3891"/>
                <a:gd name="T23" fmla="*/ 1524 h 2373"/>
                <a:gd name="T24" fmla="*/ 3574 w 3891"/>
                <a:gd name="T25" fmla="*/ 1441 h 2373"/>
                <a:gd name="T26" fmla="*/ 3685 w 3891"/>
                <a:gd name="T27" fmla="*/ 1690 h 2373"/>
                <a:gd name="T28" fmla="*/ 3563 w 3891"/>
                <a:gd name="T29" fmla="*/ 1684 h 2373"/>
                <a:gd name="T30" fmla="*/ 3585 w 3891"/>
                <a:gd name="T31" fmla="*/ 1496 h 2373"/>
                <a:gd name="T32" fmla="*/ 3840 w 3891"/>
                <a:gd name="T33" fmla="*/ 1623 h 2373"/>
                <a:gd name="T34" fmla="*/ 3884 w 3891"/>
                <a:gd name="T35" fmla="*/ 1546 h 2373"/>
                <a:gd name="T36" fmla="*/ 1341 w 3891"/>
                <a:gd name="T37" fmla="*/ 2288 h 2373"/>
                <a:gd name="T38" fmla="*/ 1341 w 3891"/>
                <a:gd name="T39" fmla="*/ 2288 h 2373"/>
                <a:gd name="T40" fmla="*/ 1767 w 3891"/>
                <a:gd name="T41" fmla="*/ 2172 h 2373"/>
                <a:gd name="T42" fmla="*/ 1247 w 3891"/>
                <a:gd name="T43" fmla="*/ 1884 h 2373"/>
                <a:gd name="T44" fmla="*/ 2255 w 3891"/>
                <a:gd name="T45" fmla="*/ 1967 h 2373"/>
                <a:gd name="T46" fmla="*/ 2255 w 3891"/>
                <a:gd name="T47" fmla="*/ 1967 h 2373"/>
                <a:gd name="T48" fmla="*/ 2283 w 3891"/>
                <a:gd name="T49" fmla="*/ 2083 h 2373"/>
                <a:gd name="T50" fmla="*/ 2238 w 3891"/>
                <a:gd name="T51" fmla="*/ 2316 h 2373"/>
                <a:gd name="T52" fmla="*/ 2194 w 3891"/>
                <a:gd name="T53" fmla="*/ 2316 h 2373"/>
                <a:gd name="T54" fmla="*/ 2632 w 3891"/>
                <a:gd name="T55" fmla="*/ 1834 h 2373"/>
                <a:gd name="T56" fmla="*/ 2632 w 3891"/>
                <a:gd name="T57" fmla="*/ 1834 h 2373"/>
                <a:gd name="T58" fmla="*/ 2421 w 3891"/>
                <a:gd name="T59" fmla="*/ 1934 h 2373"/>
                <a:gd name="T60" fmla="*/ 2538 w 3891"/>
                <a:gd name="T61" fmla="*/ 1856 h 2373"/>
                <a:gd name="T62" fmla="*/ 2471 w 3891"/>
                <a:gd name="T63" fmla="*/ 2095 h 2373"/>
                <a:gd name="T64" fmla="*/ 2338 w 3891"/>
                <a:gd name="T65" fmla="*/ 2216 h 2373"/>
                <a:gd name="T66" fmla="*/ 2327 w 3891"/>
                <a:gd name="T67" fmla="*/ 2095 h 2373"/>
                <a:gd name="T68" fmla="*/ 698 w 3891"/>
                <a:gd name="T69" fmla="*/ 2067 h 2373"/>
                <a:gd name="T70" fmla="*/ 920 w 3891"/>
                <a:gd name="T71" fmla="*/ 2261 h 2373"/>
                <a:gd name="T72" fmla="*/ 1025 w 3891"/>
                <a:gd name="T73" fmla="*/ 2266 h 2373"/>
                <a:gd name="T74" fmla="*/ 110 w 3891"/>
                <a:gd name="T75" fmla="*/ 2072 h 2373"/>
                <a:gd name="T76" fmla="*/ 255 w 3891"/>
                <a:gd name="T77" fmla="*/ 2200 h 2373"/>
                <a:gd name="T78" fmla="*/ 454 w 3891"/>
                <a:gd name="T79" fmla="*/ 2061 h 2373"/>
                <a:gd name="T80" fmla="*/ 183 w 3891"/>
                <a:gd name="T81" fmla="*/ 2100 h 2373"/>
                <a:gd name="T82" fmla="*/ 986 w 3891"/>
                <a:gd name="T83" fmla="*/ 238 h 2373"/>
                <a:gd name="T84" fmla="*/ 1224 w 3891"/>
                <a:gd name="T85" fmla="*/ 271 h 2373"/>
                <a:gd name="T86" fmla="*/ 1524 w 3891"/>
                <a:gd name="T87" fmla="*/ 271 h 2373"/>
                <a:gd name="T88" fmla="*/ 1806 w 3891"/>
                <a:gd name="T89" fmla="*/ 277 h 2373"/>
                <a:gd name="T90" fmla="*/ 2178 w 3891"/>
                <a:gd name="T91" fmla="*/ 465 h 2373"/>
                <a:gd name="T92" fmla="*/ 2117 w 3891"/>
                <a:gd name="T93" fmla="*/ 260 h 2373"/>
                <a:gd name="T94" fmla="*/ 1873 w 3891"/>
                <a:gd name="T95" fmla="*/ 94 h 2373"/>
                <a:gd name="T96" fmla="*/ 1474 w 3891"/>
                <a:gd name="T97" fmla="*/ 61 h 2373"/>
                <a:gd name="T98" fmla="*/ 1152 w 3891"/>
                <a:gd name="T99" fmla="*/ 39 h 2373"/>
                <a:gd name="T100" fmla="*/ 1252 w 3891"/>
                <a:gd name="T101" fmla="*/ 310 h 2373"/>
                <a:gd name="T102" fmla="*/ 1252 w 3891"/>
                <a:gd name="T103" fmla="*/ 310 h 2373"/>
                <a:gd name="T104" fmla="*/ 1147 w 3891"/>
                <a:gd name="T105" fmla="*/ 310 h 2373"/>
                <a:gd name="T106" fmla="*/ 1097 w 3891"/>
                <a:gd name="T107" fmla="*/ 354 h 2373"/>
                <a:gd name="T108" fmla="*/ 881 w 3891"/>
                <a:gd name="T109" fmla="*/ 188 h 2373"/>
                <a:gd name="T110" fmla="*/ 947 w 3891"/>
                <a:gd name="T111" fmla="*/ 61 h 2373"/>
                <a:gd name="T112" fmla="*/ 748 w 3891"/>
                <a:gd name="T113" fmla="*/ 216 h 2373"/>
                <a:gd name="T114" fmla="*/ 338 w 3891"/>
                <a:gd name="T115" fmla="*/ 116 h 2373"/>
                <a:gd name="T116" fmla="*/ 149 w 3891"/>
                <a:gd name="T117" fmla="*/ 266 h 2373"/>
                <a:gd name="T118" fmla="*/ 426 w 3891"/>
                <a:gd name="T119" fmla="*/ 454 h 2373"/>
                <a:gd name="T120" fmla="*/ 648 w 3891"/>
                <a:gd name="T121" fmla="*/ 321 h 2373"/>
                <a:gd name="T122" fmla="*/ 532 w 3891"/>
                <a:gd name="T123" fmla="*/ 155 h 2373"/>
                <a:gd name="T124" fmla="*/ 598 w 3891"/>
                <a:gd name="T125" fmla="*/ 460 h 23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891" h="2373">
                  <a:moveTo>
                    <a:pt x="2953" y="1219"/>
                  </a:moveTo>
                  <a:lnTo>
                    <a:pt x="2953" y="1219"/>
                  </a:lnTo>
                  <a:cubicBezTo>
                    <a:pt x="2953" y="1241"/>
                    <a:pt x="2964" y="1252"/>
                    <a:pt x="2964" y="1269"/>
                  </a:cubicBezTo>
                  <a:cubicBezTo>
                    <a:pt x="2964" y="1297"/>
                    <a:pt x="2959" y="1308"/>
                    <a:pt x="2959" y="1330"/>
                  </a:cubicBezTo>
                  <a:cubicBezTo>
                    <a:pt x="2976" y="1335"/>
                    <a:pt x="2987" y="1335"/>
                    <a:pt x="3003" y="1346"/>
                  </a:cubicBezTo>
                  <a:cubicBezTo>
                    <a:pt x="3014" y="1335"/>
                    <a:pt x="3014" y="1324"/>
                    <a:pt x="3014" y="1313"/>
                  </a:cubicBezTo>
                  <a:cubicBezTo>
                    <a:pt x="3014" y="1285"/>
                    <a:pt x="3003" y="1269"/>
                    <a:pt x="2992" y="1241"/>
                  </a:cubicBezTo>
                  <a:cubicBezTo>
                    <a:pt x="2981" y="1230"/>
                    <a:pt x="2987" y="1219"/>
                    <a:pt x="2981" y="1208"/>
                  </a:cubicBezTo>
                  <a:cubicBezTo>
                    <a:pt x="2976" y="1191"/>
                    <a:pt x="2953" y="1208"/>
                    <a:pt x="2953" y="1219"/>
                  </a:cubicBezTo>
                  <a:close/>
                  <a:moveTo>
                    <a:pt x="3181" y="1069"/>
                  </a:moveTo>
                  <a:lnTo>
                    <a:pt x="3181" y="1069"/>
                  </a:lnTo>
                  <a:cubicBezTo>
                    <a:pt x="3175" y="1064"/>
                    <a:pt x="3175" y="1064"/>
                    <a:pt x="3169" y="1064"/>
                  </a:cubicBezTo>
                  <a:cubicBezTo>
                    <a:pt x="3158" y="1064"/>
                    <a:pt x="3158" y="1064"/>
                    <a:pt x="3158" y="1064"/>
                  </a:cubicBezTo>
                  <a:cubicBezTo>
                    <a:pt x="3153" y="1103"/>
                    <a:pt x="3136" y="1119"/>
                    <a:pt x="3125" y="1152"/>
                  </a:cubicBezTo>
                  <a:cubicBezTo>
                    <a:pt x="3114" y="1169"/>
                    <a:pt x="3120" y="1186"/>
                    <a:pt x="3109" y="1208"/>
                  </a:cubicBezTo>
                  <a:cubicBezTo>
                    <a:pt x="3103" y="1219"/>
                    <a:pt x="3092" y="1219"/>
                    <a:pt x="3075" y="1219"/>
                  </a:cubicBezTo>
                  <a:cubicBezTo>
                    <a:pt x="3075" y="1269"/>
                    <a:pt x="3031" y="1474"/>
                    <a:pt x="3086" y="1285"/>
                  </a:cubicBezTo>
                  <a:cubicBezTo>
                    <a:pt x="3092" y="1274"/>
                    <a:pt x="3086" y="1269"/>
                    <a:pt x="3092" y="1258"/>
                  </a:cubicBezTo>
                  <a:cubicBezTo>
                    <a:pt x="3097" y="1241"/>
                    <a:pt x="3114" y="1236"/>
                    <a:pt x="3125" y="1219"/>
                  </a:cubicBezTo>
                  <a:cubicBezTo>
                    <a:pt x="3136" y="1202"/>
                    <a:pt x="3153" y="1197"/>
                    <a:pt x="3158" y="1180"/>
                  </a:cubicBezTo>
                  <a:cubicBezTo>
                    <a:pt x="3175" y="1152"/>
                    <a:pt x="3175" y="1130"/>
                    <a:pt x="3181" y="1103"/>
                  </a:cubicBezTo>
                  <a:cubicBezTo>
                    <a:pt x="3181" y="1091"/>
                    <a:pt x="3186" y="1080"/>
                    <a:pt x="3181" y="1069"/>
                  </a:cubicBezTo>
                  <a:close/>
                  <a:moveTo>
                    <a:pt x="3812" y="1175"/>
                  </a:moveTo>
                  <a:lnTo>
                    <a:pt x="3812" y="1175"/>
                  </a:lnTo>
                  <a:cubicBezTo>
                    <a:pt x="3812" y="1130"/>
                    <a:pt x="3812" y="1130"/>
                    <a:pt x="3812" y="1130"/>
                  </a:cubicBezTo>
                  <a:cubicBezTo>
                    <a:pt x="3796" y="1130"/>
                    <a:pt x="3790" y="1125"/>
                    <a:pt x="3779" y="1119"/>
                  </a:cubicBezTo>
                  <a:cubicBezTo>
                    <a:pt x="3746" y="1125"/>
                    <a:pt x="3746" y="1125"/>
                    <a:pt x="3746" y="1125"/>
                  </a:cubicBezTo>
                  <a:cubicBezTo>
                    <a:pt x="3740" y="1147"/>
                    <a:pt x="3746" y="1164"/>
                    <a:pt x="3729" y="1175"/>
                  </a:cubicBezTo>
                  <a:cubicBezTo>
                    <a:pt x="3724" y="1175"/>
                    <a:pt x="3713" y="1175"/>
                    <a:pt x="3713" y="1186"/>
                  </a:cubicBezTo>
                  <a:cubicBezTo>
                    <a:pt x="3696" y="1208"/>
                    <a:pt x="3696" y="1241"/>
                    <a:pt x="3668" y="1241"/>
                  </a:cubicBezTo>
                  <a:cubicBezTo>
                    <a:pt x="3663" y="1241"/>
                    <a:pt x="3657" y="1230"/>
                    <a:pt x="3646" y="1230"/>
                  </a:cubicBezTo>
                  <a:cubicBezTo>
                    <a:pt x="3624" y="1230"/>
                    <a:pt x="3624" y="1230"/>
                    <a:pt x="3624" y="1230"/>
                  </a:cubicBezTo>
                  <a:cubicBezTo>
                    <a:pt x="3624" y="1252"/>
                    <a:pt x="3624" y="1252"/>
                    <a:pt x="3624" y="1252"/>
                  </a:cubicBezTo>
                  <a:cubicBezTo>
                    <a:pt x="3624" y="1285"/>
                    <a:pt x="3690" y="1269"/>
                    <a:pt x="3690" y="1302"/>
                  </a:cubicBezTo>
                  <a:cubicBezTo>
                    <a:pt x="3690" y="1308"/>
                    <a:pt x="3674" y="1308"/>
                    <a:pt x="3674" y="1313"/>
                  </a:cubicBezTo>
                  <a:cubicBezTo>
                    <a:pt x="3674" y="1330"/>
                    <a:pt x="3663" y="1335"/>
                    <a:pt x="3663" y="1352"/>
                  </a:cubicBezTo>
                  <a:cubicBezTo>
                    <a:pt x="3663" y="1357"/>
                    <a:pt x="3668" y="1363"/>
                    <a:pt x="3668" y="1369"/>
                  </a:cubicBezTo>
                  <a:cubicBezTo>
                    <a:pt x="3668" y="1385"/>
                    <a:pt x="3646" y="1391"/>
                    <a:pt x="3646" y="1407"/>
                  </a:cubicBezTo>
                  <a:cubicBezTo>
                    <a:pt x="3646" y="1424"/>
                    <a:pt x="3663" y="1430"/>
                    <a:pt x="3674" y="1446"/>
                  </a:cubicBezTo>
                  <a:cubicBezTo>
                    <a:pt x="3685" y="1457"/>
                    <a:pt x="3701" y="1463"/>
                    <a:pt x="3718" y="1474"/>
                  </a:cubicBezTo>
                  <a:cubicBezTo>
                    <a:pt x="3740" y="1485"/>
                    <a:pt x="3751" y="1490"/>
                    <a:pt x="3774" y="1502"/>
                  </a:cubicBezTo>
                  <a:cubicBezTo>
                    <a:pt x="3785" y="1507"/>
                    <a:pt x="3790" y="1518"/>
                    <a:pt x="3807" y="1518"/>
                  </a:cubicBezTo>
                  <a:cubicBezTo>
                    <a:pt x="3818" y="1518"/>
                    <a:pt x="3823" y="1513"/>
                    <a:pt x="3829" y="1507"/>
                  </a:cubicBezTo>
                  <a:cubicBezTo>
                    <a:pt x="3840" y="1496"/>
                    <a:pt x="3851" y="1485"/>
                    <a:pt x="3851" y="1468"/>
                  </a:cubicBezTo>
                  <a:cubicBezTo>
                    <a:pt x="3851" y="1457"/>
                    <a:pt x="3846" y="1452"/>
                    <a:pt x="3846" y="1441"/>
                  </a:cubicBezTo>
                  <a:cubicBezTo>
                    <a:pt x="3846" y="1430"/>
                    <a:pt x="3851" y="1424"/>
                    <a:pt x="3851" y="1418"/>
                  </a:cubicBezTo>
                  <a:cubicBezTo>
                    <a:pt x="3851" y="1385"/>
                    <a:pt x="3823" y="1380"/>
                    <a:pt x="3807" y="1352"/>
                  </a:cubicBezTo>
                  <a:cubicBezTo>
                    <a:pt x="3812" y="1346"/>
                    <a:pt x="3812" y="1346"/>
                    <a:pt x="3812" y="1346"/>
                  </a:cubicBezTo>
                  <a:cubicBezTo>
                    <a:pt x="3823" y="1346"/>
                    <a:pt x="3834" y="1352"/>
                    <a:pt x="3846" y="1346"/>
                  </a:cubicBezTo>
                  <a:cubicBezTo>
                    <a:pt x="3857" y="1335"/>
                    <a:pt x="3851" y="1324"/>
                    <a:pt x="3851" y="1313"/>
                  </a:cubicBezTo>
                  <a:cubicBezTo>
                    <a:pt x="3851" y="1297"/>
                    <a:pt x="3834" y="1297"/>
                    <a:pt x="3834" y="1280"/>
                  </a:cubicBezTo>
                  <a:cubicBezTo>
                    <a:pt x="3834" y="1258"/>
                    <a:pt x="3846" y="1241"/>
                    <a:pt x="3846" y="1219"/>
                  </a:cubicBezTo>
                  <a:cubicBezTo>
                    <a:pt x="3846" y="1202"/>
                    <a:pt x="3812" y="1208"/>
                    <a:pt x="3812" y="1186"/>
                  </a:cubicBezTo>
                  <a:lnTo>
                    <a:pt x="3812" y="1175"/>
                  </a:lnTo>
                  <a:close/>
                  <a:moveTo>
                    <a:pt x="3624" y="1374"/>
                  </a:moveTo>
                  <a:lnTo>
                    <a:pt x="3624" y="1374"/>
                  </a:lnTo>
                  <a:cubicBezTo>
                    <a:pt x="3624" y="1380"/>
                    <a:pt x="3624" y="1385"/>
                    <a:pt x="3624" y="1391"/>
                  </a:cubicBezTo>
                  <a:cubicBezTo>
                    <a:pt x="3624" y="1413"/>
                    <a:pt x="3641" y="1430"/>
                    <a:pt x="3657" y="1452"/>
                  </a:cubicBezTo>
                  <a:cubicBezTo>
                    <a:pt x="3668" y="1463"/>
                    <a:pt x="3690" y="1468"/>
                    <a:pt x="3690" y="1485"/>
                  </a:cubicBezTo>
                  <a:cubicBezTo>
                    <a:pt x="3690" y="1490"/>
                    <a:pt x="3685" y="1490"/>
                    <a:pt x="3685" y="1496"/>
                  </a:cubicBezTo>
                  <a:cubicBezTo>
                    <a:pt x="3668" y="1485"/>
                    <a:pt x="3657" y="1479"/>
                    <a:pt x="3635" y="1463"/>
                  </a:cubicBezTo>
                  <a:cubicBezTo>
                    <a:pt x="3629" y="1463"/>
                    <a:pt x="3618" y="1463"/>
                    <a:pt x="3613" y="1452"/>
                  </a:cubicBezTo>
                  <a:cubicBezTo>
                    <a:pt x="3613" y="1446"/>
                    <a:pt x="3613" y="1441"/>
                    <a:pt x="3613" y="1441"/>
                  </a:cubicBezTo>
                  <a:cubicBezTo>
                    <a:pt x="3607" y="1424"/>
                    <a:pt x="3591" y="1424"/>
                    <a:pt x="3591" y="1413"/>
                  </a:cubicBezTo>
                  <a:cubicBezTo>
                    <a:pt x="3585" y="1402"/>
                    <a:pt x="3585" y="1396"/>
                    <a:pt x="3585" y="1385"/>
                  </a:cubicBezTo>
                  <a:cubicBezTo>
                    <a:pt x="3585" y="1380"/>
                    <a:pt x="3585" y="1374"/>
                    <a:pt x="3591" y="1369"/>
                  </a:cubicBezTo>
                  <a:cubicBezTo>
                    <a:pt x="3596" y="1374"/>
                    <a:pt x="3602" y="1380"/>
                    <a:pt x="3613" y="1380"/>
                  </a:cubicBezTo>
                  <a:cubicBezTo>
                    <a:pt x="3618" y="1380"/>
                    <a:pt x="3618" y="1380"/>
                    <a:pt x="3624" y="1374"/>
                  </a:cubicBezTo>
                  <a:close/>
                  <a:moveTo>
                    <a:pt x="3690" y="1507"/>
                  </a:moveTo>
                  <a:lnTo>
                    <a:pt x="3690" y="1507"/>
                  </a:lnTo>
                  <a:cubicBezTo>
                    <a:pt x="3690" y="1490"/>
                    <a:pt x="3718" y="1479"/>
                    <a:pt x="3729" y="1490"/>
                  </a:cubicBezTo>
                  <a:cubicBezTo>
                    <a:pt x="3746" y="1496"/>
                    <a:pt x="3746" y="1513"/>
                    <a:pt x="3762" y="1524"/>
                  </a:cubicBezTo>
                  <a:cubicBezTo>
                    <a:pt x="3774" y="1529"/>
                    <a:pt x="3790" y="1535"/>
                    <a:pt x="3790" y="1546"/>
                  </a:cubicBezTo>
                  <a:cubicBezTo>
                    <a:pt x="3790" y="1563"/>
                    <a:pt x="3779" y="1585"/>
                    <a:pt x="3762" y="1585"/>
                  </a:cubicBezTo>
                  <a:cubicBezTo>
                    <a:pt x="3746" y="1585"/>
                    <a:pt x="3746" y="1563"/>
                    <a:pt x="3735" y="1551"/>
                  </a:cubicBezTo>
                  <a:cubicBezTo>
                    <a:pt x="3724" y="1529"/>
                    <a:pt x="3690" y="1535"/>
                    <a:pt x="3690" y="1507"/>
                  </a:cubicBezTo>
                  <a:close/>
                  <a:moveTo>
                    <a:pt x="3574" y="1441"/>
                  </a:moveTo>
                  <a:lnTo>
                    <a:pt x="3574" y="1441"/>
                  </a:lnTo>
                  <a:cubicBezTo>
                    <a:pt x="3596" y="1457"/>
                    <a:pt x="3613" y="1463"/>
                    <a:pt x="3635" y="1479"/>
                  </a:cubicBezTo>
                  <a:cubicBezTo>
                    <a:pt x="3652" y="1496"/>
                    <a:pt x="3652" y="1513"/>
                    <a:pt x="3668" y="1529"/>
                  </a:cubicBezTo>
                  <a:cubicBezTo>
                    <a:pt x="3679" y="1546"/>
                    <a:pt x="3701" y="1540"/>
                    <a:pt x="3713" y="1557"/>
                  </a:cubicBezTo>
                  <a:cubicBezTo>
                    <a:pt x="3724" y="1568"/>
                    <a:pt x="3724" y="1579"/>
                    <a:pt x="3729" y="1590"/>
                  </a:cubicBezTo>
                  <a:cubicBezTo>
                    <a:pt x="3735" y="1607"/>
                    <a:pt x="3740" y="1612"/>
                    <a:pt x="3740" y="1623"/>
                  </a:cubicBezTo>
                  <a:cubicBezTo>
                    <a:pt x="3740" y="1657"/>
                    <a:pt x="3696" y="1657"/>
                    <a:pt x="3685" y="1690"/>
                  </a:cubicBezTo>
                  <a:cubicBezTo>
                    <a:pt x="3674" y="1723"/>
                    <a:pt x="3652" y="1751"/>
                    <a:pt x="3618" y="1751"/>
                  </a:cubicBezTo>
                  <a:cubicBezTo>
                    <a:pt x="3607" y="1751"/>
                    <a:pt x="3607" y="1751"/>
                    <a:pt x="3596" y="1751"/>
                  </a:cubicBezTo>
                  <a:cubicBezTo>
                    <a:pt x="3596" y="1729"/>
                    <a:pt x="3596" y="1729"/>
                    <a:pt x="3596" y="1729"/>
                  </a:cubicBezTo>
                  <a:cubicBezTo>
                    <a:pt x="3580" y="1729"/>
                    <a:pt x="3574" y="1723"/>
                    <a:pt x="3557" y="1723"/>
                  </a:cubicBezTo>
                  <a:cubicBezTo>
                    <a:pt x="3557" y="1707"/>
                    <a:pt x="3557" y="1707"/>
                    <a:pt x="3557" y="1707"/>
                  </a:cubicBezTo>
                  <a:cubicBezTo>
                    <a:pt x="3563" y="1684"/>
                    <a:pt x="3563" y="1684"/>
                    <a:pt x="3563" y="1684"/>
                  </a:cubicBezTo>
                  <a:cubicBezTo>
                    <a:pt x="3563" y="1646"/>
                    <a:pt x="3563" y="1646"/>
                    <a:pt x="3563" y="1646"/>
                  </a:cubicBezTo>
                  <a:cubicBezTo>
                    <a:pt x="3563" y="1629"/>
                    <a:pt x="3568" y="1623"/>
                    <a:pt x="3568" y="1607"/>
                  </a:cubicBezTo>
                  <a:cubicBezTo>
                    <a:pt x="3568" y="1574"/>
                    <a:pt x="3568" y="1574"/>
                    <a:pt x="3568" y="1574"/>
                  </a:cubicBezTo>
                  <a:cubicBezTo>
                    <a:pt x="3585" y="1574"/>
                    <a:pt x="3591" y="1574"/>
                    <a:pt x="3602" y="1568"/>
                  </a:cubicBezTo>
                  <a:cubicBezTo>
                    <a:pt x="3602" y="1557"/>
                    <a:pt x="3591" y="1557"/>
                    <a:pt x="3591" y="1546"/>
                  </a:cubicBezTo>
                  <a:cubicBezTo>
                    <a:pt x="3591" y="1524"/>
                    <a:pt x="3585" y="1513"/>
                    <a:pt x="3585" y="1496"/>
                  </a:cubicBezTo>
                  <a:cubicBezTo>
                    <a:pt x="3580" y="1479"/>
                    <a:pt x="3568" y="1468"/>
                    <a:pt x="3568" y="1446"/>
                  </a:cubicBezTo>
                  <a:cubicBezTo>
                    <a:pt x="3568" y="1446"/>
                    <a:pt x="3568" y="1441"/>
                    <a:pt x="3574" y="1441"/>
                  </a:cubicBezTo>
                  <a:close/>
                  <a:moveTo>
                    <a:pt x="3796" y="1684"/>
                  </a:moveTo>
                  <a:lnTo>
                    <a:pt x="3796" y="1684"/>
                  </a:lnTo>
                  <a:cubicBezTo>
                    <a:pt x="3801" y="1690"/>
                    <a:pt x="3807" y="1690"/>
                    <a:pt x="3812" y="1690"/>
                  </a:cubicBezTo>
                  <a:cubicBezTo>
                    <a:pt x="3840" y="1690"/>
                    <a:pt x="3840" y="1651"/>
                    <a:pt x="3840" y="1623"/>
                  </a:cubicBezTo>
                  <a:cubicBezTo>
                    <a:pt x="3840" y="1612"/>
                    <a:pt x="3818" y="1623"/>
                    <a:pt x="3818" y="1635"/>
                  </a:cubicBezTo>
                  <a:cubicBezTo>
                    <a:pt x="3812" y="1640"/>
                    <a:pt x="3812" y="1646"/>
                    <a:pt x="3812" y="1657"/>
                  </a:cubicBezTo>
                  <a:cubicBezTo>
                    <a:pt x="3812" y="1662"/>
                    <a:pt x="3801" y="1657"/>
                    <a:pt x="3796" y="1668"/>
                  </a:cubicBezTo>
                  <a:cubicBezTo>
                    <a:pt x="3796" y="1673"/>
                    <a:pt x="3796" y="1679"/>
                    <a:pt x="3796" y="1684"/>
                  </a:cubicBezTo>
                  <a:close/>
                  <a:moveTo>
                    <a:pt x="3884" y="1546"/>
                  </a:moveTo>
                  <a:lnTo>
                    <a:pt x="3884" y="1546"/>
                  </a:lnTo>
                  <a:lnTo>
                    <a:pt x="3879" y="1546"/>
                  </a:lnTo>
                  <a:cubicBezTo>
                    <a:pt x="3868" y="1546"/>
                    <a:pt x="3868" y="1557"/>
                    <a:pt x="3868" y="1568"/>
                  </a:cubicBezTo>
                  <a:cubicBezTo>
                    <a:pt x="3868" y="1585"/>
                    <a:pt x="3873" y="1590"/>
                    <a:pt x="3868" y="1607"/>
                  </a:cubicBezTo>
                  <a:cubicBezTo>
                    <a:pt x="3873" y="1607"/>
                    <a:pt x="3873" y="1607"/>
                    <a:pt x="3873" y="1607"/>
                  </a:cubicBezTo>
                  <a:cubicBezTo>
                    <a:pt x="3890" y="1590"/>
                    <a:pt x="3884" y="1568"/>
                    <a:pt x="3884" y="1546"/>
                  </a:cubicBezTo>
                  <a:close/>
                  <a:moveTo>
                    <a:pt x="1341" y="2288"/>
                  </a:moveTo>
                  <a:lnTo>
                    <a:pt x="1341" y="2288"/>
                  </a:lnTo>
                  <a:cubicBezTo>
                    <a:pt x="1335" y="2294"/>
                    <a:pt x="1335" y="2300"/>
                    <a:pt x="1335" y="2305"/>
                  </a:cubicBezTo>
                  <a:cubicBezTo>
                    <a:pt x="1352" y="2316"/>
                    <a:pt x="1363" y="2305"/>
                    <a:pt x="1380" y="2311"/>
                  </a:cubicBezTo>
                  <a:cubicBezTo>
                    <a:pt x="1391" y="2316"/>
                    <a:pt x="1391" y="2327"/>
                    <a:pt x="1402" y="2327"/>
                  </a:cubicBezTo>
                  <a:cubicBezTo>
                    <a:pt x="1413" y="2327"/>
                    <a:pt x="1413" y="2316"/>
                    <a:pt x="1413" y="2305"/>
                  </a:cubicBezTo>
                  <a:cubicBezTo>
                    <a:pt x="1413" y="2277"/>
                    <a:pt x="1368" y="2288"/>
                    <a:pt x="1341" y="2288"/>
                  </a:cubicBezTo>
                  <a:close/>
                  <a:moveTo>
                    <a:pt x="1668" y="2128"/>
                  </a:moveTo>
                  <a:lnTo>
                    <a:pt x="1668" y="2128"/>
                  </a:lnTo>
                  <a:cubicBezTo>
                    <a:pt x="1657" y="2128"/>
                    <a:pt x="1646" y="2144"/>
                    <a:pt x="1646" y="2155"/>
                  </a:cubicBezTo>
                  <a:cubicBezTo>
                    <a:pt x="1646" y="2178"/>
                    <a:pt x="1662" y="2183"/>
                    <a:pt x="1679" y="2194"/>
                  </a:cubicBezTo>
                  <a:cubicBezTo>
                    <a:pt x="1695" y="2216"/>
                    <a:pt x="1706" y="2239"/>
                    <a:pt x="1734" y="2239"/>
                  </a:cubicBezTo>
                  <a:cubicBezTo>
                    <a:pt x="1740" y="2211"/>
                    <a:pt x="1767" y="2205"/>
                    <a:pt x="1767" y="2172"/>
                  </a:cubicBezTo>
                  <a:cubicBezTo>
                    <a:pt x="1767" y="2155"/>
                    <a:pt x="1762" y="2150"/>
                    <a:pt x="1756" y="2128"/>
                  </a:cubicBezTo>
                  <a:cubicBezTo>
                    <a:pt x="1668" y="2128"/>
                    <a:pt x="1668" y="2128"/>
                    <a:pt x="1668" y="2128"/>
                  </a:cubicBezTo>
                  <a:close/>
                  <a:moveTo>
                    <a:pt x="1202" y="1840"/>
                  </a:moveTo>
                  <a:lnTo>
                    <a:pt x="1202" y="1840"/>
                  </a:lnTo>
                  <a:cubicBezTo>
                    <a:pt x="1202" y="1851"/>
                    <a:pt x="1202" y="1851"/>
                    <a:pt x="1202" y="1851"/>
                  </a:cubicBezTo>
                  <a:cubicBezTo>
                    <a:pt x="1224" y="1856"/>
                    <a:pt x="1230" y="1873"/>
                    <a:pt x="1247" y="1884"/>
                  </a:cubicBezTo>
                  <a:cubicBezTo>
                    <a:pt x="1252" y="1867"/>
                    <a:pt x="1252" y="1851"/>
                    <a:pt x="1263" y="1834"/>
                  </a:cubicBezTo>
                  <a:cubicBezTo>
                    <a:pt x="1252" y="1829"/>
                    <a:pt x="1252" y="1817"/>
                    <a:pt x="1241" y="1812"/>
                  </a:cubicBezTo>
                  <a:cubicBezTo>
                    <a:pt x="1230" y="1812"/>
                    <a:pt x="1230" y="1823"/>
                    <a:pt x="1224" y="1823"/>
                  </a:cubicBezTo>
                  <a:cubicBezTo>
                    <a:pt x="1213" y="1829"/>
                    <a:pt x="1208" y="1834"/>
                    <a:pt x="1202" y="1840"/>
                  </a:cubicBezTo>
                  <a:close/>
                  <a:moveTo>
                    <a:pt x="2255" y="1967"/>
                  </a:moveTo>
                  <a:lnTo>
                    <a:pt x="2255" y="1967"/>
                  </a:lnTo>
                  <a:cubicBezTo>
                    <a:pt x="2255" y="1984"/>
                    <a:pt x="2255" y="1984"/>
                    <a:pt x="2255" y="1984"/>
                  </a:cubicBezTo>
                  <a:cubicBezTo>
                    <a:pt x="2255" y="1995"/>
                    <a:pt x="2266" y="2006"/>
                    <a:pt x="2277" y="2006"/>
                  </a:cubicBezTo>
                  <a:cubicBezTo>
                    <a:pt x="2283" y="2006"/>
                    <a:pt x="2283" y="2000"/>
                    <a:pt x="2294" y="1995"/>
                  </a:cubicBezTo>
                  <a:cubicBezTo>
                    <a:pt x="2305" y="1989"/>
                    <a:pt x="2316" y="1984"/>
                    <a:pt x="2322" y="1967"/>
                  </a:cubicBezTo>
                  <a:cubicBezTo>
                    <a:pt x="2322" y="1962"/>
                    <a:pt x="2322" y="1962"/>
                    <a:pt x="2322" y="1962"/>
                  </a:cubicBezTo>
                  <a:cubicBezTo>
                    <a:pt x="2294" y="1956"/>
                    <a:pt x="2283" y="1967"/>
                    <a:pt x="2255" y="1967"/>
                  </a:cubicBezTo>
                  <a:close/>
                  <a:moveTo>
                    <a:pt x="2266" y="2078"/>
                  </a:moveTo>
                  <a:lnTo>
                    <a:pt x="2266" y="2078"/>
                  </a:lnTo>
                  <a:cubicBezTo>
                    <a:pt x="2227" y="2078"/>
                    <a:pt x="2227" y="2078"/>
                    <a:pt x="2227" y="2078"/>
                  </a:cubicBezTo>
                  <a:cubicBezTo>
                    <a:pt x="2227" y="2083"/>
                    <a:pt x="2227" y="2089"/>
                    <a:pt x="2227" y="2095"/>
                  </a:cubicBezTo>
                  <a:cubicBezTo>
                    <a:pt x="2227" y="2106"/>
                    <a:pt x="2227" y="2117"/>
                    <a:pt x="2233" y="2117"/>
                  </a:cubicBezTo>
                  <a:cubicBezTo>
                    <a:pt x="2255" y="2117"/>
                    <a:pt x="2272" y="2100"/>
                    <a:pt x="2283" y="2083"/>
                  </a:cubicBezTo>
                  <a:cubicBezTo>
                    <a:pt x="2277" y="2078"/>
                    <a:pt x="2272" y="2078"/>
                    <a:pt x="2266" y="2078"/>
                  </a:cubicBezTo>
                  <a:close/>
                  <a:moveTo>
                    <a:pt x="2261" y="2255"/>
                  </a:moveTo>
                  <a:lnTo>
                    <a:pt x="2261" y="2255"/>
                  </a:lnTo>
                  <a:cubicBezTo>
                    <a:pt x="2250" y="2266"/>
                    <a:pt x="2222" y="2266"/>
                    <a:pt x="2222" y="2288"/>
                  </a:cubicBezTo>
                  <a:cubicBezTo>
                    <a:pt x="2222" y="2294"/>
                    <a:pt x="2222" y="2300"/>
                    <a:pt x="2216" y="2305"/>
                  </a:cubicBezTo>
                  <a:cubicBezTo>
                    <a:pt x="2227" y="2311"/>
                    <a:pt x="2227" y="2316"/>
                    <a:pt x="2238" y="2316"/>
                  </a:cubicBezTo>
                  <a:cubicBezTo>
                    <a:pt x="2261" y="2316"/>
                    <a:pt x="2266" y="2305"/>
                    <a:pt x="2288" y="2294"/>
                  </a:cubicBezTo>
                  <a:cubicBezTo>
                    <a:pt x="2294" y="2294"/>
                    <a:pt x="2311" y="2288"/>
                    <a:pt x="2311" y="2277"/>
                  </a:cubicBezTo>
                  <a:cubicBezTo>
                    <a:pt x="2311" y="2266"/>
                    <a:pt x="2299" y="2266"/>
                    <a:pt x="2294" y="2266"/>
                  </a:cubicBezTo>
                  <a:cubicBezTo>
                    <a:pt x="2283" y="2261"/>
                    <a:pt x="2272" y="2250"/>
                    <a:pt x="2261" y="2255"/>
                  </a:cubicBezTo>
                  <a:close/>
                  <a:moveTo>
                    <a:pt x="2194" y="2316"/>
                  </a:moveTo>
                  <a:lnTo>
                    <a:pt x="2194" y="2316"/>
                  </a:lnTo>
                  <a:cubicBezTo>
                    <a:pt x="2183" y="2338"/>
                    <a:pt x="2166" y="2349"/>
                    <a:pt x="2161" y="2372"/>
                  </a:cubicBezTo>
                  <a:cubicBezTo>
                    <a:pt x="2183" y="2366"/>
                    <a:pt x="2205" y="2355"/>
                    <a:pt x="2205" y="2333"/>
                  </a:cubicBezTo>
                  <a:cubicBezTo>
                    <a:pt x="2205" y="2327"/>
                    <a:pt x="2205" y="2322"/>
                    <a:pt x="2205" y="2316"/>
                  </a:cubicBezTo>
                  <a:cubicBezTo>
                    <a:pt x="2200" y="2316"/>
                    <a:pt x="2200" y="2311"/>
                    <a:pt x="2194" y="2311"/>
                  </a:cubicBezTo>
                  <a:cubicBezTo>
                    <a:pt x="2194" y="2316"/>
                    <a:pt x="2194" y="2316"/>
                    <a:pt x="2194" y="2316"/>
                  </a:cubicBezTo>
                  <a:close/>
                  <a:moveTo>
                    <a:pt x="2632" y="1834"/>
                  </a:moveTo>
                  <a:lnTo>
                    <a:pt x="2632" y="1834"/>
                  </a:lnTo>
                  <a:cubicBezTo>
                    <a:pt x="2610" y="1840"/>
                    <a:pt x="2599" y="1845"/>
                    <a:pt x="2577" y="1845"/>
                  </a:cubicBezTo>
                  <a:cubicBezTo>
                    <a:pt x="2577" y="1851"/>
                    <a:pt x="2577" y="1851"/>
                    <a:pt x="2577" y="1851"/>
                  </a:cubicBezTo>
                  <a:cubicBezTo>
                    <a:pt x="2621" y="1862"/>
                    <a:pt x="2637" y="1878"/>
                    <a:pt x="2671" y="1901"/>
                  </a:cubicBezTo>
                  <a:cubicBezTo>
                    <a:pt x="2671" y="1895"/>
                    <a:pt x="2671" y="1895"/>
                    <a:pt x="2671" y="1889"/>
                  </a:cubicBezTo>
                  <a:cubicBezTo>
                    <a:pt x="2671" y="1867"/>
                    <a:pt x="2654" y="1834"/>
                    <a:pt x="2632" y="1834"/>
                  </a:cubicBezTo>
                  <a:close/>
                  <a:moveTo>
                    <a:pt x="2327" y="2061"/>
                  </a:moveTo>
                  <a:lnTo>
                    <a:pt x="2327" y="2061"/>
                  </a:lnTo>
                  <a:cubicBezTo>
                    <a:pt x="2327" y="2045"/>
                    <a:pt x="2344" y="2039"/>
                    <a:pt x="2349" y="2022"/>
                  </a:cubicBezTo>
                  <a:cubicBezTo>
                    <a:pt x="2355" y="2000"/>
                    <a:pt x="2355" y="1984"/>
                    <a:pt x="2371" y="1978"/>
                  </a:cubicBezTo>
                  <a:cubicBezTo>
                    <a:pt x="2383" y="1973"/>
                    <a:pt x="2394" y="1978"/>
                    <a:pt x="2405" y="1967"/>
                  </a:cubicBezTo>
                  <a:cubicBezTo>
                    <a:pt x="2410" y="1956"/>
                    <a:pt x="2410" y="1939"/>
                    <a:pt x="2421" y="1934"/>
                  </a:cubicBezTo>
                  <a:cubicBezTo>
                    <a:pt x="2432" y="1928"/>
                    <a:pt x="2438" y="1934"/>
                    <a:pt x="2444" y="1928"/>
                  </a:cubicBezTo>
                  <a:cubicBezTo>
                    <a:pt x="2460" y="1917"/>
                    <a:pt x="2455" y="1901"/>
                    <a:pt x="2471" y="1884"/>
                  </a:cubicBezTo>
                  <a:cubicBezTo>
                    <a:pt x="2471" y="1884"/>
                    <a:pt x="2482" y="1884"/>
                    <a:pt x="2482" y="1878"/>
                  </a:cubicBezTo>
                  <a:cubicBezTo>
                    <a:pt x="2493" y="1867"/>
                    <a:pt x="2482" y="1851"/>
                    <a:pt x="2493" y="1845"/>
                  </a:cubicBezTo>
                  <a:cubicBezTo>
                    <a:pt x="2510" y="1834"/>
                    <a:pt x="2521" y="1840"/>
                    <a:pt x="2538" y="1834"/>
                  </a:cubicBezTo>
                  <a:cubicBezTo>
                    <a:pt x="2538" y="1845"/>
                    <a:pt x="2532" y="1851"/>
                    <a:pt x="2538" y="1856"/>
                  </a:cubicBezTo>
                  <a:cubicBezTo>
                    <a:pt x="2543" y="1862"/>
                    <a:pt x="2560" y="1862"/>
                    <a:pt x="2560" y="1873"/>
                  </a:cubicBezTo>
                  <a:cubicBezTo>
                    <a:pt x="2560" y="1889"/>
                    <a:pt x="2527" y="1884"/>
                    <a:pt x="2527" y="1906"/>
                  </a:cubicBezTo>
                  <a:cubicBezTo>
                    <a:pt x="2527" y="1928"/>
                    <a:pt x="2527" y="1939"/>
                    <a:pt x="2538" y="1962"/>
                  </a:cubicBezTo>
                  <a:lnTo>
                    <a:pt x="2543" y="1962"/>
                  </a:lnTo>
                  <a:cubicBezTo>
                    <a:pt x="2543" y="2022"/>
                    <a:pt x="2516" y="2045"/>
                    <a:pt x="2488" y="2095"/>
                  </a:cubicBezTo>
                  <a:cubicBezTo>
                    <a:pt x="2471" y="2095"/>
                    <a:pt x="2471" y="2095"/>
                    <a:pt x="2471" y="2095"/>
                  </a:cubicBezTo>
                  <a:cubicBezTo>
                    <a:pt x="2466" y="2100"/>
                    <a:pt x="2460" y="2106"/>
                    <a:pt x="2455" y="2117"/>
                  </a:cubicBezTo>
                  <a:cubicBezTo>
                    <a:pt x="2444" y="2139"/>
                    <a:pt x="2432" y="2144"/>
                    <a:pt x="2421" y="2167"/>
                  </a:cubicBezTo>
                  <a:cubicBezTo>
                    <a:pt x="2416" y="2172"/>
                    <a:pt x="2405" y="2172"/>
                    <a:pt x="2405" y="2178"/>
                  </a:cubicBezTo>
                  <a:cubicBezTo>
                    <a:pt x="2394" y="2194"/>
                    <a:pt x="2405" y="2222"/>
                    <a:pt x="2383" y="2228"/>
                  </a:cubicBezTo>
                  <a:cubicBezTo>
                    <a:pt x="2383" y="2216"/>
                    <a:pt x="2383" y="2211"/>
                    <a:pt x="2383" y="2200"/>
                  </a:cubicBezTo>
                  <a:cubicBezTo>
                    <a:pt x="2366" y="2205"/>
                    <a:pt x="2360" y="2216"/>
                    <a:pt x="2338" y="2216"/>
                  </a:cubicBezTo>
                  <a:cubicBezTo>
                    <a:pt x="2327" y="2216"/>
                    <a:pt x="2322" y="2216"/>
                    <a:pt x="2311" y="2216"/>
                  </a:cubicBezTo>
                  <a:cubicBezTo>
                    <a:pt x="2311" y="2189"/>
                    <a:pt x="2299" y="2178"/>
                    <a:pt x="2299" y="2150"/>
                  </a:cubicBezTo>
                  <a:cubicBezTo>
                    <a:pt x="2299" y="2133"/>
                    <a:pt x="2316" y="2128"/>
                    <a:pt x="2316" y="2111"/>
                  </a:cubicBezTo>
                  <a:cubicBezTo>
                    <a:pt x="2316" y="2106"/>
                    <a:pt x="2311" y="2100"/>
                    <a:pt x="2311" y="2095"/>
                  </a:cubicBezTo>
                  <a:cubicBezTo>
                    <a:pt x="2311" y="2095"/>
                    <a:pt x="2311" y="2095"/>
                    <a:pt x="2316" y="2089"/>
                  </a:cubicBezTo>
                  <a:cubicBezTo>
                    <a:pt x="2327" y="2095"/>
                    <a:pt x="2327" y="2095"/>
                    <a:pt x="2327" y="2095"/>
                  </a:cubicBezTo>
                  <a:cubicBezTo>
                    <a:pt x="2333" y="2089"/>
                    <a:pt x="2333" y="2089"/>
                    <a:pt x="2333" y="2089"/>
                  </a:cubicBezTo>
                  <a:cubicBezTo>
                    <a:pt x="2333" y="2078"/>
                    <a:pt x="2327" y="2072"/>
                    <a:pt x="2327" y="2061"/>
                  </a:cubicBezTo>
                  <a:close/>
                  <a:moveTo>
                    <a:pt x="709" y="2006"/>
                  </a:moveTo>
                  <a:lnTo>
                    <a:pt x="709" y="2006"/>
                  </a:lnTo>
                  <a:cubicBezTo>
                    <a:pt x="709" y="2045"/>
                    <a:pt x="709" y="2045"/>
                    <a:pt x="709" y="2045"/>
                  </a:cubicBezTo>
                  <a:cubicBezTo>
                    <a:pt x="709" y="2050"/>
                    <a:pt x="703" y="2056"/>
                    <a:pt x="698" y="2067"/>
                  </a:cubicBezTo>
                  <a:cubicBezTo>
                    <a:pt x="703" y="2067"/>
                    <a:pt x="703" y="2067"/>
                    <a:pt x="709" y="2067"/>
                  </a:cubicBezTo>
                  <a:cubicBezTo>
                    <a:pt x="720" y="2067"/>
                    <a:pt x="726" y="2056"/>
                    <a:pt x="737" y="2045"/>
                  </a:cubicBezTo>
                  <a:cubicBezTo>
                    <a:pt x="748" y="2039"/>
                    <a:pt x="770" y="2039"/>
                    <a:pt x="770" y="2028"/>
                  </a:cubicBezTo>
                  <a:cubicBezTo>
                    <a:pt x="770" y="2022"/>
                    <a:pt x="759" y="2022"/>
                    <a:pt x="753" y="2022"/>
                  </a:cubicBezTo>
                  <a:cubicBezTo>
                    <a:pt x="731" y="2011"/>
                    <a:pt x="726" y="2006"/>
                    <a:pt x="709" y="2006"/>
                  </a:cubicBezTo>
                  <a:close/>
                  <a:moveTo>
                    <a:pt x="920" y="2261"/>
                  </a:moveTo>
                  <a:lnTo>
                    <a:pt x="920" y="2261"/>
                  </a:lnTo>
                  <a:cubicBezTo>
                    <a:pt x="908" y="2255"/>
                    <a:pt x="897" y="2261"/>
                    <a:pt x="886" y="2261"/>
                  </a:cubicBezTo>
                  <a:cubicBezTo>
                    <a:pt x="886" y="2277"/>
                    <a:pt x="886" y="2277"/>
                    <a:pt x="886" y="2277"/>
                  </a:cubicBezTo>
                  <a:cubicBezTo>
                    <a:pt x="897" y="2288"/>
                    <a:pt x="903" y="2305"/>
                    <a:pt x="925" y="2311"/>
                  </a:cubicBezTo>
                  <a:cubicBezTo>
                    <a:pt x="947" y="2316"/>
                    <a:pt x="964" y="2311"/>
                    <a:pt x="986" y="2327"/>
                  </a:cubicBezTo>
                  <a:cubicBezTo>
                    <a:pt x="1008" y="2311"/>
                    <a:pt x="1019" y="2294"/>
                    <a:pt x="1025" y="2266"/>
                  </a:cubicBezTo>
                  <a:cubicBezTo>
                    <a:pt x="1019" y="2266"/>
                    <a:pt x="1019" y="2266"/>
                    <a:pt x="1014" y="2266"/>
                  </a:cubicBezTo>
                  <a:cubicBezTo>
                    <a:pt x="992" y="2266"/>
                    <a:pt x="981" y="2272"/>
                    <a:pt x="953" y="2272"/>
                  </a:cubicBezTo>
                  <a:cubicBezTo>
                    <a:pt x="942" y="2272"/>
                    <a:pt x="931" y="2266"/>
                    <a:pt x="920" y="2261"/>
                  </a:cubicBezTo>
                  <a:close/>
                  <a:moveTo>
                    <a:pt x="183" y="2100"/>
                  </a:moveTo>
                  <a:lnTo>
                    <a:pt x="183" y="2100"/>
                  </a:lnTo>
                  <a:cubicBezTo>
                    <a:pt x="155" y="2100"/>
                    <a:pt x="138" y="2072"/>
                    <a:pt x="110" y="2072"/>
                  </a:cubicBezTo>
                  <a:cubicBezTo>
                    <a:pt x="94" y="2072"/>
                    <a:pt x="99" y="2095"/>
                    <a:pt x="94" y="2106"/>
                  </a:cubicBezTo>
                  <a:cubicBezTo>
                    <a:pt x="83" y="2122"/>
                    <a:pt x="66" y="2122"/>
                    <a:pt x="55" y="2139"/>
                  </a:cubicBezTo>
                  <a:cubicBezTo>
                    <a:pt x="44" y="2155"/>
                    <a:pt x="50" y="2167"/>
                    <a:pt x="38" y="2183"/>
                  </a:cubicBezTo>
                  <a:cubicBezTo>
                    <a:pt x="0" y="2250"/>
                    <a:pt x="66" y="2200"/>
                    <a:pt x="105" y="2200"/>
                  </a:cubicBezTo>
                  <a:cubicBezTo>
                    <a:pt x="138" y="2200"/>
                    <a:pt x="155" y="2216"/>
                    <a:pt x="183" y="2216"/>
                  </a:cubicBezTo>
                  <a:cubicBezTo>
                    <a:pt x="210" y="2216"/>
                    <a:pt x="227" y="2205"/>
                    <a:pt x="255" y="2200"/>
                  </a:cubicBezTo>
                  <a:cubicBezTo>
                    <a:pt x="288" y="2194"/>
                    <a:pt x="316" y="2189"/>
                    <a:pt x="338" y="2161"/>
                  </a:cubicBezTo>
                  <a:cubicBezTo>
                    <a:pt x="354" y="2139"/>
                    <a:pt x="376" y="2128"/>
                    <a:pt x="404" y="2117"/>
                  </a:cubicBezTo>
                  <a:cubicBezTo>
                    <a:pt x="426" y="2111"/>
                    <a:pt x="437" y="2111"/>
                    <a:pt x="460" y="2106"/>
                  </a:cubicBezTo>
                  <a:cubicBezTo>
                    <a:pt x="465" y="2106"/>
                    <a:pt x="476" y="2106"/>
                    <a:pt x="476" y="2095"/>
                  </a:cubicBezTo>
                  <a:cubicBezTo>
                    <a:pt x="476" y="2089"/>
                    <a:pt x="471" y="2089"/>
                    <a:pt x="465" y="2083"/>
                  </a:cubicBezTo>
                  <a:cubicBezTo>
                    <a:pt x="465" y="2072"/>
                    <a:pt x="465" y="2061"/>
                    <a:pt x="454" y="2061"/>
                  </a:cubicBezTo>
                  <a:cubicBezTo>
                    <a:pt x="437" y="2061"/>
                    <a:pt x="426" y="2072"/>
                    <a:pt x="415" y="2067"/>
                  </a:cubicBezTo>
                  <a:cubicBezTo>
                    <a:pt x="404" y="2061"/>
                    <a:pt x="404" y="2045"/>
                    <a:pt x="393" y="2039"/>
                  </a:cubicBezTo>
                  <a:cubicBezTo>
                    <a:pt x="365" y="2028"/>
                    <a:pt x="349" y="2045"/>
                    <a:pt x="321" y="2056"/>
                  </a:cubicBezTo>
                  <a:cubicBezTo>
                    <a:pt x="310" y="2061"/>
                    <a:pt x="304" y="2072"/>
                    <a:pt x="293" y="2078"/>
                  </a:cubicBezTo>
                  <a:cubicBezTo>
                    <a:pt x="271" y="2083"/>
                    <a:pt x="255" y="2083"/>
                    <a:pt x="232" y="2089"/>
                  </a:cubicBezTo>
                  <a:cubicBezTo>
                    <a:pt x="216" y="2089"/>
                    <a:pt x="205" y="2100"/>
                    <a:pt x="183" y="2100"/>
                  </a:cubicBezTo>
                  <a:close/>
                  <a:moveTo>
                    <a:pt x="908" y="160"/>
                  </a:moveTo>
                  <a:lnTo>
                    <a:pt x="908" y="160"/>
                  </a:lnTo>
                  <a:cubicBezTo>
                    <a:pt x="920" y="188"/>
                    <a:pt x="942" y="205"/>
                    <a:pt x="942" y="238"/>
                  </a:cubicBezTo>
                  <a:cubicBezTo>
                    <a:pt x="942" y="282"/>
                    <a:pt x="942" y="282"/>
                    <a:pt x="942" y="282"/>
                  </a:cubicBezTo>
                  <a:cubicBezTo>
                    <a:pt x="953" y="288"/>
                    <a:pt x="953" y="288"/>
                    <a:pt x="953" y="288"/>
                  </a:cubicBezTo>
                  <a:cubicBezTo>
                    <a:pt x="964" y="266"/>
                    <a:pt x="981" y="260"/>
                    <a:pt x="986" y="238"/>
                  </a:cubicBezTo>
                  <a:cubicBezTo>
                    <a:pt x="1003" y="194"/>
                    <a:pt x="997" y="155"/>
                    <a:pt x="1036" y="122"/>
                  </a:cubicBezTo>
                  <a:cubicBezTo>
                    <a:pt x="1041" y="138"/>
                    <a:pt x="1041" y="144"/>
                    <a:pt x="1041" y="160"/>
                  </a:cubicBezTo>
                  <a:cubicBezTo>
                    <a:pt x="1080" y="166"/>
                    <a:pt x="1108" y="177"/>
                    <a:pt x="1136" y="210"/>
                  </a:cubicBezTo>
                  <a:cubicBezTo>
                    <a:pt x="1141" y="221"/>
                    <a:pt x="1152" y="227"/>
                    <a:pt x="1163" y="244"/>
                  </a:cubicBezTo>
                  <a:cubicBezTo>
                    <a:pt x="1174" y="260"/>
                    <a:pt x="1169" y="282"/>
                    <a:pt x="1191" y="282"/>
                  </a:cubicBezTo>
                  <a:cubicBezTo>
                    <a:pt x="1202" y="282"/>
                    <a:pt x="1208" y="271"/>
                    <a:pt x="1224" y="271"/>
                  </a:cubicBezTo>
                  <a:cubicBezTo>
                    <a:pt x="1247" y="266"/>
                    <a:pt x="1258" y="266"/>
                    <a:pt x="1280" y="266"/>
                  </a:cubicBezTo>
                  <a:cubicBezTo>
                    <a:pt x="1280" y="244"/>
                    <a:pt x="1280" y="227"/>
                    <a:pt x="1296" y="210"/>
                  </a:cubicBezTo>
                  <a:cubicBezTo>
                    <a:pt x="1319" y="188"/>
                    <a:pt x="1352" y="199"/>
                    <a:pt x="1380" y="183"/>
                  </a:cubicBezTo>
                  <a:cubicBezTo>
                    <a:pt x="1380" y="238"/>
                    <a:pt x="1380" y="238"/>
                    <a:pt x="1380" y="238"/>
                  </a:cubicBezTo>
                  <a:cubicBezTo>
                    <a:pt x="1407" y="238"/>
                    <a:pt x="1424" y="232"/>
                    <a:pt x="1452" y="244"/>
                  </a:cubicBezTo>
                  <a:cubicBezTo>
                    <a:pt x="1485" y="249"/>
                    <a:pt x="1496" y="266"/>
                    <a:pt x="1524" y="271"/>
                  </a:cubicBezTo>
                  <a:cubicBezTo>
                    <a:pt x="1551" y="277"/>
                    <a:pt x="1562" y="277"/>
                    <a:pt x="1590" y="277"/>
                  </a:cubicBezTo>
                  <a:cubicBezTo>
                    <a:pt x="1607" y="277"/>
                    <a:pt x="1618" y="277"/>
                    <a:pt x="1634" y="266"/>
                  </a:cubicBezTo>
                  <a:cubicBezTo>
                    <a:pt x="1623" y="244"/>
                    <a:pt x="1623" y="244"/>
                    <a:pt x="1623" y="244"/>
                  </a:cubicBezTo>
                  <a:cubicBezTo>
                    <a:pt x="1623" y="232"/>
                    <a:pt x="1623" y="232"/>
                    <a:pt x="1623" y="232"/>
                  </a:cubicBezTo>
                  <a:cubicBezTo>
                    <a:pt x="1756" y="232"/>
                    <a:pt x="1756" y="232"/>
                    <a:pt x="1756" y="232"/>
                  </a:cubicBezTo>
                  <a:cubicBezTo>
                    <a:pt x="1784" y="232"/>
                    <a:pt x="1795" y="249"/>
                    <a:pt x="1806" y="277"/>
                  </a:cubicBezTo>
                  <a:cubicBezTo>
                    <a:pt x="1817" y="293"/>
                    <a:pt x="1839" y="288"/>
                    <a:pt x="1856" y="293"/>
                  </a:cubicBezTo>
                  <a:cubicBezTo>
                    <a:pt x="1889" y="299"/>
                    <a:pt x="1900" y="321"/>
                    <a:pt x="1928" y="338"/>
                  </a:cubicBezTo>
                  <a:cubicBezTo>
                    <a:pt x="1945" y="343"/>
                    <a:pt x="1956" y="343"/>
                    <a:pt x="1967" y="349"/>
                  </a:cubicBezTo>
                  <a:cubicBezTo>
                    <a:pt x="2011" y="377"/>
                    <a:pt x="2033" y="393"/>
                    <a:pt x="2083" y="410"/>
                  </a:cubicBezTo>
                  <a:cubicBezTo>
                    <a:pt x="2100" y="415"/>
                    <a:pt x="2111" y="415"/>
                    <a:pt x="2128" y="426"/>
                  </a:cubicBezTo>
                  <a:cubicBezTo>
                    <a:pt x="2144" y="443"/>
                    <a:pt x="2155" y="465"/>
                    <a:pt x="2178" y="465"/>
                  </a:cubicBezTo>
                  <a:cubicBezTo>
                    <a:pt x="2178" y="454"/>
                    <a:pt x="2178" y="449"/>
                    <a:pt x="2178" y="438"/>
                  </a:cubicBezTo>
                  <a:cubicBezTo>
                    <a:pt x="2178" y="404"/>
                    <a:pt x="2178" y="388"/>
                    <a:pt x="2194" y="360"/>
                  </a:cubicBezTo>
                  <a:cubicBezTo>
                    <a:pt x="2194" y="349"/>
                    <a:pt x="2200" y="343"/>
                    <a:pt x="2200" y="338"/>
                  </a:cubicBezTo>
                  <a:cubicBezTo>
                    <a:pt x="2200" y="316"/>
                    <a:pt x="2178" y="310"/>
                    <a:pt x="2172" y="293"/>
                  </a:cubicBezTo>
                  <a:cubicBezTo>
                    <a:pt x="2166" y="282"/>
                    <a:pt x="2166" y="271"/>
                    <a:pt x="2155" y="266"/>
                  </a:cubicBezTo>
                  <a:cubicBezTo>
                    <a:pt x="2144" y="260"/>
                    <a:pt x="2128" y="271"/>
                    <a:pt x="2117" y="260"/>
                  </a:cubicBezTo>
                  <a:cubicBezTo>
                    <a:pt x="2105" y="244"/>
                    <a:pt x="2100" y="227"/>
                    <a:pt x="2094" y="205"/>
                  </a:cubicBezTo>
                  <a:cubicBezTo>
                    <a:pt x="2089" y="183"/>
                    <a:pt x="2094" y="166"/>
                    <a:pt x="2078" y="144"/>
                  </a:cubicBezTo>
                  <a:cubicBezTo>
                    <a:pt x="2067" y="127"/>
                    <a:pt x="2045" y="133"/>
                    <a:pt x="2033" y="122"/>
                  </a:cubicBezTo>
                  <a:cubicBezTo>
                    <a:pt x="2017" y="111"/>
                    <a:pt x="2017" y="94"/>
                    <a:pt x="2006" y="83"/>
                  </a:cubicBezTo>
                  <a:cubicBezTo>
                    <a:pt x="1995" y="77"/>
                    <a:pt x="1989" y="83"/>
                    <a:pt x="1972" y="83"/>
                  </a:cubicBezTo>
                  <a:cubicBezTo>
                    <a:pt x="1873" y="94"/>
                    <a:pt x="1873" y="94"/>
                    <a:pt x="1873" y="94"/>
                  </a:cubicBezTo>
                  <a:cubicBezTo>
                    <a:pt x="1823" y="94"/>
                    <a:pt x="1801" y="66"/>
                    <a:pt x="1751" y="44"/>
                  </a:cubicBezTo>
                  <a:cubicBezTo>
                    <a:pt x="1745" y="39"/>
                    <a:pt x="1734" y="44"/>
                    <a:pt x="1723" y="39"/>
                  </a:cubicBezTo>
                  <a:cubicBezTo>
                    <a:pt x="1673" y="16"/>
                    <a:pt x="1646" y="5"/>
                    <a:pt x="1596" y="5"/>
                  </a:cubicBezTo>
                  <a:cubicBezTo>
                    <a:pt x="1579" y="5"/>
                    <a:pt x="1573" y="0"/>
                    <a:pt x="1562" y="5"/>
                  </a:cubicBezTo>
                  <a:cubicBezTo>
                    <a:pt x="1546" y="11"/>
                    <a:pt x="1546" y="27"/>
                    <a:pt x="1529" y="39"/>
                  </a:cubicBezTo>
                  <a:cubicBezTo>
                    <a:pt x="1513" y="55"/>
                    <a:pt x="1496" y="55"/>
                    <a:pt x="1474" y="61"/>
                  </a:cubicBezTo>
                  <a:cubicBezTo>
                    <a:pt x="1468" y="66"/>
                    <a:pt x="1468" y="72"/>
                    <a:pt x="1463" y="72"/>
                  </a:cubicBezTo>
                  <a:cubicBezTo>
                    <a:pt x="1429" y="72"/>
                    <a:pt x="1435" y="5"/>
                    <a:pt x="1402" y="5"/>
                  </a:cubicBezTo>
                  <a:cubicBezTo>
                    <a:pt x="1380" y="5"/>
                    <a:pt x="1368" y="33"/>
                    <a:pt x="1346" y="33"/>
                  </a:cubicBezTo>
                  <a:cubicBezTo>
                    <a:pt x="1313" y="33"/>
                    <a:pt x="1291" y="22"/>
                    <a:pt x="1258" y="22"/>
                  </a:cubicBezTo>
                  <a:cubicBezTo>
                    <a:pt x="1219" y="22"/>
                    <a:pt x="1219" y="22"/>
                    <a:pt x="1219" y="22"/>
                  </a:cubicBezTo>
                  <a:cubicBezTo>
                    <a:pt x="1191" y="22"/>
                    <a:pt x="1180" y="39"/>
                    <a:pt x="1152" y="39"/>
                  </a:cubicBezTo>
                  <a:cubicBezTo>
                    <a:pt x="1119" y="39"/>
                    <a:pt x="1102" y="27"/>
                    <a:pt x="1064" y="27"/>
                  </a:cubicBezTo>
                  <a:cubicBezTo>
                    <a:pt x="1053" y="27"/>
                    <a:pt x="1047" y="44"/>
                    <a:pt x="1036" y="55"/>
                  </a:cubicBezTo>
                  <a:cubicBezTo>
                    <a:pt x="1025" y="77"/>
                    <a:pt x="1014" y="88"/>
                    <a:pt x="1003" y="111"/>
                  </a:cubicBezTo>
                  <a:cubicBezTo>
                    <a:pt x="997" y="133"/>
                    <a:pt x="969" y="127"/>
                    <a:pt x="953" y="133"/>
                  </a:cubicBezTo>
                  <a:cubicBezTo>
                    <a:pt x="936" y="138"/>
                    <a:pt x="925" y="155"/>
                    <a:pt x="908" y="160"/>
                  </a:cubicBezTo>
                  <a:close/>
                  <a:moveTo>
                    <a:pt x="1252" y="310"/>
                  </a:moveTo>
                  <a:lnTo>
                    <a:pt x="1252" y="310"/>
                  </a:lnTo>
                  <a:cubicBezTo>
                    <a:pt x="1269" y="310"/>
                    <a:pt x="1280" y="316"/>
                    <a:pt x="1285" y="327"/>
                  </a:cubicBezTo>
                  <a:cubicBezTo>
                    <a:pt x="1274" y="338"/>
                    <a:pt x="1263" y="349"/>
                    <a:pt x="1247" y="349"/>
                  </a:cubicBezTo>
                  <a:cubicBezTo>
                    <a:pt x="1235" y="349"/>
                    <a:pt x="1235" y="338"/>
                    <a:pt x="1230" y="327"/>
                  </a:cubicBezTo>
                  <a:cubicBezTo>
                    <a:pt x="1224" y="321"/>
                    <a:pt x="1219" y="316"/>
                    <a:pt x="1219" y="310"/>
                  </a:cubicBezTo>
                  <a:cubicBezTo>
                    <a:pt x="1252" y="310"/>
                    <a:pt x="1252" y="310"/>
                    <a:pt x="1252" y="310"/>
                  </a:cubicBezTo>
                  <a:close/>
                  <a:moveTo>
                    <a:pt x="1163" y="310"/>
                  </a:moveTo>
                  <a:lnTo>
                    <a:pt x="1163" y="310"/>
                  </a:lnTo>
                  <a:cubicBezTo>
                    <a:pt x="1186" y="310"/>
                    <a:pt x="1197" y="316"/>
                    <a:pt x="1208" y="332"/>
                  </a:cubicBezTo>
                  <a:cubicBezTo>
                    <a:pt x="1208" y="349"/>
                    <a:pt x="1208" y="349"/>
                    <a:pt x="1208" y="349"/>
                  </a:cubicBezTo>
                  <a:cubicBezTo>
                    <a:pt x="1186" y="349"/>
                    <a:pt x="1169" y="360"/>
                    <a:pt x="1147" y="360"/>
                  </a:cubicBezTo>
                  <a:cubicBezTo>
                    <a:pt x="1147" y="338"/>
                    <a:pt x="1147" y="332"/>
                    <a:pt x="1147" y="310"/>
                  </a:cubicBezTo>
                  <a:cubicBezTo>
                    <a:pt x="1152" y="310"/>
                    <a:pt x="1158" y="310"/>
                    <a:pt x="1163" y="310"/>
                  </a:cubicBezTo>
                  <a:close/>
                  <a:moveTo>
                    <a:pt x="1064" y="321"/>
                  </a:moveTo>
                  <a:lnTo>
                    <a:pt x="1064" y="321"/>
                  </a:lnTo>
                  <a:cubicBezTo>
                    <a:pt x="1064" y="305"/>
                    <a:pt x="1086" y="288"/>
                    <a:pt x="1097" y="299"/>
                  </a:cubicBezTo>
                  <a:cubicBezTo>
                    <a:pt x="1108" y="305"/>
                    <a:pt x="1114" y="316"/>
                    <a:pt x="1114" y="327"/>
                  </a:cubicBezTo>
                  <a:cubicBezTo>
                    <a:pt x="1114" y="338"/>
                    <a:pt x="1108" y="354"/>
                    <a:pt x="1097" y="354"/>
                  </a:cubicBezTo>
                  <a:cubicBezTo>
                    <a:pt x="1080" y="354"/>
                    <a:pt x="1064" y="338"/>
                    <a:pt x="1064" y="321"/>
                  </a:cubicBezTo>
                  <a:close/>
                  <a:moveTo>
                    <a:pt x="831" y="183"/>
                  </a:moveTo>
                  <a:lnTo>
                    <a:pt x="831" y="183"/>
                  </a:lnTo>
                  <a:cubicBezTo>
                    <a:pt x="831" y="194"/>
                    <a:pt x="842" y="194"/>
                    <a:pt x="853" y="194"/>
                  </a:cubicBezTo>
                  <a:cubicBezTo>
                    <a:pt x="881" y="194"/>
                    <a:pt x="881" y="194"/>
                    <a:pt x="881" y="194"/>
                  </a:cubicBezTo>
                  <a:cubicBezTo>
                    <a:pt x="881" y="194"/>
                    <a:pt x="881" y="194"/>
                    <a:pt x="881" y="188"/>
                  </a:cubicBezTo>
                  <a:cubicBezTo>
                    <a:pt x="881" y="177"/>
                    <a:pt x="881" y="160"/>
                    <a:pt x="870" y="155"/>
                  </a:cubicBezTo>
                  <a:cubicBezTo>
                    <a:pt x="859" y="149"/>
                    <a:pt x="853" y="160"/>
                    <a:pt x="848" y="166"/>
                  </a:cubicBezTo>
                  <a:cubicBezTo>
                    <a:pt x="842" y="172"/>
                    <a:pt x="831" y="172"/>
                    <a:pt x="831" y="183"/>
                  </a:cubicBezTo>
                  <a:close/>
                  <a:moveTo>
                    <a:pt x="936" y="77"/>
                  </a:moveTo>
                  <a:lnTo>
                    <a:pt x="936" y="77"/>
                  </a:lnTo>
                  <a:cubicBezTo>
                    <a:pt x="936" y="66"/>
                    <a:pt x="942" y="66"/>
                    <a:pt x="947" y="61"/>
                  </a:cubicBezTo>
                  <a:cubicBezTo>
                    <a:pt x="953" y="55"/>
                    <a:pt x="958" y="39"/>
                    <a:pt x="969" y="44"/>
                  </a:cubicBezTo>
                  <a:cubicBezTo>
                    <a:pt x="975" y="44"/>
                    <a:pt x="981" y="55"/>
                    <a:pt x="981" y="61"/>
                  </a:cubicBezTo>
                  <a:cubicBezTo>
                    <a:pt x="981" y="77"/>
                    <a:pt x="975" y="88"/>
                    <a:pt x="964" y="88"/>
                  </a:cubicBezTo>
                  <a:cubicBezTo>
                    <a:pt x="953" y="88"/>
                    <a:pt x="936" y="88"/>
                    <a:pt x="936" y="77"/>
                  </a:cubicBezTo>
                  <a:close/>
                  <a:moveTo>
                    <a:pt x="748" y="216"/>
                  </a:moveTo>
                  <a:lnTo>
                    <a:pt x="748" y="216"/>
                  </a:lnTo>
                  <a:cubicBezTo>
                    <a:pt x="753" y="221"/>
                    <a:pt x="759" y="227"/>
                    <a:pt x="764" y="238"/>
                  </a:cubicBezTo>
                  <a:cubicBezTo>
                    <a:pt x="781" y="232"/>
                    <a:pt x="792" y="221"/>
                    <a:pt x="803" y="205"/>
                  </a:cubicBezTo>
                  <a:cubicBezTo>
                    <a:pt x="803" y="199"/>
                    <a:pt x="803" y="199"/>
                    <a:pt x="803" y="199"/>
                  </a:cubicBezTo>
                  <a:cubicBezTo>
                    <a:pt x="781" y="194"/>
                    <a:pt x="764" y="199"/>
                    <a:pt x="748" y="216"/>
                  </a:cubicBezTo>
                  <a:close/>
                  <a:moveTo>
                    <a:pt x="338" y="116"/>
                  </a:moveTo>
                  <a:lnTo>
                    <a:pt x="338" y="116"/>
                  </a:lnTo>
                  <a:cubicBezTo>
                    <a:pt x="299" y="116"/>
                    <a:pt x="277" y="133"/>
                    <a:pt x="238" y="144"/>
                  </a:cubicBezTo>
                  <a:cubicBezTo>
                    <a:pt x="227" y="144"/>
                    <a:pt x="221" y="160"/>
                    <a:pt x="205" y="160"/>
                  </a:cubicBezTo>
                  <a:cubicBezTo>
                    <a:pt x="188" y="160"/>
                    <a:pt x="188" y="133"/>
                    <a:pt x="166" y="133"/>
                  </a:cubicBezTo>
                  <a:cubicBezTo>
                    <a:pt x="160" y="133"/>
                    <a:pt x="155" y="144"/>
                    <a:pt x="149" y="149"/>
                  </a:cubicBezTo>
                  <a:cubicBezTo>
                    <a:pt x="144" y="166"/>
                    <a:pt x="127" y="172"/>
                    <a:pt x="127" y="188"/>
                  </a:cubicBezTo>
                  <a:cubicBezTo>
                    <a:pt x="127" y="216"/>
                    <a:pt x="138" y="238"/>
                    <a:pt x="149" y="266"/>
                  </a:cubicBezTo>
                  <a:cubicBezTo>
                    <a:pt x="149" y="277"/>
                    <a:pt x="166" y="271"/>
                    <a:pt x="171" y="282"/>
                  </a:cubicBezTo>
                  <a:cubicBezTo>
                    <a:pt x="188" y="293"/>
                    <a:pt x="183" y="321"/>
                    <a:pt x="194" y="343"/>
                  </a:cubicBezTo>
                  <a:cubicBezTo>
                    <a:pt x="199" y="354"/>
                    <a:pt x="221" y="349"/>
                    <a:pt x="232" y="354"/>
                  </a:cubicBezTo>
                  <a:cubicBezTo>
                    <a:pt x="260" y="360"/>
                    <a:pt x="277" y="377"/>
                    <a:pt x="293" y="404"/>
                  </a:cubicBezTo>
                  <a:cubicBezTo>
                    <a:pt x="316" y="426"/>
                    <a:pt x="338" y="432"/>
                    <a:pt x="365" y="438"/>
                  </a:cubicBezTo>
                  <a:cubicBezTo>
                    <a:pt x="393" y="443"/>
                    <a:pt x="404" y="454"/>
                    <a:pt x="426" y="454"/>
                  </a:cubicBezTo>
                  <a:cubicBezTo>
                    <a:pt x="471" y="454"/>
                    <a:pt x="471" y="454"/>
                    <a:pt x="471" y="454"/>
                  </a:cubicBezTo>
                  <a:cubicBezTo>
                    <a:pt x="487" y="454"/>
                    <a:pt x="493" y="449"/>
                    <a:pt x="504" y="438"/>
                  </a:cubicBezTo>
                  <a:cubicBezTo>
                    <a:pt x="509" y="426"/>
                    <a:pt x="515" y="426"/>
                    <a:pt x="526" y="421"/>
                  </a:cubicBezTo>
                  <a:cubicBezTo>
                    <a:pt x="543" y="404"/>
                    <a:pt x="548" y="382"/>
                    <a:pt x="576" y="377"/>
                  </a:cubicBezTo>
                  <a:cubicBezTo>
                    <a:pt x="598" y="371"/>
                    <a:pt x="620" y="377"/>
                    <a:pt x="637" y="360"/>
                  </a:cubicBezTo>
                  <a:cubicBezTo>
                    <a:pt x="648" y="349"/>
                    <a:pt x="648" y="338"/>
                    <a:pt x="648" y="321"/>
                  </a:cubicBezTo>
                  <a:cubicBezTo>
                    <a:pt x="648" y="288"/>
                    <a:pt x="642" y="266"/>
                    <a:pt x="637" y="232"/>
                  </a:cubicBezTo>
                  <a:cubicBezTo>
                    <a:pt x="620" y="232"/>
                    <a:pt x="609" y="244"/>
                    <a:pt x="593" y="244"/>
                  </a:cubicBezTo>
                  <a:cubicBezTo>
                    <a:pt x="582" y="244"/>
                    <a:pt x="570" y="227"/>
                    <a:pt x="570" y="216"/>
                  </a:cubicBezTo>
                  <a:cubicBezTo>
                    <a:pt x="570" y="199"/>
                    <a:pt x="570" y="199"/>
                    <a:pt x="570" y="199"/>
                  </a:cubicBezTo>
                  <a:cubicBezTo>
                    <a:pt x="582" y="199"/>
                    <a:pt x="587" y="199"/>
                    <a:pt x="598" y="194"/>
                  </a:cubicBezTo>
                  <a:cubicBezTo>
                    <a:pt x="587" y="166"/>
                    <a:pt x="559" y="160"/>
                    <a:pt x="532" y="155"/>
                  </a:cubicBezTo>
                  <a:cubicBezTo>
                    <a:pt x="509" y="149"/>
                    <a:pt x="498" y="144"/>
                    <a:pt x="487" y="127"/>
                  </a:cubicBezTo>
                  <a:cubicBezTo>
                    <a:pt x="476" y="122"/>
                    <a:pt x="476" y="111"/>
                    <a:pt x="465" y="111"/>
                  </a:cubicBezTo>
                  <a:cubicBezTo>
                    <a:pt x="432" y="111"/>
                    <a:pt x="415" y="127"/>
                    <a:pt x="382" y="127"/>
                  </a:cubicBezTo>
                  <a:cubicBezTo>
                    <a:pt x="365" y="127"/>
                    <a:pt x="354" y="122"/>
                    <a:pt x="338" y="116"/>
                  </a:cubicBezTo>
                  <a:close/>
                  <a:moveTo>
                    <a:pt x="598" y="460"/>
                  </a:moveTo>
                  <a:lnTo>
                    <a:pt x="598" y="460"/>
                  </a:lnTo>
                  <a:cubicBezTo>
                    <a:pt x="609" y="449"/>
                    <a:pt x="609" y="426"/>
                    <a:pt x="626" y="426"/>
                  </a:cubicBezTo>
                  <a:cubicBezTo>
                    <a:pt x="637" y="426"/>
                    <a:pt x="637" y="438"/>
                    <a:pt x="642" y="449"/>
                  </a:cubicBezTo>
                  <a:cubicBezTo>
                    <a:pt x="648" y="454"/>
                    <a:pt x="654" y="454"/>
                    <a:pt x="654" y="460"/>
                  </a:cubicBezTo>
                  <a:cubicBezTo>
                    <a:pt x="654" y="465"/>
                    <a:pt x="648" y="465"/>
                    <a:pt x="648" y="471"/>
                  </a:cubicBezTo>
                  <a:cubicBezTo>
                    <a:pt x="626" y="465"/>
                    <a:pt x="615" y="465"/>
                    <a:pt x="598" y="460"/>
                  </a:cubicBezTo>
                  <a:close/>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44" name="Freeform 101">
              <a:extLst>
                <a:ext uri="{FF2B5EF4-FFF2-40B4-BE49-F238E27FC236}">
                  <a16:creationId xmlns:a16="http://schemas.microsoft.com/office/drawing/2014/main" xmlns="" id="{BFBE770A-6A32-422D-9B35-64A96F2C897B}"/>
                </a:ext>
              </a:extLst>
            </p:cNvPr>
            <p:cNvSpPr>
              <a:spLocks noChangeArrowheads="1"/>
            </p:cNvSpPr>
            <p:nvPr/>
          </p:nvSpPr>
          <p:spPr bwMode="auto">
            <a:xfrm>
              <a:off x="20679016" y="3935414"/>
              <a:ext cx="430184" cy="441325"/>
            </a:xfrm>
            <a:custGeom>
              <a:avLst/>
              <a:gdLst>
                <a:gd name="T0" fmla="*/ 909 w 1193"/>
                <a:gd name="T1" fmla="*/ 510 h 1226"/>
                <a:gd name="T2" fmla="*/ 970 w 1193"/>
                <a:gd name="T3" fmla="*/ 609 h 1226"/>
                <a:gd name="T4" fmla="*/ 964 w 1193"/>
                <a:gd name="T5" fmla="*/ 510 h 1226"/>
                <a:gd name="T6" fmla="*/ 443 w 1193"/>
                <a:gd name="T7" fmla="*/ 964 h 1226"/>
                <a:gd name="T8" fmla="*/ 399 w 1193"/>
                <a:gd name="T9" fmla="*/ 1031 h 1226"/>
                <a:gd name="T10" fmla="*/ 443 w 1193"/>
                <a:gd name="T11" fmla="*/ 1097 h 1226"/>
                <a:gd name="T12" fmla="*/ 499 w 1193"/>
                <a:gd name="T13" fmla="*/ 1075 h 1226"/>
                <a:gd name="T14" fmla="*/ 482 w 1193"/>
                <a:gd name="T15" fmla="*/ 975 h 1226"/>
                <a:gd name="T16" fmla="*/ 632 w 1193"/>
                <a:gd name="T17" fmla="*/ 875 h 1226"/>
                <a:gd name="T18" fmla="*/ 615 w 1193"/>
                <a:gd name="T19" fmla="*/ 1036 h 1226"/>
                <a:gd name="T20" fmla="*/ 637 w 1193"/>
                <a:gd name="T21" fmla="*/ 1086 h 1226"/>
                <a:gd name="T22" fmla="*/ 720 w 1193"/>
                <a:gd name="T23" fmla="*/ 1097 h 1226"/>
                <a:gd name="T24" fmla="*/ 754 w 1193"/>
                <a:gd name="T25" fmla="*/ 1031 h 1226"/>
                <a:gd name="T26" fmla="*/ 820 w 1193"/>
                <a:gd name="T27" fmla="*/ 892 h 1226"/>
                <a:gd name="T28" fmla="*/ 765 w 1193"/>
                <a:gd name="T29" fmla="*/ 781 h 1226"/>
                <a:gd name="T30" fmla="*/ 632 w 1193"/>
                <a:gd name="T31" fmla="*/ 875 h 1226"/>
                <a:gd name="T32" fmla="*/ 926 w 1193"/>
                <a:gd name="T33" fmla="*/ 676 h 1226"/>
                <a:gd name="T34" fmla="*/ 1003 w 1193"/>
                <a:gd name="T35" fmla="*/ 809 h 1226"/>
                <a:gd name="T36" fmla="*/ 1014 w 1193"/>
                <a:gd name="T37" fmla="*/ 853 h 1226"/>
                <a:gd name="T38" fmla="*/ 948 w 1193"/>
                <a:gd name="T39" fmla="*/ 826 h 1226"/>
                <a:gd name="T40" fmla="*/ 909 w 1193"/>
                <a:gd name="T41" fmla="*/ 992 h 1226"/>
                <a:gd name="T42" fmla="*/ 970 w 1193"/>
                <a:gd name="T43" fmla="*/ 1014 h 1226"/>
                <a:gd name="T44" fmla="*/ 931 w 1193"/>
                <a:gd name="T45" fmla="*/ 1103 h 1226"/>
                <a:gd name="T46" fmla="*/ 870 w 1193"/>
                <a:gd name="T47" fmla="*/ 1147 h 1226"/>
                <a:gd name="T48" fmla="*/ 809 w 1193"/>
                <a:gd name="T49" fmla="*/ 1202 h 1226"/>
                <a:gd name="T50" fmla="*/ 732 w 1193"/>
                <a:gd name="T51" fmla="*/ 1158 h 1226"/>
                <a:gd name="T52" fmla="*/ 831 w 1193"/>
                <a:gd name="T53" fmla="*/ 1020 h 1226"/>
                <a:gd name="T54" fmla="*/ 826 w 1193"/>
                <a:gd name="T55" fmla="*/ 953 h 1226"/>
                <a:gd name="T56" fmla="*/ 859 w 1193"/>
                <a:gd name="T57" fmla="*/ 826 h 1226"/>
                <a:gd name="T58" fmla="*/ 1136 w 1193"/>
                <a:gd name="T59" fmla="*/ 1047 h 1226"/>
                <a:gd name="T60" fmla="*/ 1192 w 1193"/>
                <a:gd name="T61" fmla="*/ 1064 h 1226"/>
                <a:gd name="T62" fmla="*/ 355 w 1193"/>
                <a:gd name="T63" fmla="*/ 66 h 1226"/>
                <a:gd name="T64" fmla="*/ 604 w 1193"/>
                <a:gd name="T65" fmla="*/ 127 h 1226"/>
                <a:gd name="T66" fmla="*/ 94 w 1193"/>
                <a:gd name="T67" fmla="*/ 28 h 1226"/>
                <a:gd name="T68" fmla="*/ 660 w 1193"/>
                <a:gd name="T69" fmla="*/ 122 h 1226"/>
                <a:gd name="T70" fmla="*/ 621 w 1193"/>
                <a:gd name="T71" fmla="*/ 205 h 1226"/>
                <a:gd name="T72" fmla="*/ 593 w 1193"/>
                <a:gd name="T73" fmla="*/ 227 h 1226"/>
                <a:gd name="T74" fmla="*/ 698 w 1193"/>
                <a:gd name="T75" fmla="*/ 415 h 1226"/>
                <a:gd name="T76" fmla="*/ 870 w 1193"/>
                <a:gd name="T77" fmla="*/ 593 h 1226"/>
                <a:gd name="T78" fmla="*/ 765 w 1193"/>
                <a:gd name="T79" fmla="*/ 681 h 1226"/>
                <a:gd name="T80" fmla="*/ 554 w 1193"/>
                <a:gd name="T81" fmla="*/ 720 h 1226"/>
                <a:gd name="T82" fmla="*/ 543 w 1193"/>
                <a:gd name="T83" fmla="*/ 848 h 1226"/>
                <a:gd name="T84" fmla="*/ 366 w 1193"/>
                <a:gd name="T85" fmla="*/ 859 h 1226"/>
                <a:gd name="T86" fmla="*/ 272 w 1193"/>
                <a:gd name="T87" fmla="*/ 787 h 1226"/>
                <a:gd name="T88" fmla="*/ 283 w 1193"/>
                <a:gd name="T89" fmla="*/ 609 h 1226"/>
                <a:gd name="T90" fmla="*/ 305 w 1193"/>
                <a:gd name="T91" fmla="*/ 526 h 1226"/>
                <a:gd name="T92" fmla="*/ 172 w 1193"/>
                <a:gd name="T93" fmla="*/ 454 h 1226"/>
                <a:gd name="T94" fmla="*/ 39 w 1193"/>
                <a:gd name="T95" fmla="*/ 227 h 1226"/>
                <a:gd name="T96" fmla="*/ 94 w 1193"/>
                <a:gd name="T97" fmla="*/ 100 h 1226"/>
                <a:gd name="T98" fmla="*/ 355 w 1193"/>
                <a:gd name="T99" fmla="*/ 66 h 1226"/>
                <a:gd name="T100" fmla="*/ 249 w 1193"/>
                <a:gd name="T101" fmla="*/ 55 h 1226"/>
                <a:gd name="T102" fmla="*/ 94 w 1193"/>
                <a:gd name="T103" fmla="*/ 28 h 1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193" h="1226">
                  <a:moveTo>
                    <a:pt x="926" y="499"/>
                  </a:moveTo>
                  <a:lnTo>
                    <a:pt x="926" y="499"/>
                  </a:lnTo>
                  <a:cubicBezTo>
                    <a:pt x="920" y="499"/>
                    <a:pt x="920" y="504"/>
                    <a:pt x="909" y="510"/>
                  </a:cubicBezTo>
                  <a:cubicBezTo>
                    <a:pt x="903" y="515"/>
                    <a:pt x="892" y="521"/>
                    <a:pt x="892" y="526"/>
                  </a:cubicBezTo>
                  <a:cubicBezTo>
                    <a:pt x="892" y="537"/>
                    <a:pt x="903" y="537"/>
                    <a:pt x="909" y="543"/>
                  </a:cubicBezTo>
                  <a:cubicBezTo>
                    <a:pt x="926" y="576"/>
                    <a:pt x="937" y="609"/>
                    <a:pt x="970" y="609"/>
                  </a:cubicBezTo>
                  <a:cubicBezTo>
                    <a:pt x="981" y="609"/>
                    <a:pt x="986" y="598"/>
                    <a:pt x="992" y="593"/>
                  </a:cubicBezTo>
                  <a:cubicBezTo>
                    <a:pt x="1014" y="576"/>
                    <a:pt x="1025" y="560"/>
                    <a:pt x="1025" y="532"/>
                  </a:cubicBezTo>
                  <a:cubicBezTo>
                    <a:pt x="1025" y="504"/>
                    <a:pt x="986" y="510"/>
                    <a:pt x="964" y="510"/>
                  </a:cubicBezTo>
                  <a:cubicBezTo>
                    <a:pt x="948" y="510"/>
                    <a:pt x="942" y="499"/>
                    <a:pt x="926" y="499"/>
                  </a:cubicBezTo>
                  <a:close/>
                  <a:moveTo>
                    <a:pt x="443" y="964"/>
                  </a:moveTo>
                  <a:lnTo>
                    <a:pt x="443" y="964"/>
                  </a:lnTo>
                  <a:cubicBezTo>
                    <a:pt x="432" y="970"/>
                    <a:pt x="432" y="981"/>
                    <a:pt x="432" y="992"/>
                  </a:cubicBezTo>
                  <a:cubicBezTo>
                    <a:pt x="427" y="1003"/>
                    <a:pt x="421" y="997"/>
                    <a:pt x="416" y="997"/>
                  </a:cubicBezTo>
                  <a:cubicBezTo>
                    <a:pt x="405" y="1003"/>
                    <a:pt x="399" y="1014"/>
                    <a:pt x="399" y="1031"/>
                  </a:cubicBezTo>
                  <a:cubicBezTo>
                    <a:pt x="399" y="1042"/>
                    <a:pt x="410" y="1047"/>
                    <a:pt x="416" y="1058"/>
                  </a:cubicBezTo>
                  <a:cubicBezTo>
                    <a:pt x="421" y="1075"/>
                    <a:pt x="416" y="1086"/>
                    <a:pt x="432" y="1097"/>
                  </a:cubicBezTo>
                  <a:cubicBezTo>
                    <a:pt x="432" y="1097"/>
                    <a:pt x="438" y="1097"/>
                    <a:pt x="443" y="1097"/>
                  </a:cubicBezTo>
                  <a:cubicBezTo>
                    <a:pt x="466" y="1108"/>
                    <a:pt x="466" y="1130"/>
                    <a:pt x="488" y="1130"/>
                  </a:cubicBezTo>
                  <a:cubicBezTo>
                    <a:pt x="493" y="1130"/>
                    <a:pt x="499" y="1130"/>
                    <a:pt x="504" y="1130"/>
                  </a:cubicBezTo>
                  <a:cubicBezTo>
                    <a:pt x="504" y="1108"/>
                    <a:pt x="499" y="1097"/>
                    <a:pt x="499" y="1075"/>
                  </a:cubicBezTo>
                  <a:cubicBezTo>
                    <a:pt x="499" y="1058"/>
                    <a:pt x="510" y="1047"/>
                    <a:pt x="510" y="1031"/>
                  </a:cubicBezTo>
                  <a:cubicBezTo>
                    <a:pt x="510" y="1014"/>
                    <a:pt x="493" y="1008"/>
                    <a:pt x="482" y="997"/>
                  </a:cubicBezTo>
                  <a:cubicBezTo>
                    <a:pt x="482" y="992"/>
                    <a:pt x="488" y="981"/>
                    <a:pt x="482" y="975"/>
                  </a:cubicBezTo>
                  <a:cubicBezTo>
                    <a:pt x="471" y="964"/>
                    <a:pt x="454" y="970"/>
                    <a:pt x="443" y="964"/>
                  </a:cubicBezTo>
                  <a:close/>
                  <a:moveTo>
                    <a:pt x="632" y="875"/>
                  </a:moveTo>
                  <a:lnTo>
                    <a:pt x="632" y="875"/>
                  </a:lnTo>
                  <a:cubicBezTo>
                    <a:pt x="632" y="909"/>
                    <a:pt x="648" y="925"/>
                    <a:pt x="648" y="959"/>
                  </a:cubicBezTo>
                  <a:cubicBezTo>
                    <a:pt x="648" y="970"/>
                    <a:pt x="637" y="970"/>
                    <a:pt x="626" y="981"/>
                  </a:cubicBezTo>
                  <a:cubicBezTo>
                    <a:pt x="615" y="997"/>
                    <a:pt x="621" y="1014"/>
                    <a:pt x="615" y="1036"/>
                  </a:cubicBezTo>
                  <a:cubicBezTo>
                    <a:pt x="610" y="1047"/>
                    <a:pt x="599" y="1058"/>
                    <a:pt x="599" y="1075"/>
                  </a:cubicBezTo>
                  <a:cubicBezTo>
                    <a:pt x="599" y="1086"/>
                    <a:pt x="610" y="1097"/>
                    <a:pt x="621" y="1097"/>
                  </a:cubicBezTo>
                  <a:cubicBezTo>
                    <a:pt x="637" y="1086"/>
                    <a:pt x="637" y="1086"/>
                    <a:pt x="637" y="1086"/>
                  </a:cubicBezTo>
                  <a:cubicBezTo>
                    <a:pt x="648" y="1092"/>
                    <a:pt x="654" y="1097"/>
                    <a:pt x="665" y="1097"/>
                  </a:cubicBezTo>
                  <a:cubicBezTo>
                    <a:pt x="682" y="1097"/>
                    <a:pt x="682" y="1069"/>
                    <a:pt x="698" y="1069"/>
                  </a:cubicBezTo>
                  <a:cubicBezTo>
                    <a:pt x="715" y="1069"/>
                    <a:pt x="715" y="1086"/>
                    <a:pt x="720" y="1097"/>
                  </a:cubicBezTo>
                  <a:cubicBezTo>
                    <a:pt x="720" y="1108"/>
                    <a:pt x="732" y="1108"/>
                    <a:pt x="743" y="1108"/>
                  </a:cubicBezTo>
                  <a:cubicBezTo>
                    <a:pt x="748" y="1086"/>
                    <a:pt x="765" y="1075"/>
                    <a:pt x="765" y="1053"/>
                  </a:cubicBezTo>
                  <a:cubicBezTo>
                    <a:pt x="765" y="1042"/>
                    <a:pt x="759" y="1036"/>
                    <a:pt x="754" y="1031"/>
                  </a:cubicBezTo>
                  <a:cubicBezTo>
                    <a:pt x="754" y="986"/>
                    <a:pt x="754" y="986"/>
                    <a:pt x="754" y="986"/>
                  </a:cubicBezTo>
                  <a:cubicBezTo>
                    <a:pt x="776" y="970"/>
                    <a:pt x="776" y="953"/>
                    <a:pt x="793" y="931"/>
                  </a:cubicBezTo>
                  <a:cubicBezTo>
                    <a:pt x="804" y="914"/>
                    <a:pt x="820" y="909"/>
                    <a:pt x="820" y="892"/>
                  </a:cubicBezTo>
                  <a:cubicBezTo>
                    <a:pt x="820" y="859"/>
                    <a:pt x="815" y="842"/>
                    <a:pt x="809" y="809"/>
                  </a:cubicBezTo>
                  <a:cubicBezTo>
                    <a:pt x="804" y="792"/>
                    <a:pt x="809" y="765"/>
                    <a:pt x="793" y="765"/>
                  </a:cubicBezTo>
                  <a:cubicBezTo>
                    <a:pt x="781" y="765"/>
                    <a:pt x="776" y="776"/>
                    <a:pt x="765" y="781"/>
                  </a:cubicBezTo>
                  <a:cubicBezTo>
                    <a:pt x="737" y="798"/>
                    <a:pt x="720" y="803"/>
                    <a:pt x="693" y="814"/>
                  </a:cubicBezTo>
                  <a:cubicBezTo>
                    <a:pt x="671" y="826"/>
                    <a:pt x="660" y="820"/>
                    <a:pt x="643" y="837"/>
                  </a:cubicBezTo>
                  <a:cubicBezTo>
                    <a:pt x="626" y="848"/>
                    <a:pt x="632" y="859"/>
                    <a:pt x="632" y="875"/>
                  </a:cubicBezTo>
                  <a:close/>
                  <a:moveTo>
                    <a:pt x="859" y="787"/>
                  </a:moveTo>
                  <a:lnTo>
                    <a:pt x="859" y="787"/>
                  </a:lnTo>
                  <a:cubicBezTo>
                    <a:pt x="859" y="737"/>
                    <a:pt x="881" y="698"/>
                    <a:pt x="926" y="676"/>
                  </a:cubicBezTo>
                  <a:cubicBezTo>
                    <a:pt x="942" y="665"/>
                    <a:pt x="948" y="698"/>
                    <a:pt x="964" y="715"/>
                  </a:cubicBezTo>
                  <a:cubicBezTo>
                    <a:pt x="975" y="731"/>
                    <a:pt x="998" y="737"/>
                    <a:pt x="998" y="759"/>
                  </a:cubicBezTo>
                  <a:cubicBezTo>
                    <a:pt x="998" y="776"/>
                    <a:pt x="992" y="787"/>
                    <a:pt x="1003" y="809"/>
                  </a:cubicBezTo>
                  <a:cubicBezTo>
                    <a:pt x="1009" y="820"/>
                    <a:pt x="1020" y="826"/>
                    <a:pt x="1020" y="842"/>
                  </a:cubicBezTo>
                  <a:lnTo>
                    <a:pt x="1020" y="848"/>
                  </a:lnTo>
                  <a:cubicBezTo>
                    <a:pt x="1014" y="853"/>
                    <a:pt x="1014" y="853"/>
                    <a:pt x="1014" y="853"/>
                  </a:cubicBezTo>
                  <a:cubicBezTo>
                    <a:pt x="998" y="842"/>
                    <a:pt x="998" y="814"/>
                    <a:pt x="981" y="814"/>
                  </a:cubicBezTo>
                  <a:cubicBezTo>
                    <a:pt x="970" y="814"/>
                    <a:pt x="970" y="831"/>
                    <a:pt x="964" y="831"/>
                  </a:cubicBezTo>
                  <a:cubicBezTo>
                    <a:pt x="959" y="831"/>
                    <a:pt x="953" y="826"/>
                    <a:pt x="948" y="826"/>
                  </a:cubicBezTo>
                  <a:cubicBezTo>
                    <a:pt x="926" y="826"/>
                    <a:pt x="931" y="853"/>
                    <a:pt x="926" y="875"/>
                  </a:cubicBezTo>
                  <a:cubicBezTo>
                    <a:pt x="926" y="903"/>
                    <a:pt x="909" y="914"/>
                    <a:pt x="909" y="942"/>
                  </a:cubicBezTo>
                  <a:cubicBezTo>
                    <a:pt x="909" y="959"/>
                    <a:pt x="909" y="975"/>
                    <a:pt x="909" y="992"/>
                  </a:cubicBezTo>
                  <a:cubicBezTo>
                    <a:pt x="926" y="992"/>
                    <a:pt x="926" y="992"/>
                    <a:pt x="926" y="992"/>
                  </a:cubicBezTo>
                  <a:cubicBezTo>
                    <a:pt x="931" y="992"/>
                    <a:pt x="937" y="992"/>
                    <a:pt x="942" y="992"/>
                  </a:cubicBezTo>
                  <a:cubicBezTo>
                    <a:pt x="959" y="992"/>
                    <a:pt x="964" y="1003"/>
                    <a:pt x="970" y="1014"/>
                  </a:cubicBezTo>
                  <a:cubicBezTo>
                    <a:pt x="981" y="1031"/>
                    <a:pt x="998" y="1036"/>
                    <a:pt x="998" y="1053"/>
                  </a:cubicBezTo>
                  <a:cubicBezTo>
                    <a:pt x="998" y="1069"/>
                    <a:pt x="975" y="1075"/>
                    <a:pt x="959" y="1086"/>
                  </a:cubicBezTo>
                  <a:cubicBezTo>
                    <a:pt x="948" y="1086"/>
                    <a:pt x="942" y="1103"/>
                    <a:pt x="931" y="1103"/>
                  </a:cubicBezTo>
                  <a:cubicBezTo>
                    <a:pt x="926" y="1103"/>
                    <a:pt x="926" y="1097"/>
                    <a:pt x="920" y="1092"/>
                  </a:cubicBezTo>
                  <a:cubicBezTo>
                    <a:pt x="865" y="1130"/>
                    <a:pt x="865" y="1130"/>
                    <a:pt x="865" y="1130"/>
                  </a:cubicBezTo>
                  <a:cubicBezTo>
                    <a:pt x="865" y="1136"/>
                    <a:pt x="870" y="1141"/>
                    <a:pt x="870" y="1147"/>
                  </a:cubicBezTo>
                  <a:cubicBezTo>
                    <a:pt x="870" y="1164"/>
                    <a:pt x="865" y="1169"/>
                    <a:pt x="865" y="1186"/>
                  </a:cubicBezTo>
                  <a:cubicBezTo>
                    <a:pt x="865" y="1202"/>
                    <a:pt x="859" y="1219"/>
                    <a:pt x="842" y="1219"/>
                  </a:cubicBezTo>
                  <a:cubicBezTo>
                    <a:pt x="826" y="1219"/>
                    <a:pt x="820" y="1213"/>
                    <a:pt x="809" y="1202"/>
                  </a:cubicBezTo>
                  <a:cubicBezTo>
                    <a:pt x="798" y="1208"/>
                    <a:pt x="793" y="1225"/>
                    <a:pt x="776" y="1225"/>
                  </a:cubicBezTo>
                  <a:cubicBezTo>
                    <a:pt x="765" y="1225"/>
                    <a:pt x="765" y="1213"/>
                    <a:pt x="759" y="1202"/>
                  </a:cubicBezTo>
                  <a:cubicBezTo>
                    <a:pt x="743" y="1186"/>
                    <a:pt x="732" y="1180"/>
                    <a:pt x="732" y="1158"/>
                  </a:cubicBezTo>
                  <a:cubicBezTo>
                    <a:pt x="732" y="1136"/>
                    <a:pt x="754" y="1125"/>
                    <a:pt x="770" y="1108"/>
                  </a:cubicBezTo>
                  <a:cubicBezTo>
                    <a:pt x="781" y="1092"/>
                    <a:pt x="787" y="1075"/>
                    <a:pt x="798" y="1058"/>
                  </a:cubicBezTo>
                  <a:cubicBezTo>
                    <a:pt x="809" y="1042"/>
                    <a:pt x="820" y="1036"/>
                    <a:pt x="831" y="1020"/>
                  </a:cubicBezTo>
                  <a:cubicBezTo>
                    <a:pt x="826" y="1020"/>
                    <a:pt x="815" y="1020"/>
                    <a:pt x="815" y="1014"/>
                  </a:cubicBezTo>
                  <a:cubicBezTo>
                    <a:pt x="815" y="997"/>
                    <a:pt x="831" y="992"/>
                    <a:pt x="831" y="975"/>
                  </a:cubicBezTo>
                  <a:cubicBezTo>
                    <a:pt x="831" y="964"/>
                    <a:pt x="826" y="959"/>
                    <a:pt x="826" y="953"/>
                  </a:cubicBezTo>
                  <a:cubicBezTo>
                    <a:pt x="826" y="942"/>
                    <a:pt x="837" y="936"/>
                    <a:pt x="837" y="925"/>
                  </a:cubicBezTo>
                  <a:cubicBezTo>
                    <a:pt x="848" y="909"/>
                    <a:pt x="837" y="898"/>
                    <a:pt x="842" y="881"/>
                  </a:cubicBezTo>
                  <a:cubicBezTo>
                    <a:pt x="848" y="859"/>
                    <a:pt x="859" y="848"/>
                    <a:pt x="859" y="826"/>
                  </a:cubicBezTo>
                  <a:cubicBezTo>
                    <a:pt x="859" y="787"/>
                    <a:pt x="859" y="787"/>
                    <a:pt x="859" y="787"/>
                  </a:cubicBezTo>
                  <a:close/>
                  <a:moveTo>
                    <a:pt x="1136" y="1047"/>
                  </a:moveTo>
                  <a:lnTo>
                    <a:pt x="1136" y="1047"/>
                  </a:lnTo>
                  <a:cubicBezTo>
                    <a:pt x="1147" y="1058"/>
                    <a:pt x="1142" y="1075"/>
                    <a:pt x="1153" y="1086"/>
                  </a:cubicBezTo>
                  <a:cubicBezTo>
                    <a:pt x="1158" y="1092"/>
                    <a:pt x="1169" y="1092"/>
                    <a:pt x="1180" y="1097"/>
                  </a:cubicBezTo>
                  <a:cubicBezTo>
                    <a:pt x="1192" y="1086"/>
                    <a:pt x="1192" y="1080"/>
                    <a:pt x="1192" y="1064"/>
                  </a:cubicBezTo>
                  <a:cubicBezTo>
                    <a:pt x="1192" y="1053"/>
                    <a:pt x="1192" y="1047"/>
                    <a:pt x="1180" y="1042"/>
                  </a:cubicBezTo>
                  <a:cubicBezTo>
                    <a:pt x="1169" y="1031"/>
                    <a:pt x="1153" y="1042"/>
                    <a:pt x="1136" y="1047"/>
                  </a:cubicBezTo>
                  <a:close/>
                  <a:moveTo>
                    <a:pt x="355" y="66"/>
                  </a:moveTo>
                  <a:lnTo>
                    <a:pt x="355" y="66"/>
                  </a:lnTo>
                  <a:cubicBezTo>
                    <a:pt x="399" y="83"/>
                    <a:pt x="432" y="72"/>
                    <a:pt x="477" y="83"/>
                  </a:cubicBezTo>
                  <a:cubicBezTo>
                    <a:pt x="527" y="94"/>
                    <a:pt x="549" y="127"/>
                    <a:pt x="604" y="127"/>
                  </a:cubicBezTo>
                  <a:cubicBezTo>
                    <a:pt x="610" y="127"/>
                    <a:pt x="610" y="122"/>
                    <a:pt x="621" y="116"/>
                  </a:cubicBezTo>
                  <a:cubicBezTo>
                    <a:pt x="355" y="66"/>
                    <a:pt x="355" y="66"/>
                    <a:pt x="355" y="66"/>
                  </a:cubicBezTo>
                  <a:close/>
                  <a:moveTo>
                    <a:pt x="94" y="28"/>
                  </a:moveTo>
                  <a:lnTo>
                    <a:pt x="94" y="28"/>
                  </a:lnTo>
                  <a:cubicBezTo>
                    <a:pt x="621" y="116"/>
                    <a:pt x="621" y="116"/>
                    <a:pt x="621" y="116"/>
                  </a:cubicBezTo>
                  <a:cubicBezTo>
                    <a:pt x="637" y="122"/>
                    <a:pt x="643" y="116"/>
                    <a:pt x="660" y="122"/>
                  </a:cubicBezTo>
                  <a:cubicBezTo>
                    <a:pt x="676" y="122"/>
                    <a:pt x="676" y="144"/>
                    <a:pt x="676" y="161"/>
                  </a:cubicBezTo>
                  <a:cubicBezTo>
                    <a:pt x="676" y="177"/>
                    <a:pt x="660" y="183"/>
                    <a:pt x="643" y="194"/>
                  </a:cubicBezTo>
                  <a:cubicBezTo>
                    <a:pt x="632" y="194"/>
                    <a:pt x="621" y="199"/>
                    <a:pt x="621" y="205"/>
                  </a:cubicBezTo>
                  <a:cubicBezTo>
                    <a:pt x="621" y="210"/>
                    <a:pt x="665" y="288"/>
                    <a:pt x="626" y="244"/>
                  </a:cubicBezTo>
                  <a:cubicBezTo>
                    <a:pt x="621" y="238"/>
                    <a:pt x="615" y="227"/>
                    <a:pt x="604" y="227"/>
                  </a:cubicBezTo>
                  <a:cubicBezTo>
                    <a:pt x="604" y="227"/>
                    <a:pt x="599" y="227"/>
                    <a:pt x="593" y="227"/>
                  </a:cubicBezTo>
                  <a:cubicBezTo>
                    <a:pt x="599" y="249"/>
                    <a:pt x="604" y="260"/>
                    <a:pt x="604" y="282"/>
                  </a:cubicBezTo>
                  <a:cubicBezTo>
                    <a:pt x="604" y="299"/>
                    <a:pt x="582" y="305"/>
                    <a:pt x="582" y="321"/>
                  </a:cubicBezTo>
                  <a:cubicBezTo>
                    <a:pt x="582" y="377"/>
                    <a:pt x="676" y="360"/>
                    <a:pt x="698" y="415"/>
                  </a:cubicBezTo>
                  <a:cubicBezTo>
                    <a:pt x="720" y="449"/>
                    <a:pt x="748" y="460"/>
                    <a:pt x="765" y="499"/>
                  </a:cubicBezTo>
                  <a:cubicBezTo>
                    <a:pt x="770" y="521"/>
                    <a:pt x="781" y="548"/>
                    <a:pt x="809" y="548"/>
                  </a:cubicBezTo>
                  <a:cubicBezTo>
                    <a:pt x="848" y="548"/>
                    <a:pt x="870" y="515"/>
                    <a:pt x="870" y="593"/>
                  </a:cubicBezTo>
                  <a:cubicBezTo>
                    <a:pt x="870" y="742"/>
                    <a:pt x="804" y="609"/>
                    <a:pt x="804" y="693"/>
                  </a:cubicBezTo>
                  <a:cubicBezTo>
                    <a:pt x="804" y="704"/>
                    <a:pt x="804" y="715"/>
                    <a:pt x="793" y="715"/>
                  </a:cubicBezTo>
                  <a:cubicBezTo>
                    <a:pt x="776" y="715"/>
                    <a:pt x="781" y="687"/>
                    <a:pt x="765" y="681"/>
                  </a:cubicBezTo>
                  <a:cubicBezTo>
                    <a:pt x="748" y="676"/>
                    <a:pt x="737" y="681"/>
                    <a:pt x="720" y="681"/>
                  </a:cubicBezTo>
                  <a:cubicBezTo>
                    <a:pt x="676" y="681"/>
                    <a:pt x="648" y="698"/>
                    <a:pt x="599" y="709"/>
                  </a:cubicBezTo>
                  <a:cubicBezTo>
                    <a:pt x="582" y="715"/>
                    <a:pt x="571" y="715"/>
                    <a:pt x="554" y="720"/>
                  </a:cubicBezTo>
                  <a:cubicBezTo>
                    <a:pt x="543" y="726"/>
                    <a:pt x="543" y="737"/>
                    <a:pt x="532" y="742"/>
                  </a:cubicBezTo>
                  <a:cubicBezTo>
                    <a:pt x="515" y="759"/>
                    <a:pt x="504" y="770"/>
                    <a:pt x="504" y="792"/>
                  </a:cubicBezTo>
                  <a:cubicBezTo>
                    <a:pt x="504" y="820"/>
                    <a:pt x="527" y="831"/>
                    <a:pt x="543" y="848"/>
                  </a:cubicBezTo>
                  <a:cubicBezTo>
                    <a:pt x="521" y="859"/>
                    <a:pt x="504" y="859"/>
                    <a:pt x="477" y="859"/>
                  </a:cubicBezTo>
                  <a:cubicBezTo>
                    <a:pt x="449" y="859"/>
                    <a:pt x="432" y="853"/>
                    <a:pt x="405" y="853"/>
                  </a:cubicBezTo>
                  <a:cubicBezTo>
                    <a:pt x="388" y="853"/>
                    <a:pt x="382" y="859"/>
                    <a:pt x="366" y="859"/>
                  </a:cubicBezTo>
                  <a:cubicBezTo>
                    <a:pt x="349" y="859"/>
                    <a:pt x="344" y="837"/>
                    <a:pt x="327" y="831"/>
                  </a:cubicBezTo>
                  <a:cubicBezTo>
                    <a:pt x="310" y="826"/>
                    <a:pt x="294" y="837"/>
                    <a:pt x="283" y="826"/>
                  </a:cubicBezTo>
                  <a:cubicBezTo>
                    <a:pt x="272" y="814"/>
                    <a:pt x="272" y="803"/>
                    <a:pt x="272" y="787"/>
                  </a:cubicBezTo>
                  <a:cubicBezTo>
                    <a:pt x="266" y="770"/>
                    <a:pt x="266" y="765"/>
                    <a:pt x="266" y="748"/>
                  </a:cubicBezTo>
                  <a:cubicBezTo>
                    <a:pt x="266" y="709"/>
                    <a:pt x="283" y="693"/>
                    <a:pt x="283" y="654"/>
                  </a:cubicBezTo>
                  <a:cubicBezTo>
                    <a:pt x="283" y="609"/>
                    <a:pt x="283" y="609"/>
                    <a:pt x="283" y="609"/>
                  </a:cubicBezTo>
                  <a:cubicBezTo>
                    <a:pt x="310" y="609"/>
                    <a:pt x="321" y="593"/>
                    <a:pt x="333" y="571"/>
                  </a:cubicBezTo>
                  <a:cubicBezTo>
                    <a:pt x="338" y="560"/>
                    <a:pt x="344" y="554"/>
                    <a:pt x="344" y="543"/>
                  </a:cubicBezTo>
                  <a:cubicBezTo>
                    <a:pt x="344" y="526"/>
                    <a:pt x="321" y="532"/>
                    <a:pt x="305" y="526"/>
                  </a:cubicBezTo>
                  <a:cubicBezTo>
                    <a:pt x="288" y="526"/>
                    <a:pt x="272" y="521"/>
                    <a:pt x="261" y="510"/>
                  </a:cubicBezTo>
                  <a:cubicBezTo>
                    <a:pt x="244" y="493"/>
                    <a:pt x="233" y="482"/>
                    <a:pt x="216" y="476"/>
                  </a:cubicBezTo>
                  <a:cubicBezTo>
                    <a:pt x="194" y="471"/>
                    <a:pt x="177" y="471"/>
                    <a:pt x="172" y="454"/>
                  </a:cubicBezTo>
                  <a:cubicBezTo>
                    <a:pt x="155" y="388"/>
                    <a:pt x="94" y="382"/>
                    <a:pt x="39" y="338"/>
                  </a:cubicBezTo>
                  <a:cubicBezTo>
                    <a:pt x="22" y="327"/>
                    <a:pt x="0" y="321"/>
                    <a:pt x="0" y="299"/>
                  </a:cubicBezTo>
                  <a:cubicBezTo>
                    <a:pt x="0" y="266"/>
                    <a:pt x="22" y="255"/>
                    <a:pt x="39" y="227"/>
                  </a:cubicBezTo>
                  <a:cubicBezTo>
                    <a:pt x="50" y="210"/>
                    <a:pt x="50" y="194"/>
                    <a:pt x="67" y="183"/>
                  </a:cubicBezTo>
                  <a:cubicBezTo>
                    <a:pt x="78" y="172"/>
                    <a:pt x="94" y="166"/>
                    <a:pt x="94" y="149"/>
                  </a:cubicBezTo>
                  <a:cubicBezTo>
                    <a:pt x="94" y="100"/>
                    <a:pt x="94" y="100"/>
                    <a:pt x="94" y="100"/>
                  </a:cubicBezTo>
                  <a:cubicBezTo>
                    <a:pt x="94" y="83"/>
                    <a:pt x="100" y="72"/>
                    <a:pt x="100" y="55"/>
                  </a:cubicBezTo>
                  <a:cubicBezTo>
                    <a:pt x="100" y="44"/>
                    <a:pt x="100" y="39"/>
                    <a:pt x="94" y="28"/>
                  </a:cubicBezTo>
                  <a:cubicBezTo>
                    <a:pt x="355" y="66"/>
                    <a:pt x="355" y="66"/>
                    <a:pt x="355" y="66"/>
                  </a:cubicBezTo>
                  <a:cubicBezTo>
                    <a:pt x="344" y="66"/>
                    <a:pt x="338" y="72"/>
                    <a:pt x="327" y="72"/>
                  </a:cubicBezTo>
                  <a:cubicBezTo>
                    <a:pt x="283" y="72"/>
                    <a:pt x="283" y="72"/>
                    <a:pt x="283" y="72"/>
                  </a:cubicBezTo>
                  <a:cubicBezTo>
                    <a:pt x="266" y="72"/>
                    <a:pt x="261" y="66"/>
                    <a:pt x="249" y="55"/>
                  </a:cubicBezTo>
                  <a:cubicBezTo>
                    <a:pt x="238" y="55"/>
                    <a:pt x="233" y="55"/>
                    <a:pt x="222" y="50"/>
                  </a:cubicBezTo>
                  <a:cubicBezTo>
                    <a:pt x="205" y="28"/>
                    <a:pt x="200" y="0"/>
                    <a:pt x="172" y="0"/>
                  </a:cubicBezTo>
                  <a:cubicBezTo>
                    <a:pt x="139" y="0"/>
                    <a:pt x="128" y="11"/>
                    <a:pt x="94" y="28"/>
                  </a:cubicBezTo>
                  <a:close/>
                </a:path>
              </a:pathLst>
            </a:custGeom>
            <a:grpFill/>
            <a:ln w="9525" cap="flat">
              <a:solidFill>
                <a:schemeClr val="bg1"/>
              </a:solidFill>
              <a:bevel/>
              <a:headEnd/>
              <a:tailEnd/>
            </a:ln>
            <a:effectLst/>
            <a:extLst/>
          </p:spPr>
          <p:txBody>
            <a:bodyPr wrap="none" anchor="ctr"/>
            <a:lstStyle/>
            <a:p>
              <a:pPr defTabSz="858450">
                <a:defRPr/>
              </a:pPr>
              <a:endParaRPr lang="en-US" sz="845"/>
            </a:p>
          </p:txBody>
        </p:sp>
        <p:sp>
          <p:nvSpPr>
            <p:cNvPr id="45" name="Freeform 102">
              <a:extLst>
                <a:ext uri="{FF2B5EF4-FFF2-40B4-BE49-F238E27FC236}">
                  <a16:creationId xmlns:a16="http://schemas.microsoft.com/office/drawing/2014/main" xmlns="" id="{82601B40-FC1D-49B7-8D61-8ED101B92653}"/>
                </a:ext>
              </a:extLst>
            </p:cNvPr>
            <p:cNvSpPr>
              <a:spLocks noChangeArrowheads="1"/>
            </p:cNvSpPr>
            <p:nvPr/>
          </p:nvSpPr>
          <p:spPr bwMode="auto">
            <a:xfrm>
              <a:off x="20679016" y="3935414"/>
              <a:ext cx="430184" cy="441325"/>
            </a:xfrm>
            <a:custGeom>
              <a:avLst/>
              <a:gdLst>
                <a:gd name="T0" fmla="*/ 909 w 1193"/>
                <a:gd name="T1" fmla="*/ 510 h 1226"/>
                <a:gd name="T2" fmla="*/ 970 w 1193"/>
                <a:gd name="T3" fmla="*/ 609 h 1226"/>
                <a:gd name="T4" fmla="*/ 964 w 1193"/>
                <a:gd name="T5" fmla="*/ 510 h 1226"/>
                <a:gd name="T6" fmla="*/ 443 w 1193"/>
                <a:gd name="T7" fmla="*/ 964 h 1226"/>
                <a:gd name="T8" fmla="*/ 399 w 1193"/>
                <a:gd name="T9" fmla="*/ 1031 h 1226"/>
                <a:gd name="T10" fmla="*/ 443 w 1193"/>
                <a:gd name="T11" fmla="*/ 1097 h 1226"/>
                <a:gd name="T12" fmla="*/ 499 w 1193"/>
                <a:gd name="T13" fmla="*/ 1075 h 1226"/>
                <a:gd name="T14" fmla="*/ 482 w 1193"/>
                <a:gd name="T15" fmla="*/ 975 h 1226"/>
                <a:gd name="T16" fmla="*/ 632 w 1193"/>
                <a:gd name="T17" fmla="*/ 875 h 1226"/>
                <a:gd name="T18" fmla="*/ 615 w 1193"/>
                <a:gd name="T19" fmla="*/ 1036 h 1226"/>
                <a:gd name="T20" fmla="*/ 637 w 1193"/>
                <a:gd name="T21" fmla="*/ 1086 h 1226"/>
                <a:gd name="T22" fmla="*/ 720 w 1193"/>
                <a:gd name="T23" fmla="*/ 1097 h 1226"/>
                <a:gd name="T24" fmla="*/ 754 w 1193"/>
                <a:gd name="T25" fmla="*/ 1031 h 1226"/>
                <a:gd name="T26" fmla="*/ 820 w 1193"/>
                <a:gd name="T27" fmla="*/ 892 h 1226"/>
                <a:gd name="T28" fmla="*/ 765 w 1193"/>
                <a:gd name="T29" fmla="*/ 781 h 1226"/>
                <a:gd name="T30" fmla="*/ 632 w 1193"/>
                <a:gd name="T31" fmla="*/ 875 h 1226"/>
                <a:gd name="T32" fmla="*/ 859 w 1193"/>
                <a:gd name="T33" fmla="*/ 826 h 1226"/>
                <a:gd name="T34" fmla="*/ 826 w 1193"/>
                <a:gd name="T35" fmla="*/ 953 h 1226"/>
                <a:gd name="T36" fmla="*/ 831 w 1193"/>
                <a:gd name="T37" fmla="*/ 1020 h 1226"/>
                <a:gd name="T38" fmla="*/ 732 w 1193"/>
                <a:gd name="T39" fmla="*/ 1158 h 1226"/>
                <a:gd name="T40" fmla="*/ 809 w 1193"/>
                <a:gd name="T41" fmla="*/ 1202 h 1226"/>
                <a:gd name="T42" fmla="*/ 870 w 1193"/>
                <a:gd name="T43" fmla="*/ 1147 h 1226"/>
                <a:gd name="T44" fmla="*/ 931 w 1193"/>
                <a:gd name="T45" fmla="*/ 1103 h 1226"/>
                <a:gd name="T46" fmla="*/ 970 w 1193"/>
                <a:gd name="T47" fmla="*/ 1014 h 1226"/>
                <a:gd name="T48" fmla="*/ 909 w 1193"/>
                <a:gd name="T49" fmla="*/ 992 h 1226"/>
                <a:gd name="T50" fmla="*/ 948 w 1193"/>
                <a:gd name="T51" fmla="*/ 826 h 1226"/>
                <a:gd name="T52" fmla="*/ 1014 w 1193"/>
                <a:gd name="T53" fmla="*/ 853 h 1226"/>
                <a:gd name="T54" fmla="*/ 1003 w 1193"/>
                <a:gd name="T55" fmla="*/ 809 h 1226"/>
                <a:gd name="T56" fmla="*/ 926 w 1193"/>
                <a:gd name="T57" fmla="*/ 676 h 1226"/>
                <a:gd name="T58" fmla="*/ 1136 w 1193"/>
                <a:gd name="T59" fmla="*/ 1047 h 1226"/>
                <a:gd name="T60" fmla="*/ 1192 w 1193"/>
                <a:gd name="T61" fmla="*/ 1064 h 1226"/>
                <a:gd name="T62" fmla="*/ 355 w 1193"/>
                <a:gd name="T63" fmla="*/ 66 h 1226"/>
                <a:gd name="T64" fmla="*/ 604 w 1193"/>
                <a:gd name="T65" fmla="*/ 127 h 1226"/>
                <a:gd name="T66" fmla="*/ 94 w 1193"/>
                <a:gd name="T67" fmla="*/ 28 h 1226"/>
                <a:gd name="T68" fmla="*/ 249 w 1193"/>
                <a:gd name="T69" fmla="*/ 55 h 1226"/>
                <a:gd name="T70" fmla="*/ 355 w 1193"/>
                <a:gd name="T71" fmla="*/ 66 h 1226"/>
                <a:gd name="T72" fmla="*/ 94 w 1193"/>
                <a:gd name="T73" fmla="*/ 100 h 1226"/>
                <a:gd name="T74" fmla="*/ 39 w 1193"/>
                <a:gd name="T75" fmla="*/ 227 h 1226"/>
                <a:gd name="T76" fmla="*/ 172 w 1193"/>
                <a:gd name="T77" fmla="*/ 454 h 1226"/>
                <a:gd name="T78" fmla="*/ 305 w 1193"/>
                <a:gd name="T79" fmla="*/ 526 h 1226"/>
                <a:gd name="T80" fmla="*/ 283 w 1193"/>
                <a:gd name="T81" fmla="*/ 609 h 1226"/>
                <a:gd name="T82" fmla="*/ 272 w 1193"/>
                <a:gd name="T83" fmla="*/ 787 h 1226"/>
                <a:gd name="T84" fmla="*/ 366 w 1193"/>
                <a:gd name="T85" fmla="*/ 859 h 1226"/>
                <a:gd name="T86" fmla="*/ 543 w 1193"/>
                <a:gd name="T87" fmla="*/ 848 h 1226"/>
                <a:gd name="T88" fmla="*/ 554 w 1193"/>
                <a:gd name="T89" fmla="*/ 720 h 1226"/>
                <a:gd name="T90" fmla="*/ 765 w 1193"/>
                <a:gd name="T91" fmla="*/ 681 h 1226"/>
                <a:gd name="T92" fmla="*/ 870 w 1193"/>
                <a:gd name="T93" fmla="*/ 593 h 1226"/>
                <a:gd name="T94" fmla="*/ 698 w 1193"/>
                <a:gd name="T95" fmla="*/ 415 h 1226"/>
                <a:gd name="T96" fmla="*/ 593 w 1193"/>
                <a:gd name="T97" fmla="*/ 227 h 1226"/>
                <a:gd name="T98" fmla="*/ 621 w 1193"/>
                <a:gd name="T99" fmla="*/ 205 h 1226"/>
                <a:gd name="T100" fmla="*/ 660 w 1193"/>
                <a:gd name="T101" fmla="*/ 122 h 1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193" h="1226">
                  <a:moveTo>
                    <a:pt x="926" y="499"/>
                  </a:moveTo>
                  <a:lnTo>
                    <a:pt x="926" y="499"/>
                  </a:lnTo>
                  <a:cubicBezTo>
                    <a:pt x="920" y="499"/>
                    <a:pt x="920" y="504"/>
                    <a:pt x="909" y="510"/>
                  </a:cubicBezTo>
                  <a:cubicBezTo>
                    <a:pt x="903" y="515"/>
                    <a:pt x="892" y="521"/>
                    <a:pt x="892" y="526"/>
                  </a:cubicBezTo>
                  <a:cubicBezTo>
                    <a:pt x="892" y="537"/>
                    <a:pt x="903" y="537"/>
                    <a:pt x="909" y="543"/>
                  </a:cubicBezTo>
                  <a:cubicBezTo>
                    <a:pt x="926" y="576"/>
                    <a:pt x="937" y="609"/>
                    <a:pt x="970" y="609"/>
                  </a:cubicBezTo>
                  <a:cubicBezTo>
                    <a:pt x="981" y="609"/>
                    <a:pt x="986" y="598"/>
                    <a:pt x="992" y="593"/>
                  </a:cubicBezTo>
                  <a:cubicBezTo>
                    <a:pt x="1014" y="576"/>
                    <a:pt x="1025" y="560"/>
                    <a:pt x="1025" y="532"/>
                  </a:cubicBezTo>
                  <a:cubicBezTo>
                    <a:pt x="1025" y="504"/>
                    <a:pt x="986" y="510"/>
                    <a:pt x="964" y="510"/>
                  </a:cubicBezTo>
                  <a:cubicBezTo>
                    <a:pt x="948" y="510"/>
                    <a:pt x="942" y="499"/>
                    <a:pt x="926" y="499"/>
                  </a:cubicBezTo>
                  <a:close/>
                  <a:moveTo>
                    <a:pt x="443" y="964"/>
                  </a:moveTo>
                  <a:lnTo>
                    <a:pt x="443" y="964"/>
                  </a:lnTo>
                  <a:cubicBezTo>
                    <a:pt x="432" y="970"/>
                    <a:pt x="432" y="981"/>
                    <a:pt x="432" y="992"/>
                  </a:cubicBezTo>
                  <a:cubicBezTo>
                    <a:pt x="427" y="1003"/>
                    <a:pt x="421" y="997"/>
                    <a:pt x="416" y="997"/>
                  </a:cubicBezTo>
                  <a:cubicBezTo>
                    <a:pt x="405" y="1003"/>
                    <a:pt x="399" y="1014"/>
                    <a:pt x="399" y="1031"/>
                  </a:cubicBezTo>
                  <a:cubicBezTo>
                    <a:pt x="399" y="1042"/>
                    <a:pt x="410" y="1047"/>
                    <a:pt x="416" y="1058"/>
                  </a:cubicBezTo>
                  <a:cubicBezTo>
                    <a:pt x="421" y="1075"/>
                    <a:pt x="416" y="1086"/>
                    <a:pt x="432" y="1097"/>
                  </a:cubicBezTo>
                  <a:cubicBezTo>
                    <a:pt x="432" y="1097"/>
                    <a:pt x="438" y="1097"/>
                    <a:pt x="443" y="1097"/>
                  </a:cubicBezTo>
                  <a:cubicBezTo>
                    <a:pt x="466" y="1108"/>
                    <a:pt x="466" y="1130"/>
                    <a:pt x="488" y="1130"/>
                  </a:cubicBezTo>
                  <a:cubicBezTo>
                    <a:pt x="493" y="1130"/>
                    <a:pt x="499" y="1130"/>
                    <a:pt x="504" y="1130"/>
                  </a:cubicBezTo>
                  <a:cubicBezTo>
                    <a:pt x="504" y="1108"/>
                    <a:pt x="499" y="1097"/>
                    <a:pt x="499" y="1075"/>
                  </a:cubicBezTo>
                  <a:cubicBezTo>
                    <a:pt x="499" y="1058"/>
                    <a:pt x="510" y="1047"/>
                    <a:pt x="510" y="1031"/>
                  </a:cubicBezTo>
                  <a:cubicBezTo>
                    <a:pt x="510" y="1014"/>
                    <a:pt x="493" y="1008"/>
                    <a:pt x="482" y="997"/>
                  </a:cubicBezTo>
                  <a:cubicBezTo>
                    <a:pt x="482" y="992"/>
                    <a:pt x="488" y="981"/>
                    <a:pt x="482" y="975"/>
                  </a:cubicBezTo>
                  <a:cubicBezTo>
                    <a:pt x="471" y="964"/>
                    <a:pt x="454" y="970"/>
                    <a:pt x="443" y="964"/>
                  </a:cubicBezTo>
                  <a:close/>
                  <a:moveTo>
                    <a:pt x="632" y="875"/>
                  </a:moveTo>
                  <a:lnTo>
                    <a:pt x="632" y="875"/>
                  </a:lnTo>
                  <a:cubicBezTo>
                    <a:pt x="632" y="909"/>
                    <a:pt x="648" y="925"/>
                    <a:pt x="648" y="959"/>
                  </a:cubicBezTo>
                  <a:cubicBezTo>
                    <a:pt x="648" y="970"/>
                    <a:pt x="637" y="970"/>
                    <a:pt x="626" y="981"/>
                  </a:cubicBezTo>
                  <a:cubicBezTo>
                    <a:pt x="615" y="997"/>
                    <a:pt x="621" y="1014"/>
                    <a:pt x="615" y="1036"/>
                  </a:cubicBezTo>
                  <a:cubicBezTo>
                    <a:pt x="610" y="1047"/>
                    <a:pt x="599" y="1058"/>
                    <a:pt x="599" y="1075"/>
                  </a:cubicBezTo>
                  <a:cubicBezTo>
                    <a:pt x="599" y="1086"/>
                    <a:pt x="610" y="1097"/>
                    <a:pt x="621" y="1097"/>
                  </a:cubicBezTo>
                  <a:cubicBezTo>
                    <a:pt x="637" y="1086"/>
                    <a:pt x="637" y="1086"/>
                    <a:pt x="637" y="1086"/>
                  </a:cubicBezTo>
                  <a:cubicBezTo>
                    <a:pt x="648" y="1092"/>
                    <a:pt x="654" y="1097"/>
                    <a:pt x="665" y="1097"/>
                  </a:cubicBezTo>
                  <a:cubicBezTo>
                    <a:pt x="682" y="1097"/>
                    <a:pt x="682" y="1069"/>
                    <a:pt x="698" y="1069"/>
                  </a:cubicBezTo>
                  <a:cubicBezTo>
                    <a:pt x="715" y="1069"/>
                    <a:pt x="715" y="1086"/>
                    <a:pt x="720" y="1097"/>
                  </a:cubicBezTo>
                  <a:cubicBezTo>
                    <a:pt x="720" y="1108"/>
                    <a:pt x="732" y="1108"/>
                    <a:pt x="743" y="1108"/>
                  </a:cubicBezTo>
                  <a:cubicBezTo>
                    <a:pt x="748" y="1086"/>
                    <a:pt x="765" y="1075"/>
                    <a:pt x="765" y="1053"/>
                  </a:cubicBezTo>
                  <a:cubicBezTo>
                    <a:pt x="765" y="1042"/>
                    <a:pt x="759" y="1036"/>
                    <a:pt x="754" y="1031"/>
                  </a:cubicBezTo>
                  <a:cubicBezTo>
                    <a:pt x="754" y="986"/>
                    <a:pt x="754" y="986"/>
                    <a:pt x="754" y="986"/>
                  </a:cubicBezTo>
                  <a:cubicBezTo>
                    <a:pt x="776" y="970"/>
                    <a:pt x="776" y="953"/>
                    <a:pt x="793" y="931"/>
                  </a:cubicBezTo>
                  <a:cubicBezTo>
                    <a:pt x="804" y="914"/>
                    <a:pt x="820" y="909"/>
                    <a:pt x="820" y="892"/>
                  </a:cubicBezTo>
                  <a:cubicBezTo>
                    <a:pt x="820" y="859"/>
                    <a:pt x="815" y="842"/>
                    <a:pt x="809" y="809"/>
                  </a:cubicBezTo>
                  <a:cubicBezTo>
                    <a:pt x="804" y="792"/>
                    <a:pt x="809" y="765"/>
                    <a:pt x="793" y="765"/>
                  </a:cubicBezTo>
                  <a:cubicBezTo>
                    <a:pt x="781" y="765"/>
                    <a:pt x="776" y="776"/>
                    <a:pt x="765" y="781"/>
                  </a:cubicBezTo>
                  <a:cubicBezTo>
                    <a:pt x="737" y="798"/>
                    <a:pt x="720" y="803"/>
                    <a:pt x="693" y="814"/>
                  </a:cubicBezTo>
                  <a:cubicBezTo>
                    <a:pt x="671" y="826"/>
                    <a:pt x="660" y="820"/>
                    <a:pt x="643" y="837"/>
                  </a:cubicBezTo>
                  <a:cubicBezTo>
                    <a:pt x="626" y="848"/>
                    <a:pt x="632" y="859"/>
                    <a:pt x="632" y="875"/>
                  </a:cubicBezTo>
                  <a:close/>
                  <a:moveTo>
                    <a:pt x="859" y="787"/>
                  </a:moveTo>
                  <a:lnTo>
                    <a:pt x="859" y="787"/>
                  </a:lnTo>
                  <a:cubicBezTo>
                    <a:pt x="859" y="826"/>
                    <a:pt x="859" y="826"/>
                    <a:pt x="859" y="826"/>
                  </a:cubicBezTo>
                  <a:cubicBezTo>
                    <a:pt x="859" y="848"/>
                    <a:pt x="848" y="859"/>
                    <a:pt x="842" y="881"/>
                  </a:cubicBezTo>
                  <a:cubicBezTo>
                    <a:pt x="837" y="898"/>
                    <a:pt x="848" y="909"/>
                    <a:pt x="837" y="925"/>
                  </a:cubicBezTo>
                  <a:cubicBezTo>
                    <a:pt x="837" y="936"/>
                    <a:pt x="826" y="942"/>
                    <a:pt x="826" y="953"/>
                  </a:cubicBezTo>
                  <a:cubicBezTo>
                    <a:pt x="826" y="959"/>
                    <a:pt x="831" y="964"/>
                    <a:pt x="831" y="975"/>
                  </a:cubicBezTo>
                  <a:cubicBezTo>
                    <a:pt x="831" y="992"/>
                    <a:pt x="815" y="997"/>
                    <a:pt x="815" y="1014"/>
                  </a:cubicBezTo>
                  <a:cubicBezTo>
                    <a:pt x="815" y="1020"/>
                    <a:pt x="826" y="1020"/>
                    <a:pt x="831" y="1020"/>
                  </a:cubicBezTo>
                  <a:cubicBezTo>
                    <a:pt x="820" y="1036"/>
                    <a:pt x="809" y="1042"/>
                    <a:pt x="798" y="1058"/>
                  </a:cubicBezTo>
                  <a:cubicBezTo>
                    <a:pt x="787" y="1075"/>
                    <a:pt x="781" y="1092"/>
                    <a:pt x="770" y="1108"/>
                  </a:cubicBezTo>
                  <a:cubicBezTo>
                    <a:pt x="754" y="1125"/>
                    <a:pt x="732" y="1136"/>
                    <a:pt x="732" y="1158"/>
                  </a:cubicBezTo>
                  <a:cubicBezTo>
                    <a:pt x="732" y="1180"/>
                    <a:pt x="743" y="1186"/>
                    <a:pt x="759" y="1202"/>
                  </a:cubicBezTo>
                  <a:cubicBezTo>
                    <a:pt x="765" y="1213"/>
                    <a:pt x="765" y="1225"/>
                    <a:pt x="776" y="1225"/>
                  </a:cubicBezTo>
                  <a:cubicBezTo>
                    <a:pt x="793" y="1225"/>
                    <a:pt x="798" y="1208"/>
                    <a:pt x="809" y="1202"/>
                  </a:cubicBezTo>
                  <a:cubicBezTo>
                    <a:pt x="820" y="1213"/>
                    <a:pt x="826" y="1219"/>
                    <a:pt x="842" y="1219"/>
                  </a:cubicBezTo>
                  <a:cubicBezTo>
                    <a:pt x="859" y="1219"/>
                    <a:pt x="865" y="1202"/>
                    <a:pt x="865" y="1186"/>
                  </a:cubicBezTo>
                  <a:cubicBezTo>
                    <a:pt x="865" y="1169"/>
                    <a:pt x="870" y="1164"/>
                    <a:pt x="870" y="1147"/>
                  </a:cubicBezTo>
                  <a:cubicBezTo>
                    <a:pt x="870" y="1141"/>
                    <a:pt x="865" y="1136"/>
                    <a:pt x="865" y="1130"/>
                  </a:cubicBezTo>
                  <a:cubicBezTo>
                    <a:pt x="920" y="1092"/>
                    <a:pt x="920" y="1092"/>
                    <a:pt x="920" y="1092"/>
                  </a:cubicBezTo>
                  <a:cubicBezTo>
                    <a:pt x="926" y="1097"/>
                    <a:pt x="926" y="1103"/>
                    <a:pt x="931" y="1103"/>
                  </a:cubicBezTo>
                  <a:cubicBezTo>
                    <a:pt x="942" y="1103"/>
                    <a:pt x="948" y="1086"/>
                    <a:pt x="959" y="1086"/>
                  </a:cubicBezTo>
                  <a:cubicBezTo>
                    <a:pt x="975" y="1075"/>
                    <a:pt x="998" y="1069"/>
                    <a:pt x="998" y="1053"/>
                  </a:cubicBezTo>
                  <a:cubicBezTo>
                    <a:pt x="998" y="1036"/>
                    <a:pt x="981" y="1031"/>
                    <a:pt x="970" y="1014"/>
                  </a:cubicBezTo>
                  <a:cubicBezTo>
                    <a:pt x="964" y="1003"/>
                    <a:pt x="959" y="992"/>
                    <a:pt x="942" y="992"/>
                  </a:cubicBezTo>
                  <a:cubicBezTo>
                    <a:pt x="937" y="992"/>
                    <a:pt x="931" y="992"/>
                    <a:pt x="926" y="992"/>
                  </a:cubicBezTo>
                  <a:cubicBezTo>
                    <a:pt x="909" y="992"/>
                    <a:pt x="909" y="992"/>
                    <a:pt x="909" y="992"/>
                  </a:cubicBezTo>
                  <a:cubicBezTo>
                    <a:pt x="909" y="975"/>
                    <a:pt x="909" y="959"/>
                    <a:pt x="909" y="942"/>
                  </a:cubicBezTo>
                  <a:cubicBezTo>
                    <a:pt x="909" y="914"/>
                    <a:pt x="926" y="903"/>
                    <a:pt x="926" y="875"/>
                  </a:cubicBezTo>
                  <a:cubicBezTo>
                    <a:pt x="931" y="853"/>
                    <a:pt x="926" y="826"/>
                    <a:pt x="948" y="826"/>
                  </a:cubicBezTo>
                  <a:cubicBezTo>
                    <a:pt x="953" y="826"/>
                    <a:pt x="959" y="831"/>
                    <a:pt x="964" y="831"/>
                  </a:cubicBezTo>
                  <a:cubicBezTo>
                    <a:pt x="970" y="831"/>
                    <a:pt x="970" y="814"/>
                    <a:pt x="981" y="814"/>
                  </a:cubicBezTo>
                  <a:cubicBezTo>
                    <a:pt x="998" y="814"/>
                    <a:pt x="998" y="842"/>
                    <a:pt x="1014" y="853"/>
                  </a:cubicBezTo>
                  <a:cubicBezTo>
                    <a:pt x="1020" y="848"/>
                    <a:pt x="1020" y="848"/>
                    <a:pt x="1020" y="848"/>
                  </a:cubicBezTo>
                  <a:lnTo>
                    <a:pt x="1020" y="842"/>
                  </a:lnTo>
                  <a:cubicBezTo>
                    <a:pt x="1020" y="826"/>
                    <a:pt x="1009" y="820"/>
                    <a:pt x="1003" y="809"/>
                  </a:cubicBezTo>
                  <a:cubicBezTo>
                    <a:pt x="992" y="787"/>
                    <a:pt x="998" y="776"/>
                    <a:pt x="998" y="759"/>
                  </a:cubicBezTo>
                  <a:cubicBezTo>
                    <a:pt x="998" y="737"/>
                    <a:pt x="975" y="731"/>
                    <a:pt x="964" y="715"/>
                  </a:cubicBezTo>
                  <a:cubicBezTo>
                    <a:pt x="948" y="698"/>
                    <a:pt x="942" y="665"/>
                    <a:pt x="926" y="676"/>
                  </a:cubicBezTo>
                  <a:cubicBezTo>
                    <a:pt x="881" y="698"/>
                    <a:pt x="859" y="737"/>
                    <a:pt x="859" y="787"/>
                  </a:cubicBezTo>
                  <a:close/>
                  <a:moveTo>
                    <a:pt x="1136" y="1047"/>
                  </a:moveTo>
                  <a:lnTo>
                    <a:pt x="1136" y="1047"/>
                  </a:lnTo>
                  <a:cubicBezTo>
                    <a:pt x="1147" y="1058"/>
                    <a:pt x="1142" y="1075"/>
                    <a:pt x="1153" y="1086"/>
                  </a:cubicBezTo>
                  <a:cubicBezTo>
                    <a:pt x="1158" y="1092"/>
                    <a:pt x="1169" y="1092"/>
                    <a:pt x="1180" y="1097"/>
                  </a:cubicBezTo>
                  <a:cubicBezTo>
                    <a:pt x="1192" y="1086"/>
                    <a:pt x="1192" y="1080"/>
                    <a:pt x="1192" y="1064"/>
                  </a:cubicBezTo>
                  <a:cubicBezTo>
                    <a:pt x="1192" y="1053"/>
                    <a:pt x="1192" y="1047"/>
                    <a:pt x="1180" y="1042"/>
                  </a:cubicBezTo>
                  <a:cubicBezTo>
                    <a:pt x="1169" y="1031"/>
                    <a:pt x="1153" y="1042"/>
                    <a:pt x="1136" y="1047"/>
                  </a:cubicBezTo>
                  <a:close/>
                  <a:moveTo>
                    <a:pt x="355" y="66"/>
                  </a:moveTo>
                  <a:lnTo>
                    <a:pt x="355" y="66"/>
                  </a:lnTo>
                  <a:cubicBezTo>
                    <a:pt x="399" y="83"/>
                    <a:pt x="432" y="72"/>
                    <a:pt x="477" y="83"/>
                  </a:cubicBezTo>
                  <a:cubicBezTo>
                    <a:pt x="527" y="94"/>
                    <a:pt x="549" y="127"/>
                    <a:pt x="604" y="127"/>
                  </a:cubicBezTo>
                  <a:cubicBezTo>
                    <a:pt x="610" y="127"/>
                    <a:pt x="610" y="122"/>
                    <a:pt x="621" y="116"/>
                  </a:cubicBezTo>
                  <a:lnTo>
                    <a:pt x="94" y="28"/>
                  </a:lnTo>
                  <a:lnTo>
                    <a:pt x="94" y="28"/>
                  </a:lnTo>
                  <a:cubicBezTo>
                    <a:pt x="128" y="11"/>
                    <a:pt x="139" y="0"/>
                    <a:pt x="172" y="0"/>
                  </a:cubicBezTo>
                  <a:cubicBezTo>
                    <a:pt x="200" y="0"/>
                    <a:pt x="205" y="28"/>
                    <a:pt x="222" y="50"/>
                  </a:cubicBezTo>
                  <a:cubicBezTo>
                    <a:pt x="233" y="55"/>
                    <a:pt x="238" y="55"/>
                    <a:pt x="249" y="55"/>
                  </a:cubicBezTo>
                  <a:cubicBezTo>
                    <a:pt x="261" y="66"/>
                    <a:pt x="266" y="72"/>
                    <a:pt x="283" y="72"/>
                  </a:cubicBezTo>
                  <a:cubicBezTo>
                    <a:pt x="327" y="72"/>
                    <a:pt x="327" y="72"/>
                    <a:pt x="327" y="72"/>
                  </a:cubicBezTo>
                  <a:cubicBezTo>
                    <a:pt x="338" y="72"/>
                    <a:pt x="344" y="66"/>
                    <a:pt x="355" y="66"/>
                  </a:cubicBezTo>
                  <a:cubicBezTo>
                    <a:pt x="94" y="28"/>
                    <a:pt x="94" y="28"/>
                    <a:pt x="94" y="28"/>
                  </a:cubicBezTo>
                  <a:cubicBezTo>
                    <a:pt x="100" y="39"/>
                    <a:pt x="100" y="44"/>
                    <a:pt x="100" y="55"/>
                  </a:cubicBezTo>
                  <a:cubicBezTo>
                    <a:pt x="100" y="72"/>
                    <a:pt x="94" y="83"/>
                    <a:pt x="94" y="100"/>
                  </a:cubicBezTo>
                  <a:cubicBezTo>
                    <a:pt x="94" y="149"/>
                    <a:pt x="94" y="149"/>
                    <a:pt x="94" y="149"/>
                  </a:cubicBezTo>
                  <a:cubicBezTo>
                    <a:pt x="94" y="166"/>
                    <a:pt x="78" y="172"/>
                    <a:pt x="67" y="183"/>
                  </a:cubicBezTo>
                  <a:cubicBezTo>
                    <a:pt x="50" y="194"/>
                    <a:pt x="50" y="210"/>
                    <a:pt x="39" y="227"/>
                  </a:cubicBezTo>
                  <a:cubicBezTo>
                    <a:pt x="22" y="255"/>
                    <a:pt x="0" y="266"/>
                    <a:pt x="0" y="299"/>
                  </a:cubicBezTo>
                  <a:cubicBezTo>
                    <a:pt x="0" y="321"/>
                    <a:pt x="22" y="327"/>
                    <a:pt x="39" y="338"/>
                  </a:cubicBezTo>
                  <a:cubicBezTo>
                    <a:pt x="94" y="382"/>
                    <a:pt x="155" y="388"/>
                    <a:pt x="172" y="454"/>
                  </a:cubicBezTo>
                  <a:cubicBezTo>
                    <a:pt x="177" y="471"/>
                    <a:pt x="194" y="471"/>
                    <a:pt x="216" y="476"/>
                  </a:cubicBezTo>
                  <a:cubicBezTo>
                    <a:pt x="233" y="482"/>
                    <a:pt x="244" y="493"/>
                    <a:pt x="261" y="510"/>
                  </a:cubicBezTo>
                  <a:cubicBezTo>
                    <a:pt x="272" y="521"/>
                    <a:pt x="288" y="526"/>
                    <a:pt x="305" y="526"/>
                  </a:cubicBezTo>
                  <a:cubicBezTo>
                    <a:pt x="321" y="532"/>
                    <a:pt x="344" y="526"/>
                    <a:pt x="344" y="543"/>
                  </a:cubicBezTo>
                  <a:cubicBezTo>
                    <a:pt x="344" y="554"/>
                    <a:pt x="338" y="560"/>
                    <a:pt x="333" y="571"/>
                  </a:cubicBezTo>
                  <a:cubicBezTo>
                    <a:pt x="321" y="593"/>
                    <a:pt x="310" y="609"/>
                    <a:pt x="283" y="609"/>
                  </a:cubicBezTo>
                  <a:cubicBezTo>
                    <a:pt x="283" y="654"/>
                    <a:pt x="283" y="654"/>
                    <a:pt x="283" y="654"/>
                  </a:cubicBezTo>
                  <a:cubicBezTo>
                    <a:pt x="283" y="693"/>
                    <a:pt x="266" y="709"/>
                    <a:pt x="266" y="748"/>
                  </a:cubicBezTo>
                  <a:cubicBezTo>
                    <a:pt x="266" y="765"/>
                    <a:pt x="266" y="770"/>
                    <a:pt x="272" y="787"/>
                  </a:cubicBezTo>
                  <a:cubicBezTo>
                    <a:pt x="272" y="803"/>
                    <a:pt x="272" y="814"/>
                    <a:pt x="283" y="826"/>
                  </a:cubicBezTo>
                  <a:cubicBezTo>
                    <a:pt x="294" y="837"/>
                    <a:pt x="310" y="826"/>
                    <a:pt x="327" y="831"/>
                  </a:cubicBezTo>
                  <a:cubicBezTo>
                    <a:pt x="344" y="837"/>
                    <a:pt x="349" y="859"/>
                    <a:pt x="366" y="859"/>
                  </a:cubicBezTo>
                  <a:cubicBezTo>
                    <a:pt x="382" y="859"/>
                    <a:pt x="388" y="853"/>
                    <a:pt x="405" y="853"/>
                  </a:cubicBezTo>
                  <a:cubicBezTo>
                    <a:pt x="432" y="853"/>
                    <a:pt x="449" y="859"/>
                    <a:pt x="477" y="859"/>
                  </a:cubicBezTo>
                  <a:cubicBezTo>
                    <a:pt x="504" y="859"/>
                    <a:pt x="521" y="859"/>
                    <a:pt x="543" y="848"/>
                  </a:cubicBezTo>
                  <a:cubicBezTo>
                    <a:pt x="527" y="831"/>
                    <a:pt x="504" y="820"/>
                    <a:pt x="504" y="792"/>
                  </a:cubicBezTo>
                  <a:cubicBezTo>
                    <a:pt x="504" y="770"/>
                    <a:pt x="515" y="759"/>
                    <a:pt x="532" y="742"/>
                  </a:cubicBezTo>
                  <a:cubicBezTo>
                    <a:pt x="543" y="737"/>
                    <a:pt x="543" y="726"/>
                    <a:pt x="554" y="720"/>
                  </a:cubicBezTo>
                  <a:cubicBezTo>
                    <a:pt x="571" y="715"/>
                    <a:pt x="582" y="715"/>
                    <a:pt x="599" y="709"/>
                  </a:cubicBezTo>
                  <a:cubicBezTo>
                    <a:pt x="648" y="698"/>
                    <a:pt x="676" y="681"/>
                    <a:pt x="720" y="681"/>
                  </a:cubicBezTo>
                  <a:cubicBezTo>
                    <a:pt x="737" y="681"/>
                    <a:pt x="748" y="676"/>
                    <a:pt x="765" y="681"/>
                  </a:cubicBezTo>
                  <a:cubicBezTo>
                    <a:pt x="781" y="687"/>
                    <a:pt x="776" y="715"/>
                    <a:pt x="793" y="715"/>
                  </a:cubicBezTo>
                  <a:cubicBezTo>
                    <a:pt x="804" y="715"/>
                    <a:pt x="804" y="704"/>
                    <a:pt x="804" y="693"/>
                  </a:cubicBezTo>
                  <a:cubicBezTo>
                    <a:pt x="804" y="609"/>
                    <a:pt x="870" y="742"/>
                    <a:pt x="870" y="593"/>
                  </a:cubicBezTo>
                  <a:cubicBezTo>
                    <a:pt x="870" y="515"/>
                    <a:pt x="848" y="548"/>
                    <a:pt x="809" y="548"/>
                  </a:cubicBezTo>
                  <a:cubicBezTo>
                    <a:pt x="781" y="548"/>
                    <a:pt x="770" y="521"/>
                    <a:pt x="765" y="499"/>
                  </a:cubicBezTo>
                  <a:cubicBezTo>
                    <a:pt x="748" y="460"/>
                    <a:pt x="720" y="449"/>
                    <a:pt x="698" y="415"/>
                  </a:cubicBezTo>
                  <a:cubicBezTo>
                    <a:pt x="676" y="360"/>
                    <a:pt x="582" y="377"/>
                    <a:pt x="582" y="321"/>
                  </a:cubicBezTo>
                  <a:cubicBezTo>
                    <a:pt x="582" y="305"/>
                    <a:pt x="604" y="299"/>
                    <a:pt x="604" y="282"/>
                  </a:cubicBezTo>
                  <a:cubicBezTo>
                    <a:pt x="604" y="260"/>
                    <a:pt x="599" y="249"/>
                    <a:pt x="593" y="227"/>
                  </a:cubicBezTo>
                  <a:cubicBezTo>
                    <a:pt x="599" y="227"/>
                    <a:pt x="604" y="227"/>
                    <a:pt x="604" y="227"/>
                  </a:cubicBezTo>
                  <a:cubicBezTo>
                    <a:pt x="615" y="227"/>
                    <a:pt x="621" y="238"/>
                    <a:pt x="626" y="244"/>
                  </a:cubicBezTo>
                  <a:cubicBezTo>
                    <a:pt x="665" y="288"/>
                    <a:pt x="621" y="210"/>
                    <a:pt x="621" y="205"/>
                  </a:cubicBezTo>
                  <a:cubicBezTo>
                    <a:pt x="621" y="199"/>
                    <a:pt x="632" y="194"/>
                    <a:pt x="643" y="194"/>
                  </a:cubicBezTo>
                  <a:cubicBezTo>
                    <a:pt x="660" y="183"/>
                    <a:pt x="676" y="177"/>
                    <a:pt x="676" y="161"/>
                  </a:cubicBezTo>
                  <a:cubicBezTo>
                    <a:pt x="676" y="144"/>
                    <a:pt x="676" y="122"/>
                    <a:pt x="660" y="122"/>
                  </a:cubicBezTo>
                  <a:cubicBezTo>
                    <a:pt x="643" y="116"/>
                    <a:pt x="637" y="122"/>
                    <a:pt x="621" y="116"/>
                  </a:cubicBezTo>
                  <a:lnTo>
                    <a:pt x="355" y="66"/>
                  </a:lnTo>
                  <a:close/>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46" name="Freeform 103">
              <a:extLst>
                <a:ext uri="{FF2B5EF4-FFF2-40B4-BE49-F238E27FC236}">
                  <a16:creationId xmlns:a16="http://schemas.microsoft.com/office/drawing/2014/main" xmlns="" id="{E602F857-6804-408D-A9DF-5D2F19C9EC47}"/>
                </a:ext>
              </a:extLst>
            </p:cNvPr>
            <p:cNvSpPr>
              <a:spLocks noChangeArrowheads="1"/>
            </p:cNvSpPr>
            <p:nvPr/>
          </p:nvSpPr>
          <p:spPr bwMode="auto">
            <a:xfrm>
              <a:off x="20447256" y="3784600"/>
              <a:ext cx="380975" cy="833438"/>
            </a:xfrm>
            <a:custGeom>
              <a:avLst/>
              <a:gdLst>
                <a:gd name="T0" fmla="*/ 482 w 1060"/>
                <a:gd name="T1" fmla="*/ 1700 h 2316"/>
                <a:gd name="T2" fmla="*/ 471 w 1060"/>
                <a:gd name="T3" fmla="*/ 1750 h 2316"/>
                <a:gd name="T4" fmla="*/ 455 w 1060"/>
                <a:gd name="T5" fmla="*/ 1861 h 2316"/>
                <a:gd name="T6" fmla="*/ 471 w 1060"/>
                <a:gd name="T7" fmla="*/ 1938 h 2316"/>
                <a:gd name="T8" fmla="*/ 505 w 1060"/>
                <a:gd name="T9" fmla="*/ 1861 h 2316"/>
                <a:gd name="T10" fmla="*/ 499 w 1060"/>
                <a:gd name="T11" fmla="*/ 1772 h 2316"/>
                <a:gd name="T12" fmla="*/ 482 w 1060"/>
                <a:gd name="T13" fmla="*/ 1706 h 2316"/>
                <a:gd name="T14" fmla="*/ 571 w 1060"/>
                <a:gd name="T15" fmla="*/ 2221 h 2316"/>
                <a:gd name="T16" fmla="*/ 543 w 1060"/>
                <a:gd name="T17" fmla="*/ 2210 h 2316"/>
                <a:gd name="T18" fmla="*/ 571 w 1060"/>
                <a:gd name="T19" fmla="*/ 2265 h 2316"/>
                <a:gd name="T20" fmla="*/ 571 w 1060"/>
                <a:gd name="T21" fmla="*/ 2221 h 2316"/>
                <a:gd name="T22" fmla="*/ 687 w 1060"/>
                <a:gd name="T23" fmla="*/ 2265 h 2316"/>
                <a:gd name="T24" fmla="*/ 682 w 1060"/>
                <a:gd name="T25" fmla="*/ 2298 h 2316"/>
                <a:gd name="T26" fmla="*/ 715 w 1060"/>
                <a:gd name="T27" fmla="*/ 2271 h 2316"/>
                <a:gd name="T28" fmla="*/ 743 w 1060"/>
                <a:gd name="T29" fmla="*/ 2282 h 2316"/>
                <a:gd name="T30" fmla="*/ 737 w 1060"/>
                <a:gd name="T31" fmla="*/ 2287 h 2316"/>
                <a:gd name="T32" fmla="*/ 765 w 1060"/>
                <a:gd name="T33" fmla="*/ 2304 h 2316"/>
                <a:gd name="T34" fmla="*/ 737 w 1060"/>
                <a:gd name="T35" fmla="*/ 448 h 2316"/>
                <a:gd name="T36" fmla="*/ 815 w 1060"/>
                <a:gd name="T37" fmla="*/ 420 h 2316"/>
                <a:gd name="T38" fmla="*/ 892 w 1060"/>
                <a:gd name="T39" fmla="*/ 475 h 2316"/>
                <a:gd name="T40" fmla="*/ 970 w 1060"/>
                <a:gd name="T41" fmla="*/ 492 h 2316"/>
                <a:gd name="T42" fmla="*/ 998 w 1060"/>
                <a:gd name="T43" fmla="*/ 486 h 2316"/>
                <a:gd name="T44" fmla="*/ 1059 w 1060"/>
                <a:gd name="T45" fmla="*/ 353 h 2316"/>
                <a:gd name="T46" fmla="*/ 915 w 1060"/>
                <a:gd name="T47" fmla="*/ 221 h 2316"/>
                <a:gd name="T48" fmla="*/ 732 w 1060"/>
                <a:gd name="T49" fmla="*/ 205 h 2316"/>
                <a:gd name="T50" fmla="*/ 532 w 1060"/>
                <a:gd name="T51" fmla="*/ 50 h 2316"/>
                <a:gd name="T52" fmla="*/ 372 w 1060"/>
                <a:gd name="T53" fmla="*/ 83 h 2316"/>
                <a:gd name="T54" fmla="*/ 266 w 1060"/>
                <a:gd name="T55" fmla="*/ 44 h 2316"/>
                <a:gd name="T56" fmla="*/ 250 w 1060"/>
                <a:gd name="T57" fmla="*/ 155 h 2316"/>
                <a:gd name="T58" fmla="*/ 288 w 1060"/>
                <a:gd name="T59" fmla="*/ 364 h 2316"/>
                <a:gd name="T60" fmla="*/ 183 w 1060"/>
                <a:gd name="T61" fmla="*/ 414 h 2316"/>
                <a:gd name="T62" fmla="*/ 94 w 1060"/>
                <a:gd name="T63" fmla="*/ 503 h 2316"/>
                <a:gd name="T64" fmla="*/ 61 w 1060"/>
                <a:gd name="T65" fmla="*/ 697 h 2316"/>
                <a:gd name="T66" fmla="*/ 22 w 1060"/>
                <a:gd name="T67" fmla="*/ 752 h 2316"/>
                <a:gd name="T68" fmla="*/ 72 w 1060"/>
                <a:gd name="T69" fmla="*/ 869 h 2316"/>
                <a:gd name="T70" fmla="*/ 111 w 1060"/>
                <a:gd name="T71" fmla="*/ 1029 h 2316"/>
                <a:gd name="T72" fmla="*/ 89 w 1060"/>
                <a:gd name="T73" fmla="*/ 1135 h 2316"/>
                <a:gd name="T74" fmla="*/ 50 w 1060"/>
                <a:gd name="T75" fmla="*/ 1262 h 2316"/>
                <a:gd name="T76" fmla="*/ 67 w 1060"/>
                <a:gd name="T77" fmla="*/ 1312 h 2316"/>
                <a:gd name="T78" fmla="*/ 0 w 1060"/>
                <a:gd name="T79" fmla="*/ 1528 h 2316"/>
                <a:gd name="T80" fmla="*/ 61 w 1060"/>
                <a:gd name="T81" fmla="*/ 1589 h 2316"/>
                <a:gd name="T82" fmla="*/ 106 w 1060"/>
                <a:gd name="T83" fmla="*/ 1617 h 2316"/>
                <a:gd name="T84" fmla="*/ 172 w 1060"/>
                <a:gd name="T85" fmla="*/ 1650 h 2316"/>
                <a:gd name="T86" fmla="*/ 250 w 1060"/>
                <a:gd name="T87" fmla="*/ 1595 h 2316"/>
                <a:gd name="T88" fmla="*/ 410 w 1060"/>
                <a:gd name="T89" fmla="*/ 1578 h 2316"/>
                <a:gd name="T90" fmla="*/ 471 w 1060"/>
                <a:gd name="T91" fmla="*/ 1606 h 2316"/>
                <a:gd name="T92" fmla="*/ 432 w 1060"/>
                <a:gd name="T93" fmla="*/ 1512 h 2316"/>
                <a:gd name="T94" fmla="*/ 399 w 1060"/>
                <a:gd name="T95" fmla="*/ 1351 h 2316"/>
                <a:gd name="T96" fmla="*/ 444 w 1060"/>
                <a:gd name="T97" fmla="*/ 1273 h 2316"/>
                <a:gd name="T98" fmla="*/ 460 w 1060"/>
                <a:gd name="T99" fmla="*/ 1207 h 2316"/>
                <a:gd name="T100" fmla="*/ 432 w 1060"/>
                <a:gd name="T101" fmla="*/ 1113 h 2316"/>
                <a:gd name="T102" fmla="*/ 432 w 1060"/>
                <a:gd name="T103" fmla="*/ 1046 h 2316"/>
                <a:gd name="T104" fmla="*/ 421 w 1060"/>
                <a:gd name="T105" fmla="*/ 930 h 2316"/>
                <a:gd name="T106" fmla="*/ 471 w 1060"/>
                <a:gd name="T107" fmla="*/ 813 h 2316"/>
                <a:gd name="T108" fmla="*/ 460 w 1060"/>
                <a:gd name="T109" fmla="*/ 719 h 2316"/>
                <a:gd name="T110" fmla="*/ 444 w 1060"/>
                <a:gd name="T111" fmla="*/ 614 h 2316"/>
                <a:gd name="T112" fmla="*/ 405 w 1060"/>
                <a:gd name="T113" fmla="*/ 569 h 2316"/>
                <a:gd name="T114" fmla="*/ 377 w 1060"/>
                <a:gd name="T115" fmla="*/ 475 h 2316"/>
                <a:gd name="T116" fmla="*/ 460 w 1060"/>
                <a:gd name="T117" fmla="*/ 431 h 2316"/>
                <a:gd name="T118" fmla="*/ 549 w 1060"/>
                <a:gd name="T119" fmla="*/ 353 h 2316"/>
                <a:gd name="T120" fmla="*/ 682 w 1060"/>
                <a:gd name="T121" fmla="*/ 359 h 2316"/>
                <a:gd name="T122" fmla="*/ 721 w 1060"/>
                <a:gd name="T123" fmla="*/ 420 h 2316"/>
                <a:gd name="T124" fmla="*/ 737 w 1060"/>
                <a:gd name="T125" fmla="*/ 448 h 2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060" h="2316">
                  <a:moveTo>
                    <a:pt x="482" y="1700"/>
                  </a:moveTo>
                  <a:lnTo>
                    <a:pt x="482" y="1700"/>
                  </a:lnTo>
                  <a:cubicBezTo>
                    <a:pt x="466" y="1672"/>
                    <a:pt x="455" y="1683"/>
                    <a:pt x="455" y="1706"/>
                  </a:cubicBezTo>
                  <a:cubicBezTo>
                    <a:pt x="455" y="1722"/>
                    <a:pt x="471" y="1733"/>
                    <a:pt x="471" y="1750"/>
                  </a:cubicBezTo>
                  <a:cubicBezTo>
                    <a:pt x="471" y="1800"/>
                    <a:pt x="471" y="1800"/>
                    <a:pt x="471" y="1800"/>
                  </a:cubicBezTo>
                  <a:cubicBezTo>
                    <a:pt x="471" y="1822"/>
                    <a:pt x="455" y="1833"/>
                    <a:pt x="455" y="1861"/>
                  </a:cubicBezTo>
                  <a:cubicBezTo>
                    <a:pt x="455" y="1872"/>
                    <a:pt x="471" y="1883"/>
                    <a:pt x="471" y="1894"/>
                  </a:cubicBezTo>
                  <a:cubicBezTo>
                    <a:pt x="471" y="1938"/>
                    <a:pt x="471" y="1938"/>
                    <a:pt x="471" y="1938"/>
                  </a:cubicBezTo>
                  <a:cubicBezTo>
                    <a:pt x="499" y="2027"/>
                    <a:pt x="488" y="1922"/>
                    <a:pt x="493" y="1894"/>
                  </a:cubicBezTo>
                  <a:cubicBezTo>
                    <a:pt x="493" y="1877"/>
                    <a:pt x="505" y="1872"/>
                    <a:pt x="505" y="1861"/>
                  </a:cubicBezTo>
                  <a:cubicBezTo>
                    <a:pt x="505" y="1844"/>
                    <a:pt x="488" y="1839"/>
                    <a:pt x="488" y="1827"/>
                  </a:cubicBezTo>
                  <a:cubicBezTo>
                    <a:pt x="488" y="1805"/>
                    <a:pt x="499" y="1794"/>
                    <a:pt x="499" y="1772"/>
                  </a:cubicBezTo>
                  <a:cubicBezTo>
                    <a:pt x="499" y="1728"/>
                    <a:pt x="499" y="1728"/>
                    <a:pt x="499" y="1728"/>
                  </a:cubicBezTo>
                  <a:cubicBezTo>
                    <a:pt x="493" y="1722"/>
                    <a:pt x="482" y="1717"/>
                    <a:pt x="482" y="1706"/>
                  </a:cubicBezTo>
                  <a:cubicBezTo>
                    <a:pt x="482" y="1700"/>
                    <a:pt x="482" y="1700"/>
                    <a:pt x="482" y="1700"/>
                  </a:cubicBezTo>
                  <a:close/>
                  <a:moveTo>
                    <a:pt x="571" y="2221"/>
                  </a:moveTo>
                  <a:lnTo>
                    <a:pt x="571" y="2221"/>
                  </a:lnTo>
                  <a:cubicBezTo>
                    <a:pt x="560" y="2221"/>
                    <a:pt x="554" y="2215"/>
                    <a:pt x="543" y="2210"/>
                  </a:cubicBezTo>
                  <a:cubicBezTo>
                    <a:pt x="543" y="2210"/>
                    <a:pt x="538" y="2215"/>
                    <a:pt x="538" y="2221"/>
                  </a:cubicBezTo>
                  <a:cubicBezTo>
                    <a:pt x="538" y="2243"/>
                    <a:pt x="549" y="2265"/>
                    <a:pt x="571" y="2265"/>
                  </a:cubicBezTo>
                  <a:cubicBezTo>
                    <a:pt x="588" y="2265"/>
                    <a:pt x="599" y="2249"/>
                    <a:pt x="610" y="2232"/>
                  </a:cubicBezTo>
                  <a:cubicBezTo>
                    <a:pt x="593" y="2226"/>
                    <a:pt x="588" y="2221"/>
                    <a:pt x="571" y="2221"/>
                  </a:cubicBezTo>
                  <a:close/>
                  <a:moveTo>
                    <a:pt x="687" y="2265"/>
                  </a:moveTo>
                  <a:lnTo>
                    <a:pt x="687" y="2265"/>
                  </a:lnTo>
                  <a:cubicBezTo>
                    <a:pt x="671" y="2265"/>
                    <a:pt x="649" y="2271"/>
                    <a:pt x="649" y="2287"/>
                  </a:cubicBezTo>
                  <a:cubicBezTo>
                    <a:pt x="649" y="2298"/>
                    <a:pt x="665" y="2298"/>
                    <a:pt x="682" y="2298"/>
                  </a:cubicBezTo>
                  <a:cubicBezTo>
                    <a:pt x="693" y="2298"/>
                    <a:pt x="698" y="2293"/>
                    <a:pt x="715" y="2293"/>
                  </a:cubicBezTo>
                  <a:cubicBezTo>
                    <a:pt x="715" y="2271"/>
                    <a:pt x="715" y="2271"/>
                    <a:pt x="715" y="2271"/>
                  </a:cubicBezTo>
                  <a:cubicBezTo>
                    <a:pt x="704" y="2271"/>
                    <a:pt x="698" y="2265"/>
                    <a:pt x="687" y="2265"/>
                  </a:cubicBezTo>
                  <a:close/>
                  <a:moveTo>
                    <a:pt x="743" y="2282"/>
                  </a:moveTo>
                  <a:lnTo>
                    <a:pt x="743" y="2282"/>
                  </a:lnTo>
                  <a:cubicBezTo>
                    <a:pt x="743" y="2287"/>
                    <a:pt x="737" y="2287"/>
                    <a:pt x="737" y="2287"/>
                  </a:cubicBezTo>
                  <a:cubicBezTo>
                    <a:pt x="737" y="2298"/>
                    <a:pt x="748" y="2304"/>
                    <a:pt x="754" y="2315"/>
                  </a:cubicBezTo>
                  <a:cubicBezTo>
                    <a:pt x="759" y="2310"/>
                    <a:pt x="765" y="2310"/>
                    <a:pt x="765" y="2304"/>
                  </a:cubicBezTo>
                  <a:cubicBezTo>
                    <a:pt x="765" y="2293"/>
                    <a:pt x="754" y="2287"/>
                    <a:pt x="743" y="2282"/>
                  </a:cubicBezTo>
                  <a:close/>
                  <a:moveTo>
                    <a:pt x="737" y="448"/>
                  </a:moveTo>
                  <a:lnTo>
                    <a:pt x="737" y="448"/>
                  </a:lnTo>
                  <a:cubicBezTo>
                    <a:pt x="771" y="431"/>
                    <a:pt x="782" y="420"/>
                    <a:pt x="815" y="420"/>
                  </a:cubicBezTo>
                  <a:cubicBezTo>
                    <a:pt x="843" y="420"/>
                    <a:pt x="848" y="448"/>
                    <a:pt x="865" y="470"/>
                  </a:cubicBezTo>
                  <a:cubicBezTo>
                    <a:pt x="876" y="475"/>
                    <a:pt x="881" y="475"/>
                    <a:pt x="892" y="475"/>
                  </a:cubicBezTo>
                  <a:cubicBezTo>
                    <a:pt x="904" y="486"/>
                    <a:pt x="909" y="492"/>
                    <a:pt x="926" y="492"/>
                  </a:cubicBezTo>
                  <a:cubicBezTo>
                    <a:pt x="970" y="492"/>
                    <a:pt x="970" y="492"/>
                    <a:pt x="970" y="492"/>
                  </a:cubicBezTo>
                  <a:cubicBezTo>
                    <a:pt x="981" y="492"/>
                    <a:pt x="987" y="486"/>
                    <a:pt x="998" y="486"/>
                  </a:cubicBezTo>
                  <a:lnTo>
                    <a:pt x="998" y="486"/>
                  </a:lnTo>
                  <a:cubicBezTo>
                    <a:pt x="1014" y="453"/>
                    <a:pt x="1020" y="431"/>
                    <a:pt x="1037" y="398"/>
                  </a:cubicBezTo>
                  <a:cubicBezTo>
                    <a:pt x="1048" y="381"/>
                    <a:pt x="1059" y="370"/>
                    <a:pt x="1059" y="353"/>
                  </a:cubicBezTo>
                  <a:cubicBezTo>
                    <a:pt x="1059" y="309"/>
                    <a:pt x="1025" y="292"/>
                    <a:pt x="987" y="271"/>
                  </a:cubicBezTo>
                  <a:cubicBezTo>
                    <a:pt x="959" y="249"/>
                    <a:pt x="948" y="238"/>
                    <a:pt x="915" y="221"/>
                  </a:cubicBezTo>
                  <a:cubicBezTo>
                    <a:pt x="904" y="216"/>
                    <a:pt x="904" y="205"/>
                    <a:pt x="892" y="205"/>
                  </a:cubicBezTo>
                  <a:cubicBezTo>
                    <a:pt x="732" y="205"/>
                    <a:pt x="732" y="205"/>
                    <a:pt x="732" y="205"/>
                  </a:cubicBezTo>
                  <a:cubicBezTo>
                    <a:pt x="671" y="205"/>
                    <a:pt x="632" y="183"/>
                    <a:pt x="593" y="138"/>
                  </a:cubicBezTo>
                  <a:cubicBezTo>
                    <a:pt x="565" y="110"/>
                    <a:pt x="554" y="83"/>
                    <a:pt x="532" y="50"/>
                  </a:cubicBezTo>
                  <a:cubicBezTo>
                    <a:pt x="516" y="27"/>
                    <a:pt x="510" y="0"/>
                    <a:pt x="488" y="0"/>
                  </a:cubicBezTo>
                  <a:cubicBezTo>
                    <a:pt x="432" y="0"/>
                    <a:pt x="427" y="83"/>
                    <a:pt x="372" y="83"/>
                  </a:cubicBezTo>
                  <a:cubicBezTo>
                    <a:pt x="333" y="83"/>
                    <a:pt x="299" y="83"/>
                    <a:pt x="277" y="50"/>
                  </a:cubicBezTo>
                  <a:cubicBezTo>
                    <a:pt x="272" y="50"/>
                    <a:pt x="272" y="44"/>
                    <a:pt x="266" y="44"/>
                  </a:cubicBezTo>
                  <a:lnTo>
                    <a:pt x="266" y="44"/>
                  </a:lnTo>
                  <a:cubicBezTo>
                    <a:pt x="255" y="83"/>
                    <a:pt x="250" y="110"/>
                    <a:pt x="250" y="155"/>
                  </a:cubicBezTo>
                  <a:cubicBezTo>
                    <a:pt x="250" y="199"/>
                    <a:pt x="250" y="227"/>
                    <a:pt x="261" y="271"/>
                  </a:cubicBezTo>
                  <a:cubicBezTo>
                    <a:pt x="272" y="309"/>
                    <a:pt x="288" y="326"/>
                    <a:pt x="288" y="364"/>
                  </a:cubicBezTo>
                  <a:cubicBezTo>
                    <a:pt x="288" y="398"/>
                    <a:pt x="244" y="398"/>
                    <a:pt x="211" y="403"/>
                  </a:cubicBezTo>
                  <a:cubicBezTo>
                    <a:pt x="200" y="409"/>
                    <a:pt x="189" y="414"/>
                    <a:pt x="183" y="414"/>
                  </a:cubicBezTo>
                  <a:cubicBezTo>
                    <a:pt x="150" y="425"/>
                    <a:pt x="128" y="420"/>
                    <a:pt x="111" y="442"/>
                  </a:cubicBezTo>
                  <a:cubicBezTo>
                    <a:pt x="94" y="464"/>
                    <a:pt x="94" y="481"/>
                    <a:pt x="94" y="503"/>
                  </a:cubicBezTo>
                  <a:cubicBezTo>
                    <a:pt x="83" y="542"/>
                    <a:pt x="83" y="569"/>
                    <a:pt x="72" y="614"/>
                  </a:cubicBezTo>
                  <a:cubicBezTo>
                    <a:pt x="72" y="647"/>
                    <a:pt x="78" y="669"/>
                    <a:pt x="61" y="697"/>
                  </a:cubicBezTo>
                  <a:cubicBezTo>
                    <a:pt x="50" y="719"/>
                    <a:pt x="39" y="730"/>
                    <a:pt x="22" y="752"/>
                  </a:cubicBezTo>
                  <a:lnTo>
                    <a:pt x="22" y="752"/>
                  </a:lnTo>
                  <a:cubicBezTo>
                    <a:pt x="39" y="763"/>
                    <a:pt x="50" y="780"/>
                    <a:pt x="56" y="808"/>
                  </a:cubicBezTo>
                  <a:cubicBezTo>
                    <a:pt x="67" y="830"/>
                    <a:pt x="67" y="847"/>
                    <a:pt x="72" y="869"/>
                  </a:cubicBezTo>
                  <a:cubicBezTo>
                    <a:pt x="78" y="891"/>
                    <a:pt x="89" y="902"/>
                    <a:pt x="94" y="924"/>
                  </a:cubicBezTo>
                  <a:cubicBezTo>
                    <a:pt x="111" y="963"/>
                    <a:pt x="111" y="991"/>
                    <a:pt x="111" y="1029"/>
                  </a:cubicBezTo>
                  <a:cubicBezTo>
                    <a:pt x="111" y="1041"/>
                    <a:pt x="117" y="1046"/>
                    <a:pt x="117" y="1057"/>
                  </a:cubicBezTo>
                  <a:cubicBezTo>
                    <a:pt x="117" y="1090"/>
                    <a:pt x="94" y="1101"/>
                    <a:pt x="89" y="1135"/>
                  </a:cubicBezTo>
                  <a:cubicBezTo>
                    <a:pt x="89" y="1162"/>
                    <a:pt x="89" y="1179"/>
                    <a:pt x="83" y="1212"/>
                  </a:cubicBezTo>
                  <a:cubicBezTo>
                    <a:pt x="78" y="1234"/>
                    <a:pt x="50" y="1240"/>
                    <a:pt x="50" y="1262"/>
                  </a:cubicBezTo>
                  <a:cubicBezTo>
                    <a:pt x="50" y="1273"/>
                    <a:pt x="61" y="1279"/>
                    <a:pt x="61" y="1284"/>
                  </a:cubicBezTo>
                  <a:cubicBezTo>
                    <a:pt x="67" y="1312"/>
                    <a:pt x="67" y="1312"/>
                    <a:pt x="67" y="1312"/>
                  </a:cubicBezTo>
                  <a:cubicBezTo>
                    <a:pt x="33" y="1367"/>
                    <a:pt x="39" y="1412"/>
                    <a:pt x="22" y="1473"/>
                  </a:cubicBezTo>
                  <a:cubicBezTo>
                    <a:pt x="17" y="1495"/>
                    <a:pt x="0" y="1506"/>
                    <a:pt x="0" y="1528"/>
                  </a:cubicBezTo>
                  <a:cubicBezTo>
                    <a:pt x="0" y="1561"/>
                    <a:pt x="17" y="1573"/>
                    <a:pt x="28" y="1600"/>
                  </a:cubicBezTo>
                  <a:cubicBezTo>
                    <a:pt x="45" y="1600"/>
                    <a:pt x="50" y="1589"/>
                    <a:pt x="61" y="1589"/>
                  </a:cubicBezTo>
                  <a:cubicBezTo>
                    <a:pt x="78" y="1589"/>
                    <a:pt x="72" y="1622"/>
                    <a:pt x="89" y="1622"/>
                  </a:cubicBezTo>
                  <a:cubicBezTo>
                    <a:pt x="94" y="1622"/>
                    <a:pt x="100" y="1622"/>
                    <a:pt x="106" y="1617"/>
                  </a:cubicBezTo>
                  <a:cubicBezTo>
                    <a:pt x="117" y="1628"/>
                    <a:pt x="117" y="1633"/>
                    <a:pt x="128" y="1645"/>
                  </a:cubicBezTo>
                  <a:cubicBezTo>
                    <a:pt x="144" y="1656"/>
                    <a:pt x="155" y="1650"/>
                    <a:pt x="172" y="1650"/>
                  </a:cubicBezTo>
                  <a:cubicBezTo>
                    <a:pt x="194" y="1650"/>
                    <a:pt x="205" y="1645"/>
                    <a:pt x="216" y="1628"/>
                  </a:cubicBezTo>
                  <a:cubicBezTo>
                    <a:pt x="227" y="1617"/>
                    <a:pt x="233" y="1595"/>
                    <a:pt x="250" y="1595"/>
                  </a:cubicBezTo>
                  <a:cubicBezTo>
                    <a:pt x="272" y="1595"/>
                    <a:pt x="283" y="1606"/>
                    <a:pt x="305" y="1606"/>
                  </a:cubicBezTo>
                  <a:cubicBezTo>
                    <a:pt x="349" y="1606"/>
                    <a:pt x="372" y="1578"/>
                    <a:pt x="410" y="1578"/>
                  </a:cubicBezTo>
                  <a:cubicBezTo>
                    <a:pt x="427" y="1578"/>
                    <a:pt x="432" y="1595"/>
                    <a:pt x="444" y="1606"/>
                  </a:cubicBezTo>
                  <a:cubicBezTo>
                    <a:pt x="471" y="1606"/>
                    <a:pt x="471" y="1606"/>
                    <a:pt x="471" y="1606"/>
                  </a:cubicBezTo>
                  <a:cubicBezTo>
                    <a:pt x="471" y="1595"/>
                    <a:pt x="471" y="1595"/>
                    <a:pt x="471" y="1595"/>
                  </a:cubicBezTo>
                  <a:cubicBezTo>
                    <a:pt x="444" y="1573"/>
                    <a:pt x="444" y="1545"/>
                    <a:pt x="432" y="1512"/>
                  </a:cubicBezTo>
                  <a:cubicBezTo>
                    <a:pt x="410" y="1467"/>
                    <a:pt x="394" y="1440"/>
                    <a:pt x="394" y="1395"/>
                  </a:cubicBezTo>
                  <a:cubicBezTo>
                    <a:pt x="394" y="1379"/>
                    <a:pt x="399" y="1367"/>
                    <a:pt x="399" y="1351"/>
                  </a:cubicBezTo>
                  <a:cubicBezTo>
                    <a:pt x="399" y="1307"/>
                    <a:pt x="399" y="1307"/>
                    <a:pt x="399" y="1307"/>
                  </a:cubicBezTo>
                  <a:cubicBezTo>
                    <a:pt x="399" y="1284"/>
                    <a:pt x="432" y="1290"/>
                    <a:pt x="444" y="1273"/>
                  </a:cubicBezTo>
                  <a:cubicBezTo>
                    <a:pt x="449" y="1257"/>
                    <a:pt x="438" y="1246"/>
                    <a:pt x="444" y="1234"/>
                  </a:cubicBezTo>
                  <a:cubicBezTo>
                    <a:pt x="449" y="1223"/>
                    <a:pt x="460" y="1218"/>
                    <a:pt x="460" y="1207"/>
                  </a:cubicBezTo>
                  <a:cubicBezTo>
                    <a:pt x="460" y="1190"/>
                    <a:pt x="449" y="1185"/>
                    <a:pt x="438" y="1168"/>
                  </a:cubicBezTo>
                  <a:cubicBezTo>
                    <a:pt x="432" y="1146"/>
                    <a:pt x="432" y="1135"/>
                    <a:pt x="432" y="1113"/>
                  </a:cubicBezTo>
                  <a:cubicBezTo>
                    <a:pt x="432" y="1101"/>
                    <a:pt x="427" y="1096"/>
                    <a:pt x="427" y="1085"/>
                  </a:cubicBezTo>
                  <a:cubicBezTo>
                    <a:pt x="427" y="1068"/>
                    <a:pt x="432" y="1063"/>
                    <a:pt x="432" y="1046"/>
                  </a:cubicBezTo>
                  <a:cubicBezTo>
                    <a:pt x="432" y="1018"/>
                    <a:pt x="421" y="1002"/>
                    <a:pt x="421" y="974"/>
                  </a:cubicBezTo>
                  <a:cubicBezTo>
                    <a:pt x="421" y="930"/>
                    <a:pt x="421" y="930"/>
                    <a:pt x="421" y="930"/>
                  </a:cubicBezTo>
                  <a:cubicBezTo>
                    <a:pt x="421" y="908"/>
                    <a:pt x="421" y="891"/>
                    <a:pt x="432" y="874"/>
                  </a:cubicBezTo>
                  <a:cubicBezTo>
                    <a:pt x="455" y="852"/>
                    <a:pt x="471" y="841"/>
                    <a:pt x="471" y="813"/>
                  </a:cubicBezTo>
                  <a:cubicBezTo>
                    <a:pt x="471" y="791"/>
                    <a:pt x="460" y="786"/>
                    <a:pt x="460" y="763"/>
                  </a:cubicBezTo>
                  <a:cubicBezTo>
                    <a:pt x="455" y="747"/>
                    <a:pt x="460" y="736"/>
                    <a:pt x="460" y="719"/>
                  </a:cubicBezTo>
                  <a:cubicBezTo>
                    <a:pt x="460" y="664"/>
                    <a:pt x="460" y="664"/>
                    <a:pt x="460" y="664"/>
                  </a:cubicBezTo>
                  <a:cubicBezTo>
                    <a:pt x="460" y="641"/>
                    <a:pt x="449" y="630"/>
                    <a:pt x="444" y="614"/>
                  </a:cubicBezTo>
                  <a:cubicBezTo>
                    <a:pt x="444" y="608"/>
                    <a:pt x="444" y="597"/>
                    <a:pt x="438" y="592"/>
                  </a:cubicBezTo>
                  <a:cubicBezTo>
                    <a:pt x="432" y="581"/>
                    <a:pt x="416" y="581"/>
                    <a:pt x="405" y="569"/>
                  </a:cubicBezTo>
                  <a:cubicBezTo>
                    <a:pt x="399" y="558"/>
                    <a:pt x="405" y="547"/>
                    <a:pt x="399" y="536"/>
                  </a:cubicBezTo>
                  <a:cubicBezTo>
                    <a:pt x="394" y="514"/>
                    <a:pt x="377" y="503"/>
                    <a:pt x="377" y="475"/>
                  </a:cubicBezTo>
                  <a:cubicBezTo>
                    <a:pt x="377" y="464"/>
                    <a:pt x="394" y="464"/>
                    <a:pt x="399" y="459"/>
                  </a:cubicBezTo>
                  <a:cubicBezTo>
                    <a:pt x="421" y="448"/>
                    <a:pt x="438" y="442"/>
                    <a:pt x="460" y="431"/>
                  </a:cubicBezTo>
                  <a:cubicBezTo>
                    <a:pt x="477" y="420"/>
                    <a:pt x="488" y="409"/>
                    <a:pt x="505" y="398"/>
                  </a:cubicBezTo>
                  <a:cubicBezTo>
                    <a:pt x="521" y="376"/>
                    <a:pt x="527" y="359"/>
                    <a:pt x="549" y="353"/>
                  </a:cubicBezTo>
                  <a:cubicBezTo>
                    <a:pt x="577" y="342"/>
                    <a:pt x="593" y="342"/>
                    <a:pt x="621" y="342"/>
                  </a:cubicBezTo>
                  <a:cubicBezTo>
                    <a:pt x="649" y="342"/>
                    <a:pt x="654" y="353"/>
                    <a:pt x="682" y="359"/>
                  </a:cubicBezTo>
                  <a:cubicBezTo>
                    <a:pt x="704" y="364"/>
                    <a:pt x="737" y="364"/>
                    <a:pt x="737" y="392"/>
                  </a:cubicBezTo>
                  <a:cubicBezTo>
                    <a:pt x="737" y="403"/>
                    <a:pt x="721" y="409"/>
                    <a:pt x="721" y="420"/>
                  </a:cubicBezTo>
                  <a:cubicBezTo>
                    <a:pt x="721" y="431"/>
                    <a:pt x="732" y="431"/>
                    <a:pt x="737" y="436"/>
                  </a:cubicBezTo>
                  <a:cubicBezTo>
                    <a:pt x="737" y="442"/>
                    <a:pt x="737" y="442"/>
                    <a:pt x="737" y="448"/>
                  </a:cubicBezTo>
                  <a:close/>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47" name="Freeform 104">
              <a:extLst>
                <a:ext uri="{FF2B5EF4-FFF2-40B4-BE49-F238E27FC236}">
                  <a16:creationId xmlns:a16="http://schemas.microsoft.com/office/drawing/2014/main" xmlns="" id="{0AAE581E-61EC-46F4-9D51-12798A394119}"/>
                </a:ext>
              </a:extLst>
            </p:cNvPr>
            <p:cNvSpPr>
              <a:spLocks noChangeArrowheads="1"/>
            </p:cNvSpPr>
            <p:nvPr/>
          </p:nvSpPr>
          <p:spPr bwMode="auto">
            <a:xfrm>
              <a:off x="20359949" y="3622676"/>
              <a:ext cx="192075" cy="436563"/>
            </a:xfrm>
            <a:custGeom>
              <a:avLst/>
              <a:gdLst>
                <a:gd name="T0" fmla="*/ 266 w 533"/>
                <a:gd name="T1" fmla="*/ 1201 h 1213"/>
                <a:gd name="T2" fmla="*/ 266 w 533"/>
                <a:gd name="T3" fmla="*/ 1201 h 1213"/>
                <a:gd name="T4" fmla="*/ 305 w 533"/>
                <a:gd name="T5" fmla="*/ 1146 h 1213"/>
                <a:gd name="T6" fmla="*/ 316 w 533"/>
                <a:gd name="T7" fmla="*/ 1063 h 1213"/>
                <a:gd name="T8" fmla="*/ 338 w 533"/>
                <a:gd name="T9" fmla="*/ 952 h 1213"/>
                <a:gd name="T10" fmla="*/ 355 w 533"/>
                <a:gd name="T11" fmla="*/ 891 h 1213"/>
                <a:gd name="T12" fmla="*/ 427 w 533"/>
                <a:gd name="T13" fmla="*/ 863 h 1213"/>
                <a:gd name="T14" fmla="*/ 455 w 533"/>
                <a:gd name="T15" fmla="*/ 852 h 1213"/>
                <a:gd name="T16" fmla="*/ 532 w 533"/>
                <a:gd name="T17" fmla="*/ 813 h 1213"/>
                <a:gd name="T18" fmla="*/ 505 w 533"/>
                <a:gd name="T19" fmla="*/ 720 h 1213"/>
                <a:gd name="T20" fmla="*/ 494 w 533"/>
                <a:gd name="T21" fmla="*/ 604 h 1213"/>
                <a:gd name="T22" fmla="*/ 510 w 533"/>
                <a:gd name="T23" fmla="*/ 493 h 1213"/>
                <a:gd name="T24" fmla="*/ 510 w 533"/>
                <a:gd name="T25" fmla="*/ 493 h 1213"/>
                <a:gd name="T26" fmla="*/ 471 w 533"/>
                <a:gd name="T27" fmla="*/ 415 h 1213"/>
                <a:gd name="T28" fmla="*/ 405 w 533"/>
                <a:gd name="T29" fmla="*/ 316 h 1213"/>
                <a:gd name="T30" fmla="*/ 366 w 533"/>
                <a:gd name="T31" fmla="*/ 255 h 1213"/>
                <a:gd name="T32" fmla="*/ 344 w 533"/>
                <a:gd name="T33" fmla="*/ 227 h 1213"/>
                <a:gd name="T34" fmla="*/ 361 w 533"/>
                <a:gd name="T35" fmla="*/ 172 h 1213"/>
                <a:gd name="T36" fmla="*/ 372 w 533"/>
                <a:gd name="T37" fmla="*/ 100 h 1213"/>
                <a:gd name="T38" fmla="*/ 361 w 533"/>
                <a:gd name="T39" fmla="*/ 0 h 1213"/>
                <a:gd name="T40" fmla="*/ 361 w 533"/>
                <a:gd name="T41" fmla="*/ 0 h 1213"/>
                <a:gd name="T42" fmla="*/ 289 w 533"/>
                <a:gd name="T43" fmla="*/ 100 h 1213"/>
                <a:gd name="T44" fmla="*/ 266 w 533"/>
                <a:gd name="T45" fmla="*/ 161 h 1213"/>
                <a:gd name="T46" fmla="*/ 228 w 533"/>
                <a:gd name="T47" fmla="*/ 210 h 1213"/>
                <a:gd name="T48" fmla="*/ 239 w 533"/>
                <a:gd name="T49" fmla="*/ 238 h 1213"/>
                <a:gd name="T50" fmla="*/ 217 w 533"/>
                <a:gd name="T51" fmla="*/ 294 h 1213"/>
                <a:gd name="T52" fmla="*/ 222 w 533"/>
                <a:gd name="T53" fmla="*/ 305 h 1213"/>
                <a:gd name="T54" fmla="*/ 239 w 533"/>
                <a:gd name="T55" fmla="*/ 360 h 1213"/>
                <a:gd name="T56" fmla="*/ 228 w 533"/>
                <a:gd name="T57" fmla="*/ 404 h 1213"/>
                <a:gd name="T58" fmla="*/ 250 w 533"/>
                <a:gd name="T59" fmla="*/ 454 h 1213"/>
                <a:gd name="T60" fmla="*/ 250 w 533"/>
                <a:gd name="T61" fmla="*/ 504 h 1213"/>
                <a:gd name="T62" fmla="*/ 217 w 533"/>
                <a:gd name="T63" fmla="*/ 504 h 1213"/>
                <a:gd name="T64" fmla="*/ 194 w 533"/>
                <a:gd name="T65" fmla="*/ 526 h 1213"/>
                <a:gd name="T66" fmla="*/ 172 w 533"/>
                <a:gd name="T67" fmla="*/ 571 h 1213"/>
                <a:gd name="T68" fmla="*/ 144 w 533"/>
                <a:gd name="T69" fmla="*/ 648 h 1213"/>
                <a:gd name="T70" fmla="*/ 156 w 533"/>
                <a:gd name="T71" fmla="*/ 698 h 1213"/>
                <a:gd name="T72" fmla="*/ 156 w 533"/>
                <a:gd name="T73" fmla="*/ 731 h 1213"/>
                <a:gd name="T74" fmla="*/ 50 w 533"/>
                <a:gd name="T75" fmla="*/ 797 h 1213"/>
                <a:gd name="T76" fmla="*/ 23 w 533"/>
                <a:gd name="T77" fmla="*/ 797 h 1213"/>
                <a:gd name="T78" fmla="*/ 6 w 533"/>
                <a:gd name="T79" fmla="*/ 797 h 1213"/>
                <a:gd name="T80" fmla="*/ 6 w 533"/>
                <a:gd name="T81" fmla="*/ 825 h 1213"/>
                <a:gd name="T82" fmla="*/ 0 w 533"/>
                <a:gd name="T83" fmla="*/ 874 h 1213"/>
                <a:gd name="T84" fmla="*/ 0 w 533"/>
                <a:gd name="T85" fmla="*/ 885 h 1213"/>
                <a:gd name="T86" fmla="*/ 23 w 533"/>
                <a:gd name="T87" fmla="*/ 880 h 1213"/>
                <a:gd name="T88" fmla="*/ 45 w 533"/>
                <a:gd name="T89" fmla="*/ 880 h 1213"/>
                <a:gd name="T90" fmla="*/ 45 w 533"/>
                <a:gd name="T91" fmla="*/ 930 h 1213"/>
                <a:gd name="T92" fmla="*/ 39 w 533"/>
                <a:gd name="T93" fmla="*/ 952 h 1213"/>
                <a:gd name="T94" fmla="*/ 34 w 533"/>
                <a:gd name="T95" fmla="*/ 974 h 1213"/>
                <a:gd name="T96" fmla="*/ 6 w 533"/>
                <a:gd name="T97" fmla="*/ 985 h 1213"/>
                <a:gd name="T98" fmla="*/ 0 w 533"/>
                <a:gd name="T99" fmla="*/ 1013 h 1213"/>
                <a:gd name="T100" fmla="*/ 6 w 533"/>
                <a:gd name="T101" fmla="*/ 1041 h 1213"/>
                <a:gd name="T102" fmla="*/ 23 w 533"/>
                <a:gd name="T103" fmla="*/ 1118 h 1213"/>
                <a:gd name="T104" fmla="*/ 50 w 533"/>
                <a:gd name="T105" fmla="*/ 1151 h 1213"/>
                <a:gd name="T106" fmla="*/ 78 w 533"/>
                <a:gd name="T107" fmla="*/ 1196 h 1213"/>
                <a:gd name="T108" fmla="*/ 100 w 533"/>
                <a:gd name="T109" fmla="*/ 1190 h 1213"/>
                <a:gd name="T110" fmla="*/ 117 w 533"/>
                <a:gd name="T111" fmla="*/ 1212 h 1213"/>
                <a:gd name="T112" fmla="*/ 205 w 533"/>
                <a:gd name="T113" fmla="*/ 1179 h 1213"/>
                <a:gd name="T114" fmla="*/ 266 w 533"/>
                <a:gd name="T115" fmla="*/ 1201 h 1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533" h="1213">
                  <a:moveTo>
                    <a:pt x="266" y="1201"/>
                  </a:moveTo>
                  <a:lnTo>
                    <a:pt x="266" y="1201"/>
                  </a:lnTo>
                  <a:cubicBezTo>
                    <a:pt x="283" y="1179"/>
                    <a:pt x="294" y="1168"/>
                    <a:pt x="305" y="1146"/>
                  </a:cubicBezTo>
                  <a:cubicBezTo>
                    <a:pt x="322" y="1118"/>
                    <a:pt x="316" y="1096"/>
                    <a:pt x="316" y="1063"/>
                  </a:cubicBezTo>
                  <a:cubicBezTo>
                    <a:pt x="327" y="1018"/>
                    <a:pt x="327" y="991"/>
                    <a:pt x="338" y="952"/>
                  </a:cubicBezTo>
                  <a:cubicBezTo>
                    <a:pt x="338" y="930"/>
                    <a:pt x="338" y="913"/>
                    <a:pt x="355" y="891"/>
                  </a:cubicBezTo>
                  <a:cubicBezTo>
                    <a:pt x="372" y="869"/>
                    <a:pt x="394" y="874"/>
                    <a:pt x="427" y="863"/>
                  </a:cubicBezTo>
                  <a:cubicBezTo>
                    <a:pt x="433" y="863"/>
                    <a:pt x="444" y="858"/>
                    <a:pt x="455" y="852"/>
                  </a:cubicBezTo>
                  <a:cubicBezTo>
                    <a:pt x="488" y="847"/>
                    <a:pt x="532" y="847"/>
                    <a:pt x="532" y="813"/>
                  </a:cubicBezTo>
                  <a:cubicBezTo>
                    <a:pt x="532" y="775"/>
                    <a:pt x="516" y="758"/>
                    <a:pt x="505" y="720"/>
                  </a:cubicBezTo>
                  <a:cubicBezTo>
                    <a:pt x="494" y="676"/>
                    <a:pt x="494" y="648"/>
                    <a:pt x="494" y="604"/>
                  </a:cubicBezTo>
                  <a:cubicBezTo>
                    <a:pt x="494" y="559"/>
                    <a:pt x="499" y="532"/>
                    <a:pt x="510" y="493"/>
                  </a:cubicBezTo>
                  <a:lnTo>
                    <a:pt x="510" y="493"/>
                  </a:lnTo>
                  <a:cubicBezTo>
                    <a:pt x="494" y="465"/>
                    <a:pt x="488" y="443"/>
                    <a:pt x="471" y="415"/>
                  </a:cubicBezTo>
                  <a:cubicBezTo>
                    <a:pt x="449" y="377"/>
                    <a:pt x="433" y="354"/>
                    <a:pt x="405" y="316"/>
                  </a:cubicBezTo>
                  <a:cubicBezTo>
                    <a:pt x="394" y="294"/>
                    <a:pt x="383" y="282"/>
                    <a:pt x="366" y="255"/>
                  </a:cubicBezTo>
                  <a:cubicBezTo>
                    <a:pt x="361" y="244"/>
                    <a:pt x="344" y="238"/>
                    <a:pt x="344" y="227"/>
                  </a:cubicBezTo>
                  <a:cubicBezTo>
                    <a:pt x="344" y="205"/>
                    <a:pt x="355" y="194"/>
                    <a:pt x="361" y="172"/>
                  </a:cubicBezTo>
                  <a:cubicBezTo>
                    <a:pt x="372" y="144"/>
                    <a:pt x="372" y="127"/>
                    <a:pt x="372" y="100"/>
                  </a:cubicBezTo>
                  <a:cubicBezTo>
                    <a:pt x="372" y="61"/>
                    <a:pt x="372" y="39"/>
                    <a:pt x="361" y="0"/>
                  </a:cubicBezTo>
                  <a:lnTo>
                    <a:pt x="361" y="0"/>
                  </a:lnTo>
                  <a:cubicBezTo>
                    <a:pt x="333" y="33"/>
                    <a:pt x="305" y="55"/>
                    <a:pt x="289" y="100"/>
                  </a:cubicBezTo>
                  <a:cubicBezTo>
                    <a:pt x="283" y="122"/>
                    <a:pt x="277" y="138"/>
                    <a:pt x="266" y="161"/>
                  </a:cubicBezTo>
                  <a:cubicBezTo>
                    <a:pt x="250" y="177"/>
                    <a:pt x="228" y="188"/>
                    <a:pt x="228" y="210"/>
                  </a:cubicBezTo>
                  <a:cubicBezTo>
                    <a:pt x="228" y="221"/>
                    <a:pt x="239" y="227"/>
                    <a:pt x="239" y="238"/>
                  </a:cubicBezTo>
                  <a:cubicBezTo>
                    <a:pt x="239" y="260"/>
                    <a:pt x="217" y="271"/>
                    <a:pt x="217" y="294"/>
                  </a:cubicBezTo>
                  <a:cubicBezTo>
                    <a:pt x="217" y="294"/>
                    <a:pt x="222" y="299"/>
                    <a:pt x="222" y="305"/>
                  </a:cubicBezTo>
                  <a:cubicBezTo>
                    <a:pt x="228" y="327"/>
                    <a:pt x="239" y="338"/>
                    <a:pt x="239" y="360"/>
                  </a:cubicBezTo>
                  <a:cubicBezTo>
                    <a:pt x="239" y="377"/>
                    <a:pt x="228" y="388"/>
                    <a:pt x="228" y="404"/>
                  </a:cubicBezTo>
                  <a:cubicBezTo>
                    <a:pt x="228" y="421"/>
                    <a:pt x="250" y="432"/>
                    <a:pt x="250" y="454"/>
                  </a:cubicBezTo>
                  <a:cubicBezTo>
                    <a:pt x="250" y="504"/>
                    <a:pt x="250" y="504"/>
                    <a:pt x="250" y="504"/>
                  </a:cubicBezTo>
                  <a:cubicBezTo>
                    <a:pt x="239" y="504"/>
                    <a:pt x="228" y="504"/>
                    <a:pt x="217" y="504"/>
                  </a:cubicBezTo>
                  <a:cubicBezTo>
                    <a:pt x="205" y="504"/>
                    <a:pt x="200" y="515"/>
                    <a:pt x="194" y="526"/>
                  </a:cubicBezTo>
                  <a:cubicBezTo>
                    <a:pt x="183" y="543"/>
                    <a:pt x="178" y="548"/>
                    <a:pt x="172" y="571"/>
                  </a:cubicBezTo>
                  <a:cubicBezTo>
                    <a:pt x="161" y="598"/>
                    <a:pt x="144" y="615"/>
                    <a:pt x="144" y="648"/>
                  </a:cubicBezTo>
                  <a:cubicBezTo>
                    <a:pt x="144" y="665"/>
                    <a:pt x="156" y="676"/>
                    <a:pt x="156" y="698"/>
                  </a:cubicBezTo>
                  <a:cubicBezTo>
                    <a:pt x="156" y="731"/>
                    <a:pt x="156" y="731"/>
                    <a:pt x="156" y="731"/>
                  </a:cubicBezTo>
                  <a:cubicBezTo>
                    <a:pt x="106" y="741"/>
                    <a:pt x="100" y="797"/>
                    <a:pt x="50" y="797"/>
                  </a:cubicBezTo>
                  <a:cubicBezTo>
                    <a:pt x="39" y="797"/>
                    <a:pt x="34" y="797"/>
                    <a:pt x="23" y="797"/>
                  </a:cubicBezTo>
                  <a:cubicBezTo>
                    <a:pt x="6" y="797"/>
                    <a:pt x="6" y="797"/>
                    <a:pt x="6" y="797"/>
                  </a:cubicBezTo>
                  <a:cubicBezTo>
                    <a:pt x="6" y="825"/>
                    <a:pt x="6" y="825"/>
                    <a:pt x="6" y="825"/>
                  </a:cubicBezTo>
                  <a:cubicBezTo>
                    <a:pt x="6" y="847"/>
                    <a:pt x="0" y="858"/>
                    <a:pt x="0" y="874"/>
                  </a:cubicBezTo>
                  <a:cubicBezTo>
                    <a:pt x="0" y="880"/>
                    <a:pt x="0" y="880"/>
                    <a:pt x="0" y="885"/>
                  </a:cubicBezTo>
                  <a:cubicBezTo>
                    <a:pt x="11" y="885"/>
                    <a:pt x="17" y="880"/>
                    <a:pt x="23" y="880"/>
                  </a:cubicBezTo>
                  <a:cubicBezTo>
                    <a:pt x="34" y="880"/>
                    <a:pt x="34" y="880"/>
                    <a:pt x="45" y="880"/>
                  </a:cubicBezTo>
                  <a:cubicBezTo>
                    <a:pt x="45" y="930"/>
                    <a:pt x="45" y="930"/>
                    <a:pt x="45" y="930"/>
                  </a:cubicBezTo>
                  <a:cubicBezTo>
                    <a:pt x="45" y="935"/>
                    <a:pt x="39" y="941"/>
                    <a:pt x="39" y="952"/>
                  </a:cubicBezTo>
                  <a:cubicBezTo>
                    <a:pt x="34" y="958"/>
                    <a:pt x="39" y="969"/>
                    <a:pt x="34" y="974"/>
                  </a:cubicBezTo>
                  <a:cubicBezTo>
                    <a:pt x="23" y="980"/>
                    <a:pt x="11" y="980"/>
                    <a:pt x="6" y="985"/>
                  </a:cubicBezTo>
                  <a:cubicBezTo>
                    <a:pt x="0" y="996"/>
                    <a:pt x="0" y="1002"/>
                    <a:pt x="0" y="1013"/>
                  </a:cubicBezTo>
                  <a:cubicBezTo>
                    <a:pt x="0" y="1024"/>
                    <a:pt x="6" y="1030"/>
                    <a:pt x="6" y="1041"/>
                  </a:cubicBezTo>
                  <a:cubicBezTo>
                    <a:pt x="17" y="1068"/>
                    <a:pt x="17" y="1085"/>
                    <a:pt x="23" y="1118"/>
                  </a:cubicBezTo>
                  <a:cubicBezTo>
                    <a:pt x="23" y="1135"/>
                    <a:pt x="45" y="1135"/>
                    <a:pt x="50" y="1151"/>
                  </a:cubicBezTo>
                  <a:cubicBezTo>
                    <a:pt x="56" y="1174"/>
                    <a:pt x="61" y="1196"/>
                    <a:pt x="78" y="1196"/>
                  </a:cubicBezTo>
                  <a:cubicBezTo>
                    <a:pt x="89" y="1196"/>
                    <a:pt x="95" y="1190"/>
                    <a:pt x="100" y="1190"/>
                  </a:cubicBezTo>
                  <a:cubicBezTo>
                    <a:pt x="106" y="1201"/>
                    <a:pt x="111" y="1212"/>
                    <a:pt x="117" y="1212"/>
                  </a:cubicBezTo>
                  <a:cubicBezTo>
                    <a:pt x="156" y="1212"/>
                    <a:pt x="172" y="1179"/>
                    <a:pt x="205" y="1179"/>
                  </a:cubicBezTo>
                  <a:cubicBezTo>
                    <a:pt x="228" y="1179"/>
                    <a:pt x="250" y="1190"/>
                    <a:pt x="266" y="1201"/>
                  </a:cubicBezTo>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48" name="Freeform 105">
              <a:extLst>
                <a:ext uri="{FF2B5EF4-FFF2-40B4-BE49-F238E27FC236}">
                  <a16:creationId xmlns:a16="http://schemas.microsoft.com/office/drawing/2014/main" xmlns="" id="{AB8A6B46-B734-4B6D-80DC-BC5684F0E35A}"/>
                </a:ext>
              </a:extLst>
            </p:cNvPr>
            <p:cNvSpPr>
              <a:spLocks noChangeArrowheads="1"/>
            </p:cNvSpPr>
            <p:nvPr/>
          </p:nvSpPr>
          <p:spPr bwMode="auto">
            <a:xfrm>
              <a:off x="20483766" y="3297238"/>
              <a:ext cx="607973" cy="684212"/>
            </a:xfrm>
            <a:custGeom>
              <a:avLst/>
              <a:gdLst>
                <a:gd name="T0" fmla="*/ 1552 w 1691"/>
                <a:gd name="T1" fmla="*/ 1075 h 1900"/>
                <a:gd name="T2" fmla="*/ 1408 w 1691"/>
                <a:gd name="T3" fmla="*/ 1080 h 1900"/>
                <a:gd name="T4" fmla="*/ 1402 w 1691"/>
                <a:gd name="T5" fmla="*/ 1163 h 1900"/>
                <a:gd name="T6" fmla="*/ 1452 w 1691"/>
                <a:gd name="T7" fmla="*/ 1197 h 1900"/>
                <a:gd name="T8" fmla="*/ 1541 w 1691"/>
                <a:gd name="T9" fmla="*/ 1202 h 1900"/>
                <a:gd name="T10" fmla="*/ 1585 w 1691"/>
                <a:gd name="T11" fmla="*/ 1252 h 1900"/>
                <a:gd name="T12" fmla="*/ 1685 w 1691"/>
                <a:gd name="T13" fmla="*/ 1097 h 1900"/>
                <a:gd name="T14" fmla="*/ 1563 w 1691"/>
                <a:gd name="T15" fmla="*/ 1141 h 1900"/>
                <a:gd name="T16" fmla="*/ 1164 w 1691"/>
                <a:gd name="T17" fmla="*/ 1888 h 1900"/>
                <a:gd name="T18" fmla="*/ 898 w 1691"/>
                <a:gd name="T19" fmla="*/ 1838 h 1900"/>
                <a:gd name="T20" fmla="*/ 959 w 1691"/>
                <a:gd name="T21" fmla="*/ 1705 h 1900"/>
                <a:gd name="T22" fmla="*/ 792 w 1691"/>
                <a:gd name="T23" fmla="*/ 1557 h 1900"/>
                <a:gd name="T24" fmla="*/ 432 w 1691"/>
                <a:gd name="T25" fmla="*/ 1402 h 1900"/>
                <a:gd name="T26" fmla="*/ 177 w 1691"/>
                <a:gd name="T27" fmla="*/ 1402 h 1900"/>
                <a:gd name="T28" fmla="*/ 127 w 1691"/>
                <a:gd name="T29" fmla="*/ 1318 h 1900"/>
                <a:gd name="T30" fmla="*/ 0 w 1691"/>
                <a:gd name="T31" fmla="*/ 1130 h 1900"/>
                <a:gd name="T32" fmla="*/ 17 w 1691"/>
                <a:gd name="T33" fmla="*/ 903 h 1900"/>
                <a:gd name="T34" fmla="*/ 66 w 1691"/>
                <a:gd name="T35" fmla="*/ 759 h 1900"/>
                <a:gd name="T36" fmla="*/ 33 w 1691"/>
                <a:gd name="T37" fmla="*/ 604 h 1900"/>
                <a:gd name="T38" fmla="*/ 100 w 1691"/>
                <a:gd name="T39" fmla="*/ 598 h 1900"/>
                <a:gd name="T40" fmla="*/ 116 w 1691"/>
                <a:gd name="T41" fmla="*/ 581 h 1900"/>
                <a:gd name="T42" fmla="*/ 122 w 1691"/>
                <a:gd name="T43" fmla="*/ 437 h 1900"/>
                <a:gd name="T44" fmla="*/ 194 w 1691"/>
                <a:gd name="T45" fmla="*/ 332 h 1900"/>
                <a:gd name="T46" fmla="*/ 260 w 1691"/>
                <a:gd name="T47" fmla="*/ 232 h 1900"/>
                <a:gd name="T48" fmla="*/ 332 w 1691"/>
                <a:gd name="T49" fmla="*/ 216 h 1900"/>
                <a:gd name="T50" fmla="*/ 410 w 1691"/>
                <a:gd name="T51" fmla="*/ 238 h 1900"/>
                <a:gd name="T52" fmla="*/ 499 w 1691"/>
                <a:gd name="T53" fmla="*/ 138 h 1900"/>
                <a:gd name="T54" fmla="*/ 526 w 1691"/>
                <a:gd name="T55" fmla="*/ 11 h 1900"/>
                <a:gd name="T56" fmla="*/ 671 w 1691"/>
                <a:gd name="T57" fmla="*/ 27 h 1900"/>
                <a:gd name="T58" fmla="*/ 804 w 1691"/>
                <a:gd name="T59" fmla="*/ 27 h 1900"/>
                <a:gd name="T60" fmla="*/ 864 w 1691"/>
                <a:gd name="T61" fmla="*/ 121 h 1900"/>
                <a:gd name="T62" fmla="*/ 1031 w 1691"/>
                <a:gd name="T63" fmla="*/ 144 h 1900"/>
                <a:gd name="T64" fmla="*/ 1103 w 1691"/>
                <a:gd name="T65" fmla="*/ 127 h 1900"/>
                <a:gd name="T66" fmla="*/ 937 w 1691"/>
                <a:gd name="T67" fmla="*/ 188 h 1900"/>
                <a:gd name="T68" fmla="*/ 665 w 1691"/>
                <a:gd name="T69" fmla="*/ 244 h 1900"/>
                <a:gd name="T70" fmla="*/ 731 w 1691"/>
                <a:gd name="T71" fmla="*/ 371 h 1900"/>
                <a:gd name="T72" fmla="*/ 632 w 1691"/>
                <a:gd name="T73" fmla="*/ 399 h 1900"/>
                <a:gd name="T74" fmla="*/ 549 w 1691"/>
                <a:gd name="T75" fmla="*/ 382 h 1900"/>
                <a:gd name="T76" fmla="*/ 299 w 1691"/>
                <a:gd name="T77" fmla="*/ 410 h 1900"/>
                <a:gd name="T78" fmla="*/ 183 w 1691"/>
                <a:gd name="T79" fmla="*/ 709 h 1900"/>
                <a:gd name="T80" fmla="*/ 260 w 1691"/>
                <a:gd name="T81" fmla="*/ 919 h 1900"/>
                <a:gd name="T82" fmla="*/ 377 w 1691"/>
                <a:gd name="T83" fmla="*/ 986 h 1900"/>
                <a:gd name="T84" fmla="*/ 460 w 1691"/>
                <a:gd name="T85" fmla="*/ 1124 h 1900"/>
                <a:gd name="T86" fmla="*/ 571 w 1691"/>
                <a:gd name="T87" fmla="*/ 1174 h 1900"/>
                <a:gd name="T88" fmla="*/ 687 w 1691"/>
                <a:gd name="T89" fmla="*/ 1097 h 1900"/>
                <a:gd name="T90" fmla="*/ 964 w 1691"/>
                <a:gd name="T91" fmla="*/ 969 h 1900"/>
                <a:gd name="T92" fmla="*/ 1075 w 1691"/>
                <a:gd name="T93" fmla="*/ 964 h 1900"/>
                <a:gd name="T94" fmla="*/ 1258 w 1691"/>
                <a:gd name="T95" fmla="*/ 886 h 1900"/>
                <a:gd name="T96" fmla="*/ 1419 w 1691"/>
                <a:gd name="T97" fmla="*/ 875 h 1900"/>
                <a:gd name="T98" fmla="*/ 1590 w 1691"/>
                <a:gd name="T99" fmla="*/ 820 h 1900"/>
                <a:gd name="T100" fmla="*/ 1635 w 1691"/>
                <a:gd name="T101" fmla="*/ 953 h 1900"/>
                <a:gd name="T102" fmla="*/ 1552 w 1691"/>
                <a:gd name="T103" fmla="*/ 991 h 1900"/>
                <a:gd name="T104" fmla="*/ 1463 w 1691"/>
                <a:gd name="T105" fmla="*/ 953 h 1900"/>
                <a:gd name="T106" fmla="*/ 1197 w 1691"/>
                <a:gd name="T107" fmla="*/ 1219 h 1900"/>
                <a:gd name="T108" fmla="*/ 1025 w 1691"/>
                <a:gd name="T109" fmla="*/ 1318 h 1900"/>
                <a:gd name="T110" fmla="*/ 876 w 1691"/>
                <a:gd name="T111" fmla="*/ 1468 h 1900"/>
                <a:gd name="T112" fmla="*/ 986 w 1691"/>
                <a:gd name="T113" fmla="*/ 1601 h 1900"/>
                <a:gd name="T114" fmla="*/ 1042 w 1691"/>
                <a:gd name="T115" fmla="*/ 1728 h 1900"/>
                <a:gd name="T116" fmla="*/ 1142 w 1691"/>
                <a:gd name="T117" fmla="*/ 1794 h 1900"/>
                <a:gd name="T118" fmla="*/ 1147 w 1691"/>
                <a:gd name="T119" fmla="*/ 1844 h 19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691" h="1900">
                  <a:moveTo>
                    <a:pt x="1563" y="1141"/>
                  </a:moveTo>
                  <a:lnTo>
                    <a:pt x="1563" y="1141"/>
                  </a:lnTo>
                  <a:cubicBezTo>
                    <a:pt x="1552" y="1113"/>
                    <a:pt x="1552" y="1102"/>
                    <a:pt x="1552" y="1075"/>
                  </a:cubicBezTo>
                  <a:cubicBezTo>
                    <a:pt x="1541" y="1069"/>
                    <a:pt x="1541" y="1069"/>
                    <a:pt x="1529" y="1069"/>
                  </a:cubicBezTo>
                  <a:cubicBezTo>
                    <a:pt x="1507" y="1069"/>
                    <a:pt x="1491" y="1080"/>
                    <a:pt x="1469" y="1080"/>
                  </a:cubicBezTo>
                  <a:cubicBezTo>
                    <a:pt x="1408" y="1080"/>
                    <a:pt x="1408" y="1080"/>
                    <a:pt x="1408" y="1080"/>
                  </a:cubicBezTo>
                  <a:cubicBezTo>
                    <a:pt x="1391" y="1102"/>
                    <a:pt x="1391" y="1124"/>
                    <a:pt x="1380" y="1152"/>
                  </a:cubicBezTo>
                  <a:cubicBezTo>
                    <a:pt x="1380" y="1163"/>
                    <a:pt x="1380" y="1163"/>
                    <a:pt x="1380" y="1163"/>
                  </a:cubicBezTo>
                  <a:cubicBezTo>
                    <a:pt x="1391" y="1163"/>
                    <a:pt x="1396" y="1163"/>
                    <a:pt x="1402" y="1163"/>
                  </a:cubicBezTo>
                  <a:cubicBezTo>
                    <a:pt x="1402" y="1185"/>
                    <a:pt x="1402" y="1202"/>
                    <a:pt x="1402" y="1224"/>
                  </a:cubicBezTo>
                  <a:cubicBezTo>
                    <a:pt x="1408" y="1224"/>
                    <a:pt x="1413" y="1230"/>
                    <a:pt x="1413" y="1230"/>
                  </a:cubicBezTo>
                  <a:cubicBezTo>
                    <a:pt x="1435" y="1230"/>
                    <a:pt x="1441" y="1208"/>
                    <a:pt x="1452" y="1197"/>
                  </a:cubicBezTo>
                  <a:cubicBezTo>
                    <a:pt x="1480" y="1169"/>
                    <a:pt x="1496" y="1152"/>
                    <a:pt x="1535" y="1141"/>
                  </a:cubicBezTo>
                  <a:cubicBezTo>
                    <a:pt x="1535" y="1147"/>
                    <a:pt x="1541" y="1147"/>
                    <a:pt x="1541" y="1158"/>
                  </a:cubicBezTo>
                  <a:cubicBezTo>
                    <a:pt x="1541" y="1202"/>
                    <a:pt x="1541" y="1202"/>
                    <a:pt x="1541" y="1202"/>
                  </a:cubicBezTo>
                  <a:cubicBezTo>
                    <a:pt x="1541" y="1213"/>
                    <a:pt x="1557" y="1213"/>
                    <a:pt x="1563" y="1224"/>
                  </a:cubicBezTo>
                  <a:cubicBezTo>
                    <a:pt x="1568" y="1230"/>
                    <a:pt x="1563" y="1241"/>
                    <a:pt x="1563" y="1252"/>
                  </a:cubicBezTo>
                  <a:cubicBezTo>
                    <a:pt x="1585" y="1252"/>
                    <a:pt x="1585" y="1252"/>
                    <a:pt x="1585" y="1252"/>
                  </a:cubicBezTo>
                  <a:cubicBezTo>
                    <a:pt x="1613" y="1252"/>
                    <a:pt x="1613" y="1219"/>
                    <a:pt x="1635" y="1208"/>
                  </a:cubicBezTo>
                  <a:cubicBezTo>
                    <a:pt x="1651" y="1197"/>
                    <a:pt x="1674" y="1197"/>
                    <a:pt x="1679" y="1174"/>
                  </a:cubicBezTo>
                  <a:cubicBezTo>
                    <a:pt x="1690" y="1147"/>
                    <a:pt x="1685" y="1130"/>
                    <a:pt x="1685" y="1097"/>
                  </a:cubicBezTo>
                  <a:cubicBezTo>
                    <a:pt x="1662" y="1091"/>
                    <a:pt x="1651" y="1086"/>
                    <a:pt x="1629" y="1086"/>
                  </a:cubicBezTo>
                  <a:cubicBezTo>
                    <a:pt x="1618" y="1086"/>
                    <a:pt x="1613" y="1102"/>
                    <a:pt x="1607" y="1108"/>
                  </a:cubicBezTo>
                  <a:cubicBezTo>
                    <a:pt x="1596" y="1130"/>
                    <a:pt x="1585" y="1136"/>
                    <a:pt x="1563" y="1141"/>
                  </a:cubicBezTo>
                  <a:close/>
                  <a:moveTo>
                    <a:pt x="1164" y="1888"/>
                  </a:moveTo>
                  <a:lnTo>
                    <a:pt x="1164" y="1888"/>
                  </a:lnTo>
                  <a:lnTo>
                    <a:pt x="1164" y="1888"/>
                  </a:lnTo>
                  <a:cubicBezTo>
                    <a:pt x="1153" y="1894"/>
                    <a:pt x="1153" y="1899"/>
                    <a:pt x="1147" y="1899"/>
                  </a:cubicBezTo>
                  <a:cubicBezTo>
                    <a:pt x="1092" y="1899"/>
                    <a:pt x="1070" y="1866"/>
                    <a:pt x="1020" y="1855"/>
                  </a:cubicBezTo>
                  <a:cubicBezTo>
                    <a:pt x="975" y="1844"/>
                    <a:pt x="942" y="1855"/>
                    <a:pt x="898" y="1838"/>
                  </a:cubicBezTo>
                  <a:lnTo>
                    <a:pt x="898" y="1838"/>
                  </a:lnTo>
                  <a:cubicBezTo>
                    <a:pt x="914" y="1805"/>
                    <a:pt x="920" y="1783"/>
                    <a:pt x="937" y="1750"/>
                  </a:cubicBezTo>
                  <a:cubicBezTo>
                    <a:pt x="948" y="1733"/>
                    <a:pt x="959" y="1722"/>
                    <a:pt x="959" y="1705"/>
                  </a:cubicBezTo>
                  <a:cubicBezTo>
                    <a:pt x="959" y="1661"/>
                    <a:pt x="925" y="1644"/>
                    <a:pt x="887" y="1623"/>
                  </a:cubicBezTo>
                  <a:cubicBezTo>
                    <a:pt x="859" y="1601"/>
                    <a:pt x="848" y="1590"/>
                    <a:pt x="815" y="1573"/>
                  </a:cubicBezTo>
                  <a:cubicBezTo>
                    <a:pt x="804" y="1568"/>
                    <a:pt x="804" y="1557"/>
                    <a:pt x="792" y="1557"/>
                  </a:cubicBezTo>
                  <a:cubicBezTo>
                    <a:pt x="632" y="1557"/>
                    <a:pt x="632" y="1557"/>
                    <a:pt x="632" y="1557"/>
                  </a:cubicBezTo>
                  <a:cubicBezTo>
                    <a:pt x="571" y="1557"/>
                    <a:pt x="532" y="1535"/>
                    <a:pt x="493" y="1490"/>
                  </a:cubicBezTo>
                  <a:cubicBezTo>
                    <a:pt x="465" y="1462"/>
                    <a:pt x="454" y="1435"/>
                    <a:pt x="432" y="1402"/>
                  </a:cubicBezTo>
                  <a:cubicBezTo>
                    <a:pt x="416" y="1379"/>
                    <a:pt x="410" y="1352"/>
                    <a:pt x="388" y="1352"/>
                  </a:cubicBezTo>
                  <a:cubicBezTo>
                    <a:pt x="332" y="1352"/>
                    <a:pt x="327" y="1435"/>
                    <a:pt x="272" y="1435"/>
                  </a:cubicBezTo>
                  <a:cubicBezTo>
                    <a:pt x="233" y="1435"/>
                    <a:pt x="199" y="1435"/>
                    <a:pt x="177" y="1402"/>
                  </a:cubicBezTo>
                  <a:cubicBezTo>
                    <a:pt x="172" y="1402"/>
                    <a:pt x="172" y="1396"/>
                    <a:pt x="166" y="1396"/>
                  </a:cubicBezTo>
                  <a:lnTo>
                    <a:pt x="166" y="1396"/>
                  </a:lnTo>
                  <a:cubicBezTo>
                    <a:pt x="150" y="1368"/>
                    <a:pt x="144" y="1346"/>
                    <a:pt x="127" y="1318"/>
                  </a:cubicBezTo>
                  <a:cubicBezTo>
                    <a:pt x="105" y="1280"/>
                    <a:pt x="89" y="1257"/>
                    <a:pt x="61" y="1219"/>
                  </a:cubicBezTo>
                  <a:cubicBezTo>
                    <a:pt x="50" y="1197"/>
                    <a:pt x="39" y="1185"/>
                    <a:pt x="22" y="1158"/>
                  </a:cubicBezTo>
                  <a:cubicBezTo>
                    <a:pt x="17" y="1147"/>
                    <a:pt x="0" y="1141"/>
                    <a:pt x="0" y="1130"/>
                  </a:cubicBezTo>
                  <a:cubicBezTo>
                    <a:pt x="0" y="1108"/>
                    <a:pt x="11" y="1097"/>
                    <a:pt x="17" y="1075"/>
                  </a:cubicBezTo>
                  <a:cubicBezTo>
                    <a:pt x="28" y="1047"/>
                    <a:pt x="28" y="1030"/>
                    <a:pt x="28" y="1003"/>
                  </a:cubicBezTo>
                  <a:cubicBezTo>
                    <a:pt x="28" y="964"/>
                    <a:pt x="28" y="942"/>
                    <a:pt x="17" y="903"/>
                  </a:cubicBezTo>
                  <a:lnTo>
                    <a:pt x="17" y="903"/>
                  </a:lnTo>
                  <a:cubicBezTo>
                    <a:pt x="22" y="903"/>
                    <a:pt x="22" y="897"/>
                    <a:pt x="28" y="892"/>
                  </a:cubicBezTo>
                  <a:cubicBezTo>
                    <a:pt x="61" y="853"/>
                    <a:pt x="50" y="814"/>
                    <a:pt x="66" y="759"/>
                  </a:cubicBezTo>
                  <a:cubicBezTo>
                    <a:pt x="78" y="725"/>
                    <a:pt x="72" y="703"/>
                    <a:pt x="83" y="670"/>
                  </a:cubicBezTo>
                  <a:cubicBezTo>
                    <a:pt x="89" y="653"/>
                    <a:pt x="100" y="648"/>
                    <a:pt x="100" y="637"/>
                  </a:cubicBezTo>
                  <a:cubicBezTo>
                    <a:pt x="100" y="604"/>
                    <a:pt x="61" y="609"/>
                    <a:pt x="33" y="604"/>
                  </a:cubicBezTo>
                  <a:cubicBezTo>
                    <a:pt x="33" y="592"/>
                    <a:pt x="33" y="592"/>
                    <a:pt x="33" y="592"/>
                  </a:cubicBezTo>
                  <a:cubicBezTo>
                    <a:pt x="39" y="581"/>
                    <a:pt x="39" y="570"/>
                    <a:pt x="55" y="570"/>
                  </a:cubicBezTo>
                  <a:cubicBezTo>
                    <a:pt x="72" y="570"/>
                    <a:pt x="78" y="587"/>
                    <a:pt x="100" y="598"/>
                  </a:cubicBezTo>
                  <a:cubicBezTo>
                    <a:pt x="100" y="604"/>
                    <a:pt x="100" y="609"/>
                    <a:pt x="105" y="609"/>
                  </a:cubicBezTo>
                  <a:cubicBezTo>
                    <a:pt x="105" y="609"/>
                    <a:pt x="105" y="604"/>
                    <a:pt x="111" y="604"/>
                  </a:cubicBezTo>
                  <a:cubicBezTo>
                    <a:pt x="111" y="592"/>
                    <a:pt x="116" y="592"/>
                    <a:pt x="116" y="581"/>
                  </a:cubicBezTo>
                  <a:cubicBezTo>
                    <a:pt x="116" y="532"/>
                    <a:pt x="116" y="532"/>
                    <a:pt x="116" y="532"/>
                  </a:cubicBezTo>
                  <a:cubicBezTo>
                    <a:pt x="116" y="509"/>
                    <a:pt x="89" y="504"/>
                    <a:pt x="89" y="476"/>
                  </a:cubicBezTo>
                  <a:cubicBezTo>
                    <a:pt x="89" y="459"/>
                    <a:pt x="122" y="459"/>
                    <a:pt x="122" y="437"/>
                  </a:cubicBezTo>
                  <a:cubicBezTo>
                    <a:pt x="116" y="415"/>
                    <a:pt x="127" y="393"/>
                    <a:pt x="144" y="377"/>
                  </a:cubicBezTo>
                  <a:cubicBezTo>
                    <a:pt x="150" y="371"/>
                    <a:pt x="155" y="360"/>
                    <a:pt x="166" y="354"/>
                  </a:cubicBezTo>
                  <a:cubicBezTo>
                    <a:pt x="177" y="349"/>
                    <a:pt x="194" y="349"/>
                    <a:pt x="194" y="332"/>
                  </a:cubicBezTo>
                  <a:cubicBezTo>
                    <a:pt x="194" y="315"/>
                    <a:pt x="188" y="304"/>
                    <a:pt x="188" y="288"/>
                  </a:cubicBezTo>
                  <a:cubicBezTo>
                    <a:pt x="188" y="271"/>
                    <a:pt x="199" y="271"/>
                    <a:pt x="211" y="266"/>
                  </a:cubicBezTo>
                  <a:cubicBezTo>
                    <a:pt x="233" y="254"/>
                    <a:pt x="238" y="244"/>
                    <a:pt x="260" y="232"/>
                  </a:cubicBezTo>
                  <a:cubicBezTo>
                    <a:pt x="277" y="227"/>
                    <a:pt x="277" y="210"/>
                    <a:pt x="288" y="188"/>
                  </a:cubicBezTo>
                  <a:cubicBezTo>
                    <a:pt x="294" y="177"/>
                    <a:pt x="332" y="99"/>
                    <a:pt x="332" y="155"/>
                  </a:cubicBezTo>
                  <a:cubicBezTo>
                    <a:pt x="332" y="216"/>
                    <a:pt x="332" y="216"/>
                    <a:pt x="332" y="216"/>
                  </a:cubicBezTo>
                  <a:cubicBezTo>
                    <a:pt x="332" y="221"/>
                    <a:pt x="338" y="221"/>
                    <a:pt x="344" y="227"/>
                  </a:cubicBezTo>
                  <a:cubicBezTo>
                    <a:pt x="382" y="227"/>
                    <a:pt x="382" y="227"/>
                    <a:pt x="382" y="227"/>
                  </a:cubicBezTo>
                  <a:cubicBezTo>
                    <a:pt x="393" y="227"/>
                    <a:pt x="399" y="238"/>
                    <a:pt x="410" y="238"/>
                  </a:cubicBezTo>
                  <a:cubicBezTo>
                    <a:pt x="421" y="238"/>
                    <a:pt x="421" y="227"/>
                    <a:pt x="421" y="216"/>
                  </a:cubicBezTo>
                  <a:cubicBezTo>
                    <a:pt x="432" y="199"/>
                    <a:pt x="443" y="188"/>
                    <a:pt x="454" y="171"/>
                  </a:cubicBezTo>
                  <a:cubicBezTo>
                    <a:pt x="465" y="155"/>
                    <a:pt x="482" y="149"/>
                    <a:pt x="499" y="138"/>
                  </a:cubicBezTo>
                  <a:cubicBezTo>
                    <a:pt x="510" y="133"/>
                    <a:pt x="515" y="127"/>
                    <a:pt x="515" y="121"/>
                  </a:cubicBezTo>
                  <a:cubicBezTo>
                    <a:pt x="515" y="99"/>
                    <a:pt x="526" y="88"/>
                    <a:pt x="526" y="66"/>
                  </a:cubicBezTo>
                  <a:cubicBezTo>
                    <a:pt x="526" y="11"/>
                    <a:pt x="526" y="11"/>
                    <a:pt x="526" y="11"/>
                  </a:cubicBezTo>
                  <a:cubicBezTo>
                    <a:pt x="549" y="11"/>
                    <a:pt x="560" y="22"/>
                    <a:pt x="582" y="22"/>
                  </a:cubicBezTo>
                  <a:cubicBezTo>
                    <a:pt x="604" y="22"/>
                    <a:pt x="615" y="0"/>
                    <a:pt x="643" y="0"/>
                  </a:cubicBezTo>
                  <a:cubicBezTo>
                    <a:pt x="654" y="0"/>
                    <a:pt x="659" y="16"/>
                    <a:pt x="671" y="27"/>
                  </a:cubicBezTo>
                  <a:cubicBezTo>
                    <a:pt x="687" y="38"/>
                    <a:pt x="698" y="44"/>
                    <a:pt x="720" y="44"/>
                  </a:cubicBezTo>
                  <a:cubicBezTo>
                    <a:pt x="748" y="44"/>
                    <a:pt x="759" y="16"/>
                    <a:pt x="787" y="16"/>
                  </a:cubicBezTo>
                  <a:cubicBezTo>
                    <a:pt x="792" y="16"/>
                    <a:pt x="804" y="16"/>
                    <a:pt x="804" y="27"/>
                  </a:cubicBezTo>
                  <a:cubicBezTo>
                    <a:pt x="804" y="38"/>
                    <a:pt x="792" y="49"/>
                    <a:pt x="792" y="66"/>
                  </a:cubicBezTo>
                  <a:cubicBezTo>
                    <a:pt x="792" y="88"/>
                    <a:pt x="798" y="121"/>
                    <a:pt x="820" y="121"/>
                  </a:cubicBezTo>
                  <a:cubicBezTo>
                    <a:pt x="864" y="121"/>
                    <a:pt x="864" y="121"/>
                    <a:pt x="864" y="121"/>
                  </a:cubicBezTo>
                  <a:cubicBezTo>
                    <a:pt x="914" y="121"/>
                    <a:pt x="937" y="99"/>
                    <a:pt x="986" y="99"/>
                  </a:cubicBezTo>
                  <a:cubicBezTo>
                    <a:pt x="1009" y="99"/>
                    <a:pt x="1020" y="121"/>
                    <a:pt x="1020" y="138"/>
                  </a:cubicBezTo>
                  <a:cubicBezTo>
                    <a:pt x="1025" y="138"/>
                    <a:pt x="1025" y="144"/>
                    <a:pt x="1031" y="144"/>
                  </a:cubicBezTo>
                  <a:cubicBezTo>
                    <a:pt x="1047" y="144"/>
                    <a:pt x="1053" y="121"/>
                    <a:pt x="1070" y="111"/>
                  </a:cubicBezTo>
                  <a:cubicBezTo>
                    <a:pt x="1081" y="116"/>
                    <a:pt x="1092" y="127"/>
                    <a:pt x="1103" y="127"/>
                  </a:cubicBezTo>
                  <a:lnTo>
                    <a:pt x="1103" y="127"/>
                  </a:lnTo>
                  <a:cubicBezTo>
                    <a:pt x="1103" y="155"/>
                    <a:pt x="1097" y="182"/>
                    <a:pt x="1075" y="182"/>
                  </a:cubicBezTo>
                  <a:cubicBezTo>
                    <a:pt x="970" y="182"/>
                    <a:pt x="970" y="182"/>
                    <a:pt x="970" y="182"/>
                  </a:cubicBezTo>
                  <a:cubicBezTo>
                    <a:pt x="953" y="182"/>
                    <a:pt x="948" y="188"/>
                    <a:pt x="937" y="188"/>
                  </a:cubicBezTo>
                  <a:cubicBezTo>
                    <a:pt x="903" y="188"/>
                    <a:pt x="903" y="188"/>
                    <a:pt x="903" y="188"/>
                  </a:cubicBezTo>
                  <a:cubicBezTo>
                    <a:pt x="853" y="188"/>
                    <a:pt x="826" y="182"/>
                    <a:pt x="781" y="182"/>
                  </a:cubicBezTo>
                  <a:cubicBezTo>
                    <a:pt x="731" y="182"/>
                    <a:pt x="665" y="188"/>
                    <a:pt x="665" y="244"/>
                  </a:cubicBezTo>
                  <a:cubicBezTo>
                    <a:pt x="665" y="249"/>
                    <a:pt x="676" y="249"/>
                    <a:pt x="682" y="260"/>
                  </a:cubicBezTo>
                  <a:cubicBezTo>
                    <a:pt x="687" y="271"/>
                    <a:pt x="693" y="277"/>
                    <a:pt x="698" y="293"/>
                  </a:cubicBezTo>
                  <a:cubicBezTo>
                    <a:pt x="709" y="321"/>
                    <a:pt x="709" y="343"/>
                    <a:pt x="731" y="371"/>
                  </a:cubicBezTo>
                  <a:lnTo>
                    <a:pt x="731" y="371"/>
                  </a:lnTo>
                  <a:cubicBezTo>
                    <a:pt x="682" y="371"/>
                    <a:pt x="682" y="371"/>
                    <a:pt x="682" y="371"/>
                  </a:cubicBezTo>
                  <a:cubicBezTo>
                    <a:pt x="659" y="371"/>
                    <a:pt x="654" y="399"/>
                    <a:pt x="632" y="399"/>
                  </a:cubicBezTo>
                  <a:cubicBezTo>
                    <a:pt x="626" y="399"/>
                    <a:pt x="621" y="393"/>
                    <a:pt x="610" y="393"/>
                  </a:cubicBezTo>
                  <a:cubicBezTo>
                    <a:pt x="598" y="393"/>
                    <a:pt x="593" y="399"/>
                    <a:pt x="582" y="399"/>
                  </a:cubicBezTo>
                  <a:cubicBezTo>
                    <a:pt x="565" y="399"/>
                    <a:pt x="560" y="387"/>
                    <a:pt x="549" y="382"/>
                  </a:cubicBezTo>
                  <a:cubicBezTo>
                    <a:pt x="526" y="365"/>
                    <a:pt x="510" y="365"/>
                    <a:pt x="482" y="354"/>
                  </a:cubicBezTo>
                  <a:cubicBezTo>
                    <a:pt x="465" y="349"/>
                    <a:pt x="454" y="338"/>
                    <a:pt x="438" y="338"/>
                  </a:cubicBezTo>
                  <a:cubicBezTo>
                    <a:pt x="382" y="338"/>
                    <a:pt x="349" y="371"/>
                    <a:pt x="299" y="410"/>
                  </a:cubicBezTo>
                  <a:cubicBezTo>
                    <a:pt x="249" y="454"/>
                    <a:pt x="227" y="498"/>
                    <a:pt x="216" y="565"/>
                  </a:cubicBezTo>
                  <a:cubicBezTo>
                    <a:pt x="211" y="604"/>
                    <a:pt x="183" y="615"/>
                    <a:pt x="183" y="648"/>
                  </a:cubicBezTo>
                  <a:cubicBezTo>
                    <a:pt x="183" y="709"/>
                    <a:pt x="183" y="709"/>
                    <a:pt x="183" y="709"/>
                  </a:cubicBezTo>
                  <a:cubicBezTo>
                    <a:pt x="183" y="725"/>
                    <a:pt x="194" y="731"/>
                    <a:pt x="199" y="742"/>
                  </a:cubicBezTo>
                  <a:cubicBezTo>
                    <a:pt x="211" y="786"/>
                    <a:pt x="211" y="809"/>
                    <a:pt x="227" y="853"/>
                  </a:cubicBezTo>
                  <a:cubicBezTo>
                    <a:pt x="238" y="881"/>
                    <a:pt x="238" y="897"/>
                    <a:pt x="260" y="919"/>
                  </a:cubicBezTo>
                  <a:cubicBezTo>
                    <a:pt x="277" y="947"/>
                    <a:pt x="288" y="969"/>
                    <a:pt x="321" y="969"/>
                  </a:cubicBezTo>
                  <a:cubicBezTo>
                    <a:pt x="332" y="969"/>
                    <a:pt x="338" y="964"/>
                    <a:pt x="344" y="964"/>
                  </a:cubicBezTo>
                  <a:cubicBezTo>
                    <a:pt x="360" y="964"/>
                    <a:pt x="366" y="975"/>
                    <a:pt x="377" y="986"/>
                  </a:cubicBezTo>
                  <a:cubicBezTo>
                    <a:pt x="388" y="991"/>
                    <a:pt x="399" y="991"/>
                    <a:pt x="405" y="1003"/>
                  </a:cubicBezTo>
                  <a:cubicBezTo>
                    <a:pt x="416" y="1025"/>
                    <a:pt x="405" y="1036"/>
                    <a:pt x="410" y="1052"/>
                  </a:cubicBezTo>
                  <a:cubicBezTo>
                    <a:pt x="416" y="1086"/>
                    <a:pt x="438" y="1097"/>
                    <a:pt x="460" y="1124"/>
                  </a:cubicBezTo>
                  <a:cubicBezTo>
                    <a:pt x="471" y="1136"/>
                    <a:pt x="471" y="1158"/>
                    <a:pt x="493" y="1158"/>
                  </a:cubicBezTo>
                  <a:cubicBezTo>
                    <a:pt x="504" y="1158"/>
                    <a:pt x="515" y="1152"/>
                    <a:pt x="526" y="1152"/>
                  </a:cubicBezTo>
                  <a:cubicBezTo>
                    <a:pt x="543" y="1152"/>
                    <a:pt x="549" y="1174"/>
                    <a:pt x="571" y="1174"/>
                  </a:cubicBezTo>
                  <a:cubicBezTo>
                    <a:pt x="593" y="1174"/>
                    <a:pt x="604" y="1174"/>
                    <a:pt x="626" y="1174"/>
                  </a:cubicBezTo>
                  <a:cubicBezTo>
                    <a:pt x="648" y="1174"/>
                    <a:pt x="643" y="1152"/>
                    <a:pt x="654" y="1141"/>
                  </a:cubicBezTo>
                  <a:cubicBezTo>
                    <a:pt x="665" y="1119"/>
                    <a:pt x="671" y="1108"/>
                    <a:pt x="687" y="1097"/>
                  </a:cubicBezTo>
                  <a:cubicBezTo>
                    <a:pt x="715" y="1069"/>
                    <a:pt x="726" y="1052"/>
                    <a:pt x="748" y="1025"/>
                  </a:cubicBezTo>
                  <a:cubicBezTo>
                    <a:pt x="898" y="853"/>
                    <a:pt x="831" y="975"/>
                    <a:pt x="937" y="975"/>
                  </a:cubicBezTo>
                  <a:cubicBezTo>
                    <a:pt x="948" y="975"/>
                    <a:pt x="953" y="969"/>
                    <a:pt x="964" y="969"/>
                  </a:cubicBezTo>
                  <a:cubicBezTo>
                    <a:pt x="981" y="969"/>
                    <a:pt x="986" y="975"/>
                    <a:pt x="997" y="975"/>
                  </a:cubicBezTo>
                  <a:cubicBezTo>
                    <a:pt x="1014" y="975"/>
                    <a:pt x="1020" y="969"/>
                    <a:pt x="1031" y="964"/>
                  </a:cubicBezTo>
                  <a:cubicBezTo>
                    <a:pt x="1047" y="958"/>
                    <a:pt x="1058" y="969"/>
                    <a:pt x="1075" y="964"/>
                  </a:cubicBezTo>
                  <a:cubicBezTo>
                    <a:pt x="1103" y="953"/>
                    <a:pt x="1092" y="914"/>
                    <a:pt x="1119" y="903"/>
                  </a:cubicBezTo>
                  <a:cubicBezTo>
                    <a:pt x="1153" y="892"/>
                    <a:pt x="1169" y="897"/>
                    <a:pt x="1203" y="897"/>
                  </a:cubicBezTo>
                  <a:cubicBezTo>
                    <a:pt x="1225" y="892"/>
                    <a:pt x="1236" y="886"/>
                    <a:pt x="1258" y="886"/>
                  </a:cubicBezTo>
                  <a:cubicBezTo>
                    <a:pt x="1297" y="886"/>
                    <a:pt x="1313" y="908"/>
                    <a:pt x="1352" y="908"/>
                  </a:cubicBezTo>
                  <a:cubicBezTo>
                    <a:pt x="1396" y="908"/>
                    <a:pt x="1396" y="908"/>
                    <a:pt x="1396" y="908"/>
                  </a:cubicBezTo>
                  <a:cubicBezTo>
                    <a:pt x="1413" y="908"/>
                    <a:pt x="1419" y="892"/>
                    <a:pt x="1419" y="875"/>
                  </a:cubicBezTo>
                  <a:cubicBezTo>
                    <a:pt x="1308" y="831"/>
                    <a:pt x="1380" y="831"/>
                    <a:pt x="1457" y="825"/>
                  </a:cubicBezTo>
                  <a:cubicBezTo>
                    <a:pt x="1491" y="825"/>
                    <a:pt x="1502" y="803"/>
                    <a:pt x="1535" y="803"/>
                  </a:cubicBezTo>
                  <a:cubicBezTo>
                    <a:pt x="1552" y="803"/>
                    <a:pt x="1568" y="809"/>
                    <a:pt x="1590" y="820"/>
                  </a:cubicBezTo>
                  <a:cubicBezTo>
                    <a:pt x="1613" y="831"/>
                    <a:pt x="1618" y="842"/>
                    <a:pt x="1640" y="858"/>
                  </a:cubicBezTo>
                  <a:cubicBezTo>
                    <a:pt x="1646" y="864"/>
                    <a:pt x="1662" y="870"/>
                    <a:pt x="1662" y="881"/>
                  </a:cubicBezTo>
                  <a:cubicBezTo>
                    <a:pt x="1662" y="914"/>
                    <a:pt x="1646" y="925"/>
                    <a:pt x="1635" y="953"/>
                  </a:cubicBezTo>
                  <a:cubicBezTo>
                    <a:pt x="1635" y="969"/>
                    <a:pt x="1629" y="975"/>
                    <a:pt x="1624" y="991"/>
                  </a:cubicBezTo>
                  <a:cubicBezTo>
                    <a:pt x="1624" y="1008"/>
                    <a:pt x="1618" y="1025"/>
                    <a:pt x="1602" y="1025"/>
                  </a:cubicBezTo>
                  <a:cubicBezTo>
                    <a:pt x="1579" y="1025"/>
                    <a:pt x="1568" y="1003"/>
                    <a:pt x="1552" y="991"/>
                  </a:cubicBezTo>
                  <a:cubicBezTo>
                    <a:pt x="1541" y="986"/>
                    <a:pt x="1535" y="980"/>
                    <a:pt x="1524" y="969"/>
                  </a:cubicBezTo>
                  <a:cubicBezTo>
                    <a:pt x="1513" y="958"/>
                    <a:pt x="1513" y="942"/>
                    <a:pt x="1491" y="942"/>
                  </a:cubicBezTo>
                  <a:cubicBezTo>
                    <a:pt x="1480" y="942"/>
                    <a:pt x="1474" y="953"/>
                    <a:pt x="1463" y="953"/>
                  </a:cubicBezTo>
                  <a:cubicBezTo>
                    <a:pt x="1396" y="964"/>
                    <a:pt x="1363" y="997"/>
                    <a:pt x="1336" y="1052"/>
                  </a:cubicBezTo>
                  <a:cubicBezTo>
                    <a:pt x="1319" y="1080"/>
                    <a:pt x="1297" y="1086"/>
                    <a:pt x="1275" y="1113"/>
                  </a:cubicBezTo>
                  <a:cubicBezTo>
                    <a:pt x="1241" y="1152"/>
                    <a:pt x="1230" y="1174"/>
                    <a:pt x="1197" y="1219"/>
                  </a:cubicBezTo>
                  <a:cubicBezTo>
                    <a:pt x="1175" y="1252"/>
                    <a:pt x="1153" y="1269"/>
                    <a:pt x="1114" y="1291"/>
                  </a:cubicBezTo>
                  <a:cubicBezTo>
                    <a:pt x="1097" y="1296"/>
                    <a:pt x="1086" y="1307"/>
                    <a:pt x="1070" y="1313"/>
                  </a:cubicBezTo>
                  <a:cubicBezTo>
                    <a:pt x="1053" y="1318"/>
                    <a:pt x="1042" y="1307"/>
                    <a:pt x="1025" y="1318"/>
                  </a:cubicBezTo>
                  <a:cubicBezTo>
                    <a:pt x="1003" y="1330"/>
                    <a:pt x="997" y="1352"/>
                    <a:pt x="975" y="1363"/>
                  </a:cubicBezTo>
                  <a:cubicBezTo>
                    <a:pt x="931" y="1390"/>
                    <a:pt x="903" y="1396"/>
                    <a:pt x="859" y="1402"/>
                  </a:cubicBezTo>
                  <a:cubicBezTo>
                    <a:pt x="870" y="1429"/>
                    <a:pt x="864" y="1446"/>
                    <a:pt x="876" y="1468"/>
                  </a:cubicBezTo>
                  <a:cubicBezTo>
                    <a:pt x="892" y="1490"/>
                    <a:pt x="920" y="1496"/>
                    <a:pt x="920" y="1529"/>
                  </a:cubicBezTo>
                  <a:cubicBezTo>
                    <a:pt x="920" y="1535"/>
                    <a:pt x="920" y="1540"/>
                    <a:pt x="920" y="1551"/>
                  </a:cubicBezTo>
                  <a:cubicBezTo>
                    <a:pt x="920" y="1584"/>
                    <a:pt x="981" y="1568"/>
                    <a:pt x="986" y="1601"/>
                  </a:cubicBezTo>
                  <a:cubicBezTo>
                    <a:pt x="992" y="1612"/>
                    <a:pt x="986" y="1618"/>
                    <a:pt x="986" y="1629"/>
                  </a:cubicBezTo>
                  <a:cubicBezTo>
                    <a:pt x="1003" y="1644"/>
                    <a:pt x="1025" y="1644"/>
                    <a:pt x="1031" y="1667"/>
                  </a:cubicBezTo>
                  <a:cubicBezTo>
                    <a:pt x="1036" y="1689"/>
                    <a:pt x="1031" y="1705"/>
                    <a:pt x="1042" y="1728"/>
                  </a:cubicBezTo>
                  <a:cubicBezTo>
                    <a:pt x="1047" y="1750"/>
                    <a:pt x="1081" y="1733"/>
                    <a:pt x="1092" y="1755"/>
                  </a:cubicBezTo>
                  <a:cubicBezTo>
                    <a:pt x="1097" y="1772"/>
                    <a:pt x="1103" y="1800"/>
                    <a:pt x="1125" y="1800"/>
                  </a:cubicBezTo>
                  <a:cubicBezTo>
                    <a:pt x="1130" y="1800"/>
                    <a:pt x="1136" y="1794"/>
                    <a:pt x="1142" y="1794"/>
                  </a:cubicBezTo>
                  <a:cubicBezTo>
                    <a:pt x="1158" y="1794"/>
                    <a:pt x="1158" y="1794"/>
                    <a:pt x="1158" y="1794"/>
                  </a:cubicBezTo>
                  <a:cubicBezTo>
                    <a:pt x="1158" y="1805"/>
                    <a:pt x="1158" y="1805"/>
                    <a:pt x="1158" y="1805"/>
                  </a:cubicBezTo>
                  <a:cubicBezTo>
                    <a:pt x="1158" y="1822"/>
                    <a:pt x="1147" y="1827"/>
                    <a:pt x="1147" y="1844"/>
                  </a:cubicBezTo>
                  <a:cubicBezTo>
                    <a:pt x="1147" y="1861"/>
                    <a:pt x="1147" y="1883"/>
                    <a:pt x="1164" y="1888"/>
                  </a:cubicBezTo>
                  <a:close/>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49" name="Freeform 106">
              <a:extLst>
                <a:ext uri="{FF2B5EF4-FFF2-40B4-BE49-F238E27FC236}">
                  <a16:creationId xmlns:a16="http://schemas.microsoft.com/office/drawing/2014/main" xmlns="" id="{28A33AA1-E742-4E1D-8B3B-D5764B03722F}"/>
                </a:ext>
              </a:extLst>
            </p:cNvPr>
            <p:cNvSpPr>
              <a:spLocks noChangeArrowheads="1"/>
            </p:cNvSpPr>
            <p:nvPr/>
          </p:nvSpPr>
          <p:spPr bwMode="auto">
            <a:xfrm>
              <a:off x="20723463" y="3343275"/>
              <a:ext cx="355577" cy="114300"/>
            </a:xfrm>
            <a:custGeom>
              <a:avLst/>
              <a:gdLst>
                <a:gd name="T0" fmla="*/ 438 w 987"/>
                <a:gd name="T1" fmla="*/ 0 h 317"/>
                <a:gd name="T2" fmla="*/ 438 w 987"/>
                <a:gd name="T3" fmla="*/ 0 h 317"/>
                <a:gd name="T4" fmla="*/ 410 w 987"/>
                <a:gd name="T5" fmla="*/ 55 h 317"/>
                <a:gd name="T6" fmla="*/ 305 w 987"/>
                <a:gd name="T7" fmla="*/ 55 h 317"/>
                <a:gd name="T8" fmla="*/ 272 w 987"/>
                <a:gd name="T9" fmla="*/ 61 h 317"/>
                <a:gd name="T10" fmla="*/ 238 w 987"/>
                <a:gd name="T11" fmla="*/ 61 h 317"/>
                <a:gd name="T12" fmla="*/ 116 w 987"/>
                <a:gd name="T13" fmla="*/ 55 h 317"/>
                <a:gd name="T14" fmla="*/ 0 w 987"/>
                <a:gd name="T15" fmla="*/ 117 h 317"/>
                <a:gd name="T16" fmla="*/ 17 w 987"/>
                <a:gd name="T17" fmla="*/ 133 h 317"/>
                <a:gd name="T18" fmla="*/ 33 w 987"/>
                <a:gd name="T19" fmla="*/ 166 h 317"/>
                <a:gd name="T20" fmla="*/ 66 w 987"/>
                <a:gd name="T21" fmla="*/ 244 h 317"/>
                <a:gd name="T22" fmla="*/ 66 w 987"/>
                <a:gd name="T23" fmla="*/ 244 h 317"/>
                <a:gd name="T24" fmla="*/ 66 w 987"/>
                <a:gd name="T25" fmla="*/ 244 h 317"/>
                <a:gd name="T26" fmla="*/ 111 w 987"/>
                <a:gd name="T27" fmla="*/ 238 h 317"/>
                <a:gd name="T28" fmla="*/ 155 w 987"/>
                <a:gd name="T29" fmla="*/ 238 h 317"/>
                <a:gd name="T30" fmla="*/ 194 w 987"/>
                <a:gd name="T31" fmla="*/ 205 h 317"/>
                <a:gd name="T32" fmla="*/ 327 w 987"/>
                <a:gd name="T33" fmla="*/ 260 h 317"/>
                <a:gd name="T34" fmla="*/ 410 w 987"/>
                <a:gd name="T35" fmla="*/ 233 h 317"/>
                <a:gd name="T36" fmla="*/ 421 w 987"/>
                <a:gd name="T37" fmla="*/ 238 h 317"/>
                <a:gd name="T38" fmla="*/ 454 w 987"/>
                <a:gd name="T39" fmla="*/ 244 h 317"/>
                <a:gd name="T40" fmla="*/ 482 w 987"/>
                <a:gd name="T41" fmla="*/ 238 h 317"/>
                <a:gd name="T42" fmla="*/ 504 w 987"/>
                <a:gd name="T43" fmla="*/ 244 h 317"/>
                <a:gd name="T44" fmla="*/ 593 w 987"/>
                <a:gd name="T45" fmla="*/ 227 h 317"/>
                <a:gd name="T46" fmla="*/ 770 w 987"/>
                <a:gd name="T47" fmla="*/ 244 h 317"/>
                <a:gd name="T48" fmla="*/ 837 w 987"/>
                <a:gd name="T49" fmla="*/ 255 h 317"/>
                <a:gd name="T50" fmla="*/ 942 w 987"/>
                <a:gd name="T51" fmla="*/ 316 h 317"/>
                <a:gd name="T52" fmla="*/ 970 w 987"/>
                <a:gd name="T53" fmla="*/ 310 h 317"/>
                <a:gd name="T54" fmla="*/ 970 w 987"/>
                <a:gd name="T55" fmla="*/ 310 h 317"/>
                <a:gd name="T56" fmla="*/ 970 w 987"/>
                <a:gd name="T57" fmla="*/ 294 h 317"/>
                <a:gd name="T58" fmla="*/ 986 w 987"/>
                <a:gd name="T59" fmla="*/ 211 h 317"/>
                <a:gd name="T60" fmla="*/ 903 w 987"/>
                <a:gd name="T61" fmla="*/ 105 h 317"/>
                <a:gd name="T62" fmla="*/ 815 w 987"/>
                <a:gd name="T63" fmla="*/ 39 h 317"/>
                <a:gd name="T64" fmla="*/ 815 w 987"/>
                <a:gd name="T65" fmla="*/ 39 h 317"/>
                <a:gd name="T66" fmla="*/ 798 w 987"/>
                <a:gd name="T67" fmla="*/ 33 h 317"/>
                <a:gd name="T68" fmla="*/ 770 w 987"/>
                <a:gd name="T69" fmla="*/ 61 h 317"/>
                <a:gd name="T70" fmla="*/ 743 w 987"/>
                <a:gd name="T71" fmla="*/ 89 h 317"/>
                <a:gd name="T72" fmla="*/ 610 w 987"/>
                <a:gd name="T73" fmla="*/ 17 h 317"/>
                <a:gd name="T74" fmla="*/ 587 w 987"/>
                <a:gd name="T75" fmla="*/ 22 h 317"/>
                <a:gd name="T76" fmla="*/ 510 w 987"/>
                <a:gd name="T77" fmla="*/ 6 h 317"/>
                <a:gd name="T78" fmla="*/ 443 w 987"/>
                <a:gd name="T79" fmla="*/ 6 h 317"/>
                <a:gd name="T80" fmla="*/ 438 w 987"/>
                <a:gd name="T81" fmla="*/ 0 h 3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987" h="317">
                  <a:moveTo>
                    <a:pt x="438" y="0"/>
                  </a:moveTo>
                  <a:lnTo>
                    <a:pt x="438" y="0"/>
                  </a:lnTo>
                  <a:cubicBezTo>
                    <a:pt x="438" y="28"/>
                    <a:pt x="432" y="55"/>
                    <a:pt x="410" y="55"/>
                  </a:cubicBezTo>
                  <a:cubicBezTo>
                    <a:pt x="305" y="55"/>
                    <a:pt x="305" y="55"/>
                    <a:pt x="305" y="55"/>
                  </a:cubicBezTo>
                  <a:cubicBezTo>
                    <a:pt x="288" y="55"/>
                    <a:pt x="283" y="61"/>
                    <a:pt x="272" y="61"/>
                  </a:cubicBezTo>
                  <a:cubicBezTo>
                    <a:pt x="238" y="61"/>
                    <a:pt x="238" y="61"/>
                    <a:pt x="238" y="61"/>
                  </a:cubicBezTo>
                  <a:cubicBezTo>
                    <a:pt x="188" y="61"/>
                    <a:pt x="161" y="55"/>
                    <a:pt x="116" y="55"/>
                  </a:cubicBezTo>
                  <a:cubicBezTo>
                    <a:pt x="66" y="55"/>
                    <a:pt x="0" y="61"/>
                    <a:pt x="0" y="117"/>
                  </a:cubicBezTo>
                  <a:cubicBezTo>
                    <a:pt x="0" y="122"/>
                    <a:pt x="11" y="122"/>
                    <a:pt x="17" y="133"/>
                  </a:cubicBezTo>
                  <a:cubicBezTo>
                    <a:pt x="22" y="144"/>
                    <a:pt x="28" y="150"/>
                    <a:pt x="33" y="166"/>
                  </a:cubicBezTo>
                  <a:cubicBezTo>
                    <a:pt x="44" y="194"/>
                    <a:pt x="44" y="216"/>
                    <a:pt x="66" y="244"/>
                  </a:cubicBezTo>
                  <a:lnTo>
                    <a:pt x="66" y="244"/>
                  </a:lnTo>
                  <a:lnTo>
                    <a:pt x="66" y="244"/>
                  </a:lnTo>
                  <a:cubicBezTo>
                    <a:pt x="83" y="244"/>
                    <a:pt x="94" y="238"/>
                    <a:pt x="111" y="238"/>
                  </a:cubicBezTo>
                  <a:cubicBezTo>
                    <a:pt x="155" y="238"/>
                    <a:pt x="155" y="238"/>
                    <a:pt x="155" y="238"/>
                  </a:cubicBezTo>
                  <a:cubicBezTo>
                    <a:pt x="177" y="238"/>
                    <a:pt x="172" y="205"/>
                    <a:pt x="194" y="205"/>
                  </a:cubicBezTo>
                  <a:cubicBezTo>
                    <a:pt x="249" y="205"/>
                    <a:pt x="272" y="260"/>
                    <a:pt x="327" y="260"/>
                  </a:cubicBezTo>
                  <a:cubicBezTo>
                    <a:pt x="360" y="260"/>
                    <a:pt x="377" y="233"/>
                    <a:pt x="410" y="233"/>
                  </a:cubicBezTo>
                  <a:cubicBezTo>
                    <a:pt x="416" y="233"/>
                    <a:pt x="416" y="238"/>
                    <a:pt x="421" y="238"/>
                  </a:cubicBezTo>
                  <a:cubicBezTo>
                    <a:pt x="432" y="244"/>
                    <a:pt x="443" y="238"/>
                    <a:pt x="454" y="244"/>
                  </a:cubicBezTo>
                  <a:cubicBezTo>
                    <a:pt x="465" y="244"/>
                    <a:pt x="471" y="238"/>
                    <a:pt x="482" y="238"/>
                  </a:cubicBezTo>
                  <a:cubicBezTo>
                    <a:pt x="488" y="238"/>
                    <a:pt x="493" y="244"/>
                    <a:pt x="504" y="244"/>
                  </a:cubicBezTo>
                  <a:cubicBezTo>
                    <a:pt x="538" y="244"/>
                    <a:pt x="560" y="227"/>
                    <a:pt x="593" y="227"/>
                  </a:cubicBezTo>
                  <a:cubicBezTo>
                    <a:pt x="665" y="227"/>
                    <a:pt x="704" y="233"/>
                    <a:pt x="770" y="244"/>
                  </a:cubicBezTo>
                  <a:cubicBezTo>
                    <a:pt x="792" y="250"/>
                    <a:pt x="815" y="244"/>
                    <a:pt x="837" y="255"/>
                  </a:cubicBezTo>
                  <a:cubicBezTo>
                    <a:pt x="876" y="277"/>
                    <a:pt x="892" y="316"/>
                    <a:pt x="942" y="316"/>
                  </a:cubicBezTo>
                  <a:cubicBezTo>
                    <a:pt x="953" y="316"/>
                    <a:pt x="964" y="310"/>
                    <a:pt x="970" y="310"/>
                  </a:cubicBezTo>
                  <a:lnTo>
                    <a:pt x="970" y="310"/>
                  </a:lnTo>
                  <a:cubicBezTo>
                    <a:pt x="970" y="305"/>
                    <a:pt x="970" y="299"/>
                    <a:pt x="970" y="294"/>
                  </a:cubicBezTo>
                  <a:cubicBezTo>
                    <a:pt x="970" y="260"/>
                    <a:pt x="986" y="244"/>
                    <a:pt x="986" y="211"/>
                  </a:cubicBezTo>
                  <a:cubicBezTo>
                    <a:pt x="986" y="155"/>
                    <a:pt x="948" y="127"/>
                    <a:pt x="903" y="105"/>
                  </a:cubicBezTo>
                  <a:cubicBezTo>
                    <a:pt x="864" y="89"/>
                    <a:pt x="826" y="78"/>
                    <a:pt x="815" y="39"/>
                  </a:cubicBezTo>
                  <a:lnTo>
                    <a:pt x="815" y="39"/>
                  </a:lnTo>
                  <a:cubicBezTo>
                    <a:pt x="809" y="33"/>
                    <a:pt x="804" y="33"/>
                    <a:pt x="798" y="33"/>
                  </a:cubicBezTo>
                  <a:cubicBezTo>
                    <a:pt x="787" y="44"/>
                    <a:pt x="781" y="50"/>
                    <a:pt x="770" y="61"/>
                  </a:cubicBezTo>
                  <a:cubicBezTo>
                    <a:pt x="759" y="72"/>
                    <a:pt x="754" y="89"/>
                    <a:pt x="743" y="89"/>
                  </a:cubicBezTo>
                  <a:cubicBezTo>
                    <a:pt x="682" y="89"/>
                    <a:pt x="671" y="17"/>
                    <a:pt x="610" y="17"/>
                  </a:cubicBezTo>
                  <a:cubicBezTo>
                    <a:pt x="604" y="17"/>
                    <a:pt x="598" y="22"/>
                    <a:pt x="587" y="22"/>
                  </a:cubicBezTo>
                  <a:cubicBezTo>
                    <a:pt x="554" y="22"/>
                    <a:pt x="543" y="6"/>
                    <a:pt x="510" y="6"/>
                  </a:cubicBezTo>
                  <a:cubicBezTo>
                    <a:pt x="443" y="6"/>
                    <a:pt x="443" y="6"/>
                    <a:pt x="443" y="6"/>
                  </a:cubicBezTo>
                  <a:cubicBezTo>
                    <a:pt x="443" y="6"/>
                    <a:pt x="438" y="6"/>
                    <a:pt x="438" y="0"/>
                  </a:cubicBezTo>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50" name="Freeform 107">
              <a:extLst>
                <a:ext uri="{FF2B5EF4-FFF2-40B4-BE49-F238E27FC236}">
                  <a16:creationId xmlns:a16="http://schemas.microsoft.com/office/drawing/2014/main" xmlns="" id="{2A85A4D3-5DE2-4205-974E-5312D81B5CF7}"/>
                </a:ext>
              </a:extLst>
            </p:cNvPr>
            <p:cNvSpPr>
              <a:spLocks noChangeArrowheads="1"/>
            </p:cNvSpPr>
            <p:nvPr/>
          </p:nvSpPr>
          <p:spPr bwMode="auto">
            <a:xfrm>
              <a:off x="19612286" y="2830514"/>
              <a:ext cx="784174" cy="1025525"/>
            </a:xfrm>
            <a:custGeom>
              <a:avLst/>
              <a:gdLst>
                <a:gd name="T0" fmla="*/ 1652 w 2178"/>
                <a:gd name="T1" fmla="*/ 111 h 2849"/>
                <a:gd name="T2" fmla="*/ 1646 w 2178"/>
                <a:gd name="T3" fmla="*/ 55 h 2849"/>
                <a:gd name="T4" fmla="*/ 1618 w 2178"/>
                <a:gd name="T5" fmla="*/ 111 h 2849"/>
                <a:gd name="T6" fmla="*/ 1596 w 2178"/>
                <a:gd name="T7" fmla="*/ 100 h 2849"/>
                <a:gd name="T8" fmla="*/ 1674 w 2178"/>
                <a:gd name="T9" fmla="*/ 354 h 2849"/>
                <a:gd name="T10" fmla="*/ 1546 w 2178"/>
                <a:gd name="T11" fmla="*/ 404 h 2849"/>
                <a:gd name="T12" fmla="*/ 1607 w 2178"/>
                <a:gd name="T13" fmla="*/ 477 h 2849"/>
                <a:gd name="T14" fmla="*/ 1474 w 2178"/>
                <a:gd name="T15" fmla="*/ 349 h 2849"/>
                <a:gd name="T16" fmla="*/ 1485 w 2178"/>
                <a:gd name="T17" fmla="*/ 371 h 2849"/>
                <a:gd name="T18" fmla="*/ 1519 w 2178"/>
                <a:gd name="T19" fmla="*/ 366 h 2849"/>
                <a:gd name="T20" fmla="*/ 843 w 2178"/>
                <a:gd name="T21" fmla="*/ 2416 h 2849"/>
                <a:gd name="T22" fmla="*/ 554 w 2178"/>
                <a:gd name="T23" fmla="*/ 1945 h 2849"/>
                <a:gd name="T24" fmla="*/ 510 w 2178"/>
                <a:gd name="T25" fmla="*/ 1712 h 2849"/>
                <a:gd name="T26" fmla="*/ 111 w 2178"/>
                <a:gd name="T27" fmla="*/ 1623 h 2849"/>
                <a:gd name="T28" fmla="*/ 0 w 2178"/>
                <a:gd name="T29" fmla="*/ 1518 h 2849"/>
                <a:gd name="T30" fmla="*/ 128 w 2178"/>
                <a:gd name="T31" fmla="*/ 1308 h 2849"/>
                <a:gd name="T32" fmla="*/ 216 w 2178"/>
                <a:gd name="T33" fmla="*/ 1224 h 2849"/>
                <a:gd name="T34" fmla="*/ 333 w 2178"/>
                <a:gd name="T35" fmla="*/ 1142 h 2849"/>
                <a:gd name="T36" fmla="*/ 399 w 2178"/>
                <a:gd name="T37" fmla="*/ 925 h 2849"/>
                <a:gd name="T38" fmla="*/ 505 w 2178"/>
                <a:gd name="T39" fmla="*/ 748 h 2849"/>
                <a:gd name="T40" fmla="*/ 560 w 2178"/>
                <a:gd name="T41" fmla="*/ 582 h 2849"/>
                <a:gd name="T42" fmla="*/ 699 w 2178"/>
                <a:gd name="T43" fmla="*/ 537 h 2849"/>
                <a:gd name="T44" fmla="*/ 715 w 2178"/>
                <a:gd name="T45" fmla="*/ 305 h 2849"/>
                <a:gd name="T46" fmla="*/ 804 w 2178"/>
                <a:gd name="T47" fmla="*/ 55 h 2849"/>
                <a:gd name="T48" fmla="*/ 1092 w 2178"/>
                <a:gd name="T49" fmla="*/ 22 h 2849"/>
                <a:gd name="T50" fmla="*/ 1480 w 2178"/>
                <a:gd name="T51" fmla="*/ 50 h 2849"/>
                <a:gd name="T52" fmla="*/ 1502 w 2178"/>
                <a:gd name="T53" fmla="*/ 116 h 2849"/>
                <a:gd name="T54" fmla="*/ 1607 w 2178"/>
                <a:gd name="T55" fmla="*/ 211 h 2849"/>
                <a:gd name="T56" fmla="*/ 1652 w 2178"/>
                <a:gd name="T57" fmla="*/ 316 h 2849"/>
                <a:gd name="T58" fmla="*/ 1474 w 2178"/>
                <a:gd name="T59" fmla="*/ 310 h 2849"/>
                <a:gd name="T60" fmla="*/ 1458 w 2178"/>
                <a:gd name="T61" fmla="*/ 404 h 2849"/>
                <a:gd name="T62" fmla="*/ 1474 w 2178"/>
                <a:gd name="T63" fmla="*/ 482 h 2849"/>
                <a:gd name="T64" fmla="*/ 1557 w 2178"/>
                <a:gd name="T65" fmla="*/ 543 h 2849"/>
                <a:gd name="T66" fmla="*/ 1652 w 2178"/>
                <a:gd name="T67" fmla="*/ 687 h 2849"/>
                <a:gd name="T68" fmla="*/ 1729 w 2178"/>
                <a:gd name="T69" fmla="*/ 936 h 2849"/>
                <a:gd name="T70" fmla="*/ 1834 w 2178"/>
                <a:gd name="T71" fmla="*/ 1191 h 2849"/>
                <a:gd name="T72" fmla="*/ 2050 w 2178"/>
                <a:gd name="T73" fmla="*/ 1335 h 2849"/>
                <a:gd name="T74" fmla="*/ 2133 w 2178"/>
                <a:gd name="T75" fmla="*/ 1496 h 2849"/>
                <a:gd name="T76" fmla="*/ 1944 w 2178"/>
                <a:gd name="T77" fmla="*/ 1518 h 2849"/>
                <a:gd name="T78" fmla="*/ 1729 w 2178"/>
                <a:gd name="T79" fmla="*/ 1396 h 2849"/>
                <a:gd name="T80" fmla="*/ 1768 w 2178"/>
                <a:gd name="T81" fmla="*/ 1524 h 2849"/>
                <a:gd name="T82" fmla="*/ 1585 w 2178"/>
                <a:gd name="T83" fmla="*/ 1701 h 2849"/>
                <a:gd name="T84" fmla="*/ 1513 w 2178"/>
                <a:gd name="T85" fmla="*/ 1906 h 2849"/>
                <a:gd name="T86" fmla="*/ 1535 w 2178"/>
                <a:gd name="T87" fmla="*/ 2078 h 2849"/>
                <a:gd name="T88" fmla="*/ 1546 w 2178"/>
                <a:gd name="T89" fmla="*/ 2167 h 2849"/>
                <a:gd name="T90" fmla="*/ 1491 w 2178"/>
                <a:gd name="T91" fmla="*/ 2250 h 2849"/>
                <a:gd name="T92" fmla="*/ 1369 w 2178"/>
                <a:gd name="T93" fmla="*/ 2316 h 2849"/>
                <a:gd name="T94" fmla="*/ 1247 w 2178"/>
                <a:gd name="T95" fmla="*/ 2421 h 2849"/>
                <a:gd name="T96" fmla="*/ 1081 w 2178"/>
                <a:gd name="T97" fmla="*/ 2721 h 2849"/>
                <a:gd name="T98" fmla="*/ 1081 w 2178"/>
                <a:gd name="T99" fmla="*/ 2815 h 2849"/>
                <a:gd name="T100" fmla="*/ 1147 w 2178"/>
                <a:gd name="T101" fmla="*/ 2848 h 2849"/>
                <a:gd name="T102" fmla="*/ 931 w 2178"/>
                <a:gd name="T103" fmla="*/ 2687 h 2849"/>
                <a:gd name="T104" fmla="*/ 843 w 2178"/>
                <a:gd name="T105" fmla="*/ 2416 h 28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178" h="2849">
                  <a:moveTo>
                    <a:pt x="1596" y="72"/>
                  </a:moveTo>
                  <a:lnTo>
                    <a:pt x="1596" y="72"/>
                  </a:lnTo>
                  <a:cubicBezTo>
                    <a:pt x="1596" y="78"/>
                    <a:pt x="1613" y="83"/>
                    <a:pt x="1618" y="83"/>
                  </a:cubicBezTo>
                  <a:cubicBezTo>
                    <a:pt x="1630" y="94"/>
                    <a:pt x="1641" y="100"/>
                    <a:pt x="1652" y="111"/>
                  </a:cubicBezTo>
                  <a:cubicBezTo>
                    <a:pt x="1668" y="133"/>
                    <a:pt x="1679" y="144"/>
                    <a:pt x="1702" y="155"/>
                  </a:cubicBezTo>
                  <a:cubicBezTo>
                    <a:pt x="1707" y="144"/>
                    <a:pt x="1713" y="138"/>
                    <a:pt x="1713" y="127"/>
                  </a:cubicBezTo>
                  <a:cubicBezTo>
                    <a:pt x="1713" y="83"/>
                    <a:pt x="1713" y="83"/>
                    <a:pt x="1713" y="83"/>
                  </a:cubicBezTo>
                  <a:cubicBezTo>
                    <a:pt x="1685" y="83"/>
                    <a:pt x="1674" y="61"/>
                    <a:pt x="1646" y="55"/>
                  </a:cubicBezTo>
                  <a:cubicBezTo>
                    <a:pt x="1635" y="50"/>
                    <a:pt x="1630" y="55"/>
                    <a:pt x="1618" y="61"/>
                  </a:cubicBezTo>
                  <a:cubicBezTo>
                    <a:pt x="1607" y="61"/>
                    <a:pt x="1596" y="61"/>
                    <a:pt x="1596" y="72"/>
                  </a:cubicBezTo>
                  <a:close/>
                  <a:moveTo>
                    <a:pt x="1618" y="111"/>
                  </a:moveTo>
                  <a:lnTo>
                    <a:pt x="1618" y="111"/>
                  </a:lnTo>
                  <a:cubicBezTo>
                    <a:pt x="1630" y="116"/>
                    <a:pt x="1646" y="133"/>
                    <a:pt x="1646" y="150"/>
                  </a:cubicBezTo>
                  <a:cubicBezTo>
                    <a:pt x="1646" y="160"/>
                    <a:pt x="1635" y="166"/>
                    <a:pt x="1618" y="166"/>
                  </a:cubicBezTo>
                  <a:cubicBezTo>
                    <a:pt x="1602" y="166"/>
                    <a:pt x="1580" y="155"/>
                    <a:pt x="1580" y="138"/>
                  </a:cubicBezTo>
                  <a:cubicBezTo>
                    <a:pt x="1580" y="122"/>
                    <a:pt x="1591" y="116"/>
                    <a:pt x="1596" y="100"/>
                  </a:cubicBezTo>
                  <a:cubicBezTo>
                    <a:pt x="1607" y="100"/>
                    <a:pt x="1607" y="105"/>
                    <a:pt x="1618" y="111"/>
                  </a:cubicBezTo>
                  <a:close/>
                  <a:moveTo>
                    <a:pt x="1679" y="344"/>
                  </a:moveTo>
                  <a:lnTo>
                    <a:pt x="1679" y="344"/>
                  </a:lnTo>
                  <a:cubicBezTo>
                    <a:pt x="1674" y="354"/>
                    <a:pt x="1674" y="354"/>
                    <a:pt x="1674" y="354"/>
                  </a:cubicBezTo>
                  <a:cubicBezTo>
                    <a:pt x="1718" y="410"/>
                    <a:pt x="1746" y="354"/>
                    <a:pt x="1679" y="344"/>
                  </a:cubicBezTo>
                  <a:close/>
                  <a:moveTo>
                    <a:pt x="1591" y="404"/>
                  </a:moveTo>
                  <a:lnTo>
                    <a:pt x="1591" y="404"/>
                  </a:lnTo>
                  <a:cubicBezTo>
                    <a:pt x="1574" y="404"/>
                    <a:pt x="1563" y="410"/>
                    <a:pt x="1546" y="404"/>
                  </a:cubicBezTo>
                  <a:cubicBezTo>
                    <a:pt x="1546" y="421"/>
                    <a:pt x="1546" y="421"/>
                    <a:pt x="1546" y="421"/>
                  </a:cubicBezTo>
                  <a:cubicBezTo>
                    <a:pt x="1546" y="432"/>
                    <a:pt x="1557" y="438"/>
                    <a:pt x="1563" y="443"/>
                  </a:cubicBezTo>
                  <a:cubicBezTo>
                    <a:pt x="1574" y="454"/>
                    <a:pt x="1580" y="471"/>
                    <a:pt x="1596" y="477"/>
                  </a:cubicBezTo>
                  <a:cubicBezTo>
                    <a:pt x="1607" y="477"/>
                    <a:pt x="1607" y="477"/>
                    <a:pt x="1607" y="477"/>
                  </a:cubicBezTo>
                  <a:cubicBezTo>
                    <a:pt x="1607" y="454"/>
                    <a:pt x="1613" y="443"/>
                    <a:pt x="1613" y="426"/>
                  </a:cubicBezTo>
                  <a:cubicBezTo>
                    <a:pt x="1613" y="410"/>
                    <a:pt x="1602" y="404"/>
                    <a:pt x="1591" y="404"/>
                  </a:cubicBezTo>
                  <a:close/>
                  <a:moveTo>
                    <a:pt x="1474" y="349"/>
                  </a:moveTo>
                  <a:lnTo>
                    <a:pt x="1474" y="349"/>
                  </a:lnTo>
                  <a:cubicBezTo>
                    <a:pt x="1458" y="344"/>
                    <a:pt x="1452" y="338"/>
                    <a:pt x="1436" y="338"/>
                  </a:cubicBezTo>
                  <a:cubicBezTo>
                    <a:pt x="1419" y="338"/>
                    <a:pt x="1419" y="338"/>
                    <a:pt x="1419" y="338"/>
                  </a:cubicBezTo>
                  <a:cubicBezTo>
                    <a:pt x="1419" y="349"/>
                    <a:pt x="1419" y="349"/>
                    <a:pt x="1419" y="349"/>
                  </a:cubicBezTo>
                  <a:cubicBezTo>
                    <a:pt x="1436" y="371"/>
                    <a:pt x="1458" y="371"/>
                    <a:pt x="1485" y="371"/>
                  </a:cubicBezTo>
                  <a:cubicBezTo>
                    <a:pt x="1502" y="377"/>
                    <a:pt x="1508" y="388"/>
                    <a:pt x="1524" y="388"/>
                  </a:cubicBezTo>
                  <a:cubicBezTo>
                    <a:pt x="1530" y="388"/>
                    <a:pt x="1535" y="388"/>
                    <a:pt x="1546" y="388"/>
                  </a:cubicBezTo>
                  <a:cubicBezTo>
                    <a:pt x="1546" y="377"/>
                    <a:pt x="1546" y="377"/>
                    <a:pt x="1546" y="377"/>
                  </a:cubicBezTo>
                  <a:cubicBezTo>
                    <a:pt x="1541" y="371"/>
                    <a:pt x="1530" y="366"/>
                    <a:pt x="1519" y="366"/>
                  </a:cubicBezTo>
                  <a:cubicBezTo>
                    <a:pt x="1502" y="360"/>
                    <a:pt x="1497" y="349"/>
                    <a:pt x="1474" y="349"/>
                  </a:cubicBezTo>
                  <a:close/>
                  <a:moveTo>
                    <a:pt x="843" y="2416"/>
                  </a:moveTo>
                  <a:lnTo>
                    <a:pt x="843" y="2416"/>
                  </a:lnTo>
                  <a:lnTo>
                    <a:pt x="843" y="2416"/>
                  </a:lnTo>
                  <a:cubicBezTo>
                    <a:pt x="837" y="2405"/>
                    <a:pt x="832" y="2399"/>
                    <a:pt x="832" y="2383"/>
                  </a:cubicBezTo>
                  <a:cubicBezTo>
                    <a:pt x="815" y="2288"/>
                    <a:pt x="743" y="2261"/>
                    <a:pt x="665" y="2205"/>
                  </a:cubicBezTo>
                  <a:cubicBezTo>
                    <a:pt x="626" y="2178"/>
                    <a:pt x="632" y="2144"/>
                    <a:pt x="621" y="2100"/>
                  </a:cubicBezTo>
                  <a:cubicBezTo>
                    <a:pt x="610" y="2034"/>
                    <a:pt x="604" y="1989"/>
                    <a:pt x="554" y="1945"/>
                  </a:cubicBezTo>
                  <a:cubicBezTo>
                    <a:pt x="543" y="1934"/>
                    <a:pt x="527" y="1939"/>
                    <a:pt x="516" y="1928"/>
                  </a:cubicBezTo>
                  <a:cubicBezTo>
                    <a:pt x="499" y="1906"/>
                    <a:pt x="516" y="1884"/>
                    <a:pt x="505" y="1856"/>
                  </a:cubicBezTo>
                  <a:cubicBezTo>
                    <a:pt x="493" y="1840"/>
                    <a:pt x="477" y="1829"/>
                    <a:pt x="477" y="1812"/>
                  </a:cubicBezTo>
                  <a:cubicBezTo>
                    <a:pt x="477" y="1768"/>
                    <a:pt x="510" y="1751"/>
                    <a:pt x="510" y="1712"/>
                  </a:cubicBezTo>
                  <a:cubicBezTo>
                    <a:pt x="510" y="1684"/>
                    <a:pt x="493" y="1674"/>
                    <a:pt x="488" y="1646"/>
                  </a:cubicBezTo>
                  <a:cubicBezTo>
                    <a:pt x="477" y="1618"/>
                    <a:pt x="460" y="1590"/>
                    <a:pt x="433" y="1590"/>
                  </a:cubicBezTo>
                  <a:cubicBezTo>
                    <a:pt x="383" y="1590"/>
                    <a:pt x="383" y="1590"/>
                    <a:pt x="383" y="1590"/>
                  </a:cubicBezTo>
                  <a:cubicBezTo>
                    <a:pt x="277" y="1590"/>
                    <a:pt x="216" y="1623"/>
                    <a:pt x="111" y="1623"/>
                  </a:cubicBezTo>
                  <a:cubicBezTo>
                    <a:pt x="78" y="1623"/>
                    <a:pt x="78" y="1623"/>
                    <a:pt x="78" y="1623"/>
                  </a:cubicBezTo>
                  <a:cubicBezTo>
                    <a:pt x="50" y="1623"/>
                    <a:pt x="39" y="1607"/>
                    <a:pt x="11" y="1607"/>
                  </a:cubicBezTo>
                  <a:lnTo>
                    <a:pt x="11" y="1607"/>
                  </a:lnTo>
                  <a:cubicBezTo>
                    <a:pt x="11" y="1574"/>
                    <a:pt x="0" y="1551"/>
                    <a:pt x="0" y="1518"/>
                  </a:cubicBezTo>
                  <a:cubicBezTo>
                    <a:pt x="0" y="1474"/>
                    <a:pt x="0" y="1474"/>
                    <a:pt x="0" y="1474"/>
                  </a:cubicBezTo>
                  <a:cubicBezTo>
                    <a:pt x="0" y="1457"/>
                    <a:pt x="17" y="1452"/>
                    <a:pt x="28" y="1441"/>
                  </a:cubicBezTo>
                  <a:cubicBezTo>
                    <a:pt x="50" y="1418"/>
                    <a:pt x="67" y="1413"/>
                    <a:pt x="89" y="1396"/>
                  </a:cubicBezTo>
                  <a:cubicBezTo>
                    <a:pt x="122" y="1374"/>
                    <a:pt x="128" y="1346"/>
                    <a:pt x="128" y="1308"/>
                  </a:cubicBezTo>
                  <a:cubicBezTo>
                    <a:pt x="128" y="1280"/>
                    <a:pt x="122" y="1263"/>
                    <a:pt x="122" y="1236"/>
                  </a:cubicBezTo>
                  <a:lnTo>
                    <a:pt x="122" y="1236"/>
                  </a:lnTo>
                  <a:cubicBezTo>
                    <a:pt x="139" y="1230"/>
                    <a:pt x="155" y="1224"/>
                    <a:pt x="178" y="1224"/>
                  </a:cubicBezTo>
                  <a:cubicBezTo>
                    <a:pt x="216" y="1224"/>
                    <a:pt x="216" y="1224"/>
                    <a:pt x="216" y="1224"/>
                  </a:cubicBezTo>
                  <a:cubicBezTo>
                    <a:pt x="227" y="1224"/>
                    <a:pt x="227" y="1236"/>
                    <a:pt x="239" y="1236"/>
                  </a:cubicBezTo>
                  <a:cubicBezTo>
                    <a:pt x="283" y="1236"/>
                    <a:pt x="283" y="1236"/>
                    <a:pt x="283" y="1236"/>
                  </a:cubicBezTo>
                  <a:cubicBezTo>
                    <a:pt x="300" y="1236"/>
                    <a:pt x="300" y="1219"/>
                    <a:pt x="305" y="1208"/>
                  </a:cubicBezTo>
                  <a:cubicBezTo>
                    <a:pt x="322" y="1186"/>
                    <a:pt x="327" y="1169"/>
                    <a:pt x="333" y="1142"/>
                  </a:cubicBezTo>
                  <a:cubicBezTo>
                    <a:pt x="344" y="1114"/>
                    <a:pt x="355" y="1097"/>
                    <a:pt x="377" y="1075"/>
                  </a:cubicBezTo>
                  <a:cubicBezTo>
                    <a:pt x="388" y="1069"/>
                    <a:pt x="394" y="1064"/>
                    <a:pt x="394" y="1053"/>
                  </a:cubicBezTo>
                  <a:cubicBezTo>
                    <a:pt x="394" y="1036"/>
                    <a:pt x="383" y="1025"/>
                    <a:pt x="383" y="1009"/>
                  </a:cubicBezTo>
                  <a:cubicBezTo>
                    <a:pt x="383" y="975"/>
                    <a:pt x="394" y="958"/>
                    <a:pt x="399" y="925"/>
                  </a:cubicBezTo>
                  <a:cubicBezTo>
                    <a:pt x="405" y="909"/>
                    <a:pt x="405" y="892"/>
                    <a:pt x="421" y="881"/>
                  </a:cubicBezTo>
                  <a:cubicBezTo>
                    <a:pt x="460" y="848"/>
                    <a:pt x="499" y="848"/>
                    <a:pt x="532" y="814"/>
                  </a:cubicBezTo>
                  <a:cubicBezTo>
                    <a:pt x="543" y="803"/>
                    <a:pt x="560" y="798"/>
                    <a:pt x="560" y="776"/>
                  </a:cubicBezTo>
                  <a:cubicBezTo>
                    <a:pt x="560" y="753"/>
                    <a:pt x="527" y="748"/>
                    <a:pt x="505" y="748"/>
                  </a:cubicBezTo>
                  <a:cubicBezTo>
                    <a:pt x="505" y="726"/>
                    <a:pt x="505" y="726"/>
                    <a:pt x="505" y="726"/>
                  </a:cubicBezTo>
                  <a:cubicBezTo>
                    <a:pt x="505" y="715"/>
                    <a:pt x="510" y="715"/>
                    <a:pt x="516" y="704"/>
                  </a:cubicBezTo>
                  <a:cubicBezTo>
                    <a:pt x="521" y="687"/>
                    <a:pt x="516" y="670"/>
                    <a:pt x="527" y="654"/>
                  </a:cubicBezTo>
                  <a:cubicBezTo>
                    <a:pt x="549" y="626"/>
                    <a:pt x="560" y="615"/>
                    <a:pt x="560" y="582"/>
                  </a:cubicBezTo>
                  <a:cubicBezTo>
                    <a:pt x="593" y="582"/>
                    <a:pt x="593" y="582"/>
                    <a:pt x="593" y="582"/>
                  </a:cubicBezTo>
                  <a:cubicBezTo>
                    <a:pt x="604" y="582"/>
                    <a:pt x="610" y="587"/>
                    <a:pt x="621" y="587"/>
                  </a:cubicBezTo>
                  <a:cubicBezTo>
                    <a:pt x="643" y="587"/>
                    <a:pt x="649" y="571"/>
                    <a:pt x="665" y="559"/>
                  </a:cubicBezTo>
                  <a:cubicBezTo>
                    <a:pt x="676" y="554"/>
                    <a:pt x="687" y="549"/>
                    <a:pt x="699" y="537"/>
                  </a:cubicBezTo>
                  <a:cubicBezTo>
                    <a:pt x="710" y="526"/>
                    <a:pt x="699" y="510"/>
                    <a:pt x="704" y="493"/>
                  </a:cubicBezTo>
                  <a:cubicBezTo>
                    <a:pt x="704" y="465"/>
                    <a:pt x="699" y="443"/>
                    <a:pt x="715" y="416"/>
                  </a:cubicBezTo>
                  <a:cubicBezTo>
                    <a:pt x="721" y="399"/>
                    <a:pt x="737" y="393"/>
                    <a:pt x="737" y="371"/>
                  </a:cubicBezTo>
                  <a:cubicBezTo>
                    <a:pt x="737" y="344"/>
                    <a:pt x="715" y="332"/>
                    <a:pt x="715" y="305"/>
                  </a:cubicBezTo>
                  <a:cubicBezTo>
                    <a:pt x="715" y="260"/>
                    <a:pt x="715" y="260"/>
                    <a:pt x="715" y="260"/>
                  </a:cubicBezTo>
                  <a:cubicBezTo>
                    <a:pt x="715" y="221"/>
                    <a:pt x="732" y="205"/>
                    <a:pt x="743" y="172"/>
                  </a:cubicBezTo>
                  <a:cubicBezTo>
                    <a:pt x="754" y="138"/>
                    <a:pt x="754" y="122"/>
                    <a:pt x="765" y="94"/>
                  </a:cubicBezTo>
                  <a:cubicBezTo>
                    <a:pt x="771" y="72"/>
                    <a:pt x="787" y="72"/>
                    <a:pt x="804" y="55"/>
                  </a:cubicBezTo>
                  <a:cubicBezTo>
                    <a:pt x="826" y="39"/>
                    <a:pt x="843" y="22"/>
                    <a:pt x="876" y="22"/>
                  </a:cubicBezTo>
                  <a:cubicBezTo>
                    <a:pt x="892" y="22"/>
                    <a:pt x="904" y="27"/>
                    <a:pt x="920" y="27"/>
                  </a:cubicBezTo>
                  <a:cubicBezTo>
                    <a:pt x="959" y="27"/>
                    <a:pt x="976" y="0"/>
                    <a:pt x="1014" y="0"/>
                  </a:cubicBezTo>
                  <a:cubicBezTo>
                    <a:pt x="1048" y="0"/>
                    <a:pt x="1064" y="22"/>
                    <a:pt x="1092" y="22"/>
                  </a:cubicBezTo>
                  <a:cubicBezTo>
                    <a:pt x="1136" y="22"/>
                    <a:pt x="1158" y="5"/>
                    <a:pt x="1203" y="5"/>
                  </a:cubicBezTo>
                  <a:cubicBezTo>
                    <a:pt x="1230" y="5"/>
                    <a:pt x="1247" y="11"/>
                    <a:pt x="1269" y="11"/>
                  </a:cubicBezTo>
                  <a:cubicBezTo>
                    <a:pt x="1325" y="11"/>
                    <a:pt x="1352" y="5"/>
                    <a:pt x="1408" y="5"/>
                  </a:cubicBezTo>
                  <a:cubicBezTo>
                    <a:pt x="1441" y="5"/>
                    <a:pt x="1452" y="39"/>
                    <a:pt x="1480" y="50"/>
                  </a:cubicBezTo>
                  <a:cubicBezTo>
                    <a:pt x="1513" y="61"/>
                    <a:pt x="1530" y="72"/>
                    <a:pt x="1557" y="88"/>
                  </a:cubicBezTo>
                  <a:lnTo>
                    <a:pt x="1557" y="88"/>
                  </a:lnTo>
                  <a:cubicBezTo>
                    <a:pt x="1552" y="88"/>
                    <a:pt x="1546" y="94"/>
                    <a:pt x="1535" y="100"/>
                  </a:cubicBezTo>
                  <a:cubicBezTo>
                    <a:pt x="1524" y="105"/>
                    <a:pt x="1502" y="100"/>
                    <a:pt x="1502" y="116"/>
                  </a:cubicBezTo>
                  <a:cubicBezTo>
                    <a:pt x="1502" y="122"/>
                    <a:pt x="1513" y="122"/>
                    <a:pt x="1519" y="127"/>
                  </a:cubicBezTo>
                  <a:cubicBezTo>
                    <a:pt x="1524" y="138"/>
                    <a:pt x="1530" y="144"/>
                    <a:pt x="1541" y="150"/>
                  </a:cubicBezTo>
                  <a:cubicBezTo>
                    <a:pt x="1574" y="166"/>
                    <a:pt x="1596" y="172"/>
                    <a:pt x="1618" y="199"/>
                  </a:cubicBezTo>
                  <a:cubicBezTo>
                    <a:pt x="1613" y="205"/>
                    <a:pt x="1607" y="211"/>
                    <a:pt x="1607" y="211"/>
                  </a:cubicBezTo>
                  <a:cubicBezTo>
                    <a:pt x="1624" y="221"/>
                    <a:pt x="1646" y="227"/>
                    <a:pt x="1646" y="249"/>
                  </a:cubicBezTo>
                  <a:cubicBezTo>
                    <a:pt x="1646" y="255"/>
                    <a:pt x="1641" y="255"/>
                    <a:pt x="1641" y="260"/>
                  </a:cubicBezTo>
                  <a:cubicBezTo>
                    <a:pt x="1641" y="277"/>
                    <a:pt x="1668" y="277"/>
                    <a:pt x="1668" y="293"/>
                  </a:cubicBezTo>
                  <a:cubicBezTo>
                    <a:pt x="1668" y="305"/>
                    <a:pt x="1657" y="310"/>
                    <a:pt x="1652" y="316"/>
                  </a:cubicBezTo>
                  <a:cubicBezTo>
                    <a:pt x="1624" y="316"/>
                    <a:pt x="1607" y="316"/>
                    <a:pt x="1574" y="316"/>
                  </a:cubicBezTo>
                  <a:cubicBezTo>
                    <a:pt x="1530" y="316"/>
                    <a:pt x="1535" y="238"/>
                    <a:pt x="1535" y="316"/>
                  </a:cubicBezTo>
                  <a:cubicBezTo>
                    <a:pt x="1508" y="316"/>
                    <a:pt x="1508" y="316"/>
                    <a:pt x="1508" y="316"/>
                  </a:cubicBezTo>
                  <a:cubicBezTo>
                    <a:pt x="1497" y="316"/>
                    <a:pt x="1491" y="310"/>
                    <a:pt x="1474" y="310"/>
                  </a:cubicBezTo>
                  <a:cubicBezTo>
                    <a:pt x="1458" y="310"/>
                    <a:pt x="1452" y="316"/>
                    <a:pt x="1430" y="316"/>
                  </a:cubicBezTo>
                  <a:cubicBezTo>
                    <a:pt x="1358" y="316"/>
                    <a:pt x="1397" y="305"/>
                    <a:pt x="1408" y="338"/>
                  </a:cubicBezTo>
                  <a:cubicBezTo>
                    <a:pt x="1413" y="344"/>
                    <a:pt x="1408" y="354"/>
                    <a:pt x="1413" y="360"/>
                  </a:cubicBezTo>
                  <a:cubicBezTo>
                    <a:pt x="1419" y="382"/>
                    <a:pt x="1441" y="382"/>
                    <a:pt x="1458" y="404"/>
                  </a:cubicBezTo>
                  <a:cubicBezTo>
                    <a:pt x="1508" y="404"/>
                    <a:pt x="1508" y="404"/>
                    <a:pt x="1508" y="404"/>
                  </a:cubicBezTo>
                  <a:cubicBezTo>
                    <a:pt x="1508" y="404"/>
                    <a:pt x="1513" y="404"/>
                    <a:pt x="1513" y="410"/>
                  </a:cubicBezTo>
                  <a:cubicBezTo>
                    <a:pt x="1513" y="421"/>
                    <a:pt x="1502" y="426"/>
                    <a:pt x="1497" y="438"/>
                  </a:cubicBezTo>
                  <a:cubicBezTo>
                    <a:pt x="1485" y="454"/>
                    <a:pt x="1485" y="471"/>
                    <a:pt x="1474" y="482"/>
                  </a:cubicBezTo>
                  <a:cubicBezTo>
                    <a:pt x="1463" y="493"/>
                    <a:pt x="1430" y="493"/>
                    <a:pt x="1463" y="499"/>
                  </a:cubicBezTo>
                  <a:cubicBezTo>
                    <a:pt x="1474" y="499"/>
                    <a:pt x="1474" y="510"/>
                    <a:pt x="1485" y="510"/>
                  </a:cubicBezTo>
                  <a:cubicBezTo>
                    <a:pt x="1502" y="515"/>
                    <a:pt x="1513" y="504"/>
                    <a:pt x="1524" y="515"/>
                  </a:cubicBezTo>
                  <a:cubicBezTo>
                    <a:pt x="1535" y="526"/>
                    <a:pt x="1541" y="537"/>
                    <a:pt x="1557" y="543"/>
                  </a:cubicBezTo>
                  <a:cubicBezTo>
                    <a:pt x="1574" y="543"/>
                    <a:pt x="1596" y="549"/>
                    <a:pt x="1596" y="565"/>
                  </a:cubicBezTo>
                  <a:cubicBezTo>
                    <a:pt x="1596" y="587"/>
                    <a:pt x="1596" y="587"/>
                    <a:pt x="1596" y="587"/>
                  </a:cubicBezTo>
                  <a:cubicBezTo>
                    <a:pt x="1630" y="587"/>
                    <a:pt x="1591" y="593"/>
                    <a:pt x="1591" y="615"/>
                  </a:cubicBezTo>
                  <a:cubicBezTo>
                    <a:pt x="1591" y="632"/>
                    <a:pt x="1635" y="659"/>
                    <a:pt x="1652" y="687"/>
                  </a:cubicBezTo>
                  <a:cubicBezTo>
                    <a:pt x="1657" y="698"/>
                    <a:pt x="1652" y="715"/>
                    <a:pt x="1657" y="731"/>
                  </a:cubicBezTo>
                  <a:cubicBezTo>
                    <a:pt x="1663" y="753"/>
                    <a:pt x="1668" y="765"/>
                    <a:pt x="1679" y="781"/>
                  </a:cubicBezTo>
                  <a:cubicBezTo>
                    <a:pt x="1702" y="820"/>
                    <a:pt x="1702" y="848"/>
                    <a:pt x="1713" y="892"/>
                  </a:cubicBezTo>
                  <a:cubicBezTo>
                    <a:pt x="1718" y="909"/>
                    <a:pt x="1729" y="920"/>
                    <a:pt x="1729" y="936"/>
                  </a:cubicBezTo>
                  <a:cubicBezTo>
                    <a:pt x="1696" y="964"/>
                    <a:pt x="1696" y="964"/>
                    <a:pt x="1696" y="964"/>
                  </a:cubicBezTo>
                  <a:cubicBezTo>
                    <a:pt x="1696" y="1019"/>
                    <a:pt x="1679" y="1003"/>
                    <a:pt x="1696" y="1069"/>
                  </a:cubicBezTo>
                  <a:cubicBezTo>
                    <a:pt x="1702" y="1091"/>
                    <a:pt x="1724" y="1091"/>
                    <a:pt x="1740" y="1097"/>
                  </a:cubicBezTo>
                  <a:cubicBezTo>
                    <a:pt x="1789" y="1119"/>
                    <a:pt x="1784" y="1175"/>
                    <a:pt x="1834" y="1191"/>
                  </a:cubicBezTo>
                  <a:cubicBezTo>
                    <a:pt x="1872" y="1208"/>
                    <a:pt x="1900" y="1202"/>
                    <a:pt x="1928" y="1230"/>
                  </a:cubicBezTo>
                  <a:cubicBezTo>
                    <a:pt x="1944" y="1247"/>
                    <a:pt x="1939" y="1263"/>
                    <a:pt x="1955" y="1275"/>
                  </a:cubicBezTo>
                  <a:cubicBezTo>
                    <a:pt x="1967" y="1285"/>
                    <a:pt x="1978" y="1285"/>
                    <a:pt x="1994" y="1291"/>
                  </a:cubicBezTo>
                  <a:cubicBezTo>
                    <a:pt x="2016" y="1302"/>
                    <a:pt x="2028" y="1319"/>
                    <a:pt x="2050" y="1335"/>
                  </a:cubicBezTo>
                  <a:cubicBezTo>
                    <a:pt x="2066" y="1341"/>
                    <a:pt x="2066" y="1363"/>
                    <a:pt x="2077" y="1380"/>
                  </a:cubicBezTo>
                  <a:cubicBezTo>
                    <a:pt x="2083" y="1385"/>
                    <a:pt x="2094" y="1391"/>
                    <a:pt x="2100" y="1396"/>
                  </a:cubicBezTo>
                  <a:cubicBezTo>
                    <a:pt x="2133" y="1413"/>
                    <a:pt x="2177" y="1408"/>
                    <a:pt x="2177" y="1446"/>
                  </a:cubicBezTo>
                  <a:cubicBezTo>
                    <a:pt x="2177" y="1468"/>
                    <a:pt x="2155" y="1485"/>
                    <a:pt x="2133" y="1496"/>
                  </a:cubicBezTo>
                  <a:cubicBezTo>
                    <a:pt x="2116" y="1513"/>
                    <a:pt x="2105" y="1529"/>
                    <a:pt x="2083" y="1529"/>
                  </a:cubicBezTo>
                  <a:cubicBezTo>
                    <a:pt x="2066" y="1529"/>
                    <a:pt x="2055" y="1513"/>
                    <a:pt x="2039" y="1513"/>
                  </a:cubicBezTo>
                  <a:cubicBezTo>
                    <a:pt x="2016" y="1513"/>
                    <a:pt x="2000" y="1529"/>
                    <a:pt x="1978" y="1529"/>
                  </a:cubicBezTo>
                  <a:cubicBezTo>
                    <a:pt x="1967" y="1529"/>
                    <a:pt x="1961" y="1518"/>
                    <a:pt x="1944" y="1518"/>
                  </a:cubicBezTo>
                  <a:cubicBezTo>
                    <a:pt x="1933" y="1518"/>
                    <a:pt x="1928" y="1524"/>
                    <a:pt x="1917" y="1524"/>
                  </a:cubicBezTo>
                  <a:cubicBezTo>
                    <a:pt x="1900" y="1524"/>
                    <a:pt x="1895" y="1507"/>
                    <a:pt x="1878" y="1502"/>
                  </a:cubicBezTo>
                  <a:cubicBezTo>
                    <a:pt x="1839" y="1496"/>
                    <a:pt x="1811" y="1496"/>
                    <a:pt x="1784" y="1474"/>
                  </a:cubicBezTo>
                  <a:cubicBezTo>
                    <a:pt x="1757" y="1446"/>
                    <a:pt x="1757" y="1418"/>
                    <a:pt x="1729" y="1396"/>
                  </a:cubicBezTo>
                  <a:cubicBezTo>
                    <a:pt x="1713" y="1396"/>
                    <a:pt x="1713" y="1396"/>
                    <a:pt x="1713" y="1396"/>
                  </a:cubicBezTo>
                  <a:cubicBezTo>
                    <a:pt x="1713" y="1413"/>
                    <a:pt x="1713" y="1413"/>
                    <a:pt x="1713" y="1413"/>
                  </a:cubicBezTo>
                  <a:cubicBezTo>
                    <a:pt x="1713" y="1430"/>
                    <a:pt x="1735" y="1430"/>
                    <a:pt x="1746" y="1446"/>
                  </a:cubicBezTo>
                  <a:cubicBezTo>
                    <a:pt x="1757" y="1474"/>
                    <a:pt x="1768" y="1490"/>
                    <a:pt x="1768" y="1524"/>
                  </a:cubicBezTo>
                  <a:cubicBezTo>
                    <a:pt x="1768" y="1568"/>
                    <a:pt x="1729" y="1507"/>
                    <a:pt x="1702" y="1507"/>
                  </a:cubicBezTo>
                  <a:cubicBezTo>
                    <a:pt x="1668" y="1507"/>
                    <a:pt x="1663" y="1541"/>
                    <a:pt x="1641" y="1568"/>
                  </a:cubicBezTo>
                  <a:cubicBezTo>
                    <a:pt x="1613" y="1601"/>
                    <a:pt x="1596" y="1623"/>
                    <a:pt x="1585" y="1668"/>
                  </a:cubicBezTo>
                  <a:cubicBezTo>
                    <a:pt x="1585" y="1679"/>
                    <a:pt x="1591" y="1690"/>
                    <a:pt x="1585" y="1701"/>
                  </a:cubicBezTo>
                  <a:cubicBezTo>
                    <a:pt x="1585" y="1707"/>
                    <a:pt x="1574" y="1701"/>
                    <a:pt x="1569" y="1707"/>
                  </a:cubicBezTo>
                  <a:cubicBezTo>
                    <a:pt x="1557" y="1718"/>
                    <a:pt x="1552" y="1723"/>
                    <a:pt x="1546" y="1740"/>
                  </a:cubicBezTo>
                  <a:cubicBezTo>
                    <a:pt x="1541" y="1768"/>
                    <a:pt x="1541" y="1784"/>
                    <a:pt x="1535" y="1806"/>
                  </a:cubicBezTo>
                  <a:cubicBezTo>
                    <a:pt x="1530" y="1845"/>
                    <a:pt x="1513" y="1867"/>
                    <a:pt x="1513" y="1906"/>
                  </a:cubicBezTo>
                  <a:cubicBezTo>
                    <a:pt x="1513" y="1939"/>
                    <a:pt x="1508" y="1962"/>
                    <a:pt x="1519" y="1989"/>
                  </a:cubicBezTo>
                  <a:cubicBezTo>
                    <a:pt x="1524" y="2000"/>
                    <a:pt x="1535" y="2006"/>
                    <a:pt x="1535" y="2022"/>
                  </a:cubicBezTo>
                  <a:cubicBezTo>
                    <a:pt x="1535" y="2039"/>
                    <a:pt x="1524" y="2050"/>
                    <a:pt x="1524" y="2067"/>
                  </a:cubicBezTo>
                  <a:cubicBezTo>
                    <a:pt x="1524" y="2078"/>
                    <a:pt x="1530" y="2078"/>
                    <a:pt x="1535" y="2078"/>
                  </a:cubicBezTo>
                  <a:cubicBezTo>
                    <a:pt x="1552" y="2078"/>
                    <a:pt x="1580" y="2039"/>
                    <a:pt x="1580" y="2056"/>
                  </a:cubicBezTo>
                  <a:cubicBezTo>
                    <a:pt x="1580" y="2072"/>
                    <a:pt x="1569" y="2078"/>
                    <a:pt x="1569" y="2095"/>
                  </a:cubicBezTo>
                  <a:cubicBezTo>
                    <a:pt x="1569" y="2117"/>
                    <a:pt x="1574" y="2128"/>
                    <a:pt x="1563" y="2150"/>
                  </a:cubicBezTo>
                  <a:cubicBezTo>
                    <a:pt x="1563" y="2155"/>
                    <a:pt x="1546" y="2155"/>
                    <a:pt x="1546" y="2167"/>
                  </a:cubicBezTo>
                  <a:cubicBezTo>
                    <a:pt x="1546" y="2189"/>
                    <a:pt x="1580" y="2155"/>
                    <a:pt x="1580" y="2200"/>
                  </a:cubicBezTo>
                  <a:cubicBezTo>
                    <a:pt x="1580" y="2211"/>
                    <a:pt x="1569" y="2216"/>
                    <a:pt x="1557" y="2216"/>
                  </a:cubicBezTo>
                  <a:cubicBezTo>
                    <a:pt x="1552" y="2216"/>
                    <a:pt x="1552" y="2216"/>
                    <a:pt x="1546" y="2216"/>
                  </a:cubicBezTo>
                  <a:cubicBezTo>
                    <a:pt x="1519" y="2216"/>
                    <a:pt x="1513" y="2250"/>
                    <a:pt x="1491" y="2250"/>
                  </a:cubicBezTo>
                  <a:cubicBezTo>
                    <a:pt x="1469" y="2250"/>
                    <a:pt x="1469" y="2216"/>
                    <a:pt x="1447" y="2216"/>
                  </a:cubicBezTo>
                  <a:cubicBezTo>
                    <a:pt x="1430" y="2216"/>
                    <a:pt x="1430" y="2239"/>
                    <a:pt x="1424" y="2261"/>
                  </a:cubicBezTo>
                  <a:cubicBezTo>
                    <a:pt x="1419" y="2277"/>
                    <a:pt x="1408" y="2283"/>
                    <a:pt x="1397" y="2300"/>
                  </a:cubicBezTo>
                  <a:cubicBezTo>
                    <a:pt x="1391" y="2305"/>
                    <a:pt x="1380" y="2311"/>
                    <a:pt x="1369" y="2316"/>
                  </a:cubicBezTo>
                  <a:cubicBezTo>
                    <a:pt x="1358" y="2327"/>
                    <a:pt x="1364" y="2338"/>
                    <a:pt x="1352" y="2344"/>
                  </a:cubicBezTo>
                  <a:cubicBezTo>
                    <a:pt x="1341" y="2349"/>
                    <a:pt x="1330" y="2355"/>
                    <a:pt x="1325" y="2366"/>
                  </a:cubicBezTo>
                  <a:cubicBezTo>
                    <a:pt x="1314" y="2372"/>
                    <a:pt x="1303" y="2377"/>
                    <a:pt x="1291" y="2383"/>
                  </a:cubicBezTo>
                  <a:cubicBezTo>
                    <a:pt x="1269" y="2388"/>
                    <a:pt x="1264" y="2405"/>
                    <a:pt x="1247" y="2421"/>
                  </a:cubicBezTo>
                  <a:cubicBezTo>
                    <a:pt x="1225" y="2449"/>
                    <a:pt x="1208" y="2460"/>
                    <a:pt x="1186" y="2494"/>
                  </a:cubicBezTo>
                  <a:cubicBezTo>
                    <a:pt x="1164" y="2521"/>
                    <a:pt x="1142" y="2532"/>
                    <a:pt x="1120" y="2566"/>
                  </a:cubicBezTo>
                  <a:cubicBezTo>
                    <a:pt x="1114" y="2577"/>
                    <a:pt x="1103" y="2582"/>
                    <a:pt x="1097" y="2599"/>
                  </a:cubicBezTo>
                  <a:cubicBezTo>
                    <a:pt x="1075" y="2643"/>
                    <a:pt x="1097" y="2676"/>
                    <a:pt x="1081" y="2721"/>
                  </a:cubicBezTo>
                  <a:cubicBezTo>
                    <a:pt x="1075" y="2743"/>
                    <a:pt x="1031" y="2782"/>
                    <a:pt x="1042" y="2787"/>
                  </a:cubicBezTo>
                  <a:cubicBezTo>
                    <a:pt x="1053" y="2782"/>
                    <a:pt x="1053" y="2782"/>
                    <a:pt x="1053" y="2782"/>
                  </a:cubicBezTo>
                  <a:cubicBezTo>
                    <a:pt x="1064" y="2782"/>
                    <a:pt x="1064" y="2782"/>
                    <a:pt x="1064" y="2782"/>
                  </a:cubicBezTo>
                  <a:cubicBezTo>
                    <a:pt x="1064" y="2798"/>
                    <a:pt x="1070" y="2815"/>
                    <a:pt x="1081" y="2815"/>
                  </a:cubicBezTo>
                  <a:cubicBezTo>
                    <a:pt x="1097" y="2815"/>
                    <a:pt x="1103" y="2798"/>
                    <a:pt x="1120" y="2798"/>
                  </a:cubicBezTo>
                  <a:cubicBezTo>
                    <a:pt x="1125" y="2798"/>
                    <a:pt x="1125" y="2809"/>
                    <a:pt x="1136" y="2815"/>
                  </a:cubicBezTo>
                  <a:cubicBezTo>
                    <a:pt x="1142" y="2820"/>
                    <a:pt x="1153" y="2820"/>
                    <a:pt x="1153" y="2832"/>
                  </a:cubicBezTo>
                  <a:cubicBezTo>
                    <a:pt x="1153" y="2837"/>
                    <a:pt x="1153" y="2843"/>
                    <a:pt x="1147" y="2848"/>
                  </a:cubicBezTo>
                  <a:lnTo>
                    <a:pt x="1147" y="2848"/>
                  </a:lnTo>
                  <a:cubicBezTo>
                    <a:pt x="1103" y="2843"/>
                    <a:pt x="1081" y="2820"/>
                    <a:pt x="1031" y="2820"/>
                  </a:cubicBezTo>
                  <a:cubicBezTo>
                    <a:pt x="987" y="2815"/>
                    <a:pt x="931" y="2798"/>
                    <a:pt x="931" y="2754"/>
                  </a:cubicBezTo>
                  <a:cubicBezTo>
                    <a:pt x="931" y="2687"/>
                    <a:pt x="931" y="2687"/>
                    <a:pt x="931" y="2687"/>
                  </a:cubicBezTo>
                  <a:cubicBezTo>
                    <a:pt x="931" y="2649"/>
                    <a:pt x="942" y="2632"/>
                    <a:pt x="942" y="2593"/>
                  </a:cubicBezTo>
                  <a:cubicBezTo>
                    <a:pt x="942" y="2543"/>
                    <a:pt x="942" y="2543"/>
                    <a:pt x="942" y="2543"/>
                  </a:cubicBezTo>
                  <a:cubicBezTo>
                    <a:pt x="942" y="2499"/>
                    <a:pt x="915" y="2482"/>
                    <a:pt x="887" y="2449"/>
                  </a:cubicBezTo>
                  <a:cubicBezTo>
                    <a:pt x="870" y="2433"/>
                    <a:pt x="865" y="2421"/>
                    <a:pt x="843" y="2416"/>
                  </a:cubicBezTo>
                  <a:close/>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86" name="Freeform 108">
              <a:extLst>
                <a:ext uri="{FF2B5EF4-FFF2-40B4-BE49-F238E27FC236}">
                  <a16:creationId xmlns:a16="http://schemas.microsoft.com/office/drawing/2014/main" xmlns="" id="{BBDEF70B-FCE6-460F-883A-02AB9B53EF2F}"/>
                </a:ext>
              </a:extLst>
            </p:cNvPr>
            <p:cNvSpPr>
              <a:spLocks noChangeArrowheads="1"/>
            </p:cNvSpPr>
            <p:nvPr/>
          </p:nvSpPr>
          <p:spPr bwMode="auto">
            <a:xfrm>
              <a:off x="19677369" y="3700463"/>
              <a:ext cx="347640" cy="444500"/>
            </a:xfrm>
            <a:custGeom>
              <a:avLst/>
              <a:gdLst>
                <a:gd name="T0" fmla="*/ 859 w 965"/>
                <a:gd name="T1" fmla="*/ 969 h 1236"/>
                <a:gd name="T2" fmla="*/ 887 w 965"/>
                <a:gd name="T3" fmla="*/ 996 h 1236"/>
                <a:gd name="T4" fmla="*/ 859 w 965"/>
                <a:gd name="T5" fmla="*/ 969 h 1236"/>
                <a:gd name="T6" fmla="*/ 826 w 965"/>
                <a:gd name="T7" fmla="*/ 825 h 1236"/>
                <a:gd name="T8" fmla="*/ 765 w 965"/>
                <a:gd name="T9" fmla="*/ 874 h 1236"/>
                <a:gd name="T10" fmla="*/ 732 w 965"/>
                <a:gd name="T11" fmla="*/ 941 h 1236"/>
                <a:gd name="T12" fmla="*/ 721 w 965"/>
                <a:gd name="T13" fmla="*/ 1019 h 1236"/>
                <a:gd name="T14" fmla="*/ 748 w 965"/>
                <a:gd name="T15" fmla="*/ 1107 h 1236"/>
                <a:gd name="T16" fmla="*/ 759 w 965"/>
                <a:gd name="T17" fmla="*/ 1174 h 1236"/>
                <a:gd name="T18" fmla="*/ 798 w 965"/>
                <a:gd name="T19" fmla="*/ 1135 h 1236"/>
                <a:gd name="T20" fmla="*/ 837 w 965"/>
                <a:gd name="T21" fmla="*/ 1085 h 1236"/>
                <a:gd name="T22" fmla="*/ 837 w 965"/>
                <a:gd name="T23" fmla="*/ 1013 h 1236"/>
                <a:gd name="T24" fmla="*/ 842 w 965"/>
                <a:gd name="T25" fmla="*/ 930 h 1236"/>
                <a:gd name="T26" fmla="*/ 826 w 965"/>
                <a:gd name="T27" fmla="*/ 886 h 1236"/>
                <a:gd name="T28" fmla="*/ 660 w 965"/>
                <a:gd name="T29" fmla="*/ 0 h 1236"/>
                <a:gd name="T30" fmla="*/ 704 w 965"/>
                <a:gd name="T31" fmla="*/ 33 h 1236"/>
                <a:gd name="T32" fmla="*/ 759 w 965"/>
                <a:gd name="T33" fmla="*/ 177 h 1236"/>
                <a:gd name="T34" fmla="*/ 748 w 965"/>
                <a:gd name="T35" fmla="*/ 338 h 1236"/>
                <a:gd name="T36" fmla="*/ 964 w 965"/>
                <a:gd name="T37" fmla="*/ 432 h 1236"/>
                <a:gd name="T38" fmla="*/ 937 w 965"/>
                <a:gd name="T39" fmla="*/ 504 h 1236"/>
                <a:gd name="T40" fmla="*/ 931 w 965"/>
                <a:gd name="T41" fmla="*/ 542 h 1236"/>
                <a:gd name="T42" fmla="*/ 854 w 965"/>
                <a:gd name="T43" fmla="*/ 553 h 1236"/>
                <a:gd name="T44" fmla="*/ 887 w 965"/>
                <a:gd name="T45" fmla="*/ 559 h 1236"/>
                <a:gd name="T46" fmla="*/ 859 w 965"/>
                <a:gd name="T47" fmla="*/ 719 h 1236"/>
                <a:gd name="T48" fmla="*/ 809 w 965"/>
                <a:gd name="T49" fmla="*/ 708 h 1236"/>
                <a:gd name="T50" fmla="*/ 776 w 965"/>
                <a:gd name="T51" fmla="*/ 664 h 1236"/>
                <a:gd name="T52" fmla="*/ 765 w 965"/>
                <a:gd name="T53" fmla="*/ 719 h 1236"/>
                <a:gd name="T54" fmla="*/ 787 w 965"/>
                <a:gd name="T55" fmla="*/ 808 h 1236"/>
                <a:gd name="T56" fmla="*/ 759 w 965"/>
                <a:gd name="T57" fmla="*/ 847 h 1236"/>
                <a:gd name="T58" fmla="*/ 693 w 965"/>
                <a:gd name="T59" fmla="*/ 980 h 1236"/>
                <a:gd name="T60" fmla="*/ 516 w 965"/>
                <a:gd name="T61" fmla="*/ 1074 h 1236"/>
                <a:gd name="T62" fmla="*/ 338 w 965"/>
                <a:gd name="T63" fmla="*/ 1141 h 1236"/>
                <a:gd name="T64" fmla="*/ 161 w 965"/>
                <a:gd name="T65" fmla="*/ 1235 h 1236"/>
                <a:gd name="T66" fmla="*/ 111 w 965"/>
                <a:gd name="T67" fmla="*/ 1141 h 1236"/>
                <a:gd name="T68" fmla="*/ 89 w 965"/>
                <a:gd name="T69" fmla="*/ 958 h 1236"/>
                <a:gd name="T70" fmla="*/ 0 w 965"/>
                <a:gd name="T71" fmla="*/ 919 h 1236"/>
                <a:gd name="T72" fmla="*/ 61 w 965"/>
                <a:gd name="T73" fmla="*/ 753 h 1236"/>
                <a:gd name="T74" fmla="*/ 255 w 965"/>
                <a:gd name="T75" fmla="*/ 488 h 1236"/>
                <a:gd name="T76" fmla="*/ 327 w 965"/>
                <a:gd name="T77" fmla="*/ 366 h 1236"/>
                <a:gd name="T78" fmla="*/ 471 w 965"/>
                <a:gd name="T79" fmla="*/ 294 h 1236"/>
                <a:gd name="T80" fmla="*/ 571 w 965"/>
                <a:gd name="T81" fmla="*/ 55 h 1236"/>
                <a:gd name="T82" fmla="*/ 660 w 965"/>
                <a:gd name="T83" fmla="*/ 0 h 1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965" h="1236">
                  <a:moveTo>
                    <a:pt x="859" y="969"/>
                  </a:moveTo>
                  <a:lnTo>
                    <a:pt x="859" y="969"/>
                  </a:lnTo>
                  <a:cubicBezTo>
                    <a:pt x="859" y="980"/>
                    <a:pt x="870" y="985"/>
                    <a:pt x="876" y="996"/>
                  </a:cubicBezTo>
                  <a:cubicBezTo>
                    <a:pt x="887" y="996"/>
                    <a:pt x="887" y="996"/>
                    <a:pt x="887" y="996"/>
                  </a:cubicBezTo>
                  <a:cubicBezTo>
                    <a:pt x="898" y="902"/>
                    <a:pt x="898" y="902"/>
                    <a:pt x="898" y="902"/>
                  </a:cubicBezTo>
                  <a:cubicBezTo>
                    <a:pt x="865" y="891"/>
                    <a:pt x="859" y="935"/>
                    <a:pt x="859" y="969"/>
                  </a:cubicBezTo>
                  <a:close/>
                  <a:moveTo>
                    <a:pt x="826" y="825"/>
                  </a:moveTo>
                  <a:lnTo>
                    <a:pt x="826" y="825"/>
                  </a:lnTo>
                  <a:cubicBezTo>
                    <a:pt x="815" y="847"/>
                    <a:pt x="798" y="858"/>
                    <a:pt x="782" y="869"/>
                  </a:cubicBezTo>
                  <a:cubicBezTo>
                    <a:pt x="776" y="869"/>
                    <a:pt x="765" y="869"/>
                    <a:pt x="765" y="874"/>
                  </a:cubicBezTo>
                  <a:cubicBezTo>
                    <a:pt x="759" y="891"/>
                    <a:pt x="759" y="902"/>
                    <a:pt x="754" y="919"/>
                  </a:cubicBezTo>
                  <a:cubicBezTo>
                    <a:pt x="748" y="930"/>
                    <a:pt x="737" y="930"/>
                    <a:pt x="732" y="941"/>
                  </a:cubicBezTo>
                  <a:cubicBezTo>
                    <a:pt x="726" y="958"/>
                    <a:pt x="732" y="963"/>
                    <a:pt x="732" y="980"/>
                  </a:cubicBezTo>
                  <a:cubicBezTo>
                    <a:pt x="726" y="996"/>
                    <a:pt x="721" y="1002"/>
                    <a:pt x="721" y="1019"/>
                  </a:cubicBezTo>
                  <a:cubicBezTo>
                    <a:pt x="732" y="1019"/>
                    <a:pt x="732" y="1030"/>
                    <a:pt x="737" y="1041"/>
                  </a:cubicBezTo>
                  <a:cubicBezTo>
                    <a:pt x="743" y="1063"/>
                    <a:pt x="748" y="1080"/>
                    <a:pt x="748" y="1107"/>
                  </a:cubicBezTo>
                  <a:cubicBezTo>
                    <a:pt x="748" y="1129"/>
                    <a:pt x="743" y="1141"/>
                    <a:pt x="743" y="1163"/>
                  </a:cubicBezTo>
                  <a:cubicBezTo>
                    <a:pt x="743" y="1168"/>
                    <a:pt x="748" y="1174"/>
                    <a:pt x="759" y="1174"/>
                  </a:cubicBezTo>
                  <a:cubicBezTo>
                    <a:pt x="765" y="1174"/>
                    <a:pt x="759" y="1168"/>
                    <a:pt x="765" y="1168"/>
                  </a:cubicBezTo>
                  <a:cubicBezTo>
                    <a:pt x="776" y="1157"/>
                    <a:pt x="782" y="1141"/>
                    <a:pt x="798" y="1135"/>
                  </a:cubicBezTo>
                  <a:cubicBezTo>
                    <a:pt x="815" y="1129"/>
                    <a:pt x="837" y="1129"/>
                    <a:pt x="837" y="1113"/>
                  </a:cubicBezTo>
                  <a:cubicBezTo>
                    <a:pt x="837" y="1085"/>
                    <a:pt x="837" y="1085"/>
                    <a:pt x="837" y="1085"/>
                  </a:cubicBezTo>
                  <a:cubicBezTo>
                    <a:pt x="837" y="1068"/>
                    <a:pt x="854" y="1063"/>
                    <a:pt x="854" y="1041"/>
                  </a:cubicBezTo>
                  <a:cubicBezTo>
                    <a:pt x="854" y="1030"/>
                    <a:pt x="842" y="1024"/>
                    <a:pt x="837" y="1013"/>
                  </a:cubicBezTo>
                  <a:cubicBezTo>
                    <a:pt x="831" y="991"/>
                    <a:pt x="837" y="980"/>
                    <a:pt x="837" y="963"/>
                  </a:cubicBezTo>
                  <a:cubicBezTo>
                    <a:pt x="837" y="947"/>
                    <a:pt x="842" y="941"/>
                    <a:pt x="842" y="930"/>
                  </a:cubicBezTo>
                  <a:cubicBezTo>
                    <a:pt x="842" y="919"/>
                    <a:pt x="831" y="919"/>
                    <a:pt x="831" y="913"/>
                  </a:cubicBezTo>
                  <a:cubicBezTo>
                    <a:pt x="826" y="902"/>
                    <a:pt x="826" y="897"/>
                    <a:pt x="826" y="886"/>
                  </a:cubicBezTo>
                  <a:cubicBezTo>
                    <a:pt x="826" y="874"/>
                    <a:pt x="842" y="819"/>
                    <a:pt x="826" y="825"/>
                  </a:cubicBezTo>
                  <a:close/>
                  <a:moveTo>
                    <a:pt x="660" y="0"/>
                  </a:moveTo>
                  <a:lnTo>
                    <a:pt x="660" y="0"/>
                  </a:lnTo>
                  <a:cubicBezTo>
                    <a:pt x="682" y="5"/>
                    <a:pt x="687" y="17"/>
                    <a:pt x="704" y="33"/>
                  </a:cubicBezTo>
                  <a:cubicBezTo>
                    <a:pt x="732" y="66"/>
                    <a:pt x="759" y="83"/>
                    <a:pt x="759" y="127"/>
                  </a:cubicBezTo>
                  <a:cubicBezTo>
                    <a:pt x="759" y="177"/>
                    <a:pt x="759" y="177"/>
                    <a:pt x="759" y="177"/>
                  </a:cubicBezTo>
                  <a:cubicBezTo>
                    <a:pt x="759" y="216"/>
                    <a:pt x="748" y="233"/>
                    <a:pt x="748" y="271"/>
                  </a:cubicBezTo>
                  <a:cubicBezTo>
                    <a:pt x="748" y="338"/>
                    <a:pt x="748" y="338"/>
                    <a:pt x="748" y="338"/>
                  </a:cubicBezTo>
                  <a:cubicBezTo>
                    <a:pt x="748" y="382"/>
                    <a:pt x="804" y="399"/>
                    <a:pt x="848" y="404"/>
                  </a:cubicBezTo>
                  <a:cubicBezTo>
                    <a:pt x="898" y="404"/>
                    <a:pt x="920" y="427"/>
                    <a:pt x="964" y="432"/>
                  </a:cubicBezTo>
                  <a:lnTo>
                    <a:pt x="964" y="432"/>
                  </a:lnTo>
                  <a:cubicBezTo>
                    <a:pt x="959" y="454"/>
                    <a:pt x="937" y="471"/>
                    <a:pt x="937" y="504"/>
                  </a:cubicBezTo>
                  <a:cubicBezTo>
                    <a:pt x="937" y="536"/>
                    <a:pt x="937" y="536"/>
                    <a:pt x="937" y="536"/>
                  </a:cubicBezTo>
                  <a:cubicBezTo>
                    <a:pt x="931" y="542"/>
                    <a:pt x="931" y="542"/>
                    <a:pt x="931" y="542"/>
                  </a:cubicBezTo>
                  <a:cubicBezTo>
                    <a:pt x="920" y="531"/>
                    <a:pt x="909" y="520"/>
                    <a:pt x="898" y="520"/>
                  </a:cubicBezTo>
                  <a:cubicBezTo>
                    <a:pt x="876" y="520"/>
                    <a:pt x="854" y="531"/>
                    <a:pt x="854" y="553"/>
                  </a:cubicBezTo>
                  <a:cubicBezTo>
                    <a:pt x="865" y="553"/>
                    <a:pt x="870" y="553"/>
                    <a:pt x="881" y="553"/>
                  </a:cubicBezTo>
                  <a:cubicBezTo>
                    <a:pt x="887" y="559"/>
                    <a:pt x="887" y="559"/>
                    <a:pt x="887" y="559"/>
                  </a:cubicBezTo>
                  <a:cubicBezTo>
                    <a:pt x="865" y="697"/>
                    <a:pt x="865" y="697"/>
                    <a:pt x="865" y="697"/>
                  </a:cubicBezTo>
                  <a:cubicBezTo>
                    <a:pt x="859" y="719"/>
                    <a:pt x="859" y="719"/>
                    <a:pt x="859" y="719"/>
                  </a:cubicBezTo>
                  <a:cubicBezTo>
                    <a:pt x="848" y="725"/>
                    <a:pt x="848" y="736"/>
                    <a:pt x="831" y="736"/>
                  </a:cubicBezTo>
                  <a:cubicBezTo>
                    <a:pt x="820" y="736"/>
                    <a:pt x="815" y="719"/>
                    <a:pt x="809" y="708"/>
                  </a:cubicBezTo>
                  <a:cubicBezTo>
                    <a:pt x="798" y="692"/>
                    <a:pt x="787" y="686"/>
                    <a:pt x="787" y="664"/>
                  </a:cubicBezTo>
                  <a:cubicBezTo>
                    <a:pt x="776" y="664"/>
                    <a:pt x="776" y="664"/>
                    <a:pt x="776" y="664"/>
                  </a:cubicBezTo>
                  <a:cubicBezTo>
                    <a:pt x="776" y="669"/>
                    <a:pt x="776" y="669"/>
                    <a:pt x="776" y="675"/>
                  </a:cubicBezTo>
                  <a:cubicBezTo>
                    <a:pt x="776" y="692"/>
                    <a:pt x="765" y="697"/>
                    <a:pt x="765" y="719"/>
                  </a:cubicBezTo>
                  <a:cubicBezTo>
                    <a:pt x="765" y="747"/>
                    <a:pt x="815" y="742"/>
                    <a:pt x="815" y="769"/>
                  </a:cubicBezTo>
                  <a:cubicBezTo>
                    <a:pt x="815" y="791"/>
                    <a:pt x="787" y="791"/>
                    <a:pt x="787" y="808"/>
                  </a:cubicBezTo>
                  <a:cubicBezTo>
                    <a:pt x="787" y="814"/>
                    <a:pt x="793" y="819"/>
                    <a:pt x="793" y="830"/>
                  </a:cubicBezTo>
                  <a:cubicBezTo>
                    <a:pt x="793" y="841"/>
                    <a:pt x="770" y="841"/>
                    <a:pt x="759" y="847"/>
                  </a:cubicBezTo>
                  <a:cubicBezTo>
                    <a:pt x="743" y="863"/>
                    <a:pt x="737" y="874"/>
                    <a:pt x="721" y="897"/>
                  </a:cubicBezTo>
                  <a:cubicBezTo>
                    <a:pt x="698" y="919"/>
                    <a:pt x="715" y="952"/>
                    <a:pt x="693" y="980"/>
                  </a:cubicBezTo>
                  <a:cubicBezTo>
                    <a:pt x="682" y="996"/>
                    <a:pt x="660" y="996"/>
                    <a:pt x="637" y="1008"/>
                  </a:cubicBezTo>
                  <a:cubicBezTo>
                    <a:pt x="588" y="1035"/>
                    <a:pt x="560" y="1041"/>
                    <a:pt x="516" y="1074"/>
                  </a:cubicBezTo>
                  <a:cubicBezTo>
                    <a:pt x="488" y="1091"/>
                    <a:pt x="460" y="1096"/>
                    <a:pt x="427" y="1102"/>
                  </a:cubicBezTo>
                  <a:cubicBezTo>
                    <a:pt x="394" y="1113"/>
                    <a:pt x="371" y="1129"/>
                    <a:pt x="338" y="1141"/>
                  </a:cubicBezTo>
                  <a:cubicBezTo>
                    <a:pt x="283" y="1163"/>
                    <a:pt x="255" y="1174"/>
                    <a:pt x="211" y="1201"/>
                  </a:cubicBezTo>
                  <a:cubicBezTo>
                    <a:pt x="189" y="1218"/>
                    <a:pt x="183" y="1235"/>
                    <a:pt x="161" y="1235"/>
                  </a:cubicBezTo>
                  <a:cubicBezTo>
                    <a:pt x="139" y="1235"/>
                    <a:pt x="133" y="1213"/>
                    <a:pt x="128" y="1190"/>
                  </a:cubicBezTo>
                  <a:cubicBezTo>
                    <a:pt x="122" y="1174"/>
                    <a:pt x="117" y="1163"/>
                    <a:pt x="111" y="1141"/>
                  </a:cubicBezTo>
                  <a:cubicBezTo>
                    <a:pt x="105" y="1102"/>
                    <a:pt x="105" y="1080"/>
                    <a:pt x="100" y="1041"/>
                  </a:cubicBezTo>
                  <a:cubicBezTo>
                    <a:pt x="100" y="1008"/>
                    <a:pt x="100" y="985"/>
                    <a:pt x="89" y="958"/>
                  </a:cubicBezTo>
                  <a:cubicBezTo>
                    <a:pt x="78" y="941"/>
                    <a:pt x="61" y="947"/>
                    <a:pt x="44" y="935"/>
                  </a:cubicBezTo>
                  <a:cubicBezTo>
                    <a:pt x="28" y="930"/>
                    <a:pt x="17" y="924"/>
                    <a:pt x="0" y="919"/>
                  </a:cubicBezTo>
                  <a:lnTo>
                    <a:pt x="0" y="919"/>
                  </a:lnTo>
                  <a:cubicBezTo>
                    <a:pt x="11" y="852"/>
                    <a:pt x="17" y="802"/>
                    <a:pt x="61" y="753"/>
                  </a:cubicBezTo>
                  <a:cubicBezTo>
                    <a:pt x="105" y="703"/>
                    <a:pt x="139" y="686"/>
                    <a:pt x="177" y="631"/>
                  </a:cubicBezTo>
                  <a:cubicBezTo>
                    <a:pt x="211" y="581"/>
                    <a:pt x="233" y="548"/>
                    <a:pt x="255" y="488"/>
                  </a:cubicBezTo>
                  <a:cubicBezTo>
                    <a:pt x="261" y="465"/>
                    <a:pt x="261" y="449"/>
                    <a:pt x="266" y="421"/>
                  </a:cubicBezTo>
                  <a:cubicBezTo>
                    <a:pt x="277" y="393"/>
                    <a:pt x="299" y="366"/>
                    <a:pt x="327" y="366"/>
                  </a:cubicBezTo>
                  <a:cubicBezTo>
                    <a:pt x="383" y="366"/>
                    <a:pt x="383" y="366"/>
                    <a:pt x="383" y="366"/>
                  </a:cubicBezTo>
                  <a:cubicBezTo>
                    <a:pt x="427" y="366"/>
                    <a:pt x="443" y="332"/>
                    <a:pt x="471" y="294"/>
                  </a:cubicBezTo>
                  <a:cubicBezTo>
                    <a:pt x="499" y="255"/>
                    <a:pt x="504" y="222"/>
                    <a:pt x="521" y="172"/>
                  </a:cubicBezTo>
                  <a:cubicBezTo>
                    <a:pt x="532" y="127"/>
                    <a:pt x="538" y="94"/>
                    <a:pt x="571" y="55"/>
                  </a:cubicBezTo>
                  <a:cubicBezTo>
                    <a:pt x="588" y="39"/>
                    <a:pt x="604" y="39"/>
                    <a:pt x="626" y="28"/>
                  </a:cubicBezTo>
                  <a:cubicBezTo>
                    <a:pt x="643" y="22"/>
                    <a:pt x="649" y="11"/>
                    <a:pt x="660" y="0"/>
                  </a:cubicBezTo>
                  <a:close/>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87" name="Freeform 109">
              <a:extLst>
                <a:ext uri="{FF2B5EF4-FFF2-40B4-BE49-F238E27FC236}">
                  <a16:creationId xmlns:a16="http://schemas.microsoft.com/office/drawing/2014/main" xmlns="" id="{69835803-F94C-49EE-8B28-0EEFA5554B69}"/>
                </a:ext>
              </a:extLst>
            </p:cNvPr>
            <p:cNvSpPr>
              <a:spLocks noChangeArrowheads="1"/>
            </p:cNvSpPr>
            <p:nvPr/>
          </p:nvSpPr>
          <p:spPr bwMode="auto">
            <a:xfrm>
              <a:off x="19136067" y="3403600"/>
              <a:ext cx="780999" cy="646113"/>
            </a:xfrm>
            <a:custGeom>
              <a:avLst/>
              <a:gdLst>
                <a:gd name="T0" fmla="*/ 2167 w 2168"/>
                <a:gd name="T1" fmla="*/ 826 h 1796"/>
                <a:gd name="T2" fmla="*/ 2078 w 2168"/>
                <a:gd name="T3" fmla="*/ 881 h 1796"/>
                <a:gd name="T4" fmla="*/ 1978 w 2168"/>
                <a:gd name="T5" fmla="*/ 1120 h 1796"/>
                <a:gd name="T6" fmla="*/ 1834 w 2168"/>
                <a:gd name="T7" fmla="*/ 1192 h 1796"/>
                <a:gd name="T8" fmla="*/ 1762 w 2168"/>
                <a:gd name="T9" fmla="*/ 1314 h 1796"/>
                <a:gd name="T10" fmla="*/ 1568 w 2168"/>
                <a:gd name="T11" fmla="*/ 1579 h 1796"/>
                <a:gd name="T12" fmla="*/ 1507 w 2168"/>
                <a:gd name="T13" fmla="*/ 1745 h 1796"/>
                <a:gd name="T14" fmla="*/ 1407 w 2168"/>
                <a:gd name="T15" fmla="*/ 1756 h 1796"/>
                <a:gd name="T16" fmla="*/ 1274 w 2168"/>
                <a:gd name="T17" fmla="*/ 1761 h 1796"/>
                <a:gd name="T18" fmla="*/ 1213 w 2168"/>
                <a:gd name="T19" fmla="*/ 1706 h 1796"/>
                <a:gd name="T20" fmla="*/ 1208 w 2168"/>
                <a:gd name="T21" fmla="*/ 1634 h 1796"/>
                <a:gd name="T22" fmla="*/ 1141 w 2168"/>
                <a:gd name="T23" fmla="*/ 1634 h 1796"/>
                <a:gd name="T24" fmla="*/ 1064 w 2168"/>
                <a:gd name="T25" fmla="*/ 1640 h 1796"/>
                <a:gd name="T26" fmla="*/ 1003 w 2168"/>
                <a:gd name="T27" fmla="*/ 1579 h 1796"/>
                <a:gd name="T28" fmla="*/ 947 w 2168"/>
                <a:gd name="T29" fmla="*/ 1584 h 1796"/>
                <a:gd name="T30" fmla="*/ 937 w 2168"/>
                <a:gd name="T31" fmla="*/ 1628 h 1796"/>
                <a:gd name="T32" fmla="*/ 837 w 2168"/>
                <a:gd name="T33" fmla="*/ 1700 h 1796"/>
                <a:gd name="T34" fmla="*/ 637 w 2168"/>
                <a:gd name="T35" fmla="*/ 1695 h 1796"/>
                <a:gd name="T36" fmla="*/ 487 w 2168"/>
                <a:gd name="T37" fmla="*/ 1795 h 1796"/>
                <a:gd name="T38" fmla="*/ 449 w 2168"/>
                <a:gd name="T39" fmla="*/ 1678 h 1796"/>
                <a:gd name="T40" fmla="*/ 427 w 2168"/>
                <a:gd name="T41" fmla="*/ 1545 h 1796"/>
                <a:gd name="T42" fmla="*/ 371 w 2168"/>
                <a:gd name="T43" fmla="*/ 1523 h 1796"/>
                <a:gd name="T44" fmla="*/ 260 w 2168"/>
                <a:gd name="T45" fmla="*/ 1540 h 1796"/>
                <a:gd name="T46" fmla="*/ 166 w 2168"/>
                <a:gd name="T47" fmla="*/ 1551 h 1796"/>
                <a:gd name="T48" fmla="*/ 33 w 2168"/>
                <a:gd name="T49" fmla="*/ 1584 h 1796"/>
                <a:gd name="T50" fmla="*/ 0 w 2168"/>
                <a:gd name="T51" fmla="*/ 1562 h 1796"/>
                <a:gd name="T52" fmla="*/ 166 w 2168"/>
                <a:gd name="T53" fmla="*/ 1446 h 1796"/>
                <a:gd name="T54" fmla="*/ 166 w 2168"/>
                <a:gd name="T55" fmla="*/ 1297 h 1796"/>
                <a:gd name="T56" fmla="*/ 122 w 2168"/>
                <a:gd name="T57" fmla="*/ 1181 h 1796"/>
                <a:gd name="T58" fmla="*/ 116 w 2168"/>
                <a:gd name="T59" fmla="*/ 1037 h 1796"/>
                <a:gd name="T60" fmla="*/ 83 w 2168"/>
                <a:gd name="T61" fmla="*/ 953 h 1796"/>
                <a:gd name="T62" fmla="*/ 144 w 2168"/>
                <a:gd name="T63" fmla="*/ 915 h 1796"/>
                <a:gd name="T64" fmla="*/ 305 w 2168"/>
                <a:gd name="T65" fmla="*/ 826 h 1796"/>
                <a:gd name="T66" fmla="*/ 388 w 2168"/>
                <a:gd name="T67" fmla="*/ 704 h 1796"/>
                <a:gd name="T68" fmla="*/ 504 w 2168"/>
                <a:gd name="T69" fmla="*/ 643 h 1796"/>
                <a:gd name="T70" fmla="*/ 715 w 2168"/>
                <a:gd name="T71" fmla="*/ 604 h 1796"/>
                <a:gd name="T72" fmla="*/ 964 w 2168"/>
                <a:gd name="T73" fmla="*/ 516 h 1796"/>
                <a:gd name="T74" fmla="*/ 1058 w 2168"/>
                <a:gd name="T75" fmla="*/ 505 h 1796"/>
                <a:gd name="T76" fmla="*/ 1080 w 2168"/>
                <a:gd name="T77" fmla="*/ 449 h 1796"/>
                <a:gd name="T78" fmla="*/ 1175 w 2168"/>
                <a:gd name="T79" fmla="*/ 355 h 1796"/>
                <a:gd name="T80" fmla="*/ 1208 w 2168"/>
                <a:gd name="T81" fmla="*/ 194 h 1796"/>
                <a:gd name="T82" fmla="*/ 1230 w 2168"/>
                <a:gd name="T83" fmla="*/ 67 h 1796"/>
                <a:gd name="T84" fmla="*/ 1335 w 2168"/>
                <a:gd name="T85" fmla="*/ 17 h 1796"/>
                <a:gd name="T86" fmla="*/ 1402 w 2168"/>
                <a:gd name="T87" fmla="*/ 33 h 1796"/>
                <a:gd name="T88" fmla="*/ 1707 w 2168"/>
                <a:gd name="T89" fmla="*/ 0 h 1796"/>
                <a:gd name="T90" fmla="*/ 1812 w 2168"/>
                <a:gd name="T91" fmla="*/ 56 h 1796"/>
                <a:gd name="T92" fmla="*/ 1801 w 2168"/>
                <a:gd name="T93" fmla="*/ 222 h 1796"/>
                <a:gd name="T94" fmla="*/ 1840 w 2168"/>
                <a:gd name="T95" fmla="*/ 338 h 1796"/>
                <a:gd name="T96" fmla="*/ 1945 w 2168"/>
                <a:gd name="T97" fmla="*/ 510 h 1796"/>
                <a:gd name="T98" fmla="*/ 2156 w 2168"/>
                <a:gd name="T99" fmla="*/ 793 h 17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2168" h="1796">
                  <a:moveTo>
                    <a:pt x="2167" y="826"/>
                  </a:moveTo>
                  <a:lnTo>
                    <a:pt x="2167" y="826"/>
                  </a:lnTo>
                  <a:cubicBezTo>
                    <a:pt x="2156" y="837"/>
                    <a:pt x="2150" y="848"/>
                    <a:pt x="2133" y="854"/>
                  </a:cubicBezTo>
                  <a:cubicBezTo>
                    <a:pt x="2111" y="865"/>
                    <a:pt x="2095" y="865"/>
                    <a:pt x="2078" y="881"/>
                  </a:cubicBezTo>
                  <a:cubicBezTo>
                    <a:pt x="2045" y="920"/>
                    <a:pt x="2039" y="953"/>
                    <a:pt x="2028" y="998"/>
                  </a:cubicBezTo>
                  <a:cubicBezTo>
                    <a:pt x="2011" y="1048"/>
                    <a:pt x="2006" y="1081"/>
                    <a:pt x="1978" y="1120"/>
                  </a:cubicBezTo>
                  <a:cubicBezTo>
                    <a:pt x="1950" y="1158"/>
                    <a:pt x="1934" y="1192"/>
                    <a:pt x="1890" y="1192"/>
                  </a:cubicBezTo>
                  <a:cubicBezTo>
                    <a:pt x="1834" y="1192"/>
                    <a:pt x="1834" y="1192"/>
                    <a:pt x="1834" y="1192"/>
                  </a:cubicBezTo>
                  <a:cubicBezTo>
                    <a:pt x="1806" y="1192"/>
                    <a:pt x="1784" y="1219"/>
                    <a:pt x="1773" y="1247"/>
                  </a:cubicBezTo>
                  <a:cubicBezTo>
                    <a:pt x="1768" y="1275"/>
                    <a:pt x="1768" y="1291"/>
                    <a:pt x="1762" y="1314"/>
                  </a:cubicBezTo>
                  <a:cubicBezTo>
                    <a:pt x="1740" y="1374"/>
                    <a:pt x="1718" y="1407"/>
                    <a:pt x="1684" y="1457"/>
                  </a:cubicBezTo>
                  <a:cubicBezTo>
                    <a:pt x="1646" y="1512"/>
                    <a:pt x="1612" y="1529"/>
                    <a:pt x="1568" y="1579"/>
                  </a:cubicBezTo>
                  <a:cubicBezTo>
                    <a:pt x="1524" y="1628"/>
                    <a:pt x="1518" y="1678"/>
                    <a:pt x="1507" y="1745"/>
                  </a:cubicBezTo>
                  <a:lnTo>
                    <a:pt x="1507" y="1745"/>
                  </a:lnTo>
                  <a:cubicBezTo>
                    <a:pt x="1496" y="1739"/>
                    <a:pt x="1485" y="1734"/>
                    <a:pt x="1474" y="1734"/>
                  </a:cubicBezTo>
                  <a:cubicBezTo>
                    <a:pt x="1446" y="1734"/>
                    <a:pt x="1435" y="1750"/>
                    <a:pt x="1407" y="1756"/>
                  </a:cubicBezTo>
                  <a:cubicBezTo>
                    <a:pt x="1380" y="1767"/>
                    <a:pt x="1358" y="1773"/>
                    <a:pt x="1324" y="1773"/>
                  </a:cubicBezTo>
                  <a:cubicBezTo>
                    <a:pt x="1308" y="1773"/>
                    <a:pt x="1297" y="1767"/>
                    <a:pt x="1274" y="1761"/>
                  </a:cubicBezTo>
                  <a:cubicBezTo>
                    <a:pt x="1252" y="1761"/>
                    <a:pt x="1236" y="1761"/>
                    <a:pt x="1213" y="1750"/>
                  </a:cubicBezTo>
                  <a:cubicBezTo>
                    <a:pt x="1213" y="1706"/>
                    <a:pt x="1213" y="1706"/>
                    <a:pt x="1213" y="1706"/>
                  </a:cubicBezTo>
                  <a:cubicBezTo>
                    <a:pt x="1213" y="1689"/>
                    <a:pt x="1225" y="1678"/>
                    <a:pt x="1225" y="1667"/>
                  </a:cubicBezTo>
                  <a:cubicBezTo>
                    <a:pt x="1225" y="1651"/>
                    <a:pt x="1219" y="1640"/>
                    <a:pt x="1208" y="1634"/>
                  </a:cubicBezTo>
                  <a:cubicBezTo>
                    <a:pt x="1202" y="1634"/>
                    <a:pt x="1197" y="1634"/>
                    <a:pt x="1197" y="1634"/>
                  </a:cubicBezTo>
                  <a:cubicBezTo>
                    <a:pt x="1175" y="1634"/>
                    <a:pt x="1164" y="1634"/>
                    <a:pt x="1141" y="1634"/>
                  </a:cubicBezTo>
                  <a:cubicBezTo>
                    <a:pt x="1141" y="1645"/>
                    <a:pt x="1136" y="1662"/>
                    <a:pt x="1119" y="1662"/>
                  </a:cubicBezTo>
                  <a:cubicBezTo>
                    <a:pt x="1097" y="1662"/>
                    <a:pt x="1080" y="1656"/>
                    <a:pt x="1064" y="1640"/>
                  </a:cubicBezTo>
                  <a:cubicBezTo>
                    <a:pt x="1053" y="1634"/>
                    <a:pt x="1053" y="1617"/>
                    <a:pt x="1047" y="1606"/>
                  </a:cubicBezTo>
                  <a:cubicBezTo>
                    <a:pt x="1042" y="1584"/>
                    <a:pt x="1014" y="1595"/>
                    <a:pt x="1003" y="1579"/>
                  </a:cubicBezTo>
                  <a:cubicBezTo>
                    <a:pt x="986" y="1562"/>
                    <a:pt x="981" y="1551"/>
                    <a:pt x="975" y="1534"/>
                  </a:cubicBezTo>
                  <a:cubicBezTo>
                    <a:pt x="964" y="1523"/>
                    <a:pt x="959" y="1573"/>
                    <a:pt x="947" y="1584"/>
                  </a:cubicBezTo>
                  <a:cubicBezTo>
                    <a:pt x="942" y="1590"/>
                    <a:pt x="925" y="1590"/>
                    <a:pt x="925" y="1601"/>
                  </a:cubicBezTo>
                  <a:cubicBezTo>
                    <a:pt x="925" y="1612"/>
                    <a:pt x="937" y="1617"/>
                    <a:pt x="937" y="1628"/>
                  </a:cubicBezTo>
                  <a:cubicBezTo>
                    <a:pt x="937" y="1651"/>
                    <a:pt x="914" y="1656"/>
                    <a:pt x="892" y="1667"/>
                  </a:cubicBezTo>
                  <a:cubicBezTo>
                    <a:pt x="870" y="1678"/>
                    <a:pt x="859" y="1689"/>
                    <a:pt x="837" y="1700"/>
                  </a:cubicBezTo>
                  <a:cubicBezTo>
                    <a:pt x="804" y="1723"/>
                    <a:pt x="776" y="1734"/>
                    <a:pt x="737" y="1734"/>
                  </a:cubicBezTo>
                  <a:cubicBezTo>
                    <a:pt x="698" y="1734"/>
                    <a:pt x="681" y="1695"/>
                    <a:pt x="637" y="1695"/>
                  </a:cubicBezTo>
                  <a:cubicBezTo>
                    <a:pt x="598" y="1695"/>
                    <a:pt x="576" y="1723"/>
                    <a:pt x="543" y="1750"/>
                  </a:cubicBezTo>
                  <a:cubicBezTo>
                    <a:pt x="521" y="1767"/>
                    <a:pt x="515" y="1795"/>
                    <a:pt x="487" y="1795"/>
                  </a:cubicBezTo>
                  <a:cubicBezTo>
                    <a:pt x="454" y="1795"/>
                    <a:pt x="443" y="1767"/>
                    <a:pt x="443" y="1739"/>
                  </a:cubicBezTo>
                  <a:cubicBezTo>
                    <a:pt x="443" y="1717"/>
                    <a:pt x="449" y="1700"/>
                    <a:pt x="449" y="1678"/>
                  </a:cubicBezTo>
                  <a:cubicBezTo>
                    <a:pt x="449" y="1640"/>
                    <a:pt x="449" y="1640"/>
                    <a:pt x="449" y="1640"/>
                  </a:cubicBezTo>
                  <a:cubicBezTo>
                    <a:pt x="449" y="1601"/>
                    <a:pt x="438" y="1579"/>
                    <a:pt x="427" y="1545"/>
                  </a:cubicBezTo>
                  <a:cubicBezTo>
                    <a:pt x="427" y="1523"/>
                    <a:pt x="421" y="1501"/>
                    <a:pt x="405" y="1501"/>
                  </a:cubicBezTo>
                  <a:cubicBezTo>
                    <a:pt x="388" y="1501"/>
                    <a:pt x="382" y="1512"/>
                    <a:pt x="371" y="1523"/>
                  </a:cubicBezTo>
                  <a:cubicBezTo>
                    <a:pt x="349" y="1534"/>
                    <a:pt x="332" y="1545"/>
                    <a:pt x="305" y="1545"/>
                  </a:cubicBezTo>
                  <a:cubicBezTo>
                    <a:pt x="288" y="1545"/>
                    <a:pt x="277" y="1540"/>
                    <a:pt x="260" y="1540"/>
                  </a:cubicBezTo>
                  <a:cubicBezTo>
                    <a:pt x="244" y="1540"/>
                    <a:pt x="233" y="1545"/>
                    <a:pt x="210" y="1545"/>
                  </a:cubicBezTo>
                  <a:cubicBezTo>
                    <a:pt x="194" y="1545"/>
                    <a:pt x="177" y="1540"/>
                    <a:pt x="166" y="1551"/>
                  </a:cubicBezTo>
                  <a:cubicBezTo>
                    <a:pt x="127" y="1579"/>
                    <a:pt x="105" y="1601"/>
                    <a:pt x="61" y="1601"/>
                  </a:cubicBezTo>
                  <a:cubicBezTo>
                    <a:pt x="44" y="1601"/>
                    <a:pt x="44" y="1590"/>
                    <a:pt x="33" y="1584"/>
                  </a:cubicBezTo>
                  <a:cubicBezTo>
                    <a:pt x="16" y="1573"/>
                    <a:pt x="11" y="1568"/>
                    <a:pt x="0" y="1562"/>
                  </a:cubicBezTo>
                  <a:lnTo>
                    <a:pt x="0" y="1562"/>
                  </a:lnTo>
                  <a:cubicBezTo>
                    <a:pt x="28" y="1507"/>
                    <a:pt x="77" y="1512"/>
                    <a:pt x="133" y="1484"/>
                  </a:cubicBezTo>
                  <a:cubicBezTo>
                    <a:pt x="149" y="1479"/>
                    <a:pt x="155" y="1462"/>
                    <a:pt x="166" y="1446"/>
                  </a:cubicBezTo>
                  <a:cubicBezTo>
                    <a:pt x="177" y="1440"/>
                    <a:pt x="188" y="1429"/>
                    <a:pt x="188" y="1418"/>
                  </a:cubicBezTo>
                  <a:cubicBezTo>
                    <a:pt x="188" y="1368"/>
                    <a:pt x="183" y="1341"/>
                    <a:pt x="166" y="1297"/>
                  </a:cubicBezTo>
                  <a:cubicBezTo>
                    <a:pt x="161" y="1280"/>
                    <a:pt x="149" y="1275"/>
                    <a:pt x="149" y="1253"/>
                  </a:cubicBezTo>
                  <a:cubicBezTo>
                    <a:pt x="133" y="1230"/>
                    <a:pt x="122" y="1208"/>
                    <a:pt x="122" y="1181"/>
                  </a:cubicBezTo>
                  <a:cubicBezTo>
                    <a:pt x="122" y="1086"/>
                    <a:pt x="122" y="1086"/>
                    <a:pt x="122" y="1086"/>
                  </a:cubicBezTo>
                  <a:cubicBezTo>
                    <a:pt x="122" y="1070"/>
                    <a:pt x="116" y="1059"/>
                    <a:pt x="116" y="1037"/>
                  </a:cubicBezTo>
                  <a:cubicBezTo>
                    <a:pt x="111" y="1020"/>
                    <a:pt x="116" y="1009"/>
                    <a:pt x="111" y="998"/>
                  </a:cubicBezTo>
                  <a:cubicBezTo>
                    <a:pt x="100" y="981"/>
                    <a:pt x="83" y="976"/>
                    <a:pt x="83" y="953"/>
                  </a:cubicBezTo>
                  <a:cubicBezTo>
                    <a:pt x="83" y="942"/>
                    <a:pt x="100" y="937"/>
                    <a:pt x="111" y="931"/>
                  </a:cubicBezTo>
                  <a:cubicBezTo>
                    <a:pt x="127" y="926"/>
                    <a:pt x="133" y="920"/>
                    <a:pt x="144" y="915"/>
                  </a:cubicBezTo>
                  <a:cubicBezTo>
                    <a:pt x="172" y="904"/>
                    <a:pt x="188" y="887"/>
                    <a:pt x="221" y="881"/>
                  </a:cubicBezTo>
                  <a:cubicBezTo>
                    <a:pt x="260" y="876"/>
                    <a:pt x="277" y="854"/>
                    <a:pt x="305" y="826"/>
                  </a:cubicBezTo>
                  <a:cubicBezTo>
                    <a:pt x="321" y="809"/>
                    <a:pt x="343" y="804"/>
                    <a:pt x="354" y="782"/>
                  </a:cubicBezTo>
                  <a:cubicBezTo>
                    <a:pt x="366" y="748"/>
                    <a:pt x="360" y="721"/>
                    <a:pt x="388" y="704"/>
                  </a:cubicBezTo>
                  <a:cubicBezTo>
                    <a:pt x="421" y="682"/>
                    <a:pt x="438" y="671"/>
                    <a:pt x="471" y="654"/>
                  </a:cubicBezTo>
                  <a:cubicBezTo>
                    <a:pt x="482" y="649"/>
                    <a:pt x="493" y="649"/>
                    <a:pt x="504" y="643"/>
                  </a:cubicBezTo>
                  <a:cubicBezTo>
                    <a:pt x="543" y="621"/>
                    <a:pt x="565" y="593"/>
                    <a:pt x="615" y="593"/>
                  </a:cubicBezTo>
                  <a:cubicBezTo>
                    <a:pt x="654" y="593"/>
                    <a:pt x="676" y="604"/>
                    <a:pt x="715" y="604"/>
                  </a:cubicBezTo>
                  <a:cubicBezTo>
                    <a:pt x="765" y="604"/>
                    <a:pt x="787" y="577"/>
                    <a:pt x="831" y="554"/>
                  </a:cubicBezTo>
                  <a:cubicBezTo>
                    <a:pt x="875" y="527"/>
                    <a:pt x="909" y="516"/>
                    <a:pt x="964" y="516"/>
                  </a:cubicBezTo>
                  <a:cubicBezTo>
                    <a:pt x="1003" y="516"/>
                    <a:pt x="1003" y="516"/>
                    <a:pt x="1003" y="516"/>
                  </a:cubicBezTo>
                  <a:cubicBezTo>
                    <a:pt x="1025" y="516"/>
                    <a:pt x="1042" y="521"/>
                    <a:pt x="1058" y="505"/>
                  </a:cubicBezTo>
                  <a:cubicBezTo>
                    <a:pt x="1070" y="499"/>
                    <a:pt x="1080" y="493"/>
                    <a:pt x="1080" y="482"/>
                  </a:cubicBezTo>
                  <a:cubicBezTo>
                    <a:pt x="1080" y="449"/>
                    <a:pt x="1080" y="449"/>
                    <a:pt x="1080" y="449"/>
                  </a:cubicBezTo>
                  <a:cubicBezTo>
                    <a:pt x="1080" y="427"/>
                    <a:pt x="1075" y="399"/>
                    <a:pt x="1092" y="388"/>
                  </a:cubicBezTo>
                  <a:cubicBezTo>
                    <a:pt x="1125" y="372"/>
                    <a:pt x="1152" y="383"/>
                    <a:pt x="1175" y="355"/>
                  </a:cubicBezTo>
                  <a:cubicBezTo>
                    <a:pt x="1191" y="333"/>
                    <a:pt x="1191" y="316"/>
                    <a:pt x="1197" y="288"/>
                  </a:cubicBezTo>
                  <a:cubicBezTo>
                    <a:pt x="1202" y="250"/>
                    <a:pt x="1208" y="233"/>
                    <a:pt x="1208" y="194"/>
                  </a:cubicBezTo>
                  <a:cubicBezTo>
                    <a:pt x="1208" y="139"/>
                    <a:pt x="1208" y="139"/>
                    <a:pt x="1208" y="139"/>
                  </a:cubicBezTo>
                  <a:cubicBezTo>
                    <a:pt x="1208" y="111"/>
                    <a:pt x="1213" y="94"/>
                    <a:pt x="1230" y="67"/>
                  </a:cubicBezTo>
                  <a:cubicBezTo>
                    <a:pt x="1241" y="50"/>
                    <a:pt x="1258" y="56"/>
                    <a:pt x="1274" y="50"/>
                  </a:cubicBezTo>
                  <a:cubicBezTo>
                    <a:pt x="1302" y="39"/>
                    <a:pt x="1313" y="33"/>
                    <a:pt x="1335" y="17"/>
                  </a:cubicBezTo>
                  <a:lnTo>
                    <a:pt x="1335" y="17"/>
                  </a:lnTo>
                  <a:cubicBezTo>
                    <a:pt x="1363" y="17"/>
                    <a:pt x="1374" y="33"/>
                    <a:pt x="1402" y="33"/>
                  </a:cubicBezTo>
                  <a:cubicBezTo>
                    <a:pt x="1435" y="33"/>
                    <a:pt x="1435" y="33"/>
                    <a:pt x="1435" y="33"/>
                  </a:cubicBezTo>
                  <a:cubicBezTo>
                    <a:pt x="1540" y="33"/>
                    <a:pt x="1601" y="0"/>
                    <a:pt x="1707" y="0"/>
                  </a:cubicBezTo>
                  <a:cubicBezTo>
                    <a:pt x="1757" y="0"/>
                    <a:pt x="1757" y="0"/>
                    <a:pt x="1757" y="0"/>
                  </a:cubicBezTo>
                  <a:cubicBezTo>
                    <a:pt x="1784" y="0"/>
                    <a:pt x="1801" y="28"/>
                    <a:pt x="1812" y="56"/>
                  </a:cubicBezTo>
                  <a:cubicBezTo>
                    <a:pt x="1817" y="84"/>
                    <a:pt x="1834" y="94"/>
                    <a:pt x="1834" y="122"/>
                  </a:cubicBezTo>
                  <a:cubicBezTo>
                    <a:pt x="1834" y="161"/>
                    <a:pt x="1801" y="178"/>
                    <a:pt x="1801" y="222"/>
                  </a:cubicBezTo>
                  <a:cubicBezTo>
                    <a:pt x="1801" y="239"/>
                    <a:pt x="1817" y="250"/>
                    <a:pt x="1829" y="266"/>
                  </a:cubicBezTo>
                  <a:cubicBezTo>
                    <a:pt x="1840" y="294"/>
                    <a:pt x="1823" y="316"/>
                    <a:pt x="1840" y="338"/>
                  </a:cubicBezTo>
                  <a:cubicBezTo>
                    <a:pt x="1851" y="349"/>
                    <a:pt x="1867" y="344"/>
                    <a:pt x="1878" y="355"/>
                  </a:cubicBezTo>
                  <a:cubicBezTo>
                    <a:pt x="1928" y="399"/>
                    <a:pt x="1934" y="444"/>
                    <a:pt x="1945" y="510"/>
                  </a:cubicBezTo>
                  <a:cubicBezTo>
                    <a:pt x="1956" y="554"/>
                    <a:pt x="1950" y="588"/>
                    <a:pt x="1989" y="615"/>
                  </a:cubicBezTo>
                  <a:cubicBezTo>
                    <a:pt x="2067" y="671"/>
                    <a:pt x="2139" y="698"/>
                    <a:pt x="2156" y="793"/>
                  </a:cubicBezTo>
                  <a:cubicBezTo>
                    <a:pt x="2156" y="809"/>
                    <a:pt x="2161" y="815"/>
                    <a:pt x="2167" y="826"/>
                  </a:cubicBezTo>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88" name="Freeform 110">
              <a:extLst>
                <a:ext uri="{FF2B5EF4-FFF2-40B4-BE49-F238E27FC236}">
                  <a16:creationId xmlns:a16="http://schemas.microsoft.com/office/drawing/2014/main" xmlns="" id="{0A292818-27F7-4166-BE47-4EFB716C98B4}"/>
                </a:ext>
              </a:extLst>
            </p:cNvPr>
            <p:cNvSpPr>
              <a:spLocks noChangeArrowheads="1"/>
            </p:cNvSpPr>
            <p:nvPr/>
          </p:nvSpPr>
          <p:spPr bwMode="auto">
            <a:xfrm>
              <a:off x="18840811" y="3194050"/>
              <a:ext cx="817509" cy="771525"/>
            </a:xfrm>
            <a:custGeom>
              <a:avLst/>
              <a:gdLst>
                <a:gd name="T0" fmla="*/ 2272 w 2273"/>
                <a:gd name="T1" fmla="*/ 299 h 2144"/>
                <a:gd name="T2" fmla="*/ 2144 w 2273"/>
                <a:gd name="T3" fmla="*/ 465 h 2144"/>
                <a:gd name="T4" fmla="*/ 2155 w 2273"/>
                <a:gd name="T5" fmla="*/ 598 h 2144"/>
                <a:gd name="T6" fmla="*/ 2028 w 2273"/>
                <a:gd name="T7" fmla="*/ 720 h 2144"/>
                <a:gd name="T8" fmla="*/ 1995 w 2273"/>
                <a:gd name="T9" fmla="*/ 936 h 2144"/>
                <a:gd name="T10" fmla="*/ 1900 w 2273"/>
                <a:gd name="T11" fmla="*/ 1063 h 2144"/>
                <a:gd name="T12" fmla="*/ 1784 w 2273"/>
                <a:gd name="T13" fmla="*/ 1097 h 2144"/>
                <a:gd name="T14" fmla="*/ 1435 w 2273"/>
                <a:gd name="T15" fmla="*/ 1174 h 2144"/>
                <a:gd name="T16" fmla="*/ 1208 w 2273"/>
                <a:gd name="T17" fmla="*/ 1285 h 2144"/>
                <a:gd name="T18" fmla="*/ 1041 w 2273"/>
                <a:gd name="T19" fmla="*/ 1462 h 2144"/>
                <a:gd name="T20" fmla="*/ 903 w 2273"/>
                <a:gd name="T21" fmla="*/ 1534 h 2144"/>
                <a:gd name="T22" fmla="*/ 942 w 2273"/>
                <a:gd name="T23" fmla="*/ 1667 h 2144"/>
                <a:gd name="T24" fmla="*/ 986 w 2273"/>
                <a:gd name="T25" fmla="*/ 1878 h 2144"/>
                <a:gd name="T26" fmla="*/ 953 w 2273"/>
                <a:gd name="T27" fmla="*/ 2065 h 2144"/>
                <a:gd name="T28" fmla="*/ 809 w 2273"/>
                <a:gd name="T29" fmla="*/ 2132 h 2144"/>
                <a:gd name="T30" fmla="*/ 582 w 2273"/>
                <a:gd name="T31" fmla="*/ 2088 h 2144"/>
                <a:gd name="T32" fmla="*/ 570 w 2273"/>
                <a:gd name="T33" fmla="*/ 1932 h 2144"/>
                <a:gd name="T34" fmla="*/ 537 w 2273"/>
                <a:gd name="T35" fmla="*/ 1811 h 2144"/>
                <a:gd name="T36" fmla="*/ 526 w 2273"/>
                <a:gd name="T37" fmla="*/ 1684 h 2144"/>
                <a:gd name="T38" fmla="*/ 498 w 2273"/>
                <a:gd name="T39" fmla="*/ 1573 h 2144"/>
                <a:gd name="T40" fmla="*/ 509 w 2273"/>
                <a:gd name="T41" fmla="*/ 1424 h 2144"/>
                <a:gd name="T42" fmla="*/ 404 w 2273"/>
                <a:gd name="T43" fmla="*/ 1307 h 2144"/>
                <a:gd name="T44" fmla="*/ 349 w 2273"/>
                <a:gd name="T45" fmla="*/ 1285 h 2144"/>
                <a:gd name="T46" fmla="*/ 327 w 2273"/>
                <a:gd name="T47" fmla="*/ 1385 h 2144"/>
                <a:gd name="T48" fmla="*/ 243 w 2273"/>
                <a:gd name="T49" fmla="*/ 1379 h 2144"/>
                <a:gd name="T50" fmla="*/ 288 w 2273"/>
                <a:gd name="T51" fmla="*/ 1285 h 2144"/>
                <a:gd name="T52" fmla="*/ 316 w 2273"/>
                <a:gd name="T53" fmla="*/ 1246 h 2144"/>
                <a:gd name="T54" fmla="*/ 216 w 2273"/>
                <a:gd name="T55" fmla="*/ 1246 h 2144"/>
                <a:gd name="T56" fmla="*/ 188 w 2273"/>
                <a:gd name="T57" fmla="*/ 1152 h 2144"/>
                <a:gd name="T58" fmla="*/ 194 w 2273"/>
                <a:gd name="T59" fmla="*/ 1113 h 2144"/>
                <a:gd name="T60" fmla="*/ 99 w 2273"/>
                <a:gd name="T61" fmla="*/ 1025 h 2144"/>
                <a:gd name="T62" fmla="*/ 138 w 2273"/>
                <a:gd name="T63" fmla="*/ 925 h 2144"/>
                <a:gd name="T64" fmla="*/ 122 w 2273"/>
                <a:gd name="T65" fmla="*/ 820 h 2144"/>
                <a:gd name="T66" fmla="*/ 28 w 2273"/>
                <a:gd name="T67" fmla="*/ 720 h 2144"/>
                <a:gd name="T68" fmla="*/ 22 w 2273"/>
                <a:gd name="T69" fmla="*/ 598 h 2144"/>
                <a:gd name="T70" fmla="*/ 0 w 2273"/>
                <a:gd name="T71" fmla="*/ 515 h 2144"/>
                <a:gd name="T72" fmla="*/ 50 w 2273"/>
                <a:gd name="T73" fmla="*/ 432 h 2144"/>
                <a:gd name="T74" fmla="*/ 66 w 2273"/>
                <a:gd name="T75" fmla="*/ 348 h 2144"/>
                <a:gd name="T76" fmla="*/ 83 w 2273"/>
                <a:gd name="T77" fmla="*/ 215 h 2144"/>
                <a:gd name="T78" fmla="*/ 194 w 2273"/>
                <a:gd name="T79" fmla="*/ 110 h 2144"/>
                <a:gd name="T80" fmla="*/ 271 w 2273"/>
                <a:gd name="T81" fmla="*/ 0 h 2144"/>
                <a:gd name="T82" fmla="*/ 304 w 2273"/>
                <a:gd name="T83" fmla="*/ 71 h 2144"/>
                <a:gd name="T84" fmla="*/ 443 w 2273"/>
                <a:gd name="T85" fmla="*/ 249 h 2144"/>
                <a:gd name="T86" fmla="*/ 604 w 2273"/>
                <a:gd name="T87" fmla="*/ 387 h 2144"/>
                <a:gd name="T88" fmla="*/ 670 w 2273"/>
                <a:gd name="T89" fmla="*/ 459 h 2144"/>
                <a:gd name="T90" fmla="*/ 864 w 2273"/>
                <a:gd name="T91" fmla="*/ 437 h 2144"/>
                <a:gd name="T92" fmla="*/ 1075 w 2273"/>
                <a:gd name="T93" fmla="*/ 421 h 2144"/>
                <a:gd name="T94" fmla="*/ 1258 w 2273"/>
                <a:gd name="T95" fmla="*/ 421 h 2144"/>
                <a:gd name="T96" fmla="*/ 1363 w 2273"/>
                <a:gd name="T97" fmla="*/ 354 h 2144"/>
                <a:gd name="T98" fmla="*/ 1452 w 2273"/>
                <a:gd name="T99" fmla="*/ 232 h 2144"/>
                <a:gd name="T100" fmla="*/ 1646 w 2273"/>
                <a:gd name="T101" fmla="*/ 204 h 2144"/>
                <a:gd name="T102" fmla="*/ 1884 w 2273"/>
                <a:gd name="T103" fmla="*/ 276 h 2144"/>
                <a:gd name="T104" fmla="*/ 2017 w 2273"/>
                <a:gd name="T105" fmla="*/ 310 h 2144"/>
                <a:gd name="T106" fmla="*/ 2178 w 2273"/>
                <a:gd name="T107" fmla="*/ 232 h 2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273" h="2144">
                  <a:moveTo>
                    <a:pt x="2266" y="227"/>
                  </a:moveTo>
                  <a:lnTo>
                    <a:pt x="2266" y="227"/>
                  </a:lnTo>
                  <a:cubicBezTo>
                    <a:pt x="2266" y="254"/>
                    <a:pt x="2272" y="271"/>
                    <a:pt x="2272" y="299"/>
                  </a:cubicBezTo>
                  <a:cubicBezTo>
                    <a:pt x="2272" y="337"/>
                    <a:pt x="2266" y="365"/>
                    <a:pt x="2233" y="387"/>
                  </a:cubicBezTo>
                  <a:cubicBezTo>
                    <a:pt x="2211" y="404"/>
                    <a:pt x="2194" y="409"/>
                    <a:pt x="2172" y="432"/>
                  </a:cubicBezTo>
                  <a:cubicBezTo>
                    <a:pt x="2161" y="443"/>
                    <a:pt x="2144" y="448"/>
                    <a:pt x="2144" y="465"/>
                  </a:cubicBezTo>
                  <a:cubicBezTo>
                    <a:pt x="2144" y="509"/>
                    <a:pt x="2144" y="509"/>
                    <a:pt x="2144" y="509"/>
                  </a:cubicBezTo>
                  <a:cubicBezTo>
                    <a:pt x="2144" y="542"/>
                    <a:pt x="2155" y="565"/>
                    <a:pt x="2155" y="598"/>
                  </a:cubicBezTo>
                  <a:lnTo>
                    <a:pt x="2155" y="598"/>
                  </a:lnTo>
                  <a:cubicBezTo>
                    <a:pt x="2133" y="614"/>
                    <a:pt x="2122" y="620"/>
                    <a:pt x="2094" y="631"/>
                  </a:cubicBezTo>
                  <a:cubicBezTo>
                    <a:pt x="2078" y="637"/>
                    <a:pt x="2061" y="631"/>
                    <a:pt x="2050" y="648"/>
                  </a:cubicBezTo>
                  <a:cubicBezTo>
                    <a:pt x="2033" y="675"/>
                    <a:pt x="2028" y="692"/>
                    <a:pt x="2028" y="720"/>
                  </a:cubicBezTo>
                  <a:cubicBezTo>
                    <a:pt x="2028" y="775"/>
                    <a:pt x="2028" y="775"/>
                    <a:pt x="2028" y="775"/>
                  </a:cubicBezTo>
                  <a:cubicBezTo>
                    <a:pt x="2028" y="814"/>
                    <a:pt x="2022" y="831"/>
                    <a:pt x="2017" y="869"/>
                  </a:cubicBezTo>
                  <a:cubicBezTo>
                    <a:pt x="2011" y="897"/>
                    <a:pt x="2011" y="914"/>
                    <a:pt x="1995" y="936"/>
                  </a:cubicBezTo>
                  <a:cubicBezTo>
                    <a:pt x="1972" y="964"/>
                    <a:pt x="1945" y="953"/>
                    <a:pt x="1912" y="969"/>
                  </a:cubicBezTo>
                  <a:cubicBezTo>
                    <a:pt x="1895" y="980"/>
                    <a:pt x="1900" y="1008"/>
                    <a:pt x="1900" y="1030"/>
                  </a:cubicBezTo>
                  <a:cubicBezTo>
                    <a:pt x="1900" y="1063"/>
                    <a:pt x="1900" y="1063"/>
                    <a:pt x="1900" y="1063"/>
                  </a:cubicBezTo>
                  <a:cubicBezTo>
                    <a:pt x="1900" y="1074"/>
                    <a:pt x="1890" y="1080"/>
                    <a:pt x="1878" y="1086"/>
                  </a:cubicBezTo>
                  <a:cubicBezTo>
                    <a:pt x="1862" y="1102"/>
                    <a:pt x="1845" y="1097"/>
                    <a:pt x="1823" y="1097"/>
                  </a:cubicBezTo>
                  <a:cubicBezTo>
                    <a:pt x="1784" y="1097"/>
                    <a:pt x="1784" y="1097"/>
                    <a:pt x="1784" y="1097"/>
                  </a:cubicBezTo>
                  <a:cubicBezTo>
                    <a:pt x="1729" y="1097"/>
                    <a:pt x="1695" y="1108"/>
                    <a:pt x="1651" y="1135"/>
                  </a:cubicBezTo>
                  <a:cubicBezTo>
                    <a:pt x="1607" y="1158"/>
                    <a:pt x="1585" y="1185"/>
                    <a:pt x="1535" y="1185"/>
                  </a:cubicBezTo>
                  <a:cubicBezTo>
                    <a:pt x="1496" y="1185"/>
                    <a:pt x="1474" y="1174"/>
                    <a:pt x="1435" y="1174"/>
                  </a:cubicBezTo>
                  <a:cubicBezTo>
                    <a:pt x="1385" y="1174"/>
                    <a:pt x="1363" y="1202"/>
                    <a:pt x="1324" y="1224"/>
                  </a:cubicBezTo>
                  <a:cubicBezTo>
                    <a:pt x="1313" y="1230"/>
                    <a:pt x="1302" y="1230"/>
                    <a:pt x="1291" y="1235"/>
                  </a:cubicBezTo>
                  <a:cubicBezTo>
                    <a:pt x="1258" y="1252"/>
                    <a:pt x="1241" y="1263"/>
                    <a:pt x="1208" y="1285"/>
                  </a:cubicBezTo>
                  <a:cubicBezTo>
                    <a:pt x="1180" y="1302"/>
                    <a:pt x="1186" y="1329"/>
                    <a:pt x="1174" y="1363"/>
                  </a:cubicBezTo>
                  <a:cubicBezTo>
                    <a:pt x="1163" y="1385"/>
                    <a:pt x="1141" y="1390"/>
                    <a:pt x="1125" y="1407"/>
                  </a:cubicBezTo>
                  <a:cubicBezTo>
                    <a:pt x="1097" y="1435"/>
                    <a:pt x="1080" y="1457"/>
                    <a:pt x="1041" y="1462"/>
                  </a:cubicBezTo>
                  <a:cubicBezTo>
                    <a:pt x="1008" y="1468"/>
                    <a:pt x="992" y="1485"/>
                    <a:pt x="964" y="1496"/>
                  </a:cubicBezTo>
                  <a:cubicBezTo>
                    <a:pt x="953" y="1501"/>
                    <a:pt x="947" y="1507"/>
                    <a:pt x="931" y="1512"/>
                  </a:cubicBezTo>
                  <a:cubicBezTo>
                    <a:pt x="920" y="1518"/>
                    <a:pt x="903" y="1523"/>
                    <a:pt x="903" y="1534"/>
                  </a:cubicBezTo>
                  <a:cubicBezTo>
                    <a:pt x="903" y="1557"/>
                    <a:pt x="920" y="1562"/>
                    <a:pt x="931" y="1579"/>
                  </a:cubicBezTo>
                  <a:cubicBezTo>
                    <a:pt x="936" y="1590"/>
                    <a:pt x="931" y="1601"/>
                    <a:pt x="936" y="1618"/>
                  </a:cubicBezTo>
                  <a:cubicBezTo>
                    <a:pt x="936" y="1640"/>
                    <a:pt x="942" y="1651"/>
                    <a:pt x="942" y="1667"/>
                  </a:cubicBezTo>
                  <a:cubicBezTo>
                    <a:pt x="942" y="1762"/>
                    <a:pt x="942" y="1762"/>
                    <a:pt x="942" y="1762"/>
                  </a:cubicBezTo>
                  <a:cubicBezTo>
                    <a:pt x="942" y="1789"/>
                    <a:pt x="953" y="1811"/>
                    <a:pt x="969" y="1834"/>
                  </a:cubicBezTo>
                  <a:cubicBezTo>
                    <a:pt x="969" y="1856"/>
                    <a:pt x="981" y="1861"/>
                    <a:pt x="986" y="1878"/>
                  </a:cubicBezTo>
                  <a:cubicBezTo>
                    <a:pt x="1003" y="1922"/>
                    <a:pt x="1008" y="1949"/>
                    <a:pt x="1008" y="1999"/>
                  </a:cubicBezTo>
                  <a:cubicBezTo>
                    <a:pt x="1008" y="2010"/>
                    <a:pt x="997" y="2021"/>
                    <a:pt x="986" y="2027"/>
                  </a:cubicBezTo>
                  <a:cubicBezTo>
                    <a:pt x="975" y="2043"/>
                    <a:pt x="969" y="2060"/>
                    <a:pt x="953" y="2065"/>
                  </a:cubicBezTo>
                  <a:cubicBezTo>
                    <a:pt x="897" y="2093"/>
                    <a:pt x="848" y="2088"/>
                    <a:pt x="820" y="2143"/>
                  </a:cubicBezTo>
                  <a:lnTo>
                    <a:pt x="820" y="2143"/>
                  </a:lnTo>
                  <a:cubicBezTo>
                    <a:pt x="814" y="2137"/>
                    <a:pt x="814" y="2137"/>
                    <a:pt x="809" y="2132"/>
                  </a:cubicBezTo>
                  <a:cubicBezTo>
                    <a:pt x="775" y="2099"/>
                    <a:pt x="748" y="2088"/>
                    <a:pt x="698" y="2088"/>
                  </a:cubicBezTo>
                  <a:cubicBezTo>
                    <a:pt x="659" y="2088"/>
                    <a:pt x="648" y="2132"/>
                    <a:pt x="604" y="2132"/>
                  </a:cubicBezTo>
                  <a:cubicBezTo>
                    <a:pt x="587" y="2132"/>
                    <a:pt x="582" y="2104"/>
                    <a:pt x="582" y="2088"/>
                  </a:cubicBezTo>
                  <a:cubicBezTo>
                    <a:pt x="582" y="2016"/>
                    <a:pt x="582" y="2016"/>
                    <a:pt x="582" y="2016"/>
                  </a:cubicBezTo>
                  <a:cubicBezTo>
                    <a:pt x="582" y="1999"/>
                    <a:pt x="565" y="1988"/>
                    <a:pt x="565" y="1971"/>
                  </a:cubicBezTo>
                  <a:cubicBezTo>
                    <a:pt x="565" y="1955"/>
                    <a:pt x="570" y="1949"/>
                    <a:pt x="570" y="1932"/>
                  </a:cubicBezTo>
                  <a:cubicBezTo>
                    <a:pt x="570" y="1917"/>
                    <a:pt x="560" y="1906"/>
                    <a:pt x="560" y="1889"/>
                  </a:cubicBezTo>
                  <a:cubicBezTo>
                    <a:pt x="554" y="1867"/>
                    <a:pt x="554" y="1850"/>
                    <a:pt x="548" y="1828"/>
                  </a:cubicBezTo>
                  <a:cubicBezTo>
                    <a:pt x="548" y="1823"/>
                    <a:pt x="537" y="1817"/>
                    <a:pt x="537" y="1811"/>
                  </a:cubicBezTo>
                  <a:cubicBezTo>
                    <a:pt x="526" y="1795"/>
                    <a:pt x="537" y="1784"/>
                    <a:pt x="532" y="1773"/>
                  </a:cubicBezTo>
                  <a:cubicBezTo>
                    <a:pt x="532" y="1756"/>
                    <a:pt x="526" y="1745"/>
                    <a:pt x="526" y="1728"/>
                  </a:cubicBezTo>
                  <a:cubicBezTo>
                    <a:pt x="526" y="1712"/>
                    <a:pt x="537" y="1695"/>
                    <a:pt x="526" y="1684"/>
                  </a:cubicBezTo>
                  <a:cubicBezTo>
                    <a:pt x="504" y="1656"/>
                    <a:pt x="449" y="1673"/>
                    <a:pt x="449" y="1640"/>
                  </a:cubicBezTo>
                  <a:cubicBezTo>
                    <a:pt x="449" y="1618"/>
                    <a:pt x="471" y="1618"/>
                    <a:pt x="482" y="1601"/>
                  </a:cubicBezTo>
                  <a:cubicBezTo>
                    <a:pt x="493" y="1595"/>
                    <a:pt x="493" y="1584"/>
                    <a:pt x="498" y="1573"/>
                  </a:cubicBezTo>
                  <a:cubicBezTo>
                    <a:pt x="509" y="1540"/>
                    <a:pt x="521" y="1523"/>
                    <a:pt x="521" y="1490"/>
                  </a:cubicBezTo>
                  <a:cubicBezTo>
                    <a:pt x="521" y="1473"/>
                    <a:pt x="515" y="1468"/>
                    <a:pt x="515" y="1451"/>
                  </a:cubicBezTo>
                  <a:cubicBezTo>
                    <a:pt x="515" y="1440"/>
                    <a:pt x="515" y="1435"/>
                    <a:pt x="509" y="1424"/>
                  </a:cubicBezTo>
                  <a:cubicBezTo>
                    <a:pt x="498" y="1401"/>
                    <a:pt x="476" y="1407"/>
                    <a:pt x="465" y="1385"/>
                  </a:cubicBezTo>
                  <a:cubicBezTo>
                    <a:pt x="454" y="1368"/>
                    <a:pt x="454" y="1357"/>
                    <a:pt x="454" y="1335"/>
                  </a:cubicBezTo>
                  <a:cubicBezTo>
                    <a:pt x="432" y="1335"/>
                    <a:pt x="421" y="1324"/>
                    <a:pt x="404" y="1307"/>
                  </a:cubicBezTo>
                  <a:cubicBezTo>
                    <a:pt x="388" y="1296"/>
                    <a:pt x="371" y="1285"/>
                    <a:pt x="354" y="1268"/>
                  </a:cubicBezTo>
                  <a:cubicBezTo>
                    <a:pt x="349" y="1268"/>
                    <a:pt x="349" y="1268"/>
                    <a:pt x="349" y="1268"/>
                  </a:cubicBezTo>
                  <a:cubicBezTo>
                    <a:pt x="349" y="1285"/>
                    <a:pt x="349" y="1285"/>
                    <a:pt x="349" y="1285"/>
                  </a:cubicBezTo>
                  <a:cubicBezTo>
                    <a:pt x="360" y="1291"/>
                    <a:pt x="360" y="1296"/>
                    <a:pt x="371" y="1302"/>
                  </a:cubicBezTo>
                  <a:cubicBezTo>
                    <a:pt x="376" y="1346"/>
                    <a:pt x="376" y="1346"/>
                    <a:pt x="376" y="1346"/>
                  </a:cubicBezTo>
                  <a:cubicBezTo>
                    <a:pt x="376" y="1368"/>
                    <a:pt x="349" y="1374"/>
                    <a:pt x="327" y="1385"/>
                  </a:cubicBezTo>
                  <a:cubicBezTo>
                    <a:pt x="304" y="1390"/>
                    <a:pt x="288" y="1412"/>
                    <a:pt x="260" y="1412"/>
                  </a:cubicBezTo>
                  <a:cubicBezTo>
                    <a:pt x="255" y="1412"/>
                    <a:pt x="255" y="1412"/>
                    <a:pt x="243" y="1407"/>
                  </a:cubicBezTo>
                  <a:cubicBezTo>
                    <a:pt x="243" y="1379"/>
                    <a:pt x="243" y="1379"/>
                    <a:pt x="243" y="1379"/>
                  </a:cubicBezTo>
                  <a:cubicBezTo>
                    <a:pt x="243" y="1363"/>
                    <a:pt x="249" y="1357"/>
                    <a:pt x="249" y="1340"/>
                  </a:cubicBezTo>
                  <a:cubicBezTo>
                    <a:pt x="249" y="1318"/>
                    <a:pt x="238" y="1302"/>
                    <a:pt x="255" y="1291"/>
                  </a:cubicBezTo>
                  <a:cubicBezTo>
                    <a:pt x="260" y="1279"/>
                    <a:pt x="271" y="1285"/>
                    <a:pt x="288" y="1285"/>
                  </a:cubicBezTo>
                  <a:cubicBezTo>
                    <a:pt x="299" y="1279"/>
                    <a:pt x="304" y="1274"/>
                    <a:pt x="321" y="1274"/>
                  </a:cubicBezTo>
                  <a:cubicBezTo>
                    <a:pt x="321" y="1257"/>
                    <a:pt x="321" y="1257"/>
                    <a:pt x="321" y="1257"/>
                  </a:cubicBezTo>
                  <a:cubicBezTo>
                    <a:pt x="316" y="1246"/>
                    <a:pt x="316" y="1246"/>
                    <a:pt x="316" y="1246"/>
                  </a:cubicBezTo>
                  <a:cubicBezTo>
                    <a:pt x="294" y="1235"/>
                    <a:pt x="288" y="1213"/>
                    <a:pt x="266" y="1213"/>
                  </a:cubicBezTo>
                  <a:cubicBezTo>
                    <a:pt x="243" y="1213"/>
                    <a:pt x="227" y="1230"/>
                    <a:pt x="221" y="1246"/>
                  </a:cubicBezTo>
                  <a:cubicBezTo>
                    <a:pt x="216" y="1246"/>
                    <a:pt x="216" y="1246"/>
                    <a:pt x="216" y="1246"/>
                  </a:cubicBezTo>
                  <a:cubicBezTo>
                    <a:pt x="205" y="1224"/>
                    <a:pt x="199" y="1213"/>
                    <a:pt x="188" y="1191"/>
                  </a:cubicBezTo>
                  <a:cubicBezTo>
                    <a:pt x="177" y="1180"/>
                    <a:pt x="161" y="1180"/>
                    <a:pt x="161" y="1163"/>
                  </a:cubicBezTo>
                  <a:cubicBezTo>
                    <a:pt x="161" y="1152"/>
                    <a:pt x="177" y="1152"/>
                    <a:pt x="188" y="1152"/>
                  </a:cubicBezTo>
                  <a:cubicBezTo>
                    <a:pt x="210" y="1152"/>
                    <a:pt x="216" y="1174"/>
                    <a:pt x="238" y="1174"/>
                  </a:cubicBezTo>
                  <a:cubicBezTo>
                    <a:pt x="271" y="1174"/>
                    <a:pt x="227" y="1152"/>
                    <a:pt x="221" y="1146"/>
                  </a:cubicBezTo>
                  <a:cubicBezTo>
                    <a:pt x="205" y="1135"/>
                    <a:pt x="210" y="1113"/>
                    <a:pt x="194" y="1113"/>
                  </a:cubicBezTo>
                  <a:cubicBezTo>
                    <a:pt x="177" y="1113"/>
                    <a:pt x="171" y="1113"/>
                    <a:pt x="161" y="1113"/>
                  </a:cubicBezTo>
                  <a:cubicBezTo>
                    <a:pt x="133" y="1113"/>
                    <a:pt x="122" y="1091"/>
                    <a:pt x="110" y="1069"/>
                  </a:cubicBezTo>
                  <a:cubicBezTo>
                    <a:pt x="105" y="1052"/>
                    <a:pt x="99" y="1041"/>
                    <a:pt x="99" y="1025"/>
                  </a:cubicBezTo>
                  <a:cubicBezTo>
                    <a:pt x="99" y="1008"/>
                    <a:pt x="110" y="1008"/>
                    <a:pt x="110" y="997"/>
                  </a:cubicBezTo>
                  <a:cubicBezTo>
                    <a:pt x="110" y="980"/>
                    <a:pt x="99" y="975"/>
                    <a:pt x="99" y="964"/>
                  </a:cubicBezTo>
                  <a:cubicBezTo>
                    <a:pt x="99" y="941"/>
                    <a:pt x="122" y="936"/>
                    <a:pt x="138" y="925"/>
                  </a:cubicBezTo>
                  <a:cubicBezTo>
                    <a:pt x="149" y="919"/>
                    <a:pt x="166" y="914"/>
                    <a:pt x="166" y="903"/>
                  </a:cubicBezTo>
                  <a:cubicBezTo>
                    <a:pt x="166" y="892"/>
                    <a:pt x="155" y="892"/>
                    <a:pt x="155" y="880"/>
                  </a:cubicBezTo>
                  <a:cubicBezTo>
                    <a:pt x="144" y="853"/>
                    <a:pt x="133" y="842"/>
                    <a:pt x="122" y="820"/>
                  </a:cubicBezTo>
                  <a:cubicBezTo>
                    <a:pt x="110" y="781"/>
                    <a:pt x="110" y="725"/>
                    <a:pt x="72" y="725"/>
                  </a:cubicBezTo>
                  <a:cubicBezTo>
                    <a:pt x="61" y="725"/>
                    <a:pt x="55" y="731"/>
                    <a:pt x="50" y="731"/>
                  </a:cubicBezTo>
                  <a:cubicBezTo>
                    <a:pt x="38" y="731"/>
                    <a:pt x="28" y="725"/>
                    <a:pt x="28" y="720"/>
                  </a:cubicBezTo>
                  <a:cubicBezTo>
                    <a:pt x="28" y="681"/>
                    <a:pt x="28" y="681"/>
                    <a:pt x="28" y="681"/>
                  </a:cubicBezTo>
                  <a:cubicBezTo>
                    <a:pt x="28" y="675"/>
                    <a:pt x="22" y="670"/>
                    <a:pt x="22" y="665"/>
                  </a:cubicBezTo>
                  <a:cubicBezTo>
                    <a:pt x="22" y="598"/>
                    <a:pt x="22" y="598"/>
                    <a:pt x="22" y="598"/>
                  </a:cubicBezTo>
                  <a:cubicBezTo>
                    <a:pt x="22" y="587"/>
                    <a:pt x="11" y="587"/>
                    <a:pt x="11" y="576"/>
                  </a:cubicBezTo>
                  <a:cubicBezTo>
                    <a:pt x="11" y="532"/>
                    <a:pt x="11" y="532"/>
                    <a:pt x="11" y="532"/>
                  </a:cubicBezTo>
                  <a:cubicBezTo>
                    <a:pt x="5" y="526"/>
                    <a:pt x="0" y="520"/>
                    <a:pt x="0" y="515"/>
                  </a:cubicBezTo>
                  <a:cubicBezTo>
                    <a:pt x="0" y="498"/>
                    <a:pt x="16" y="493"/>
                    <a:pt x="28" y="487"/>
                  </a:cubicBezTo>
                  <a:cubicBezTo>
                    <a:pt x="33" y="481"/>
                    <a:pt x="28" y="476"/>
                    <a:pt x="33" y="470"/>
                  </a:cubicBezTo>
                  <a:cubicBezTo>
                    <a:pt x="44" y="459"/>
                    <a:pt x="50" y="448"/>
                    <a:pt x="50" y="432"/>
                  </a:cubicBezTo>
                  <a:cubicBezTo>
                    <a:pt x="50" y="415"/>
                    <a:pt x="50" y="404"/>
                    <a:pt x="38" y="387"/>
                  </a:cubicBezTo>
                  <a:cubicBezTo>
                    <a:pt x="33" y="382"/>
                    <a:pt x="28" y="382"/>
                    <a:pt x="28" y="371"/>
                  </a:cubicBezTo>
                  <a:cubicBezTo>
                    <a:pt x="28" y="354"/>
                    <a:pt x="50" y="348"/>
                    <a:pt x="66" y="348"/>
                  </a:cubicBezTo>
                  <a:cubicBezTo>
                    <a:pt x="66" y="304"/>
                    <a:pt x="66" y="304"/>
                    <a:pt x="66" y="304"/>
                  </a:cubicBezTo>
                  <a:cubicBezTo>
                    <a:pt x="77" y="293"/>
                    <a:pt x="83" y="288"/>
                    <a:pt x="83" y="271"/>
                  </a:cubicBezTo>
                  <a:cubicBezTo>
                    <a:pt x="83" y="215"/>
                    <a:pt x="83" y="215"/>
                    <a:pt x="83" y="215"/>
                  </a:cubicBezTo>
                  <a:cubicBezTo>
                    <a:pt x="83" y="199"/>
                    <a:pt x="99" y="199"/>
                    <a:pt x="110" y="188"/>
                  </a:cubicBezTo>
                  <a:cubicBezTo>
                    <a:pt x="127" y="177"/>
                    <a:pt x="138" y="171"/>
                    <a:pt x="155" y="155"/>
                  </a:cubicBezTo>
                  <a:cubicBezTo>
                    <a:pt x="171" y="138"/>
                    <a:pt x="183" y="133"/>
                    <a:pt x="194" y="110"/>
                  </a:cubicBezTo>
                  <a:cubicBezTo>
                    <a:pt x="199" y="99"/>
                    <a:pt x="194" y="88"/>
                    <a:pt x="194" y="71"/>
                  </a:cubicBezTo>
                  <a:cubicBezTo>
                    <a:pt x="199" y="38"/>
                    <a:pt x="221" y="22"/>
                    <a:pt x="249" y="10"/>
                  </a:cubicBezTo>
                  <a:cubicBezTo>
                    <a:pt x="260" y="5"/>
                    <a:pt x="266" y="5"/>
                    <a:pt x="271" y="0"/>
                  </a:cubicBezTo>
                  <a:lnTo>
                    <a:pt x="271" y="0"/>
                  </a:lnTo>
                  <a:cubicBezTo>
                    <a:pt x="271" y="5"/>
                    <a:pt x="271" y="16"/>
                    <a:pt x="271" y="22"/>
                  </a:cubicBezTo>
                  <a:cubicBezTo>
                    <a:pt x="271" y="44"/>
                    <a:pt x="282" y="60"/>
                    <a:pt x="304" y="71"/>
                  </a:cubicBezTo>
                  <a:cubicBezTo>
                    <a:pt x="310" y="77"/>
                    <a:pt x="321" y="77"/>
                    <a:pt x="327" y="88"/>
                  </a:cubicBezTo>
                  <a:cubicBezTo>
                    <a:pt x="338" y="105"/>
                    <a:pt x="332" y="116"/>
                    <a:pt x="338" y="133"/>
                  </a:cubicBezTo>
                  <a:cubicBezTo>
                    <a:pt x="349" y="193"/>
                    <a:pt x="388" y="221"/>
                    <a:pt x="443" y="249"/>
                  </a:cubicBezTo>
                  <a:cubicBezTo>
                    <a:pt x="476" y="266"/>
                    <a:pt x="487" y="288"/>
                    <a:pt x="509" y="310"/>
                  </a:cubicBezTo>
                  <a:cubicBezTo>
                    <a:pt x="532" y="332"/>
                    <a:pt x="554" y="332"/>
                    <a:pt x="570" y="348"/>
                  </a:cubicBezTo>
                  <a:cubicBezTo>
                    <a:pt x="587" y="360"/>
                    <a:pt x="598" y="371"/>
                    <a:pt x="604" y="387"/>
                  </a:cubicBezTo>
                  <a:cubicBezTo>
                    <a:pt x="604" y="399"/>
                    <a:pt x="604" y="409"/>
                    <a:pt x="615" y="415"/>
                  </a:cubicBezTo>
                  <a:cubicBezTo>
                    <a:pt x="626" y="421"/>
                    <a:pt x="631" y="421"/>
                    <a:pt x="642" y="432"/>
                  </a:cubicBezTo>
                  <a:cubicBezTo>
                    <a:pt x="654" y="437"/>
                    <a:pt x="654" y="454"/>
                    <a:pt x="670" y="459"/>
                  </a:cubicBezTo>
                  <a:cubicBezTo>
                    <a:pt x="687" y="476"/>
                    <a:pt x="715" y="487"/>
                    <a:pt x="742" y="487"/>
                  </a:cubicBezTo>
                  <a:cubicBezTo>
                    <a:pt x="781" y="487"/>
                    <a:pt x="809" y="476"/>
                    <a:pt x="842" y="454"/>
                  </a:cubicBezTo>
                  <a:cubicBezTo>
                    <a:pt x="853" y="448"/>
                    <a:pt x="853" y="437"/>
                    <a:pt x="864" y="437"/>
                  </a:cubicBezTo>
                  <a:cubicBezTo>
                    <a:pt x="903" y="415"/>
                    <a:pt x="925" y="415"/>
                    <a:pt x="969" y="409"/>
                  </a:cubicBezTo>
                  <a:cubicBezTo>
                    <a:pt x="986" y="404"/>
                    <a:pt x="997" y="393"/>
                    <a:pt x="1014" y="393"/>
                  </a:cubicBezTo>
                  <a:cubicBezTo>
                    <a:pt x="1036" y="393"/>
                    <a:pt x="1047" y="421"/>
                    <a:pt x="1075" y="421"/>
                  </a:cubicBezTo>
                  <a:cubicBezTo>
                    <a:pt x="1119" y="421"/>
                    <a:pt x="1119" y="421"/>
                    <a:pt x="1119" y="421"/>
                  </a:cubicBezTo>
                  <a:cubicBezTo>
                    <a:pt x="1163" y="421"/>
                    <a:pt x="1186" y="432"/>
                    <a:pt x="1230" y="432"/>
                  </a:cubicBezTo>
                  <a:cubicBezTo>
                    <a:pt x="1241" y="432"/>
                    <a:pt x="1252" y="432"/>
                    <a:pt x="1258" y="421"/>
                  </a:cubicBezTo>
                  <a:cubicBezTo>
                    <a:pt x="1269" y="409"/>
                    <a:pt x="1263" y="399"/>
                    <a:pt x="1274" y="393"/>
                  </a:cubicBezTo>
                  <a:cubicBezTo>
                    <a:pt x="1291" y="382"/>
                    <a:pt x="1302" y="382"/>
                    <a:pt x="1324" y="376"/>
                  </a:cubicBezTo>
                  <a:cubicBezTo>
                    <a:pt x="1341" y="376"/>
                    <a:pt x="1346" y="360"/>
                    <a:pt x="1363" y="354"/>
                  </a:cubicBezTo>
                  <a:cubicBezTo>
                    <a:pt x="1385" y="337"/>
                    <a:pt x="1413" y="326"/>
                    <a:pt x="1413" y="299"/>
                  </a:cubicBezTo>
                  <a:cubicBezTo>
                    <a:pt x="1413" y="282"/>
                    <a:pt x="1402" y="266"/>
                    <a:pt x="1413" y="249"/>
                  </a:cubicBezTo>
                  <a:cubicBezTo>
                    <a:pt x="1424" y="238"/>
                    <a:pt x="1440" y="243"/>
                    <a:pt x="1452" y="232"/>
                  </a:cubicBezTo>
                  <a:cubicBezTo>
                    <a:pt x="1463" y="227"/>
                    <a:pt x="1463" y="221"/>
                    <a:pt x="1468" y="215"/>
                  </a:cubicBezTo>
                  <a:cubicBezTo>
                    <a:pt x="1485" y="193"/>
                    <a:pt x="1507" y="204"/>
                    <a:pt x="1529" y="204"/>
                  </a:cubicBezTo>
                  <a:cubicBezTo>
                    <a:pt x="1573" y="204"/>
                    <a:pt x="1601" y="204"/>
                    <a:pt x="1646" y="204"/>
                  </a:cubicBezTo>
                  <a:cubicBezTo>
                    <a:pt x="1679" y="199"/>
                    <a:pt x="1695" y="193"/>
                    <a:pt x="1729" y="193"/>
                  </a:cubicBezTo>
                  <a:cubicBezTo>
                    <a:pt x="1773" y="193"/>
                    <a:pt x="1779" y="249"/>
                    <a:pt x="1817" y="260"/>
                  </a:cubicBezTo>
                  <a:cubicBezTo>
                    <a:pt x="1845" y="266"/>
                    <a:pt x="1862" y="266"/>
                    <a:pt x="1884" y="276"/>
                  </a:cubicBezTo>
                  <a:cubicBezTo>
                    <a:pt x="1906" y="288"/>
                    <a:pt x="1912" y="310"/>
                    <a:pt x="1934" y="310"/>
                  </a:cubicBezTo>
                  <a:cubicBezTo>
                    <a:pt x="1945" y="310"/>
                    <a:pt x="1956" y="299"/>
                    <a:pt x="1967" y="299"/>
                  </a:cubicBezTo>
                  <a:cubicBezTo>
                    <a:pt x="1989" y="299"/>
                    <a:pt x="2000" y="299"/>
                    <a:pt x="2017" y="310"/>
                  </a:cubicBezTo>
                  <a:cubicBezTo>
                    <a:pt x="2028" y="315"/>
                    <a:pt x="2033" y="326"/>
                    <a:pt x="2045" y="326"/>
                  </a:cubicBezTo>
                  <a:cubicBezTo>
                    <a:pt x="2078" y="326"/>
                    <a:pt x="2094" y="304"/>
                    <a:pt x="2117" y="282"/>
                  </a:cubicBezTo>
                  <a:cubicBezTo>
                    <a:pt x="2139" y="266"/>
                    <a:pt x="2144" y="232"/>
                    <a:pt x="2178" y="232"/>
                  </a:cubicBezTo>
                  <a:cubicBezTo>
                    <a:pt x="2233" y="232"/>
                    <a:pt x="2233" y="232"/>
                    <a:pt x="2233" y="232"/>
                  </a:cubicBezTo>
                  <a:cubicBezTo>
                    <a:pt x="2250" y="232"/>
                    <a:pt x="2261" y="227"/>
                    <a:pt x="2266" y="227"/>
                  </a:cubicBezTo>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89" name="Freeform 111">
              <a:extLst>
                <a:ext uri="{FF2B5EF4-FFF2-40B4-BE49-F238E27FC236}">
                  <a16:creationId xmlns:a16="http://schemas.microsoft.com/office/drawing/2014/main" xmlns="" id="{77F47564-0FD6-4605-B90F-CBD2D820AECE}"/>
                </a:ext>
              </a:extLst>
            </p:cNvPr>
            <p:cNvSpPr>
              <a:spLocks noChangeArrowheads="1"/>
            </p:cNvSpPr>
            <p:nvPr/>
          </p:nvSpPr>
          <p:spPr bwMode="auto">
            <a:xfrm>
              <a:off x="20382172" y="4741863"/>
              <a:ext cx="984186" cy="431800"/>
            </a:xfrm>
            <a:custGeom>
              <a:avLst/>
              <a:gdLst>
                <a:gd name="T0" fmla="*/ 2732 w 2733"/>
                <a:gd name="T1" fmla="*/ 382 h 1198"/>
                <a:gd name="T2" fmla="*/ 2638 w 2733"/>
                <a:gd name="T3" fmla="*/ 576 h 1198"/>
                <a:gd name="T4" fmla="*/ 2394 w 2733"/>
                <a:gd name="T5" fmla="*/ 842 h 1198"/>
                <a:gd name="T6" fmla="*/ 2067 w 2733"/>
                <a:gd name="T7" fmla="*/ 931 h 1198"/>
                <a:gd name="T8" fmla="*/ 1940 w 2733"/>
                <a:gd name="T9" fmla="*/ 848 h 1198"/>
                <a:gd name="T10" fmla="*/ 2023 w 2733"/>
                <a:gd name="T11" fmla="*/ 654 h 1198"/>
                <a:gd name="T12" fmla="*/ 2328 w 2733"/>
                <a:gd name="T13" fmla="*/ 471 h 1198"/>
                <a:gd name="T14" fmla="*/ 2616 w 2733"/>
                <a:gd name="T15" fmla="*/ 321 h 1198"/>
                <a:gd name="T16" fmla="*/ 1314 w 2733"/>
                <a:gd name="T17" fmla="*/ 1008 h 1198"/>
                <a:gd name="T18" fmla="*/ 178 w 2733"/>
                <a:gd name="T19" fmla="*/ 548 h 1198"/>
                <a:gd name="T20" fmla="*/ 0 w 2733"/>
                <a:gd name="T21" fmla="*/ 626 h 1198"/>
                <a:gd name="T22" fmla="*/ 233 w 2733"/>
                <a:gd name="T23" fmla="*/ 715 h 1198"/>
                <a:gd name="T24" fmla="*/ 466 w 2733"/>
                <a:gd name="T25" fmla="*/ 825 h 1198"/>
                <a:gd name="T26" fmla="*/ 793 w 2733"/>
                <a:gd name="T27" fmla="*/ 853 h 1198"/>
                <a:gd name="T28" fmla="*/ 693 w 2733"/>
                <a:gd name="T29" fmla="*/ 692 h 1198"/>
                <a:gd name="T30" fmla="*/ 405 w 2733"/>
                <a:gd name="T31" fmla="*/ 537 h 1198"/>
                <a:gd name="T32" fmla="*/ 178 w 2733"/>
                <a:gd name="T33" fmla="*/ 548 h 1198"/>
                <a:gd name="T34" fmla="*/ 1724 w 2733"/>
                <a:gd name="T35" fmla="*/ 1180 h 1198"/>
                <a:gd name="T36" fmla="*/ 1896 w 2733"/>
                <a:gd name="T37" fmla="*/ 1064 h 1198"/>
                <a:gd name="T38" fmla="*/ 1879 w 2733"/>
                <a:gd name="T39" fmla="*/ 1014 h 1198"/>
                <a:gd name="T40" fmla="*/ 1668 w 2733"/>
                <a:gd name="T41" fmla="*/ 1152 h 1198"/>
                <a:gd name="T42" fmla="*/ 2383 w 2733"/>
                <a:gd name="T43" fmla="*/ 16 h 1198"/>
                <a:gd name="T44" fmla="*/ 2411 w 2733"/>
                <a:gd name="T45" fmla="*/ 155 h 1198"/>
                <a:gd name="T46" fmla="*/ 2627 w 2733"/>
                <a:gd name="T47" fmla="*/ 27 h 1198"/>
                <a:gd name="T48" fmla="*/ 1702 w 2733"/>
                <a:gd name="T49" fmla="*/ 194 h 1198"/>
                <a:gd name="T50" fmla="*/ 1785 w 2733"/>
                <a:gd name="T51" fmla="*/ 144 h 1198"/>
                <a:gd name="T52" fmla="*/ 1774 w 2733"/>
                <a:gd name="T53" fmla="*/ 94 h 1198"/>
                <a:gd name="T54" fmla="*/ 1840 w 2733"/>
                <a:gd name="T55" fmla="*/ 133 h 1198"/>
                <a:gd name="T56" fmla="*/ 2134 w 2733"/>
                <a:gd name="T57" fmla="*/ 61 h 1198"/>
                <a:gd name="T58" fmla="*/ 1984 w 2733"/>
                <a:gd name="T59" fmla="*/ 155 h 1198"/>
                <a:gd name="T60" fmla="*/ 1918 w 2733"/>
                <a:gd name="T61" fmla="*/ 216 h 1198"/>
                <a:gd name="T62" fmla="*/ 1945 w 2733"/>
                <a:gd name="T63" fmla="*/ 122 h 1198"/>
                <a:gd name="T64" fmla="*/ 1979 w 2733"/>
                <a:gd name="T65" fmla="*/ 61 h 1198"/>
                <a:gd name="T66" fmla="*/ 2029 w 2733"/>
                <a:gd name="T67" fmla="*/ 66 h 1198"/>
                <a:gd name="T68" fmla="*/ 2256 w 2733"/>
                <a:gd name="T69" fmla="*/ 155 h 1198"/>
                <a:gd name="T70" fmla="*/ 2156 w 2733"/>
                <a:gd name="T71" fmla="*/ 149 h 1198"/>
                <a:gd name="T72" fmla="*/ 2261 w 2733"/>
                <a:gd name="T73" fmla="*/ 61 h 1198"/>
                <a:gd name="T74" fmla="*/ 1602 w 2733"/>
                <a:gd name="T75" fmla="*/ 249 h 1198"/>
                <a:gd name="T76" fmla="*/ 1280 w 2733"/>
                <a:gd name="T77" fmla="*/ 321 h 1198"/>
                <a:gd name="T78" fmla="*/ 1070 w 2733"/>
                <a:gd name="T79" fmla="*/ 304 h 1198"/>
                <a:gd name="T80" fmla="*/ 798 w 2733"/>
                <a:gd name="T81" fmla="*/ 310 h 1198"/>
                <a:gd name="T82" fmla="*/ 549 w 2733"/>
                <a:gd name="T83" fmla="*/ 310 h 1198"/>
                <a:gd name="T84" fmla="*/ 427 w 2733"/>
                <a:gd name="T85" fmla="*/ 327 h 1198"/>
                <a:gd name="T86" fmla="*/ 460 w 2733"/>
                <a:gd name="T87" fmla="*/ 133 h 1198"/>
                <a:gd name="T88" fmla="*/ 676 w 2733"/>
                <a:gd name="T89" fmla="*/ 77 h 1198"/>
                <a:gd name="T90" fmla="*/ 832 w 2733"/>
                <a:gd name="T91" fmla="*/ 111 h 1198"/>
                <a:gd name="T92" fmla="*/ 1081 w 2733"/>
                <a:gd name="T93" fmla="*/ 210 h 1198"/>
                <a:gd name="T94" fmla="*/ 1402 w 2733"/>
                <a:gd name="T95" fmla="*/ 216 h 1198"/>
                <a:gd name="T96" fmla="*/ 1619 w 2733"/>
                <a:gd name="T97" fmla="*/ 116 h 1198"/>
                <a:gd name="T98" fmla="*/ 1646 w 2733"/>
                <a:gd name="T99" fmla="*/ 44 h 1198"/>
                <a:gd name="T100" fmla="*/ 1702 w 2733"/>
                <a:gd name="T101" fmla="*/ 144 h 1198"/>
                <a:gd name="T102" fmla="*/ 244 w 2733"/>
                <a:gd name="T103" fmla="*/ 166 h 1198"/>
                <a:gd name="T104" fmla="*/ 211 w 2733"/>
                <a:gd name="T105" fmla="*/ 277 h 1198"/>
                <a:gd name="T106" fmla="*/ 244 w 2733"/>
                <a:gd name="T107" fmla="*/ 166 h 1198"/>
                <a:gd name="T108" fmla="*/ 300 w 2733"/>
                <a:gd name="T109" fmla="*/ 288 h 11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33" h="1198">
                  <a:moveTo>
                    <a:pt x="2616" y="321"/>
                  </a:moveTo>
                  <a:lnTo>
                    <a:pt x="2616" y="321"/>
                  </a:lnTo>
                  <a:cubicBezTo>
                    <a:pt x="2622" y="338"/>
                    <a:pt x="2633" y="365"/>
                    <a:pt x="2649" y="365"/>
                  </a:cubicBezTo>
                  <a:cubicBezTo>
                    <a:pt x="2727" y="365"/>
                    <a:pt x="2727" y="365"/>
                    <a:pt x="2727" y="365"/>
                  </a:cubicBezTo>
                  <a:cubicBezTo>
                    <a:pt x="2727" y="371"/>
                    <a:pt x="2732" y="377"/>
                    <a:pt x="2732" y="382"/>
                  </a:cubicBezTo>
                  <a:cubicBezTo>
                    <a:pt x="2732" y="432"/>
                    <a:pt x="2671" y="443"/>
                    <a:pt x="2671" y="487"/>
                  </a:cubicBezTo>
                  <a:cubicBezTo>
                    <a:pt x="2671" y="515"/>
                    <a:pt x="2683" y="532"/>
                    <a:pt x="2694" y="559"/>
                  </a:cubicBezTo>
                  <a:lnTo>
                    <a:pt x="2694" y="559"/>
                  </a:lnTo>
                  <a:cubicBezTo>
                    <a:pt x="2688" y="559"/>
                    <a:pt x="2688" y="565"/>
                    <a:pt x="2683" y="570"/>
                  </a:cubicBezTo>
                  <a:cubicBezTo>
                    <a:pt x="2666" y="582"/>
                    <a:pt x="2655" y="570"/>
                    <a:pt x="2638" y="576"/>
                  </a:cubicBezTo>
                  <a:cubicBezTo>
                    <a:pt x="2622" y="582"/>
                    <a:pt x="2616" y="593"/>
                    <a:pt x="2605" y="604"/>
                  </a:cubicBezTo>
                  <a:cubicBezTo>
                    <a:pt x="2594" y="626"/>
                    <a:pt x="2599" y="643"/>
                    <a:pt x="2583" y="659"/>
                  </a:cubicBezTo>
                  <a:cubicBezTo>
                    <a:pt x="2550" y="681"/>
                    <a:pt x="2522" y="692"/>
                    <a:pt x="2505" y="731"/>
                  </a:cubicBezTo>
                  <a:cubicBezTo>
                    <a:pt x="2472" y="764"/>
                    <a:pt x="2444" y="776"/>
                    <a:pt x="2411" y="814"/>
                  </a:cubicBezTo>
                  <a:cubicBezTo>
                    <a:pt x="2405" y="820"/>
                    <a:pt x="2405" y="831"/>
                    <a:pt x="2394" y="842"/>
                  </a:cubicBezTo>
                  <a:cubicBezTo>
                    <a:pt x="2378" y="870"/>
                    <a:pt x="2350" y="881"/>
                    <a:pt x="2317" y="881"/>
                  </a:cubicBezTo>
                  <a:cubicBezTo>
                    <a:pt x="2295" y="881"/>
                    <a:pt x="2284" y="875"/>
                    <a:pt x="2256" y="875"/>
                  </a:cubicBezTo>
                  <a:cubicBezTo>
                    <a:pt x="2206" y="875"/>
                    <a:pt x="2195" y="942"/>
                    <a:pt x="2139" y="942"/>
                  </a:cubicBezTo>
                  <a:cubicBezTo>
                    <a:pt x="2128" y="942"/>
                    <a:pt x="2123" y="936"/>
                    <a:pt x="2106" y="936"/>
                  </a:cubicBezTo>
                  <a:cubicBezTo>
                    <a:pt x="2090" y="936"/>
                    <a:pt x="2078" y="942"/>
                    <a:pt x="2067" y="931"/>
                  </a:cubicBezTo>
                  <a:cubicBezTo>
                    <a:pt x="2056" y="914"/>
                    <a:pt x="2051" y="903"/>
                    <a:pt x="2034" y="897"/>
                  </a:cubicBezTo>
                  <a:cubicBezTo>
                    <a:pt x="1979" y="909"/>
                    <a:pt x="1979" y="909"/>
                    <a:pt x="1979" y="909"/>
                  </a:cubicBezTo>
                  <a:cubicBezTo>
                    <a:pt x="1962" y="903"/>
                    <a:pt x="1951" y="909"/>
                    <a:pt x="1934" y="909"/>
                  </a:cubicBezTo>
                  <a:cubicBezTo>
                    <a:pt x="1907" y="909"/>
                    <a:pt x="1907" y="947"/>
                    <a:pt x="1873" y="947"/>
                  </a:cubicBezTo>
                  <a:cubicBezTo>
                    <a:pt x="1885" y="903"/>
                    <a:pt x="1907" y="881"/>
                    <a:pt x="1940" y="848"/>
                  </a:cubicBezTo>
                  <a:cubicBezTo>
                    <a:pt x="1968" y="825"/>
                    <a:pt x="1968" y="803"/>
                    <a:pt x="1990" y="776"/>
                  </a:cubicBezTo>
                  <a:cubicBezTo>
                    <a:pt x="2001" y="759"/>
                    <a:pt x="2023" y="759"/>
                    <a:pt x="2023" y="742"/>
                  </a:cubicBezTo>
                  <a:cubicBezTo>
                    <a:pt x="2023" y="731"/>
                    <a:pt x="2018" y="731"/>
                    <a:pt x="2018" y="720"/>
                  </a:cubicBezTo>
                  <a:cubicBezTo>
                    <a:pt x="2018" y="715"/>
                    <a:pt x="2023" y="715"/>
                    <a:pt x="2023" y="709"/>
                  </a:cubicBezTo>
                  <a:cubicBezTo>
                    <a:pt x="2023" y="654"/>
                    <a:pt x="2023" y="654"/>
                    <a:pt x="2023" y="654"/>
                  </a:cubicBezTo>
                  <a:cubicBezTo>
                    <a:pt x="2062" y="631"/>
                    <a:pt x="2084" y="615"/>
                    <a:pt x="2123" y="582"/>
                  </a:cubicBezTo>
                  <a:cubicBezTo>
                    <a:pt x="2139" y="570"/>
                    <a:pt x="2134" y="548"/>
                    <a:pt x="2156" y="537"/>
                  </a:cubicBezTo>
                  <a:cubicBezTo>
                    <a:pt x="2173" y="526"/>
                    <a:pt x="2189" y="537"/>
                    <a:pt x="2206" y="526"/>
                  </a:cubicBezTo>
                  <a:cubicBezTo>
                    <a:pt x="2223" y="521"/>
                    <a:pt x="2228" y="515"/>
                    <a:pt x="2245" y="504"/>
                  </a:cubicBezTo>
                  <a:cubicBezTo>
                    <a:pt x="2278" y="487"/>
                    <a:pt x="2295" y="471"/>
                    <a:pt x="2328" y="471"/>
                  </a:cubicBezTo>
                  <a:cubicBezTo>
                    <a:pt x="2372" y="465"/>
                    <a:pt x="2400" y="471"/>
                    <a:pt x="2433" y="449"/>
                  </a:cubicBezTo>
                  <a:cubicBezTo>
                    <a:pt x="2461" y="432"/>
                    <a:pt x="2466" y="415"/>
                    <a:pt x="2494" y="399"/>
                  </a:cubicBezTo>
                  <a:cubicBezTo>
                    <a:pt x="2505" y="399"/>
                    <a:pt x="2505" y="399"/>
                    <a:pt x="2505" y="399"/>
                  </a:cubicBezTo>
                  <a:cubicBezTo>
                    <a:pt x="2550" y="399"/>
                    <a:pt x="2572" y="371"/>
                    <a:pt x="2605" y="332"/>
                  </a:cubicBezTo>
                  <a:cubicBezTo>
                    <a:pt x="2610" y="332"/>
                    <a:pt x="2616" y="327"/>
                    <a:pt x="2616" y="321"/>
                  </a:cubicBezTo>
                  <a:close/>
                  <a:moveTo>
                    <a:pt x="1225" y="1053"/>
                  </a:moveTo>
                  <a:lnTo>
                    <a:pt x="1225" y="1053"/>
                  </a:lnTo>
                  <a:cubicBezTo>
                    <a:pt x="1236" y="1053"/>
                    <a:pt x="1242" y="1064"/>
                    <a:pt x="1253" y="1064"/>
                  </a:cubicBezTo>
                  <a:cubicBezTo>
                    <a:pt x="1264" y="1064"/>
                    <a:pt x="1269" y="1053"/>
                    <a:pt x="1280" y="1042"/>
                  </a:cubicBezTo>
                  <a:cubicBezTo>
                    <a:pt x="1297" y="1030"/>
                    <a:pt x="1314" y="1025"/>
                    <a:pt x="1314" y="1008"/>
                  </a:cubicBezTo>
                  <a:cubicBezTo>
                    <a:pt x="1314" y="997"/>
                    <a:pt x="1297" y="992"/>
                    <a:pt x="1280" y="992"/>
                  </a:cubicBezTo>
                  <a:cubicBezTo>
                    <a:pt x="1275" y="992"/>
                    <a:pt x="1275" y="981"/>
                    <a:pt x="1264" y="981"/>
                  </a:cubicBezTo>
                  <a:cubicBezTo>
                    <a:pt x="1247" y="986"/>
                    <a:pt x="1247" y="1008"/>
                    <a:pt x="1236" y="1019"/>
                  </a:cubicBezTo>
                  <a:cubicBezTo>
                    <a:pt x="1197" y="1047"/>
                    <a:pt x="1164" y="1030"/>
                    <a:pt x="1225" y="1053"/>
                  </a:cubicBezTo>
                  <a:close/>
                  <a:moveTo>
                    <a:pt x="178" y="548"/>
                  </a:moveTo>
                  <a:lnTo>
                    <a:pt x="178" y="548"/>
                  </a:lnTo>
                  <a:cubicBezTo>
                    <a:pt x="172" y="548"/>
                    <a:pt x="167" y="543"/>
                    <a:pt x="156" y="543"/>
                  </a:cubicBezTo>
                  <a:cubicBezTo>
                    <a:pt x="139" y="543"/>
                    <a:pt x="128" y="548"/>
                    <a:pt x="111" y="554"/>
                  </a:cubicBezTo>
                  <a:cubicBezTo>
                    <a:pt x="83" y="565"/>
                    <a:pt x="61" y="565"/>
                    <a:pt x="39" y="593"/>
                  </a:cubicBezTo>
                  <a:cubicBezTo>
                    <a:pt x="23" y="604"/>
                    <a:pt x="0" y="609"/>
                    <a:pt x="0" y="626"/>
                  </a:cubicBezTo>
                  <a:cubicBezTo>
                    <a:pt x="0" y="643"/>
                    <a:pt x="11" y="648"/>
                    <a:pt x="28" y="659"/>
                  </a:cubicBezTo>
                  <a:cubicBezTo>
                    <a:pt x="39" y="665"/>
                    <a:pt x="45" y="676"/>
                    <a:pt x="56" y="676"/>
                  </a:cubicBezTo>
                  <a:cubicBezTo>
                    <a:pt x="61" y="681"/>
                    <a:pt x="72" y="676"/>
                    <a:pt x="78" y="681"/>
                  </a:cubicBezTo>
                  <a:cubicBezTo>
                    <a:pt x="95" y="687"/>
                    <a:pt x="95" y="698"/>
                    <a:pt x="111" y="703"/>
                  </a:cubicBezTo>
                  <a:cubicBezTo>
                    <a:pt x="156" y="715"/>
                    <a:pt x="189" y="715"/>
                    <a:pt x="233" y="715"/>
                  </a:cubicBezTo>
                  <a:cubicBezTo>
                    <a:pt x="283" y="720"/>
                    <a:pt x="311" y="731"/>
                    <a:pt x="355" y="753"/>
                  </a:cubicBezTo>
                  <a:cubicBezTo>
                    <a:pt x="383" y="764"/>
                    <a:pt x="388" y="781"/>
                    <a:pt x="410" y="792"/>
                  </a:cubicBezTo>
                  <a:cubicBezTo>
                    <a:pt x="427" y="798"/>
                    <a:pt x="438" y="792"/>
                    <a:pt x="455" y="798"/>
                  </a:cubicBezTo>
                  <a:cubicBezTo>
                    <a:pt x="460" y="798"/>
                    <a:pt x="466" y="798"/>
                    <a:pt x="466" y="803"/>
                  </a:cubicBezTo>
                  <a:cubicBezTo>
                    <a:pt x="466" y="825"/>
                    <a:pt x="466" y="825"/>
                    <a:pt x="466" y="825"/>
                  </a:cubicBezTo>
                  <a:cubicBezTo>
                    <a:pt x="466" y="870"/>
                    <a:pt x="510" y="897"/>
                    <a:pt x="555" y="909"/>
                  </a:cubicBezTo>
                  <a:cubicBezTo>
                    <a:pt x="593" y="914"/>
                    <a:pt x="627" y="909"/>
                    <a:pt x="654" y="936"/>
                  </a:cubicBezTo>
                  <a:cubicBezTo>
                    <a:pt x="665" y="925"/>
                    <a:pt x="665" y="914"/>
                    <a:pt x="676" y="909"/>
                  </a:cubicBezTo>
                  <a:cubicBezTo>
                    <a:pt x="699" y="897"/>
                    <a:pt x="715" y="914"/>
                    <a:pt x="737" y="903"/>
                  </a:cubicBezTo>
                  <a:cubicBezTo>
                    <a:pt x="765" y="897"/>
                    <a:pt x="776" y="881"/>
                    <a:pt x="793" y="853"/>
                  </a:cubicBezTo>
                  <a:cubicBezTo>
                    <a:pt x="804" y="836"/>
                    <a:pt x="821" y="825"/>
                    <a:pt x="821" y="803"/>
                  </a:cubicBezTo>
                  <a:cubicBezTo>
                    <a:pt x="821" y="803"/>
                    <a:pt x="815" y="803"/>
                    <a:pt x="809" y="798"/>
                  </a:cubicBezTo>
                  <a:cubicBezTo>
                    <a:pt x="804" y="781"/>
                    <a:pt x="793" y="770"/>
                    <a:pt x="771" y="759"/>
                  </a:cubicBezTo>
                  <a:cubicBezTo>
                    <a:pt x="748" y="753"/>
                    <a:pt x="748" y="737"/>
                    <a:pt x="732" y="720"/>
                  </a:cubicBezTo>
                  <a:cubicBezTo>
                    <a:pt x="721" y="703"/>
                    <a:pt x="710" y="703"/>
                    <a:pt x="693" y="692"/>
                  </a:cubicBezTo>
                  <a:cubicBezTo>
                    <a:pt x="665" y="676"/>
                    <a:pt x="654" y="659"/>
                    <a:pt x="627" y="643"/>
                  </a:cubicBezTo>
                  <a:cubicBezTo>
                    <a:pt x="588" y="620"/>
                    <a:pt x="571" y="593"/>
                    <a:pt x="527" y="587"/>
                  </a:cubicBezTo>
                  <a:cubicBezTo>
                    <a:pt x="505" y="582"/>
                    <a:pt x="494" y="570"/>
                    <a:pt x="477" y="559"/>
                  </a:cubicBezTo>
                  <a:cubicBezTo>
                    <a:pt x="455" y="543"/>
                    <a:pt x="449" y="526"/>
                    <a:pt x="427" y="526"/>
                  </a:cubicBezTo>
                  <a:cubicBezTo>
                    <a:pt x="416" y="526"/>
                    <a:pt x="416" y="537"/>
                    <a:pt x="405" y="537"/>
                  </a:cubicBezTo>
                  <a:cubicBezTo>
                    <a:pt x="383" y="548"/>
                    <a:pt x="372" y="554"/>
                    <a:pt x="349" y="554"/>
                  </a:cubicBezTo>
                  <a:cubicBezTo>
                    <a:pt x="327" y="554"/>
                    <a:pt x="316" y="537"/>
                    <a:pt x="294" y="537"/>
                  </a:cubicBezTo>
                  <a:cubicBezTo>
                    <a:pt x="272" y="537"/>
                    <a:pt x="261" y="543"/>
                    <a:pt x="239" y="543"/>
                  </a:cubicBezTo>
                  <a:cubicBezTo>
                    <a:pt x="233" y="543"/>
                    <a:pt x="228" y="537"/>
                    <a:pt x="222" y="537"/>
                  </a:cubicBezTo>
                  <a:cubicBezTo>
                    <a:pt x="205" y="537"/>
                    <a:pt x="200" y="548"/>
                    <a:pt x="178" y="548"/>
                  </a:cubicBezTo>
                  <a:close/>
                  <a:moveTo>
                    <a:pt x="1668" y="1152"/>
                  </a:moveTo>
                  <a:lnTo>
                    <a:pt x="1668" y="1152"/>
                  </a:lnTo>
                  <a:cubicBezTo>
                    <a:pt x="1668" y="1169"/>
                    <a:pt x="1668" y="1180"/>
                    <a:pt x="1668" y="1197"/>
                  </a:cubicBezTo>
                  <a:cubicBezTo>
                    <a:pt x="1674" y="1197"/>
                    <a:pt x="1674" y="1197"/>
                    <a:pt x="1679" y="1197"/>
                  </a:cubicBezTo>
                  <a:cubicBezTo>
                    <a:pt x="1696" y="1197"/>
                    <a:pt x="1707" y="1186"/>
                    <a:pt x="1724" y="1180"/>
                  </a:cubicBezTo>
                  <a:cubicBezTo>
                    <a:pt x="1752" y="1163"/>
                    <a:pt x="1774" y="1158"/>
                    <a:pt x="1812" y="1158"/>
                  </a:cubicBezTo>
                  <a:cubicBezTo>
                    <a:pt x="1840" y="1158"/>
                    <a:pt x="1840" y="1119"/>
                    <a:pt x="1873" y="1108"/>
                  </a:cubicBezTo>
                  <a:cubicBezTo>
                    <a:pt x="1896" y="1102"/>
                    <a:pt x="1912" y="1097"/>
                    <a:pt x="1929" y="1075"/>
                  </a:cubicBezTo>
                  <a:cubicBezTo>
                    <a:pt x="1929" y="1069"/>
                    <a:pt x="1929" y="1069"/>
                    <a:pt x="1929" y="1069"/>
                  </a:cubicBezTo>
                  <a:cubicBezTo>
                    <a:pt x="1918" y="1064"/>
                    <a:pt x="1907" y="1064"/>
                    <a:pt x="1896" y="1064"/>
                  </a:cubicBezTo>
                  <a:cubicBezTo>
                    <a:pt x="1896" y="1053"/>
                    <a:pt x="1896" y="1047"/>
                    <a:pt x="1896" y="1042"/>
                  </a:cubicBezTo>
                  <a:cubicBezTo>
                    <a:pt x="1896" y="1025"/>
                    <a:pt x="1912" y="1025"/>
                    <a:pt x="1912" y="1008"/>
                  </a:cubicBezTo>
                  <a:cubicBezTo>
                    <a:pt x="1912" y="992"/>
                    <a:pt x="1912" y="992"/>
                    <a:pt x="1912" y="992"/>
                  </a:cubicBezTo>
                  <a:cubicBezTo>
                    <a:pt x="1901" y="992"/>
                    <a:pt x="1901" y="992"/>
                    <a:pt x="1901" y="992"/>
                  </a:cubicBezTo>
                  <a:cubicBezTo>
                    <a:pt x="1890" y="992"/>
                    <a:pt x="1890" y="1008"/>
                    <a:pt x="1879" y="1014"/>
                  </a:cubicBezTo>
                  <a:cubicBezTo>
                    <a:pt x="1873" y="1019"/>
                    <a:pt x="1862" y="1025"/>
                    <a:pt x="1851" y="1025"/>
                  </a:cubicBezTo>
                  <a:cubicBezTo>
                    <a:pt x="1835" y="1030"/>
                    <a:pt x="1835" y="1047"/>
                    <a:pt x="1818" y="1058"/>
                  </a:cubicBezTo>
                  <a:cubicBezTo>
                    <a:pt x="1807" y="1064"/>
                    <a:pt x="1807" y="1080"/>
                    <a:pt x="1790" y="1091"/>
                  </a:cubicBezTo>
                  <a:cubicBezTo>
                    <a:pt x="1774" y="1097"/>
                    <a:pt x="1763" y="1102"/>
                    <a:pt x="1746" y="1114"/>
                  </a:cubicBezTo>
                  <a:cubicBezTo>
                    <a:pt x="1718" y="1125"/>
                    <a:pt x="1668" y="1119"/>
                    <a:pt x="1668" y="1152"/>
                  </a:cubicBezTo>
                  <a:close/>
                  <a:moveTo>
                    <a:pt x="2500" y="38"/>
                  </a:moveTo>
                  <a:lnTo>
                    <a:pt x="2500" y="38"/>
                  </a:lnTo>
                  <a:cubicBezTo>
                    <a:pt x="2494" y="38"/>
                    <a:pt x="2489" y="33"/>
                    <a:pt x="2483" y="33"/>
                  </a:cubicBezTo>
                  <a:cubicBezTo>
                    <a:pt x="2461" y="33"/>
                    <a:pt x="2450" y="44"/>
                    <a:pt x="2433" y="44"/>
                  </a:cubicBezTo>
                  <a:cubicBezTo>
                    <a:pt x="2411" y="44"/>
                    <a:pt x="2405" y="16"/>
                    <a:pt x="2383" y="16"/>
                  </a:cubicBezTo>
                  <a:cubicBezTo>
                    <a:pt x="2372" y="16"/>
                    <a:pt x="2372" y="27"/>
                    <a:pt x="2367" y="33"/>
                  </a:cubicBezTo>
                  <a:cubicBezTo>
                    <a:pt x="2361" y="44"/>
                    <a:pt x="2333" y="66"/>
                    <a:pt x="2356" y="66"/>
                  </a:cubicBezTo>
                  <a:cubicBezTo>
                    <a:pt x="2422" y="66"/>
                    <a:pt x="2261" y="166"/>
                    <a:pt x="2344" y="166"/>
                  </a:cubicBezTo>
                  <a:cubicBezTo>
                    <a:pt x="2361" y="166"/>
                    <a:pt x="2372" y="149"/>
                    <a:pt x="2394" y="149"/>
                  </a:cubicBezTo>
                  <a:cubicBezTo>
                    <a:pt x="2400" y="149"/>
                    <a:pt x="2405" y="155"/>
                    <a:pt x="2411" y="155"/>
                  </a:cubicBezTo>
                  <a:cubicBezTo>
                    <a:pt x="2433" y="155"/>
                    <a:pt x="2439" y="127"/>
                    <a:pt x="2461" y="127"/>
                  </a:cubicBezTo>
                  <a:cubicBezTo>
                    <a:pt x="2477" y="127"/>
                    <a:pt x="2489" y="133"/>
                    <a:pt x="2505" y="133"/>
                  </a:cubicBezTo>
                  <a:cubicBezTo>
                    <a:pt x="2561" y="133"/>
                    <a:pt x="2594" y="105"/>
                    <a:pt x="2655" y="105"/>
                  </a:cubicBezTo>
                  <a:cubicBezTo>
                    <a:pt x="2655" y="99"/>
                    <a:pt x="2655" y="94"/>
                    <a:pt x="2655" y="88"/>
                  </a:cubicBezTo>
                  <a:cubicBezTo>
                    <a:pt x="2655" y="66"/>
                    <a:pt x="2649" y="27"/>
                    <a:pt x="2627" y="27"/>
                  </a:cubicBezTo>
                  <a:cubicBezTo>
                    <a:pt x="2605" y="27"/>
                    <a:pt x="2594" y="38"/>
                    <a:pt x="2577" y="38"/>
                  </a:cubicBezTo>
                  <a:cubicBezTo>
                    <a:pt x="2561" y="38"/>
                    <a:pt x="2550" y="27"/>
                    <a:pt x="2533" y="27"/>
                  </a:cubicBezTo>
                  <a:cubicBezTo>
                    <a:pt x="2516" y="27"/>
                    <a:pt x="2511" y="38"/>
                    <a:pt x="2500" y="38"/>
                  </a:cubicBezTo>
                  <a:close/>
                  <a:moveTo>
                    <a:pt x="1702" y="194"/>
                  </a:moveTo>
                  <a:lnTo>
                    <a:pt x="1702" y="194"/>
                  </a:lnTo>
                  <a:cubicBezTo>
                    <a:pt x="1702" y="205"/>
                    <a:pt x="1707" y="210"/>
                    <a:pt x="1707" y="221"/>
                  </a:cubicBezTo>
                  <a:cubicBezTo>
                    <a:pt x="1724" y="210"/>
                    <a:pt x="1724" y="194"/>
                    <a:pt x="1740" y="183"/>
                  </a:cubicBezTo>
                  <a:cubicBezTo>
                    <a:pt x="1763" y="166"/>
                    <a:pt x="1796" y="177"/>
                    <a:pt x="1807" y="155"/>
                  </a:cubicBezTo>
                  <a:cubicBezTo>
                    <a:pt x="1807" y="144"/>
                    <a:pt x="1807" y="144"/>
                    <a:pt x="1807" y="144"/>
                  </a:cubicBezTo>
                  <a:cubicBezTo>
                    <a:pt x="1785" y="144"/>
                    <a:pt x="1785" y="144"/>
                    <a:pt x="1785" y="144"/>
                  </a:cubicBezTo>
                  <a:cubicBezTo>
                    <a:pt x="1763" y="144"/>
                    <a:pt x="1746" y="155"/>
                    <a:pt x="1729" y="166"/>
                  </a:cubicBezTo>
                  <a:cubicBezTo>
                    <a:pt x="1718" y="177"/>
                    <a:pt x="1702" y="183"/>
                    <a:pt x="1702" y="194"/>
                  </a:cubicBezTo>
                  <a:close/>
                  <a:moveTo>
                    <a:pt x="1840" y="61"/>
                  </a:moveTo>
                  <a:lnTo>
                    <a:pt x="1840" y="61"/>
                  </a:lnTo>
                  <a:cubicBezTo>
                    <a:pt x="1812" y="66"/>
                    <a:pt x="1796" y="77"/>
                    <a:pt x="1774" y="94"/>
                  </a:cubicBezTo>
                  <a:cubicBezTo>
                    <a:pt x="1768" y="99"/>
                    <a:pt x="1757" y="99"/>
                    <a:pt x="1757" y="111"/>
                  </a:cubicBezTo>
                  <a:cubicBezTo>
                    <a:pt x="1757" y="127"/>
                    <a:pt x="1757" y="127"/>
                    <a:pt x="1757" y="127"/>
                  </a:cubicBezTo>
                  <a:cubicBezTo>
                    <a:pt x="1801" y="127"/>
                    <a:pt x="1801" y="127"/>
                    <a:pt x="1801" y="127"/>
                  </a:cubicBezTo>
                  <a:cubicBezTo>
                    <a:pt x="1807" y="127"/>
                    <a:pt x="1807" y="127"/>
                    <a:pt x="1812" y="127"/>
                  </a:cubicBezTo>
                  <a:cubicBezTo>
                    <a:pt x="1824" y="127"/>
                    <a:pt x="1829" y="133"/>
                    <a:pt x="1840" y="133"/>
                  </a:cubicBezTo>
                  <a:cubicBezTo>
                    <a:pt x="1868" y="133"/>
                    <a:pt x="1885" y="116"/>
                    <a:pt x="1885" y="88"/>
                  </a:cubicBezTo>
                  <a:cubicBezTo>
                    <a:pt x="1885" y="72"/>
                    <a:pt x="1851" y="77"/>
                    <a:pt x="1840" y="61"/>
                  </a:cubicBezTo>
                  <a:close/>
                  <a:moveTo>
                    <a:pt x="2078" y="44"/>
                  </a:moveTo>
                  <a:lnTo>
                    <a:pt x="2078" y="44"/>
                  </a:lnTo>
                  <a:cubicBezTo>
                    <a:pt x="2095" y="55"/>
                    <a:pt x="2117" y="55"/>
                    <a:pt x="2134" y="61"/>
                  </a:cubicBezTo>
                  <a:cubicBezTo>
                    <a:pt x="2123" y="88"/>
                    <a:pt x="2101" y="88"/>
                    <a:pt x="2078" y="99"/>
                  </a:cubicBezTo>
                  <a:cubicBezTo>
                    <a:pt x="2062" y="105"/>
                    <a:pt x="2056" y="116"/>
                    <a:pt x="2051" y="127"/>
                  </a:cubicBezTo>
                  <a:cubicBezTo>
                    <a:pt x="2045" y="138"/>
                    <a:pt x="2045" y="155"/>
                    <a:pt x="2034" y="155"/>
                  </a:cubicBezTo>
                  <a:cubicBezTo>
                    <a:pt x="2023" y="155"/>
                    <a:pt x="2023" y="138"/>
                    <a:pt x="2018" y="138"/>
                  </a:cubicBezTo>
                  <a:cubicBezTo>
                    <a:pt x="2001" y="138"/>
                    <a:pt x="2001" y="155"/>
                    <a:pt x="1984" y="155"/>
                  </a:cubicBezTo>
                  <a:cubicBezTo>
                    <a:pt x="1990" y="171"/>
                    <a:pt x="2001" y="177"/>
                    <a:pt x="2001" y="194"/>
                  </a:cubicBezTo>
                  <a:cubicBezTo>
                    <a:pt x="2001" y="194"/>
                    <a:pt x="2001" y="199"/>
                    <a:pt x="2001" y="205"/>
                  </a:cubicBezTo>
                  <a:cubicBezTo>
                    <a:pt x="1990" y="205"/>
                    <a:pt x="1990" y="205"/>
                    <a:pt x="1990" y="205"/>
                  </a:cubicBezTo>
                  <a:cubicBezTo>
                    <a:pt x="1962" y="194"/>
                    <a:pt x="1962" y="194"/>
                    <a:pt x="1962" y="194"/>
                  </a:cubicBezTo>
                  <a:cubicBezTo>
                    <a:pt x="1940" y="194"/>
                    <a:pt x="1934" y="216"/>
                    <a:pt x="1918" y="216"/>
                  </a:cubicBezTo>
                  <a:cubicBezTo>
                    <a:pt x="1907" y="216"/>
                    <a:pt x="1901" y="199"/>
                    <a:pt x="1890" y="199"/>
                  </a:cubicBezTo>
                  <a:cubicBezTo>
                    <a:pt x="1879" y="194"/>
                    <a:pt x="1868" y="194"/>
                    <a:pt x="1851" y="188"/>
                  </a:cubicBezTo>
                  <a:cubicBezTo>
                    <a:pt x="1851" y="171"/>
                    <a:pt x="1868" y="171"/>
                    <a:pt x="1879" y="160"/>
                  </a:cubicBezTo>
                  <a:cubicBezTo>
                    <a:pt x="1879" y="155"/>
                    <a:pt x="1879" y="149"/>
                    <a:pt x="1879" y="144"/>
                  </a:cubicBezTo>
                  <a:cubicBezTo>
                    <a:pt x="1896" y="122"/>
                    <a:pt x="1918" y="122"/>
                    <a:pt x="1945" y="122"/>
                  </a:cubicBezTo>
                  <a:cubicBezTo>
                    <a:pt x="1945" y="99"/>
                    <a:pt x="1945" y="99"/>
                    <a:pt x="1945" y="99"/>
                  </a:cubicBezTo>
                  <a:cubicBezTo>
                    <a:pt x="1934" y="99"/>
                    <a:pt x="1923" y="99"/>
                    <a:pt x="1923" y="88"/>
                  </a:cubicBezTo>
                  <a:lnTo>
                    <a:pt x="1923" y="83"/>
                  </a:lnTo>
                  <a:cubicBezTo>
                    <a:pt x="1940" y="77"/>
                    <a:pt x="1951" y="77"/>
                    <a:pt x="1962" y="72"/>
                  </a:cubicBezTo>
                  <a:cubicBezTo>
                    <a:pt x="1968" y="66"/>
                    <a:pt x="1973" y="61"/>
                    <a:pt x="1979" y="61"/>
                  </a:cubicBezTo>
                  <a:cubicBezTo>
                    <a:pt x="1984" y="61"/>
                    <a:pt x="1984" y="66"/>
                    <a:pt x="1984" y="66"/>
                  </a:cubicBezTo>
                  <a:cubicBezTo>
                    <a:pt x="1984" y="83"/>
                    <a:pt x="1968" y="88"/>
                    <a:pt x="1968" y="105"/>
                  </a:cubicBezTo>
                  <a:cubicBezTo>
                    <a:pt x="1968" y="116"/>
                    <a:pt x="1973" y="127"/>
                    <a:pt x="1984" y="127"/>
                  </a:cubicBezTo>
                  <a:cubicBezTo>
                    <a:pt x="2012" y="127"/>
                    <a:pt x="2006" y="88"/>
                    <a:pt x="2023" y="61"/>
                  </a:cubicBezTo>
                  <a:cubicBezTo>
                    <a:pt x="2023" y="66"/>
                    <a:pt x="2023" y="66"/>
                    <a:pt x="2029" y="66"/>
                  </a:cubicBezTo>
                  <a:cubicBezTo>
                    <a:pt x="2051" y="66"/>
                    <a:pt x="2056" y="50"/>
                    <a:pt x="2078" y="44"/>
                  </a:cubicBezTo>
                  <a:close/>
                  <a:moveTo>
                    <a:pt x="2289" y="44"/>
                  </a:moveTo>
                  <a:lnTo>
                    <a:pt x="2289" y="44"/>
                  </a:lnTo>
                  <a:cubicBezTo>
                    <a:pt x="2295" y="72"/>
                    <a:pt x="2289" y="94"/>
                    <a:pt x="2278" y="116"/>
                  </a:cubicBezTo>
                  <a:cubicBezTo>
                    <a:pt x="2267" y="133"/>
                    <a:pt x="2267" y="144"/>
                    <a:pt x="2256" y="155"/>
                  </a:cubicBezTo>
                  <a:cubicBezTo>
                    <a:pt x="2239" y="177"/>
                    <a:pt x="2239" y="199"/>
                    <a:pt x="2217" y="199"/>
                  </a:cubicBezTo>
                  <a:cubicBezTo>
                    <a:pt x="2211" y="199"/>
                    <a:pt x="2211" y="199"/>
                    <a:pt x="2206" y="199"/>
                  </a:cubicBezTo>
                  <a:cubicBezTo>
                    <a:pt x="2206" y="183"/>
                    <a:pt x="2195" y="171"/>
                    <a:pt x="2189" y="160"/>
                  </a:cubicBezTo>
                  <a:cubicBezTo>
                    <a:pt x="2184" y="155"/>
                    <a:pt x="2184" y="144"/>
                    <a:pt x="2178" y="144"/>
                  </a:cubicBezTo>
                  <a:cubicBezTo>
                    <a:pt x="2167" y="144"/>
                    <a:pt x="2162" y="149"/>
                    <a:pt x="2156" y="149"/>
                  </a:cubicBezTo>
                  <a:cubicBezTo>
                    <a:pt x="2151" y="149"/>
                    <a:pt x="2145" y="149"/>
                    <a:pt x="2139" y="149"/>
                  </a:cubicBezTo>
                  <a:cubicBezTo>
                    <a:pt x="2151" y="138"/>
                    <a:pt x="2156" y="133"/>
                    <a:pt x="2162" y="122"/>
                  </a:cubicBezTo>
                  <a:cubicBezTo>
                    <a:pt x="2167" y="111"/>
                    <a:pt x="2173" y="99"/>
                    <a:pt x="2184" y="99"/>
                  </a:cubicBezTo>
                  <a:cubicBezTo>
                    <a:pt x="2195" y="99"/>
                    <a:pt x="2195" y="116"/>
                    <a:pt x="2206" y="116"/>
                  </a:cubicBezTo>
                  <a:cubicBezTo>
                    <a:pt x="2239" y="116"/>
                    <a:pt x="2245" y="83"/>
                    <a:pt x="2261" y="61"/>
                  </a:cubicBezTo>
                  <a:cubicBezTo>
                    <a:pt x="2267" y="55"/>
                    <a:pt x="2272" y="44"/>
                    <a:pt x="2278" y="44"/>
                  </a:cubicBezTo>
                  <a:cubicBezTo>
                    <a:pt x="2284" y="44"/>
                    <a:pt x="2289" y="44"/>
                    <a:pt x="2289" y="44"/>
                  </a:cubicBezTo>
                  <a:close/>
                  <a:moveTo>
                    <a:pt x="1674" y="221"/>
                  </a:moveTo>
                  <a:lnTo>
                    <a:pt x="1674" y="221"/>
                  </a:lnTo>
                  <a:cubicBezTo>
                    <a:pt x="1646" y="227"/>
                    <a:pt x="1630" y="238"/>
                    <a:pt x="1602" y="249"/>
                  </a:cubicBezTo>
                  <a:cubicBezTo>
                    <a:pt x="1585" y="255"/>
                    <a:pt x="1569" y="249"/>
                    <a:pt x="1552" y="255"/>
                  </a:cubicBezTo>
                  <a:cubicBezTo>
                    <a:pt x="1524" y="266"/>
                    <a:pt x="1508" y="277"/>
                    <a:pt x="1480" y="277"/>
                  </a:cubicBezTo>
                  <a:cubicBezTo>
                    <a:pt x="1441" y="277"/>
                    <a:pt x="1441" y="277"/>
                    <a:pt x="1441" y="277"/>
                  </a:cubicBezTo>
                  <a:cubicBezTo>
                    <a:pt x="1425" y="277"/>
                    <a:pt x="1413" y="271"/>
                    <a:pt x="1391" y="271"/>
                  </a:cubicBezTo>
                  <a:cubicBezTo>
                    <a:pt x="1347" y="271"/>
                    <a:pt x="1325" y="304"/>
                    <a:pt x="1280" y="321"/>
                  </a:cubicBezTo>
                  <a:cubicBezTo>
                    <a:pt x="1269" y="327"/>
                    <a:pt x="1264" y="332"/>
                    <a:pt x="1253" y="332"/>
                  </a:cubicBezTo>
                  <a:cubicBezTo>
                    <a:pt x="1242" y="332"/>
                    <a:pt x="1236" y="327"/>
                    <a:pt x="1225" y="327"/>
                  </a:cubicBezTo>
                  <a:cubicBezTo>
                    <a:pt x="1142" y="327"/>
                    <a:pt x="1164" y="304"/>
                    <a:pt x="1120" y="304"/>
                  </a:cubicBezTo>
                  <a:cubicBezTo>
                    <a:pt x="1109" y="304"/>
                    <a:pt x="1109" y="310"/>
                    <a:pt x="1098" y="310"/>
                  </a:cubicBezTo>
                  <a:cubicBezTo>
                    <a:pt x="1087" y="310"/>
                    <a:pt x="1081" y="304"/>
                    <a:pt x="1070" y="304"/>
                  </a:cubicBezTo>
                  <a:cubicBezTo>
                    <a:pt x="1048" y="304"/>
                    <a:pt x="1042" y="327"/>
                    <a:pt x="1031" y="349"/>
                  </a:cubicBezTo>
                  <a:cubicBezTo>
                    <a:pt x="1014" y="349"/>
                    <a:pt x="1009" y="349"/>
                    <a:pt x="992" y="349"/>
                  </a:cubicBezTo>
                  <a:cubicBezTo>
                    <a:pt x="959" y="349"/>
                    <a:pt x="948" y="360"/>
                    <a:pt x="915" y="360"/>
                  </a:cubicBezTo>
                  <a:cubicBezTo>
                    <a:pt x="881" y="360"/>
                    <a:pt x="865" y="354"/>
                    <a:pt x="837" y="332"/>
                  </a:cubicBezTo>
                  <a:cubicBezTo>
                    <a:pt x="826" y="327"/>
                    <a:pt x="815" y="310"/>
                    <a:pt x="798" y="310"/>
                  </a:cubicBezTo>
                  <a:cubicBezTo>
                    <a:pt x="782" y="310"/>
                    <a:pt x="776" y="327"/>
                    <a:pt x="760" y="327"/>
                  </a:cubicBezTo>
                  <a:cubicBezTo>
                    <a:pt x="743" y="327"/>
                    <a:pt x="737" y="316"/>
                    <a:pt x="726" y="310"/>
                  </a:cubicBezTo>
                  <a:cubicBezTo>
                    <a:pt x="710" y="304"/>
                    <a:pt x="693" y="310"/>
                    <a:pt x="676" y="310"/>
                  </a:cubicBezTo>
                  <a:cubicBezTo>
                    <a:pt x="643" y="310"/>
                    <a:pt x="621" y="316"/>
                    <a:pt x="588" y="316"/>
                  </a:cubicBezTo>
                  <a:cubicBezTo>
                    <a:pt x="571" y="316"/>
                    <a:pt x="566" y="316"/>
                    <a:pt x="549" y="310"/>
                  </a:cubicBezTo>
                  <a:cubicBezTo>
                    <a:pt x="538" y="304"/>
                    <a:pt x="538" y="282"/>
                    <a:pt x="527" y="282"/>
                  </a:cubicBezTo>
                  <a:cubicBezTo>
                    <a:pt x="510" y="282"/>
                    <a:pt x="510" y="304"/>
                    <a:pt x="494" y="304"/>
                  </a:cubicBezTo>
                  <a:cubicBezTo>
                    <a:pt x="455" y="304"/>
                    <a:pt x="455" y="304"/>
                    <a:pt x="455" y="304"/>
                  </a:cubicBezTo>
                  <a:cubicBezTo>
                    <a:pt x="444" y="304"/>
                    <a:pt x="438" y="316"/>
                    <a:pt x="433" y="332"/>
                  </a:cubicBezTo>
                  <a:cubicBezTo>
                    <a:pt x="427" y="327"/>
                    <a:pt x="427" y="327"/>
                    <a:pt x="427" y="327"/>
                  </a:cubicBezTo>
                  <a:cubicBezTo>
                    <a:pt x="422" y="299"/>
                    <a:pt x="372" y="299"/>
                    <a:pt x="372" y="271"/>
                  </a:cubicBezTo>
                  <a:cubicBezTo>
                    <a:pt x="372" y="227"/>
                    <a:pt x="372" y="227"/>
                    <a:pt x="372" y="227"/>
                  </a:cubicBezTo>
                  <a:cubicBezTo>
                    <a:pt x="372" y="210"/>
                    <a:pt x="377" y="199"/>
                    <a:pt x="388" y="188"/>
                  </a:cubicBezTo>
                  <a:cubicBezTo>
                    <a:pt x="416" y="160"/>
                    <a:pt x="383" y="155"/>
                    <a:pt x="427" y="155"/>
                  </a:cubicBezTo>
                  <a:cubicBezTo>
                    <a:pt x="444" y="155"/>
                    <a:pt x="449" y="144"/>
                    <a:pt x="460" y="133"/>
                  </a:cubicBezTo>
                  <a:cubicBezTo>
                    <a:pt x="477" y="122"/>
                    <a:pt x="494" y="127"/>
                    <a:pt x="505" y="116"/>
                  </a:cubicBezTo>
                  <a:cubicBezTo>
                    <a:pt x="538" y="99"/>
                    <a:pt x="549" y="77"/>
                    <a:pt x="588" y="77"/>
                  </a:cubicBezTo>
                  <a:cubicBezTo>
                    <a:pt x="599" y="77"/>
                    <a:pt x="604" y="77"/>
                    <a:pt x="615" y="77"/>
                  </a:cubicBezTo>
                  <a:cubicBezTo>
                    <a:pt x="627" y="77"/>
                    <a:pt x="632" y="66"/>
                    <a:pt x="643" y="66"/>
                  </a:cubicBezTo>
                  <a:cubicBezTo>
                    <a:pt x="660" y="66"/>
                    <a:pt x="660" y="77"/>
                    <a:pt x="676" y="77"/>
                  </a:cubicBezTo>
                  <a:cubicBezTo>
                    <a:pt x="682" y="77"/>
                    <a:pt x="688" y="72"/>
                    <a:pt x="699" y="72"/>
                  </a:cubicBezTo>
                  <a:cubicBezTo>
                    <a:pt x="704" y="72"/>
                    <a:pt x="710" y="77"/>
                    <a:pt x="715" y="77"/>
                  </a:cubicBezTo>
                  <a:cubicBezTo>
                    <a:pt x="721" y="77"/>
                    <a:pt x="721" y="72"/>
                    <a:pt x="726" y="72"/>
                  </a:cubicBezTo>
                  <a:cubicBezTo>
                    <a:pt x="760" y="72"/>
                    <a:pt x="760" y="116"/>
                    <a:pt x="793" y="116"/>
                  </a:cubicBezTo>
                  <a:cubicBezTo>
                    <a:pt x="809" y="116"/>
                    <a:pt x="815" y="111"/>
                    <a:pt x="832" y="111"/>
                  </a:cubicBezTo>
                  <a:cubicBezTo>
                    <a:pt x="876" y="111"/>
                    <a:pt x="876" y="111"/>
                    <a:pt x="876" y="111"/>
                  </a:cubicBezTo>
                  <a:cubicBezTo>
                    <a:pt x="881" y="111"/>
                    <a:pt x="881" y="116"/>
                    <a:pt x="887" y="122"/>
                  </a:cubicBezTo>
                  <a:cubicBezTo>
                    <a:pt x="931" y="138"/>
                    <a:pt x="931" y="138"/>
                    <a:pt x="931" y="138"/>
                  </a:cubicBezTo>
                  <a:cubicBezTo>
                    <a:pt x="970" y="155"/>
                    <a:pt x="992" y="160"/>
                    <a:pt x="1026" y="177"/>
                  </a:cubicBezTo>
                  <a:cubicBezTo>
                    <a:pt x="1048" y="194"/>
                    <a:pt x="1059" y="210"/>
                    <a:pt x="1081" y="210"/>
                  </a:cubicBezTo>
                  <a:cubicBezTo>
                    <a:pt x="1114" y="210"/>
                    <a:pt x="1120" y="171"/>
                    <a:pt x="1147" y="171"/>
                  </a:cubicBezTo>
                  <a:cubicBezTo>
                    <a:pt x="1159" y="171"/>
                    <a:pt x="1164" y="177"/>
                    <a:pt x="1175" y="177"/>
                  </a:cubicBezTo>
                  <a:cubicBezTo>
                    <a:pt x="1186" y="177"/>
                    <a:pt x="1197" y="171"/>
                    <a:pt x="1208" y="171"/>
                  </a:cubicBezTo>
                  <a:cubicBezTo>
                    <a:pt x="1231" y="171"/>
                    <a:pt x="1242" y="177"/>
                    <a:pt x="1264" y="177"/>
                  </a:cubicBezTo>
                  <a:cubicBezTo>
                    <a:pt x="1347" y="177"/>
                    <a:pt x="1314" y="177"/>
                    <a:pt x="1402" y="216"/>
                  </a:cubicBezTo>
                  <a:cubicBezTo>
                    <a:pt x="1425" y="227"/>
                    <a:pt x="1436" y="238"/>
                    <a:pt x="1452" y="238"/>
                  </a:cubicBezTo>
                  <a:cubicBezTo>
                    <a:pt x="1480" y="238"/>
                    <a:pt x="1497" y="227"/>
                    <a:pt x="1513" y="205"/>
                  </a:cubicBezTo>
                  <a:cubicBezTo>
                    <a:pt x="1524" y="194"/>
                    <a:pt x="1519" y="183"/>
                    <a:pt x="1524" y="166"/>
                  </a:cubicBezTo>
                  <a:cubicBezTo>
                    <a:pt x="1535" y="144"/>
                    <a:pt x="1563" y="149"/>
                    <a:pt x="1580" y="133"/>
                  </a:cubicBezTo>
                  <a:cubicBezTo>
                    <a:pt x="1591" y="122"/>
                    <a:pt x="1602" y="122"/>
                    <a:pt x="1619" y="116"/>
                  </a:cubicBezTo>
                  <a:cubicBezTo>
                    <a:pt x="1641" y="111"/>
                    <a:pt x="1657" y="105"/>
                    <a:pt x="1679" y="94"/>
                  </a:cubicBezTo>
                  <a:cubicBezTo>
                    <a:pt x="1691" y="88"/>
                    <a:pt x="1707" y="83"/>
                    <a:pt x="1707" y="66"/>
                  </a:cubicBezTo>
                  <a:cubicBezTo>
                    <a:pt x="1707" y="55"/>
                    <a:pt x="1702" y="44"/>
                    <a:pt x="1691" y="44"/>
                  </a:cubicBezTo>
                  <a:cubicBezTo>
                    <a:pt x="1674" y="44"/>
                    <a:pt x="1663" y="50"/>
                    <a:pt x="1646" y="50"/>
                  </a:cubicBezTo>
                  <a:cubicBezTo>
                    <a:pt x="1646" y="44"/>
                    <a:pt x="1646" y="44"/>
                    <a:pt x="1646" y="44"/>
                  </a:cubicBezTo>
                  <a:cubicBezTo>
                    <a:pt x="1657" y="22"/>
                    <a:pt x="1668" y="0"/>
                    <a:pt x="1696" y="0"/>
                  </a:cubicBezTo>
                  <a:cubicBezTo>
                    <a:pt x="1718" y="0"/>
                    <a:pt x="1724" y="16"/>
                    <a:pt x="1735" y="38"/>
                  </a:cubicBezTo>
                  <a:cubicBezTo>
                    <a:pt x="1740" y="55"/>
                    <a:pt x="1746" y="66"/>
                    <a:pt x="1746" y="83"/>
                  </a:cubicBezTo>
                  <a:cubicBezTo>
                    <a:pt x="1746" y="116"/>
                    <a:pt x="1746" y="99"/>
                    <a:pt x="1724" y="105"/>
                  </a:cubicBezTo>
                  <a:cubicBezTo>
                    <a:pt x="1707" y="111"/>
                    <a:pt x="1713" y="133"/>
                    <a:pt x="1702" y="144"/>
                  </a:cubicBezTo>
                  <a:cubicBezTo>
                    <a:pt x="1691" y="155"/>
                    <a:pt x="1679" y="149"/>
                    <a:pt x="1663" y="149"/>
                  </a:cubicBezTo>
                  <a:cubicBezTo>
                    <a:pt x="1657" y="160"/>
                    <a:pt x="1657" y="160"/>
                    <a:pt x="1657" y="160"/>
                  </a:cubicBezTo>
                  <a:cubicBezTo>
                    <a:pt x="1668" y="171"/>
                    <a:pt x="1674" y="183"/>
                    <a:pt x="1674" y="194"/>
                  </a:cubicBezTo>
                  <a:cubicBezTo>
                    <a:pt x="1674" y="205"/>
                    <a:pt x="1674" y="210"/>
                    <a:pt x="1674" y="221"/>
                  </a:cubicBezTo>
                  <a:close/>
                  <a:moveTo>
                    <a:pt x="244" y="166"/>
                  </a:moveTo>
                  <a:lnTo>
                    <a:pt x="244" y="166"/>
                  </a:lnTo>
                  <a:cubicBezTo>
                    <a:pt x="183" y="155"/>
                    <a:pt x="211" y="160"/>
                    <a:pt x="189" y="221"/>
                  </a:cubicBezTo>
                  <a:cubicBezTo>
                    <a:pt x="200" y="232"/>
                    <a:pt x="200" y="232"/>
                    <a:pt x="200" y="232"/>
                  </a:cubicBezTo>
                  <a:cubicBezTo>
                    <a:pt x="200" y="244"/>
                    <a:pt x="200" y="249"/>
                    <a:pt x="200" y="255"/>
                  </a:cubicBezTo>
                  <a:cubicBezTo>
                    <a:pt x="200" y="266"/>
                    <a:pt x="200" y="277"/>
                    <a:pt x="211" y="277"/>
                  </a:cubicBezTo>
                  <a:cubicBezTo>
                    <a:pt x="222" y="277"/>
                    <a:pt x="222" y="260"/>
                    <a:pt x="222" y="249"/>
                  </a:cubicBezTo>
                  <a:cubicBezTo>
                    <a:pt x="228" y="232"/>
                    <a:pt x="233" y="210"/>
                    <a:pt x="255" y="210"/>
                  </a:cubicBezTo>
                  <a:cubicBezTo>
                    <a:pt x="261" y="210"/>
                    <a:pt x="261" y="216"/>
                    <a:pt x="266" y="216"/>
                  </a:cubicBezTo>
                  <a:cubicBezTo>
                    <a:pt x="272" y="216"/>
                    <a:pt x="272" y="205"/>
                    <a:pt x="272" y="199"/>
                  </a:cubicBezTo>
                  <a:cubicBezTo>
                    <a:pt x="272" y="183"/>
                    <a:pt x="255" y="171"/>
                    <a:pt x="244" y="166"/>
                  </a:cubicBezTo>
                  <a:close/>
                  <a:moveTo>
                    <a:pt x="300" y="288"/>
                  </a:moveTo>
                  <a:lnTo>
                    <a:pt x="300" y="288"/>
                  </a:lnTo>
                  <a:cubicBezTo>
                    <a:pt x="300" y="293"/>
                    <a:pt x="300" y="293"/>
                    <a:pt x="300" y="293"/>
                  </a:cubicBezTo>
                  <a:cubicBezTo>
                    <a:pt x="316" y="293"/>
                    <a:pt x="322" y="299"/>
                    <a:pt x="333" y="293"/>
                  </a:cubicBezTo>
                  <a:cubicBezTo>
                    <a:pt x="338" y="210"/>
                    <a:pt x="311" y="238"/>
                    <a:pt x="300" y="288"/>
                  </a:cubicBezTo>
                  <a:close/>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90" name="Freeform 112">
              <a:extLst>
                <a:ext uri="{FF2B5EF4-FFF2-40B4-BE49-F238E27FC236}">
                  <a16:creationId xmlns:a16="http://schemas.microsoft.com/office/drawing/2014/main" xmlns="" id="{7FC55FB6-38B2-4702-B1C8-22D56D2E5E59}"/>
                </a:ext>
              </a:extLst>
            </p:cNvPr>
            <p:cNvSpPr>
              <a:spLocks noChangeArrowheads="1"/>
            </p:cNvSpPr>
            <p:nvPr/>
          </p:nvSpPr>
          <p:spPr bwMode="auto">
            <a:xfrm>
              <a:off x="19910716" y="4741864"/>
              <a:ext cx="511142" cy="155575"/>
            </a:xfrm>
            <a:custGeom>
              <a:avLst/>
              <a:gdLst>
                <a:gd name="T0" fmla="*/ 94 w 1418"/>
                <a:gd name="T1" fmla="*/ 232 h 433"/>
                <a:gd name="T2" fmla="*/ 38 w 1418"/>
                <a:gd name="T3" fmla="*/ 299 h 433"/>
                <a:gd name="T4" fmla="*/ 16 w 1418"/>
                <a:gd name="T5" fmla="*/ 321 h 433"/>
                <a:gd name="T6" fmla="*/ 77 w 1418"/>
                <a:gd name="T7" fmla="*/ 327 h 433"/>
                <a:gd name="T8" fmla="*/ 177 w 1418"/>
                <a:gd name="T9" fmla="*/ 349 h 433"/>
                <a:gd name="T10" fmla="*/ 271 w 1418"/>
                <a:gd name="T11" fmla="*/ 354 h 433"/>
                <a:gd name="T12" fmla="*/ 332 w 1418"/>
                <a:gd name="T13" fmla="*/ 244 h 433"/>
                <a:gd name="T14" fmla="*/ 326 w 1418"/>
                <a:gd name="T15" fmla="*/ 83 h 433"/>
                <a:gd name="T16" fmla="*/ 121 w 1418"/>
                <a:gd name="T17" fmla="*/ 127 h 433"/>
                <a:gd name="T18" fmla="*/ 681 w 1418"/>
                <a:gd name="T19" fmla="*/ 55 h 433"/>
                <a:gd name="T20" fmla="*/ 714 w 1418"/>
                <a:gd name="T21" fmla="*/ 122 h 433"/>
                <a:gd name="T22" fmla="*/ 770 w 1418"/>
                <a:gd name="T23" fmla="*/ 16 h 433"/>
                <a:gd name="T24" fmla="*/ 681 w 1418"/>
                <a:gd name="T25" fmla="*/ 55 h 433"/>
                <a:gd name="T26" fmla="*/ 1112 w 1418"/>
                <a:gd name="T27" fmla="*/ 327 h 433"/>
                <a:gd name="T28" fmla="*/ 1096 w 1418"/>
                <a:gd name="T29" fmla="*/ 244 h 433"/>
                <a:gd name="T30" fmla="*/ 931 w 1418"/>
                <a:gd name="T31" fmla="*/ 332 h 433"/>
                <a:gd name="T32" fmla="*/ 786 w 1418"/>
                <a:gd name="T33" fmla="*/ 365 h 433"/>
                <a:gd name="T34" fmla="*/ 592 w 1418"/>
                <a:gd name="T35" fmla="*/ 388 h 433"/>
                <a:gd name="T36" fmla="*/ 421 w 1418"/>
                <a:gd name="T37" fmla="*/ 399 h 433"/>
                <a:gd name="T38" fmla="*/ 382 w 1418"/>
                <a:gd name="T39" fmla="*/ 354 h 433"/>
                <a:gd name="T40" fmla="*/ 393 w 1418"/>
                <a:gd name="T41" fmla="*/ 277 h 433"/>
                <a:gd name="T42" fmla="*/ 543 w 1418"/>
                <a:gd name="T43" fmla="*/ 138 h 433"/>
                <a:gd name="T44" fmla="*/ 648 w 1418"/>
                <a:gd name="T45" fmla="*/ 166 h 433"/>
                <a:gd name="T46" fmla="*/ 725 w 1418"/>
                <a:gd name="T47" fmla="*/ 144 h 433"/>
                <a:gd name="T48" fmla="*/ 759 w 1418"/>
                <a:gd name="T49" fmla="*/ 199 h 433"/>
                <a:gd name="T50" fmla="*/ 853 w 1418"/>
                <a:gd name="T51" fmla="*/ 260 h 433"/>
                <a:gd name="T52" fmla="*/ 979 w 1418"/>
                <a:gd name="T53" fmla="*/ 255 h 433"/>
                <a:gd name="T54" fmla="*/ 952 w 1418"/>
                <a:gd name="T55" fmla="*/ 155 h 433"/>
                <a:gd name="T56" fmla="*/ 786 w 1418"/>
                <a:gd name="T57" fmla="*/ 33 h 433"/>
                <a:gd name="T58" fmla="*/ 963 w 1418"/>
                <a:gd name="T59" fmla="*/ 16 h 433"/>
                <a:gd name="T60" fmla="*/ 1051 w 1418"/>
                <a:gd name="T61" fmla="*/ 122 h 433"/>
                <a:gd name="T62" fmla="*/ 1184 w 1418"/>
                <a:gd name="T63" fmla="*/ 99 h 433"/>
                <a:gd name="T64" fmla="*/ 1207 w 1418"/>
                <a:gd name="T65" fmla="*/ 177 h 433"/>
                <a:gd name="T66" fmla="*/ 1306 w 1418"/>
                <a:gd name="T67" fmla="*/ 94 h 433"/>
                <a:gd name="T68" fmla="*/ 1356 w 1418"/>
                <a:gd name="T69" fmla="*/ 177 h 433"/>
                <a:gd name="T70" fmla="*/ 1389 w 1418"/>
                <a:gd name="T71" fmla="*/ 244 h 433"/>
                <a:gd name="T72" fmla="*/ 1412 w 1418"/>
                <a:gd name="T73" fmla="*/ 266 h 433"/>
                <a:gd name="T74" fmla="*/ 1295 w 1418"/>
                <a:gd name="T75" fmla="*/ 266 h 433"/>
                <a:gd name="T76" fmla="*/ 1223 w 1418"/>
                <a:gd name="T77" fmla="*/ 277 h 433"/>
                <a:gd name="T78" fmla="*/ 1223 w 1418"/>
                <a:gd name="T79" fmla="*/ 304 h 433"/>
                <a:gd name="T80" fmla="*/ 1373 w 1418"/>
                <a:gd name="T81" fmla="*/ 16 h 433"/>
                <a:gd name="T82" fmla="*/ 1367 w 1418"/>
                <a:gd name="T83" fmla="*/ 83 h 4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418" h="433">
                  <a:moveTo>
                    <a:pt x="77" y="155"/>
                  </a:moveTo>
                  <a:lnTo>
                    <a:pt x="77" y="155"/>
                  </a:lnTo>
                  <a:cubicBezTo>
                    <a:pt x="99" y="183"/>
                    <a:pt x="94" y="205"/>
                    <a:pt x="94" y="232"/>
                  </a:cubicBezTo>
                  <a:cubicBezTo>
                    <a:pt x="94" y="249"/>
                    <a:pt x="94" y="260"/>
                    <a:pt x="88" y="277"/>
                  </a:cubicBezTo>
                  <a:cubicBezTo>
                    <a:pt x="83" y="277"/>
                    <a:pt x="77" y="271"/>
                    <a:pt x="66" y="271"/>
                  </a:cubicBezTo>
                  <a:cubicBezTo>
                    <a:pt x="60" y="282"/>
                    <a:pt x="55" y="299"/>
                    <a:pt x="38" y="299"/>
                  </a:cubicBezTo>
                  <a:cubicBezTo>
                    <a:pt x="22" y="299"/>
                    <a:pt x="16" y="282"/>
                    <a:pt x="5" y="277"/>
                  </a:cubicBezTo>
                  <a:cubicBezTo>
                    <a:pt x="0" y="282"/>
                    <a:pt x="0" y="282"/>
                    <a:pt x="0" y="288"/>
                  </a:cubicBezTo>
                  <a:cubicBezTo>
                    <a:pt x="0" y="304"/>
                    <a:pt x="5" y="316"/>
                    <a:pt x="16" y="321"/>
                  </a:cubicBezTo>
                  <a:cubicBezTo>
                    <a:pt x="27" y="321"/>
                    <a:pt x="33" y="316"/>
                    <a:pt x="38" y="321"/>
                  </a:cubicBezTo>
                  <a:cubicBezTo>
                    <a:pt x="55" y="327"/>
                    <a:pt x="60" y="343"/>
                    <a:pt x="72" y="349"/>
                  </a:cubicBezTo>
                  <a:cubicBezTo>
                    <a:pt x="77" y="327"/>
                    <a:pt x="77" y="327"/>
                    <a:pt x="77" y="327"/>
                  </a:cubicBezTo>
                  <a:cubicBezTo>
                    <a:pt x="83" y="327"/>
                    <a:pt x="83" y="327"/>
                    <a:pt x="88" y="327"/>
                  </a:cubicBezTo>
                  <a:cubicBezTo>
                    <a:pt x="105" y="327"/>
                    <a:pt x="105" y="343"/>
                    <a:pt x="116" y="343"/>
                  </a:cubicBezTo>
                  <a:cubicBezTo>
                    <a:pt x="138" y="349"/>
                    <a:pt x="155" y="343"/>
                    <a:pt x="177" y="349"/>
                  </a:cubicBezTo>
                  <a:cubicBezTo>
                    <a:pt x="193" y="349"/>
                    <a:pt x="199" y="365"/>
                    <a:pt x="216" y="365"/>
                  </a:cubicBezTo>
                  <a:cubicBezTo>
                    <a:pt x="227" y="365"/>
                    <a:pt x="232" y="354"/>
                    <a:pt x="243" y="354"/>
                  </a:cubicBezTo>
                  <a:cubicBezTo>
                    <a:pt x="254" y="349"/>
                    <a:pt x="260" y="354"/>
                    <a:pt x="271" y="354"/>
                  </a:cubicBezTo>
                  <a:cubicBezTo>
                    <a:pt x="293" y="354"/>
                    <a:pt x="304" y="338"/>
                    <a:pt x="304" y="321"/>
                  </a:cubicBezTo>
                  <a:cubicBezTo>
                    <a:pt x="304" y="310"/>
                    <a:pt x="299" y="304"/>
                    <a:pt x="299" y="293"/>
                  </a:cubicBezTo>
                  <a:cubicBezTo>
                    <a:pt x="299" y="271"/>
                    <a:pt x="321" y="260"/>
                    <a:pt x="332" y="244"/>
                  </a:cubicBezTo>
                  <a:cubicBezTo>
                    <a:pt x="343" y="227"/>
                    <a:pt x="343" y="210"/>
                    <a:pt x="349" y="194"/>
                  </a:cubicBezTo>
                  <a:cubicBezTo>
                    <a:pt x="360" y="166"/>
                    <a:pt x="371" y="149"/>
                    <a:pt x="371" y="116"/>
                  </a:cubicBezTo>
                  <a:cubicBezTo>
                    <a:pt x="371" y="94"/>
                    <a:pt x="349" y="88"/>
                    <a:pt x="326" y="83"/>
                  </a:cubicBezTo>
                  <a:cubicBezTo>
                    <a:pt x="293" y="72"/>
                    <a:pt x="271" y="55"/>
                    <a:pt x="238" y="55"/>
                  </a:cubicBezTo>
                  <a:cubicBezTo>
                    <a:pt x="210" y="55"/>
                    <a:pt x="199" y="55"/>
                    <a:pt x="177" y="66"/>
                  </a:cubicBezTo>
                  <a:cubicBezTo>
                    <a:pt x="149" y="83"/>
                    <a:pt x="144" y="105"/>
                    <a:pt x="121" y="127"/>
                  </a:cubicBezTo>
                  <a:cubicBezTo>
                    <a:pt x="105" y="138"/>
                    <a:pt x="94" y="138"/>
                    <a:pt x="77" y="155"/>
                  </a:cubicBezTo>
                  <a:close/>
                  <a:moveTo>
                    <a:pt x="681" y="55"/>
                  </a:moveTo>
                  <a:lnTo>
                    <a:pt x="681" y="55"/>
                  </a:lnTo>
                  <a:cubicBezTo>
                    <a:pt x="681" y="66"/>
                    <a:pt x="692" y="77"/>
                    <a:pt x="703" y="83"/>
                  </a:cubicBezTo>
                  <a:cubicBezTo>
                    <a:pt x="703" y="88"/>
                    <a:pt x="698" y="88"/>
                    <a:pt x="698" y="94"/>
                  </a:cubicBezTo>
                  <a:cubicBezTo>
                    <a:pt x="698" y="105"/>
                    <a:pt x="703" y="122"/>
                    <a:pt x="714" y="122"/>
                  </a:cubicBezTo>
                  <a:cubicBezTo>
                    <a:pt x="737" y="122"/>
                    <a:pt x="737" y="99"/>
                    <a:pt x="748" y="83"/>
                  </a:cubicBezTo>
                  <a:cubicBezTo>
                    <a:pt x="759" y="61"/>
                    <a:pt x="770" y="44"/>
                    <a:pt x="775" y="22"/>
                  </a:cubicBezTo>
                  <a:cubicBezTo>
                    <a:pt x="770" y="16"/>
                    <a:pt x="770" y="16"/>
                    <a:pt x="770" y="16"/>
                  </a:cubicBezTo>
                  <a:cubicBezTo>
                    <a:pt x="753" y="27"/>
                    <a:pt x="742" y="16"/>
                    <a:pt x="725" y="16"/>
                  </a:cubicBezTo>
                  <a:cubicBezTo>
                    <a:pt x="720" y="22"/>
                    <a:pt x="720" y="27"/>
                    <a:pt x="714" y="33"/>
                  </a:cubicBezTo>
                  <a:cubicBezTo>
                    <a:pt x="703" y="44"/>
                    <a:pt x="681" y="38"/>
                    <a:pt x="681" y="55"/>
                  </a:cubicBezTo>
                  <a:close/>
                  <a:moveTo>
                    <a:pt x="1168" y="310"/>
                  </a:moveTo>
                  <a:lnTo>
                    <a:pt x="1168" y="310"/>
                  </a:lnTo>
                  <a:cubicBezTo>
                    <a:pt x="1146" y="316"/>
                    <a:pt x="1135" y="327"/>
                    <a:pt x="1112" y="327"/>
                  </a:cubicBezTo>
                  <a:cubicBezTo>
                    <a:pt x="1101" y="327"/>
                    <a:pt x="1096" y="321"/>
                    <a:pt x="1085" y="321"/>
                  </a:cubicBezTo>
                  <a:cubicBezTo>
                    <a:pt x="1085" y="304"/>
                    <a:pt x="1085" y="304"/>
                    <a:pt x="1085" y="304"/>
                  </a:cubicBezTo>
                  <a:cubicBezTo>
                    <a:pt x="1085" y="277"/>
                    <a:pt x="1096" y="266"/>
                    <a:pt x="1096" y="244"/>
                  </a:cubicBezTo>
                  <a:cubicBezTo>
                    <a:pt x="1096" y="188"/>
                    <a:pt x="1051" y="266"/>
                    <a:pt x="1029" y="282"/>
                  </a:cubicBezTo>
                  <a:cubicBezTo>
                    <a:pt x="1018" y="293"/>
                    <a:pt x="1013" y="299"/>
                    <a:pt x="1002" y="310"/>
                  </a:cubicBezTo>
                  <a:cubicBezTo>
                    <a:pt x="979" y="327"/>
                    <a:pt x="957" y="327"/>
                    <a:pt x="931" y="332"/>
                  </a:cubicBezTo>
                  <a:cubicBezTo>
                    <a:pt x="908" y="332"/>
                    <a:pt x="908" y="360"/>
                    <a:pt x="892" y="360"/>
                  </a:cubicBezTo>
                  <a:cubicBezTo>
                    <a:pt x="864" y="360"/>
                    <a:pt x="847" y="354"/>
                    <a:pt x="820" y="354"/>
                  </a:cubicBezTo>
                  <a:cubicBezTo>
                    <a:pt x="809" y="354"/>
                    <a:pt x="798" y="360"/>
                    <a:pt x="786" y="365"/>
                  </a:cubicBezTo>
                  <a:cubicBezTo>
                    <a:pt x="781" y="365"/>
                    <a:pt x="781" y="377"/>
                    <a:pt x="775" y="377"/>
                  </a:cubicBezTo>
                  <a:cubicBezTo>
                    <a:pt x="742" y="388"/>
                    <a:pt x="725" y="404"/>
                    <a:pt x="687" y="404"/>
                  </a:cubicBezTo>
                  <a:cubicBezTo>
                    <a:pt x="592" y="388"/>
                    <a:pt x="592" y="388"/>
                    <a:pt x="592" y="388"/>
                  </a:cubicBezTo>
                  <a:cubicBezTo>
                    <a:pt x="559" y="393"/>
                    <a:pt x="548" y="432"/>
                    <a:pt x="515" y="432"/>
                  </a:cubicBezTo>
                  <a:cubicBezTo>
                    <a:pt x="493" y="432"/>
                    <a:pt x="476" y="426"/>
                    <a:pt x="459" y="415"/>
                  </a:cubicBezTo>
                  <a:cubicBezTo>
                    <a:pt x="443" y="410"/>
                    <a:pt x="437" y="404"/>
                    <a:pt x="421" y="399"/>
                  </a:cubicBezTo>
                  <a:cubicBezTo>
                    <a:pt x="410" y="399"/>
                    <a:pt x="393" y="399"/>
                    <a:pt x="393" y="388"/>
                  </a:cubicBezTo>
                  <a:cubicBezTo>
                    <a:pt x="393" y="377"/>
                    <a:pt x="393" y="377"/>
                    <a:pt x="393" y="371"/>
                  </a:cubicBezTo>
                  <a:cubicBezTo>
                    <a:pt x="393" y="360"/>
                    <a:pt x="382" y="360"/>
                    <a:pt x="382" y="354"/>
                  </a:cubicBezTo>
                  <a:cubicBezTo>
                    <a:pt x="382" y="338"/>
                    <a:pt x="387" y="327"/>
                    <a:pt x="393" y="316"/>
                  </a:cubicBezTo>
                  <a:cubicBezTo>
                    <a:pt x="398" y="310"/>
                    <a:pt x="410" y="310"/>
                    <a:pt x="410" y="304"/>
                  </a:cubicBezTo>
                  <a:cubicBezTo>
                    <a:pt x="410" y="288"/>
                    <a:pt x="393" y="288"/>
                    <a:pt x="393" y="277"/>
                  </a:cubicBezTo>
                  <a:cubicBezTo>
                    <a:pt x="393" y="238"/>
                    <a:pt x="404" y="221"/>
                    <a:pt x="415" y="188"/>
                  </a:cubicBezTo>
                  <a:cubicBezTo>
                    <a:pt x="437" y="194"/>
                    <a:pt x="448" y="177"/>
                    <a:pt x="476" y="171"/>
                  </a:cubicBezTo>
                  <a:cubicBezTo>
                    <a:pt x="504" y="160"/>
                    <a:pt x="515" y="155"/>
                    <a:pt x="543" y="138"/>
                  </a:cubicBezTo>
                  <a:cubicBezTo>
                    <a:pt x="554" y="133"/>
                    <a:pt x="548" y="111"/>
                    <a:pt x="559" y="111"/>
                  </a:cubicBezTo>
                  <a:cubicBezTo>
                    <a:pt x="581" y="111"/>
                    <a:pt x="587" y="133"/>
                    <a:pt x="604" y="138"/>
                  </a:cubicBezTo>
                  <a:cubicBezTo>
                    <a:pt x="626" y="138"/>
                    <a:pt x="626" y="166"/>
                    <a:pt x="648" y="166"/>
                  </a:cubicBezTo>
                  <a:cubicBezTo>
                    <a:pt x="659" y="166"/>
                    <a:pt x="665" y="149"/>
                    <a:pt x="676" y="149"/>
                  </a:cubicBezTo>
                  <a:cubicBezTo>
                    <a:pt x="714" y="149"/>
                    <a:pt x="714" y="149"/>
                    <a:pt x="714" y="149"/>
                  </a:cubicBezTo>
                  <a:cubicBezTo>
                    <a:pt x="720" y="149"/>
                    <a:pt x="720" y="149"/>
                    <a:pt x="725" y="144"/>
                  </a:cubicBezTo>
                  <a:cubicBezTo>
                    <a:pt x="731" y="155"/>
                    <a:pt x="731" y="166"/>
                    <a:pt x="737" y="171"/>
                  </a:cubicBezTo>
                  <a:cubicBezTo>
                    <a:pt x="753" y="166"/>
                    <a:pt x="753" y="166"/>
                    <a:pt x="753" y="166"/>
                  </a:cubicBezTo>
                  <a:cubicBezTo>
                    <a:pt x="759" y="177"/>
                    <a:pt x="759" y="183"/>
                    <a:pt x="759" y="199"/>
                  </a:cubicBezTo>
                  <a:cubicBezTo>
                    <a:pt x="775" y="199"/>
                    <a:pt x="798" y="194"/>
                    <a:pt x="803" y="210"/>
                  </a:cubicBezTo>
                  <a:cubicBezTo>
                    <a:pt x="814" y="221"/>
                    <a:pt x="803" y="238"/>
                    <a:pt x="814" y="255"/>
                  </a:cubicBezTo>
                  <a:cubicBezTo>
                    <a:pt x="820" y="266"/>
                    <a:pt x="836" y="260"/>
                    <a:pt x="853" y="260"/>
                  </a:cubicBezTo>
                  <a:cubicBezTo>
                    <a:pt x="870" y="260"/>
                    <a:pt x="875" y="271"/>
                    <a:pt x="892" y="271"/>
                  </a:cubicBezTo>
                  <a:cubicBezTo>
                    <a:pt x="914" y="271"/>
                    <a:pt x="919" y="244"/>
                    <a:pt x="941" y="244"/>
                  </a:cubicBezTo>
                  <a:cubicBezTo>
                    <a:pt x="957" y="244"/>
                    <a:pt x="963" y="255"/>
                    <a:pt x="979" y="255"/>
                  </a:cubicBezTo>
                  <a:cubicBezTo>
                    <a:pt x="1002" y="255"/>
                    <a:pt x="1024" y="244"/>
                    <a:pt x="1024" y="221"/>
                  </a:cubicBezTo>
                  <a:cubicBezTo>
                    <a:pt x="1024" y="210"/>
                    <a:pt x="1007" y="205"/>
                    <a:pt x="996" y="199"/>
                  </a:cubicBezTo>
                  <a:cubicBezTo>
                    <a:pt x="979" y="183"/>
                    <a:pt x="974" y="160"/>
                    <a:pt x="952" y="155"/>
                  </a:cubicBezTo>
                  <a:cubicBezTo>
                    <a:pt x="931" y="144"/>
                    <a:pt x="914" y="155"/>
                    <a:pt x="892" y="149"/>
                  </a:cubicBezTo>
                  <a:cubicBezTo>
                    <a:pt x="870" y="149"/>
                    <a:pt x="858" y="133"/>
                    <a:pt x="842" y="116"/>
                  </a:cubicBezTo>
                  <a:cubicBezTo>
                    <a:pt x="814" y="94"/>
                    <a:pt x="786" y="72"/>
                    <a:pt x="786" y="33"/>
                  </a:cubicBezTo>
                  <a:cubicBezTo>
                    <a:pt x="786" y="11"/>
                    <a:pt x="820" y="16"/>
                    <a:pt x="842" y="16"/>
                  </a:cubicBezTo>
                  <a:cubicBezTo>
                    <a:pt x="870" y="11"/>
                    <a:pt x="881" y="0"/>
                    <a:pt x="903" y="0"/>
                  </a:cubicBezTo>
                  <a:cubicBezTo>
                    <a:pt x="931" y="0"/>
                    <a:pt x="946" y="0"/>
                    <a:pt x="963" y="16"/>
                  </a:cubicBezTo>
                  <a:cubicBezTo>
                    <a:pt x="968" y="22"/>
                    <a:pt x="968" y="33"/>
                    <a:pt x="974" y="38"/>
                  </a:cubicBezTo>
                  <a:cubicBezTo>
                    <a:pt x="990" y="61"/>
                    <a:pt x="1002" y="66"/>
                    <a:pt x="1018" y="88"/>
                  </a:cubicBezTo>
                  <a:cubicBezTo>
                    <a:pt x="1029" y="105"/>
                    <a:pt x="1029" y="122"/>
                    <a:pt x="1051" y="122"/>
                  </a:cubicBezTo>
                  <a:cubicBezTo>
                    <a:pt x="1057" y="122"/>
                    <a:pt x="1057" y="116"/>
                    <a:pt x="1068" y="111"/>
                  </a:cubicBezTo>
                  <a:cubicBezTo>
                    <a:pt x="1090" y="94"/>
                    <a:pt x="1101" y="66"/>
                    <a:pt x="1135" y="66"/>
                  </a:cubicBezTo>
                  <a:cubicBezTo>
                    <a:pt x="1157" y="66"/>
                    <a:pt x="1168" y="77"/>
                    <a:pt x="1184" y="99"/>
                  </a:cubicBezTo>
                  <a:cubicBezTo>
                    <a:pt x="1190" y="105"/>
                    <a:pt x="1196" y="111"/>
                    <a:pt x="1196" y="116"/>
                  </a:cubicBezTo>
                  <a:cubicBezTo>
                    <a:pt x="1196" y="177"/>
                    <a:pt x="1196" y="177"/>
                    <a:pt x="1196" y="177"/>
                  </a:cubicBezTo>
                  <a:cubicBezTo>
                    <a:pt x="1207" y="177"/>
                    <a:pt x="1207" y="177"/>
                    <a:pt x="1207" y="177"/>
                  </a:cubicBezTo>
                  <a:cubicBezTo>
                    <a:pt x="1218" y="160"/>
                    <a:pt x="1218" y="144"/>
                    <a:pt x="1223" y="127"/>
                  </a:cubicBezTo>
                  <a:cubicBezTo>
                    <a:pt x="1229" y="105"/>
                    <a:pt x="1240" y="88"/>
                    <a:pt x="1262" y="88"/>
                  </a:cubicBezTo>
                  <a:cubicBezTo>
                    <a:pt x="1279" y="88"/>
                    <a:pt x="1290" y="94"/>
                    <a:pt x="1306" y="94"/>
                  </a:cubicBezTo>
                  <a:cubicBezTo>
                    <a:pt x="1317" y="94"/>
                    <a:pt x="1329" y="94"/>
                    <a:pt x="1334" y="99"/>
                  </a:cubicBezTo>
                  <a:cubicBezTo>
                    <a:pt x="1351" y="105"/>
                    <a:pt x="1345" y="122"/>
                    <a:pt x="1345" y="138"/>
                  </a:cubicBezTo>
                  <a:cubicBezTo>
                    <a:pt x="1351" y="155"/>
                    <a:pt x="1356" y="160"/>
                    <a:pt x="1356" y="177"/>
                  </a:cubicBezTo>
                  <a:cubicBezTo>
                    <a:pt x="1356" y="188"/>
                    <a:pt x="1345" y="194"/>
                    <a:pt x="1345" y="210"/>
                  </a:cubicBezTo>
                  <a:cubicBezTo>
                    <a:pt x="1345" y="227"/>
                    <a:pt x="1362" y="232"/>
                    <a:pt x="1378" y="244"/>
                  </a:cubicBezTo>
                  <a:cubicBezTo>
                    <a:pt x="1389" y="244"/>
                    <a:pt x="1389" y="244"/>
                    <a:pt x="1389" y="244"/>
                  </a:cubicBezTo>
                  <a:cubicBezTo>
                    <a:pt x="1389" y="227"/>
                    <a:pt x="1395" y="210"/>
                    <a:pt x="1412" y="205"/>
                  </a:cubicBezTo>
                  <a:cubicBezTo>
                    <a:pt x="1412" y="216"/>
                    <a:pt x="1417" y="221"/>
                    <a:pt x="1417" y="227"/>
                  </a:cubicBezTo>
                  <a:cubicBezTo>
                    <a:pt x="1417" y="244"/>
                    <a:pt x="1417" y="249"/>
                    <a:pt x="1412" y="266"/>
                  </a:cubicBezTo>
                  <a:cubicBezTo>
                    <a:pt x="1412" y="277"/>
                    <a:pt x="1395" y="277"/>
                    <a:pt x="1384" y="277"/>
                  </a:cubicBezTo>
                  <a:cubicBezTo>
                    <a:pt x="1367" y="282"/>
                    <a:pt x="1362" y="288"/>
                    <a:pt x="1345" y="288"/>
                  </a:cubicBezTo>
                  <a:cubicBezTo>
                    <a:pt x="1323" y="288"/>
                    <a:pt x="1317" y="266"/>
                    <a:pt x="1295" y="266"/>
                  </a:cubicBezTo>
                  <a:cubicBezTo>
                    <a:pt x="1279" y="266"/>
                    <a:pt x="1268" y="271"/>
                    <a:pt x="1251" y="271"/>
                  </a:cubicBezTo>
                  <a:cubicBezTo>
                    <a:pt x="1229" y="271"/>
                    <a:pt x="1229" y="271"/>
                    <a:pt x="1229" y="271"/>
                  </a:cubicBezTo>
                  <a:cubicBezTo>
                    <a:pt x="1223" y="277"/>
                    <a:pt x="1223" y="277"/>
                    <a:pt x="1223" y="277"/>
                  </a:cubicBezTo>
                  <a:cubicBezTo>
                    <a:pt x="1251" y="299"/>
                    <a:pt x="1290" y="277"/>
                    <a:pt x="1306" y="310"/>
                  </a:cubicBezTo>
                  <a:cubicBezTo>
                    <a:pt x="1295" y="316"/>
                    <a:pt x="1290" y="327"/>
                    <a:pt x="1279" y="327"/>
                  </a:cubicBezTo>
                  <a:cubicBezTo>
                    <a:pt x="1256" y="327"/>
                    <a:pt x="1245" y="304"/>
                    <a:pt x="1223" y="304"/>
                  </a:cubicBezTo>
                  <a:cubicBezTo>
                    <a:pt x="1179" y="304"/>
                    <a:pt x="1179" y="304"/>
                    <a:pt x="1179" y="304"/>
                  </a:cubicBezTo>
                  <a:cubicBezTo>
                    <a:pt x="1173" y="304"/>
                    <a:pt x="1173" y="304"/>
                    <a:pt x="1168" y="310"/>
                  </a:cubicBezTo>
                  <a:close/>
                  <a:moveTo>
                    <a:pt x="1373" y="16"/>
                  </a:moveTo>
                  <a:lnTo>
                    <a:pt x="1373" y="16"/>
                  </a:lnTo>
                  <a:cubicBezTo>
                    <a:pt x="1356" y="16"/>
                    <a:pt x="1340" y="27"/>
                    <a:pt x="1340" y="44"/>
                  </a:cubicBezTo>
                  <a:cubicBezTo>
                    <a:pt x="1340" y="61"/>
                    <a:pt x="1351" y="83"/>
                    <a:pt x="1367" y="83"/>
                  </a:cubicBezTo>
                  <a:cubicBezTo>
                    <a:pt x="1389" y="83"/>
                    <a:pt x="1389" y="55"/>
                    <a:pt x="1389" y="33"/>
                  </a:cubicBezTo>
                  <a:cubicBezTo>
                    <a:pt x="1389" y="22"/>
                    <a:pt x="1378" y="16"/>
                    <a:pt x="1373" y="16"/>
                  </a:cubicBezTo>
                  <a:close/>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91" name="Freeform 113">
              <a:extLst>
                <a:ext uri="{FF2B5EF4-FFF2-40B4-BE49-F238E27FC236}">
                  <a16:creationId xmlns:a16="http://schemas.microsoft.com/office/drawing/2014/main" xmlns="" id="{9A73A89A-A4A8-42AB-8A8D-824A235A8E4E}"/>
                </a:ext>
              </a:extLst>
            </p:cNvPr>
            <p:cNvSpPr>
              <a:spLocks noChangeArrowheads="1"/>
            </p:cNvSpPr>
            <p:nvPr/>
          </p:nvSpPr>
          <p:spPr bwMode="auto">
            <a:xfrm>
              <a:off x="19696417" y="4738689"/>
              <a:ext cx="190488" cy="123825"/>
            </a:xfrm>
            <a:custGeom>
              <a:avLst/>
              <a:gdLst>
                <a:gd name="T0" fmla="*/ 6 w 527"/>
                <a:gd name="T1" fmla="*/ 22 h 344"/>
                <a:gd name="T2" fmla="*/ 6 w 527"/>
                <a:gd name="T3" fmla="*/ 22 h 344"/>
                <a:gd name="T4" fmla="*/ 0 w 527"/>
                <a:gd name="T5" fmla="*/ 27 h 344"/>
                <a:gd name="T6" fmla="*/ 22 w 527"/>
                <a:gd name="T7" fmla="*/ 55 h 344"/>
                <a:gd name="T8" fmla="*/ 33 w 527"/>
                <a:gd name="T9" fmla="*/ 77 h 344"/>
                <a:gd name="T10" fmla="*/ 61 w 527"/>
                <a:gd name="T11" fmla="*/ 144 h 344"/>
                <a:gd name="T12" fmla="*/ 83 w 527"/>
                <a:gd name="T13" fmla="*/ 144 h 344"/>
                <a:gd name="T14" fmla="*/ 150 w 527"/>
                <a:gd name="T15" fmla="*/ 160 h 344"/>
                <a:gd name="T16" fmla="*/ 227 w 527"/>
                <a:gd name="T17" fmla="*/ 182 h 344"/>
                <a:gd name="T18" fmla="*/ 266 w 527"/>
                <a:gd name="T19" fmla="*/ 232 h 344"/>
                <a:gd name="T20" fmla="*/ 299 w 527"/>
                <a:gd name="T21" fmla="*/ 271 h 344"/>
                <a:gd name="T22" fmla="*/ 277 w 527"/>
                <a:gd name="T23" fmla="*/ 332 h 344"/>
                <a:gd name="T24" fmla="*/ 277 w 527"/>
                <a:gd name="T25" fmla="*/ 343 h 344"/>
                <a:gd name="T26" fmla="*/ 294 w 527"/>
                <a:gd name="T27" fmla="*/ 343 h 344"/>
                <a:gd name="T28" fmla="*/ 327 w 527"/>
                <a:gd name="T29" fmla="*/ 315 h 344"/>
                <a:gd name="T30" fmla="*/ 338 w 527"/>
                <a:gd name="T31" fmla="*/ 271 h 344"/>
                <a:gd name="T32" fmla="*/ 410 w 527"/>
                <a:gd name="T33" fmla="*/ 216 h 344"/>
                <a:gd name="T34" fmla="*/ 443 w 527"/>
                <a:gd name="T35" fmla="*/ 210 h 344"/>
                <a:gd name="T36" fmla="*/ 460 w 527"/>
                <a:gd name="T37" fmla="*/ 194 h 344"/>
                <a:gd name="T38" fmla="*/ 504 w 527"/>
                <a:gd name="T39" fmla="*/ 177 h 344"/>
                <a:gd name="T40" fmla="*/ 521 w 527"/>
                <a:gd name="T41" fmla="*/ 122 h 344"/>
                <a:gd name="T42" fmla="*/ 466 w 527"/>
                <a:gd name="T43" fmla="*/ 61 h 344"/>
                <a:gd name="T44" fmla="*/ 388 w 527"/>
                <a:gd name="T45" fmla="*/ 11 h 344"/>
                <a:gd name="T46" fmla="*/ 349 w 527"/>
                <a:gd name="T47" fmla="*/ 11 h 344"/>
                <a:gd name="T48" fmla="*/ 310 w 527"/>
                <a:gd name="T49" fmla="*/ 0 h 344"/>
                <a:gd name="T50" fmla="*/ 288 w 527"/>
                <a:gd name="T51" fmla="*/ 16 h 344"/>
                <a:gd name="T52" fmla="*/ 255 w 527"/>
                <a:gd name="T53" fmla="*/ 33 h 344"/>
                <a:gd name="T54" fmla="*/ 183 w 527"/>
                <a:gd name="T55" fmla="*/ 38 h 344"/>
                <a:gd name="T56" fmla="*/ 133 w 527"/>
                <a:gd name="T57" fmla="*/ 38 h 344"/>
                <a:gd name="T58" fmla="*/ 83 w 527"/>
                <a:gd name="T59" fmla="*/ 38 h 344"/>
                <a:gd name="T60" fmla="*/ 61 w 527"/>
                <a:gd name="T61" fmla="*/ 27 h 344"/>
                <a:gd name="T62" fmla="*/ 6 w 527"/>
                <a:gd name="T63" fmla="*/ 22 h 344"/>
                <a:gd name="T64" fmla="*/ 432 w 527"/>
                <a:gd name="T65" fmla="*/ 282 h 344"/>
                <a:gd name="T66" fmla="*/ 432 w 527"/>
                <a:gd name="T67" fmla="*/ 282 h 344"/>
                <a:gd name="T68" fmla="*/ 471 w 527"/>
                <a:gd name="T69" fmla="*/ 260 h 344"/>
                <a:gd name="T70" fmla="*/ 482 w 527"/>
                <a:gd name="T71" fmla="*/ 266 h 344"/>
                <a:gd name="T72" fmla="*/ 493 w 527"/>
                <a:gd name="T73" fmla="*/ 299 h 344"/>
                <a:gd name="T74" fmla="*/ 488 w 527"/>
                <a:gd name="T75" fmla="*/ 310 h 344"/>
                <a:gd name="T76" fmla="*/ 432 w 527"/>
                <a:gd name="T77" fmla="*/ 282 h 3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527" h="344">
                  <a:moveTo>
                    <a:pt x="6" y="22"/>
                  </a:moveTo>
                  <a:lnTo>
                    <a:pt x="6" y="22"/>
                  </a:lnTo>
                  <a:cubicBezTo>
                    <a:pt x="6" y="22"/>
                    <a:pt x="0" y="22"/>
                    <a:pt x="0" y="27"/>
                  </a:cubicBezTo>
                  <a:cubicBezTo>
                    <a:pt x="0" y="38"/>
                    <a:pt x="17" y="44"/>
                    <a:pt x="22" y="55"/>
                  </a:cubicBezTo>
                  <a:cubicBezTo>
                    <a:pt x="28" y="61"/>
                    <a:pt x="28" y="66"/>
                    <a:pt x="33" y="77"/>
                  </a:cubicBezTo>
                  <a:cubicBezTo>
                    <a:pt x="44" y="99"/>
                    <a:pt x="39" y="127"/>
                    <a:pt x="61" y="144"/>
                  </a:cubicBezTo>
                  <a:cubicBezTo>
                    <a:pt x="67" y="144"/>
                    <a:pt x="72" y="144"/>
                    <a:pt x="83" y="144"/>
                  </a:cubicBezTo>
                  <a:cubicBezTo>
                    <a:pt x="105" y="149"/>
                    <a:pt x="122" y="160"/>
                    <a:pt x="150" y="160"/>
                  </a:cubicBezTo>
                  <a:cubicBezTo>
                    <a:pt x="177" y="166"/>
                    <a:pt x="200" y="166"/>
                    <a:pt x="227" y="182"/>
                  </a:cubicBezTo>
                  <a:cubicBezTo>
                    <a:pt x="244" y="194"/>
                    <a:pt x="244" y="216"/>
                    <a:pt x="266" y="232"/>
                  </a:cubicBezTo>
                  <a:cubicBezTo>
                    <a:pt x="283" y="243"/>
                    <a:pt x="299" y="249"/>
                    <a:pt x="299" y="271"/>
                  </a:cubicBezTo>
                  <a:cubicBezTo>
                    <a:pt x="299" y="293"/>
                    <a:pt x="277" y="304"/>
                    <a:pt x="277" y="332"/>
                  </a:cubicBezTo>
                  <a:cubicBezTo>
                    <a:pt x="277" y="343"/>
                    <a:pt x="277" y="343"/>
                    <a:pt x="277" y="343"/>
                  </a:cubicBezTo>
                  <a:cubicBezTo>
                    <a:pt x="294" y="343"/>
                    <a:pt x="294" y="343"/>
                    <a:pt x="294" y="343"/>
                  </a:cubicBezTo>
                  <a:cubicBezTo>
                    <a:pt x="310" y="343"/>
                    <a:pt x="327" y="332"/>
                    <a:pt x="327" y="315"/>
                  </a:cubicBezTo>
                  <a:cubicBezTo>
                    <a:pt x="327" y="299"/>
                    <a:pt x="321" y="282"/>
                    <a:pt x="338" y="271"/>
                  </a:cubicBezTo>
                  <a:cubicBezTo>
                    <a:pt x="366" y="249"/>
                    <a:pt x="371" y="221"/>
                    <a:pt x="410" y="216"/>
                  </a:cubicBezTo>
                  <a:cubicBezTo>
                    <a:pt x="421" y="210"/>
                    <a:pt x="432" y="216"/>
                    <a:pt x="443" y="210"/>
                  </a:cubicBezTo>
                  <a:cubicBezTo>
                    <a:pt x="449" y="210"/>
                    <a:pt x="449" y="199"/>
                    <a:pt x="460" y="194"/>
                  </a:cubicBezTo>
                  <a:cubicBezTo>
                    <a:pt x="477" y="182"/>
                    <a:pt x="488" y="188"/>
                    <a:pt x="504" y="177"/>
                  </a:cubicBezTo>
                  <a:cubicBezTo>
                    <a:pt x="526" y="166"/>
                    <a:pt x="521" y="144"/>
                    <a:pt x="521" y="122"/>
                  </a:cubicBezTo>
                  <a:cubicBezTo>
                    <a:pt x="521" y="88"/>
                    <a:pt x="488" y="88"/>
                    <a:pt x="466" y="61"/>
                  </a:cubicBezTo>
                  <a:cubicBezTo>
                    <a:pt x="443" y="33"/>
                    <a:pt x="427" y="11"/>
                    <a:pt x="388" y="11"/>
                  </a:cubicBezTo>
                  <a:cubicBezTo>
                    <a:pt x="349" y="11"/>
                    <a:pt x="349" y="11"/>
                    <a:pt x="349" y="11"/>
                  </a:cubicBezTo>
                  <a:cubicBezTo>
                    <a:pt x="333" y="11"/>
                    <a:pt x="327" y="0"/>
                    <a:pt x="310" y="0"/>
                  </a:cubicBezTo>
                  <a:cubicBezTo>
                    <a:pt x="299" y="0"/>
                    <a:pt x="299" y="11"/>
                    <a:pt x="288" y="16"/>
                  </a:cubicBezTo>
                  <a:cubicBezTo>
                    <a:pt x="277" y="22"/>
                    <a:pt x="272" y="27"/>
                    <a:pt x="255" y="33"/>
                  </a:cubicBezTo>
                  <a:cubicBezTo>
                    <a:pt x="227" y="49"/>
                    <a:pt x="211" y="38"/>
                    <a:pt x="183" y="38"/>
                  </a:cubicBezTo>
                  <a:cubicBezTo>
                    <a:pt x="166" y="38"/>
                    <a:pt x="155" y="38"/>
                    <a:pt x="133" y="38"/>
                  </a:cubicBezTo>
                  <a:cubicBezTo>
                    <a:pt x="83" y="38"/>
                    <a:pt x="83" y="38"/>
                    <a:pt x="83" y="38"/>
                  </a:cubicBezTo>
                  <a:cubicBezTo>
                    <a:pt x="78" y="38"/>
                    <a:pt x="72" y="27"/>
                    <a:pt x="61" y="27"/>
                  </a:cubicBezTo>
                  <a:cubicBezTo>
                    <a:pt x="44" y="22"/>
                    <a:pt x="28" y="22"/>
                    <a:pt x="6" y="22"/>
                  </a:cubicBezTo>
                  <a:close/>
                  <a:moveTo>
                    <a:pt x="432" y="282"/>
                  </a:moveTo>
                  <a:lnTo>
                    <a:pt x="432" y="282"/>
                  </a:lnTo>
                  <a:cubicBezTo>
                    <a:pt x="443" y="271"/>
                    <a:pt x="454" y="255"/>
                    <a:pt x="471" y="260"/>
                  </a:cubicBezTo>
                  <a:cubicBezTo>
                    <a:pt x="477" y="260"/>
                    <a:pt x="477" y="266"/>
                    <a:pt x="482" y="266"/>
                  </a:cubicBezTo>
                  <a:cubicBezTo>
                    <a:pt x="488" y="277"/>
                    <a:pt x="493" y="288"/>
                    <a:pt x="493" y="299"/>
                  </a:cubicBezTo>
                  <a:cubicBezTo>
                    <a:pt x="493" y="304"/>
                    <a:pt x="493" y="310"/>
                    <a:pt x="488" y="310"/>
                  </a:cubicBezTo>
                  <a:cubicBezTo>
                    <a:pt x="466" y="304"/>
                    <a:pt x="449" y="304"/>
                    <a:pt x="432" y="282"/>
                  </a:cubicBezTo>
                  <a:close/>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93" name="Freeform 114">
              <a:extLst>
                <a:ext uri="{FF2B5EF4-FFF2-40B4-BE49-F238E27FC236}">
                  <a16:creationId xmlns:a16="http://schemas.microsoft.com/office/drawing/2014/main" xmlns="" id="{8F0F241C-B834-49D1-9343-2A5A8BA0D10D}"/>
                </a:ext>
              </a:extLst>
            </p:cNvPr>
            <p:cNvSpPr>
              <a:spLocks noChangeArrowheads="1"/>
            </p:cNvSpPr>
            <p:nvPr/>
          </p:nvSpPr>
          <p:spPr bwMode="auto">
            <a:xfrm>
              <a:off x="19132892" y="4541839"/>
              <a:ext cx="731789" cy="300037"/>
            </a:xfrm>
            <a:custGeom>
              <a:avLst/>
              <a:gdLst>
                <a:gd name="T0" fmla="*/ 1973 w 2035"/>
                <a:gd name="T1" fmla="*/ 55 h 832"/>
                <a:gd name="T2" fmla="*/ 2034 w 2035"/>
                <a:gd name="T3" fmla="*/ 60 h 832"/>
                <a:gd name="T4" fmla="*/ 1973 w 2035"/>
                <a:gd name="T5" fmla="*/ 55 h 832"/>
                <a:gd name="T6" fmla="*/ 1491 w 2035"/>
                <a:gd name="T7" fmla="*/ 127 h 832"/>
                <a:gd name="T8" fmla="*/ 1541 w 2035"/>
                <a:gd name="T9" fmla="*/ 177 h 832"/>
                <a:gd name="T10" fmla="*/ 1524 w 2035"/>
                <a:gd name="T11" fmla="*/ 116 h 832"/>
                <a:gd name="T12" fmla="*/ 421 w 2035"/>
                <a:gd name="T13" fmla="*/ 5 h 832"/>
                <a:gd name="T14" fmla="*/ 471 w 2035"/>
                <a:gd name="T15" fmla="*/ 11 h 832"/>
                <a:gd name="T16" fmla="*/ 538 w 2035"/>
                <a:gd name="T17" fmla="*/ 33 h 832"/>
                <a:gd name="T18" fmla="*/ 726 w 2035"/>
                <a:gd name="T19" fmla="*/ 33 h 832"/>
                <a:gd name="T20" fmla="*/ 798 w 2035"/>
                <a:gd name="T21" fmla="*/ 60 h 832"/>
                <a:gd name="T22" fmla="*/ 859 w 2035"/>
                <a:gd name="T23" fmla="*/ 66 h 832"/>
                <a:gd name="T24" fmla="*/ 931 w 2035"/>
                <a:gd name="T25" fmla="*/ 49 h 832"/>
                <a:gd name="T26" fmla="*/ 1020 w 2035"/>
                <a:gd name="T27" fmla="*/ 44 h 832"/>
                <a:gd name="T28" fmla="*/ 1164 w 2035"/>
                <a:gd name="T29" fmla="*/ 49 h 832"/>
                <a:gd name="T30" fmla="*/ 1269 w 2035"/>
                <a:gd name="T31" fmla="*/ 55 h 832"/>
                <a:gd name="T32" fmla="*/ 1397 w 2035"/>
                <a:gd name="T33" fmla="*/ 60 h 832"/>
                <a:gd name="T34" fmla="*/ 1325 w 2035"/>
                <a:gd name="T35" fmla="*/ 110 h 832"/>
                <a:gd name="T36" fmla="*/ 1247 w 2035"/>
                <a:gd name="T37" fmla="*/ 138 h 832"/>
                <a:gd name="T38" fmla="*/ 1175 w 2035"/>
                <a:gd name="T39" fmla="*/ 171 h 832"/>
                <a:gd name="T40" fmla="*/ 1059 w 2035"/>
                <a:gd name="T41" fmla="*/ 193 h 832"/>
                <a:gd name="T42" fmla="*/ 876 w 2035"/>
                <a:gd name="T43" fmla="*/ 166 h 832"/>
                <a:gd name="T44" fmla="*/ 804 w 2035"/>
                <a:gd name="T45" fmla="*/ 210 h 832"/>
                <a:gd name="T46" fmla="*/ 804 w 2035"/>
                <a:gd name="T47" fmla="*/ 299 h 832"/>
                <a:gd name="T48" fmla="*/ 848 w 2035"/>
                <a:gd name="T49" fmla="*/ 343 h 832"/>
                <a:gd name="T50" fmla="*/ 981 w 2035"/>
                <a:gd name="T51" fmla="*/ 382 h 832"/>
                <a:gd name="T52" fmla="*/ 1081 w 2035"/>
                <a:gd name="T53" fmla="*/ 421 h 832"/>
                <a:gd name="T54" fmla="*/ 1186 w 2035"/>
                <a:gd name="T55" fmla="*/ 393 h 832"/>
                <a:gd name="T56" fmla="*/ 1375 w 2035"/>
                <a:gd name="T57" fmla="*/ 360 h 832"/>
                <a:gd name="T58" fmla="*/ 1485 w 2035"/>
                <a:gd name="T59" fmla="*/ 387 h 832"/>
                <a:gd name="T60" fmla="*/ 1557 w 2035"/>
                <a:gd name="T61" fmla="*/ 465 h 832"/>
                <a:gd name="T62" fmla="*/ 1569 w 2035"/>
                <a:gd name="T63" fmla="*/ 537 h 832"/>
                <a:gd name="T64" fmla="*/ 1508 w 2035"/>
                <a:gd name="T65" fmla="*/ 676 h 832"/>
                <a:gd name="T66" fmla="*/ 1613 w 2035"/>
                <a:gd name="T67" fmla="*/ 831 h 832"/>
                <a:gd name="T68" fmla="*/ 1530 w 2035"/>
                <a:gd name="T69" fmla="*/ 798 h 832"/>
                <a:gd name="T70" fmla="*/ 1452 w 2035"/>
                <a:gd name="T71" fmla="*/ 792 h 832"/>
                <a:gd name="T72" fmla="*/ 1391 w 2035"/>
                <a:gd name="T73" fmla="*/ 786 h 832"/>
                <a:gd name="T74" fmla="*/ 1219 w 2035"/>
                <a:gd name="T75" fmla="*/ 714 h 832"/>
                <a:gd name="T76" fmla="*/ 1103 w 2035"/>
                <a:gd name="T77" fmla="*/ 665 h 832"/>
                <a:gd name="T78" fmla="*/ 976 w 2035"/>
                <a:gd name="T79" fmla="*/ 648 h 832"/>
                <a:gd name="T80" fmla="*/ 865 w 2035"/>
                <a:gd name="T81" fmla="*/ 687 h 832"/>
                <a:gd name="T82" fmla="*/ 732 w 2035"/>
                <a:gd name="T83" fmla="*/ 681 h 832"/>
                <a:gd name="T84" fmla="*/ 621 w 2035"/>
                <a:gd name="T85" fmla="*/ 653 h 832"/>
                <a:gd name="T86" fmla="*/ 521 w 2035"/>
                <a:gd name="T87" fmla="*/ 642 h 832"/>
                <a:gd name="T88" fmla="*/ 455 w 2035"/>
                <a:gd name="T89" fmla="*/ 631 h 832"/>
                <a:gd name="T90" fmla="*/ 405 w 2035"/>
                <a:gd name="T91" fmla="*/ 670 h 832"/>
                <a:gd name="T92" fmla="*/ 344 w 2035"/>
                <a:gd name="T93" fmla="*/ 653 h 832"/>
                <a:gd name="T94" fmla="*/ 255 w 2035"/>
                <a:gd name="T95" fmla="*/ 631 h 832"/>
                <a:gd name="T96" fmla="*/ 128 w 2035"/>
                <a:gd name="T97" fmla="*/ 609 h 832"/>
                <a:gd name="T98" fmla="*/ 22 w 2035"/>
                <a:gd name="T99" fmla="*/ 592 h 832"/>
                <a:gd name="T100" fmla="*/ 0 w 2035"/>
                <a:gd name="T101" fmla="*/ 587 h 832"/>
                <a:gd name="T102" fmla="*/ 0 w 2035"/>
                <a:gd name="T103" fmla="*/ 532 h 832"/>
                <a:gd name="T104" fmla="*/ 139 w 2035"/>
                <a:gd name="T105" fmla="*/ 509 h 832"/>
                <a:gd name="T106" fmla="*/ 222 w 2035"/>
                <a:gd name="T107" fmla="*/ 410 h 832"/>
                <a:gd name="T108" fmla="*/ 211 w 2035"/>
                <a:gd name="T109" fmla="*/ 254 h 832"/>
                <a:gd name="T110" fmla="*/ 255 w 2035"/>
                <a:gd name="T111" fmla="*/ 144 h 832"/>
                <a:gd name="T112" fmla="*/ 377 w 2035"/>
                <a:gd name="T113" fmla="*/ 49 h 8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035" h="832">
                  <a:moveTo>
                    <a:pt x="1973" y="55"/>
                  </a:moveTo>
                  <a:lnTo>
                    <a:pt x="1973" y="55"/>
                  </a:lnTo>
                  <a:cubicBezTo>
                    <a:pt x="1995" y="55"/>
                    <a:pt x="2006" y="72"/>
                    <a:pt x="2029" y="72"/>
                  </a:cubicBezTo>
                  <a:cubicBezTo>
                    <a:pt x="2034" y="66"/>
                    <a:pt x="2034" y="66"/>
                    <a:pt x="2034" y="60"/>
                  </a:cubicBezTo>
                  <a:cubicBezTo>
                    <a:pt x="2034" y="27"/>
                    <a:pt x="1995" y="22"/>
                    <a:pt x="1962" y="22"/>
                  </a:cubicBezTo>
                  <a:cubicBezTo>
                    <a:pt x="1879" y="22"/>
                    <a:pt x="1868" y="55"/>
                    <a:pt x="1973" y="55"/>
                  </a:cubicBezTo>
                  <a:close/>
                  <a:moveTo>
                    <a:pt x="1491" y="127"/>
                  </a:moveTo>
                  <a:lnTo>
                    <a:pt x="1491" y="127"/>
                  </a:lnTo>
                  <a:cubicBezTo>
                    <a:pt x="1502" y="149"/>
                    <a:pt x="1513" y="155"/>
                    <a:pt x="1524" y="177"/>
                  </a:cubicBezTo>
                  <a:cubicBezTo>
                    <a:pt x="1541" y="177"/>
                    <a:pt x="1541" y="177"/>
                    <a:pt x="1541" y="177"/>
                  </a:cubicBezTo>
                  <a:cubicBezTo>
                    <a:pt x="1541" y="133"/>
                    <a:pt x="1541" y="133"/>
                    <a:pt x="1541" y="133"/>
                  </a:cubicBezTo>
                  <a:cubicBezTo>
                    <a:pt x="1535" y="127"/>
                    <a:pt x="1535" y="116"/>
                    <a:pt x="1524" y="116"/>
                  </a:cubicBezTo>
                  <a:cubicBezTo>
                    <a:pt x="1508" y="116"/>
                    <a:pt x="1502" y="121"/>
                    <a:pt x="1491" y="127"/>
                  </a:cubicBezTo>
                  <a:close/>
                  <a:moveTo>
                    <a:pt x="421" y="5"/>
                  </a:moveTo>
                  <a:lnTo>
                    <a:pt x="421" y="5"/>
                  </a:lnTo>
                  <a:cubicBezTo>
                    <a:pt x="438" y="11"/>
                    <a:pt x="455" y="11"/>
                    <a:pt x="471" y="11"/>
                  </a:cubicBezTo>
                  <a:cubicBezTo>
                    <a:pt x="488" y="11"/>
                    <a:pt x="493" y="0"/>
                    <a:pt x="505" y="0"/>
                  </a:cubicBezTo>
                  <a:cubicBezTo>
                    <a:pt x="521" y="0"/>
                    <a:pt x="521" y="22"/>
                    <a:pt x="538" y="33"/>
                  </a:cubicBezTo>
                  <a:cubicBezTo>
                    <a:pt x="560" y="49"/>
                    <a:pt x="582" y="44"/>
                    <a:pt x="610" y="44"/>
                  </a:cubicBezTo>
                  <a:cubicBezTo>
                    <a:pt x="654" y="44"/>
                    <a:pt x="682" y="33"/>
                    <a:pt x="726" y="33"/>
                  </a:cubicBezTo>
                  <a:cubicBezTo>
                    <a:pt x="743" y="33"/>
                    <a:pt x="754" y="44"/>
                    <a:pt x="771" y="49"/>
                  </a:cubicBezTo>
                  <a:cubicBezTo>
                    <a:pt x="782" y="49"/>
                    <a:pt x="793" y="49"/>
                    <a:pt x="798" y="60"/>
                  </a:cubicBezTo>
                  <a:cubicBezTo>
                    <a:pt x="810" y="72"/>
                    <a:pt x="810" y="94"/>
                    <a:pt x="832" y="94"/>
                  </a:cubicBezTo>
                  <a:cubicBezTo>
                    <a:pt x="848" y="94"/>
                    <a:pt x="848" y="77"/>
                    <a:pt x="859" y="66"/>
                  </a:cubicBezTo>
                  <a:cubicBezTo>
                    <a:pt x="870" y="55"/>
                    <a:pt x="881" y="49"/>
                    <a:pt x="898" y="49"/>
                  </a:cubicBezTo>
                  <a:cubicBezTo>
                    <a:pt x="931" y="49"/>
                    <a:pt x="931" y="49"/>
                    <a:pt x="931" y="49"/>
                  </a:cubicBezTo>
                  <a:cubicBezTo>
                    <a:pt x="953" y="49"/>
                    <a:pt x="965" y="44"/>
                    <a:pt x="987" y="44"/>
                  </a:cubicBezTo>
                  <a:cubicBezTo>
                    <a:pt x="1020" y="44"/>
                    <a:pt x="1020" y="44"/>
                    <a:pt x="1020" y="44"/>
                  </a:cubicBezTo>
                  <a:cubicBezTo>
                    <a:pt x="1037" y="44"/>
                    <a:pt x="1042" y="49"/>
                    <a:pt x="1059" y="49"/>
                  </a:cubicBezTo>
                  <a:cubicBezTo>
                    <a:pt x="1164" y="49"/>
                    <a:pt x="1164" y="49"/>
                    <a:pt x="1164" y="49"/>
                  </a:cubicBezTo>
                  <a:cubicBezTo>
                    <a:pt x="1181" y="49"/>
                    <a:pt x="1186" y="55"/>
                    <a:pt x="1203" y="55"/>
                  </a:cubicBezTo>
                  <a:cubicBezTo>
                    <a:pt x="1231" y="55"/>
                    <a:pt x="1242" y="55"/>
                    <a:pt x="1269" y="55"/>
                  </a:cubicBezTo>
                  <a:cubicBezTo>
                    <a:pt x="1297" y="44"/>
                    <a:pt x="1314" y="33"/>
                    <a:pt x="1347" y="33"/>
                  </a:cubicBezTo>
                  <a:cubicBezTo>
                    <a:pt x="1369" y="33"/>
                    <a:pt x="1380" y="49"/>
                    <a:pt x="1397" y="60"/>
                  </a:cubicBezTo>
                  <a:cubicBezTo>
                    <a:pt x="1430" y="88"/>
                    <a:pt x="1419" y="77"/>
                    <a:pt x="1380" y="99"/>
                  </a:cubicBezTo>
                  <a:cubicBezTo>
                    <a:pt x="1358" y="105"/>
                    <a:pt x="1347" y="110"/>
                    <a:pt x="1325" y="110"/>
                  </a:cubicBezTo>
                  <a:cubicBezTo>
                    <a:pt x="1325" y="127"/>
                    <a:pt x="1330" y="149"/>
                    <a:pt x="1319" y="149"/>
                  </a:cubicBezTo>
                  <a:cubicBezTo>
                    <a:pt x="1291" y="149"/>
                    <a:pt x="1275" y="138"/>
                    <a:pt x="1247" y="138"/>
                  </a:cubicBezTo>
                  <a:cubicBezTo>
                    <a:pt x="1231" y="138"/>
                    <a:pt x="1214" y="149"/>
                    <a:pt x="1208" y="171"/>
                  </a:cubicBezTo>
                  <a:cubicBezTo>
                    <a:pt x="1175" y="171"/>
                    <a:pt x="1175" y="171"/>
                    <a:pt x="1175" y="171"/>
                  </a:cubicBezTo>
                  <a:cubicBezTo>
                    <a:pt x="1175" y="177"/>
                    <a:pt x="1175" y="182"/>
                    <a:pt x="1175" y="193"/>
                  </a:cubicBezTo>
                  <a:cubicBezTo>
                    <a:pt x="1059" y="193"/>
                    <a:pt x="1059" y="193"/>
                    <a:pt x="1059" y="193"/>
                  </a:cubicBezTo>
                  <a:cubicBezTo>
                    <a:pt x="1048" y="193"/>
                    <a:pt x="1037" y="188"/>
                    <a:pt x="1025" y="182"/>
                  </a:cubicBezTo>
                  <a:cubicBezTo>
                    <a:pt x="965" y="171"/>
                    <a:pt x="931" y="166"/>
                    <a:pt x="876" y="166"/>
                  </a:cubicBezTo>
                  <a:cubicBezTo>
                    <a:pt x="848" y="166"/>
                    <a:pt x="826" y="166"/>
                    <a:pt x="815" y="188"/>
                  </a:cubicBezTo>
                  <a:cubicBezTo>
                    <a:pt x="815" y="199"/>
                    <a:pt x="815" y="205"/>
                    <a:pt x="804" y="210"/>
                  </a:cubicBezTo>
                  <a:cubicBezTo>
                    <a:pt x="776" y="232"/>
                    <a:pt x="759" y="243"/>
                    <a:pt x="743" y="271"/>
                  </a:cubicBezTo>
                  <a:cubicBezTo>
                    <a:pt x="765" y="288"/>
                    <a:pt x="782" y="282"/>
                    <a:pt x="804" y="299"/>
                  </a:cubicBezTo>
                  <a:cubicBezTo>
                    <a:pt x="815" y="310"/>
                    <a:pt x="826" y="315"/>
                    <a:pt x="832" y="326"/>
                  </a:cubicBezTo>
                  <a:cubicBezTo>
                    <a:pt x="843" y="332"/>
                    <a:pt x="843" y="343"/>
                    <a:pt x="848" y="343"/>
                  </a:cubicBezTo>
                  <a:cubicBezTo>
                    <a:pt x="876" y="354"/>
                    <a:pt x="887" y="349"/>
                    <a:pt x="915" y="354"/>
                  </a:cubicBezTo>
                  <a:cubicBezTo>
                    <a:pt x="943" y="360"/>
                    <a:pt x="953" y="376"/>
                    <a:pt x="981" y="382"/>
                  </a:cubicBezTo>
                  <a:cubicBezTo>
                    <a:pt x="998" y="393"/>
                    <a:pt x="1014" y="393"/>
                    <a:pt x="1031" y="399"/>
                  </a:cubicBezTo>
                  <a:cubicBezTo>
                    <a:pt x="1053" y="404"/>
                    <a:pt x="1059" y="421"/>
                    <a:pt x="1081" y="421"/>
                  </a:cubicBezTo>
                  <a:cubicBezTo>
                    <a:pt x="1103" y="421"/>
                    <a:pt x="1109" y="404"/>
                    <a:pt x="1131" y="399"/>
                  </a:cubicBezTo>
                  <a:cubicBezTo>
                    <a:pt x="1147" y="393"/>
                    <a:pt x="1164" y="393"/>
                    <a:pt x="1186" y="393"/>
                  </a:cubicBezTo>
                  <a:cubicBezTo>
                    <a:pt x="1231" y="393"/>
                    <a:pt x="1258" y="387"/>
                    <a:pt x="1303" y="387"/>
                  </a:cubicBezTo>
                  <a:cubicBezTo>
                    <a:pt x="1330" y="387"/>
                    <a:pt x="1341" y="360"/>
                    <a:pt x="1375" y="360"/>
                  </a:cubicBezTo>
                  <a:cubicBezTo>
                    <a:pt x="1397" y="360"/>
                    <a:pt x="1402" y="387"/>
                    <a:pt x="1419" y="387"/>
                  </a:cubicBezTo>
                  <a:cubicBezTo>
                    <a:pt x="1485" y="387"/>
                    <a:pt x="1485" y="387"/>
                    <a:pt x="1485" y="387"/>
                  </a:cubicBezTo>
                  <a:cubicBezTo>
                    <a:pt x="1502" y="387"/>
                    <a:pt x="1508" y="404"/>
                    <a:pt x="1519" y="415"/>
                  </a:cubicBezTo>
                  <a:cubicBezTo>
                    <a:pt x="1535" y="432"/>
                    <a:pt x="1557" y="443"/>
                    <a:pt x="1557" y="465"/>
                  </a:cubicBezTo>
                  <a:cubicBezTo>
                    <a:pt x="1557" y="476"/>
                    <a:pt x="1557" y="482"/>
                    <a:pt x="1557" y="487"/>
                  </a:cubicBezTo>
                  <a:cubicBezTo>
                    <a:pt x="1557" y="509"/>
                    <a:pt x="1569" y="515"/>
                    <a:pt x="1569" y="537"/>
                  </a:cubicBezTo>
                  <a:cubicBezTo>
                    <a:pt x="1569" y="554"/>
                    <a:pt x="1557" y="565"/>
                    <a:pt x="1546" y="576"/>
                  </a:cubicBezTo>
                  <a:cubicBezTo>
                    <a:pt x="1519" y="609"/>
                    <a:pt x="1508" y="631"/>
                    <a:pt x="1508" y="676"/>
                  </a:cubicBezTo>
                  <a:cubicBezTo>
                    <a:pt x="1508" y="703"/>
                    <a:pt x="1541" y="742"/>
                    <a:pt x="1557" y="764"/>
                  </a:cubicBezTo>
                  <a:cubicBezTo>
                    <a:pt x="1557" y="764"/>
                    <a:pt x="1646" y="831"/>
                    <a:pt x="1613" y="831"/>
                  </a:cubicBezTo>
                  <a:cubicBezTo>
                    <a:pt x="1585" y="831"/>
                    <a:pt x="1569" y="831"/>
                    <a:pt x="1541" y="825"/>
                  </a:cubicBezTo>
                  <a:cubicBezTo>
                    <a:pt x="1530" y="825"/>
                    <a:pt x="1541" y="809"/>
                    <a:pt x="1530" y="798"/>
                  </a:cubicBezTo>
                  <a:cubicBezTo>
                    <a:pt x="1519" y="786"/>
                    <a:pt x="1502" y="781"/>
                    <a:pt x="1485" y="781"/>
                  </a:cubicBezTo>
                  <a:cubicBezTo>
                    <a:pt x="1469" y="781"/>
                    <a:pt x="1463" y="792"/>
                    <a:pt x="1452" y="792"/>
                  </a:cubicBezTo>
                  <a:cubicBezTo>
                    <a:pt x="1413" y="792"/>
                    <a:pt x="1413" y="792"/>
                    <a:pt x="1413" y="792"/>
                  </a:cubicBezTo>
                  <a:cubicBezTo>
                    <a:pt x="1408" y="792"/>
                    <a:pt x="1402" y="786"/>
                    <a:pt x="1391" y="786"/>
                  </a:cubicBezTo>
                  <a:cubicBezTo>
                    <a:pt x="1358" y="748"/>
                    <a:pt x="1319" y="748"/>
                    <a:pt x="1269" y="737"/>
                  </a:cubicBezTo>
                  <a:cubicBezTo>
                    <a:pt x="1247" y="737"/>
                    <a:pt x="1236" y="720"/>
                    <a:pt x="1219" y="714"/>
                  </a:cubicBezTo>
                  <a:cubicBezTo>
                    <a:pt x="1181" y="709"/>
                    <a:pt x="1158" y="692"/>
                    <a:pt x="1120" y="681"/>
                  </a:cubicBezTo>
                  <a:cubicBezTo>
                    <a:pt x="1109" y="681"/>
                    <a:pt x="1109" y="670"/>
                    <a:pt x="1103" y="665"/>
                  </a:cubicBezTo>
                  <a:cubicBezTo>
                    <a:pt x="1081" y="648"/>
                    <a:pt x="1064" y="637"/>
                    <a:pt x="1037" y="637"/>
                  </a:cubicBezTo>
                  <a:cubicBezTo>
                    <a:pt x="1014" y="637"/>
                    <a:pt x="998" y="648"/>
                    <a:pt x="976" y="648"/>
                  </a:cubicBezTo>
                  <a:cubicBezTo>
                    <a:pt x="943" y="653"/>
                    <a:pt x="920" y="659"/>
                    <a:pt x="904" y="687"/>
                  </a:cubicBezTo>
                  <a:cubicBezTo>
                    <a:pt x="865" y="687"/>
                    <a:pt x="865" y="687"/>
                    <a:pt x="865" y="687"/>
                  </a:cubicBezTo>
                  <a:cubicBezTo>
                    <a:pt x="848" y="687"/>
                    <a:pt x="837" y="698"/>
                    <a:pt x="815" y="698"/>
                  </a:cubicBezTo>
                  <a:cubicBezTo>
                    <a:pt x="782" y="698"/>
                    <a:pt x="765" y="687"/>
                    <a:pt x="732" y="681"/>
                  </a:cubicBezTo>
                  <a:cubicBezTo>
                    <a:pt x="704" y="676"/>
                    <a:pt x="687" y="681"/>
                    <a:pt x="665" y="670"/>
                  </a:cubicBezTo>
                  <a:cubicBezTo>
                    <a:pt x="649" y="659"/>
                    <a:pt x="638" y="653"/>
                    <a:pt x="621" y="653"/>
                  </a:cubicBezTo>
                  <a:cubicBezTo>
                    <a:pt x="582" y="653"/>
                    <a:pt x="582" y="653"/>
                    <a:pt x="582" y="653"/>
                  </a:cubicBezTo>
                  <a:cubicBezTo>
                    <a:pt x="554" y="653"/>
                    <a:pt x="544" y="642"/>
                    <a:pt x="521" y="642"/>
                  </a:cubicBezTo>
                  <a:cubicBezTo>
                    <a:pt x="516" y="642"/>
                    <a:pt x="510" y="648"/>
                    <a:pt x="505" y="648"/>
                  </a:cubicBezTo>
                  <a:cubicBezTo>
                    <a:pt x="488" y="648"/>
                    <a:pt x="477" y="631"/>
                    <a:pt x="455" y="631"/>
                  </a:cubicBezTo>
                  <a:cubicBezTo>
                    <a:pt x="449" y="631"/>
                    <a:pt x="449" y="637"/>
                    <a:pt x="438" y="642"/>
                  </a:cubicBezTo>
                  <a:cubicBezTo>
                    <a:pt x="421" y="648"/>
                    <a:pt x="405" y="653"/>
                    <a:pt x="405" y="670"/>
                  </a:cubicBezTo>
                  <a:cubicBezTo>
                    <a:pt x="388" y="670"/>
                    <a:pt x="388" y="670"/>
                    <a:pt x="388" y="670"/>
                  </a:cubicBezTo>
                  <a:cubicBezTo>
                    <a:pt x="372" y="670"/>
                    <a:pt x="366" y="653"/>
                    <a:pt x="344" y="653"/>
                  </a:cubicBezTo>
                  <a:cubicBezTo>
                    <a:pt x="338" y="653"/>
                    <a:pt x="338" y="653"/>
                    <a:pt x="327" y="653"/>
                  </a:cubicBezTo>
                  <a:cubicBezTo>
                    <a:pt x="300" y="653"/>
                    <a:pt x="283" y="631"/>
                    <a:pt x="255" y="631"/>
                  </a:cubicBezTo>
                  <a:cubicBezTo>
                    <a:pt x="222" y="631"/>
                    <a:pt x="205" y="631"/>
                    <a:pt x="178" y="631"/>
                  </a:cubicBezTo>
                  <a:cubicBezTo>
                    <a:pt x="155" y="631"/>
                    <a:pt x="150" y="615"/>
                    <a:pt x="128" y="609"/>
                  </a:cubicBezTo>
                  <a:cubicBezTo>
                    <a:pt x="128" y="615"/>
                    <a:pt x="128" y="626"/>
                    <a:pt x="122" y="626"/>
                  </a:cubicBezTo>
                  <a:cubicBezTo>
                    <a:pt x="83" y="626"/>
                    <a:pt x="61" y="604"/>
                    <a:pt x="22" y="592"/>
                  </a:cubicBezTo>
                  <a:cubicBezTo>
                    <a:pt x="17" y="592"/>
                    <a:pt x="12" y="587"/>
                    <a:pt x="0" y="587"/>
                  </a:cubicBezTo>
                  <a:lnTo>
                    <a:pt x="0" y="587"/>
                  </a:lnTo>
                  <a:cubicBezTo>
                    <a:pt x="0" y="565"/>
                    <a:pt x="12" y="554"/>
                    <a:pt x="0" y="532"/>
                  </a:cubicBezTo>
                  <a:lnTo>
                    <a:pt x="0" y="532"/>
                  </a:lnTo>
                  <a:cubicBezTo>
                    <a:pt x="17" y="537"/>
                    <a:pt x="22" y="548"/>
                    <a:pt x="39" y="548"/>
                  </a:cubicBezTo>
                  <a:cubicBezTo>
                    <a:pt x="83" y="548"/>
                    <a:pt x="106" y="537"/>
                    <a:pt x="139" y="509"/>
                  </a:cubicBezTo>
                  <a:cubicBezTo>
                    <a:pt x="161" y="498"/>
                    <a:pt x="167" y="482"/>
                    <a:pt x="183" y="465"/>
                  </a:cubicBezTo>
                  <a:cubicBezTo>
                    <a:pt x="194" y="443"/>
                    <a:pt x="222" y="437"/>
                    <a:pt x="222" y="410"/>
                  </a:cubicBezTo>
                  <a:cubicBezTo>
                    <a:pt x="222" y="399"/>
                    <a:pt x="211" y="387"/>
                    <a:pt x="211" y="371"/>
                  </a:cubicBezTo>
                  <a:cubicBezTo>
                    <a:pt x="211" y="254"/>
                    <a:pt x="211" y="254"/>
                    <a:pt x="211" y="254"/>
                  </a:cubicBezTo>
                  <a:cubicBezTo>
                    <a:pt x="211" y="227"/>
                    <a:pt x="200" y="216"/>
                    <a:pt x="200" y="188"/>
                  </a:cubicBezTo>
                  <a:cubicBezTo>
                    <a:pt x="200" y="160"/>
                    <a:pt x="227" y="144"/>
                    <a:pt x="255" y="144"/>
                  </a:cubicBezTo>
                  <a:cubicBezTo>
                    <a:pt x="283" y="144"/>
                    <a:pt x="300" y="144"/>
                    <a:pt x="322" y="144"/>
                  </a:cubicBezTo>
                  <a:cubicBezTo>
                    <a:pt x="366" y="144"/>
                    <a:pt x="372" y="94"/>
                    <a:pt x="377" y="49"/>
                  </a:cubicBezTo>
                  <a:cubicBezTo>
                    <a:pt x="383" y="27"/>
                    <a:pt x="405" y="22"/>
                    <a:pt x="421" y="5"/>
                  </a:cubicBezTo>
                  <a:close/>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94" name="Freeform 115">
              <a:extLst>
                <a:ext uri="{FF2B5EF4-FFF2-40B4-BE49-F238E27FC236}">
                  <a16:creationId xmlns:a16="http://schemas.microsoft.com/office/drawing/2014/main" xmlns="" id="{9C305D8D-4E37-49F6-8859-33966CA248C5}"/>
                </a:ext>
              </a:extLst>
            </p:cNvPr>
            <p:cNvSpPr>
              <a:spLocks noChangeArrowheads="1"/>
            </p:cNvSpPr>
            <p:nvPr/>
          </p:nvSpPr>
          <p:spPr bwMode="auto">
            <a:xfrm>
              <a:off x="19023361" y="4673601"/>
              <a:ext cx="114293" cy="80963"/>
            </a:xfrm>
            <a:custGeom>
              <a:avLst/>
              <a:gdLst>
                <a:gd name="T0" fmla="*/ 0 w 318"/>
                <a:gd name="T1" fmla="*/ 106 h 223"/>
                <a:gd name="T2" fmla="*/ 0 w 318"/>
                <a:gd name="T3" fmla="*/ 106 h 223"/>
                <a:gd name="T4" fmla="*/ 34 w 318"/>
                <a:gd name="T5" fmla="*/ 39 h 223"/>
                <a:gd name="T6" fmla="*/ 78 w 318"/>
                <a:gd name="T7" fmla="*/ 22 h 223"/>
                <a:gd name="T8" fmla="*/ 145 w 318"/>
                <a:gd name="T9" fmla="*/ 0 h 223"/>
                <a:gd name="T10" fmla="*/ 161 w 318"/>
                <a:gd name="T11" fmla="*/ 17 h 223"/>
                <a:gd name="T12" fmla="*/ 228 w 318"/>
                <a:gd name="T13" fmla="*/ 67 h 223"/>
                <a:gd name="T14" fmla="*/ 283 w 318"/>
                <a:gd name="T15" fmla="*/ 100 h 223"/>
                <a:gd name="T16" fmla="*/ 305 w 318"/>
                <a:gd name="T17" fmla="*/ 128 h 223"/>
                <a:gd name="T18" fmla="*/ 305 w 318"/>
                <a:gd name="T19" fmla="*/ 167 h 223"/>
                <a:gd name="T20" fmla="*/ 305 w 318"/>
                <a:gd name="T21" fmla="*/ 167 h 223"/>
                <a:gd name="T22" fmla="*/ 305 w 318"/>
                <a:gd name="T23" fmla="*/ 222 h 223"/>
                <a:gd name="T24" fmla="*/ 305 w 318"/>
                <a:gd name="T25" fmla="*/ 222 h 223"/>
                <a:gd name="T26" fmla="*/ 272 w 318"/>
                <a:gd name="T27" fmla="*/ 216 h 223"/>
                <a:gd name="T28" fmla="*/ 194 w 318"/>
                <a:gd name="T29" fmla="*/ 194 h 223"/>
                <a:gd name="T30" fmla="*/ 95 w 318"/>
                <a:gd name="T31" fmla="*/ 172 h 223"/>
                <a:gd name="T32" fmla="*/ 0 w 318"/>
                <a:gd name="T33" fmla="*/ 106 h 2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18" h="223">
                  <a:moveTo>
                    <a:pt x="0" y="106"/>
                  </a:moveTo>
                  <a:lnTo>
                    <a:pt x="0" y="106"/>
                  </a:lnTo>
                  <a:cubicBezTo>
                    <a:pt x="23" y="83"/>
                    <a:pt x="17" y="61"/>
                    <a:pt x="34" y="39"/>
                  </a:cubicBezTo>
                  <a:cubicBezTo>
                    <a:pt x="45" y="22"/>
                    <a:pt x="67" y="34"/>
                    <a:pt x="78" y="22"/>
                  </a:cubicBezTo>
                  <a:cubicBezTo>
                    <a:pt x="100" y="11"/>
                    <a:pt x="117" y="0"/>
                    <a:pt x="145" y="0"/>
                  </a:cubicBezTo>
                  <a:cubicBezTo>
                    <a:pt x="150" y="6"/>
                    <a:pt x="156" y="11"/>
                    <a:pt x="161" y="17"/>
                  </a:cubicBezTo>
                  <a:cubicBezTo>
                    <a:pt x="189" y="39"/>
                    <a:pt x="200" y="50"/>
                    <a:pt x="228" y="67"/>
                  </a:cubicBezTo>
                  <a:cubicBezTo>
                    <a:pt x="250" y="78"/>
                    <a:pt x="261" y="83"/>
                    <a:pt x="283" y="100"/>
                  </a:cubicBezTo>
                  <a:cubicBezTo>
                    <a:pt x="294" y="106"/>
                    <a:pt x="305" y="111"/>
                    <a:pt x="305" y="128"/>
                  </a:cubicBezTo>
                  <a:cubicBezTo>
                    <a:pt x="305" y="167"/>
                    <a:pt x="305" y="167"/>
                    <a:pt x="305" y="167"/>
                  </a:cubicBezTo>
                  <a:lnTo>
                    <a:pt x="305" y="167"/>
                  </a:lnTo>
                  <a:cubicBezTo>
                    <a:pt x="317" y="189"/>
                    <a:pt x="305" y="200"/>
                    <a:pt x="305" y="222"/>
                  </a:cubicBezTo>
                  <a:lnTo>
                    <a:pt x="305" y="222"/>
                  </a:lnTo>
                  <a:cubicBezTo>
                    <a:pt x="294" y="222"/>
                    <a:pt x="283" y="222"/>
                    <a:pt x="272" y="216"/>
                  </a:cubicBezTo>
                  <a:cubicBezTo>
                    <a:pt x="239" y="205"/>
                    <a:pt x="228" y="200"/>
                    <a:pt x="194" y="194"/>
                  </a:cubicBezTo>
                  <a:cubicBezTo>
                    <a:pt x="156" y="189"/>
                    <a:pt x="128" y="194"/>
                    <a:pt x="95" y="172"/>
                  </a:cubicBezTo>
                  <a:cubicBezTo>
                    <a:pt x="61" y="144"/>
                    <a:pt x="39" y="122"/>
                    <a:pt x="0" y="106"/>
                  </a:cubicBezTo>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95" name="Freeform 116">
              <a:extLst>
                <a:ext uri="{FF2B5EF4-FFF2-40B4-BE49-F238E27FC236}">
                  <a16:creationId xmlns:a16="http://schemas.microsoft.com/office/drawing/2014/main" xmlns="" id="{DED65EC8-D9AC-4242-B45A-E869713CBC05}"/>
                </a:ext>
              </a:extLst>
            </p:cNvPr>
            <p:cNvSpPr>
              <a:spLocks noChangeArrowheads="1"/>
            </p:cNvSpPr>
            <p:nvPr/>
          </p:nvSpPr>
          <p:spPr bwMode="auto">
            <a:xfrm>
              <a:off x="18812238" y="4486275"/>
              <a:ext cx="473044" cy="254000"/>
            </a:xfrm>
            <a:custGeom>
              <a:avLst/>
              <a:gdLst>
                <a:gd name="T0" fmla="*/ 1313 w 1314"/>
                <a:gd name="T1" fmla="*/ 161 h 705"/>
                <a:gd name="T2" fmla="*/ 1214 w 1314"/>
                <a:gd name="T3" fmla="*/ 300 h 705"/>
                <a:gd name="T4" fmla="*/ 1092 w 1314"/>
                <a:gd name="T5" fmla="*/ 344 h 705"/>
                <a:gd name="T6" fmla="*/ 1103 w 1314"/>
                <a:gd name="T7" fmla="*/ 527 h 705"/>
                <a:gd name="T8" fmla="*/ 1075 w 1314"/>
                <a:gd name="T9" fmla="*/ 621 h 705"/>
                <a:gd name="T10" fmla="*/ 931 w 1314"/>
                <a:gd name="T11" fmla="*/ 704 h 705"/>
                <a:gd name="T12" fmla="*/ 892 w 1314"/>
                <a:gd name="T13" fmla="*/ 688 h 705"/>
                <a:gd name="T14" fmla="*/ 870 w 1314"/>
                <a:gd name="T15" fmla="*/ 621 h 705"/>
                <a:gd name="T16" fmla="*/ 748 w 1314"/>
                <a:gd name="T17" fmla="*/ 538 h 705"/>
                <a:gd name="T18" fmla="*/ 665 w 1314"/>
                <a:gd name="T19" fmla="*/ 543 h 705"/>
                <a:gd name="T20" fmla="*/ 587 w 1314"/>
                <a:gd name="T21" fmla="*/ 627 h 705"/>
                <a:gd name="T22" fmla="*/ 543 w 1314"/>
                <a:gd name="T23" fmla="*/ 610 h 705"/>
                <a:gd name="T24" fmla="*/ 388 w 1314"/>
                <a:gd name="T25" fmla="*/ 577 h 705"/>
                <a:gd name="T26" fmla="*/ 321 w 1314"/>
                <a:gd name="T27" fmla="*/ 582 h 705"/>
                <a:gd name="T28" fmla="*/ 183 w 1314"/>
                <a:gd name="T29" fmla="*/ 543 h 705"/>
                <a:gd name="T30" fmla="*/ 89 w 1314"/>
                <a:gd name="T31" fmla="*/ 538 h 705"/>
                <a:gd name="T32" fmla="*/ 67 w 1314"/>
                <a:gd name="T33" fmla="*/ 521 h 705"/>
                <a:gd name="T34" fmla="*/ 0 w 1314"/>
                <a:gd name="T35" fmla="*/ 399 h 705"/>
                <a:gd name="T36" fmla="*/ 100 w 1314"/>
                <a:gd name="T37" fmla="*/ 322 h 705"/>
                <a:gd name="T38" fmla="*/ 122 w 1314"/>
                <a:gd name="T39" fmla="*/ 228 h 705"/>
                <a:gd name="T40" fmla="*/ 139 w 1314"/>
                <a:gd name="T41" fmla="*/ 167 h 705"/>
                <a:gd name="T42" fmla="*/ 177 w 1314"/>
                <a:gd name="T43" fmla="*/ 183 h 705"/>
                <a:gd name="T44" fmla="*/ 305 w 1314"/>
                <a:gd name="T45" fmla="*/ 194 h 705"/>
                <a:gd name="T46" fmla="*/ 471 w 1314"/>
                <a:gd name="T47" fmla="*/ 189 h 705"/>
                <a:gd name="T48" fmla="*/ 599 w 1314"/>
                <a:gd name="T49" fmla="*/ 211 h 705"/>
                <a:gd name="T50" fmla="*/ 704 w 1314"/>
                <a:gd name="T51" fmla="*/ 222 h 705"/>
                <a:gd name="T52" fmla="*/ 837 w 1314"/>
                <a:gd name="T53" fmla="*/ 128 h 705"/>
                <a:gd name="T54" fmla="*/ 898 w 1314"/>
                <a:gd name="T55" fmla="*/ 28 h 705"/>
                <a:gd name="T56" fmla="*/ 1031 w 1314"/>
                <a:gd name="T57" fmla="*/ 61 h 705"/>
                <a:gd name="T58" fmla="*/ 1131 w 1314"/>
                <a:gd name="T59" fmla="*/ 133 h 705"/>
                <a:gd name="T60" fmla="*/ 1219 w 1314"/>
                <a:gd name="T61" fmla="*/ 106 h 705"/>
                <a:gd name="T62" fmla="*/ 1313 w 1314"/>
                <a:gd name="T63" fmla="*/ 161 h 7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314" h="705">
                  <a:moveTo>
                    <a:pt x="1313" y="161"/>
                  </a:moveTo>
                  <a:lnTo>
                    <a:pt x="1313" y="161"/>
                  </a:lnTo>
                  <a:cubicBezTo>
                    <a:pt x="1297" y="178"/>
                    <a:pt x="1275" y="183"/>
                    <a:pt x="1269" y="205"/>
                  </a:cubicBezTo>
                  <a:cubicBezTo>
                    <a:pt x="1264" y="250"/>
                    <a:pt x="1258" y="300"/>
                    <a:pt x="1214" y="300"/>
                  </a:cubicBezTo>
                  <a:cubicBezTo>
                    <a:pt x="1192" y="300"/>
                    <a:pt x="1175" y="300"/>
                    <a:pt x="1147" y="300"/>
                  </a:cubicBezTo>
                  <a:cubicBezTo>
                    <a:pt x="1119" y="300"/>
                    <a:pt x="1092" y="316"/>
                    <a:pt x="1092" y="344"/>
                  </a:cubicBezTo>
                  <a:cubicBezTo>
                    <a:pt x="1092" y="372"/>
                    <a:pt x="1103" y="383"/>
                    <a:pt x="1103" y="410"/>
                  </a:cubicBezTo>
                  <a:cubicBezTo>
                    <a:pt x="1103" y="527"/>
                    <a:pt x="1103" y="527"/>
                    <a:pt x="1103" y="527"/>
                  </a:cubicBezTo>
                  <a:cubicBezTo>
                    <a:pt x="1103" y="543"/>
                    <a:pt x="1114" y="555"/>
                    <a:pt x="1114" y="566"/>
                  </a:cubicBezTo>
                  <a:cubicBezTo>
                    <a:pt x="1114" y="593"/>
                    <a:pt x="1086" y="599"/>
                    <a:pt x="1075" y="621"/>
                  </a:cubicBezTo>
                  <a:cubicBezTo>
                    <a:pt x="1059" y="638"/>
                    <a:pt x="1053" y="654"/>
                    <a:pt x="1031" y="665"/>
                  </a:cubicBezTo>
                  <a:cubicBezTo>
                    <a:pt x="998" y="693"/>
                    <a:pt x="975" y="704"/>
                    <a:pt x="931" y="704"/>
                  </a:cubicBezTo>
                  <a:cubicBezTo>
                    <a:pt x="914" y="704"/>
                    <a:pt x="909" y="693"/>
                    <a:pt x="892" y="688"/>
                  </a:cubicBezTo>
                  <a:lnTo>
                    <a:pt x="892" y="688"/>
                  </a:lnTo>
                  <a:cubicBezTo>
                    <a:pt x="892" y="649"/>
                    <a:pt x="892" y="649"/>
                    <a:pt x="892" y="649"/>
                  </a:cubicBezTo>
                  <a:cubicBezTo>
                    <a:pt x="892" y="632"/>
                    <a:pt x="881" y="627"/>
                    <a:pt x="870" y="621"/>
                  </a:cubicBezTo>
                  <a:cubicBezTo>
                    <a:pt x="848" y="604"/>
                    <a:pt x="837" y="599"/>
                    <a:pt x="815" y="588"/>
                  </a:cubicBezTo>
                  <a:cubicBezTo>
                    <a:pt x="787" y="571"/>
                    <a:pt x="776" y="560"/>
                    <a:pt x="748" y="538"/>
                  </a:cubicBezTo>
                  <a:cubicBezTo>
                    <a:pt x="743" y="532"/>
                    <a:pt x="737" y="527"/>
                    <a:pt x="732" y="521"/>
                  </a:cubicBezTo>
                  <a:cubicBezTo>
                    <a:pt x="704" y="521"/>
                    <a:pt x="687" y="532"/>
                    <a:pt x="665" y="543"/>
                  </a:cubicBezTo>
                  <a:cubicBezTo>
                    <a:pt x="654" y="555"/>
                    <a:pt x="632" y="543"/>
                    <a:pt x="621" y="560"/>
                  </a:cubicBezTo>
                  <a:cubicBezTo>
                    <a:pt x="604" y="582"/>
                    <a:pt x="610" y="604"/>
                    <a:pt x="587" y="627"/>
                  </a:cubicBezTo>
                  <a:lnTo>
                    <a:pt x="587" y="627"/>
                  </a:lnTo>
                  <a:cubicBezTo>
                    <a:pt x="576" y="621"/>
                    <a:pt x="565" y="615"/>
                    <a:pt x="543" y="610"/>
                  </a:cubicBezTo>
                  <a:cubicBezTo>
                    <a:pt x="515" y="599"/>
                    <a:pt x="499" y="610"/>
                    <a:pt x="466" y="599"/>
                  </a:cubicBezTo>
                  <a:cubicBezTo>
                    <a:pt x="438" y="588"/>
                    <a:pt x="416" y="577"/>
                    <a:pt x="388" y="577"/>
                  </a:cubicBezTo>
                  <a:cubicBezTo>
                    <a:pt x="338" y="577"/>
                    <a:pt x="338" y="577"/>
                    <a:pt x="338" y="577"/>
                  </a:cubicBezTo>
                  <a:cubicBezTo>
                    <a:pt x="333" y="577"/>
                    <a:pt x="333" y="582"/>
                    <a:pt x="321" y="582"/>
                  </a:cubicBezTo>
                  <a:cubicBezTo>
                    <a:pt x="316" y="582"/>
                    <a:pt x="310" y="582"/>
                    <a:pt x="305" y="582"/>
                  </a:cubicBezTo>
                  <a:cubicBezTo>
                    <a:pt x="305" y="516"/>
                    <a:pt x="233" y="543"/>
                    <a:pt x="183" y="543"/>
                  </a:cubicBezTo>
                  <a:cubicBezTo>
                    <a:pt x="166" y="543"/>
                    <a:pt x="161" y="555"/>
                    <a:pt x="150" y="555"/>
                  </a:cubicBezTo>
                  <a:cubicBezTo>
                    <a:pt x="128" y="555"/>
                    <a:pt x="100" y="560"/>
                    <a:pt x="89" y="538"/>
                  </a:cubicBezTo>
                  <a:cubicBezTo>
                    <a:pt x="83" y="516"/>
                    <a:pt x="78" y="516"/>
                    <a:pt x="67" y="521"/>
                  </a:cubicBezTo>
                  <a:lnTo>
                    <a:pt x="67" y="521"/>
                  </a:lnTo>
                  <a:cubicBezTo>
                    <a:pt x="50" y="494"/>
                    <a:pt x="50" y="477"/>
                    <a:pt x="33" y="444"/>
                  </a:cubicBezTo>
                  <a:cubicBezTo>
                    <a:pt x="22" y="427"/>
                    <a:pt x="0" y="422"/>
                    <a:pt x="0" y="399"/>
                  </a:cubicBezTo>
                  <a:cubicBezTo>
                    <a:pt x="0" y="383"/>
                    <a:pt x="0" y="372"/>
                    <a:pt x="11" y="361"/>
                  </a:cubicBezTo>
                  <a:cubicBezTo>
                    <a:pt x="28" y="327"/>
                    <a:pt x="72" y="344"/>
                    <a:pt x="100" y="322"/>
                  </a:cubicBezTo>
                  <a:cubicBezTo>
                    <a:pt x="122" y="305"/>
                    <a:pt x="122" y="289"/>
                    <a:pt x="122" y="261"/>
                  </a:cubicBezTo>
                  <a:cubicBezTo>
                    <a:pt x="122" y="228"/>
                    <a:pt x="122" y="228"/>
                    <a:pt x="122" y="228"/>
                  </a:cubicBezTo>
                  <a:cubicBezTo>
                    <a:pt x="122" y="200"/>
                    <a:pt x="133" y="189"/>
                    <a:pt x="139" y="167"/>
                  </a:cubicBezTo>
                  <a:lnTo>
                    <a:pt x="139" y="167"/>
                  </a:lnTo>
                  <a:cubicBezTo>
                    <a:pt x="144" y="161"/>
                    <a:pt x="144" y="156"/>
                    <a:pt x="150" y="156"/>
                  </a:cubicBezTo>
                  <a:cubicBezTo>
                    <a:pt x="166" y="156"/>
                    <a:pt x="166" y="178"/>
                    <a:pt x="177" y="183"/>
                  </a:cubicBezTo>
                  <a:cubicBezTo>
                    <a:pt x="205" y="200"/>
                    <a:pt x="227" y="194"/>
                    <a:pt x="255" y="194"/>
                  </a:cubicBezTo>
                  <a:cubicBezTo>
                    <a:pt x="277" y="194"/>
                    <a:pt x="288" y="205"/>
                    <a:pt x="305" y="194"/>
                  </a:cubicBezTo>
                  <a:cubicBezTo>
                    <a:pt x="360" y="172"/>
                    <a:pt x="316" y="156"/>
                    <a:pt x="382" y="183"/>
                  </a:cubicBezTo>
                  <a:cubicBezTo>
                    <a:pt x="416" y="194"/>
                    <a:pt x="438" y="183"/>
                    <a:pt x="471" y="189"/>
                  </a:cubicBezTo>
                  <a:cubicBezTo>
                    <a:pt x="505" y="194"/>
                    <a:pt x="521" y="211"/>
                    <a:pt x="554" y="211"/>
                  </a:cubicBezTo>
                  <a:cubicBezTo>
                    <a:pt x="599" y="211"/>
                    <a:pt x="599" y="211"/>
                    <a:pt x="599" y="211"/>
                  </a:cubicBezTo>
                  <a:cubicBezTo>
                    <a:pt x="610" y="211"/>
                    <a:pt x="615" y="200"/>
                    <a:pt x="632" y="200"/>
                  </a:cubicBezTo>
                  <a:cubicBezTo>
                    <a:pt x="660" y="200"/>
                    <a:pt x="671" y="222"/>
                    <a:pt x="704" y="222"/>
                  </a:cubicBezTo>
                  <a:cubicBezTo>
                    <a:pt x="715" y="222"/>
                    <a:pt x="720" y="216"/>
                    <a:pt x="737" y="211"/>
                  </a:cubicBezTo>
                  <a:cubicBezTo>
                    <a:pt x="781" y="194"/>
                    <a:pt x="809" y="172"/>
                    <a:pt x="837" y="128"/>
                  </a:cubicBezTo>
                  <a:cubicBezTo>
                    <a:pt x="848" y="100"/>
                    <a:pt x="859" y="83"/>
                    <a:pt x="881" y="67"/>
                  </a:cubicBezTo>
                  <a:cubicBezTo>
                    <a:pt x="898" y="56"/>
                    <a:pt x="892" y="45"/>
                    <a:pt x="898" y="28"/>
                  </a:cubicBezTo>
                  <a:cubicBezTo>
                    <a:pt x="904" y="11"/>
                    <a:pt x="920" y="0"/>
                    <a:pt x="937" y="0"/>
                  </a:cubicBezTo>
                  <a:cubicBezTo>
                    <a:pt x="981" y="0"/>
                    <a:pt x="1003" y="28"/>
                    <a:pt x="1031" y="61"/>
                  </a:cubicBezTo>
                  <a:cubicBezTo>
                    <a:pt x="1042" y="78"/>
                    <a:pt x="1042" y="89"/>
                    <a:pt x="1059" y="106"/>
                  </a:cubicBezTo>
                  <a:cubicBezTo>
                    <a:pt x="1081" y="122"/>
                    <a:pt x="1103" y="133"/>
                    <a:pt x="1131" y="133"/>
                  </a:cubicBezTo>
                  <a:cubicBezTo>
                    <a:pt x="1164" y="133"/>
                    <a:pt x="1170" y="95"/>
                    <a:pt x="1197" y="95"/>
                  </a:cubicBezTo>
                  <a:cubicBezTo>
                    <a:pt x="1208" y="95"/>
                    <a:pt x="1214" y="106"/>
                    <a:pt x="1219" y="106"/>
                  </a:cubicBezTo>
                  <a:cubicBezTo>
                    <a:pt x="1236" y="117"/>
                    <a:pt x="1247" y="122"/>
                    <a:pt x="1264" y="133"/>
                  </a:cubicBezTo>
                  <a:cubicBezTo>
                    <a:pt x="1280" y="150"/>
                    <a:pt x="1297" y="161"/>
                    <a:pt x="1313" y="161"/>
                  </a:cubicBezTo>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96" name="Freeform 117">
              <a:extLst>
                <a:ext uri="{FF2B5EF4-FFF2-40B4-BE49-F238E27FC236}">
                  <a16:creationId xmlns:a16="http://schemas.microsoft.com/office/drawing/2014/main" xmlns="" id="{72B1378F-BCD0-490C-AF1A-C310EEC71486}"/>
                </a:ext>
              </a:extLst>
            </p:cNvPr>
            <p:cNvSpPr>
              <a:spLocks noChangeArrowheads="1"/>
            </p:cNvSpPr>
            <p:nvPr/>
          </p:nvSpPr>
          <p:spPr bwMode="auto">
            <a:xfrm>
              <a:off x="18461422" y="4430714"/>
              <a:ext cx="401612" cy="269875"/>
            </a:xfrm>
            <a:custGeom>
              <a:avLst/>
              <a:gdLst>
                <a:gd name="T0" fmla="*/ 1114 w 1115"/>
                <a:gd name="T1" fmla="*/ 322 h 749"/>
                <a:gd name="T2" fmla="*/ 1114 w 1115"/>
                <a:gd name="T3" fmla="*/ 322 h 749"/>
                <a:gd name="T4" fmla="*/ 1097 w 1115"/>
                <a:gd name="T5" fmla="*/ 383 h 749"/>
                <a:gd name="T6" fmla="*/ 1097 w 1115"/>
                <a:gd name="T7" fmla="*/ 416 h 749"/>
                <a:gd name="T8" fmla="*/ 1075 w 1115"/>
                <a:gd name="T9" fmla="*/ 477 h 749"/>
                <a:gd name="T10" fmla="*/ 986 w 1115"/>
                <a:gd name="T11" fmla="*/ 516 h 749"/>
                <a:gd name="T12" fmla="*/ 975 w 1115"/>
                <a:gd name="T13" fmla="*/ 554 h 749"/>
                <a:gd name="T14" fmla="*/ 1008 w 1115"/>
                <a:gd name="T15" fmla="*/ 599 h 749"/>
                <a:gd name="T16" fmla="*/ 1042 w 1115"/>
                <a:gd name="T17" fmla="*/ 676 h 749"/>
                <a:gd name="T18" fmla="*/ 1042 w 1115"/>
                <a:gd name="T19" fmla="*/ 676 h 749"/>
                <a:gd name="T20" fmla="*/ 1008 w 1115"/>
                <a:gd name="T21" fmla="*/ 693 h 749"/>
                <a:gd name="T22" fmla="*/ 964 w 1115"/>
                <a:gd name="T23" fmla="*/ 710 h 749"/>
                <a:gd name="T24" fmla="*/ 931 w 1115"/>
                <a:gd name="T25" fmla="*/ 704 h 749"/>
                <a:gd name="T26" fmla="*/ 870 w 1115"/>
                <a:gd name="T27" fmla="*/ 748 h 749"/>
                <a:gd name="T28" fmla="*/ 676 w 1115"/>
                <a:gd name="T29" fmla="*/ 704 h 749"/>
                <a:gd name="T30" fmla="*/ 549 w 1115"/>
                <a:gd name="T31" fmla="*/ 665 h 749"/>
                <a:gd name="T32" fmla="*/ 493 w 1115"/>
                <a:gd name="T33" fmla="*/ 632 h 749"/>
                <a:gd name="T34" fmla="*/ 460 w 1115"/>
                <a:gd name="T35" fmla="*/ 626 h 749"/>
                <a:gd name="T36" fmla="*/ 388 w 1115"/>
                <a:gd name="T37" fmla="*/ 610 h 749"/>
                <a:gd name="T38" fmla="*/ 293 w 1115"/>
                <a:gd name="T39" fmla="*/ 588 h 749"/>
                <a:gd name="T40" fmla="*/ 255 w 1115"/>
                <a:gd name="T41" fmla="*/ 588 h 749"/>
                <a:gd name="T42" fmla="*/ 150 w 1115"/>
                <a:gd name="T43" fmla="*/ 571 h 749"/>
                <a:gd name="T44" fmla="*/ 83 w 1115"/>
                <a:gd name="T45" fmla="*/ 571 h 749"/>
                <a:gd name="T46" fmla="*/ 39 w 1115"/>
                <a:gd name="T47" fmla="*/ 554 h 749"/>
                <a:gd name="T48" fmla="*/ 0 w 1115"/>
                <a:gd name="T49" fmla="*/ 554 h 749"/>
                <a:gd name="T50" fmla="*/ 0 w 1115"/>
                <a:gd name="T51" fmla="*/ 521 h 749"/>
                <a:gd name="T52" fmla="*/ 55 w 1115"/>
                <a:gd name="T53" fmla="*/ 427 h 749"/>
                <a:gd name="T54" fmla="*/ 33 w 1115"/>
                <a:gd name="T55" fmla="*/ 399 h 749"/>
                <a:gd name="T56" fmla="*/ 33 w 1115"/>
                <a:gd name="T57" fmla="*/ 399 h 749"/>
                <a:gd name="T58" fmla="*/ 27 w 1115"/>
                <a:gd name="T59" fmla="*/ 388 h 749"/>
                <a:gd name="T60" fmla="*/ 44 w 1115"/>
                <a:gd name="T61" fmla="*/ 344 h 749"/>
                <a:gd name="T62" fmla="*/ 17 w 1115"/>
                <a:gd name="T63" fmla="*/ 233 h 749"/>
                <a:gd name="T64" fmla="*/ 61 w 1115"/>
                <a:gd name="T65" fmla="*/ 150 h 749"/>
                <a:gd name="T66" fmla="*/ 144 w 1115"/>
                <a:gd name="T67" fmla="*/ 139 h 749"/>
                <a:gd name="T68" fmla="*/ 144 w 1115"/>
                <a:gd name="T69" fmla="*/ 139 h 749"/>
                <a:gd name="T70" fmla="*/ 216 w 1115"/>
                <a:gd name="T71" fmla="*/ 139 h 749"/>
                <a:gd name="T72" fmla="*/ 232 w 1115"/>
                <a:gd name="T73" fmla="*/ 122 h 749"/>
                <a:gd name="T74" fmla="*/ 255 w 1115"/>
                <a:gd name="T75" fmla="*/ 94 h 749"/>
                <a:gd name="T76" fmla="*/ 305 w 1115"/>
                <a:gd name="T77" fmla="*/ 11 h 749"/>
                <a:gd name="T78" fmla="*/ 305 w 1115"/>
                <a:gd name="T79" fmla="*/ 11 h 749"/>
                <a:gd name="T80" fmla="*/ 305 w 1115"/>
                <a:gd name="T81" fmla="*/ 11 h 749"/>
                <a:gd name="T82" fmla="*/ 343 w 1115"/>
                <a:gd name="T83" fmla="*/ 11 h 749"/>
                <a:gd name="T84" fmla="*/ 393 w 1115"/>
                <a:gd name="T85" fmla="*/ 0 h 749"/>
                <a:gd name="T86" fmla="*/ 482 w 1115"/>
                <a:gd name="T87" fmla="*/ 33 h 749"/>
                <a:gd name="T88" fmla="*/ 504 w 1115"/>
                <a:gd name="T89" fmla="*/ 67 h 749"/>
                <a:gd name="T90" fmla="*/ 549 w 1115"/>
                <a:gd name="T91" fmla="*/ 78 h 749"/>
                <a:gd name="T92" fmla="*/ 604 w 1115"/>
                <a:gd name="T93" fmla="*/ 61 h 749"/>
                <a:gd name="T94" fmla="*/ 648 w 1115"/>
                <a:gd name="T95" fmla="*/ 83 h 749"/>
                <a:gd name="T96" fmla="*/ 753 w 1115"/>
                <a:gd name="T97" fmla="*/ 122 h 749"/>
                <a:gd name="T98" fmla="*/ 770 w 1115"/>
                <a:gd name="T99" fmla="*/ 94 h 749"/>
                <a:gd name="T100" fmla="*/ 798 w 1115"/>
                <a:gd name="T101" fmla="*/ 89 h 749"/>
                <a:gd name="T102" fmla="*/ 881 w 1115"/>
                <a:gd name="T103" fmla="*/ 144 h 749"/>
                <a:gd name="T104" fmla="*/ 920 w 1115"/>
                <a:gd name="T105" fmla="*/ 183 h 749"/>
                <a:gd name="T106" fmla="*/ 936 w 1115"/>
                <a:gd name="T107" fmla="*/ 288 h 749"/>
                <a:gd name="T108" fmla="*/ 992 w 1115"/>
                <a:gd name="T109" fmla="*/ 316 h 749"/>
                <a:gd name="T110" fmla="*/ 1030 w 1115"/>
                <a:gd name="T111" fmla="*/ 322 h 749"/>
                <a:gd name="T112" fmla="*/ 1053 w 1115"/>
                <a:gd name="T113" fmla="*/ 316 h 749"/>
                <a:gd name="T114" fmla="*/ 1091 w 1115"/>
                <a:gd name="T115" fmla="*/ 338 h 749"/>
                <a:gd name="T116" fmla="*/ 1114 w 1115"/>
                <a:gd name="T117" fmla="*/ 322 h 7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115" h="749">
                  <a:moveTo>
                    <a:pt x="1114" y="322"/>
                  </a:moveTo>
                  <a:lnTo>
                    <a:pt x="1114" y="322"/>
                  </a:lnTo>
                  <a:cubicBezTo>
                    <a:pt x="1108" y="344"/>
                    <a:pt x="1097" y="355"/>
                    <a:pt x="1097" y="383"/>
                  </a:cubicBezTo>
                  <a:cubicBezTo>
                    <a:pt x="1097" y="416"/>
                    <a:pt x="1097" y="416"/>
                    <a:pt x="1097" y="416"/>
                  </a:cubicBezTo>
                  <a:cubicBezTo>
                    <a:pt x="1097" y="444"/>
                    <a:pt x="1097" y="460"/>
                    <a:pt x="1075" y="477"/>
                  </a:cubicBezTo>
                  <a:cubicBezTo>
                    <a:pt x="1047" y="499"/>
                    <a:pt x="1003" y="482"/>
                    <a:pt x="986" y="516"/>
                  </a:cubicBezTo>
                  <a:cubicBezTo>
                    <a:pt x="975" y="527"/>
                    <a:pt x="975" y="538"/>
                    <a:pt x="975" y="554"/>
                  </a:cubicBezTo>
                  <a:cubicBezTo>
                    <a:pt x="975" y="577"/>
                    <a:pt x="997" y="582"/>
                    <a:pt x="1008" y="599"/>
                  </a:cubicBezTo>
                  <a:cubicBezTo>
                    <a:pt x="1025" y="632"/>
                    <a:pt x="1025" y="649"/>
                    <a:pt x="1042" y="676"/>
                  </a:cubicBezTo>
                  <a:lnTo>
                    <a:pt x="1042" y="676"/>
                  </a:lnTo>
                  <a:cubicBezTo>
                    <a:pt x="1030" y="682"/>
                    <a:pt x="1025" y="687"/>
                    <a:pt x="1008" y="693"/>
                  </a:cubicBezTo>
                  <a:cubicBezTo>
                    <a:pt x="992" y="698"/>
                    <a:pt x="981" y="710"/>
                    <a:pt x="964" y="710"/>
                  </a:cubicBezTo>
                  <a:cubicBezTo>
                    <a:pt x="953" y="710"/>
                    <a:pt x="948" y="704"/>
                    <a:pt x="931" y="704"/>
                  </a:cubicBezTo>
                  <a:cubicBezTo>
                    <a:pt x="903" y="704"/>
                    <a:pt x="903" y="748"/>
                    <a:pt x="870" y="748"/>
                  </a:cubicBezTo>
                  <a:cubicBezTo>
                    <a:pt x="792" y="748"/>
                    <a:pt x="748" y="732"/>
                    <a:pt x="676" y="704"/>
                  </a:cubicBezTo>
                  <a:cubicBezTo>
                    <a:pt x="626" y="682"/>
                    <a:pt x="593" y="687"/>
                    <a:pt x="549" y="665"/>
                  </a:cubicBezTo>
                  <a:cubicBezTo>
                    <a:pt x="526" y="660"/>
                    <a:pt x="515" y="649"/>
                    <a:pt x="493" y="632"/>
                  </a:cubicBezTo>
                  <a:cubicBezTo>
                    <a:pt x="482" y="626"/>
                    <a:pt x="471" y="626"/>
                    <a:pt x="460" y="626"/>
                  </a:cubicBezTo>
                  <a:cubicBezTo>
                    <a:pt x="432" y="615"/>
                    <a:pt x="416" y="615"/>
                    <a:pt x="388" y="610"/>
                  </a:cubicBezTo>
                  <a:cubicBezTo>
                    <a:pt x="349" y="599"/>
                    <a:pt x="332" y="588"/>
                    <a:pt x="293" y="588"/>
                  </a:cubicBezTo>
                  <a:cubicBezTo>
                    <a:pt x="255" y="588"/>
                    <a:pt x="255" y="588"/>
                    <a:pt x="255" y="588"/>
                  </a:cubicBezTo>
                  <a:cubicBezTo>
                    <a:pt x="216" y="588"/>
                    <a:pt x="194" y="571"/>
                    <a:pt x="150" y="571"/>
                  </a:cubicBezTo>
                  <a:cubicBezTo>
                    <a:pt x="83" y="571"/>
                    <a:pt x="83" y="571"/>
                    <a:pt x="83" y="571"/>
                  </a:cubicBezTo>
                  <a:cubicBezTo>
                    <a:pt x="61" y="571"/>
                    <a:pt x="55" y="554"/>
                    <a:pt x="39" y="554"/>
                  </a:cubicBezTo>
                  <a:cubicBezTo>
                    <a:pt x="0" y="554"/>
                    <a:pt x="0" y="554"/>
                    <a:pt x="0" y="554"/>
                  </a:cubicBezTo>
                  <a:cubicBezTo>
                    <a:pt x="0" y="543"/>
                    <a:pt x="0" y="532"/>
                    <a:pt x="0" y="521"/>
                  </a:cubicBezTo>
                  <a:cubicBezTo>
                    <a:pt x="0" y="477"/>
                    <a:pt x="55" y="466"/>
                    <a:pt x="55" y="427"/>
                  </a:cubicBezTo>
                  <a:cubicBezTo>
                    <a:pt x="55" y="410"/>
                    <a:pt x="50" y="399"/>
                    <a:pt x="33" y="399"/>
                  </a:cubicBezTo>
                  <a:lnTo>
                    <a:pt x="33" y="399"/>
                  </a:lnTo>
                  <a:cubicBezTo>
                    <a:pt x="33" y="394"/>
                    <a:pt x="27" y="394"/>
                    <a:pt x="27" y="388"/>
                  </a:cubicBezTo>
                  <a:cubicBezTo>
                    <a:pt x="27" y="371"/>
                    <a:pt x="44" y="360"/>
                    <a:pt x="44" y="344"/>
                  </a:cubicBezTo>
                  <a:cubicBezTo>
                    <a:pt x="44" y="299"/>
                    <a:pt x="17" y="277"/>
                    <a:pt x="17" y="233"/>
                  </a:cubicBezTo>
                  <a:cubicBezTo>
                    <a:pt x="17" y="194"/>
                    <a:pt x="22" y="155"/>
                    <a:pt x="61" y="150"/>
                  </a:cubicBezTo>
                  <a:cubicBezTo>
                    <a:pt x="94" y="150"/>
                    <a:pt x="116" y="161"/>
                    <a:pt x="144" y="139"/>
                  </a:cubicBezTo>
                  <a:lnTo>
                    <a:pt x="144" y="139"/>
                  </a:lnTo>
                  <a:cubicBezTo>
                    <a:pt x="172" y="139"/>
                    <a:pt x="188" y="139"/>
                    <a:pt x="216" y="139"/>
                  </a:cubicBezTo>
                  <a:cubicBezTo>
                    <a:pt x="221" y="139"/>
                    <a:pt x="227" y="128"/>
                    <a:pt x="232" y="122"/>
                  </a:cubicBezTo>
                  <a:cubicBezTo>
                    <a:pt x="238" y="117"/>
                    <a:pt x="249" y="105"/>
                    <a:pt x="255" y="94"/>
                  </a:cubicBezTo>
                  <a:cubicBezTo>
                    <a:pt x="277" y="67"/>
                    <a:pt x="283" y="45"/>
                    <a:pt x="305" y="11"/>
                  </a:cubicBezTo>
                  <a:lnTo>
                    <a:pt x="305" y="11"/>
                  </a:lnTo>
                  <a:lnTo>
                    <a:pt x="305" y="11"/>
                  </a:lnTo>
                  <a:cubicBezTo>
                    <a:pt x="343" y="11"/>
                    <a:pt x="343" y="11"/>
                    <a:pt x="343" y="11"/>
                  </a:cubicBezTo>
                  <a:cubicBezTo>
                    <a:pt x="365" y="11"/>
                    <a:pt x="377" y="0"/>
                    <a:pt x="393" y="0"/>
                  </a:cubicBezTo>
                  <a:cubicBezTo>
                    <a:pt x="432" y="0"/>
                    <a:pt x="449" y="17"/>
                    <a:pt x="482" y="33"/>
                  </a:cubicBezTo>
                  <a:cubicBezTo>
                    <a:pt x="493" y="39"/>
                    <a:pt x="493" y="56"/>
                    <a:pt x="504" y="67"/>
                  </a:cubicBezTo>
                  <a:cubicBezTo>
                    <a:pt x="521" y="78"/>
                    <a:pt x="532" y="78"/>
                    <a:pt x="549" y="78"/>
                  </a:cubicBezTo>
                  <a:cubicBezTo>
                    <a:pt x="571" y="78"/>
                    <a:pt x="582" y="61"/>
                    <a:pt x="604" y="61"/>
                  </a:cubicBezTo>
                  <a:cubicBezTo>
                    <a:pt x="620" y="61"/>
                    <a:pt x="631" y="72"/>
                    <a:pt x="648" y="83"/>
                  </a:cubicBezTo>
                  <a:cubicBezTo>
                    <a:pt x="687" y="100"/>
                    <a:pt x="709" y="122"/>
                    <a:pt x="753" y="122"/>
                  </a:cubicBezTo>
                  <a:cubicBezTo>
                    <a:pt x="764" y="122"/>
                    <a:pt x="764" y="105"/>
                    <a:pt x="770" y="94"/>
                  </a:cubicBezTo>
                  <a:cubicBezTo>
                    <a:pt x="776" y="89"/>
                    <a:pt x="787" y="89"/>
                    <a:pt x="798" y="89"/>
                  </a:cubicBezTo>
                  <a:cubicBezTo>
                    <a:pt x="837" y="89"/>
                    <a:pt x="859" y="111"/>
                    <a:pt x="881" y="144"/>
                  </a:cubicBezTo>
                  <a:cubicBezTo>
                    <a:pt x="892" y="166"/>
                    <a:pt x="914" y="161"/>
                    <a:pt x="920" y="183"/>
                  </a:cubicBezTo>
                  <a:cubicBezTo>
                    <a:pt x="931" y="222"/>
                    <a:pt x="914" y="250"/>
                    <a:pt x="936" y="288"/>
                  </a:cubicBezTo>
                  <a:cubicBezTo>
                    <a:pt x="948" y="311"/>
                    <a:pt x="970" y="311"/>
                    <a:pt x="992" y="316"/>
                  </a:cubicBezTo>
                  <a:cubicBezTo>
                    <a:pt x="1003" y="322"/>
                    <a:pt x="1014" y="327"/>
                    <a:pt x="1030" y="322"/>
                  </a:cubicBezTo>
                  <a:cubicBezTo>
                    <a:pt x="1036" y="322"/>
                    <a:pt x="1042" y="316"/>
                    <a:pt x="1053" y="316"/>
                  </a:cubicBezTo>
                  <a:cubicBezTo>
                    <a:pt x="1069" y="316"/>
                    <a:pt x="1075" y="338"/>
                    <a:pt x="1091" y="338"/>
                  </a:cubicBezTo>
                  <a:cubicBezTo>
                    <a:pt x="1103" y="338"/>
                    <a:pt x="1108" y="327"/>
                    <a:pt x="1114" y="322"/>
                  </a:cubicBezTo>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97" name="Freeform 118">
              <a:extLst>
                <a:ext uri="{FF2B5EF4-FFF2-40B4-BE49-F238E27FC236}">
                  <a16:creationId xmlns:a16="http://schemas.microsoft.com/office/drawing/2014/main" xmlns="" id="{14D94A6C-AC24-4E6B-92F0-476E3F159902}"/>
                </a:ext>
              </a:extLst>
            </p:cNvPr>
            <p:cNvSpPr>
              <a:spLocks noChangeArrowheads="1"/>
            </p:cNvSpPr>
            <p:nvPr/>
          </p:nvSpPr>
          <p:spPr bwMode="auto">
            <a:xfrm>
              <a:off x="18337606" y="4406901"/>
              <a:ext cx="176202" cy="169863"/>
            </a:xfrm>
            <a:custGeom>
              <a:avLst/>
              <a:gdLst>
                <a:gd name="T0" fmla="*/ 377 w 489"/>
                <a:gd name="T1" fmla="*/ 465 h 472"/>
                <a:gd name="T2" fmla="*/ 377 w 489"/>
                <a:gd name="T3" fmla="*/ 465 h 472"/>
                <a:gd name="T4" fmla="*/ 371 w 489"/>
                <a:gd name="T5" fmla="*/ 454 h 472"/>
                <a:gd name="T6" fmla="*/ 388 w 489"/>
                <a:gd name="T7" fmla="*/ 410 h 472"/>
                <a:gd name="T8" fmla="*/ 361 w 489"/>
                <a:gd name="T9" fmla="*/ 299 h 472"/>
                <a:gd name="T10" fmla="*/ 405 w 489"/>
                <a:gd name="T11" fmla="*/ 216 h 472"/>
                <a:gd name="T12" fmla="*/ 488 w 489"/>
                <a:gd name="T13" fmla="*/ 205 h 472"/>
                <a:gd name="T14" fmla="*/ 488 w 489"/>
                <a:gd name="T15" fmla="*/ 205 h 472"/>
                <a:gd name="T16" fmla="*/ 460 w 489"/>
                <a:gd name="T17" fmla="*/ 116 h 472"/>
                <a:gd name="T18" fmla="*/ 477 w 489"/>
                <a:gd name="T19" fmla="*/ 83 h 472"/>
                <a:gd name="T20" fmla="*/ 477 w 489"/>
                <a:gd name="T21" fmla="*/ 83 h 472"/>
                <a:gd name="T22" fmla="*/ 460 w 489"/>
                <a:gd name="T23" fmla="*/ 72 h 472"/>
                <a:gd name="T24" fmla="*/ 438 w 489"/>
                <a:gd name="T25" fmla="*/ 50 h 472"/>
                <a:gd name="T26" fmla="*/ 394 w 489"/>
                <a:gd name="T27" fmla="*/ 61 h 472"/>
                <a:gd name="T28" fmla="*/ 322 w 489"/>
                <a:gd name="T29" fmla="*/ 38 h 472"/>
                <a:gd name="T30" fmla="*/ 299 w 489"/>
                <a:gd name="T31" fmla="*/ 27 h 472"/>
                <a:gd name="T32" fmla="*/ 255 w 489"/>
                <a:gd name="T33" fmla="*/ 27 h 472"/>
                <a:gd name="T34" fmla="*/ 183 w 489"/>
                <a:gd name="T35" fmla="*/ 5 h 472"/>
                <a:gd name="T36" fmla="*/ 100 w 489"/>
                <a:gd name="T37" fmla="*/ 205 h 472"/>
                <a:gd name="T38" fmla="*/ 61 w 489"/>
                <a:gd name="T39" fmla="*/ 293 h 472"/>
                <a:gd name="T40" fmla="*/ 50 w 489"/>
                <a:gd name="T41" fmla="*/ 327 h 472"/>
                <a:gd name="T42" fmla="*/ 11 w 489"/>
                <a:gd name="T43" fmla="*/ 365 h 472"/>
                <a:gd name="T44" fmla="*/ 0 w 489"/>
                <a:gd name="T45" fmla="*/ 399 h 472"/>
                <a:gd name="T46" fmla="*/ 6 w 489"/>
                <a:gd name="T47" fmla="*/ 410 h 472"/>
                <a:gd name="T48" fmla="*/ 100 w 489"/>
                <a:gd name="T49" fmla="*/ 410 h 472"/>
                <a:gd name="T50" fmla="*/ 133 w 489"/>
                <a:gd name="T51" fmla="*/ 393 h 472"/>
                <a:gd name="T52" fmla="*/ 144 w 489"/>
                <a:gd name="T53" fmla="*/ 388 h 472"/>
                <a:gd name="T54" fmla="*/ 189 w 489"/>
                <a:gd name="T55" fmla="*/ 388 h 472"/>
                <a:gd name="T56" fmla="*/ 233 w 489"/>
                <a:gd name="T57" fmla="*/ 421 h 472"/>
                <a:gd name="T58" fmla="*/ 344 w 489"/>
                <a:gd name="T59" fmla="*/ 471 h 472"/>
                <a:gd name="T60" fmla="*/ 371 w 489"/>
                <a:gd name="T61" fmla="*/ 465 h 472"/>
                <a:gd name="T62" fmla="*/ 377 w 489"/>
                <a:gd name="T63" fmla="*/ 465 h 4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489" h="472">
                  <a:moveTo>
                    <a:pt x="377" y="465"/>
                  </a:moveTo>
                  <a:lnTo>
                    <a:pt x="377" y="465"/>
                  </a:lnTo>
                  <a:cubicBezTo>
                    <a:pt x="377" y="460"/>
                    <a:pt x="371" y="460"/>
                    <a:pt x="371" y="454"/>
                  </a:cubicBezTo>
                  <a:cubicBezTo>
                    <a:pt x="371" y="437"/>
                    <a:pt x="388" y="426"/>
                    <a:pt x="388" y="410"/>
                  </a:cubicBezTo>
                  <a:cubicBezTo>
                    <a:pt x="388" y="365"/>
                    <a:pt x="361" y="343"/>
                    <a:pt x="361" y="299"/>
                  </a:cubicBezTo>
                  <a:cubicBezTo>
                    <a:pt x="361" y="260"/>
                    <a:pt x="366" y="221"/>
                    <a:pt x="405" y="216"/>
                  </a:cubicBezTo>
                  <a:cubicBezTo>
                    <a:pt x="438" y="216"/>
                    <a:pt x="460" y="227"/>
                    <a:pt x="488" y="205"/>
                  </a:cubicBezTo>
                  <a:lnTo>
                    <a:pt x="488" y="205"/>
                  </a:lnTo>
                  <a:cubicBezTo>
                    <a:pt x="466" y="177"/>
                    <a:pt x="460" y="155"/>
                    <a:pt x="460" y="116"/>
                  </a:cubicBezTo>
                  <a:cubicBezTo>
                    <a:pt x="460" y="105"/>
                    <a:pt x="471" y="94"/>
                    <a:pt x="477" y="83"/>
                  </a:cubicBezTo>
                  <a:lnTo>
                    <a:pt x="477" y="83"/>
                  </a:lnTo>
                  <a:cubicBezTo>
                    <a:pt x="471" y="83"/>
                    <a:pt x="466" y="77"/>
                    <a:pt x="460" y="72"/>
                  </a:cubicBezTo>
                  <a:cubicBezTo>
                    <a:pt x="449" y="66"/>
                    <a:pt x="449" y="50"/>
                    <a:pt x="438" y="50"/>
                  </a:cubicBezTo>
                  <a:cubicBezTo>
                    <a:pt x="421" y="50"/>
                    <a:pt x="410" y="61"/>
                    <a:pt x="394" y="61"/>
                  </a:cubicBezTo>
                  <a:cubicBezTo>
                    <a:pt x="366" y="61"/>
                    <a:pt x="349" y="50"/>
                    <a:pt x="322" y="38"/>
                  </a:cubicBezTo>
                  <a:cubicBezTo>
                    <a:pt x="316" y="38"/>
                    <a:pt x="310" y="27"/>
                    <a:pt x="299" y="27"/>
                  </a:cubicBezTo>
                  <a:cubicBezTo>
                    <a:pt x="255" y="27"/>
                    <a:pt x="255" y="27"/>
                    <a:pt x="255" y="27"/>
                  </a:cubicBezTo>
                  <a:cubicBezTo>
                    <a:pt x="216" y="27"/>
                    <a:pt x="233" y="0"/>
                    <a:pt x="183" y="5"/>
                  </a:cubicBezTo>
                  <a:cubicBezTo>
                    <a:pt x="122" y="66"/>
                    <a:pt x="117" y="122"/>
                    <a:pt x="100" y="205"/>
                  </a:cubicBezTo>
                  <a:cubicBezTo>
                    <a:pt x="95" y="244"/>
                    <a:pt x="78" y="260"/>
                    <a:pt x="61" y="293"/>
                  </a:cubicBezTo>
                  <a:cubicBezTo>
                    <a:pt x="56" y="304"/>
                    <a:pt x="56" y="316"/>
                    <a:pt x="50" y="327"/>
                  </a:cubicBezTo>
                  <a:cubicBezTo>
                    <a:pt x="39" y="343"/>
                    <a:pt x="22" y="349"/>
                    <a:pt x="11" y="365"/>
                  </a:cubicBezTo>
                  <a:cubicBezTo>
                    <a:pt x="6" y="377"/>
                    <a:pt x="6" y="388"/>
                    <a:pt x="0" y="399"/>
                  </a:cubicBezTo>
                  <a:cubicBezTo>
                    <a:pt x="6" y="410"/>
                    <a:pt x="6" y="410"/>
                    <a:pt x="6" y="410"/>
                  </a:cubicBezTo>
                  <a:cubicBezTo>
                    <a:pt x="39" y="410"/>
                    <a:pt x="61" y="410"/>
                    <a:pt x="100" y="410"/>
                  </a:cubicBezTo>
                  <a:cubicBezTo>
                    <a:pt x="117" y="410"/>
                    <a:pt x="122" y="404"/>
                    <a:pt x="133" y="393"/>
                  </a:cubicBezTo>
                  <a:cubicBezTo>
                    <a:pt x="139" y="393"/>
                    <a:pt x="139" y="388"/>
                    <a:pt x="144" y="388"/>
                  </a:cubicBezTo>
                  <a:cubicBezTo>
                    <a:pt x="161" y="388"/>
                    <a:pt x="166" y="388"/>
                    <a:pt x="189" y="388"/>
                  </a:cubicBezTo>
                  <a:cubicBezTo>
                    <a:pt x="211" y="388"/>
                    <a:pt x="216" y="404"/>
                    <a:pt x="233" y="421"/>
                  </a:cubicBezTo>
                  <a:cubicBezTo>
                    <a:pt x="266" y="449"/>
                    <a:pt x="294" y="471"/>
                    <a:pt x="344" y="471"/>
                  </a:cubicBezTo>
                  <a:cubicBezTo>
                    <a:pt x="355" y="471"/>
                    <a:pt x="361" y="465"/>
                    <a:pt x="371" y="465"/>
                  </a:cubicBezTo>
                  <a:cubicBezTo>
                    <a:pt x="377" y="465"/>
                    <a:pt x="377" y="465"/>
                    <a:pt x="377" y="465"/>
                  </a:cubicBezTo>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98" name="Freeform 119">
              <a:extLst>
                <a:ext uri="{FF2B5EF4-FFF2-40B4-BE49-F238E27FC236}">
                  <a16:creationId xmlns:a16="http://schemas.microsoft.com/office/drawing/2014/main" xmlns="" id="{115B37E6-D274-4E07-8749-42BE67144A37}"/>
                </a:ext>
              </a:extLst>
            </p:cNvPr>
            <p:cNvSpPr>
              <a:spLocks noChangeArrowheads="1"/>
            </p:cNvSpPr>
            <p:nvPr/>
          </p:nvSpPr>
          <p:spPr bwMode="auto">
            <a:xfrm>
              <a:off x="18502695" y="4406901"/>
              <a:ext cx="68259" cy="74613"/>
            </a:xfrm>
            <a:custGeom>
              <a:avLst/>
              <a:gdLst>
                <a:gd name="T0" fmla="*/ 17 w 190"/>
                <a:gd name="T1" fmla="*/ 83 h 206"/>
                <a:gd name="T2" fmla="*/ 17 w 190"/>
                <a:gd name="T3" fmla="*/ 83 h 206"/>
                <a:gd name="T4" fmla="*/ 72 w 190"/>
                <a:gd name="T5" fmla="*/ 99 h 206"/>
                <a:gd name="T6" fmla="*/ 150 w 190"/>
                <a:gd name="T7" fmla="*/ 66 h 206"/>
                <a:gd name="T8" fmla="*/ 189 w 190"/>
                <a:gd name="T9" fmla="*/ 77 h 206"/>
                <a:gd name="T10" fmla="*/ 189 w 190"/>
                <a:gd name="T11" fmla="*/ 77 h 206"/>
                <a:gd name="T12" fmla="*/ 139 w 190"/>
                <a:gd name="T13" fmla="*/ 160 h 206"/>
                <a:gd name="T14" fmla="*/ 116 w 190"/>
                <a:gd name="T15" fmla="*/ 188 h 206"/>
                <a:gd name="T16" fmla="*/ 100 w 190"/>
                <a:gd name="T17" fmla="*/ 205 h 206"/>
                <a:gd name="T18" fmla="*/ 28 w 190"/>
                <a:gd name="T19" fmla="*/ 205 h 206"/>
                <a:gd name="T20" fmla="*/ 28 w 190"/>
                <a:gd name="T21" fmla="*/ 205 h 206"/>
                <a:gd name="T22" fmla="*/ 0 w 190"/>
                <a:gd name="T23" fmla="*/ 116 h 206"/>
                <a:gd name="T24" fmla="*/ 17 w 190"/>
                <a:gd name="T25" fmla="*/ 83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90" h="206">
                  <a:moveTo>
                    <a:pt x="17" y="83"/>
                  </a:moveTo>
                  <a:lnTo>
                    <a:pt x="17" y="83"/>
                  </a:lnTo>
                  <a:cubicBezTo>
                    <a:pt x="34" y="94"/>
                    <a:pt x="50" y="99"/>
                    <a:pt x="72" y="99"/>
                  </a:cubicBezTo>
                  <a:cubicBezTo>
                    <a:pt x="144" y="99"/>
                    <a:pt x="116" y="0"/>
                    <a:pt x="150" y="66"/>
                  </a:cubicBezTo>
                  <a:cubicBezTo>
                    <a:pt x="161" y="77"/>
                    <a:pt x="172" y="77"/>
                    <a:pt x="189" y="77"/>
                  </a:cubicBezTo>
                  <a:lnTo>
                    <a:pt x="189" y="77"/>
                  </a:lnTo>
                  <a:cubicBezTo>
                    <a:pt x="167" y="111"/>
                    <a:pt x="161" y="133"/>
                    <a:pt x="139" y="160"/>
                  </a:cubicBezTo>
                  <a:cubicBezTo>
                    <a:pt x="133" y="171"/>
                    <a:pt x="122" y="183"/>
                    <a:pt x="116" y="188"/>
                  </a:cubicBezTo>
                  <a:cubicBezTo>
                    <a:pt x="111" y="194"/>
                    <a:pt x="105" y="205"/>
                    <a:pt x="100" y="205"/>
                  </a:cubicBezTo>
                  <a:cubicBezTo>
                    <a:pt x="72" y="205"/>
                    <a:pt x="56" y="205"/>
                    <a:pt x="28" y="205"/>
                  </a:cubicBezTo>
                  <a:lnTo>
                    <a:pt x="28" y="205"/>
                  </a:lnTo>
                  <a:cubicBezTo>
                    <a:pt x="6" y="177"/>
                    <a:pt x="0" y="155"/>
                    <a:pt x="0" y="116"/>
                  </a:cubicBezTo>
                  <a:cubicBezTo>
                    <a:pt x="0" y="105"/>
                    <a:pt x="11" y="94"/>
                    <a:pt x="17" y="83"/>
                  </a:cubicBezTo>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99" name="Freeform 120">
              <a:extLst>
                <a:ext uri="{FF2B5EF4-FFF2-40B4-BE49-F238E27FC236}">
                  <a16:creationId xmlns:a16="http://schemas.microsoft.com/office/drawing/2014/main" xmlns="" id="{76BF13F2-7AFF-4E59-8774-4C91224AD05E}"/>
                </a:ext>
              </a:extLst>
            </p:cNvPr>
            <p:cNvSpPr>
              <a:spLocks noChangeArrowheads="1"/>
            </p:cNvSpPr>
            <p:nvPr/>
          </p:nvSpPr>
          <p:spPr bwMode="auto">
            <a:xfrm>
              <a:off x="18045524" y="4094164"/>
              <a:ext cx="342878" cy="319087"/>
            </a:xfrm>
            <a:custGeom>
              <a:avLst/>
              <a:gdLst>
                <a:gd name="T0" fmla="*/ 28 w 954"/>
                <a:gd name="T1" fmla="*/ 382 h 887"/>
                <a:gd name="T2" fmla="*/ 133 w 954"/>
                <a:gd name="T3" fmla="*/ 471 h 887"/>
                <a:gd name="T4" fmla="*/ 239 w 954"/>
                <a:gd name="T5" fmla="*/ 460 h 887"/>
                <a:gd name="T6" fmla="*/ 305 w 954"/>
                <a:gd name="T7" fmla="*/ 255 h 887"/>
                <a:gd name="T8" fmla="*/ 466 w 954"/>
                <a:gd name="T9" fmla="*/ 199 h 887"/>
                <a:gd name="T10" fmla="*/ 682 w 954"/>
                <a:gd name="T11" fmla="*/ 33 h 887"/>
                <a:gd name="T12" fmla="*/ 765 w 954"/>
                <a:gd name="T13" fmla="*/ 0 h 887"/>
                <a:gd name="T14" fmla="*/ 914 w 954"/>
                <a:gd name="T15" fmla="*/ 149 h 887"/>
                <a:gd name="T16" fmla="*/ 914 w 954"/>
                <a:gd name="T17" fmla="*/ 155 h 887"/>
                <a:gd name="T18" fmla="*/ 931 w 954"/>
                <a:gd name="T19" fmla="*/ 232 h 887"/>
                <a:gd name="T20" fmla="*/ 931 w 954"/>
                <a:gd name="T21" fmla="*/ 410 h 887"/>
                <a:gd name="T22" fmla="*/ 926 w 954"/>
                <a:gd name="T23" fmla="*/ 515 h 887"/>
                <a:gd name="T24" fmla="*/ 904 w 954"/>
                <a:gd name="T25" fmla="*/ 648 h 887"/>
                <a:gd name="T26" fmla="*/ 876 w 954"/>
                <a:gd name="T27" fmla="*/ 859 h 887"/>
                <a:gd name="T28" fmla="*/ 853 w 954"/>
                <a:gd name="T29" fmla="*/ 842 h 887"/>
                <a:gd name="T30" fmla="*/ 809 w 954"/>
                <a:gd name="T31" fmla="*/ 781 h 887"/>
                <a:gd name="T32" fmla="*/ 759 w 954"/>
                <a:gd name="T33" fmla="*/ 770 h 887"/>
                <a:gd name="T34" fmla="*/ 615 w 954"/>
                <a:gd name="T35" fmla="*/ 825 h 887"/>
                <a:gd name="T36" fmla="*/ 527 w 954"/>
                <a:gd name="T37" fmla="*/ 775 h 887"/>
                <a:gd name="T38" fmla="*/ 372 w 954"/>
                <a:gd name="T39" fmla="*/ 709 h 887"/>
                <a:gd name="T40" fmla="*/ 372 w 954"/>
                <a:gd name="T41" fmla="*/ 731 h 887"/>
                <a:gd name="T42" fmla="*/ 416 w 954"/>
                <a:gd name="T43" fmla="*/ 842 h 887"/>
                <a:gd name="T44" fmla="*/ 432 w 954"/>
                <a:gd name="T45" fmla="*/ 886 h 887"/>
                <a:gd name="T46" fmla="*/ 366 w 954"/>
                <a:gd name="T47" fmla="*/ 875 h 887"/>
                <a:gd name="T48" fmla="*/ 333 w 954"/>
                <a:gd name="T49" fmla="*/ 825 h 887"/>
                <a:gd name="T50" fmla="*/ 255 w 954"/>
                <a:gd name="T51" fmla="*/ 753 h 887"/>
                <a:gd name="T52" fmla="*/ 200 w 954"/>
                <a:gd name="T53" fmla="*/ 703 h 887"/>
                <a:gd name="T54" fmla="*/ 122 w 954"/>
                <a:gd name="T55" fmla="*/ 593 h 887"/>
                <a:gd name="T56" fmla="*/ 106 w 954"/>
                <a:gd name="T57" fmla="*/ 554 h 887"/>
                <a:gd name="T58" fmla="*/ 22 w 954"/>
                <a:gd name="T59" fmla="*/ 504 h 887"/>
                <a:gd name="T60" fmla="*/ 0 w 954"/>
                <a:gd name="T61" fmla="*/ 476 h 887"/>
                <a:gd name="T62" fmla="*/ 28 w 954"/>
                <a:gd name="T63" fmla="*/ 382 h 8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54" h="887">
                  <a:moveTo>
                    <a:pt x="28" y="382"/>
                  </a:moveTo>
                  <a:lnTo>
                    <a:pt x="28" y="382"/>
                  </a:lnTo>
                  <a:cubicBezTo>
                    <a:pt x="55" y="393"/>
                    <a:pt x="61" y="410"/>
                    <a:pt x="78" y="432"/>
                  </a:cubicBezTo>
                  <a:cubicBezTo>
                    <a:pt x="94" y="449"/>
                    <a:pt x="106" y="471"/>
                    <a:pt x="133" y="471"/>
                  </a:cubicBezTo>
                  <a:cubicBezTo>
                    <a:pt x="172" y="471"/>
                    <a:pt x="172" y="471"/>
                    <a:pt x="172" y="471"/>
                  </a:cubicBezTo>
                  <a:cubicBezTo>
                    <a:pt x="194" y="471"/>
                    <a:pt x="211" y="460"/>
                    <a:pt x="239" y="460"/>
                  </a:cubicBezTo>
                  <a:cubicBezTo>
                    <a:pt x="239" y="437"/>
                    <a:pt x="227" y="421"/>
                    <a:pt x="227" y="393"/>
                  </a:cubicBezTo>
                  <a:cubicBezTo>
                    <a:pt x="227" y="332"/>
                    <a:pt x="255" y="288"/>
                    <a:pt x="305" y="255"/>
                  </a:cubicBezTo>
                  <a:cubicBezTo>
                    <a:pt x="321" y="243"/>
                    <a:pt x="333" y="232"/>
                    <a:pt x="349" y="227"/>
                  </a:cubicBezTo>
                  <a:cubicBezTo>
                    <a:pt x="394" y="216"/>
                    <a:pt x="427" y="216"/>
                    <a:pt x="466" y="199"/>
                  </a:cubicBezTo>
                  <a:cubicBezTo>
                    <a:pt x="532" y="171"/>
                    <a:pt x="571" y="149"/>
                    <a:pt x="626" y="105"/>
                  </a:cubicBezTo>
                  <a:cubicBezTo>
                    <a:pt x="654" y="83"/>
                    <a:pt x="660" y="61"/>
                    <a:pt x="682" y="33"/>
                  </a:cubicBezTo>
                  <a:cubicBezTo>
                    <a:pt x="687" y="22"/>
                    <a:pt x="687" y="11"/>
                    <a:pt x="698" y="11"/>
                  </a:cubicBezTo>
                  <a:cubicBezTo>
                    <a:pt x="720" y="0"/>
                    <a:pt x="737" y="0"/>
                    <a:pt x="765" y="0"/>
                  </a:cubicBezTo>
                  <a:cubicBezTo>
                    <a:pt x="793" y="0"/>
                    <a:pt x="809" y="22"/>
                    <a:pt x="826" y="50"/>
                  </a:cubicBezTo>
                  <a:cubicBezTo>
                    <a:pt x="859" y="88"/>
                    <a:pt x="865" y="127"/>
                    <a:pt x="914" y="149"/>
                  </a:cubicBezTo>
                  <a:lnTo>
                    <a:pt x="914" y="149"/>
                  </a:lnTo>
                  <a:cubicBezTo>
                    <a:pt x="914" y="155"/>
                    <a:pt x="914" y="155"/>
                    <a:pt x="914" y="155"/>
                  </a:cubicBezTo>
                  <a:cubicBezTo>
                    <a:pt x="914" y="177"/>
                    <a:pt x="920" y="188"/>
                    <a:pt x="920" y="210"/>
                  </a:cubicBezTo>
                  <a:cubicBezTo>
                    <a:pt x="920" y="221"/>
                    <a:pt x="926" y="227"/>
                    <a:pt x="931" y="232"/>
                  </a:cubicBezTo>
                  <a:cubicBezTo>
                    <a:pt x="948" y="255"/>
                    <a:pt x="953" y="266"/>
                    <a:pt x="953" y="293"/>
                  </a:cubicBezTo>
                  <a:cubicBezTo>
                    <a:pt x="953" y="338"/>
                    <a:pt x="931" y="365"/>
                    <a:pt x="931" y="410"/>
                  </a:cubicBezTo>
                  <a:cubicBezTo>
                    <a:pt x="931" y="432"/>
                    <a:pt x="948" y="437"/>
                    <a:pt x="948" y="460"/>
                  </a:cubicBezTo>
                  <a:cubicBezTo>
                    <a:pt x="948" y="482"/>
                    <a:pt x="937" y="493"/>
                    <a:pt x="926" y="515"/>
                  </a:cubicBezTo>
                  <a:cubicBezTo>
                    <a:pt x="914" y="554"/>
                    <a:pt x="904" y="576"/>
                    <a:pt x="904" y="615"/>
                  </a:cubicBezTo>
                  <a:cubicBezTo>
                    <a:pt x="904" y="648"/>
                    <a:pt x="904" y="648"/>
                    <a:pt x="904" y="648"/>
                  </a:cubicBezTo>
                  <a:cubicBezTo>
                    <a:pt x="914" y="731"/>
                    <a:pt x="914" y="731"/>
                    <a:pt x="914" y="731"/>
                  </a:cubicBezTo>
                  <a:cubicBezTo>
                    <a:pt x="914" y="781"/>
                    <a:pt x="909" y="814"/>
                    <a:pt x="876" y="859"/>
                  </a:cubicBezTo>
                  <a:lnTo>
                    <a:pt x="876" y="859"/>
                  </a:lnTo>
                  <a:cubicBezTo>
                    <a:pt x="865" y="853"/>
                    <a:pt x="865" y="842"/>
                    <a:pt x="853" y="842"/>
                  </a:cubicBezTo>
                  <a:cubicBezTo>
                    <a:pt x="831" y="842"/>
                    <a:pt x="809" y="836"/>
                    <a:pt x="809" y="814"/>
                  </a:cubicBezTo>
                  <a:cubicBezTo>
                    <a:pt x="809" y="781"/>
                    <a:pt x="809" y="781"/>
                    <a:pt x="809" y="781"/>
                  </a:cubicBezTo>
                  <a:cubicBezTo>
                    <a:pt x="809" y="775"/>
                    <a:pt x="809" y="775"/>
                    <a:pt x="804" y="775"/>
                  </a:cubicBezTo>
                  <a:cubicBezTo>
                    <a:pt x="787" y="775"/>
                    <a:pt x="776" y="781"/>
                    <a:pt x="759" y="770"/>
                  </a:cubicBezTo>
                  <a:cubicBezTo>
                    <a:pt x="732" y="764"/>
                    <a:pt x="720" y="748"/>
                    <a:pt x="687" y="748"/>
                  </a:cubicBezTo>
                  <a:cubicBezTo>
                    <a:pt x="648" y="748"/>
                    <a:pt x="632" y="787"/>
                    <a:pt x="615" y="825"/>
                  </a:cubicBezTo>
                  <a:cubicBezTo>
                    <a:pt x="604" y="825"/>
                    <a:pt x="604" y="825"/>
                    <a:pt x="604" y="825"/>
                  </a:cubicBezTo>
                  <a:cubicBezTo>
                    <a:pt x="576" y="803"/>
                    <a:pt x="560" y="787"/>
                    <a:pt x="527" y="775"/>
                  </a:cubicBezTo>
                  <a:cubicBezTo>
                    <a:pt x="510" y="770"/>
                    <a:pt x="493" y="770"/>
                    <a:pt x="482" y="759"/>
                  </a:cubicBezTo>
                  <a:cubicBezTo>
                    <a:pt x="443" y="737"/>
                    <a:pt x="421" y="715"/>
                    <a:pt x="372" y="709"/>
                  </a:cubicBezTo>
                  <a:cubicBezTo>
                    <a:pt x="372" y="709"/>
                    <a:pt x="372" y="709"/>
                    <a:pt x="372" y="715"/>
                  </a:cubicBezTo>
                  <a:cubicBezTo>
                    <a:pt x="372" y="720"/>
                    <a:pt x="372" y="720"/>
                    <a:pt x="372" y="731"/>
                  </a:cubicBezTo>
                  <a:cubicBezTo>
                    <a:pt x="372" y="748"/>
                    <a:pt x="394" y="753"/>
                    <a:pt x="399" y="775"/>
                  </a:cubicBezTo>
                  <a:cubicBezTo>
                    <a:pt x="405" y="803"/>
                    <a:pt x="410" y="814"/>
                    <a:pt x="416" y="842"/>
                  </a:cubicBezTo>
                  <a:cubicBezTo>
                    <a:pt x="421" y="853"/>
                    <a:pt x="432" y="859"/>
                    <a:pt x="432" y="875"/>
                  </a:cubicBezTo>
                  <a:cubicBezTo>
                    <a:pt x="432" y="881"/>
                    <a:pt x="432" y="881"/>
                    <a:pt x="432" y="886"/>
                  </a:cubicBezTo>
                  <a:cubicBezTo>
                    <a:pt x="399" y="886"/>
                    <a:pt x="399" y="886"/>
                    <a:pt x="399" y="886"/>
                  </a:cubicBezTo>
                  <a:cubicBezTo>
                    <a:pt x="388" y="886"/>
                    <a:pt x="372" y="886"/>
                    <a:pt x="366" y="875"/>
                  </a:cubicBezTo>
                  <a:cubicBezTo>
                    <a:pt x="360" y="864"/>
                    <a:pt x="372" y="853"/>
                    <a:pt x="360" y="842"/>
                  </a:cubicBezTo>
                  <a:cubicBezTo>
                    <a:pt x="355" y="831"/>
                    <a:pt x="344" y="831"/>
                    <a:pt x="333" y="825"/>
                  </a:cubicBezTo>
                  <a:cubicBezTo>
                    <a:pt x="310" y="809"/>
                    <a:pt x="305" y="792"/>
                    <a:pt x="283" y="775"/>
                  </a:cubicBezTo>
                  <a:cubicBezTo>
                    <a:pt x="272" y="764"/>
                    <a:pt x="261" y="764"/>
                    <a:pt x="255" y="753"/>
                  </a:cubicBezTo>
                  <a:cubicBezTo>
                    <a:pt x="249" y="731"/>
                    <a:pt x="239" y="720"/>
                    <a:pt x="222" y="715"/>
                  </a:cubicBezTo>
                  <a:cubicBezTo>
                    <a:pt x="216" y="709"/>
                    <a:pt x="205" y="709"/>
                    <a:pt x="200" y="703"/>
                  </a:cubicBezTo>
                  <a:cubicBezTo>
                    <a:pt x="188" y="687"/>
                    <a:pt x="183" y="676"/>
                    <a:pt x="166" y="659"/>
                  </a:cubicBezTo>
                  <a:cubicBezTo>
                    <a:pt x="144" y="642"/>
                    <a:pt x="128" y="620"/>
                    <a:pt x="122" y="593"/>
                  </a:cubicBezTo>
                  <a:cubicBezTo>
                    <a:pt x="122" y="587"/>
                    <a:pt x="122" y="587"/>
                    <a:pt x="122" y="587"/>
                  </a:cubicBezTo>
                  <a:cubicBezTo>
                    <a:pt x="111" y="587"/>
                    <a:pt x="106" y="570"/>
                    <a:pt x="106" y="554"/>
                  </a:cubicBezTo>
                  <a:cubicBezTo>
                    <a:pt x="94" y="532"/>
                    <a:pt x="78" y="526"/>
                    <a:pt x="55" y="515"/>
                  </a:cubicBezTo>
                  <a:cubicBezTo>
                    <a:pt x="45" y="509"/>
                    <a:pt x="28" y="515"/>
                    <a:pt x="22" y="504"/>
                  </a:cubicBezTo>
                  <a:cubicBezTo>
                    <a:pt x="17" y="498"/>
                    <a:pt x="22" y="482"/>
                    <a:pt x="11" y="482"/>
                  </a:cubicBezTo>
                  <a:cubicBezTo>
                    <a:pt x="6" y="476"/>
                    <a:pt x="0" y="476"/>
                    <a:pt x="0" y="476"/>
                  </a:cubicBezTo>
                  <a:lnTo>
                    <a:pt x="0" y="476"/>
                  </a:lnTo>
                  <a:cubicBezTo>
                    <a:pt x="0" y="437"/>
                    <a:pt x="0" y="410"/>
                    <a:pt x="28" y="382"/>
                  </a:cubicBezTo>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100" name="Freeform 121">
              <a:extLst>
                <a:ext uri="{FF2B5EF4-FFF2-40B4-BE49-F238E27FC236}">
                  <a16:creationId xmlns:a16="http://schemas.microsoft.com/office/drawing/2014/main" xmlns="" id="{8D68B8C2-E77E-4501-9FBF-B78849EBA15E}"/>
                </a:ext>
              </a:extLst>
            </p:cNvPr>
            <p:cNvSpPr>
              <a:spLocks noChangeArrowheads="1"/>
            </p:cNvSpPr>
            <p:nvPr/>
          </p:nvSpPr>
          <p:spPr bwMode="auto">
            <a:xfrm>
              <a:off x="17643914" y="3867151"/>
              <a:ext cx="412723" cy="479425"/>
            </a:xfrm>
            <a:custGeom>
              <a:avLst/>
              <a:gdLst>
                <a:gd name="T0" fmla="*/ 499 w 1148"/>
                <a:gd name="T1" fmla="*/ 1246 h 1330"/>
                <a:gd name="T2" fmla="*/ 443 w 1148"/>
                <a:gd name="T3" fmla="*/ 1262 h 1330"/>
                <a:gd name="T4" fmla="*/ 515 w 1148"/>
                <a:gd name="T5" fmla="*/ 1329 h 1330"/>
                <a:gd name="T6" fmla="*/ 570 w 1148"/>
                <a:gd name="T7" fmla="*/ 1301 h 1330"/>
                <a:gd name="T8" fmla="*/ 526 w 1148"/>
                <a:gd name="T9" fmla="*/ 1273 h 1330"/>
                <a:gd name="T10" fmla="*/ 1147 w 1148"/>
                <a:gd name="T11" fmla="*/ 1013 h 1330"/>
                <a:gd name="T12" fmla="*/ 1119 w 1148"/>
                <a:gd name="T13" fmla="*/ 1107 h 1330"/>
                <a:gd name="T14" fmla="*/ 1092 w 1148"/>
                <a:gd name="T15" fmla="*/ 1102 h 1330"/>
                <a:gd name="T16" fmla="*/ 1003 w 1148"/>
                <a:gd name="T17" fmla="*/ 1068 h 1330"/>
                <a:gd name="T18" fmla="*/ 964 w 1148"/>
                <a:gd name="T19" fmla="*/ 1030 h 1330"/>
                <a:gd name="T20" fmla="*/ 859 w 1148"/>
                <a:gd name="T21" fmla="*/ 930 h 1330"/>
                <a:gd name="T22" fmla="*/ 765 w 1148"/>
                <a:gd name="T23" fmla="*/ 863 h 1330"/>
                <a:gd name="T24" fmla="*/ 587 w 1148"/>
                <a:gd name="T25" fmla="*/ 730 h 1330"/>
                <a:gd name="T26" fmla="*/ 521 w 1148"/>
                <a:gd name="T27" fmla="*/ 675 h 1330"/>
                <a:gd name="T28" fmla="*/ 509 w 1148"/>
                <a:gd name="T29" fmla="*/ 592 h 1330"/>
                <a:gd name="T30" fmla="*/ 371 w 1148"/>
                <a:gd name="T31" fmla="*/ 481 h 1330"/>
                <a:gd name="T32" fmla="*/ 116 w 1148"/>
                <a:gd name="T33" fmla="*/ 171 h 1330"/>
                <a:gd name="T34" fmla="*/ 0 w 1148"/>
                <a:gd name="T35" fmla="*/ 99 h 1330"/>
                <a:gd name="T36" fmla="*/ 72 w 1148"/>
                <a:gd name="T37" fmla="*/ 33 h 1330"/>
                <a:gd name="T38" fmla="*/ 171 w 1148"/>
                <a:gd name="T39" fmla="*/ 0 h 1330"/>
                <a:gd name="T40" fmla="*/ 299 w 1148"/>
                <a:gd name="T41" fmla="*/ 121 h 1330"/>
                <a:gd name="T42" fmla="*/ 404 w 1148"/>
                <a:gd name="T43" fmla="*/ 193 h 1330"/>
                <a:gd name="T44" fmla="*/ 521 w 1148"/>
                <a:gd name="T45" fmla="*/ 198 h 1330"/>
                <a:gd name="T46" fmla="*/ 515 w 1148"/>
                <a:gd name="T47" fmla="*/ 287 h 1330"/>
                <a:gd name="T48" fmla="*/ 637 w 1148"/>
                <a:gd name="T49" fmla="*/ 381 h 1330"/>
                <a:gd name="T50" fmla="*/ 753 w 1148"/>
                <a:gd name="T51" fmla="*/ 442 h 1330"/>
                <a:gd name="T52" fmla="*/ 759 w 1148"/>
                <a:gd name="T53" fmla="*/ 597 h 1330"/>
                <a:gd name="T54" fmla="*/ 715 w 1148"/>
                <a:gd name="T55" fmla="*/ 653 h 1330"/>
                <a:gd name="T56" fmla="*/ 765 w 1148"/>
                <a:gd name="T57" fmla="*/ 692 h 1330"/>
                <a:gd name="T58" fmla="*/ 864 w 1148"/>
                <a:gd name="T59" fmla="*/ 758 h 1330"/>
                <a:gd name="T60" fmla="*/ 914 w 1148"/>
                <a:gd name="T61" fmla="*/ 825 h 1330"/>
                <a:gd name="T62" fmla="*/ 1047 w 1148"/>
                <a:gd name="T63" fmla="*/ 852 h 1330"/>
                <a:gd name="T64" fmla="*/ 1147 w 1148"/>
                <a:gd name="T65" fmla="*/ 1013 h 13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148" h="1330">
                  <a:moveTo>
                    <a:pt x="499" y="1246"/>
                  </a:moveTo>
                  <a:lnTo>
                    <a:pt x="499" y="1246"/>
                  </a:lnTo>
                  <a:cubicBezTo>
                    <a:pt x="487" y="1246"/>
                    <a:pt x="482" y="1240"/>
                    <a:pt x="471" y="1240"/>
                  </a:cubicBezTo>
                  <a:cubicBezTo>
                    <a:pt x="460" y="1240"/>
                    <a:pt x="454" y="1251"/>
                    <a:pt x="443" y="1262"/>
                  </a:cubicBezTo>
                  <a:cubicBezTo>
                    <a:pt x="460" y="1273"/>
                    <a:pt x="476" y="1279"/>
                    <a:pt x="487" y="1296"/>
                  </a:cubicBezTo>
                  <a:cubicBezTo>
                    <a:pt x="499" y="1307"/>
                    <a:pt x="499" y="1329"/>
                    <a:pt x="515" y="1329"/>
                  </a:cubicBezTo>
                  <a:cubicBezTo>
                    <a:pt x="521" y="1329"/>
                    <a:pt x="521" y="1323"/>
                    <a:pt x="532" y="1323"/>
                  </a:cubicBezTo>
                  <a:cubicBezTo>
                    <a:pt x="548" y="1318"/>
                    <a:pt x="570" y="1318"/>
                    <a:pt x="570" y="1301"/>
                  </a:cubicBezTo>
                  <a:cubicBezTo>
                    <a:pt x="570" y="1279"/>
                    <a:pt x="570" y="1279"/>
                    <a:pt x="570" y="1279"/>
                  </a:cubicBezTo>
                  <a:cubicBezTo>
                    <a:pt x="554" y="1273"/>
                    <a:pt x="543" y="1279"/>
                    <a:pt x="526" y="1273"/>
                  </a:cubicBezTo>
                  <a:cubicBezTo>
                    <a:pt x="515" y="1268"/>
                    <a:pt x="504" y="1251"/>
                    <a:pt x="499" y="1246"/>
                  </a:cubicBezTo>
                  <a:close/>
                  <a:moveTo>
                    <a:pt x="1147" y="1013"/>
                  </a:moveTo>
                  <a:lnTo>
                    <a:pt x="1147" y="1013"/>
                  </a:lnTo>
                  <a:cubicBezTo>
                    <a:pt x="1119" y="1041"/>
                    <a:pt x="1119" y="1068"/>
                    <a:pt x="1119" y="1107"/>
                  </a:cubicBezTo>
                  <a:lnTo>
                    <a:pt x="1119" y="1107"/>
                  </a:lnTo>
                  <a:cubicBezTo>
                    <a:pt x="1108" y="1107"/>
                    <a:pt x="1102" y="1107"/>
                    <a:pt x="1092" y="1102"/>
                  </a:cubicBezTo>
                  <a:cubicBezTo>
                    <a:pt x="1075" y="1091"/>
                    <a:pt x="1069" y="1080"/>
                    <a:pt x="1053" y="1080"/>
                  </a:cubicBezTo>
                  <a:cubicBezTo>
                    <a:pt x="1031" y="1074"/>
                    <a:pt x="1014" y="1085"/>
                    <a:pt x="1003" y="1068"/>
                  </a:cubicBezTo>
                  <a:cubicBezTo>
                    <a:pt x="997" y="1057"/>
                    <a:pt x="997" y="1046"/>
                    <a:pt x="992" y="1041"/>
                  </a:cubicBezTo>
                  <a:cubicBezTo>
                    <a:pt x="981" y="1035"/>
                    <a:pt x="969" y="1035"/>
                    <a:pt x="964" y="1030"/>
                  </a:cubicBezTo>
                  <a:cubicBezTo>
                    <a:pt x="959" y="1013"/>
                    <a:pt x="959" y="1002"/>
                    <a:pt x="942" y="991"/>
                  </a:cubicBezTo>
                  <a:cubicBezTo>
                    <a:pt x="908" y="969"/>
                    <a:pt x="898" y="947"/>
                    <a:pt x="859" y="930"/>
                  </a:cubicBezTo>
                  <a:cubicBezTo>
                    <a:pt x="831" y="913"/>
                    <a:pt x="803" y="919"/>
                    <a:pt x="781" y="897"/>
                  </a:cubicBezTo>
                  <a:cubicBezTo>
                    <a:pt x="775" y="886"/>
                    <a:pt x="775" y="874"/>
                    <a:pt x="765" y="863"/>
                  </a:cubicBezTo>
                  <a:cubicBezTo>
                    <a:pt x="753" y="847"/>
                    <a:pt x="737" y="841"/>
                    <a:pt x="720" y="830"/>
                  </a:cubicBezTo>
                  <a:cubicBezTo>
                    <a:pt x="665" y="791"/>
                    <a:pt x="637" y="769"/>
                    <a:pt x="587" y="730"/>
                  </a:cubicBezTo>
                  <a:cubicBezTo>
                    <a:pt x="560" y="714"/>
                    <a:pt x="548" y="692"/>
                    <a:pt x="521" y="675"/>
                  </a:cubicBezTo>
                  <a:lnTo>
                    <a:pt x="521" y="675"/>
                  </a:lnTo>
                  <a:cubicBezTo>
                    <a:pt x="521" y="664"/>
                    <a:pt x="532" y="658"/>
                    <a:pt x="532" y="653"/>
                  </a:cubicBezTo>
                  <a:cubicBezTo>
                    <a:pt x="532" y="625"/>
                    <a:pt x="515" y="614"/>
                    <a:pt x="509" y="592"/>
                  </a:cubicBezTo>
                  <a:cubicBezTo>
                    <a:pt x="499" y="570"/>
                    <a:pt x="493" y="548"/>
                    <a:pt x="471" y="525"/>
                  </a:cubicBezTo>
                  <a:cubicBezTo>
                    <a:pt x="437" y="503"/>
                    <a:pt x="410" y="498"/>
                    <a:pt x="371" y="481"/>
                  </a:cubicBezTo>
                  <a:cubicBezTo>
                    <a:pt x="304" y="453"/>
                    <a:pt x="282" y="414"/>
                    <a:pt x="238" y="359"/>
                  </a:cubicBezTo>
                  <a:cubicBezTo>
                    <a:pt x="177" y="298"/>
                    <a:pt x="177" y="232"/>
                    <a:pt x="116" y="171"/>
                  </a:cubicBezTo>
                  <a:cubicBezTo>
                    <a:pt x="94" y="149"/>
                    <a:pt x="72" y="154"/>
                    <a:pt x="50" y="137"/>
                  </a:cubicBezTo>
                  <a:cubicBezTo>
                    <a:pt x="28" y="126"/>
                    <a:pt x="11" y="110"/>
                    <a:pt x="0" y="99"/>
                  </a:cubicBezTo>
                  <a:lnTo>
                    <a:pt x="0" y="99"/>
                  </a:lnTo>
                  <a:cubicBezTo>
                    <a:pt x="5" y="55"/>
                    <a:pt x="33" y="44"/>
                    <a:pt x="72" y="33"/>
                  </a:cubicBezTo>
                  <a:cubicBezTo>
                    <a:pt x="110" y="22"/>
                    <a:pt x="133" y="17"/>
                    <a:pt x="171" y="0"/>
                  </a:cubicBezTo>
                  <a:lnTo>
                    <a:pt x="171" y="0"/>
                  </a:lnTo>
                  <a:cubicBezTo>
                    <a:pt x="183" y="17"/>
                    <a:pt x="194" y="22"/>
                    <a:pt x="210" y="33"/>
                  </a:cubicBezTo>
                  <a:cubicBezTo>
                    <a:pt x="243" y="65"/>
                    <a:pt x="260" y="88"/>
                    <a:pt x="299" y="121"/>
                  </a:cubicBezTo>
                  <a:cubicBezTo>
                    <a:pt x="321" y="143"/>
                    <a:pt x="327" y="171"/>
                    <a:pt x="360" y="182"/>
                  </a:cubicBezTo>
                  <a:cubicBezTo>
                    <a:pt x="376" y="187"/>
                    <a:pt x="388" y="187"/>
                    <a:pt x="404" y="193"/>
                  </a:cubicBezTo>
                  <a:cubicBezTo>
                    <a:pt x="432" y="198"/>
                    <a:pt x="443" y="209"/>
                    <a:pt x="471" y="209"/>
                  </a:cubicBezTo>
                  <a:cubicBezTo>
                    <a:pt x="493" y="209"/>
                    <a:pt x="499" y="209"/>
                    <a:pt x="521" y="198"/>
                  </a:cubicBezTo>
                  <a:lnTo>
                    <a:pt x="521" y="198"/>
                  </a:lnTo>
                  <a:cubicBezTo>
                    <a:pt x="515" y="232"/>
                    <a:pt x="515" y="254"/>
                    <a:pt x="515" y="287"/>
                  </a:cubicBezTo>
                  <a:cubicBezTo>
                    <a:pt x="548" y="320"/>
                    <a:pt x="587" y="298"/>
                    <a:pt x="620" y="320"/>
                  </a:cubicBezTo>
                  <a:cubicBezTo>
                    <a:pt x="642" y="331"/>
                    <a:pt x="626" y="359"/>
                    <a:pt x="637" y="381"/>
                  </a:cubicBezTo>
                  <a:cubicBezTo>
                    <a:pt x="637" y="398"/>
                    <a:pt x="648" y="403"/>
                    <a:pt x="665" y="409"/>
                  </a:cubicBezTo>
                  <a:cubicBezTo>
                    <a:pt x="693" y="431"/>
                    <a:pt x="715" y="442"/>
                    <a:pt x="753" y="442"/>
                  </a:cubicBezTo>
                  <a:cubicBezTo>
                    <a:pt x="792" y="448"/>
                    <a:pt x="842" y="453"/>
                    <a:pt x="842" y="492"/>
                  </a:cubicBezTo>
                  <a:cubicBezTo>
                    <a:pt x="842" y="548"/>
                    <a:pt x="798" y="564"/>
                    <a:pt x="759" y="597"/>
                  </a:cubicBezTo>
                  <a:cubicBezTo>
                    <a:pt x="737" y="614"/>
                    <a:pt x="709" y="614"/>
                    <a:pt x="709" y="636"/>
                  </a:cubicBezTo>
                  <a:cubicBezTo>
                    <a:pt x="709" y="642"/>
                    <a:pt x="715" y="647"/>
                    <a:pt x="715" y="653"/>
                  </a:cubicBezTo>
                  <a:cubicBezTo>
                    <a:pt x="720" y="664"/>
                    <a:pt x="715" y="675"/>
                    <a:pt x="726" y="681"/>
                  </a:cubicBezTo>
                  <a:cubicBezTo>
                    <a:pt x="737" y="692"/>
                    <a:pt x="748" y="686"/>
                    <a:pt x="765" y="692"/>
                  </a:cubicBezTo>
                  <a:cubicBezTo>
                    <a:pt x="787" y="692"/>
                    <a:pt x="798" y="703"/>
                    <a:pt x="820" y="719"/>
                  </a:cubicBezTo>
                  <a:cubicBezTo>
                    <a:pt x="842" y="730"/>
                    <a:pt x="853" y="736"/>
                    <a:pt x="864" y="758"/>
                  </a:cubicBezTo>
                  <a:cubicBezTo>
                    <a:pt x="875" y="775"/>
                    <a:pt x="864" y="791"/>
                    <a:pt x="875" y="808"/>
                  </a:cubicBezTo>
                  <a:cubicBezTo>
                    <a:pt x="881" y="819"/>
                    <a:pt x="898" y="825"/>
                    <a:pt x="914" y="825"/>
                  </a:cubicBezTo>
                  <a:cubicBezTo>
                    <a:pt x="981" y="825"/>
                    <a:pt x="981" y="825"/>
                    <a:pt x="981" y="825"/>
                  </a:cubicBezTo>
                  <a:cubicBezTo>
                    <a:pt x="1008" y="825"/>
                    <a:pt x="1025" y="841"/>
                    <a:pt x="1047" y="852"/>
                  </a:cubicBezTo>
                  <a:cubicBezTo>
                    <a:pt x="1097" y="880"/>
                    <a:pt x="1113" y="913"/>
                    <a:pt x="1130" y="969"/>
                  </a:cubicBezTo>
                  <a:cubicBezTo>
                    <a:pt x="1141" y="985"/>
                    <a:pt x="1147" y="996"/>
                    <a:pt x="1147" y="1013"/>
                  </a:cubicBezTo>
                  <a:close/>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101" name="Freeform 122">
              <a:extLst>
                <a:ext uri="{FF2B5EF4-FFF2-40B4-BE49-F238E27FC236}">
                  <a16:creationId xmlns:a16="http://schemas.microsoft.com/office/drawing/2014/main" xmlns="" id="{AFB6F26A-3927-483A-8992-373086891A94}"/>
                </a:ext>
              </a:extLst>
            </p:cNvPr>
            <p:cNvSpPr>
              <a:spLocks noChangeArrowheads="1"/>
            </p:cNvSpPr>
            <p:nvPr/>
          </p:nvSpPr>
          <p:spPr bwMode="auto">
            <a:xfrm>
              <a:off x="18261410" y="3729038"/>
              <a:ext cx="488918" cy="285750"/>
            </a:xfrm>
            <a:custGeom>
              <a:avLst/>
              <a:gdLst>
                <a:gd name="T0" fmla="*/ 1185 w 1358"/>
                <a:gd name="T1" fmla="*/ 458 h 792"/>
                <a:gd name="T2" fmla="*/ 1152 w 1358"/>
                <a:gd name="T3" fmla="*/ 464 h 792"/>
                <a:gd name="T4" fmla="*/ 1080 w 1358"/>
                <a:gd name="T5" fmla="*/ 536 h 792"/>
                <a:gd name="T6" fmla="*/ 1075 w 1358"/>
                <a:gd name="T7" fmla="*/ 619 h 792"/>
                <a:gd name="T8" fmla="*/ 1075 w 1358"/>
                <a:gd name="T9" fmla="*/ 686 h 792"/>
                <a:gd name="T10" fmla="*/ 1091 w 1358"/>
                <a:gd name="T11" fmla="*/ 741 h 792"/>
                <a:gd name="T12" fmla="*/ 1169 w 1358"/>
                <a:gd name="T13" fmla="*/ 719 h 792"/>
                <a:gd name="T14" fmla="*/ 1236 w 1358"/>
                <a:gd name="T15" fmla="*/ 724 h 792"/>
                <a:gd name="T16" fmla="*/ 1318 w 1358"/>
                <a:gd name="T17" fmla="*/ 686 h 792"/>
                <a:gd name="T18" fmla="*/ 1357 w 1358"/>
                <a:gd name="T19" fmla="*/ 580 h 792"/>
                <a:gd name="T20" fmla="*/ 1269 w 1358"/>
                <a:gd name="T21" fmla="*/ 492 h 792"/>
                <a:gd name="T22" fmla="*/ 1224 w 1358"/>
                <a:gd name="T23" fmla="*/ 464 h 792"/>
                <a:gd name="T24" fmla="*/ 1185 w 1358"/>
                <a:gd name="T25" fmla="*/ 458 h 792"/>
                <a:gd name="T26" fmla="*/ 260 w 1358"/>
                <a:gd name="T27" fmla="*/ 27 h 792"/>
                <a:gd name="T28" fmla="*/ 277 w 1358"/>
                <a:gd name="T29" fmla="*/ 83 h 792"/>
                <a:gd name="T30" fmla="*/ 277 w 1358"/>
                <a:gd name="T31" fmla="*/ 133 h 792"/>
                <a:gd name="T32" fmla="*/ 249 w 1358"/>
                <a:gd name="T33" fmla="*/ 94 h 792"/>
                <a:gd name="T34" fmla="*/ 232 w 1358"/>
                <a:gd name="T35" fmla="*/ 60 h 792"/>
                <a:gd name="T36" fmla="*/ 194 w 1358"/>
                <a:gd name="T37" fmla="*/ 38 h 792"/>
                <a:gd name="T38" fmla="*/ 121 w 1358"/>
                <a:gd name="T39" fmla="*/ 138 h 792"/>
                <a:gd name="T40" fmla="*/ 55 w 1358"/>
                <a:gd name="T41" fmla="*/ 199 h 792"/>
                <a:gd name="T42" fmla="*/ 33 w 1358"/>
                <a:gd name="T43" fmla="*/ 260 h 792"/>
                <a:gd name="T44" fmla="*/ 83 w 1358"/>
                <a:gd name="T45" fmla="*/ 277 h 792"/>
                <a:gd name="T46" fmla="*/ 194 w 1358"/>
                <a:gd name="T47" fmla="*/ 265 h 792"/>
                <a:gd name="T48" fmla="*/ 315 w 1358"/>
                <a:gd name="T49" fmla="*/ 404 h 792"/>
                <a:gd name="T50" fmla="*/ 349 w 1358"/>
                <a:gd name="T51" fmla="*/ 503 h 792"/>
                <a:gd name="T52" fmla="*/ 438 w 1358"/>
                <a:gd name="T53" fmla="*/ 630 h 792"/>
                <a:gd name="T54" fmla="*/ 593 w 1358"/>
                <a:gd name="T55" fmla="*/ 724 h 792"/>
                <a:gd name="T56" fmla="*/ 659 w 1358"/>
                <a:gd name="T57" fmla="*/ 614 h 792"/>
                <a:gd name="T58" fmla="*/ 681 w 1358"/>
                <a:gd name="T59" fmla="*/ 519 h 792"/>
                <a:gd name="T60" fmla="*/ 631 w 1358"/>
                <a:gd name="T61" fmla="*/ 442 h 792"/>
                <a:gd name="T62" fmla="*/ 520 w 1358"/>
                <a:gd name="T63" fmla="*/ 415 h 792"/>
                <a:gd name="T64" fmla="*/ 426 w 1358"/>
                <a:gd name="T65" fmla="*/ 188 h 792"/>
                <a:gd name="T66" fmla="*/ 399 w 1358"/>
                <a:gd name="T67" fmla="*/ 72 h 792"/>
                <a:gd name="T68" fmla="*/ 360 w 1358"/>
                <a:gd name="T69" fmla="*/ 22 h 792"/>
                <a:gd name="T70" fmla="*/ 327 w 1358"/>
                <a:gd name="T71" fmla="*/ 22 h 7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358" h="792">
                  <a:moveTo>
                    <a:pt x="1185" y="458"/>
                  </a:moveTo>
                  <a:lnTo>
                    <a:pt x="1185" y="458"/>
                  </a:lnTo>
                  <a:cubicBezTo>
                    <a:pt x="1185" y="458"/>
                    <a:pt x="1180" y="458"/>
                    <a:pt x="1174" y="458"/>
                  </a:cubicBezTo>
                  <a:cubicBezTo>
                    <a:pt x="1169" y="458"/>
                    <a:pt x="1163" y="464"/>
                    <a:pt x="1152" y="464"/>
                  </a:cubicBezTo>
                  <a:cubicBezTo>
                    <a:pt x="1108" y="464"/>
                    <a:pt x="1108" y="464"/>
                    <a:pt x="1108" y="464"/>
                  </a:cubicBezTo>
                  <a:cubicBezTo>
                    <a:pt x="1075" y="464"/>
                    <a:pt x="1097" y="514"/>
                    <a:pt x="1080" y="536"/>
                  </a:cubicBezTo>
                  <a:cubicBezTo>
                    <a:pt x="1069" y="564"/>
                    <a:pt x="1069" y="580"/>
                    <a:pt x="1058" y="608"/>
                  </a:cubicBezTo>
                  <a:cubicBezTo>
                    <a:pt x="1064" y="608"/>
                    <a:pt x="1075" y="614"/>
                    <a:pt x="1075" y="619"/>
                  </a:cubicBezTo>
                  <a:cubicBezTo>
                    <a:pt x="1075" y="636"/>
                    <a:pt x="1064" y="647"/>
                    <a:pt x="1064" y="664"/>
                  </a:cubicBezTo>
                  <a:cubicBezTo>
                    <a:pt x="1064" y="675"/>
                    <a:pt x="1075" y="675"/>
                    <a:pt x="1075" y="686"/>
                  </a:cubicBezTo>
                  <a:cubicBezTo>
                    <a:pt x="1080" y="702"/>
                    <a:pt x="1075" y="708"/>
                    <a:pt x="1075" y="724"/>
                  </a:cubicBezTo>
                  <a:cubicBezTo>
                    <a:pt x="1075" y="736"/>
                    <a:pt x="1080" y="741"/>
                    <a:pt x="1091" y="741"/>
                  </a:cubicBezTo>
                  <a:cubicBezTo>
                    <a:pt x="1108" y="741"/>
                    <a:pt x="1119" y="736"/>
                    <a:pt x="1136" y="730"/>
                  </a:cubicBezTo>
                  <a:cubicBezTo>
                    <a:pt x="1152" y="724"/>
                    <a:pt x="1163" y="730"/>
                    <a:pt x="1169" y="719"/>
                  </a:cubicBezTo>
                  <a:cubicBezTo>
                    <a:pt x="1191" y="664"/>
                    <a:pt x="1169" y="669"/>
                    <a:pt x="1219" y="713"/>
                  </a:cubicBezTo>
                  <a:cubicBezTo>
                    <a:pt x="1224" y="719"/>
                    <a:pt x="1230" y="719"/>
                    <a:pt x="1236" y="724"/>
                  </a:cubicBezTo>
                  <a:cubicBezTo>
                    <a:pt x="1252" y="791"/>
                    <a:pt x="1236" y="741"/>
                    <a:pt x="1274" y="730"/>
                  </a:cubicBezTo>
                  <a:cubicBezTo>
                    <a:pt x="1296" y="724"/>
                    <a:pt x="1318" y="713"/>
                    <a:pt x="1318" y="686"/>
                  </a:cubicBezTo>
                  <a:cubicBezTo>
                    <a:pt x="1318" y="675"/>
                    <a:pt x="1335" y="675"/>
                    <a:pt x="1341" y="658"/>
                  </a:cubicBezTo>
                  <a:cubicBezTo>
                    <a:pt x="1352" y="630"/>
                    <a:pt x="1357" y="614"/>
                    <a:pt x="1357" y="580"/>
                  </a:cubicBezTo>
                  <a:cubicBezTo>
                    <a:pt x="1357" y="553"/>
                    <a:pt x="1330" y="542"/>
                    <a:pt x="1302" y="525"/>
                  </a:cubicBezTo>
                  <a:cubicBezTo>
                    <a:pt x="1291" y="514"/>
                    <a:pt x="1291" y="492"/>
                    <a:pt x="1269" y="492"/>
                  </a:cubicBezTo>
                  <a:cubicBezTo>
                    <a:pt x="1263" y="492"/>
                    <a:pt x="1258" y="492"/>
                    <a:pt x="1252" y="497"/>
                  </a:cubicBezTo>
                  <a:cubicBezTo>
                    <a:pt x="1246" y="481"/>
                    <a:pt x="1241" y="464"/>
                    <a:pt x="1224" y="464"/>
                  </a:cubicBezTo>
                  <a:cubicBezTo>
                    <a:pt x="1213" y="464"/>
                    <a:pt x="1208" y="470"/>
                    <a:pt x="1197" y="470"/>
                  </a:cubicBezTo>
                  <a:cubicBezTo>
                    <a:pt x="1197" y="470"/>
                    <a:pt x="1191" y="458"/>
                    <a:pt x="1185" y="458"/>
                  </a:cubicBezTo>
                  <a:close/>
                  <a:moveTo>
                    <a:pt x="260" y="27"/>
                  </a:moveTo>
                  <a:lnTo>
                    <a:pt x="260" y="27"/>
                  </a:lnTo>
                  <a:cubicBezTo>
                    <a:pt x="266" y="38"/>
                    <a:pt x="277" y="44"/>
                    <a:pt x="277" y="49"/>
                  </a:cubicBezTo>
                  <a:cubicBezTo>
                    <a:pt x="277" y="60"/>
                    <a:pt x="277" y="72"/>
                    <a:pt x="277" y="83"/>
                  </a:cubicBezTo>
                  <a:cubicBezTo>
                    <a:pt x="282" y="99"/>
                    <a:pt x="288" y="110"/>
                    <a:pt x="293" y="133"/>
                  </a:cubicBezTo>
                  <a:cubicBezTo>
                    <a:pt x="277" y="133"/>
                    <a:pt x="277" y="133"/>
                    <a:pt x="277" y="133"/>
                  </a:cubicBezTo>
                  <a:cubicBezTo>
                    <a:pt x="266" y="133"/>
                    <a:pt x="260" y="121"/>
                    <a:pt x="249" y="116"/>
                  </a:cubicBezTo>
                  <a:cubicBezTo>
                    <a:pt x="249" y="110"/>
                    <a:pt x="249" y="105"/>
                    <a:pt x="249" y="94"/>
                  </a:cubicBezTo>
                  <a:cubicBezTo>
                    <a:pt x="249" y="88"/>
                    <a:pt x="254" y="88"/>
                    <a:pt x="254" y="83"/>
                  </a:cubicBezTo>
                  <a:cubicBezTo>
                    <a:pt x="254" y="72"/>
                    <a:pt x="238" y="72"/>
                    <a:pt x="232" y="60"/>
                  </a:cubicBezTo>
                  <a:cubicBezTo>
                    <a:pt x="221" y="49"/>
                    <a:pt x="227" y="33"/>
                    <a:pt x="210" y="33"/>
                  </a:cubicBezTo>
                  <a:cubicBezTo>
                    <a:pt x="205" y="33"/>
                    <a:pt x="199" y="38"/>
                    <a:pt x="194" y="38"/>
                  </a:cubicBezTo>
                  <a:cubicBezTo>
                    <a:pt x="155" y="49"/>
                    <a:pt x="110" y="66"/>
                    <a:pt x="110" y="105"/>
                  </a:cubicBezTo>
                  <a:cubicBezTo>
                    <a:pt x="110" y="121"/>
                    <a:pt x="121" y="121"/>
                    <a:pt x="121" y="138"/>
                  </a:cubicBezTo>
                  <a:cubicBezTo>
                    <a:pt x="121" y="155"/>
                    <a:pt x="105" y="160"/>
                    <a:pt x="88" y="171"/>
                  </a:cubicBezTo>
                  <a:cubicBezTo>
                    <a:pt x="72" y="182"/>
                    <a:pt x="66" y="188"/>
                    <a:pt x="55" y="199"/>
                  </a:cubicBezTo>
                  <a:cubicBezTo>
                    <a:pt x="33" y="210"/>
                    <a:pt x="0" y="216"/>
                    <a:pt x="0" y="243"/>
                  </a:cubicBezTo>
                  <a:cubicBezTo>
                    <a:pt x="0" y="254"/>
                    <a:pt x="22" y="260"/>
                    <a:pt x="33" y="260"/>
                  </a:cubicBezTo>
                  <a:cubicBezTo>
                    <a:pt x="44" y="260"/>
                    <a:pt x="49" y="254"/>
                    <a:pt x="61" y="254"/>
                  </a:cubicBezTo>
                  <a:cubicBezTo>
                    <a:pt x="72" y="260"/>
                    <a:pt x="72" y="271"/>
                    <a:pt x="83" y="277"/>
                  </a:cubicBezTo>
                  <a:cubicBezTo>
                    <a:pt x="105" y="288"/>
                    <a:pt x="121" y="282"/>
                    <a:pt x="149" y="282"/>
                  </a:cubicBezTo>
                  <a:cubicBezTo>
                    <a:pt x="166" y="282"/>
                    <a:pt x="177" y="265"/>
                    <a:pt x="194" y="265"/>
                  </a:cubicBezTo>
                  <a:cubicBezTo>
                    <a:pt x="243" y="265"/>
                    <a:pt x="288" y="288"/>
                    <a:pt x="299" y="338"/>
                  </a:cubicBezTo>
                  <a:cubicBezTo>
                    <a:pt x="305" y="360"/>
                    <a:pt x="299" y="387"/>
                    <a:pt x="315" y="404"/>
                  </a:cubicBezTo>
                  <a:cubicBezTo>
                    <a:pt x="332" y="421"/>
                    <a:pt x="360" y="426"/>
                    <a:pt x="360" y="447"/>
                  </a:cubicBezTo>
                  <a:cubicBezTo>
                    <a:pt x="349" y="503"/>
                    <a:pt x="349" y="503"/>
                    <a:pt x="349" y="503"/>
                  </a:cubicBezTo>
                  <a:cubicBezTo>
                    <a:pt x="365" y="531"/>
                    <a:pt x="365" y="553"/>
                    <a:pt x="376" y="580"/>
                  </a:cubicBezTo>
                  <a:cubicBezTo>
                    <a:pt x="393" y="608"/>
                    <a:pt x="415" y="614"/>
                    <a:pt x="438" y="630"/>
                  </a:cubicBezTo>
                  <a:cubicBezTo>
                    <a:pt x="476" y="658"/>
                    <a:pt x="498" y="680"/>
                    <a:pt x="543" y="697"/>
                  </a:cubicBezTo>
                  <a:cubicBezTo>
                    <a:pt x="565" y="702"/>
                    <a:pt x="571" y="724"/>
                    <a:pt x="593" y="724"/>
                  </a:cubicBezTo>
                  <a:cubicBezTo>
                    <a:pt x="615" y="724"/>
                    <a:pt x="615" y="697"/>
                    <a:pt x="626" y="680"/>
                  </a:cubicBezTo>
                  <a:cubicBezTo>
                    <a:pt x="642" y="658"/>
                    <a:pt x="659" y="641"/>
                    <a:pt x="659" y="614"/>
                  </a:cubicBezTo>
                  <a:cubicBezTo>
                    <a:pt x="659" y="558"/>
                    <a:pt x="659" y="558"/>
                    <a:pt x="659" y="558"/>
                  </a:cubicBezTo>
                  <a:cubicBezTo>
                    <a:pt x="659" y="542"/>
                    <a:pt x="670" y="531"/>
                    <a:pt x="681" y="519"/>
                  </a:cubicBezTo>
                  <a:cubicBezTo>
                    <a:pt x="704" y="492"/>
                    <a:pt x="748" y="464"/>
                    <a:pt x="692" y="464"/>
                  </a:cubicBezTo>
                  <a:cubicBezTo>
                    <a:pt x="665" y="464"/>
                    <a:pt x="653" y="447"/>
                    <a:pt x="631" y="442"/>
                  </a:cubicBezTo>
                  <a:cubicBezTo>
                    <a:pt x="598" y="442"/>
                    <a:pt x="576" y="437"/>
                    <a:pt x="548" y="426"/>
                  </a:cubicBezTo>
                  <a:cubicBezTo>
                    <a:pt x="537" y="421"/>
                    <a:pt x="526" y="421"/>
                    <a:pt x="520" y="415"/>
                  </a:cubicBezTo>
                  <a:cubicBezTo>
                    <a:pt x="482" y="354"/>
                    <a:pt x="476" y="310"/>
                    <a:pt x="448" y="243"/>
                  </a:cubicBezTo>
                  <a:cubicBezTo>
                    <a:pt x="443" y="221"/>
                    <a:pt x="432" y="210"/>
                    <a:pt x="426" y="188"/>
                  </a:cubicBezTo>
                  <a:cubicBezTo>
                    <a:pt x="415" y="160"/>
                    <a:pt x="421" y="144"/>
                    <a:pt x="421" y="121"/>
                  </a:cubicBezTo>
                  <a:cubicBezTo>
                    <a:pt x="415" y="99"/>
                    <a:pt x="410" y="94"/>
                    <a:pt x="399" y="72"/>
                  </a:cubicBezTo>
                  <a:cubicBezTo>
                    <a:pt x="393" y="60"/>
                    <a:pt x="393" y="49"/>
                    <a:pt x="387" y="38"/>
                  </a:cubicBezTo>
                  <a:cubicBezTo>
                    <a:pt x="382" y="27"/>
                    <a:pt x="365" y="27"/>
                    <a:pt x="360" y="22"/>
                  </a:cubicBezTo>
                  <a:cubicBezTo>
                    <a:pt x="354" y="16"/>
                    <a:pt x="354" y="11"/>
                    <a:pt x="349" y="5"/>
                  </a:cubicBezTo>
                  <a:cubicBezTo>
                    <a:pt x="343" y="0"/>
                    <a:pt x="332" y="11"/>
                    <a:pt x="327" y="22"/>
                  </a:cubicBezTo>
                  <a:cubicBezTo>
                    <a:pt x="305" y="33"/>
                    <a:pt x="288" y="27"/>
                    <a:pt x="260" y="27"/>
                  </a:cubicBezTo>
                  <a:close/>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102" name="Freeform 446">
              <a:extLst>
                <a:ext uri="{FF2B5EF4-FFF2-40B4-BE49-F238E27FC236}">
                  <a16:creationId xmlns:a16="http://schemas.microsoft.com/office/drawing/2014/main" xmlns="" id="{D90CD9E2-D646-4108-B62D-3725D951898E}"/>
                </a:ext>
              </a:extLst>
            </p:cNvPr>
            <p:cNvSpPr>
              <a:spLocks noChangeArrowheads="1"/>
            </p:cNvSpPr>
            <p:nvPr/>
          </p:nvSpPr>
          <p:spPr bwMode="auto">
            <a:xfrm>
              <a:off x="17828052" y="3781425"/>
              <a:ext cx="574638" cy="482600"/>
            </a:xfrm>
            <a:custGeom>
              <a:avLst/>
              <a:gdLst>
                <a:gd name="T0" fmla="*/ 632 w 1597"/>
                <a:gd name="T1" fmla="*/ 1251 h 1341"/>
                <a:gd name="T2" fmla="*/ 737 w 1597"/>
                <a:gd name="T3" fmla="*/ 1340 h 1341"/>
                <a:gd name="T4" fmla="*/ 843 w 1597"/>
                <a:gd name="T5" fmla="*/ 1329 h 1341"/>
                <a:gd name="T6" fmla="*/ 909 w 1597"/>
                <a:gd name="T7" fmla="*/ 1124 h 1341"/>
                <a:gd name="T8" fmla="*/ 1070 w 1597"/>
                <a:gd name="T9" fmla="*/ 1068 h 1341"/>
                <a:gd name="T10" fmla="*/ 1286 w 1597"/>
                <a:gd name="T11" fmla="*/ 902 h 1341"/>
                <a:gd name="T12" fmla="*/ 1369 w 1597"/>
                <a:gd name="T13" fmla="*/ 869 h 1341"/>
                <a:gd name="T14" fmla="*/ 1518 w 1597"/>
                <a:gd name="T15" fmla="*/ 1018 h 1341"/>
                <a:gd name="T16" fmla="*/ 1518 w 1597"/>
                <a:gd name="T17" fmla="*/ 1007 h 1341"/>
                <a:gd name="T18" fmla="*/ 1568 w 1597"/>
                <a:gd name="T19" fmla="*/ 874 h 1341"/>
                <a:gd name="T20" fmla="*/ 1518 w 1597"/>
                <a:gd name="T21" fmla="*/ 808 h 1341"/>
                <a:gd name="T22" fmla="*/ 1535 w 1597"/>
                <a:gd name="T23" fmla="*/ 719 h 1341"/>
                <a:gd name="T24" fmla="*/ 1579 w 1597"/>
                <a:gd name="T25" fmla="*/ 647 h 1341"/>
                <a:gd name="T26" fmla="*/ 1596 w 1597"/>
                <a:gd name="T27" fmla="*/ 614 h 1341"/>
                <a:gd name="T28" fmla="*/ 1508 w 1597"/>
                <a:gd name="T29" fmla="*/ 442 h 1341"/>
                <a:gd name="T30" fmla="*/ 1502 w 1597"/>
                <a:gd name="T31" fmla="*/ 370 h 1341"/>
                <a:gd name="T32" fmla="*/ 1413 w 1597"/>
                <a:gd name="T33" fmla="*/ 293 h 1341"/>
                <a:gd name="T34" fmla="*/ 1375 w 1597"/>
                <a:gd name="T35" fmla="*/ 249 h 1341"/>
                <a:gd name="T36" fmla="*/ 1252 w 1597"/>
                <a:gd name="T37" fmla="*/ 238 h 1341"/>
                <a:gd name="T38" fmla="*/ 1180 w 1597"/>
                <a:gd name="T39" fmla="*/ 238 h 1341"/>
                <a:gd name="T40" fmla="*/ 1119 w 1597"/>
                <a:gd name="T41" fmla="*/ 216 h 1341"/>
                <a:gd name="T42" fmla="*/ 1081 w 1597"/>
                <a:gd name="T43" fmla="*/ 255 h 1341"/>
                <a:gd name="T44" fmla="*/ 1053 w 1597"/>
                <a:gd name="T45" fmla="*/ 326 h 1341"/>
                <a:gd name="T46" fmla="*/ 1047 w 1597"/>
                <a:gd name="T47" fmla="*/ 260 h 1341"/>
                <a:gd name="T48" fmla="*/ 1036 w 1597"/>
                <a:gd name="T49" fmla="*/ 238 h 1341"/>
                <a:gd name="T50" fmla="*/ 1103 w 1597"/>
                <a:gd name="T51" fmla="*/ 133 h 1341"/>
                <a:gd name="T52" fmla="*/ 1047 w 1597"/>
                <a:gd name="T53" fmla="*/ 99 h 1341"/>
                <a:gd name="T54" fmla="*/ 1003 w 1597"/>
                <a:gd name="T55" fmla="*/ 77 h 1341"/>
                <a:gd name="T56" fmla="*/ 976 w 1597"/>
                <a:gd name="T57" fmla="*/ 27 h 1341"/>
                <a:gd name="T58" fmla="*/ 964 w 1597"/>
                <a:gd name="T59" fmla="*/ 44 h 1341"/>
                <a:gd name="T60" fmla="*/ 953 w 1597"/>
                <a:gd name="T61" fmla="*/ 5 h 1341"/>
                <a:gd name="T62" fmla="*/ 887 w 1597"/>
                <a:gd name="T63" fmla="*/ 11 h 1341"/>
                <a:gd name="T64" fmla="*/ 759 w 1597"/>
                <a:gd name="T65" fmla="*/ 5 h 1341"/>
                <a:gd name="T66" fmla="*/ 632 w 1597"/>
                <a:gd name="T67" fmla="*/ 38 h 1341"/>
                <a:gd name="T68" fmla="*/ 549 w 1597"/>
                <a:gd name="T69" fmla="*/ 121 h 1341"/>
                <a:gd name="T70" fmla="*/ 493 w 1597"/>
                <a:gd name="T71" fmla="*/ 260 h 1341"/>
                <a:gd name="T72" fmla="*/ 405 w 1597"/>
                <a:gd name="T73" fmla="*/ 266 h 1341"/>
                <a:gd name="T74" fmla="*/ 355 w 1597"/>
                <a:gd name="T75" fmla="*/ 177 h 1341"/>
                <a:gd name="T76" fmla="*/ 178 w 1597"/>
                <a:gd name="T77" fmla="*/ 320 h 1341"/>
                <a:gd name="T78" fmla="*/ 33 w 1597"/>
                <a:gd name="T79" fmla="*/ 398 h 1341"/>
                <a:gd name="T80" fmla="*/ 6 w 1597"/>
                <a:gd name="T81" fmla="*/ 436 h 1341"/>
                <a:gd name="T82" fmla="*/ 105 w 1597"/>
                <a:gd name="T83" fmla="*/ 558 h 1341"/>
                <a:gd name="T84" fmla="*/ 150 w 1597"/>
                <a:gd name="T85" fmla="*/ 647 h 1341"/>
                <a:gd name="T86" fmla="*/ 327 w 1597"/>
                <a:gd name="T87" fmla="*/ 730 h 1341"/>
                <a:gd name="T88" fmla="*/ 194 w 1597"/>
                <a:gd name="T89" fmla="*/ 874 h 1341"/>
                <a:gd name="T90" fmla="*/ 211 w 1597"/>
                <a:gd name="T91" fmla="*/ 919 h 1341"/>
                <a:gd name="T92" fmla="*/ 305 w 1597"/>
                <a:gd name="T93" fmla="*/ 957 h 1341"/>
                <a:gd name="T94" fmla="*/ 360 w 1597"/>
                <a:gd name="T95" fmla="*/ 1046 h 1341"/>
                <a:gd name="T96" fmla="*/ 466 w 1597"/>
                <a:gd name="T97" fmla="*/ 1063 h 1341"/>
                <a:gd name="T98" fmla="*/ 615 w 1597"/>
                <a:gd name="T99" fmla="*/ 1207 h 13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597" h="1341">
                  <a:moveTo>
                    <a:pt x="632" y="1251"/>
                  </a:moveTo>
                  <a:lnTo>
                    <a:pt x="632" y="1251"/>
                  </a:lnTo>
                  <a:cubicBezTo>
                    <a:pt x="659" y="1262"/>
                    <a:pt x="665" y="1279"/>
                    <a:pt x="682" y="1301"/>
                  </a:cubicBezTo>
                  <a:cubicBezTo>
                    <a:pt x="698" y="1318"/>
                    <a:pt x="710" y="1340"/>
                    <a:pt x="737" y="1340"/>
                  </a:cubicBezTo>
                  <a:cubicBezTo>
                    <a:pt x="776" y="1340"/>
                    <a:pt x="776" y="1340"/>
                    <a:pt x="776" y="1340"/>
                  </a:cubicBezTo>
                  <a:cubicBezTo>
                    <a:pt x="798" y="1340"/>
                    <a:pt x="815" y="1329"/>
                    <a:pt x="843" y="1329"/>
                  </a:cubicBezTo>
                  <a:cubicBezTo>
                    <a:pt x="843" y="1306"/>
                    <a:pt x="831" y="1290"/>
                    <a:pt x="831" y="1262"/>
                  </a:cubicBezTo>
                  <a:cubicBezTo>
                    <a:pt x="831" y="1201"/>
                    <a:pt x="859" y="1157"/>
                    <a:pt x="909" y="1124"/>
                  </a:cubicBezTo>
                  <a:cubicBezTo>
                    <a:pt x="925" y="1112"/>
                    <a:pt x="937" y="1101"/>
                    <a:pt x="953" y="1096"/>
                  </a:cubicBezTo>
                  <a:cubicBezTo>
                    <a:pt x="998" y="1085"/>
                    <a:pt x="1031" y="1085"/>
                    <a:pt x="1070" y="1068"/>
                  </a:cubicBezTo>
                  <a:cubicBezTo>
                    <a:pt x="1136" y="1040"/>
                    <a:pt x="1175" y="1018"/>
                    <a:pt x="1230" y="974"/>
                  </a:cubicBezTo>
                  <a:cubicBezTo>
                    <a:pt x="1258" y="952"/>
                    <a:pt x="1264" y="930"/>
                    <a:pt x="1286" y="902"/>
                  </a:cubicBezTo>
                  <a:cubicBezTo>
                    <a:pt x="1291" y="891"/>
                    <a:pt x="1291" y="880"/>
                    <a:pt x="1302" y="880"/>
                  </a:cubicBezTo>
                  <a:cubicBezTo>
                    <a:pt x="1324" y="869"/>
                    <a:pt x="1341" y="869"/>
                    <a:pt x="1369" y="869"/>
                  </a:cubicBezTo>
                  <a:cubicBezTo>
                    <a:pt x="1397" y="869"/>
                    <a:pt x="1413" y="891"/>
                    <a:pt x="1430" y="919"/>
                  </a:cubicBezTo>
                  <a:cubicBezTo>
                    <a:pt x="1463" y="957"/>
                    <a:pt x="1469" y="996"/>
                    <a:pt x="1518" y="1018"/>
                  </a:cubicBezTo>
                  <a:lnTo>
                    <a:pt x="1518" y="1018"/>
                  </a:lnTo>
                  <a:cubicBezTo>
                    <a:pt x="1518" y="1007"/>
                    <a:pt x="1518" y="1007"/>
                    <a:pt x="1518" y="1007"/>
                  </a:cubicBezTo>
                  <a:cubicBezTo>
                    <a:pt x="1518" y="974"/>
                    <a:pt x="1530" y="957"/>
                    <a:pt x="1541" y="930"/>
                  </a:cubicBezTo>
                  <a:cubicBezTo>
                    <a:pt x="1552" y="907"/>
                    <a:pt x="1568" y="896"/>
                    <a:pt x="1568" y="874"/>
                  </a:cubicBezTo>
                  <a:cubicBezTo>
                    <a:pt x="1568" y="858"/>
                    <a:pt x="1563" y="841"/>
                    <a:pt x="1552" y="830"/>
                  </a:cubicBezTo>
                  <a:cubicBezTo>
                    <a:pt x="1535" y="824"/>
                    <a:pt x="1518" y="824"/>
                    <a:pt x="1518" y="808"/>
                  </a:cubicBezTo>
                  <a:cubicBezTo>
                    <a:pt x="1518" y="791"/>
                    <a:pt x="1524" y="786"/>
                    <a:pt x="1530" y="774"/>
                  </a:cubicBezTo>
                  <a:cubicBezTo>
                    <a:pt x="1530" y="752"/>
                    <a:pt x="1530" y="741"/>
                    <a:pt x="1535" y="719"/>
                  </a:cubicBezTo>
                  <a:cubicBezTo>
                    <a:pt x="1541" y="697"/>
                    <a:pt x="1552" y="686"/>
                    <a:pt x="1563" y="669"/>
                  </a:cubicBezTo>
                  <a:cubicBezTo>
                    <a:pt x="1568" y="664"/>
                    <a:pt x="1579" y="652"/>
                    <a:pt x="1579" y="647"/>
                  </a:cubicBezTo>
                  <a:cubicBezTo>
                    <a:pt x="1579" y="647"/>
                    <a:pt x="1574" y="647"/>
                    <a:pt x="1574" y="641"/>
                  </a:cubicBezTo>
                  <a:cubicBezTo>
                    <a:pt x="1574" y="630"/>
                    <a:pt x="1596" y="625"/>
                    <a:pt x="1596" y="614"/>
                  </a:cubicBezTo>
                  <a:cubicBezTo>
                    <a:pt x="1596" y="558"/>
                    <a:pt x="1557" y="536"/>
                    <a:pt x="1530" y="492"/>
                  </a:cubicBezTo>
                  <a:cubicBezTo>
                    <a:pt x="1524" y="475"/>
                    <a:pt x="1508" y="464"/>
                    <a:pt x="1508" y="442"/>
                  </a:cubicBezTo>
                  <a:cubicBezTo>
                    <a:pt x="1508" y="409"/>
                    <a:pt x="1508" y="409"/>
                    <a:pt x="1508" y="409"/>
                  </a:cubicBezTo>
                  <a:cubicBezTo>
                    <a:pt x="1508" y="392"/>
                    <a:pt x="1513" y="387"/>
                    <a:pt x="1502" y="370"/>
                  </a:cubicBezTo>
                  <a:cubicBezTo>
                    <a:pt x="1491" y="353"/>
                    <a:pt x="1469" y="364"/>
                    <a:pt x="1446" y="353"/>
                  </a:cubicBezTo>
                  <a:cubicBezTo>
                    <a:pt x="1424" y="337"/>
                    <a:pt x="1413" y="320"/>
                    <a:pt x="1413" y="293"/>
                  </a:cubicBezTo>
                  <a:cubicBezTo>
                    <a:pt x="1413" y="282"/>
                    <a:pt x="1424" y="277"/>
                    <a:pt x="1424" y="260"/>
                  </a:cubicBezTo>
                  <a:cubicBezTo>
                    <a:pt x="1424" y="243"/>
                    <a:pt x="1397" y="249"/>
                    <a:pt x="1375" y="249"/>
                  </a:cubicBezTo>
                  <a:cubicBezTo>
                    <a:pt x="1358" y="249"/>
                    <a:pt x="1352" y="238"/>
                    <a:pt x="1330" y="238"/>
                  </a:cubicBezTo>
                  <a:cubicBezTo>
                    <a:pt x="1302" y="238"/>
                    <a:pt x="1280" y="238"/>
                    <a:pt x="1252" y="238"/>
                  </a:cubicBezTo>
                  <a:cubicBezTo>
                    <a:pt x="1242" y="238"/>
                    <a:pt x="1236" y="249"/>
                    <a:pt x="1230" y="249"/>
                  </a:cubicBezTo>
                  <a:cubicBezTo>
                    <a:pt x="1208" y="249"/>
                    <a:pt x="1203" y="238"/>
                    <a:pt x="1180" y="238"/>
                  </a:cubicBezTo>
                  <a:cubicBezTo>
                    <a:pt x="1164" y="232"/>
                    <a:pt x="1153" y="238"/>
                    <a:pt x="1142" y="232"/>
                  </a:cubicBezTo>
                  <a:cubicBezTo>
                    <a:pt x="1131" y="227"/>
                    <a:pt x="1131" y="221"/>
                    <a:pt x="1119" y="216"/>
                  </a:cubicBezTo>
                  <a:lnTo>
                    <a:pt x="1119" y="216"/>
                  </a:lnTo>
                  <a:cubicBezTo>
                    <a:pt x="1108" y="238"/>
                    <a:pt x="1086" y="238"/>
                    <a:pt x="1081" y="255"/>
                  </a:cubicBezTo>
                  <a:cubicBezTo>
                    <a:pt x="1064" y="282"/>
                    <a:pt x="1064" y="298"/>
                    <a:pt x="1053" y="326"/>
                  </a:cubicBezTo>
                  <a:cubicBezTo>
                    <a:pt x="1053" y="331"/>
                    <a:pt x="1053" y="331"/>
                    <a:pt x="1053" y="326"/>
                  </a:cubicBezTo>
                  <a:cubicBezTo>
                    <a:pt x="1047" y="314"/>
                    <a:pt x="1047" y="309"/>
                    <a:pt x="1047" y="298"/>
                  </a:cubicBezTo>
                  <a:cubicBezTo>
                    <a:pt x="1047" y="282"/>
                    <a:pt x="1047" y="277"/>
                    <a:pt x="1047" y="260"/>
                  </a:cubicBezTo>
                  <a:cubicBezTo>
                    <a:pt x="1047" y="249"/>
                    <a:pt x="1042" y="243"/>
                    <a:pt x="1036" y="238"/>
                  </a:cubicBezTo>
                  <a:lnTo>
                    <a:pt x="1036" y="238"/>
                  </a:lnTo>
                  <a:cubicBezTo>
                    <a:pt x="1042" y="221"/>
                    <a:pt x="1058" y="221"/>
                    <a:pt x="1064" y="210"/>
                  </a:cubicBezTo>
                  <a:cubicBezTo>
                    <a:pt x="1086" y="182"/>
                    <a:pt x="1103" y="166"/>
                    <a:pt x="1103" y="133"/>
                  </a:cubicBezTo>
                  <a:cubicBezTo>
                    <a:pt x="1103" y="116"/>
                    <a:pt x="1092" y="94"/>
                    <a:pt x="1075" y="94"/>
                  </a:cubicBezTo>
                  <a:cubicBezTo>
                    <a:pt x="1064" y="94"/>
                    <a:pt x="1058" y="99"/>
                    <a:pt x="1047" y="99"/>
                  </a:cubicBezTo>
                  <a:cubicBezTo>
                    <a:pt x="1036" y="99"/>
                    <a:pt x="1031" y="94"/>
                    <a:pt x="1025" y="88"/>
                  </a:cubicBezTo>
                  <a:cubicBezTo>
                    <a:pt x="1020" y="83"/>
                    <a:pt x="1009" y="83"/>
                    <a:pt x="1003" y="77"/>
                  </a:cubicBezTo>
                  <a:cubicBezTo>
                    <a:pt x="998" y="55"/>
                    <a:pt x="998" y="33"/>
                    <a:pt x="976" y="27"/>
                  </a:cubicBezTo>
                  <a:lnTo>
                    <a:pt x="976" y="27"/>
                  </a:lnTo>
                  <a:cubicBezTo>
                    <a:pt x="964" y="44"/>
                    <a:pt x="964" y="44"/>
                    <a:pt x="964" y="44"/>
                  </a:cubicBezTo>
                  <a:lnTo>
                    <a:pt x="964" y="44"/>
                  </a:lnTo>
                  <a:cubicBezTo>
                    <a:pt x="953" y="38"/>
                    <a:pt x="948" y="33"/>
                    <a:pt x="948" y="22"/>
                  </a:cubicBezTo>
                  <a:cubicBezTo>
                    <a:pt x="948" y="16"/>
                    <a:pt x="953" y="11"/>
                    <a:pt x="953" y="5"/>
                  </a:cubicBezTo>
                  <a:lnTo>
                    <a:pt x="953" y="5"/>
                  </a:lnTo>
                  <a:cubicBezTo>
                    <a:pt x="931" y="5"/>
                    <a:pt x="909" y="0"/>
                    <a:pt x="887" y="11"/>
                  </a:cubicBezTo>
                  <a:cubicBezTo>
                    <a:pt x="870" y="16"/>
                    <a:pt x="865" y="22"/>
                    <a:pt x="848" y="22"/>
                  </a:cubicBezTo>
                  <a:cubicBezTo>
                    <a:pt x="809" y="22"/>
                    <a:pt x="792" y="5"/>
                    <a:pt x="759" y="5"/>
                  </a:cubicBezTo>
                  <a:cubicBezTo>
                    <a:pt x="715" y="5"/>
                    <a:pt x="715" y="5"/>
                    <a:pt x="715" y="5"/>
                  </a:cubicBezTo>
                  <a:cubicBezTo>
                    <a:pt x="676" y="5"/>
                    <a:pt x="659" y="22"/>
                    <a:pt x="632" y="38"/>
                  </a:cubicBezTo>
                  <a:cubicBezTo>
                    <a:pt x="610" y="55"/>
                    <a:pt x="593" y="61"/>
                    <a:pt x="571" y="77"/>
                  </a:cubicBezTo>
                  <a:cubicBezTo>
                    <a:pt x="554" y="88"/>
                    <a:pt x="554" y="105"/>
                    <a:pt x="549" y="121"/>
                  </a:cubicBezTo>
                  <a:cubicBezTo>
                    <a:pt x="526" y="149"/>
                    <a:pt x="521" y="171"/>
                    <a:pt x="510" y="205"/>
                  </a:cubicBezTo>
                  <a:cubicBezTo>
                    <a:pt x="499" y="227"/>
                    <a:pt x="510" y="243"/>
                    <a:pt x="493" y="260"/>
                  </a:cubicBezTo>
                  <a:cubicBezTo>
                    <a:pt x="482" y="277"/>
                    <a:pt x="466" y="277"/>
                    <a:pt x="444" y="277"/>
                  </a:cubicBezTo>
                  <a:cubicBezTo>
                    <a:pt x="427" y="277"/>
                    <a:pt x="416" y="277"/>
                    <a:pt x="405" y="266"/>
                  </a:cubicBezTo>
                  <a:cubicBezTo>
                    <a:pt x="388" y="243"/>
                    <a:pt x="399" y="216"/>
                    <a:pt x="383" y="194"/>
                  </a:cubicBezTo>
                  <a:cubicBezTo>
                    <a:pt x="377" y="182"/>
                    <a:pt x="366" y="177"/>
                    <a:pt x="355" y="177"/>
                  </a:cubicBezTo>
                  <a:cubicBezTo>
                    <a:pt x="316" y="177"/>
                    <a:pt x="299" y="205"/>
                    <a:pt x="277" y="232"/>
                  </a:cubicBezTo>
                  <a:cubicBezTo>
                    <a:pt x="250" y="277"/>
                    <a:pt x="227" y="298"/>
                    <a:pt x="178" y="320"/>
                  </a:cubicBezTo>
                  <a:cubicBezTo>
                    <a:pt x="139" y="337"/>
                    <a:pt x="111" y="326"/>
                    <a:pt x="83" y="353"/>
                  </a:cubicBezTo>
                  <a:cubicBezTo>
                    <a:pt x="61" y="364"/>
                    <a:pt x="50" y="381"/>
                    <a:pt x="33" y="398"/>
                  </a:cubicBezTo>
                  <a:cubicBezTo>
                    <a:pt x="17" y="414"/>
                    <a:pt x="17" y="431"/>
                    <a:pt x="6" y="436"/>
                  </a:cubicBezTo>
                  <a:lnTo>
                    <a:pt x="6" y="436"/>
                  </a:lnTo>
                  <a:cubicBezTo>
                    <a:pt x="0" y="470"/>
                    <a:pt x="0" y="492"/>
                    <a:pt x="0" y="525"/>
                  </a:cubicBezTo>
                  <a:cubicBezTo>
                    <a:pt x="33" y="558"/>
                    <a:pt x="72" y="536"/>
                    <a:pt x="105" y="558"/>
                  </a:cubicBezTo>
                  <a:cubicBezTo>
                    <a:pt x="127" y="569"/>
                    <a:pt x="111" y="597"/>
                    <a:pt x="122" y="619"/>
                  </a:cubicBezTo>
                  <a:cubicBezTo>
                    <a:pt x="122" y="636"/>
                    <a:pt x="133" y="641"/>
                    <a:pt x="150" y="647"/>
                  </a:cubicBezTo>
                  <a:cubicBezTo>
                    <a:pt x="178" y="669"/>
                    <a:pt x="200" y="680"/>
                    <a:pt x="238" y="680"/>
                  </a:cubicBezTo>
                  <a:cubicBezTo>
                    <a:pt x="277" y="686"/>
                    <a:pt x="327" y="691"/>
                    <a:pt x="327" y="730"/>
                  </a:cubicBezTo>
                  <a:cubicBezTo>
                    <a:pt x="327" y="786"/>
                    <a:pt x="283" y="802"/>
                    <a:pt x="244" y="835"/>
                  </a:cubicBezTo>
                  <a:cubicBezTo>
                    <a:pt x="222" y="852"/>
                    <a:pt x="194" y="852"/>
                    <a:pt x="194" y="874"/>
                  </a:cubicBezTo>
                  <a:cubicBezTo>
                    <a:pt x="194" y="880"/>
                    <a:pt x="200" y="885"/>
                    <a:pt x="200" y="891"/>
                  </a:cubicBezTo>
                  <a:cubicBezTo>
                    <a:pt x="205" y="902"/>
                    <a:pt x="200" y="913"/>
                    <a:pt x="211" y="919"/>
                  </a:cubicBezTo>
                  <a:cubicBezTo>
                    <a:pt x="222" y="930"/>
                    <a:pt x="233" y="924"/>
                    <a:pt x="250" y="930"/>
                  </a:cubicBezTo>
                  <a:cubicBezTo>
                    <a:pt x="272" y="930"/>
                    <a:pt x="283" y="941"/>
                    <a:pt x="305" y="957"/>
                  </a:cubicBezTo>
                  <a:cubicBezTo>
                    <a:pt x="327" y="968"/>
                    <a:pt x="338" y="974"/>
                    <a:pt x="349" y="996"/>
                  </a:cubicBezTo>
                  <a:cubicBezTo>
                    <a:pt x="360" y="1013"/>
                    <a:pt x="349" y="1029"/>
                    <a:pt x="360" y="1046"/>
                  </a:cubicBezTo>
                  <a:cubicBezTo>
                    <a:pt x="366" y="1057"/>
                    <a:pt x="383" y="1063"/>
                    <a:pt x="399" y="1063"/>
                  </a:cubicBezTo>
                  <a:cubicBezTo>
                    <a:pt x="466" y="1063"/>
                    <a:pt x="466" y="1063"/>
                    <a:pt x="466" y="1063"/>
                  </a:cubicBezTo>
                  <a:cubicBezTo>
                    <a:pt x="493" y="1063"/>
                    <a:pt x="510" y="1079"/>
                    <a:pt x="532" y="1090"/>
                  </a:cubicBezTo>
                  <a:cubicBezTo>
                    <a:pt x="582" y="1118"/>
                    <a:pt x="598" y="1151"/>
                    <a:pt x="615" y="1207"/>
                  </a:cubicBezTo>
                  <a:cubicBezTo>
                    <a:pt x="626" y="1223"/>
                    <a:pt x="632" y="1234"/>
                    <a:pt x="632" y="1251"/>
                  </a:cubicBezTo>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103" name="Freeform 447">
              <a:extLst>
                <a:ext uri="{FF2B5EF4-FFF2-40B4-BE49-F238E27FC236}">
                  <a16:creationId xmlns:a16="http://schemas.microsoft.com/office/drawing/2014/main" xmlns="" id="{127D8025-9F04-464A-AD6E-5D2C0870B5B6}"/>
                </a:ext>
              </a:extLst>
            </p:cNvPr>
            <p:cNvSpPr>
              <a:spLocks noChangeArrowheads="1"/>
            </p:cNvSpPr>
            <p:nvPr/>
          </p:nvSpPr>
          <p:spPr bwMode="auto">
            <a:xfrm>
              <a:off x="17699473" y="3624263"/>
              <a:ext cx="474632" cy="317500"/>
            </a:xfrm>
            <a:custGeom>
              <a:avLst/>
              <a:gdLst>
                <a:gd name="T0" fmla="*/ 16 w 1320"/>
                <a:gd name="T1" fmla="*/ 671 h 881"/>
                <a:gd name="T2" fmla="*/ 16 w 1320"/>
                <a:gd name="T3" fmla="*/ 671 h 881"/>
                <a:gd name="T4" fmla="*/ 55 w 1320"/>
                <a:gd name="T5" fmla="*/ 704 h 881"/>
                <a:gd name="T6" fmla="*/ 144 w 1320"/>
                <a:gd name="T7" fmla="*/ 792 h 881"/>
                <a:gd name="T8" fmla="*/ 205 w 1320"/>
                <a:gd name="T9" fmla="*/ 853 h 881"/>
                <a:gd name="T10" fmla="*/ 249 w 1320"/>
                <a:gd name="T11" fmla="*/ 864 h 881"/>
                <a:gd name="T12" fmla="*/ 316 w 1320"/>
                <a:gd name="T13" fmla="*/ 880 h 881"/>
                <a:gd name="T14" fmla="*/ 366 w 1320"/>
                <a:gd name="T15" fmla="*/ 869 h 881"/>
                <a:gd name="T16" fmla="*/ 366 w 1320"/>
                <a:gd name="T17" fmla="*/ 869 h 881"/>
                <a:gd name="T18" fmla="*/ 393 w 1320"/>
                <a:gd name="T19" fmla="*/ 831 h 881"/>
                <a:gd name="T20" fmla="*/ 443 w 1320"/>
                <a:gd name="T21" fmla="*/ 786 h 881"/>
                <a:gd name="T22" fmla="*/ 538 w 1320"/>
                <a:gd name="T23" fmla="*/ 753 h 881"/>
                <a:gd name="T24" fmla="*/ 637 w 1320"/>
                <a:gd name="T25" fmla="*/ 665 h 881"/>
                <a:gd name="T26" fmla="*/ 715 w 1320"/>
                <a:gd name="T27" fmla="*/ 610 h 881"/>
                <a:gd name="T28" fmla="*/ 743 w 1320"/>
                <a:gd name="T29" fmla="*/ 627 h 881"/>
                <a:gd name="T30" fmla="*/ 765 w 1320"/>
                <a:gd name="T31" fmla="*/ 699 h 881"/>
                <a:gd name="T32" fmla="*/ 804 w 1320"/>
                <a:gd name="T33" fmla="*/ 710 h 881"/>
                <a:gd name="T34" fmla="*/ 853 w 1320"/>
                <a:gd name="T35" fmla="*/ 693 h 881"/>
                <a:gd name="T36" fmla="*/ 870 w 1320"/>
                <a:gd name="T37" fmla="*/ 638 h 881"/>
                <a:gd name="T38" fmla="*/ 909 w 1320"/>
                <a:gd name="T39" fmla="*/ 554 h 881"/>
                <a:gd name="T40" fmla="*/ 931 w 1320"/>
                <a:gd name="T41" fmla="*/ 510 h 881"/>
                <a:gd name="T42" fmla="*/ 992 w 1320"/>
                <a:gd name="T43" fmla="*/ 471 h 881"/>
                <a:gd name="T44" fmla="*/ 1075 w 1320"/>
                <a:gd name="T45" fmla="*/ 438 h 881"/>
                <a:gd name="T46" fmla="*/ 1119 w 1320"/>
                <a:gd name="T47" fmla="*/ 438 h 881"/>
                <a:gd name="T48" fmla="*/ 1208 w 1320"/>
                <a:gd name="T49" fmla="*/ 455 h 881"/>
                <a:gd name="T50" fmla="*/ 1247 w 1320"/>
                <a:gd name="T51" fmla="*/ 444 h 881"/>
                <a:gd name="T52" fmla="*/ 1313 w 1320"/>
                <a:gd name="T53" fmla="*/ 438 h 881"/>
                <a:gd name="T54" fmla="*/ 1313 w 1320"/>
                <a:gd name="T55" fmla="*/ 438 h 881"/>
                <a:gd name="T56" fmla="*/ 1319 w 1320"/>
                <a:gd name="T57" fmla="*/ 410 h 881"/>
                <a:gd name="T58" fmla="*/ 1274 w 1320"/>
                <a:gd name="T59" fmla="*/ 277 h 881"/>
                <a:gd name="T60" fmla="*/ 1274 w 1320"/>
                <a:gd name="T61" fmla="*/ 205 h 881"/>
                <a:gd name="T62" fmla="*/ 1263 w 1320"/>
                <a:gd name="T63" fmla="*/ 106 h 881"/>
                <a:gd name="T64" fmla="*/ 1258 w 1320"/>
                <a:gd name="T65" fmla="*/ 100 h 881"/>
                <a:gd name="T66" fmla="*/ 1225 w 1320"/>
                <a:gd name="T67" fmla="*/ 100 h 881"/>
                <a:gd name="T68" fmla="*/ 1186 w 1320"/>
                <a:gd name="T69" fmla="*/ 122 h 881"/>
                <a:gd name="T70" fmla="*/ 1064 w 1320"/>
                <a:gd name="T71" fmla="*/ 78 h 881"/>
                <a:gd name="T72" fmla="*/ 1025 w 1320"/>
                <a:gd name="T73" fmla="*/ 117 h 881"/>
                <a:gd name="T74" fmla="*/ 1019 w 1320"/>
                <a:gd name="T75" fmla="*/ 117 h 881"/>
                <a:gd name="T76" fmla="*/ 931 w 1320"/>
                <a:gd name="T77" fmla="*/ 39 h 881"/>
                <a:gd name="T78" fmla="*/ 870 w 1320"/>
                <a:gd name="T79" fmla="*/ 0 h 881"/>
                <a:gd name="T80" fmla="*/ 870 w 1320"/>
                <a:gd name="T81" fmla="*/ 0 h 881"/>
                <a:gd name="T82" fmla="*/ 676 w 1320"/>
                <a:gd name="T83" fmla="*/ 17 h 881"/>
                <a:gd name="T84" fmla="*/ 610 w 1320"/>
                <a:gd name="T85" fmla="*/ 11 h 881"/>
                <a:gd name="T86" fmla="*/ 576 w 1320"/>
                <a:gd name="T87" fmla="*/ 72 h 881"/>
                <a:gd name="T88" fmla="*/ 538 w 1320"/>
                <a:gd name="T89" fmla="*/ 111 h 881"/>
                <a:gd name="T90" fmla="*/ 499 w 1320"/>
                <a:gd name="T91" fmla="*/ 133 h 881"/>
                <a:gd name="T92" fmla="*/ 388 w 1320"/>
                <a:gd name="T93" fmla="*/ 89 h 881"/>
                <a:gd name="T94" fmla="*/ 344 w 1320"/>
                <a:gd name="T95" fmla="*/ 50 h 881"/>
                <a:gd name="T96" fmla="*/ 255 w 1320"/>
                <a:gd name="T97" fmla="*/ 78 h 881"/>
                <a:gd name="T98" fmla="*/ 216 w 1320"/>
                <a:gd name="T99" fmla="*/ 100 h 881"/>
                <a:gd name="T100" fmla="*/ 205 w 1320"/>
                <a:gd name="T101" fmla="*/ 100 h 881"/>
                <a:gd name="T102" fmla="*/ 205 w 1320"/>
                <a:gd name="T103" fmla="*/ 100 h 881"/>
                <a:gd name="T104" fmla="*/ 122 w 1320"/>
                <a:gd name="T105" fmla="*/ 228 h 881"/>
                <a:gd name="T106" fmla="*/ 28 w 1320"/>
                <a:gd name="T107" fmla="*/ 383 h 881"/>
                <a:gd name="T108" fmla="*/ 6 w 1320"/>
                <a:gd name="T109" fmla="*/ 527 h 881"/>
                <a:gd name="T110" fmla="*/ 16 w 1320"/>
                <a:gd name="T111" fmla="*/ 671 h 8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320" h="881">
                  <a:moveTo>
                    <a:pt x="16" y="671"/>
                  </a:moveTo>
                  <a:lnTo>
                    <a:pt x="16" y="671"/>
                  </a:lnTo>
                  <a:cubicBezTo>
                    <a:pt x="28" y="688"/>
                    <a:pt x="39" y="693"/>
                    <a:pt x="55" y="704"/>
                  </a:cubicBezTo>
                  <a:cubicBezTo>
                    <a:pt x="88" y="736"/>
                    <a:pt x="105" y="759"/>
                    <a:pt x="144" y="792"/>
                  </a:cubicBezTo>
                  <a:cubicBezTo>
                    <a:pt x="166" y="814"/>
                    <a:pt x="172" y="842"/>
                    <a:pt x="205" y="853"/>
                  </a:cubicBezTo>
                  <a:cubicBezTo>
                    <a:pt x="221" y="858"/>
                    <a:pt x="233" y="858"/>
                    <a:pt x="249" y="864"/>
                  </a:cubicBezTo>
                  <a:cubicBezTo>
                    <a:pt x="277" y="869"/>
                    <a:pt x="288" y="880"/>
                    <a:pt x="316" y="880"/>
                  </a:cubicBezTo>
                  <a:cubicBezTo>
                    <a:pt x="338" y="880"/>
                    <a:pt x="344" y="880"/>
                    <a:pt x="366" y="869"/>
                  </a:cubicBezTo>
                  <a:lnTo>
                    <a:pt x="366" y="869"/>
                  </a:lnTo>
                  <a:cubicBezTo>
                    <a:pt x="377" y="864"/>
                    <a:pt x="377" y="847"/>
                    <a:pt x="393" y="831"/>
                  </a:cubicBezTo>
                  <a:cubicBezTo>
                    <a:pt x="410" y="814"/>
                    <a:pt x="421" y="797"/>
                    <a:pt x="443" y="786"/>
                  </a:cubicBezTo>
                  <a:cubicBezTo>
                    <a:pt x="471" y="759"/>
                    <a:pt x="499" y="770"/>
                    <a:pt x="538" y="753"/>
                  </a:cubicBezTo>
                  <a:cubicBezTo>
                    <a:pt x="587" y="731"/>
                    <a:pt x="610" y="710"/>
                    <a:pt x="637" y="665"/>
                  </a:cubicBezTo>
                  <a:cubicBezTo>
                    <a:pt x="659" y="638"/>
                    <a:pt x="676" y="610"/>
                    <a:pt x="715" y="610"/>
                  </a:cubicBezTo>
                  <a:cubicBezTo>
                    <a:pt x="726" y="610"/>
                    <a:pt x="737" y="615"/>
                    <a:pt x="743" y="627"/>
                  </a:cubicBezTo>
                  <a:cubicBezTo>
                    <a:pt x="759" y="649"/>
                    <a:pt x="748" y="676"/>
                    <a:pt x="765" y="699"/>
                  </a:cubicBezTo>
                  <a:cubicBezTo>
                    <a:pt x="776" y="710"/>
                    <a:pt x="787" y="710"/>
                    <a:pt x="804" y="710"/>
                  </a:cubicBezTo>
                  <a:cubicBezTo>
                    <a:pt x="826" y="710"/>
                    <a:pt x="842" y="710"/>
                    <a:pt x="853" y="693"/>
                  </a:cubicBezTo>
                  <a:cubicBezTo>
                    <a:pt x="870" y="676"/>
                    <a:pt x="859" y="660"/>
                    <a:pt x="870" y="638"/>
                  </a:cubicBezTo>
                  <a:cubicBezTo>
                    <a:pt x="881" y="604"/>
                    <a:pt x="886" y="582"/>
                    <a:pt x="909" y="554"/>
                  </a:cubicBezTo>
                  <a:cubicBezTo>
                    <a:pt x="914" y="538"/>
                    <a:pt x="914" y="521"/>
                    <a:pt x="931" y="510"/>
                  </a:cubicBezTo>
                  <a:cubicBezTo>
                    <a:pt x="953" y="494"/>
                    <a:pt x="970" y="488"/>
                    <a:pt x="992" y="471"/>
                  </a:cubicBezTo>
                  <a:cubicBezTo>
                    <a:pt x="1019" y="455"/>
                    <a:pt x="1036" y="438"/>
                    <a:pt x="1075" y="438"/>
                  </a:cubicBezTo>
                  <a:cubicBezTo>
                    <a:pt x="1119" y="438"/>
                    <a:pt x="1119" y="438"/>
                    <a:pt x="1119" y="438"/>
                  </a:cubicBezTo>
                  <a:cubicBezTo>
                    <a:pt x="1152" y="438"/>
                    <a:pt x="1169" y="455"/>
                    <a:pt x="1208" y="455"/>
                  </a:cubicBezTo>
                  <a:cubicBezTo>
                    <a:pt x="1225" y="455"/>
                    <a:pt x="1230" y="449"/>
                    <a:pt x="1247" y="444"/>
                  </a:cubicBezTo>
                  <a:cubicBezTo>
                    <a:pt x="1269" y="433"/>
                    <a:pt x="1291" y="438"/>
                    <a:pt x="1313" y="438"/>
                  </a:cubicBezTo>
                  <a:lnTo>
                    <a:pt x="1313" y="438"/>
                  </a:lnTo>
                  <a:cubicBezTo>
                    <a:pt x="1319" y="427"/>
                    <a:pt x="1319" y="422"/>
                    <a:pt x="1319" y="410"/>
                  </a:cubicBezTo>
                  <a:cubicBezTo>
                    <a:pt x="1319" y="355"/>
                    <a:pt x="1274" y="333"/>
                    <a:pt x="1274" y="277"/>
                  </a:cubicBezTo>
                  <a:cubicBezTo>
                    <a:pt x="1274" y="205"/>
                    <a:pt x="1274" y="205"/>
                    <a:pt x="1274" y="205"/>
                  </a:cubicBezTo>
                  <a:cubicBezTo>
                    <a:pt x="1274" y="167"/>
                    <a:pt x="1263" y="144"/>
                    <a:pt x="1263" y="106"/>
                  </a:cubicBezTo>
                  <a:cubicBezTo>
                    <a:pt x="1263" y="100"/>
                    <a:pt x="1263" y="100"/>
                    <a:pt x="1258" y="100"/>
                  </a:cubicBezTo>
                  <a:cubicBezTo>
                    <a:pt x="1225" y="100"/>
                    <a:pt x="1225" y="100"/>
                    <a:pt x="1225" y="100"/>
                  </a:cubicBezTo>
                  <a:cubicBezTo>
                    <a:pt x="1186" y="122"/>
                    <a:pt x="1186" y="122"/>
                    <a:pt x="1186" y="122"/>
                  </a:cubicBezTo>
                  <a:cubicBezTo>
                    <a:pt x="1142" y="100"/>
                    <a:pt x="1114" y="78"/>
                    <a:pt x="1064" y="78"/>
                  </a:cubicBezTo>
                  <a:cubicBezTo>
                    <a:pt x="1042" y="78"/>
                    <a:pt x="1031" y="95"/>
                    <a:pt x="1025" y="117"/>
                  </a:cubicBezTo>
                  <a:cubicBezTo>
                    <a:pt x="1019" y="122"/>
                    <a:pt x="1019" y="122"/>
                    <a:pt x="1019" y="117"/>
                  </a:cubicBezTo>
                  <a:cubicBezTo>
                    <a:pt x="1003" y="72"/>
                    <a:pt x="970" y="61"/>
                    <a:pt x="931" y="39"/>
                  </a:cubicBezTo>
                  <a:cubicBezTo>
                    <a:pt x="903" y="28"/>
                    <a:pt x="886" y="11"/>
                    <a:pt x="870" y="0"/>
                  </a:cubicBezTo>
                  <a:lnTo>
                    <a:pt x="870" y="0"/>
                  </a:lnTo>
                  <a:cubicBezTo>
                    <a:pt x="798" y="6"/>
                    <a:pt x="753" y="17"/>
                    <a:pt x="676" y="17"/>
                  </a:cubicBezTo>
                  <a:cubicBezTo>
                    <a:pt x="648" y="17"/>
                    <a:pt x="637" y="11"/>
                    <a:pt x="610" y="11"/>
                  </a:cubicBezTo>
                  <a:cubicBezTo>
                    <a:pt x="582" y="11"/>
                    <a:pt x="582" y="45"/>
                    <a:pt x="576" y="72"/>
                  </a:cubicBezTo>
                  <a:cubicBezTo>
                    <a:pt x="571" y="89"/>
                    <a:pt x="554" y="95"/>
                    <a:pt x="538" y="111"/>
                  </a:cubicBezTo>
                  <a:cubicBezTo>
                    <a:pt x="526" y="122"/>
                    <a:pt x="515" y="133"/>
                    <a:pt x="499" y="133"/>
                  </a:cubicBezTo>
                  <a:cubicBezTo>
                    <a:pt x="449" y="133"/>
                    <a:pt x="421" y="117"/>
                    <a:pt x="388" y="89"/>
                  </a:cubicBezTo>
                  <a:cubicBezTo>
                    <a:pt x="371" y="72"/>
                    <a:pt x="366" y="50"/>
                    <a:pt x="344" y="50"/>
                  </a:cubicBezTo>
                  <a:cubicBezTo>
                    <a:pt x="305" y="50"/>
                    <a:pt x="282" y="56"/>
                    <a:pt x="255" y="78"/>
                  </a:cubicBezTo>
                  <a:cubicBezTo>
                    <a:pt x="238" y="89"/>
                    <a:pt x="233" y="100"/>
                    <a:pt x="216" y="100"/>
                  </a:cubicBezTo>
                  <a:cubicBezTo>
                    <a:pt x="211" y="100"/>
                    <a:pt x="211" y="100"/>
                    <a:pt x="205" y="100"/>
                  </a:cubicBezTo>
                  <a:lnTo>
                    <a:pt x="205" y="100"/>
                  </a:lnTo>
                  <a:cubicBezTo>
                    <a:pt x="172" y="150"/>
                    <a:pt x="149" y="178"/>
                    <a:pt x="122" y="228"/>
                  </a:cubicBezTo>
                  <a:cubicBezTo>
                    <a:pt x="88" y="289"/>
                    <a:pt x="55" y="316"/>
                    <a:pt x="28" y="383"/>
                  </a:cubicBezTo>
                  <a:cubicBezTo>
                    <a:pt x="0" y="433"/>
                    <a:pt x="6" y="471"/>
                    <a:pt x="6" y="527"/>
                  </a:cubicBezTo>
                  <a:cubicBezTo>
                    <a:pt x="6" y="582"/>
                    <a:pt x="6" y="615"/>
                    <a:pt x="16" y="671"/>
                  </a:cubicBezTo>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104" name="Freeform 448">
              <a:extLst>
                <a:ext uri="{FF2B5EF4-FFF2-40B4-BE49-F238E27FC236}">
                  <a16:creationId xmlns:a16="http://schemas.microsoft.com/office/drawing/2014/main" xmlns="" id="{6387DDF3-7753-49B8-B4AA-5884A5B02BAC}"/>
                </a:ext>
              </a:extLst>
            </p:cNvPr>
            <p:cNvSpPr>
              <a:spLocks noChangeArrowheads="1"/>
            </p:cNvSpPr>
            <p:nvPr/>
          </p:nvSpPr>
          <p:spPr bwMode="auto">
            <a:xfrm>
              <a:off x="18082036" y="2854325"/>
              <a:ext cx="763537" cy="750888"/>
            </a:xfrm>
            <a:custGeom>
              <a:avLst/>
              <a:gdLst>
                <a:gd name="T0" fmla="*/ 83 w 2123"/>
                <a:gd name="T1" fmla="*/ 1297 h 2085"/>
                <a:gd name="T2" fmla="*/ 66 w 2123"/>
                <a:gd name="T3" fmla="*/ 1319 h 2085"/>
                <a:gd name="T4" fmla="*/ 28 w 2123"/>
                <a:gd name="T5" fmla="*/ 1314 h 2085"/>
                <a:gd name="T6" fmla="*/ 50 w 2123"/>
                <a:gd name="T7" fmla="*/ 1386 h 2085"/>
                <a:gd name="T8" fmla="*/ 100 w 2123"/>
                <a:gd name="T9" fmla="*/ 1319 h 2085"/>
                <a:gd name="T10" fmla="*/ 83 w 2123"/>
                <a:gd name="T11" fmla="*/ 1297 h 2085"/>
                <a:gd name="T12" fmla="*/ 88 w 2123"/>
                <a:gd name="T13" fmla="*/ 1391 h 2085"/>
                <a:gd name="T14" fmla="*/ 105 w 2123"/>
                <a:gd name="T15" fmla="*/ 1463 h 2085"/>
                <a:gd name="T16" fmla="*/ 127 w 2123"/>
                <a:gd name="T17" fmla="*/ 1458 h 2085"/>
                <a:gd name="T18" fmla="*/ 116 w 2123"/>
                <a:gd name="T19" fmla="*/ 1424 h 2085"/>
                <a:gd name="T20" fmla="*/ 199 w 2123"/>
                <a:gd name="T21" fmla="*/ 1297 h 2085"/>
                <a:gd name="T22" fmla="*/ 227 w 2123"/>
                <a:gd name="T23" fmla="*/ 1297 h 2085"/>
                <a:gd name="T24" fmla="*/ 277 w 2123"/>
                <a:gd name="T25" fmla="*/ 1280 h 2085"/>
                <a:gd name="T26" fmla="*/ 277 w 2123"/>
                <a:gd name="T27" fmla="*/ 1303 h 2085"/>
                <a:gd name="T28" fmla="*/ 316 w 2123"/>
                <a:gd name="T29" fmla="*/ 1386 h 2085"/>
                <a:gd name="T30" fmla="*/ 277 w 2123"/>
                <a:gd name="T31" fmla="*/ 1447 h 2085"/>
                <a:gd name="T32" fmla="*/ 221 w 2123"/>
                <a:gd name="T33" fmla="*/ 1364 h 2085"/>
                <a:gd name="T34" fmla="*/ 144 w 2123"/>
                <a:gd name="T35" fmla="*/ 1380 h 2085"/>
                <a:gd name="T36" fmla="*/ 177 w 2123"/>
                <a:gd name="T37" fmla="*/ 1319 h 2085"/>
                <a:gd name="T38" fmla="*/ 277 w 2123"/>
                <a:gd name="T39" fmla="*/ 1801 h 2085"/>
                <a:gd name="T40" fmla="*/ 272 w 2123"/>
                <a:gd name="T41" fmla="*/ 1801 h 2085"/>
                <a:gd name="T42" fmla="*/ 221 w 2123"/>
                <a:gd name="T43" fmla="*/ 1879 h 2085"/>
                <a:gd name="T44" fmla="*/ 255 w 2123"/>
                <a:gd name="T45" fmla="*/ 1907 h 2085"/>
                <a:gd name="T46" fmla="*/ 404 w 2123"/>
                <a:gd name="T47" fmla="*/ 1918 h 2085"/>
                <a:gd name="T48" fmla="*/ 432 w 2123"/>
                <a:gd name="T49" fmla="*/ 1912 h 2085"/>
                <a:gd name="T50" fmla="*/ 371 w 2123"/>
                <a:gd name="T51" fmla="*/ 1884 h 2085"/>
                <a:gd name="T52" fmla="*/ 321 w 2123"/>
                <a:gd name="T53" fmla="*/ 1807 h 2085"/>
                <a:gd name="T54" fmla="*/ 166 w 2123"/>
                <a:gd name="T55" fmla="*/ 1968 h 2085"/>
                <a:gd name="T56" fmla="*/ 210 w 2123"/>
                <a:gd name="T57" fmla="*/ 1968 h 2085"/>
                <a:gd name="T58" fmla="*/ 255 w 2123"/>
                <a:gd name="T59" fmla="*/ 1968 h 2085"/>
                <a:gd name="T60" fmla="*/ 255 w 2123"/>
                <a:gd name="T61" fmla="*/ 2062 h 2085"/>
                <a:gd name="T62" fmla="*/ 194 w 2123"/>
                <a:gd name="T63" fmla="*/ 2084 h 2085"/>
                <a:gd name="T64" fmla="*/ 155 w 2123"/>
                <a:gd name="T65" fmla="*/ 2001 h 2085"/>
                <a:gd name="T66" fmla="*/ 166 w 2123"/>
                <a:gd name="T67" fmla="*/ 1968 h 2085"/>
                <a:gd name="T68" fmla="*/ 781 w 2123"/>
                <a:gd name="T69" fmla="*/ 521 h 2085"/>
                <a:gd name="T70" fmla="*/ 759 w 2123"/>
                <a:gd name="T71" fmla="*/ 488 h 2085"/>
                <a:gd name="T72" fmla="*/ 765 w 2123"/>
                <a:gd name="T73" fmla="*/ 538 h 2085"/>
                <a:gd name="T74" fmla="*/ 770 w 2123"/>
                <a:gd name="T75" fmla="*/ 599 h 2085"/>
                <a:gd name="T76" fmla="*/ 804 w 2123"/>
                <a:gd name="T77" fmla="*/ 554 h 2085"/>
                <a:gd name="T78" fmla="*/ 804 w 2123"/>
                <a:gd name="T79" fmla="*/ 521 h 2085"/>
                <a:gd name="T80" fmla="*/ 781 w 2123"/>
                <a:gd name="T81" fmla="*/ 521 h 2085"/>
                <a:gd name="T82" fmla="*/ 1003 w 2123"/>
                <a:gd name="T83" fmla="*/ 405 h 2085"/>
                <a:gd name="T84" fmla="*/ 1031 w 2123"/>
                <a:gd name="T85" fmla="*/ 421 h 2085"/>
                <a:gd name="T86" fmla="*/ 1003 w 2123"/>
                <a:gd name="T87" fmla="*/ 405 h 2085"/>
                <a:gd name="T88" fmla="*/ 2117 w 2123"/>
                <a:gd name="T89" fmla="*/ 527 h 2085"/>
                <a:gd name="T90" fmla="*/ 2078 w 2123"/>
                <a:gd name="T91" fmla="*/ 566 h 2085"/>
                <a:gd name="T92" fmla="*/ 2095 w 2123"/>
                <a:gd name="T93" fmla="*/ 588 h 2085"/>
                <a:gd name="T94" fmla="*/ 2117 w 2123"/>
                <a:gd name="T95" fmla="*/ 527 h 2085"/>
                <a:gd name="T96" fmla="*/ 1840 w 2123"/>
                <a:gd name="T97" fmla="*/ 0 h 2085"/>
                <a:gd name="T98" fmla="*/ 1751 w 2123"/>
                <a:gd name="T99" fmla="*/ 89 h 2085"/>
                <a:gd name="T100" fmla="*/ 1801 w 2123"/>
                <a:gd name="T101" fmla="*/ 211 h 2085"/>
                <a:gd name="T102" fmla="*/ 1890 w 2123"/>
                <a:gd name="T103" fmla="*/ 194 h 2085"/>
                <a:gd name="T104" fmla="*/ 1901 w 2123"/>
                <a:gd name="T105" fmla="*/ 139 h 2085"/>
                <a:gd name="T106" fmla="*/ 1895 w 2123"/>
                <a:gd name="T107" fmla="*/ 94 h 2085"/>
                <a:gd name="T108" fmla="*/ 1840 w 2123"/>
                <a:gd name="T109" fmla="*/ 0 h 20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123" h="2085">
                  <a:moveTo>
                    <a:pt x="83" y="1297"/>
                  </a:moveTo>
                  <a:lnTo>
                    <a:pt x="83" y="1297"/>
                  </a:lnTo>
                  <a:lnTo>
                    <a:pt x="83" y="1303"/>
                  </a:lnTo>
                  <a:cubicBezTo>
                    <a:pt x="83" y="1314"/>
                    <a:pt x="78" y="1319"/>
                    <a:pt x="66" y="1319"/>
                  </a:cubicBezTo>
                  <a:cubicBezTo>
                    <a:pt x="61" y="1319"/>
                    <a:pt x="61" y="1303"/>
                    <a:pt x="50" y="1303"/>
                  </a:cubicBezTo>
                  <a:cubicBezTo>
                    <a:pt x="39" y="1303"/>
                    <a:pt x="33" y="1308"/>
                    <a:pt x="28" y="1314"/>
                  </a:cubicBezTo>
                  <a:cubicBezTo>
                    <a:pt x="16" y="1330"/>
                    <a:pt x="6" y="1336"/>
                    <a:pt x="0" y="1352"/>
                  </a:cubicBezTo>
                  <a:cubicBezTo>
                    <a:pt x="22" y="1364"/>
                    <a:pt x="28" y="1386"/>
                    <a:pt x="50" y="1386"/>
                  </a:cubicBezTo>
                  <a:cubicBezTo>
                    <a:pt x="61" y="1386"/>
                    <a:pt x="66" y="1375"/>
                    <a:pt x="72" y="1364"/>
                  </a:cubicBezTo>
                  <a:cubicBezTo>
                    <a:pt x="88" y="1347"/>
                    <a:pt x="100" y="1336"/>
                    <a:pt x="100" y="1319"/>
                  </a:cubicBezTo>
                  <a:cubicBezTo>
                    <a:pt x="100" y="1297"/>
                    <a:pt x="100" y="1297"/>
                    <a:pt x="100" y="1297"/>
                  </a:cubicBezTo>
                  <a:cubicBezTo>
                    <a:pt x="88" y="1297"/>
                    <a:pt x="88" y="1297"/>
                    <a:pt x="83" y="1297"/>
                  </a:cubicBezTo>
                  <a:close/>
                  <a:moveTo>
                    <a:pt x="88" y="1391"/>
                  </a:moveTo>
                  <a:lnTo>
                    <a:pt x="88" y="1391"/>
                  </a:lnTo>
                  <a:cubicBezTo>
                    <a:pt x="88" y="1397"/>
                    <a:pt x="88" y="1402"/>
                    <a:pt x="88" y="1408"/>
                  </a:cubicBezTo>
                  <a:cubicBezTo>
                    <a:pt x="88" y="1430"/>
                    <a:pt x="105" y="1441"/>
                    <a:pt x="105" y="1463"/>
                  </a:cubicBezTo>
                  <a:cubicBezTo>
                    <a:pt x="111" y="1463"/>
                    <a:pt x="116" y="1463"/>
                    <a:pt x="122" y="1463"/>
                  </a:cubicBezTo>
                  <a:cubicBezTo>
                    <a:pt x="122" y="1463"/>
                    <a:pt x="122" y="1458"/>
                    <a:pt x="127" y="1458"/>
                  </a:cubicBezTo>
                  <a:cubicBezTo>
                    <a:pt x="139" y="1452"/>
                    <a:pt x="144" y="1447"/>
                    <a:pt x="144" y="1441"/>
                  </a:cubicBezTo>
                  <a:cubicBezTo>
                    <a:pt x="144" y="1424"/>
                    <a:pt x="127" y="1424"/>
                    <a:pt x="116" y="1424"/>
                  </a:cubicBezTo>
                  <a:cubicBezTo>
                    <a:pt x="111" y="1408"/>
                    <a:pt x="105" y="1397"/>
                    <a:pt x="88" y="1391"/>
                  </a:cubicBezTo>
                  <a:close/>
                  <a:moveTo>
                    <a:pt x="199" y="1297"/>
                  </a:moveTo>
                  <a:lnTo>
                    <a:pt x="199" y="1297"/>
                  </a:lnTo>
                  <a:cubicBezTo>
                    <a:pt x="205" y="1291"/>
                    <a:pt x="227" y="1286"/>
                    <a:pt x="227" y="1297"/>
                  </a:cubicBezTo>
                  <a:cubicBezTo>
                    <a:pt x="249" y="1297"/>
                    <a:pt x="249" y="1297"/>
                    <a:pt x="249" y="1297"/>
                  </a:cubicBezTo>
                  <a:cubicBezTo>
                    <a:pt x="260" y="1297"/>
                    <a:pt x="266" y="1280"/>
                    <a:pt x="277" y="1280"/>
                  </a:cubicBezTo>
                  <a:cubicBezTo>
                    <a:pt x="282" y="1280"/>
                    <a:pt x="282" y="1286"/>
                    <a:pt x="282" y="1286"/>
                  </a:cubicBezTo>
                  <a:cubicBezTo>
                    <a:pt x="282" y="1291"/>
                    <a:pt x="277" y="1297"/>
                    <a:pt x="277" y="1303"/>
                  </a:cubicBezTo>
                  <a:cubicBezTo>
                    <a:pt x="277" y="1325"/>
                    <a:pt x="305" y="1319"/>
                    <a:pt x="310" y="1342"/>
                  </a:cubicBezTo>
                  <a:cubicBezTo>
                    <a:pt x="316" y="1358"/>
                    <a:pt x="316" y="1369"/>
                    <a:pt x="316" y="1386"/>
                  </a:cubicBezTo>
                  <a:cubicBezTo>
                    <a:pt x="316" y="1397"/>
                    <a:pt x="305" y="1402"/>
                    <a:pt x="299" y="1413"/>
                  </a:cubicBezTo>
                  <a:cubicBezTo>
                    <a:pt x="294" y="1424"/>
                    <a:pt x="294" y="1447"/>
                    <a:pt x="277" y="1447"/>
                  </a:cubicBezTo>
                  <a:cubicBezTo>
                    <a:pt x="244" y="1447"/>
                    <a:pt x="244" y="1408"/>
                    <a:pt x="216" y="1391"/>
                  </a:cubicBezTo>
                  <a:cubicBezTo>
                    <a:pt x="227" y="1375"/>
                    <a:pt x="249" y="1364"/>
                    <a:pt x="221" y="1364"/>
                  </a:cubicBezTo>
                  <a:cubicBezTo>
                    <a:pt x="199" y="1364"/>
                    <a:pt x="188" y="1380"/>
                    <a:pt x="166" y="1380"/>
                  </a:cubicBezTo>
                  <a:cubicBezTo>
                    <a:pt x="155" y="1380"/>
                    <a:pt x="155" y="1380"/>
                    <a:pt x="144" y="1380"/>
                  </a:cubicBezTo>
                  <a:cubicBezTo>
                    <a:pt x="144" y="1364"/>
                    <a:pt x="144" y="1358"/>
                    <a:pt x="144" y="1347"/>
                  </a:cubicBezTo>
                  <a:cubicBezTo>
                    <a:pt x="144" y="1330"/>
                    <a:pt x="166" y="1325"/>
                    <a:pt x="177" y="1319"/>
                  </a:cubicBezTo>
                  <a:cubicBezTo>
                    <a:pt x="188" y="1319"/>
                    <a:pt x="188" y="1303"/>
                    <a:pt x="199" y="1297"/>
                  </a:cubicBezTo>
                  <a:close/>
                  <a:moveTo>
                    <a:pt x="277" y="1801"/>
                  </a:moveTo>
                  <a:lnTo>
                    <a:pt x="277" y="1801"/>
                  </a:lnTo>
                  <a:cubicBezTo>
                    <a:pt x="277" y="1801"/>
                    <a:pt x="277" y="1801"/>
                    <a:pt x="272" y="1801"/>
                  </a:cubicBezTo>
                  <a:cubicBezTo>
                    <a:pt x="255" y="1801"/>
                    <a:pt x="260" y="1823"/>
                    <a:pt x="249" y="1840"/>
                  </a:cubicBezTo>
                  <a:cubicBezTo>
                    <a:pt x="244" y="1857"/>
                    <a:pt x="221" y="1862"/>
                    <a:pt x="221" y="1879"/>
                  </a:cubicBezTo>
                  <a:cubicBezTo>
                    <a:pt x="221" y="1884"/>
                    <a:pt x="233" y="1884"/>
                    <a:pt x="233" y="1890"/>
                  </a:cubicBezTo>
                  <a:cubicBezTo>
                    <a:pt x="238" y="1901"/>
                    <a:pt x="244" y="1907"/>
                    <a:pt x="255" y="1907"/>
                  </a:cubicBezTo>
                  <a:cubicBezTo>
                    <a:pt x="294" y="1907"/>
                    <a:pt x="310" y="1896"/>
                    <a:pt x="349" y="1896"/>
                  </a:cubicBezTo>
                  <a:cubicBezTo>
                    <a:pt x="371" y="1896"/>
                    <a:pt x="393" y="1901"/>
                    <a:pt x="404" y="1918"/>
                  </a:cubicBezTo>
                  <a:cubicBezTo>
                    <a:pt x="410" y="1929"/>
                    <a:pt x="415" y="1940"/>
                    <a:pt x="427" y="1945"/>
                  </a:cubicBezTo>
                  <a:cubicBezTo>
                    <a:pt x="432" y="1934"/>
                    <a:pt x="432" y="1923"/>
                    <a:pt x="432" y="1912"/>
                  </a:cubicBezTo>
                  <a:cubicBezTo>
                    <a:pt x="432" y="1884"/>
                    <a:pt x="415" y="1879"/>
                    <a:pt x="399" y="1862"/>
                  </a:cubicBezTo>
                  <a:cubicBezTo>
                    <a:pt x="388" y="1873"/>
                    <a:pt x="382" y="1879"/>
                    <a:pt x="371" y="1884"/>
                  </a:cubicBezTo>
                  <a:cubicBezTo>
                    <a:pt x="360" y="1857"/>
                    <a:pt x="349" y="1846"/>
                    <a:pt x="332" y="1835"/>
                  </a:cubicBezTo>
                  <a:cubicBezTo>
                    <a:pt x="321" y="1829"/>
                    <a:pt x="327" y="1818"/>
                    <a:pt x="321" y="1807"/>
                  </a:cubicBezTo>
                  <a:cubicBezTo>
                    <a:pt x="310" y="1796"/>
                    <a:pt x="294" y="1801"/>
                    <a:pt x="277" y="1801"/>
                  </a:cubicBezTo>
                  <a:close/>
                  <a:moveTo>
                    <a:pt x="166" y="1968"/>
                  </a:moveTo>
                  <a:lnTo>
                    <a:pt x="166" y="1968"/>
                  </a:lnTo>
                  <a:cubicBezTo>
                    <a:pt x="183" y="1968"/>
                    <a:pt x="194" y="1973"/>
                    <a:pt x="210" y="1968"/>
                  </a:cubicBezTo>
                  <a:cubicBezTo>
                    <a:pt x="221" y="1962"/>
                    <a:pt x="227" y="1940"/>
                    <a:pt x="244" y="1945"/>
                  </a:cubicBezTo>
                  <a:cubicBezTo>
                    <a:pt x="249" y="1945"/>
                    <a:pt x="249" y="1956"/>
                    <a:pt x="255" y="1968"/>
                  </a:cubicBezTo>
                  <a:cubicBezTo>
                    <a:pt x="260" y="1979"/>
                    <a:pt x="282" y="1973"/>
                    <a:pt x="282" y="1990"/>
                  </a:cubicBezTo>
                  <a:cubicBezTo>
                    <a:pt x="282" y="2017"/>
                    <a:pt x="266" y="2034"/>
                    <a:pt x="255" y="2062"/>
                  </a:cubicBezTo>
                  <a:cubicBezTo>
                    <a:pt x="244" y="2056"/>
                    <a:pt x="238" y="2056"/>
                    <a:pt x="227" y="2045"/>
                  </a:cubicBezTo>
                  <a:cubicBezTo>
                    <a:pt x="210" y="2056"/>
                    <a:pt x="210" y="2073"/>
                    <a:pt x="194" y="2084"/>
                  </a:cubicBezTo>
                  <a:cubicBezTo>
                    <a:pt x="177" y="2073"/>
                    <a:pt x="183" y="2051"/>
                    <a:pt x="177" y="2023"/>
                  </a:cubicBezTo>
                  <a:cubicBezTo>
                    <a:pt x="172" y="2012"/>
                    <a:pt x="155" y="2012"/>
                    <a:pt x="155" y="2001"/>
                  </a:cubicBezTo>
                  <a:cubicBezTo>
                    <a:pt x="155" y="1990"/>
                    <a:pt x="161" y="1984"/>
                    <a:pt x="161" y="1973"/>
                  </a:cubicBezTo>
                  <a:lnTo>
                    <a:pt x="166" y="1968"/>
                  </a:lnTo>
                  <a:close/>
                  <a:moveTo>
                    <a:pt x="781" y="521"/>
                  </a:moveTo>
                  <a:lnTo>
                    <a:pt x="781" y="521"/>
                  </a:lnTo>
                  <a:cubicBezTo>
                    <a:pt x="776" y="521"/>
                    <a:pt x="776" y="510"/>
                    <a:pt x="776" y="499"/>
                  </a:cubicBezTo>
                  <a:cubicBezTo>
                    <a:pt x="776" y="493"/>
                    <a:pt x="765" y="493"/>
                    <a:pt x="759" y="488"/>
                  </a:cubicBezTo>
                  <a:cubicBezTo>
                    <a:pt x="759" y="493"/>
                    <a:pt x="753" y="493"/>
                    <a:pt x="753" y="493"/>
                  </a:cubicBezTo>
                  <a:cubicBezTo>
                    <a:pt x="753" y="516"/>
                    <a:pt x="765" y="521"/>
                    <a:pt x="765" y="538"/>
                  </a:cubicBezTo>
                  <a:cubicBezTo>
                    <a:pt x="765" y="593"/>
                    <a:pt x="765" y="593"/>
                    <a:pt x="765" y="593"/>
                  </a:cubicBezTo>
                  <a:cubicBezTo>
                    <a:pt x="770" y="599"/>
                    <a:pt x="770" y="599"/>
                    <a:pt x="770" y="599"/>
                  </a:cubicBezTo>
                  <a:cubicBezTo>
                    <a:pt x="776" y="593"/>
                    <a:pt x="776" y="582"/>
                    <a:pt x="781" y="571"/>
                  </a:cubicBezTo>
                  <a:cubicBezTo>
                    <a:pt x="787" y="560"/>
                    <a:pt x="798" y="560"/>
                    <a:pt x="804" y="554"/>
                  </a:cubicBezTo>
                  <a:cubicBezTo>
                    <a:pt x="809" y="544"/>
                    <a:pt x="809" y="538"/>
                    <a:pt x="814" y="527"/>
                  </a:cubicBezTo>
                  <a:cubicBezTo>
                    <a:pt x="804" y="521"/>
                    <a:pt x="804" y="521"/>
                    <a:pt x="804" y="521"/>
                  </a:cubicBezTo>
                  <a:cubicBezTo>
                    <a:pt x="792" y="527"/>
                    <a:pt x="792" y="527"/>
                    <a:pt x="792" y="527"/>
                  </a:cubicBezTo>
                  <a:cubicBezTo>
                    <a:pt x="787" y="527"/>
                    <a:pt x="787" y="521"/>
                    <a:pt x="781" y="521"/>
                  </a:cubicBezTo>
                  <a:close/>
                  <a:moveTo>
                    <a:pt x="1003" y="405"/>
                  </a:moveTo>
                  <a:lnTo>
                    <a:pt x="1003" y="405"/>
                  </a:lnTo>
                  <a:cubicBezTo>
                    <a:pt x="1003" y="416"/>
                    <a:pt x="1014" y="421"/>
                    <a:pt x="1025" y="427"/>
                  </a:cubicBezTo>
                  <a:cubicBezTo>
                    <a:pt x="1025" y="427"/>
                    <a:pt x="1031" y="427"/>
                    <a:pt x="1031" y="421"/>
                  </a:cubicBezTo>
                  <a:cubicBezTo>
                    <a:pt x="1031" y="405"/>
                    <a:pt x="1031" y="377"/>
                    <a:pt x="1019" y="383"/>
                  </a:cubicBezTo>
                  <a:cubicBezTo>
                    <a:pt x="1008" y="383"/>
                    <a:pt x="1003" y="394"/>
                    <a:pt x="1003" y="405"/>
                  </a:cubicBezTo>
                  <a:close/>
                  <a:moveTo>
                    <a:pt x="2117" y="527"/>
                  </a:moveTo>
                  <a:lnTo>
                    <a:pt x="2117" y="527"/>
                  </a:lnTo>
                  <a:cubicBezTo>
                    <a:pt x="2111" y="521"/>
                    <a:pt x="2111" y="516"/>
                    <a:pt x="2106" y="510"/>
                  </a:cubicBezTo>
                  <a:cubicBezTo>
                    <a:pt x="2100" y="532"/>
                    <a:pt x="2078" y="544"/>
                    <a:pt x="2078" y="566"/>
                  </a:cubicBezTo>
                  <a:cubicBezTo>
                    <a:pt x="2078" y="588"/>
                    <a:pt x="2078" y="588"/>
                    <a:pt x="2078" y="588"/>
                  </a:cubicBezTo>
                  <a:cubicBezTo>
                    <a:pt x="2083" y="588"/>
                    <a:pt x="2089" y="588"/>
                    <a:pt x="2095" y="588"/>
                  </a:cubicBezTo>
                  <a:cubicBezTo>
                    <a:pt x="2111" y="588"/>
                    <a:pt x="2122" y="571"/>
                    <a:pt x="2122" y="554"/>
                  </a:cubicBezTo>
                  <a:cubicBezTo>
                    <a:pt x="2122" y="549"/>
                    <a:pt x="2122" y="532"/>
                    <a:pt x="2117" y="527"/>
                  </a:cubicBezTo>
                  <a:close/>
                  <a:moveTo>
                    <a:pt x="1840" y="0"/>
                  </a:moveTo>
                  <a:lnTo>
                    <a:pt x="1840" y="0"/>
                  </a:lnTo>
                  <a:cubicBezTo>
                    <a:pt x="1817" y="22"/>
                    <a:pt x="1806" y="34"/>
                    <a:pt x="1784" y="50"/>
                  </a:cubicBezTo>
                  <a:cubicBezTo>
                    <a:pt x="1773" y="67"/>
                    <a:pt x="1751" y="72"/>
                    <a:pt x="1751" y="89"/>
                  </a:cubicBezTo>
                  <a:cubicBezTo>
                    <a:pt x="1751" y="189"/>
                    <a:pt x="1862" y="161"/>
                    <a:pt x="1806" y="194"/>
                  </a:cubicBezTo>
                  <a:cubicBezTo>
                    <a:pt x="1801" y="200"/>
                    <a:pt x="1806" y="205"/>
                    <a:pt x="1801" y="211"/>
                  </a:cubicBezTo>
                  <a:cubicBezTo>
                    <a:pt x="1768" y="239"/>
                    <a:pt x="1812" y="239"/>
                    <a:pt x="1851" y="239"/>
                  </a:cubicBezTo>
                  <a:cubicBezTo>
                    <a:pt x="1873" y="239"/>
                    <a:pt x="1878" y="217"/>
                    <a:pt x="1890" y="194"/>
                  </a:cubicBezTo>
                  <a:cubicBezTo>
                    <a:pt x="1895" y="189"/>
                    <a:pt x="1901" y="183"/>
                    <a:pt x="1901" y="167"/>
                  </a:cubicBezTo>
                  <a:cubicBezTo>
                    <a:pt x="1901" y="139"/>
                    <a:pt x="1901" y="139"/>
                    <a:pt x="1901" y="139"/>
                  </a:cubicBezTo>
                  <a:cubicBezTo>
                    <a:pt x="1901" y="128"/>
                    <a:pt x="1906" y="117"/>
                    <a:pt x="1906" y="106"/>
                  </a:cubicBezTo>
                  <a:cubicBezTo>
                    <a:pt x="1906" y="100"/>
                    <a:pt x="1901" y="94"/>
                    <a:pt x="1895" y="94"/>
                  </a:cubicBezTo>
                  <a:cubicBezTo>
                    <a:pt x="1878" y="84"/>
                    <a:pt x="1873" y="67"/>
                    <a:pt x="1862" y="50"/>
                  </a:cubicBezTo>
                  <a:cubicBezTo>
                    <a:pt x="1851" y="34"/>
                    <a:pt x="1856" y="12"/>
                    <a:pt x="1840" y="0"/>
                  </a:cubicBezTo>
                  <a:close/>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105" name="Freeform 449">
              <a:extLst>
                <a:ext uri="{FF2B5EF4-FFF2-40B4-BE49-F238E27FC236}">
                  <a16:creationId xmlns:a16="http://schemas.microsoft.com/office/drawing/2014/main" xmlns="" id="{0C2D53AA-3B1A-4F4A-97B4-8E2AE46B909A}"/>
                </a:ext>
              </a:extLst>
            </p:cNvPr>
            <p:cNvSpPr>
              <a:spLocks noChangeArrowheads="1"/>
            </p:cNvSpPr>
            <p:nvPr/>
          </p:nvSpPr>
          <p:spPr bwMode="auto">
            <a:xfrm>
              <a:off x="17504223" y="3136901"/>
              <a:ext cx="558764" cy="536575"/>
            </a:xfrm>
            <a:custGeom>
              <a:avLst/>
              <a:gdLst>
                <a:gd name="T0" fmla="*/ 631 w 1553"/>
                <a:gd name="T1" fmla="*/ 122 h 1491"/>
                <a:gd name="T2" fmla="*/ 543 w 1553"/>
                <a:gd name="T3" fmla="*/ 194 h 1491"/>
                <a:gd name="T4" fmla="*/ 637 w 1553"/>
                <a:gd name="T5" fmla="*/ 282 h 1491"/>
                <a:gd name="T6" fmla="*/ 654 w 1553"/>
                <a:gd name="T7" fmla="*/ 133 h 1491"/>
                <a:gd name="T8" fmla="*/ 848 w 1553"/>
                <a:gd name="T9" fmla="*/ 354 h 1491"/>
                <a:gd name="T10" fmla="*/ 809 w 1553"/>
                <a:gd name="T11" fmla="*/ 360 h 1491"/>
                <a:gd name="T12" fmla="*/ 992 w 1553"/>
                <a:gd name="T13" fmla="*/ 460 h 1491"/>
                <a:gd name="T14" fmla="*/ 981 w 1553"/>
                <a:gd name="T15" fmla="*/ 365 h 1491"/>
                <a:gd name="T16" fmla="*/ 892 w 1553"/>
                <a:gd name="T17" fmla="*/ 354 h 1491"/>
                <a:gd name="T18" fmla="*/ 964 w 1553"/>
                <a:gd name="T19" fmla="*/ 476 h 1491"/>
                <a:gd name="T20" fmla="*/ 942 w 1553"/>
                <a:gd name="T21" fmla="*/ 620 h 1491"/>
                <a:gd name="T22" fmla="*/ 892 w 1553"/>
                <a:gd name="T23" fmla="*/ 509 h 1491"/>
                <a:gd name="T24" fmla="*/ 892 w 1553"/>
                <a:gd name="T25" fmla="*/ 421 h 1491"/>
                <a:gd name="T26" fmla="*/ 1091 w 1553"/>
                <a:gd name="T27" fmla="*/ 537 h 1491"/>
                <a:gd name="T28" fmla="*/ 1180 w 1553"/>
                <a:gd name="T29" fmla="*/ 620 h 1491"/>
                <a:gd name="T30" fmla="*/ 1280 w 1553"/>
                <a:gd name="T31" fmla="*/ 637 h 1491"/>
                <a:gd name="T32" fmla="*/ 1153 w 1553"/>
                <a:gd name="T33" fmla="*/ 526 h 1491"/>
                <a:gd name="T34" fmla="*/ 1069 w 1553"/>
                <a:gd name="T35" fmla="*/ 598 h 1491"/>
                <a:gd name="T36" fmla="*/ 997 w 1553"/>
                <a:gd name="T37" fmla="*/ 543 h 1491"/>
                <a:gd name="T38" fmla="*/ 975 w 1553"/>
                <a:gd name="T39" fmla="*/ 637 h 1491"/>
                <a:gd name="T40" fmla="*/ 1169 w 1553"/>
                <a:gd name="T41" fmla="*/ 687 h 1491"/>
                <a:gd name="T42" fmla="*/ 1169 w 1553"/>
                <a:gd name="T43" fmla="*/ 631 h 1491"/>
                <a:gd name="T44" fmla="*/ 1069 w 1553"/>
                <a:gd name="T45" fmla="*/ 598 h 1491"/>
                <a:gd name="T46" fmla="*/ 1369 w 1553"/>
                <a:gd name="T47" fmla="*/ 659 h 1491"/>
                <a:gd name="T48" fmla="*/ 1407 w 1553"/>
                <a:gd name="T49" fmla="*/ 715 h 1491"/>
                <a:gd name="T50" fmla="*/ 1419 w 1553"/>
                <a:gd name="T51" fmla="*/ 681 h 1491"/>
                <a:gd name="T52" fmla="*/ 1380 w 1553"/>
                <a:gd name="T53" fmla="*/ 537 h 1491"/>
                <a:gd name="T54" fmla="*/ 1402 w 1553"/>
                <a:gd name="T55" fmla="*/ 598 h 1491"/>
                <a:gd name="T56" fmla="*/ 1380 w 1553"/>
                <a:gd name="T57" fmla="*/ 537 h 1491"/>
                <a:gd name="T58" fmla="*/ 160 w 1553"/>
                <a:gd name="T59" fmla="*/ 83 h 1491"/>
                <a:gd name="T60" fmla="*/ 338 w 1553"/>
                <a:gd name="T61" fmla="*/ 210 h 1491"/>
                <a:gd name="T62" fmla="*/ 338 w 1553"/>
                <a:gd name="T63" fmla="*/ 44 h 1491"/>
                <a:gd name="T64" fmla="*/ 498 w 1553"/>
                <a:gd name="T65" fmla="*/ 155 h 1491"/>
                <a:gd name="T66" fmla="*/ 715 w 1553"/>
                <a:gd name="T67" fmla="*/ 338 h 1491"/>
                <a:gd name="T68" fmla="*/ 848 w 1553"/>
                <a:gd name="T69" fmla="*/ 487 h 1491"/>
                <a:gd name="T70" fmla="*/ 903 w 1553"/>
                <a:gd name="T71" fmla="*/ 609 h 1491"/>
                <a:gd name="T72" fmla="*/ 1091 w 1553"/>
                <a:gd name="T73" fmla="*/ 698 h 1491"/>
                <a:gd name="T74" fmla="*/ 1202 w 1553"/>
                <a:gd name="T75" fmla="*/ 809 h 1491"/>
                <a:gd name="T76" fmla="*/ 1086 w 1553"/>
                <a:gd name="T77" fmla="*/ 925 h 1491"/>
                <a:gd name="T78" fmla="*/ 1141 w 1553"/>
                <a:gd name="T79" fmla="*/ 920 h 1491"/>
                <a:gd name="T80" fmla="*/ 1341 w 1553"/>
                <a:gd name="T81" fmla="*/ 770 h 1491"/>
                <a:gd name="T82" fmla="*/ 1490 w 1553"/>
                <a:gd name="T83" fmla="*/ 859 h 1491"/>
                <a:gd name="T84" fmla="*/ 1552 w 1553"/>
                <a:gd name="T85" fmla="*/ 1019 h 1491"/>
                <a:gd name="T86" fmla="*/ 1474 w 1553"/>
                <a:gd name="T87" fmla="*/ 1030 h 1491"/>
                <a:gd name="T88" fmla="*/ 1424 w 1553"/>
                <a:gd name="T89" fmla="*/ 1069 h 1491"/>
                <a:gd name="T90" fmla="*/ 1413 w 1553"/>
                <a:gd name="T91" fmla="*/ 1136 h 1491"/>
                <a:gd name="T92" fmla="*/ 1524 w 1553"/>
                <a:gd name="T93" fmla="*/ 1169 h 1491"/>
                <a:gd name="T94" fmla="*/ 1463 w 1553"/>
                <a:gd name="T95" fmla="*/ 1186 h 1491"/>
                <a:gd name="T96" fmla="*/ 1391 w 1553"/>
                <a:gd name="T97" fmla="*/ 1247 h 1491"/>
                <a:gd name="T98" fmla="*/ 1363 w 1553"/>
                <a:gd name="T99" fmla="*/ 1319 h 1491"/>
                <a:gd name="T100" fmla="*/ 1219 w 1553"/>
                <a:gd name="T101" fmla="*/ 1374 h 1491"/>
                <a:gd name="T102" fmla="*/ 1081 w 1553"/>
                <a:gd name="T103" fmla="*/ 1468 h 1491"/>
                <a:gd name="T104" fmla="*/ 887 w 1553"/>
                <a:gd name="T105" fmla="*/ 1407 h 1491"/>
                <a:gd name="T106" fmla="*/ 748 w 1553"/>
                <a:gd name="T107" fmla="*/ 1457 h 1491"/>
                <a:gd name="T108" fmla="*/ 410 w 1553"/>
                <a:gd name="T109" fmla="*/ 1219 h 1491"/>
                <a:gd name="T110" fmla="*/ 305 w 1553"/>
                <a:gd name="T111" fmla="*/ 1058 h 1491"/>
                <a:gd name="T112" fmla="*/ 266 w 1553"/>
                <a:gd name="T113" fmla="*/ 892 h 1491"/>
                <a:gd name="T114" fmla="*/ 55 w 1553"/>
                <a:gd name="T115" fmla="*/ 848 h 1491"/>
                <a:gd name="T116" fmla="*/ 22 w 1553"/>
                <a:gd name="T117" fmla="*/ 698 h 1491"/>
                <a:gd name="T118" fmla="*/ 22 w 1553"/>
                <a:gd name="T119" fmla="*/ 504 h 1491"/>
                <a:gd name="T120" fmla="*/ 133 w 1553"/>
                <a:gd name="T121" fmla="*/ 288 h 1491"/>
                <a:gd name="T122" fmla="*/ 94 w 1553"/>
                <a:gd name="T123" fmla="*/ 0 h 14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553" h="1491">
                  <a:moveTo>
                    <a:pt x="654" y="133"/>
                  </a:moveTo>
                  <a:lnTo>
                    <a:pt x="654" y="133"/>
                  </a:lnTo>
                  <a:cubicBezTo>
                    <a:pt x="643" y="127"/>
                    <a:pt x="637" y="122"/>
                    <a:pt x="631" y="122"/>
                  </a:cubicBezTo>
                  <a:cubicBezTo>
                    <a:pt x="615" y="122"/>
                    <a:pt x="615" y="138"/>
                    <a:pt x="604" y="138"/>
                  </a:cubicBezTo>
                  <a:cubicBezTo>
                    <a:pt x="582" y="144"/>
                    <a:pt x="571" y="144"/>
                    <a:pt x="549" y="149"/>
                  </a:cubicBezTo>
                  <a:cubicBezTo>
                    <a:pt x="532" y="149"/>
                    <a:pt x="543" y="177"/>
                    <a:pt x="543" y="194"/>
                  </a:cubicBezTo>
                  <a:cubicBezTo>
                    <a:pt x="543" y="221"/>
                    <a:pt x="537" y="243"/>
                    <a:pt x="559" y="266"/>
                  </a:cubicBezTo>
                  <a:cubicBezTo>
                    <a:pt x="571" y="282"/>
                    <a:pt x="593" y="282"/>
                    <a:pt x="615" y="282"/>
                  </a:cubicBezTo>
                  <a:cubicBezTo>
                    <a:pt x="621" y="282"/>
                    <a:pt x="626" y="282"/>
                    <a:pt x="637" y="282"/>
                  </a:cubicBezTo>
                  <a:cubicBezTo>
                    <a:pt x="665" y="282"/>
                    <a:pt x="670" y="255"/>
                    <a:pt x="670" y="227"/>
                  </a:cubicBezTo>
                  <a:cubicBezTo>
                    <a:pt x="676" y="205"/>
                    <a:pt x="687" y="194"/>
                    <a:pt x="687" y="166"/>
                  </a:cubicBezTo>
                  <a:cubicBezTo>
                    <a:pt x="687" y="155"/>
                    <a:pt x="665" y="138"/>
                    <a:pt x="654" y="133"/>
                  </a:cubicBezTo>
                  <a:close/>
                  <a:moveTo>
                    <a:pt x="892" y="354"/>
                  </a:moveTo>
                  <a:lnTo>
                    <a:pt x="892" y="354"/>
                  </a:lnTo>
                  <a:cubicBezTo>
                    <a:pt x="848" y="354"/>
                    <a:pt x="848" y="354"/>
                    <a:pt x="848" y="354"/>
                  </a:cubicBezTo>
                  <a:cubicBezTo>
                    <a:pt x="825" y="354"/>
                    <a:pt x="809" y="332"/>
                    <a:pt x="787" y="332"/>
                  </a:cubicBezTo>
                  <a:cubicBezTo>
                    <a:pt x="781" y="338"/>
                    <a:pt x="781" y="338"/>
                    <a:pt x="781" y="338"/>
                  </a:cubicBezTo>
                  <a:cubicBezTo>
                    <a:pt x="787" y="349"/>
                    <a:pt x="798" y="354"/>
                    <a:pt x="809" y="360"/>
                  </a:cubicBezTo>
                  <a:cubicBezTo>
                    <a:pt x="837" y="382"/>
                    <a:pt x="853" y="399"/>
                    <a:pt x="887" y="399"/>
                  </a:cubicBezTo>
                  <a:cubicBezTo>
                    <a:pt x="920" y="399"/>
                    <a:pt x="936" y="415"/>
                    <a:pt x="958" y="432"/>
                  </a:cubicBezTo>
                  <a:cubicBezTo>
                    <a:pt x="970" y="443"/>
                    <a:pt x="975" y="460"/>
                    <a:pt x="992" y="460"/>
                  </a:cubicBezTo>
                  <a:cubicBezTo>
                    <a:pt x="1003" y="460"/>
                    <a:pt x="1003" y="449"/>
                    <a:pt x="1003" y="437"/>
                  </a:cubicBezTo>
                  <a:cubicBezTo>
                    <a:pt x="1003" y="427"/>
                    <a:pt x="997" y="415"/>
                    <a:pt x="992" y="399"/>
                  </a:cubicBezTo>
                  <a:cubicBezTo>
                    <a:pt x="992" y="388"/>
                    <a:pt x="992" y="376"/>
                    <a:pt x="981" y="365"/>
                  </a:cubicBezTo>
                  <a:cubicBezTo>
                    <a:pt x="975" y="360"/>
                    <a:pt x="964" y="365"/>
                    <a:pt x="953" y="365"/>
                  </a:cubicBezTo>
                  <a:cubicBezTo>
                    <a:pt x="936" y="360"/>
                    <a:pt x="931" y="354"/>
                    <a:pt x="914" y="349"/>
                  </a:cubicBezTo>
                  <a:cubicBezTo>
                    <a:pt x="903" y="343"/>
                    <a:pt x="897" y="354"/>
                    <a:pt x="892" y="354"/>
                  </a:cubicBezTo>
                  <a:close/>
                  <a:moveTo>
                    <a:pt x="892" y="421"/>
                  </a:moveTo>
                  <a:lnTo>
                    <a:pt x="892" y="421"/>
                  </a:lnTo>
                  <a:cubicBezTo>
                    <a:pt x="925" y="421"/>
                    <a:pt x="942" y="449"/>
                    <a:pt x="964" y="476"/>
                  </a:cubicBezTo>
                  <a:cubicBezTo>
                    <a:pt x="970" y="482"/>
                    <a:pt x="986" y="487"/>
                    <a:pt x="986" y="498"/>
                  </a:cubicBezTo>
                  <a:cubicBezTo>
                    <a:pt x="986" y="532"/>
                    <a:pt x="981" y="548"/>
                    <a:pt x="975" y="576"/>
                  </a:cubicBezTo>
                  <a:cubicBezTo>
                    <a:pt x="975" y="598"/>
                    <a:pt x="964" y="620"/>
                    <a:pt x="942" y="620"/>
                  </a:cubicBezTo>
                  <a:cubicBezTo>
                    <a:pt x="920" y="620"/>
                    <a:pt x="914" y="593"/>
                    <a:pt x="909" y="570"/>
                  </a:cubicBezTo>
                  <a:cubicBezTo>
                    <a:pt x="903" y="554"/>
                    <a:pt x="892" y="548"/>
                    <a:pt x="892" y="532"/>
                  </a:cubicBezTo>
                  <a:cubicBezTo>
                    <a:pt x="892" y="521"/>
                    <a:pt x="892" y="515"/>
                    <a:pt x="892" y="509"/>
                  </a:cubicBezTo>
                  <a:cubicBezTo>
                    <a:pt x="892" y="482"/>
                    <a:pt x="864" y="471"/>
                    <a:pt x="864" y="449"/>
                  </a:cubicBezTo>
                  <a:cubicBezTo>
                    <a:pt x="864" y="421"/>
                    <a:pt x="864" y="421"/>
                    <a:pt x="864" y="421"/>
                  </a:cubicBezTo>
                  <a:cubicBezTo>
                    <a:pt x="892" y="421"/>
                    <a:pt x="892" y="421"/>
                    <a:pt x="892" y="421"/>
                  </a:cubicBezTo>
                  <a:close/>
                  <a:moveTo>
                    <a:pt x="1108" y="521"/>
                  </a:moveTo>
                  <a:lnTo>
                    <a:pt x="1108" y="521"/>
                  </a:lnTo>
                  <a:cubicBezTo>
                    <a:pt x="1097" y="521"/>
                    <a:pt x="1097" y="532"/>
                    <a:pt x="1091" y="537"/>
                  </a:cubicBezTo>
                  <a:cubicBezTo>
                    <a:pt x="1086" y="548"/>
                    <a:pt x="1047" y="587"/>
                    <a:pt x="1069" y="587"/>
                  </a:cubicBezTo>
                  <a:cubicBezTo>
                    <a:pt x="1086" y="587"/>
                    <a:pt x="1091" y="582"/>
                    <a:pt x="1108" y="582"/>
                  </a:cubicBezTo>
                  <a:cubicBezTo>
                    <a:pt x="1141" y="582"/>
                    <a:pt x="1163" y="593"/>
                    <a:pt x="1180" y="620"/>
                  </a:cubicBezTo>
                  <a:cubicBezTo>
                    <a:pt x="1186" y="626"/>
                    <a:pt x="1186" y="637"/>
                    <a:pt x="1191" y="637"/>
                  </a:cubicBezTo>
                  <a:cubicBezTo>
                    <a:pt x="1219" y="654"/>
                    <a:pt x="1236" y="659"/>
                    <a:pt x="1263" y="659"/>
                  </a:cubicBezTo>
                  <a:cubicBezTo>
                    <a:pt x="1274" y="659"/>
                    <a:pt x="1280" y="648"/>
                    <a:pt x="1280" y="637"/>
                  </a:cubicBezTo>
                  <a:cubicBezTo>
                    <a:pt x="1280" y="626"/>
                    <a:pt x="1269" y="620"/>
                    <a:pt x="1258" y="609"/>
                  </a:cubicBezTo>
                  <a:cubicBezTo>
                    <a:pt x="1247" y="593"/>
                    <a:pt x="1236" y="582"/>
                    <a:pt x="1219" y="576"/>
                  </a:cubicBezTo>
                  <a:cubicBezTo>
                    <a:pt x="1191" y="560"/>
                    <a:pt x="1186" y="526"/>
                    <a:pt x="1153" y="526"/>
                  </a:cubicBezTo>
                  <a:cubicBezTo>
                    <a:pt x="1147" y="526"/>
                    <a:pt x="1141" y="532"/>
                    <a:pt x="1136" y="532"/>
                  </a:cubicBezTo>
                  <a:cubicBezTo>
                    <a:pt x="1130" y="521"/>
                    <a:pt x="1119" y="521"/>
                    <a:pt x="1108" y="521"/>
                  </a:cubicBezTo>
                  <a:close/>
                  <a:moveTo>
                    <a:pt x="1069" y="598"/>
                  </a:moveTo>
                  <a:lnTo>
                    <a:pt x="1069" y="598"/>
                  </a:lnTo>
                  <a:cubicBezTo>
                    <a:pt x="1036" y="598"/>
                    <a:pt x="1042" y="543"/>
                    <a:pt x="1008" y="543"/>
                  </a:cubicBezTo>
                  <a:cubicBezTo>
                    <a:pt x="997" y="543"/>
                    <a:pt x="997" y="543"/>
                    <a:pt x="997" y="543"/>
                  </a:cubicBezTo>
                  <a:cubicBezTo>
                    <a:pt x="997" y="548"/>
                    <a:pt x="997" y="554"/>
                    <a:pt x="997" y="560"/>
                  </a:cubicBezTo>
                  <a:cubicBezTo>
                    <a:pt x="997" y="576"/>
                    <a:pt x="1008" y="582"/>
                    <a:pt x="1008" y="598"/>
                  </a:cubicBezTo>
                  <a:cubicBezTo>
                    <a:pt x="1008" y="615"/>
                    <a:pt x="975" y="620"/>
                    <a:pt x="975" y="637"/>
                  </a:cubicBezTo>
                  <a:cubicBezTo>
                    <a:pt x="975" y="665"/>
                    <a:pt x="1008" y="676"/>
                    <a:pt x="1042" y="676"/>
                  </a:cubicBezTo>
                  <a:cubicBezTo>
                    <a:pt x="1069" y="676"/>
                    <a:pt x="1086" y="670"/>
                    <a:pt x="1119" y="670"/>
                  </a:cubicBezTo>
                  <a:cubicBezTo>
                    <a:pt x="1141" y="670"/>
                    <a:pt x="1153" y="676"/>
                    <a:pt x="1169" y="687"/>
                  </a:cubicBezTo>
                  <a:cubicBezTo>
                    <a:pt x="1186" y="698"/>
                    <a:pt x="1186" y="720"/>
                    <a:pt x="1202" y="720"/>
                  </a:cubicBezTo>
                  <a:cubicBezTo>
                    <a:pt x="1219" y="720"/>
                    <a:pt x="1236" y="709"/>
                    <a:pt x="1236" y="693"/>
                  </a:cubicBezTo>
                  <a:cubicBezTo>
                    <a:pt x="1236" y="659"/>
                    <a:pt x="1191" y="659"/>
                    <a:pt x="1169" y="631"/>
                  </a:cubicBezTo>
                  <a:cubicBezTo>
                    <a:pt x="1158" y="615"/>
                    <a:pt x="1147" y="604"/>
                    <a:pt x="1125" y="598"/>
                  </a:cubicBezTo>
                  <a:cubicBezTo>
                    <a:pt x="1114" y="598"/>
                    <a:pt x="1114" y="587"/>
                    <a:pt x="1103" y="587"/>
                  </a:cubicBezTo>
                  <a:cubicBezTo>
                    <a:pt x="1091" y="587"/>
                    <a:pt x="1086" y="598"/>
                    <a:pt x="1069" y="598"/>
                  </a:cubicBezTo>
                  <a:close/>
                  <a:moveTo>
                    <a:pt x="1369" y="642"/>
                  </a:moveTo>
                  <a:lnTo>
                    <a:pt x="1369" y="642"/>
                  </a:lnTo>
                  <a:cubicBezTo>
                    <a:pt x="1369" y="648"/>
                    <a:pt x="1369" y="654"/>
                    <a:pt x="1369" y="659"/>
                  </a:cubicBezTo>
                  <a:cubicBezTo>
                    <a:pt x="1369" y="681"/>
                    <a:pt x="1369" y="693"/>
                    <a:pt x="1374" y="720"/>
                  </a:cubicBezTo>
                  <a:cubicBezTo>
                    <a:pt x="1380" y="720"/>
                    <a:pt x="1385" y="720"/>
                    <a:pt x="1391" y="720"/>
                  </a:cubicBezTo>
                  <a:cubicBezTo>
                    <a:pt x="1396" y="720"/>
                    <a:pt x="1402" y="715"/>
                    <a:pt x="1407" y="715"/>
                  </a:cubicBezTo>
                  <a:cubicBezTo>
                    <a:pt x="1419" y="715"/>
                    <a:pt x="1424" y="720"/>
                    <a:pt x="1429" y="726"/>
                  </a:cubicBezTo>
                  <a:cubicBezTo>
                    <a:pt x="1435" y="720"/>
                    <a:pt x="1435" y="715"/>
                    <a:pt x="1435" y="715"/>
                  </a:cubicBezTo>
                  <a:cubicBezTo>
                    <a:pt x="1435" y="698"/>
                    <a:pt x="1424" y="693"/>
                    <a:pt x="1419" y="681"/>
                  </a:cubicBezTo>
                  <a:cubicBezTo>
                    <a:pt x="1407" y="659"/>
                    <a:pt x="1396" y="642"/>
                    <a:pt x="1369" y="642"/>
                  </a:cubicBezTo>
                  <a:close/>
                  <a:moveTo>
                    <a:pt x="1380" y="537"/>
                  </a:moveTo>
                  <a:lnTo>
                    <a:pt x="1380" y="537"/>
                  </a:lnTo>
                  <a:cubicBezTo>
                    <a:pt x="1369" y="537"/>
                    <a:pt x="1369" y="537"/>
                    <a:pt x="1369" y="537"/>
                  </a:cubicBezTo>
                  <a:cubicBezTo>
                    <a:pt x="1363" y="554"/>
                    <a:pt x="1363" y="565"/>
                    <a:pt x="1352" y="570"/>
                  </a:cubicBezTo>
                  <a:cubicBezTo>
                    <a:pt x="1369" y="582"/>
                    <a:pt x="1385" y="587"/>
                    <a:pt x="1402" y="598"/>
                  </a:cubicBezTo>
                  <a:cubicBezTo>
                    <a:pt x="1402" y="593"/>
                    <a:pt x="1407" y="593"/>
                    <a:pt x="1407" y="587"/>
                  </a:cubicBezTo>
                  <a:cubicBezTo>
                    <a:pt x="1407" y="576"/>
                    <a:pt x="1396" y="576"/>
                    <a:pt x="1391" y="570"/>
                  </a:cubicBezTo>
                  <a:cubicBezTo>
                    <a:pt x="1385" y="560"/>
                    <a:pt x="1380" y="548"/>
                    <a:pt x="1380" y="537"/>
                  </a:cubicBezTo>
                  <a:close/>
                  <a:moveTo>
                    <a:pt x="94" y="0"/>
                  </a:moveTo>
                  <a:lnTo>
                    <a:pt x="94" y="0"/>
                  </a:lnTo>
                  <a:cubicBezTo>
                    <a:pt x="111" y="33"/>
                    <a:pt x="122" y="66"/>
                    <a:pt x="160" y="83"/>
                  </a:cubicBezTo>
                  <a:cubicBezTo>
                    <a:pt x="205" y="110"/>
                    <a:pt x="244" y="110"/>
                    <a:pt x="283" y="144"/>
                  </a:cubicBezTo>
                  <a:cubicBezTo>
                    <a:pt x="310" y="166"/>
                    <a:pt x="310" y="194"/>
                    <a:pt x="332" y="221"/>
                  </a:cubicBezTo>
                  <a:cubicBezTo>
                    <a:pt x="338" y="221"/>
                    <a:pt x="338" y="216"/>
                    <a:pt x="338" y="210"/>
                  </a:cubicBezTo>
                  <a:cubicBezTo>
                    <a:pt x="338" y="144"/>
                    <a:pt x="283" y="116"/>
                    <a:pt x="283" y="50"/>
                  </a:cubicBezTo>
                  <a:cubicBezTo>
                    <a:pt x="283" y="33"/>
                    <a:pt x="305" y="33"/>
                    <a:pt x="321" y="33"/>
                  </a:cubicBezTo>
                  <a:cubicBezTo>
                    <a:pt x="327" y="33"/>
                    <a:pt x="332" y="38"/>
                    <a:pt x="338" y="44"/>
                  </a:cubicBezTo>
                  <a:cubicBezTo>
                    <a:pt x="349" y="50"/>
                    <a:pt x="360" y="44"/>
                    <a:pt x="382" y="44"/>
                  </a:cubicBezTo>
                  <a:lnTo>
                    <a:pt x="382" y="44"/>
                  </a:lnTo>
                  <a:cubicBezTo>
                    <a:pt x="382" y="105"/>
                    <a:pt x="482" y="94"/>
                    <a:pt x="498" y="155"/>
                  </a:cubicBezTo>
                  <a:cubicBezTo>
                    <a:pt x="510" y="216"/>
                    <a:pt x="515" y="271"/>
                    <a:pt x="571" y="299"/>
                  </a:cubicBezTo>
                  <a:cubicBezTo>
                    <a:pt x="604" y="316"/>
                    <a:pt x="631" y="304"/>
                    <a:pt x="670" y="310"/>
                  </a:cubicBezTo>
                  <a:cubicBezTo>
                    <a:pt x="692" y="316"/>
                    <a:pt x="698" y="327"/>
                    <a:pt x="715" y="338"/>
                  </a:cubicBezTo>
                  <a:cubicBezTo>
                    <a:pt x="754" y="365"/>
                    <a:pt x="770" y="382"/>
                    <a:pt x="803" y="410"/>
                  </a:cubicBezTo>
                  <a:cubicBezTo>
                    <a:pt x="825" y="427"/>
                    <a:pt x="853" y="427"/>
                    <a:pt x="853" y="454"/>
                  </a:cubicBezTo>
                  <a:cubicBezTo>
                    <a:pt x="853" y="465"/>
                    <a:pt x="848" y="476"/>
                    <a:pt x="848" y="487"/>
                  </a:cubicBezTo>
                  <a:cubicBezTo>
                    <a:pt x="848" y="498"/>
                    <a:pt x="864" y="504"/>
                    <a:pt x="864" y="515"/>
                  </a:cubicBezTo>
                  <a:cubicBezTo>
                    <a:pt x="870" y="537"/>
                    <a:pt x="859" y="554"/>
                    <a:pt x="870" y="576"/>
                  </a:cubicBezTo>
                  <a:cubicBezTo>
                    <a:pt x="881" y="587"/>
                    <a:pt x="892" y="598"/>
                    <a:pt x="903" y="609"/>
                  </a:cubicBezTo>
                  <a:cubicBezTo>
                    <a:pt x="920" y="637"/>
                    <a:pt x="942" y="642"/>
                    <a:pt x="964" y="665"/>
                  </a:cubicBezTo>
                  <a:cubicBezTo>
                    <a:pt x="975" y="681"/>
                    <a:pt x="986" y="698"/>
                    <a:pt x="1008" y="698"/>
                  </a:cubicBezTo>
                  <a:cubicBezTo>
                    <a:pt x="1091" y="698"/>
                    <a:pt x="1091" y="698"/>
                    <a:pt x="1091" y="698"/>
                  </a:cubicBezTo>
                  <a:cubicBezTo>
                    <a:pt x="1114" y="698"/>
                    <a:pt x="1125" y="709"/>
                    <a:pt x="1147" y="715"/>
                  </a:cubicBezTo>
                  <a:cubicBezTo>
                    <a:pt x="1175" y="726"/>
                    <a:pt x="1219" y="742"/>
                    <a:pt x="1224" y="775"/>
                  </a:cubicBezTo>
                  <a:cubicBezTo>
                    <a:pt x="1224" y="787"/>
                    <a:pt x="1214" y="798"/>
                    <a:pt x="1202" y="809"/>
                  </a:cubicBezTo>
                  <a:cubicBezTo>
                    <a:pt x="1186" y="842"/>
                    <a:pt x="1175" y="870"/>
                    <a:pt x="1141" y="892"/>
                  </a:cubicBezTo>
                  <a:cubicBezTo>
                    <a:pt x="1119" y="903"/>
                    <a:pt x="1103" y="908"/>
                    <a:pt x="1086" y="925"/>
                  </a:cubicBezTo>
                  <a:lnTo>
                    <a:pt x="1086" y="925"/>
                  </a:lnTo>
                  <a:cubicBezTo>
                    <a:pt x="1086" y="931"/>
                    <a:pt x="1086" y="931"/>
                    <a:pt x="1091" y="931"/>
                  </a:cubicBezTo>
                  <a:cubicBezTo>
                    <a:pt x="1108" y="931"/>
                    <a:pt x="1114" y="920"/>
                    <a:pt x="1130" y="920"/>
                  </a:cubicBezTo>
                  <a:cubicBezTo>
                    <a:pt x="1141" y="920"/>
                    <a:pt x="1141" y="920"/>
                    <a:pt x="1141" y="920"/>
                  </a:cubicBezTo>
                  <a:cubicBezTo>
                    <a:pt x="1153" y="920"/>
                    <a:pt x="1153" y="914"/>
                    <a:pt x="1158" y="908"/>
                  </a:cubicBezTo>
                  <a:cubicBezTo>
                    <a:pt x="1219" y="897"/>
                    <a:pt x="1241" y="864"/>
                    <a:pt x="1274" y="826"/>
                  </a:cubicBezTo>
                  <a:cubicBezTo>
                    <a:pt x="1296" y="798"/>
                    <a:pt x="1308" y="770"/>
                    <a:pt x="1341" y="770"/>
                  </a:cubicBezTo>
                  <a:cubicBezTo>
                    <a:pt x="1352" y="770"/>
                    <a:pt x="1352" y="781"/>
                    <a:pt x="1363" y="792"/>
                  </a:cubicBezTo>
                  <a:cubicBezTo>
                    <a:pt x="1380" y="809"/>
                    <a:pt x="1391" y="814"/>
                    <a:pt x="1413" y="826"/>
                  </a:cubicBezTo>
                  <a:cubicBezTo>
                    <a:pt x="1441" y="836"/>
                    <a:pt x="1463" y="842"/>
                    <a:pt x="1490" y="859"/>
                  </a:cubicBezTo>
                  <a:cubicBezTo>
                    <a:pt x="1513" y="870"/>
                    <a:pt x="1507" y="892"/>
                    <a:pt x="1518" y="920"/>
                  </a:cubicBezTo>
                  <a:cubicBezTo>
                    <a:pt x="1529" y="953"/>
                    <a:pt x="1552" y="975"/>
                    <a:pt x="1552" y="1014"/>
                  </a:cubicBezTo>
                  <a:cubicBezTo>
                    <a:pt x="1552" y="1019"/>
                    <a:pt x="1552" y="1019"/>
                    <a:pt x="1552" y="1019"/>
                  </a:cubicBezTo>
                  <a:cubicBezTo>
                    <a:pt x="1552" y="1025"/>
                    <a:pt x="1552" y="1025"/>
                    <a:pt x="1552" y="1025"/>
                  </a:cubicBezTo>
                  <a:cubicBezTo>
                    <a:pt x="1529" y="1025"/>
                    <a:pt x="1518" y="1025"/>
                    <a:pt x="1496" y="1030"/>
                  </a:cubicBezTo>
                  <a:cubicBezTo>
                    <a:pt x="1490" y="1030"/>
                    <a:pt x="1480" y="1025"/>
                    <a:pt x="1474" y="1030"/>
                  </a:cubicBezTo>
                  <a:cubicBezTo>
                    <a:pt x="1463" y="1036"/>
                    <a:pt x="1468" y="1047"/>
                    <a:pt x="1463" y="1058"/>
                  </a:cubicBezTo>
                  <a:cubicBezTo>
                    <a:pt x="1457" y="1069"/>
                    <a:pt x="1441" y="1069"/>
                    <a:pt x="1429" y="1069"/>
                  </a:cubicBezTo>
                  <a:cubicBezTo>
                    <a:pt x="1424" y="1069"/>
                    <a:pt x="1424" y="1069"/>
                    <a:pt x="1424" y="1069"/>
                  </a:cubicBezTo>
                  <a:cubicBezTo>
                    <a:pt x="1424" y="1086"/>
                    <a:pt x="1424" y="1097"/>
                    <a:pt x="1424" y="1114"/>
                  </a:cubicBezTo>
                  <a:cubicBezTo>
                    <a:pt x="1424" y="1119"/>
                    <a:pt x="1419" y="1125"/>
                    <a:pt x="1413" y="1130"/>
                  </a:cubicBezTo>
                  <a:cubicBezTo>
                    <a:pt x="1413" y="1130"/>
                    <a:pt x="1407" y="1130"/>
                    <a:pt x="1413" y="1136"/>
                  </a:cubicBezTo>
                  <a:cubicBezTo>
                    <a:pt x="1413" y="1136"/>
                    <a:pt x="1419" y="1136"/>
                    <a:pt x="1424" y="1136"/>
                  </a:cubicBezTo>
                  <a:cubicBezTo>
                    <a:pt x="1446" y="1136"/>
                    <a:pt x="1457" y="1125"/>
                    <a:pt x="1480" y="1125"/>
                  </a:cubicBezTo>
                  <a:cubicBezTo>
                    <a:pt x="1501" y="1125"/>
                    <a:pt x="1524" y="1141"/>
                    <a:pt x="1524" y="1169"/>
                  </a:cubicBezTo>
                  <a:cubicBezTo>
                    <a:pt x="1524" y="1180"/>
                    <a:pt x="1507" y="1186"/>
                    <a:pt x="1490" y="1186"/>
                  </a:cubicBezTo>
                  <a:cubicBezTo>
                    <a:pt x="1480" y="1186"/>
                    <a:pt x="1474" y="1180"/>
                    <a:pt x="1468" y="1180"/>
                  </a:cubicBezTo>
                  <a:cubicBezTo>
                    <a:pt x="1463" y="1180"/>
                    <a:pt x="1463" y="1180"/>
                    <a:pt x="1463" y="1186"/>
                  </a:cubicBezTo>
                  <a:cubicBezTo>
                    <a:pt x="1463" y="1191"/>
                    <a:pt x="1463" y="1197"/>
                    <a:pt x="1468" y="1208"/>
                  </a:cubicBezTo>
                  <a:cubicBezTo>
                    <a:pt x="1457" y="1224"/>
                    <a:pt x="1446" y="1235"/>
                    <a:pt x="1429" y="1241"/>
                  </a:cubicBezTo>
                  <a:cubicBezTo>
                    <a:pt x="1413" y="1247"/>
                    <a:pt x="1402" y="1235"/>
                    <a:pt x="1391" y="1247"/>
                  </a:cubicBezTo>
                  <a:cubicBezTo>
                    <a:pt x="1380" y="1263"/>
                    <a:pt x="1391" y="1280"/>
                    <a:pt x="1385" y="1296"/>
                  </a:cubicBezTo>
                  <a:cubicBezTo>
                    <a:pt x="1385" y="1307"/>
                    <a:pt x="1374" y="1313"/>
                    <a:pt x="1363" y="1319"/>
                  </a:cubicBezTo>
                  <a:lnTo>
                    <a:pt x="1363" y="1319"/>
                  </a:lnTo>
                  <a:cubicBezTo>
                    <a:pt x="1385" y="1330"/>
                    <a:pt x="1402" y="1341"/>
                    <a:pt x="1413" y="1357"/>
                  </a:cubicBezTo>
                  <a:lnTo>
                    <a:pt x="1413" y="1357"/>
                  </a:lnTo>
                  <a:cubicBezTo>
                    <a:pt x="1341" y="1363"/>
                    <a:pt x="1296" y="1374"/>
                    <a:pt x="1219" y="1374"/>
                  </a:cubicBezTo>
                  <a:cubicBezTo>
                    <a:pt x="1191" y="1374"/>
                    <a:pt x="1180" y="1368"/>
                    <a:pt x="1153" y="1368"/>
                  </a:cubicBezTo>
                  <a:cubicBezTo>
                    <a:pt x="1125" y="1368"/>
                    <a:pt x="1125" y="1402"/>
                    <a:pt x="1119" y="1429"/>
                  </a:cubicBezTo>
                  <a:cubicBezTo>
                    <a:pt x="1114" y="1446"/>
                    <a:pt x="1097" y="1452"/>
                    <a:pt x="1081" y="1468"/>
                  </a:cubicBezTo>
                  <a:cubicBezTo>
                    <a:pt x="1069" y="1479"/>
                    <a:pt x="1058" y="1490"/>
                    <a:pt x="1042" y="1490"/>
                  </a:cubicBezTo>
                  <a:cubicBezTo>
                    <a:pt x="992" y="1490"/>
                    <a:pt x="964" y="1474"/>
                    <a:pt x="931" y="1446"/>
                  </a:cubicBezTo>
                  <a:cubicBezTo>
                    <a:pt x="914" y="1429"/>
                    <a:pt x="909" y="1407"/>
                    <a:pt x="887" y="1407"/>
                  </a:cubicBezTo>
                  <a:cubicBezTo>
                    <a:pt x="848" y="1407"/>
                    <a:pt x="825" y="1413"/>
                    <a:pt x="798" y="1435"/>
                  </a:cubicBezTo>
                  <a:cubicBezTo>
                    <a:pt x="781" y="1446"/>
                    <a:pt x="776" y="1457"/>
                    <a:pt x="759" y="1457"/>
                  </a:cubicBezTo>
                  <a:cubicBezTo>
                    <a:pt x="754" y="1457"/>
                    <a:pt x="754" y="1457"/>
                    <a:pt x="748" y="1457"/>
                  </a:cubicBezTo>
                  <a:lnTo>
                    <a:pt x="748" y="1457"/>
                  </a:lnTo>
                  <a:cubicBezTo>
                    <a:pt x="648" y="1424"/>
                    <a:pt x="598" y="1385"/>
                    <a:pt x="510" y="1324"/>
                  </a:cubicBezTo>
                  <a:cubicBezTo>
                    <a:pt x="465" y="1291"/>
                    <a:pt x="449" y="1258"/>
                    <a:pt x="410" y="1219"/>
                  </a:cubicBezTo>
                  <a:cubicBezTo>
                    <a:pt x="382" y="1191"/>
                    <a:pt x="365" y="1180"/>
                    <a:pt x="338" y="1152"/>
                  </a:cubicBezTo>
                  <a:cubicBezTo>
                    <a:pt x="321" y="1136"/>
                    <a:pt x="305" y="1125"/>
                    <a:pt x="305" y="1102"/>
                  </a:cubicBezTo>
                  <a:cubicBezTo>
                    <a:pt x="305" y="1058"/>
                    <a:pt x="305" y="1058"/>
                    <a:pt x="305" y="1058"/>
                  </a:cubicBezTo>
                  <a:cubicBezTo>
                    <a:pt x="305" y="1019"/>
                    <a:pt x="343" y="1003"/>
                    <a:pt x="343" y="964"/>
                  </a:cubicBezTo>
                  <a:cubicBezTo>
                    <a:pt x="343" y="942"/>
                    <a:pt x="332" y="936"/>
                    <a:pt x="316" y="925"/>
                  </a:cubicBezTo>
                  <a:cubicBezTo>
                    <a:pt x="293" y="914"/>
                    <a:pt x="283" y="903"/>
                    <a:pt x="266" y="892"/>
                  </a:cubicBezTo>
                  <a:cubicBezTo>
                    <a:pt x="227" y="870"/>
                    <a:pt x="205" y="859"/>
                    <a:pt x="160" y="859"/>
                  </a:cubicBezTo>
                  <a:cubicBezTo>
                    <a:pt x="116" y="859"/>
                    <a:pt x="116" y="859"/>
                    <a:pt x="116" y="859"/>
                  </a:cubicBezTo>
                  <a:cubicBezTo>
                    <a:pt x="94" y="859"/>
                    <a:pt x="72" y="864"/>
                    <a:pt x="55" y="848"/>
                  </a:cubicBezTo>
                  <a:cubicBezTo>
                    <a:pt x="33" y="831"/>
                    <a:pt x="44" y="803"/>
                    <a:pt x="39" y="770"/>
                  </a:cubicBezTo>
                  <a:cubicBezTo>
                    <a:pt x="33" y="742"/>
                    <a:pt x="33" y="726"/>
                    <a:pt x="22" y="698"/>
                  </a:cubicBezTo>
                  <a:lnTo>
                    <a:pt x="22" y="698"/>
                  </a:lnTo>
                  <a:cubicBezTo>
                    <a:pt x="55" y="693"/>
                    <a:pt x="83" y="659"/>
                    <a:pt x="83" y="626"/>
                  </a:cubicBezTo>
                  <a:cubicBezTo>
                    <a:pt x="83" y="593"/>
                    <a:pt x="89" y="570"/>
                    <a:pt x="72" y="543"/>
                  </a:cubicBezTo>
                  <a:cubicBezTo>
                    <a:pt x="61" y="521"/>
                    <a:pt x="44" y="515"/>
                    <a:pt x="22" y="504"/>
                  </a:cubicBezTo>
                  <a:cubicBezTo>
                    <a:pt x="17" y="498"/>
                    <a:pt x="0" y="493"/>
                    <a:pt x="0" y="487"/>
                  </a:cubicBezTo>
                  <a:cubicBezTo>
                    <a:pt x="0" y="449"/>
                    <a:pt x="39" y="443"/>
                    <a:pt x="66" y="421"/>
                  </a:cubicBezTo>
                  <a:cubicBezTo>
                    <a:pt x="105" y="382"/>
                    <a:pt x="133" y="349"/>
                    <a:pt x="133" y="288"/>
                  </a:cubicBezTo>
                  <a:cubicBezTo>
                    <a:pt x="133" y="205"/>
                    <a:pt x="77" y="161"/>
                    <a:pt x="77" y="72"/>
                  </a:cubicBezTo>
                  <a:cubicBezTo>
                    <a:pt x="77" y="50"/>
                    <a:pt x="89" y="33"/>
                    <a:pt x="89" y="11"/>
                  </a:cubicBezTo>
                  <a:cubicBezTo>
                    <a:pt x="89" y="5"/>
                    <a:pt x="94" y="0"/>
                    <a:pt x="94" y="0"/>
                  </a:cubicBezTo>
                  <a:close/>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106" name="Freeform 127">
              <a:extLst>
                <a:ext uri="{FF2B5EF4-FFF2-40B4-BE49-F238E27FC236}">
                  <a16:creationId xmlns:a16="http://schemas.microsoft.com/office/drawing/2014/main" xmlns="" id="{FE098A10-65B7-4029-A111-16D05324C52B}"/>
                </a:ext>
              </a:extLst>
            </p:cNvPr>
            <p:cNvSpPr>
              <a:spLocks noChangeArrowheads="1"/>
            </p:cNvSpPr>
            <p:nvPr/>
          </p:nvSpPr>
          <p:spPr bwMode="auto">
            <a:xfrm>
              <a:off x="17264525" y="3371851"/>
              <a:ext cx="509555" cy="639763"/>
            </a:xfrm>
            <a:custGeom>
              <a:avLst/>
              <a:gdLst>
                <a:gd name="T0" fmla="*/ 33 w 1414"/>
                <a:gd name="T1" fmla="*/ 775 h 1778"/>
                <a:gd name="T2" fmla="*/ 0 w 1414"/>
                <a:gd name="T3" fmla="*/ 875 h 1778"/>
                <a:gd name="T4" fmla="*/ 55 w 1414"/>
                <a:gd name="T5" fmla="*/ 964 h 1778"/>
                <a:gd name="T6" fmla="*/ 116 w 1414"/>
                <a:gd name="T7" fmla="*/ 1075 h 1778"/>
                <a:gd name="T8" fmla="*/ 249 w 1414"/>
                <a:gd name="T9" fmla="*/ 1136 h 1778"/>
                <a:gd name="T10" fmla="*/ 271 w 1414"/>
                <a:gd name="T11" fmla="*/ 1091 h 1778"/>
                <a:gd name="T12" fmla="*/ 271 w 1414"/>
                <a:gd name="T13" fmla="*/ 1064 h 1778"/>
                <a:gd name="T14" fmla="*/ 305 w 1414"/>
                <a:gd name="T15" fmla="*/ 1075 h 1778"/>
                <a:gd name="T16" fmla="*/ 249 w 1414"/>
                <a:gd name="T17" fmla="*/ 1008 h 1778"/>
                <a:gd name="T18" fmla="*/ 205 w 1414"/>
                <a:gd name="T19" fmla="*/ 931 h 1778"/>
                <a:gd name="T20" fmla="*/ 155 w 1414"/>
                <a:gd name="T21" fmla="*/ 820 h 1778"/>
                <a:gd name="T22" fmla="*/ 144 w 1414"/>
                <a:gd name="T23" fmla="*/ 770 h 1778"/>
                <a:gd name="T24" fmla="*/ 33 w 1414"/>
                <a:gd name="T25" fmla="*/ 775 h 1778"/>
                <a:gd name="T26" fmla="*/ 604 w 1414"/>
                <a:gd name="T27" fmla="*/ 1434 h 1778"/>
                <a:gd name="T28" fmla="*/ 582 w 1414"/>
                <a:gd name="T29" fmla="*/ 1429 h 1778"/>
                <a:gd name="T30" fmla="*/ 604 w 1414"/>
                <a:gd name="T31" fmla="*/ 1495 h 1778"/>
                <a:gd name="T32" fmla="*/ 615 w 1414"/>
                <a:gd name="T33" fmla="*/ 1583 h 1778"/>
                <a:gd name="T34" fmla="*/ 687 w 1414"/>
                <a:gd name="T35" fmla="*/ 1517 h 1778"/>
                <a:gd name="T36" fmla="*/ 626 w 1414"/>
                <a:gd name="T37" fmla="*/ 1462 h 1778"/>
                <a:gd name="T38" fmla="*/ 704 w 1414"/>
                <a:gd name="T39" fmla="*/ 1550 h 1778"/>
                <a:gd name="T40" fmla="*/ 759 w 1414"/>
                <a:gd name="T41" fmla="*/ 1611 h 1778"/>
                <a:gd name="T42" fmla="*/ 803 w 1414"/>
                <a:gd name="T43" fmla="*/ 1694 h 1778"/>
                <a:gd name="T44" fmla="*/ 776 w 1414"/>
                <a:gd name="T45" fmla="*/ 1705 h 1778"/>
                <a:gd name="T46" fmla="*/ 798 w 1414"/>
                <a:gd name="T47" fmla="*/ 1772 h 1778"/>
                <a:gd name="T48" fmla="*/ 731 w 1414"/>
                <a:gd name="T49" fmla="*/ 1678 h 1778"/>
                <a:gd name="T50" fmla="*/ 692 w 1414"/>
                <a:gd name="T51" fmla="*/ 1639 h 1778"/>
                <a:gd name="T52" fmla="*/ 687 w 1414"/>
                <a:gd name="T53" fmla="*/ 1606 h 1778"/>
                <a:gd name="T54" fmla="*/ 704 w 1414"/>
                <a:gd name="T55" fmla="*/ 1550 h 1778"/>
                <a:gd name="T56" fmla="*/ 687 w 1414"/>
                <a:gd name="T57" fmla="*/ 44 h 1778"/>
                <a:gd name="T58" fmla="*/ 720 w 1414"/>
                <a:gd name="T59" fmla="*/ 194 h 1778"/>
                <a:gd name="T60" fmla="*/ 825 w 1414"/>
                <a:gd name="T61" fmla="*/ 205 h 1778"/>
                <a:gd name="T62" fmla="*/ 981 w 1414"/>
                <a:gd name="T63" fmla="*/ 271 h 1778"/>
                <a:gd name="T64" fmla="*/ 970 w 1414"/>
                <a:gd name="T65" fmla="*/ 404 h 1778"/>
                <a:gd name="T66" fmla="*/ 1003 w 1414"/>
                <a:gd name="T67" fmla="*/ 498 h 1778"/>
                <a:gd name="T68" fmla="*/ 1175 w 1414"/>
                <a:gd name="T69" fmla="*/ 670 h 1778"/>
                <a:gd name="T70" fmla="*/ 1413 w 1414"/>
                <a:gd name="T71" fmla="*/ 803 h 1778"/>
                <a:gd name="T72" fmla="*/ 1236 w 1414"/>
                <a:gd name="T73" fmla="*/ 1086 h 1778"/>
                <a:gd name="T74" fmla="*/ 1224 w 1414"/>
                <a:gd name="T75" fmla="*/ 1374 h 1778"/>
                <a:gd name="T76" fmla="*/ 1125 w 1414"/>
                <a:gd name="T77" fmla="*/ 1407 h 1778"/>
                <a:gd name="T78" fmla="*/ 1053 w 1414"/>
                <a:gd name="T79" fmla="*/ 1473 h 1778"/>
                <a:gd name="T80" fmla="*/ 1025 w 1414"/>
                <a:gd name="T81" fmla="*/ 1285 h 1778"/>
                <a:gd name="T82" fmla="*/ 964 w 1414"/>
                <a:gd name="T83" fmla="*/ 1163 h 1778"/>
                <a:gd name="T84" fmla="*/ 892 w 1414"/>
                <a:gd name="T85" fmla="*/ 1080 h 1778"/>
                <a:gd name="T86" fmla="*/ 875 w 1414"/>
                <a:gd name="T87" fmla="*/ 1041 h 1778"/>
                <a:gd name="T88" fmla="*/ 848 w 1414"/>
                <a:gd name="T89" fmla="*/ 980 h 1778"/>
                <a:gd name="T90" fmla="*/ 848 w 1414"/>
                <a:gd name="T91" fmla="*/ 947 h 1778"/>
                <a:gd name="T92" fmla="*/ 792 w 1414"/>
                <a:gd name="T93" fmla="*/ 908 h 1778"/>
                <a:gd name="T94" fmla="*/ 781 w 1414"/>
                <a:gd name="T95" fmla="*/ 881 h 1778"/>
                <a:gd name="T96" fmla="*/ 764 w 1414"/>
                <a:gd name="T97" fmla="*/ 859 h 1778"/>
                <a:gd name="T98" fmla="*/ 764 w 1414"/>
                <a:gd name="T99" fmla="*/ 814 h 1778"/>
                <a:gd name="T100" fmla="*/ 687 w 1414"/>
                <a:gd name="T101" fmla="*/ 665 h 1778"/>
                <a:gd name="T102" fmla="*/ 609 w 1414"/>
                <a:gd name="T103" fmla="*/ 581 h 1778"/>
                <a:gd name="T104" fmla="*/ 549 w 1414"/>
                <a:gd name="T105" fmla="*/ 515 h 1778"/>
                <a:gd name="T106" fmla="*/ 521 w 1414"/>
                <a:gd name="T107" fmla="*/ 493 h 1778"/>
                <a:gd name="T108" fmla="*/ 510 w 1414"/>
                <a:gd name="T109" fmla="*/ 454 h 1778"/>
                <a:gd name="T110" fmla="*/ 454 w 1414"/>
                <a:gd name="T111" fmla="*/ 404 h 1778"/>
                <a:gd name="T112" fmla="*/ 299 w 1414"/>
                <a:gd name="T113" fmla="*/ 260 h 1778"/>
                <a:gd name="T114" fmla="*/ 283 w 1414"/>
                <a:gd name="T115" fmla="*/ 249 h 1778"/>
                <a:gd name="T116" fmla="*/ 510 w 1414"/>
                <a:gd name="T117" fmla="*/ 188 h 1778"/>
                <a:gd name="T118" fmla="*/ 571 w 1414"/>
                <a:gd name="T119" fmla="*/ 149 h 1778"/>
                <a:gd name="T120" fmla="*/ 526 w 1414"/>
                <a:gd name="T121" fmla="*/ 0 h 1778"/>
                <a:gd name="T122" fmla="*/ 687 w 1414"/>
                <a:gd name="T123" fmla="*/ 44 h 17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414" h="1778">
                  <a:moveTo>
                    <a:pt x="33" y="775"/>
                  </a:moveTo>
                  <a:lnTo>
                    <a:pt x="33" y="775"/>
                  </a:lnTo>
                  <a:cubicBezTo>
                    <a:pt x="27" y="803"/>
                    <a:pt x="33" y="825"/>
                    <a:pt x="17" y="847"/>
                  </a:cubicBezTo>
                  <a:cubicBezTo>
                    <a:pt x="11" y="859"/>
                    <a:pt x="5" y="864"/>
                    <a:pt x="0" y="875"/>
                  </a:cubicBezTo>
                  <a:cubicBezTo>
                    <a:pt x="17" y="886"/>
                    <a:pt x="17" y="897"/>
                    <a:pt x="22" y="908"/>
                  </a:cubicBezTo>
                  <a:cubicBezTo>
                    <a:pt x="33" y="936"/>
                    <a:pt x="44" y="942"/>
                    <a:pt x="55" y="964"/>
                  </a:cubicBezTo>
                  <a:cubicBezTo>
                    <a:pt x="66" y="1003"/>
                    <a:pt x="89" y="1014"/>
                    <a:pt x="105" y="1047"/>
                  </a:cubicBezTo>
                  <a:cubicBezTo>
                    <a:pt x="111" y="1058"/>
                    <a:pt x="111" y="1069"/>
                    <a:pt x="116" y="1075"/>
                  </a:cubicBezTo>
                  <a:cubicBezTo>
                    <a:pt x="133" y="1097"/>
                    <a:pt x="155" y="1097"/>
                    <a:pt x="177" y="1108"/>
                  </a:cubicBezTo>
                  <a:cubicBezTo>
                    <a:pt x="205" y="1119"/>
                    <a:pt x="222" y="1136"/>
                    <a:pt x="249" y="1136"/>
                  </a:cubicBezTo>
                  <a:cubicBezTo>
                    <a:pt x="260" y="1136"/>
                    <a:pt x="260" y="1130"/>
                    <a:pt x="271" y="1130"/>
                  </a:cubicBezTo>
                  <a:cubicBezTo>
                    <a:pt x="271" y="1091"/>
                    <a:pt x="271" y="1091"/>
                    <a:pt x="271" y="1091"/>
                  </a:cubicBezTo>
                  <a:cubicBezTo>
                    <a:pt x="266" y="1069"/>
                    <a:pt x="266" y="1069"/>
                    <a:pt x="266" y="1069"/>
                  </a:cubicBezTo>
                  <a:cubicBezTo>
                    <a:pt x="271" y="1064"/>
                    <a:pt x="271" y="1064"/>
                    <a:pt x="271" y="1064"/>
                  </a:cubicBezTo>
                  <a:cubicBezTo>
                    <a:pt x="283" y="1069"/>
                    <a:pt x="288" y="1080"/>
                    <a:pt x="299" y="1080"/>
                  </a:cubicBezTo>
                  <a:lnTo>
                    <a:pt x="305" y="1075"/>
                  </a:lnTo>
                  <a:cubicBezTo>
                    <a:pt x="305" y="1052"/>
                    <a:pt x="293" y="1041"/>
                    <a:pt x="277" y="1030"/>
                  </a:cubicBezTo>
                  <a:cubicBezTo>
                    <a:pt x="271" y="1019"/>
                    <a:pt x="255" y="1019"/>
                    <a:pt x="249" y="1008"/>
                  </a:cubicBezTo>
                  <a:cubicBezTo>
                    <a:pt x="244" y="997"/>
                    <a:pt x="244" y="992"/>
                    <a:pt x="238" y="986"/>
                  </a:cubicBezTo>
                  <a:cubicBezTo>
                    <a:pt x="227" y="969"/>
                    <a:pt x="210" y="964"/>
                    <a:pt x="205" y="931"/>
                  </a:cubicBezTo>
                  <a:cubicBezTo>
                    <a:pt x="205" y="914"/>
                    <a:pt x="205" y="903"/>
                    <a:pt x="199" y="886"/>
                  </a:cubicBezTo>
                  <a:cubicBezTo>
                    <a:pt x="183" y="859"/>
                    <a:pt x="172" y="847"/>
                    <a:pt x="155" y="820"/>
                  </a:cubicBezTo>
                  <a:cubicBezTo>
                    <a:pt x="150" y="814"/>
                    <a:pt x="144" y="814"/>
                    <a:pt x="144" y="809"/>
                  </a:cubicBezTo>
                  <a:cubicBezTo>
                    <a:pt x="144" y="770"/>
                    <a:pt x="144" y="770"/>
                    <a:pt x="144" y="770"/>
                  </a:cubicBezTo>
                  <a:cubicBezTo>
                    <a:pt x="144" y="764"/>
                    <a:pt x="138" y="759"/>
                    <a:pt x="127" y="759"/>
                  </a:cubicBezTo>
                  <a:cubicBezTo>
                    <a:pt x="89" y="759"/>
                    <a:pt x="72" y="775"/>
                    <a:pt x="33" y="775"/>
                  </a:cubicBezTo>
                  <a:close/>
                  <a:moveTo>
                    <a:pt x="604" y="1434"/>
                  </a:moveTo>
                  <a:lnTo>
                    <a:pt x="604" y="1434"/>
                  </a:lnTo>
                  <a:cubicBezTo>
                    <a:pt x="598" y="1434"/>
                    <a:pt x="598" y="1429"/>
                    <a:pt x="598" y="1429"/>
                  </a:cubicBezTo>
                  <a:cubicBezTo>
                    <a:pt x="582" y="1429"/>
                    <a:pt x="582" y="1429"/>
                    <a:pt x="582" y="1429"/>
                  </a:cubicBezTo>
                  <a:cubicBezTo>
                    <a:pt x="582" y="1434"/>
                    <a:pt x="582" y="1439"/>
                    <a:pt x="582" y="1445"/>
                  </a:cubicBezTo>
                  <a:cubicBezTo>
                    <a:pt x="582" y="1467"/>
                    <a:pt x="604" y="1473"/>
                    <a:pt x="604" y="1495"/>
                  </a:cubicBezTo>
                  <a:cubicBezTo>
                    <a:pt x="604" y="1572"/>
                    <a:pt x="604" y="1572"/>
                    <a:pt x="604" y="1572"/>
                  </a:cubicBezTo>
                  <a:cubicBezTo>
                    <a:pt x="604" y="1578"/>
                    <a:pt x="609" y="1583"/>
                    <a:pt x="615" y="1583"/>
                  </a:cubicBezTo>
                  <a:cubicBezTo>
                    <a:pt x="631" y="1583"/>
                    <a:pt x="637" y="1561"/>
                    <a:pt x="654" y="1556"/>
                  </a:cubicBezTo>
                  <a:cubicBezTo>
                    <a:pt x="670" y="1545"/>
                    <a:pt x="687" y="1539"/>
                    <a:pt x="687" y="1517"/>
                  </a:cubicBezTo>
                  <a:cubicBezTo>
                    <a:pt x="687" y="1495"/>
                    <a:pt x="665" y="1489"/>
                    <a:pt x="648" y="1478"/>
                  </a:cubicBezTo>
                  <a:cubicBezTo>
                    <a:pt x="637" y="1473"/>
                    <a:pt x="631" y="1467"/>
                    <a:pt x="626" y="1462"/>
                  </a:cubicBezTo>
                  <a:cubicBezTo>
                    <a:pt x="615" y="1450"/>
                    <a:pt x="615" y="1434"/>
                    <a:pt x="604" y="1434"/>
                  </a:cubicBezTo>
                  <a:close/>
                  <a:moveTo>
                    <a:pt x="704" y="1550"/>
                  </a:moveTo>
                  <a:lnTo>
                    <a:pt x="704" y="1550"/>
                  </a:lnTo>
                  <a:cubicBezTo>
                    <a:pt x="731" y="1550"/>
                    <a:pt x="742" y="1583"/>
                    <a:pt x="759" y="1611"/>
                  </a:cubicBezTo>
                  <a:cubicBezTo>
                    <a:pt x="776" y="1639"/>
                    <a:pt x="803" y="1644"/>
                    <a:pt x="803" y="1678"/>
                  </a:cubicBezTo>
                  <a:cubicBezTo>
                    <a:pt x="803" y="1683"/>
                    <a:pt x="803" y="1689"/>
                    <a:pt x="803" y="1694"/>
                  </a:cubicBezTo>
                  <a:cubicBezTo>
                    <a:pt x="792" y="1694"/>
                    <a:pt x="787" y="1694"/>
                    <a:pt x="776" y="1694"/>
                  </a:cubicBezTo>
                  <a:cubicBezTo>
                    <a:pt x="776" y="1705"/>
                    <a:pt x="776" y="1705"/>
                    <a:pt x="776" y="1705"/>
                  </a:cubicBezTo>
                  <a:cubicBezTo>
                    <a:pt x="792" y="1733"/>
                    <a:pt x="803" y="1744"/>
                    <a:pt x="803" y="1777"/>
                  </a:cubicBezTo>
                  <a:cubicBezTo>
                    <a:pt x="798" y="1772"/>
                    <a:pt x="798" y="1772"/>
                    <a:pt x="798" y="1772"/>
                  </a:cubicBezTo>
                  <a:cubicBezTo>
                    <a:pt x="770" y="1750"/>
                    <a:pt x="754" y="1733"/>
                    <a:pt x="742" y="1700"/>
                  </a:cubicBezTo>
                  <a:cubicBezTo>
                    <a:pt x="737" y="1689"/>
                    <a:pt x="737" y="1683"/>
                    <a:pt x="731" y="1678"/>
                  </a:cubicBezTo>
                  <a:cubicBezTo>
                    <a:pt x="726" y="1672"/>
                    <a:pt x="715" y="1678"/>
                    <a:pt x="709" y="1667"/>
                  </a:cubicBezTo>
                  <a:cubicBezTo>
                    <a:pt x="704" y="1661"/>
                    <a:pt x="704" y="1650"/>
                    <a:pt x="692" y="1639"/>
                  </a:cubicBezTo>
                  <a:cubicBezTo>
                    <a:pt x="692" y="1633"/>
                    <a:pt x="687" y="1633"/>
                    <a:pt x="687" y="1622"/>
                  </a:cubicBezTo>
                  <a:cubicBezTo>
                    <a:pt x="687" y="1617"/>
                    <a:pt x="687" y="1611"/>
                    <a:pt x="687" y="1606"/>
                  </a:cubicBezTo>
                  <a:cubicBezTo>
                    <a:pt x="687" y="1583"/>
                    <a:pt x="687" y="1572"/>
                    <a:pt x="687" y="1556"/>
                  </a:cubicBezTo>
                  <a:cubicBezTo>
                    <a:pt x="692" y="1556"/>
                    <a:pt x="698" y="1550"/>
                    <a:pt x="704" y="1550"/>
                  </a:cubicBezTo>
                  <a:close/>
                  <a:moveTo>
                    <a:pt x="687" y="44"/>
                  </a:moveTo>
                  <a:lnTo>
                    <a:pt x="687" y="44"/>
                  </a:lnTo>
                  <a:cubicBezTo>
                    <a:pt x="698" y="72"/>
                    <a:pt x="698" y="88"/>
                    <a:pt x="704" y="116"/>
                  </a:cubicBezTo>
                  <a:cubicBezTo>
                    <a:pt x="709" y="149"/>
                    <a:pt x="698" y="177"/>
                    <a:pt x="720" y="194"/>
                  </a:cubicBezTo>
                  <a:cubicBezTo>
                    <a:pt x="737" y="210"/>
                    <a:pt x="759" y="205"/>
                    <a:pt x="781" y="205"/>
                  </a:cubicBezTo>
                  <a:cubicBezTo>
                    <a:pt x="825" y="205"/>
                    <a:pt x="825" y="205"/>
                    <a:pt x="825" y="205"/>
                  </a:cubicBezTo>
                  <a:cubicBezTo>
                    <a:pt x="870" y="205"/>
                    <a:pt x="892" y="216"/>
                    <a:pt x="931" y="238"/>
                  </a:cubicBezTo>
                  <a:cubicBezTo>
                    <a:pt x="948" y="249"/>
                    <a:pt x="958" y="260"/>
                    <a:pt x="981" y="271"/>
                  </a:cubicBezTo>
                  <a:cubicBezTo>
                    <a:pt x="997" y="282"/>
                    <a:pt x="1008" y="288"/>
                    <a:pt x="1008" y="310"/>
                  </a:cubicBezTo>
                  <a:cubicBezTo>
                    <a:pt x="1008" y="349"/>
                    <a:pt x="970" y="365"/>
                    <a:pt x="970" y="404"/>
                  </a:cubicBezTo>
                  <a:cubicBezTo>
                    <a:pt x="970" y="448"/>
                    <a:pt x="970" y="448"/>
                    <a:pt x="970" y="448"/>
                  </a:cubicBezTo>
                  <a:cubicBezTo>
                    <a:pt x="970" y="471"/>
                    <a:pt x="986" y="482"/>
                    <a:pt x="1003" y="498"/>
                  </a:cubicBezTo>
                  <a:cubicBezTo>
                    <a:pt x="1030" y="526"/>
                    <a:pt x="1047" y="537"/>
                    <a:pt x="1075" y="565"/>
                  </a:cubicBezTo>
                  <a:cubicBezTo>
                    <a:pt x="1114" y="604"/>
                    <a:pt x="1130" y="637"/>
                    <a:pt x="1175" y="670"/>
                  </a:cubicBezTo>
                  <a:cubicBezTo>
                    <a:pt x="1263" y="731"/>
                    <a:pt x="1313" y="770"/>
                    <a:pt x="1413" y="803"/>
                  </a:cubicBezTo>
                  <a:lnTo>
                    <a:pt x="1413" y="803"/>
                  </a:lnTo>
                  <a:cubicBezTo>
                    <a:pt x="1380" y="853"/>
                    <a:pt x="1357" y="881"/>
                    <a:pt x="1330" y="931"/>
                  </a:cubicBezTo>
                  <a:cubicBezTo>
                    <a:pt x="1296" y="992"/>
                    <a:pt x="1263" y="1019"/>
                    <a:pt x="1236" y="1086"/>
                  </a:cubicBezTo>
                  <a:cubicBezTo>
                    <a:pt x="1208" y="1136"/>
                    <a:pt x="1214" y="1174"/>
                    <a:pt x="1214" y="1230"/>
                  </a:cubicBezTo>
                  <a:cubicBezTo>
                    <a:pt x="1214" y="1285"/>
                    <a:pt x="1214" y="1318"/>
                    <a:pt x="1224" y="1374"/>
                  </a:cubicBezTo>
                  <a:lnTo>
                    <a:pt x="1224" y="1374"/>
                  </a:lnTo>
                  <a:cubicBezTo>
                    <a:pt x="1186" y="1391"/>
                    <a:pt x="1163" y="1396"/>
                    <a:pt x="1125" y="1407"/>
                  </a:cubicBezTo>
                  <a:cubicBezTo>
                    <a:pt x="1086" y="1418"/>
                    <a:pt x="1058" y="1429"/>
                    <a:pt x="1053" y="1473"/>
                  </a:cubicBezTo>
                  <a:lnTo>
                    <a:pt x="1053" y="1473"/>
                  </a:lnTo>
                  <a:cubicBezTo>
                    <a:pt x="1036" y="1450"/>
                    <a:pt x="1025" y="1434"/>
                    <a:pt x="1025" y="1407"/>
                  </a:cubicBezTo>
                  <a:cubicBezTo>
                    <a:pt x="1025" y="1285"/>
                    <a:pt x="1025" y="1285"/>
                    <a:pt x="1025" y="1285"/>
                  </a:cubicBezTo>
                  <a:cubicBezTo>
                    <a:pt x="1025" y="1257"/>
                    <a:pt x="1014" y="1246"/>
                    <a:pt x="1003" y="1224"/>
                  </a:cubicBezTo>
                  <a:cubicBezTo>
                    <a:pt x="992" y="1202"/>
                    <a:pt x="992" y="1174"/>
                    <a:pt x="964" y="1163"/>
                  </a:cubicBezTo>
                  <a:cubicBezTo>
                    <a:pt x="948" y="1141"/>
                    <a:pt x="931" y="1136"/>
                    <a:pt x="914" y="1108"/>
                  </a:cubicBezTo>
                  <a:cubicBezTo>
                    <a:pt x="909" y="1097"/>
                    <a:pt x="903" y="1086"/>
                    <a:pt x="892" y="1080"/>
                  </a:cubicBezTo>
                  <a:cubicBezTo>
                    <a:pt x="887" y="1075"/>
                    <a:pt x="875" y="1069"/>
                    <a:pt x="875" y="1058"/>
                  </a:cubicBezTo>
                  <a:cubicBezTo>
                    <a:pt x="875" y="1041"/>
                    <a:pt x="875" y="1041"/>
                    <a:pt x="875" y="1041"/>
                  </a:cubicBezTo>
                  <a:cubicBezTo>
                    <a:pt x="875" y="1025"/>
                    <a:pt x="870" y="1019"/>
                    <a:pt x="864" y="1003"/>
                  </a:cubicBezTo>
                  <a:cubicBezTo>
                    <a:pt x="859" y="997"/>
                    <a:pt x="853" y="986"/>
                    <a:pt x="848" y="980"/>
                  </a:cubicBezTo>
                  <a:cubicBezTo>
                    <a:pt x="842" y="980"/>
                    <a:pt x="848" y="975"/>
                    <a:pt x="848" y="975"/>
                  </a:cubicBezTo>
                  <a:cubicBezTo>
                    <a:pt x="848" y="947"/>
                    <a:pt x="848" y="947"/>
                    <a:pt x="848" y="947"/>
                  </a:cubicBezTo>
                  <a:cubicBezTo>
                    <a:pt x="848" y="936"/>
                    <a:pt x="831" y="931"/>
                    <a:pt x="825" y="925"/>
                  </a:cubicBezTo>
                  <a:cubicBezTo>
                    <a:pt x="815" y="919"/>
                    <a:pt x="809" y="908"/>
                    <a:pt x="792" y="908"/>
                  </a:cubicBezTo>
                  <a:cubicBezTo>
                    <a:pt x="787" y="908"/>
                    <a:pt x="787" y="908"/>
                    <a:pt x="787" y="908"/>
                  </a:cubicBezTo>
                  <a:cubicBezTo>
                    <a:pt x="781" y="908"/>
                    <a:pt x="781" y="886"/>
                    <a:pt x="781" y="881"/>
                  </a:cubicBezTo>
                  <a:cubicBezTo>
                    <a:pt x="781" y="875"/>
                    <a:pt x="781" y="870"/>
                    <a:pt x="776" y="864"/>
                  </a:cubicBezTo>
                  <a:cubicBezTo>
                    <a:pt x="776" y="859"/>
                    <a:pt x="770" y="859"/>
                    <a:pt x="764" y="859"/>
                  </a:cubicBezTo>
                  <a:cubicBezTo>
                    <a:pt x="759" y="864"/>
                    <a:pt x="759" y="842"/>
                    <a:pt x="759" y="836"/>
                  </a:cubicBezTo>
                  <a:cubicBezTo>
                    <a:pt x="759" y="825"/>
                    <a:pt x="764" y="825"/>
                    <a:pt x="764" y="814"/>
                  </a:cubicBezTo>
                  <a:cubicBezTo>
                    <a:pt x="764" y="798"/>
                    <a:pt x="759" y="786"/>
                    <a:pt x="748" y="770"/>
                  </a:cubicBezTo>
                  <a:cubicBezTo>
                    <a:pt x="731" y="725"/>
                    <a:pt x="720" y="698"/>
                    <a:pt x="687" y="665"/>
                  </a:cubicBezTo>
                  <a:cubicBezTo>
                    <a:pt x="665" y="637"/>
                    <a:pt x="648" y="620"/>
                    <a:pt x="626" y="593"/>
                  </a:cubicBezTo>
                  <a:cubicBezTo>
                    <a:pt x="621" y="587"/>
                    <a:pt x="615" y="587"/>
                    <a:pt x="609" y="581"/>
                  </a:cubicBezTo>
                  <a:cubicBezTo>
                    <a:pt x="598" y="565"/>
                    <a:pt x="587" y="554"/>
                    <a:pt x="571" y="543"/>
                  </a:cubicBezTo>
                  <a:cubicBezTo>
                    <a:pt x="559" y="532"/>
                    <a:pt x="559" y="520"/>
                    <a:pt x="549" y="515"/>
                  </a:cubicBezTo>
                  <a:cubicBezTo>
                    <a:pt x="543" y="509"/>
                    <a:pt x="537" y="504"/>
                    <a:pt x="532" y="498"/>
                  </a:cubicBezTo>
                  <a:cubicBezTo>
                    <a:pt x="526" y="493"/>
                    <a:pt x="521" y="498"/>
                    <a:pt x="521" y="493"/>
                  </a:cubicBezTo>
                  <a:cubicBezTo>
                    <a:pt x="521" y="471"/>
                    <a:pt x="521" y="471"/>
                    <a:pt x="521" y="471"/>
                  </a:cubicBezTo>
                  <a:cubicBezTo>
                    <a:pt x="521" y="460"/>
                    <a:pt x="515" y="460"/>
                    <a:pt x="510" y="454"/>
                  </a:cubicBezTo>
                  <a:cubicBezTo>
                    <a:pt x="488" y="432"/>
                    <a:pt x="488" y="432"/>
                    <a:pt x="488" y="432"/>
                  </a:cubicBezTo>
                  <a:cubicBezTo>
                    <a:pt x="476" y="421"/>
                    <a:pt x="471" y="415"/>
                    <a:pt x="454" y="404"/>
                  </a:cubicBezTo>
                  <a:cubicBezTo>
                    <a:pt x="421" y="376"/>
                    <a:pt x="399" y="365"/>
                    <a:pt x="371" y="332"/>
                  </a:cubicBezTo>
                  <a:cubicBezTo>
                    <a:pt x="343" y="304"/>
                    <a:pt x="327" y="288"/>
                    <a:pt x="299" y="260"/>
                  </a:cubicBezTo>
                  <a:cubicBezTo>
                    <a:pt x="293" y="254"/>
                    <a:pt x="288" y="254"/>
                    <a:pt x="283" y="249"/>
                  </a:cubicBezTo>
                  <a:lnTo>
                    <a:pt x="283" y="249"/>
                  </a:lnTo>
                  <a:cubicBezTo>
                    <a:pt x="338" y="221"/>
                    <a:pt x="355" y="177"/>
                    <a:pt x="416" y="177"/>
                  </a:cubicBezTo>
                  <a:cubicBezTo>
                    <a:pt x="449" y="177"/>
                    <a:pt x="471" y="188"/>
                    <a:pt x="510" y="188"/>
                  </a:cubicBezTo>
                  <a:cubicBezTo>
                    <a:pt x="532" y="188"/>
                    <a:pt x="549" y="182"/>
                    <a:pt x="571" y="182"/>
                  </a:cubicBezTo>
                  <a:cubicBezTo>
                    <a:pt x="571" y="172"/>
                    <a:pt x="571" y="166"/>
                    <a:pt x="571" y="149"/>
                  </a:cubicBezTo>
                  <a:cubicBezTo>
                    <a:pt x="571" y="99"/>
                    <a:pt x="526" y="77"/>
                    <a:pt x="526" y="27"/>
                  </a:cubicBezTo>
                  <a:cubicBezTo>
                    <a:pt x="526" y="0"/>
                    <a:pt x="526" y="0"/>
                    <a:pt x="526" y="0"/>
                  </a:cubicBezTo>
                  <a:cubicBezTo>
                    <a:pt x="559" y="22"/>
                    <a:pt x="576" y="55"/>
                    <a:pt x="615" y="55"/>
                  </a:cubicBezTo>
                  <a:cubicBezTo>
                    <a:pt x="643" y="55"/>
                    <a:pt x="659" y="39"/>
                    <a:pt x="687" y="44"/>
                  </a:cubicBezTo>
                  <a:close/>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107" name="Freeform 128">
              <a:extLst>
                <a:ext uri="{FF2B5EF4-FFF2-40B4-BE49-F238E27FC236}">
                  <a16:creationId xmlns:a16="http://schemas.microsoft.com/office/drawing/2014/main" xmlns="" id="{EDE97238-3870-4CC1-95B4-C6C7220BAE6B}"/>
                </a:ext>
              </a:extLst>
            </p:cNvPr>
            <p:cNvSpPr>
              <a:spLocks noChangeArrowheads="1"/>
            </p:cNvSpPr>
            <p:nvPr/>
          </p:nvSpPr>
          <p:spPr bwMode="auto">
            <a:xfrm>
              <a:off x="17032766" y="2862264"/>
              <a:ext cx="519079" cy="706437"/>
            </a:xfrm>
            <a:custGeom>
              <a:avLst/>
              <a:gdLst>
                <a:gd name="T0" fmla="*/ 582 w 1442"/>
                <a:gd name="T1" fmla="*/ 1835 h 1963"/>
                <a:gd name="T2" fmla="*/ 571 w 1442"/>
                <a:gd name="T3" fmla="*/ 1851 h 1963"/>
                <a:gd name="T4" fmla="*/ 549 w 1442"/>
                <a:gd name="T5" fmla="*/ 1940 h 1963"/>
                <a:gd name="T6" fmla="*/ 593 w 1442"/>
                <a:gd name="T7" fmla="*/ 1940 h 1963"/>
                <a:gd name="T8" fmla="*/ 626 w 1442"/>
                <a:gd name="T9" fmla="*/ 1912 h 1963"/>
                <a:gd name="T10" fmla="*/ 582 w 1442"/>
                <a:gd name="T11" fmla="*/ 1835 h 1963"/>
                <a:gd name="T12" fmla="*/ 44 w 1442"/>
                <a:gd name="T13" fmla="*/ 1170 h 1963"/>
                <a:gd name="T14" fmla="*/ 33 w 1442"/>
                <a:gd name="T15" fmla="*/ 1197 h 1963"/>
                <a:gd name="T16" fmla="*/ 61 w 1442"/>
                <a:gd name="T17" fmla="*/ 1236 h 1963"/>
                <a:gd name="T18" fmla="*/ 116 w 1442"/>
                <a:gd name="T19" fmla="*/ 1342 h 1963"/>
                <a:gd name="T20" fmla="*/ 150 w 1442"/>
                <a:gd name="T21" fmla="*/ 1375 h 1963"/>
                <a:gd name="T22" fmla="*/ 255 w 1442"/>
                <a:gd name="T23" fmla="*/ 1453 h 1963"/>
                <a:gd name="T24" fmla="*/ 294 w 1442"/>
                <a:gd name="T25" fmla="*/ 1535 h 1963"/>
                <a:gd name="T26" fmla="*/ 333 w 1442"/>
                <a:gd name="T27" fmla="*/ 1508 h 1963"/>
                <a:gd name="T28" fmla="*/ 360 w 1442"/>
                <a:gd name="T29" fmla="*/ 1369 h 1963"/>
                <a:gd name="T30" fmla="*/ 321 w 1442"/>
                <a:gd name="T31" fmla="*/ 1325 h 1963"/>
                <a:gd name="T32" fmla="*/ 249 w 1442"/>
                <a:gd name="T33" fmla="*/ 1258 h 1963"/>
                <a:gd name="T34" fmla="*/ 166 w 1442"/>
                <a:gd name="T35" fmla="*/ 1164 h 1963"/>
                <a:gd name="T36" fmla="*/ 128 w 1442"/>
                <a:gd name="T37" fmla="*/ 1148 h 1963"/>
                <a:gd name="T38" fmla="*/ 1402 w 1442"/>
                <a:gd name="T39" fmla="*/ 760 h 1963"/>
                <a:gd name="T40" fmla="*/ 1397 w 1442"/>
                <a:gd name="T41" fmla="*/ 771 h 1963"/>
                <a:gd name="T42" fmla="*/ 1441 w 1442"/>
                <a:gd name="T43" fmla="*/ 1048 h 1963"/>
                <a:gd name="T44" fmla="*/ 1308 w 1442"/>
                <a:gd name="T45" fmla="*/ 1247 h 1963"/>
                <a:gd name="T46" fmla="*/ 1380 w 1442"/>
                <a:gd name="T47" fmla="*/ 1303 h 1963"/>
                <a:gd name="T48" fmla="*/ 1330 w 1442"/>
                <a:gd name="T49" fmla="*/ 1458 h 1963"/>
                <a:gd name="T50" fmla="*/ 1258 w 1442"/>
                <a:gd name="T51" fmla="*/ 1469 h 1963"/>
                <a:gd name="T52" fmla="*/ 1169 w 1442"/>
                <a:gd name="T53" fmla="*/ 1441 h 1963"/>
                <a:gd name="T54" fmla="*/ 1214 w 1442"/>
                <a:gd name="T55" fmla="*/ 1596 h 1963"/>
                <a:gd name="T56" fmla="*/ 1059 w 1442"/>
                <a:gd name="T57" fmla="*/ 1591 h 1963"/>
                <a:gd name="T58" fmla="*/ 926 w 1442"/>
                <a:gd name="T59" fmla="*/ 1663 h 1963"/>
                <a:gd name="T60" fmla="*/ 865 w 1442"/>
                <a:gd name="T61" fmla="*/ 1619 h 1963"/>
                <a:gd name="T62" fmla="*/ 859 w 1442"/>
                <a:gd name="T63" fmla="*/ 1563 h 1963"/>
                <a:gd name="T64" fmla="*/ 837 w 1442"/>
                <a:gd name="T65" fmla="*/ 1513 h 1963"/>
                <a:gd name="T66" fmla="*/ 803 w 1442"/>
                <a:gd name="T67" fmla="*/ 1419 h 1963"/>
                <a:gd name="T68" fmla="*/ 787 w 1442"/>
                <a:gd name="T69" fmla="*/ 1347 h 1963"/>
                <a:gd name="T70" fmla="*/ 748 w 1442"/>
                <a:gd name="T71" fmla="*/ 1192 h 1963"/>
                <a:gd name="T72" fmla="*/ 709 w 1442"/>
                <a:gd name="T73" fmla="*/ 1131 h 1963"/>
                <a:gd name="T74" fmla="*/ 632 w 1442"/>
                <a:gd name="T75" fmla="*/ 965 h 1963"/>
                <a:gd name="T76" fmla="*/ 554 w 1442"/>
                <a:gd name="T77" fmla="*/ 926 h 1963"/>
                <a:gd name="T78" fmla="*/ 510 w 1442"/>
                <a:gd name="T79" fmla="*/ 909 h 1963"/>
                <a:gd name="T80" fmla="*/ 476 w 1442"/>
                <a:gd name="T81" fmla="*/ 876 h 1963"/>
                <a:gd name="T82" fmla="*/ 410 w 1442"/>
                <a:gd name="T83" fmla="*/ 832 h 1963"/>
                <a:gd name="T84" fmla="*/ 421 w 1442"/>
                <a:gd name="T85" fmla="*/ 804 h 1963"/>
                <a:gd name="T86" fmla="*/ 443 w 1442"/>
                <a:gd name="T87" fmla="*/ 660 h 1963"/>
                <a:gd name="T88" fmla="*/ 432 w 1442"/>
                <a:gd name="T89" fmla="*/ 488 h 1963"/>
                <a:gd name="T90" fmla="*/ 427 w 1442"/>
                <a:gd name="T91" fmla="*/ 133 h 1963"/>
                <a:gd name="T92" fmla="*/ 510 w 1442"/>
                <a:gd name="T93" fmla="*/ 0 h 1963"/>
                <a:gd name="T94" fmla="*/ 543 w 1442"/>
                <a:gd name="T95" fmla="*/ 45 h 1963"/>
                <a:gd name="T96" fmla="*/ 609 w 1442"/>
                <a:gd name="T97" fmla="*/ 72 h 1963"/>
                <a:gd name="T98" fmla="*/ 687 w 1442"/>
                <a:gd name="T99" fmla="*/ 111 h 1963"/>
                <a:gd name="T100" fmla="*/ 942 w 1442"/>
                <a:gd name="T101" fmla="*/ 294 h 1963"/>
                <a:gd name="T102" fmla="*/ 1014 w 1442"/>
                <a:gd name="T103" fmla="*/ 344 h 1963"/>
                <a:gd name="T104" fmla="*/ 1119 w 1442"/>
                <a:gd name="T105" fmla="*/ 427 h 1963"/>
                <a:gd name="T106" fmla="*/ 1241 w 1442"/>
                <a:gd name="T107" fmla="*/ 560 h 1963"/>
                <a:gd name="T108" fmla="*/ 1241 w 1442"/>
                <a:gd name="T109" fmla="*/ 649 h 1963"/>
                <a:gd name="T110" fmla="*/ 1269 w 1442"/>
                <a:gd name="T111" fmla="*/ 621 h 1963"/>
                <a:gd name="T112" fmla="*/ 1274 w 1442"/>
                <a:gd name="T113" fmla="*/ 627 h 1963"/>
                <a:gd name="T114" fmla="*/ 1280 w 1442"/>
                <a:gd name="T115" fmla="*/ 682 h 1963"/>
                <a:gd name="T116" fmla="*/ 1325 w 1442"/>
                <a:gd name="T117" fmla="*/ 616 h 1963"/>
                <a:gd name="T118" fmla="*/ 1358 w 1442"/>
                <a:gd name="T119" fmla="*/ 655 h 1963"/>
                <a:gd name="T120" fmla="*/ 1402 w 1442"/>
                <a:gd name="T121" fmla="*/ 760 h 19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442" h="1963">
                  <a:moveTo>
                    <a:pt x="582" y="1835"/>
                  </a:moveTo>
                  <a:lnTo>
                    <a:pt x="582" y="1835"/>
                  </a:lnTo>
                  <a:cubicBezTo>
                    <a:pt x="571" y="1835"/>
                    <a:pt x="571" y="1835"/>
                    <a:pt x="571" y="1835"/>
                  </a:cubicBezTo>
                  <a:cubicBezTo>
                    <a:pt x="571" y="1851"/>
                    <a:pt x="571" y="1851"/>
                    <a:pt x="571" y="1851"/>
                  </a:cubicBezTo>
                  <a:cubicBezTo>
                    <a:pt x="587" y="1896"/>
                    <a:pt x="587" y="1896"/>
                    <a:pt x="587" y="1896"/>
                  </a:cubicBezTo>
                  <a:cubicBezTo>
                    <a:pt x="571" y="1912"/>
                    <a:pt x="549" y="1918"/>
                    <a:pt x="549" y="1940"/>
                  </a:cubicBezTo>
                  <a:cubicBezTo>
                    <a:pt x="549" y="1951"/>
                    <a:pt x="560" y="1962"/>
                    <a:pt x="571" y="1962"/>
                  </a:cubicBezTo>
                  <a:cubicBezTo>
                    <a:pt x="587" y="1962"/>
                    <a:pt x="582" y="1946"/>
                    <a:pt x="593" y="1940"/>
                  </a:cubicBezTo>
                  <a:cubicBezTo>
                    <a:pt x="604" y="1934"/>
                    <a:pt x="615" y="1946"/>
                    <a:pt x="621" y="1934"/>
                  </a:cubicBezTo>
                  <a:cubicBezTo>
                    <a:pt x="632" y="1929"/>
                    <a:pt x="626" y="1923"/>
                    <a:pt x="626" y="1912"/>
                  </a:cubicBezTo>
                  <a:cubicBezTo>
                    <a:pt x="626" y="1890"/>
                    <a:pt x="615" y="1879"/>
                    <a:pt x="609" y="1862"/>
                  </a:cubicBezTo>
                  <a:cubicBezTo>
                    <a:pt x="599" y="1851"/>
                    <a:pt x="593" y="1840"/>
                    <a:pt x="582" y="1835"/>
                  </a:cubicBezTo>
                  <a:close/>
                  <a:moveTo>
                    <a:pt x="44" y="1170"/>
                  </a:moveTo>
                  <a:lnTo>
                    <a:pt x="44" y="1170"/>
                  </a:lnTo>
                  <a:cubicBezTo>
                    <a:pt x="28" y="1170"/>
                    <a:pt x="0" y="1159"/>
                    <a:pt x="0" y="1175"/>
                  </a:cubicBezTo>
                  <a:cubicBezTo>
                    <a:pt x="0" y="1192"/>
                    <a:pt x="22" y="1187"/>
                    <a:pt x="33" y="1197"/>
                  </a:cubicBezTo>
                  <a:cubicBezTo>
                    <a:pt x="39" y="1209"/>
                    <a:pt x="39" y="1220"/>
                    <a:pt x="44" y="1231"/>
                  </a:cubicBezTo>
                  <a:cubicBezTo>
                    <a:pt x="50" y="1231"/>
                    <a:pt x="55" y="1231"/>
                    <a:pt x="61" y="1236"/>
                  </a:cubicBezTo>
                  <a:cubicBezTo>
                    <a:pt x="77" y="1242"/>
                    <a:pt x="77" y="1253"/>
                    <a:pt x="89" y="1269"/>
                  </a:cubicBezTo>
                  <a:cubicBezTo>
                    <a:pt x="100" y="1297"/>
                    <a:pt x="105" y="1314"/>
                    <a:pt x="116" y="1342"/>
                  </a:cubicBezTo>
                  <a:cubicBezTo>
                    <a:pt x="122" y="1358"/>
                    <a:pt x="133" y="1364"/>
                    <a:pt x="133" y="1380"/>
                  </a:cubicBezTo>
                  <a:cubicBezTo>
                    <a:pt x="138" y="1380"/>
                    <a:pt x="144" y="1375"/>
                    <a:pt x="150" y="1375"/>
                  </a:cubicBezTo>
                  <a:cubicBezTo>
                    <a:pt x="172" y="1375"/>
                    <a:pt x="183" y="1391"/>
                    <a:pt x="200" y="1402"/>
                  </a:cubicBezTo>
                  <a:cubicBezTo>
                    <a:pt x="222" y="1419"/>
                    <a:pt x="244" y="1425"/>
                    <a:pt x="255" y="1453"/>
                  </a:cubicBezTo>
                  <a:cubicBezTo>
                    <a:pt x="261" y="1480"/>
                    <a:pt x="244" y="1508"/>
                    <a:pt x="266" y="1530"/>
                  </a:cubicBezTo>
                  <a:cubicBezTo>
                    <a:pt x="271" y="1541"/>
                    <a:pt x="283" y="1535"/>
                    <a:pt x="294" y="1535"/>
                  </a:cubicBezTo>
                  <a:cubicBezTo>
                    <a:pt x="305" y="1535"/>
                    <a:pt x="310" y="1541"/>
                    <a:pt x="316" y="1541"/>
                  </a:cubicBezTo>
                  <a:cubicBezTo>
                    <a:pt x="327" y="1541"/>
                    <a:pt x="327" y="1524"/>
                    <a:pt x="333" y="1508"/>
                  </a:cubicBezTo>
                  <a:cubicBezTo>
                    <a:pt x="338" y="1491"/>
                    <a:pt x="343" y="1475"/>
                    <a:pt x="349" y="1458"/>
                  </a:cubicBezTo>
                  <a:cubicBezTo>
                    <a:pt x="355" y="1425"/>
                    <a:pt x="360" y="1402"/>
                    <a:pt x="360" y="1369"/>
                  </a:cubicBezTo>
                  <a:cubicBezTo>
                    <a:pt x="360" y="1358"/>
                    <a:pt x="360" y="1347"/>
                    <a:pt x="355" y="1336"/>
                  </a:cubicBezTo>
                  <a:cubicBezTo>
                    <a:pt x="343" y="1325"/>
                    <a:pt x="327" y="1336"/>
                    <a:pt x="321" y="1325"/>
                  </a:cubicBezTo>
                  <a:cubicBezTo>
                    <a:pt x="305" y="1314"/>
                    <a:pt x="305" y="1292"/>
                    <a:pt x="288" y="1281"/>
                  </a:cubicBezTo>
                  <a:cubicBezTo>
                    <a:pt x="271" y="1269"/>
                    <a:pt x="261" y="1269"/>
                    <a:pt x="249" y="1258"/>
                  </a:cubicBezTo>
                  <a:cubicBezTo>
                    <a:pt x="227" y="1236"/>
                    <a:pt x="216" y="1220"/>
                    <a:pt x="200" y="1192"/>
                  </a:cubicBezTo>
                  <a:cubicBezTo>
                    <a:pt x="194" y="1175"/>
                    <a:pt x="177" y="1175"/>
                    <a:pt x="166" y="1164"/>
                  </a:cubicBezTo>
                  <a:cubicBezTo>
                    <a:pt x="161" y="1153"/>
                    <a:pt x="155" y="1136"/>
                    <a:pt x="138" y="1136"/>
                  </a:cubicBezTo>
                  <a:cubicBezTo>
                    <a:pt x="133" y="1136"/>
                    <a:pt x="133" y="1142"/>
                    <a:pt x="128" y="1148"/>
                  </a:cubicBezTo>
                  <a:cubicBezTo>
                    <a:pt x="100" y="1159"/>
                    <a:pt x="83" y="1170"/>
                    <a:pt x="44" y="1170"/>
                  </a:cubicBezTo>
                  <a:close/>
                  <a:moveTo>
                    <a:pt x="1402" y="760"/>
                  </a:moveTo>
                  <a:lnTo>
                    <a:pt x="1402" y="760"/>
                  </a:lnTo>
                  <a:cubicBezTo>
                    <a:pt x="1402" y="760"/>
                    <a:pt x="1397" y="765"/>
                    <a:pt x="1397" y="771"/>
                  </a:cubicBezTo>
                  <a:cubicBezTo>
                    <a:pt x="1397" y="793"/>
                    <a:pt x="1385" y="810"/>
                    <a:pt x="1385" y="832"/>
                  </a:cubicBezTo>
                  <a:cubicBezTo>
                    <a:pt x="1385" y="921"/>
                    <a:pt x="1441" y="965"/>
                    <a:pt x="1441" y="1048"/>
                  </a:cubicBezTo>
                  <a:cubicBezTo>
                    <a:pt x="1441" y="1109"/>
                    <a:pt x="1413" y="1142"/>
                    <a:pt x="1374" y="1181"/>
                  </a:cubicBezTo>
                  <a:cubicBezTo>
                    <a:pt x="1347" y="1203"/>
                    <a:pt x="1308" y="1209"/>
                    <a:pt x="1308" y="1247"/>
                  </a:cubicBezTo>
                  <a:cubicBezTo>
                    <a:pt x="1308" y="1253"/>
                    <a:pt x="1325" y="1258"/>
                    <a:pt x="1330" y="1264"/>
                  </a:cubicBezTo>
                  <a:cubicBezTo>
                    <a:pt x="1352" y="1275"/>
                    <a:pt x="1369" y="1281"/>
                    <a:pt x="1380" y="1303"/>
                  </a:cubicBezTo>
                  <a:cubicBezTo>
                    <a:pt x="1397" y="1330"/>
                    <a:pt x="1391" y="1353"/>
                    <a:pt x="1391" y="1386"/>
                  </a:cubicBezTo>
                  <a:cubicBezTo>
                    <a:pt x="1391" y="1419"/>
                    <a:pt x="1363" y="1453"/>
                    <a:pt x="1330" y="1458"/>
                  </a:cubicBezTo>
                  <a:lnTo>
                    <a:pt x="1330" y="1458"/>
                  </a:lnTo>
                  <a:cubicBezTo>
                    <a:pt x="1302" y="1453"/>
                    <a:pt x="1286" y="1469"/>
                    <a:pt x="1258" y="1469"/>
                  </a:cubicBezTo>
                  <a:cubicBezTo>
                    <a:pt x="1219" y="1469"/>
                    <a:pt x="1202" y="1436"/>
                    <a:pt x="1169" y="1414"/>
                  </a:cubicBezTo>
                  <a:cubicBezTo>
                    <a:pt x="1169" y="1441"/>
                    <a:pt x="1169" y="1441"/>
                    <a:pt x="1169" y="1441"/>
                  </a:cubicBezTo>
                  <a:cubicBezTo>
                    <a:pt x="1169" y="1491"/>
                    <a:pt x="1214" y="1513"/>
                    <a:pt x="1214" y="1563"/>
                  </a:cubicBezTo>
                  <a:cubicBezTo>
                    <a:pt x="1214" y="1580"/>
                    <a:pt x="1214" y="1586"/>
                    <a:pt x="1214" y="1596"/>
                  </a:cubicBezTo>
                  <a:cubicBezTo>
                    <a:pt x="1192" y="1596"/>
                    <a:pt x="1175" y="1602"/>
                    <a:pt x="1153" y="1602"/>
                  </a:cubicBezTo>
                  <a:cubicBezTo>
                    <a:pt x="1114" y="1602"/>
                    <a:pt x="1092" y="1591"/>
                    <a:pt x="1059" y="1591"/>
                  </a:cubicBezTo>
                  <a:cubicBezTo>
                    <a:pt x="998" y="1591"/>
                    <a:pt x="981" y="1635"/>
                    <a:pt x="926" y="1663"/>
                  </a:cubicBezTo>
                  <a:lnTo>
                    <a:pt x="926" y="1663"/>
                  </a:lnTo>
                  <a:cubicBezTo>
                    <a:pt x="914" y="1657"/>
                    <a:pt x="903" y="1652"/>
                    <a:pt x="887" y="1641"/>
                  </a:cubicBezTo>
                  <a:cubicBezTo>
                    <a:pt x="881" y="1635"/>
                    <a:pt x="865" y="1630"/>
                    <a:pt x="865" y="1619"/>
                  </a:cubicBezTo>
                  <a:cubicBezTo>
                    <a:pt x="865" y="1613"/>
                    <a:pt x="870" y="1608"/>
                    <a:pt x="870" y="1602"/>
                  </a:cubicBezTo>
                  <a:cubicBezTo>
                    <a:pt x="870" y="1586"/>
                    <a:pt x="859" y="1580"/>
                    <a:pt x="859" y="1563"/>
                  </a:cubicBezTo>
                  <a:cubicBezTo>
                    <a:pt x="859" y="1530"/>
                    <a:pt x="859" y="1530"/>
                    <a:pt x="859" y="1530"/>
                  </a:cubicBezTo>
                  <a:cubicBezTo>
                    <a:pt x="859" y="1519"/>
                    <a:pt x="848" y="1513"/>
                    <a:pt x="837" y="1513"/>
                  </a:cubicBezTo>
                  <a:cubicBezTo>
                    <a:pt x="831" y="1513"/>
                    <a:pt x="837" y="1480"/>
                    <a:pt x="837" y="1475"/>
                  </a:cubicBezTo>
                  <a:cubicBezTo>
                    <a:pt x="837" y="1447"/>
                    <a:pt x="826" y="1430"/>
                    <a:pt x="803" y="1419"/>
                  </a:cubicBezTo>
                  <a:cubicBezTo>
                    <a:pt x="803" y="1397"/>
                    <a:pt x="803" y="1397"/>
                    <a:pt x="803" y="1397"/>
                  </a:cubicBezTo>
                  <a:cubicBezTo>
                    <a:pt x="803" y="1375"/>
                    <a:pt x="793" y="1364"/>
                    <a:pt x="787" y="1347"/>
                  </a:cubicBezTo>
                  <a:cubicBezTo>
                    <a:pt x="776" y="1308"/>
                    <a:pt x="776" y="1292"/>
                    <a:pt x="759" y="1253"/>
                  </a:cubicBezTo>
                  <a:cubicBezTo>
                    <a:pt x="754" y="1231"/>
                    <a:pt x="754" y="1214"/>
                    <a:pt x="748" y="1192"/>
                  </a:cubicBezTo>
                  <a:cubicBezTo>
                    <a:pt x="737" y="1175"/>
                    <a:pt x="726" y="1170"/>
                    <a:pt x="720" y="1159"/>
                  </a:cubicBezTo>
                  <a:cubicBezTo>
                    <a:pt x="715" y="1148"/>
                    <a:pt x="715" y="1142"/>
                    <a:pt x="709" y="1131"/>
                  </a:cubicBezTo>
                  <a:cubicBezTo>
                    <a:pt x="704" y="1103"/>
                    <a:pt x="704" y="1081"/>
                    <a:pt x="682" y="1059"/>
                  </a:cubicBezTo>
                  <a:cubicBezTo>
                    <a:pt x="654" y="1026"/>
                    <a:pt x="660" y="998"/>
                    <a:pt x="632" y="965"/>
                  </a:cubicBezTo>
                  <a:cubicBezTo>
                    <a:pt x="621" y="948"/>
                    <a:pt x="609" y="943"/>
                    <a:pt x="587" y="937"/>
                  </a:cubicBezTo>
                  <a:cubicBezTo>
                    <a:pt x="576" y="931"/>
                    <a:pt x="565" y="926"/>
                    <a:pt x="554" y="926"/>
                  </a:cubicBezTo>
                  <a:cubicBezTo>
                    <a:pt x="549" y="926"/>
                    <a:pt x="537" y="926"/>
                    <a:pt x="537" y="921"/>
                  </a:cubicBezTo>
                  <a:cubicBezTo>
                    <a:pt x="537" y="904"/>
                    <a:pt x="526" y="909"/>
                    <a:pt x="510" y="909"/>
                  </a:cubicBezTo>
                  <a:cubicBezTo>
                    <a:pt x="499" y="909"/>
                    <a:pt x="499" y="898"/>
                    <a:pt x="493" y="887"/>
                  </a:cubicBezTo>
                  <a:cubicBezTo>
                    <a:pt x="488" y="882"/>
                    <a:pt x="482" y="882"/>
                    <a:pt x="476" y="876"/>
                  </a:cubicBezTo>
                  <a:cubicBezTo>
                    <a:pt x="466" y="865"/>
                    <a:pt x="460" y="859"/>
                    <a:pt x="449" y="854"/>
                  </a:cubicBezTo>
                  <a:cubicBezTo>
                    <a:pt x="432" y="843"/>
                    <a:pt x="421" y="837"/>
                    <a:pt x="410" y="832"/>
                  </a:cubicBezTo>
                  <a:lnTo>
                    <a:pt x="410" y="832"/>
                  </a:lnTo>
                  <a:cubicBezTo>
                    <a:pt x="410" y="821"/>
                    <a:pt x="415" y="815"/>
                    <a:pt x="421" y="804"/>
                  </a:cubicBezTo>
                  <a:cubicBezTo>
                    <a:pt x="427" y="776"/>
                    <a:pt x="421" y="754"/>
                    <a:pt x="432" y="726"/>
                  </a:cubicBezTo>
                  <a:cubicBezTo>
                    <a:pt x="438" y="704"/>
                    <a:pt x="443" y="688"/>
                    <a:pt x="443" y="660"/>
                  </a:cubicBezTo>
                  <a:cubicBezTo>
                    <a:pt x="443" y="610"/>
                    <a:pt x="438" y="577"/>
                    <a:pt x="432" y="527"/>
                  </a:cubicBezTo>
                  <a:cubicBezTo>
                    <a:pt x="432" y="488"/>
                    <a:pt x="432" y="488"/>
                    <a:pt x="432" y="488"/>
                  </a:cubicBezTo>
                  <a:cubicBezTo>
                    <a:pt x="355" y="261"/>
                    <a:pt x="355" y="261"/>
                    <a:pt x="355" y="261"/>
                  </a:cubicBezTo>
                  <a:cubicBezTo>
                    <a:pt x="360" y="205"/>
                    <a:pt x="399" y="183"/>
                    <a:pt x="427" y="133"/>
                  </a:cubicBezTo>
                  <a:cubicBezTo>
                    <a:pt x="449" y="78"/>
                    <a:pt x="454" y="28"/>
                    <a:pt x="510" y="0"/>
                  </a:cubicBezTo>
                  <a:lnTo>
                    <a:pt x="510" y="0"/>
                  </a:lnTo>
                  <a:cubicBezTo>
                    <a:pt x="515" y="12"/>
                    <a:pt x="515" y="28"/>
                    <a:pt x="521" y="34"/>
                  </a:cubicBezTo>
                  <a:cubicBezTo>
                    <a:pt x="532" y="39"/>
                    <a:pt x="537" y="39"/>
                    <a:pt x="543" y="45"/>
                  </a:cubicBezTo>
                  <a:cubicBezTo>
                    <a:pt x="593" y="45"/>
                    <a:pt x="593" y="45"/>
                    <a:pt x="593" y="45"/>
                  </a:cubicBezTo>
                  <a:cubicBezTo>
                    <a:pt x="599" y="50"/>
                    <a:pt x="599" y="62"/>
                    <a:pt x="609" y="72"/>
                  </a:cubicBezTo>
                  <a:cubicBezTo>
                    <a:pt x="615" y="78"/>
                    <a:pt x="626" y="78"/>
                    <a:pt x="637" y="84"/>
                  </a:cubicBezTo>
                  <a:cubicBezTo>
                    <a:pt x="643" y="84"/>
                    <a:pt x="687" y="111"/>
                    <a:pt x="687" y="111"/>
                  </a:cubicBezTo>
                  <a:cubicBezTo>
                    <a:pt x="698" y="172"/>
                    <a:pt x="748" y="195"/>
                    <a:pt x="809" y="217"/>
                  </a:cubicBezTo>
                  <a:cubicBezTo>
                    <a:pt x="865" y="239"/>
                    <a:pt x="892" y="256"/>
                    <a:pt x="942" y="294"/>
                  </a:cubicBezTo>
                  <a:cubicBezTo>
                    <a:pt x="953" y="300"/>
                    <a:pt x="959" y="316"/>
                    <a:pt x="970" y="322"/>
                  </a:cubicBezTo>
                  <a:cubicBezTo>
                    <a:pt x="986" y="333"/>
                    <a:pt x="1003" y="333"/>
                    <a:pt x="1014" y="344"/>
                  </a:cubicBezTo>
                  <a:cubicBezTo>
                    <a:pt x="1036" y="361"/>
                    <a:pt x="1031" y="383"/>
                    <a:pt x="1053" y="394"/>
                  </a:cubicBezTo>
                  <a:cubicBezTo>
                    <a:pt x="1075" y="405"/>
                    <a:pt x="1097" y="411"/>
                    <a:pt x="1119" y="427"/>
                  </a:cubicBezTo>
                  <a:cubicBezTo>
                    <a:pt x="1147" y="444"/>
                    <a:pt x="1158" y="461"/>
                    <a:pt x="1180" y="477"/>
                  </a:cubicBezTo>
                  <a:cubicBezTo>
                    <a:pt x="1208" y="505"/>
                    <a:pt x="1241" y="516"/>
                    <a:pt x="1241" y="560"/>
                  </a:cubicBezTo>
                  <a:cubicBezTo>
                    <a:pt x="1241" y="582"/>
                    <a:pt x="1230" y="599"/>
                    <a:pt x="1230" y="627"/>
                  </a:cubicBezTo>
                  <a:cubicBezTo>
                    <a:pt x="1230" y="632"/>
                    <a:pt x="1236" y="643"/>
                    <a:pt x="1241" y="649"/>
                  </a:cubicBezTo>
                  <a:lnTo>
                    <a:pt x="1241" y="649"/>
                  </a:lnTo>
                  <a:cubicBezTo>
                    <a:pt x="1252" y="638"/>
                    <a:pt x="1258" y="627"/>
                    <a:pt x="1269" y="621"/>
                  </a:cubicBezTo>
                  <a:cubicBezTo>
                    <a:pt x="1274" y="621"/>
                    <a:pt x="1274" y="621"/>
                    <a:pt x="1274" y="621"/>
                  </a:cubicBezTo>
                  <a:cubicBezTo>
                    <a:pt x="1274" y="627"/>
                    <a:pt x="1274" y="627"/>
                    <a:pt x="1274" y="627"/>
                  </a:cubicBezTo>
                  <a:cubicBezTo>
                    <a:pt x="1274" y="671"/>
                    <a:pt x="1274" y="671"/>
                    <a:pt x="1274" y="671"/>
                  </a:cubicBezTo>
                  <a:cubicBezTo>
                    <a:pt x="1274" y="677"/>
                    <a:pt x="1280" y="677"/>
                    <a:pt x="1280" y="682"/>
                  </a:cubicBezTo>
                  <a:cubicBezTo>
                    <a:pt x="1280" y="688"/>
                    <a:pt x="1280" y="688"/>
                    <a:pt x="1280" y="682"/>
                  </a:cubicBezTo>
                  <a:cubicBezTo>
                    <a:pt x="1308" y="665"/>
                    <a:pt x="1302" y="632"/>
                    <a:pt x="1325" y="616"/>
                  </a:cubicBezTo>
                  <a:cubicBezTo>
                    <a:pt x="1330" y="616"/>
                    <a:pt x="1330" y="616"/>
                    <a:pt x="1330" y="616"/>
                  </a:cubicBezTo>
                  <a:cubicBezTo>
                    <a:pt x="1335" y="632"/>
                    <a:pt x="1347" y="638"/>
                    <a:pt x="1358" y="655"/>
                  </a:cubicBezTo>
                  <a:cubicBezTo>
                    <a:pt x="1374" y="677"/>
                    <a:pt x="1374" y="693"/>
                    <a:pt x="1385" y="726"/>
                  </a:cubicBezTo>
                  <a:cubicBezTo>
                    <a:pt x="1391" y="737"/>
                    <a:pt x="1397" y="749"/>
                    <a:pt x="1402" y="760"/>
                  </a:cubicBezTo>
                  <a:close/>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108" name="Freeform 129">
              <a:extLst>
                <a:ext uri="{FF2B5EF4-FFF2-40B4-BE49-F238E27FC236}">
                  <a16:creationId xmlns:a16="http://schemas.microsoft.com/office/drawing/2014/main" xmlns="" id="{1CA60C06-7AD4-4AA0-8C05-D92776E6D165}"/>
                </a:ext>
              </a:extLst>
            </p:cNvPr>
            <p:cNvSpPr>
              <a:spLocks noChangeArrowheads="1"/>
            </p:cNvSpPr>
            <p:nvPr/>
          </p:nvSpPr>
          <p:spPr bwMode="auto">
            <a:xfrm>
              <a:off x="16723224" y="2595564"/>
              <a:ext cx="493680" cy="592137"/>
            </a:xfrm>
            <a:custGeom>
              <a:avLst/>
              <a:gdLst>
                <a:gd name="T0" fmla="*/ 305 w 1370"/>
                <a:gd name="T1" fmla="*/ 1280 h 1647"/>
                <a:gd name="T2" fmla="*/ 305 w 1370"/>
                <a:gd name="T3" fmla="*/ 1358 h 1647"/>
                <a:gd name="T4" fmla="*/ 366 w 1370"/>
                <a:gd name="T5" fmla="*/ 1407 h 1647"/>
                <a:gd name="T6" fmla="*/ 543 w 1370"/>
                <a:gd name="T7" fmla="*/ 1513 h 1647"/>
                <a:gd name="T8" fmla="*/ 571 w 1370"/>
                <a:gd name="T9" fmla="*/ 1452 h 1647"/>
                <a:gd name="T10" fmla="*/ 504 w 1370"/>
                <a:gd name="T11" fmla="*/ 1419 h 1647"/>
                <a:gd name="T12" fmla="*/ 449 w 1370"/>
                <a:gd name="T13" fmla="*/ 1346 h 1647"/>
                <a:gd name="T14" fmla="*/ 377 w 1370"/>
                <a:gd name="T15" fmla="*/ 1319 h 1647"/>
                <a:gd name="T16" fmla="*/ 881 w 1370"/>
                <a:gd name="T17" fmla="*/ 1574 h 1647"/>
                <a:gd name="T18" fmla="*/ 959 w 1370"/>
                <a:gd name="T19" fmla="*/ 1640 h 1647"/>
                <a:gd name="T20" fmla="*/ 953 w 1370"/>
                <a:gd name="T21" fmla="*/ 1568 h 1647"/>
                <a:gd name="T22" fmla="*/ 881 w 1370"/>
                <a:gd name="T23" fmla="*/ 1574 h 1647"/>
                <a:gd name="T24" fmla="*/ 111 w 1370"/>
                <a:gd name="T25" fmla="*/ 61 h 1647"/>
                <a:gd name="T26" fmla="*/ 128 w 1370"/>
                <a:gd name="T27" fmla="*/ 16 h 1647"/>
                <a:gd name="T28" fmla="*/ 5 w 1370"/>
                <a:gd name="T29" fmla="*/ 77 h 1647"/>
                <a:gd name="T30" fmla="*/ 50 w 1370"/>
                <a:gd name="T31" fmla="*/ 122 h 1647"/>
                <a:gd name="T32" fmla="*/ 1369 w 1370"/>
                <a:gd name="T33" fmla="*/ 742 h 1647"/>
                <a:gd name="T34" fmla="*/ 1214 w 1370"/>
                <a:gd name="T35" fmla="*/ 1003 h 1647"/>
                <a:gd name="T36" fmla="*/ 1302 w 1370"/>
                <a:gd name="T37" fmla="*/ 1402 h 1647"/>
                <a:gd name="T38" fmla="*/ 1269 w 1370"/>
                <a:gd name="T39" fmla="*/ 1574 h 1647"/>
                <a:gd name="T40" fmla="*/ 1225 w 1370"/>
                <a:gd name="T41" fmla="*/ 1552 h 1647"/>
                <a:gd name="T42" fmla="*/ 1142 w 1370"/>
                <a:gd name="T43" fmla="*/ 1552 h 1647"/>
                <a:gd name="T44" fmla="*/ 1103 w 1370"/>
                <a:gd name="T45" fmla="*/ 1468 h 1647"/>
                <a:gd name="T46" fmla="*/ 1092 w 1370"/>
                <a:gd name="T47" fmla="*/ 1346 h 1647"/>
                <a:gd name="T48" fmla="*/ 942 w 1370"/>
                <a:gd name="T49" fmla="*/ 1169 h 1647"/>
                <a:gd name="T50" fmla="*/ 864 w 1370"/>
                <a:gd name="T51" fmla="*/ 1080 h 1647"/>
                <a:gd name="T52" fmla="*/ 793 w 1370"/>
                <a:gd name="T53" fmla="*/ 986 h 1647"/>
                <a:gd name="T54" fmla="*/ 737 w 1370"/>
                <a:gd name="T55" fmla="*/ 925 h 1647"/>
                <a:gd name="T56" fmla="*/ 648 w 1370"/>
                <a:gd name="T57" fmla="*/ 920 h 1647"/>
                <a:gd name="T58" fmla="*/ 482 w 1370"/>
                <a:gd name="T59" fmla="*/ 754 h 1647"/>
                <a:gd name="T60" fmla="*/ 432 w 1370"/>
                <a:gd name="T61" fmla="*/ 742 h 1647"/>
                <a:gd name="T62" fmla="*/ 310 w 1370"/>
                <a:gd name="T63" fmla="*/ 621 h 1647"/>
                <a:gd name="T64" fmla="*/ 233 w 1370"/>
                <a:gd name="T65" fmla="*/ 548 h 1647"/>
                <a:gd name="T66" fmla="*/ 194 w 1370"/>
                <a:gd name="T67" fmla="*/ 521 h 1647"/>
                <a:gd name="T68" fmla="*/ 138 w 1370"/>
                <a:gd name="T69" fmla="*/ 432 h 1647"/>
                <a:gd name="T70" fmla="*/ 61 w 1370"/>
                <a:gd name="T71" fmla="*/ 249 h 1647"/>
                <a:gd name="T72" fmla="*/ 50 w 1370"/>
                <a:gd name="T73" fmla="*/ 161 h 1647"/>
                <a:gd name="T74" fmla="*/ 144 w 1370"/>
                <a:gd name="T75" fmla="*/ 105 h 1647"/>
                <a:gd name="T76" fmla="*/ 322 w 1370"/>
                <a:gd name="T77" fmla="*/ 149 h 1647"/>
                <a:gd name="T78" fmla="*/ 432 w 1370"/>
                <a:gd name="T79" fmla="*/ 255 h 1647"/>
                <a:gd name="T80" fmla="*/ 576 w 1370"/>
                <a:gd name="T81" fmla="*/ 294 h 1647"/>
                <a:gd name="T82" fmla="*/ 748 w 1370"/>
                <a:gd name="T83" fmla="*/ 272 h 1647"/>
                <a:gd name="T84" fmla="*/ 909 w 1370"/>
                <a:gd name="T85" fmla="*/ 327 h 1647"/>
                <a:gd name="T86" fmla="*/ 1031 w 1370"/>
                <a:gd name="T87" fmla="*/ 277 h 1647"/>
                <a:gd name="T88" fmla="*/ 1164 w 1370"/>
                <a:gd name="T89" fmla="*/ 399 h 1647"/>
                <a:gd name="T90" fmla="*/ 1253 w 1370"/>
                <a:gd name="T91" fmla="*/ 532 h 1647"/>
                <a:gd name="T92" fmla="*/ 1358 w 1370"/>
                <a:gd name="T93" fmla="*/ 687 h 1647"/>
                <a:gd name="T94" fmla="*/ 1358 w 1370"/>
                <a:gd name="T95" fmla="*/ 737 h 16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370" h="1647">
                  <a:moveTo>
                    <a:pt x="322" y="1269"/>
                  </a:moveTo>
                  <a:lnTo>
                    <a:pt x="322" y="1269"/>
                  </a:lnTo>
                  <a:cubicBezTo>
                    <a:pt x="316" y="1274"/>
                    <a:pt x="305" y="1269"/>
                    <a:pt x="305" y="1280"/>
                  </a:cubicBezTo>
                  <a:cubicBezTo>
                    <a:pt x="294" y="1286"/>
                    <a:pt x="299" y="1297"/>
                    <a:pt x="294" y="1308"/>
                  </a:cubicBezTo>
                  <a:cubicBezTo>
                    <a:pt x="288" y="1319"/>
                    <a:pt x="271" y="1313"/>
                    <a:pt x="266" y="1319"/>
                  </a:cubicBezTo>
                  <a:cubicBezTo>
                    <a:pt x="277" y="1335"/>
                    <a:pt x="288" y="1341"/>
                    <a:pt x="305" y="1358"/>
                  </a:cubicBezTo>
                  <a:cubicBezTo>
                    <a:pt x="310" y="1369"/>
                    <a:pt x="299" y="1397"/>
                    <a:pt x="316" y="1397"/>
                  </a:cubicBezTo>
                  <a:cubicBezTo>
                    <a:pt x="322" y="1397"/>
                    <a:pt x="327" y="1391"/>
                    <a:pt x="332" y="1391"/>
                  </a:cubicBezTo>
                  <a:cubicBezTo>
                    <a:pt x="349" y="1391"/>
                    <a:pt x="355" y="1407"/>
                    <a:pt x="366" y="1407"/>
                  </a:cubicBezTo>
                  <a:cubicBezTo>
                    <a:pt x="394" y="1413"/>
                    <a:pt x="404" y="1413"/>
                    <a:pt x="427" y="1424"/>
                  </a:cubicBezTo>
                  <a:cubicBezTo>
                    <a:pt x="465" y="1435"/>
                    <a:pt x="477" y="1463"/>
                    <a:pt x="515" y="1479"/>
                  </a:cubicBezTo>
                  <a:cubicBezTo>
                    <a:pt x="527" y="1491"/>
                    <a:pt x="532" y="1502"/>
                    <a:pt x="543" y="1513"/>
                  </a:cubicBezTo>
                  <a:cubicBezTo>
                    <a:pt x="554" y="1524"/>
                    <a:pt x="565" y="1518"/>
                    <a:pt x="576" y="1518"/>
                  </a:cubicBezTo>
                  <a:cubicBezTo>
                    <a:pt x="593" y="1518"/>
                    <a:pt x="610" y="1513"/>
                    <a:pt x="610" y="1496"/>
                  </a:cubicBezTo>
                  <a:cubicBezTo>
                    <a:pt x="610" y="1474"/>
                    <a:pt x="593" y="1452"/>
                    <a:pt x="571" y="1452"/>
                  </a:cubicBezTo>
                  <a:cubicBezTo>
                    <a:pt x="571" y="1452"/>
                    <a:pt x="565" y="1457"/>
                    <a:pt x="560" y="1457"/>
                  </a:cubicBezTo>
                  <a:cubicBezTo>
                    <a:pt x="549" y="1457"/>
                    <a:pt x="549" y="1435"/>
                    <a:pt x="537" y="1430"/>
                  </a:cubicBezTo>
                  <a:cubicBezTo>
                    <a:pt x="527" y="1419"/>
                    <a:pt x="515" y="1424"/>
                    <a:pt x="504" y="1419"/>
                  </a:cubicBezTo>
                  <a:cubicBezTo>
                    <a:pt x="488" y="1413"/>
                    <a:pt x="488" y="1402"/>
                    <a:pt x="471" y="1397"/>
                  </a:cubicBezTo>
                  <a:cubicBezTo>
                    <a:pt x="460" y="1385"/>
                    <a:pt x="443" y="1385"/>
                    <a:pt x="443" y="1369"/>
                  </a:cubicBezTo>
                  <a:cubicBezTo>
                    <a:pt x="443" y="1363"/>
                    <a:pt x="449" y="1358"/>
                    <a:pt x="449" y="1346"/>
                  </a:cubicBezTo>
                  <a:cubicBezTo>
                    <a:pt x="438" y="1346"/>
                    <a:pt x="432" y="1335"/>
                    <a:pt x="421" y="1335"/>
                  </a:cubicBezTo>
                  <a:cubicBezTo>
                    <a:pt x="421" y="1335"/>
                    <a:pt x="416" y="1341"/>
                    <a:pt x="410" y="1341"/>
                  </a:cubicBezTo>
                  <a:cubicBezTo>
                    <a:pt x="394" y="1341"/>
                    <a:pt x="388" y="1330"/>
                    <a:pt x="377" y="1319"/>
                  </a:cubicBezTo>
                  <a:cubicBezTo>
                    <a:pt x="366" y="1308"/>
                    <a:pt x="349" y="1297"/>
                    <a:pt x="349" y="1280"/>
                  </a:cubicBezTo>
                  <a:cubicBezTo>
                    <a:pt x="338" y="1274"/>
                    <a:pt x="332" y="1274"/>
                    <a:pt x="322" y="1269"/>
                  </a:cubicBezTo>
                  <a:close/>
                  <a:moveTo>
                    <a:pt x="881" y="1574"/>
                  </a:moveTo>
                  <a:lnTo>
                    <a:pt x="881" y="1574"/>
                  </a:lnTo>
                  <a:cubicBezTo>
                    <a:pt x="892" y="1585"/>
                    <a:pt x="903" y="1585"/>
                    <a:pt x="914" y="1596"/>
                  </a:cubicBezTo>
                  <a:cubicBezTo>
                    <a:pt x="936" y="1607"/>
                    <a:pt x="942" y="1624"/>
                    <a:pt x="959" y="1640"/>
                  </a:cubicBezTo>
                  <a:cubicBezTo>
                    <a:pt x="964" y="1646"/>
                    <a:pt x="964" y="1646"/>
                    <a:pt x="964" y="1640"/>
                  </a:cubicBezTo>
                  <a:cubicBezTo>
                    <a:pt x="964" y="1629"/>
                    <a:pt x="964" y="1624"/>
                    <a:pt x="964" y="1612"/>
                  </a:cubicBezTo>
                  <a:cubicBezTo>
                    <a:pt x="964" y="1596"/>
                    <a:pt x="970" y="1579"/>
                    <a:pt x="953" y="1568"/>
                  </a:cubicBezTo>
                  <a:cubicBezTo>
                    <a:pt x="948" y="1563"/>
                    <a:pt x="936" y="1568"/>
                    <a:pt x="926" y="1568"/>
                  </a:cubicBezTo>
                  <a:cubicBezTo>
                    <a:pt x="909" y="1568"/>
                    <a:pt x="898" y="1568"/>
                    <a:pt x="887" y="1568"/>
                  </a:cubicBezTo>
                  <a:cubicBezTo>
                    <a:pt x="876" y="1568"/>
                    <a:pt x="876" y="1568"/>
                    <a:pt x="881" y="1574"/>
                  </a:cubicBezTo>
                  <a:close/>
                  <a:moveTo>
                    <a:pt x="94" y="50"/>
                  </a:moveTo>
                  <a:lnTo>
                    <a:pt x="94" y="50"/>
                  </a:lnTo>
                  <a:cubicBezTo>
                    <a:pt x="100" y="55"/>
                    <a:pt x="105" y="61"/>
                    <a:pt x="111" y="61"/>
                  </a:cubicBezTo>
                  <a:cubicBezTo>
                    <a:pt x="128" y="61"/>
                    <a:pt x="128" y="61"/>
                    <a:pt x="128" y="61"/>
                  </a:cubicBezTo>
                  <a:cubicBezTo>
                    <a:pt x="128" y="39"/>
                    <a:pt x="128" y="39"/>
                    <a:pt x="128" y="39"/>
                  </a:cubicBezTo>
                  <a:cubicBezTo>
                    <a:pt x="128" y="33"/>
                    <a:pt x="133" y="22"/>
                    <a:pt x="128" y="16"/>
                  </a:cubicBezTo>
                  <a:cubicBezTo>
                    <a:pt x="122" y="6"/>
                    <a:pt x="116" y="22"/>
                    <a:pt x="105" y="22"/>
                  </a:cubicBezTo>
                  <a:cubicBezTo>
                    <a:pt x="89" y="28"/>
                    <a:pt x="39" y="0"/>
                    <a:pt x="94" y="50"/>
                  </a:cubicBezTo>
                  <a:close/>
                  <a:moveTo>
                    <a:pt x="5" y="77"/>
                  </a:moveTo>
                  <a:lnTo>
                    <a:pt x="5" y="77"/>
                  </a:lnTo>
                  <a:cubicBezTo>
                    <a:pt x="5" y="83"/>
                    <a:pt x="5" y="89"/>
                    <a:pt x="0" y="94"/>
                  </a:cubicBezTo>
                  <a:cubicBezTo>
                    <a:pt x="22" y="100"/>
                    <a:pt x="33" y="111"/>
                    <a:pt x="50" y="122"/>
                  </a:cubicBezTo>
                  <a:cubicBezTo>
                    <a:pt x="50" y="116"/>
                    <a:pt x="56" y="111"/>
                    <a:pt x="56" y="111"/>
                  </a:cubicBezTo>
                  <a:cubicBezTo>
                    <a:pt x="56" y="89"/>
                    <a:pt x="28" y="83"/>
                    <a:pt x="5" y="77"/>
                  </a:cubicBezTo>
                  <a:close/>
                  <a:moveTo>
                    <a:pt x="1369" y="742"/>
                  </a:moveTo>
                  <a:lnTo>
                    <a:pt x="1369" y="742"/>
                  </a:lnTo>
                  <a:cubicBezTo>
                    <a:pt x="1313" y="770"/>
                    <a:pt x="1308" y="820"/>
                    <a:pt x="1286" y="875"/>
                  </a:cubicBezTo>
                  <a:cubicBezTo>
                    <a:pt x="1258" y="925"/>
                    <a:pt x="1219" y="947"/>
                    <a:pt x="1214" y="1003"/>
                  </a:cubicBezTo>
                  <a:cubicBezTo>
                    <a:pt x="1291" y="1230"/>
                    <a:pt x="1291" y="1230"/>
                    <a:pt x="1291" y="1230"/>
                  </a:cubicBezTo>
                  <a:cubicBezTo>
                    <a:pt x="1291" y="1269"/>
                    <a:pt x="1291" y="1269"/>
                    <a:pt x="1291" y="1269"/>
                  </a:cubicBezTo>
                  <a:cubicBezTo>
                    <a:pt x="1297" y="1319"/>
                    <a:pt x="1302" y="1352"/>
                    <a:pt x="1302" y="1402"/>
                  </a:cubicBezTo>
                  <a:cubicBezTo>
                    <a:pt x="1302" y="1430"/>
                    <a:pt x="1297" y="1446"/>
                    <a:pt x="1291" y="1468"/>
                  </a:cubicBezTo>
                  <a:cubicBezTo>
                    <a:pt x="1280" y="1496"/>
                    <a:pt x="1286" y="1518"/>
                    <a:pt x="1280" y="1546"/>
                  </a:cubicBezTo>
                  <a:cubicBezTo>
                    <a:pt x="1274" y="1557"/>
                    <a:pt x="1269" y="1563"/>
                    <a:pt x="1269" y="1574"/>
                  </a:cubicBezTo>
                  <a:lnTo>
                    <a:pt x="1269" y="1574"/>
                  </a:lnTo>
                  <a:cubicBezTo>
                    <a:pt x="1263" y="1574"/>
                    <a:pt x="1263" y="1568"/>
                    <a:pt x="1258" y="1568"/>
                  </a:cubicBezTo>
                  <a:cubicBezTo>
                    <a:pt x="1247" y="1563"/>
                    <a:pt x="1241" y="1552"/>
                    <a:pt x="1225" y="1552"/>
                  </a:cubicBezTo>
                  <a:cubicBezTo>
                    <a:pt x="1214" y="1552"/>
                    <a:pt x="1208" y="1563"/>
                    <a:pt x="1197" y="1563"/>
                  </a:cubicBezTo>
                  <a:cubicBezTo>
                    <a:pt x="1186" y="1563"/>
                    <a:pt x="1180" y="1557"/>
                    <a:pt x="1169" y="1557"/>
                  </a:cubicBezTo>
                  <a:cubicBezTo>
                    <a:pt x="1158" y="1552"/>
                    <a:pt x="1147" y="1557"/>
                    <a:pt x="1142" y="1552"/>
                  </a:cubicBezTo>
                  <a:cubicBezTo>
                    <a:pt x="1125" y="1540"/>
                    <a:pt x="1125" y="1530"/>
                    <a:pt x="1120" y="1518"/>
                  </a:cubicBezTo>
                  <a:cubicBezTo>
                    <a:pt x="1108" y="1507"/>
                    <a:pt x="1103" y="1502"/>
                    <a:pt x="1103" y="1491"/>
                  </a:cubicBezTo>
                  <a:cubicBezTo>
                    <a:pt x="1103" y="1468"/>
                    <a:pt x="1103" y="1468"/>
                    <a:pt x="1103" y="1468"/>
                  </a:cubicBezTo>
                  <a:cubicBezTo>
                    <a:pt x="1103" y="1441"/>
                    <a:pt x="1108" y="1430"/>
                    <a:pt x="1108" y="1402"/>
                  </a:cubicBezTo>
                  <a:cubicBezTo>
                    <a:pt x="1108" y="1385"/>
                    <a:pt x="1108" y="1374"/>
                    <a:pt x="1103" y="1363"/>
                  </a:cubicBezTo>
                  <a:cubicBezTo>
                    <a:pt x="1097" y="1352"/>
                    <a:pt x="1092" y="1352"/>
                    <a:pt x="1092" y="1346"/>
                  </a:cubicBezTo>
                  <a:cubicBezTo>
                    <a:pt x="1081" y="1330"/>
                    <a:pt x="1075" y="1319"/>
                    <a:pt x="1059" y="1313"/>
                  </a:cubicBezTo>
                  <a:cubicBezTo>
                    <a:pt x="1031" y="1297"/>
                    <a:pt x="1014" y="1291"/>
                    <a:pt x="987" y="1269"/>
                  </a:cubicBezTo>
                  <a:cubicBezTo>
                    <a:pt x="970" y="1230"/>
                    <a:pt x="959" y="1208"/>
                    <a:pt x="942" y="1169"/>
                  </a:cubicBezTo>
                  <a:cubicBezTo>
                    <a:pt x="936" y="1153"/>
                    <a:pt x="936" y="1141"/>
                    <a:pt x="920" y="1136"/>
                  </a:cubicBezTo>
                  <a:cubicBezTo>
                    <a:pt x="909" y="1125"/>
                    <a:pt x="898" y="1131"/>
                    <a:pt x="887" y="1119"/>
                  </a:cubicBezTo>
                  <a:cubicBezTo>
                    <a:pt x="870" y="1108"/>
                    <a:pt x="870" y="1097"/>
                    <a:pt x="864" y="1080"/>
                  </a:cubicBezTo>
                  <a:cubicBezTo>
                    <a:pt x="854" y="1053"/>
                    <a:pt x="854" y="1036"/>
                    <a:pt x="842" y="1014"/>
                  </a:cubicBezTo>
                  <a:cubicBezTo>
                    <a:pt x="837" y="1003"/>
                    <a:pt x="826" y="1003"/>
                    <a:pt x="815" y="998"/>
                  </a:cubicBezTo>
                  <a:cubicBezTo>
                    <a:pt x="809" y="992"/>
                    <a:pt x="803" y="986"/>
                    <a:pt x="793" y="986"/>
                  </a:cubicBezTo>
                  <a:cubicBezTo>
                    <a:pt x="787" y="981"/>
                    <a:pt x="776" y="981"/>
                    <a:pt x="776" y="975"/>
                  </a:cubicBezTo>
                  <a:cubicBezTo>
                    <a:pt x="770" y="964"/>
                    <a:pt x="770" y="953"/>
                    <a:pt x="765" y="942"/>
                  </a:cubicBezTo>
                  <a:cubicBezTo>
                    <a:pt x="759" y="931"/>
                    <a:pt x="748" y="931"/>
                    <a:pt x="737" y="925"/>
                  </a:cubicBezTo>
                  <a:cubicBezTo>
                    <a:pt x="726" y="920"/>
                    <a:pt x="721" y="920"/>
                    <a:pt x="709" y="920"/>
                  </a:cubicBezTo>
                  <a:cubicBezTo>
                    <a:pt x="693" y="920"/>
                    <a:pt x="693" y="920"/>
                    <a:pt x="693" y="920"/>
                  </a:cubicBezTo>
                  <a:cubicBezTo>
                    <a:pt x="676" y="920"/>
                    <a:pt x="665" y="920"/>
                    <a:pt x="648" y="920"/>
                  </a:cubicBezTo>
                  <a:cubicBezTo>
                    <a:pt x="598" y="920"/>
                    <a:pt x="576" y="892"/>
                    <a:pt x="549" y="853"/>
                  </a:cubicBezTo>
                  <a:cubicBezTo>
                    <a:pt x="532" y="831"/>
                    <a:pt x="521" y="820"/>
                    <a:pt x="504" y="792"/>
                  </a:cubicBezTo>
                  <a:cubicBezTo>
                    <a:pt x="493" y="781"/>
                    <a:pt x="493" y="770"/>
                    <a:pt x="482" y="754"/>
                  </a:cubicBezTo>
                  <a:cubicBezTo>
                    <a:pt x="477" y="754"/>
                    <a:pt x="471" y="754"/>
                    <a:pt x="460" y="754"/>
                  </a:cubicBezTo>
                  <a:cubicBezTo>
                    <a:pt x="455" y="754"/>
                    <a:pt x="443" y="759"/>
                    <a:pt x="438" y="754"/>
                  </a:cubicBezTo>
                  <a:cubicBezTo>
                    <a:pt x="438" y="748"/>
                    <a:pt x="438" y="748"/>
                    <a:pt x="432" y="742"/>
                  </a:cubicBezTo>
                  <a:cubicBezTo>
                    <a:pt x="432" y="737"/>
                    <a:pt x="427" y="732"/>
                    <a:pt x="421" y="726"/>
                  </a:cubicBezTo>
                  <a:cubicBezTo>
                    <a:pt x="399" y="709"/>
                    <a:pt x="377" y="709"/>
                    <a:pt x="366" y="687"/>
                  </a:cubicBezTo>
                  <a:cubicBezTo>
                    <a:pt x="349" y="654"/>
                    <a:pt x="338" y="643"/>
                    <a:pt x="310" y="621"/>
                  </a:cubicBezTo>
                  <a:cubicBezTo>
                    <a:pt x="294" y="609"/>
                    <a:pt x="294" y="599"/>
                    <a:pt x="277" y="587"/>
                  </a:cubicBezTo>
                  <a:cubicBezTo>
                    <a:pt x="271" y="582"/>
                    <a:pt x="266" y="576"/>
                    <a:pt x="255" y="565"/>
                  </a:cubicBezTo>
                  <a:cubicBezTo>
                    <a:pt x="249" y="560"/>
                    <a:pt x="244" y="554"/>
                    <a:pt x="233" y="548"/>
                  </a:cubicBezTo>
                  <a:cubicBezTo>
                    <a:pt x="227" y="548"/>
                    <a:pt x="222" y="548"/>
                    <a:pt x="216" y="548"/>
                  </a:cubicBezTo>
                  <a:cubicBezTo>
                    <a:pt x="216" y="548"/>
                    <a:pt x="216" y="543"/>
                    <a:pt x="211" y="538"/>
                  </a:cubicBezTo>
                  <a:cubicBezTo>
                    <a:pt x="211" y="532"/>
                    <a:pt x="199" y="526"/>
                    <a:pt x="194" y="521"/>
                  </a:cubicBezTo>
                  <a:cubicBezTo>
                    <a:pt x="183" y="515"/>
                    <a:pt x="189" y="504"/>
                    <a:pt x="177" y="493"/>
                  </a:cubicBezTo>
                  <a:cubicBezTo>
                    <a:pt x="172" y="482"/>
                    <a:pt x="161" y="476"/>
                    <a:pt x="150" y="466"/>
                  </a:cubicBezTo>
                  <a:cubicBezTo>
                    <a:pt x="144" y="454"/>
                    <a:pt x="144" y="443"/>
                    <a:pt x="138" y="432"/>
                  </a:cubicBezTo>
                  <a:cubicBezTo>
                    <a:pt x="133" y="405"/>
                    <a:pt x="116" y="393"/>
                    <a:pt x="100" y="371"/>
                  </a:cubicBezTo>
                  <a:cubicBezTo>
                    <a:pt x="89" y="349"/>
                    <a:pt x="83" y="333"/>
                    <a:pt x="77" y="305"/>
                  </a:cubicBezTo>
                  <a:cubicBezTo>
                    <a:pt x="72" y="282"/>
                    <a:pt x="66" y="272"/>
                    <a:pt x="61" y="249"/>
                  </a:cubicBezTo>
                  <a:cubicBezTo>
                    <a:pt x="61" y="244"/>
                    <a:pt x="56" y="244"/>
                    <a:pt x="56" y="233"/>
                  </a:cubicBezTo>
                  <a:cubicBezTo>
                    <a:pt x="56" y="216"/>
                    <a:pt x="56" y="216"/>
                    <a:pt x="56" y="216"/>
                  </a:cubicBezTo>
                  <a:cubicBezTo>
                    <a:pt x="56" y="194"/>
                    <a:pt x="50" y="183"/>
                    <a:pt x="50" y="161"/>
                  </a:cubicBezTo>
                  <a:cubicBezTo>
                    <a:pt x="50" y="149"/>
                    <a:pt x="61" y="149"/>
                    <a:pt x="72" y="144"/>
                  </a:cubicBezTo>
                  <a:cubicBezTo>
                    <a:pt x="77" y="144"/>
                    <a:pt x="89" y="144"/>
                    <a:pt x="94" y="139"/>
                  </a:cubicBezTo>
                  <a:cubicBezTo>
                    <a:pt x="116" y="133"/>
                    <a:pt x="128" y="122"/>
                    <a:pt x="144" y="105"/>
                  </a:cubicBezTo>
                  <a:cubicBezTo>
                    <a:pt x="172" y="111"/>
                    <a:pt x="183" y="122"/>
                    <a:pt x="205" y="122"/>
                  </a:cubicBezTo>
                  <a:cubicBezTo>
                    <a:pt x="255" y="122"/>
                    <a:pt x="255" y="122"/>
                    <a:pt x="255" y="122"/>
                  </a:cubicBezTo>
                  <a:cubicBezTo>
                    <a:pt x="283" y="122"/>
                    <a:pt x="299" y="133"/>
                    <a:pt x="322" y="149"/>
                  </a:cubicBezTo>
                  <a:cubicBezTo>
                    <a:pt x="332" y="161"/>
                    <a:pt x="344" y="161"/>
                    <a:pt x="355" y="166"/>
                  </a:cubicBezTo>
                  <a:cubicBezTo>
                    <a:pt x="366" y="183"/>
                    <a:pt x="366" y="194"/>
                    <a:pt x="377" y="205"/>
                  </a:cubicBezTo>
                  <a:cubicBezTo>
                    <a:pt x="394" y="233"/>
                    <a:pt x="410" y="238"/>
                    <a:pt x="432" y="255"/>
                  </a:cubicBezTo>
                  <a:cubicBezTo>
                    <a:pt x="449" y="266"/>
                    <a:pt x="460" y="282"/>
                    <a:pt x="477" y="282"/>
                  </a:cubicBezTo>
                  <a:cubicBezTo>
                    <a:pt x="488" y="282"/>
                    <a:pt x="493" y="272"/>
                    <a:pt x="510" y="272"/>
                  </a:cubicBezTo>
                  <a:cubicBezTo>
                    <a:pt x="537" y="272"/>
                    <a:pt x="549" y="294"/>
                    <a:pt x="576" y="294"/>
                  </a:cubicBezTo>
                  <a:cubicBezTo>
                    <a:pt x="588" y="294"/>
                    <a:pt x="593" y="294"/>
                    <a:pt x="598" y="294"/>
                  </a:cubicBezTo>
                  <a:cubicBezTo>
                    <a:pt x="615" y="294"/>
                    <a:pt x="626" y="299"/>
                    <a:pt x="648" y="299"/>
                  </a:cubicBezTo>
                  <a:cubicBezTo>
                    <a:pt x="687" y="299"/>
                    <a:pt x="709" y="272"/>
                    <a:pt x="748" y="272"/>
                  </a:cubicBezTo>
                  <a:cubicBezTo>
                    <a:pt x="765" y="272"/>
                    <a:pt x="770" y="277"/>
                    <a:pt x="787" y="277"/>
                  </a:cubicBezTo>
                  <a:cubicBezTo>
                    <a:pt x="837" y="277"/>
                    <a:pt x="837" y="277"/>
                    <a:pt x="837" y="277"/>
                  </a:cubicBezTo>
                  <a:cubicBezTo>
                    <a:pt x="870" y="277"/>
                    <a:pt x="876" y="327"/>
                    <a:pt x="909" y="327"/>
                  </a:cubicBezTo>
                  <a:cubicBezTo>
                    <a:pt x="931" y="327"/>
                    <a:pt x="936" y="305"/>
                    <a:pt x="959" y="305"/>
                  </a:cubicBezTo>
                  <a:cubicBezTo>
                    <a:pt x="981" y="299"/>
                    <a:pt x="992" y="299"/>
                    <a:pt x="1014" y="288"/>
                  </a:cubicBezTo>
                  <a:cubicBezTo>
                    <a:pt x="1020" y="288"/>
                    <a:pt x="1025" y="277"/>
                    <a:pt x="1031" y="277"/>
                  </a:cubicBezTo>
                  <a:cubicBezTo>
                    <a:pt x="1042" y="277"/>
                    <a:pt x="1047" y="288"/>
                    <a:pt x="1053" y="294"/>
                  </a:cubicBezTo>
                  <a:cubicBezTo>
                    <a:pt x="1069" y="310"/>
                    <a:pt x="1075" y="321"/>
                    <a:pt x="1092" y="338"/>
                  </a:cubicBezTo>
                  <a:cubicBezTo>
                    <a:pt x="1114" y="366"/>
                    <a:pt x="1136" y="371"/>
                    <a:pt x="1164" y="399"/>
                  </a:cubicBezTo>
                  <a:cubicBezTo>
                    <a:pt x="1180" y="410"/>
                    <a:pt x="1186" y="421"/>
                    <a:pt x="1202" y="427"/>
                  </a:cubicBezTo>
                  <a:cubicBezTo>
                    <a:pt x="1214" y="438"/>
                    <a:pt x="1230" y="438"/>
                    <a:pt x="1236" y="449"/>
                  </a:cubicBezTo>
                  <a:cubicBezTo>
                    <a:pt x="1258" y="476"/>
                    <a:pt x="1241" y="504"/>
                    <a:pt x="1253" y="532"/>
                  </a:cubicBezTo>
                  <a:cubicBezTo>
                    <a:pt x="1269" y="565"/>
                    <a:pt x="1291" y="576"/>
                    <a:pt x="1319" y="593"/>
                  </a:cubicBezTo>
                  <a:cubicBezTo>
                    <a:pt x="1347" y="609"/>
                    <a:pt x="1369" y="621"/>
                    <a:pt x="1369" y="654"/>
                  </a:cubicBezTo>
                  <a:cubicBezTo>
                    <a:pt x="1369" y="665"/>
                    <a:pt x="1358" y="671"/>
                    <a:pt x="1358" y="687"/>
                  </a:cubicBezTo>
                  <a:cubicBezTo>
                    <a:pt x="1358" y="720"/>
                    <a:pt x="1358" y="720"/>
                    <a:pt x="1358" y="720"/>
                  </a:cubicBezTo>
                  <a:cubicBezTo>
                    <a:pt x="1358" y="726"/>
                    <a:pt x="1358" y="732"/>
                    <a:pt x="1358" y="732"/>
                  </a:cubicBezTo>
                  <a:cubicBezTo>
                    <a:pt x="1352" y="737"/>
                    <a:pt x="1352" y="737"/>
                    <a:pt x="1358" y="737"/>
                  </a:cubicBezTo>
                  <a:cubicBezTo>
                    <a:pt x="1363" y="737"/>
                    <a:pt x="1363" y="742"/>
                    <a:pt x="1369" y="742"/>
                  </a:cubicBezTo>
                  <a:close/>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grpSp>
      <p:grpSp>
        <p:nvGrpSpPr>
          <p:cNvPr id="109" name="Group 12">
            <a:extLst>
              <a:ext uri="{FF2B5EF4-FFF2-40B4-BE49-F238E27FC236}">
                <a16:creationId xmlns:a16="http://schemas.microsoft.com/office/drawing/2014/main" xmlns="" id="{A5120CF1-2238-40E9-BF86-B9C1069CB870}"/>
              </a:ext>
            </a:extLst>
          </p:cNvPr>
          <p:cNvGrpSpPr>
            <a:grpSpLocks/>
          </p:cNvGrpSpPr>
          <p:nvPr/>
        </p:nvGrpSpPr>
        <p:grpSpPr bwMode="auto">
          <a:xfrm>
            <a:off x="3627990" y="1589514"/>
            <a:ext cx="1643222" cy="3126313"/>
            <a:chOff x="2804945" y="1945489"/>
            <a:chExt cx="995560" cy="1144322"/>
          </a:xfrm>
        </p:grpSpPr>
        <p:sp>
          <p:nvSpPr>
            <p:cNvPr id="110" name="Hexagon 109">
              <a:extLst>
                <a:ext uri="{FF2B5EF4-FFF2-40B4-BE49-F238E27FC236}">
                  <a16:creationId xmlns:a16="http://schemas.microsoft.com/office/drawing/2014/main" xmlns="" id="{DC721AEA-B8E2-4826-BBBC-45AA56C7A8D3}"/>
                </a:ext>
              </a:extLst>
            </p:cNvPr>
            <p:cNvSpPr/>
            <p:nvPr/>
          </p:nvSpPr>
          <p:spPr>
            <a:xfrm rot="5400000">
              <a:off x="2730564" y="2019870"/>
              <a:ext cx="1144322" cy="995560"/>
            </a:xfrm>
            <a:prstGeom prst="hexagon">
              <a:avLst>
                <a:gd name="adj" fmla="val 25000"/>
                <a:gd name="vf" fmla="val 115470"/>
              </a:avLst>
            </a:prstGeom>
            <a:solidFill>
              <a:srgbClr val="7030A0"/>
            </a:solidFill>
          </p:spPr>
          <p:style>
            <a:lnRef idx="3">
              <a:schemeClr val="lt1"/>
            </a:lnRef>
            <a:fillRef idx="1">
              <a:schemeClr val="accent5"/>
            </a:fillRef>
            <a:effectRef idx="1">
              <a:schemeClr val="accent5"/>
            </a:effectRef>
            <a:fontRef idx="minor">
              <a:schemeClr val="lt1"/>
            </a:fontRef>
          </p:style>
        </p:sp>
        <p:sp>
          <p:nvSpPr>
            <p:cNvPr id="111" name="Hexagon 4">
              <a:extLst>
                <a:ext uri="{FF2B5EF4-FFF2-40B4-BE49-F238E27FC236}">
                  <a16:creationId xmlns:a16="http://schemas.microsoft.com/office/drawing/2014/main" xmlns="" id="{F5590A24-ED46-4261-A90F-BA0F793F2A0B}"/>
                </a:ext>
              </a:extLst>
            </p:cNvPr>
            <p:cNvSpPr/>
            <p:nvPr/>
          </p:nvSpPr>
          <p:spPr>
            <a:xfrm>
              <a:off x="2960276" y="2123723"/>
              <a:ext cx="684899" cy="787855"/>
            </a:xfrm>
            <a:prstGeom prst="rect">
              <a:avLst/>
            </a:prstGeom>
          </p:spPr>
          <p:style>
            <a:lnRef idx="0">
              <a:scrgbClr r="0" g="0" b="0"/>
            </a:lnRef>
            <a:fillRef idx="0">
              <a:scrgbClr r="0" g="0" b="0"/>
            </a:fillRef>
            <a:effectRef idx="0">
              <a:scrgbClr r="0" g="0" b="0"/>
            </a:effectRef>
            <a:fontRef idx="minor">
              <a:schemeClr val="lt1"/>
            </a:fontRef>
          </p:style>
          <p:txBody>
            <a:bodyPr lIns="51514" tIns="51514" rIns="51514" bIns="51514" spcCol="1270" anchor="ctr"/>
            <a:lstStyle/>
            <a:p>
              <a:pPr algn="ctr" defTabSz="601035">
                <a:lnSpc>
                  <a:spcPct val="90000"/>
                </a:lnSpc>
                <a:spcAft>
                  <a:spcPct val="35000"/>
                </a:spcAft>
                <a:defRPr/>
              </a:pPr>
              <a:endParaRPr lang="en-US" sz="1352"/>
            </a:p>
          </p:txBody>
        </p:sp>
      </p:grpSp>
      <p:sp>
        <p:nvSpPr>
          <p:cNvPr id="112" name="Rectangle 15">
            <a:extLst>
              <a:ext uri="{FF2B5EF4-FFF2-40B4-BE49-F238E27FC236}">
                <a16:creationId xmlns:a16="http://schemas.microsoft.com/office/drawing/2014/main" xmlns="" id="{940D9AB2-713D-4579-A89B-3634E323E837}"/>
              </a:ext>
            </a:extLst>
          </p:cNvPr>
          <p:cNvSpPr>
            <a:spLocks noChangeArrowheads="1"/>
          </p:cNvSpPr>
          <p:nvPr/>
        </p:nvSpPr>
        <p:spPr bwMode="auto">
          <a:xfrm>
            <a:off x="3665384" y="2793567"/>
            <a:ext cx="1470314" cy="8785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120000"/>
              </a:lnSpc>
              <a:spcBef>
                <a:spcPts val="1000"/>
              </a:spcBef>
              <a:buClr>
                <a:schemeClr val="tx1"/>
              </a:buClr>
              <a:buFont typeface="Arial" panose="020B0604020202020204" pitchFamily="34" charset="0"/>
              <a:buChar char="•"/>
              <a:defRPr sz="2000">
                <a:solidFill>
                  <a:schemeClr val="tx1"/>
                </a:solidFill>
                <a:latin typeface="Tw Cen MT" panose="020B0602020104020603" pitchFamily="34" charset="0"/>
              </a:defRPr>
            </a:lvl1pPr>
            <a:lvl2pPr marL="742950" indent="-285750">
              <a:lnSpc>
                <a:spcPct val="120000"/>
              </a:lnSpc>
              <a:spcBef>
                <a:spcPts val="500"/>
              </a:spcBef>
              <a:buClr>
                <a:schemeClr val="tx1"/>
              </a:buClr>
              <a:buFont typeface="Arial" panose="020B0604020202020204" pitchFamily="34" charset="0"/>
              <a:buChar char="•"/>
              <a:defRPr>
                <a:solidFill>
                  <a:schemeClr val="tx1"/>
                </a:solidFill>
                <a:latin typeface="Tw Cen MT" panose="020B0602020104020603" pitchFamily="34" charset="0"/>
              </a:defRPr>
            </a:lvl2pPr>
            <a:lvl3pPr marL="1143000" indent="-228600">
              <a:lnSpc>
                <a:spcPct val="120000"/>
              </a:lnSpc>
              <a:spcBef>
                <a:spcPts val="500"/>
              </a:spcBef>
              <a:buClr>
                <a:schemeClr val="tx1"/>
              </a:buClr>
              <a:buFont typeface="Arial" panose="020B0604020202020204" pitchFamily="34" charset="0"/>
              <a:buChar char="•"/>
              <a:defRPr sz="1600">
                <a:solidFill>
                  <a:schemeClr val="tx1"/>
                </a:solidFill>
                <a:latin typeface="Tw Cen MT" panose="020B0602020104020603" pitchFamily="34" charset="0"/>
              </a:defRPr>
            </a:lvl3pPr>
            <a:lvl4pPr marL="1600200" indent="-228600">
              <a:lnSpc>
                <a:spcPct val="120000"/>
              </a:lnSpc>
              <a:spcBef>
                <a:spcPts val="500"/>
              </a:spcBef>
              <a:buClr>
                <a:schemeClr val="tx1"/>
              </a:buClr>
              <a:buFont typeface="Arial" panose="020B0604020202020204" pitchFamily="34" charset="0"/>
              <a:buChar char="•"/>
              <a:defRPr sz="1400">
                <a:solidFill>
                  <a:schemeClr val="tx1"/>
                </a:solidFill>
                <a:latin typeface="Tw Cen MT" panose="020B0602020104020603" pitchFamily="34" charset="0"/>
              </a:defRPr>
            </a:lvl4pPr>
            <a:lvl5pPr marL="2057400" indent="-228600">
              <a:lnSpc>
                <a:spcPct val="120000"/>
              </a:lnSpc>
              <a:spcBef>
                <a:spcPts val="500"/>
              </a:spcBef>
              <a:buClr>
                <a:schemeClr val="tx1"/>
              </a:buClr>
              <a:buFont typeface="Arial" panose="020B0604020202020204" pitchFamily="34" charset="0"/>
              <a:buChar char="•"/>
              <a:defRPr sz="1400">
                <a:solidFill>
                  <a:schemeClr val="tx1"/>
                </a:solidFill>
                <a:latin typeface="Tw Cen MT" panose="020B0602020104020603" pitchFamily="34" charset="0"/>
              </a:defRPr>
            </a:lvl5pPr>
            <a:lvl6pPr marL="25146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6pPr>
            <a:lvl7pPr marL="29718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7pPr>
            <a:lvl8pPr marL="34290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8pPr>
            <a:lvl9pPr marL="38862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9pPr>
          </a:lstStyle>
          <a:p>
            <a:pPr algn="ctr" eaLnBrk="1" hangingPunct="1">
              <a:lnSpc>
                <a:spcPct val="100000"/>
              </a:lnSpc>
              <a:spcBef>
                <a:spcPct val="0"/>
              </a:spcBef>
              <a:buClrTx/>
              <a:buFontTx/>
              <a:buNone/>
            </a:pPr>
            <a:r>
              <a:rPr lang="en-US" altLang="en-US" sz="1803" b="1" dirty="0">
                <a:solidFill>
                  <a:schemeClr val="bg1"/>
                </a:solidFill>
                <a:latin typeface="Calibri" panose="020F0502020204030204" pitchFamily="34" charset="0"/>
                <a:ea typeface="SimSun" panose="02010600030101010101" pitchFamily="2" charset="-122"/>
                <a:cs typeface="Tahoma" panose="020B0604030504040204" pitchFamily="34" charset="0"/>
                <a:sym typeface="Calibri" panose="020F0502020204030204" pitchFamily="34" charset="0"/>
              </a:rPr>
              <a:t>MISI </a:t>
            </a:r>
            <a:r>
              <a:rPr lang="id-ID" altLang="en-US" sz="1503" b="1" dirty="0">
                <a:solidFill>
                  <a:schemeClr val="bg1"/>
                </a:solidFill>
                <a:latin typeface="Calibri" panose="020F0502020204030204" pitchFamily="34" charset="0"/>
                <a:ea typeface="SimSun" panose="02010600030101010101" pitchFamily="2" charset="-122"/>
                <a:cs typeface="Tahoma" panose="020B0604030504040204" pitchFamily="34" charset="0"/>
                <a:sym typeface="Calibri" panose="020F0502020204030204" pitchFamily="34" charset="0"/>
              </a:rPr>
              <a:t>P</a:t>
            </a:r>
            <a:r>
              <a:rPr lang="en-US" altLang="en-US" sz="1503" b="1" dirty="0">
                <a:solidFill>
                  <a:schemeClr val="bg1"/>
                </a:solidFill>
                <a:latin typeface="Calibri" panose="020F0502020204030204" pitchFamily="34" charset="0"/>
                <a:ea typeface="SimSun" panose="02010600030101010101" pitchFamily="2" charset="-122"/>
                <a:cs typeface="Tahoma" panose="020B0604030504040204" pitchFamily="34" charset="0"/>
                <a:sym typeface="Calibri" panose="020F0502020204030204" pitchFamily="34" charset="0"/>
              </a:rPr>
              <a:t>E</a:t>
            </a:r>
            <a:r>
              <a:rPr lang="id-ID" altLang="en-US" sz="1503" b="1" dirty="0">
                <a:solidFill>
                  <a:schemeClr val="bg1"/>
                </a:solidFill>
                <a:latin typeface="Calibri" panose="020F0502020204030204" pitchFamily="34" charset="0"/>
                <a:ea typeface="SimSun" panose="02010600030101010101" pitchFamily="2" charset="-122"/>
                <a:cs typeface="Tahoma" panose="020B0604030504040204" pitchFamily="34" charset="0"/>
                <a:sym typeface="Calibri" panose="020F0502020204030204" pitchFamily="34" charset="0"/>
              </a:rPr>
              <a:t>RENCANAAN</a:t>
            </a:r>
            <a:endParaRPr lang="en-US" altLang="en-US" sz="1503" b="1" dirty="0">
              <a:solidFill>
                <a:schemeClr val="bg1"/>
              </a:solidFill>
              <a:latin typeface="Calibri" panose="020F0502020204030204" pitchFamily="34" charset="0"/>
              <a:ea typeface="SimSun" panose="02010600030101010101" pitchFamily="2" charset="-122"/>
              <a:cs typeface="Tahoma" panose="020B0604030504040204" pitchFamily="34" charset="0"/>
              <a:sym typeface="Calibri" panose="020F0502020204030204" pitchFamily="34" charset="0"/>
            </a:endParaRPr>
          </a:p>
          <a:p>
            <a:pPr algn="ctr" eaLnBrk="1" hangingPunct="1">
              <a:lnSpc>
                <a:spcPct val="100000"/>
              </a:lnSpc>
              <a:spcBef>
                <a:spcPct val="0"/>
              </a:spcBef>
              <a:buClrTx/>
              <a:buFontTx/>
              <a:buNone/>
            </a:pPr>
            <a:r>
              <a:rPr lang="en-US" altLang="en-US" sz="1803" b="1" dirty="0">
                <a:solidFill>
                  <a:schemeClr val="bg1"/>
                </a:solidFill>
                <a:latin typeface="Calibri" panose="020F0502020204030204" pitchFamily="34" charset="0"/>
                <a:ea typeface="SimSun" panose="02010600030101010101" pitchFamily="2" charset="-122"/>
                <a:cs typeface="Tahoma" panose="020B0604030504040204" pitchFamily="34" charset="0"/>
                <a:sym typeface="Calibri" panose="020F0502020204030204" pitchFamily="34" charset="0"/>
              </a:rPr>
              <a:t>ASN</a:t>
            </a:r>
            <a:endParaRPr lang="id-ID" altLang="en-US" sz="1803" dirty="0">
              <a:solidFill>
                <a:schemeClr val="bg1"/>
              </a:solidFill>
              <a:latin typeface="Calibri" panose="020F0502020204030204" pitchFamily="34" charset="0"/>
              <a:ea typeface="SimSun" panose="02010600030101010101" pitchFamily="2" charset="-122"/>
              <a:cs typeface="Tahoma" panose="020B0604030504040204" pitchFamily="34" charset="0"/>
              <a:sym typeface="Calibri" panose="020F0502020204030204" pitchFamily="34" charset="0"/>
            </a:endParaRPr>
          </a:p>
        </p:txBody>
      </p:sp>
      <p:cxnSp>
        <p:nvCxnSpPr>
          <p:cNvPr id="113" name="Straight Arrow Connector 112">
            <a:extLst>
              <a:ext uri="{FF2B5EF4-FFF2-40B4-BE49-F238E27FC236}">
                <a16:creationId xmlns:a16="http://schemas.microsoft.com/office/drawing/2014/main" xmlns="" id="{79C96130-47C0-4948-9379-5F8A310BDF7D}"/>
              </a:ext>
            </a:extLst>
          </p:cNvPr>
          <p:cNvCxnSpPr>
            <a:cxnSpLocks/>
            <a:endCxn id="110" idx="2"/>
          </p:cNvCxnSpPr>
          <p:nvPr/>
        </p:nvCxnSpPr>
        <p:spPr>
          <a:xfrm>
            <a:off x="546397" y="2000319"/>
            <a:ext cx="3081594" cy="0"/>
          </a:xfrm>
          <a:prstGeom prst="straightConnector1">
            <a:avLst/>
          </a:prstGeom>
          <a:ln w="28575">
            <a:solidFill>
              <a:schemeClr val="bg1">
                <a:lumMod val="50000"/>
              </a:schemeClr>
            </a:solidFill>
            <a:tailEnd type="oval"/>
          </a:ln>
        </p:spPr>
        <p:style>
          <a:lnRef idx="1">
            <a:schemeClr val="accent1"/>
          </a:lnRef>
          <a:fillRef idx="0">
            <a:schemeClr val="accent1"/>
          </a:fillRef>
          <a:effectRef idx="0">
            <a:schemeClr val="accent1"/>
          </a:effectRef>
          <a:fontRef idx="minor">
            <a:schemeClr val="tx1"/>
          </a:fontRef>
        </p:style>
      </p:cxnSp>
      <p:sp>
        <p:nvSpPr>
          <p:cNvPr id="114" name="Rectangle 18">
            <a:extLst>
              <a:ext uri="{FF2B5EF4-FFF2-40B4-BE49-F238E27FC236}">
                <a16:creationId xmlns:a16="http://schemas.microsoft.com/office/drawing/2014/main" xmlns="" id="{0E75D82E-B531-4930-89CB-47F6222B3019}"/>
              </a:ext>
            </a:extLst>
          </p:cNvPr>
          <p:cNvSpPr>
            <a:spLocks noChangeArrowheads="1"/>
          </p:cNvSpPr>
          <p:nvPr/>
        </p:nvSpPr>
        <p:spPr bwMode="auto">
          <a:xfrm>
            <a:off x="482001" y="1717962"/>
            <a:ext cx="2959975"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120000"/>
              </a:lnSpc>
              <a:spcBef>
                <a:spcPts val="1000"/>
              </a:spcBef>
              <a:buClr>
                <a:schemeClr val="tx1"/>
              </a:buClr>
              <a:buFont typeface="Arial" panose="020B0604020202020204" pitchFamily="34" charset="0"/>
              <a:buChar char="•"/>
              <a:defRPr sz="2000">
                <a:solidFill>
                  <a:schemeClr val="tx1"/>
                </a:solidFill>
                <a:latin typeface="Tw Cen MT" panose="020B0602020104020603" pitchFamily="34" charset="0"/>
              </a:defRPr>
            </a:lvl1pPr>
            <a:lvl2pPr marL="742950" indent="-285750">
              <a:lnSpc>
                <a:spcPct val="120000"/>
              </a:lnSpc>
              <a:spcBef>
                <a:spcPts val="500"/>
              </a:spcBef>
              <a:buClr>
                <a:schemeClr val="tx1"/>
              </a:buClr>
              <a:buFont typeface="Arial" panose="020B0604020202020204" pitchFamily="34" charset="0"/>
              <a:buChar char="•"/>
              <a:defRPr>
                <a:solidFill>
                  <a:schemeClr val="tx1"/>
                </a:solidFill>
                <a:latin typeface="Tw Cen MT" panose="020B0602020104020603" pitchFamily="34" charset="0"/>
              </a:defRPr>
            </a:lvl2pPr>
            <a:lvl3pPr marL="1143000" indent="-228600">
              <a:lnSpc>
                <a:spcPct val="120000"/>
              </a:lnSpc>
              <a:spcBef>
                <a:spcPts val="500"/>
              </a:spcBef>
              <a:buClr>
                <a:schemeClr val="tx1"/>
              </a:buClr>
              <a:buFont typeface="Arial" panose="020B0604020202020204" pitchFamily="34" charset="0"/>
              <a:buChar char="•"/>
              <a:defRPr sz="1600">
                <a:solidFill>
                  <a:schemeClr val="tx1"/>
                </a:solidFill>
                <a:latin typeface="Tw Cen MT" panose="020B0602020104020603" pitchFamily="34" charset="0"/>
              </a:defRPr>
            </a:lvl3pPr>
            <a:lvl4pPr marL="1600200" indent="-228600">
              <a:lnSpc>
                <a:spcPct val="120000"/>
              </a:lnSpc>
              <a:spcBef>
                <a:spcPts val="500"/>
              </a:spcBef>
              <a:buClr>
                <a:schemeClr val="tx1"/>
              </a:buClr>
              <a:buFont typeface="Arial" panose="020B0604020202020204" pitchFamily="34" charset="0"/>
              <a:buChar char="•"/>
              <a:defRPr sz="1400">
                <a:solidFill>
                  <a:schemeClr val="tx1"/>
                </a:solidFill>
                <a:latin typeface="Tw Cen MT" panose="020B0602020104020603" pitchFamily="34" charset="0"/>
              </a:defRPr>
            </a:lvl4pPr>
            <a:lvl5pPr marL="2057400" indent="-228600">
              <a:lnSpc>
                <a:spcPct val="120000"/>
              </a:lnSpc>
              <a:spcBef>
                <a:spcPts val="500"/>
              </a:spcBef>
              <a:buClr>
                <a:schemeClr val="tx1"/>
              </a:buClr>
              <a:buFont typeface="Arial" panose="020B0604020202020204" pitchFamily="34" charset="0"/>
              <a:buChar char="•"/>
              <a:defRPr sz="1400">
                <a:solidFill>
                  <a:schemeClr val="tx1"/>
                </a:solidFill>
                <a:latin typeface="Tw Cen MT" panose="020B0602020104020603" pitchFamily="34" charset="0"/>
              </a:defRPr>
            </a:lvl5pPr>
            <a:lvl6pPr marL="25146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6pPr>
            <a:lvl7pPr marL="29718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7pPr>
            <a:lvl8pPr marL="34290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8pPr>
            <a:lvl9pPr marL="38862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9pPr>
          </a:lstStyle>
          <a:p>
            <a:pPr eaLnBrk="1" hangingPunct="1">
              <a:lnSpc>
                <a:spcPct val="100000"/>
              </a:lnSpc>
              <a:spcBef>
                <a:spcPct val="0"/>
              </a:spcBef>
              <a:buClrTx/>
              <a:buFontTx/>
              <a:buNone/>
            </a:pPr>
            <a:r>
              <a:rPr lang="id-ID" altLang="en-US" sz="1500" b="1" dirty="0">
                <a:latin typeface="Arial" panose="020B0604020202020204" pitchFamily="34" charset="0"/>
                <a:ea typeface="SimSun" panose="02010600030101010101" pitchFamily="2" charset="-122"/>
                <a:sym typeface="Calibri" panose="020F0502020204030204" pitchFamily="34" charset="0"/>
              </a:rPr>
              <a:t>P</a:t>
            </a:r>
            <a:r>
              <a:rPr lang="en-US" altLang="en-US" sz="1500" b="1" dirty="0" err="1">
                <a:latin typeface="Arial" panose="020B0604020202020204" pitchFamily="34" charset="0"/>
                <a:ea typeface="SimSun" panose="02010600030101010101" pitchFamily="2" charset="-122"/>
                <a:sym typeface="Calibri" panose="020F0502020204030204" pitchFamily="34" charset="0"/>
              </a:rPr>
              <a:t>enataan</a:t>
            </a:r>
            <a:r>
              <a:rPr lang="en-US" altLang="en-US" sz="1500" b="1" dirty="0">
                <a:latin typeface="Arial" panose="020B0604020202020204" pitchFamily="34" charset="0"/>
                <a:ea typeface="SimSun" panose="02010600030101010101" pitchFamily="2" charset="-122"/>
                <a:sym typeface="Calibri" panose="020F0502020204030204" pitchFamily="34" charset="0"/>
              </a:rPr>
              <a:t> </a:t>
            </a:r>
            <a:r>
              <a:rPr lang="en-US" altLang="en-US" sz="1500" b="1" dirty="0" err="1">
                <a:solidFill>
                  <a:srgbClr val="12664B"/>
                </a:solidFill>
                <a:latin typeface="Arial" panose="020B0604020202020204" pitchFamily="34" charset="0"/>
                <a:ea typeface="SimSun" panose="02010600030101010101" pitchFamily="2" charset="-122"/>
                <a:sym typeface="Calibri" panose="020F0502020204030204" pitchFamily="34" charset="0"/>
              </a:rPr>
              <a:t>Struktur</a:t>
            </a:r>
            <a:r>
              <a:rPr lang="en-US" altLang="en-US" sz="1500" b="1" dirty="0">
                <a:solidFill>
                  <a:srgbClr val="12664B"/>
                </a:solidFill>
                <a:latin typeface="Arial" panose="020B0604020202020204" pitchFamily="34" charset="0"/>
                <a:ea typeface="SimSun" panose="02010600030101010101" pitchFamily="2" charset="-122"/>
                <a:sym typeface="Calibri" panose="020F0502020204030204" pitchFamily="34" charset="0"/>
              </a:rPr>
              <a:t> </a:t>
            </a:r>
            <a:r>
              <a:rPr lang="en-US" altLang="en-US" sz="1500" b="1" dirty="0" err="1">
                <a:solidFill>
                  <a:srgbClr val="12664B"/>
                </a:solidFill>
                <a:latin typeface="Arial" panose="020B0604020202020204" pitchFamily="34" charset="0"/>
                <a:ea typeface="SimSun" panose="02010600030101010101" pitchFamily="2" charset="-122"/>
                <a:sym typeface="Calibri" panose="020F0502020204030204" pitchFamily="34" charset="0"/>
              </a:rPr>
              <a:t>Organisasi</a:t>
            </a:r>
            <a:endParaRPr lang="en-US" altLang="en-US" sz="1500" b="1" dirty="0">
              <a:solidFill>
                <a:srgbClr val="12664B"/>
              </a:solidFill>
              <a:latin typeface="Arial" panose="020B0604020202020204" pitchFamily="34" charset="0"/>
              <a:ea typeface="SimSun" panose="02010600030101010101" pitchFamily="2" charset="-122"/>
              <a:sym typeface="Calibri" panose="020F0502020204030204" pitchFamily="34" charset="0"/>
            </a:endParaRPr>
          </a:p>
        </p:txBody>
      </p:sp>
      <p:sp>
        <p:nvSpPr>
          <p:cNvPr id="115" name="Rectangle 24">
            <a:extLst>
              <a:ext uri="{FF2B5EF4-FFF2-40B4-BE49-F238E27FC236}">
                <a16:creationId xmlns:a16="http://schemas.microsoft.com/office/drawing/2014/main" xmlns="" id="{37AA7658-C74A-4A37-84DE-741B7CCFB6AB}"/>
              </a:ext>
            </a:extLst>
          </p:cNvPr>
          <p:cNvSpPr>
            <a:spLocks noChangeArrowheads="1"/>
          </p:cNvSpPr>
          <p:nvPr/>
        </p:nvSpPr>
        <p:spPr bwMode="auto">
          <a:xfrm>
            <a:off x="6230386" y="1453232"/>
            <a:ext cx="2258536" cy="6472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120000"/>
              </a:lnSpc>
              <a:spcBef>
                <a:spcPts val="1000"/>
              </a:spcBef>
              <a:buClr>
                <a:schemeClr val="tx1"/>
              </a:buClr>
              <a:buFont typeface="Arial" panose="020B0604020202020204" pitchFamily="34" charset="0"/>
              <a:buChar char="•"/>
              <a:defRPr sz="2000">
                <a:solidFill>
                  <a:schemeClr val="tx1"/>
                </a:solidFill>
                <a:latin typeface="Tw Cen MT" panose="020B0602020104020603" pitchFamily="34" charset="0"/>
              </a:defRPr>
            </a:lvl1pPr>
            <a:lvl2pPr marL="742950" indent="-285750">
              <a:lnSpc>
                <a:spcPct val="120000"/>
              </a:lnSpc>
              <a:spcBef>
                <a:spcPts val="500"/>
              </a:spcBef>
              <a:buClr>
                <a:schemeClr val="tx1"/>
              </a:buClr>
              <a:buFont typeface="Arial" panose="020B0604020202020204" pitchFamily="34" charset="0"/>
              <a:buChar char="•"/>
              <a:defRPr>
                <a:solidFill>
                  <a:schemeClr val="tx1"/>
                </a:solidFill>
                <a:latin typeface="Tw Cen MT" panose="020B0602020104020603" pitchFamily="34" charset="0"/>
              </a:defRPr>
            </a:lvl2pPr>
            <a:lvl3pPr marL="1143000" indent="-228600">
              <a:lnSpc>
                <a:spcPct val="120000"/>
              </a:lnSpc>
              <a:spcBef>
                <a:spcPts val="500"/>
              </a:spcBef>
              <a:buClr>
                <a:schemeClr val="tx1"/>
              </a:buClr>
              <a:buFont typeface="Arial" panose="020B0604020202020204" pitchFamily="34" charset="0"/>
              <a:buChar char="•"/>
              <a:defRPr sz="1600">
                <a:solidFill>
                  <a:schemeClr val="tx1"/>
                </a:solidFill>
                <a:latin typeface="Tw Cen MT" panose="020B0602020104020603" pitchFamily="34" charset="0"/>
              </a:defRPr>
            </a:lvl3pPr>
            <a:lvl4pPr marL="1600200" indent="-228600">
              <a:lnSpc>
                <a:spcPct val="120000"/>
              </a:lnSpc>
              <a:spcBef>
                <a:spcPts val="500"/>
              </a:spcBef>
              <a:buClr>
                <a:schemeClr val="tx1"/>
              </a:buClr>
              <a:buFont typeface="Arial" panose="020B0604020202020204" pitchFamily="34" charset="0"/>
              <a:buChar char="•"/>
              <a:defRPr sz="1400">
                <a:solidFill>
                  <a:schemeClr val="tx1"/>
                </a:solidFill>
                <a:latin typeface="Tw Cen MT" panose="020B0602020104020603" pitchFamily="34" charset="0"/>
              </a:defRPr>
            </a:lvl4pPr>
            <a:lvl5pPr marL="2057400" indent="-228600">
              <a:lnSpc>
                <a:spcPct val="120000"/>
              </a:lnSpc>
              <a:spcBef>
                <a:spcPts val="500"/>
              </a:spcBef>
              <a:buClr>
                <a:schemeClr val="tx1"/>
              </a:buClr>
              <a:buFont typeface="Arial" panose="020B0604020202020204" pitchFamily="34" charset="0"/>
              <a:buChar char="•"/>
              <a:defRPr sz="1400">
                <a:solidFill>
                  <a:schemeClr val="tx1"/>
                </a:solidFill>
                <a:latin typeface="Tw Cen MT" panose="020B0602020104020603" pitchFamily="34" charset="0"/>
              </a:defRPr>
            </a:lvl5pPr>
            <a:lvl6pPr marL="25146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6pPr>
            <a:lvl7pPr marL="29718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7pPr>
            <a:lvl8pPr marL="34290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8pPr>
            <a:lvl9pPr marL="38862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9pPr>
          </a:lstStyle>
          <a:p>
            <a:pPr algn="r" eaLnBrk="1" hangingPunct="1">
              <a:lnSpc>
                <a:spcPct val="100000"/>
              </a:lnSpc>
              <a:spcBef>
                <a:spcPct val="0"/>
              </a:spcBef>
              <a:buClrTx/>
              <a:buFontTx/>
              <a:buNone/>
            </a:pPr>
            <a:r>
              <a:rPr lang="en-US" altLang="en-US" sz="1503" b="1" dirty="0" err="1">
                <a:latin typeface="Arial" panose="020B0604020202020204" pitchFamily="34" charset="0"/>
                <a:ea typeface="SimSun" panose="02010600030101010101" pitchFamily="2" charset="-122"/>
                <a:sym typeface="Calibri" panose="020F0502020204030204" pitchFamily="34" charset="0"/>
              </a:rPr>
              <a:t>Penataan</a:t>
            </a:r>
            <a:r>
              <a:rPr lang="en-US" altLang="en-US" sz="1503" b="1" dirty="0">
                <a:latin typeface="Arial" panose="020B0604020202020204" pitchFamily="34" charset="0"/>
                <a:ea typeface="SimSun" panose="02010600030101010101" pitchFamily="2" charset="-122"/>
                <a:sym typeface="Calibri" panose="020F0502020204030204" pitchFamily="34" charset="0"/>
              </a:rPr>
              <a:t> </a:t>
            </a:r>
            <a:r>
              <a:rPr lang="en-US" altLang="en-US" sz="1503" b="1" dirty="0" err="1">
                <a:latin typeface="Arial" panose="020B0604020202020204" pitchFamily="34" charset="0"/>
                <a:ea typeface="SimSun" panose="02010600030101010101" pitchFamily="2" charset="-122"/>
                <a:sym typeface="Calibri" panose="020F0502020204030204" pitchFamily="34" charset="0"/>
              </a:rPr>
              <a:t>Sistem</a:t>
            </a:r>
            <a:r>
              <a:rPr lang="en-US" altLang="en-US" sz="1503" b="1" dirty="0">
                <a:latin typeface="Arial" panose="020B0604020202020204" pitchFamily="34" charset="0"/>
                <a:ea typeface="SimSun" panose="02010600030101010101" pitchFamily="2" charset="-122"/>
                <a:sym typeface="Calibri" panose="020F0502020204030204" pitchFamily="34" charset="0"/>
              </a:rPr>
              <a:t> </a:t>
            </a:r>
            <a:r>
              <a:rPr lang="en-US" altLang="en-US" sz="1503" b="1" dirty="0" err="1">
                <a:latin typeface="Arial" panose="020B0604020202020204" pitchFamily="34" charset="0"/>
                <a:ea typeface="SimSun" panose="02010600030101010101" pitchFamily="2" charset="-122"/>
                <a:sym typeface="Calibri" panose="020F0502020204030204" pitchFamily="34" charset="0"/>
              </a:rPr>
              <a:t>Seleksi</a:t>
            </a:r>
            <a:r>
              <a:rPr lang="en-US" altLang="en-US" sz="1503" b="1" dirty="0">
                <a:latin typeface="Arial" panose="020B0604020202020204" pitchFamily="34" charset="0"/>
                <a:ea typeface="SimSun" panose="02010600030101010101" pitchFamily="2" charset="-122"/>
                <a:sym typeface="Calibri" panose="020F0502020204030204" pitchFamily="34" charset="0"/>
              </a:rPr>
              <a:t> </a:t>
            </a:r>
            <a:r>
              <a:rPr lang="id-ID" altLang="en-US" sz="2103" b="1" dirty="0">
                <a:solidFill>
                  <a:srgbClr val="7030A0"/>
                </a:solidFill>
                <a:latin typeface="Arial" panose="020B0604020202020204" pitchFamily="34" charset="0"/>
                <a:ea typeface="SimSun" panose="02010600030101010101" pitchFamily="2" charset="-122"/>
                <a:sym typeface="Calibri" panose="020F0502020204030204" pitchFamily="34" charset="0"/>
              </a:rPr>
              <a:t>ASN</a:t>
            </a:r>
            <a:endParaRPr lang="en-US" altLang="en-US" sz="2103" b="1" dirty="0">
              <a:solidFill>
                <a:srgbClr val="7030A0"/>
              </a:solidFill>
              <a:latin typeface="Arial" panose="020B0604020202020204" pitchFamily="34" charset="0"/>
              <a:ea typeface="SimSun" panose="02010600030101010101" pitchFamily="2" charset="-122"/>
              <a:sym typeface="Calibri" panose="020F0502020204030204" pitchFamily="34" charset="0"/>
            </a:endParaRPr>
          </a:p>
        </p:txBody>
      </p:sp>
      <p:sp>
        <p:nvSpPr>
          <p:cNvPr id="116" name="Rectangle 21">
            <a:extLst>
              <a:ext uri="{FF2B5EF4-FFF2-40B4-BE49-F238E27FC236}">
                <a16:creationId xmlns:a16="http://schemas.microsoft.com/office/drawing/2014/main" xmlns="" id="{0692603A-DFA1-42E7-BC59-F3A12FD3A41B}"/>
              </a:ext>
            </a:extLst>
          </p:cNvPr>
          <p:cNvSpPr>
            <a:spLocks noChangeArrowheads="1"/>
          </p:cNvSpPr>
          <p:nvPr/>
        </p:nvSpPr>
        <p:spPr bwMode="auto">
          <a:xfrm>
            <a:off x="441459" y="4715828"/>
            <a:ext cx="2643703" cy="3697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120000"/>
              </a:lnSpc>
              <a:spcBef>
                <a:spcPts val="1000"/>
              </a:spcBef>
              <a:buClr>
                <a:schemeClr val="tx1"/>
              </a:buClr>
              <a:buFont typeface="Arial" panose="020B0604020202020204" pitchFamily="34" charset="0"/>
              <a:buChar char="•"/>
              <a:defRPr sz="2000">
                <a:solidFill>
                  <a:schemeClr val="tx1"/>
                </a:solidFill>
                <a:latin typeface="Tw Cen MT" panose="020B0602020104020603" pitchFamily="34" charset="0"/>
              </a:defRPr>
            </a:lvl1pPr>
            <a:lvl2pPr marL="742950" indent="-285750">
              <a:lnSpc>
                <a:spcPct val="120000"/>
              </a:lnSpc>
              <a:spcBef>
                <a:spcPts val="500"/>
              </a:spcBef>
              <a:buClr>
                <a:schemeClr val="tx1"/>
              </a:buClr>
              <a:buFont typeface="Arial" panose="020B0604020202020204" pitchFamily="34" charset="0"/>
              <a:buChar char="•"/>
              <a:defRPr>
                <a:solidFill>
                  <a:schemeClr val="tx1"/>
                </a:solidFill>
                <a:latin typeface="Tw Cen MT" panose="020B0602020104020603" pitchFamily="34" charset="0"/>
              </a:defRPr>
            </a:lvl2pPr>
            <a:lvl3pPr marL="1143000" indent="-228600">
              <a:lnSpc>
                <a:spcPct val="120000"/>
              </a:lnSpc>
              <a:spcBef>
                <a:spcPts val="500"/>
              </a:spcBef>
              <a:buClr>
                <a:schemeClr val="tx1"/>
              </a:buClr>
              <a:buFont typeface="Arial" panose="020B0604020202020204" pitchFamily="34" charset="0"/>
              <a:buChar char="•"/>
              <a:defRPr sz="1600">
                <a:solidFill>
                  <a:schemeClr val="tx1"/>
                </a:solidFill>
                <a:latin typeface="Tw Cen MT" panose="020B0602020104020603" pitchFamily="34" charset="0"/>
              </a:defRPr>
            </a:lvl3pPr>
            <a:lvl4pPr marL="1600200" indent="-228600">
              <a:lnSpc>
                <a:spcPct val="120000"/>
              </a:lnSpc>
              <a:spcBef>
                <a:spcPts val="500"/>
              </a:spcBef>
              <a:buClr>
                <a:schemeClr val="tx1"/>
              </a:buClr>
              <a:buFont typeface="Arial" panose="020B0604020202020204" pitchFamily="34" charset="0"/>
              <a:buChar char="•"/>
              <a:defRPr sz="1400">
                <a:solidFill>
                  <a:schemeClr val="tx1"/>
                </a:solidFill>
                <a:latin typeface="Tw Cen MT" panose="020B0602020104020603" pitchFamily="34" charset="0"/>
              </a:defRPr>
            </a:lvl4pPr>
            <a:lvl5pPr marL="2057400" indent="-228600">
              <a:lnSpc>
                <a:spcPct val="120000"/>
              </a:lnSpc>
              <a:spcBef>
                <a:spcPts val="500"/>
              </a:spcBef>
              <a:buClr>
                <a:schemeClr val="tx1"/>
              </a:buClr>
              <a:buFont typeface="Arial" panose="020B0604020202020204" pitchFamily="34" charset="0"/>
              <a:buChar char="•"/>
              <a:defRPr sz="1400">
                <a:solidFill>
                  <a:schemeClr val="tx1"/>
                </a:solidFill>
                <a:latin typeface="Tw Cen MT" panose="020B0602020104020603" pitchFamily="34" charset="0"/>
              </a:defRPr>
            </a:lvl5pPr>
            <a:lvl6pPr marL="25146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6pPr>
            <a:lvl7pPr marL="29718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7pPr>
            <a:lvl8pPr marL="34290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8pPr>
            <a:lvl9pPr marL="38862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9pPr>
          </a:lstStyle>
          <a:p>
            <a:pPr eaLnBrk="1" hangingPunct="1">
              <a:lnSpc>
                <a:spcPct val="100000"/>
              </a:lnSpc>
              <a:spcBef>
                <a:spcPct val="0"/>
              </a:spcBef>
              <a:buClrTx/>
              <a:buFontTx/>
              <a:buNone/>
            </a:pPr>
            <a:r>
              <a:rPr lang="en-US" altLang="en-US" sz="1500" b="1" dirty="0" err="1">
                <a:latin typeface="Arial" panose="020B0604020202020204" pitchFamily="34" charset="0"/>
                <a:ea typeface="SimSun" panose="02010600030101010101" pitchFamily="2" charset="-122"/>
                <a:sym typeface="Calibri" panose="020F0502020204030204" pitchFamily="34" charset="0"/>
              </a:rPr>
              <a:t>Penataan</a:t>
            </a:r>
            <a:r>
              <a:rPr lang="en-US" altLang="en-US" sz="1500" b="1" dirty="0">
                <a:latin typeface="Arial" panose="020B0604020202020204" pitchFamily="34" charset="0"/>
                <a:ea typeface="SimSun" panose="02010600030101010101" pitchFamily="2" charset="-122"/>
                <a:sym typeface="Calibri" panose="020F0502020204030204" pitchFamily="34" charset="0"/>
              </a:rPr>
              <a:t> </a:t>
            </a:r>
            <a:r>
              <a:rPr lang="en-US" altLang="en-US" sz="1500" b="1" dirty="0" err="1">
                <a:latin typeface="Arial" panose="020B0604020202020204" pitchFamily="34" charset="0"/>
                <a:ea typeface="SimSun" panose="02010600030101010101" pitchFamily="2" charset="-122"/>
                <a:sym typeface="Calibri" panose="020F0502020204030204" pitchFamily="34" charset="0"/>
              </a:rPr>
              <a:t>Distribusi</a:t>
            </a:r>
            <a:r>
              <a:rPr lang="en-US" altLang="en-US" sz="1500" b="1" dirty="0">
                <a:latin typeface="Arial" panose="020B0604020202020204" pitchFamily="34" charset="0"/>
                <a:ea typeface="SimSun" panose="02010600030101010101" pitchFamily="2" charset="-122"/>
                <a:sym typeface="Calibri" panose="020F0502020204030204" pitchFamily="34" charset="0"/>
              </a:rPr>
              <a:t> </a:t>
            </a:r>
            <a:r>
              <a:rPr lang="en-US" altLang="en-US" sz="1803" b="1" dirty="0">
                <a:solidFill>
                  <a:srgbClr val="7030A0"/>
                </a:solidFill>
                <a:latin typeface="Arial" panose="020B0604020202020204" pitchFamily="34" charset="0"/>
                <a:ea typeface="SimSun" panose="02010600030101010101" pitchFamily="2" charset="-122"/>
                <a:sym typeface="Calibri" panose="020F0502020204030204" pitchFamily="34" charset="0"/>
              </a:rPr>
              <a:t>ASN</a:t>
            </a:r>
            <a:r>
              <a:rPr lang="en-US" altLang="en-US" sz="1352" b="1" dirty="0">
                <a:latin typeface="Arial" panose="020B0604020202020204" pitchFamily="34" charset="0"/>
                <a:ea typeface="SimSun" panose="02010600030101010101" pitchFamily="2" charset="-122"/>
                <a:sym typeface="Calibri" panose="020F0502020204030204" pitchFamily="34" charset="0"/>
              </a:rPr>
              <a:t> </a:t>
            </a:r>
          </a:p>
        </p:txBody>
      </p:sp>
      <p:cxnSp>
        <p:nvCxnSpPr>
          <p:cNvPr id="117" name="Straight Arrow Connector 116">
            <a:extLst>
              <a:ext uri="{FF2B5EF4-FFF2-40B4-BE49-F238E27FC236}">
                <a16:creationId xmlns:a16="http://schemas.microsoft.com/office/drawing/2014/main" xmlns="" id="{A10D9C30-CAC7-42FD-9A5B-A6ACC390BB5E}"/>
              </a:ext>
            </a:extLst>
          </p:cNvPr>
          <p:cNvCxnSpPr>
            <a:cxnSpLocks/>
            <a:endCxn id="110" idx="1"/>
          </p:cNvCxnSpPr>
          <p:nvPr/>
        </p:nvCxnSpPr>
        <p:spPr>
          <a:xfrm flipV="1">
            <a:off x="3132859" y="4305022"/>
            <a:ext cx="495132" cy="730388"/>
          </a:xfrm>
          <a:prstGeom prst="straightConnector1">
            <a:avLst/>
          </a:prstGeom>
          <a:ln w="28575">
            <a:solidFill>
              <a:schemeClr val="bg1">
                <a:lumMod val="50000"/>
              </a:schemeClr>
            </a:solidFill>
            <a:tailEnd type="oval"/>
          </a:ln>
        </p:spPr>
        <p:style>
          <a:lnRef idx="1">
            <a:schemeClr val="accent1"/>
          </a:lnRef>
          <a:fillRef idx="0">
            <a:schemeClr val="accent1"/>
          </a:fillRef>
          <a:effectRef idx="0">
            <a:schemeClr val="accent1"/>
          </a:effectRef>
          <a:fontRef idx="minor">
            <a:schemeClr val="tx1"/>
          </a:fontRef>
        </p:style>
      </p:cxnSp>
      <p:cxnSp>
        <p:nvCxnSpPr>
          <p:cNvPr id="118" name="Straight Connector 117">
            <a:extLst>
              <a:ext uri="{FF2B5EF4-FFF2-40B4-BE49-F238E27FC236}">
                <a16:creationId xmlns:a16="http://schemas.microsoft.com/office/drawing/2014/main" xmlns="" id="{CB81743E-0503-4F09-BDBB-4BA803C6830C}"/>
              </a:ext>
            </a:extLst>
          </p:cNvPr>
          <p:cNvCxnSpPr/>
          <p:nvPr/>
        </p:nvCxnSpPr>
        <p:spPr>
          <a:xfrm flipV="1">
            <a:off x="489158" y="5035408"/>
            <a:ext cx="2643703" cy="4770"/>
          </a:xfrm>
          <a:prstGeom prst="line">
            <a:avLst/>
          </a:prstGeom>
          <a:ln w="28575">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19" name="Straight Arrow Connector 118">
            <a:extLst>
              <a:ext uri="{FF2B5EF4-FFF2-40B4-BE49-F238E27FC236}">
                <a16:creationId xmlns:a16="http://schemas.microsoft.com/office/drawing/2014/main" xmlns="" id="{E7357EBB-3CDD-44E4-89D6-BCD5E1FC6814}"/>
              </a:ext>
            </a:extLst>
          </p:cNvPr>
          <p:cNvCxnSpPr>
            <a:cxnSpLocks/>
            <a:endCxn id="110" idx="4"/>
          </p:cNvCxnSpPr>
          <p:nvPr/>
        </p:nvCxnSpPr>
        <p:spPr>
          <a:xfrm flipH="1">
            <a:off x="5271212" y="1997049"/>
            <a:ext cx="3170010" cy="3271"/>
          </a:xfrm>
          <a:prstGeom prst="straightConnector1">
            <a:avLst/>
          </a:prstGeom>
          <a:ln w="28575">
            <a:solidFill>
              <a:schemeClr val="bg1">
                <a:lumMod val="50000"/>
              </a:schemeClr>
            </a:solidFill>
            <a:tailEnd type="oval"/>
          </a:ln>
        </p:spPr>
        <p:style>
          <a:lnRef idx="1">
            <a:schemeClr val="accent1"/>
          </a:lnRef>
          <a:fillRef idx="0">
            <a:schemeClr val="accent1"/>
          </a:fillRef>
          <a:effectRef idx="0">
            <a:schemeClr val="accent1"/>
          </a:effectRef>
          <a:fontRef idx="minor">
            <a:schemeClr val="tx1"/>
          </a:fontRef>
        </p:style>
      </p:cxnSp>
      <p:sp>
        <p:nvSpPr>
          <p:cNvPr id="120" name="Rectangle 30">
            <a:extLst>
              <a:ext uri="{FF2B5EF4-FFF2-40B4-BE49-F238E27FC236}">
                <a16:creationId xmlns:a16="http://schemas.microsoft.com/office/drawing/2014/main" xmlns="" id="{727BFB8D-47E7-4EA8-A83C-DC981D0B5D23}"/>
              </a:ext>
            </a:extLst>
          </p:cNvPr>
          <p:cNvSpPr>
            <a:spLocks noChangeArrowheads="1"/>
          </p:cNvSpPr>
          <p:nvPr/>
        </p:nvSpPr>
        <p:spPr bwMode="auto">
          <a:xfrm>
            <a:off x="6434641" y="3556577"/>
            <a:ext cx="2199641" cy="3697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120000"/>
              </a:lnSpc>
              <a:spcBef>
                <a:spcPts val="1000"/>
              </a:spcBef>
              <a:buClr>
                <a:schemeClr val="tx1"/>
              </a:buClr>
              <a:buFont typeface="Arial" panose="020B0604020202020204" pitchFamily="34" charset="0"/>
              <a:buChar char="•"/>
              <a:defRPr sz="2000">
                <a:solidFill>
                  <a:schemeClr val="tx1"/>
                </a:solidFill>
                <a:latin typeface="Tw Cen MT" panose="020B0602020104020603" pitchFamily="34" charset="0"/>
              </a:defRPr>
            </a:lvl1pPr>
            <a:lvl2pPr marL="742950" indent="-285750">
              <a:lnSpc>
                <a:spcPct val="120000"/>
              </a:lnSpc>
              <a:spcBef>
                <a:spcPts val="500"/>
              </a:spcBef>
              <a:buClr>
                <a:schemeClr val="tx1"/>
              </a:buClr>
              <a:buFont typeface="Arial" panose="020B0604020202020204" pitchFamily="34" charset="0"/>
              <a:buChar char="•"/>
              <a:defRPr>
                <a:solidFill>
                  <a:schemeClr val="tx1"/>
                </a:solidFill>
                <a:latin typeface="Tw Cen MT" panose="020B0602020104020603" pitchFamily="34" charset="0"/>
              </a:defRPr>
            </a:lvl2pPr>
            <a:lvl3pPr marL="1143000" indent="-228600">
              <a:lnSpc>
                <a:spcPct val="120000"/>
              </a:lnSpc>
              <a:spcBef>
                <a:spcPts val="500"/>
              </a:spcBef>
              <a:buClr>
                <a:schemeClr val="tx1"/>
              </a:buClr>
              <a:buFont typeface="Arial" panose="020B0604020202020204" pitchFamily="34" charset="0"/>
              <a:buChar char="•"/>
              <a:defRPr sz="1600">
                <a:solidFill>
                  <a:schemeClr val="tx1"/>
                </a:solidFill>
                <a:latin typeface="Tw Cen MT" panose="020B0602020104020603" pitchFamily="34" charset="0"/>
              </a:defRPr>
            </a:lvl3pPr>
            <a:lvl4pPr marL="1600200" indent="-228600">
              <a:lnSpc>
                <a:spcPct val="120000"/>
              </a:lnSpc>
              <a:spcBef>
                <a:spcPts val="500"/>
              </a:spcBef>
              <a:buClr>
                <a:schemeClr val="tx1"/>
              </a:buClr>
              <a:buFont typeface="Arial" panose="020B0604020202020204" pitchFamily="34" charset="0"/>
              <a:buChar char="•"/>
              <a:defRPr sz="1400">
                <a:solidFill>
                  <a:schemeClr val="tx1"/>
                </a:solidFill>
                <a:latin typeface="Tw Cen MT" panose="020B0602020104020603" pitchFamily="34" charset="0"/>
              </a:defRPr>
            </a:lvl4pPr>
            <a:lvl5pPr marL="2057400" indent="-228600">
              <a:lnSpc>
                <a:spcPct val="120000"/>
              </a:lnSpc>
              <a:spcBef>
                <a:spcPts val="500"/>
              </a:spcBef>
              <a:buClr>
                <a:schemeClr val="tx1"/>
              </a:buClr>
              <a:buFont typeface="Arial" panose="020B0604020202020204" pitchFamily="34" charset="0"/>
              <a:buChar char="•"/>
              <a:defRPr sz="1400">
                <a:solidFill>
                  <a:schemeClr val="tx1"/>
                </a:solidFill>
                <a:latin typeface="Tw Cen MT" panose="020B0602020104020603" pitchFamily="34" charset="0"/>
              </a:defRPr>
            </a:lvl5pPr>
            <a:lvl6pPr marL="25146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6pPr>
            <a:lvl7pPr marL="29718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7pPr>
            <a:lvl8pPr marL="34290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8pPr>
            <a:lvl9pPr marL="38862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9pPr>
          </a:lstStyle>
          <a:p>
            <a:pPr eaLnBrk="1" hangingPunct="1">
              <a:lnSpc>
                <a:spcPct val="100000"/>
              </a:lnSpc>
              <a:spcBef>
                <a:spcPct val="0"/>
              </a:spcBef>
              <a:buClrTx/>
              <a:buFontTx/>
              <a:buNone/>
            </a:pPr>
            <a:r>
              <a:rPr lang="id-ID" altLang="en-US" sz="1500" b="1" dirty="0">
                <a:latin typeface="Arial" panose="020B0604020202020204" pitchFamily="34" charset="0"/>
                <a:ea typeface="SimSun" panose="02010600030101010101" pitchFamily="2" charset="-122"/>
                <a:sym typeface="Calibri" panose="020F0502020204030204" pitchFamily="34" charset="0"/>
              </a:rPr>
              <a:t>P</a:t>
            </a:r>
            <a:r>
              <a:rPr lang="nb-NO" altLang="en-US" sz="1500" b="1" dirty="0">
                <a:latin typeface="Arial" panose="020B0604020202020204" pitchFamily="34" charset="0"/>
                <a:ea typeface="SimSun" panose="02010600030101010101" pitchFamily="2" charset="-122"/>
                <a:sym typeface="Calibri" panose="020F0502020204030204" pitchFamily="34" charset="0"/>
              </a:rPr>
              <a:t>rofesionalisasi </a:t>
            </a:r>
            <a:r>
              <a:rPr lang="nb-NO" altLang="en-US" sz="1803" b="1" dirty="0">
                <a:solidFill>
                  <a:srgbClr val="7030A0"/>
                </a:solidFill>
                <a:latin typeface="Arial" panose="020B0604020202020204" pitchFamily="34" charset="0"/>
                <a:ea typeface="SimSun" panose="02010600030101010101" pitchFamily="2" charset="-122"/>
                <a:sym typeface="Calibri" panose="020F0502020204030204" pitchFamily="34" charset="0"/>
              </a:rPr>
              <a:t>ASN</a:t>
            </a:r>
            <a:endParaRPr lang="en-US" altLang="en-US" sz="1803" b="1" dirty="0">
              <a:solidFill>
                <a:srgbClr val="7030A0"/>
              </a:solidFill>
              <a:latin typeface="Arial" panose="020B0604020202020204" pitchFamily="34" charset="0"/>
              <a:ea typeface="SimSun" panose="02010600030101010101" pitchFamily="2" charset="-122"/>
              <a:sym typeface="Calibri" panose="020F0502020204030204" pitchFamily="34" charset="0"/>
            </a:endParaRPr>
          </a:p>
        </p:txBody>
      </p:sp>
      <p:sp>
        <p:nvSpPr>
          <p:cNvPr id="121" name="Rectangle 33">
            <a:extLst>
              <a:ext uri="{FF2B5EF4-FFF2-40B4-BE49-F238E27FC236}">
                <a16:creationId xmlns:a16="http://schemas.microsoft.com/office/drawing/2014/main" xmlns="" id="{F8C453FA-2461-4378-B44D-BE7B86BB1F1C}"/>
              </a:ext>
            </a:extLst>
          </p:cNvPr>
          <p:cNvSpPr>
            <a:spLocks noChangeArrowheads="1"/>
          </p:cNvSpPr>
          <p:nvPr/>
        </p:nvSpPr>
        <p:spPr bwMode="auto">
          <a:xfrm>
            <a:off x="5273770" y="2949101"/>
            <a:ext cx="3224692" cy="577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120000"/>
              </a:lnSpc>
              <a:spcBef>
                <a:spcPts val="1000"/>
              </a:spcBef>
              <a:buClr>
                <a:schemeClr val="tx1"/>
              </a:buClr>
              <a:buFont typeface="Arial" panose="020B0604020202020204" pitchFamily="34" charset="0"/>
              <a:buChar char="•"/>
              <a:defRPr sz="2000">
                <a:solidFill>
                  <a:schemeClr val="tx1"/>
                </a:solidFill>
                <a:latin typeface="Tw Cen MT" panose="020B0602020104020603" pitchFamily="34" charset="0"/>
              </a:defRPr>
            </a:lvl1pPr>
            <a:lvl2pPr marL="742950" indent="-285750">
              <a:lnSpc>
                <a:spcPct val="120000"/>
              </a:lnSpc>
              <a:spcBef>
                <a:spcPts val="500"/>
              </a:spcBef>
              <a:buClr>
                <a:schemeClr val="tx1"/>
              </a:buClr>
              <a:buFont typeface="Arial" panose="020B0604020202020204" pitchFamily="34" charset="0"/>
              <a:buChar char="•"/>
              <a:defRPr>
                <a:solidFill>
                  <a:schemeClr val="tx1"/>
                </a:solidFill>
                <a:latin typeface="Tw Cen MT" panose="020B0602020104020603" pitchFamily="34" charset="0"/>
              </a:defRPr>
            </a:lvl2pPr>
            <a:lvl3pPr marL="1143000" indent="-228600">
              <a:lnSpc>
                <a:spcPct val="120000"/>
              </a:lnSpc>
              <a:spcBef>
                <a:spcPts val="500"/>
              </a:spcBef>
              <a:buClr>
                <a:schemeClr val="tx1"/>
              </a:buClr>
              <a:buFont typeface="Arial" panose="020B0604020202020204" pitchFamily="34" charset="0"/>
              <a:buChar char="•"/>
              <a:defRPr sz="1600">
                <a:solidFill>
                  <a:schemeClr val="tx1"/>
                </a:solidFill>
                <a:latin typeface="Tw Cen MT" panose="020B0602020104020603" pitchFamily="34" charset="0"/>
              </a:defRPr>
            </a:lvl3pPr>
            <a:lvl4pPr marL="1600200" indent="-228600">
              <a:lnSpc>
                <a:spcPct val="120000"/>
              </a:lnSpc>
              <a:spcBef>
                <a:spcPts val="500"/>
              </a:spcBef>
              <a:buClr>
                <a:schemeClr val="tx1"/>
              </a:buClr>
              <a:buFont typeface="Arial" panose="020B0604020202020204" pitchFamily="34" charset="0"/>
              <a:buChar char="•"/>
              <a:defRPr sz="1400">
                <a:solidFill>
                  <a:schemeClr val="tx1"/>
                </a:solidFill>
                <a:latin typeface="Tw Cen MT" panose="020B0602020104020603" pitchFamily="34" charset="0"/>
              </a:defRPr>
            </a:lvl4pPr>
            <a:lvl5pPr marL="2057400" indent="-228600">
              <a:lnSpc>
                <a:spcPct val="120000"/>
              </a:lnSpc>
              <a:spcBef>
                <a:spcPts val="500"/>
              </a:spcBef>
              <a:buClr>
                <a:schemeClr val="tx1"/>
              </a:buClr>
              <a:buFont typeface="Arial" panose="020B0604020202020204" pitchFamily="34" charset="0"/>
              <a:buChar char="•"/>
              <a:defRPr sz="1400">
                <a:solidFill>
                  <a:schemeClr val="tx1"/>
                </a:solidFill>
                <a:latin typeface="Tw Cen MT" panose="020B0602020104020603" pitchFamily="34" charset="0"/>
              </a:defRPr>
            </a:lvl5pPr>
            <a:lvl6pPr marL="25146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6pPr>
            <a:lvl7pPr marL="29718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7pPr>
            <a:lvl8pPr marL="34290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8pPr>
            <a:lvl9pPr marL="38862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9pPr>
          </a:lstStyle>
          <a:p>
            <a:pPr algn="r" eaLnBrk="1" hangingPunct="1">
              <a:lnSpc>
                <a:spcPct val="100000"/>
              </a:lnSpc>
              <a:spcBef>
                <a:spcPct val="0"/>
              </a:spcBef>
              <a:buClrTx/>
              <a:buFontTx/>
              <a:buNone/>
            </a:pPr>
            <a:r>
              <a:rPr lang="en-US" altLang="en-US" sz="1500" b="1" dirty="0" err="1">
                <a:latin typeface="Arial" panose="020B0604020202020204" pitchFamily="34" charset="0"/>
                <a:ea typeface="SimSun" panose="02010600030101010101" pitchFamily="2" charset="-122"/>
                <a:sym typeface="Calibri" panose="020F0502020204030204" pitchFamily="34" charset="0"/>
              </a:rPr>
              <a:t>Peningkatan</a:t>
            </a:r>
            <a:r>
              <a:rPr lang="en-US" altLang="en-US" sz="1500" b="1" dirty="0">
                <a:latin typeface="Arial" panose="020B0604020202020204" pitchFamily="34" charset="0"/>
                <a:ea typeface="SimSun" panose="02010600030101010101" pitchFamily="2" charset="-122"/>
                <a:sym typeface="Calibri" panose="020F0502020204030204" pitchFamily="34" charset="0"/>
              </a:rPr>
              <a:t> </a:t>
            </a:r>
            <a:r>
              <a:rPr lang="en-US" altLang="en-US" sz="1500" b="1" dirty="0" err="1">
                <a:latin typeface="Arial" panose="020B0604020202020204" pitchFamily="34" charset="0"/>
                <a:ea typeface="SimSun" panose="02010600030101010101" pitchFamily="2" charset="-122"/>
                <a:sym typeface="Calibri" panose="020F0502020204030204" pitchFamily="34" charset="0"/>
              </a:rPr>
              <a:t>Kesejahteraan</a:t>
            </a:r>
            <a:r>
              <a:rPr lang="en-US" altLang="en-US" sz="1500" b="1" dirty="0">
                <a:latin typeface="Arial" panose="020B0604020202020204" pitchFamily="34" charset="0"/>
                <a:ea typeface="SimSun" panose="02010600030101010101" pitchFamily="2" charset="-122"/>
                <a:sym typeface="Calibri" panose="020F0502020204030204" pitchFamily="34" charset="0"/>
              </a:rPr>
              <a:t> </a:t>
            </a:r>
            <a:r>
              <a:rPr lang="en-US" altLang="en-US" sz="1803" b="1" dirty="0">
                <a:solidFill>
                  <a:srgbClr val="7030A0"/>
                </a:solidFill>
                <a:latin typeface="Arial" panose="020B0604020202020204" pitchFamily="34" charset="0"/>
                <a:ea typeface="SimSun" panose="02010600030101010101" pitchFamily="2" charset="-122"/>
                <a:sym typeface="Calibri" panose="020F0502020204030204" pitchFamily="34" charset="0"/>
              </a:rPr>
              <a:t>ASN</a:t>
            </a:r>
          </a:p>
          <a:p>
            <a:pPr algn="r" eaLnBrk="1" hangingPunct="1">
              <a:lnSpc>
                <a:spcPct val="100000"/>
              </a:lnSpc>
              <a:spcBef>
                <a:spcPct val="0"/>
              </a:spcBef>
              <a:buClrTx/>
              <a:buFontTx/>
              <a:buNone/>
            </a:pPr>
            <a:endParaRPr lang="en-US" altLang="en-US" sz="1352" b="1" dirty="0">
              <a:latin typeface="Arial" panose="020B0604020202020204" pitchFamily="34" charset="0"/>
              <a:ea typeface="SimSun" panose="02010600030101010101" pitchFamily="2" charset="-122"/>
              <a:sym typeface="Calibri" panose="020F0502020204030204" pitchFamily="34" charset="0"/>
            </a:endParaRPr>
          </a:p>
        </p:txBody>
      </p:sp>
      <p:cxnSp>
        <p:nvCxnSpPr>
          <p:cNvPr id="122" name="Straight Arrow Connector 121">
            <a:extLst>
              <a:ext uri="{FF2B5EF4-FFF2-40B4-BE49-F238E27FC236}">
                <a16:creationId xmlns:a16="http://schemas.microsoft.com/office/drawing/2014/main" xmlns="" id="{7CF4DB35-24DC-4010-BDCD-78DD0B5E3E9C}"/>
              </a:ext>
            </a:extLst>
          </p:cNvPr>
          <p:cNvCxnSpPr>
            <a:cxnSpLocks/>
            <a:endCxn id="110" idx="5"/>
          </p:cNvCxnSpPr>
          <p:nvPr/>
        </p:nvCxnSpPr>
        <p:spPr>
          <a:xfrm flipH="1" flipV="1">
            <a:off x="5271211" y="4305022"/>
            <a:ext cx="517705" cy="720759"/>
          </a:xfrm>
          <a:prstGeom prst="straightConnector1">
            <a:avLst/>
          </a:prstGeom>
          <a:ln w="28575">
            <a:solidFill>
              <a:schemeClr val="bg1">
                <a:lumMod val="50000"/>
              </a:schemeClr>
            </a:solidFill>
            <a:tailEnd type="oval"/>
          </a:ln>
        </p:spPr>
        <p:style>
          <a:lnRef idx="1">
            <a:schemeClr val="accent1"/>
          </a:lnRef>
          <a:fillRef idx="0">
            <a:schemeClr val="accent1"/>
          </a:fillRef>
          <a:effectRef idx="0">
            <a:schemeClr val="accent1"/>
          </a:effectRef>
          <a:fontRef idx="minor">
            <a:schemeClr val="tx1"/>
          </a:fontRef>
        </p:style>
      </p:cxnSp>
      <p:cxnSp>
        <p:nvCxnSpPr>
          <p:cNvPr id="123" name="Straight Connector 122">
            <a:extLst>
              <a:ext uri="{FF2B5EF4-FFF2-40B4-BE49-F238E27FC236}">
                <a16:creationId xmlns:a16="http://schemas.microsoft.com/office/drawing/2014/main" xmlns="" id="{DE12BED9-2A8F-4177-ADB8-CE1ABD060B71}"/>
              </a:ext>
            </a:extLst>
          </p:cNvPr>
          <p:cNvCxnSpPr/>
          <p:nvPr/>
        </p:nvCxnSpPr>
        <p:spPr>
          <a:xfrm flipV="1">
            <a:off x="5791783" y="5015849"/>
            <a:ext cx="2618840" cy="2385"/>
          </a:xfrm>
          <a:prstGeom prst="line">
            <a:avLst/>
          </a:prstGeom>
          <a:ln w="28575">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124" name="TextBox 37">
            <a:extLst>
              <a:ext uri="{FF2B5EF4-FFF2-40B4-BE49-F238E27FC236}">
                <a16:creationId xmlns:a16="http://schemas.microsoft.com/office/drawing/2014/main" xmlns="" id="{60510225-6BDF-4BC5-ACBA-F02CC499EE4D}"/>
              </a:ext>
            </a:extLst>
          </p:cNvPr>
          <p:cNvSpPr txBox="1">
            <a:spLocks noChangeArrowheads="1"/>
          </p:cNvSpPr>
          <p:nvPr/>
        </p:nvSpPr>
        <p:spPr bwMode="auto">
          <a:xfrm>
            <a:off x="1353094" y="480706"/>
            <a:ext cx="6416674" cy="6694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120000"/>
              </a:lnSpc>
              <a:spcBef>
                <a:spcPts val="1000"/>
              </a:spcBef>
              <a:buClr>
                <a:schemeClr val="tx1"/>
              </a:buClr>
              <a:buFont typeface="Arial" panose="020B0604020202020204" pitchFamily="34" charset="0"/>
              <a:buChar char="•"/>
              <a:defRPr sz="2000">
                <a:solidFill>
                  <a:schemeClr val="tx1"/>
                </a:solidFill>
                <a:latin typeface="Tw Cen MT" panose="020B0602020104020603" pitchFamily="34" charset="0"/>
              </a:defRPr>
            </a:lvl1pPr>
            <a:lvl2pPr marL="742950" indent="-285750">
              <a:lnSpc>
                <a:spcPct val="120000"/>
              </a:lnSpc>
              <a:spcBef>
                <a:spcPts val="500"/>
              </a:spcBef>
              <a:buClr>
                <a:schemeClr val="tx1"/>
              </a:buClr>
              <a:buFont typeface="Arial" panose="020B0604020202020204" pitchFamily="34" charset="0"/>
              <a:buChar char="•"/>
              <a:defRPr>
                <a:solidFill>
                  <a:schemeClr val="tx1"/>
                </a:solidFill>
                <a:latin typeface="Tw Cen MT" panose="020B0602020104020603" pitchFamily="34" charset="0"/>
              </a:defRPr>
            </a:lvl2pPr>
            <a:lvl3pPr marL="1143000" indent="-228600">
              <a:lnSpc>
                <a:spcPct val="120000"/>
              </a:lnSpc>
              <a:spcBef>
                <a:spcPts val="500"/>
              </a:spcBef>
              <a:buClr>
                <a:schemeClr val="tx1"/>
              </a:buClr>
              <a:buFont typeface="Arial" panose="020B0604020202020204" pitchFamily="34" charset="0"/>
              <a:buChar char="•"/>
              <a:defRPr sz="1600">
                <a:solidFill>
                  <a:schemeClr val="tx1"/>
                </a:solidFill>
                <a:latin typeface="Tw Cen MT" panose="020B0602020104020603" pitchFamily="34" charset="0"/>
              </a:defRPr>
            </a:lvl3pPr>
            <a:lvl4pPr marL="1600200" indent="-228600">
              <a:lnSpc>
                <a:spcPct val="120000"/>
              </a:lnSpc>
              <a:spcBef>
                <a:spcPts val="500"/>
              </a:spcBef>
              <a:buClr>
                <a:schemeClr val="tx1"/>
              </a:buClr>
              <a:buFont typeface="Arial" panose="020B0604020202020204" pitchFamily="34" charset="0"/>
              <a:buChar char="•"/>
              <a:defRPr sz="1400">
                <a:solidFill>
                  <a:schemeClr val="tx1"/>
                </a:solidFill>
                <a:latin typeface="Tw Cen MT" panose="020B0602020104020603" pitchFamily="34" charset="0"/>
              </a:defRPr>
            </a:lvl4pPr>
            <a:lvl5pPr marL="2057400" indent="-228600">
              <a:lnSpc>
                <a:spcPct val="120000"/>
              </a:lnSpc>
              <a:spcBef>
                <a:spcPts val="500"/>
              </a:spcBef>
              <a:buClr>
                <a:schemeClr val="tx1"/>
              </a:buClr>
              <a:buFont typeface="Arial" panose="020B0604020202020204" pitchFamily="34" charset="0"/>
              <a:buChar char="•"/>
              <a:defRPr sz="1400">
                <a:solidFill>
                  <a:schemeClr val="tx1"/>
                </a:solidFill>
                <a:latin typeface="Tw Cen MT" panose="020B0602020104020603" pitchFamily="34" charset="0"/>
              </a:defRPr>
            </a:lvl5pPr>
            <a:lvl6pPr marL="25146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6pPr>
            <a:lvl7pPr marL="29718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7pPr>
            <a:lvl8pPr marL="34290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8pPr>
            <a:lvl9pPr marL="38862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9pPr>
          </a:lstStyle>
          <a:p>
            <a:pPr algn="ctr" eaLnBrk="1" hangingPunct="1">
              <a:lnSpc>
                <a:spcPct val="100000"/>
              </a:lnSpc>
              <a:spcBef>
                <a:spcPct val="0"/>
              </a:spcBef>
              <a:buClrTx/>
              <a:buFontTx/>
              <a:buNone/>
            </a:pPr>
            <a:r>
              <a:rPr lang="en-US" altLang="en-US" sz="3750" b="1" dirty="0" err="1">
                <a:effectLst>
                  <a:outerShdw blurRad="38100" dist="38100" dir="2700000" algn="tl">
                    <a:srgbClr val="000000">
                      <a:alpha val="43137"/>
                    </a:srgbClr>
                  </a:outerShdw>
                </a:effectLst>
                <a:latin typeface="Candara" panose="020E0502030303020204" pitchFamily="34" charset="0"/>
                <a:ea typeface="SimSun" panose="02010600030101010101" pitchFamily="2" charset="-122"/>
                <a:sym typeface="Calibri" panose="020F0502020204030204" pitchFamily="34" charset="0"/>
              </a:rPr>
              <a:t>Misi</a:t>
            </a:r>
            <a:r>
              <a:rPr lang="en-US" altLang="en-US" sz="3750" b="1" dirty="0">
                <a:effectLst>
                  <a:outerShdw blurRad="38100" dist="38100" dir="2700000" algn="tl">
                    <a:srgbClr val="000000">
                      <a:alpha val="43137"/>
                    </a:srgbClr>
                  </a:outerShdw>
                </a:effectLst>
                <a:latin typeface="Candara" panose="020E0502030303020204" pitchFamily="34" charset="0"/>
                <a:ea typeface="SimSun" panose="02010600030101010101" pitchFamily="2" charset="-122"/>
                <a:sym typeface="Calibri" panose="020F0502020204030204" pitchFamily="34" charset="0"/>
              </a:rPr>
              <a:t> </a:t>
            </a:r>
            <a:r>
              <a:rPr lang="id-ID" altLang="en-US" sz="3750" b="1" dirty="0">
                <a:effectLst>
                  <a:outerShdw blurRad="38100" dist="38100" dir="2700000" algn="tl">
                    <a:srgbClr val="000000">
                      <a:alpha val="43137"/>
                    </a:srgbClr>
                  </a:outerShdw>
                </a:effectLst>
                <a:latin typeface="Candara" panose="020E0502030303020204" pitchFamily="34" charset="0"/>
                <a:ea typeface="SimSun" panose="02010600030101010101" pitchFamily="2" charset="-122"/>
                <a:sym typeface="Calibri" panose="020F0502020204030204" pitchFamily="34" charset="0"/>
              </a:rPr>
              <a:t>Perencanaan </a:t>
            </a:r>
            <a:r>
              <a:rPr lang="en-US" altLang="en-US" sz="3750" b="1" dirty="0">
                <a:effectLst>
                  <a:outerShdw blurRad="38100" dist="38100" dir="2700000" algn="tl">
                    <a:srgbClr val="000000">
                      <a:alpha val="43137"/>
                    </a:srgbClr>
                  </a:outerShdw>
                </a:effectLst>
                <a:latin typeface="Candara" panose="020E0502030303020204" pitchFamily="34" charset="0"/>
                <a:ea typeface="SimSun" panose="02010600030101010101" pitchFamily="2" charset="-122"/>
                <a:sym typeface="Calibri" panose="020F0502020204030204" pitchFamily="34" charset="0"/>
              </a:rPr>
              <a:t>ASN</a:t>
            </a:r>
          </a:p>
        </p:txBody>
      </p:sp>
      <p:sp>
        <p:nvSpPr>
          <p:cNvPr id="125" name="Rectangle 21">
            <a:extLst>
              <a:ext uri="{FF2B5EF4-FFF2-40B4-BE49-F238E27FC236}">
                <a16:creationId xmlns:a16="http://schemas.microsoft.com/office/drawing/2014/main" xmlns="" id="{B9C82D54-66A2-4AB4-82BC-139EBE6629C4}"/>
              </a:ext>
            </a:extLst>
          </p:cNvPr>
          <p:cNvSpPr>
            <a:spLocks noChangeArrowheads="1"/>
          </p:cNvSpPr>
          <p:nvPr/>
        </p:nvSpPr>
        <p:spPr bwMode="auto">
          <a:xfrm>
            <a:off x="536854" y="2377395"/>
            <a:ext cx="1821332"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120000"/>
              </a:lnSpc>
              <a:spcBef>
                <a:spcPts val="1000"/>
              </a:spcBef>
              <a:buClr>
                <a:schemeClr val="tx1"/>
              </a:buClr>
              <a:buFont typeface="Arial" panose="020B0604020202020204" pitchFamily="34" charset="0"/>
              <a:buChar char="•"/>
              <a:defRPr sz="2000">
                <a:solidFill>
                  <a:schemeClr val="tx1"/>
                </a:solidFill>
                <a:latin typeface="Tw Cen MT" panose="020B0602020104020603" pitchFamily="34" charset="0"/>
              </a:defRPr>
            </a:lvl1pPr>
            <a:lvl2pPr marL="742950" indent="-285750">
              <a:lnSpc>
                <a:spcPct val="120000"/>
              </a:lnSpc>
              <a:spcBef>
                <a:spcPts val="500"/>
              </a:spcBef>
              <a:buClr>
                <a:schemeClr val="tx1"/>
              </a:buClr>
              <a:buFont typeface="Arial" panose="020B0604020202020204" pitchFamily="34" charset="0"/>
              <a:buChar char="•"/>
              <a:defRPr>
                <a:solidFill>
                  <a:schemeClr val="tx1"/>
                </a:solidFill>
                <a:latin typeface="Tw Cen MT" panose="020B0602020104020603" pitchFamily="34" charset="0"/>
              </a:defRPr>
            </a:lvl2pPr>
            <a:lvl3pPr marL="1143000" indent="-228600">
              <a:lnSpc>
                <a:spcPct val="120000"/>
              </a:lnSpc>
              <a:spcBef>
                <a:spcPts val="500"/>
              </a:spcBef>
              <a:buClr>
                <a:schemeClr val="tx1"/>
              </a:buClr>
              <a:buFont typeface="Arial" panose="020B0604020202020204" pitchFamily="34" charset="0"/>
              <a:buChar char="•"/>
              <a:defRPr sz="1600">
                <a:solidFill>
                  <a:schemeClr val="tx1"/>
                </a:solidFill>
                <a:latin typeface="Tw Cen MT" panose="020B0602020104020603" pitchFamily="34" charset="0"/>
              </a:defRPr>
            </a:lvl3pPr>
            <a:lvl4pPr marL="1600200" indent="-228600">
              <a:lnSpc>
                <a:spcPct val="120000"/>
              </a:lnSpc>
              <a:spcBef>
                <a:spcPts val="500"/>
              </a:spcBef>
              <a:buClr>
                <a:schemeClr val="tx1"/>
              </a:buClr>
              <a:buFont typeface="Arial" panose="020B0604020202020204" pitchFamily="34" charset="0"/>
              <a:buChar char="•"/>
              <a:defRPr sz="1400">
                <a:solidFill>
                  <a:schemeClr val="tx1"/>
                </a:solidFill>
                <a:latin typeface="Tw Cen MT" panose="020B0602020104020603" pitchFamily="34" charset="0"/>
              </a:defRPr>
            </a:lvl4pPr>
            <a:lvl5pPr marL="2057400" indent="-228600">
              <a:lnSpc>
                <a:spcPct val="120000"/>
              </a:lnSpc>
              <a:spcBef>
                <a:spcPts val="500"/>
              </a:spcBef>
              <a:buClr>
                <a:schemeClr val="tx1"/>
              </a:buClr>
              <a:buFont typeface="Arial" panose="020B0604020202020204" pitchFamily="34" charset="0"/>
              <a:buChar char="•"/>
              <a:defRPr sz="1400">
                <a:solidFill>
                  <a:schemeClr val="tx1"/>
                </a:solidFill>
                <a:latin typeface="Tw Cen MT" panose="020B0602020104020603" pitchFamily="34" charset="0"/>
              </a:defRPr>
            </a:lvl5pPr>
            <a:lvl6pPr marL="25146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6pPr>
            <a:lvl7pPr marL="29718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7pPr>
            <a:lvl8pPr marL="34290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8pPr>
            <a:lvl9pPr marL="38862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9pPr>
          </a:lstStyle>
          <a:p>
            <a:pPr eaLnBrk="1" hangingPunct="1">
              <a:lnSpc>
                <a:spcPct val="100000"/>
              </a:lnSpc>
              <a:spcBef>
                <a:spcPct val="0"/>
              </a:spcBef>
              <a:buClrTx/>
              <a:buFontTx/>
              <a:buNone/>
            </a:pPr>
            <a:r>
              <a:rPr lang="en-US" altLang="en-US" sz="1500" b="1" dirty="0" err="1">
                <a:latin typeface="Arial" panose="020B0604020202020204" pitchFamily="34" charset="0"/>
                <a:ea typeface="SimSun" panose="02010600030101010101" pitchFamily="2" charset="-122"/>
                <a:sym typeface="Calibri" panose="020F0502020204030204" pitchFamily="34" charset="0"/>
              </a:rPr>
              <a:t>Penataan</a:t>
            </a:r>
            <a:r>
              <a:rPr lang="en-US" altLang="en-US" sz="1500" b="1" dirty="0">
                <a:latin typeface="Arial" panose="020B0604020202020204" pitchFamily="34" charset="0"/>
                <a:ea typeface="SimSun" panose="02010600030101010101" pitchFamily="2" charset="-122"/>
                <a:sym typeface="Calibri" panose="020F0502020204030204" pitchFamily="34" charset="0"/>
              </a:rPr>
              <a:t> </a:t>
            </a:r>
            <a:r>
              <a:rPr lang="en-US" altLang="en-US" sz="1500" b="1" dirty="0">
                <a:solidFill>
                  <a:srgbClr val="FF0000"/>
                </a:solidFill>
                <a:latin typeface="Arial" panose="020B0604020202020204" pitchFamily="34" charset="0"/>
                <a:ea typeface="SimSun" panose="02010600030101010101" pitchFamily="2" charset="-122"/>
                <a:sym typeface="Calibri" panose="020F0502020204030204" pitchFamily="34" charset="0"/>
              </a:rPr>
              <a:t>J</a:t>
            </a:r>
            <a:r>
              <a:rPr lang="id-ID" altLang="en-US" sz="1500" b="1" dirty="0">
                <a:solidFill>
                  <a:srgbClr val="FF0000"/>
                </a:solidFill>
                <a:latin typeface="Arial" panose="020B0604020202020204" pitchFamily="34" charset="0"/>
                <a:ea typeface="SimSun" panose="02010600030101010101" pitchFamily="2" charset="-122"/>
                <a:sym typeface="Calibri" panose="020F0502020204030204" pitchFamily="34" charset="0"/>
              </a:rPr>
              <a:t>abatan</a:t>
            </a:r>
            <a:endParaRPr lang="en-US" altLang="en-US" sz="1500" b="1" dirty="0">
              <a:solidFill>
                <a:srgbClr val="FF0000"/>
              </a:solidFill>
              <a:latin typeface="Arial" panose="020B0604020202020204" pitchFamily="34" charset="0"/>
              <a:ea typeface="SimSun" panose="02010600030101010101" pitchFamily="2" charset="-122"/>
              <a:sym typeface="Calibri" panose="020F0502020204030204" pitchFamily="34" charset="0"/>
            </a:endParaRPr>
          </a:p>
        </p:txBody>
      </p:sp>
      <p:sp>
        <p:nvSpPr>
          <p:cNvPr id="126" name="Rectangle 21">
            <a:extLst>
              <a:ext uri="{FF2B5EF4-FFF2-40B4-BE49-F238E27FC236}">
                <a16:creationId xmlns:a16="http://schemas.microsoft.com/office/drawing/2014/main" xmlns="" id="{2DC6BE3E-F45A-4E0F-8807-619E71825DDD}"/>
              </a:ext>
            </a:extLst>
          </p:cNvPr>
          <p:cNvSpPr>
            <a:spLocks noChangeArrowheads="1"/>
          </p:cNvSpPr>
          <p:nvPr/>
        </p:nvSpPr>
        <p:spPr bwMode="auto">
          <a:xfrm>
            <a:off x="503468" y="2964089"/>
            <a:ext cx="2685351" cy="3697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120000"/>
              </a:lnSpc>
              <a:spcBef>
                <a:spcPts val="1000"/>
              </a:spcBef>
              <a:buClr>
                <a:schemeClr val="tx1"/>
              </a:buClr>
              <a:buFont typeface="Arial" panose="020B0604020202020204" pitchFamily="34" charset="0"/>
              <a:buChar char="•"/>
              <a:defRPr sz="2000">
                <a:solidFill>
                  <a:schemeClr val="tx1"/>
                </a:solidFill>
                <a:latin typeface="Tw Cen MT" panose="020B0602020104020603" pitchFamily="34" charset="0"/>
              </a:defRPr>
            </a:lvl1pPr>
            <a:lvl2pPr marL="742950" indent="-285750">
              <a:lnSpc>
                <a:spcPct val="120000"/>
              </a:lnSpc>
              <a:spcBef>
                <a:spcPts val="500"/>
              </a:spcBef>
              <a:buClr>
                <a:schemeClr val="tx1"/>
              </a:buClr>
              <a:buFont typeface="Arial" panose="020B0604020202020204" pitchFamily="34" charset="0"/>
              <a:buChar char="•"/>
              <a:defRPr>
                <a:solidFill>
                  <a:schemeClr val="tx1"/>
                </a:solidFill>
                <a:latin typeface="Tw Cen MT" panose="020B0602020104020603" pitchFamily="34" charset="0"/>
              </a:defRPr>
            </a:lvl2pPr>
            <a:lvl3pPr marL="1143000" indent="-228600">
              <a:lnSpc>
                <a:spcPct val="120000"/>
              </a:lnSpc>
              <a:spcBef>
                <a:spcPts val="500"/>
              </a:spcBef>
              <a:buClr>
                <a:schemeClr val="tx1"/>
              </a:buClr>
              <a:buFont typeface="Arial" panose="020B0604020202020204" pitchFamily="34" charset="0"/>
              <a:buChar char="•"/>
              <a:defRPr sz="1600">
                <a:solidFill>
                  <a:schemeClr val="tx1"/>
                </a:solidFill>
                <a:latin typeface="Tw Cen MT" panose="020B0602020104020603" pitchFamily="34" charset="0"/>
              </a:defRPr>
            </a:lvl3pPr>
            <a:lvl4pPr marL="1600200" indent="-228600">
              <a:lnSpc>
                <a:spcPct val="120000"/>
              </a:lnSpc>
              <a:spcBef>
                <a:spcPts val="500"/>
              </a:spcBef>
              <a:buClr>
                <a:schemeClr val="tx1"/>
              </a:buClr>
              <a:buFont typeface="Arial" panose="020B0604020202020204" pitchFamily="34" charset="0"/>
              <a:buChar char="•"/>
              <a:defRPr sz="1400">
                <a:solidFill>
                  <a:schemeClr val="tx1"/>
                </a:solidFill>
                <a:latin typeface="Tw Cen MT" panose="020B0602020104020603" pitchFamily="34" charset="0"/>
              </a:defRPr>
            </a:lvl4pPr>
            <a:lvl5pPr marL="2057400" indent="-228600">
              <a:lnSpc>
                <a:spcPct val="120000"/>
              </a:lnSpc>
              <a:spcBef>
                <a:spcPts val="500"/>
              </a:spcBef>
              <a:buClr>
                <a:schemeClr val="tx1"/>
              </a:buClr>
              <a:buFont typeface="Arial" panose="020B0604020202020204" pitchFamily="34" charset="0"/>
              <a:buChar char="•"/>
              <a:defRPr sz="1400">
                <a:solidFill>
                  <a:schemeClr val="tx1"/>
                </a:solidFill>
                <a:latin typeface="Tw Cen MT" panose="020B0602020104020603" pitchFamily="34" charset="0"/>
              </a:defRPr>
            </a:lvl5pPr>
            <a:lvl6pPr marL="25146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6pPr>
            <a:lvl7pPr marL="29718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7pPr>
            <a:lvl8pPr marL="34290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8pPr>
            <a:lvl9pPr marL="38862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9pPr>
          </a:lstStyle>
          <a:p>
            <a:pPr eaLnBrk="1" hangingPunct="1">
              <a:lnSpc>
                <a:spcPct val="100000"/>
              </a:lnSpc>
              <a:spcBef>
                <a:spcPct val="0"/>
              </a:spcBef>
              <a:buClrTx/>
              <a:buFontTx/>
              <a:buNone/>
            </a:pPr>
            <a:r>
              <a:rPr lang="en-US" altLang="en-US" sz="1500" b="1" dirty="0" err="1">
                <a:latin typeface="Arial" panose="020B0604020202020204" pitchFamily="34" charset="0"/>
                <a:ea typeface="SimSun" panose="02010600030101010101" pitchFamily="2" charset="-122"/>
                <a:sym typeface="Calibri" panose="020F0502020204030204" pitchFamily="34" charset="0"/>
              </a:rPr>
              <a:t>Penataan</a:t>
            </a:r>
            <a:r>
              <a:rPr lang="en-US" altLang="en-US" sz="1500" b="1" dirty="0">
                <a:latin typeface="Arial" panose="020B0604020202020204" pitchFamily="34" charset="0"/>
                <a:ea typeface="SimSun" panose="02010600030101010101" pitchFamily="2" charset="-122"/>
                <a:sym typeface="Calibri" panose="020F0502020204030204" pitchFamily="34" charset="0"/>
              </a:rPr>
              <a:t> </a:t>
            </a:r>
            <a:r>
              <a:rPr lang="id-ID" altLang="en-US" sz="1500" b="1" dirty="0">
                <a:latin typeface="Arial" panose="020B0604020202020204" pitchFamily="34" charset="0"/>
                <a:ea typeface="SimSun" panose="02010600030101010101" pitchFamily="2" charset="-122"/>
                <a:sym typeface="Calibri" panose="020F0502020204030204" pitchFamily="34" charset="0"/>
              </a:rPr>
              <a:t>Kebutuhan </a:t>
            </a:r>
            <a:r>
              <a:rPr lang="en-US" altLang="en-US" sz="1803" b="1" dirty="0">
                <a:solidFill>
                  <a:srgbClr val="7030A0"/>
                </a:solidFill>
                <a:latin typeface="Arial" panose="020B0604020202020204" pitchFamily="34" charset="0"/>
                <a:ea typeface="SimSun" panose="02010600030101010101" pitchFamily="2" charset="-122"/>
                <a:sym typeface="Calibri" panose="020F0502020204030204" pitchFamily="34" charset="0"/>
              </a:rPr>
              <a:t>ASN</a:t>
            </a:r>
            <a:r>
              <a:rPr lang="en-US" altLang="en-US" sz="1352" b="1" dirty="0">
                <a:latin typeface="Arial" panose="020B0604020202020204" pitchFamily="34" charset="0"/>
                <a:ea typeface="SimSun" panose="02010600030101010101" pitchFamily="2" charset="-122"/>
                <a:sym typeface="Calibri" panose="020F0502020204030204" pitchFamily="34" charset="0"/>
              </a:rPr>
              <a:t> </a:t>
            </a:r>
          </a:p>
        </p:txBody>
      </p:sp>
      <p:sp>
        <p:nvSpPr>
          <p:cNvPr id="127" name="Rectangle 30">
            <a:extLst>
              <a:ext uri="{FF2B5EF4-FFF2-40B4-BE49-F238E27FC236}">
                <a16:creationId xmlns:a16="http://schemas.microsoft.com/office/drawing/2014/main" xmlns="" id="{421C0965-7BF5-4F03-A5D5-BFCB35E220DD}"/>
              </a:ext>
            </a:extLst>
          </p:cNvPr>
          <p:cNvSpPr>
            <a:spLocks noChangeArrowheads="1"/>
          </p:cNvSpPr>
          <p:nvPr/>
        </p:nvSpPr>
        <p:spPr bwMode="auto">
          <a:xfrm>
            <a:off x="474848" y="3627442"/>
            <a:ext cx="3032276" cy="3697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120000"/>
              </a:lnSpc>
              <a:spcBef>
                <a:spcPts val="1000"/>
              </a:spcBef>
              <a:buClr>
                <a:schemeClr val="tx1"/>
              </a:buClr>
              <a:buFont typeface="Arial" panose="020B0604020202020204" pitchFamily="34" charset="0"/>
              <a:buChar char="•"/>
              <a:defRPr sz="2000">
                <a:solidFill>
                  <a:schemeClr val="tx1"/>
                </a:solidFill>
                <a:latin typeface="Tw Cen MT" panose="020B0602020104020603" pitchFamily="34" charset="0"/>
              </a:defRPr>
            </a:lvl1pPr>
            <a:lvl2pPr marL="742950" indent="-285750">
              <a:lnSpc>
                <a:spcPct val="120000"/>
              </a:lnSpc>
              <a:spcBef>
                <a:spcPts val="500"/>
              </a:spcBef>
              <a:buClr>
                <a:schemeClr val="tx1"/>
              </a:buClr>
              <a:buFont typeface="Arial" panose="020B0604020202020204" pitchFamily="34" charset="0"/>
              <a:buChar char="•"/>
              <a:defRPr>
                <a:solidFill>
                  <a:schemeClr val="tx1"/>
                </a:solidFill>
                <a:latin typeface="Tw Cen MT" panose="020B0602020104020603" pitchFamily="34" charset="0"/>
              </a:defRPr>
            </a:lvl2pPr>
            <a:lvl3pPr marL="1143000" indent="-228600">
              <a:lnSpc>
                <a:spcPct val="120000"/>
              </a:lnSpc>
              <a:spcBef>
                <a:spcPts val="500"/>
              </a:spcBef>
              <a:buClr>
                <a:schemeClr val="tx1"/>
              </a:buClr>
              <a:buFont typeface="Arial" panose="020B0604020202020204" pitchFamily="34" charset="0"/>
              <a:buChar char="•"/>
              <a:defRPr sz="1600">
                <a:solidFill>
                  <a:schemeClr val="tx1"/>
                </a:solidFill>
                <a:latin typeface="Tw Cen MT" panose="020B0602020104020603" pitchFamily="34" charset="0"/>
              </a:defRPr>
            </a:lvl3pPr>
            <a:lvl4pPr marL="1600200" indent="-228600">
              <a:lnSpc>
                <a:spcPct val="120000"/>
              </a:lnSpc>
              <a:spcBef>
                <a:spcPts val="500"/>
              </a:spcBef>
              <a:buClr>
                <a:schemeClr val="tx1"/>
              </a:buClr>
              <a:buFont typeface="Arial" panose="020B0604020202020204" pitchFamily="34" charset="0"/>
              <a:buChar char="•"/>
              <a:defRPr sz="1400">
                <a:solidFill>
                  <a:schemeClr val="tx1"/>
                </a:solidFill>
                <a:latin typeface="Tw Cen MT" panose="020B0602020104020603" pitchFamily="34" charset="0"/>
              </a:defRPr>
            </a:lvl4pPr>
            <a:lvl5pPr marL="2057400" indent="-228600">
              <a:lnSpc>
                <a:spcPct val="120000"/>
              </a:lnSpc>
              <a:spcBef>
                <a:spcPts val="500"/>
              </a:spcBef>
              <a:buClr>
                <a:schemeClr val="tx1"/>
              </a:buClr>
              <a:buFont typeface="Arial" panose="020B0604020202020204" pitchFamily="34" charset="0"/>
              <a:buChar char="•"/>
              <a:defRPr sz="1400">
                <a:solidFill>
                  <a:schemeClr val="tx1"/>
                </a:solidFill>
                <a:latin typeface="Tw Cen MT" panose="020B0602020104020603" pitchFamily="34" charset="0"/>
              </a:defRPr>
            </a:lvl5pPr>
            <a:lvl6pPr marL="25146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6pPr>
            <a:lvl7pPr marL="29718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7pPr>
            <a:lvl8pPr marL="34290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8pPr>
            <a:lvl9pPr marL="38862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9pPr>
          </a:lstStyle>
          <a:p>
            <a:pPr eaLnBrk="1" hangingPunct="1">
              <a:lnSpc>
                <a:spcPct val="100000"/>
              </a:lnSpc>
              <a:spcBef>
                <a:spcPct val="0"/>
              </a:spcBef>
              <a:buClrTx/>
              <a:buFontTx/>
              <a:buNone/>
            </a:pPr>
            <a:r>
              <a:rPr lang="id-ID" altLang="en-US" sz="1500" b="1" dirty="0">
                <a:latin typeface="Arial" panose="020B0604020202020204" pitchFamily="34" charset="0"/>
                <a:ea typeface="SimSun" panose="02010600030101010101" pitchFamily="2" charset="-122"/>
                <a:sym typeface="Calibri" panose="020F0502020204030204" pitchFamily="34" charset="0"/>
              </a:rPr>
              <a:t>Pengangkatan Dalam </a:t>
            </a:r>
            <a:r>
              <a:rPr lang="id-ID" altLang="en-US" sz="1803" b="1" dirty="0">
                <a:solidFill>
                  <a:srgbClr val="7030A0"/>
                </a:solidFill>
                <a:latin typeface="Arial" panose="020B0604020202020204" pitchFamily="34" charset="0"/>
                <a:ea typeface="SimSun" panose="02010600030101010101" pitchFamily="2" charset="-122"/>
                <a:sym typeface="Calibri" panose="020F0502020204030204" pitchFamily="34" charset="0"/>
              </a:rPr>
              <a:t>Jabatan</a:t>
            </a:r>
            <a:endParaRPr lang="en-US" altLang="en-US" sz="1803" b="1" dirty="0">
              <a:solidFill>
                <a:srgbClr val="7030A0"/>
              </a:solidFill>
              <a:latin typeface="Arial" panose="020B0604020202020204" pitchFamily="34" charset="0"/>
              <a:ea typeface="SimSun" panose="02010600030101010101" pitchFamily="2" charset="-122"/>
              <a:sym typeface="Calibri" panose="020F0502020204030204" pitchFamily="34" charset="0"/>
            </a:endParaRPr>
          </a:p>
        </p:txBody>
      </p:sp>
      <p:sp>
        <p:nvSpPr>
          <p:cNvPr id="128" name="Rectangle 30">
            <a:extLst>
              <a:ext uri="{FF2B5EF4-FFF2-40B4-BE49-F238E27FC236}">
                <a16:creationId xmlns:a16="http://schemas.microsoft.com/office/drawing/2014/main" xmlns="" id="{B5B0E6EF-1D3C-40C1-9AC4-5F0CAD43E13B}"/>
              </a:ext>
            </a:extLst>
          </p:cNvPr>
          <p:cNvSpPr>
            <a:spLocks noChangeArrowheads="1"/>
          </p:cNvSpPr>
          <p:nvPr/>
        </p:nvSpPr>
        <p:spPr bwMode="auto">
          <a:xfrm>
            <a:off x="5617954" y="2349291"/>
            <a:ext cx="2880166"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120000"/>
              </a:lnSpc>
              <a:spcBef>
                <a:spcPts val="1000"/>
              </a:spcBef>
              <a:buClr>
                <a:schemeClr val="tx1"/>
              </a:buClr>
              <a:buFont typeface="Arial" panose="020B0604020202020204" pitchFamily="34" charset="0"/>
              <a:buChar char="•"/>
              <a:defRPr sz="2000">
                <a:solidFill>
                  <a:schemeClr val="tx1"/>
                </a:solidFill>
                <a:latin typeface="Tw Cen MT" panose="020B0602020104020603" pitchFamily="34" charset="0"/>
              </a:defRPr>
            </a:lvl1pPr>
            <a:lvl2pPr marL="742950" indent="-285750">
              <a:lnSpc>
                <a:spcPct val="120000"/>
              </a:lnSpc>
              <a:spcBef>
                <a:spcPts val="500"/>
              </a:spcBef>
              <a:buClr>
                <a:schemeClr val="tx1"/>
              </a:buClr>
              <a:buFont typeface="Arial" panose="020B0604020202020204" pitchFamily="34" charset="0"/>
              <a:buChar char="•"/>
              <a:defRPr>
                <a:solidFill>
                  <a:schemeClr val="tx1"/>
                </a:solidFill>
                <a:latin typeface="Tw Cen MT" panose="020B0602020104020603" pitchFamily="34" charset="0"/>
              </a:defRPr>
            </a:lvl2pPr>
            <a:lvl3pPr marL="1143000" indent="-228600">
              <a:lnSpc>
                <a:spcPct val="120000"/>
              </a:lnSpc>
              <a:spcBef>
                <a:spcPts val="500"/>
              </a:spcBef>
              <a:buClr>
                <a:schemeClr val="tx1"/>
              </a:buClr>
              <a:buFont typeface="Arial" panose="020B0604020202020204" pitchFamily="34" charset="0"/>
              <a:buChar char="•"/>
              <a:defRPr sz="1600">
                <a:solidFill>
                  <a:schemeClr val="tx1"/>
                </a:solidFill>
                <a:latin typeface="Tw Cen MT" panose="020B0602020104020603" pitchFamily="34" charset="0"/>
              </a:defRPr>
            </a:lvl3pPr>
            <a:lvl4pPr marL="1600200" indent="-228600">
              <a:lnSpc>
                <a:spcPct val="120000"/>
              </a:lnSpc>
              <a:spcBef>
                <a:spcPts val="500"/>
              </a:spcBef>
              <a:buClr>
                <a:schemeClr val="tx1"/>
              </a:buClr>
              <a:buFont typeface="Arial" panose="020B0604020202020204" pitchFamily="34" charset="0"/>
              <a:buChar char="•"/>
              <a:defRPr sz="1400">
                <a:solidFill>
                  <a:schemeClr val="tx1"/>
                </a:solidFill>
                <a:latin typeface="Tw Cen MT" panose="020B0602020104020603" pitchFamily="34" charset="0"/>
              </a:defRPr>
            </a:lvl4pPr>
            <a:lvl5pPr marL="2057400" indent="-228600">
              <a:lnSpc>
                <a:spcPct val="120000"/>
              </a:lnSpc>
              <a:spcBef>
                <a:spcPts val="500"/>
              </a:spcBef>
              <a:buClr>
                <a:schemeClr val="tx1"/>
              </a:buClr>
              <a:buFont typeface="Arial" panose="020B0604020202020204" pitchFamily="34" charset="0"/>
              <a:buChar char="•"/>
              <a:defRPr sz="1400">
                <a:solidFill>
                  <a:schemeClr val="tx1"/>
                </a:solidFill>
                <a:latin typeface="Tw Cen MT" panose="020B0602020104020603" pitchFamily="34" charset="0"/>
              </a:defRPr>
            </a:lvl5pPr>
            <a:lvl6pPr marL="25146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6pPr>
            <a:lvl7pPr marL="29718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7pPr>
            <a:lvl8pPr marL="34290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8pPr>
            <a:lvl9pPr marL="38862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9pPr>
          </a:lstStyle>
          <a:p>
            <a:pPr algn="r" eaLnBrk="1" hangingPunct="1">
              <a:lnSpc>
                <a:spcPct val="100000"/>
              </a:lnSpc>
              <a:spcBef>
                <a:spcPct val="0"/>
              </a:spcBef>
              <a:buClrTx/>
              <a:buFontTx/>
              <a:buNone/>
            </a:pPr>
            <a:r>
              <a:rPr lang="id-ID" altLang="en-US" sz="1500" b="1" dirty="0">
                <a:latin typeface="Arial" panose="020B0604020202020204" pitchFamily="34" charset="0"/>
                <a:ea typeface="SimSun" panose="02010600030101010101" pitchFamily="2" charset="-122"/>
                <a:sym typeface="Calibri" panose="020F0502020204030204" pitchFamily="34" charset="0"/>
              </a:rPr>
              <a:t>Pengembangan Kompetensi</a:t>
            </a:r>
            <a:endParaRPr lang="en-US" altLang="en-US" sz="1500" b="1" dirty="0">
              <a:latin typeface="Arial" panose="020B0604020202020204" pitchFamily="34" charset="0"/>
              <a:ea typeface="SimSun" panose="02010600030101010101" pitchFamily="2" charset="-122"/>
              <a:sym typeface="Calibri" panose="020F0502020204030204" pitchFamily="34" charset="0"/>
            </a:endParaRPr>
          </a:p>
        </p:txBody>
      </p:sp>
      <p:sp>
        <p:nvSpPr>
          <p:cNvPr id="129" name="Rectangle 128">
            <a:extLst>
              <a:ext uri="{FF2B5EF4-FFF2-40B4-BE49-F238E27FC236}">
                <a16:creationId xmlns:a16="http://schemas.microsoft.com/office/drawing/2014/main" xmlns="" id="{FE59211F-03B6-4023-B6A6-C4B6141CB0FD}"/>
              </a:ext>
            </a:extLst>
          </p:cNvPr>
          <p:cNvSpPr/>
          <p:nvPr/>
        </p:nvSpPr>
        <p:spPr>
          <a:xfrm>
            <a:off x="6436610" y="4496476"/>
            <a:ext cx="2054793" cy="553998"/>
          </a:xfrm>
          <a:prstGeom prst="rect">
            <a:avLst/>
          </a:prstGeom>
        </p:spPr>
        <p:txBody>
          <a:bodyPr wrap="none">
            <a:spAutoFit/>
          </a:bodyPr>
          <a:lstStyle/>
          <a:p>
            <a:pPr algn="ctr">
              <a:defRPr/>
            </a:pPr>
            <a:r>
              <a:rPr lang="en-US" sz="3000" b="1" i="1" dirty="0">
                <a:solidFill>
                  <a:srgbClr val="CC00CC"/>
                </a:solidFill>
              </a:rPr>
              <a:t>SMART</a:t>
            </a:r>
            <a:r>
              <a:rPr lang="en-US" sz="3000" b="1" dirty="0">
                <a:solidFill>
                  <a:srgbClr val="CC00CC"/>
                </a:solidFill>
              </a:rPr>
              <a:t> ASN</a:t>
            </a:r>
          </a:p>
        </p:txBody>
      </p:sp>
      <p:cxnSp>
        <p:nvCxnSpPr>
          <p:cNvPr id="130" name="Straight Arrow Connector 129">
            <a:extLst>
              <a:ext uri="{FF2B5EF4-FFF2-40B4-BE49-F238E27FC236}">
                <a16:creationId xmlns:a16="http://schemas.microsoft.com/office/drawing/2014/main" xmlns="" id="{2F65895A-274D-404C-9EBE-F515A3AAC234}"/>
              </a:ext>
            </a:extLst>
          </p:cNvPr>
          <p:cNvCxnSpPr>
            <a:cxnSpLocks/>
          </p:cNvCxnSpPr>
          <p:nvPr/>
        </p:nvCxnSpPr>
        <p:spPr>
          <a:xfrm>
            <a:off x="548951" y="2654472"/>
            <a:ext cx="3081594" cy="0"/>
          </a:xfrm>
          <a:prstGeom prst="straightConnector1">
            <a:avLst/>
          </a:prstGeom>
          <a:ln w="28575">
            <a:solidFill>
              <a:schemeClr val="bg1">
                <a:lumMod val="50000"/>
              </a:schemeClr>
            </a:solidFill>
            <a:tailEnd type="oval"/>
          </a:ln>
        </p:spPr>
        <p:style>
          <a:lnRef idx="1">
            <a:schemeClr val="accent1"/>
          </a:lnRef>
          <a:fillRef idx="0">
            <a:schemeClr val="accent1"/>
          </a:fillRef>
          <a:effectRef idx="0">
            <a:schemeClr val="accent1"/>
          </a:effectRef>
          <a:fontRef idx="minor">
            <a:schemeClr val="tx1"/>
          </a:fontRef>
        </p:style>
      </p:cxnSp>
      <p:cxnSp>
        <p:nvCxnSpPr>
          <p:cNvPr id="131" name="Straight Arrow Connector 130">
            <a:extLst>
              <a:ext uri="{FF2B5EF4-FFF2-40B4-BE49-F238E27FC236}">
                <a16:creationId xmlns:a16="http://schemas.microsoft.com/office/drawing/2014/main" xmlns="" id="{6B06AFC4-4BB7-4D4E-81CF-0293E49FC974}"/>
              </a:ext>
            </a:extLst>
          </p:cNvPr>
          <p:cNvCxnSpPr>
            <a:cxnSpLocks/>
          </p:cNvCxnSpPr>
          <p:nvPr/>
        </p:nvCxnSpPr>
        <p:spPr>
          <a:xfrm>
            <a:off x="536172" y="3277964"/>
            <a:ext cx="3081594" cy="0"/>
          </a:xfrm>
          <a:prstGeom prst="straightConnector1">
            <a:avLst/>
          </a:prstGeom>
          <a:ln w="28575">
            <a:solidFill>
              <a:schemeClr val="bg1">
                <a:lumMod val="50000"/>
              </a:schemeClr>
            </a:solidFill>
            <a:tailEnd type="oval"/>
          </a:ln>
        </p:spPr>
        <p:style>
          <a:lnRef idx="1">
            <a:schemeClr val="accent1"/>
          </a:lnRef>
          <a:fillRef idx="0">
            <a:schemeClr val="accent1"/>
          </a:fillRef>
          <a:effectRef idx="0">
            <a:schemeClr val="accent1"/>
          </a:effectRef>
          <a:fontRef idx="minor">
            <a:schemeClr val="tx1"/>
          </a:fontRef>
        </p:style>
      </p:cxnSp>
      <p:cxnSp>
        <p:nvCxnSpPr>
          <p:cNvPr id="132" name="Straight Arrow Connector 131">
            <a:extLst>
              <a:ext uri="{FF2B5EF4-FFF2-40B4-BE49-F238E27FC236}">
                <a16:creationId xmlns:a16="http://schemas.microsoft.com/office/drawing/2014/main" xmlns="" id="{76EAF4E5-C103-4967-B12C-A2DD943FE570}"/>
              </a:ext>
            </a:extLst>
          </p:cNvPr>
          <p:cNvCxnSpPr>
            <a:cxnSpLocks/>
          </p:cNvCxnSpPr>
          <p:nvPr/>
        </p:nvCxnSpPr>
        <p:spPr>
          <a:xfrm>
            <a:off x="543838" y="3944894"/>
            <a:ext cx="3081594" cy="0"/>
          </a:xfrm>
          <a:prstGeom prst="straightConnector1">
            <a:avLst/>
          </a:prstGeom>
          <a:ln w="28575">
            <a:solidFill>
              <a:schemeClr val="bg1">
                <a:lumMod val="50000"/>
              </a:schemeClr>
            </a:solidFill>
            <a:tailEnd type="oval"/>
          </a:ln>
        </p:spPr>
        <p:style>
          <a:lnRef idx="1">
            <a:schemeClr val="accent1"/>
          </a:lnRef>
          <a:fillRef idx="0">
            <a:schemeClr val="accent1"/>
          </a:fillRef>
          <a:effectRef idx="0">
            <a:schemeClr val="accent1"/>
          </a:effectRef>
          <a:fontRef idx="minor">
            <a:schemeClr val="tx1"/>
          </a:fontRef>
        </p:style>
      </p:cxnSp>
      <p:cxnSp>
        <p:nvCxnSpPr>
          <p:cNvPr id="133" name="Straight Arrow Connector 132">
            <a:extLst>
              <a:ext uri="{FF2B5EF4-FFF2-40B4-BE49-F238E27FC236}">
                <a16:creationId xmlns:a16="http://schemas.microsoft.com/office/drawing/2014/main" xmlns="" id="{3F500A5C-6057-4F3A-99FE-7B9583D37369}"/>
              </a:ext>
            </a:extLst>
          </p:cNvPr>
          <p:cNvCxnSpPr>
            <a:cxnSpLocks/>
          </p:cNvCxnSpPr>
          <p:nvPr/>
        </p:nvCxnSpPr>
        <p:spPr>
          <a:xfrm flipH="1">
            <a:off x="5289098" y="2635877"/>
            <a:ext cx="3170010" cy="3271"/>
          </a:xfrm>
          <a:prstGeom prst="straightConnector1">
            <a:avLst/>
          </a:prstGeom>
          <a:ln w="28575">
            <a:solidFill>
              <a:schemeClr val="bg1">
                <a:lumMod val="50000"/>
              </a:schemeClr>
            </a:solidFill>
            <a:tailEnd type="oval"/>
          </a:ln>
        </p:spPr>
        <p:style>
          <a:lnRef idx="1">
            <a:schemeClr val="accent1"/>
          </a:lnRef>
          <a:fillRef idx="0">
            <a:schemeClr val="accent1"/>
          </a:fillRef>
          <a:effectRef idx="0">
            <a:schemeClr val="accent1"/>
          </a:effectRef>
          <a:fontRef idx="minor">
            <a:schemeClr val="tx1"/>
          </a:fontRef>
        </p:style>
      </p:cxnSp>
      <p:cxnSp>
        <p:nvCxnSpPr>
          <p:cNvPr id="134" name="Straight Arrow Connector 133">
            <a:extLst>
              <a:ext uri="{FF2B5EF4-FFF2-40B4-BE49-F238E27FC236}">
                <a16:creationId xmlns:a16="http://schemas.microsoft.com/office/drawing/2014/main" xmlns="" id="{BB0FBD47-581E-480D-B1D6-7FF7E1A51D6B}"/>
              </a:ext>
            </a:extLst>
          </p:cNvPr>
          <p:cNvCxnSpPr>
            <a:cxnSpLocks/>
          </p:cNvCxnSpPr>
          <p:nvPr/>
        </p:nvCxnSpPr>
        <p:spPr>
          <a:xfrm flipH="1">
            <a:off x="5312096" y="3264476"/>
            <a:ext cx="3170010" cy="3271"/>
          </a:xfrm>
          <a:prstGeom prst="straightConnector1">
            <a:avLst/>
          </a:prstGeom>
          <a:ln w="28575">
            <a:solidFill>
              <a:schemeClr val="bg1">
                <a:lumMod val="50000"/>
              </a:schemeClr>
            </a:solidFill>
            <a:tailEnd type="oval"/>
          </a:ln>
        </p:spPr>
        <p:style>
          <a:lnRef idx="1">
            <a:schemeClr val="accent1"/>
          </a:lnRef>
          <a:fillRef idx="0">
            <a:schemeClr val="accent1"/>
          </a:fillRef>
          <a:effectRef idx="0">
            <a:schemeClr val="accent1"/>
          </a:effectRef>
          <a:fontRef idx="minor">
            <a:schemeClr val="tx1"/>
          </a:fontRef>
        </p:style>
      </p:cxnSp>
      <p:cxnSp>
        <p:nvCxnSpPr>
          <p:cNvPr id="135" name="Straight Arrow Connector 134">
            <a:extLst>
              <a:ext uri="{FF2B5EF4-FFF2-40B4-BE49-F238E27FC236}">
                <a16:creationId xmlns:a16="http://schemas.microsoft.com/office/drawing/2014/main" xmlns="" id="{B2E72ABF-A6BF-4EE9-894B-211B65474E0F}"/>
              </a:ext>
            </a:extLst>
          </p:cNvPr>
          <p:cNvCxnSpPr>
            <a:cxnSpLocks/>
          </p:cNvCxnSpPr>
          <p:nvPr/>
        </p:nvCxnSpPr>
        <p:spPr>
          <a:xfrm flipH="1">
            <a:off x="5304429" y="3900746"/>
            <a:ext cx="3170010" cy="3271"/>
          </a:xfrm>
          <a:prstGeom prst="straightConnector1">
            <a:avLst/>
          </a:prstGeom>
          <a:ln w="28575">
            <a:solidFill>
              <a:schemeClr val="bg1">
                <a:lumMod val="50000"/>
              </a:schemeClr>
            </a:solidFill>
            <a:tailEnd type="oval"/>
          </a:ln>
        </p:spPr>
        <p:style>
          <a:lnRef idx="1">
            <a:schemeClr val="accent1"/>
          </a:lnRef>
          <a:fillRef idx="0">
            <a:schemeClr val="accent1"/>
          </a:fillRef>
          <a:effectRef idx="0">
            <a:schemeClr val="accent1"/>
          </a:effectRef>
          <a:fontRef idx="minor">
            <a:schemeClr val="tx1"/>
          </a:fontRef>
        </p:style>
      </p:cxnSp>
      <p:sp>
        <p:nvSpPr>
          <p:cNvPr id="2" name="Rounded Rectangle 1"/>
          <p:cNvSpPr/>
          <p:nvPr/>
        </p:nvSpPr>
        <p:spPr>
          <a:xfrm>
            <a:off x="336177" y="1319493"/>
            <a:ext cx="3361764" cy="4008904"/>
          </a:xfrm>
          <a:prstGeom prst="roundRect">
            <a:avLst/>
          </a:prstGeom>
          <a:noFill/>
          <a:ln w="28575">
            <a:solidFill>
              <a:srgbClr val="D0121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125"/>
          </a:p>
        </p:txBody>
      </p:sp>
    </p:spTree>
    <p:extLst>
      <p:ext uri="{BB962C8B-B14F-4D97-AF65-F5344CB8AC3E}">
        <p14:creationId xmlns:p14="http://schemas.microsoft.com/office/powerpoint/2010/main" val="3553031884"/>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Picture 24">
            <a:extLst>
              <a:ext uri="{FF2B5EF4-FFF2-40B4-BE49-F238E27FC236}">
                <a16:creationId xmlns:a16="http://schemas.microsoft.com/office/drawing/2014/main" xmlns="" id="{1A1C9456-C02D-47A5-B818-49370B48151A}"/>
              </a:ext>
            </a:extLst>
          </p:cNvPr>
          <p:cNvPicPr>
            <a:picLocks noChangeAspect="1"/>
          </p:cNvPicPr>
          <p:nvPr/>
        </p:nvPicPr>
        <p:blipFill rotWithShape="1">
          <a:blip r:embed="rId2">
            <a:biLevel thresh="75000"/>
            <a:extLst>
              <a:ext uri="{BEBA8EAE-BF5A-486C-A8C5-ECC9F3942E4B}">
                <a14:imgProps xmlns:a14="http://schemas.microsoft.com/office/drawing/2010/main">
                  <a14:imgLayer r:embed="rId3">
                    <a14:imgEffect>
                      <a14:backgroundRemoval t="3204" b="98741" l="9826" r="94295">
                        <a14:foregroundMark x1="73851" y1="3432" x2="73376" y2="4805"/>
                        <a14:foregroundMark x1="63867" y1="89474" x2="69572" y2="95652"/>
                        <a14:foregroundMark x1="88431" y1="94966" x2="94453" y2="97368"/>
                        <a14:foregroundMark x1="66719" y1="97712" x2="70703" y2="98496"/>
                        <a14:backgroundMark x1="72108" y1="98970" x2="71157" y2="98856"/>
                        <a14:backgroundMark x1="70681" y1="98856" x2="70681" y2="98856"/>
                        <a14:backgroundMark x1="70523" y1="98741" x2="70523" y2="98741"/>
                        <a14:backgroundMark x1="70523" y1="98741" x2="70523" y2="98741"/>
                        <a14:backgroundMark x1="70523" y1="98741" x2="70998" y2="98627"/>
                      </a14:backgroundRemoval>
                    </a14:imgEffect>
                  </a14:imgLayer>
                </a14:imgProps>
              </a:ext>
              <a:ext uri="{28A0092B-C50C-407E-A947-70E740481C1C}">
                <a14:useLocalDpi xmlns:a14="http://schemas.microsoft.com/office/drawing/2010/main" val="0"/>
              </a:ext>
            </a:extLst>
          </a:blip>
          <a:srcRect l="46292"/>
          <a:stretch/>
        </p:blipFill>
        <p:spPr>
          <a:xfrm>
            <a:off x="7010400" y="838200"/>
            <a:ext cx="1939809" cy="5095834"/>
          </a:xfrm>
          <a:prstGeom prst="rect">
            <a:avLst/>
          </a:prstGeom>
          <a:ln>
            <a:noFill/>
          </a:ln>
          <a:effectLst>
            <a:outerShdw blurRad="292100" dist="139700" dir="2700000" algn="tl" rotWithShape="0">
              <a:srgbClr val="333333">
                <a:alpha val="65000"/>
              </a:srgbClr>
            </a:outerShdw>
          </a:effectLst>
        </p:spPr>
      </p:pic>
      <p:sp>
        <p:nvSpPr>
          <p:cNvPr id="23" name="Rounded Rectangle 3">
            <a:extLst>
              <a:ext uri="{FF2B5EF4-FFF2-40B4-BE49-F238E27FC236}">
                <a16:creationId xmlns:a16="http://schemas.microsoft.com/office/drawing/2014/main" xmlns="" id="{26176350-9010-44EE-9992-2B1A52D2225F}"/>
              </a:ext>
            </a:extLst>
          </p:cNvPr>
          <p:cNvSpPr/>
          <p:nvPr/>
        </p:nvSpPr>
        <p:spPr>
          <a:xfrm>
            <a:off x="364825" y="381000"/>
            <a:ext cx="7102776" cy="1260454"/>
          </a:xfrm>
          <a:prstGeom prst="roundRect">
            <a:avLst>
              <a:gd name="adj" fmla="val 4057"/>
            </a:avLst>
          </a:prstGeom>
          <a:solidFill>
            <a:schemeClr val="bg1">
              <a:alpha val="91000"/>
            </a:schemeClr>
          </a:solidFill>
          <a:ln w="127000" cap="rnd">
            <a:noFill/>
          </a:ln>
          <a:effectLst>
            <a:outerShdw blurRad="495300" sx="102000" sy="102000" algn="ctr" rotWithShape="0">
              <a:prstClr val="black">
                <a:alpha val="21000"/>
              </a:prstClr>
            </a:outerShdw>
            <a:softEdge rad="0"/>
          </a:effectLst>
        </p:spPr>
        <p:txBody>
          <a:bodyPr vert="horz" lIns="68580" tIns="34290" rIns="68580" bIns="34290" rtlCol="0" anchor="ctr"/>
          <a:lstStyle/>
          <a:p>
            <a:endParaRPr lang="en-US" sz="825" dirty="0">
              <a:solidFill>
                <a:schemeClr val="bg1"/>
              </a:solidFill>
            </a:endParaRPr>
          </a:p>
        </p:txBody>
      </p:sp>
      <p:sp>
        <p:nvSpPr>
          <p:cNvPr id="2" name="TextBox 1">
            <a:extLst>
              <a:ext uri="{FF2B5EF4-FFF2-40B4-BE49-F238E27FC236}">
                <a16:creationId xmlns:a16="http://schemas.microsoft.com/office/drawing/2014/main" xmlns="" id="{92277E72-6331-4A15-917E-53AC9CC25A44}"/>
              </a:ext>
            </a:extLst>
          </p:cNvPr>
          <p:cNvSpPr txBox="1"/>
          <p:nvPr/>
        </p:nvSpPr>
        <p:spPr>
          <a:xfrm>
            <a:off x="685800" y="457200"/>
            <a:ext cx="5551196" cy="784830"/>
          </a:xfrm>
          <a:prstGeom prst="rect">
            <a:avLst/>
          </a:prstGeom>
          <a:noFill/>
        </p:spPr>
        <p:txBody>
          <a:bodyPr wrap="square" rtlCol="0">
            <a:spAutoFit/>
          </a:bodyPr>
          <a:lstStyle/>
          <a:p>
            <a:r>
              <a:rPr lang="en-US" sz="4500" b="1" dirty="0">
                <a:solidFill>
                  <a:schemeClr val="tx1">
                    <a:lumMod val="95000"/>
                    <a:lumOff val="5000"/>
                  </a:schemeClr>
                </a:solidFill>
                <a:latin typeface="Arial" panose="020B0604020202020204" pitchFamily="34" charset="0"/>
                <a:cs typeface="Arial" panose="020B0604020202020204" pitchFamily="34" charset="0"/>
              </a:rPr>
              <a:t>JENIS JABATAN</a:t>
            </a:r>
          </a:p>
        </p:txBody>
      </p:sp>
      <p:sp>
        <p:nvSpPr>
          <p:cNvPr id="13" name="TextBox 12">
            <a:extLst>
              <a:ext uri="{FF2B5EF4-FFF2-40B4-BE49-F238E27FC236}">
                <a16:creationId xmlns:a16="http://schemas.microsoft.com/office/drawing/2014/main" xmlns="" id="{1326C5F4-048B-4BEB-AF36-B667FC6DC914}"/>
              </a:ext>
            </a:extLst>
          </p:cNvPr>
          <p:cNvSpPr txBox="1"/>
          <p:nvPr/>
        </p:nvSpPr>
        <p:spPr>
          <a:xfrm>
            <a:off x="6324600" y="2895600"/>
            <a:ext cx="1371600" cy="2246769"/>
          </a:xfrm>
          <a:prstGeom prst="rect">
            <a:avLst/>
          </a:prstGeom>
          <a:noFill/>
          <a:ln w="28575" cmpd="dbl">
            <a:solidFill>
              <a:srgbClr val="CC00FF"/>
            </a:solidFill>
          </a:ln>
        </p:spPr>
        <p:txBody>
          <a:bodyPr wrap="square" rtlCol="0">
            <a:spAutoFit/>
          </a:bodyPr>
          <a:lstStyle/>
          <a:p>
            <a:pPr algn="ctr"/>
            <a:r>
              <a:rPr lang="en-US" sz="1400" b="1" dirty="0">
                <a:solidFill>
                  <a:srgbClr val="ED7D31"/>
                </a:solidFill>
                <a:latin typeface="Arial" panose="020B0604020202020204" pitchFamily="34" charset="0"/>
                <a:cs typeface="Arial" panose="020B0604020202020204" pitchFamily="34" charset="0"/>
              </a:rPr>
              <a:t>JABATAN TEKNIS LAIN </a:t>
            </a:r>
          </a:p>
          <a:p>
            <a:pPr algn="ctr"/>
            <a:r>
              <a:rPr lang="en-US" sz="1400" b="1" dirty="0">
                <a:solidFill>
                  <a:srgbClr val="009999"/>
                </a:solidFill>
                <a:latin typeface="Arial" panose="020B0604020202020204" pitchFamily="34" charset="0"/>
                <a:cs typeface="Arial" panose="020B0604020202020204" pitchFamily="34" charset="0"/>
              </a:rPr>
              <a:t>(YANG MERUPAKAN  </a:t>
            </a:r>
            <a:r>
              <a:rPr lang="en-US" sz="1400" b="1" i="1" dirty="0">
                <a:solidFill>
                  <a:srgbClr val="009999"/>
                </a:solidFill>
                <a:latin typeface="Arial" panose="020B0604020202020204" pitchFamily="34" charset="0"/>
                <a:cs typeface="Arial" panose="020B0604020202020204" pitchFamily="34" charset="0"/>
              </a:rPr>
              <a:t>CORE BUSINESS </a:t>
            </a:r>
            <a:r>
              <a:rPr lang="en-US" sz="1400" b="1" dirty="0">
                <a:solidFill>
                  <a:srgbClr val="009999"/>
                </a:solidFill>
                <a:latin typeface="Arial" panose="020B0604020202020204" pitchFamily="34" charset="0"/>
                <a:cs typeface="Arial" panose="020B0604020202020204" pitchFamily="34" charset="0"/>
              </a:rPr>
              <a:t>DAN MENDUKUNG NAWACITA DAN RPJMN)</a:t>
            </a:r>
          </a:p>
        </p:txBody>
      </p:sp>
      <p:cxnSp>
        <p:nvCxnSpPr>
          <p:cNvPr id="24" name="Straight Connector 23">
            <a:extLst>
              <a:ext uri="{FF2B5EF4-FFF2-40B4-BE49-F238E27FC236}">
                <a16:creationId xmlns:a16="http://schemas.microsoft.com/office/drawing/2014/main" xmlns="" id="{57700553-1AC5-400C-A6F6-356C04C2B868}"/>
              </a:ext>
            </a:extLst>
          </p:cNvPr>
          <p:cNvCxnSpPr>
            <a:cxnSpLocks/>
          </p:cNvCxnSpPr>
          <p:nvPr/>
        </p:nvCxnSpPr>
        <p:spPr>
          <a:xfrm>
            <a:off x="533400" y="2049285"/>
            <a:ext cx="4690549" cy="0"/>
          </a:xfrm>
          <a:prstGeom prst="line">
            <a:avLst/>
          </a:prstGeom>
          <a:ln w="28575" cap="rnd">
            <a:gradFill flip="none" rotWithShape="1">
              <a:gsLst>
                <a:gs pos="0">
                  <a:schemeClr val="tx1">
                    <a:lumMod val="13000"/>
                    <a:lumOff val="87000"/>
                  </a:schemeClr>
                </a:gs>
                <a:gs pos="33000">
                  <a:schemeClr val="tx1">
                    <a:lumMod val="36000"/>
                    <a:lumOff val="64000"/>
                  </a:schemeClr>
                </a:gs>
                <a:gs pos="75000">
                  <a:schemeClr val="tx1">
                    <a:lumMod val="41000"/>
                    <a:lumOff val="59000"/>
                  </a:schemeClr>
                </a:gs>
                <a:gs pos="100000">
                  <a:schemeClr val="tx1">
                    <a:lumMod val="94000"/>
                    <a:lumOff val="6000"/>
                  </a:schemeClr>
                </a:gs>
              </a:gsLst>
              <a:lin ang="10800000" scaled="1"/>
              <a:tileRect/>
            </a:gradFil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3" name="TextBox 2">
                <a:extLst>
                  <a:ext uri="{FF2B5EF4-FFF2-40B4-BE49-F238E27FC236}">
                    <a16:creationId xmlns:a16="http://schemas.microsoft.com/office/drawing/2014/main" xmlns="" id="{50BB700E-24B0-4F10-AB29-C5EF9D0D6DDE}"/>
                  </a:ext>
                </a:extLst>
              </p:cNvPr>
              <p:cNvSpPr txBox="1"/>
              <p:nvPr/>
            </p:nvSpPr>
            <p:spPr>
              <a:xfrm>
                <a:off x="2026953" y="3962400"/>
                <a:ext cx="342900" cy="830997"/>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r>
                        <a:rPr lang="en-US" sz="5400" i="1">
                          <a:latin typeface="Cambria Math" panose="02040503050406030204" pitchFamily="18" charset="0"/>
                        </a:rPr>
                        <m:t>&amp;</m:t>
                      </m:r>
                    </m:oMath>
                  </m:oMathPara>
                </a14:m>
                <a:endParaRPr lang="en-US" sz="5400" dirty="0"/>
              </a:p>
            </p:txBody>
          </p:sp>
        </mc:Choice>
        <mc:Fallback xmlns="">
          <p:sp>
            <p:nvSpPr>
              <p:cNvPr id="3" name="TextBox 2">
                <a:extLst>
                  <a:ext uri="{FF2B5EF4-FFF2-40B4-BE49-F238E27FC236}">
                    <a16:creationId xmlns="" xmlns:a16="http://schemas.microsoft.com/office/drawing/2014/main" xmlns:a14="http://schemas.microsoft.com/office/drawing/2010/main" id="{50BB700E-24B0-4F10-AB29-C5EF9D0D6DDE}"/>
                  </a:ext>
                </a:extLst>
              </p:cNvPr>
              <p:cNvSpPr txBox="1">
                <a:spLocks noRot="1" noChangeAspect="1" noMove="1" noResize="1" noEditPoints="1" noAdjustHandles="1" noChangeArrowheads="1" noChangeShapeType="1" noTextEdit="1"/>
              </p:cNvSpPr>
              <p:nvPr/>
            </p:nvSpPr>
            <p:spPr>
              <a:xfrm>
                <a:off x="2026953" y="3962400"/>
                <a:ext cx="342900" cy="830997"/>
              </a:xfrm>
              <a:prstGeom prst="rect">
                <a:avLst/>
              </a:prstGeom>
              <a:blipFill rotWithShape="0">
                <a:blip r:embed="rId4"/>
                <a:stretch>
                  <a:fillRect r="-37500"/>
                </a:stretch>
              </a:blipFill>
            </p:spPr>
            <p:txBody>
              <a:bodyPr/>
              <a:lstStyle/>
              <a:p>
                <a:r>
                  <a:rPr lang="en-AU">
                    <a:noFill/>
                  </a:rPr>
                  <a:t> </a:t>
                </a:r>
              </a:p>
            </p:txBody>
          </p:sp>
        </mc:Fallback>
      </mc:AlternateContent>
      <p:sp>
        <p:nvSpPr>
          <p:cNvPr id="9" name="Oval 8"/>
          <p:cNvSpPr/>
          <p:nvPr/>
        </p:nvSpPr>
        <p:spPr>
          <a:xfrm>
            <a:off x="4248831" y="1981200"/>
            <a:ext cx="1872208" cy="1080120"/>
          </a:xfrm>
          <a:prstGeom prst="ellipse">
            <a:avLst/>
          </a:prstGeom>
          <a:solidFill>
            <a:schemeClr val="accent5">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defRPr/>
            </a:pPr>
            <a:r>
              <a:rPr lang="en-US" sz="1600" b="1">
                <a:solidFill>
                  <a:schemeClr val="tx1">
                    <a:lumMod val="50000"/>
                  </a:schemeClr>
                </a:solidFill>
                <a:ea typeface="MS PGothic" panose="020B0600070205080204" pitchFamily="34" charset="-128"/>
              </a:rPr>
              <a:t>JPT Utama</a:t>
            </a:r>
            <a:r>
              <a:rPr lang="id-ID" sz="1600" b="1">
                <a:solidFill>
                  <a:schemeClr val="tx1">
                    <a:lumMod val="50000"/>
                  </a:schemeClr>
                </a:solidFill>
                <a:ea typeface="MS PGothic" panose="020B0600070205080204" pitchFamily="34" charset="-128"/>
              </a:rPr>
              <a:t> </a:t>
            </a:r>
            <a:endParaRPr lang="en-US" sz="1600" b="1">
              <a:solidFill>
                <a:schemeClr val="tx1">
                  <a:lumMod val="50000"/>
                </a:schemeClr>
              </a:solidFill>
              <a:ea typeface="MS PGothic" panose="020B0600070205080204" pitchFamily="34" charset="-128"/>
            </a:endParaRPr>
          </a:p>
          <a:p>
            <a:pPr>
              <a:defRPr/>
            </a:pPr>
            <a:r>
              <a:rPr lang="en-US" sz="1600" b="1">
                <a:solidFill>
                  <a:schemeClr val="tx1">
                    <a:lumMod val="50000"/>
                  </a:schemeClr>
                </a:solidFill>
                <a:ea typeface="MS PGothic" panose="020B0600070205080204" pitchFamily="34" charset="-128"/>
              </a:rPr>
              <a:t>JPT Madya</a:t>
            </a:r>
            <a:r>
              <a:rPr lang="id-ID" sz="1600" b="1">
                <a:solidFill>
                  <a:schemeClr val="tx1">
                    <a:lumMod val="50000"/>
                  </a:schemeClr>
                </a:solidFill>
                <a:ea typeface="MS PGothic" panose="020B0600070205080204" pitchFamily="34" charset="-128"/>
              </a:rPr>
              <a:t> </a:t>
            </a:r>
            <a:endParaRPr lang="en-US" sz="1600" b="1">
              <a:solidFill>
                <a:schemeClr val="tx1">
                  <a:lumMod val="50000"/>
                </a:schemeClr>
              </a:solidFill>
              <a:ea typeface="MS PGothic" panose="020B0600070205080204" pitchFamily="34" charset="-128"/>
            </a:endParaRPr>
          </a:p>
          <a:p>
            <a:pPr>
              <a:defRPr/>
            </a:pPr>
            <a:r>
              <a:rPr lang="en-US" sz="1600" b="1">
                <a:solidFill>
                  <a:schemeClr val="tx1">
                    <a:lumMod val="50000"/>
                  </a:schemeClr>
                </a:solidFill>
                <a:ea typeface="MS PGothic" panose="020B0600070205080204" pitchFamily="34" charset="-128"/>
              </a:rPr>
              <a:t>JPT Pratama</a:t>
            </a:r>
            <a:endParaRPr lang="id-ID" sz="1600" b="1" dirty="0">
              <a:solidFill>
                <a:schemeClr val="tx1">
                  <a:lumMod val="50000"/>
                </a:schemeClr>
              </a:solidFill>
              <a:ea typeface="MS PGothic" panose="020B0600070205080204" pitchFamily="34" charset="-128"/>
            </a:endParaRPr>
          </a:p>
        </p:txBody>
      </p:sp>
      <p:sp>
        <p:nvSpPr>
          <p:cNvPr id="10" name="Rectangle 9"/>
          <p:cNvSpPr/>
          <p:nvPr/>
        </p:nvSpPr>
        <p:spPr>
          <a:xfrm>
            <a:off x="576423" y="2341240"/>
            <a:ext cx="3704860" cy="461665"/>
          </a:xfrm>
          <a:prstGeom prst="rect">
            <a:avLst/>
          </a:prstGeom>
        </p:spPr>
        <p:txBody>
          <a:bodyPr wrap="none">
            <a:spAutoFit/>
          </a:bodyPr>
          <a:lstStyle/>
          <a:p>
            <a:r>
              <a:rPr lang="en-US" altLang="id-ID" sz="2400" b="1" dirty="0">
                <a:latin typeface="Arial" charset="0"/>
                <a:cs typeface="Arial" charset="0"/>
              </a:rPr>
              <a:t>JAB.  PIMPINAN TINGGI</a:t>
            </a:r>
            <a:endParaRPr lang="en-AU" sz="2400" dirty="0"/>
          </a:p>
        </p:txBody>
      </p:sp>
      <p:sp>
        <p:nvSpPr>
          <p:cNvPr id="11" name="Rectangle 10"/>
          <p:cNvSpPr/>
          <p:nvPr/>
        </p:nvSpPr>
        <p:spPr>
          <a:xfrm>
            <a:off x="533400" y="3533800"/>
            <a:ext cx="3268652" cy="461665"/>
          </a:xfrm>
          <a:prstGeom prst="rect">
            <a:avLst/>
          </a:prstGeom>
        </p:spPr>
        <p:txBody>
          <a:bodyPr wrap="none">
            <a:spAutoFit/>
          </a:bodyPr>
          <a:lstStyle/>
          <a:p>
            <a:r>
              <a:rPr lang="en-US" altLang="id-ID" sz="2400" b="1" dirty="0">
                <a:latin typeface="Arial" charset="0"/>
                <a:cs typeface="Arial" charset="0"/>
              </a:rPr>
              <a:t>JAB.  ADMINISTRASI</a:t>
            </a:r>
            <a:endParaRPr lang="en-AU" sz="2400" dirty="0"/>
          </a:p>
        </p:txBody>
      </p:sp>
      <p:sp>
        <p:nvSpPr>
          <p:cNvPr id="14" name="Rectangle 13"/>
          <p:cNvSpPr/>
          <p:nvPr/>
        </p:nvSpPr>
        <p:spPr>
          <a:xfrm>
            <a:off x="538833" y="4728319"/>
            <a:ext cx="3090911" cy="461665"/>
          </a:xfrm>
          <a:prstGeom prst="rect">
            <a:avLst/>
          </a:prstGeom>
        </p:spPr>
        <p:txBody>
          <a:bodyPr wrap="none">
            <a:spAutoFit/>
          </a:bodyPr>
          <a:lstStyle/>
          <a:p>
            <a:r>
              <a:rPr lang="en-US" altLang="id-ID" sz="2400" b="1" dirty="0">
                <a:latin typeface="Arial" charset="0"/>
                <a:cs typeface="Arial" charset="0"/>
              </a:rPr>
              <a:t>JAB.  FUNGSIONAL</a:t>
            </a:r>
            <a:endParaRPr lang="en-AU" sz="2400" dirty="0"/>
          </a:p>
        </p:txBody>
      </p:sp>
      <p:sp>
        <p:nvSpPr>
          <p:cNvPr id="15" name="Oval 14"/>
          <p:cNvSpPr/>
          <p:nvPr/>
        </p:nvSpPr>
        <p:spPr>
          <a:xfrm>
            <a:off x="4191000" y="3276600"/>
            <a:ext cx="2016224" cy="936104"/>
          </a:xfrm>
          <a:prstGeom prst="ellipse">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defRPr/>
            </a:pPr>
            <a:r>
              <a:rPr lang="en-US" sz="1400" b="1" dirty="0">
                <a:solidFill>
                  <a:schemeClr val="tx1">
                    <a:lumMod val="50000"/>
                  </a:schemeClr>
                </a:solidFill>
                <a:ea typeface="MS PGothic" panose="020B0600070205080204" pitchFamily="34" charset="-128"/>
              </a:rPr>
              <a:t>Administrator</a:t>
            </a:r>
            <a:r>
              <a:rPr lang="id-ID" sz="1400" b="1" dirty="0">
                <a:solidFill>
                  <a:schemeClr val="tx1">
                    <a:lumMod val="50000"/>
                  </a:schemeClr>
                </a:solidFill>
                <a:ea typeface="MS PGothic" panose="020B0600070205080204" pitchFamily="34" charset="-128"/>
              </a:rPr>
              <a:t>       </a:t>
            </a:r>
            <a:endParaRPr lang="en-US" sz="1400" b="1" dirty="0">
              <a:solidFill>
                <a:schemeClr val="tx1">
                  <a:lumMod val="50000"/>
                </a:schemeClr>
              </a:solidFill>
              <a:ea typeface="MS PGothic" panose="020B0600070205080204" pitchFamily="34" charset="-128"/>
            </a:endParaRPr>
          </a:p>
          <a:p>
            <a:pPr>
              <a:defRPr/>
            </a:pPr>
            <a:r>
              <a:rPr lang="en-US" sz="1400" b="1" dirty="0" err="1">
                <a:solidFill>
                  <a:schemeClr val="tx1">
                    <a:lumMod val="50000"/>
                  </a:schemeClr>
                </a:solidFill>
                <a:ea typeface="MS PGothic" panose="020B0600070205080204" pitchFamily="34" charset="-128"/>
              </a:rPr>
              <a:t>Pengawas</a:t>
            </a:r>
            <a:r>
              <a:rPr lang="id-ID" sz="1400" b="1" dirty="0">
                <a:solidFill>
                  <a:schemeClr val="tx1">
                    <a:lumMod val="50000"/>
                  </a:schemeClr>
                </a:solidFill>
                <a:ea typeface="MS PGothic" panose="020B0600070205080204" pitchFamily="34" charset="-128"/>
              </a:rPr>
              <a:t> </a:t>
            </a:r>
            <a:endParaRPr lang="en-US" sz="1400" b="1" dirty="0">
              <a:solidFill>
                <a:schemeClr val="tx1">
                  <a:lumMod val="50000"/>
                </a:schemeClr>
              </a:solidFill>
              <a:ea typeface="MS PGothic" panose="020B0600070205080204" pitchFamily="34" charset="-128"/>
            </a:endParaRPr>
          </a:p>
          <a:p>
            <a:pPr>
              <a:defRPr/>
            </a:pPr>
            <a:r>
              <a:rPr lang="en-US" sz="1400" b="1" dirty="0" err="1">
                <a:solidFill>
                  <a:schemeClr val="tx1">
                    <a:lumMod val="50000"/>
                  </a:schemeClr>
                </a:solidFill>
                <a:ea typeface="MS PGothic" panose="020B0600070205080204" pitchFamily="34" charset="-128"/>
              </a:rPr>
              <a:t>Pelaksana</a:t>
            </a:r>
            <a:endParaRPr lang="id-ID" sz="1400" b="1" dirty="0">
              <a:solidFill>
                <a:schemeClr val="tx1">
                  <a:lumMod val="50000"/>
                </a:schemeClr>
              </a:solidFill>
              <a:ea typeface="MS PGothic" panose="020B0600070205080204" pitchFamily="34" charset="-128"/>
            </a:endParaRPr>
          </a:p>
        </p:txBody>
      </p:sp>
      <p:sp>
        <p:nvSpPr>
          <p:cNvPr id="16" name="Oval 15"/>
          <p:cNvSpPr/>
          <p:nvPr/>
        </p:nvSpPr>
        <p:spPr>
          <a:xfrm>
            <a:off x="4114800" y="4648200"/>
            <a:ext cx="1944216" cy="720080"/>
          </a:xfrm>
          <a:prstGeom prst="ellipse">
            <a:avLst/>
          </a:prstGeom>
          <a:solidFill>
            <a:srgbClr val="FFCC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defRPr/>
            </a:pPr>
            <a:r>
              <a:rPr lang="en-US" sz="1600" b="1">
                <a:solidFill>
                  <a:schemeClr val="tx1">
                    <a:lumMod val="50000"/>
                  </a:schemeClr>
                </a:solidFill>
                <a:ea typeface="MS PGothic" panose="020B0600070205080204" pitchFamily="34" charset="-128"/>
              </a:rPr>
              <a:t>Keahlian</a:t>
            </a:r>
          </a:p>
          <a:p>
            <a:pPr>
              <a:defRPr/>
            </a:pPr>
            <a:r>
              <a:rPr lang="en-US" sz="1600" b="1">
                <a:solidFill>
                  <a:schemeClr val="tx1">
                    <a:lumMod val="50000"/>
                  </a:schemeClr>
                </a:solidFill>
                <a:ea typeface="MS PGothic" panose="020B0600070205080204" pitchFamily="34" charset="-128"/>
              </a:rPr>
              <a:t>Ketera</a:t>
            </a:r>
            <a:r>
              <a:rPr lang="id-ID" sz="1600" b="1">
                <a:solidFill>
                  <a:schemeClr val="tx1">
                    <a:lumMod val="50000"/>
                  </a:schemeClr>
                </a:solidFill>
                <a:ea typeface="MS PGothic" panose="020B0600070205080204" pitchFamily="34" charset="-128"/>
              </a:rPr>
              <a:t>m</a:t>
            </a:r>
            <a:r>
              <a:rPr lang="en-US" sz="1600" b="1">
                <a:solidFill>
                  <a:schemeClr val="tx1">
                    <a:lumMod val="50000"/>
                  </a:schemeClr>
                </a:solidFill>
                <a:ea typeface="MS PGothic" panose="020B0600070205080204" pitchFamily="34" charset="-128"/>
              </a:rPr>
              <a:t>pilan</a:t>
            </a:r>
            <a:endParaRPr lang="id-ID" sz="1600" b="1" dirty="0">
              <a:solidFill>
                <a:schemeClr val="tx1">
                  <a:lumMod val="50000"/>
                </a:schemeClr>
              </a:solidFill>
              <a:ea typeface="MS PGothic" panose="020B0600070205080204" pitchFamily="34" charset="-128"/>
            </a:endParaRPr>
          </a:p>
        </p:txBody>
      </p:sp>
    </p:spTree>
    <p:extLst>
      <p:ext uri="{BB962C8B-B14F-4D97-AF65-F5344CB8AC3E}">
        <p14:creationId xmlns:p14="http://schemas.microsoft.com/office/powerpoint/2010/main" val="2496471562"/>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outVertical)">
                                      <p:cBhvr>
                                        <p:cTn id="7" dur="12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50825" y="1033244"/>
            <a:ext cx="1296988" cy="567235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d-ID"/>
          </a:p>
        </p:txBody>
      </p:sp>
      <p:sp>
        <p:nvSpPr>
          <p:cNvPr id="4" name="Rectangle 3"/>
          <p:cNvSpPr/>
          <p:nvPr/>
        </p:nvSpPr>
        <p:spPr>
          <a:xfrm>
            <a:off x="838200" y="1295401"/>
            <a:ext cx="1439863" cy="838200"/>
          </a:xfrm>
          <a:prstGeom prst="rect">
            <a:avLst/>
          </a:prstGeom>
          <a:solidFill>
            <a:schemeClr val="accent1">
              <a:lumMod val="20000"/>
              <a:lumOff val="80000"/>
            </a:schemeClr>
          </a:solidFill>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a:defRPr/>
            </a:pPr>
            <a:r>
              <a:rPr lang="id-ID" sz="1600" b="1" dirty="0">
                <a:solidFill>
                  <a:schemeClr val="tx1"/>
                </a:solidFill>
              </a:rPr>
              <a:t>Jabatan Administrasi</a:t>
            </a:r>
          </a:p>
        </p:txBody>
      </p:sp>
      <p:sp>
        <p:nvSpPr>
          <p:cNvPr id="5" name="Rectangle 4"/>
          <p:cNvSpPr/>
          <p:nvPr/>
        </p:nvSpPr>
        <p:spPr>
          <a:xfrm>
            <a:off x="838200" y="2362200"/>
            <a:ext cx="1439863" cy="914400"/>
          </a:xfrm>
          <a:prstGeom prst="rect">
            <a:avLst/>
          </a:prstGeom>
          <a:solidFill>
            <a:srgbClr val="92D050"/>
          </a:solidFill>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a:defRPr/>
            </a:pPr>
            <a:r>
              <a:rPr lang="id-ID" sz="2000" b="1" dirty="0">
                <a:solidFill>
                  <a:schemeClr val="tx1"/>
                </a:solidFill>
              </a:rPr>
              <a:t>Jabatan Fungsional</a:t>
            </a:r>
          </a:p>
        </p:txBody>
      </p:sp>
      <p:sp>
        <p:nvSpPr>
          <p:cNvPr id="6" name="Rectangle 5"/>
          <p:cNvSpPr/>
          <p:nvPr/>
        </p:nvSpPr>
        <p:spPr>
          <a:xfrm>
            <a:off x="838200" y="3581400"/>
            <a:ext cx="1439863" cy="2743200"/>
          </a:xfrm>
          <a:prstGeom prst="rect">
            <a:avLst/>
          </a:prstGeom>
          <a:solidFill>
            <a:srgbClr val="7030A0"/>
          </a:solidFill>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a:defRPr/>
            </a:pPr>
            <a:r>
              <a:rPr lang="id-ID" sz="2000" b="1" dirty="0">
                <a:solidFill>
                  <a:srgbClr val="FFFF00"/>
                </a:solidFill>
              </a:rPr>
              <a:t>Jabatan Pimpinan Tinggi</a:t>
            </a:r>
          </a:p>
        </p:txBody>
      </p:sp>
      <p:sp>
        <p:nvSpPr>
          <p:cNvPr id="9" name="Rectangle 8"/>
          <p:cNvSpPr/>
          <p:nvPr/>
        </p:nvSpPr>
        <p:spPr>
          <a:xfrm>
            <a:off x="2438401" y="1295400"/>
            <a:ext cx="2133599" cy="830997"/>
          </a:xfrm>
          <a:prstGeom prst="rect">
            <a:avLst/>
          </a:prstGeom>
          <a:solidFill>
            <a:schemeClr val="accent1">
              <a:lumMod val="20000"/>
              <a:lumOff val="80000"/>
            </a:schemeClr>
          </a:solidFill>
          <a:ln>
            <a:solidFill>
              <a:schemeClr val="accent1"/>
            </a:solidFill>
          </a:ln>
        </p:spPr>
        <p:txBody>
          <a:bodyPr wrap="square">
            <a:spAutoFit/>
          </a:bodyPr>
          <a:lstStyle/>
          <a:p>
            <a:pPr>
              <a:defRPr/>
            </a:pPr>
            <a:r>
              <a:rPr lang="en-US" sz="1600" b="1" dirty="0" err="1">
                <a:latin typeface="Arial" charset="0"/>
              </a:rPr>
              <a:t>Jabatan</a:t>
            </a:r>
            <a:r>
              <a:rPr lang="en-US" sz="1600" b="1" dirty="0">
                <a:latin typeface="Arial" charset="0"/>
              </a:rPr>
              <a:t> Administrator</a:t>
            </a:r>
            <a:endParaRPr lang="id-ID" sz="1600" b="1" dirty="0">
              <a:latin typeface="Arial" charset="0"/>
            </a:endParaRPr>
          </a:p>
          <a:p>
            <a:pPr>
              <a:defRPr/>
            </a:pPr>
            <a:r>
              <a:rPr lang="en-US" sz="1600" dirty="0" err="1">
                <a:solidFill>
                  <a:schemeClr val="dk1"/>
                </a:solidFill>
                <a:latin typeface="Arial" charset="0"/>
              </a:rPr>
              <a:t>Kabag</a:t>
            </a:r>
            <a:r>
              <a:rPr lang="en-US" sz="1600" dirty="0">
                <a:solidFill>
                  <a:schemeClr val="dk1"/>
                </a:solidFill>
                <a:latin typeface="Arial" charset="0"/>
              </a:rPr>
              <a:t>, </a:t>
            </a:r>
            <a:r>
              <a:rPr lang="en-US" sz="1600" dirty="0" err="1">
                <a:solidFill>
                  <a:schemeClr val="dk1"/>
                </a:solidFill>
                <a:latin typeface="Arial" charset="0"/>
              </a:rPr>
              <a:t>kasubdit</a:t>
            </a:r>
            <a:r>
              <a:rPr lang="en-US" sz="1600" dirty="0">
                <a:solidFill>
                  <a:schemeClr val="dk1"/>
                </a:solidFill>
                <a:latin typeface="Arial" charset="0"/>
              </a:rPr>
              <a:t> </a:t>
            </a:r>
            <a:r>
              <a:rPr lang="en-US" sz="1600" dirty="0" err="1">
                <a:solidFill>
                  <a:schemeClr val="dk1"/>
                </a:solidFill>
                <a:latin typeface="Arial" charset="0"/>
              </a:rPr>
              <a:t>dsb</a:t>
            </a:r>
            <a:endParaRPr lang="en-US" sz="1600" dirty="0">
              <a:latin typeface="Arial" charset="0"/>
            </a:endParaRPr>
          </a:p>
        </p:txBody>
      </p:sp>
      <p:sp>
        <p:nvSpPr>
          <p:cNvPr id="11" name="Rectangle 10"/>
          <p:cNvSpPr/>
          <p:nvPr/>
        </p:nvSpPr>
        <p:spPr>
          <a:xfrm>
            <a:off x="2438400" y="2362200"/>
            <a:ext cx="2819400" cy="861774"/>
          </a:xfrm>
          <a:prstGeom prst="rect">
            <a:avLst/>
          </a:prstGeom>
          <a:solidFill>
            <a:srgbClr val="92D050"/>
          </a:solidFill>
          <a:ln>
            <a:solidFill>
              <a:schemeClr val="accent1"/>
            </a:solidFill>
          </a:ln>
        </p:spPr>
        <p:style>
          <a:lnRef idx="1">
            <a:schemeClr val="accent3"/>
          </a:lnRef>
          <a:fillRef idx="2">
            <a:schemeClr val="accent3"/>
          </a:fillRef>
          <a:effectRef idx="1">
            <a:schemeClr val="accent3"/>
          </a:effectRef>
          <a:fontRef idx="minor">
            <a:schemeClr val="dk1"/>
          </a:fontRef>
        </p:style>
        <p:txBody>
          <a:bodyPr wrap="square">
            <a:spAutoFit/>
          </a:bodyPr>
          <a:lstStyle/>
          <a:p>
            <a:pPr>
              <a:defRPr/>
            </a:pPr>
            <a:r>
              <a:rPr lang="en-US" b="1" dirty="0" err="1"/>
              <a:t>Keahlia</a:t>
            </a:r>
            <a:r>
              <a:rPr lang="id-ID" b="1" dirty="0"/>
              <a:t>n</a:t>
            </a:r>
            <a:r>
              <a:rPr lang="en-US" b="1" dirty="0"/>
              <a:t>: </a:t>
            </a:r>
            <a:endParaRPr lang="en-US" b="1" dirty="0" smtClean="0"/>
          </a:p>
          <a:p>
            <a:pPr>
              <a:defRPr/>
            </a:pPr>
            <a:r>
              <a:rPr lang="en-US" sz="1600" b="1" dirty="0" err="1" smtClean="0"/>
              <a:t>Ahli</a:t>
            </a:r>
            <a:r>
              <a:rPr lang="en-US" sz="1600" b="1" dirty="0" smtClean="0"/>
              <a:t> </a:t>
            </a:r>
            <a:r>
              <a:rPr lang="en-US" sz="1600" b="1" dirty="0" err="1"/>
              <a:t>Pertama</a:t>
            </a:r>
            <a:r>
              <a:rPr lang="en-US" sz="1600" b="1" dirty="0"/>
              <a:t>, </a:t>
            </a:r>
            <a:r>
              <a:rPr lang="en-US" sz="1600" b="1" dirty="0" err="1"/>
              <a:t>Ahli</a:t>
            </a:r>
            <a:r>
              <a:rPr lang="en-US" sz="1600" b="1" dirty="0"/>
              <a:t> </a:t>
            </a:r>
            <a:r>
              <a:rPr lang="en-US" sz="1600" b="1" dirty="0" err="1"/>
              <a:t>Muda</a:t>
            </a:r>
            <a:r>
              <a:rPr lang="en-US" sz="1600" b="1" dirty="0"/>
              <a:t>, </a:t>
            </a:r>
            <a:r>
              <a:rPr lang="en-US" sz="1600" b="1" dirty="0" err="1"/>
              <a:t>Ahli</a:t>
            </a:r>
            <a:r>
              <a:rPr lang="en-US" sz="1600" b="1" dirty="0"/>
              <a:t> </a:t>
            </a:r>
            <a:r>
              <a:rPr lang="en-US" sz="1600" b="1" dirty="0" err="1"/>
              <a:t>Madya</a:t>
            </a:r>
            <a:r>
              <a:rPr lang="en-US" sz="1600" b="1" dirty="0"/>
              <a:t>, </a:t>
            </a:r>
            <a:r>
              <a:rPr lang="en-US" sz="1600" b="1" dirty="0" err="1"/>
              <a:t>Ahli</a:t>
            </a:r>
            <a:r>
              <a:rPr lang="en-US" sz="1600" b="1" dirty="0"/>
              <a:t> </a:t>
            </a:r>
            <a:r>
              <a:rPr lang="en-US" sz="1600" b="1" dirty="0" err="1"/>
              <a:t>Pertama</a:t>
            </a:r>
            <a:endParaRPr lang="en-US" sz="1600" b="1" dirty="0"/>
          </a:p>
        </p:txBody>
      </p:sp>
      <p:sp>
        <p:nvSpPr>
          <p:cNvPr id="12" name="Rectangle 11"/>
          <p:cNvSpPr/>
          <p:nvPr/>
        </p:nvSpPr>
        <p:spPr>
          <a:xfrm>
            <a:off x="5334000" y="2362200"/>
            <a:ext cx="3505200" cy="615553"/>
          </a:xfrm>
          <a:prstGeom prst="rect">
            <a:avLst/>
          </a:prstGeom>
          <a:solidFill>
            <a:srgbClr val="92D050"/>
          </a:solidFill>
          <a:ln>
            <a:solidFill>
              <a:schemeClr val="accent1"/>
            </a:solidFill>
          </a:ln>
        </p:spPr>
        <p:txBody>
          <a:bodyPr wrap="square">
            <a:spAutoFit/>
          </a:bodyPr>
          <a:lstStyle/>
          <a:p>
            <a:pPr>
              <a:defRPr/>
            </a:pPr>
            <a:r>
              <a:rPr lang="en-US" b="1" dirty="0" err="1">
                <a:solidFill>
                  <a:schemeClr val="dk1"/>
                </a:solidFill>
                <a:latin typeface="Arial" charset="0"/>
              </a:rPr>
              <a:t>Keterampilan</a:t>
            </a:r>
            <a:r>
              <a:rPr lang="en-US" b="1" dirty="0">
                <a:solidFill>
                  <a:schemeClr val="dk1"/>
                </a:solidFill>
                <a:latin typeface="Arial" charset="0"/>
              </a:rPr>
              <a:t>: </a:t>
            </a:r>
            <a:endParaRPr lang="en-US" b="1" dirty="0" smtClean="0">
              <a:solidFill>
                <a:schemeClr val="dk1"/>
              </a:solidFill>
              <a:latin typeface="Arial" charset="0"/>
            </a:endParaRPr>
          </a:p>
          <a:p>
            <a:pPr>
              <a:defRPr/>
            </a:pPr>
            <a:r>
              <a:rPr lang="en-US" sz="1600" b="1" dirty="0" err="1" smtClean="0">
                <a:solidFill>
                  <a:schemeClr val="dk1"/>
                </a:solidFill>
                <a:latin typeface="Arial" charset="0"/>
              </a:rPr>
              <a:t>Pemula</a:t>
            </a:r>
            <a:r>
              <a:rPr lang="en-US" sz="1600" b="1" dirty="0">
                <a:solidFill>
                  <a:schemeClr val="dk1"/>
                </a:solidFill>
                <a:latin typeface="Arial" charset="0"/>
              </a:rPr>
              <a:t>, </a:t>
            </a:r>
            <a:r>
              <a:rPr lang="en-US" sz="1600" b="1" dirty="0" err="1">
                <a:solidFill>
                  <a:schemeClr val="dk1"/>
                </a:solidFill>
                <a:latin typeface="Arial" charset="0"/>
              </a:rPr>
              <a:t>Terampil</a:t>
            </a:r>
            <a:r>
              <a:rPr lang="en-US" sz="1600" b="1" dirty="0">
                <a:solidFill>
                  <a:schemeClr val="dk1"/>
                </a:solidFill>
                <a:latin typeface="Arial" charset="0"/>
              </a:rPr>
              <a:t>, </a:t>
            </a:r>
            <a:r>
              <a:rPr lang="en-US" sz="1600" b="1" dirty="0" err="1">
                <a:solidFill>
                  <a:schemeClr val="dk1"/>
                </a:solidFill>
                <a:latin typeface="Arial" charset="0"/>
              </a:rPr>
              <a:t>Mahir</a:t>
            </a:r>
            <a:r>
              <a:rPr lang="en-US" sz="1600" b="1" dirty="0">
                <a:solidFill>
                  <a:schemeClr val="dk1"/>
                </a:solidFill>
                <a:latin typeface="Arial" charset="0"/>
              </a:rPr>
              <a:t>, </a:t>
            </a:r>
            <a:r>
              <a:rPr lang="en-US" sz="1600" b="1" dirty="0" err="1">
                <a:solidFill>
                  <a:schemeClr val="dk1"/>
                </a:solidFill>
                <a:latin typeface="Arial" charset="0"/>
              </a:rPr>
              <a:t>Penyelia</a:t>
            </a:r>
            <a:endParaRPr lang="id-ID" sz="1600" dirty="0">
              <a:latin typeface="Arial" charset="0"/>
            </a:endParaRPr>
          </a:p>
        </p:txBody>
      </p:sp>
      <p:sp>
        <p:nvSpPr>
          <p:cNvPr id="13" name="Rectangle 12"/>
          <p:cNvSpPr/>
          <p:nvPr/>
        </p:nvSpPr>
        <p:spPr>
          <a:xfrm>
            <a:off x="4495800" y="1371600"/>
            <a:ext cx="2286000" cy="615553"/>
          </a:xfrm>
          <a:prstGeom prst="rect">
            <a:avLst/>
          </a:prstGeom>
          <a:solidFill>
            <a:schemeClr val="accent1">
              <a:lumMod val="20000"/>
              <a:lumOff val="80000"/>
            </a:schemeClr>
          </a:solidFill>
          <a:ln>
            <a:solidFill>
              <a:schemeClr val="accent1"/>
            </a:solidFill>
          </a:ln>
        </p:spPr>
        <p:txBody>
          <a:bodyPr wrap="square">
            <a:spAutoFit/>
          </a:bodyPr>
          <a:lstStyle/>
          <a:p>
            <a:pPr>
              <a:defRPr/>
            </a:pPr>
            <a:r>
              <a:rPr lang="en-US" b="1" dirty="0" err="1">
                <a:latin typeface="Arial" charset="0"/>
              </a:rPr>
              <a:t>Jabatan</a:t>
            </a:r>
            <a:r>
              <a:rPr lang="en-US" b="1" dirty="0">
                <a:latin typeface="Arial" charset="0"/>
              </a:rPr>
              <a:t> </a:t>
            </a:r>
            <a:r>
              <a:rPr lang="en-US" b="1" dirty="0" err="1">
                <a:latin typeface="Arial" charset="0"/>
              </a:rPr>
              <a:t>Pengawas</a:t>
            </a:r>
            <a:endParaRPr lang="id-ID" b="1" dirty="0">
              <a:latin typeface="Arial" charset="0"/>
            </a:endParaRPr>
          </a:p>
          <a:p>
            <a:pPr>
              <a:defRPr/>
            </a:pPr>
            <a:r>
              <a:rPr lang="en-US" sz="1600" dirty="0" err="1">
                <a:solidFill>
                  <a:schemeClr val="dk1"/>
                </a:solidFill>
                <a:latin typeface="Arial" charset="0"/>
              </a:rPr>
              <a:t>Kasubag</a:t>
            </a:r>
            <a:r>
              <a:rPr lang="en-US" sz="1600" dirty="0">
                <a:solidFill>
                  <a:schemeClr val="dk1"/>
                </a:solidFill>
                <a:latin typeface="Arial" charset="0"/>
              </a:rPr>
              <a:t>, </a:t>
            </a:r>
            <a:r>
              <a:rPr lang="en-US" sz="1600" dirty="0" err="1">
                <a:solidFill>
                  <a:schemeClr val="dk1"/>
                </a:solidFill>
                <a:latin typeface="Arial" charset="0"/>
              </a:rPr>
              <a:t>Kasie</a:t>
            </a:r>
            <a:r>
              <a:rPr lang="en-US" sz="1600" dirty="0">
                <a:solidFill>
                  <a:schemeClr val="dk1"/>
                </a:solidFill>
                <a:latin typeface="Arial" charset="0"/>
              </a:rPr>
              <a:t> </a:t>
            </a:r>
            <a:r>
              <a:rPr lang="en-US" sz="1600" dirty="0" err="1">
                <a:solidFill>
                  <a:schemeClr val="dk1"/>
                </a:solidFill>
                <a:latin typeface="Arial" charset="0"/>
              </a:rPr>
              <a:t>dsb</a:t>
            </a:r>
            <a:endParaRPr lang="id-ID" sz="1600" dirty="0">
              <a:solidFill>
                <a:schemeClr val="dk1"/>
              </a:solidFill>
              <a:latin typeface="Arial" charset="0"/>
            </a:endParaRPr>
          </a:p>
        </p:txBody>
      </p:sp>
      <p:sp>
        <p:nvSpPr>
          <p:cNvPr id="14" name="Rectangle 13"/>
          <p:cNvSpPr/>
          <p:nvPr/>
        </p:nvSpPr>
        <p:spPr>
          <a:xfrm>
            <a:off x="6781800" y="1252319"/>
            <a:ext cx="2160587" cy="830997"/>
          </a:xfrm>
          <a:prstGeom prst="rect">
            <a:avLst/>
          </a:prstGeom>
          <a:solidFill>
            <a:schemeClr val="accent1">
              <a:lumMod val="20000"/>
              <a:lumOff val="80000"/>
            </a:schemeClr>
          </a:solidFill>
          <a:ln>
            <a:solidFill>
              <a:schemeClr val="accent1"/>
            </a:solidFill>
          </a:ln>
        </p:spPr>
        <p:txBody>
          <a:bodyPr>
            <a:spAutoFit/>
          </a:bodyPr>
          <a:lstStyle/>
          <a:p>
            <a:pPr>
              <a:defRPr/>
            </a:pPr>
            <a:r>
              <a:rPr lang="en-US" sz="1600" b="1" dirty="0" err="1">
                <a:solidFill>
                  <a:schemeClr val="tx1">
                    <a:lumMod val="95000"/>
                    <a:lumOff val="5000"/>
                  </a:schemeClr>
                </a:solidFill>
                <a:latin typeface="Arial" charset="0"/>
              </a:rPr>
              <a:t>Jabatan</a:t>
            </a:r>
            <a:r>
              <a:rPr lang="en-US" sz="1600" b="1" dirty="0">
                <a:solidFill>
                  <a:schemeClr val="tx1">
                    <a:lumMod val="95000"/>
                    <a:lumOff val="5000"/>
                  </a:schemeClr>
                </a:solidFill>
                <a:latin typeface="Arial" charset="0"/>
              </a:rPr>
              <a:t> </a:t>
            </a:r>
            <a:r>
              <a:rPr lang="en-US" sz="1600" b="1" dirty="0" err="1">
                <a:solidFill>
                  <a:schemeClr val="tx1">
                    <a:lumMod val="95000"/>
                    <a:lumOff val="5000"/>
                  </a:schemeClr>
                </a:solidFill>
                <a:latin typeface="Arial" charset="0"/>
              </a:rPr>
              <a:t>Pelaksana</a:t>
            </a:r>
            <a:endParaRPr lang="id-ID" sz="1600" b="1" dirty="0">
              <a:solidFill>
                <a:schemeClr val="tx1">
                  <a:lumMod val="95000"/>
                  <a:lumOff val="5000"/>
                </a:schemeClr>
              </a:solidFill>
              <a:latin typeface="Arial" charset="0"/>
            </a:endParaRPr>
          </a:p>
          <a:p>
            <a:pPr>
              <a:defRPr/>
            </a:pPr>
            <a:r>
              <a:rPr lang="en-US" sz="1600" dirty="0" err="1">
                <a:solidFill>
                  <a:schemeClr val="tx1">
                    <a:lumMod val="95000"/>
                    <a:lumOff val="5000"/>
                  </a:schemeClr>
                </a:solidFill>
                <a:latin typeface="Arial" charset="0"/>
              </a:rPr>
              <a:t>Penganalisis</a:t>
            </a:r>
            <a:r>
              <a:rPr lang="en-US" sz="1600" dirty="0">
                <a:solidFill>
                  <a:schemeClr val="tx1">
                    <a:lumMod val="95000"/>
                    <a:lumOff val="5000"/>
                  </a:schemeClr>
                </a:solidFill>
                <a:latin typeface="Arial" charset="0"/>
              </a:rPr>
              <a:t>, </a:t>
            </a:r>
            <a:r>
              <a:rPr lang="en-US" sz="1600" dirty="0" err="1">
                <a:solidFill>
                  <a:schemeClr val="tx1">
                    <a:lumMod val="95000"/>
                    <a:lumOff val="5000"/>
                  </a:schemeClr>
                </a:solidFill>
                <a:latin typeface="Arial" charset="0"/>
              </a:rPr>
              <a:t>Pengadministrasi</a:t>
            </a:r>
            <a:r>
              <a:rPr lang="en-US" sz="1600" dirty="0">
                <a:solidFill>
                  <a:schemeClr val="tx1">
                    <a:lumMod val="95000"/>
                    <a:lumOff val="5000"/>
                  </a:schemeClr>
                </a:solidFill>
                <a:latin typeface="Arial" charset="0"/>
              </a:rPr>
              <a:t> </a:t>
            </a:r>
            <a:r>
              <a:rPr lang="en-US" sz="1600" dirty="0" err="1">
                <a:solidFill>
                  <a:schemeClr val="tx1">
                    <a:lumMod val="95000"/>
                    <a:lumOff val="5000"/>
                  </a:schemeClr>
                </a:solidFill>
                <a:latin typeface="Arial" charset="0"/>
              </a:rPr>
              <a:t>dsb</a:t>
            </a:r>
            <a:endParaRPr lang="en-US" sz="1600" b="1" dirty="0">
              <a:solidFill>
                <a:schemeClr val="tx1">
                  <a:lumMod val="95000"/>
                  <a:lumOff val="5000"/>
                </a:schemeClr>
              </a:solidFill>
              <a:latin typeface="Arial" charset="0"/>
            </a:endParaRPr>
          </a:p>
        </p:txBody>
      </p:sp>
      <p:sp>
        <p:nvSpPr>
          <p:cNvPr id="16" name="Rectangle 15"/>
          <p:cNvSpPr/>
          <p:nvPr/>
        </p:nvSpPr>
        <p:spPr>
          <a:xfrm>
            <a:off x="2438400" y="3924143"/>
            <a:ext cx="6424613" cy="1274195"/>
          </a:xfrm>
          <a:prstGeom prst="rect">
            <a:avLst/>
          </a:prstGeom>
          <a:solidFill>
            <a:srgbClr val="7030A0"/>
          </a:solidFill>
        </p:spPr>
        <p:style>
          <a:lnRef idx="1">
            <a:schemeClr val="accent2"/>
          </a:lnRef>
          <a:fillRef idx="3">
            <a:schemeClr val="accent2"/>
          </a:fillRef>
          <a:effectRef idx="2">
            <a:schemeClr val="accent2"/>
          </a:effectRef>
          <a:fontRef idx="minor">
            <a:schemeClr val="lt1"/>
          </a:fontRef>
        </p:style>
        <p:txBody>
          <a:bodyPr>
            <a:spAutoFit/>
          </a:bodyPr>
          <a:lstStyle/>
          <a:p>
            <a:pPr marL="177800" lvl="3" indent="-177800">
              <a:lnSpc>
                <a:spcPct val="80000"/>
              </a:lnSpc>
              <a:buFont typeface="Arial" pitchFamily="34" charset="0"/>
              <a:buChar char="•"/>
              <a:defRPr/>
            </a:pPr>
            <a:r>
              <a:rPr lang="en-US" sz="1200" b="1" dirty="0">
                <a:solidFill>
                  <a:srgbClr val="FFFF00"/>
                </a:solidFill>
              </a:rPr>
              <a:t>SEKJEN;</a:t>
            </a:r>
          </a:p>
          <a:p>
            <a:pPr marL="177800" lvl="3" indent="-177800">
              <a:lnSpc>
                <a:spcPct val="80000"/>
              </a:lnSpc>
              <a:buFont typeface="Arial" pitchFamily="34" charset="0"/>
              <a:buChar char="•"/>
              <a:defRPr/>
            </a:pPr>
            <a:r>
              <a:rPr lang="en-US" sz="1200" b="1" dirty="0">
                <a:solidFill>
                  <a:srgbClr val="FFFF00"/>
                </a:solidFill>
              </a:rPr>
              <a:t>DIRJEN</a:t>
            </a:r>
            <a:r>
              <a:rPr lang="id-ID" sz="1200" b="1" dirty="0">
                <a:solidFill>
                  <a:srgbClr val="FFFF00"/>
                </a:solidFill>
              </a:rPr>
              <a:t>; dan</a:t>
            </a:r>
            <a:endParaRPr lang="en-US" sz="1200" b="1" dirty="0">
              <a:solidFill>
                <a:srgbClr val="FFFF00"/>
              </a:solidFill>
            </a:endParaRPr>
          </a:p>
          <a:p>
            <a:pPr marL="177800" indent="-177800">
              <a:lnSpc>
                <a:spcPct val="80000"/>
              </a:lnSpc>
              <a:buFont typeface="Arial" pitchFamily="34" charset="0"/>
              <a:buChar char="•"/>
              <a:defRPr/>
            </a:pPr>
            <a:r>
              <a:rPr lang="en-US" sz="1200" b="1" dirty="0">
                <a:solidFill>
                  <a:srgbClr val="FFFF00"/>
                </a:solidFill>
              </a:rPr>
              <a:t>STAF AHLI</a:t>
            </a:r>
          </a:p>
          <a:p>
            <a:pPr marL="177800" indent="-177800">
              <a:lnSpc>
                <a:spcPct val="80000"/>
              </a:lnSpc>
              <a:buFont typeface="Arial" pitchFamily="34" charset="0"/>
              <a:buChar char="•"/>
              <a:defRPr/>
            </a:pPr>
            <a:r>
              <a:rPr lang="en-US" sz="1200" b="1" dirty="0">
                <a:solidFill>
                  <a:srgbClr val="FFFF00"/>
                </a:solidFill>
              </a:rPr>
              <a:t>KEPALA BIRO</a:t>
            </a:r>
          </a:p>
          <a:p>
            <a:pPr marL="177800" indent="-177800">
              <a:lnSpc>
                <a:spcPct val="80000"/>
              </a:lnSpc>
              <a:buFont typeface="Arial" pitchFamily="34" charset="0"/>
              <a:buChar char="•"/>
              <a:defRPr/>
            </a:pPr>
            <a:r>
              <a:rPr lang="en-US" sz="1200" b="1" dirty="0">
                <a:solidFill>
                  <a:srgbClr val="FFFF00"/>
                </a:solidFill>
              </a:rPr>
              <a:t>DIREKTUR</a:t>
            </a:r>
          </a:p>
          <a:p>
            <a:pPr marL="177800" indent="-177800">
              <a:lnSpc>
                <a:spcPct val="80000"/>
              </a:lnSpc>
              <a:buFont typeface="Arial" pitchFamily="34" charset="0"/>
              <a:buChar char="•"/>
              <a:defRPr/>
            </a:pPr>
            <a:r>
              <a:rPr lang="en-US" sz="1200" b="1" dirty="0">
                <a:solidFill>
                  <a:srgbClr val="FFFF00"/>
                </a:solidFill>
              </a:rPr>
              <a:t>KAPUS</a:t>
            </a:r>
          </a:p>
          <a:p>
            <a:pPr marL="177800" indent="-177800">
              <a:lnSpc>
                <a:spcPct val="80000"/>
              </a:lnSpc>
              <a:buFont typeface="Arial" pitchFamily="34" charset="0"/>
              <a:buChar char="•"/>
              <a:defRPr/>
            </a:pPr>
            <a:r>
              <a:rPr lang="en-US" sz="1200" b="1" dirty="0">
                <a:solidFill>
                  <a:srgbClr val="FFFF00"/>
                </a:solidFill>
              </a:rPr>
              <a:t>KEPALA BALAI</a:t>
            </a:r>
          </a:p>
          <a:p>
            <a:pPr marL="177800" indent="-177800">
              <a:lnSpc>
                <a:spcPct val="80000"/>
              </a:lnSpc>
              <a:buFont typeface="Arial" pitchFamily="34" charset="0"/>
              <a:buChar char="•"/>
              <a:defRPr/>
            </a:pPr>
            <a:r>
              <a:rPr lang="en-US" sz="1200" b="1" dirty="0">
                <a:solidFill>
                  <a:srgbClr val="FFFF00"/>
                </a:solidFill>
              </a:rPr>
              <a:t>KETUA </a:t>
            </a:r>
            <a:endParaRPr lang="id-ID" sz="1200" b="1" dirty="0">
              <a:solidFill>
                <a:srgbClr val="FFFF00"/>
              </a:solidFill>
            </a:endParaRPr>
          </a:p>
        </p:txBody>
      </p:sp>
      <p:sp>
        <p:nvSpPr>
          <p:cNvPr id="28684" name="Rectangle 17"/>
          <p:cNvSpPr>
            <a:spLocks noChangeArrowheads="1"/>
          </p:cNvSpPr>
          <p:nvPr/>
        </p:nvSpPr>
        <p:spPr bwMode="auto">
          <a:xfrm rot="-5400000">
            <a:off x="-813068" y="3447267"/>
            <a:ext cx="264213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id-ID" b="1" dirty="0">
                <a:solidFill>
                  <a:srgbClr val="FFFF00"/>
                </a:solidFill>
              </a:rPr>
              <a:t>DIISI DARI PEGAWAI ASN</a:t>
            </a:r>
          </a:p>
        </p:txBody>
      </p:sp>
      <p:sp>
        <p:nvSpPr>
          <p:cNvPr id="23" name="TextBox 22"/>
          <p:cNvSpPr txBox="1"/>
          <p:nvPr/>
        </p:nvSpPr>
        <p:spPr>
          <a:xfrm>
            <a:off x="250825" y="206376"/>
            <a:ext cx="8713788" cy="584775"/>
          </a:xfrm>
          <a:prstGeom prst="rect">
            <a:avLst/>
          </a:prstGeom>
        </p:spPr>
        <p:style>
          <a:lnRef idx="2">
            <a:schemeClr val="dk1"/>
          </a:lnRef>
          <a:fillRef idx="1">
            <a:schemeClr val="lt1"/>
          </a:fillRef>
          <a:effectRef idx="0">
            <a:schemeClr val="dk1"/>
          </a:effectRef>
          <a:fontRef idx="minor">
            <a:schemeClr val="dk1"/>
          </a:fontRef>
        </p:style>
        <p:txBody>
          <a:bodyPr>
            <a:spAutoFit/>
          </a:bodyPr>
          <a:lstStyle/>
          <a:p>
            <a:pPr algn="ctr">
              <a:defRPr/>
            </a:pPr>
            <a:r>
              <a:rPr lang="id-ID" sz="3200" b="1" dirty="0"/>
              <a:t>JABATAN </a:t>
            </a:r>
            <a:r>
              <a:rPr lang="en-US" sz="3200" b="1" dirty="0"/>
              <a:t>DI LINGKUNGAN </a:t>
            </a:r>
            <a:r>
              <a:rPr lang="en-US" sz="3200" b="1" dirty="0" smtClean="0"/>
              <a:t>INSTANSI  K/L</a:t>
            </a:r>
            <a:r>
              <a:rPr lang="id-ID" sz="3200" b="1" dirty="0" smtClean="0"/>
              <a:t>/P</a:t>
            </a:r>
            <a:endParaRPr lang="id-ID" sz="3200" b="1" dirty="0"/>
          </a:p>
        </p:txBody>
      </p:sp>
      <p:sp>
        <p:nvSpPr>
          <p:cNvPr id="8" name="Right Brace 7"/>
          <p:cNvSpPr/>
          <p:nvPr/>
        </p:nvSpPr>
        <p:spPr>
          <a:xfrm>
            <a:off x="3581400" y="3962400"/>
            <a:ext cx="1295400" cy="381000"/>
          </a:xfrm>
          <a:prstGeom prst="rightBrace">
            <a:avLst/>
          </a:prstGeom>
          <a:ln>
            <a:solidFill>
              <a:schemeClr val="accent1"/>
            </a:solidFill>
          </a:ln>
        </p:spPr>
        <p:style>
          <a:lnRef idx="2">
            <a:schemeClr val="dk1"/>
          </a:lnRef>
          <a:fillRef idx="0">
            <a:schemeClr val="dk1"/>
          </a:fillRef>
          <a:effectRef idx="1">
            <a:schemeClr val="dk1"/>
          </a:effectRef>
          <a:fontRef idx="minor">
            <a:schemeClr val="tx1"/>
          </a:fontRef>
        </p:style>
        <p:txBody>
          <a:bodyPr anchor="ctr"/>
          <a:lstStyle/>
          <a:p>
            <a:pPr algn="ctr">
              <a:defRPr/>
            </a:pPr>
            <a:endParaRPr lang="en-US">
              <a:solidFill>
                <a:srgbClr val="FFFF00"/>
              </a:solidFill>
            </a:endParaRPr>
          </a:p>
        </p:txBody>
      </p:sp>
      <p:sp>
        <p:nvSpPr>
          <p:cNvPr id="28687" name="TextBox 9"/>
          <p:cNvSpPr txBox="1">
            <a:spLocks noChangeArrowheads="1"/>
          </p:cNvSpPr>
          <p:nvPr/>
        </p:nvSpPr>
        <p:spPr bwMode="auto">
          <a:xfrm>
            <a:off x="4953000" y="3957935"/>
            <a:ext cx="32766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r>
              <a:rPr lang="en-US" sz="2400" b="1" dirty="0">
                <a:solidFill>
                  <a:srgbClr val="FFFF00"/>
                </a:solidFill>
              </a:rPr>
              <a:t>JPT MADYA</a:t>
            </a:r>
          </a:p>
        </p:txBody>
      </p:sp>
      <p:sp>
        <p:nvSpPr>
          <p:cNvPr id="25" name="Right Brace 24"/>
          <p:cNvSpPr/>
          <p:nvPr/>
        </p:nvSpPr>
        <p:spPr>
          <a:xfrm>
            <a:off x="3657600" y="4419600"/>
            <a:ext cx="1219200" cy="685800"/>
          </a:xfrm>
          <a:prstGeom prst="rightBrace">
            <a:avLst/>
          </a:prstGeom>
          <a:ln>
            <a:solidFill>
              <a:schemeClr val="accent1"/>
            </a:solidFill>
          </a:ln>
        </p:spPr>
        <p:style>
          <a:lnRef idx="2">
            <a:schemeClr val="dk1"/>
          </a:lnRef>
          <a:fillRef idx="0">
            <a:schemeClr val="dk1"/>
          </a:fillRef>
          <a:effectRef idx="1">
            <a:schemeClr val="dk1"/>
          </a:effectRef>
          <a:fontRef idx="minor">
            <a:schemeClr val="tx1"/>
          </a:fontRef>
        </p:style>
        <p:txBody>
          <a:bodyPr anchor="ctr"/>
          <a:lstStyle/>
          <a:p>
            <a:pPr algn="ctr">
              <a:defRPr/>
            </a:pPr>
            <a:endParaRPr lang="en-US">
              <a:solidFill>
                <a:srgbClr val="FFFF00"/>
              </a:solidFill>
            </a:endParaRPr>
          </a:p>
        </p:txBody>
      </p:sp>
      <p:sp>
        <p:nvSpPr>
          <p:cNvPr id="28689" name="TextBox 25"/>
          <p:cNvSpPr txBox="1">
            <a:spLocks noChangeArrowheads="1"/>
          </p:cNvSpPr>
          <p:nvPr/>
        </p:nvSpPr>
        <p:spPr bwMode="auto">
          <a:xfrm>
            <a:off x="4876800" y="4572000"/>
            <a:ext cx="32766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r>
              <a:rPr lang="en-US" sz="2400" b="1" dirty="0">
                <a:solidFill>
                  <a:srgbClr val="FFFF00"/>
                </a:solidFill>
              </a:rPr>
              <a:t>JPT PRATAMA</a:t>
            </a:r>
          </a:p>
        </p:txBody>
      </p:sp>
      <p:sp>
        <p:nvSpPr>
          <p:cNvPr id="19" name="Rectangle 18"/>
          <p:cNvSpPr/>
          <p:nvPr/>
        </p:nvSpPr>
        <p:spPr>
          <a:xfrm>
            <a:off x="2438400" y="5278381"/>
            <a:ext cx="6424613" cy="646331"/>
          </a:xfrm>
          <a:prstGeom prst="rect">
            <a:avLst/>
          </a:prstGeom>
        </p:spPr>
        <p:style>
          <a:lnRef idx="1">
            <a:schemeClr val="accent6"/>
          </a:lnRef>
          <a:fillRef idx="2">
            <a:schemeClr val="accent6"/>
          </a:fillRef>
          <a:effectRef idx="1">
            <a:schemeClr val="accent6"/>
          </a:effectRef>
          <a:fontRef idx="minor">
            <a:schemeClr val="dk1"/>
          </a:fontRef>
        </p:style>
        <p:txBody>
          <a:bodyPr>
            <a:spAutoFit/>
          </a:bodyPr>
          <a:lstStyle/>
          <a:p>
            <a:pPr marL="177800" lvl="3" indent="-177800">
              <a:buFont typeface="Arial" pitchFamily="34" charset="0"/>
              <a:buChar char="•"/>
              <a:defRPr/>
            </a:pPr>
            <a:r>
              <a:rPr lang="en-US" sz="1200" dirty="0"/>
              <a:t>SEKDA PROVINSI</a:t>
            </a:r>
          </a:p>
          <a:p>
            <a:pPr marL="177800" lvl="3" indent="-177800">
              <a:buFont typeface="Arial" pitchFamily="34" charset="0"/>
              <a:buChar char="•"/>
              <a:defRPr/>
            </a:pPr>
            <a:r>
              <a:rPr lang="en-US" sz="1200" dirty="0"/>
              <a:t>KEPALA DINAS PROVINSI</a:t>
            </a:r>
          </a:p>
          <a:p>
            <a:pPr marL="177800" lvl="3" indent="-177800">
              <a:buFont typeface="Arial" pitchFamily="34" charset="0"/>
              <a:buChar char="•"/>
              <a:defRPr/>
            </a:pPr>
            <a:r>
              <a:rPr lang="en-US" sz="1200" dirty="0"/>
              <a:t>STAF AHLI GUBERNUR</a:t>
            </a:r>
            <a:endParaRPr lang="id-ID" sz="1200" dirty="0"/>
          </a:p>
        </p:txBody>
      </p:sp>
      <p:sp>
        <p:nvSpPr>
          <p:cNvPr id="20" name="Rectangle 19"/>
          <p:cNvSpPr/>
          <p:nvPr/>
        </p:nvSpPr>
        <p:spPr>
          <a:xfrm>
            <a:off x="2438400" y="5993922"/>
            <a:ext cx="6424613" cy="646331"/>
          </a:xfrm>
          <a:prstGeom prst="rect">
            <a:avLst/>
          </a:prstGeom>
        </p:spPr>
        <p:style>
          <a:lnRef idx="1">
            <a:schemeClr val="accent3"/>
          </a:lnRef>
          <a:fillRef idx="2">
            <a:schemeClr val="accent3"/>
          </a:fillRef>
          <a:effectRef idx="1">
            <a:schemeClr val="accent3"/>
          </a:effectRef>
          <a:fontRef idx="minor">
            <a:schemeClr val="dk1"/>
          </a:fontRef>
        </p:style>
        <p:txBody>
          <a:bodyPr>
            <a:spAutoFit/>
          </a:bodyPr>
          <a:lstStyle/>
          <a:p>
            <a:pPr marL="177800" lvl="3" indent="-177800">
              <a:buFont typeface="Arial" pitchFamily="34" charset="0"/>
              <a:buChar char="•"/>
              <a:defRPr/>
            </a:pPr>
            <a:r>
              <a:rPr lang="en-US" sz="1200" dirty="0"/>
              <a:t>SEKDA KABUPATEN/KOTA</a:t>
            </a:r>
          </a:p>
          <a:p>
            <a:pPr marL="177800" lvl="3" indent="-177800">
              <a:buFont typeface="Arial" pitchFamily="34" charset="0"/>
              <a:buChar char="•"/>
              <a:defRPr/>
            </a:pPr>
            <a:r>
              <a:rPr lang="en-US" sz="1200" dirty="0"/>
              <a:t>KEPALA DINAS KABUPATEN/KOTA</a:t>
            </a:r>
          </a:p>
          <a:p>
            <a:pPr marL="177800" lvl="3" indent="-177800">
              <a:buFont typeface="Arial" pitchFamily="34" charset="0"/>
              <a:buChar char="•"/>
              <a:defRPr/>
            </a:pPr>
            <a:r>
              <a:rPr lang="en-US" sz="1200" dirty="0"/>
              <a:t>STAF AHLI BUPATI/WALIKOTA</a:t>
            </a:r>
            <a:endParaRPr lang="id-ID" sz="1200" dirty="0"/>
          </a:p>
        </p:txBody>
      </p:sp>
      <p:cxnSp>
        <p:nvCxnSpPr>
          <p:cNvPr id="10" name="Straight Arrow Connector 9"/>
          <p:cNvCxnSpPr/>
          <p:nvPr/>
        </p:nvCxnSpPr>
        <p:spPr>
          <a:xfrm>
            <a:off x="4063042" y="5417390"/>
            <a:ext cx="1270957" cy="3354"/>
          </a:xfrm>
          <a:prstGeom prst="straightConnector1">
            <a:avLst/>
          </a:prstGeom>
          <a:ln>
            <a:solidFill>
              <a:srgbClr val="FFFF00"/>
            </a:solidFill>
            <a:tailEnd type="arrow"/>
          </a:ln>
        </p:spPr>
        <p:style>
          <a:lnRef idx="3">
            <a:schemeClr val="accent6"/>
          </a:lnRef>
          <a:fillRef idx="0">
            <a:schemeClr val="accent6"/>
          </a:fillRef>
          <a:effectRef idx="2">
            <a:schemeClr val="accent6"/>
          </a:effectRef>
          <a:fontRef idx="minor">
            <a:schemeClr val="tx1"/>
          </a:fontRef>
        </p:style>
      </p:cxnSp>
      <p:sp>
        <p:nvSpPr>
          <p:cNvPr id="22" name="Right Brace 21"/>
          <p:cNvSpPr/>
          <p:nvPr/>
        </p:nvSpPr>
        <p:spPr>
          <a:xfrm>
            <a:off x="4398962" y="5528095"/>
            <a:ext cx="901700" cy="338138"/>
          </a:xfrm>
          <a:prstGeom prst="rightBrace">
            <a:avLst/>
          </a:prstGeom>
          <a:ln>
            <a:solidFill>
              <a:srgbClr val="FFFF00"/>
            </a:solidFill>
          </a:ln>
        </p:spPr>
        <p:style>
          <a:lnRef idx="3">
            <a:schemeClr val="dk1"/>
          </a:lnRef>
          <a:fillRef idx="0">
            <a:schemeClr val="dk1"/>
          </a:fillRef>
          <a:effectRef idx="2">
            <a:schemeClr val="dk1"/>
          </a:effectRef>
          <a:fontRef idx="minor">
            <a:schemeClr val="tx1"/>
          </a:fontRef>
        </p:style>
        <p:txBody>
          <a:bodyPr anchor="ctr"/>
          <a:lstStyle/>
          <a:p>
            <a:pPr algn="ctr">
              <a:defRPr/>
            </a:pPr>
            <a:endParaRPr lang="en-US"/>
          </a:p>
        </p:txBody>
      </p:sp>
      <p:sp>
        <p:nvSpPr>
          <p:cNvPr id="28694" name="TextBox 25"/>
          <p:cNvSpPr txBox="1">
            <a:spLocks noChangeArrowheads="1"/>
          </p:cNvSpPr>
          <p:nvPr/>
        </p:nvSpPr>
        <p:spPr bwMode="auto">
          <a:xfrm>
            <a:off x="5486400" y="6091535"/>
            <a:ext cx="32766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r>
              <a:rPr lang="en-US" sz="2400" b="1" dirty="0"/>
              <a:t>JPT PRATAMA</a:t>
            </a:r>
          </a:p>
        </p:txBody>
      </p:sp>
      <p:sp>
        <p:nvSpPr>
          <p:cNvPr id="28695" name="TextBox 25"/>
          <p:cNvSpPr txBox="1">
            <a:spLocks noChangeArrowheads="1"/>
          </p:cNvSpPr>
          <p:nvPr/>
        </p:nvSpPr>
        <p:spPr bwMode="auto">
          <a:xfrm>
            <a:off x="5300662" y="5562600"/>
            <a:ext cx="32766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r>
              <a:rPr lang="en-US" b="1" dirty="0"/>
              <a:t>JPT PRATAMA</a:t>
            </a:r>
          </a:p>
        </p:txBody>
      </p:sp>
      <p:sp>
        <p:nvSpPr>
          <p:cNvPr id="28696" name="TextBox 25"/>
          <p:cNvSpPr txBox="1">
            <a:spLocks noChangeArrowheads="1"/>
          </p:cNvSpPr>
          <p:nvPr/>
        </p:nvSpPr>
        <p:spPr bwMode="auto">
          <a:xfrm>
            <a:off x="5316747" y="5252216"/>
            <a:ext cx="32766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r>
              <a:rPr lang="en-US" b="1" dirty="0"/>
              <a:t>JPT MADYA</a:t>
            </a:r>
          </a:p>
        </p:txBody>
      </p:sp>
      <p:sp>
        <p:nvSpPr>
          <p:cNvPr id="2" name="Right Arrow 1"/>
          <p:cNvSpPr/>
          <p:nvPr/>
        </p:nvSpPr>
        <p:spPr>
          <a:xfrm>
            <a:off x="2286000" y="1600200"/>
            <a:ext cx="76200" cy="304800"/>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27" name="Right Arrow 26"/>
          <p:cNvSpPr/>
          <p:nvPr/>
        </p:nvSpPr>
        <p:spPr>
          <a:xfrm>
            <a:off x="2286000" y="2590800"/>
            <a:ext cx="76200" cy="304800"/>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28" name="Rectangle 27"/>
          <p:cNvSpPr/>
          <p:nvPr/>
        </p:nvSpPr>
        <p:spPr>
          <a:xfrm>
            <a:off x="2438400" y="3524310"/>
            <a:ext cx="6424613" cy="339580"/>
          </a:xfrm>
          <a:prstGeom prst="rect">
            <a:avLst/>
          </a:prstGeom>
          <a:solidFill>
            <a:srgbClr val="7030A0"/>
          </a:solidFill>
        </p:spPr>
        <p:style>
          <a:lnRef idx="1">
            <a:schemeClr val="accent3"/>
          </a:lnRef>
          <a:fillRef idx="2">
            <a:schemeClr val="accent3"/>
          </a:fillRef>
          <a:effectRef idx="1">
            <a:schemeClr val="accent3"/>
          </a:effectRef>
          <a:fontRef idx="minor">
            <a:schemeClr val="dk1"/>
          </a:fontRef>
        </p:style>
        <p:txBody>
          <a:bodyPr>
            <a:spAutoFit/>
          </a:bodyPr>
          <a:lstStyle/>
          <a:p>
            <a:pPr marL="177800" lvl="3" indent="-177800">
              <a:lnSpc>
                <a:spcPct val="150000"/>
              </a:lnSpc>
              <a:buFont typeface="Arial" pitchFamily="34" charset="0"/>
              <a:buChar char="•"/>
              <a:defRPr/>
            </a:pPr>
            <a:r>
              <a:rPr lang="en-US" sz="1200" b="1" dirty="0" smtClean="0">
                <a:solidFill>
                  <a:srgbClr val="FFFF00"/>
                </a:solidFill>
              </a:rPr>
              <a:t>KEPALA BADAN DI LEMBAGA </a:t>
            </a:r>
            <a:endParaRPr lang="en-US" sz="1200" b="1" dirty="0">
              <a:solidFill>
                <a:srgbClr val="FFFF00"/>
              </a:solidFill>
            </a:endParaRPr>
          </a:p>
        </p:txBody>
      </p:sp>
      <p:sp>
        <p:nvSpPr>
          <p:cNvPr id="29" name="TextBox 25"/>
          <p:cNvSpPr txBox="1">
            <a:spLocks noChangeArrowheads="1"/>
          </p:cNvSpPr>
          <p:nvPr/>
        </p:nvSpPr>
        <p:spPr bwMode="auto">
          <a:xfrm>
            <a:off x="5486400" y="3505200"/>
            <a:ext cx="32766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r>
              <a:rPr lang="en-US" sz="2000" b="1" dirty="0">
                <a:solidFill>
                  <a:srgbClr val="FFFF00"/>
                </a:solidFill>
              </a:rPr>
              <a:t>JPT </a:t>
            </a:r>
            <a:r>
              <a:rPr lang="en-US" sz="2000" b="1" dirty="0" smtClean="0">
                <a:solidFill>
                  <a:srgbClr val="FFFF00"/>
                </a:solidFill>
              </a:rPr>
              <a:t>UTAMA</a:t>
            </a:r>
            <a:endParaRPr lang="en-US" sz="2000" b="1" dirty="0">
              <a:solidFill>
                <a:srgbClr val="FFFF00"/>
              </a:solidFill>
            </a:endParaRPr>
          </a:p>
        </p:txBody>
      </p:sp>
      <p:cxnSp>
        <p:nvCxnSpPr>
          <p:cNvPr id="17" name="Straight Connector 16"/>
          <p:cNvCxnSpPr/>
          <p:nvPr/>
        </p:nvCxnSpPr>
        <p:spPr>
          <a:xfrm>
            <a:off x="1524000" y="2268748"/>
            <a:ext cx="7391400" cy="0"/>
          </a:xfrm>
          <a:prstGeom prst="line">
            <a:avLst/>
          </a:prstGeom>
          <a:ln w="38100">
            <a:solidFill>
              <a:srgbClr val="FF99CC"/>
            </a:solidFill>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a:off x="1548444" y="3429000"/>
            <a:ext cx="7391400" cy="0"/>
          </a:xfrm>
          <a:prstGeom prst="line">
            <a:avLst/>
          </a:prstGeom>
          <a:ln w="38100">
            <a:solidFill>
              <a:srgbClr val="FF99CC"/>
            </a:solidFill>
          </a:ln>
        </p:spPr>
        <p:style>
          <a:lnRef idx="1">
            <a:schemeClr val="accent1"/>
          </a:lnRef>
          <a:fillRef idx="0">
            <a:schemeClr val="accent1"/>
          </a:fillRef>
          <a:effectRef idx="0">
            <a:schemeClr val="accent1"/>
          </a:effectRef>
          <a:fontRef idx="minor">
            <a:schemeClr val="tx1"/>
          </a:fontRef>
        </p:style>
      </p:cxnSp>
      <p:sp>
        <p:nvSpPr>
          <p:cNvPr id="36" name="Right Brace 35"/>
          <p:cNvSpPr/>
          <p:nvPr/>
        </p:nvSpPr>
        <p:spPr>
          <a:xfrm>
            <a:off x="4584700" y="6096000"/>
            <a:ext cx="901700" cy="457200"/>
          </a:xfrm>
          <a:prstGeom prst="rightBrace">
            <a:avLst/>
          </a:prstGeom>
          <a:ln>
            <a:solidFill>
              <a:srgbClr val="FFFF00"/>
            </a:solidFill>
          </a:ln>
        </p:spPr>
        <p:style>
          <a:lnRef idx="3">
            <a:schemeClr val="dk1"/>
          </a:lnRef>
          <a:fillRef idx="0">
            <a:schemeClr val="dk1"/>
          </a:fillRef>
          <a:effectRef idx="2">
            <a:schemeClr val="dk1"/>
          </a:effectRef>
          <a:fontRef idx="minor">
            <a:schemeClr val="tx1"/>
          </a:fontRef>
        </p:style>
        <p:txBody>
          <a:bodyPr anchor="ctr"/>
          <a:lstStyle/>
          <a:p>
            <a:pPr algn="ctr">
              <a:defRPr/>
            </a:pPr>
            <a:endParaRPr lang="en-US"/>
          </a:p>
        </p:txBody>
      </p:sp>
      <p:sp>
        <p:nvSpPr>
          <p:cNvPr id="37" name="Right Arrow 36"/>
          <p:cNvSpPr/>
          <p:nvPr/>
        </p:nvSpPr>
        <p:spPr>
          <a:xfrm>
            <a:off x="2286000" y="3565582"/>
            <a:ext cx="76200" cy="304800"/>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38" name="Right Arrow 37"/>
          <p:cNvSpPr/>
          <p:nvPr/>
        </p:nvSpPr>
        <p:spPr>
          <a:xfrm>
            <a:off x="2286000" y="4360652"/>
            <a:ext cx="76200" cy="304800"/>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39" name="Right Arrow 38"/>
          <p:cNvSpPr/>
          <p:nvPr/>
        </p:nvSpPr>
        <p:spPr>
          <a:xfrm>
            <a:off x="2277374" y="5410200"/>
            <a:ext cx="76200" cy="304800"/>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40" name="Right Arrow 39"/>
          <p:cNvSpPr/>
          <p:nvPr/>
        </p:nvSpPr>
        <p:spPr>
          <a:xfrm>
            <a:off x="2286000" y="5979538"/>
            <a:ext cx="76200" cy="304800"/>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Tree>
    <p:extLst>
      <p:ext uri="{BB962C8B-B14F-4D97-AF65-F5344CB8AC3E}">
        <p14:creationId xmlns:p14="http://schemas.microsoft.com/office/powerpoint/2010/main" val="2534626510"/>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1172035" y="3601350"/>
            <a:ext cx="3528678" cy="2297128"/>
            <a:chOff x="2496475" y="5853511"/>
            <a:chExt cx="7516206" cy="4892963"/>
          </a:xfrm>
        </p:grpSpPr>
        <p:cxnSp>
          <p:nvCxnSpPr>
            <p:cNvPr id="122" name="Straight Connector 121">
              <a:extLst>
                <a:ext uri="{FF2B5EF4-FFF2-40B4-BE49-F238E27FC236}">
                  <a16:creationId xmlns="" xmlns:a16="http://schemas.microsoft.com/office/drawing/2014/main" id="{7ECBB6DB-19D8-4361-BF85-BB8865CE62DD}"/>
                </a:ext>
              </a:extLst>
            </p:cNvPr>
            <p:cNvCxnSpPr>
              <a:cxnSpLocks noChangeAspect="1"/>
            </p:cNvCxnSpPr>
            <p:nvPr/>
          </p:nvCxnSpPr>
          <p:spPr>
            <a:xfrm>
              <a:off x="4418149" y="6315160"/>
              <a:ext cx="1948431" cy="1"/>
            </a:xfrm>
            <a:prstGeom prst="line">
              <a:avLst/>
            </a:prstGeom>
            <a:ln w="38100">
              <a:solidFill>
                <a:schemeClr val="bg1">
                  <a:lumMod val="6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3" name="Isosceles Triangle 2">
              <a:extLst>
                <a:ext uri="{FF2B5EF4-FFF2-40B4-BE49-F238E27FC236}">
                  <a16:creationId xmlns="" xmlns:a16="http://schemas.microsoft.com/office/drawing/2014/main" id="{B0760644-0004-42DA-BEDD-AB0B6F74CEDC}"/>
                </a:ext>
              </a:extLst>
            </p:cNvPr>
            <p:cNvSpPr/>
            <p:nvPr/>
          </p:nvSpPr>
          <p:spPr>
            <a:xfrm>
              <a:off x="2496475" y="5853511"/>
              <a:ext cx="7516206" cy="4890690"/>
            </a:xfrm>
            <a:prstGeom prst="triangle">
              <a:avLst/>
            </a:prstGeom>
            <a:gradFill flip="none" rotWithShape="1">
              <a:gsLst>
                <a:gs pos="50000">
                  <a:srgbClr val="0086CD"/>
                </a:gs>
                <a:gs pos="0">
                  <a:srgbClr val="0086CD"/>
                </a:gs>
                <a:gs pos="100000">
                  <a:srgbClr val="64B0AF"/>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sz="675"/>
            </a:p>
          </p:txBody>
        </p:sp>
        <p:cxnSp>
          <p:nvCxnSpPr>
            <p:cNvPr id="16" name="Straight Connector 15">
              <a:extLst>
                <a:ext uri="{FF2B5EF4-FFF2-40B4-BE49-F238E27FC236}">
                  <a16:creationId xmlns="" xmlns:a16="http://schemas.microsoft.com/office/drawing/2014/main" id="{C7141FC1-954C-4003-B827-669488B515E0}"/>
                </a:ext>
              </a:extLst>
            </p:cNvPr>
            <p:cNvCxnSpPr/>
            <p:nvPr/>
          </p:nvCxnSpPr>
          <p:spPr>
            <a:xfrm>
              <a:off x="3513389" y="9670396"/>
              <a:ext cx="5537434" cy="0"/>
            </a:xfrm>
            <a:prstGeom prst="line">
              <a:avLst/>
            </a:prstGeom>
            <a:ln w="41275">
              <a:solidFill>
                <a:schemeClr val="bg1">
                  <a:lumMod val="8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7" name="Straight Connector 16">
              <a:extLst>
                <a:ext uri="{FF2B5EF4-FFF2-40B4-BE49-F238E27FC236}">
                  <a16:creationId xmlns="" xmlns:a16="http://schemas.microsoft.com/office/drawing/2014/main" id="{DC3185D5-8E70-4F2C-AF25-800AE0CE7F67}"/>
                </a:ext>
              </a:extLst>
            </p:cNvPr>
            <p:cNvCxnSpPr/>
            <p:nvPr/>
          </p:nvCxnSpPr>
          <p:spPr>
            <a:xfrm>
              <a:off x="4552724" y="8213735"/>
              <a:ext cx="3438311" cy="0"/>
            </a:xfrm>
            <a:prstGeom prst="line">
              <a:avLst/>
            </a:prstGeom>
            <a:ln w="41275">
              <a:solidFill>
                <a:schemeClr val="bg1">
                  <a:lumMod val="8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6" name="TextBox 25">
              <a:extLst>
                <a:ext uri="{FF2B5EF4-FFF2-40B4-BE49-F238E27FC236}">
                  <a16:creationId xmlns="" xmlns:a16="http://schemas.microsoft.com/office/drawing/2014/main" id="{D3FFC2A2-4DE2-4A24-B726-98B6049BD64F}"/>
                </a:ext>
              </a:extLst>
            </p:cNvPr>
            <p:cNvSpPr txBox="1"/>
            <p:nvPr/>
          </p:nvSpPr>
          <p:spPr>
            <a:xfrm>
              <a:off x="4534366" y="7459764"/>
              <a:ext cx="3456594" cy="688353"/>
            </a:xfrm>
            <a:prstGeom prst="rect">
              <a:avLst/>
            </a:prstGeom>
            <a:noFill/>
          </p:spPr>
          <p:txBody>
            <a:bodyPr wrap="square" rtlCol="0">
              <a:spAutoFit/>
            </a:bodyPr>
            <a:lstStyle/>
            <a:p>
              <a:pPr algn="ctr"/>
              <a:r>
                <a:rPr lang="en-US" sz="1500">
                  <a:solidFill>
                    <a:schemeClr val="bg1"/>
                  </a:solidFill>
                  <a:latin typeface="Proxima Nova Rg" panose="02000506030000020004" pitchFamily="50" charset="0"/>
                </a:rPr>
                <a:t>Administrator</a:t>
              </a:r>
            </a:p>
          </p:txBody>
        </p:sp>
        <p:sp>
          <p:nvSpPr>
            <p:cNvPr id="27" name="TextBox 26">
              <a:extLst>
                <a:ext uri="{FF2B5EF4-FFF2-40B4-BE49-F238E27FC236}">
                  <a16:creationId xmlns="" xmlns:a16="http://schemas.microsoft.com/office/drawing/2014/main" id="{15DF0FF0-3615-4ACD-A9E6-C4FD02D401EA}"/>
                </a:ext>
              </a:extLst>
            </p:cNvPr>
            <p:cNvSpPr txBox="1"/>
            <p:nvPr/>
          </p:nvSpPr>
          <p:spPr>
            <a:xfrm>
              <a:off x="4913851" y="8605791"/>
              <a:ext cx="2700658" cy="762105"/>
            </a:xfrm>
            <a:prstGeom prst="rect">
              <a:avLst/>
            </a:prstGeom>
            <a:noFill/>
          </p:spPr>
          <p:txBody>
            <a:bodyPr wrap="square" rtlCol="0">
              <a:spAutoFit/>
            </a:bodyPr>
            <a:lstStyle/>
            <a:p>
              <a:pPr algn="ctr"/>
              <a:r>
                <a:rPr lang="en-US" sz="1725">
                  <a:solidFill>
                    <a:schemeClr val="bg1"/>
                  </a:solidFill>
                  <a:latin typeface="Proxima Nova Rg" panose="02000506030000020004" pitchFamily="50" charset="0"/>
                </a:rPr>
                <a:t>Pengawas</a:t>
              </a:r>
            </a:p>
          </p:txBody>
        </p:sp>
        <p:sp>
          <p:nvSpPr>
            <p:cNvPr id="28" name="TextBox 27">
              <a:extLst>
                <a:ext uri="{FF2B5EF4-FFF2-40B4-BE49-F238E27FC236}">
                  <a16:creationId xmlns="" xmlns:a16="http://schemas.microsoft.com/office/drawing/2014/main" id="{FA8424D9-ECBD-4AFF-9C9C-F9E073EED922}"/>
                </a:ext>
              </a:extLst>
            </p:cNvPr>
            <p:cNvSpPr txBox="1"/>
            <p:nvPr/>
          </p:nvSpPr>
          <p:spPr>
            <a:xfrm>
              <a:off x="4844248" y="9935201"/>
              <a:ext cx="2857590" cy="811273"/>
            </a:xfrm>
            <a:prstGeom prst="rect">
              <a:avLst/>
            </a:prstGeom>
            <a:noFill/>
          </p:spPr>
          <p:txBody>
            <a:bodyPr wrap="square" rtlCol="0">
              <a:spAutoFit/>
            </a:bodyPr>
            <a:lstStyle/>
            <a:p>
              <a:pPr algn="ctr"/>
              <a:r>
                <a:rPr lang="en-US" sz="1875">
                  <a:solidFill>
                    <a:schemeClr val="bg1"/>
                  </a:solidFill>
                  <a:latin typeface="Proxima Nova Rg" panose="02000506030000020004" pitchFamily="50" charset="0"/>
                </a:rPr>
                <a:t>Pelaksana</a:t>
              </a:r>
            </a:p>
          </p:txBody>
        </p:sp>
      </p:grpSp>
      <p:sp>
        <p:nvSpPr>
          <p:cNvPr id="44" name="TextBox 43">
            <a:extLst>
              <a:ext uri="{FF2B5EF4-FFF2-40B4-BE49-F238E27FC236}">
                <a16:creationId xmlns="" xmlns:a16="http://schemas.microsoft.com/office/drawing/2014/main" id="{5AF89F63-46F2-4F4E-807E-6D95AFB3B0B6}"/>
              </a:ext>
            </a:extLst>
          </p:cNvPr>
          <p:cNvSpPr txBox="1"/>
          <p:nvPr/>
        </p:nvSpPr>
        <p:spPr>
          <a:xfrm>
            <a:off x="3810000" y="4114800"/>
            <a:ext cx="1500580" cy="403957"/>
          </a:xfrm>
          <a:prstGeom prst="rect">
            <a:avLst/>
          </a:prstGeom>
          <a:noFill/>
        </p:spPr>
        <p:txBody>
          <a:bodyPr wrap="square" rtlCol="0">
            <a:spAutoFit/>
          </a:bodyPr>
          <a:lstStyle/>
          <a:p>
            <a:pPr algn="ctr"/>
            <a:r>
              <a:rPr lang="en-IN" sz="2025" b="1" spc="225" dirty="0">
                <a:latin typeface="Raleway Black" panose="020B0A03030101060003" pitchFamily="34" charset="0"/>
              </a:rPr>
              <a:t>KARIR</a:t>
            </a:r>
            <a:endParaRPr lang="en-IN" sz="1500" b="1" spc="225" dirty="0">
              <a:latin typeface="Raleway Black" panose="020B0A03030101060003" pitchFamily="34" charset="0"/>
            </a:endParaRPr>
          </a:p>
        </p:txBody>
      </p:sp>
      <p:cxnSp>
        <p:nvCxnSpPr>
          <p:cNvPr id="75" name="Straight Connector 74">
            <a:extLst>
              <a:ext uri="{FF2B5EF4-FFF2-40B4-BE49-F238E27FC236}">
                <a16:creationId xmlns="" xmlns:a16="http://schemas.microsoft.com/office/drawing/2014/main" id="{09B2AC85-8FCD-4292-9352-373CA44A68AA}"/>
              </a:ext>
            </a:extLst>
          </p:cNvPr>
          <p:cNvCxnSpPr>
            <a:cxnSpLocks noChangeAspect="1"/>
          </p:cNvCxnSpPr>
          <p:nvPr/>
        </p:nvCxnSpPr>
        <p:spPr>
          <a:xfrm>
            <a:off x="5715826" y="2980295"/>
            <a:ext cx="1794314" cy="1"/>
          </a:xfrm>
          <a:prstGeom prst="line">
            <a:avLst/>
          </a:prstGeom>
          <a:ln w="44450">
            <a:solidFill>
              <a:srgbClr val="C00000"/>
            </a:solidFill>
            <a:prstDash val="dash"/>
          </a:ln>
          <a:effectLst/>
        </p:spPr>
        <p:style>
          <a:lnRef idx="2">
            <a:schemeClr val="accent1"/>
          </a:lnRef>
          <a:fillRef idx="0">
            <a:schemeClr val="accent1"/>
          </a:fillRef>
          <a:effectRef idx="1">
            <a:schemeClr val="accent1"/>
          </a:effectRef>
          <a:fontRef idx="minor">
            <a:schemeClr val="tx1"/>
          </a:fontRef>
        </p:style>
      </p:cxnSp>
      <p:cxnSp>
        <p:nvCxnSpPr>
          <p:cNvPr id="76" name="Straight Connector 75">
            <a:extLst>
              <a:ext uri="{FF2B5EF4-FFF2-40B4-BE49-F238E27FC236}">
                <a16:creationId xmlns="" xmlns:a16="http://schemas.microsoft.com/office/drawing/2014/main" id="{34E99EF4-33D6-485A-B19F-586B6F35DC2D}"/>
              </a:ext>
            </a:extLst>
          </p:cNvPr>
          <p:cNvCxnSpPr>
            <a:cxnSpLocks noChangeAspect="1"/>
          </p:cNvCxnSpPr>
          <p:nvPr/>
        </p:nvCxnSpPr>
        <p:spPr>
          <a:xfrm>
            <a:off x="935136" y="1453619"/>
            <a:ext cx="3530071" cy="1"/>
          </a:xfrm>
          <a:prstGeom prst="line">
            <a:avLst/>
          </a:prstGeom>
          <a:ln w="44450">
            <a:solidFill>
              <a:schemeClr val="accent2"/>
            </a:solidFill>
            <a:prstDash val="dash"/>
          </a:ln>
          <a:effectLst/>
        </p:spPr>
        <p:style>
          <a:lnRef idx="2">
            <a:schemeClr val="accent1"/>
          </a:lnRef>
          <a:fillRef idx="0">
            <a:schemeClr val="accent1"/>
          </a:fillRef>
          <a:effectRef idx="1">
            <a:schemeClr val="accent1"/>
          </a:effectRef>
          <a:fontRef idx="minor">
            <a:schemeClr val="tx1"/>
          </a:fontRef>
        </p:style>
      </p:cxnSp>
      <p:cxnSp>
        <p:nvCxnSpPr>
          <p:cNvPr id="80" name="Straight Connector 79">
            <a:extLst>
              <a:ext uri="{FF2B5EF4-FFF2-40B4-BE49-F238E27FC236}">
                <a16:creationId xmlns="" xmlns:a16="http://schemas.microsoft.com/office/drawing/2014/main" id="{442B3CC3-194D-4F52-A8B5-075A76EC783D}"/>
              </a:ext>
            </a:extLst>
          </p:cNvPr>
          <p:cNvCxnSpPr>
            <a:cxnSpLocks noChangeAspect="1"/>
          </p:cNvCxnSpPr>
          <p:nvPr/>
        </p:nvCxnSpPr>
        <p:spPr>
          <a:xfrm>
            <a:off x="950906" y="5869845"/>
            <a:ext cx="175941" cy="1"/>
          </a:xfrm>
          <a:prstGeom prst="line">
            <a:avLst/>
          </a:prstGeom>
          <a:ln w="44450">
            <a:solidFill>
              <a:schemeClr val="accent2"/>
            </a:solidFill>
            <a:prstDash val="dash"/>
          </a:ln>
          <a:effectLst/>
        </p:spPr>
        <p:style>
          <a:lnRef idx="2">
            <a:schemeClr val="accent1"/>
          </a:lnRef>
          <a:fillRef idx="0">
            <a:schemeClr val="accent1"/>
          </a:fillRef>
          <a:effectRef idx="1">
            <a:schemeClr val="accent1"/>
          </a:effectRef>
          <a:fontRef idx="minor">
            <a:schemeClr val="tx1"/>
          </a:fontRef>
        </p:style>
      </p:cxnSp>
      <p:cxnSp>
        <p:nvCxnSpPr>
          <p:cNvPr id="94" name="Straight Connector 93">
            <a:extLst>
              <a:ext uri="{FF2B5EF4-FFF2-40B4-BE49-F238E27FC236}">
                <a16:creationId xmlns="" xmlns:a16="http://schemas.microsoft.com/office/drawing/2014/main" id="{2993411D-60DD-4B5F-B875-4E99732E8E4A}"/>
              </a:ext>
            </a:extLst>
          </p:cNvPr>
          <p:cNvCxnSpPr>
            <a:cxnSpLocks/>
          </p:cNvCxnSpPr>
          <p:nvPr/>
        </p:nvCxnSpPr>
        <p:spPr>
          <a:xfrm>
            <a:off x="920074" y="1498807"/>
            <a:ext cx="0" cy="4354073"/>
          </a:xfrm>
          <a:prstGeom prst="line">
            <a:avLst/>
          </a:prstGeom>
          <a:ln w="44450">
            <a:solidFill>
              <a:schemeClr val="accent2"/>
            </a:solidFill>
            <a:prstDash val="dash"/>
          </a:ln>
        </p:spPr>
        <p:style>
          <a:lnRef idx="2">
            <a:schemeClr val="accent1"/>
          </a:lnRef>
          <a:fillRef idx="0">
            <a:schemeClr val="accent1"/>
          </a:fillRef>
          <a:effectRef idx="1">
            <a:schemeClr val="accent1"/>
          </a:effectRef>
          <a:fontRef idx="minor">
            <a:schemeClr val="tx1"/>
          </a:fontRef>
        </p:style>
      </p:cxnSp>
      <p:cxnSp>
        <p:nvCxnSpPr>
          <p:cNvPr id="96" name="Straight Connector 95">
            <a:extLst>
              <a:ext uri="{FF2B5EF4-FFF2-40B4-BE49-F238E27FC236}">
                <a16:creationId xmlns="" xmlns:a16="http://schemas.microsoft.com/office/drawing/2014/main" id="{EE5C133A-21CE-4E93-B1A8-38B3E85B36FA}"/>
              </a:ext>
            </a:extLst>
          </p:cNvPr>
          <p:cNvCxnSpPr>
            <a:cxnSpLocks noChangeAspect="1"/>
          </p:cNvCxnSpPr>
          <p:nvPr/>
        </p:nvCxnSpPr>
        <p:spPr>
          <a:xfrm>
            <a:off x="4528996" y="1446088"/>
            <a:ext cx="2968164" cy="1"/>
          </a:xfrm>
          <a:prstGeom prst="line">
            <a:avLst/>
          </a:prstGeom>
          <a:ln w="44450">
            <a:solidFill>
              <a:srgbClr val="C00000"/>
            </a:solidFill>
            <a:prstDash val="dash"/>
          </a:ln>
          <a:effectLst/>
        </p:spPr>
        <p:style>
          <a:lnRef idx="2">
            <a:schemeClr val="accent1"/>
          </a:lnRef>
          <a:fillRef idx="0">
            <a:schemeClr val="accent1"/>
          </a:fillRef>
          <a:effectRef idx="1">
            <a:schemeClr val="accent1"/>
          </a:effectRef>
          <a:fontRef idx="minor">
            <a:schemeClr val="tx1"/>
          </a:fontRef>
        </p:style>
      </p:cxnSp>
      <p:cxnSp>
        <p:nvCxnSpPr>
          <p:cNvPr id="99" name="Straight Connector 98">
            <a:extLst>
              <a:ext uri="{FF2B5EF4-FFF2-40B4-BE49-F238E27FC236}">
                <a16:creationId xmlns="" xmlns:a16="http://schemas.microsoft.com/office/drawing/2014/main" id="{DAC7D451-1B91-4615-8B99-357B9A85EA0F}"/>
              </a:ext>
            </a:extLst>
          </p:cNvPr>
          <p:cNvCxnSpPr>
            <a:cxnSpLocks/>
          </p:cNvCxnSpPr>
          <p:nvPr/>
        </p:nvCxnSpPr>
        <p:spPr>
          <a:xfrm>
            <a:off x="7525174" y="1446087"/>
            <a:ext cx="0" cy="1477183"/>
          </a:xfrm>
          <a:prstGeom prst="line">
            <a:avLst/>
          </a:prstGeom>
          <a:ln w="44450">
            <a:solidFill>
              <a:srgbClr val="C00000"/>
            </a:solidFill>
            <a:prstDash val="dash"/>
          </a:ln>
        </p:spPr>
        <p:style>
          <a:lnRef idx="2">
            <a:schemeClr val="accent1"/>
          </a:lnRef>
          <a:fillRef idx="0">
            <a:schemeClr val="accent1"/>
          </a:fillRef>
          <a:effectRef idx="1">
            <a:schemeClr val="accent1"/>
          </a:effectRef>
          <a:fontRef idx="minor">
            <a:schemeClr val="tx1"/>
          </a:fontRef>
        </p:style>
      </p:cxnSp>
      <p:cxnSp>
        <p:nvCxnSpPr>
          <p:cNvPr id="101" name="Straight Connector 100">
            <a:extLst>
              <a:ext uri="{FF2B5EF4-FFF2-40B4-BE49-F238E27FC236}">
                <a16:creationId xmlns="" xmlns:a16="http://schemas.microsoft.com/office/drawing/2014/main" id="{C0D9D8AA-9F82-4082-965F-0D69E179B4CE}"/>
              </a:ext>
            </a:extLst>
          </p:cNvPr>
          <p:cNvCxnSpPr>
            <a:cxnSpLocks noChangeAspect="1"/>
          </p:cNvCxnSpPr>
          <p:nvPr/>
        </p:nvCxnSpPr>
        <p:spPr>
          <a:xfrm>
            <a:off x="742853" y="3595158"/>
            <a:ext cx="254124" cy="1"/>
          </a:xfrm>
          <a:prstGeom prst="line">
            <a:avLst/>
          </a:prstGeom>
          <a:ln w="44450">
            <a:solidFill>
              <a:schemeClr val="accent2"/>
            </a:solidFill>
            <a:prstDash val="dash"/>
            <a:headEnd type="oval" w="lg" len="lg"/>
            <a:tailEnd w="lg" len="lg"/>
          </a:ln>
          <a:effectLst/>
        </p:spPr>
        <p:style>
          <a:lnRef idx="2">
            <a:schemeClr val="accent1"/>
          </a:lnRef>
          <a:fillRef idx="0">
            <a:schemeClr val="accent1"/>
          </a:fillRef>
          <a:effectRef idx="1">
            <a:schemeClr val="accent1"/>
          </a:effectRef>
          <a:fontRef idx="minor">
            <a:schemeClr val="tx1"/>
          </a:fontRef>
        </p:style>
      </p:cxnSp>
      <p:cxnSp>
        <p:nvCxnSpPr>
          <p:cNvPr id="103" name="Straight Connector 102">
            <a:extLst>
              <a:ext uri="{FF2B5EF4-FFF2-40B4-BE49-F238E27FC236}">
                <a16:creationId xmlns="" xmlns:a16="http://schemas.microsoft.com/office/drawing/2014/main" id="{121ACDEE-636E-46EA-B773-8A47EC3B1AC2}"/>
              </a:ext>
            </a:extLst>
          </p:cNvPr>
          <p:cNvCxnSpPr>
            <a:cxnSpLocks noChangeAspect="1"/>
          </p:cNvCxnSpPr>
          <p:nvPr/>
        </p:nvCxnSpPr>
        <p:spPr>
          <a:xfrm flipH="1">
            <a:off x="7798874" y="2230518"/>
            <a:ext cx="1086" cy="1"/>
          </a:xfrm>
          <a:prstGeom prst="line">
            <a:avLst/>
          </a:prstGeom>
          <a:ln w="44450">
            <a:solidFill>
              <a:schemeClr val="tx2"/>
            </a:solidFill>
            <a:prstDash val="dash"/>
            <a:headEnd type="oval" w="lg" len="lg"/>
            <a:tailEnd w="lg" len="lg"/>
          </a:ln>
          <a:effectLst/>
        </p:spPr>
        <p:style>
          <a:lnRef idx="2">
            <a:schemeClr val="accent1"/>
          </a:lnRef>
          <a:fillRef idx="0">
            <a:schemeClr val="accent1"/>
          </a:fillRef>
          <a:effectRef idx="1">
            <a:schemeClr val="accent1"/>
          </a:effectRef>
          <a:fontRef idx="minor">
            <a:schemeClr val="tx1"/>
          </a:fontRef>
        </p:style>
      </p:cxnSp>
      <p:cxnSp>
        <p:nvCxnSpPr>
          <p:cNvPr id="112" name="Straight Connector 111">
            <a:extLst>
              <a:ext uri="{FF2B5EF4-FFF2-40B4-BE49-F238E27FC236}">
                <a16:creationId xmlns="" xmlns:a16="http://schemas.microsoft.com/office/drawing/2014/main" id="{78D07300-5A02-49F6-A9D2-5E0F0B28FF17}"/>
              </a:ext>
            </a:extLst>
          </p:cNvPr>
          <p:cNvCxnSpPr>
            <a:cxnSpLocks noChangeAspect="1"/>
          </p:cNvCxnSpPr>
          <p:nvPr/>
        </p:nvCxnSpPr>
        <p:spPr>
          <a:xfrm flipH="1">
            <a:off x="8334245" y="4491947"/>
            <a:ext cx="1086" cy="1"/>
          </a:xfrm>
          <a:prstGeom prst="line">
            <a:avLst/>
          </a:prstGeom>
          <a:ln w="44450">
            <a:solidFill>
              <a:schemeClr val="tx2"/>
            </a:solidFill>
            <a:prstDash val="dash"/>
            <a:headEnd type="oval" w="lg" len="lg"/>
            <a:tailEnd w="lg" len="lg"/>
          </a:ln>
          <a:effectLst/>
        </p:spPr>
        <p:style>
          <a:lnRef idx="2">
            <a:schemeClr val="accent1"/>
          </a:lnRef>
          <a:fillRef idx="0">
            <a:schemeClr val="accent1"/>
          </a:fillRef>
          <a:effectRef idx="1">
            <a:schemeClr val="accent1"/>
          </a:effectRef>
          <a:fontRef idx="minor">
            <a:schemeClr val="tx1"/>
          </a:fontRef>
        </p:style>
      </p:cxnSp>
      <p:sp>
        <p:nvSpPr>
          <p:cNvPr id="113" name="TextBox 112">
            <a:extLst>
              <a:ext uri="{FF2B5EF4-FFF2-40B4-BE49-F238E27FC236}">
                <a16:creationId xmlns="" xmlns:a16="http://schemas.microsoft.com/office/drawing/2014/main" id="{D2579006-BE53-4518-B71B-8B3A8C4D9DB5}"/>
              </a:ext>
            </a:extLst>
          </p:cNvPr>
          <p:cNvSpPr txBox="1"/>
          <p:nvPr/>
        </p:nvSpPr>
        <p:spPr>
          <a:xfrm>
            <a:off x="228600" y="3124200"/>
            <a:ext cx="628367" cy="381323"/>
          </a:xfrm>
          <a:prstGeom prst="rect">
            <a:avLst/>
          </a:prstGeom>
          <a:noFill/>
        </p:spPr>
        <p:txBody>
          <a:bodyPr wrap="square" rtlCol="0">
            <a:spAutoFit/>
          </a:bodyPr>
          <a:lstStyle/>
          <a:p>
            <a:pPr algn="ctr"/>
            <a:r>
              <a:rPr lang="en-US" sz="1878" b="1" dirty="0">
                <a:latin typeface="Proxima Nova Rg" panose="02000506030000020004" pitchFamily="50" charset="0"/>
              </a:rPr>
              <a:t>PNS</a:t>
            </a:r>
          </a:p>
        </p:txBody>
      </p:sp>
      <p:sp>
        <p:nvSpPr>
          <p:cNvPr id="114" name="TextBox 113">
            <a:extLst>
              <a:ext uri="{FF2B5EF4-FFF2-40B4-BE49-F238E27FC236}">
                <a16:creationId xmlns="" xmlns:a16="http://schemas.microsoft.com/office/drawing/2014/main" id="{C80F1F99-C452-4ED3-9FE2-03290DCA01E6}"/>
              </a:ext>
            </a:extLst>
          </p:cNvPr>
          <p:cNvSpPr txBox="1"/>
          <p:nvPr/>
        </p:nvSpPr>
        <p:spPr>
          <a:xfrm>
            <a:off x="7830085" y="2037326"/>
            <a:ext cx="780515" cy="410241"/>
          </a:xfrm>
          <a:prstGeom prst="rect">
            <a:avLst/>
          </a:prstGeom>
          <a:noFill/>
        </p:spPr>
        <p:txBody>
          <a:bodyPr wrap="square" rtlCol="0">
            <a:spAutoFit/>
          </a:bodyPr>
          <a:lstStyle/>
          <a:p>
            <a:pPr algn="ctr"/>
            <a:r>
              <a:rPr lang="en-US" sz="2066" dirty="0">
                <a:latin typeface="Proxima Nova Rg" panose="02000506030000020004" pitchFamily="50" charset="0"/>
              </a:rPr>
              <a:t>PPPK</a:t>
            </a:r>
          </a:p>
        </p:txBody>
      </p:sp>
      <p:sp>
        <p:nvSpPr>
          <p:cNvPr id="115" name="TextBox 114">
            <a:extLst>
              <a:ext uri="{FF2B5EF4-FFF2-40B4-BE49-F238E27FC236}">
                <a16:creationId xmlns="" xmlns:a16="http://schemas.microsoft.com/office/drawing/2014/main" id="{0A33CDDB-BE44-47DA-A642-99895CB314CE}"/>
              </a:ext>
            </a:extLst>
          </p:cNvPr>
          <p:cNvSpPr txBox="1"/>
          <p:nvPr/>
        </p:nvSpPr>
        <p:spPr>
          <a:xfrm>
            <a:off x="8365455" y="4306286"/>
            <a:ext cx="778545" cy="410241"/>
          </a:xfrm>
          <a:prstGeom prst="rect">
            <a:avLst/>
          </a:prstGeom>
          <a:noFill/>
        </p:spPr>
        <p:txBody>
          <a:bodyPr wrap="square" rtlCol="0">
            <a:spAutoFit/>
          </a:bodyPr>
          <a:lstStyle/>
          <a:p>
            <a:pPr algn="ctr"/>
            <a:r>
              <a:rPr lang="en-US" sz="2066" dirty="0">
                <a:latin typeface="Proxima Nova Rg" panose="02000506030000020004" pitchFamily="50" charset="0"/>
              </a:rPr>
              <a:t>PPPK</a:t>
            </a:r>
          </a:p>
        </p:txBody>
      </p:sp>
      <p:grpSp>
        <p:nvGrpSpPr>
          <p:cNvPr id="7" name="Group 6"/>
          <p:cNvGrpSpPr/>
          <p:nvPr/>
        </p:nvGrpSpPr>
        <p:grpSpPr>
          <a:xfrm>
            <a:off x="2551765" y="1446088"/>
            <a:ext cx="3578278" cy="2146547"/>
            <a:chOff x="5435349" y="1262728"/>
            <a:chExt cx="7621856" cy="4572219"/>
          </a:xfrm>
        </p:grpSpPr>
        <p:cxnSp>
          <p:nvCxnSpPr>
            <p:cNvPr id="118" name="Straight Connector 117">
              <a:extLst>
                <a:ext uri="{FF2B5EF4-FFF2-40B4-BE49-F238E27FC236}">
                  <a16:creationId xmlns="" xmlns:a16="http://schemas.microsoft.com/office/drawing/2014/main" id="{EB812314-3128-4100-95C4-D40BD17CB45D}"/>
                </a:ext>
              </a:extLst>
            </p:cNvPr>
            <p:cNvCxnSpPr>
              <a:cxnSpLocks noChangeAspect="1"/>
            </p:cNvCxnSpPr>
            <p:nvPr/>
          </p:nvCxnSpPr>
          <p:spPr>
            <a:xfrm>
              <a:off x="7713307" y="1977763"/>
              <a:ext cx="1948431" cy="1"/>
            </a:xfrm>
            <a:prstGeom prst="line">
              <a:avLst/>
            </a:prstGeom>
            <a:ln w="38100">
              <a:solidFill>
                <a:srgbClr val="CC00FF"/>
              </a:solidFill>
              <a:prstDash val="solid"/>
            </a:ln>
            <a:effectLst/>
          </p:spPr>
          <p:style>
            <a:lnRef idx="2">
              <a:schemeClr val="accent1"/>
            </a:lnRef>
            <a:fillRef idx="0">
              <a:schemeClr val="accent1"/>
            </a:fillRef>
            <a:effectRef idx="1">
              <a:schemeClr val="accent1"/>
            </a:effectRef>
            <a:fontRef idx="minor">
              <a:schemeClr val="tx1"/>
            </a:fontRef>
          </p:style>
        </p:cxnSp>
        <p:sp>
          <p:nvSpPr>
            <p:cNvPr id="9" name="Isosceles Triangle 8">
              <a:extLst>
                <a:ext uri="{FF2B5EF4-FFF2-40B4-BE49-F238E27FC236}">
                  <a16:creationId xmlns="" xmlns:a16="http://schemas.microsoft.com/office/drawing/2014/main" id="{006A7F3F-A727-40DC-B6DD-D5BE8B33A016}"/>
                </a:ext>
              </a:extLst>
            </p:cNvPr>
            <p:cNvSpPr>
              <a:spLocks noChangeAspect="1"/>
            </p:cNvSpPr>
            <p:nvPr/>
          </p:nvSpPr>
          <p:spPr>
            <a:xfrm>
              <a:off x="6264458" y="1262728"/>
              <a:ext cx="6792747" cy="4572219"/>
            </a:xfrm>
            <a:prstGeom prst="triangle">
              <a:avLst/>
            </a:prstGeom>
            <a:gradFill flip="none" rotWithShape="1">
              <a:gsLst>
                <a:gs pos="50000">
                  <a:srgbClr val="89288F"/>
                </a:gs>
                <a:gs pos="0">
                  <a:srgbClr val="89288F"/>
                </a:gs>
                <a:gs pos="100000">
                  <a:srgbClr val="CF118D"/>
                </a:gs>
              </a:gsLst>
              <a:lin ang="162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sz="675"/>
            </a:p>
          </p:txBody>
        </p:sp>
        <p:cxnSp>
          <p:nvCxnSpPr>
            <p:cNvPr id="14" name="Straight Connector 13">
              <a:extLst>
                <a:ext uri="{FF2B5EF4-FFF2-40B4-BE49-F238E27FC236}">
                  <a16:creationId xmlns="" xmlns:a16="http://schemas.microsoft.com/office/drawing/2014/main" id="{C2BE98E8-DF21-4E56-A63A-BAEE0E33EF43}"/>
                </a:ext>
              </a:extLst>
            </p:cNvPr>
            <p:cNvCxnSpPr>
              <a:cxnSpLocks noChangeAspect="1"/>
            </p:cNvCxnSpPr>
            <p:nvPr/>
          </p:nvCxnSpPr>
          <p:spPr>
            <a:xfrm>
              <a:off x="7267637" y="4530641"/>
              <a:ext cx="4784640" cy="1"/>
            </a:xfrm>
            <a:prstGeom prst="line">
              <a:avLst/>
            </a:prstGeom>
            <a:ln w="41275">
              <a:solidFill>
                <a:schemeClr val="bg1">
                  <a:lumMod val="6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5" name="Straight Connector 14">
              <a:extLst>
                <a:ext uri="{FF2B5EF4-FFF2-40B4-BE49-F238E27FC236}">
                  <a16:creationId xmlns="" xmlns:a16="http://schemas.microsoft.com/office/drawing/2014/main" id="{3BAAE0B4-0144-4501-86B3-FE60632551FB}"/>
                </a:ext>
              </a:extLst>
            </p:cNvPr>
            <p:cNvCxnSpPr>
              <a:cxnSpLocks noChangeAspect="1"/>
            </p:cNvCxnSpPr>
            <p:nvPr/>
          </p:nvCxnSpPr>
          <p:spPr>
            <a:xfrm>
              <a:off x="8215902" y="3191770"/>
              <a:ext cx="2859263" cy="1"/>
            </a:xfrm>
            <a:prstGeom prst="line">
              <a:avLst/>
            </a:prstGeom>
            <a:ln w="41275">
              <a:solidFill>
                <a:schemeClr val="bg1">
                  <a:lumMod val="6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2" name="TextBox 21">
              <a:extLst>
                <a:ext uri="{FF2B5EF4-FFF2-40B4-BE49-F238E27FC236}">
                  <a16:creationId xmlns="" xmlns:a16="http://schemas.microsoft.com/office/drawing/2014/main" id="{65671489-6EA2-432F-94D0-9D828311F4A6}"/>
                </a:ext>
              </a:extLst>
            </p:cNvPr>
            <p:cNvSpPr txBox="1">
              <a:spLocks noChangeAspect="1"/>
            </p:cNvSpPr>
            <p:nvPr/>
          </p:nvSpPr>
          <p:spPr>
            <a:xfrm>
              <a:off x="8694310" y="2313310"/>
              <a:ext cx="1921374" cy="786690"/>
            </a:xfrm>
            <a:prstGeom prst="rect">
              <a:avLst/>
            </a:prstGeom>
            <a:noFill/>
          </p:spPr>
          <p:txBody>
            <a:bodyPr wrap="square" rtlCol="0">
              <a:spAutoFit/>
            </a:bodyPr>
            <a:lstStyle/>
            <a:p>
              <a:pPr algn="ctr"/>
              <a:r>
                <a:rPr lang="en-US" dirty="0">
                  <a:solidFill>
                    <a:schemeClr val="bg1"/>
                  </a:solidFill>
                  <a:latin typeface="Proxima Nova Rg" panose="02000506030000020004" pitchFamily="50" charset="0"/>
                </a:rPr>
                <a:t>Utama</a:t>
              </a:r>
            </a:p>
          </p:txBody>
        </p:sp>
        <p:sp>
          <p:nvSpPr>
            <p:cNvPr id="24" name="TextBox 23">
              <a:extLst>
                <a:ext uri="{FF2B5EF4-FFF2-40B4-BE49-F238E27FC236}">
                  <a16:creationId xmlns="" xmlns:a16="http://schemas.microsoft.com/office/drawing/2014/main" id="{ADBADF30-926F-4A41-A264-53303984AC29}"/>
                </a:ext>
              </a:extLst>
            </p:cNvPr>
            <p:cNvSpPr txBox="1">
              <a:spLocks noChangeAspect="1"/>
            </p:cNvSpPr>
            <p:nvPr/>
          </p:nvSpPr>
          <p:spPr>
            <a:xfrm>
              <a:off x="8694310" y="3462892"/>
              <a:ext cx="1921374" cy="811273"/>
            </a:xfrm>
            <a:prstGeom prst="rect">
              <a:avLst/>
            </a:prstGeom>
            <a:noFill/>
          </p:spPr>
          <p:txBody>
            <a:bodyPr wrap="square" rtlCol="0">
              <a:spAutoFit/>
            </a:bodyPr>
            <a:lstStyle/>
            <a:p>
              <a:pPr algn="ctr"/>
              <a:r>
                <a:rPr lang="en-US" sz="1875">
                  <a:solidFill>
                    <a:schemeClr val="bg1"/>
                  </a:solidFill>
                  <a:latin typeface="Proxima Nova Rg" panose="02000506030000020004" pitchFamily="50" charset="0"/>
                </a:rPr>
                <a:t>Madya</a:t>
              </a:r>
            </a:p>
          </p:txBody>
        </p:sp>
        <p:sp>
          <p:nvSpPr>
            <p:cNvPr id="25" name="TextBox 24">
              <a:extLst>
                <a:ext uri="{FF2B5EF4-FFF2-40B4-BE49-F238E27FC236}">
                  <a16:creationId xmlns="" xmlns:a16="http://schemas.microsoft.com/office/drawing/2014/main" id="{D207ED35-378E-4B1D-A3FA-56BB0F8F2126}"/>
                </a:ext>
              </a:extLst>
            </p:cNvPr>
            <p:cNvSpPr txBox="1">
              <a:spLocks noChangeAspect="1"/>
            </p:cNvSpPr>
            <p:nvPr/>
          </p:nvSpPr>
          <p:spPr>
            <a:xfrm>
              <a:off x="8239931" y="4838755"/>
              <a:ext cx="2857591" cy="811273"/>
            </a:xfrm>
            <a:prstGeom prst="rect">
              <a:avLst/>
            </a:prstGeom>
            <a:noFill/>
          </p:spPr>
          <p:txBody>
            <a:bodyPr wrap="square" rtlCol="0">
              <a:spAutoFit/>
            </a:bodyPr>
            <a:lstStyle/>
            <a:p>
              <a:pPr algn="ctr"/>
              <a:r>
                <a:rPr lang="en-US" sz="1875" dirty="0" err="1">
                  <a:solidFill>
                    <a:schemeClr val="bg1"/>
                  </a:solidFill>
                  <a:latin typeface="Proxima Nova Rg" panose="02000506030000020004" pitchFamily="50" charset="0"/>
                </a:rPr>
                <a:t>Pratama</a:t>
              </a:r>
              <a:endParaRPr lang="en-US" sz="1875" dirty="0">
                <a:solidFill>
                  <a:schemeClr val="bg1"/>
                </a:solidFill>
                <a:latin typeface="Proxima Nova Rg" panose="02000506030000020004" pitchFamily="50" charset="0"/>
              </a:endParaRPr>
            </a:p>
          </p:txBody>
        </p:sp>
        <p:sp>
          <p:nvSpPr>
            <p:cNvPr id="116" name="Rectangle: Rounded Corners 115">
              <a:extLst>
                <a:ext uri="{FF2B5EF4-FFF2-40B4-BE49-F238E27FC236}">
                  <a16:creationId xmlns="" xmlns:a16="http://schemas.microsoft.com/office/drawing/2014/main" id="{C647DA6E-7A57-421B-A07F-7B347B0F8346}"/>
                </a:ext>
              </a:extLst>
            </p:cNvPr>
            <p:cNvSpPr/>
            <p:nvPr/>
          </p:nvSpPr>
          <p:spPr>
            <a:xfrm>
              <a:off x="5435349" y="1642216"/>
              <a:ext cx="2344378" cy="646150"/>
            </a:xfrm>
            <a:prstGeom prst="roundRect">
              <a:avLst>
                <a:gd name="adj" fmla="val 50000"/>
              </a:avLst>
            </a:prstGeom>
            <a:solidFill>
              <a:srgbClr val="CC00FF"/>
            </a:solidFill>
            <a:ln>
              <a:noFill/>
            </a:ln>
            <a:effectLst>
              <a:outerShdw blurRad="63500" sx="102000" sy="102000" algn="c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675" dirty="0">
                <a:latin typeface="Open Sans Light"/>
              </a:endParaRPr>
            </a:p>
          </p:txBody>
        </p:sp>
        <p:sp>
          <p:nvSpPr>
            <p:cNvPr id="117" name="TextBox 116">
              <a:extLst>
                <a:ext uri="{FF2B5EF4-FFF2-40B4-BE49-F238E27FC236}">
                  <a16:creationId xmlns="" xmlns:a16="http://schemas.microsoft.com/office/drawing/2014/main" id="{C82B46DD-BD16-4E41-B0FF-870240E94DD0}"/>
                </a:ext>
              </a:extLst>
            </p:cNvPr>
            <p:cNvSpPr txBox="1"/>
            <p:nvPr/>
          </p:nvSpPr>
          <p:spPr>
            <a:xfrm>
              <a:off x="5924058" y="1555024"/>
              <a:ext cx="1370869" cy="873827"/>
            </a:xfrm>
            <a:prstGeom prst="rect">
              <a:avLst/>
            </a:prstGeom>
            <a:noFill/>
          </p:spPr>
          <p:txBody>
            <a:bodyPr wrap="square" rtlCol="0">
              <a:spAutoFit/>
            </a:bodyPr>
            <a:lstStyle>
              <a:defPPr>
                <a:defRPr lang="en-US"/>
              </a:defPPr>
              <a:lvl1pPr algn="ctr">
                <a:defRPr sz="2400" spc="240">
                  <a:latin typeface="Proxima Nova Rg" panose="02000506030000020004" pitchFamily="50" charset="0"/>
                </a:defRPr>
              </a:lvl1pPr>
            </a:lstStyle>
            <a:p>
              <a:r>
                <a:rPr lang="en-US" sz="2066" b="1" dirty="0"/>
                <a:t>JPT</a:t>
              </a:r>
            </a:p>
          </p:txBody>
        </p:sp>
      </p:grpSp>
      <p:grpSp>
        <p:nvGrpSpPr>
          <p:cNvPr id="2" name="Group 1"/>
          <p:cNvGrpSpPr/>
          <p:nvPr/>
        </p:nvGrpSpPr>
        <p:grpSpPr>
          <a:xfrm>
            <a:off x="1042228" y="3338544"/>
            <a:ext cx="1472372" cy="959302"/>
            <a:chOff x="2219980" y="5293725"/>
            <a:chExt cx="2983359" cy="2043346"/>
          </a:xfrm>
        </p:grpSpPr>
        <p:sp>
          <p:nvSpPr>
            <p:cNvPr id="120" name="Rectangle: Rounded Corners 119">
              <a:extLst>
                <a:ext uri="{FF2B5EF4-FFF2-40B4-BE49-F238E27FC236}">
                  <a16:creationId xmlns="" xmlns:a16="http://schemas.microsoft.com/office/drawing/2014/main" id="{4B5D6A25-BCDE-492D-9D73-DF1CE4983DD7}"/>
                </a:ext>
              </a:extLst>
            </p:cNvPr>
            <p:cNvSpPr/>
            <p:nvPr/>
          </p:nvSpPr>
          <p:spPr>
            <a:xfrm>
              <a:off x="2293376" y="5374105"/>
              <a:ext cx="2909963" cy="1678798"/>
            </a:xfrm>
            <a:prstGeom prst="roundRect">
              <a:avLst>
                <a:gd name="adj" fmla="val 50000"/>
              </a:avLst>
            </a:pr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path path="circle">
                <a:fillToRect l="50000" t="50000" r="50000" b="50000"/>
              </a:path>
              <a:tileRect/>
            </a:gradFill>
            <a:ln>
              <a:solidFill>
                <a:srgbClr val="FBFBFB"/>
              </a:solidFill>
            </a:ln>
            <a:effectLst>
              <a:outerShdw blurRad="63500" sx="102000" sy="102000" algn="c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675" dirty="0">
                <a:latin typeface="Open Sans Light"/>
              </a:endParaRPr>
            </a:p>
          </p:txBody>
        </p:sp>
        <p:sp>
          <p:nvSpPr>
            <p:cNvPr id="121" name="TextBox 120">
              <a:extLst>
                <a:ext uri="{FF2B5EF4-FFF2-40B4-BE49-F238E27FC236}">
                  <a16:creationId xmlns="" xmlns:a16="http://schemas.microsoft.com/office/drawing/2014/main" id="{B5B3C22B-7A6B-4D18-9351-C312C475C30A}"/>
                </a:ext>
              </a:extLst>
            </p:cNvPr>
            <p:cNvSpPr txBox="1"/>
            <p:nvPr/>
          </p:nvSpPr>
          <p:spPr>
            <a:xfrm>
              <a:off x="2219980" y="5293725"/>
              <a:ext cx="2983359" cy="2043346"/>
            </a:xfrm>
            <a:prstGeom prst="rect">
              <a:avLst/>
            </a:prstGeom>
            <a:noFill/>
          </p:spPr>
          <p:txBody>
            <a:bodyPr wrap="square" rtlCol="0">
              <a:spAutoFit/>
            </a:bodyPr>
            <a:lstStyle/>
            <a:p>
              <a:pPr algn="ctr"/>
              <a:r>
                <a:rPr lang="en-US" sz="1878" spc="113" dirty="0" err="1">
                  <a:latin typeface="Proxima Nova Rg" panose="02000506030000020004" pitchFamily="50" charset="0"/>
                </a:rPr>
                <a:t>Jabatan</a:t>
              </a:r>
              <a:r>
                <a:rPr lang="en-US" sz="1878" spc="113" dirty="0">
                  <a:latin typeface="Proxima Nova Rg" panose="02000506030000020004" pitchFamily="50" charset="0"/>
                </a:rPr>
                <a:t> </a:t>
              </a:r>
              <a:r>
                <a:rPr lang="en-US" sz="1878" spc="113" dirty="0" err="1">
                  <a:latin typeface="Proxima Nova Rg" panose="02000506030000020004" pitchFamily="50" charset="0"/>
                </a:rPr>
                <a:t>Administrasi</a:t>
              </a:r>
              <a:endParaRPr lang="en-US" sz="1878" spc="113" dirty="0">
                <a:latin typeface="Proxima Nova Rg" panose="02000506030000020004" pitchFamily="50" charset="0"/>
              </a:endParaRPr>
            </a:p>
          </p:txBody>
        </p:sp>
      </p:grpSp>
      <p:grpSp>
        <p:nvGrpSpPr>
          <p:cNvPr id="5" name="Group 4"/>
          <p:cNvGrpSpPr/>
          <p:nvPr/>
        </p:nvGrpSpPr>
        <p:grpSpPr>
          <a:xfrm>
            <a:off x="4848187" y="3583404"/>
            <a:ext cx="3317839" cy="2283995"/>
            <a:chOff x="10326806" y="5815286"/>
            <a:chExt cx="7067113" cy="3735765"/>
          </a:xfrm>
        </p:grpSpPr>
        <p:cxnSp>
          <p:nvCxnSpPr>
            <p:cNvPr id="106" name="Straight Connector 105">
              <a:extLst>
                <a:ext uri="{FF2B5EF4-FFF2-40B4-BE49-F238E27FC236}">
                  <a16:creationId xmlns="" xmlns:a16="http://schemas.microsoft.com/office/drawing/2014/main" id="{0CDFE2A8-573E-4863-8A56-017CCF8026CB}"/>
                </a:ext>
              </a:extLst>
            </p:cNvPr>
            <p:cNvCxnSpPr>
              <a:cxnSpLocks noChangeAspect="1"/>
            </p:cNvCxnSpPr>
            <p:nvPr/>
          </p:nvCxnSpPr>
          <p:spPr>
            <a:xfrm>
              <a:off x="13121738" y="5840322"/>
              <a:ext cx="4255105" cy="1"/>
            </a:xfrm>
            <a:prstGeom prst="line">
              <a:avLst/>
            </a:prstGeom>
            <a:ln w="44450">
              <a:solidFill>
                <a:srgbClr val="C00000"/>
              </a:solidFill>
              <a:prstDash val="dash"/>
            </a:ln>
            <a:effectLst/>
          </p:spPr>
          <p:style>
            <a:lnRef idx="2">
              <a:schemeClr val="accent1"/>
            </a:lnRef>
            <a:fillRef idx="0">
              <a:schemeClr val="accent1"/>
            </a:fillRef>
            <a:effectRef idx="1">
              <a:schemeClr val="accent1"/>
            </a:effectRef>
            <a:fontRef idx="minor">
              <a:schemeClr val="tx1"/>
            </a:fontRef>
          </p:style>
        </p:cxnSp>
        <p:sp>
          <p:nvSpPr>
            <p:cNvPr id="6" name="Isosceles Triangle 5">
              <a:extLst>
                <a:ext uri="{FF2B5EF4-FFF2-40B4-BE49-F238E27FC236}">
                  <a16:creationId xmlns="" xmlns:a16="http://schemas.microsoft.com/office/drawing/2014/main" id="{8DCF4A85-0331-4775-AACF-55842A4DF823}"/>
                </a:ext>
              </a:extLst>
            </p:cNvPr>
            <p:cNvSpPr>
              <a:spLocks noChangeAspect="1"/>
            </p:cNvSpPr>
            <p:nvPr/>
          </p:nvSpPr>
          <p:spPr>
            <a:xfrm>
              <a:off x="10326806" y="5853511"/>
              <a:ext cx="5493273" cy="3697540"/>
            </a:xfrm>
            <a:prstGeom prst="triangle">
              <a:avLst/>
            </a:prstGeom>
            <a:gradFill flip="none" rotWithShape="1">
              <a:gsLst>
                <a:gs pos="50000">
                  <a:srgbClr val="009999"/>
                </a:gs>
                <a:gs pos="0">
                  <a:srgbClr val="00CC99"/>
                </a:gs>
                <a:gs pos="100000">
                  <a:srgbClr val="008080"/>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sz="675"/>
            </a:p>
          </p:txBody>
        </p:sp>
        <p:sp>
          <p:nvSpPr>
            <p:cNvPr id="42" name="TextBox 41">
              <a:extLst>
                <a:ext uri="{FF2B5EF4-FFF2-40B4-BE49-F238E27FC236}">
                  <a16:creationId xmlns="" xmlns:a16="http://schemas.microsoft.com/office/drawing/2014/main" id="{2C499C0B-11DC-4BF7-B922-EF8DD2857B5E}"/>
                </a:ext>
              </a:extLst>
            </p:cNvPr>
            <p:cNvSpPr txBox="1"/>
            <p:nvPr/>
          </p:nvSpPr>
          <p:spPr>
            <a:xfrm>
              <a:off x="11811734" y="8696509"/>
              <a:ext cx="2535283" cy="614602"/>
            </a:xfrm>
            <a:prstGeom prst="rect">
              <a:avLst/>
            </a:prstGeom>
            <a:noFill/>
          </p:spPr>
          <p:txBody>
            <a:bodyPr wrap="square" rtlCol="0">
              <a:spAutoFit/>
            </a:bodyPr>
            <a:lstStyle/>
            <a:p>
              <a:pPr algn="ctr"/>
              <a:r>
                <a:rPr lang="en-US" sz="1275">
                  <a:solidFill>
                    <a:schemeClr val="bg1"/>
                  </a:solidFill>
                  <a:latin typeface="Proxima Nova Rg" panose="02000506030000020004" pitchFamily="50" charset="0"/>
                </a:rPr>
                <a:t>Keterampilan</a:t>
              </a:r>
            </a:p>
          </p:txBody>
        </p:sp>
        <p:sp>
          <p:nvSpPr>
            <p:cNvPr id="43" name="TextBox 42">
              <a:extLst>
                <a:ext uri="{FF2B5EF4-FFF2-40B4-BE49-F238E27FC236}">
                  <a16:creationId xmlns="" xmlns:a16="http://schemas.microsoft.com/office/drawing/2014/main" id="{1A4412CD-1E23-4E99-9446-6CE25511815F}"/>
                </a:ext>
              </a:extLst>
            </p:cNvPr>
            <p:cNvSpPr txBox="1"/>
            <p:nvPr/>
          </p:nvSpPr>
          <p:spPr>
            <a:xfrm>
              <a:off x="11903006" y="7251008"/>
              <a:ext cx="2535283" cy="639185"/>
            </a:xfrm>
            <a:prstGeom prst="rect">
              <a:avLst/>
            </a:prstGeom>
            <a:noFill/>
          </p:spPr>
          <p:txBody>
            <a:bodyPr wrap="square" rtlCol="0">
              <a:spAutoFit/>
            </a:bodyPr>
            <a:lstStyle/>
            <a:p>
              <a:pPr algn="ctr"/>
              <a:r>
                <a:rPr lang="en-US" sz="1350">
                  <a:solidFill>
                    <a:schemeClr val="bg1"/>
                  </a:solidFill>
                  <a:latin typeface="Proxima Nova Rg" panose="02000506030000020004" pitchFamily="50" charset="0"/>
                </a:rPr>
                <a:t>Keahlian</a:t>
              </a:r>
            </a:p>
          </p:txBody>
        </p:sp>
        <p:cxnSp>
          <p:nvCxnSpPr>
            <p:cNvPr id="107" name="Straight Connector 106">
              <a:extLst>
                <a:ext uri="{FF2B5EF4-FFF2-40B4-BE49-F238E27FC236}">
                  <a16:creationId xmlns="" xmlns:a16="http://schemas.microsoft.com/office/drawing/2014/main" id="{5C239C50-F373-49D6-9C4B-6326675B3A00}"/>
                </a:ext>
              </a:extLst>
            </p:cNvPr>
            <p:cNvCxnSpPr>
              <a:cxnSpLocks noChangeAspect="1"/>
            </p:cNvCxnSpPr>
            <p:nvPr/>
          </p:nvCxnSpPr>
          <p:spPr>
            <a:xfrm>
              <a:off x="15842124" y="9533466"/>
              <a:ext cx="1545592" cy="1"/>
            </a:xfrm>
            <a:prstGeom prst="line">
              <a:avLst/>
            </a:prstGeom>
            <a:ln w="44450">
              <a:solidFill>
                <a:srgbClr val="C00000"/>
              </a:solidFill>
              <a:prstDash val="dash"/>
            </a:ln>
            <a:effectLst/>
          </p:spPr>
          <p:style>
            <a:lnRef idx="2">
              <a:schemeClr val="accent1"/>
            </a:lnRef>
            <a:fillRef idx="0">
              <a:schemeClr val="accent1"/>
            </a:fillRef>
            <a:effectRef idx="1">
              <a:schemeClr val="accent1"/>
            </a:effectRef>
            <a:fontRef idx="minor">
              <a:schemeClr val="tx1"/>
            </a:fontRef>
          </p:style>
        </p:cxnSp>
        <p:cxnSp>
          <p:nvCxnSpPr>
            <p:cNvPr id="110" name="Straight Connector 109">
              <a:extLst>
                <a:ext uri="{FF2B5EF4-FFF2-40B4-BE49-F238E27FC236}">
                  <a16:creationId xmlns="" xmlns:a16="http://schemas.microsoft.com/office/drawing/2014/main" id="{0E014F1D-A4FC-486F-80EB-C4A2384F6D18}"/>
                </a:ext>
              </a:extLst>
            </p:cNvPr>
            <p:cNvCxnSpPr>
              <a:cxnSpLocks/>
            </p:cNvCxnSpPr>
            <p:nvPr/>
          </p:nvCxnSpPr>
          <p:spPr>
            <a:xfrm>
              <a:off x="17393919" y="5815286"/>
              <a:ext cx="0" cy="3579981"/>
            </a:xfrm>
            <a:prstGeom prst="line">
              <a:avLst/>
            </a:prstGeom>
            <a:ln w="44450">
              <a:solidFill>
                <a:srgbClr val="C00000"/>
              </a:solidFill>
              <a:prstDash val="dash"/>
            </a:ln>
          </p:spPr>
          <p:style>
            <a:lnRef idx="2">
              <a:schemeClr val="accent1"/>
            </a:lnRef>
            <a:fillRef idx="0">
              <a:schemeClr val="accent1"/>
            </a:fillRef>
            <a:effectRef idx="1">
              <a:schemeClr val="accent1"/>
            </a:effectRef>
            <a:fontRef idx="minor">
              <a:schemeClr val="tx1"/>
            </a:fontRef>
          </p:style>
        </p:cxnSp>
        <p:sp>
          <p:nvSpPr>
            <p:cNvPr id="123" name="Rectangle: Rounded Corners 122">
              <a:extLst>
                <a:ext uri="{FF2B5EF4-FFF2-40B4-BE49-F238E27FC236}">
                  <a16:creationId xmlns="" xmlns:a16="http://schemas.microsoft.com/office/drawing/2014/main" id="{3EA43C2E-DA6B-4F08-B566-F9847DA85305}"/>
                </a:ext>
              </a:extLst>
            </p:cNvPr>
            <p:cNvSpPr/>
            <p:nvPr/>
          </p:nvSpPr>
          <p:spPr>
            <a:xfrm>
              <a:off x="14178548" y="6340270"/>
              <a:ext cx="2608590" cy="1246669"/>
            </a:xfrm>
            <a:prstGeom prst="roundRect">
              <a:avLst>
                <a:gd name="adj" fmla="val 50000"/>
              </a:avLst>
            </a:prstGeom>
            <a:blipFill>
              <a:blip r:embed="rId2"/>
              <a:tile tx="0" ty="0" sx="100000" sy="100000" flip="none" algn="tl"/>
            </a:blipFill>
            <a:ln>
              <a:noFill/>
            </a:ln>
            <a:effectLst>
              <a:outerShdw blurRad="63500" sx="102000" sy="102000" algn="c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675" dirty="0">
                <a:latin typeface="Open Sans Light"/>
              </a:endParaRPr>
            </a:p>
          </p:txBody>
        </p:sp>
        <p:sp>
          <p:nvSpPr>
            <p:cNvPr id="124" name="TextBox 123">
              <a:extLst>
                <a:ext uri="{FF2B5EF4-FFF2-40B4-BE49-F238E27FC236}">
                  <a16:creationId xmlns="" xmlns:a16="http://schemas.microsoft.com/office/drawing/2014/main" id="{0E019E8C-3CB9-4906-A477-2E459A51C5BF}"/>
                </a:ext>
              </a:extLst>
            </p:cNvPr>
            <p:cNvSpPr txBox="1"/>
            <p:nvPr/>
          </p:nvSpPr>
          <p:spPr>
            <a:xfrm>
              <a:off x="14120852" y="6297941"/>
              <a:ext cx="2762274" cy="1181945"/>
            </a:xfrm>
            <a:prstGeom prst="rect">
              <a:avLst/>
            </a:prstGeom>
            <a:noFill/>
          </p:spPr>
          <p:txBody>
            <a:bodyPr wrap="square" rtlCol="0">
              <a:spAutoFit/>
            </a:bodyPr>
            <a:lstStyle>
              <a:defPPr>
                <a:defRPr lang="en-US"/>
              </a:defPPr>
              <a:lvl1pPr algn="ctr">
                <a:defRPr sz="2400" spc="240">
                  <a:latin typeface="Proxima Nova Rg" panose="02000506030000020004" pitchFamily="50" charset="0"/>
                </a:defRPr>
              </a:lvl1pPr>
            </a:lstStyle>
            <a:p>
              <a:r>
                <a:rPr lang="en-US" sz="1503" dirty="0" err="1"/>
                <a:t>Jabatan</a:t>
              </a:r>
              <a:r>
                <a:rPr lang="en-US" sz="1503" dirty="0"/>
                <a:t> </a:t>
              </a:r>
              <a:r>
                <a:rPr lang="en-US" sz="1503" dirty="0" err="1"/>
                <a:t>Fungsional</a:t>
              </a:r>
              <a:endParaRPr lang="en-US" sz="1503" dirty="0"/>
            </a:p>
          </p:txBody>
        </p:sp>
        <p:cxnSp>
          <p:nvCxnSpPr>
            <p:cNvPr id="45" name="Straight Connector 44">
              <a:extLst>
                <a:ext uri="{FF2B5EF4-FFF2-40B4-BE49-F238E27FC236}">
                  <a16:creationId xmlns="" xmlns:a16="http://schemas.microsoft.com/office/drawing/2014/main" id="{AF80EBF4-1328-4597-9074-C3AC898A40F6}"/>
                </a:ext>
              </a:extLst>
            </p:cNvPr>
            <p:cNvCxnSpPr/>
            <p:nvPr/>
          </p:nvCxnSpPr>
          <p:spPr>
            <a:xfrm>
              <a:off x="11358410" y="8141723"/>
              <a:ext cx="3438311" cy="0"/>
            </a:xfrm>
            <a:prstGeom prst="line">
              <a:avLst/>
            </a:prstGeom>
            <a:ln w="41275">
              <a:solidFill>
                <a:schemeClr val="bg1">
                  <a:lumMod val="85000"/>
                </a:schemeClr>
              </a:solidFill>
              <a:prstDash val="solid"/>
            </a:ln>
            <a:effectLst/>
          </p:spPr>
          <p:style>
            <a:lnRef idx="2">
              <a:schemeClr val="accent1"/>
            </a:lnRef>
            <a:fillRef idx="0">
              <a:schemeClr val="accent1"/>
            </a:fillRef>
            <a:effectRef idx="1">
              <a:schemeClr val="accent1"/>
            </a:effectRef>
            <a:fontRef idx="minor">
              <a:schemeClr val="tx1"/>
            </a:fontRef>
          </p:style>
        </p:cxnSp>
      </p:grpSp>
      <p:sp>
        <p:nvSpPr>
          <p:cNvPr id="47" name="TextBox 46">
            <a:extLst>
              <a:ext uri="{FF2B5EF4-FFF2-40B4-BE49-F238E27FC236}">
                <a16:creationId xmlns="" xmlns:a16="http://schemas.microsoft.com/office/drawing/2014/main" id="{9E767172-29A6-4A4A-AD7D-0A0704EB107D}"/>
              </a:ext>
            </a:extLst>
          </p:cNvPr>
          <p:cNvSpPr txBox="1"/>
          <p:nvPr/>
        </p:nvSpPr>
        <p:spPr>
          <a:xfrm>
            <a:off x="1272397" y="100282"/>
            <a:ext cx="7061848" cy="646309"/>
          </a:xfrm>
          <a:prstGeom prst="rect">
            <a:avLst/>
          </a:prstGeom>
          <a:noFill/>
        </p:spPr>
        <p:txBody>
          <a:bodyPr wrap="square" lIns="68558" tIns="34279" rIns="68558" bIns="34279" rtlCol="0">
            <a:spAutoFit/>
          </a:bodyPr>
          <a:lstStyle/>
          <a:p>
            <a:r>
              <a:rPr lang="en-US" sz="3750" b="1" dirty="0" err="1">
                <a:solidFill>
                  <a:schemeClr val="tx2"/>
                </a:solidFill>
                <a:latin typeface="Montserrat" panose="00000500000000000000" pitchFamily="50" charset="0"/>
                <a:cs typeface="Lato Regular"/>
              </a:rPr>
              <a:t>Konsep</a:t>
            </a:r>
            <a:r>
              <a:rPr lang="en-US" sz="3750" b="1" dirty="0">
                <a:solidFill>
                  <a:schemeClr val="tx2"/>
                </a:solidFill>
                <a:latin typeface="Montserrat" panose="00000500000000000000" pitchFamily="50" charset="0"/>
                <a:cs typeface="Lato Regular"/>
              </a:rPr>
              <a:t> </a:t>
            </a:r>
            <a:r>
              <a:rPr lang="en-US" sz="3750" b="1" dirty="0" err="1">
                <a:solidFill>
                  <a:schemeClr val="tx2"/>
                </a:solidFill>
                <a:latin typeface="Montserrat" panose="00000500000000000000" pitchFamily="50" charset="0"/>
                <a:cs typeface="Lato Regular"/>
              </a:rPr>
              <a:t>Pola</a:t>
            </a:r>
            <a:r>
              <a:rPr lang="en-US" sz="3750" b="1" dirty="0">
                <a:solidFill>
                  <a:schemeClr val="tx2"/>
                </a:solidFill>
                <a:latin typeface="Montserrat" panose="00000500000000000000" pitchFamily="50" charset="0"/>
                <a:cs typeface="Lato Regular"/>
              </a:rPr>
              <a:t> </a:t>
            </a:r>
            <a:r>
              <a:rPr lang="en-US" sz="3750" b="1" dirty="0" err="1">
                <a:solidFill>
                  <a:schemeClr val="tx2"/>
                </a:solidFill>
                <a:latin typeface="Montserrat" panose="00000500000000000000" pitchFamily="50" charset="0"/>
                <a:cs typeface="Lato Regular"/>
              </a:rPr>
              <a:t>Dasar</a:t>
            </a:r>
            <a:r>
              <a:rPr lang="en-US" sz="3750" b="1" dirty="0">
                <a:solidFill>
                  <a:schemeClr val="tx2"/>
                </a:solidFill>
                <a:latin typeface="Montserrat" panose="00000500000000000000" pitchFamily="50" charset="0"/>
                <a:cs typeface="Lato Regular"/>
              </a:rPr>
              <a:t> </a:t>
            </a:r>
            <a:r>
              <a:rPr lang="en-US" sz="3750" b="1" dirty="0" err="1">
                <a:solidFill>
                  <a:schemeClr val="accent1"/>
                </a:solidFill>
                <a:latin typeface="Montserrat" panose="00000500000000000000" pitchFamily="50" charset="0"/>
                <a:cs typeface="Lato Regular"/>
              </a:rPr>
              <a:t>Karier</a:t>
            </a:r>
            <a:endParaRPr lang="id-ID" sz="3750" b="1" dirty="0">
              <a:solidFill>
                <a:schemeClr val="accent1"/>
              </a:solidFill>
              <a:latin typeface="Montserrat" panose="00000500000000000000" pitchFamily="50" charset="0"/>
              <a:cs typeface="Lato Regular"/>
            </a:endParaRPr>
          </a:p>
        </p:txBody>
      </p:sp>
      <p:sp>
        <p:nvSpPr>
          <p:cNvPr id="48" name="Slide Number Placeholder 20"/>
          <p:cNvSpPr txBox="1">
            <a:spLocks/>
          </p:cNvSpPr>
          <p:nvPr/>
        </p:nvSpPr>
        <p:spPr>
          <a:xfrm>
            <a:off x="8806150" y="5802014"/>
            <a:ext cx="344856" cy="195564"/>
          </a:xfrm>
        </p:spPr>
        <p:txBody>
          <a:bodyPr/>
          <a:lstStyle/>
          <a:p>
            <a:pPr algn="ctr" defTabSz="214656">
              <a:defRPr/>
            </a:pPr>
            <a:fld id="{41DAFBFA-C652-4E4B-AC31-FEFC406FA02E}" type="slidenum">
              <a:rPr lang="en-US" sz="845"/>
              <a:pPr algn="ctr" defTabSz="214656">
                <a:defRPr/>
              </a:pPr>
              <a:t>7</a:t>
            </a:fld>
            <a:endParaRPr lang="en-US" sz="845" dirty="0"/>
          </a:p>
        </p:txBody>
      </p:sp>
    </p:spTree>
    <p:extLst>
      <p:ext uri="{BB962C8B-B14F-4D97-AF65-F5344CB8AC3E}">
        <p14:creationId xmlns:p14="http://schemas.microsoft.com/office/powerpoint/2010/main" val="1430620026"/>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heel(1)">
                                      <p:cBhvr>
                                        <p:cTn id="7" dur="20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circle(in)">
                                      <p:cBhvr>
                                        <p:cTn id="12" dur="2000"/>
                                        <p:tgtEl>
                                          <p:spTgt spid="4"/>
                                        </p:tgtEl>
                                      </p:cBhvr>
                                    </p:animEffect>
                                  </p:childTnLst>
                                </p:cTn>
                              </p:par>
                              <p:par>
                                <p:cTn id="13" presetID="6" presetClass="entr" presetSubtype="16" fill="hold" nodeType="with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circle(in)">
                                      <p:cBhvr>
                                        <p:cTn id="15" dur="2000"/>
                                        <p:tgtEl>
                                          <p:spTgt spid="2"/>
                                        </p:tgtEl>
                                      </p:cBhvr>
                                    </p:animEffect>
                                  </p:childTnLst>
                                </p:cTn>
                              </p:par>
                            </p:childTnLst>
                          </p:cTn>
                        </p:par>
                      </p:childTnLst>
                    </p:cTn>
                  </p:par>
                  <p:par>
                    <p:cTn id="16" fill="hold">
                      <p:stCondLst>
                        <p:cond delay="indefinite"/>
                      </p:stCondLst>
                      <p:childTnLst>
                        <p:par>
                          <p:cTn id="17" fill="hold">
                            <p:stCondLst>
                              <p:cond delay="0"/>
                            </p:stCondLst>
                            <p:childTnLst>
                              <p:par>
                                <p:cTn id="18" presetID="14" presetClass="entr" presetSubtype="10" fill="hold" nodeType="click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randombar(horizontal)">
                                      <p:cBhvr>
                                        <p:cTn id="20"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 name="Picture 80">
            <a:extLst>
              <a:ext uri="{FF2B5EF4-FFF2-40B4-BE49-F238E27FC236}">
                <a16:creationId xmlns="" xmlns:a16="http://schemas.microsoft.com/office/drawing/2014/main" id="{C0ACA8A8-D8F0-440F-B15E-F86EF0FAE266}"/>
              </a:ext>
            </a:extLst>
          </p:cNvPr>
          <p:cNvPicPr>
            <a:picLocks noChangeAspect="1"/>
          </p:cNvPicPr>
          <p:nvPr/>
        </p:nvPicPr>
        <p:blipFill>
          <a:blip r:embed="rId2"/>
          <a:stretch>
            <a:fillRect/>
          </a:stretch>
        </p:blipFill>
        <p:spPr>
          <a:xfrm>
            <a:off x="3581400" y="4815210"/>
            <a:ext cx="4655891" cy="877900"/>
          </a:xfrm>
          <a:prstGeom prst="rect">
            <a:avLst/>
          </a:prstGeom>
          <a:ln>
            <a:noFill/>
          </a:ln>
          <a:effectLst>
            <a:outerShdw blurRad="292100" dist="139700" dir="2700000" algn="tl" rotWithShape="0">
              <a:srgbClr val="333333">
                <a:alpha val="65000"/>
              </a:srgbClr>
            </a:outerShdw>
          </a:effectLst>
        </p:spPr>
      </p:pic>
      <p:grpSp>
        <p:nvGrpSpPr>
          <p:cNvPr id="46" name="Group 45">
            <a:extLst>
              <a:ext uri="{FF2B5EF4-FFF2-40B4-BE49-F238E27FC236}">
                <a16:creationId xmlns="" xmlns:a16="http://schemas.microsoft.com/office/drawing/2014/main" id="{3589D6DA-6A59-4F2B-9D38-56656A4F2D40}"/>
              </a:ext>
            </a:extLst>
          </p:cNvPr>
          <p:cNvGrpSpPr/>
          <p:nvPr/>
        </p:nvGrpSpPr>
        <p:grpSpPr>
          <a:xfrm>
            <a:off x="304800" y="2201087"/>
            <a:ext cx="3196890" cy="2206233"/>
            <a:chOff x="449180" y="1765072"/>
            <a:chExt cx="5636844" cy="3382837"/>
          </a:xfrm>
        </p:grpSpPr>
        <p:pic>
          <p:nvPicPr>
            <p:cNvPr id="45" name="Picture 44" descr="A close up of a logo&#10;&#10;Description generated with very high confidence">
              <a:extLst>
                <a:ext uri="{FF2B5EF4-FFF2-40B4-BE49-F238E27FC236}">
                  <a16:creationId xmlns="" xmlns:a16="http://schemas.microsoft.com/office/drawing/2014/main" id="{3BAB8FC1-903E-47C7-BE6E-37B9B586C08D}"/>
                </a:ext>
              </a:extLst>
            </p:cNvPr>
            <p:cNvPicPr>
              <a:picLocks noChangeAspect="1"/>
            </p:cNvPicPr>
            <p:nvPr/>
          </p:nvPicPr>
          <p:blipFill>
            <a:blip r:embed="rId3"/>
            <a:stretch>
              <a:fillRect/>
            </a:stretch>
          </p:blipFill>
          <p:spPr>
            <a:xfrm>
              <a:off x="449180" y="1765072"/>
              <a:ext cx="5636844" cy="2069779"/>
            </a:xfrm>
            <a:prstGeom prst="rect">
              <a:avLst/>
            </a:prstGeom>
          </p:spPr>
        </p:pic>
        <p:sp>
          <p:nvSpPr>
            <p:cNvPr id="5" name="Freeform 140">
              <a:extLst>
                <a:ext uri="{FF2B5EF4-FFF2-40B4-BE49-F238E27FC236}">
                  <a16:creationId xmlns="" xmlns:a16="http://schemas.microsoft.com/office/drawing/2014/main" id="{1DEE157B-9372-4AD7-8A63-BD402E17B19A}"/>
                </a:ext>
              </a:extLst>
            </p:cNvPr>
            <p:cNvSpPr>
              <a:spLocks/>
            </p:cNvSpPr>
            <p:nvPr/>
          </p:nvSpPr>
          <p:spPr bwMode="auto">
            <a:xfrm>
              <a:off x="1503621" y="4265523"/>
              <a:ext cx="3878572" cy="882386"/>
            </a:xfrm>
            <a:custGeom>
              <a:avLst/>
              <a:gdLst>
                <a:gd name="T0" fmla="*/ 1403 w 2567"/>
                <a:gd name="T1" fmla="*/ 1 h 584"/>
                <a:gd name="T2" fmla="*/ 1631 w 2567"/>
                <a:gd name="T3" fmla="*/ 11 h 584"/>
                <a:gd name="T4" fmla="*/ 1844 w 2567"/>
                <a:gd name="T5" fmla="*/ 29 h 584"/>
                <a:gd name="T6" fmla="*/ 2037 w 2567"/>
                <a:gd name="T7" fmla="*/ 56 h 584"/>
                <a:gd name="T8" fmla="*/ 2206 w 2567"/>
                <a:gd name="T9" fmla="*/ 89 h 584"/>
                <a:gd name="T10" fmla="*/ 2346 w 2567"/>
                <a:gd name="T11" fmla="*/ 128 h 584"/>
                <a:gd name="T12" fmla="*/ 2456 w 2567"/>
                <a:gd name="T13" fmla="*/ 173 h 584"/>
                <a:gd name="T14" fmla="*/ 2567 w 2567"/>
                <a:gd name="T15" fmla="*/ 168 h 584"/>
                <a:gd name="T16" fmla="*/ 2562 w 2567"/>
                <a:gd name="T17" fmla="*/ 317 h 584"/>
                <a:gd name="T18" fmla="*/ 2525 w 2567"/>
                <a:gd name="T19" fmla="*/ 365 h 584"/>
                <a:gd name="T20" fmla="*/ 2456 w 2567"/>
                <a:gd name="T21" fmla="*/ 411 h 584"/>
                <a:gd name="T22" fmla="*/ 2355 w 2567"/>
                <a:gd name="T23" fmla="*/ 453 h 584"/>
                <a:gd name="T24" fmla="*/ 2227 w 2567"/>
                <a:gd name="T25" fmla="*/ 490 h 584"/>
                <a:gd name="T26" fmla="*/ 2075 w 2567"/>
                <a:gd name="T27" fmla="*/ 521 h 584"/>
                <a:gd name="T28" fmla="*/ 1901 w 2567"/>
                <a:gd name="T29" fmla="*/ 547 h 584"/>
                <a:gd name="T30" fmla="*/ 1710 w 2567"/>
                <a:gd name="T31" fmla="*/ 567 h 584"/>
                <a:gd name="T32" fmla="*/ 1503 w 2567"/>
                <a:gd name="T33" fmla="*/ 579 h 584"/>
                <a:gd name="T34" fmla="*/ 1283 w 2567"/>
                <a:gd name="T35" fmla="*/ 584 h 584"/>
                <a:gd name="T36" fmla="*/ 1064 w 2567"/>
                <a:gd name="T37" fmla="*/ 579 h 584"/>
                <a:gd name="T38" fmla="*/ 857 w 2567"/>
                <a:gd name="T39" fmla="*/ 567 h 584"/>
                <a:gd name="T40" fmla="*/ 666 w 2567"/>
                <a:gd name="T41" fmla="*/ 547 h 584"/>
                <a:gd name="T42" fmla="*/ 492 w 2567"/>
                <a:gd name="T43" fmla="*/ 521 h 584"/>
                <a:gd name="T44" fmla="*/ 340 w 2567"/>
                <a:gd name="T45" fmla="*/ 490 h 584"/>
                <a:gd name="T46" fmla="*/ 212 w 2567"/>
                <a:gd name="T47" fmla="*/ 453 h 584"/>
                <a:gd name="T48" fmla="*/ 111 w 2567"/>
                <a:gd name="T49" fmla="*/ 411 h 584"/>
                <a:gd name="T50" fmla="*/ 42 w 2567"/>
                <a:gd name="T51" fmla="*/ 365 h 584"/>
                <a:gd name="T52" fmla="*/ 5 w 2567"/>
                <a:gd name="T53" fmla="*/ 317 h 584"/>
                <a:gd name="T54" fmla="*/ 0 w 2567"/>
                <a:gd name="T55" fmla="*/ 160 h 584"/>
                <a:gd name="T56" fmla="*/ 123 w 2567"/>
                <a:gd name="T57" fmla="*/ 168 h 584"/>
                <a:gd name="T58" fmla="*/ 233 w 2567"/>
                <a:gd name="T59" fmla="*/ 125 h 584"/>
                <a:gd name="T60" fmla="*/ 374 w 2567"/>
                <a:gd name="T61" fmla="*/ 87 h 584"/>
                <a:gd name="T62" fmla="*/ 542 w 2567"/>
                <a:gd name="T63" fmla="*/ 54 h 584"/>
                <a:gd name="T64" fmla="*/ 732 w 2567"/>
                <a:gd name="T65" fmla="*/ 29 h 584"/>
                <a:gd name="T66" fmla="*/ 941 w 2567"/>
                <a:gd name="T67" fmla="*/ 11 h 584"/>
                <a:gd name="T68" fmla="*/ 1166 w 2567"/>
                <a:gd name="T69" fmla="*/ 1 h 5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567" h="584">
                  <a:moveTo>
                    <a:pt x="1283" y="0"/>
                  </a:moveTo>
                  <a:lnTo>
                    <a:pt x="1403" y="1"/>
                  </a:lnTo>
                  <a:lnTo>
                    <a:pt x="1518" y="5"/>
                  </a:lnTo>
                  <a:lnTo>
                    <a:pt x="1631" y="11"/>
                  </a:lnTo>
                  <a:lnTo>
                    <a:pt x="1740" y="20"/>
                  </a:lnTo>
                  <a:lnTo>
                    <a:pt x="1844" y="29"/>
                  </a:lnTo>
                  <a:lnTo>
                    <a:pt x="1943" y="42"/>
                  </a:lnTo>
                  <a:lnTo>
                    <a:pt x="2037" y="56"/>
                  </a:lnTo>
                  <a:lnTo>
                    <a:pt x="2125" y="72"/>
                  </a:lnTo>
                  <a:lnTo>
                    <a:pt x="2206" y="89"/>
                  </a:lnTo>
                  <a:lnTo>
                    <a:pt x="2279" y="107"/>
                  </a:lnTo>
                  <a:lnTo>
                    <a:pt x="2346" y="128"/>
                  </a:lnTo>
                  <a:lnTo>
                    <a:pt x="2405" y="151"/>
                  </a:lnTo>
                  <a:lnTo>
                    <a:pt x="2456" y="173"/>
                  </a:lnTo>
                  <a:lnTo>
                    <a:pt x="2498" y="197"/>
                  </a:lnTo>
                  <a:lnTo>
                    <a:pt x="2567" y="168"/>
                  </a:lnTo>
                  <a:lnTo>
                    <a:pt x="2567" y="292"/>
                  </a:lnTo>
                  <a:lnTo>
                    <a:pt x="2562" y="317"/>
                  </a:lnTo>
                  <a:lnTo>
                    <a:pt x="2549" y="342"/>
                  </a:lnTo>
                  <a:lnTo>
                    <a:pt x="2525" y="365"/>
                  </a:lnTo>
                  <a:lnTo>
                    <a:pt x="2495" y="389"/>
                  </a:lnTo>
                  <a:lnTo>
                    <a:pt x="2456" y="411"/>
                  </a:lnTo>
                  <a:lnTo>
                    <a:pt x="2409" y="432"/>
                  </a:lnTo>
                  <a:lnTo>
                    <a:pt x="2355" y="453"/>
                  </a:lnTo>
                  <a:lnTo>
                    <a:pt x="2295" y="471"/>
                  </a:lnTo>
                  <a:lnTo>
                    <a:pt x="2227" y="490"/>
                  </a:lnTo>
                  <a:lnTo>
                    <a:pt x="2153" y="507"/>
                  </a:lnTo>
                  <a:lnTo>
                    <a:pt x="2075" y="521"/>
                  </a:lnTo>
                  <a:lnTo>
                    <a:pt x="1990" y="536"/>
                  </a:lnTo>
                  <a:lnTo>
                    <a:pt x="1901" y="547"/>
                  </a:lnTo>
                  <a:lnTo>
                    <a:pt x="1808" y="558"/>
                  </a:lnTo>
                  <a:lnTo>
                    <a:pt x="1710" y="567"/>
                  </a:lnTo>
                  <a:lnTo>
                    <a:pt x="1607" y="575"/>
                  </a:lnTo>
                  <a:lnTo>
                    <a:pt x="1503" y="579"/>
                  </a:lnTo>
                  <a:lnTo>
                    <a:pt x="1394" y="583"/>
                  </a:lnTo>
                  <a:lnTo>
                    <a:pt x="1283" y="584"/>
                  </a:lnTo>
                  <a:lnTo>
                    <a:pt x="1173" y="583"/>
                  </a:lnTo>
                  <a:lnTo>
                    <a:pt x="1064" y="579"/>
                  </a:lnTo>
                  <a:lnTo>
                    <a:pt x="959" y="575"/>
                  </a:lnTo>
                  <a:lnTo>
                    <a:pt x="857" y="567"/>
                  </a:lnTo>
                  <a:lnTo>
                    <a:pt x="759" y="558"/>
                  </a:lnTo>
                  <a:lnTo>
                    <a:pt x="666" y="547"/>
                  </a:lnTo>
                  <a:lnTo>
                    <a:pt x="577" y="536"/>
                  </a:lnTo>
                  <a:lnTo>
                    <a:pt x="492" y="521"/>
                  </a:lnTo>
                  <a:lnTo>
                    <a:pt x="414" y="507"/>
                  </a:lnTo>
                  <a:lnTo>
                    <a:pt x="340" y="490"/>
                  </a:lnTo>
                  <a:lnTo>
                    <a:pt x="272" y="471"/>
                  </a:lnTo>
                  <a:lnTo>
                    <a:pt x="212" y="453"/>
                  </a:lnTo>
                  <a:lnTo>
                    <a:pt x="158" y="432"/>
                  </a:lnTo>
                  <a:lnTo>
                    <a:pt x="111" y="411"/>
                  </a:lnTo>
                  <a:lnTo>
                    <a:pt x="72" y="389"/>
                  </a:lnTo>
                  <a:lnTo>
                    <a:pt x="42" y="365"/>
                  </a:lnTo>
                  <a:lnTo>
                    <a:pt x="18" y="342"/>
                  </a:lnTo>
                  <a:lnTo>
                    <a:pt x="5" y="317"/>
                  </a:lnTo>
                  <a:lnTo>
                    <a:pt x="0" y="292"/>
                  </a:lnTo>
                  <a:lnTo>
                    <a:pt x="0" y="160"/>
                  </a:lnTo>
                  <a:lnTo>
                    <a:pt x="126" y="92"/>
                  </a:lnTo>
                  <a:lnTo>
                    <a:pt x="123" y="168"/>
                  </a:lnTo>
                  <a:lnTo>
                    <a:pt x="174" y="145"/>
                  </a:lnTo>
                  <a:lnTo>
                    <a:pt x="233" y="125"/>
                  </a:lnTo>
                  <a:lnTo>
                    <a:pt x="301" y="105"/>
                  </a:lnTo>
                  <a:lnTo>
                    <a:pt x="374" y="87"/>
                  </a:lnTo>
                  <a:lnTo>
                    <a:pt x="455" y="70"/>
                  </a:lnTo>
                  <a:lnTo>
                    <a:pt x="542" y="54"/>
                  </a:lnTo>
                  <a:lnTo>
                    <a:pt x="635" y="41"/>
                  </a:lnTo>
                  <a:lnTo>
                    <a:pt x="732" y="29"/>
                  </a:lnTo>
                  <a:lnTo>
                    <a:pt x="835" y="18"/>
                  </a:lnTo>
                  <a:lnTo>
                    <a:pt x="941" y="11"/>
                  </a:lnTo>
                  <a:lnTo>
                    <a:pt x="1052" y="5"/>
                  </a:lnTo>
                  <a:lnTo>
                    <a:pt x="1166" y="1"/>
                  </a:lnTo>
                  <a:lnTo>
                    <a:pt x="1283" y="0"/>
                  </a:lnTo>
                  <a:close/>
                </a:path>
              </a:pathLst>
            </a:custGeom>
            <a:solidFill>
              <a:srgbClr val="A1B6B9"/>
            </a:solidFill>
            <a:ln w="0">
              <a:solidFill>
                <a:srgbClr val="A1B6B9"/>
              </a:solidFill>
              <a:prstDash val="solid"/>
              <a:round/>
              <a:headEnd/>
              <a:tailEnd/>
            </a:ln>
          </p:spPr>
          <p:txBody>
            <a:bodyPr vert="horz" wrap="square" lIns="68580" tIns="34290" rIns="68580" bIns="34290" numCol="1" anchor="t" anchorCtr="0" compatLnSpc="1">
              <a:prstTxWarp prst="textNoShape">
                <a:avLst/>
              </a:prstTxWarp>
            </a:bodyPr>
            <a:lstStyle/>
            <a:p>
              <a:endParaRPr lang="en-US" sz="1350">
                <a:latin typeface="Proxima Nova Rg" panose="02000506030000020004" pitchFamily="50" charset="0"/>
              </a:endParaRPr>
            </a:p>
          </p:txBody>
        </p:sp>
        <p:sp>
          <p:nvSpPr>
            <p:cNvPr id="6" name="Freeform 141">
              <a:extLst>
                <a:ext uri="{FF2B5EF4-FFF2-40B4-BE49-F238E27FC236}">
                  <a16:creationId xmlns="" xmlns:a16="http://schemas.microsoft.com/office/drawing/2014/main" id="{9A9D4B65-C297-4759-B53D-3059F1FC7F07}"/>
                </a:ext>
              </a:extLst>
            </p:cNvPr>
            <p:cNvSpPr>
              <a:spLocks noEditPoints="1"/>
            </p:cNvSpPr>
            <p:nvPr/>
          </p:nvSpPr>
          <p:spPr bwMode="auto">
            <a:xfrm>
              <a:off x="1503621" y="4066079"/>
              <a:ext cx="3878572" cy="879365"/>
            </a:xfrm>
            <a:custGeom>
              <a:avLst/>
              <a:gdLst>
                <a:gd name="T0" fmla="*/ 1084 w 2567"/>
                <a:gd name="T1" fmla="*/ 23 h 582"/>
                <a:gd name="T2" fmla="*/ 809 w 2567"/>
                <a:gd name="T3" fmla="*/ 44 h 582"/>
                <a:gd name="T4" fmla="*/ 569 w 2567"/>
                <a:gd name="T5" fmla="*/ 78 h 582"/>
                <a:gd name="T6" fmla="*/ 378 w 2567"/>
                <a:gd name="T7" fmla="*/ 126 h 582"/>
                <a:gd name="T8" fmla="*/ 245 w 2567"/>
                <a:gd name="T9" fmla="*/ 183 h 582"/>
                <a:gd name="T10" fmla="*/ 181 w 2567"/>
                <a:gd name="T11" fmla="*/ 247 h 582"/>
                <a:gd name="T12" fmla="*/ 194 w 2567"/>
                <a:gd name="T13" fmla="*/ 315 h 582"/>
                <a:gd name="T14" fmla="*/ 283 w 2567"/>
                <a:gd name="T15" fmla="*/ 377 h 582"/>
                <a:gd name="T16" fmla="*/ 436 w 2567"/>
                <a:gd name="T17" fmla="*/ 432 h 582"/>
                <a:gd name="T18" fmla="*/ 644 w 2567"/>
                <a:gd name="T19" fmla="*/ 475 h 582"/>
                <a:gd name="T20" fmla="*/ 897 w 2567"/>
                <a:gd name="T21" fmla="*/ 505 h 582"/>
                <a:gd name="T22" fmla="*/ 1182 w 2567"/>
                <a:gd name="T23" fmla="*/ 520 h 582"/>
                <a:gd name="T24" fmla="*/ 1483 w 2567"/>
                <a:gd name="T25" fmla="*/ 517 h 582"/>
                <a:gd name="T26" fmla="*/ 1758 w 2567"/>
                <a:gd name="T27" fmla="*/ 496 h 582"/>
                <a:gd name="T28" fmla="*/ 1998 w 2567"/>
                <a:gd name="T29" fmla="*/ 462 h 582"/>
                <a:gd name="T30" fmla="*/ 2189 w 2567"/>
                <a:gd name="T31" fmla="*/ 415 h 582"/>
                <a:gd name="T32" fmla="*/ 2322 w 2567"/>
                <a:gd name="T33" fmla="*/ 357 h 582"/>
                <a:gd name="T34" fmla="*/ 2386 w 2567"/>
                <a:gd name="T35" fmla="*/ 293 h 582"/>
                <a:gd name="T36" fmla="*/ 2373 w 2567"/>
                <a:gd name="T37" fmla="*/ 225 h 582"/>
                <a:gd name="T38" fmla="*/ 2284 w 2567"/>
                <a:gd name="T39" fmla="*/ 162 h 582"/>
                <a:gd name="T40" fmla="*/ 2131 w 2567"/>
                <a:gd name="T41" fmla="*/ 109 h 582"/>
                <a:gd name="T42" fmla="*/ 1923 w 2567"/>
                <a:gd name="T43" fmla="*/ 65 h 582"/>
                <a:gd name="T44" fmla="*/ 1670 w 2567"/>
                <a:gd name="T45" fmla="*/ 35 h 582"/>
                <a:gd name="T46" fmla="*/ 1385 w 2567"/>
                <a:gd name="T47" fmla="*/ 21 h 582"/>
                <a:gd name="T48" fmla="*/ 1394 w 2567"/>
                <a:gd name="T49" fmla="*/ 1 h 582"/>
                <a:gd name="T50" fmla="*/ 1710 w 2567"/>
                <a:gd name="T51" fmla="*/ 16 h 582"/>
                <a:gd name="T52" fmla="*/ 1990 w 2567"/>
                <a:gd name="T53" fmla="*/ 48 h 582"/>
                <a:gd name="T54" fmla="*/ 2227 w 2567"/>
                <a:gd name="T55" fmla="*/ 94 h 582"/>
                <a:gd name="T56" fmla="*/ 2409 w 2567"/>
                <a:gd name="T57" fmla="*/ 150 h 582"/>
                <a:gd name="T58" fmla="*/ 2525 w 2567"/>
                <a:gd name="T59" fmla="*/ 217 h 582"/>
                <a:gd name="T60" fmla="*/ 2567 w 2567"/>
                <a:gd name="T61" fmla="*/ 292 h 582"/>
                <a:gd name="T62" fmla="*/ 2525 w 2567"/>
                <a:gd name="T63" fmla="*/ 365 h 582"/>
                <a:gd name="T64" fmla="*/ 2409 w 2567"/>
                <a:gd name="T65" fmla="*/ 432 h 582"/>
                <a:gd name="T66" fmla="*/ 2227 w 2567"/>
                <a:gd name="T67" fmla="*/ 490 h 582"/>
                <a:gd name="T68" fmla="*/ 1990 w 2567"/>
                <a:gd name="T69" fmla="*/ 535 h 582"/>
                <a:gd name="T70" fmla="*/ 1710 w 2567"/>
                <a:gd name="T71" fmla="*/ 567 h 582"/>
                <a:gd name="T72" fmla="*/ 1394 w 2567"/>
                <a:gd name="T73" fmla="*/ 582 h 582"/>
                <a:gd name="T74" fmla="*/ 1064 w 2567"/>
                <a:gd name="T75" fmla="*/ 579 h 582"/>
                <a:gd name="T76" fmla="*/ 759 w 2567"/>
                <a:gd name="T77" fmla="*/ 558 h 582"/>
                <a:gd name="T78" fmla="*/ 492 w 2567"/>
                <a:gd name="T79" fmla="*/ 521 h 582"/>
                <a:gd name="T80" fmla="*/ 272 w 2567"/>
                <a:gd name="T81" fmla="*/ 471 h 582"/>
                <a:gd name="T82" fmla="*/ 111 w 2567"/>
                <a:gd name="T83" fmla="*/ 411 h 582"/>
                <a:gd name="T84" fmla="*/ 18 w 2567"/>
                <a:gd name="T85" fmla="*/ 342 h 582"/>
                <a:gd name="T86" fmla="*/ 5 w 2567"/>
                <a:gd name="T87" fmla="*/ 266 h 582"/>
                <a:gd name="T88" fmla="*/ 72 w 2567"/>
                <a:gd name="T89" fmla="*/ 195 h 582"/>
                <a:gd name="T90" fmla="*/ 212 w 2567"/>
                <a:gd name="T91" fmla="*/ 131 h 582"/>
                <a:gd name="T92" fmla="*/ 414 w 2567"/>
                <a:gd name="T93" fmla="*/ 77 h 582"/>
                <a:gd name="T94" fmla="*/ 666 w 2567"/>
                <a:gd name="T95" fmla="*/ 35 h 582"/>
                <a:gd name="T96" fmla="*/ 959 w 2567"/>
                <a:gd name="T97" fmla="*/ 9 h 582"/>
                <a:gd name="T98" fmla="*/ 1283 w 2567"/>
                <a:gd name="T99" fmla="*/ 0 h 5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2567" h="582">
                  <a:moveTo>
                    <a:pt x="1283" y="20"/>
                  </a:moveTo>
                  <a:lnTo>
                    <a:pt x="1182" y="21"/>
                  </a:lnTo>
                  <a:lnTo>
                    <a:pt x="1084" y="23"/>
                  </a:lnTo>
                  <a:lnTo>
                    <a:pt x="990" y="29"/>
                  </a:lnTo>
                  <a:lnTo>
                    <a:pt x="897" y="35"/>
                  </a:lnTo>
                  <a:lnTo>
                    <a:pt x="809" y="44"/>
                  </a:lnTo>
                  <a:lnTo>
                    <a:pt x="724" y="54"/>
                  </a:lnTo>
                  <a:lnTo>
                    <a:pt x="644" y="65"/>
                  </a:lnTo>
                  <a:lnTo>
                    <a:pt x="569" y="78"/>
                  </a:lnTo>
                  <a:lnTo>
                    <a:pt x="500" y="93"/>
                  </a:lnTo>
                  <a:lnTo>
                    <a:pt x="436" y="109"/>
                  </a:lnTo>
                  <a:lnTo>
                    <a:pt x="378" y="126"/>
                  </a:lnTo>
                  <a:lnTo>
                    <a:pt x="327" y="144"/>
                  </a:lnTo>
                  <a:lnTo>
                    <a:pt x="283" y="162"/>
                  </a:lnTo>
                  <a:lnTo>
                    <a:pt x="245" y="183"/>
                  </a:lnTo>
                  <a:lnTo>
                    <a:pt x="215" y="204"/>
                  </a:lnTo>
                  <a:lnTo>
                    <a:pt x="194" y="225"/>
                  </a:lnTo>
                  <a:lnTo>
                    <a:pt x="181" y="247"/>
                  </a:lnTo>
                  <a:lnTo>
                    <a:pt x="175" y="270"/>
                  </a:lnTo>
                  <a:lnTo>
                    <a:pt x="181" y="293"/>
                  </a:lnTo>
                  <a:lnTo>
                    <a:pt x="194" y="315"/>
                  </a:lnTo>
                  <a:lnTo>
                    <a:pt x="215" y="336"/>
                  </a:lnTo>
                  <a:lnTo>
                    <a:pt x="245" y="357"/>
                  </a:lnTo>
                  <a:lnTo>
                    <a:pt x="283" y="377"/>
                  </a:lnTo>
                  <a:lnTo>
                    <a:pt x="327" y="397"/>
                  </a:lnTo>
                  <a:lnTo>
                    <a:pt x="378" y="415"/>
                  </a:lnTo>
                  <a:lnTo>
                    <a:pt x="436" y="432"/>
                  </a:lnTo>
                  <a:lnTo>
                    <a:pt x="500" y="448"/>
                  </a:lnTo>
                  <a:lnTo>
                    <a:pt x="569" y="462"/>
                  </a:lnTo>
                  <a:lnTo>
                    <a:pt x="644" y="475"/>
                  </a:lnTo>
                  <a:lnTo>
                    <a:pt x="724" y="487"/>
                  </a:lnTo>
                  <a:lnTo>
                    <a:pt x="809" y="496"/>
                  </a:lnTo>
                  <a:lnTo>
                    <a:pt x="897" y="505"/>
                  </a:lnTo>
                  <a:lnTo>
                    <a:pt x="990" y="512"/>
                  </a:lnTo>
                  <a:lnTo>
                    <a:pt x="1084" y="517"/>
                  </a:lnTo>
                  <a:lnTo>
                    <a:pt x="1182" y="520"/>
                  </a:lnTo>
                  <a:lnTo>
                    <a:pt x="1283" y="521"/>
                  </a:lnTo>
                  <a:lnTo>
                    <a:pt x="1385" y="520"/>
                  </a:lnTo>
                  <a:lnTo>
                    <a:pt x="1483" y="517"/>
                  </a:lnTo>
                  <a:lnTo>
                    <a:pt x="1577" y="512"/>
                  </a:lnTo>
                  <a:lnTo>
                    <a:pt x="1670" y="505"/>
                  </a:lnTo>
                  <a:lnTo>
                    <a:pt x="1758" y="496"/>
                  </a:lnTo>
                  <a:lnTo>
                    <a:pt x="1843" y="487"/>
                  </a:lnTo>
                  <a:lnTo>
                    <a:pt x="1923" y="475"/>
                  </a:lnTo>
                  <a:lnTo>
                    <a:pt x="1998" y="462"/>
                  </a:lnTo>
                  <a:lnTo>
                    <a:pt x="2067" y="448"/>
                  </a:lnTo>
                  <a:lnTo>
                    <a:pt x="2131" y="432"/>
                  </a:lnTo>
                  <a:lnTo>
                    <a:pt x="2189" y="415"/>
                  </a:lnTo>
                  <a:lnTo>
                    <a:pt x="2240" y="397"/>
                  </a:lnTo>
                  <a:lnTo>
                    <a:pt x="2284" y="377"/>
                  </a:lnTo>
                  <a:lnTo>
                    <a:pt x="2322" y="357"/>
                  </a:lnTo>
                  <a:lnTo>
                    <a:pt x="2352" y="336"/>
                  </a:lnTo>
                  <a:lnTo>
                    <a:pt x="2373" y="315"/>
                  </a:lnTo>
                  <a:lnTo>
                    <a:pt x="2386" y="293"/>
                  </a:lnTo>
                  <a:lnTo>
                    <a:pt x="2392" y="270"/>
                  </a:lnTo>
                  <a:lnTo>
                    <a:pt x="2386" y="247"/>
                  </a:lnTo>
                  <a:lnTo>
                    <a:pt x="2373" y="225"/>
                  </a:lnTo>
                  <a:lnTo>
                    <a:pt x="2352" y="204"/>
                  </a:lnTo>
                  <a:lnTo>
                    <a:pt x="2322" y="183"/>
                  </a:lnTo>
                  <a:lnTo>
                    <a:pt x="2284" y="162"/>
                  </a:lnTo>
                  <a:lnTo>
                    <a:pt x="2240" y="144"/>
                  </a:lnTo>
                  <a:lnTo>
                    <a:pt x="2189" y="126"/>
                  </a:lnTo>
                  <a:lnTo>
                    <a:pt x="2131" y="109"/>
                  </a:lnTo>
                  <a:lnTo>
                    <a:pt x="2067" y="93"/>
                  </a:lnTo>
                  <a:lnTo>
                    <a:pt x="1998" y="78"/>
                  </a:lnTo>
                  <a:lnTo>
                    <a:pt x="1923" y="65"/>
                  </a:lnTo>
                  <a:lnTo>
                    <a:pt x="1843" y="54"/>
                  </a:lnTo>
                  <a:lnTo>
                    <a:pt x="1758" y="44"/>
                  </a:lnTo>
                  <a:lnTo>
                    <a:pt x="1670" y="35"/>
                  </a:lnTo>
                  <a:lnTo>
                    <a:pt x="1577" y="29"/>
                  </a:lnTo>
                  <a:lnTo>
                    <a:pt x="1483" y="23"/>
                  </a:lnTo>
                  <a:lnTo>
                    <a:pt x="1385" y="21"/>
                  </a:lnTo>
                  <a:lnTo>
                    <a:pt x="1283" y="20"/>
                  </a:lnTo>
                  <a:close/>
                  <a:moveTo>
                    <a:pt x="1283" y="0"/>
                  </a:moveTo>
                  <a:lnTo>
                    <a:pt x="1394" y="1"/>
                  </a:lnTo>
                  <a:lnTo>
                    <a:pt x="1503" y="4"/>
                  </a:lnTo>
                  <a:lnTo>
                    <a:pt x="1607" y="9"/>
                  </a:lnTo>
                  <a:lnTo>
                    <a:pt x="1710" y="16"/>
                  </a:lnTo>
                  <a:lnTo>
                    <a:pt x="1808" y="25"/>
                  </a:lnTo>
                  <a:lnTo>
                    <a:pt x="1901" y="35"/>
                  </a:lnTo>
                  <a:lnTo>
                    <a:pt x="1990" y="48"/>
                  </a:lnTo>
                  <a:lnTo>
                    <a:pt x="2075" y="61"/>
                  </a:lnTo>
                  <a:lnTo>
                    <a:pt x="2153" y="77"/>
                  </a:lnTo>
                  <a:lnTo>
                    <a:pt x="2227" y="94"/>
                  </a:lnTo>
                  <a:lnTo>
                    <a:pt x="2295" y="111"/>
                  </a:lnTo>
                  <a:lnTo>
                    <a:pt x="2355" y="131"/>
                  </a:lnTo>
                  <a:lnTo>
                    <a:pt x="2409" y="150"/>
                  </a:lnTo>
                  <a:lnTo>
                    <a:pt x="2456" y="173"/>
                  </a:lnTo>
                  <a:lnTo>
                    <a:pt x="2495" y="195"/>
                  </a:lnTo>
                  <a:lnTo>
                    <a:pt x="2525" y="217"/>
                  </a:lnTo>
                  <a:lnTo>
                    <a:pt x="2549" y="242"/>
                  </a:lnTo>
                  <a:lnTo>
                    <a:pt x="2562" y="266"/>
                  </a:lnTo>
                  <a:lnTo>
                    <a:pt x="2567" y="292"/>
                  </a:lnTo>
                  <a:lnTo>
                    <a:pt x="2562" y="317"/>
                  </a:lnTo>
                  <a:lnTo>
                    <a:pt x="2549" y="342"/>
                  </a:lnTo>
                  <a:lnTo>
                    <a:pt x="2525" y="365"/>
                  </a:lnTo>
                  <a:lnTo>
                    <a:pt x="2495" y="387"/>
                  </a:lnTo>
                  <a:lnTo>
                    <a:pt x="2456" y="411"/>
                  </a:lnTo>
                  <a:lnTo>
                    <a:pt x="2409" y="432"/>
                  </a:lnTo>
                  <a:lnTo>
                    <a:pt x="2355" y="452"/>
                  </a:lnTo>
                  <a:lnTo>
                    <a:pt x="2295" y="471"/>
                  </a:lnTo>
                  <a:lnTo>
                    <a:pt x="2227" y="490"/>
                  </a:lnTo>
                  <a:lnTo>
                    <a:pt x="2153" y="505"/>
                  </a:lnTo>
                  <a:lnTo>
                    <a:pt x="2075" y="521"/>
                  </a:lnTo>
                  <a:lnTo>
                    <a:pt x="1990" y="535"/>
                  </a:lnTo>
                  <a:lnTo>
                    <a:pt x="1901" y="547"/>
                  </a:lnTo>
                  <a:lnTo>
                    <a:pt x="1808" y="558"/>
                  </a:lnTo>
                  <a:lnTo>
                    <a:pt x="1710" y="567"/>
                  </a:lnTo>
                  <a:lnTo>
                    <a:pt x="1607" y="573"/>
                  </a:lnTo>
                  <a:lnTo>
                    <a:pt x="1503" y="579"/>
                  </a:lnTo>
                  <a:lnTo>
                    <a:pt x="1394" y="582"/>
                  </a:lnTo>
                  <a:lnTo>
                    <a:pt x="1283" y="582"/>
                  </a:lnTo>
                  <a:lnTo>
                    <a:pt x="1173" y="582"/>
                  </a:lnTo>
                  <a:lnTo>
                    <a:pt x="1064" y="579"/>
                  </a:lnTo>
                  <a:lnTo>
                    <a:pt x="959" y="573"/>
                  </a:lnTo>
                  <a:lnTo>
                    <a:pt x="857" y="567"/>
                  </a:lnTo>
                  <a:lnTo>
                    <a:pt x="759" y="558"/>
                  </a:lnTo>
                  <a:lnTo>
                    <a:pt x="666" y="547"/>
                  </a:lnTo>
                  <a:lnTo>
                    <a:pt x="577" y="535"/>
                  </a:lnTo>
                  <a:lnTo>
                    <a:pt x="492" y="521"/>
                  </a:lnTo>
                  <a:lnTo>
                    <a:pt x="414" y="505"/>
                  </a:lnTo>
                  <a:lnTo>
                    <a:pt x="340" y="490"/>
                  </a:lnTo>
                  <a:lnTo>
                    <a:pt x="272" y="471"/>
                  </a:lnTo>
                  <a:lnTo>
                    <a:pt x="212" y="452"/>
                  </a:lnTo>
                  <a:lnTo>
                    <a:pt x="158" y="432"/>
                  </a:lnTo>
                  <a:lnTo>
                    <a:pt x="111" y="411"/>
                  </a:lnTo>
                  <a:lnTo>
                    <a:pt x="72" y="387"/>
                  </a:lnTo>
                  <a:lnTo>
                    <a:pt x="42" y="365"/>
                  </a:lnTo>
                  <a:lnTo>
                    <a:pt x="18" y="342"/>
                  </a:lnTo>
                  <a:lnTo>
                    <a:pt x="5" y="317"/>
                  </a:lnTo>
                  <a:lnTo>
                    <a:pt x="0" y="292"/>
                  </a:lnTo>
                  <a:lnTo>
                    <a:pt x="5" y="266"/>
                  </a:lnTo>
                  <a:lnTo>
                    <a:pt x="18" y="242"/>
                  </a:lnTo>
                  <a:lnTo>
                    <a:pt x="42" y="217"/>
                  </a:lnTo>
                  <a:lnTo>
                    <a:pt x="72" y="195"/>
                  </a:lnTo>
                  <a:lnTo>
                    <a:pt x="111" y="173"/>
                  </a:lnTo>
                  <a:lnTo>
                    <a:pt x="158" y="150"/>
                  </a:lnTo>
                  <a:lnTo>
                    <a:pt x="212" y="131"/>
                  </a:lnTo>
                  <a:lnTo>
                    <a:pt x="272" y="111"/>
                  </a:lnTo>
                  <a:lnTo>
                    <a:pt x="340" y="94"/>
                  </a:lnTo>
                  <a:lnTo>
                    <a:pt x="414" y="77"/>
                  </a:lnTo>
                  <a:lnTo>
                    <a:pt x="492" y="61"/>
                  </a:lnTo>
                  <a:lnTo>
                    <a:pt x="577" y="48"/>
                  </a:lnTo>
                  <a:lnTo>
                    <a:pt x="666" y="35"/>
                  </a:lnTo>
                  <a:lnTo>
                    <a:pt x="759" y="25"/>
                  </a:lnTo>
                  <a:lnTo>
                    <a:pt x="857" y="16"/>
                  </a:lnTo>
                  <a:lnTo>
                    <a:pt x="959" y="9"/>
                  </a:lnTo>
                  <a:lnTo>
                    <a:pt x="1064" y="4"/>
                  </a:lnTo>
                  <a:lnTo>
                    <a:pt x="1173" y="1"/>
                  </a:lnTo>
                  <a:lnTo>
                    <a:pt x="1283" y="0"/>
                  </a:lnTo>
                  <a:close/>
                </a:path>
              </a:pathLst>
            </a:custGeom>
            <a:solidFill>
              <a:srgbClr val="EAF0F0"/>
            </a:solidFill>
            <a:ln w="0">
              <a:solidFill>
                <a:srgbClr val="EAF0F0"/>
              </a:solidFill>
              <a:prstDash val="solid"/>
              <a:round/>
              <a:headEnd/>
              <a:tailEnd/>
            </a:ln>
          </p:spPr>
          <p:txBody>
            <a:bodyPr vert="horz" wrap="square" lIns="68580" tIns="34290" rIns="68580" bIns="34290" numCol="1" anchor="t" anchorCtr="0" compatLnSpc="1">
              <a:prstTxWarp prst="textNoShape">
                <a:avLst/>
              </a:prstTxWarp>
            </a:bodyPr>
            <a:lstStyle/>
            <a:p>
              <a:endParaRPr lang="en-US" sz="1350">
                <a:latin typeface="Proxima Nova Rg" panose="02000506030000020004" pitchFamily="50" charset="0"/>
              </a:endParaRPr>
            </a:p>
          </p:txBody>
        </p:sp>
        <p:sp>
          <p:nvSpPr>
            <p:cNvPr id="7" name="Freeform 142">
              <a:extLst>
                <a:ext uri="{FF2B5EF4-FFF2-40B4-BE49-F238E27FC236}">
                  <a16:creationId xmlns="" xmlns:a16="http://schemas.microsoft.com/office/drawing/2014/main" id="{CE67F8BD-BF19-4A3C-B3CE-7D0129DDBBAB}"/>
                </a:ext>
              </a:extLst>
            </p:cNvPr>
            <p:cNvSpPr>
              <a:spLocks/>
            </p:cNvSpPr>
            <p:nvPr/>
          </p:nvSpPr>
          <p:spPr bwMode="auto">
            <a:xfrm>
              <a:off x="1768035" y="4096298"/>
              <a:ext cx="3349744" cy="756979"/>
            </a:xfrm>
            <a:custGeom>
              <a:avLst/>
              <a:gdLst>
                <a:gd name="T0" fmla="*/ 1210 w 2217"/>
                <a:gd name="T1" fmla="*/ 1 h 501"/>
                <a:gd name="T2" fmla="*/ 1402 w 2217"/>
                <a:gd name="T3" fmla="*/ 9 h 501"/>
                <a:gd name="T4" fmla="*/ 1583 w 2217"/>
                <a:gd name="T5" fmla="*/ 24 h 501"/>
                <a:gd name="T6" fmla="*/ 1748 w 2217"/>
                <a:gd name="T7" fmla="*/ 45 h 501"/>
                <a:gd name="T8" fmla="*/ 1892 w 2217"/>
                <a:gd name="T9" fmla="*/ 73 h 501"/>
                <a:gd name="T10" fmla="*/ 2014 w 2217"/>
                <a:gd name="T11" fmla="*/ 106 h 501"/>
                <a:gd name="T12" fmla="*/ 2109 w 2217"/>
                <a:gd name="T13" fmla="*/ 142 h 501"/>
                <a:gd name="T14" fmla="*/ 2177 w 2217"/>
                <a:gd name="T15" fmla="*/ 184 h 501"/>
                <a:gd name="T16" fmla="*/ 2211 w 2217"/>
                <a:gd name="T17" fmla="*/ 227 h 501"/>
                <a:gd name="T18" fmla="*/ 2211 w 2217"/>
                <a:gd name="T19" fmla="*/ 273 h 501"/>
                <a:gd name="T20" fmla="*/ 2177 w 2217"/>
                <a:gd name="T21" fmla="*/ 316 h 501"/>
                <a:gd name="T22" fmla="*/ 2109 w 2217"/>
                <a:gd name="T23" fmla="*/ 357 h 501"/>
                <a:gd name="T24" fmla="*/ 2014 w 2217"/>
                <a:gd name="T25" fmla="*/ 395 h 501"/>
                <a:gd name="T26" fmla="*/ 1892 w 2217"/>
                <a:gd name="T27" fmla="*/ 428 h 501"/>
                <a:gd name="T28" fmla="*/ 1748 w 2217"/>
                <a:gd name="T29" fmla="*/ 455 h 501"/>
                <a:gd name="T30" fmla="*/ 1583 w 2217"/>
                <a:gd name="T31" fmla="*/ 476 h 501"/>
                <a:gd name="T32" fmla="*/ 1402 w 2217"/>
                <a:gd name="T33" fmla="*/ 492 h 501"/>
                <a:gd name="T34" fmla="*/ 1210 w 2217"/>
                <a:gd name="T35" fmla="*/ 500 h 501"/>
                <a:gd name="T36" fmla="*/ 1007 w 2217"/>
                <a:gd name="T37" fmla="*/ 500 h 501"/>
                <a:gd name="T38" fmla="*/ 815 w 2217"/>
                <a:gd name="T39" fmla="*/ 492 h 501"/>
                <a:gd name="T40" fmla="*/ 634 w 2217"/>
                <a:gd name="T41" fmla="*/ 476 h 501"/>
                <a:gd name="T42" fmla="*/ 469 w 2217"/>
                <a:gd name="T43" fmla="*/ 455 h 501"/>
                <a:gd name="T44" fmla="*/ 325 w 2217"/>
                <a:gd name="T45" fmla="*/ 428 h 501"/>
                <a:gd name="T46" fmla="*/ 203 w 2217"/>
                <a:gd name="T47" fmla="*/ 395 h 501"/>
                <a:gd name="T48" fmla="*/ 108 w 2217"/>
                <a:gd name="T49" fmla="*/ 357 h 501"/>
                <a:gd name="T50" fmla="*/ 40 w 2217"/>
                <a:gd name="T51" fmla="*/ 316 h 501"/>
                <a:gd name="T52" fmla="*/ 6 w 2217"/>
                <a:gd name="T53" fmla="*/ 273 h 501"/>
                <a:gd name="T54" fmla="*/ 6 w 2217"/>
                <a:gd name="T55" fmla="*/ 227 h 501"/>
                <a:gd name="T56" fmla="*/ 40 w 2217"/>
                <a:gd name="T57" fmla="*/ 184 h 501"/>
                <a:gd name="T58" fmla="*/ 108 w 2217"/>
                <a:gd name="T59" fmla="*/ 142 h 501"/>
                <a:gd name="T60" fmla="*/ 203 w 2217"/>
                <a:gd name="T61" fmla="*/ 106 h 501"/>
                <a:gd name="T62" fmla="*/ 325 w 2217"/>
                <a:gd name="T63" fmla="*/ 73 h 501"/>
                <a:gd name="T64" fmla="*/ 469 w 2217"/>
                <a:gd name="T65" fmla="*/ 45 h 501"/>
                <a:gd name="T66" fmla="*/ 634 w 2217"/>
                <a:gd name="T67" fmla="*/ 24 h 501"/>
                <a:gd name="T68" fmla="*/ 815 w 2217"/>
                <a:gd name="T69" fmla="*/ 9 h 501"/>
                <a:gd name="T70" fmla="*/ 1007 w 2217"/>
                <a:gd name="T71" fmla="*/ 1 h 5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217" h="501">
                  <a:moveTo>
                    <a:pt x="1108" y="0"/>
                  </a:moveTo>
                  <a:lnTo>
                    <a:pt x="1210" y="1"/>
                  </a:lnTo>
                  <a:lnTo>
                    <a:pt x="1308" y="3"/>
                  </a:lnTo>
                  <a:lnTo>
                    <a:pt x="1402" y="9"/>
                  </a:lnTo>
                  <a:lnTo>
                    <a:pt x="1495" y="15"/>
                  </a:lnTo>
                  <a:lnTo>
                    <a:pt x="1583" y="24"/>
                  </a:lnTo>
                  <a:lnTo>
                    <a:pt x="1668" y="34"/>
                  </a:lnTo>
                  <a:lnTo>
                    <a:pt x="1748" y="45"/>
                  </a:lnTo>
                  <a:lnTo>
                    <a:pt x="1823" y="58"/>
                  </a:lnTo>
                  <a:lnTo>
                    <a:pt x="1892" y="73"/>
                  </a:lnTo>
                  <a:lnTo>
                    <a:pt x="1956" y="89"/>
                  </a:lnTo>
                  <a:lnTo>
                    <a:pt x="2014" y="106"/>
                  </a:lnTo>
                  <a:lnTo>
                    <a:pt x="2065" y="124"/>
                  </a:lnTo>
                  <a:lnTo>
                    <a:pt x="2109" y="142"/>
                  </a:lnTo>
                  <a:lnTo>
                    <a:pt x="2147" y="163"/>
                  </a:lnTo>
                  <a:lnTo>
                    <a:pt x="2177" y="184"/>
                  </a:lnTo>
                  <a:lnTo>
                    <a:pt x="2198" y="205"/>
                  </a:lnTo>
                  <a:lnTo>
                    <a:pt x="2211" y="227"/>
                  </a:lnTo>
                  <a:lnTo>
                    <a:pt x="2217" y="250"/>
                  </a:lnTo>
                  <a:lnTo>
                    <a:pt x="2211" y="273"/>
                  </a:lnTo>
                  <a:lnTo>
                    <a:pt x="2198" y="295"/>
                  </a:lnTo>
                  <a:lnTo>
                    <a:pt x="2177" y="316"/>
                  </a:lnTo>
                  <a:lnTo>
                    <a:pt x="2147" y="337"/>
                  </a:lnTo>
                  <a:lnTo>
                    <a:pt x="2109" y="357"/>
                  </a:lnTo>
                  <a:lnTo>
                    <a:pt x="2065" y="377"/>
                  </a:lnTo>
                  <a:lnTo>
                    <a:pt x="2014" y="395"/>
                  </a:lnTo>
                  <a:lnTo>
                    <a:pt x="1956" y="412"/>
                  </a:lnTo>
                  <a:lnTo>
                    <a:pt x="1892" y="428"/>
                  </a:lnTo>
                  <a:lnTo>
                    <a:pt x="1823" y="442"/>
                  </a:lnTo>
                  <a:lnTo>
                    <a:pt x="1748" y="455"/>
                  </a:lnTo>
                  <a:lnTo>
                    <a:pt x="1668" y="467"/>
                  </a:lnTo>
                  <a:lnTo>
                    <a:pt x="1583" y="476"/>
                  </a:lnTo>
                  <a:lnTo>
                    <a:pt x="1495" y="485"/>
                  </a:lnTo>
                  <a:lnTo>
                    <a:pt x="1402" y="492"/>
                  </a:lnTo>
                  <a:lnTo>
                    <a:pt x="1308" y="497"/>
                  </a:lnTo>
                  <a:lnTo>
                    <a:pt x="1210" y="500"/>
                  </a:lnTo>
                  <a:lnTo>
                    <a:pt x="1108" y="501"/>
                  </a:lnTo>
                  <a:lnTo>
                    <a:pt x="1007" y="500"/>
                  </a:lnTo>
                  <a:lnTo>
                    <a:pt x="909" y="497"/>
                  </a:lnTo>
                  <a:lnTo>
                    <a:pt x="815" y="492"/>
                  </a:lnTo>
                  <a:lnTo>
                    <a:pt x="722" y="485"/>
                  </a:lnTo>
                  <a:lnTo>
                    <a:pt x="634" y="476"/>
                  </a:lnTo>
                  <a:lnTo>
                    <a:pt x="549" y="467"/>
                  </a:lnTo>
                  <a:lnTo>
                    <a:pt x="469" y="455"/>
                  </a:lnTo>
                  <a:lnTo>
                    <a:pt x="394" y="442"/>
                  </a:lnTo>
                  <a:lnTo>
                    <a:pt x="325" y="428"/>
                  </a:lnTo>
                  <a:lnTo>
                    <a:pt x="261" y="412"/>
                  </a:lnTo>
                  <a:lnTo>
                    <a:pt x="203" y="395"/>
                  </a:lnTo>
                  <a:lnTo>
                    <a:pt x="152" y="377"/>
                  </a:lnTo>
                  <a:lnTo>
                    <a:pt x="108" y="357"/>
                  </a:lnTo>
                  <a:lnTo>
                    <a:pt x="70" y="337"/>
                  </a:lnTo>
                  <a:lnTo>
                    <a:pt x="40" y="316"/>
                  </a:lnTo>
                  <a:lnTo>
                    <a:pt x="19" y="295"/>
                  </a:lnTo>
                  <a:lnTo>
                    <a:pt x="6" y="273"/>
                  </a:lnTo>
                  <a:lnTo>
                    <a:pt x="0" y="250"/>
                  </a:lnTo>
                  <a:lnTo>
                    <a:pt x="6" y="227"/>
                  </a:lnTo>
                  <a:lnTo>
                    <a:pt x="19" y="205"/>
                  </a:lnTo>
                  <a:lnTo>
                    <a:pt x="40" y="184"/>
                  </a:lnTo>
                  <a:lnTo>
                    <a:pt x="70" y="163"/>
                  </a:lnTo>
                  <a:lnTo>
                    <a:pt x="108" y="142"/>
                  </a:lnTo>
                  <a:lnTo>
                    <a:pt x="152" y="124"/>
                  </a:lnTo>
                  <a:lnTo>
                    <a:pt x="203" y="106"/>
                  </a:lnTo>
                  <a:lnTo>
                    <a:pt x="261" y="89"/>
                  </a:lnTo>
                  <a:lnTo>
                    <a:pt x="325" y="73"/>
                  </a:lnTo>
                  <a:lnTo>
                    <a:pt x="394" y="58"/>
                  </a:lnTo>
                  <a:lnTo>
                    <a:pt x="469" y="45"/>
                  </a:lnTo>
                  <a:lnTo>
                    <a:pt x="549" y="34"/>
                  </a:lnTo>
                  <a:lnTo>
                    <a:pt x="634" y="24"/>
                  </a:lnTo>
                  <a:lnTo>
                    <a:pt x="722" y="15"/>
                  </a:lnTo>
                  <a:lnTo>
                    <a:pt x="815" y="9"/>
                  </a:lnTo>
                  <a:lnTo>
                    <a:pt x="909" y="3"/>
                  </a:lnTo>
                  <a:lnTo>
                    <a:pt x="1007" y="1"/>
                  </a:lnTo>
                  <a:lnTo>
                    <a:pt x="1108" y="0"/>
                  </a:lnTo>
                  <a:close/>
                </a:path>
              </a:pathLst>
            </a:custGeom>
            <a:solidFill>
              <a:srgbClr val="00C89F"/>
            </a:solidFill>
            <a:ln w="0">
              <a:noFill/>
              <a:prstDash val="solid"/>
              <a:round/>
              <a:headEnd/>
              <a:tailEnd/>
            </a:ln>
          </p:spPr>
          <p:txBody>
            <a:bodyPr vert="horz" wrap="square" lIns="68580" tIns="34290" rIns="68580" bIns="34290" numCol="1" anchor="t" anchorCtr="0" compatLnSpc="1">
              <a:prstTxWarp prst="textNoShape">
                <a:avLst/>
              </a:prstTxWarp>
            </a:bodyPr>
            <a:lstStyle/>
            <a:p>
              <a:endParaRPr lang="en-US" sz="1350">
                <a:latin typeface="Proxima Nova Rg" panose="02000506030000020004" pitchFamily="50" charset="0"/>
              </a:endParaRPr>
            </a:p>
          </p:txBody>
        </p:sp>
        <p:sp>
          <p:nvSpPr>
            <p:cNvPr id="8" name="Freeform 143">
              <a:extLst>
                <a:ext uri="{FF2B5EF4-FFF2-40B4-BE49-F238E27FC236}">
                  <a16:creationId xmlns="" xmlns:a16="http://schemas.microsoft.com/office/drawing/2014/main" id="{C3166D11-58EE-4D4D-857D-D294BAA1EB00}"/>
                </a:ext>
              </a:extLst>
            </p:cNvPr>
            <p:cNvSpPr>
              <a:spLocks noEditPoints="1"/>
            </p:cNvSpPr>
            <p:nvPr/>
          </p:nvSpPr>
          <p:spPr bwMode="auto">
            <a:xfrm>
              <a:off x="4066470" y="2994856"/>
              <a:ext cx="551912" cy="1491096"/>
            </a:xfrm>
            <a:custGeom>
              <a:avLst/>
              <a:gdLst>
                <a:gd name="T0" fmla="*/ 167 w 295"/>
                <a:gd name="T1" fmla="*/ 177 h 797"/>
                <a:gd name="T2" fmla="*/ 180 w 295"/>
                <a:gd name="T3" fmla="*/ 196 h 797"/>
                <a:gd name="T4" fmla="*/ 166 w 295"/>
                <a:gd name="T5" fmla="*/ 156 h 797"/>
                <a:gd name="T6" fmla="*/ 68 w 295"/>
                <a:gd name="T7" fmla="*/ 9 h 797"/>
                <a:gd name="T8" fmla="*/ 117 w 295"/>
                <a:gd name="T9" fmla="*/ 61 h 797"/>
                <a:gd name="T10" fmla="*/ 125 w 295"/>
                <a:gd name="T11" fmla="*/ 54 h 797"/>
                <a:gd name="T12" fmla="*/ 108 w 295"/>
                <a:gd name="T13" fmla="*/ 44 h 797"/>
                <a:gd name="T14" fmla="*/ 116 w 295"/>
                <a:gd name="T15" fmla="*/ 30 h 797"/>
                <a:gd name="T16" fmla="*/ 128 w 295"/>
                <a:gd name="T17" fmla="*/ 37 h 797"/>
                <a:gd name="T18" fmla="*/ 133 w 295"/>
                <a:gd name="T19" fmla="*/ 24 h 797"/>
                <a:gd name="T20" fmla="*/ 140 w 295"/>
                <a:gd name="T21" fmla="*/ 39 h 797"/>
                <a:gd name="T22" fmla="*/ 145 w 295"/>
                <a:gd name="T23" fmla="*/ 67 h 797"/>
                <a:gd name="T24" fmla="*/ 151 w 295"/>
                <a:gd name="T25" fmla="*/ 61 h 797"/>
                <a:gd name="T26" fmla="*/ 167 w 295"/>
                <a:gd name="T27" fmla="*/ 27 h 797"/>
                <a:gd name="T28" fmla="*/ 199 w 295"/>
                <a:gd name="T29" fmla="*/ 59 h 797"/>
                <a:gd name="T30" fmla="*/ 219 w 295"/>
                <a:gd name="T31" fmla="*/ 102 h 797"/>
                <a:gd name="T32" fmla="*/ 231 w 295"/>
                <a:gd name="T33" fmla="*/ 118 h 797"/>
                <a:gd name="T34" fmla="*/ 252 w 295"/>
                <a:gd name="T35" fmla="*/ 153 h 797"/>
                <a:gd name="T36" fmla="*/ 246 w 295"/>
                <a:gd name="T37" fmla="*/ 199 h 797"/>
                <a:gd name="T38" fmla="*/ 184 w 295"/>
                <a:gd name="T39" fmla="*/ 257 h 797"/>
                <a:gd name="T40" fmla="*/ 205 w 295"/>
                <a:gd name="T41" fmla="*/ 331 h 797"/>
                <a:gd name="T42" fmla="*/ 195 w 295"/>
                <a:gd name="T43" fmla="*/ 365 h 797"/>
                <a:gd name="T44" fmla="*/ 210 w 295"/>
                <a:gd name="T45" fmla="*/ 584 h 797"/>
                <a:gd name="T46" fmla="*/ 213 w 295"/>
                <a:gd name="T47" fmla="*/ 696 h 797"/>
                <a:gd name="T48" fmla="*/ 214 w 295"/>
                <a:gd name="T49" fmla="*/ 717 h 797"/>
                <a:gd name="T50" fmla="*/ 246 w 295"/>
                <a:gd name="T51" fmla="*/ 747 h 797"/>
                <a:gd name="T52" fmla="*/ 285 w 295"/>
                <a:gd name="T53" fmla="*/ 758 h 797"/>
                <a:gd name="T54" fmla="*/ 294 w 295"/>
                <a:gd name="T55" fmla="*/ 767 h 797"/>
                <a:gd name="T56" fmla="*/ 247 w 295"/>
                <a:gd name="T57" fmla="*/ 778 h 797"/>
                <a:gd name="T58" fmla="*/ 196 w 295"/>
                <a:gd name="T59" fmla="*/ 770 h 797"/>
                <a:gd name="T60" fmla="*/ 147 w 295"/>
                <a:gd name="T61" fmla="*/ 766 h 797"/>
                <a:gd name="T62" fmla="*/ 151 w 295"/>
                <a:gd name="T63" fmla="*/ 750 h 797"/>
                <a:gd name="T64" fmla="*/ 154 w 295"/>
                <a:gd name="T65" fmla="*/ 729 h 797"/>
                <a:gd name="T66" fmla="*/ 157 w 295"/>
                <a:gd name="T67" fmla="*/ 715 h 797"/>
                <a:gd name="T68" fmla="*/ 147 w 295"/>
                <a:gd name="T69" fmla="*/ 695 h 797"/>
                <a:gd name="T70" fmla="*/ 154 w 295"/>
                <a:gd name="T71" fmla="*/ 572 h 797"/>
                <a:gd name="T72" fmla="*/ 106 w 295"/>
                <a:gd name="T73" fmla="*/ 450 h 797"/>
                <a:gd name="T74" fmla="*/ 70 w 295"/>
                <a:gd name="T75" fmla="*/ 590 h 797"/>
                <a:gd name="T76" fmla="*/ 61 w 295"/>
                <a:gd name="T77" fmla="*/ 686 h 797"/>
                <a:gd name="T78" fmla="*/ 61 w 295"/>
                <a:gd name="T79" fmla="*/ 715 h 797"/>
                <a:gd name="T80" fmla="*/ 64 w 295"/>
                <a:gd name="T81" fmla="*/ 774 h 797"/>
                <a:gd name="T82" fmla="*/ 62 w 295"/>
                <a:gd name="T83" fmla="*/ 793 h 797"/>
                <a:gd name="T84" fmla="*/ 10 w 295"/>
                <a:gd name="T85" fmla="*/ 785 h 797"/>
                <a:gd name="T86" fmla="*/ 10 w 295"/>
                <a:gd name="T87" fmla="*/ 738 h 797"/>
                <a:gd name="T88" fmla="*/ 5 w 295"/>
                <a:gd name="T89" fmla="*/ 723 h 797"/>
                <a:gd name="T90" fmla="*/ 3 w 295"/>
                <a:gd name="T91" fmla="*/ 694 h 797"/>
                <a:gd name="T92" fmla="*/ 13 w 295"/>
                <a:gd name="T93" fmla="*/ 550 h 797"/>
                <a:gd name="T94" fmla="*/ 23 w 295"/>
                <a:gd name="T95" fmla="*/ 414 h 797"/>
                <a:gd name="T96" fmla="*/ 15 w 295"/>
                <a:gd name="T97" fmla="*/ 382 h 797"/>
                <a:gd name="T98" fmla="*/ 24 w 295"/>
                <a:gd name="T99" fmla="*/ 298 h 797"/>
                <a:gd name="T100" fmla="*/ 35 w 295"/>
                <a:gd name="T101" fmla="*/ 219 h 797"/>
                <a:gd name="T102" fmla="*/ 31 w 295"/>
                <a:gd name="T103" fmla="*/ 203 h 797"/>
                <a:gd name="T104" fmla="*/ 32 w 295"/>
                <a:gd name="T105" fmla="*/ 188 h 797"/>
                <a:gd name="T106" fmla="*/ 19 w 295"/>
                <a:gd name="T107" fmla="*/ 162 h 797"/>
                <a:gd name="T108" fmla="*/ 10 w 295"/>
                <a:gd name="T109" fmla="*/ 135 h 797"/>
                <a:gd name="T110" fmla="*/ 31 w 295"/>
                <a:gd name="T111" fmla="*/ 42 h 797"/>
                <a:gd name="T112" fmla="*/ 58 w 295"/>
                <a:gd name="T113" fmla="*/ 10 h 7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95" h="797">
                  <a:moveTo>
                    <a:pt x="166" y="156"/>
                  </a:moveTo>
                  <a:lnTo>
                    <a:pt x="163" y="156"/>
                  </a:lnTo>
                  <a:lnTo>
                    <a:pt x="162" y="156"/>
                  </a:lnTo>
                  <a:lnTo>
                    <a:pt x="159" y="157"/>
                  </a:lnTo>
                  <a:lnTo>
                    <a:pt x="159" y="157"/>
                  </a:lnTo>
                  <a:lnTo>
                    <a:pt x="161" y="160"/>
                  </a:lnTo>
                  <a:lnTo>
                    <a:pt x="163" y="164"/>
                  </a:lnTo>
                  <a:lnTo>
                    <a:pt x="164" y="169"/>
                  </a:lnTo>
                  <a:lnTo>
                    <a:pt x="167" y="177"/>
                  </a:lnTo>
                  <a:lnTo>
                    <a:pt x="168" y="187"/>
                  </a:lnTo>
                  <a:lnTo>
                    <a:pt x="168" y="196"/>
                  </a:lnTo>
                  <a:lnTo>
                    <a:pt x="168" y="203"/>
                  </a:lnTo>
                  <a:lnTo>
                    <a:pt x="167" y="205"/>
                  </a:lnTo>
                  <a:lnTo>
                    <a:pt x="178" y="207"/>
                  </a:lnTo>
                  <a:lnTo>
                    <a:pt x="178" y="205"/>
                  </a:lnTo>
                  <a:lnTo>
                    <a:pt x="179" y="204"/>
                  </a:lnTo>
                  <a:lnTo>
                    <a:pt x="179" y="200"/>
                  </a:lnTo>
                  <a:lnTo>
                    <a:pt x="180" y="196"/>
                  </a:lnTo>
                  <a:lnTo>
                    <a:pt x="180" y="192"/>
                  </a:lnTo>
                  <a:lnTo>
                    <a:pt x="180" y="187"/>
                  </a:lnTo>
                  <a:lnTo>
                    <a:pt x="179" y="178"/>
                  </a:lnTo>
                  <a:lnTo>
                    <a:pt x="176" y="169"/>
                  </a:lnTo>
                  <a:lnTo>
                    <a:pt x="174" y="160"/>
                  </a:lnTo>
                  <a:lnTo>
                    <a:pt x="172" y="157"/>
                  </a:lnTo>
                  <a:lnTo>
                    <a:pt x="171" y="156"/>
                  </a:lnTo>
                  <a:lnTo>
                    <a:pt x="168" y="156"/>
                  </a:lnTo>
                  <a:lnTo>
                    <a:pt x="166" y="156"/>
                  </a:lnTo>
                  <a:close/>
                  <a:moveTo>
                    <a:pt x="65" y="0"/>
                  </a:moveTo>
                  <a:lnTo>
                    <a:pt x="66" y="1"/>
                  </a:lnTo>
                  <a:lnTo>
                    <a:pt x="66" y="1"/>
                  </a:lnTo>
                  <a:lnTo>
                    <a:pt x="68" y="3"/>
                  </a:lnTo>
                  <a:lnTo>
                    <a:pt x="66" y="3"/>
                  </a:lnTo>
                  <a:lnTo>
                    <a:pt x="66" y="4"/>
                  </a:lnTo>
                  <a:lnTo>
                    <a:pt x="66" y="5"/>
                  </a:lnTo>
                  <a:lnTo>
                    <a:pt x="66" y="6"/>
                  </a:lnTo>
                  <a:lnTo>
                    <a:pt x="68" y="9"/>
                  </a:lnTo>
                  <a:lnTo>
                    <a:pt x="70" y="12"/>
                  </a:lnTo>
                  <a:lnTo>
                    <a:pt x="75" y="17"/>
                  </a:lnTo>
                  <a:lnTo>
                    <a:pt x="83" y="22"/>
                  </a:lnTo>
                  <a:lnTo>
                    <a:pt x="90" y="27"/>
                  </a:lnTo>
                  <a:lnTo>
                    <a:pt x="94" y="31"/>
                  </a:lnTo>
                  <a:lnTo>
                    <a:pt x="98" y="35"/>
                  </a:lnTo>
                  <a:lnTo>
                    <a:pt x="103" y="42"/>
                  </a:lnTo>
                  <a:lnTo>
                    <a:pt x="109" y="51"/>
                  </a:lnTo>
                  <a:lnTo>
                    <a:pt x="117" y="61"/>
                  </a:lnTo>
                  <a:lnTo>
                    <a:pt x="125" y="71"/>
                  </a:lnTo>
                  <a:lnTo>
                    <a:pt x="132" y="80"/>
                  </a:lnTo>
                  <a:lnTo>
                    <a:pt x="137" y="85"/>
                  </a:lnTo>
                  <a:lnTo>
                    <a:pt x="138" y="89"/>
                  </a:lnTo>
                  <a:lnTo>
                    <a:pt x="138" y="86"/>
                  </a:lnTo>
                  <a:lnTo>
                    <a:pt x="136" y="81"/>
                  </a:lnTo>
                  <a:lnTo>
                    <a:pt x="132" y="72"/>
                  </a:lnTo>
                  <a:lnTo>
                    <a:pt x="128" y="63"/>
                  </a:lnTo>
                  <a:lnTo>
                    <a:pt x="125" y="54"/>
                  </a:lnTo>
                  <a:lnTo>
                    <a:pt x="123" y="47"/>
                  </a:lnTo>
                  <a:lnTo>
                    <a:pt x="121" y="44"/>
                  </a:lnTo>
                  <a:lnTo>
                    <a:pt x="120" y="44"/>
                  </a:lnTo>
                  <a:lnTo>
                    <a:pt x="119" y="43"/>
                  </a:lnTo>
                  <a:lnTo>
                    <a:pt x="116" y="42"/>
                  </a:lnTo>
                  <a:lnTo>
                    <a:pt x="115" y="42"/>
                  </a:lnTo>
                  <a:lnTo>
                    <a:pt x="112" y="42"/>
                  </a:lnTo>
                  <a:lnTo>
                    <a:pt x="111" y="43"/>
                  </a:lnTo>
                  <a:lnTo>
                    <a:pt x="108" y="44"/>
                  </a:lnTo>
                  <a:lnTo>
                    <a:pt x="108" y="46"/>
                  </a:lnTo>
                  <a:lnTo>
                    <a:pt x="109" y="44"/>
                  </a:lnTo>
                  <a:lnTo>
                    <a:pt x="109" y="42"/>
                  </a:lnTo>
                  <a:lnTo>
                    <a:pt x="111" y="41"/>
                  </a:lnTo>
                  <a:lnTo>
                    <a:pt x="112" y="38"/>
                  </a:lnTo>
                  <a:lnTo>
                    <a:pt x="113" y="35"/>
                  </a:lnTo>
                  <a:lnTo>
                    <a:pt x="115" y="33"/>
                  </a:lnTo>
                  <a:lnTo>
                    <a:pt x="116" y="31"/>
                  </a:lnTo>
                  <a:lnTo>
                    <a:pt x="116" y="30"/>
                  </a:lnTo>
                  <a:lnTo>
                    <a:pt x="116" y="31"/>
                  </a:lnTo>
                  <a:lnTo>
                    <a:pt x="117" y="33"/>
                  </a:lnTo>
                  <a:lnTo>
                    <a:pt x="119" y="34"/>
                  </a:lnTo>
                  <a:lnTo>
                    <a:pt x="121" y="35"/>
                  </a:lnTo>
                  <a:lnTo>
                    <a:pt x="123" y="38"/>
                  </a:lnTo>
                  <a:lnTo>
                    <a:pt x="123" y="38"/>
                  </a:lnTo>
                  <a:lnTo>
                    <a:pt x="124" y="38"/>
                  </a:lnTo>
                  <a:lnTo>
                    <a:pt x="127" y="38"/>
                  </a:lnTo>
                  <a:lnTo>
                    <a:pt x="128" y="37"/>
                  </a:lnTo>
                  <a:lnTo>
                    <a:pt x="130" y="37"/>
                  </a:lnTo>
                  <a:lnTo>
                    <a:pt x="130" y="37"/>
                  </a:lnTo>
                  <a:lnTo>
                    <a:pt x="130" y="35"/>
                  </a:lnTo>
                  <a:lnTo>
                    <a:pt x="130" y="33"/>
                  </a:lnTo>
                  <a:lnTo>
                    <a:pt x="130" y="31"/>
                  </a:lnTo>
                  <a:lnTo>
                    <a:pt x="130" y="29"/>
                  </a:lnTo>
                  <a:lnTo>
                    <a:pt x="132" y="27"/>
                  </a:lnTo>
                  <a:lnTo>
                    <a:pt x="132" y="26"/>
                  </a:lnTo>
                  <a:lnTo>
                    <a:pt x="133" y="24"/>
                  </a:lnTo>
                  <a:lnTo>
                    <a:pt x="134" y="22"/>
                  </a:lnTo>
                  <a:lnTo>
                    <a:pt x="136" y="24"/>
                  </a:lnTo>
                  <a:lnTo>
                    <a:pt x="136" y="25"/>
                  </a:lnTo>
                  <a:lnTo>
                    <a:pt x="137" y="27"/>
                  </a:lnTo>
                  <a:lnTo>
                    <a:pt x="137" y="29"/>
                  </a:lnTo>
                  <a:lnTo>
                    <a:pt x="137" y="31"/>
                  </a:lnTo>
                  <a:lnTo>
                    <a:pt x="137" y="34"/>
                  </a:lnTo>
                  <a:lnTo>
                    <a:pt x="138" y="35"/>
                  </a:lnTo>
                  <a:lnTo>
                    <a:pt x="140" y="39"/>
                  </a:lnTo>
                  <a:lnTo>
                    <a:pt x="142" y="42"/>
                  </a:lnTo>
                  <a:lnTo>
                    <a:pt x="144" y="43"/>
                  </a:lnTo>
                  <a:lnTo>
                    <a:pt x="144" y="44"/>
                  </a:lnTo>
                  <a:lnTo>
                    <a:pt x="136" y="35"/>
                  </a:lnTo>
                  <a:lnTo>
                    <a:pt x="137" y="38"/>
                  </a:lnTo>
                  <a:lnTo>
                    <a:pt x="138" y="43"/>
                  </a:lnTo>
                  <a:lnTo>
                    <a:pt x="141" y="52"/>
                  </a:lnTo>
                  <a:lnTo>
                    <a:pt x="144" y="60"/>
                  </a:lnTo>
                  <a:lnTo>
                    <a:pt x="145" y="67"/>
                  </a:lnTo>
                  <a:lnTo>
                    <a:pt x="147" y="72"/>
                  </a:lnTo>
                  <a:lnTo>
                    <a:pt x="150" y="80"/>
                  </a:lnTo>
                  <a:lnTo>
                    <a:pt x="153" y="86"/>
                  </a:lnTo>
                  <a:lnTo>
                    <a:pt x="155" y="92"/>
                  </a:lnTo>
                  <a:lnTo>
                    <a:pt x="157" y="94"/>
                  </a:lnTo>
                  <a:lnTo>
                    <a:pt x="157" y="92"/>
                  </a:lnTo>
                  <a:lnTo>
                    <a:pt x="155" y="85"/>
                  </a:lnTo>
                  <a:lnTo>
                    <a:pt x="154" y="72"/>
                  </a:lnTo>
                  <a:lnTo>
                    <a:pt x="151" y="61"/>
                  </a:lnTo>
                  <a:lnTo>
                    <a:pt x="149" y="48"/>
                  </a:lnTo>
                  <a:lnTo>
                    <a:pt x="145" y="38"/>
                  </a:lnTo>
                  <a:lnTo>
                    <a:pt x="141" y="29"/>
                  </a:lnTo>
                  <a:lnTo>
                    <a:pt x="140" y="25"/>
                  </a:lnTo>
                  <a:lnTo>
                    <a:pt x="140" y="24"/>
                  </a:lnTo>
                  <a:lnTo>
                    <a:pt x="140" y="22"/>
                  </a:lnTo>
                  <a:lnTo>
                    <a:pt x="147" y="24"/>
                  </a:lnTo>
                  <a:lnTo>
                    <a:pt x="158" y="26"/>
                  </a:lnTo>
                  <a:lnTo>
                    <a:pt x="167" y="27"/>
                  </a:lnTo>
                  <a:lnTo>
                    <a:pt x="174" y="29"/>
                  </a:lnTo>
                  <a:lnTo>
                    <a:pt x="176" y="29"/>
                  </a:lnTo>
                  <a:lnTo>
                    <a:pt x="176" y="30"/>
                  </a:lnTo>
                  <a:lnTo>
                    <a:pt x="178" y="30"/>
                  </a:lnTo>
                  <a:lnTo>
                    <a:pt x="179" y="30"/>
                  </a:lnTo>
                  <a:lnTo>
                    <a:pt x="181" y="34"/>
                  </a:lnTo>
                  <a:lnTo>
                    <a:pt x="187" y="41"/>
                  </a:lnTo>
                  <a:lnTo>
                    <a:pt x="192" y="50"/>
                  </a:lnTo>
                  <a:lnTo>
                    <a:pt x="199" y="59"/>
                  </a:lnTo>
                  <a:lnTo>
                    <a:pt x="202" y="65"/>
                  </a:lnTo>
                  <a:lnTo>
                    <a:pt x="208" y="77"/>
                  </a:lnTo>
                  <a:lnTo>
                    <a:pt x="212" y="86"/>
                  </a:lnTo>
                  <a:lnTo>
                    <a:pt x="213" y="92"/>
                  </a:lnTo>
                  <a:lnTo>
                    <a:pt x="214" y="94"/>
                  </a:lnTo>
                  <a:lnTo>
                    <a:pt x="216" y="97"/>
                  </a:lnTo>
                  <a:lnTo>
                    <a:pt x="216" y="99"/>
                  </a:lnTo>
                  <a:lnTo>
                    <a:pt x="217" y="101"/>
                  </a:lnTo>
                  <a:lnTo>
                    <a:pt x="219" y="102"/>
                  </a:lnTo>
                  <a:lnTo>
                    <a:pt x="221" y="105"/>
                  </a:lnTo>
                  <a:lnTo>
                    <a:pt x="223" y="106"/>
                  </a:lnTo>
                  <a:lnTo>
                    <a:pt x="226" y="110"/>
                  </a:lnTo>
                  <a:lnTo>
                    <a:pt x="229" y="111"/>
                  </a:lnTo>
                  <a:lnTo>
                    <a:pt x="230" y="114"/>
                  </a:lnTo>
                  <a:lnTo>
                    <a:pt x="230" y="115"/>
                  </a:lnTo>
                  <a:lnTo>
                    <a:pt x="231" y="116"/>
                  </a:lnTo>
                  <a:lnTo>
                    <a:pt x="231" y="116"/>
                  </a:lnTo>
                  <a:lnTo>
                    <a:pt x="231" y="118"/>
                  </a:lnTo>
                  <a:lnTo>
                    <a:pt x="233" y="119"/>
                  </a:lnTo>
                  <a:lnTo>
                    <a:pt x="234" y="120"/>
                  </a:lnTo>
                  <a:lnTo>
                    <a:pt x="236" y="123"/>
                  </a:lnTo>
                  <a:lnTo>
                    <a:pt x="240" y="127"/>
                  </a:lnTo>
                  <a:lnTo>
                    <a:pt x="242" y="130"/>
                  </a:lnTo>
                  <a:lnTo>
                    <a:pt x="244" y="132"/>
                  </a:lnTo>
                  <a:lnTo>
                    <a:pt x="246" y="135"/>
                  </a:lnTo>
                  <a:lnTo>
                    <a:pt x="248" y="139"/>
                  </a:lnTo>
                  <a:lnTo>
                    <a:pt x="252" y="153"/>
                  </a:lnTo>
                  <a:lnTo>
                    <a:pt x="256" y="168"/>
                  </a:lnTo>
                  <a:lnTo>
                    <a:pt x="257" y="171"/>
                  </a:lnTo>
                  <a:lnTo>
                    <a:pt x="259" y="174"/>
                  </a:lnTo>
                  <a:lnTo>
                    <a:pt x="260" y="177"/>
                  </a:lnTo>
                  <a:lnTo>
                    <a:pt x="261" y="179"/>
                  </a:lnTo>
                  <a:lnTo>
                    <a:pt x="261" y="182"/>
                  </a:lnTo>
                  <a:lnTo>
                    <a:pt x="260" y="185"/>
                  </a:lnTo>
                  <a:lnTo>
                    <a:pt x="255" y="191"/>
                  </a:lnTo>
                  <a:lnTo>
                    <a:pt x="246" y="199"/>
                  </a:lnTo>
                  <a:lnTo>
                    <a:pt x="234" y="204"/>
                  </a:lnTo>
                  <a:lnTo>
                    <a:pt x="221" y="208"/>
                  </a:lnTo>
                  <a:lnTo>
                    <a:pt x="206" y="209"/>
                  </a:lnTo>
                  <a:lnTo>
                    <a:pt x="199" y="211"/>
                  </a:lnTo>
                  <a:lnTo>
                    <a:pt x="195" y="211"/>
                  </a:lnTo>
                  <a:lnTo>
                    <a:pt x="201" y="237"/>
                  </a:lnTo>
                  <a:lnTo>
                    <a:pt x="180" y="243"/>
                  </a:lnTo>
                  <a:lnTo>
                    <a:pt x="181" y="247"/>
                  </a:lnTo>
                  <a:lnTo>
                    <a:pt x="184" y="257"/>
                  </a:lnTo>
                  <a:lnTo>
                    <a:pt x="187" y="270"/>
                  </a:lnTo>
                  <a:lnTo>
                    <a:pt x="191" y="284"/>
                  </a:lnTo>
                  <a:lnTo>
                    <a:pt x="195" y="297"/>
                  </a:lnTo>
                  <a:lnTo>
                    <a:pt x="197" y="306"/>
                  </a:lnTo>
                  <a:lnTo>
                    <a:pt x="201" y="314"/>
                  </a:lnTo>
                  <a:lnTo>
                    <a:pt x="205" y="322"/>
                  </a:lnTo>
                  <a:lnTo>
                    <a:pt x="206" y="329"/>
                  </a:lnTo>
                  <a:lnTo>
                    <a:pt x="206" y="331"/>
                  </a:lnTo>
                  <a:lnTo>
                    <a:pt x="205" y="331"/>
                  </a:lnTo>
                  <a:lnTo>
                    <a:pt x="202" y="332"/>
                  </a:lnTo>
                  <a:lnTo>
                    <a:pt x="200" y="334"/>
                  </a:lnTo>
                  <a:lnTo>
                    <a:pt x="197" y="336"/>
                  </a:lnTo>
                  <a:lnTo>
                    <a:pt x="195" y="338"/>
                  </a:lnTo>
                  <a:lnTo>
                    <a:pt x="193" y="339"/>
                  </a:lnTo>
                  <a:lnTo>
                    <a:pt x="193" y="339"/>
                  </a:lnTo>
                  <a:lnTo>
                    <a:pt x="193" y="343"/>
                  </a:lnTo>
                  <a:lnTo>
                    <a:pt x="193" y="352"/>
                  </a:lnTo>
                  <a:lnTo>
                    <a:pt x="195" y="365"/>
                  </a:lnTo>
                  <a:lnTo>
                    <a:pt x="196" y="380"/>
                  </a:lnTo>
                  <a:lnTo>
                    <a:pt x="197" y="393"/>
                  </a:lnTo>
                  <a:lnTo>
                    <a:pt x="199" y="402"/>
                  </a:lnTo>
                  <a:lnTo>
                    <a:pt x="200" y="424"/>
                  </a:lnTo>
                  <a:lnTo>
                    <a:pt x="201" y="452"/>
                  </a:lnTo>
                  <a:lnTo>
                    <a:pt x="204" y="483"/>
                  </a:lnTo>
                  <a:lnTo>
                    <a:pt x="206" y="517"/>
                  </a:lnTo>
                  <a:lnTo>
                    <a:pt x="209" y="551"/>
                  </a:lnTo>
                  <a:lnTo>
                    <a:pt x="210" y="584"/>
                  </a:lnTo>
                  <a:lnTo>
                    <a:pt x="213" y="614"/>
                  </a:lnTo>
                  <a:lnTo>
                    <a:pt x="214" y="641"/>
                  </a:lnTo>
                  <a:lnTo>
                    <a:pt x="214" y="664"/>
                  </a:lnTo>
                  <a:lnTo>
                    <a:pt x="213" y="679"/>
                  </a:lnTo>
                  <a:lnTo>
                    <a:pt x="213" y="683"/>
                  </a:lnTo>
                  <a:lnTo>
                    <a:pt x="213" y="687"/>
                  </a:lnTo>
                  <a:lnTo>
                    <a:pt x="214" y="690"/>
                  </a:lnTo>
                  <a:lnTo>
                    <a:pt x="213" y="694"/>
                  </a:lnTo>
                  <a:lnTo>
                    <a:pt x="213" y="696"/>
                  </a:lnTo>
                  <a:lnTo>
                    <a:pt x="214" y="698"/>
                  </a:lnTo>
                  <a:lnTo>
                    <a:pt x="214" y="699"/>
                  </a:lnTo>
                  <a:lnTo>
                    <a:pt x="213" y="700"/>
                  </a:lnTo>
                  <a:lnTo>
                    <a:pt x="213" y="703"/>
                  </a:lnTo>
                  <a:lnTo>
                    <a:pt x="212" y="704"/>
                  </a:lnTo>
                  <a:lnTo>
                    <a:pt x="212" y="708"/>
                  </a:lnTo>
                  <a:lnTo>
                    <a:pt x="213" y="711"/>
                  </a:lnTo>
                  <a:lnTo>
                    <a:pt x="213" y="715"/>
                  </a:lnTo>
                  <a:lnTo>
                    <a:pt x="214" y="717"/>
                  </a:lnTo>
                  <a:lnTo>
                    <a:pt x="214" y="720"/>
                  </a:lnTo>
                  <a:lnTo>
                    <a:pt x="216" y="720"/>
                  </a:lnTo>
                  <a:lnTo>
                    <a:pt x="217" y="723"/>
                  </a:lnTo>
                  <a:lnTo>
                    <a:pt x="221" y="726"/>
                  </a:lnTo>
                  <a:lnTo>
                    <a:pt x="226" y="733"/>
                  </a:lnTo>
                  <a:lnTo>
                    <a:pt x="231" y="738"/>
                  </a:lnTo>
                  <a:lnTo>
                    <a:pt x="235" y="742"/>
                  </a:lnTo>
                  <a:lnTo>
                    <a:pt x="240" y="745"/>
                  </a:lnTo>
                  <a:lnTo>
                    <a:pt x="246" y="747"/>
                  </a:lnTo>
                  <a:lnTo>
                    <a:pt x="250" y="750"/>
                  </a:lnTo>
                  <a:lnTo>
                    <a:pt x="256" y="751"/>
                  </a:lnTo>
                  <a:lnTo>
                    <a:pt x="265" y="754"/>
                  </a:lnTo>
                  <a:lnTo>
                    <a:pt x="273" y="755"/>
                  </a:lnTo>
                  <a:lnTo>
                    <a:pt x="280" y="757"/>
                  </a:lnTo>
                  <a:lnTo>
                    <a:pt x="281" y="757"/>
                  </a:lnTo>
                  <a:lnTo>
                    <a:pt x="282" y="757"/>
                  </a:lnTo>
                  <a:lnTo>
                    <a:pt x="284" y="758"/>
                  </a:lnTo>
                  <a:lnTo>
                    <a:pt x="285" y="758"/>
                  </a:lnTo>
                  <a:lnTo>
                    <a:pt x="288" y="759"/>
                  </a:lnTo>
                  <a:lnTo>
                    <a:pt x="290" y="762"/>
                  </a:lnTo>
                  <a:lnTo>
                    <a:pt x="290" y="764"/>
                  </a:lnTo>
                  <a:lnTo>
                    <a:pt x="291" y="766"/>
                  </a:lnTo>
                  <a:lnTo>
                    <a:pt x="291" y="767"/>
                  </a:lnTo>
                  <a:lnTo>
                    <a:pt x="291" y="767"/>
                  </a:lnTo>
                  <a:lnTo>
                    <a:pt x="291" y="767"/>
                  </a:lnTo>
                  <a:lnTo>
                    <a:pt x="293" y="767"/>
                  </a:lnTo>
                  <a:lnTo>
                    <a:pt x="294" y="767"/>
                  </a:lnTo>
                  <a:lnTo>
                    <a:pt x="294" y="768"/>
                  </a:lnTo>
                  <a:lnTo>
                    <a:pt x="295" y="770"/>
                  </a:lnTo>
                  <a:lnTo>
                    <a:pt x="295" y="772"/>
                  </a:lnTo>
                  <a:lnTo>
                    <a:pt x="295" y="772"/>
                  </a:lnTo>
                  <a:lnTo>
                    <a:pt x="293" y="772"/>
                  </a:lnTo>
                  <a:lnTo>
                    <a:pt x="284" y="774"/>
                  </a:lnTo>
                  <a:lnTo>
                    <a:pt x="272" y="775"/>
                  </a:lnTo>
                  <a:lnTo>
                    <a:pt x="260" y="776"/>
                  </a:lnTo>
                  <a:lnTo>
                    <a:pt x="247" y="778"/>
                  </a:lnTo>
                  <a:lnTo>
                    <a:pt x="238" y="778"/>
                  </a:lnTo>
                  <a:lnTo>
                    <a:pt x="231" y="778"/>
                  </a:lnTo>
                  <a:lnTo>
                    <a:pt x="225" y="776"/>
                  </a:lnTo>
                  <a:lnTo>
                    <a:pt x="214" y="774"/>
                  </a:lnTo>
                  <a:lnTo>
                    <a:pt x="205" y="772"/>
                  </a:lnTo>
                  <a:lnTo>
                    <a:pt x="200" y="770"/>
                  </a:lnTo>
                  <a:lnTo>
                    <a:pt x="197" y="770"/>
                  </a:lnTo>
                  <a:lnTo>
                    <a:pt x="196" y="770"/>
                  </a:lnTo>
                  <a:lnTo>
                    <a:pt x="196" y="770"/>
                  </a:lnTo>
                  <a:lnTo>
                    <a:pt x="195" y="772"/>
                  </a:lnTo>
                  <a:lnTo>
                    <a:pt x="187" y="776"/>
                  </a:lnTo>
                  <a:lnTo>
                    <a:pt x="183" y="775"/>
                  </a:lnTo>
                  <a:lnTo>
                    <a:pt x="176" y="774"/>
                  </a:lnTo>
                  <a:lnTo>
                    <a:pt x="167" y="772"/>
                  </a:lnTo>
                  <a:lnTo>
                    <a:pt x="158" y="770"/>
                  </a:lnTo>
                  <a:lnTo>
                    <a:pt x="153" y="768"/>
                  </a:lnTo>
                  <a:lnTo>
                    <a:pt x="150" y="767"/>
                  </a:lnTo>
                  <a:lnTo>
                    <a:pt x="147" y="766"/>
                  </a:lnTo>
                  <a:lnTo>
                    <a:pt x="147" y="763"/>
                  </a:lnTo>
                  <a:lnTo>
                    <a:pt x="146" y="762"/>
                  </a:lnTo>
                  <a:lnTo>
                    <a:pt x="147" y="761"/>
                  </a:lnTo>
                  <a:lnTo>
                    <a:pt x="147" y="758"/>
                  </a:lnTo>
                  <a:lnTo>
                    <a:pt x="147" y="755"/>
                  </a:lnTo>
                  <a:lnTo>
                    <a:pt x="149" y="753"/>
                  </a:lnTo>
                  <a:lnTo>
                    <a:pt x="149" y="751"/>
                  </a:lnTo>
                  <a:lnTo>
                    <a:pt x="150" y="750"/>
                  </a:lnTo>
                  <a:lnTo>
                    <a:pt x="151" y="750"/>
                  </a:lnTo>
                  <a:lnTo>
                    <a:pt x="151" y="750"/>
                  </a:lnTo>
                  <a:lnTo>
                    <a:pt x="150" y="747"/>
                  </a:lnTo>
                  <a:lnTo>
                    <a:pt x="150" y="746"/>
                  </a:lnTo>
                  <a:lnTo>
                    <a:pt x="150" y="745"/>
                  </a:lnTo>
                  <a:lnTo>
                    <a:pt x="150" y="742"/>
                  </a:lnTo>
                  <a:lnTo>
                    <a:pt x="150" y="738"/>
                  </a:lnTo>
                  <a:lnTo>
                    <a:pt x="151" y="734"/>
                  </a:lnTo>
                  <a:lnTo>
                    <a:pt x="153" y="732"/>
                  </a:lnTo>
                  <a:lnTo>
                    <a:pt x="154" y="729"/>
                  </a:lnTo>
                  <a:lnTo>
                    <a:pt x="155" y="728"/>
                  </a:lnTo>
                  <a:lnTo>
                    <a:pt x="155" y="726"/>
                  </a:lnTo>
                  <a:lnTo>
                    <a:pt x="155" y="726"/>
                  </a:lnTo>
                  <a:lnTo>
                    <a:pt x="155" y="725"/>
                  </a:lnTo>
                  <a:lnTo>
                    <a:pt x="155" y="724"/>
                  </a:lnTo>
                  <a:lnTo>
                    <a:pt x="155" y="721"/>
                  </a:lnTo>
                  <a:lnTo>
                    <a:pt x="155" y="719"/>
                  </a:lnTo>
                  <a:lnTo>
                    <a:pt x="155" y="717"/>
                  </a:lnTo>
                  <a:lnTo>
                    <a:pt x="157" y="715"/>
                  </a:lnTo>
                  <a:lnTo>
                    <a:pt x="158" y="713"/>
                  </a:lnTo>
                  <a:lnTo>
                    <a:pt x="159" y="711"/>
                  </a:lnTo>
                  <a:lnTo>
                    <a:pt x="159" y="709"/>
                  </a:lnTo>
                  <a:lnTo>
                    <a:pt x="159" y="708"/>
                  </a:lnTo>
                  <a:lnTo>
                    <a:pt x="158" y="707"/>
                  </a:lnTo>
                  <a:lnTo>
                    <a:pt x="155" y="704"/>
                  </a:lnTo>
                  <a:lnTo>
                    <a:pt x="153" y="700"/>
                  </a:lnTo>
                  <a:lnTo>
                    <a:pt x="150" y="698"/>
                  </a:lnTo>
                  <a:lnTo>
                    <a:pt x="147" y="695"/>
                  </a:lnTo>
                  <a:lnTo>
                    <a:pt x="146" y="692"/>
                  </a:lnTo>
                  <a:lnTo>
                    <a:pt x="147" y="690"/>
                  </a:lnTo>
                  <a:lnTo>
                    <a:pt x="149" y="683"/>
                  </a:lnTo>
                  <a:lnTo>
                    <a:pt x="150" y="673"/>
                  </a:lnTo>
                  <a:lnTo>
                    <a:pt x="151" y="661"/>
                  </a:lnTo>
                  <a:lnTo>
                    <a:pt x="153" y="649"/>
                  </a:lnTo>
                  <a:lnTo>
                    <a:pt x="154" y="643"/>
                  </a:lnTo>
                  <a:lnTo>
                    <a:pt x="155" y="603"/>
                  </a:lnTo>
                  <a:lnTo>
                    <a:pt x="154" y="572"/>
                  </a:lnTo>
                  <a:lnTo>
                    <a:pt x="151" y="545"/>
                  </a:lnTo>
                  <a:lnTo>
                    <a:pt x="147" y="522"/>
                  </a:lnTo>
                  <a:lnTo>
                    <a:pt x="142" y="501"/>
                  </a:lnTo>
                  <a:lnTo>
                    <a:pt x="137" y="480"/>
                  </a:lnTo>
                  <a:lnTo>
                    <a:pt x="132" y="461"/>
                  </a:lnTo>
                  <a:lnTo>
                    <a:pt x="127" y="438"/>
                  </a:lnTo>
                  <a:lnTo>
                    <a:pt x="121" y="412"/>
                  </a:lnTo>
                  <a:lnTo>
                    <a:pt x="112" y="433"/>
                  </a:lnTo>
                  <a:lnTo>
                    <a:pt x="106" y="450"/>
                  </a:lnTo>
                  <a:lnTo>
                    <a:pt x="102" y="465"/>
                  </a:lnTo>
                  <a:lnTo>
                    <a:pt x="99" y="476"/>
                  </a:lnTo>
                  <a:lnTo>
                    <a:pt x="96" y="487"/>
                  </a:lnTo>
                  <a:lnTo>
                    <a:pt x="94" y="499"/>
                  </a:lnTo>
                  <a:lnTo>
                    <a:pt x="91" y="510"/>
                  </a:lnTo>
                  <a:lnTo>
                    <a:pt x="86" y="525"/>
                  </a:lnTo>
                  <a:lnTo>
                    <a:pt x="78" y="542"/>
                  </a:lnTo>
                  <a:lnTo>
                    <a:pt x="73" y="568"/>
                  </a:lnTo>
                  <a:lnTo>
                    <a:pt x="70" y="590"/>
                  </a:lnTo>
                  <a:lnTo>
                    <a:pt x="68" y="607"/>
                  </a:lnTo>
                  <a:lnTo>
                    <a:pt x="66" y="622"/>
                  </a:lnTo>
                  <a:lnTo>
                    <a:pt x="66" y="635"/>
                  </a:lnTo>
                  <a:lnTo>
                    <a:pt x="66" y="651"/>
                  </a:lnTo>
                  <a:lnTo>
                    <a:pt x="65" y="668"/>
                  </a:lnTo>
                  <a:lnTo>
                    <a:pt x="65" y="673"/>
                  </a:lnTo>
                  <a:lnTo>
                    <a:pt x="64" y="678"/>
                  </a:lnTo>
                  <a:lnTo>
                    <a:pt x="62" y="682"/>
                  </a:lnTo>
                  <a:lnTo>
                    <a:pt x="61" y="686"/>
                  </a:lnTo>
                  <a:lnTo>
                    <a:pt x="61" y="687"/>
                  </a:lnTo>
                  <a:lnTo>
                    <a:pt x="61" y="690"/>
                  </a:lnTo>
                  <a:lnTo>
                    <a:pt x="62" y="691"/>
                  </a:lnTo>
                  <a:lnTo>
                    <a:pt x="64" y="694"/>
                  </a:lnTo>
                  <a:lnTo>
                    <a:pt x="64" y="698"/>
                  </a:lnTo>
                  <a:lnTo>
                    <a:pt x="64" y="700"/>
                  </a:lnTo>
                  <a:lnTo>
                    <a:pt x="62" y="706"/>
                  </a:lnTo>
                  <a:lnTo>
                    <a:pt x="62" y="709"/>
                  </a:lnTo>
                  <a:lnTo>
                    <a:pt x="61" y="715"/>
                  </a:lnTo>
                  <a:lnTo>
                    <a:pt x="60" y="717"/>
                  </a:lnTo>
                  <a:lnTo>
                    <a:pt x="57" y="721"/>
                  </a:lnTo>
                  <a:lnTo>
                    <a:pt x="56" y="724"/>
                  </a:lnTo>
                  <a:lnTo>
                    <a:pt x="55" y="724"/>
                  </a:lnTo>
                  <a:lnTo>
                    <a:pt x="55" y="728"/>
                  </a:lnTo>
                  <a:lnTo>
                    <a:pt x="56" y="737"/>
                  </a:lnTo>
                  <a:lnTo>
                    <a:pt x="57" y="747"/>
                  </a:lnTo>
                  <a:lnTo>
                    <a:pt x="61" y="762"/>
                  </a:lnTo>
                  <a:lnTo>
                    <a:pt x="64" y="774"/>
                  </a:lnTo>
                  <a:lnTo>
                    <a:pt x="64" y="778"/>
                  </a:lnTo>
                  <a:lnTo>
                    <a:pt x="64" y="780"/>
                  </a:lnTo>
                  <a:lnTo>
                    <a:pt x="64" y="781"/>
                  </a:lnTo>
                  <a:lnTo>
                    <a:pt x="64" y="781"/>
                  </a:lnTo>
                  <a:lnTo>
                    <a:pt x="65" y="783"/>
                  </a:lnTo>
                  <a:lnTo>
                    <a:pt x="65" y="785"/>
                  </a:lnTo>
                  <a:lnTo>
                    <a:pt x="65" y="788"/>
                  </a:lnTo>
                  <a:lnTo>
                    <a:pt x="64" y="791"/>
                  </a:lnTo>
                  <a:lnTo>
                    <a:pt x="62" y="793"/>
                  </a:lnTo>
                  <a:lnTo>
                    <a:pt x="61" y="796"/>
                  </a:lnTo>
                  <a:lnTo>
                    <a:pt x="58" y="797"/>
                  </a:lnTo>
                  <a:lnTo>
                    <a:pt x="55" y="797"/>
                  </a:lnTo>
                  <a:lnTo>
                    <a:pt x="45" y="797"/>
                  </a:lnTo>
                  <a:lnTo>
                    <a:pt x="35" y="797"/>
                  </a:lnTo>
                  <a:lnTo>
                    <a:pt x="24" y="795"/>
                  </a:lnTo>
                  <a:lnTo>
                    <a:pt x="19" y="792"/>
                  </a:lnTo>
                  <a:lnTo>
                    <a:pt x="14" y="789"/>
                  </a:lnTo>
                  <a:lnTo>
                    <a:pt x="10" y="785"/>
                  </a:lnTo>
                  <a:lnTo>
                    <a:pt x="6" y="781"/>
                  </a:lnTo>
                  <a:lnTo>
                    <a:pt x="5" y="779"/>
                  </a:lnTo>
                  <a:lnTo>
                    <a:pt x="3" y="776"/>
                  </a:lnTo>
                  <a:lnTo>
                    <a:pt x="3" y="774"/>
                  </a:lnTo>
                  <a:lnTo>
                    <a:pt x="3" y="768"/>
                  </a:lnTo>
                  <a:lnTo>
                    <a:pt x="5" y="761"/>
                  </a:lnTo>
                  <a:lnTo>
                    <a:pt x="7" y="749"/>
                  </a:lnTo>
                  <a:lnTo>
                    <a:pt x="9" y="742"/>
                  </a:lnTo>
                  <a:lnTo>
                    <a:pt x="10" y="738"/>
                  </a:lnTo>
                  <a:lnTo>
                    <a:pt x="10" y="736"/>
                  </a:lnTo>
                  <a:lnTo>
                    <a:pt x="11" y="733"/>
                  </a:lnTo>
                  <a:lnTo>
                    <a:pt x="11" y="733"/>
                  </a:lnTo>
                  <a:lnTo>
                    <a:pt x="11" y="732"/>
                  </a:lnTo>
                  <a:lnTo>
                    <a:pt x="10" y="732"/>
                  </a:lnTo>
                  <a:lnTo>
                    <a:pt x="10" y="730"/>
                  </a:lnTo>
                  <a:lnTo>
                    <a:pt x="9" y="729"/>
                  </a:lnTo>
                  <a:lnTo>
                    <a:pt x="6" y="726"/>
                  </a:lnTo>
                  <a:lnTo>
                    <a:pt x="5" y="723"/>
                  </a:lnTo>
                  <a:lnTo>
                    <a:pt x="2" y="720"/>
                  </a:lnTo>
                  <a:lnTo>
                    <a:pt x="1" y="717"/>
                  </a:lnTo>
                  <a:lnTo>
                    <a:pt x="1" y="715"/>
                  </a:lnTo>
                  <a:lnTo>
                    <a:pt x="2" y="709"/>
                  </a:lnTo>
                  <a:lnTo>
                    <a:pt x="3" y="703"/>
                  </a:lnTo>
                  <a:lnTo>
                    <a:pt x="3" y="700"/>
                  </a:lnTo>
                  <a:lnTo>
                    <a:pt x="3" y="699"/>
                  </a:lnTo>
                  <a:lnTo>
                    <a:pt x="3" y="696"/>
                  </a:lnTo>
                  <a:lnTo>
                    <a:pt x="3" y="694"/>
                  </a:lnTo>
                  <a:lnTo>
                    <a:pt x="2" y="691"/>
                  </a:lnTo>
                  <a:lnTo>
                    <a:pt x="0" y="683"/>
                  </a:lnTo>
                  <a:lnTo>
                    <a:pt x="0" y="669"/>
                  </a:lnTo>
                  <a:lnTo>
                    <a:pt x="0" y="651"/>
                  </a:lnTo>
                  <a:lnTo>
                    <a:pt x="1" y="628"/>
                  </a:lnTo>
                  <a:lnTo>
                    <a:pt x="3" y="605"/>
                  </a:lnTo>
                  <a:lnTo>
                    <a:pt x="6" y="582"/>
                  </a:lnTo>
                  <a:lnTo>
                    <a:pt x="9" y="564"/>
                  </a:lnTo>
                  <a:lnTo>
                    <a:pt x="13" y="550"/>
                  </a:lnTo>
                  <a:lnTo>
                    <a:pt x="14" y="539"/>
                  </a:lnTo>
                  <a:lnTo>
                    <a:pt x="15" y="524"/>
                  </a:lnTo>
                  <a:lnTo>
                    <a:pt x="18" y="504"/>
                  </a:lnTo>
                  <a:lnTo>
                    <a:pt x="19" y="482"/>
                  </a:lnTo>
                  <a:lnTo>
                    <a:pt x="20" y="461"/>
                  </a:lnTo>
                  <a:lnTo>
                    <a:pt x="22" y="441"/>
                  </a:lnTo>
                  <a:lnTo>
                    <a:pt x="23" y="425"/>
                  </a:lnTo>
                  <a:lnTo>
                    <a:pt x="23" y="419"/>
                  </a:lnTo>
                  <a:lnTo>
                    <a:pt x="23" y="414"/>
                  </a:lnTo>
                  <a:lnTo>
                    <a:pt x="23" y="408"/>
                  </a:lnTo>
                  <a:lnTo>
                    <a:pt x="23" y="403"/>
                  </a:lnTo>
                  <a:lnTo>
                    <a:pt x="23" y="397"/>
                  </a:lnTo>
                  <a:lnTo>
                    <a:pt x="24" y="391"/>
                  </a:lnTo>
                  <a:lnTo>
                    <a:pt x="24" y="387"/>
                  </a:lnTo>
                  <a:lnTo>
                    <a:pt x="23" y="386"/>
                  </a:lnTo>
                  <a:lnTo>
                    <a:pt x="20" y="385"/>
                  </a:lnTo>
                  <a:lnTo>
                    <a:pt x="18" y="384"/>
                  </a:lnTo>
                  <a:lnTo>
                    <a:pt x="15" y="382"/>
                  </a:lnTo>
                  <a:lnTo>
                    <a:pt x="14" y="381"/>
                  </a:lnTo>
                  <a:lnTo>
                    <a:pt x="11" y="380"/>
                  </a:lnTo>
                  <a:lnTo>
                    <a:pt x="11" y="380"/>
                  </a:lnTo>
                  <a:lnTo>
                    <a:pt x="11" y="376"/>
                  </a:lnTo>
                  <a:lnTo>
                    <a:pt x="13" y="365"/>
                  </a:lnTo>
                  <a:lnTo>
                    <a:pt x="14" y="351"/>
                  </a:lnTo>
                  <a:lnTo>
                    <a:pt x="17" y="334"/>
                  </a:lnTo>
                  <a:lnTo>
                    <a:pt x="20" y="315"/>
                  </a:lnTo>
                  <a:lnTo>
                    <a:pt x="24" y="298"/>
                  </a:lnTo>
                  <a:lnTo>
                    <a:pt x="28" y="284"/>
                  </a:lnTo>
                  <a:lnTo>
                    <a:pt x="32" y="264"/>
                  </a:lnTo>
                  <a:lnTo>
                    <a:pt x="35" y="249"/>
                  </a:lnTo>
                  <a:lnTo>
                    <a:pt x="34" y="237"/>
                  </a:lnTo>
                  <a:lnTo>
                    <a:pt x="34" y="228"/>
                  </a:lnTo>
                  <a:lnTo>
                    <a:pt x="34" y="224"/>
                  </a:lnTo>
                  <a:lnTo>
                    <a:pt x="35" y="221"/>
                  </a:lnTo>
                  <a:lnTo>
                    <a:pt x="35" y="219"/>
                  </a:lnTo>
                  <a:lnTo>
                    <a:pt x="35" y="219"/>
                  </a:lnTo>
                  <a:lnTo>
                    <a:pt x="35" y="217"/>
                  </a:lnTo>
                  <a:lnTo>
                    <a:pt x="35" y="217"/>
                  </a:lnTo>
                  <a:lnTo>
                    <a:pt x="34" y="216"/>
                  </a:lnTo>
                  <a:lnTo>
                    <a:pt x="34" y="213"/>
                  </a:lnTo>
                  <a:lnTo>
                    <a:pt x="32" y="212"/>
                  </a:lnTo>
                  <a:lnTo>
                    <a:pt x="31" y="211"/>
                  </a:lnTo>
                  <a:lnTo>
                    <a:pt x="31" y="208"/>
                  </a:lnTo>
                  <a:lnTo>
                    <a:pt x="31" y="205"/>
                  </a:lnTo>
                  <a:lnTo>
                    <a:pt x="31" y="203"/>
                  </a:lnTo>
                  <a:lnTo>
                    <a:pt x="31" y="202"/>
                  </a:lnTo>
                  <a:lnTo>
                    <a:pt x="31" y="200"/>
                  </a:lnTo>
                  <a:lnTo>
                    <a:pt x="31" y="198"/>
                  </a:lnTo>
                  <a:lnTo>
                    <a:pt x="32" y="195"/>
                  </a:lnTo>
                  <a:lnTo>
                    <a:pt x="34" y="194"/>
                  </a:lnTo>
                  <a:lnTo>
                    <a:pt x="34" y="192"/>
                  </a:lnTo>
                  <a:lnTo>
                    <a:pt x="34" y="191"/>
                  </a:lnTo>
                  <a:lnTo>
                    <a:pt x="34" y="191"/>
                  </a:lnTo>
                  <a:lnTo>
                    <a:pt x="32" y="188"/>
                  </a:lnTo>
                  <a:lnTo>
                    <a:pt x="30" y="186"/>
                  </a:lnTo>
                  <a:lnTo>
                    <a:pt x="27" y="183"/>
                  </a:lnTo>
                  <a:lnTo>
                    <a:pt x="24" y="181"/>
                  </a:lnTo>
                  <a:lnTo>
                    <a:pt x="23" y="177"/>
                  </a:lnTo>
                  <a:lnTo>
                    <a:pt x="20" y="174"/>
                  </a:lnTo>
                  <a:lnTo>
                    <a:pt x="19" y="173"/>
                  </a:lnTo>
                  <a:lnTo>
                    <a:pt x="19" y="169"/>
                  </a:lnTo>
                  <a:lnTo>
                    <a:pt x="19" y="165"/>
                  </a:lnTo>
                  <a:lnTo>
                    <a:pt x="19" y="162"/>
                  </a:lnTo>
                  <a:lnTo>
                    <a:pt x="19" y="160"/>
                  </a:lnTo>
                  <a:lnTo>
                    <a:pt x="19" y="158"/>
                  </a:lnTo>
                  <a:lnTo>
                    <a:pt x="18" y="157"/>
                  </a:lnTo>
                  <a:lnTo>
                    <a:pt x="15" y="154"/>
                  </a:lnTo>
                  <a:lnTo>
                    <a:pt x="14" y="152"/>
                  </a:lnTo>
                  <a:lnTo>
                    <a:pt x="13" y="149"/>
                  </a:lnTo>
                  <a:lnTo>
                    <a:pt x="13" y="148"/>
                  </a:lnTo>
                  <a:lnTo>
                    <a:pt x="11" y="144"/>
                  </a:lnTo>
                  <a:lnTo>
                    <a:pt x="10" y="135"/>
                  </a:lnTo>
                  <a:lnTo>
                    <a:pt x="7" y="124"/>
                  </a:lnTo>
                  <a:lnTo>
                    <a:pt x="5" y="111"/>
                  </a:lnTo>
                  <a:lnTo>
                    <a:pt x="2" y="99"/>
                  </a:lnTo>
                  <a:lnTo>
                    <a:pt x="2" y="90"/>
                  </a:lnTo>
                  <a:lnTo>
                    <a:pt x="6" y="73"/>
                  </a:lnTo>
                  <a:lnTo>
                    <a:pt x="10" y="61"/>
                  </a:lnTo>
                  <a:lnTo>
                    <a:pt x="17" y="54"/>
                  </a:lnTo>
                  <a:lnTo>
                    <a:pt x="23" y="48"/>
                  </a:lnTo>
                  <a:lnTo>
                    <a:pt x="31" y="42"/>
                  </a:lnTo>
                  <a:lnTo>
                    <a:pt x="40" y="35"/>
                  </a:lnTo>
                  <a:lnTo>
                    <a:pt x="47" y="29"/>
                  </a:lnTo>
                  <a:lnTo>
                    <a:pt x="51" y="25"/>
                  </a:lnTo>
                  <a:lnTo>
                    <a:pt x="53" y="22"/>
                  </a:lnTo>
                  <a:lnTo>
                    <a:pt x="53" y="22"/>
                  </a:lnTo>
                  <a:lnTo>
                    <a:pt x="55" y="21"/>
                  </a:lnTo>
                  <a:lnTo>
                    <a:pt x="55" y="18"/>
                  </a:lnTo>
                  <a:lnTo>
                    <a:pt x="56" y="14"/>
                  </a:lnTo>
                  <a:lnTo>
                    <a:pt x="58" y="10"/>
                  </a:lnTo>
                  <a:lnTo>
                    <a:pt x="61" y="6"/>
                  </a:lnTo>
                  <a:lnTo>
                    <a:pt x="62" y="3"/>
                  </a:lnTo>
                  <a:lnTo>
                    <a:pt x="64" y="1"/>
                  </a:lnTo>
                  <a:lnTo>
                    <a:pt x="65" y="0"/>
                  </a:lnTo>
                  <a:close/>
                </a:path>
              </a:pathLst>
            </a:custGeom>
            <a:solidFill>
              <a:srgbClr val="002CBA"/>
            </a:solidFill>
            <a:ln w="0">
              <a:solidFill>
                <a:schemeClr val="tx1">
                  <a:lumMod val="65000"/>
                  <a:lumOff val="35000"/>
                </a:schemeClr>
              </a:solidFill>
              <a:prstDash val="solid"/>
              <a:round/>
              <a:headEnd/>
              <a:tailEnd/>
            </a:ln>
          </p:spPr>
          <p:txBody>
            <a:bodyPr vert="horz" wrap="square" lIns="68580" tIns="34290" rIns="68580" bIns="34290" numCol="1" anchor="t" anchorCtr="0" compatLnSpc="1">
              <a:prstTxWarp prst="textNoShape">
                <a:avLst/>
              </a:prstTxWarp>
            </a:bodyPr>
            <a:lstStyle/>
            <a:p>
              <a:endParaRPr lang="en-US" sz="1350">
                <a:latin typeface="Proxima Nova Rg" panose="02000506030000020004" pitchFamily="50" charset="0"/>
              </a:endParaRPr>
            </a:p>
          </p:txBody>
        </p:sp>
        <p:sp>
          <p:nvSpPr>
            <p:cNvPr id="9" name="Freeform 144">
              <a:extLst>
                <a:ext uri="{FF2B5EF4-FFF2-40B4-BE49-F238E27FC236}">
                  <a16:creationId xmlns="" xmlns:a16="http://schemas.microsoft.com/office/drawing/2014/main" id="{6CDAA35A-6FA2-4722-9AC5-5F62CA052E12}"/>
                </a:ext>
              </a:extLst>
            </p:cNvPr>
            <p:cNvSpPr>
              <a:spLocks/>
            </p:cNvSpPr>
            <p:nvPr/>
          </p:nvSpPr>
          <p:spPr bwMode="auto">
            <a:xfrm>
              <a:off x="4148788" y="2744158"/>
              <a:ext cx="187089" cy="308696"/>
            </a:xfrm>
            <a:custGeom>
              <a:avLst/>
              <a:gdLst>
                <a:gd name="T0" fmla="*/ 63 w 100"/>
                <a:gd name="T1" fmla="*/ 3 h 165"/>
                <a:gd name="T2" fmla="*/ 73 w 100"/>
                <a:gd name="T3" fmla="*/ 4 h 165"/>
                <a:gd name="T4" fmla="*/ 80 w 100"/>
                <a:gd name="T5" fmla="*/ 4 h 165"/>
                <a:gd name="T6" fmla="*/ 77 w 100"/>
                <a:gd name="T7" fmla="*/ 6 h 165"/>
                <a:gd name="T8" fmla="*/ 80 w 100"/>
                <a:gd name="T9" fmla="*/ 6 h 165"/>
                <a:gd name="T10" fmla="*/ 86 w 100"/>
                <a:gd name="T11" fmla="*/ 10 h 165"/>
                <a:gd name="T12" fmla="*/ 90 w 100"/>
                <a:gd name="T13" fmla="*/ 14 h 165"/>
                <a:gd name="T14" fmla="*/ 88 w 100"/>
                <a:gd name="T15" fmla="*/ 14 h 165"/>
                <a:gd name="T16" fmla="*/ 85 w 100"/>
                <a:gd name="T17" fmla="*/ 14 h 165"/>
                <a:gd name="T18" fmla="*/ 90 w 100"/>
                <a:gd name="T19" fmla="*/ 21 h 165"/>
                <a:gd name="T20" fmla="*/ 93 w 100"/>
                <a:gd name="T21" fmla="*/ 29 h 165"/>
                <a:gd name="T22" fmla="*/ 92 w 100"/>
                <a:gd name="T23" fmla="*/ 31 h 165"/>
                <a:gd name="T24" fmla="*/ 90 w 100"/>
                <a:gd name="T25" fmla="*/ 34 h 165"/>
                <a:gd name="T26" fmla="*/ 96 w 100"/>
                <a:gd name="T27" fmla="*/ 58 h 165"/>
                <a:gd name="T28" fmla="*/ 97 w 100"/>
                <a:gd name="T29" fmla="*/ 61 h 165"/>
                <a:gd name="T30" fmla="*/ 100 w 100"/>
                <a:gd name="T31" fmla="*/ 65 h 165"/>
                <a:gd name="T32" fmla="*/ 100 w 100"/>
                <a:gd name="T33" fmla="*/ 72 h 165"/>
                <a:gd name="T34" fmla="*/ 100 w 100"/>
                <a:gd name="T35" fmla="*/ 82 h 165"/>
                <a:gd name="T36" fmla="*/ 98 w 100"/>
                <a:gd name="T37" fmla="*/ 84 h 165"/>
                <a:gd name="T38" fmla="*/ 98 w 100"/>
                <a:gd name="T39" fmla="*/ 91 h 165"/>
                <a:gd name="T40" fmla="*/ 97 w 100"/>
                <a:gd name="T41" fmla="*/ 103 h 165"/>
                <a:gd name="T42" fmla="*/ 93 w 100"/>
                <a:gd name="T43" fmla="*/ 116 h 165"/>
                <a:gd name="T44" fmla="*/ 86 w 100"/>
                <a:gd name="T45" fmla="*/ 130 h 165"/>
                <a:gd name="T46" fmla="*/ 89 w 100"/>
                <a:gd name="T47" fmla="*/ 135 h 165"/>
                <a:gd name="T48" fmla="*/ 89 w 100"/>
                <a:gd name="T49" fmla="*/ 139 h 165"/>
                <a:gd name="T50" fmla="*/ 86 w 100"/>
                <a:gd name="T51" fmla="*/ 151 h 165"/>
                <a:gd name="T52" fmla="*/ 84 w 100"/>
                <a:gd name="T53" fmla="*/ 158 h 165"/>
                <a:gd name="T54" fmla="*/ 83 w 100"/>
                <a:gd name="T55" fmla="*/ 164 h 165"/>
                <a:gd name="T56" fmla="*/ 77 w 100"/>
                <a:gd name="T57" fmla="*/ 164 h 165"/>
                <a:gd name="T58" fmla="*/ 64 w 100"/>
                <a:gd name="T59" fmla="*/ 155 h 165"/>
                <a:gd name="T60" fmla="*/ 38 w 100"/>
                <a:gd name="T61" fmla="*/ 138 h 165"/>
                <a:gd name="T62" fmla="*/ 30 w 100"/>
                <a:gd name="T63" fmla="*/ 130 h 165"/>
                <a:gd name="T64" fmla="*/ 28 w 100"/>
                <a:gd name="T65" fmla="*/ 125 h 165"/>
                <a:gd name="T66" fmla="*/ 28 w 100"/>
                <a:gd name="T67" fmla="*/ 121 h 165"/>
                <a:gd name="T68" fmla="*/ 26 w 100"/>
                <a:gd name="T69" fmla="*/ 116 h 165"/>
                <a:gd name="T70" fmla="*/ 24 w 100"/>
                <a:gd name="T71" fmla="*/ 109 h 165"/>
                <a:gd name="T72" fmla="*/ 21 w 100"/>
                <a:gd name="T73" fmla="*/ 105 h 165"/>
                <a:gd name="T74" fmla="*/ 16 w 100"/>
                <a:gd name="T75" fmla="*/ 103 h 165"/>
                <a:gd name="T76" fmla="*/ 9 w 100"/>
                <a:gd name="T77" fmla="*/ 93 h 165"/>
                <a:gd name="T78" fmla="*/ 4 w 100"/>
                <a:gd name="T79" fmla="*/ 83 h 165"/>
                <a:gd name="T80" fmla="*/ 1 w 100"/>
                <a:gd name="T81" fmla="*/ 75 h 165"/>
                <a:gd name="T82" fmla="*/ 7 w 100"/>
                <a:gd name="T83" fmla="*/ 74 h 165"/>
                <a:gd name="T84" fmla="*/ 7 w 100"/>
                <a:gd name="T85" fmla="*/ 71 h 165"/>
                <a:gd name="T86" fmla="*/ 1 w 100"/>
                <a:gd name="T87" fmla="*/ 61 h 165"/>
                <a:gd name="T88" fmla="*/ 0 w 100"/>
                <a:gd name="T89" fmla="*/ 46 h 165"/>
                <a:gd name="T90" fmla="*/ 8 w 100"/>
                <a:gd name="T91" fmla="*/ 20 h 165"/>
                <a:gd name="T92" fmla="*/ 20 w 100"/>
                <a:gd name="T93" fmla="*/ 14 h 165"/>
                <a:gd name="T94" fmla="*/ 29 w 100"/>
                <a:gd name="T95" fmla="*/ 4 h 1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00" h="165">
                  <a:moveTo>
                    <a:pt x="38" y="0"/>
                  </a:moveTo>
                  <a:lnTo>
                    <a:pt x="51" y="2"/>
                  </a:lnTo>
                  <a:lnTo>
                    <a:pt x="63" y="3"/>
                  </a:lnTo>
                  <a:lnTo>
                    <a:pt x="67" y="3"/>
                  </a:lnTo>
                  <a:lnTo>
                    <a:pt x="71" y="4"/>
                  </a:lnTo>
                  <a:lnTo>
                    <a:pt x="73" y="4"/>
                  </a:lnTo>
                  <a:lnTo>
                    <a:pt x="77" y="4"/>
                  </a:lnTo>
                  <a:lnTo>
                    <a:pt x="79" y="4"/>
                  </a:lnTo>
                  <a:lnTo>
                    <a:pt x="80" y="4"/>
                  </a:lnTo>
                  <a:lnTo>
                    <a:pt x="79" y="4"/>
                  </a:lnTo>
                  <a:lnTo>
                    <a:pt x="77" y="6"/>
                  </a:lnTo>
                  <a:lnTo>
                    <a:pt x="77" y="6"/>
                  </a:lnTo>
                  <a:lnTo>
                    <a:pt x="77" y="6"/>
                  </a:lnTo>
                  <a:lnTo>
                    <a:pt x="79" y="6"/>
                  </a:lnTo>
                  <a:lnTo>
                    <a:pt x="80" y="6"/>
                  </a:lnTo>
                  <a:lnTo>
                    <a:pt x="81" y="7"/>
                  </a:lnTo>
                  <a:lnTo>
                    <a:pt x="84" y="8"/>
                  </a:lnTo>
                  <a:lnTo>
                    <a:pt x="86" y="10"/>
                  </a:lnTo>
                  <a:lnTo>
                    <a:pt x="89" y="11"/>
                  </a:lnTo>
                  <a:lnTo>
                    <a:pt x="90" y="12"/>
                  </a:lnTo>
                  <a:lnTo>
                    <a:pt x="90" y="14"/>
                  </a:lnTo>
                  <a:lnTo>
                    <a:pt x="90" y="14"/>
                  </a:lnTo>
                  <a:lnTo>
                    <a:pt x="89" y="14"/>
                  </a:lnTo>
                  <a:lnTo>
                    <a:pt x="88" y="14"/>
                  </a:lnTo>
                  <a:lnTo>
                    <a:pt x="85" y="14"/>
                  </a:lnTo>
                  <a:lnTo>
                    <a:pt x="84" y="14"/>
                  </a:lnTo>
                  <a:lnTo>
                    <a:pt x="85" y="14"/>
                  </a:lnTo>
                  <a:lnTo>
                    <a:pt x="86" y="15"/>
                  </a:lnTo>
                  <a:lnTo>
                    <a:pt x="88" y="17"/>
                  </a:lnTo>
                  <a:lnTo>
                    <a:pt x="90" y="21"/>
                  </a:lnTo>
                  <a:lnTo>
                    <a:pt x="92" y="24"/>
                  </a:lnTo>
                  <a:lnTo>
                    <a:pt x="92" y="27"/>
                  </a:lnTo>
                  <a:lnTo>
                    <a:pt x="93" y="29"/>
                  </a:lnTo>
                  <a:lnTo>
                    <a:pt x="93" y="31"/>
                  </a:lnTo>
                  <a:lnTo>
                    <a:pt x="93" y="31"/>
                  </a:lnTo>
                  <a:lnTo>
                    <a:pt x="92" y="31"/>
                  </a:lnTo>
                  <a:lnTo>
                    <a:pt x="90" y="29"/>
                  </a:lnTo>
                  <a:lnTo>
                    <a:pt x="86" y="28"/>
                  </a:lnTo>
                  <a:lnTo>
                    <a:pt x="90" y="34"/>
                  </a:lnTo>
                  <a:lnTo>
                    <a:pt x="93" y="40"/>
                  </a:lnTo>
                  <a:lnTo>
                    <a:pt x="96" y="49"/>
                  </a:lnTo>
                  <a:lnTo>
                    <a:pt x="96" y="58"/>
                  </a:lnTo>
                  <a:lnTo>
                    <a:pt x="96" y="61"/>
                  </a:lnTo>
                  <a:lnTo>
                    <a:pt x="96" y="61"/>
                  </a:lnTo>
                  <a:lnTo>
                    <a:pt x="97" y="61"/>
                  </a:lnTo>
                  <a:lnTo>
                    <a:pt x="98" y="61"/>
                  </a:lnTo>
                  <a:lnTo>
                    <a:pt x="100" y="62"/>
                  </a:lnTo>
                  <a:lnTo>
                    <a:pt x="100" y="65"/>
                  </a:lnTo>
                  <a:lnTo>
                    <a:pt x="100" y="67"/>
                  </a:lnTo>
                  <a:lnTo>
                    <a:pt x="100" y="70"/>
                  </a:lnTo>
                  <a:lnTo>
                    <a:pt x="100" y="72"/>
                  </a:lnTo>
                  <a:lnTo>
                    <a:pt x="100" y="76"/>
                  </a:lnTo>
                  <a:lnTo>
                    <a:pt x="100" y="79"/>
                  </a:lnTo>
                  <a:lnTo>
                    <a:pt x="100" y="82"/>
                  </a:lnTo>
                  <a:lnTo>
                    <a:pt x="100" y="83"/>
                  </a:lnTo>
                  <a:lnTo>
                    <a:pt x="98" y="84"/>
                  </a:lnTo>
                  <a:lnTo>
                    <a:pt x="98" y="84"/>
                  </a:lnTo>
                  <a:lnTo>
                    <a:pt x="98" y="86"/>
                  </a:lnTo>
                  <a:lnTo>
                    <a:pt x="98" y="88"/>
                  </a:lnTo>
                  <a:lnTo>
                    <a:pt x="98" y="91"/>
                  </a:lnTo>
                  <a:lnTo>
                    <a:pt x="97" y="95"/>
                  </a:lnTo>
                  <a:lnTo>
                    <a:pt x="97" y="100"/>
                  </a:lnTo>
                  <a:lnTo>
                    <a:pt x="97" y="103"/>
                  </a:lnTo>
                  <a:lnTo>
                    <a:pt x="97" y="105"/>
                  </a:lnTo>
                  <a:lnTo>
                    <a:pt x="96" y="109"/>
                  </a:lnTo>
                  <a:lnTo>
                    <a:pt x="93" y="116"/>
                  </a:lnTo>
                  <a:lnTo>
                    <a:pt x="90" y="122"/>
                  </a:lnTo>
                  <a:lnTo>
                    <a:pt x="88" y="127"/>
                  </a:lnTo>
                  <a:lnTo>
                    <a:pt x="86" y="130"/>
                  </a:lnTo>
                  <a:lnTo>
                    <a:pt x="88" y="133"/>
                  </a:lnTo>
                  <a:lnTo>
                    <a:pt x="89" y="134"/>
                  </a:lnTo>
                  <a:lnTo>
                    <a:pt x="89" y="135"/>
                  </a:lnTo>
                  <a:lnTo>
                    <a:pt x="89" y="135"/>
                  </a:lnTo>
                  <a:lnTo>
                    <a:pt x="90" y="137"/>
                  </a:lnTo>
                  <a:lnTo>
                    <a:pt x="89" y="139"/>
                  </a:lnTo>
                  <a:lnTo>
                    <a:pt x="88" y="143"/>
                  </a:lnTo>
                  <a:lnTo>
                    <a:pt x="88" y="147"/>
                  </a:lnTo>
                  <a:lnTo>
                    <a:pt x="86" y="151"/>
                  </a:lnTo>
                  <a:lnTo>
                    <a:pt x="85" y="154"/>
                  </a:lnTo>
                  <a:lnTo>
                    <a:pt x="85" y="156"/>
                  </a:lnTo>
                  <a:lnTo>
                    <a:pt x="84" y="158"/>
                  </a:lnTo>
                  <a:lnTo>
                    <a:pt x="84" y="160"/>
                  </a:lnTo>
                  <a:lnTo>
                    <a:pt x="84" y="163"/>
                  </a:lnTo>
                  <a:lnTo>
                    <a:pt x="83" y="164"/>
                  </a:lnTo>
                  <a:lnTo>
                    <a:pt x="81" y="165"/>
                  </a:lnTo>
                  <a:lnTo>
                    <a:pt x="80" y="165"/>
                  </a:lnTo>
                  <a:lnTo>
                    <a:pt x="77" y="164"/>
                  </a:lnTo>
                  <a:lnTo>
                    <a:pt x="75" y="161"/>
                  </a:lnTo>
                  <a:lnTo>
                    <a:pt x="71" y="159"/>
                  </a:lnTo>
                  <a:lnTo>
                    <a:pt x="64" y="155"/>
                  </a:lnTo>
                  <a:lnTo>
                    <a:pt x="55" y="148"/>
                  </a:lnTo>
                  <a:lnTo>
                    <a:pt x="46" y="143"/>
                  </a:lnTo>
                  <a:lnTo>
                    <a:pt x="38" y="138"/>
                  </a:lnTo>
                  <a:lnTo>
                    <a:pt x="35" y="137"/>
                  </a:lnTo>
                  <a:lnTo>
                    <a:pt x="33" y="133"/>
                  </a:lnTo>
                  <a:lnTo>
                    <a:pt x="30" y="130"/>
                  </a:lnTo>
                  <a:lnTo>
                    <a:pt x="29" y="127"/>
                  </a:lnTo>
                  <a:lnTo>
                    <a:pt x="28" y="126"/>
                  </a:lnTo>
                  <a:lnTo>
                    <a:pt x="28" y="125"/>
                  </a:lnTo>
                  <a:lnTo>
                    <a:pt x="28" y="125"/>
                  </a:lnTo>
                  <a:lnTo>
                    <a:pt x="28" y="123"/>
                  </a:lnTo>
                  <a:lnTo>
                    <a:pt x="28" y="121"/>
                  </a:lnTo>
                  <a:lnTo>
                    <a:pt x="28" y="118"/>
                  </a:lnTo>
                  <a:lnTo>
                    <a:pt x="26" y="117"/>
                  </a:lnTo>
                  <a:lnTo>
                    <a:pt x="26" y="116"/>
                  </a:lnTo>
                  <a:lnTo>
                    <a:pt x="26" y="114"/>
                  </a:lnTo>
                  <a:lnTo>
                    <a:pt x="25" y="112"/>
                  </a:lnTo>
                  <a:lnTo>
                    <a:pt x="24" y="109"/>
                  </a:lnTo>
                  <a:lnTo>
                    <a:pt x="22" y="106"/>
                  </a:lnTo>
                  <a:lnTo>
                    <a:pt x="21" y="106"/>
                  </a:lnTo>
                  <a:lnTo>
                    <a:pt x="21" y="105"/>
                  </a:lnTo>
                  <a:lnTo>
                    <a:pt x="18" y="105"/>
                  </a:lnTo>
                  <a:lnTo>
                    <a:pt x="17" y="104"/>
                  </a:lnTo>
                  <a:lnTo>
                    <a:pt x="16" y="103"/>
                  </a:lnTo>
                  <a:lnTo>
                    <a:pt x="13" y="100"/>
                  </a:lnTo>
                  <a:lnTo>
                    <a:pt x="12" y="97"/>
                  </a:lnTo>
                  <a:lnTo>
                    <a:pt x="9" y="93"/>
                  </a:lnTo>
                  <a:lnTo>
                    <a:pt x="7" y="89"/>
                  </a:lnTo>
                  <a:lnTo>
                    <a:pt x="5" y="86"/>
                  </a:lnTo>
                  <a:lnTo>
                    <a:pt x="4" y="83"/>
                  </a:lnTo>
                  <a:lnTo>
                    <a:pt x="1" y="79"/>
                  </a:lnTo>
                  <a:lnTo>
                    <a:pt x="1" y="76"/>
                  </a:lnTo>
                  <a:lnTo>
                    <a:pt x="1" y="75"/>
                  </a:lnTo>
                  <a:lnTo>
                    <a:pt x="3" y="74"/>
                  </a:lnTo>
                  <a:lnTo>
                    <a:pt x="5" y="74"/>
                  </a:lnTo>
                  <a:lnTo>
                    <a:pt x="7" y="74"/>
                  </a:lnTo>
                  <a:lnTo>
                    <a:pt x="8" y="74"/>
                  </a:lnTo>
                  <a:lnTo>
                    <a:pt x="8" y="74"/>
                  </a:lnTo>
                  <a:lnTo>
                    <a:pt x="7" y="71"/>
                  </a:lnTo>
                  <a:lnTo>
                    <a:pt x="5" y="68"/>
                  </a:lnTo>
                  <a:lnTo>
                    <a:pt x="4" y="66"/>
                  </a:lnTo>
                  <a:lnTo>
                    <a:pt x="1" y="61"/>
                  </a:lnTo>
                  <a:lnTo>
                    <a:pt x="0" y="55"/>
                  </a:lnTo>
                  <a:lnTo>
                    <a:pt x="0" y="51"/>
                  </a:lnTo>
                  <a:lnTo>
                    <a:pt x="0" y="46"/>
                  </a:lnTo>
                  <a:lnTo>
                    <a:pt x="1" y="38"/>
                  </a:lnTo>
                  <a:lnTo>
                    <a:pt x="4" y="28"/>
                  </a:lnTo>
                  <a:lnTo>
                    <a:pt x="8" y="20"/>
                  </a:lnTo>
                  <a:lnTo>
                    <a:pt x="12" y="16"/>
                  </a:lnTo>
                  <a:lnTo>
                    <a:pt x="16" y="14"/>
                  </a:lnTo>
                  <a:lnTo>
                    <a:pt x="20" y="14"/>
                  </a:lnTo>
                  <a:lnTo>
                    <a:pt x="21" y="12"/>
                  </a:lnTo>
                  <a:lnTo>
                    <a:pt x="25" y="7"/>
                  </a:lnTo>
                  <a:lnTo>
                    <a:pt x="29" y="4"/>
                  </a:lnTo>
                  <a:lnTo>
                    <a:pt x="33" y="2"/>
                  </a:lnTo>
                  <a:lnTo>
                    <a:pt x="38" y="0"/>
                  </a:lnTo>
                  <a:close/>
                </a:path>
              </a:pathLst>
            </a:custGeom>
            <a:solidFill>
              <a:srgbClr val="002CBA"/>
            </a:solidFill>
            <a:ln w="0">
              <a:solidFill>
                <a:schemeClr val="tx1">
                  <a:lumMod val="65000"/>
                  <a:lumOff val="35000"/>
                </a:schemeClr>
              </a:solidFill>
              <a:prstDash val="solid"/>
              <a:round/>
              <a:headEnd/>
              <a:tailEnd/>
            </a:ln>
          </p:spPr>
          <p:txBody>
            <a:bodyPr vert="horz" wrap="square" lIns="68580" tIns="34290" rIns="68580" bIns="34290" numCol="1" anchor="t" anchorCtr="0" compatLnSpc="1">
              <a:prstTxWarp prst="textNoShape">
                <a:avLst/>
              </a:prstTxWarp>
            </a:bodyPr>
            <a:lstStyle/>
            <a:p>
              <a:endParaRPr lang="en-US" sz="1350">
                <a:latin typeface="Proxima Nova Rg" panose="02000506030000020004" pitchFamily="50" charset="0"/>
              </a:endParaRPr>
            </a:p>
          </p:txBody>
        </p:sp>
        <p:sp>
          <p:nvSpPr>
            <p:cNvPr id="10" name="Freeform 145">
              <a:extLst>
                <a:ext uri="{FF2B5EF4-FFF2-40B4-BE49-F238E27FC236}">
                  <a16:creationId xmlns="" xmlns:a16="http://schemas.microsoft.com/office/drawing/2014/main" id="{6A1969C9-CE71-4E96-A34D-982859DA20D5}"/>
                </a:ext>
              </a:extLst>
            </p:cNvPr>
            <p:cNvSpPr>
              <a:spLocks/>
            </p:cNvSpPr>
            <p:nvPr/>
          </p:nvSpPr>
          <p:spPr bwMode="auto">
            <a:xfrm>
              <a:off x="4189949" y="2978017"/>
              <a:ext cx="170251" cy="192702"/>
            </a:xfrm>
            <a:custGeom>
              <a:avLst/>
              <a:gdLst>
                <a:gd name="T0" fmla="*/ 6 w 91"/>
                <a:gd name="T1" fmla="*/ 0 h 103"/>
                <a:gd name="T2" fmla="*/ 7 w 91"/>
                <a:gd name="T3" fmla="*/ 2 h 103"/>
                <a:gd name="T4" fmla="*/ 11 w 91"/>
                <a:gd name="T5" fmla="*/ 8 h 103"/>
                <a:gd name="T6" fmla="*/ 16 w 91"/>
                <a:gd name="T7" fmla="*/ 13 h 103"/>
                <a:gd name="T8" fmla="*/ 33 w 91"/>
                <a:gd name="T9" fmla="*/ 23 h 103"/>
                <a:gd name="T10" fmla="*/ 49 w 91"/>
                <a:gd name="T11" fmla="*/ 34 h 103"/>
                <a:gd name="T12" fmla="*/ 55 w 91"/>
                <a:gd name="T13" fmla="*/ 39 h 103"/>
                <a:gd name="T14" fmla="*/ 59 w 91"/>
                <a:gd name="T15" fmla="*/ 40 h 103"/>
                <a:gd name="T16" fmla="*/ 62 w 91"/>
                <a:gd name="T17" fmla="*/ 38 h 103"/>
                <a:gd name="T18" fmla="*/ 62 w 91"/>
                <a:gd name="T19" fmla="*/ 33 h 103"/>
                <a:gd name="T20" fmla="*/ 63 w 91"/>
                <a:gd name="T21" fmla="*/ 29 h 103"/>
                <a:gd name="T22" fmla="*/ 66 w 91"/>
                <a:gd name="T23" fmla="*/ 22 h 103"/>
                <a:gd name="T24" fmla="*/ 67 w 91"/>
                <a:gd name="T25" fmla="*/ 14 h 103"/>
                <a:gd name="T26" fmla="*/ 68 w 91"/>
                <a:gd name="T27" fmla="*/ 13 h 103"/>
                <a:gd name="T28" fmla="*/ 72 w 91"/>
                <a:gd name="T29" fmla="*/ 30 h 103"/>
                <a:gd name="T30" fmla="*/ 74 w 91"/>
                <a:gd name="T31" fmla="*/ 33 h 103"/>
                <a:gd name="T32" fmla="*/ 75 w 91"/>
                <a:gd name="T33" fmla="*/ 38 h 103"/>
                <a:gd name="T34" fmla="*/ 83 w 91"/>
                <a:gd name="T35" fmla="*/ 57 h 103"/>
                <a:gd name="T36" fmla="*/ 88 w 91"/>
                <a:gd name="T37" fmla="*/ 81 h 103"/>
                <a:gd name="T38" fmla="*/ 91 w 91"/>
                <a:gd name="T39" fmla="*/ 101 h 103"/>
                <a:gd name="T40" fmla="*/ 89 w 91"/>
                <a:gd name="T41" fmla="*/ 101 h 103"/>
                <a:gd name="T42" fmla="*/ 84 w 91"/>
                <a:gd name="T43" fmla="*/ 89 h 103"/>
                <a:gd name="T44" fmla="*/ 79 w 91"/>
                <a:gd name="T45" fmla="*/ 76 h 103"/>
                <a:gd name="T46" fmla="*/ 75 w 91"/>
                <a:gd name="T47" fmla="*/ 61 h 103"/>
                <a:gd name="T48" fmla="*/ 71 w 91"/>
                <a:gd name="T49" fmla="*/ 47 h 103"/>
                <a:gd name="T50" fmla="*/ 78 w 91"/>
                <a:gd name="T51" fmla="*/ 53 h 103"/>
                <a:gd name="T52" fmla="*/ 76 w 91"/>
                <a:gd name="T53" fmla="*/ 51 h 103"/>
                <a:gd name="T54" fmla="*/ 72 w 91"/>
                <a:gd name="T55" fmla="*/ 44 h 103"/>
                <a:gd name="T56" fmla="*/ 71 w 91"/>
                <a:gd name="T57" fmla="*/ 40 h 103"/>
                <a:gd name="T58" fmla="*/ 71 w 91"/>
                <a:gd name="T59" fmla="*/ 36 h 103"/>
                <a:gd name="T60" fmla="*/ 70 w 91"/>
                <a:gd name="T61" fmla="*/ 33 h 103"/>
                <a:gd name="T62" fmla="*/ 67 w 91"/>
                <a:gd name="T63" fmla="*/ 33 h 103"/>
                <a:gd name="T64" fmla="*/ 66 w 91"/>
                <a:gd name="T65" fmla="*/ 36 h 103"/>
                <a:gd name="T66" fmla="*/ 64 w 91"/>
                <a:gd name="T67" fmla="*/ 40 h 103"/>
                <a:gd name="T68" fmla="*/ 64 w 91"/>
                <a:gd name="T69" fmla="*/ 44 h 103"/>
                <a:gd name="T70" fmla="*/ 64 w 91"/>
                <a:gd name="T71" fmla="*/ 46 h 103"/>
                <a:gd name="T72" fmla="*/ 61 w 91"/>
                <a:gd name="T73" fmla="*/ 47 h 103"/>
                <a:gd name="T74" fmla="*/ 57 w 91"/>
                <a:gd name="T75" fmla="*/ 47 h 103"/>
                <a:gd name="T76" fmla="*/ 55 w 91"/>
                <a:gd name="T77" fmla="*/ 44 h 103"/>
                <a:gd name="T78" fmla="*/ 51 w 91"/>
                <a:gd name="T79" fmla="*/ 42 h 103"/>
                <a:gd name="T80" fmla="*/ 50 w 91"/>
                <a:gd name="T81" fmla="*/ 39 h 103"/>
                <a:gd name="T82" fmla="*/ 49 w 91"/>
                <a:gd name="T83" fmla="*/ 42 h 103"/>
                <a:gd name="T84" fmla="*/ 46 w 91"/>
                <a:gd name="T85" fmla="*/ 47 h 103"/>
                <a:gd name="T86" fmla="*/ 43 w 91"/>
                <a:gd name="T87" fmla="*/ 51 h 103"/>
                <a:gd name="T88" fmla="*/ 42 w 91"/>
                <a:gd name="T89" fmla="*/ 55 h 103"/>
                <a:gd name="T90" fmla="*/ 45 w 91"/>
                <a:gd name="T91" fmla="*/ 52 h 103"/>
                <a:gd name="T92" fmla="*/ 49 w 91"/>
                <a:gd name="T93" fmla="*/ 51 h 103"/>
                <a:gd name="T94" fmla="*/ 53 w 91"/>
                <a:gd name="T95" fmla="*/ 52 h 103"/>
                <a:gd name="T96" fmla="*/ 55 w 91"/>
                <a:gd name="T97" fmla="*/ 53 h 103"/>
                <a:gd name="T98" fmla="*/ 59 w 91"/>
                <a:gd name="T99" fmla="*/ 63 h 103"/>
                <a:gd name="T100" fmla="*/ 66 w 91"/>
                <a:gd name="T101" fmla="*/ 81 h 103"/>
                <a:gd name="T102" fmla="*/ 72 w 91"/>
                <a:gd name="T103" fmla="*/ 95 h 103"/>
                <a:gd name="T104" fmla="*/ 71 w 91"/>
                <a:gd name="T105" fmla="*/ 94 h 103"/>
                <a:gd name="T106" fmla="*/ 59 w 91"/>
                <a:gd name="T107" fmla="*/ 80 h 103"/>
                <a:gd name="T108" fmla="*/ 43 w 91"/>
                <a:gd name="T109" fmla="*/ 60 h 103"/>
                <a:gd name="T110" fmla="*/ 32 w 91"/>
                <a:gd name="T111" fmla="*/ 44 h 103"/>
                <a:gd name="T112" fmla="*/ 24 w 91"/>
                <a:gd name="T113" fmla="*/ 36 h 103"/>
                <a:gd name="T114" fmla="*/ 9 w 91"/>
                <a:gd name="T115" fmla="*/ 26 h 103"/>
                <a:gd name="T116" fmla="*/ 2 w 91"/>
                <a:gd name="T117" fmla="*/ 18 h 103"/>
                <a:gd name="T118" fmla="*/ 0 w 91"/>
                <a:gd name="T119" fmla="*/ 14 h 103"/>
                <a:gd name="T120" fmla="*/ 0 w 91"/>
                <a:gd name="T121" fmla="*/ 12 h 103"/>
                <a:gd name="T122" fmla="*/ 2 w 91"/>
                <a:gd name="T123" fmla="*/ 12 h 103"/>
                <a:gd name="T124" fmla="*/ 6 w 91"/>
                <a:gd name="T125" fmla="*/ 0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91" h="103">
                  <a:moveTo>
                    <a:pt x="6" y="0"/>
                  </a:moveTo>
                  <a:lnTo>
                    <a:pt x="6" y="0"/>
                  </a:lnTo>
                  <a:lnTo>
                    <a:pt x="6" y="1"/>
                  </a:lnTo>
                  <a:lnTo>
                    <a:pt x="7" y="2"/>
                  </a:lnTo>
                  <a:lnTo>
                    <a:pt x="8" y="5"/>
                  </a:lnTo>
                  <a:lnTo>
                    <a:pt x="11" y="8"/>
                  </a:lnTo>
                  <a:lnTo>
                    <a:pt x="13" y="12"/>
                  </a:lnTo>
                  <a:lnTo>
                    <a:pt x="16" y="13"/>
                  </a:lnTo>
                  <a:lnTo>
                    <a:pt x="24" y="18"/>
                  </a:lnTo>
                  <a:lnTo>
                    <a:pt x="33" y="23"/>
                  </a:lnTo>
                  <a:lnTo>
                    <a:pt x="42" y="30"/>
                  </a:lnTo>
                  <a:lnTo>
                    <a:pt x="49" y="34"/>
                  </a:lnTo>
                  <a:lnTo>
                    <a:pt x="53" y="36"/>
                  </a:lnTo>
                  <a:lnTo>
                    <a:pt x="55" y="39"/>
                  </a:lnTo>
                  <a:lnTo>
                    <a:pt x="58" y="40"/>
                  </a:lnTo>
                  <a:lnTo>
                    <a:pt x="59" y="40"/>
                  </a:lnTo>
                  <a:lnTo>
                    <a:pt x="61" y="39"/>
                  </a:lnTo>
                  <a:lnTo>
                    <a:pt x="62" y="38"/>
                  </a:lnTo>
                  <a:lnTo>
                    <a:pt x="62" y="35"/>
                  </a:lnTo>
                  <a:lnTo>
                    <a:pt x="62" y="33"/>
                  </a:lnTo>
                  <a:lnTo>
                    <a:pt x="63" y="31"/>
                  </a:lnTo>
                  <a:lnTo>
                    <a:pt x="63" y="29"/>
                  </a:lnTo>
                  <a:lnTo>
                    <a:pt x="64" y="26"/>
                  </a:lnTo>
                  <a:lnTo>
                    <a:pt x="66" y="22"/>
                  </a:lnTo>
                  <a:lnTo>
                    <a:pt x="66" y="18"/>
                  </a:lnTo>
                  <a:lnTo>
                    <a:pt x="67" y="14"/>
                  </a:lnTo>
                  <a:lnTo>
                    <a:pt x="68" y="12"/>
                  </a:lnTo>
                  <a:lnTo>
                    <a:pt x="68" y="13"/>
                  </a:lnTo>
                  <a:lnTo>
                    <a:pt x="72" y="30"/>
                  </a:lnTo>
                  <a:lnTo>
                    <a:pt x="72" y="30"/>
                  </a:lnTo>
                  <a:lnTo>
                    <a:pt x="74" y="31"/>
                  </a:lnTo>
                  <a:lnTo>
                    <a:pt x="74" y="33"/>
                  </a:lnTo>
                  <a:lnTo>
                    <a:pt x="74" y="34"/>
                  </a:lnTo>
                  <a:lnTo>
                    <a:pt x="75" y="38"/>
                  </a:lnTo>
                  <a:lnTo>
                    <a:pt x="79" y="47"/>
                  </a:lnTo>
                  <a:lnTo>
                    <a:pt x="83" y="57"/>
                  </a:lnTo>
                  <a:lnTo>
                    <a:pt x="85" y="70"/>
                  </a:lnTo>
                  <a:lnTo>
                    <a:pt x="88" y="81"/>
                  </a:lnTo>
                  <a:lnTo>
                    <a:pt x="89" y="94"/>
                  </a:lnTo>
                  <a:lnTo>
                    <a:pt x="91" y="101"/>
                  </a:lnTo>
                  <a:lnTo>
                    <a:pt x="91" y="103"/>
                  </a:lnTo>
                  <a:lnTo>
                    <a:pt x="89" y="101"/>
                  </a:lnTo>
                  <a:lnTo>
                    <a:pt x="87" y="95"/>
                  </a:lnTo>
                  <a:lnTo>
                    <a:pt x="84" y="89"/>
                  </a:lnTo>
                  <a:lnTo>
                    <a:pt x="81" y="81"/>
                  </a:lnTo>
                  <a:lnTo>
                    <a:pt x="79" y="76"/>
                  </a:lnTo>
                  <a:lnTo>
                    <a:pt x="78" y="69"/>
                  </a:lnTo>
                  <a:lnTo>
                    <a:pt x="75" y="61"/>
                  </a:lnTo>
                  <a:lnTo>
                    <a:pt x="72" y="52"/>
                  </a:lnTo>
                  <a:lnTo>
                    <a:pt x="71" y="47"/>
                  </a:lnTo>
                  <a:lnTo>
                    <a:pt x="70" y="44"/>
                  </a:lnTo>
                  <a:lnTo>
                    <a:pt x="78" y="53"/>
                  </a:lnTo>
                  <a:lnTo>
                    <a:pt x="78" y="52"/>
                  </a:lnTo>
                  <a:lnTo>
                    <a:pt x="76" y="51"/>
                  </a:lnTo>
                  <a:lnTo>
                    <a:pt x="74" y="48"/>
                  </a:lnTo>
                  <a:lnTo>
                    <a:pt x="72" y="44"/>
                  </a:lnTo>
                  <a:lnTo>
                    <a:pt x="71" y="43"/>
                  </a:lnTo>
                  <a:lnTo>
                    <a:pt x="71" y="40"/>
                  </a:lnTo>
                  <a:lnTo>
                    <a:pt x="71" y="38"/>
                  </a:lnTo>
                  <a:lnTo>
                    <a:pt x="71" y="36"/>
                  </a:lnTo>
                  <a:lnTo>
                    <a:pt x="70" y="34"/>
                  </a:lnTo>
                  <a:lnTo>
                    <a:pt x="70" y="33"/>
                  </a:lnTo>
                  <a:lnTo>
                    <a:pt x="68" y="31"/>
                  </a:lnTo>
                  <a:lnTo>
                    <a:pt x="67" y="33"/>
                  </a:lnTo>
                  <a:lnTo>
                    <a:pt x="66" y="35"/>
                  </a:lnTo>
                  <a:lnTo>
                    <a:pt x="66" y="36"/>
                  </a:lnTo>
                  <a:lnTo>
                    <a:pt x="64" y="38"/>
                  </a:lnTo>
                  <a:lnTo>
                    <a:pt x="64" y="40"/>
                  </a:lnTo>
                  <a:lnTo>
                    <a:pt x="64" y="42"/>
                  </a:lnTo>
                  <a:lnTo>
                    <a:pt x="64" y="44"/>
                  </a:lnTo>
                  <a:lnTo>
                    <a:pt x="64" y="46"/>
                  </a:lnTo>
                  <a:lnTo>
                    <a:pt x="64" y="46"/>
                  </a:lnTo>
                  <a:lnTo>
                    <a:pt x="62" y="46"/>
                  </a:lnTo>
                  <a:lnTo>
                    <a:pt x="61" y="47"/>
                  </a:lnTo>
                  <a:lnTo>
                    <a:pt x="58" y="47"/>
                  </a:lnTo>
                  <a:lnTo>
                    <a:pt x="57" y="47"/>
                  </a:lnTo>
                  <a:lnTo>
                    <a:pt x="57" y="47"/>
                  </a:lnTo>
                  <a:lnTo>
                    <a:pt x="55" y="44"/>
                  </a:lnTo>
                  <a:lnTo>
                    <a:pt x="53" y="43"/>
                  </a:lnTo>
                  <a:lnTo>
                    <a:pt x="51" y="42"/>
                  </a:lnTo>
                  <a:lnTo>
                    <a:pt x="50" y="40"/>
                  </a:lnTo>
                  <a:lnTo>
                    <a:pt x="50" y="39"/>
                  </a:lnTo>
                  <a:lnTo>
                    <a:pt x="50" y="40"/>
                  </a:lnTo>
                  <a:lnTo>
                    <a:pt x="49" y="42"/>
                  </a:lnTo>
                  <a:lnTo>
                    <a:pt x="47" y="44"/>
                  </a:lnTo>
                  <a:lnTo>
                    <a:pt x="46" y="47"/>
                  </a:lnTo>
                  <a:lnTo>
                    <a:pt x="45" y="50"/>
                  </a:lnTo>
                  <a:lnTo>
                    <a:pt x="43" y="51"/>
                  </a:lnTo>
                  <a:lnTo>
                    <a:pt x="43" y="53"/>
                  </a:lnTo>
                  <a:lnTo>
                    <a:pt x="42" y="55"/>
                  </a:lnTo>
                  <a:lnTo>
                    <a:pt x="42" y="53"/>
                  </a:lnTo>
                  <a:lnTo>
                    <a:pt x="45" y="52"/>
                  </a:lnTo>
                  <a:lnTo>
                    <a:pt x="46" y="51"/>
                  </a:lnTo>
                  <a:lnTo>
                    <a:pt x="49" y="51"/>
                  </a:lnTo>
                  <a:lnTo>
                    <a:pt x="50" y="51"/>
                  </a:lnTo>
                  <a:lnTo>
                    <a:pt x="53" y="52"/>
                  </a:lnTo>
                  <a:lnTo>
                    <a:pt x="54" y="53"/>
                  </a:lnTo>
                  <a:lnTo>
                    <a:pt x="55" y="53"/>
                  </a:lnTo>
                  <a:lnTo>
                    <a:pt x="57" y="56"/>
                  </a:lnTo>
                  <a:lnTo>
                    <a:pt x="59" y="63"/>
                  </a:lnTo>
                  <a:lnTo>
                    <a:pt x="62" y="72"/>
                  </a:lnTo>
                  <a:lnTo>
                    <a:pt x="66" y="81"/>
                  </a:lnTo>
                  <a:lnTo>
                    <a:pt x="70" y="90"/>
                  </a:lnTo>
                  <a:lnTo>
                    <a:pt x="72" y="95"/>
                  </a:lnTo>
                  <a:lnTo>
                    <a:pt x="72" y="98"/>
                  </a:lnTo>
                  <a:lnTo>
                    <a:pt x="71" y="94"/>
                  </a:lnTo>
                  <a:lnTo>
                    <a:pt x="66" y="89"/>
                  </a:lnTo>
                  <a:lnTo>
                    <a:pt x="59" y="80"/>
                  </a:lnTo>
                  <a:lnTo>
                    <a:pt x="51" y="70"/>
                  </a:lnTo>
                  <a:lnTo>
                    <a:pt x="43" y="60"/>
                  </a:lnTo>
                  <a:lnTo>
                    <a:pt x="37" y="51"/>
                  </a:lnTo>
                  <a:lnTo>
                    <a:pt x="32" y="44"/>
                  </a:lnTo>
                  <a:lnTo>
                    <a:pt x="28" y="40"/>
                  </a:lnTo>
                  <a:lnTo>
                    <a:pt x="24" y="36"/>
                  </a:lnTo>
                  <a:lnTo>
                    <a:pt x="17" y="31"/>
                  </a:lnTo>
                  <a:lnTo>
                    <a:pt x="9" y="26"/>
                  </a:lnTo>
                  <a:lnTo>
                    <a:pt x="4" y="21"/>
                  </a:lnTo>
                  <a:lnTo>
                    <a:pt x="2" y="18"/>
                  </a:lnTo>
                  <a:lnTo>
                    <a:pt x="0" y="15"/>
                  </a:lnTo>
                  <a:lnTo>
                    <a:pt x="0" y="14"/>
                  </a:lnTo>
                  <a:lnTo>
                    <a:pt x="0" y="13"/>
                  </a:lnTo>
                  <a:lnTo>
                    <a:pt x="0" y="12"/>
                  </a:lnTo>
                  <a:lnTo>
                    <a:pt x="2" y="12"/>
                  </a:lnTo>
                  <a:lnTo>
                    <a:pt x="2" y="12"/>
                  </a:lnTo>
                  <a:lnTo>
                    <a:pt x="4" y="1"/>
                  </a:lnTo>
                  <a:lnTo>
                    <a:pt x="6" y="0"/>
                  </a:lnTo>
                  <a:lnTo>
                    <a:pt x="6" y="0"/>
                  </a:lnTo>
                  <a:close/>
                </a:path>
              </a:pathLst>
            </a:custGeom>
            <a:solidFill>
              <a:srgbClr val="EAF0F0"/>
            </a:solidFill>
            <a:ln w="0">
              <a:solidFill>
                <a:srgbClr val="EAF0F0"/>
              </a:solidFill>
              <a:prstDash val="solid"/>
              <a:round/>
              <a:headEnd/>
              <a:tailEnd/>
            </a:ln>
          </p:spPr>
          <p:txBody>
            <a:bodyPr vert="horz" wrap="square" lIns="68580" tIns="34290" rIns="68580" bIns="34290" numCol="1" anchor="t" anchorCtr="0" compatLnSpc="1">
              <a:prstTxWarp prst="textNoShape">
                <a:avLst/>
              </a:prstTxWarp>
            </a:bodyPr>
            <a:lstStyle/>
            <a:p>
              <a:endParaRPr lang="en-US" sz="1350">
                <a:latin typeface="Proxima Nova Rg" panose="02000506030000020004" pitchFamily="50" charset="0"/>
              </a:endParaRPr>
            </a:p>
          </p:txBody>
        </p:sp>
        <p:sp>
          <p:nvSpPr>
            <p:cNvPr id="11" name="Freeform 146">
              <a:extLst>
                <a:ext uri="{FF2B5EF4-FFF2-40B4-BE49-F238E27FC236}">
                  <a16:creationId xmlns="" xmlns:a16="http://schemas.microsoft.com/office/drawing/2014/main" id="{8C187CF6-A652-4CA7-B74E-F86D02AA94A9}"/>
                </a:ext>
              </a:extLst>
            </p:cNvPr>
            <p:cNvSpPr>
              <a:spLocks/>
            </p:cNvSpPr>
            <p:nvPr/>
          </p:nvSpPr>
          <p:spPr bwMode="auto">
            <a:xfrm>
              <a:off x="4363941" y="3286713"/>
              <a:ext cx="39289" cy="95416"/>
            </a:xfrm>
            <a:custGeom>
              <a:avLst/>
              <a:gdLst>
                <a:gd name="T0" fmla="*/ 7 w 21"/>
                <a:gd name="T1" fmla="*/ 0 h 51"/>
                <a:gd name="T2" fmla="*/ 9 w 21"/>
                <a:gd name="T3" fmla="*/ 0 h 51"/>
                <a:gd name="T4" fmla="*/ 12 w 21"/>
                <a:gd name="T5" fmla="*/ 0 h 51"/>
                <a:gd name="T6" fmla="*/ 13 w 21"/>
                <a:gd name="T7" fmla="*/ 1 h 51"/>
                <a:gd name="T8" fmla="*/ 15 w 21"/>
                <a:gd name="T9" fmla="*/ 4 h 51"/>
                <a:gd name="T10" fmla="*/ 17 w 21"/>
                <a:gd name="T11" fmla="*/ 13 h 51"/>
                <a:gd name="T12" fmla="*/ 20 w 21"/>
                <a:gd name="T13" fmla="*/ 22 h 51"/>
                <a:gd name="T14" fmla="*/ 21 w 21"/>
                <a:gd name="T15" fmla="*/ 31 h 51"/>
                <a:gd name="T16" fmla="*/ 21 w 21"/>
                <a:gd name="T17" fmla="*/ 36 h 51"/>
                <a:gd name="T18" fmla="*/ 21 w 21"/>
                <a:gd name="T19" fmla="*/ 40 h 51"/>
                <a:gd name="T20" fmla="*/ 20 w 21"/>
                <a:gd name="T21" fmla="*/ 44 h 51"/>
                <a:gd name="T22" fmla="*/ 20 w 21"/>
                <a:gd name="T23" fmla="*/ 48 h 51"/>
                <a:gd name="T24" fmla="*/ 19 w 21"/>
                <a:gd name="T25" fmla="*/ 49 h 51"/>
                <a:gd name="T26" fmla="*/ 19 w 21"/>
                <a:gd name="T27" fmla="*/ 51 h 51"/>
                <a:gd name="T28" fmla="*/ 8 w 21"/>
                <a:gd name="T29" fmla="*/ 49 h 51"/>
                <a:gd name="T30" fmla="*/ 9 w 21"/>
                <a:gd name="T31" fmla="*/ 47 h 51"/>
                <a:gd name="T32" fmla="*/ 9 w 21"/>
                <a:gd name="T33" fmla="*/ 40 h 51"/>
                <a:gd name="T34" fmla="*/ 9 w 21"/>
                <a:gd name="T35" fmla="*/ 31 h 51"/>
                <a:gd name="T36" fmla="*/ 8 w 21"/>
                <a:gd name="T37" fmla="*/ 21 h 51"/>
                <a:gd name="T38" fmla="*/ 5 w 21"/>
                <a:gd name="T39" fmla="*/ 13 h 51"/>
                <a:gd name="T40" fmla="*/ 4 w 21"/>
                <a:gd name="T41" fmla="*/ 8 h 51"/>
                <a:gd name="T42" fmla="*/ 2 w 21"/>
                <a:gd name="T43" fmla="*/ 4 h 51"/>
                <a:gd name="T44" fmla="*/ 0 w 21"/>
                <a:gd name="T45" fmla="*/ 1 h 51"/>
                <a:gd name="T46" fmla="*/ 0 w 21"/>
                <a:gd name="T47" fmla="*/ 1 h 51"/>
                <a:gd name="T48" fmla="*/ 3 w 21"/>
                <a:gd name="T49" fmla="*/ 0 h 51"/>
                <a:gd name="T50" fmla="*/ 4 w 21"/>
                <a:gd name="T51" fmla="*/ 0 h 51"/>
                <a:gd name="T52" fmla="*/ 7 w 21"/>
                <a:gd name="T53" fmla="*/ 0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1" h="51">
                  <a:moveTo>
                    <a:pt x="7" y="0"/>
                  </a:moveTo>
                  <a:lnTo>
                    <a:pt x="9" y="0"/>
                  </a:lnTo>
                  <a:lnTo>
                    <a:pt x="12" y="0"/>
                  </a:lnTo>
                  <a:lnTo>
                    <a:pt x="13" y="1"/>
                  </a:lnTo>
                  <a:lnTo>
                    <a:pt x="15" y="4"/>
                  </a:lnTo>
                  <a:lnTo>
                    <a:pt x="17" y="13"/>
                  </a:lnTo>
                  <a:lnTo>
                    <a:pt x="20" y="22"/>
                  </a:lnTo>
                  <a:lnTo>
                    <a:pt x="21" y="31"/>
                  </a:lnTo>
                  <a:lnTo>
                    <a:pt x="21" y="36"/>
                  </a:lnTo>
                  <a:lnTo>
                    <a:pt x="21" y="40"/>
                  </a:lnTo>
                  <a:lnTo>
                    <a:pt x="20" y="44"/>
                  </a:lnTo>
                  <a:lnTo>
                    <a:pt x="20" y="48"/>
                  </a:lnTo>
                  <a:lnTo>
                    <a:pt x="19" y="49"/>
                  </a:lnTo>
                  <a:lnTo>
                    <a:pt x="19" y="51"/>
                  </a:lnTo>
                  <a:lnTo>
                    <a:pt x="8" y="49"/>
                  </a:lnTo>
                  <a:lnTo>
                    <a:pt x="9" y="47"/>
                  </a:lnTo>
                  <a:lnTo>
                    <a:pt x="9" y="40"/>
                  </a:lnTo>
                  <a:lnTo>
                    <a:pt x="9" y="31"/>
                  </a:lnTo>
                  <a:lnTo>
                    <a:pt x="8" y="21"/>
                  </a:lnTo>
                  <a:lnTo>
                    <a:pt x="5" y="13"/>
                  </a:lnTo>
                  <a:lnTo>
                    <a:pt x="4" y="8"/>
                  </a:lnTo>
                  <a:lnTo>
                    <a:pt x="2" y="4"/>
                  </a:lnTo>
                  <a:lnTo>
                    <a:pt x="0" y="1"/>
                  </a:lnTo>
                  <a:lnTo>
                    <a:pt x="0" y="1"/>
                  </a:lnTo>
                  <a:lnTo>
                    <a:pt x="3" y="0"/>
                  </a:lnTo>
                  <a:lnTo>
                    <a:pt x="4" y="0"/>
                  </a:lnTo>
                  <a:lnTo>
                    <a:pt x="7" y="0"/>
                  </a:lnTo>
                  <a:close/>
                </a:path>
              </a:pathLst>
            </a:custGeom>
            <a:solidFill>
              <a:srgbClr val="EAF0F0"/>
            </a:solidFill>
            <a:ln w="0">
              <a:solidFill>
                <a:srgbClr val="EAF0F0"/>
              </a:solidFill>
              <a:prstDash val="solid"/>
              <a:round/>
              <a:headEnd/>
              <a:tailEnd/>
            </a:ln>
          </p:spPr>
          <p:txBody>
            <a:bodyPr vert="horz" wrap="square" lIns="68580" tIns="34290" rIns="68580" bIns="34290" numCol="1" anchor="t" anchorCtr="0" compatLnSpc="1">
              <a:prstTxWarp prst="textNoShape">
                <a:avLst/>
              </a:prstTxWarp>
            </a:bodyPr>
            <a:lstStyle/>
            <a:p>
              <a:endParaRPr lang="en-US" sz="1350">
                <a:latin typeface="Proxima Nova Rg" panose="02000506030000020004" pitchFamily="50" charset="0"/>
              </a:endParaRPr>
            </a:p>
          </p:txBody>
        </p:sp>
        <p:sp>
          <p:nvSpPr>
            <p:cNvPr id="12" name="Freeform 147">
              <a:extLst>
                <a:ext uri="{FF2B5EF4-FFF2-40B4-BE49-F238E27FC236}">
                  <a16:creationId xmlns="" xmlns:a16="http://schemas.microsoft.com/office/drawing/2014/main" id="{048FF18C-F202-4703-A833-FEBFAC881284}"/>
                </a:ext>
              </a:extLst>
            </p:cNvPr>
            <p:cNvSpPr>
              <a:spLocks noEditPoints="1"/>
            </p:cNvSpPr>
            <p:nvPr/>
          </p:nvSpPr>
          <p:spPr bwMode="auto">
            <a:xfrm>
              <a:off x="2186231" y="2779703"/>
              <a:ext cx="694098" cy="1644508"/>
            </a:xfrm>
            <a:custGeom>
              <a:avLst/>
              <a:gdLst>
                <a:gd name="T0" fmla="*/ 249 w 371"/>
                <a:gd name="T1" fmla="*/ 305 h 879"/>
                <a:gd name="T2" fmla="*/ 253 w 371"/>
                <a:gd name="T3" fmla="*/ 330 h 879"/>
                <a:gd name="T4" fmla="*/ 271 w 371"/>
                <a:gd name="T5" fmla="*/ 347 h 879"/>
                <a:gd name="T6" fmla="*/ 288 w 371"/>
                <a:gd name="T7" fmla="*/ 339 h 879"/>
                <a:gd name="T8" fmla="*/ 296 w 371"/>
                <a:gd name="T9" fmla="*/ 320 h 879"/>
                <a:gd name="T10" fmla="*/ 316 w 371"/>
                <a:gd name="T11" fmla="*/ 300 h 879"/>
                <a:gd name="T12" fmla="*/ 316 w 371"/>
                <a:gd name="T13" fmla="*/ 277 h 879"/>
                <a:gd name="T14" fmla="*/ 273 w 371"/>
                <a:gd name="T15" fmla="*/ 246 h 879"/>
                <a:gd name="T16" fmla="*/ 103 w 371"/>
                <a:gd name="T17" fmla="*/ 247 h 879"/>
                <a:gd name="T18" fmla="*/ 99 w 371"/>
                <a:gd name="T19" fmla="*/ 264 h 879"/>
                <a:gd name="T20" fmla="*/ 108 w 371"/>
                <a:gd name="T21" fmla="*/ 317 h 879"/>
                <a:gd name="T22" fmla="*/ 112 w 371"/>
                <a:gd name="T23" fmla="*/ 335 h 879"/>
                <a:gd name="T24" fmla="*/ 120 w 371"/>
                <a:gd name="T25" fmla="*/ 331 h 879"/>
                <a:gd name="T26" fmla="*/ 121 w 371"/>
                <a:gd name="T27" fmla="*/ 281 h 879"/>
                <a:gd name="T28" fmla="*/ 112 w 371"/>
                <a:gd name="T29" fmla="*/ 233 h 879"/>
                <a:gd name="T30" fmla="*/ 237 w 371"/>
                <a:gd name="T31" fmla="*/ 9 h 879"/>
                <a:gd name="T32" fmla="*/ 243 w 371"/>
                <a:gd name="T33" fmla="*/ 128 h 879"/>
                <a:gd name="T34" fmla="*/ 227 w 371"/>
                <a:gd name="T35" fmla="*/ 127 h 879"/>
                <a:gd name="T36" fmla="*/ 244 w 371"/>
                <a:gd name="T37" fmla="*/ 139 h 879"/>
                <a:gd name="T38" fmla="*/ 279 w 371"/>
                <a:gd name="T39" fmla="*/ 156 h 879"/>
                <a:gd name="T40" fmla="*/ 292 w 371"/>
                <a:gd name="T41" fmla="*/ 165 h 879"/>
                <a:gd name="T42" fmla="*/ 300 w 371"/>
                <a:gd name="T43" fmla="*/ 186 h 879"/>
                <a:gd name="T44" fmla="*/ 329 w 371"/>
                <a:gd name="T45" fmla="*/ 228 h 879"/>
                <a:gd name="T46" fmla="*/ 371 w 371"/>
                <a:gd name="T47" fmla="*/ 289 h 879"/>
                <a:gd name="T48" fmla="*/ 336 w 371"/>
                <a:gd name="T49" fmla="*/ 347 h 879"/>
                <a:gd name="T50" fmla="*/ 302 w 371"/>
                <a:gd name="T51" fmla="*/ 385 h 879"/>
                <a:gd name="T52" fmla="*/ 286 w 371"/>
                <a:gd name="T53" fmla="*/ 382 h 879"/>
                <a:gd name="T54" fmla="*/ 292 w 371"/>
                <a:gd name="T55" fmla="*/ 420 h 879"/>
                <a:gd name="T56" fmla="*/ 283 w 371"/>
                <a:gd name="T57" fmla="*/ 546 h 879"/>
                <a:gd name="T58" fmla="*/ 282 w 371"/>
                <a:gd name="T59" fmla="*/ 612 h 879"/>
                <a:gd name="T60" fmla="*/ 265 w 371"/>
                <a:gd name="T61" fmla="*/ 754 h 879"/>
                <a:gd name="T62" fmla="*/ 262 w 371"/>
                <a:gd name="T63" fmla="*/ 796 h 879"/>
                <a:gd name="T64" fmla="*/ 264 w 371"/>
                <a:gd name="T65" fmla="*/ 827 h 879"/>
                <a:gd name="T66" fmla="*/ 248 w 371"/>
                <a:gd name="T67" fmla="*/ 879 h 879"/>
                <a:gd name="T68" fmla="*/ 227 w 371"/>
                <a:gd name="T69" fmla="*/ 818 h 879"/>
                <a:gd name="T70" fmla="*/ 233 w 371"/>
                <a:gd name="T71" fmla="*/ 780 h 879"/>
                <a:gd name="T72" fmla="*/ 235 w 371"/>
                <a:gd name="T73" fmla="*/ 704 h 879"/>
                <a:gd name="T74" fmla="*/ 226 w 371"/>
                <a:gd name="T75" fmla="*/ 576 h 879"/>
                <a:gd name="T76" fmla="*/ 155 w 371"/>
                <a:gd name="T77" fmla="*/ 580 h 879"/>
                <a:gd name="T78" fmla="*/ 133 w 371"/>
                <a:gd name="T79" fmla="*/ 631 h 879"/>
                <a:gd name="T80" fmla="*/ 78 w 371"/>
                <a:gd name="T81" fmla="*/ 760 h 879"/>
                <a:gd name="T82" fmla="*/ 82 w 371"/>
                <a:gd name="T83" fmla="*/ 779 h 879"/>
                <a:gd name="T84" fmla="*/ 80 w 371"/>
                <a:gd name="T85" fmla="*/ 809 h 879"/>
                <a:gd name="T86" fmla="*/ 78 w 371"/>
                <a:gd name="T87" fmla="*/ 841 h 879"/>
                <a:gd name="T88" fmla="*/ 55 w 371"/>
                <a:gd name="T89" fmla="*/ 840 h 879"/>
                <a:gd name="T90" fmla="*/ 0 w 371"/>
                <a:gd name="T91" fmla="*/ 856 h 879"/>
                <a:gd name="T92" fmla="*/ 15 w 371"/>
                <a:gd name="T93" fmla="*/ 840 h 879"/>
                <a:gd name="T94" fmla="*/ 33 w 371"/>
                <a:gd name="T95" fmla="*/ 800 h 879"/>
                <a:gd name="T96" fmla="*/ 65 w 371"/>
                <a:gd name="T97" fmla="*/ 691 h 879"/>
                <a:gd name="T98" fmla="*/ 97 w 371"/>
                <a:gd name="T99" fmla="*/ 573 h 879"/>
                <a:gd name="T100" fmla="*/ 110 w 371"/>
                <a:gd name="T101" fmla="*/ 491 h 879"/>
                <a:gd name="T102" fmla="*/ 122 w 371"/>
                <a:gd name="T103" fmla="*/ 425 h 879"/>
                <a:gd name="T104" fmla="*/ 124 w 371"/>
                <a:gd name="T105" fmla="*/ 398 h 879"/>
                <a:gd name="T106" fmla="*/ 110 w 371"/>
                <a:gd name="T107" fmla="*/ 391 h 879"/>
                <a:gd name="T108" fmla="*/ 93 w 371"/>
                <a:gd name="T109" fmla="*/ 377 h 879"/>
                <a:gd name="T110" fmla="*/ 74 w 371"/>
                <a:gd name="T111" fmla="*/ 347 h 879"/>
                <a:gd name="T112" fmla="*/ 59 w 371"/>
                <a:gd name="T113" fmla="*/ 279 h 879"/>
                <a:gd name="T114" fmla="*/ 59 w 371"/>
                <a:gd name="T115" fmla="*/ 248 h 879"/>
                <a:gd name="T116" fmla="*/ 89 w 371"/>
                <a:gd name="T117" fmla="*/ 175 h 879"/>
                <a:gd name="T118" fmla="*/ 103 w 371"/>
                <a:gd name="T119" fmla="*/ 136 h 879"/>
                <a:gd name="T120" fmla="*/ 146 w 371"/>
                <a:gd name="T121" fmla="*/ 120 h 879"/>
                <a:gd name="T122" fmla="*/ 172 w 371"/>
                <a:gd name="T123" fmla="*/ 19 h 8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71" h="879">
                  <a:moveTo>
                    <a:pt x="268" y="243"/>
                  </a:moveTo>
                  <a:lnTo>
                    <a:pt x="265" y="248"/>
                  </a:lnTo>
                  <a:lnTo>
                    <a:pt x="261" y="259"/>
                  </a:lnTo>
                  <a:lnTo>
                    <a:pt x="256" y="271"/>
                  </a:lnTo>
                  <a:lnTo>
                    <a:pt x="252" y="284"/>
                  </a:lnTo>
                  <a:lnTo>
                    <a:pt x="250" y="293"/>
                  </a:lnTo>
                  <a:lnTo>
                    <a:pt x="250" y="298"/>
                  </a:lnTo>
                  <a:lnTo>
                    <a:pt x="250" y="302"/>
                  </a:lnTo>
                  <a:lnTo>
                    <a:pt x="249" y="305"/>
                  </a:lnTo>
                  <a:lnTo>
                    <a:pt x="249" y="307"/>
                  </a:lnTo>
                  <a:lnTo>
                    <a:pt x="249" y="309"/>
                  </a:lnTo>
                  <a:lnTo>
                    <a:pt x="249" y="313"/>
                  </a:lnTo>
                  <a:lnTo>
                    <a:pt x="250" y="317"/>
                  </a:lnTo>
                  <a:lnTo>
                    <a:pt x="252" y="322"/>
                  </a:lnTo>
                  <a:lnTo>
                    <a:pt x="252" y="326"/>
                  </a:lnTo>
                  <a:lnTo>
                    <a:pt x="252" y="328"/>
                  </a:lnTo>
                  <a:lnTo>
                    <a:pt x="253" y="328"/>
                  </a:lnTo>
                  <a:lnTo>
                    <a:pt x="253" y="330"/>
                  </a:lnTo>
                  <a:lnTo>
                    <a:pt x="254" y="331"/>
                  </a:lnTo>
                  <a:lnTo>
                    <a:pt x="256" y="332"/>
                  </a:lnTo>
                  <a:lnTo>
                    <a:pt x="258" y="335"/>
                  </a:lnTo>
                  <a:lnTo>
                    <a:pt x="261" y="339"/>
                  </a:lnTo>
                  <a:lnTo>
                    <a:pt x="264" y="341"/>
                  </a:lnTo>
                  <a:lnTo>
                    <a:pt x="266" y="344"/>
                  </a:lnTo>
                  <a:lnTo>
                    <a:pt x="268" y="345"/>
                  </a:lnTo>
                  <a:lnTo>
                    <a:pt x="269" y="347"/>
                  </a:lnTo>
                  <a:lnTo>
                    <a:pt x="271" y="347"/>
                  </a:lnTo>
                  <a:lnTo>
                    <a:pt x="274" y="347"/>
                  </a:lnTo>
                  <a:lnTo>
                    <a:pt x="278" y="347"/>
                  </a:lnTo>
                  <a:lnTo>
                    <a:pt x="281" y="347"/>
                  </a:lnTo>
                  <a:lnTo>
                    <a:pt x="283" y="345"/>
                  </a:lnTo>
                  <a:lnTo>
                    <a:pt x="285" y="345"/>
                  </a:lnTo>
                  <a:lnTo>
                    <a:pt x="285" y="345"/>
                  </a:lnTo>
                  <a:lnTo>
                    <a:pt x="285" y="343"/>
                  </a:lnTo>
                  <a:lnTo>
                    <a:pt x="286" y="340"/>
                  </a:lnTo>
                  <a:lnTo>
                    <a:pt x="288" y="339"/>
                  </a:lnTo>
                  <a:lnTo>
                    <a:pt x="290" y="336"/>
                  </a:lnTo>
                  <a:lnTo>
                    <a:pt x="291" y="334"/>
                  </a:lnTo>
                  <a:lnTo>
                    <a:pt x="292" y="331"/>
                  </a:lnTo>
                  <a:lnTo>
                    <a:pt x="292" y="328"/>
                  </a:lnTo>
                  <a:lnTo>
                    <a:pt x="294" y="326"/>
                  </a:lnTo>
                  <a:lnTo>
                    <a:pt x="294" y="324"/>
                  </a:lnTo>
                  <a:lnTo>
                    <a:pt x="295" y="323"/>
                  </a:lnTo>
                  <a:lnTo>
                    <a:pt x="295" y="322"/>
                  </a:lnTo>
                  <a:lnTo>
                    <a:pt x="296" y="320"/>
                  </a:lnTo>
                  <a:lnTo>
                    <a:pt x="299" y="319"/>
                  </a:lnTo>
                  <a:lnTo>
                    <a:pt x="302" y="318"/>
                  </a:lnTo>
                  <a:lnTo>
                    <a:pt x="305" y="317"/>
                  </a:lnTo>
                  <a:lnTo>
                    <a:pt x="308" y="315"/>
                  </a:lnTo>
                  <a:lnTo>
                    <a:pt x="311" y="314"/>
                  </a:lnTo>
                  <a:lnTo>
                    <a:pt x="313" y="310"/>
                  </a:lnTo>
                  <a:lnTo>
                    <a:pt x="315" y="307"/>
                  </a:lnTo>
                  <a:lnTo>
                    <a:pt x="316" y="302"/>
                  </a:lnTo>
                  <a:lnTo>
                    <a:pt x="316" y="300"/>
                  </a:lnTo>
                  <a:lnTo>
                    <a:pt x="317" y="296"/>
                  </a:lnTo>
                  <a:lnTo>
                    <a:pt x="319" y="293"/>
                  </a:lnTo>
                  <a:lnTo>
                    <a:pt x="320" y="289"/>
                  </a:lnTo>
                  <a:lnTo>
                    <a:pt x="322" y="286"/>
                  </a:lnTo>
                  <a:lnTo>
                    <a:pt x="324" y="284"/>
                  </a:lnTo>
                  <a:lnTo>
                    <a:pt x="324" y="281"/>
                  </a:lnTo>
                  <a:lnTo>
                    <a:pt x="324" y="280"/>
                  </a:lnTo>
                  <a:lnTo>
                    <a:pt x="321" y="280"/>
                  </a:lnTo>
                  <a:lnTo>
                    <a:pt x="316" y="277"/>
                  </a:lnTo>
                  <a:lnTo>
                    <a:pt x="308" y="273"/>
                  </a:lnTo>
                  <a:lnTo>
                    <a:pt x="300" y="268"/>
                  </a:lnTo>
                  <a:lnTo>
                    <a:pt x="294" y="263"/>
                  </a:lnTo>
                  <a:lnTo>
                    <a:pt x="288" y="256"/>
                  </a:lnTo>
                  <a:lnTo>
                    <a:pt x="285" y="252"/>
                  </a:lnTo>
                  <a:lnTo>
                    <a:pt x="282" y="251"/>
                  </a:lnTo>
                  <a:lnTo>
                    <a:pt x="279" y="250"/>
                  </a:lnTo>
                  <a:lnTo>
                    <a:pt x="277" y="247"/>
                  </a:lnTo>
                  <a:lnTo>
                    <a:pt x="273" y="246"/>
                  </a:lnTo>
                  <a:lnTo>
                    <a:pt x="270" y="245"/>
                  </a:lnTo>
                  <a:lnTo>
                    <a:pt x="269" y="243"/>
                  </a:lnTo>
                  <a:lnTo>
                    <a:pt x="268" y="243"/>
                  </a:lnTo>
                  <a:close/>
                  <a:moveTo>
                    <a:pt x="112" y="231"/>
                  </a:moveTo>
                  <a:lnTo>
                    <a:pt x="109" y="237"/>
                  </a:lnTo>
                  <a:lnTo>
                    <a:pt x="108" y="238"/>
                  </a:lnTo>
                  <a:lnTo>
                    <a:pt x="106" y="241"/>
                  </a:lnTo>
                  <a:lnTo>
                    <a:pt x="104" y="245"/>
                  </a:lnTo>
                  <a:lnTo>
                    <a:pt x="103" y="247"/>
                  </a:lnTo>
                  <a:lnTo>
                    <a:pt x="100" y="250"/>
                  </a:lnTo>
                  <a:lnTo>
                    <a:pt x="100" y="251"/>
                  </a:lnTo>
                  <a:lnTo>
                    <a:pt x="100" y="252"/>
                  </a:lnTo>
                  <a:lnTo>
                    <a:pt x="100" y="255"/>
                  </a:lnTo>
                  <a:lnTo>
                    <a:pt x="100" y="259"/>
                  </a:lnTo>
                  <a:lnTo>
                    <a:pt x="100" y="260"/>
                  </a:lnTo>
                  <a:lnTo>
                    <a:pt x="100" y="262"/>
                  </a:lnTo>
                  <a:lnTo>
                    <a:pt x="99" y="263"/>
                  </a:lnTo>
                  <a:lnTo>
                    <a:pt x="99" y="264"/>
                  </a:lnTo>
                  <a:lnTo>
                    <a:pt x="99" y="267"/>
                  </a:lnTo>
                  <a:lnTo>
                    <a:pt x="100" y="271"/>
                  </a:lnTo>
                  <a:lnTo>
                    <a:pt x="101" y="280"/>
                  </a:lnTo>
                  <a:lnTo>
                    <a:pt x="103" y="290"/>
                  </a:lnTo>
                  <a:lnTo>
                    <a:pt x="104" y="301"/>
                  </a:lnTo>
                  <a:lnTo>
                    <a:pt x="105" y="307"/>
                  </a:lnTo>
                  <a:lnTo>
                    <a:pt x="106" y="311"/>
                  </a:lnTo>
                  <a:lnTo>
                    <a:pt x="108" y="314"/>
                  </a:lnTo>
                  <a:lnTo>
                    <a:pt x="108" y="317"/>
                  </a:lnTo>
                  <a:lnTo>
                    <a:pt x="108" y="319"/>
                  </a:lnTo>
                  <a:lnTo>
                    <a:pt x="108" y="320"/>
                  </a:lnTo>
                  <a:lnTo>
                    <a:pt x="108" y="324"/>
                  </a:lnTo>
                  <a:lnTo>
                    <a:pt x="108" y="326"/>
                  </a:lnTo>
                  <a:lnTo>
                    <a:pt x="108" y="327"/>
                  </a:lnTo>
                  <a:lnTo>
                    <a:pt x="108" y="328"/>
                  </a:lnTo>
                  <a:lnTo>
                    <a:pt x="109" y="330"/>
                  </a:lnTo>
                  <a:lnTo>
                    <a:pt x="110" y="332"/>
                  </a:lnTo>
                  <a:lnTo>
                    <a:pt x="112" y="335"/>
                  </a:lnTo>
                  <a:lnTo>
                    <a:pt x="114" y="337"/>
                  </a:lnTo>
                  <a:lnTo>
                    <a:pt x="116" y="339"/>
                  </a:lnTo>
                  <a:lnTo>
                    <a:pt x="116" y="340"/>
                  </a:lnTo>
                  <a:lnTo>
                    <a:pt x="117" y="340"/>
                  </a:lnTo>
                  <a:lnTo>
                    <a:pt x="118" y="341"/>
                  </a:lnTo>
                  <a:lnTo>
                    <a:pt x="121" y="341"/>
                  </a:lnTo>
                  <a:lnTo>
                    <a:pt x="122" y="341"/>
                  </a:lnTo>
                  <a:lnTo>
                    <a:pt x="121" y="339"/>
                  </a:lnTo>
                  <a:lnTo>
                    <a:pt x="120" y="331"/>
                  </a:lnTo>
                  <a:lnTo>
                    <a:pt x="120" y="323"/>
                  </a:lnTo>
                  <a:lnTo>
                    <a:pt x="120" y="317"/>
                  </a:lnTo>
                  <a:lnTo>
                    <a:pt x="122" y="314"/>
                  </a:lnTo>
                  <a:lnTo>
                    <a:pt x="122" y="311"/>
                  </a:lnTo>
                  <a:lnTo>
                    <a:pt x="124" y="310"/>
                  </a:lnTo>
                  <a:lnTo>
                    <a:pt x="124" y="309"/>
                  </a:lnTo>
                  <a:lnTo>
                    <a:pt x="124" y="303"/>
                  </a:lnTo>
                  <a:lnTo>
                    <a:pt x="122" y="294"/>
                  </a:lnTo>
                  <a:lnTo>
                    <a:pt x="121" y="281"/>
                  </a:lnTo>
                  <a:lnTo>
                    <a:pt x="120" y="269"/>
                  </a:lnTo>
                  <a:lnTo>
                    <a:pt x="118" y="258"/>
                  </a:lnTo>
                  <a:lnTo>
                    <a:pt x="117" y="251"/>
                  </a:lnTo>
                  <a:lnTo>
                    <a:pt x="117" y="248"/>
                  </a:lnTo>
                  <a:lnTo>
                    <a:pt x="116" y="245"/>
                  </a:lnTo>
                  <a:lnTo>
                    <a:pt x="114" y="241"/>
                  </a:lnTo>
                  <a:lnTo>
                    <a:pt x="113" y="238"/>
                  </a:lnTo>
                  <a:lnTo>
                    <a:pt x="112" y="234"/>
                  </a:lnTo>
                  <a:lnTo>
                    <a:pt x="112" y="233"/>
                  </a:lnTo>
                  <a:lnTo>
                    <a:pt x="112" y="231"/>
                  </a:lnTo>
                  <a:close/>
                  <a:moveTo>
                    <a:pt x="158" y="114"/>
                  </a:moveTo>
                  <a:lnTo>
                    <a:pt x="155" y="114"/>
                  </a:lnTo>
                  <a:lnTo>
                    <a:pt x="152" y="115"/>
                  </a:lnTo>
                  <a:lnTo>
                    <a:pt x="152" y="116"/>
                  </a:lnTo>
                  <a:lnTo>
                    <a:pt x="158" y="114"/>
                  </a:lnTo>
                  <a:close/>
                  <a:moveTo>
                    <a:pt x="213" y="0"/>
                  </a:moveTo>
                  <a:lnTo>
                    <a:pt x="226" y="2"/>
                  </a:lnTo>
                  <a:lnTo>
                    <a:pt x="237" y="9"/>
                  </a:lnTo>
                  <a:lnTo>
                    <a:pt x="250" y="19"/>
                  </a:lnTo>
                  <a:lnTo>
                    <a:pt x="257" y="31"/>
                  </a:lnTo>
                  <a:lnTo>
                    <a:pt x="260" y="46"/>
                  </a:lnTo>
                  <a:lnTo>
                    <a:pt x="260" y="60"/>
                  </a:lnTo>
                  <a:lnTo>
                    <a:pt x="257" y="76"/>
                  </a:lnTo>
                  <a:lnTo>
                    <a:pt x="253" y="91"/>
                  </a:lnTo>
                  <a:lnTo>
                    <a:pt x="249" y="106"/>
                  </a:lnTo>
                  <a:lnTo>
                    <a:pt x="245" y="118"/>
                  </a:lnTo>
                  <a:lnTo>
                    <a:pt x="243" y="128"/>
                  </a:lnTo>
                  <a:lnTo>
                    <a:pt x="241" y="135"/>
                  </a:lnTo>
                  <a:lnTo>
                    <a:pt x="241" y="135"/>
                  </a:lnTo>
                  <a:lnTo>
                    <a:pt x="240" y="133"/>
                  </a:lnTo>
                  <a:lnTo>
                    <a:pt x="239" y="132"/>
                  </a:lnTo>
                  <a:lnTo>
                    <a:pt x="236" y="129"/>
                  </a:lnTo>
                  <a:lnTo>
                    <a:pt x="233" y="127"/>
                  </a:lnTo>
                  <a:lnTo>
                    <a:pt x="232" y="127"/>
                  </a:lnTo>
                  <a:lnTo>
                    <a:pt x="228" y="125"/>
                  </a:lnTo>
                  <a:lnTo>
                    <a:pt x="227" y="127"/>
                  </a:lnTo>
                  <a:lnTo>
                    <a:pt x="227" y="127"/>
                  </a:lnTo>
                  <a:lnTo>
                    <a:pt x="227" y="127"/>
                  </a:lnTo>
                  <a:lnTo>
                    <a:pt x="228" y="128"/>
                  </a:lnTo>
                  <a:lnTo>
                    <a:pt x="231" y="131"/>
                  </a:lnTo>
                  <a:lnTo>
                    <a:pt x="233" y="132"/>
                  </a:lnTo>
                  <a:lnTo>
                    <a:pt x="236" y="135"/>
                  </a:lnTo>
                  <a:lnTo>
                    <a:pt x="239" y="136"/>
                  </a:lnTo>
                  <a:lnTo>
                    <a:pt x="241" y="137"/>
                  </a:lnTo>
                  <a:lnTo>
                    <a:pt x="244" y="139"/>
                  </a:lnTo>
                  <a:lnTo>
                    <a:pt x="245" y="140"/>
                  </a:lnTo>
                  <a:lnTo>
                    <a:pt x="247" y="141"/>
                  </a:lnTo>
                  <a:lnTo>
                    <a:pt x="247" y="142"/>
                  </a:lnTo>
                  <a:lnTo>
                    <a:pt x="248" y="142"/>
                  </a:lnTo>
                  <a:lnTo>
                    <a:pt x="248" y="144"/>
                  </a:lnTo>
                  <a:lnTo>
                    <a:pt x="254" y="146"/>
                  </a:lnTo>
                  <a:lnTo>
                    <a:pt x="264" y="150"/>
                  </a:lnTo>
                  <a:lnTo>
                    <a:pt x="273" y="154"/>
                  </a:lnTo>
                  <a:lnTo>
                    <a:pt x="279" y="156"/>
                  </a:lnTo>
                  <a:lnTo>
                    <a:pt x="282" y="156"/>
                  </a:lnTo>
                  <a:lnTo>
                    <a:pt x="286" y="156"/>
                  </a:lnTo>
                  <a:lnTo>
                    <a:pt x="287" y="157"/>
                  </a:lnTo>
                  <a:lnTo>
                    <a:pt x="288" y="157"/>
                  </a:lnTo>
                  <a:lnTo>
                    <a:pt x="290" y="158"/>
                  </a:lnTo>
                  <a:lnTo>
                    <a:pt x="291" y="159"/>
                  </a:lnTo>
                  <a:lnTo>
                    <a:pt x="291" y="161"/>
                  </a:lnTo>
                  <a:lnTo>
                    <a:pt x="291" y="162"/>
                  </a:lnTo>
                  <a:lnTo>
                    <a:pt x="292" y="165"/>
                  </a:lnTo>
                  <a:lnTo>
                    <a:pt x="292" y="167"/>
                  </a:lnTo>
                  <a:lnTo>
                    <a:pt x="294" y="171"/>
                  </a:lnTo>
                  <a:lnTo>
                    <a:pt x="295" y="174"/>
                  </a:lnTo>
                  <a:lnTo>
                    <a:pt x="295" y="176"/>
                  </a:lnTo>
                  <a:lnTo>
                    <a:pt x="296" y="179"/>
                  </a:lnTo>
                  <a:lnTo>
                    <a:pt x="296" y="180"/>
                  </a:lnTo>
                  <a:lnTo>
                    <a:pt x="298" y="182"/>
                  </a:lnTo>
                  <a:lnTo>
                    <a:pt x="298" y="183"/>
                  </a:lnTo>
                  <a:lnTo>
                    <a:pt x="300" y="186"/>
                  </a:lnTo>
                  <a:lnTo>
                    <a:pt x="300" y="188"/>
                  </a:lnTo>
                  <a:lnTo>
                    <a:pt x="302" y="190"/>
                  </a:lnTo>
                  <a:lnTo>
                    <a:pt x="302" y="191"/>
                  </a:lnTo>
                  <a:lnTo>
                    <a:pt x="302" y="193"/>
                  </a:lnTo>
                  <a:lnTo>
                    <a:pt x="303" y="196"/>
                  </a:lnTo>
                  <a:lnTo>
                    <a:pt x="307" y="200"/>
                  </a:lnTo>
                  <a:lnTo>
                    <a:pt x="312" y="208"/>
                  </a:lnTo>
                  <a:lnTo>
                    <a:pt x="320" y="217"/>
                  </a:lnTo>
                  <a:lnTo>
                    <a:pt x="329" y="228"/>
                  </a:lnTo>
                  <a:lnTo>
                    <a:pt x="337" y="238"/>
                  </a:lnTo>
                  <a:lnTo>
                    <a:pt x="346" y="246"/>
                  </a:lnTo>
                  <a:lnTo>
                    <a:pt x="351" y="254"/>
                  </a:lnTo>
                  <a:lnTo>
                    <a:pt x="362" y="264"/>
                  </a:lnTo>
                  <a:lnTo>
                    <a:pt x="367" y="271"/>
                  </a:lnTo>
                  <a:lnTo>
                    <a:pt x="370" y="277"/>
                  </a:lnTo>
                  <a:lnTo>
                    <a:pt x="371" y="281"/>
                  </a:lnTo>
                  <a:lnTo>
                    <a:pt x="371" y="285"/>
                  </a:lnTo>
                  <a:lnTo>
                    <a:pt x="371" y="289"/>
                  </a:lnTo>
                  <a:lnTo>
                    <a:pt x="368" y="293"/>
                  </a:lnTo>
                  <a:lnTo>
                    <a:pt x="364" y="301"/>
                  </a:lnTo>
                  <a:lnTo>
                    <a:pt x="359" y="311"/>
                  </a:lnTo>
                  <a:lnTo>
                    <a:pt x="354" y="323"/>
                  </a:lnTo>
                  <a:lnTo>
                    <a:pt x="350" y="331"/>
                  </a:lnTo>
                  <a:lnTo>
                    <a:pt x="346" y="337"/>
                  </a:lnTo>
                  <a:lnTo>
                    <a:pt x="342" y="341"/>
                  </a:lnTo>
                  <a:lnTo>
                    <a:pt x="338" y="344"/>
                  </a:lnTo>
                  <a:lnTo>
                    <a:pt x="336" y="347"/>
                  </a:lnTo>
                  <a:lnTo>
                    <a:pt x="332" y="351"/>
                  </a:lnTo>
                  <a:lnTo>
                    <a:pt x="325" y="358"/>
                  </a:lnTo>
                  <a:lnTo>
                    <a:pt x="319" y="366"/>
                  </a:lnTo>
                  <a:lnTo>
                    <a:pt x="312" y="373"/>
                  </a:lnTo>
                  <a:lnTo>
                    <a:pt x="309" y="377"/>
                  </a:lnTo>
                  <a:lnTo>
                    <a:pt x="307" y="378"/>
                  </a:lnTo>
                  <a:lnTo>
                    <a:pt x="305" y="381"/>
                  </a:lnTo>
                  <a:lnTo>
                    <a:pt x="303" y="382"/>
                  </a:lnTo>
                  <a:lnTo>
                    <a:pt x="302" y="385"/>
                  </a:lnTo>
                  <a:lnTo>
                    <a:pt x="299" y="387"/>
                  </a:lnTo>
                  <a:lnTo>
                    <a:pt x="298" y="389"/>
                  </a:lnTo>
                  <a:lnTo>
                    <a:pt x="296" y="390"/>
                  </a:lnTo>
                  <a:lnTo>
                    <a:pt x="295" y="390"/>
                  </a:lnTo>
                  <a:lnTo>
                    <a:pt x="294" y="390"/>
                  </a:lnTo>
                  <a:lnTo>
                    <a:pt x="292" y="389"/>
                  </a:lnTo>
                  <a:lnTo>
                    <a:pt x="290" y="386"/>
                  </a:lnTo>
                  <a:lnTo>
                    <a:pt x="288" y="385"/>
                  </a:lnTo>
                  <a:lnTo>
                    <a:pt x="286" y="382"/>
                  </a:lnTo>
                  <a:lnTo>
                    <a:pt x="285" y="381"/>
                  </a:lnTo>
                  <a:lnTo>
                    <a:pt x="285" y="381"/>
                  </a:lnTo>
                  <a:lnTo>
                    <a:pt x="279" y="381"/>
                  </a:lnTo>
                  <a:lnTo>
                    <a:pt x="281" y="383"/>
                  </a:lnTo>
                  <a:lnTo>
                    <a:pt x="283" y="391"/>
                  </a:lnTo>
                  <a:lnTo>
                    <a:pt x="286" y="399"/>
                  </a:lnTo>
                  <a:lnTo>
                    <a:pt x="288" y="404"/>
                  </a:lnTo>
                  <a:lnTo>
                    <a:pt x="290" y="409"/>
                  </a:lnTo>
                  <a:lnTo>
                    <a:pt x="292" y="420"/>
                  </a:lnTo>
                  <a:lnTo>
                    <a:pt x="294" y="433"/>
                  </a:lnTo>
                  <a:lnTo>
                    <a:pt x="294" y="445"/>
                  </a:lnTo>
                  <a:lnTo>
                    <a:pt x="294" y="454"/>
                  </a:lnTo>
                  <a:lnTo>
                    <a:pt x="291" y="466"/>
                  </a:lnTo>
                  <a:lnTo>
                    <a:pt x="287" y="481"/>
                  </a:lnTo>
                  <a:lnTo>
                    <a:pt x="285" y="500"/>
                  </a:lnTo>
                  <a:lnTo>
                    <a:pt x="283" y="516"/>
                  </a:lnTo>
                  <a:lnTo>
                    <a:pt x="283" y="531"/>
                  </a:lnTo>
                  <a:lnTo>
                    <a:pt x="283" y="546"/>
                  </a:lnTo>
                  <a:lnTo>
                    <a:pt x="282" y="556"/>
                  </a:lnTo>
                  <a:lnTo>
                    <a:pt x="282" y="560"/>
                  </a:lnTo>
                  <a:lnTo>
                    <a:pt x="281" y="561"/>
                  </a:lnTo>
                  <a:lnTo>
                    <a:pt x="279" y="563"/>
                  </a:lnTo>
                  <a:lnTo>
                    <a:pt x="278" y="563"/>
                  </a:lnTo>
                  <a:lnTo>
                    <a:pt x="278" y="567"/>
                  </a:lnTo>
                  <a:lnTo>
                    <a:pt x="279" y="578"/>
                  </a:lnTo>
                  <a:lnTo>
                    <a:pt x="281" y="594"/>
                  </a:lnTo>
                  <a:lnTo>
                    <a:pt x="282" y="612"/>
                  </a:lnTo>
                  <a:lnTo>
                    <a:pt x="283" y="631"/>
                  </a:lnTo>
                  <a:lnTo>
                    <a:pt x="283" y="648"/>
                  </a:lnTo>
                  <a:lnTo>
                    <a:pt x="282" y="661"/>
                  </a:lnTo>
                  <a:lnTo>
                    <a:pt x="281" y="673"/>
                  </a:lnTo>
                  <a:lnTo>
                    <a:pt x="278" y="687"/>
                  </a:lnTo>
                  <a:lnTo>
                    <a:pt x="274" y="704"/>
                  </a:lnTo>
                  <a:lnTo>
                    <a:pt x="271" y="722"/>
                  </a:lnTo>
                  <a:lnTo>
                    <a:pt x="268" y="739"/>
                  </a:lnTo>
                  <a:lnTo>
                    <a:pt x="265" y="754"/>
                  </a:lnTo>
                  <a:lnTo>
                    <a:pt x="262" y="766"/>
                  </a:lnTo>
                  <a:lnTo>
                    <a:pt x="261" y="771"/>
                  </a:lnTo>
                  <a:lnTo>
                    <a:pt x="261" y="775"/>
                  </a:lnTo>
                  <a:lnTo>
                    <a:pt x="262" y="777"/>
                  </a:lnTo>
                  <a:lnTo>
                    <a:pt x="262" y="781"/>
                  </a:lnTo>
                  <a:lnTo>
                    <a:pt x="264" y="785"/>
                  </a:lnTo>
                  <a:lnTo>
                    <a:pt x="264" y="789"/>
                  </a:lnTo>
                  <a:lnTo>
                    <a:pt x="262" y="793"/>
                  </a:lnTo>
                  <a:lnTo>
                    <a:pt x="262" y="796"/>
                  </a:lnTo>
                  <a:lnTo>
                    <a:pt x="261" y="797"/>
                  </a:lnTo>
                  <a:lnTo>
                    <a:pt x="261" y="798"/>
                  </a:lnTo>
                  <a:lnTo>
                    <a:pt x="261" y="800"/>
                  </a:lnTo>
                  <a:lnTo>
                    <a:pt x="261" y="801"/>
                  </a:lnTo>
                  <a:lnTo>
                    <a:pt x="262" y="805"/>
                  </a:lnTo>
                  <a:lnTo>
                    <a:pt x="262" y="807"/>
                  </a:lnTo>
                  <a:lnTo>
                    <a:pt x="264" y="811"/>
                  </a:lnTo>
                  <a:lnTo>
                    <a:pt x="264" y="817"/>
                  </a:lnTo>
                  <a:lnTo>
                    <a:pt x="264" y="827"/>
                  </a:lnTo>
                  <a:lnTo>
                    <a:pt x="265" y="839"/>
                  </a:lnTo>
                  <a:lnTo>
                    <a:pt x="264" y="851"/>
                  </a:lnTo>
                  <a:lnTo>
                    <a:pt x="262" y="861"/>
                  </a:lnTo>
                  <a:lnTo>
                    <a:pt x="261" y="868"/>
                  </a:lnTo>
                  <a:lnTo>
                    <a:pt x="260" y="872"/>
                  </a:lnTo>
                  <a:lnTo>
                    <a:pt x="257" y="874"/>
                  </a:lnTo>
                  <a:lnTo>
                    <a:pt x="254" y="877"/>
                  </a:lnTo>
                  <a:lnTo>
                    <a:pt x="252" y="878"/>
                  </a:lnTo>
                  <a:lnTo>
                    <a:pt x="248" y="879"/>
                  </a:lnTo>
                  <a:lnTo>
                    <a:pt x="240" y="879"/>
                  </a:lnTo>
                  <a:lnTo>
                    <a:pt x="231" y="877"/>
                  </a:lnTo>
                  <a:lnTo>
                    <a:pt x="224" y="870"/>
                  </a:lnTo>
                  <a:lnTo>
                    <a:pt x="222" y="864"/>
                  </a:lnTo>
                  <a:lnTo>
                    <a:pt x="220" y="855"/>
                  </a:lnTo>
                  <a:lnTo>
                    <a:pt x="222" y="848"/>
                  </a:lnTo>
                  <a:lnTo>
                    <a:pt x="223" y="841"/>
                  </a:lnTo>
                  <a:lnTo>
                    <a:pt x="226" y="830"/>
                  </a:lnTo>
                  <a:lnTo>
                    <a:pt x="227" y="818"/>
                  </a:lnTo>
                  <a:lnTo>
                    <a:pt x="228" y="809"/>
                  </a:lnTo>
                  <a:lnTo>
                    <a:pt x="228" y="798"/>
                  </a:lnTo>
                  <a:lnTo>
                    <a:pt x="230" y="790"/>
                  </a:lnTo>
                  <a:lnTo>
                    <a:pt x="232" y="785"/>
                  </a:lnTo>
                  <a:lnTo>
                    <a:pt x="232" y="784"/>
                  </a:lnTo>
                  <a:lnTo>
                    <a:pt x="233" y="783"/>
                  </a:lnTo>
                  <a:lnTo>
                    <a:pt x="233" y="783"/>
                  </a:lnTo>
                  <a:lnTo>
                    <a:pt x="233" y="781"/>
                  </a:lnTo>
                  <a:lnTo>
                    <a:pt x="233" y="780"/>
                  </a:lnTo>
                  <a:lnTo>
                    <a:pt x="235" y="777"/>
                  </a:lnTo>
                  <a:lnTo>
                    <a:pt x="236" y="775"/>
                  </a:lnTo>
                  <a:lnTo>
                    <a:pt x="239" y="766"/>
                  </a:lnTo>
                  <a:lnTo>
                    <a:pt x="239" y="758"/>
                  </a:lnTo>
                  <a:lnTo>
                    <a:pt x="239" y="752"/>
                  </a:lnTo>
                  <a:lnTo>
                    <a:pt x="239" y="747"/>
                  </a:lnTo>
                  <a:lnTo>
                    <a:pt x="237" y="737"/>
                  </a:lnTo>
                  <a:lnTo>
                    <a:pt x="236" y="721"/>
                  </a:lnTo>
                  <a:lnTo>
                    <a:pt x="235" y="704"/>
                  </a:lnTo>
                  <a:lnTo>
                    <a:pt x="235" y="686"/>
                  </a:lnTo>
                  <a:lnTo>
                    <a:pt x="233" y="670"/>
                  </a:lnTo>
                  <a:lnTo>
                    <a:pt x="233" y="658"/>
                  </a:lnTo>
                  <a:lnTo>
                    <a:pt x="235" y="637"/>
                  </a:lnTo>
                  <a:lnTo>
                    <a:pt x="235" y="618"/>
                  </a:lnTo>
                  <a:lnTo>
                    <a:pt x="232" y="603"/>
                  </a:lnTo>
                  <a:lnTo>
                    <a:pt x="228" y="593"/>
                  </a:lnTo>
                  <a:lnTo>
                    <a:pt x="227" y="585"/>
                  </a:lnTo>
                  <a:lnTo>
                    <a:pt x="226" y="576"/>
                  </a:lnTo>
                  <a:lnTo>
                    <a:pt x="226" y="569"/>
                  </a:lnTo>
                  <a:lnTo>
                    <a:pt x="226" y="564"/>
                  </a:lnTo>
                  <a:lnTo>
                    <a:pt x="226" y="560"/>
                  </a:lnTo>
                  <a:lnTo>
                    <a:pt x="226" y="559"/>
                  </a:lnTo>
                  <a:lnTo>
                    <a:pt x="226" y="557"/>
                  </a:lnTo>
                  <a:lnTo>
                    <a:pt x="161" y="557"/>
                  </a:lnTo>
                  <a:lnTo>
                    <a:pt x="160" y="560"/>
                  </a:lnTo>
                  <a:lnTo>
                    <a:pt x="159" y="568"/>
                  </a:lnTo>
                  <a:lnTo>
                    <a:pt x="155" y="580"/>
                  </a:lnTo>
                  <a:lnTo>
                    <a:pt x="151" y="593"/>
                  </a:lnTo>
                  <a:lnTo>
                    <a:pt x="147" y="605"/>
                  </a:lnTo>
                  <a:lnTo>
                    <a:pt x="143" y="612"/>
                  </a:lnTo>
                  <a:lnTo>
                    <a:pt x="141" y="618"/>
                  </a:lnTo>
                  <a:lnTo>
                    <a:pt x="138" y="622"/>
                  </a:lnTo>
                  <a:lnTo>
                    <a:pt x="135" y="624"/>
                  </a:lnTo>
                  <a:lnTo>
                    <a:pt x="134" y="627"/>
                  </a:lnTo>
                  <a:lnTo>
                    <a:pt x="134" y="628"/>
                  </a:lnTo>
                  <a:lnTo>
                    <a:pt x="133" y="631"/>
                  </a:lnTo>
                  <a:lnTo>
                    <a:pt x="133" y="637"/>
                  </a:lnTo>
                  <a:lnTo>
                    <a:pt x="130" y="650"/>
                  </a:lnTo>
                  <a:lnTo>
                    <a:pt x="125" y="669"/>
                  </a:lnTo>
                  <a:lnTo>
                    <a:pt x="118" y="688"/>
                  </a:lnTo>
                  <a:lnTo>
                    <a:pt x="108" y="708"/>
                  </a:lnTo>
                  <a:lnTo>
                    <a:pt x="96" y="726"/>
                  </a:lnTo>
                  <a:lnTo>
                    <a:pt x="87" y="742"/>
                  </a:lnTo>
                  <a:lnTo>
                    <a:pt x="80" y="754"/>
                  </a:lnTo>
                  <a:lnTo>
                    <a:pt x="78" y="760"/>
                  </a:lnTo>
                  <a:lnTo>
                    <a:pt x="76" y="764"/>
                  </a:lnTo>
                  <a:lnTo>
                    <a:pt x="75" y="768"/>
                  </a:lnTo>
                  <a:lnTo>
                    <a:pt x="75" y="769"/>
                  </a:lnTo>
                  <a:lnTo>
                    <a:pt x="75" y="771"/>
                  </a:lnTo>
                  <a:lnTo>
                    <a:pt x="75" y="772"/>
                  </a:lnTo>
                  <a:lnTo>
                    <a:pt x="75" y="772"/>
                  </a:lnTo>
                  <a:lnTo>
                    <a:pt x="78" y="773"/>
                  </a:lnTo>
                  <a:lnTo>
                    <a:pt x="79" y="776"/>
                  </a:lnTo>
                  <a:lnTo>
                    <a:pt x="82" y="779"/>
                  </a:lnTo>
                  <a:lnTo>
                    <a:pt x="84" y="783"/>
                  </a:lnTo>
                  <a:lnTo>
                    <a:pt x="86" y="787"/>
                  </a:lnTo>
                  <a:lnTo>
                    <a:pt x="88" y="792"/>
                  </a:lnTo>
                  <a:lnTo>
                    <a:pt x="88" y="796"/>
                  </a:lnTo>
                  <a:lnTo>
                    <a:pt x="87" y="800"/>
                  </a:lnTo>
                  <a:lnTo>
                    <a:pt x="86" y="804"/>
                  </a:lnTo>
                  <a:lnTo>
                    <a:pt x="83" y="806"/>
                  </a:lnTo>
                  <a:lnTo>
                    <a:pt x="82" y="807"/>
                  </a:lnTo>
                  <a:lnTo>
                    <a:pt x="80" y="809"/>
                  </a:lnTo>
                  <a:lnTo>
                    <a:pt x="80" y="810"/>
                  </a:lnTo>
                  <a:lnTo>
                    <a:pt x="80" y="813"/>
                  </a:lnTo>
                  <a:lnTo>
                    <a:pt x="80" y="821"/>
                  </a:lnTo>
                  <a:lnTo>
                    <a:pt x="80" y="830"/>
                  </a:lnTo>
                  <a:lnTo>
                    <a:pt x="82" y="838"/>
                  </a:lnTo>
                  <a:lnTo>
                    <a:pt x="82" y="841"/>
                  </a:lnTo>
                  <a:lnTo>
                    <a:pt x="80" y="841"/>
                  </a:lnTo>
                  <a:lnTo>
                    <a:pt x="78" y="841"/>
                  </a:lnTo>
                  <a:lnTo>
                    <a:pt x="78" y="841"/>
                  </a:lnTo>
                  <a:lnTo>
                    <a:pt x="74" y="811"/>
                  </a:lnTo>
                  <a:lnTo>
                    <a:pt x="74" y="811"/>
                  </a:lnTo>
                  <a:lnTo>
                    <a:pt x="72" y="813"/>
                  </a:lnTo>
                  <a:lnTo>
                    <a:pt x="70" y="815"/>
                  </a:lnTo>
                  <a:lnTo>
                    <a:pt x="67" y="818"/>
                  </a:lnTo>
                  <a:lnTo>
                    <a:pt x="65" y="822"/>
                  </a:lnTo>
                  <a:lnTo>
                    <a:pt x="62" y="826"/>
                  </a:lnTo>
                  <a:lnTo>
                    <a:pt x="59" y="830"/>
                  </a:lnTo>
                  <a:lnTo>
                    <a:pt x="55" y="840"/>
                  </a:lnTo>
                  <a:lnTo>
                    <a:pt x="54" y="848"/>
                  </a:lnTo>
                  <a:lnTo>
                    <a:pt x="52" y="855"/>
                  </a:lnTo>
                  <a:lnTo>
                    <a:pt x="46" y="859"/>
                  </a:lnTo>
                  <a:lnTo>
                    <a:pt x="37" y="861"/>
                  </a:lnTo>
                  <a:lnTo>
                    <a:pt x="24" y="864"/>
                  </a:lnTo>
                  <a:lnTo>
                    <a:pt x="12" y="862"/>
                  </a:lnTo>
                  <a:lnTo>
                    <a:pt x="3" y="861"/>
                  </a:lnTo>
                  <a:lnTo>
                    <a:pt x="0" y="859"/>
                  </a:lnTo>
                  <a:lnTo>
                    <a:pt x="0" y="856"/>
                  </a:lnTo>
                  <a:lnTo>
                    <a:pt x="0" y="855"/>
                  </a:lnTo>
                  <a:lnTo>
                    <a:pt x="2" y="853"/>
                  </a:lnTo>
                  <a:lnTo>
                    <a:pt x="2" y="852"/>
                  </a:lnTo>
                  <a:lnTo>
                    <a:pt x="2" y="852"/>
                  </a:lnTo>
                  <a:lnTo>
                    <a:pt x="2" y="849"/>
                  </a:lnTo>
                  <a:lnTo>
                    <a:pt x="4" y="847"/>
                  </a:lnTo>
                  <a:lnTo>
                    <a:pt x="7" y="844"/>
                  </a:lnTo>
                  <a:lnTo>
                    <a:pt x="11" y="843"/>
                  </a:lnTo>
                  <a:lnTo>
                    <a:pt x="15" y="840"/>
                  </a:lnTo>
                  <a:lnTo>
                    <a:pt x="17" y="838"/>
                  </a:lnTo>
                  <a:lnTo>
                    <a:pt x="20" y="835"/>
                  </a:lnTo>
                  <a:lnTo>
                    <a:pt x="21" y="834"/>
                  </a:lnTo>
                  <a:lnTo>
                    <a:pt x="23" y="834"/>
                  </a:lnTo>
                  <a:lnTo>
                    <a:pt x="24" y="831"/>
                  </a:lnTo>
                  <a:lnTo>
                    <a:pt x="27" y="827"/>
                  </a:lnTo>
                  <a:lnTo>
                    <a:pt x="29" y="819"/>
                  </a:lnTo>
                  <a:lnTo>
                    <a:pt x="32" y="810"/>
                  </a:lnTo>
                  <a:lnTo>
                    <a:pt x="33" y="800"/>
                  </a:lnTo>
                  <a:lnTo>
                    <a:pt x="33" y="793"/>
                  </a:lnTo>
                  <a:lnTo>
                    <a:pt x="37" y="785"/>
                  </a:lnTo>
                  <a:lnTo>
                    <a:pt x="38" y="777"/>
                  </a:lnTo>
                  <a:lnTo>
                    <a:pt x="42" y="767"/>
                  </a:lnTo>
                  <a:lnTo>
                    <a:pt x="48" y="752"/>
                  </a:lnTo>
                  <a:lnTo>
                    <a:pt x="53" y="735"/>
                  </a:lnTo>
                  <a:lnTo>
                    <a:pt x="58" y="720"/>
                  </a:lnTo>
                  <a:lnTo>
                    <a:pt x="62" y="704"/>
                  </a:lnTo>
                  <a:lnTo>
                    <a:pt x="65" y="691"/>
                  </a:lnTo>
                  <a:lnTo>
                    <a:pt x="69" y="670"/>
                  </a:lnTo>
                  <a:lnTo>
                    <a:pt x="74" y="652"/>
                  </a:lnTo>
                  <a:lnTo>
                    <a:pt x="79" y="636"/>
                  </a:lnTo>
                  <a:lnTo>
                    <a:pt x="84" y="623"/>
                  </a:lnTo>
                  <a:lnTo>
                    <a:pt x="88" y="612"/>
                  </a:lnTo>
                  <a:lnTo>
                    <a:pt x="91" y="603"/>
                  </a:lnTo>
                  <a:lnTo>
                    <a:pt x="92" y="595"/>
                  </a:lnTo>
                  <a:lnTo>
                    <a:pt x="95" y="585"/>
                  </a:lnTo>
                  <a:lnTo>
                    <a:pt x="97" y="573"/>
                  </a:lnTo>
                  <a:lnTo>
                    <a:pt x="100" y="563"/>
                  </a:lnTo>
                  <a:lnTo>
                    <a:pt x="101" y="553"/>
                  </a:lnTo>
                  <a:lnTo>
                    <a:pt x="101" y="551"/>
                  </a:lnTo>
                  <a:lnTo>
                    <a:pt x="100" y="548"/>
                  </a:lnTo>
                  <a:lnTo>
                    <a:pt x="100" y="546"/>
                  </a:lnTo>
                  <a:lnTo>
                    <a:pt x="103" y="536"/>
                  </a:lnTo>
                  <a:lnTo>
                    <a:pt x="104" y="523"/>
                  </a:lnTo>
                  <a:lnTo>
                    <a:pt x="108" y="508"/>
                  </a:lnTo>
                  <a:lnTo>
                    <a:pt x="110" y="491"/>
                  </a:lnTo>
                  <a:lnTo>
                    <a:pt x="113" y="474"/>
                  </a:lnTo>
                  <a:lnTo>
                    <a:pt x="116" y="459"/>
                  </a:lnTo>
                  <a:lnTo>
                    <a:pt x="118" y="447"/>
                  </a:lnTo>
                  <a:lnTo>
                    <a:pt x="120" y="441"/>
                  </a:lnTo>
                  <a:lnTo>
                    <a:pt x="120" y="436"/>
                  </a:lnTo>
                  <a:lnTo>
                    <a:pt x="121" y="432"/>
                  </a:lnTo>
                  <a:lnTo>
                    <a:pt x="121" y="428"/>
                  </a:lnTo>
                  <a:lnTo>
                    <a:pt x="122" y="427"/>
                  </a:lnTo>
                  <a:lnTo>
                    <a:pt x="122" y="425"/>
                  </a:lnTo>
                  <a:lnTo>
                    <a:pt x="124" y="424"/>
                  </a:lnTo>
                  <a:lnTo>
                    <a:pt x="124" y="420"/>
                  </a:lnTo>
                  <a:lnTo>
                    <a:pt x="124" y="416"/>
                  </a:lnTo>
                  <a:lnTo>
                    <a:pt x="124" y="409"/>
                  </a:lnTo>
                  <a:lnTo>
                    <a:pt x="124" y="406"/>
                  </a:lnTo>
                  <a:lnTo>
                    <a:pt x="124" y="403"/>
                  </a:lnTo>
                  <a:lnTo>
                    <a:pt x="124" y="400"/>
                  </a:lnTo>
                  <a:lnTo>
                    <a:pt x="124" y="399"/>
                  </a:lnTo>
                  <a:lnTo>
                    <a:pt x="124" y="398"/>
                  </a:lnTo>
                  <a:lnTo>
                    <a:pt x="122" y="396"/>
                  </a:lnTo>
                  <a:lnTo>
                    <a:pt x="122" y="396"/>
                  </a:lnTo>
                  <a:lnTo>
                    <a:pt x="122" y="396"/>
                  </a:lnTo>
                  <a:lnTo>
                    <a:pt x="122" y="398"/>
                  </a:lnTo>
                  <a:lnTo>
                    <a:pt x="121" y="398"/>
                  </a:lnTo>
                  <a:lnTo>
                    <a:pt x="120" y="398"/>
                  </a:lnTo>
                  <a:lnTo>
                    <a:pt x="117" y="396"/>
                  </a:lnTo>
                  <a:lnTo>
                    <a:pt x="114" y="394"/>
                  </a:lnTo>
                  <a:lnTo>
                    <a:pt x="110" y="391"/>
                  </a:lnTo>
                  <a:lnTo>
                    <a:pt x="108" y="389"/>
                  </a:lnTo>
                  <a:lnTo>
                    <a:pt x="105" y="387"/>
                  </a:lnTo>
                  <a:lnTo>
                    <a:pt x="103" y="385"/>
                  </a:lnTo>
                  <a:lnTo>
                    <a:pt x="101" y="382"/>
                  </a:lnTo>
                  <a:lnTo>
                    <a:pt x="99" y="379"/>
                  </a:lnTo>
                  <a:lnTo>
                    <a:pt x="97" y="378"/>
                  </a:lnTo>
                  <a:lnTo>
                    <a:pt x="97" y="377"/>
                  </a:lnTo>
                  <a:lnTo>
                    <a:pt x="96" y="377"/>
                  </a:lnTo>
                  <a:lnTo>
                    <a:pt x="93" y="377"/>
                  </a:lnTo>
                  <a:lnTo>
                    <a:pt x="91" y="377"/>
                  </a:lnTo>
                  <a:lnTo>
                    <a:pt x="88" y="375"/>
                  </a:lnTo>
                  <a:lnTo>
                    <a:pt x="86" y="374"/>
                  </a:lnTo>
                  <a:lnTo>
                    <a:pt x="84" y="372"/>
                  </a:lnTo>
                  <a:lnTo>
                    <a:pt x="83" y="368"/>
                  </a:lnTo>
                  <a:lnTo>
                    <a:pt x="80" y="364"/>
                  </a:lnTo>
                  <a:lnTo>
                    <a:pt x="79" y="360"/>
                  </a:lnTo>
                  <a:lnTo>
                    <a:pt x="78" y="355"/>
                  </a:lnTo>
                  <a:lnTo>
                    <a:pt x="74" y="347"/>
                  </a:lnTo>
                  <a:lnTo>
                    <a:pt x="70" y="334"/>
                  </a:lnTo>
                  <a:lnTo>
                    <a:pt x="66" y="319"/>
                  </a:lnTo>
                  <a:lnTo>
                    <a:pt x="65" y="309"/>
                  </a:lnTo>
                  <a:lnTo>
                    <a:pt x="63" y="297"/>
                  </a:lnTo>
                  <a:lnTo>
                    <a:pt x="61" y="288"/>
                  </a:lnTo>
                  <a:lnTo>
                    <a:pt x="61" y="281"/>
                  </a:lnTo>
                  <a:lnTo>
                    <a:pt x="61" y="280"/>
                  </a:lnTo>
                  <a:lnTo>
                    <a:pt x="59" y="279"/>
                  </a:lnTo>
                  <a:lnTo>
                    <a:pt x="59" y="279"/>
                  </a:lnTo>
                  <a:lnTo>
                    <a:pt x="58" y="277"/>
                  </a:lnTo>
                  <a:lnTo>
                    <a:pt x="58" y="275"/>
                  </a:lnTo>
                  <a:lnTo>
                    <a:pt x="58" y="272"/>
                  </a:lnTo>
                  <a:lnTo>
                    <a:pt x="58" y="268"/>
                  </a:lnTo>
                  <a:lnTo>
                    <a:pt x="58" y="263"/>
                  </a:lnTo>
                  <a:lnTo>
                    <a:pt x="59" y="258"/>
                  </a:lnTo>
                  <a:lnTo>
                    <a:pt x="59" y="255"/>
                  </a:lnTo>
                  <a:lnTo>
                    <a:pt x="59" y="252"/>
                  </a:lnTo>
                  <a:lnTo>
                    <a:pt x="59" y="248"/>
                  </a:lnTo>
                  <a:lnTo>
                    <a:pt x="59" y="245"/>
                  </a:lnTo>
                  <a:lnTo>
                    <a:pt x="59" y="242"/>
                  </a:lnTo>
                  <a:lnTo>
                    <a:pt x="61" y="238"/>
                  </a:lnTo>
                  <a:lnTo>
                    <a:pt x="63" y="234"/>
                  </a:lnTo>
                  <a:lnTo>
                    <a:pt x="69" y="225"/>
                  </a:lnTo>
                  <a:lnTo>
                    <a:pt x="74" y="214"/>
                  </a:lnTo>
                  <a:lnTo>
                    <a:pt x="79" y="201"/>
                  </a:lnTo>
                  <a:lnTo>
                    <a:pt x="86" y="187"/>
                  </a:lnTo>
                  <a:lnTo>
                    <a:pt x="89" y="175"/>
                  </a:lnTo>
                  <a:lnTo>
                    <a:pt x="92" y="169"/>
                  </a:lnTo>
                  <a:lnTo>
                    <a:pt x="93" y="165"/>
                  </a:lnTo>
                  <a:lnTo>
                    <a:pt x="95" y="161"/>
                  </a:lnTo>
                  <a:lnTo>
                    <a:pt x="95" y="157"/>
                  </a:lnTo>
                  <a:lnTo>
                    <a:pt x="95" y="152"/>
                  </a:lnTo>
                  <a:lnTo>
                    <a:pt x="96" y="146"/>
                  </a:lnTo>
                  <a:lnTo>
                    <a:pt x="96" y="142"/>
                  </a:lnTo>
                  <a:lnTo>
                    <a:pt x="99" y="139"/>
                  </a:lnTo>
                  <a:lnTo>
                    <a:pt x="103" y="136"/>
                  </a:lnTo>
                  <a:lnTo>
                    <a:pt x="110" y="135"/>
                  </a:lnTo>
                  <a:lnTo>
                    <a:pt x="120" y="132"/>
                  </a:lnTo>
                  <a:lnTo>
                    <a:pt x="127" y="131"/>
                  </a:lnTo>
                  <a:lnTo>
                    <a:pt x="131" y="129"/>
                  </a:lnTo>
                  <a:lnTo>
                    <a:pt x="133" y="128"/>
                  </a:lnTo>
                  <a:lnTo>
                    <a:pt x="135" y="127"/>
                  </a:lnTo>
                  <a:lnTo>
                    <a:pt x="138" y="125"/>
                  </a:lnTo>
                  <a:lnTo>
                    <a:pt x="142" y="123"/>
                  </a:lnTo>
                  <a:lnTo>
                    <a:pt x="146" y="120"/>
                  </a:lnTo>
                  <a:lnTo>
                    <a:pt x="150" y="118"/>
                  </a:lnTo>
                  <a:lnTo>
                    <a:pt x="148" y="114"/>
                  </a:lnTo>
                  <a:lnTo>
                    <a:pt x="147" y="108"/>
                  </a:lnTo>
                  <a:lnTo>
                    <a:pt x="144" y="101"/>
                  </a:lnTo>
                  <a:lnTo>
                    <a:pt x="144" y="87"/>
                  </a:lnTo>
                  <a:lnTo>
                    <a:pt x="148" y="72"/>
                  </a:lnTo>
                  <a:lnTo>
                    <a:pt x="154" y="53"/>
                  </a:lnTo>
                  <a:lnTo>
                    <a:pt x="161" y="35"/>
                  </a:lnTo>
                  <a:lnTo>
                    <a:pt x="172" y="19"/>
                  </a:lnTo>
                  <a:lnTo>
                    <a:pt x="184" y="8"/>
                  </a:lnTo>
                  <a:lnTo>
                    <a:pt x="197" y="1"/>
                  </a:lnTo>
                  <a:lnTo>
                    <a:pt x="213" y="0"/>
                  </a:lnTo>
                  <a:close/>
                </a:path>
              </a:pathLst>
            </a:custGeom>
            <a:solidFill>
              <a:srgbClr val="002CBA"/>
            </a:solidFill>
            <a:ln w="0">
              <a:solidFill>
                <a:schemeClr val="tx1">
                  <a:lumMod val="65000"/>
                  <a:lumOff val="35000"/>
                </a:schemeClr>
              </a:solidFill>
              <a:prstDash val="solid"/>
              <a:round/>
              <a:headEnd/>
              <a:tailEnd/>
            </a:ln>
          </p:spPr>
          <p:txBody>
            <a:bodyPr vert="horz" wrap="square" lIns="68580" tIns="34290" rIns="68580" bIns="34290" numCol="1" anchor="t" anchorCtr="0" compatLnSpc="1">
              <a:prstTxWarp prst="textNoShape">
                <a:avLst/>
              </a:prstTxWarp>
            </a:bodyPr>
            <a:lstStyle/>
            <a:p>
              <a:endParaRPr lang="en-US" sz="1350">
                <a:latin typeface="Proxima Nova Rg" panose="02000506030000020004" pitchFamily="50" charset="0"/>
              </a:endParaRPr>
            </a:p>
          </p:txBody>
        </p:sp>
        <p:sp>
          <p:nvSpPr>
            <p:cNvPr id="13" name="Freeform 148">
              <a:extLst>
                <a:ext uri="{FF2B5EF4-FFF2-40B4-BE49-F238E27FC236}">
                  <a16:creationId xmlns="" xmlns:a16="http://schemas.microsoft.com/office/drawing/2014/main" id="{DDEDF05C-E556-4F9C-8363-1065EA17008A}"/>
                </a:ext>
              </a:extLst>
            </p:cNvPr>
            <p:cNvSpPr>
              <a:spLocks/>
            </p:cNvSpPr>
            <p:nvPr/>
          </p:nvSpPr>
          <p:spPr bwMode="auto">
            <a:xfrm>
              <a:off x="2390158" y="2985501"/>
              <a:ext cx="260053" cy="230119"/>
            </a:xfrm>
            <a:custGeom>
              <a:avLst/>
              <a:gdLst>
                <a:gd name="T0" fmla="*/ 56 w 139"/>
                <a:gd name="T1" fmla="*/ 0 h 123"/>
                <a:gd name="T2" fmla="*/ 52 w 139"/>
                <a:gd name="T3" fmla="*/ 15 h 123"/>
                <a:gd name="T4" fmla="*/ 47 w 139"/>
                <a:gd name="T5" fmla="*/ 27 h 123"/>
                <a:gd name="T6" fmla="*/ 45 w 139"/>
                <a:gd name="T7" fmla="*/ 31 h 123"/>
                <a:gd name="T8" fmla="*/ 45 w 139"/>
                <a:gd name="T9" fmla="*/ 38 h 123"/>
                <a:gd name="T10" fmla="*/ 46 w 139"/>
                <a:gd name="T11" fmla="*/ 40 h 123"/>
                <a:gd name="T12" fmla="*/ 51 w 139"/>
                <a:gd name="T13" fmla="*/ 49 h 123"/>
                <a:gd name="T14" fmla="*/ 55 w 139"/>
                <a:gd name="T15" fmla="*/ 59 h 123"/>
                <a:gd name="T16" fmla="*/ 58 w 139"/>
                <a:gd name="T17" fmla="*/ 68 h 123"/>
                <a:gd name="T18" fmla="*/ 60 w 139"/>
                <a:gd name="T19" fmla="*/ 74 h 123"/>
                <a:gd name="T20" fmla="*/ 73 w 139"/>
                <a:gd name="T21" fmla="*/ 60 h 123"/>
                <a:gd name="T22" fmla="*/ 90 w 139"/>
                <a:gd name="T23" fmla="*/ 40 h 123"/>
                <a:gd name="T24" fmla="*/ 100 w 139"/>
                <a:gd name="T25" fmla="*/ 29 h 123"/>
                <a:gd name="T26" fmla="*/ 104 w 139"/>
                <a:gd name="T27" fmla="*/ 23 h 123"/>
                <a:gd name="T28" fmla="*/ 113 w 139"/>
                <a:gd name="T29" fmla="*/ 19 h 123"/>
                <a:gd name="T30" fmla="*/ 118 w 139"/>
                <a:gd name="T31" fmla="*/ 15 h 123"/>
                <a:gd name="T32" fmla="*/ 121 w 139"/>
                <a:gd name="T33" fmla="*/ 17 h 123"/>
                <a:gd name="T34" fmla="*/ 127 w 139"/>
                <a:gd name="T35" fmla="*/ 23 h 123"/>
                <a:gd name="T36" fmla="*/ 136 w 139"/>
                <a:gd name="T37" fmla="*/ 29 h 123"/>
                <a:gd name="T38" fmla="*/ 139 w 139"/>
                <a:gd name="T39" fmla="*/ 32 h 123"/>
                <a:gd name="T40" fmla="*/ 136 w 139"/>
                <a:gd name="T41" fmla="*/ 44 h 123"/>
                <a:gd name="T42" fmla="*/ 128 w 139"/>
                <a:gd name="T43" fmla="*/ 70 h 123"/>
                <a:gd name="T44" fmla="*/ 121 w 139"/>
                <a:gd name="T45" fmla="*/ 65 h 123"/>
                <a:gd name="T46" fmla="*/ 110 w 139"/>
                <a:gd name="T47" fmla="*/ 51 h 123"/>
                <a:gd name="T48" fmla="*/ 110 w 139"/>
                <a:gd name="T49" fmla="*/ 55 h 123"/>
                <a:gd name="T50" fmla="*/ 102 w 139"/>
                <a:gd name="T51" fmla="*/ 60 h 123"/>
                <a:gd name="T52" fmla="*/ 97 w 139"/>
                <a:gd name="T53" fmla="*/ 61 h 123"/>
                <a:gd name="T54" fmla="*/ 92 w 139"/>
                <a:gd name="T55" fmla="*/ 64 h 123"/>
                <a:gd name="T56" fmla="*/ 85 w 139"/>
                <a:gd name="T57" fmla="*/ 66 h 123"/>
                <a:gd name="T58" fmla="*/ 88 w 139"/>
                <a:gd name="T59" fmla="*/ 66 h 123"/>
                <a:gd name="T60" fmla="*/ 97 w 139"/>
                <a:gd name="T61" fmla="*/ 68 h 123"/>
                <a:gd name="T62" fmla="*/ 89 w 139"/>
                <a:gd name="T63" fmla="*/ 77 h 123"/>
                <a:gd name="T64" fmla="*/ 67 w 139"/>
                <a:gd name="T65" fmla="*/ 106 h 123"/>
                <a:gd name="T66" fmla="*/ 52 w 139"/>
                <a:gd name="T67" fmla="*/ 123 h 123"/>
                <a:gd name="T68" fmla="*/ 42 w 139"/>
                <a:gd name="T69" fmla="*/ 66 h 123"/>
                <a:gd name="T70" fmla="*/ 26 w 139"/>
                <a:gd name="T71" fmla="*/ 52 h 123"/>
                <a:gd name="T72" fmla="*/ 20 w 139"/>
                <a:gd name="T73" fmla="*/ 43 h 123"/>
                <a:gd name="T74" fmla="*/ 22 w 139"/>
                <a:gd name="T75" fmla="*/ 36 h 123"/>
                <a:gd name="T76" fmla="*/ 16 w 139"/>
                <a:gd name="T77" fmla="*/ 40 h 123"/>
                <a:gd name="T78" fmla="*/ 1 w 139"/>
                <a:gd name="T79" fmla="*/ 49 h 123"/>
                <a:gd name="T80" fmla="*/ 15 w 139"/>
                <a:gd name="T81" fmla="*/ 32 h 123"/>
                <a:gd name="T82" fmla="*/ 34 w 139"/>
                <a:gd name="T83" fmla="*/ 11 h 123"/>
                <a:gd name="T84" fmla="*/ 54 w 139"/>
                <a:gd name="T85" fmla="*/ 0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9" h="123">
                  <a:moveTo>
                    <a:pt x="54" y="0"/>
                  </a:moveTo>
                  <a:lnTo>
                    <a:pt x="56" y="0"/>
                  </a:lnTo>
                  <a:lnTo>
                    <a:pt x="56" y="0"/>
                  </a:lnTo>
                  <a:lnTo>
                    <a:pt x="56" y="2"/>
                  </a:lnTo>
                  <a:lnTo>
                    <a:pt x="55" y="9"/>
                  </a:lnTo>
                  <a:lnTo>
                    <a:pt x="52" y="15"/>
                  </a:lnTo>
                  <a:lnTo>
                    <a:pt x="50" y="22"/>
                  </a:lnTo>
                  <a:lnTo>
                    <a:pt x="49" y="25"/>
                  </a:lnTo>
                  <a:lnTo>
                    <a:pt x="47" y="27"/>
                  </a:lnTo>
                  <a:lnTo>
                    <a:pt x="46" y="29"/>
                  </a:lnTo>
                  <a:lnTo>
                    <a:pt x="45" y="30"/>
                  </a:lnTo>
                  <a:lnTo>
                    <a:pt x="45" y="31"/>
                  </a:lnTo>
                  <a:lnTo>
                    <a:pt x="45" y="34"/>
                  </a:lnTo>
                  <a:lnTo>
                    <a:pt x="45" y="35"/>
                  </a:lnTo>
                  <a:lnTo>
                    <a:pt x="45" y="38"/>
                  </a:lnTo>
                  <a:lnTo>
                    <a:pt x="45" y="38"/>
                  </a:lnTo>
                  <a:lnTo>
                    <a:pt x="46" y="39"/>
                  </a:lnTo>
                  <a:lnTo>
                    <a:pt x="46" y="40"/>
                  </a:lnTo>
                  <a:lnTo>
                    <a:pt x="49" y="43"/>
                  </a:lnTo>
                  <a:lnTo>
                    <a:pt x="50" y="47"/>
                  </a:lnTo>
                  <a:lnTo>
                    <a:pt x="51" y="49"/>
                  </a:lnTo>
                  <a:lnTo>
                    <a:pt x="54" y="53"/>
                  </a:lnTo>
                  <a:lnTo>
                    <a:pt x="55" y="56"/>
                  </a:lnTo>
                  <a:lnTo>
                    <a:pt x="55" y="59"/>
                  </a:lnTo>
                  <a:lnTo>
                    <a:pt x="56" y="61"/>
                  </a:lnTo>
                  <a:lnTo>
                    <a:pt x="56" y="65"/>
                  </a:lnTo>
                  <a:lnTo>
                    <a:pt x="58" y="68"/>
                  </a:lnTo>
                  <a:lnTo>
                    <a:pt x="59" y="72"/>
                  </a:lnTo>
                  <a:lnTo>
                    <a:pt x="59" y="73"/>
                  </a:lnTo>
                  <a:lnTo>
                    <a:pt x="60" y="74"/>
                  </a:lnTo>
                  <a:lnTo>
                    <a:pt x="63" y="72"/>
                  </a:lnTo>
                  <a:lnTo>
                    <a:pt x="67" y="66"/>
                  </a:lnTo>
                  <a:lnTo>
                    <a:pt x="73" y="60"/>
                  </a:lnTo>
                  <a:lnTo>
                    <a:pt x="80" y="53"/>
                  </a:lnTo>
                  <a:lnTo>
                    <a:pt x="87" y="46"/>
                  </a:lnTo>
                  <a:lnTo>
                    <a:pt x="90" y="40"/>
                  </a:lnTo>
                  <a:lnTo>
                    <a:pt x="94" y="36"/>
                  </a:lnTo>
                  <a:lnTo>
                    <a:pt x="97" y="32"/>
                  </a:lnTo>
                  <a:lnTo>
                    <a:pt x="100" y="29"/>
                  </a:lnTo>
                  <a:lnTo>
                    <a:pt x="102" y="26"/>
                  </a:lnTo>
                  <a:lnTo>
                    <a:pt x="104" y="23"/>
                  </a:lnTo>
                  <a:lnTo>
                    <a:pt x="104" y="23"/>
                  </a:lnTo>
                  <a:lnTo>
                    <a:pt x="106" y="22"/>
                  </a:lnTo>
                  <a:lnTo>
                    <a:pt x="109" y="22"/>
                  </a:lnTo>
                  <a:lnTo>
                    <a:pt x="113" y="19"/>
                  </a:lnTo>
                  <a:lnTo>
                    <a:pt x="115" y="18"/>
                  </a:lnTo>
                  <a:lnTo>
                    <a:pt x="117" y="17"/>
                  </a:lnTo>
                  <a:lnTo>
                    <a:pt x="118" y="15"/>
                  </a:lnTo>
                  <a:lnTo>
                    <a:pt x="119" y="15"/>
                  </a:lnTo>
                  <a:lnTo>
                    <a:pt x="119" y="17"/>
                  </a:lnTo>
                  <a:lnTo>
                    <a:pt x="121" y="17"/>
                  </a:lnTo>
                  <a:lnTo>
                    <a:pt x="123" y="19"/>
                  </a:lnTo>
                  <a:lnTo>
                    <a:pt x="124" y="21"/>
                  </a:lnTo>
                  <a:lnTo>
                    <a:pt x="127" y="23"/>
                  </a:lnTo>
                  <a:lnTo>
                    <a:pt x="130" y="25"/>
                  </a:lnTo>
                  <a:lnTo>
                    <a:pt x="134" y="27"/>
                  </a:lnTo>
                  <a:lnTo>
                    <a:pt x="136" y="29"/>
                  </a:lnTo>
                  <a:lnTo>
                    <a:pt x="138" y="30"/>
                  </a:lnTo>
                  <a:lnTo>
                    <a:pt x="138" y="31"/>
                  </a:lnTo>
                  <a:lnTo>
                    <a:pt x="139" y="32"/>
                  </a:lnTo>
                  <a:lnTo>
                    <a:pt x="139" y="34"/>
                  </a:lnTo>
                  <a:lnTo>
                    <a:pt x="138" y="36"/>
                  </a:lnTo>
                  <a:lnTo>
                    <a:pt x="136" y="44"/>
                  </a:lnTo>
                  <a:lnTo>
                    <a:pt x="134" y="53"/>
                  </a:lnTo>
                  <a:lnTo>
                    <a:pt x="131" y="64"/>
                  </a:lnTo>
                  <a:lnTo>
                    <a:pt x="128" y="70"/>
                  </a:lnTo>
                  <a:lnTo>
                    <a:pt x="126" y="73"/>
                  </a:lnTo>
                  <a:lnTo>
                    <a:pt x="124" y="70"/>
                  </a:lnTo>
                  <a:lnTo>
                    <a:pt x="121" y="65"/>
                  </a:lnTo>
                  <a:lnTo>
                    <a:pt x="117" y="57"/>
                  </a:lnTo>
                  <a:lnTo>
                    <a:pt x="113" y="52"/>
                  </a:lnTo>
                  <a:lnTo>
                    <a:pt x="110" y="51"/>
                  </a:lnTo>
                  <a:lnTo>
                    <a:pt x="110" y="52"/>
                  </a:lnTo>
                  <a:lnTo>
                    <a:pt x="110" y="53"/>
                  </a:lnTo>
                  <a:lnTo>
                    <a:pt x="110" y="55"/>
                  </a:lnTo>
                  <a:lnTo>
                    <a:pt x="109" y="57"/>
                  </a:lnTo>
                  <a:lnTo>
                    <a:pt x="106" y="59"/>
                  </a:lnTo>
                  <a:lnTo>
                    <a:pt x="102" y="60"/>
                  </a:lnTo>
                  <a:lnTo>
                    <a:pt x="101" y="61"/>
                  </a:lnTo>
                  <a:lnTo>
                    <a:pt x="98" y="61"/>
                  </a:lnTo>
                  <a:lnTo>
                    <a:pt x="97" y="61"/>
                  </a:lnTo>
                  <a:lnTo>
                    <a:pt x="97" y="61"/>
                  </a:lnTo>
                  <a:lnTo>
                    <a:pt x="94" y="63"/>
                  </a:lnTo>
                  <a:lnTo>
                    <a:pt x="92" y="64"/>
                  </a:lnTo>
                  <a:lnTo>
                    <a:pt x="89" y="65"/>
                  </a:lnTo>
                  <a:lnTo>
                    <a:pt x="88" y="65"/>
                  </a:lnTo>
                  <a:lnTo>
                    <a:pt x="85" y="66"/>
                  </a:lnTo>
                  <a:lnTo>
                    <a:pt x="85" y="66"/>
                  </a:lnTo>
                  <a:lnTo>
                    <a:pt x="85" y="66"/>
                  </a:lnTo>
                  <a:lnTo>
                    <a:pt x="88" y="66"/>
                  </a:lnTo>
                  <a:lnTo>
                    <a:pt x="92" y="66"/>
                  </a:lnTo>
                  <a:lnTo>
                    <a:pt x="94" y="68"/>
                  </a:lnTo>
                  <a:lnTo>
                    <a:pt x="97" y="68"/>
                  </a:lnTo>
                  <a:lnTo>
                    <a:pt x="97" y="68"/>
                  </a:lnTo>
                  <a:lnTo>
                    <a:pt x="94" y="70"/>
                  </a:lnTo>
                  <a:lnTo>
                    <a:pt x="89" y="77"/>
                  </a:lnTo>
                  <a:lnTo>
                    <a:pt x="83" y="85"/>
                  </a:lnTo>
                  <a:lnTo>
                    <a:pt x="75" y="95"/>
                  </a:lnTo>
                  <a:lnTo>
                    <a:pt x="67" y="106"/>
                  </a:lnTo>
                  <a:lnTo>
                    <a:pt x="59" y="115"/>
                  </a:lnTo>
                  <a:lnTo>
                    <a:pt x="55" y="121"/>
                  </a:lnTo>
                  <a:lnTo>
                    <a:pt x="52" y="123"/>
                  </a:lnTo>
                  <a:lnTo>
                    <a:pt x="25" y="64"/>
                  </a:lnTo>
                  <a:lnTo>
                    <a:pt x="45" y="68"/>
                  </a:lnTo>
                  <a:lnTo>
                    <a:pt x="42" y="66"/>
                  </a:lnTo>
                  <a:lnTo>
                    <a:pt x="38" y="63"/>
                  </a:lnTo>
                  <a:lnTo>
                    <a:pt x="33" y="57"/>
                  </a:lnTo>
                  <a:lnTo>
                    <a:pt x="26" y="52"/>
                  </a:lnTo>
                  <a:lnTo>
                    <a:pt x="21" y="47"/>
                  </a:lnTo>
                  <a:lnTo>
                    <a:pt x="20" y="44"/>
                  </a:lnTo>
                  <a:lnTo>
                    <a:pt x="20" y="43"/>
                  </a:lnTo>
                  <a:lnTo>
                    <a:pt x="20" y="40"/>
                  </a:lnTo>
                  <a:lnTo>
                    <a:pt x="21" y="38"/>
                  </a:lnTo>
                  <a:lnTo>
                    <a:pt x="22" y="36"/>
                  </a:lnTo>
                  <a:lnTo>
                    <a:pt x="22" y="36"/>
                  </a:lnTo>
                  <a:lnTo>
                    <a:pt x="21" y="38"/>
                  </a:lnTo>
                  <a:lnTo>
                    <a:pt x="16" y="40"/>
                  </a:lnTo>
                  <a:lnTo>
                    <a:pt x="11" y="44"/>
                  </a:lnTo>
                  <a:lnTo>
                    <a:pt x="5" y="47"/>
                  </a:lnTo>
                  <a:lnTo>
                    <a:pt x="1" y="49"/>
                  </a:lnTo>
                  <a:lnTo>
                    <a:pt x="0" y="49"/>
                  </a:lnTo>
                  <a:lnTo>
                    <a:pt x="9" y="40"/>
                  </a:lnTo>
                  <a:lnTo>
                    <a:pt x="15" y="32"/>
                  </a:lnTo>
                  <a:lnTo>
                    <a:pt x="20" y="26"/>
                  </a:lnTo>
                  <a:lnTo>
                    <a:pt x="26" y="19"/>
                  </a:lnTo>
                  <a:lnTo>
                    <a:pt x="34" y="11"/>
                  </a:lnTo>
                  <a:lnTo>
                    <a:pt x="47" y="1"/>
                  </a:lnTo>
                  <a:lnTo>
                    <a:pt x="51" y="0"/>
                  </a:lnTo>
                  <a:lnTo>
                    <a:pt x="54" y="0"/>
                  </a:lnTo>
                  <a:close/>
                </a:path>
              </a:pathLst>
            </a:custGeom>
            <a:solidFill>
              <a:srgbClr val="FFFFFF"/>
            </a:solidFill>
            <a:ln w="0">
              <a:solidFill>
                <a:srgbClr val="FFFFFF"/>
              </a:solidFill>
              <a:prstDash val="solid"/>
              <a:round/>
              <a:headEnd/>
              <a:tailEnd/>
            </a:ln>
          </p:spPr>
          <p:txBody>
            <a:bodyPr vert="horz" wrap="square" lIns="68580" tIns="34290" rIns="68580" bIns="34290" numCol="1" anchor="t" anchorCtr="0" compatLnSpc="1">
              <a:prstTxWarp prst="textNoShape">
                <a:avLst/>
              </a:prstTxWarp>
            </a:bodyPr>
            <a:lstStyle/>
            <a:p>
              <a:endParaRPr lang="en-US" sz="1350">
                <a:latin typeface="Proxima Nova Rg" panose="02000506030000020004" pitchFamily="50" charset="0"/>
              </a:endParaRPr>
            </a:p>
          </p:txBody>
        </p:sp>
        <p:sp>
          <p:nvSpPr>
            <p:cNvPr id="14" name="Freeform 149">
              <a:extLst>
                <a:ext uri="{FF2B5EF4-FFF2-40B4-BE49-F238E27FC236}">
                  <a16:creationId xmlns="" xmlns:a16="http://schemas.microsoft.com/office/drawing/2014/main" id="{B4068FDC-1ACE-491B-BEC0-90F06B0BF221}"/>
                </a:ext>
              </a:extLst>
            </p:cNvPr>
            <p:cNvSpPr>
              <a:spLocks noEditPoints="1"/>
            </p:cNvSpPr>
            <p:nvPr/>
          </p:nvSpPr>
          <p:spPr bwMode="auto">
            <a:xfrm>
              <a:off x="2704465" y="2719835"/>
              <a:ext cx="563137" cy="1844692"/>
            </a:xfrm>
            <a:custGeom>
              <a:avLst/>
              <a:gdLst>
                <a:gd name="T0" fmla="*/ 235 w 301"/>
                <a:gd name="T1" fmla="*/ 393 h 986"/>
                <a:gd name="T2" fmla="*/ 242 w 301"/>
                <a:gd name="T3" fmla="*/ 400 h 986"/>
                <a:gd name="T4" fmla="*/ 233 w 301"/>
                <a:gd name="T5" fmla="*/ 350 h 986"/>
                <a:gd name="T6" fmla="*/ 159 w 301"/>
                <a:gd name="T7" fmla="*/ 9 h 986"/>
                <a:gd name="T8" fmla="*/ 182 w 301"/>
                <a:gd name="T9" fmla="*/ 63 h 986"/>
                <a:gd name="T10" fmla="*/ 176 w 301"/>
                <a:gd name="T11" fmla="*/ 89 h 986"/>
                <a:gd name="T12" fmla="*/ 169 w 301"/>
                <a:gd name="T13" fmla="*/ 113 h 986"/>
                <a:gd name="T14" fmla="*/ 175 w 301"/>
                <a:gd name="T15" fmla="*/ 131 h 986"/>
                <a:gd name="T16" fmla="*/ 188 w 301"/>
                <a:gd name="T17" fmla="*/ 143 h 986"/>
                <a:gd name="T18" fmla="*/ 222 w 301"/>
                <a:gd name="T19" fmla="*/ 163 h 986"/>
                <a:gd name="T20" fmla="*/ 273 w 301"/>
                <a:gd name="T21" fmla="*/ 188 h 986"/>
                <a:gd name="T22" fmla="*/ 281 w 301"/>
                <a:gd name="T23" fmla="*/ 235 h 986"/>
                <a:gd name="T24" fmla="*/ 294 w 301"/>
                <a:gd name="T25" fmla="*/ 312 h 986"/>
                <a:gd name="T26" fmla="*/ 294 w 301"/>
                <a:gd name="T27" fmla="*/ 443 h 986"/>
                <a:gd name="T28" fmla="*/ 288 w 301"/>
                <a:gd name="T29" fmla="*/ 504 h 986"/>
                <a:gd name="T30" fmla="*/ 281 w 301"/>
                <a:gd name="T31" fmla="*/ 525 h 986"/>
                <a:gd name="T32" fmla="*/ 275 w 301"/>
                <a:gd name="T33" fmla="*/ 541 h 986"/>
                <a:gd name="T34" fmla="*/ 263 w 301"/>
                <a:gd name="T35" fmla="*/ 559 h 986"/>
                <a:gd name="T36" fmla="*/ 242 w 301"/>
                <a:gd name="T37" fmla="*/ 568 h 986"/>
                <a:gd name="T38" fmla="*/ 244 w 301"/>
                <a:gd name="T39" fmla="*/ 639 h 986"/>
                <a:gd name="T40" fmla="*/ 259 w 301"/>
                <a:gd name="T41" fmla="*/ 701 h 986"/>
                <a:gd name="T42" fmla="*/ 281 w 301"/>
                <a:gd name="T43" fmla="*/ 800 h 986"/>
                <a:gd name="T44" fmla="*/ 281 w 301"/>
                <a:gd name="T45" fmla="*/ 867 h 986"/>
                <a:gd name="T46" fmla="*/ 286 w 301"/>
                <a:gd name="T47" fmla="*/ 905 h 986"/>
                <a:gd name="T48" fmla="*/ 292 w 301"/>
                <a:gd name="T49" fmla="*/ 952 h 986"/>
                <a:gd name="T50" fmla="*/ 246 w 301"/>
                <a:gd name="T51" fmla="*/ 977 h 986"/>
                <a:gd name="T52" fmla="*/ 242 w 301"/>
                <a:gd name="T53" fmla="*/ 911 h 986"/>
                <a:gd name="T54" fmla="*/ 233 w 301"/>
                <a:gd name="T55" fmla="*/ 883 h 986"/>
                <a:gd name="T56" fmla="*/ 227 w 301"/>
                <a:gd name="T57" fmla="*/ 858 h 986"/>
                <a:gd name="T58" fmla="*/ 192 w 301"/>
                <a:gd name="T59" fmla="*/ 741 h 986"/>
                <a:gd name="T60" fmla="*/ 145 w 301"/>
                <a:gd name="T61" fmla="*/ 622 h 986"/>
                <a:gd name="T62" fmla="*/ 123 w 301"/>
                <a:gd name="T63" fmla="*/ 839 h 986"/>
                <a:gd name="T64" fmla="*/ 129 w 301"/>
                <a:gd name="T65" fmla="*/ 871 h 986"/>
                <a:gd name="T66" fmla="*/ 129 w 301"/>
                <a:gd name="T67" fmla="*/ 905 h 986"/>
                <a:gd name="T68" fmla="*/ 112 w 301"/>
                <a:gd name="T69" fmla="*/ 923 h 986"/>
                <a:gd name="T70" fmla="*/ 73 w 301"/>
                <a:gd name="T71" fmla="*/ 939 h 986"/>
                <a:gd name="T72" fmla="*/ 13 w 301"/>
                <a:gd name="T73" fmla="*/ 939 h 986"/>
                <a:gd name="T74" fmla="*/ 65 w 301"/>
                <a:gd name="T75" fmla="*/ 898 h 986"/>
                <a:gd name="T76" fmla="*/ 72 w 301"/>
                <a:gd name="T77" fmla="*/ 870 h 986"/>
                <a:gd name="T78" fmla="*/ 59 w 301"/>
                <a:gd name="T79" fmla="*/ 778 h 986"/>
                <a:gd name="T80" fmla="*/ 61 w 301"/>
                <a:gd name="T81" fmla="*/ 537 h 986"/>
                <a:gd name="T82" fmla="*/ 56 w 301"/>
                <a:gd name="T83" fmla="*/ 455 h 986"/>
                <a:gd name="T84" fmla="*/ 39 w 301"/>
                <a:gd name="T85" fmla="*/ 508 h 986"/>
                <a:gd name="T86" fmla="*/ 30 w 301"/>
                <a:gd name="T87" fmla="*/ 521 h 986"/>
                <a:gd name="T88" fmla="*/ 34 w 301"/>
                <a:gd name="T89" fmla="*/ 542 h 986"/>
                <a:gd name="T90" fmla="*/ 34 w 301"/>
                <a:gd name="T91" fmla="*/ 549 h 986"/>
                <a:gd name="T92" fmla="*/ 34 w 301"/>
                <a:gd name="T93" fmla="*/ 553 h 986"/>
                <a:gd name="T94" fmla="*/ 32 w 301"/>
                <a:gd name="T95" fmla="*/ 563 h 986"/>
                <a:gd name="T96" fmla="*/ 19 w 301"/>
                <a:gd name="T97" fmla="*/ 562 h 986"/>
                <a:gd name="T98" fmla="*/ 0 w 301"/>
                <a:gd name="T99" fmla="*/ 525 h 986"/>
                <a:gd name="T100" fmla="*/ 4 w 301"/>
                <a:gd name="T101" fmla="*/ 499 h 986"/>
                <a:gd name="T102" fmla="*/ 15 w 301"/>
                <a:gd name="T103" fmla="*/ 419 h 986"/>
                <a:gd name="T104" fmla="*/ 38 w 301"/>
                <a:gd name="T105" fmla="*/ 308 h 986"/>
                <a:gd name="T106" fmla="*/ 44 w 301"/>
                <a:gd name="T107" fmla="*/ 201 h 986"/>
                <a:gd name="T108" fmla="*/ 63 w 301"/>
                <a:gd name="T109" fmla="*/ 188 h 986"/>
                <a:gd name="T110" fmla="*/ 110 w 301"/>
                <a:gd name="T111" fmla="*/ 150 h 986"/>
                <a:gd name="T112" fmla="*/ 104 w 301"/>
                <a:gd name="T113" fmla="*/ 125 h 986"/>
                <a:gd name="T114" fmla="*/ 90 w 301"/>
                <a:gd name="T115" fmla="*/ 97 h 986"/>
                <a:gd name="T116" fmla="*/ 87 w 301"/>
                <a:gd name="T117" fmla="*/ 75 h 986"/>
                <a:gd name="T118" fmla="*/ 85 w 301"/>
                <a:gd name="T119" fmla="*/ 16 h 9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01" h="986">
                  <a:moveTo>
                    <a:pt x="32" y="549"/>
                  </a:moveTo>
                  <a:lnTo>
                    <a:pt x="32" y="549"/>
                  </a:lnTo>
                  <a:lnTo>
                    <a:pt x="34" y="549"/>
                  </a:lnTo>
                  <a:lnTo>
                    <a:pt x="32" y="549"/>
                  </a:lnTo>
                  <a:lnTo>
                    <a:pt x="32" y="549"/>
                  </a:lnTo>
                  <a:close/>
                  <a:moveTo>
                    <a:pt x="229" y="335"/>
                  </a:moveTo>
                  <a:lnTo>
                    <a:pt x="230" y="356"/>
                  </a:lnTo>
                  <a:lnTo>
                    <a:pt x="230" y="360"/>
                  </a:lnTo>
                  <a:lnTo>
                    <a:pt x="231" y="369"/>
                  </a:lnTo>
                  <a:lnTo>
                    <a:pt x="233" y="381"/>
                  </a:lnTo>
                  <a:lnTo>
                    <a:pt x="235" y="393"/>
                  </a:lnTo>
                  <a:lnTo>
                    <a:pt x="237" y="402"/>
                  </a:lnTo>
                  <a:lnTo>
                    <a:pt x="238" y="410"/>
                  </a:lnTo>
                  <a:lnTo>
                    <a:pt x="238" y="423"/>
                  </a:lnTo>
                  <a:lnTo>
                    <a:pt x="239" y="435"/>
                  </a:lnTo>
                  <a:lnTo>
                    <a:pt x="239" y="444"/>
                  </a:lnTo>
                  <a:lnTo>
                    <a:pt x="239" y="447"/>
                  </a:lnTo>
                  <a:lnTo>
                    <a:pt x="239" y="444"/>
                  </a:lnTo>
                  <a:lnTo>
                    <a:pt x="239" y="435"/>
                  </a:lnTo>
                  <a:lnTo>
                    <a:pt x="241" y="423"/>
                  </a:lnTo>
                  <a:lnTo>
                    <a:pt x="241" y="410"/>
                  </a:lnTo>
                  <a:lnTo>
                    <a:pt x="242" y="400"/>
                  </a:lnTo>
                  <a:lnTo>
                    <a:pt x="242" y="392"/>
                  </a:lnTo>
                  <a:lnTo>
                    <a:pt x="243" y="387"/>
                  </a:lnTo>
                  <a:lnTo>
                    <a:pt x="243" y="384"/>
                  </a:lnTo>
                  <a:lnTo>
                    <a:pt x="243" y="381"/>
                  </a:lnTo>
                  <a:lnTo>
                    <a:pt x="243" y="380"/>
                  </a:lnTo>
                  <a:lnTo>
                    <a:pt x="243" y="379"/>
                  </a:lnTo>
                  <a:lnTo>
                    <a:pt x="242" y="376"/>
                  </a:lnTo>
                  <a:lnTo>
                    <a:pt x="239" y="371"/>
                  </a:lnTo>
                  <a:lnTo>
                    <a:pt x="237" y="364"/>
                  </a:lnTo>
                  <a:lnTo>
                    <a:pt x="235" y="356"/>
                  </a:lnTo>
                  <a:lnTo>
                    <a:pt x="233" y="350"/>
                  </a:lnTo>
                  <a:lnTo>
                    <a:pt x="231" y="343"/>
                  </a:lnTo>
                  <a:lnTo>
                    <a:pt x="229" y="338"/>
                  </a:lnTo>
                  <a:lnTo>
                    <a:pt x="229" y="335"/>
                  </a:lnTo>
                  <a:close/>
                  <a:moveTo>
                    <a:pt x="140" y="0"/>
                  </a:moveTo>
                  <a:lnTo>
                    <a:pt x="149" y="3"/>
                  </a:lnTo>
                  <a:lnTo>
                    <a:pt x="150" y="3"/>
                  </a:lnTo>
                  <a:lnTo>
                    <a:pt x="152" y="4"/>
                  </a:lnTo>
                  <a:lnTo>
                    <a:pt x="154" y="6"/>
                  </a:lnTo>
                  <a:lnTo>
                    <a:pt x="154" y="7"/>
                  </a:lnTo>
                  <a:lnTo>
                    <a:pt x="157" y="8"/>
                  </a:lnTo>
                  <a:lnTo>
                    <a:pt x="159" y="9"/>
                  </a:lnTo>
                  <a:lnTo>
                    <a:pt x="163" y="13"/>
                  </a:lnTo>
                  <a:lnTo>
                    <a:pt x="169" y="20"/>
                  </a:lnTo>
                  <a:lnTo>
                    <a:pt x="174" y="32"/>
                  </a:lnTo>
                  <a:lnTo>
                    <a:pt x="178" y="44"/>
                  </a:lnTo>
                  <a:lnTo>
                    <a:pt x="179" y="53"/>
                  </a:lnTo>
                  <a:lnTo>
                    <a:pt x="179" y="58"/>
                  </a:lnTo>
                  <a:lnTo>
                    <a:pt x="179" y="61"/>
                  </a:lnTo>
                  <a:lnTo>
                    <a:pt x="179" y="61"/>
                  </a:lnTo>
                  <a:lnTo>
                    <a:pt x="180" y="61"/>
                  </a:lnTo>
                  <a:lnTo>
                    <a:pt x="182" y="62"/>
                  </a:lnTo>
                  <a:lnTo>
                    <a:pt x="182" y="63"/>
                  </a:lnTo>
                  <a:lnTo>
                    <a:pt x="182" y="66"/>
                  </a:lnTo>
                  <a:lnTo>
                    <a:pt x="182" y="70"/>
                  </a:lnTo>
                  <a:lnTo>
                    <a:pt x="182" y="72"/>
                  </a:lnTo>
                  <a:lnTo>
                    <a:pt x="180" y="75"/>
                  </a:lnTo>
                  <a:lnTo>
                    <a:pt x="180" y="78"/>
                  </a:lnTo>
                  <a:lnTo>
                    <a:pt x="180" y="80"/>
                  </a:lnTo>
                  <a:lnTo>
                    <a:pt x="180" y="83"/>
                  </a:lnTo>
                  <a:lnTo>
                    <a:pt x="180" y="85"/>
                  </a:lnTo>
                  <a:lnTo>
                    <a:pt x="179" y="87"/>
                  </a:lnTo>
                  <a:lnTo>
                    <a:pt x="178" y="88"/>
                  </a:lnTo>
                  <a:lnTo>
                    <a:pt x="176" y="89"/>
                  </a:lnTo>
                  <a:lnTo>
                    <a:pt x="174" y="92"/>
                  </a:lnTo>
                  <a:lnTo>
                    <a:pt x="172" y="93"/>
                  </a:lnTo>
                  <a:lnTo>
                    <a:pt x="172" y="95"/>
                  </a:lnTo>
                  <a:lnTo>
                    <a:pt x="171" y="96"/>
                  </a:lnTo>
                  <a:lnTo>
                    <a:pt x="171" y="96"/>
                  </a:lnTo>
                  <a:lnTo>
                    <a:pt x="171" y="97"/>
                  </a:lnTo>
                  <a:lnTo>
                    <a:pt x="171" y="100"/>
                  </a:lnTo>
                  <a:lnTo>
                    <a:pt x="171" y="102"/>
                  </a:lnTo>
                  <a:lnTo>
                    <a:pt x="170" y="105"/>
                  </a:lnTo>
                  <a:lnTo>
                    <a:pt x="170" y="109"/>
                  </a:lnTo>
                  <a:lnTo>
                    <a:pt x="169" y="113"/>
                  </a:lnTo>
                  <a:lnTo>
                    <a:pt x="169" y="116"/>
                  </a:lnTo>
                  <a:lnTo>
                    <a:pt x="169" y="116"/>
                  </a:lnTo>
                  <a:lnTo>
                    <a:pt x="169" y="117"/>
                  </a:lnTo>
                  <a:lnTo>
                    <a:pt x="169" y="118"/>
                  </a:lnTo>
                  <a:lnTo>
                    <a:pt x="169" y="119"/>
                  </a:lnTo>
                  <a:lnTo>
                    <a:pt x="169" y="121"/>
                  </a:lnTo>
                  <a:lnTo>
                    <a:pt x="170" y="122"/>
                  </a:lnTo>
                  <a:lnTo>
                    <a:pt x="171" y="125"/>
                  </a:lnTo>
                  <a:lnTo>
                    <a:pt x="172" y="126"/>
                  </a:lnTo>
                  <a:lnTo>
                    <a:pt x="174" y="129"/>
                  </a:lnTo>
                  <a:lnTo>
                    <a:pt x="175" y="131"/>
                  </a:lnTo>
                  <a:lnTo>
                    <a:pt x="176" y="134"/>
                  </a:lnTo>
                  <a:lnTo>
                    <a:pt x="178" y="136"/>
                  </a:lnTo>
                  <a:lnTo>
                    <a:pt x="179" y="138"/>
                  </a:lnTo>
                  <a:lnTo>
                    <a:pt x="180" y="136"/>
                  </a:lnTo>
                  <a:lnTo>
                    <a:pt x="180" y="136"/>
                  </a:lnTo>
                  <a:lnTo>
                    <a:pt x="182" y="136"/>
                  </a:lnTo>
                  <a:lnTo>
                    <a:pt x="182" y="136"/>
                  </a:lnTo>
                  <a:lnTo>
                    <a:pt x="183" y="138"/>
                  </a:lnTo>
                  <a:lnTo>
                    <a:pt x="184" y="139"/>
                  </a:lnTo>
                  <a:lnTo>
                    <a:pt x="187" y="142"/>
                  </a:lnTo>
                  <a:lnTo>
                    <a:pt x="188" y="143"/>
                  </a:lnTo>
                  <a:lnTo>
                    <a:pt x="191" y="146"/>
                  </a:lnTo>
                  <a:lnTo>
                    <a:pt x="193" y="148"/>
                  </a:lnTo>
                  <a:lnTo>
                    <a:pt x="195" y="151"/>
                  </a:lnTo>
                  <a:lnTo>
                    <a:pt x="196" y="152"/>
                  </a:lnTo>
                  <a:lnTo>
                    <a:pt x="197" y="152"/>
                  </a:lnTo>
                  <a:lnTo>
                    <a:pt x="197" y="153"/>
                  </a:lnTo>
                  <a:lnTo>
                    <a:pt x="199" y="153"/>
                  </a:lnTo>
                  <a:lnTo>
                    <a:pt x="200" y="155"/>
                  </a:lnTo>
                  <a:lnTo>
                    <a:pt x="204" y="156"/>
                  </a:lnTo>
                  <a:lnTo>
                    <a:pt x="212" y="159"/>
                  </a:lnTo>
                  <a:lnTo>
                    <a:pt x="222" y="163"/>
                  </a:lnTo>
                  <a:lnTo>
                    <a:pt x="234" y="167"/>
                  </a:lnTo>
                  <a:lnTo>
                    <a:pt x="243" y="171"/>
                  </a:lnTo>
                  <a:lnTo>
                    <a:pt x="251" y="174"/>
                  </a:lnTo>
                  <a:lnTo>
                    <a:pt x="254" y="174"/>
                  </a:lnTo>
                  <a:lnTo>
                    <a:pt x="255" y="176"/>
                  </a:lnTo>
                  <a:lnTo>
                    <a:pt x="256" y="176"/>
                  </a:lnTo>
                  <a:lnTo>
                    <a:pt x="260" y="177"/>
                  </a:lnTo>
                  <a:lnTo>
                    <a:pt x="263" y="178"/>
                  </a:lnTo>
                  <a:lnTo>
                    <a:pt x="265" y="180"/>
                  </a:lnTo>
                  <a:lnTo>
                    <a:pt x="269" y="182"/>
                  </a:lnTo>
                  <a:lnTo>
                    <a:pt x="273" y="188"/>
                  </a:lnTo>
                  <a:lnTo>
                    <a:pt x="275" y="194"/>
                  </a:lnTo>
                  <a:lnTo>
                    <a:pt x="276" y="201"/>
                  </a:lnTo>
                  <a:lnTo>
                    <a:pt x="277" y="205"/>
                  </a:lnTo>
                  <a:lnTo>
                    <a:pt x="277" y="207"/>
                  </a:lnTo>
                  <a:lnTo>
                    <a:pt x="277" y="208"/>
                  </a:lnTo>
                  <a:lnTo>
                    <a:pt x="277" y="208"/>
                  </a:lnTo>
                  <a:lnTo>
                    <a:pt x="279" y="210"/>
                  </a:lnTo>
                  <a:lnTo>
                    <a:pt x="279" y="212"/>
                  </a:lnTo>
                  <a:lnTo>
                    <a:pt x="279" y="216"/>
                  </a:lnTo>
                  <a:lnTo>
                    <a:pt x="280" y="224"/>
                  </a:lnTo>
                  <a:lnTo>
                    <a:pt x="281" y="235"/>
                  </a:lnTo>
                  <a:lnTo>
                    <a:pt x="282" y="248"/>
                  </a:lnTo>
                  <a:lnTo>
                    <a:pt x="284" y="260"/>
                  </a:lnTo>
                  <a:lnTo>
                    <a:pt x="285" y="267"/>
                  </a:lnTo>
                  <a:lnTo>
                    <a:pt x="285" y="271"/>
                  </a:lnTo>
                  <a:lnTo>
                    <a:pt x="285" y="271"/>
                  </a:lnTo>
                  <a:lnTo>
                    <a:pt x="286" y="274"/>
                  </a:lnTo>
                  <a:lnTo>
                    <a:pt x="286" y="278"/>
                  </a:lnTo>
                  <a:lnTo>
                    <a:pt x="288" y="283"/>
                  </a:lnTo>
                  <a:lnTo>
                    <a:pt x="288" y="288"/>
                  </a:lnTo>
                  <a:lnTo>
                    <a:pt x="292" y="299"/>
                  </a:lnTo>
                  <a:lnTo>
                    <a:pt x="294" y="312"/>
                  </a:lnTo>
                  <a:lnTo>
                    <a:pt x="297" y="324"/>
                  </a:lnTo>
                  <a:lnTo>
                    <a:pt x="297" y="332"/>
                  </a:lnTo>
                  <a:lnTo>
                    <a:pt x="298" y="338"/>
                  </a:lnTo>
                  <a:lnTo>
                    <a:pt x="299" y="346"/>
                  </a:lnTo>
                  <a:lnTo>
                    <a:pt x="301" y="360"/>
                  </a:lnTo>
                  <a:lnTo>
                    <a:pt x="301" y="373"/>
                  </a:lnTo>
                  <a:lnTo>
                    <a:pt x="301" y="388"/>
                  </a:lnTo>
                  <a:lnTo>
                    <a:pt x="299" y="405"/>
                  </a:lnTo>
                  <a:lnTo>
                    <a:pt x="297" y="421"/>
                  </a:lnTo>
                  <a:lnTo>
                    <a:pt x="296" y="434"/>
                  </a:lnTo>
                  <a:lnTo>
                    <a:pt x="294" y="443"/>
                  </a:lnTo>
                  <a:lnTo>
                    <a:pt x="294" y="447"/>
                  </a:lnTo>
                  <a:lnTo>
                    <a:pt x="294" y="449"/>
                  </a:lnTo>
                  <a:lnTo>
                    <a:pt x="293" y="452"/>
                  </a:lnTo>
                  <a:lnTo>
                    <a:pt x="293" y="457"/>
                  </a:lnTo>
                  <a:lnTo>
                    <a:pt x="292" y="464"/>
                  </a:lnTo>
                  <a:lnTo>
                    <a:pt x="290" y="473"/>
                  </a:lnTo>
                  <a:lnTo>
                    <a:pt x="289" y="483"/>
                  </a:lnTo>
                  <a:lnTo>
                    <a:pt x="289" y="493"/>
                  </a:lnTo>
                  <a:lnTo>
                    <a:pt x="288" y="498"/>
                  </a:lnTo>
                  <a:lnTo>
                    <a:pt x="288" y="500"/>
                  </a:lnTo>
                  <a:lnTo>
                    <a:pt x="288" y="504"/>
                  </a:lnTo>
                  <a:lnTo>
                    <a:pt x="286" y="508"/>
                  </a:lnTo>
                  <a:lnTo>
                    <a:pt x="286" y="511"/>
                  </a:lnTo>
                  <a:lnTo>
                    <a:pt x="286" y="511"/>
                  </a:lnTo>
                  <a:lnTo>
                    <a:pt x="282" y="512"/>
                  </a:lnTo>
                  <a:lnTo>
                    <a:pt x="282" y="513"/>
                  </a:lnTo>
                  <a:lnTo>
                    <a:pt x="282" y="515"/>
                  </a:lnTo>
                  <a:lnTo>
                    <a:pt x="282" y="519"/>
                  </a:lnTo>
                  <a:lnTo>
                    <a:pt x="282" y="521"/>
                  </a:lnTo>
                  <a:lnTo>
                    <a:pt x="282" y="524"/>
                  </a:lnTo>
                  <a:lnTo>
                    <a:pt x="281" y="525"/>
                  </a:lnTo>
                  <a:lnTo>
                    <a:pt x="281" y="525"/>
                  </a:lnTo>
                  <a:lnTo>
                    <a:pt x="280" y="525"/>
                  </a:lnTo>
                  <a:lnTo>
                    <a:pt x="279" y="525"/>
                  </a:lnTo>
                  <a:lnTo>
                    <a:pt x="277" y="524"/>
                  </a:lnTo>
                  <a:lnTo>
                    <a:pt x="276" y="524"/>
                  </a:lnTo>
                  <a:lnTo>
                    <a:pt x="276" y="524"/>
                  </a:lnTo>
                  <a:lnTo>
                    <a:pt x="275" y="527"/>
                  </a:lnTo>
                  <a:lnTo>
                    <a:pt x="275" y="529"/>
                  </a:lnTo>
                  <a:lnTo>
                    <a:pt x="275" y="532"/>
                  </a:lnTo>
                  <a:lnTo>
                    <a:pt x="275" y="534"/>
                  </a:lnTo>
                  <a:lnTo>
                    <a:pt x="275" y="538"/>
                  </a:lnTo>
                  <a:lnTo>
                    <a:pt x="275" y="541"/>
                  </a:lnTo>
                  <a:lnTo>
                    <a:pt x="275" y="544"/>
                  </a:lnTo>
                  <a:lnTo>
                    <a:pt x="275" y="545"/>
                  </a:lnTo>
                  <a:lnTo>
                    <a:pt x="275" y="545"/>
                  </a:lnTo>
                  <a:lnTo>
                    <a:pt x="275" y="548"/>
                  </a:lnTo>
                  <a:lnTo>
                    <a:pt x="273" y="549"/>
                  </a:lnTo>
                  <a:lnTo>
                    <a:pt x="272" y="551"/>
                  </a:lnTo>
                  <a:lnTo>
                    <a:pt x="269" y="553"/>
                  </a:lnTo>
                  <a:lnTo>
                    <a:pt x="268" y="554"/>
                  </a:lnTo>
                  <a:lnTo>
                    <a:pt x="267" y="555"/>
                  </a:lnTo>
                  <a:lnTo>
                    <a:pt x="264" y="557"/>
                  </a:lnTo>
                  <a:lnTo>
                    <a:pt x="263" y="559"/>
                  </a:lnTo>
                  <a:lnTo>
                    <a:pt x="261" y="561"/>
                  </a:lnTo>
                  <a:lnTo>
                    <a:pt x="259" y="562"/>
                  </a:lnTo>
                  <a:lnTo>
                    <a:pt x="255" y="563"/>
                  </a:lnTo>
                  <a:lnTo>
                    <a:pt x="254" y="563"/>
                  </a:lnTo>
                  <a:lnTo>
                    <a:pt x="252" y="563"/>
                  </a:lnTo>
                  <a:lnTo>
                    <a:pt x="252" y="565"/>
                  </a:lnTo>
                  <a:lnTo>
                    <a:pt x="250" y="565"/>
                  </a:lnTo>
                  <a:lnTo>
                    <a:pt x="248" y="566"/>
                  </a:lnTo>
                  <a:lnTo>
                    <a:pt x="247" y="567"/>
                  </a:lnTo>
                  <a:lnTo>
                    <a:pt x="244" y="568"/>
                  </a:lnTo>
                  <a:lnTo>
                    <a:pt x="242" y="568"/>
                  </a:lnTo>
                  <a:lnTo>
                    <a:pt x="241" y="570"/>
                  </a:lnTo>
                  <a:lnTo>
                    <a:pt x="241" y="570"/>
                  </a:lnTo>
                  <a:lnTo>
                    <a:pt x="241" y="570"/>
                  </a:lnTo>
                  <a:lnTo>
                    <a:pt x="241" y="572"/>
                  </a:lnTo>
                  <a:lnTo>
                    <a:pt x="241" y="576"/>
                  </a:lnTo>
                  <a:lnTo>
                    <a:pt x="242" y="582"/>
                  </a:lnTo>
                  <a:lnTo>
                    <a:pt x="242" y="588"/>
                  </a:lnTo>
                  <a:lnTo>
                    <a:pt x="243" y="599"/>
                  </a:lnTo>
                  <a:lnTo>
                    <a:pt x="243" y="612"/>
                  </a:lnTo>
                  <a:lnTo>
                    <a:pt x="244" y="626"/>
                  </a:lnTo>
                  <a:lnTo>
                    <a:pt x="244" y="639"/>
                  </a:lnTo>
                  <a:lnTo>
                    <a:pt x="246" y="648"/>
                  </a:lnTo>
                  <a:lnTo>
                    <a:pt x="246" y="651"/>
                  </a:lnTo>
                  <a:lnTo>
                    <a:pt x="246" y="652"/>
                  </a:lnTo>
                  <a:lnTo>
                    <a:pt x="247" y="654"/>
                  </a:lnTo>
                  <a:lnTo>
                    <a:pt x="248" y="656"/>
                  </a:lnTo>
                  <a:lnTo>
                    <a:pt x="250" y="659"/>
                  </a:lnTo>
                  <a:lnTo>
                    <a:pt x="251" y="663"/>
                  </a:lnTo>
                  <a:lnTo>
                    <a:pt x="252" y="668"/>
                  </a:lnTo>
                  <a:lnTo>
                    <a:pt x="254" y="672"/>
                  </a:lnTo>
                  <a:lnTo>
                    <a:pt x="256" y="685"/>
                  </a:lnTo>
                  <a:lnTo>
                    <a:pt x="259" y="701"/>
                  </a:lnTo>
                  <a:lnTo>
                    <a:pt x="261" y="709"/>
                  </a:lnTo>
                  <a:lnTo>
                    <a:pt x="264" y="716"/>
                  </a:lnTo>
                  <a:lnTo>
                    <a:pt x="268" y="727"/>
                  </a:lnTo>
                  <a:lnTo>
                    <a:pt x="271" y="743"/>
                  </a:lnTo>
                  <a:lnTo>
                    <a:pt x="275" y="764"/>
                  </a:lnTo>
                  <a:lnTo>
                    <a:pt x="277" y="779"/>
                  </a:lnTo>
                  <a:lnTo>
                    <a:pt x="277" y="790"/>
                  </a:lnTo>
                  <a:lnTo>
                    <a:pt x="279" y="795"/>
                  </a:lnTo>
                  <a:lnTo>
                    <a:pt x="279" y="795"/>
                  </a:lnTo>
                  <a:lnTo>
                    <a:pt x="280" y="798"/>
                  </a:lnTo>
                  <a:lnTo>
                    <a:pt x="281" y="800"/>
                  </a:lnTo>
                  <a:lnTo>
                    <a:pt x="282" y="805"/>
                  </a:lnTo>
                  <a:lnTo>
                    <a:pt x="284" y="813"/>
                  </a:lnTo>
                  <a:lnTo>
                    <a:pt x="284" y="825"/>
                  </a:lnTo>
                  <a:lnTo>
                    <a:pt x="284" y="839"/>
                  </a:lnTo>
                  <a:lnTo>
                    <a:pt x="282" y="850"/>
                  </a:lnTo>
                  <a:lnTo>
                    <a:pt x="282" y="855"/>
                  </a:lnTo>
                  <a:lnTo>
                    <a:pt x="281" y="856"/>
                  </a:lnTo>
                  <a:lnTo>
                    <a:pt x="281" y="859"/>
                  </a:lnTo>
                  <a:lnTo>
                    <a:pt x="281" y="862"/>
                  </a:lnTo>
                  <a:lnTo>
                    <a:pt x="281" y="864"/>
                  </a:lnTo>
                  <a:lnTo>
                    <a:pt x="281" y="867"/>
                  </a:lnTo>
                  <a:lnTo>
                    <a:pt x="281" y="868"/>
                  </a:lnTo>
                  <a:lnTo>
                    <a:pt x="282" y="870"/>
                  </a:lnTo>
                  <a:lnTo>
                    <a:pt x="284" y="871"/>
                  </a:lnTo>
                  <a:lnTo>
                    <a:pt x="288" y="875"/>
                  </a:lnTo>
                  <a:lnTo>
                    <a:pt x="289" y="880"/>
                  </a:lnTo>
                  <a:lnTo>
                    <a:pt x="289" y="887"/>
                  </a:lnTo>
                  <a:lnTo>
                    <a:pt x="288" y="892"/>
                  </a:lnTo>
                  <a:lnTo>
                    <a:pt x="286" y="896"/>
                  </a:lnTo>
                  <a:lnTo>
                    <a:pt x="286" y="898"/>
                  </a:lnTo>
                  <a:lnTo>
                    <a:pt x="286" y="901"/>
                  </a:lnTo>
                  <a:lnTo>
                    <a:pt x="286" y="905"/>
                  </a:lnTo>
                  <a:lnTo>
                    <a:pt x="285" y="908"/>
                  </a:lnTo>
                  <a:lnTo>
                    <a:pt x="285" y="909"/>
                  </a:lnTo>
                  <a:lnTo>
                    <a:pt x="284" y="910"/>
                  </a:lnTo>
                  <a:lnTo>
                    <a:pt x="284" y="911"/>
                  </a:lnTo>
                  <a:lnTo>
                    <a:pt x="284" y="913"/>
                  </a:lnTo>
                  <a:lnTo>
                    <a:pt x="284" y="915"/>
                  </a:lnTo>
                  <a:lnTo>
                    <a:pt x="285" y="921"/>
                  </a:lnTo>
                  <a:lnTo>
                    <a:pt x="288" y="930"/>
                  </a:lnTo>
                  <a:lnTo>
                    <a:pt x="289" y="939"/>
                  </a:lnTo>
                  <a:lnTo>
                    <a:pt x="290" y="945"/>
                  </a:lnTo>
                  <a:lnTo>
                    <a:pt x="292" y="952"/>
                  </a:lnTo>
                  <a:lnTo>
                    <a:pt x="293" y="960"/>
                  </a:lnTo>
                  <a:lnTo>
                    <a:pt x="292" y="968"/>
                  </a:lnTo>
                  <a:lnTo>
                    <a:pt x="288" y="972"/>
                  </a:lnTo>
                  <a:lnTo>
                    <a:pt x="281" y="978"/>
                  </a:lnTo>
                  <a:lnTo>
                    <a:pt x="275" y="983"/>
                  </a:lnTo>
                  <a:lnTo>
                    <a:pt x="269" y="985"/>
                  </a:lnTo>
                  <a:lnTo>
                    <a:pt x="265" y="986"/>
                  </a:lnTo>
                  <a:lnTo>
                    <a:pt x="260" y="986"/>
                  </a:lnTo>
                  <a:lnTo>
                    <a:pt x="255" y="985"/>
                  </a:lnTo>
                  <a:lnTo>
                    <a:pt x="250" y="981"/>
                  </a:lnTo>
                  <a:lnTo>
                    <a:pt x="246" y="977"/>
                  </a:lnTo>
                  <a:lnTo>
                    <a:pt x="242" y="972"/>
                  </a:lnTo>
                  <a:lnTo>
                    <a:pt x="241" y="966"/>
                  </a:lnTo>
                  <a:lnTo>
                    <a:pt x="241" y="961"/>
                  </a:lnTo>
                  <a:lnTo>
                    <a:pt x="241" y="957"/>
                  </a:lnTo>
                  <a:lnTo>
                    <a:pt x="242" y="953"/>
                  </a:lnTo>
                  <a:lnTo>
                    <a:pt x="243" y="949"/>
                  </a:lnTo>
                  <a:lnTo>
                    <a:pt x="244" y="944"/>
                  </a:lnTo>
                  <a:lnTo>
                    <a:pt x="244" y="936"/>
                  </a:lnTo>
                  <a:lnTo>
                    <a:pt x="244" y="927"/>
                  </a:lnTo>
                  <a:lnTo>
                    <a:pt x="243" y="918"/>
                  </a:lnTo>
                  <a:lnTo>
                    <a:pt x="242" y="911"/>
                  </a:lnTo>
                  <a:lnTo>
                    <a:pt x="242" y="909"/>
                  </a:lnTo>
                  <a:lnTo>
                    <a:pt x="242" y="909"/>
                  </a:lnTo>
                  <a:lnTo>
                    <a:pt x="241" y="908"/>
                  </a:lnTo>
                  <a:lnTo>
                    <a:pt x="239" y="905"/>
                  </a:lnTo>
                  <a:lnTo>
                    <a:pt x="238" y="904"/>
                  </a:lnTo>
                  <a:lnTo>
                    <a:pt x="237" y="901"/>
                  </a:lnTo>
                  <a:lnTo>
                    <a:pt x="235" y="898"/>
                  </a:lnTo>
                  <a:lnTo>
                    <a:pt x="235" y="894"/>
                  </a:lnTo>
                  <a:lnTo>
                    <a:pt x="233" y="889"/>
                  </a:lnTo>
                  <a:lnTo>
                    <a:pt x="233" y="887"/>
                  </a:lnTo>
                  <a:lnTo>
                    <a:pt x="233" y="883"/>
                  </a:lnTo>
                  <a:lnTo>
                    <a:pt x="233" y="879"/>
                  </a:lnTo>
                  <a:lnTo>
                    <a:pt x="234" y="876"/>
                  </a:lnTo>
                  <a:lnTo>
                    <a:pt x="234" y="875"/>
                  </a:lnTo>
                  <a:lnTo>
                    <a:pt x="235" y="873"/>
                  </a:lnTo>
                  <a:lnTo>
                    <a:pt x="234" y="873"/>
                  </a:lnTo>
                  <a:lnTo>
                    <a:pt x="234" y="871"/>
                  </a:lnTo>
                  <a:lnTo>
                    <a:pt x="233" y="868"/>
                  </a:lnTo>
                  <a:lnTo>
                    <a:pt x="233" y="866"/>
                  </a:lnTo>
                  <a:lnTo>
                    <a:pt x="231" y="863"/>
                  </a:lnTo>
                  <a:lnTo>
                    <a:pt x="229" y="859"/>
                  </a:lnTo>
                  <a:lnTo>
                    <a:pt x="227" y="858"/>
                  </a:lnTo>
                  <a:lnTo>
                    <a:pt x="226" y="855"/>
                  </a:lnTo>
                  <a:lnTo>
                    <a:pt x="225" y="853"/>
                  </a:lnTo>
                  <a:lnTo>
                    <a:pt x="224" y="850"/>
                  </a:lnTo>
                  <a:lnTo>
                    <a:pt x="222" y="846"/>
                  </a:lnTo>
                  <a:lnTo>
                    <a:pt x="220" y="842"/>
                  </a:lnTo>
                  <a:lnTo>
                    <a:pt x="216" y="832"/>
                  </a:lnTo>
                  <a:lnTo>
                    <a:pt x="214" y="820"/>
                  </a:lnTo>
                  <a:lnTo>
                    <a:pt x="212" y="804"/>
                  </a:lnTo>
                  <a:lnTo>
                    <a:pt x="204" y="779"/>
                  </a:lnTo>
                  <a:lnTo>
                    <a:pt x="195" y="750"/>
                  </a:lnTo>
                  <a:lnTo>
                    <a:pt x="192" y="741"/>
                  </a:lnTo>
                  <a:lnTo>
                    <a:pt x="188" y="728"/>
                  </a:lnTo>
                  <a:lnTo>
                    <a:pt x="183" y="711"/>
                  </a:lnTo>
                  <a:lnTo>
                    <a:pt x="178" y="692"/>
                  </a:lnTo>
                  <a:lnTo>
                    <a:pt x="172" y="671"/>
                  </a:lnTo>
                  <a:lnTo>
                    <a:pt x="167" y="650"/>
                  </a:lnTo>
                  <a:lnTo>
                    <a:pt x="162" y="630"/>
                  </a:lnTo>
                  <a:lnTo>
                    <a:pt x="157" y="613"/>
                  </a:lnTo>
                  <a:lnTo>
                    <a:pt x="154" y="599"/>
                  </a:lnTo>
                  <a:lnTo>
                    <a:pt x="152" y="589"/>
                  </a:lnTo>
                  <a:lnTo>
                    <a:pt x="150" y="587"/>
                  </a:lnTo>
                  <a:lnTo>
                    <a:pt x="145" y="622"/>
                  </a:lnTo>
                  <a:lnTo>
                    <a:pt x="138" y="654"/>
                  </a:lnTo>
                  <a:lnTo>
                    <a:pt x="133" y="682"/>
                  </a:lnTo>
                  <a:lnTo>
                    <a:pt x="128" y="711"/>
                  </a:lnTo>
                  <a:lnTo>
                    <a:pt x="124" y="741"/>
                  </a:lnTo>
                  <a:lnTo>
                    <a:pt x="121" y="773"/>
                  </a:lnTo>
                  <a:lnTo>
                    <a:pt x="121" y="811"/>
                  </a:lnTo>
                  <a:lnTo>
                    <a:pt x="121" y="817"/>
                  </a:lnTo>
                  <a:lnTo>
                    <a:pt x="120" y="826"/>
                  </a:lnTo>
                  <a:lnTo>
                    <a:pt x="120" y="834"/>
                  </a:lnTo>
                  <a:lnTo>
                    <a:pt x="121" y="837"/>
                  </a:lnTo>
                  <a:lnTo>
                    <a:pt x="123" y="839"/>
                  </a:lnTo>
                  <a:lnTo>
                    <a:pt x="125" y="843"/>
                  </a:lnTo>
                  <a:lnTo>
                    <a:pt x="128" y="846"/>
                  </a:lnTo>
                  <a:lnTo>
                    <a:pt x="129" y="850"/>
                  </a:lnTo>
                  <a:lnTo>
                    <a:pt x="131" y="853"/>
                  </a:lnTo>
                  <a:lnTo>
                    <a:pt x="131" y="855"/>
                  </a:lnTo>
                  <a:lnTo>
                    <a:pt x="131" y="858"/>
                  </a:lnTo>
                  <a:lnTo>
                    <a:pt x="129" y="859"/>
                  </a:lnTo>
                  <a:lnTo>
                    <a:pt x="129" y="860"/>
                  </a:lnTo>
                  <a:lnTo>
                    <a:pt x="129" y="862"/>
                  </a:lnTo>
                  <a:lnTo>
                    <a:pt x="129" y="864"/>
                  </a:lnTo>
                  <a:lnTo>
                    <a:pt x="129" y="871"/>
                  </a:lnTo>
                  <a:lnTo>
                    <a:pt x="131" y="880"/>
                  </a:lnTo>
                  <a:lnTo>
                    <a:pt x="131" y="889"/>
                  </a:lnTo>
                  <a:lnTo>
                    <a:pt x="129" y="893"/>
                  </a:lnTo>
                  <a:lnTo>
                    <a:pt x="129" y="894"/>
                  </a:lnTo>
                  <a:lnTo>
                    <a:pt x="129" y="894"/>
                  </a:lnTo>
                  <a:lnTo>
                    <a:pt x="129" y="896"/>
                  </a:lnTo>
                  <a:lnTo>
                    <a:pt x="129" y="897"/>
                  </a:lnTo>
                  <a:lnTo>
                    <a:pt x="129" y="898"/>
                  </a:lnTo>
                  <a:lnTo>
                    <a:pt x="129" y="901"/>
                  </a:lnTo>
                  <a:lnTo>
                    <a:pt x="129" y="904"/>
                  </a:lnTo>
                  <a:lnTo>
                    <a:pt x="129" y="905"/>
                  </a:lnTo>
                  <a:lnTo>
                    <a:pt x="129" y="906"/>
                  </a:lnTo>
                  <a:lnTo>
                    <a:pt x="129" y="909"/>
                  </a:lnTo>
                  <a:lnTo>
                    <a:pt x="129" y="911"/>
                  </a:lnTo>
                  <a:lnTo>
                    <a:pt x="129" y="913"/>
                  </a:lnTo>
                  <a:lnTo>
                    <a:pt x="129" y="914"/>
                  </a:lnTo>
                  <a:lnTo>
                    <a:pt x="129" y="914"/>
                  </a:lnTo>
                  <a:lnTo>
                    <a:pt x="129" y="915"/>
                  </a:lnTo>
                  <a:lnTo>
                    <a:pt x="128" y="917"/>
                  </a:lnTo>
                  <a:lnTo>
                    <a:pt x="125" y="919"/>
                  </a:lnTo>
                  <a:lnTo>
                    <a:pt x="120" y="921"/>
                  </a:lnTo>
                  <a:lnTo>
                    <a:pt x="112" y="923"/>
                  </a:lnTo>
                  <a:lnTo>
                    <a:pt x="106" y="925"/>
                  </a:lnTo>
                  <a:lnTo>
                    <a:pt x="103" y="926"/>
                  </a:lnTo>
                  <a:lnTo>
                    <a:pt x="102" y="926"/>
                  </a:lnTo>
                  <a:lnTo>
                    <a:pt x="100" y="925"/>
                  </a:lnTo>
                  <a:lnTo>
                    <a:pt x="99" y="923"/>
                  </a:lnTo>
                  <a:lnTo>
                    <a:pt x="97" y="923"/>
                  </a:lnTo>
                  <a:lnTo>
                    <a:pt x="97" y="922"/>
                  </a:lnTo>
                  <a:lnTo>
                    <a:pt x="94" y="925"/>
                  </a:lnTo>
                  <a:lnTo>
                    <a:pt x="89" y="928"/>
                  </a:lnTo>
                  <a:lnTo>
                    <a:pt x="81" y="934"/>
                  </a:lnTo>
                  <a:lnTo>
                    <a:pt x="73" y="939"/>
                  </a:lnTo>
                  <a:lnTo>
                    <a:pt x="66" y="942"/>
                  </a:lnTo>
                  <a:lnTo>
                    <a:pt x="57" y="943"/>
                  </a:lnTo>
                  <a:lnTo>
                    <a:pt x="44" y="944"/>
                  </a:lnTo>
                  <a:lnTo>
                    <a:pt x="30" y="945"/>
                  </a:lnTo>
                  <a:lnTo>
                    <a:pt x="19" y="945"/>
                  </a:lnTo>
                  <a:lnTo>
                    <a:pt x="14" y="944"/>
                  </a:lnTo>
                  <a:lnTo>
                    <a:pt x="13" y="942"/>
                  </a:lnTo>
                  <a:lnTo>
                    <a:pt x="13" y="940"/>
                  </a:lnTo>
                  <a:lnTo>
                    <a:pt x="13" y="940"/>
                  </a:lnTo>
                  <a:lnTo>
                    <a:pt x="13" y="939"/>
                  </a:lnTo>
                  <a:lnTo>
                    <a:pt x="13" y="939"/>
                  </a:lnTo>
                  <a:lnTo>
                    <a:pt x="14" y="938"/>
                  </a:lnTo>
                  <a:lnTo>
                    <a:pt x="15" y="935"/>
                  </a:lnTo>
                  <a:lnTo>
                    <a:pt x="17" y="934"/>
                  </a:lnTo>
                  <a:lnTo>
                    <a:pt x="21" y="932"/>
                  </a:lnTo>
                  <a:lnTo>
                    <a:pt x="25" y="931"/>
                  </a:lnTo>
                  <a:lnTo>
                    <a:pt x="30" y="927"/>
                  </a:lnTo>
                  <a:lnTo>
                    <a:pt x="35" y="923"/>
                  </a:lnTo>
                  <a:lnTo>
                    <a:pt x="43" y="917"/>
                  </a:lnTo>
                  <a:lnTo>
                    <a:pt x="51" y="910"/>
                  </a:lnTo>
                  <a:lnTo>
                    <a:pt x="59" y="904"/>
                  </a:lnTo>
                  <a:lnTo>
                    <a:pt x="65" y="898"/>
                  </a:lnTo>
                  <a:lnTo>
                    <a:pt x="66" y="896"/>
                  </a:lnTo>
                  <a:lnTo>
                    <a:pt x="66" y="894"/>
                  </a:lnTo>
                  <a:lnTo>
                    <a:pt x="66" y="893"/>
                  </a:lnTo>
                  <a:lnTo>
                    <a:pt x="66" y="892"/>
                  </a:lnTo>
                  <a:lnTo>
                    <a:pt x="68" y="889"/>
                  </a:lnTo>
                  <a:lnTo>
                    <a:pt x="69" y="887"/>
                  </a:lnTo>
                  <a:lnTo>
                    <a:pt x="70" y="883"/>
                  </a:lnTo>
                  <a:lnTo>
                    <a:pt x="72" y="879"/>
                  </a:lnTo>
                  <a:lnTo>
                    <a:pt x="73" y="875"/>
                  </a:lnTo>
                  <a:lnTo>
                    <a:pt x="72" y="872"/>
                  </a:lnTo>
                  <a:lnTo>
                    <a:pt x="72" y="870"/>
                  </a:lnTo>
                  <a:lnTo>
                    <a:pt x="70" y="868"/>
                  </a:lnTo>
                  <a:lnTo>
                    <a:pt x="69" y="866"/>
                  </a:lnTo>
                  <a:lnTo>
                    <a:pt x="68" y="863"/>
                  </a:lnTo>
                  <a:lnTo>
                    <a:pt x="66" y="860"/>
                  </a:lnTo>
                  <a:lnTo>
                    <a:pt x="65" y="856"/>
                  </a:lnTo>
                  <a:lnTo>
                    <a:pt x="64" y="851"/>
                  </a:lnTo>
                  <a:lnTo>
                    <a:pt x="63" y="832"/>
                  </a:lnTo>
                  <a:lnTo>
                    <a:pt x="61" y="816"/>
                  </a:lnTo>
                  <a:lnTo>
                    <a:pt x="60" y="808"/>
                  </a:lnTo>
                  <a:lnTo>
                    <a:pt x="60" y="794"/>
                  </a:lnTo>
                  <a:lnTo>
                    <a:pt x="59" y="778"/>
                  </a:lnTo>
                  <a:lnTo>
                    <a:pt x="57" y="762"/>
                  </a:lnTo>
                  <a:lnTo>
                    <a:pt x="56" y="749"/>
                  </a:lnTo>
                  <a:lnTo>
                    <a:pt x="55" y="741"/>
                  </a:lnTo>
                  <a:lnTo>
                    <a:pt x="55" y="706"/>
                  </a:lnTo>
                  <a:lnTo>
                    <a:pt x="56" y="675"/>
                  </a:lnTo>
                  <a:lnTo>
                    <a:pt x="56" y="643"/>
                  </a:lnTo>
                  <a:lnTo>
                    <a:pt x="57" y="612"/>
                  </a:lnTo>
                  <a:lnTo>
                    <a:pt x="60" y="578"/>
                  </a:lnTo>
                  <a:lnTo>
                    <a:pt x="63" y="540"/>
                  </a:lnTo>
                  <a:lnTo>
                    <a:pt x="63" y="538"/>
                  </a:lnTo>
                  <a:lnTo>
                    <a:pt x="61" y="537"/>
                  </a:lnTo>
                  <a:lnTo>
                    <a:pt x="59" y="534"/>
                  </a:lnTo>
                  <a:lnTo>
                    <a:pt x="59" y="531"/>
                  </a:lnTo>
                  <a:lnTo>
                    <a:pt x="59" y="519"/>
                  </a:lnTo>
                  <a:lnTo>
                    <a:pt x="59" y="504"/>
                  </a:lnTo>
                  <a:lnTo>
                    <a:pt x="59" y="487"/>
                  </a:lnTo>
                  <a:lnTo>
                    <a:pt x="59" y="472"/>
                  </a:lnTo>
                  <a:lnTo>
                    <a:pt x="59" y="457"/>
                  </a:lnTo>
                  <a:lnTo>
                    <a:pt x="60" y="447"/>
                  </a:lnTo>
                  <a:lnTo>
                    <a:pt x="60" y="443"/>
                  </a:lnTo>
                  <a:lnTo>
                    <a:pt x="59" y="447"/>
                  </a:lnTo>
                  <a:lnTo>
                    <a:pt x="56" y="455"/>
                  </a:lnTo>
                  <a:lnTo>
                    <a:pt x="53" y="464"/>
                  </a:lnTo>
                  <a:lnTo>
                    <a:pt x="52" y="470"/>
                  </a:lnTo>
                  <a:lnTo>
                    <a:pt x="51" y="474"/>
                  </a:lnTo>
                  <a:lnTo>
                    <a:pt x="51" y="478"/>
                  </a:lnTo>
                  <a:lnTo>
                    <a:pt x="49" y="481"/>
                  </a:lnTo>
                  <a:lnTo>
                    <a:pt x="47" y="485"/>
                  </a:lnTo>
                  <a:lnTo>
                    <a:pt x="45" y="491"/>
                  </a:lnTo>
                  <a:lnTo>
                    <a:pt x="43" y="499"/>
                  </a:lnTo>
                  <a:lnTo>
                    <a:pt x="40" y="504"/>
                  </a:lnTo>
                  <a:lnTo>
                    <a:pt x="39" y="507"/>
                  </a:lnTo>
                  <a:lnTo>
                    <a:pt x="39" y="508"/>
                  </a:lnTo>
                  <a:lnTo>
                    <a:pt x="38" y="510"/>
                  </a:lnTo>
                  <a:lnTo>
                    <a:pt x="38" y="511"/>
                  </a:lnTo>
                  <a:lnTo>
                    <a:pt x="36" y="511"/>
                  </a:lnTo>
                  <a:lnTo>
                    <a:pt x="35" y="512"/>
                  </a:lnTo>
                  <a:lnTo>
                    <a:pt x="35" y="512"/>
                  </a:lnTo>
                  <a:lnTo>
                    <a:pt x="34" y="512"/>
                  </a:lnTo>
                  <a:lnTo>
                    <a:pt x="34" y="515"/>
                  </a:lnTo>
                  <a:lnTo>
                    <a:pt x="32" y="517"/>
                  </a:lnTo>
                  <a:lnTo>
                    <a:pt x="31" y="519"/>
                  </a:lnTo>
                  <a:lnTo>
                    <a:pt x="30" y="520"/>
                  </a:lnTo>
                  <a:lnTo>
                    <a:pt x="30" y="521"/>
                  </a:lnTo>
                  <a:lnTo>
                    <a:pt x="30" y="524"/>
                  </a:lnTo>
                  <a:lnTo>
                    <a:pt x="30" y="527"/>
                  </a:lnTo>
                  <a:lnTo>
                    <a:pt x="28" y="529"/>
                  </a:lnTo>
                  <a:lnTo>
                    <a:pt x="28" y="531"/>
                  </a:lnTo>
                  <a:lnTo>
                    <a:pt x="30" y="537"/>
                  </a:lnTo>
                  <a:lnTo>
                    <a:pt x="30" y="537"/>
                  </a:lnTo>
                  <a:lnTo>
                    <a:pt x="31" y="538"/>
                  </a:lnTo>
                  <a:lnTo>
                    <a:pt x="31" y="540"/>
                  </a:lnTo>
                  <a:lnTo>
                    <a:pt x="32" y="540"/>
                  </a:lnTo>
                  <a:lnTo>
                    <a:pt x="34" y="541"/>
                  </a:lnTo>
                  <a:lnTo>
                    <a:pt x="34" y="542"/>
                  </a:lnTo>
                  <a:lnTo>
                    <a:pt x="34" y="542"/>
                  </a:lnTo>
                  <a:lnTo>
                    <a:pt x="35" y="544"/>
                  </a:lnTo>
                  <a:lnTo>
                    <a:pt x="36" y="544"/>
                  </a:lnTo>
                  <a:lnTo>
                    <a:pt x="38" y="545"/>
                  </a:lnTo>
                  <a:lnTo>
                    <a:pt x="39" y="546"/>
                  </a:lnTo>
                  <a:lnTo>
                    <a:pt x="40" y="549"/>
                  </a:lnTo>
                  <a:lnTo>
                    <a:pt x="40" y="549"/>
                  </a:lnTo>
                  <a:lnTo>
                    <a:pt x="39" y="550"/>
                  </a:lnTo>
                  <a:lnTo>
                    <a:pt x="38" y="550"/>
                  </a:lnTo>
                  <a:lnTo>
                    <a:pt x="35" y="550"/>
                  </a:lnTo>
                  <a:lnTo>
                    <a:pt x="34" y="549"/>
                  </a:lnTo>
                  <a:lnTo>
                    <a:pt x="32" y="549"/>
                  </a:lnTo>
                  <a:lnTo>
                    <a:pt x="32" y="549"/>
                  </a:lnTo>
                  <a:lnTo>
                    <a:pt x="26" y="544"/>
                  </a:lnTo>
                  <a:lnTo>
                    <a:pt x="26" y="545"/>
                  </a:lnTo>
                  <a:lnTo>
                    <a:pt x="26" y="546"/>
                  </a:lnTo>
                  <a:lnTo>
                    <a:pt x="27" y="548"/>
                  </a:lnTo>
                  <a:lnTo>
                    <a:pt x="27" y="549"/>
                  </a:lnTo>
                  <a:lnTo>
                    <a:pt x="28" y="550"/>
                  </a:lnTo>
                  <a:lnTo>
                    <a:pt x="30" y="551"/>
                  </a:lnTo>
                  <a:lnTo>
                    <a:pt x="31" y="551"/>
                  </a:lnTo>
                  <a:lnTo>
                    <a:pt x="34" y="553"/>
                  </a:lnTo>
                  <a:lnTo>
                    <a:pt x="35" y="554"/>
                  </a:lnTo>
                  <a:lnTo>
                    <a:pt x="36" y="555"/>
                  </a:lnTo>
                  <a:lnTo>
                    <a:pt x="38" y="555"/>
                  </a:lnTo>
                  <a:lnTo>
                    <a:pt x="38" y="557"/>
                  </a:lnTo>
                  <a:lnTo>
                    <a:pt x="38" y="558"/>
                  </a:lnTo>
                  <a:lnTo>
                    <a:pt x="36" y="559"/>
                  </a:lnTo>
                  <a:lnTo>
                    <a:pt x="35" y="561"/>
                  </a:lnTo>
                  <a:lnTo>
                    <a:pt x="34" y="561"/>
                  </a:lnTo>
                  <a:lnTo>
                    <a:pt x="34" y="561"/>
                  </a:lnTo>
                  <a:lnTo>
                    <a:pt x="34" y="562"/>
                  </a:lnTo>
                  <a:lnTo>
                    <a:pt x="32" y="563"/>
                  </a:lnTo>
                  <a:lnTo>
                    <a:pt x="32" y="565"/>
                  </a:lnTo>
                  <a:lnTo>
                    <a:pt x="30" y="563"/>
                  </a:lnTo>
                  <a:lnTo>
                    <a:pt x="28" y="563"/>
                  </a:lnTo>
                  <a:lnTo>
                    <a:pt x="26" y="563"/>
                  </a:lnTo>
                  <a:lnTo>
                    <a:pt x="25" y="562"/>
                  </a:lnTo>
                  <a:lnTo>
                    <a:pt x="25" y="562"/>
                  </a:lnTo>
                  <a:lnTo>
                    <a:pt x="25" y="562"/>
                  </a:lnTo>
                  <a:lnTo>
                    <a:pt x="23" y="563"/>
                  </a:lnTo>
                  <a:lnTo>
                    <a:pt x="23" y="563"/>
                  </a:lnTo>
                  <a:lnTo>
                    <a:pt x="22" y="563"/>
                  </a:lnTo>
                  <a:lnTo>
                    <a:pt x="19" y="562"/>
                  </a:lnTo>
                  <a:lnTo>
                    <a:pt x="18" y="561"/>
                  </a:lnTo>
                  <a:lnTo>
                    <a:pt x="14" y="558"/>
                  </a:lnTo>
                  <a:lnTo>
                    <a:pt x="11" y="555"/>
                  </a:lnTo>
                  <a:lnTo>
                    <a:pt x="8" y="553"/>
                  </a:lnTo>
                  <a:lnTo>
                    <a:pt x="6" y="549"/>
                  </a:lnTo>
                  <a:lnTo>
                    <a:pt x="4" y="546"/>
                  </a:lnTo>
                  <a:lnTo>
                    <a:pt x="2" y="541"/>
                  </a:lnTo>
                  <a:lnTo>
                    <a:pt x="1" y="537"/>
                  </a:lnTo>
                  <a:lnTo>
                    <a:pt x="0" y="533"/>
                  </a:lnTo>
                  <a:lnTo>
                    <a:pt x="0" y="531"/>
                  </a:lnTo>
                  <a:lnTo>
                    <a:pt x="0" y="525"/>
                  </a:lnTo>
                  <a:lnTo>
                    <a:pt x="2" y="517"/>
                  </a:lnTo>
                  <a:lnTo>
                    <a:pt x="4" y="510"/>
                  </a:lnTo>
                  <a:lnTo>
                    <a:pt x="5" y="507"/>
                  </a:lnTo>
                  <a:lnTo>
                    <a:pt x="5" y="506"/>
                  </a:lnTo>
                  <a:lnTo>
                    <a:pt x="5" y="504"/>
                  </a:lnTo>
                  <a:lnTo>
                    <a:pt x="4" y="503"/>
                  </a:lnTo>
                  <a:lnTo>
                    <a:pt x="5" y="502"/>
                  </a:lnTo>
                  <a:lnTo>
                    <a:pt x="5" y="500"/>
                  </a:lnTo>
                  <a:lnTo>
                    <a:pt x="5" y="499"/>
                  </a:lnTo>
                  <a:lnTo>
                    <a:pt x="5" y="499"/>
                  </a:lnTo>
                  <a:lnTo>
                    <a:pt x="4" y="499"/>
                  </a:lnTo>
                  <a:lnTo>
                    <a:pt x="4" y="498"/>
                  </a:lnTo>
                  <a:lnTo>
                    <a:pt x="4" y="496"/>
                  </a:lnTo>
                  <a:lnTo>
                    <a:pt x="4" y="493"/>
                  </a:lnTo>
                  <a:lnTo>
                    <a:pt x="5" y="486"/>
                  </a:lnTo>
                  <a:lnTo>
                    <a:pt x="6" y="477"/>
                  </a:lnTo>
                  <a:lnTo>
                    <a:pt x="9" y="469"/>
                  </a:lnTo>
                  <a:lnTo>
                    <a:pt x="9" y="459"/>
                  </a:lnTo>
                  <a:lnTo>
                    <a:pt x="10" y="447"/>
                  </a:lnTo>
                  <a:lnTo>
                    <a:pt x="13" y="436"/>
                  </a:lnTo>
                  <a:lnTo>
                    <a:pt x="15" y="427"/>
                  </a:lnTo>
                  <a:lnTo>
                    <a:pt x="15" y="419"/>
                  </a:lnTo>
                  <a:lnTo>
                    <a:pt x="17" y="407"/>
                  </a:lnTo>
                  <a:lnTo>
                    <a:pt x="18" y="400"/>
                  </a:lnTo>
                  <a:lnTo>
                    <a:pt x="21" y="387"/>
                  </a:lnTo>
                  <a:lnTo>
                    <a:pt x="25" y="372"/>
                  </a:lnTo>
                  <a:lnTo>
                    <a:pt x="28" y="355"/>
                  </a:lnTo>
                  <a:lnTo>
                    <a:pt x="31" y="339"/>
                  </a:lnTo>
                  <a:lnTo>
                    <a:pt x="35" y="325"/>
                  </a:lnTo>
                  <a:lnTo>
                    <a:pt x="38" y="316"/>
                  </a:lnTo>
                  <a:lnTo>
                    <a:pt x="38" y="312"/>
                  </a:lnTo>
                  <a:lnTo>
                    <a:pt x="38" y="312"/>
                  </a:lnTo>
                  <a:lnTo>
                    <a:pt x="38" y="308"/>
                  </a:lnTo>
                  <a:lnTo>
                    <a:pt x="38" y="304"/>
                  </a:lnTo>
                  <a:lnTo>
                    <a:pt x="38" y="299"/>
                  </a:lnTo>
                  <a:lnTo>
                    <a:pt x="38" y="291"/>
                  </a:lnTo>
                  <a:lnTo>
                    <a:pt x="36" y="280"/>
                  </a:lnTo>
                  <a:lnTo>
                    <a:pt x="38" y="270"/>
                  </a:lnTo>
                  <a:lnTo>
                    <a:pt x="38" y="258"/>
                  </a:lnTo>
                  <a:lnTo>
                    <a:pt x="38" y="249"/>
                  </a:lnTo>
                  <a:lnTo>
                    <a:pt x="39" y="237"/>
                  </a:lnTo>
                  <a:lnTo>
                    <a:pt x="40" y="223"/>
                  </a:lnTo>
                  <a:lnTo>
                    <a:pt x="43" y="210"/>
                  </a:lnTo>
                  <a:lnTo>
                    <a:pt x="44" y="201"/>
                  </a:lnTo>
                  <a:lnTo>
                    <a:pt x="45" y="197"/>
                  </a:lnTo>
                  <a:lnTo>
                    <a:pt x="47" y="194"/>
                  </a:lnTo>
                  <a:lnTo>
                    <a:pt x="49" y="194"/>
                  </a:lnTo>
                  <a:lnTo>
                    <a:pt x="51" y="193"/>
                  </a:lnTo>
                  <a:lnTo>
                    <a:pt x="52" y="191"/>
                  </a:lnTo>
                  <a:lnTo>
                    <a:pt x="53" y="191"/>
                  </a:lnTo>
                  <a:lnTo>
                    <a:pt x="53" y="191"/>
                  </a:lnTo>
                  <a:lnTo>
                    <a:pt x="55" y="191"/>
                  </a:lnTo>
                  <a:lnTo>
                    <a:pt x="56" y="191"/>
                  </a:lnTo>
                  <a:lnTo>
                    <a:pt x="59" y="190"/>
                  </a:lnTo>
                  <a:lnTo>
                    <a:pt x="63" y="188"/>
                  </a:lnTo>
                  <a:lnTo>
                    <a:pt x="66" y="185"/>
                  </a:lnTo>
                  <a:lnTo>
                    <a:pt x="74" y="180"/>
                  </a:lnTo>
                  <a:lnTo>
                    <a:pt x="83" y="174"/>
                  </a:lnTo>
                  <a:lnTo>
                    <a:pt x="93" y="168"/>
                  </a:lnTo>
                  <a:lnTo>
                    <a:pt x="100" y="163"/>
                  </a:lnTo>
                  <a:lnTo>
                    <a:pt x="106" y="159"/>
                  </a:lnTo>
                  <a:lnTo>
                    <a:pt x="108" y="157"/>
                  </a:lnTo>
                  <a:lnTo>
                    <a:pt x="108" y="157"/>
                  </a:lnTo>
                  <a:lnTo>
                    <a:pt x="108" y="155"/>
                  </a:lnTo>
                  <a:lnTo>
                    <a:pt x="108" y="152"/>
                  </a:lnTo>
                  <a:lnTo>
                    <a:pt x="110" y="150"/>
                  </a:lnTo>
                  <a:lnTo>
                    <a:pt x="110" y="148"/>
                  </a:lnTo>
                  <a:lnTo>
                    <a:pt x="110" y="147"/>
                  </a:lnTo>
                  <a:lnTo>
                    <a:pt x="110" y="147"/>
                  </a:lnTo>
                  <a:lnTo>
                    <a:pt x="110" y="144"/>
                  </a:lnTo>
                  <a:lnTo>
                    <a:pt x="110" y="143"/>
                  </a:lnTo>
                  <a:lnTo>
                    <a:pt x="108" y="139"/>
                  </a:lnTo>
                  <a:lnTo>
                    <a:pt x="108" y="135"/>
                  </a:lnTo>
                  <a:lnTo>
                    <a:pt x="107" y="131"/>
                  </a:lnTo>
                  <a:lnTo>
                    <a:pt x="107" y="129"/>
                  </a:lnTo>
                  <a:lnTo>
                    <a:pt x="106" y="127"/>
                  </a:lnTo>
                  <a:lnTo>
                    <a:pt x="104" y="125"/>
                  </a:lnTo>
                  <a:lnTo>
                    <a:pt x="103" y="123"/>
                  </a:lnTo>
                  <a:lnTo>
                    <a:pt x="100" y="119"/>
                  </a:lnTo>
                  <a:lnTo>
                    <a:pt x="97" y="116"/>
                  </a:lnTo>
                  <a:lnTo>
                    <a:pt x="95" y="112"/>
                  </a:lnTo>
                  <a:lnTo>
                    <a:pt x="94" y="109"/>
                  </a:lnTo>
                  <a:lnTo>
                    <a:pt x="93" y="105"/>
                  </a:lnTo>
                  <a:lnTo>
                    <a:pt x="91" y="101"/>
                  </a:lnTo>
                  <a:lnTo>
                    <a:pt x="91" y="100"/>
                  </a:lnTo>
                  <a:lnTo>
                    <a:pt x="91" y="99"/>
                  </a:lnTo>
                  <a:lnTo>
                    <a:pt x="90" y="99"/>
                  </a:lnTo>
                  <a:lnTo>
                    <a:pt x="90" y="97"/>
                  </a:lnTo>
                  <a:lnTo>
                    <a:pt x="89" y="95"/>
                  </a:lnTo>
                  <a:lnTo>
                    <a:pt x="87" y="92"/>
                  </a:lnTo>
                  <a:lnTo>
                    <a:pt x="87" y="88"/>
                  </a:lnTo>
                  <a:lnTo>
                    <a:pt x="86" y="83"/>
                  </a:lnTo>
                  <a:lnTo>
                    <a:pt x="86" y="80"/>
                  </a:lnTo>
                  <a:lnTo>
                    <a:pt x="87" y="79"/>
                  </a:lnTo>
                  <a:lnTo>
                    <a:pt x="87" y="79"/>
                  </a:lnTo>
                  <a:lnTo>
                    <a:pt x="87" y="79"/>
                  </a:lnTo>
                  <a:lnTo>
                    <a:pt x="87" y="79"/>
                  </a:lnTo>
                  <a:lnTo>
                    <a:pt x="87" y="78"/>
                  </a:lnTo>
                  <a:lnTo>
                    <a:pt x="87" y="75"/>
                  </a:lnTo>
                  <a:lnTo>
                    <a:pt x="86" y="72"/>
                  </a:lnTo>
                  <a:lnTo>
                    <a:pt x="86" y="70"/>
                  </a:lnTo>
                  <a:lnTo>
                    <a:pt x="85" y="66"/>
                  </a:lnTo>
                  <a:lnTo>
                    <a:pt x="83" y="63"/>
                  </a:lnTo>
                  <a:lnTo>
                    <a:pt x="82" y="61"/>
                  </a:lnTo>
                  <a:lnTo>
                    <a:pt x="81" y="54"/>
                  </a:lnTo>
                  <a:lnTo>
                    <a:pt x="81" y="45"/>
                  </a:lnTo>
                  <a:lnTo>
                    <a:pt x="81" y="36"/>
                  </a:lnTo>
                  <a:lnTo>
                    <a:pt x="82" y="29"/>
                  </a:lnTo>
                  <a:lnTo>
                    <a:pt x="86" y="25"/>
                  </a:lnTo>
                  <a:lnTo>
                    <a:pt x="85" y="16"/>
                  </a:lnTo>
                  <a:lnTo>
                    <a:pt x="86" y="3"/>
                  </a:lnTo>
                  <a:lnTo>
                    <a:pt x="98" y="7"/>
                  </a:lnTo>
                  <a:lnTo>
                    <a:pt x="110" y="6"/>
                  </a:lnTo>
                  <a:lnTo>
                    <a:pt x="120" y="4"/>
                  </a:lnTo>
                  <a:lnTo>
                    <a:pt x="131" y="2"/>
                  </a:lnTo>
                  <a:lnTo>
                    <a:pt x="140" y="0"/>
                  </a:lnTo>
                  <a:close/>
                </a:path>
              </a:pathLst>
            </a:custGeom>
            <a:solidFill>
              <a:srgbClr val="002CBA"/>
            </a:solidFill>
            <a:ln w="0">
              <a:solidFill>
                <a:schemeClr val="tx1">
                  <a:lumMod val="65000"/>
                  <a:lumOff val="35000"/>
                </a:schemeClr>
              </a:solidFill>
              <a:prstDash val="solid"/>
              <a:round/>
              <a:headEnd/>
              <a:tailEnd/>
            </a:ln>
          </p:spPr>
          <p:txBody>
            <a:bodyPr vert="horz" wrap="square" lIns="68580" tIns="34290" rIns="68580" bIns="34290" numCol="1" anchor="t" anchorCtr="0" compatLnSpc="1">
              <a:prstTxWarp prst="textNoShape">
                <a:avLst/>
              </a:prstTxWarp>
            </a:bodyPr>
            <a:lstStyle/>
            <a:p>
              <a:endParaRPr lang="en-US" sz="1350">
                <a:latin typeface="Proxima Nova Rg" panose="02000506030000020004" pitchFamily="50" charset="0"/>
              </a:endParaRPr>
            </a:p>
          </p:txBody>
        </p:sp>
        <p:sp>
          <p:nvSpPr>
            <p:cNvPr id="15" name="Freeform 150">
              <a:extLst>
                <a:ext uri="{FF2B5EF4-FFF2-40B4-BE49-F238E27FC236}">
                  <a16:creationId xmlns="" xmlns:a16="http://schemas.microsoft.com/office/drawing/2014/main" id="{27DC405C-D663-4FD4-9A33-71CD29D79FFE}"/>
                </a:ext>
              </a:extLst>
            </p:cNvPr>
            <p:cNvSpPr>
              <a:spLocks/>
            </p:cNvSpPr>
            <p:nvPr/>
          </p:nvSpPr>
          <p:spPr bwMode="auto">
            <a:xfrm>
              <a:off x="3134769" y="3653407"/>
              <a:ext cx="101028" cy="48643"/>
            </a:xfrm>
            <a:custGeom>
              <a:avLst/>
              <a:gdLst>
                <a:gd name="T0" fmla="*/ 3 w 54"/>
                <a:gd name="T1" fmla="*/ 0 h 26"/>
                <a:gd name="T2" fmla="*/ 5 w 54"/>
                <a:gd name="T3" fmla="*/ 0 h 26"/>
                <a:gd name="T4" fmla="*/ 13 w 54"/>
                <a:gd name="T5" fmla="*/ 1 h 26"/>
                <a:gd name="T6" fmla="*/ 22 w 54"/>
                <a:gd name="T7" fmla="*/ 4 h 26"/>
                <a:gd name="T8" fmla="*/ 31 w 54"/>
                <a:gd name="T9" fmla="*/ 5 h 26"/>
                <a:gd name="T10" fmla="*/ 39 w 54"/>
                <a:gd name="T11" fmla="*/ 8 h 26"/>
                <a:gd name="T12" fmla="*/ 45 w 54"/>
                <a:gd name="T13" fmla="*/ 11 h 26"/>
                <a:gd name="T14" fmla="*/ 50 w 54"/>
                <a:gd name="T15" fmla="*/ 12 h 26"/>
                <a:gd name="T16" fmla="*/ 52 w 54"/>
                <a:gd name="T17" fmla="*/ 12 h 26"/>
                <a:gd name="T18" fmla="*/ 54 w 54"/>
                <a:gd name="T19" fmla="*/ 12 h 26"/>
                <a:gd name="T20" fmla="*/ 54 w 54"/>
                <a:gd name="T21" fmla="*/ 13 h 26"/>
                <a:gd name="T22" fmla="*/ 54 w 54"/>
                <a:gd name="T23" fmla="*/ 16 h 26"/>
                <a:gd name="T24" fmla="*/ 52 w 54"/>
                <a:gd name="T25" fmla="*/ 18 h 26"/>
                <a:gd name="T26" fmla="*/ 52 w 54"/>
                <a:gd name="T27" fmla="*/ 21 h 26"/>
                <a:gd name="T28" fmla="*/ 52 w 54"/>
                <a:gd name="T29" fmla="*/ 24 h 26"/>
                <a:gd name="T30" fmla="*/ 52 w 54"/>
                <a:gd name="T31" fmla="*/ 25 h 26"/>
                <a:gd name="T32" fmla="*/ 51 w 54"/>
                <a:gd name="T33" fmla="*/ 26 h 26"/>
                <a:gd name="T34" fmla="*/ 50 w 54"/>
                <a:gd name="T35" fmla="*/ 25 h 26"/>
                <a:gd name="T36" fmla="*/ 49 w 54"/>
                <a:gd name="T37" fmla="*/ 25 h 26"/>
                <a:gd name="T38" fmla="*/ 47 w 54"/>
                <a:gd name="T39" fmla="*/ 25 h 26"/>
                <a:gd name="T40" fmla="*/ 46 w 54"/>
                <a:gd name="T41" fmla="*/ 24 h 26"/>
                <a:gd name="T42" fmla="*/ 43 w 54"/>
                <a:gd name="T43" fmla="*/ 22 h 26"/>
                <a:gd name="T44" fmla="*/ 37 w 54"/>
                <a:gd name="T45" fmla="*/ 20 h 26"/>
                <a:gd name="T46" fmla="*/ 29 w 54"/>
                <a:gd name="T47" fmla="*/ 16 h 26"/>
                <a:gd name="T48" fmla="*/ 20 w 54"/>
                <a:gd name="T49" fmla="*/ 12 h 26"/>
                <a:gd name="T50" fmla="*/ 13 w 54"/>
                <a:gd name="T51" fmla="*/ 11 h 26"/>
                <a:gd name="T52" fmla="*/ 8 w 54"/>
                <a:gd name="T53" fmla="*/ 9 h 26"/>
                <a:gd name="T54" fmla="*/ 3 w 54"/>
                <a:gd name="T55" fmla="*/ 9 h 26"/>
                <a:gd name="T56" fmla="*/ 0 w 54"/>
                <a:gd name="T57" fmla="*/ 9 h 26"/>
                <a:gd name="T58" fmla="*/ 0 w 54"/>
                <a:gd name="T59" fmla="*/ 8 h 26"/>
                <a:gd name="T60" fmla="*/ 0 w 54"/>
                <a:gd name="T61" fmla="*/ 7 h 26"/>
                <a:gd name="T62" fmla="*/ 0 w 54"/>
                <a:gd name="T63" fmla="*/ 5 h 26"/>
                <a:gd name="T64" fmla="*/ 1 w 54"/>
                <a:gd name="T65" fmla="*/ 3 h 26"/>
                <a:gd name="T66" fmla="*/ 3 w 54"/>
                <a:gd name="T67" fmla="*/ 0 h 26"/>
                <a:gd name="T68" fmla="*/ 3 w 54"/>
                <a:gd name="T69"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54" h="26">
                  <a:moveTo>
                    <a:pt x="3" y="0"/>
                  </a:moveTo>
                  <a:lnTo>
                    <a:pt x="5" y="0"/>
                  </a:lnTo>
                  <a:lnTo>
                    <a:pt x="13" y="1"/>
                  </a:lnTo>
                  <a:lnTo>
                    <a:pt x="22" y="4"/>
                  </a:lnTo>
                  <a:lnTo>
                    <a:pt x="31" y="5"/>
                  </a:lnTo>
                  <a:lnTo>
                    <a:pt x="39" y="8"/>
                  </a:lnTo>
                  <a:lnTo>
                    <a:pt x="45" y="11"/>
                  </a:lnTo>
                  <a:lnTo>
                    <a:pt x="50" y="12"/>
                  </a:lnTo>
                  <a:lnTo>
                    <a:pt x="52" y="12"/>
                  </a:lnTo>
                  <a:lnTo>
                    <a:pt x="54" y="12"/>
                  </a:lnTo>
                  <a:lnTo>
                    <a:pt x="54" y="13"/>
                  </a:lnTo>
                  <a:lnTo>
                    <a:pt x="54" y="16"/>
                  </a:lnTo>
                  <a:lnTo>
                    <a:pt x="52" y="18"/>
                  </a:lnTo>
                  <a:lnTo>
                    <a:pt x="52" y="21"/>
                  </a:lnTo>
                  <a:lnTo>
                    <a:pt x="52" y="24"/>
                  </a:lnTo>
                  <a:lnTo>
                    <a:pt x="52" y="25"/>
                  </a:lnTo>
                  <a:lnTo>
                    <a:pt x="51" y="26"/>
                  </a:lnTo>
                  <a:lnTo>
                    <a:pt x="50" y="25"/>
                  </a:lnTo>
                  <a:lnTo>
                    <a:pt x="49" y="25"/>
                  </a:lnTo>
                  <a:lnTo>
                    <a:pt x="47" y="25"/>
                  </a:lnTo>
                  <a:lnTo>
                    <a:pt x="46" y="24"/>
                  </a:lnTo>
                  <a:lnTo>
                    <a:pt x="43" y="22"/>
                  </a:lnTo>
                  <a:lnTo>
                    <a:pt x="37" y="20"/>
                  </a:lnTo>
                  <a:lnTo>
                    <a:pt x="29" y="16"/>
                  </a:lnTo>
                  <a:lnTo>
                    <a:pt x="20" y="12"/>
                  </a:lnTo>
                  <a:lnTo>
                    <a:pt x="13" y="11"/>
                  </a:lnTo>
                  <a:lnTo>
                    <a:pt x="8" y="9"/>
                  </a:lnTo>
                  <a:lnTo>
                    <a:pt x="3" y="9"/>
                  </a:lnTo>
                  <a:lnTo>
                    <a:pt x="0" y="9"/>
                  </a:lnTo>
                  <a:lnTo>
                    <a:pt x="0" y="8"/>
                  </a:lnTo>
                  <a:lnTo>
                    <a:pt x="0" y="7"/>
                  </a:lnTo>
                  <a:lnTo>
                    <a:pt x="0" y="5"/>
                  </a:lnTo>
                  <a:lnTo>
                    <a:pt x="1" y="3"/>
                  </a:lnTo>
                  <a:lnTo>
                    <a:pt x="3" y="0"/>
                  </a:lnTo>
                  <a:lnTo>
                    <a:pt x="3" y="0"/>
                  </a:lnTo>
                  <a:close/>
                </a:path>
              </a:pathLst>
            </a:custGeom>
            <a:solidFill>
              <a:srgbClr val="FFFFFF"/>
            </a:solidFill>
            <a:ln w="0">
              <a:solidFill>
                <a:srgbClr val="FFFFFF"/>
              </a:solidFill>
              <a:prstDash val="solid"/>
              <a:round/>
              <a:headEnd/>
              <a:tailEnd/>
            </a:ln>
          </p:spPr>
          <p:txBody>
            <a:bodyPr vert="horz" wrap="square" lIns="68580" tIns="34290" rIns="68580" bIns="34290" numCol="1" anchor="t" anchorCtr="0" compatLnSpc="1">
              <a:prstTxWarp prst="textNoShape">
                <a:avLst/>
              </a:prstTxWarp>
            </a:bodyPr>
            <a:lstStyle/>
            <a:p>
              <a:endParaRPr lang="en-US" sz="1350">
                <a:latin typeface="Proxima Nova Rg" panose="02000506030000020004" pitchFamily="50" charset="0"/>
              </a:endParaRPr>
            </a:p>
          </p:txBody>
        </p:sp>
        <p:sp>
          <p:nvSpPr>
            <p:cNvPr id="16" name="Freeform 151">
              <a:extLst>
                <a:ext uri="{FF2B5EF4-FFF2-40B4-BE49-F238E27FC236}">
                  <a16:creationId xmlns="" xmlns:a16="http://schemas.microsoft.com/office/drawing/2014/main" id="{0687FEFC-8FAE-4A46-BD34-DB4B743FBA9B}"/>
                </a:ext>
              </a:extLst>
            </p:cNvPr>
            <p:cNvSpPr>
              <a:spLocks/>
            </p:cNvSpPr>
            <p:nvPr/>
          </p:nvSpPr>
          <p:spPr bwMode="auto">
            <a:xfrm>
              <a:off x="2711949" y="3645924"/>
              <a:ext cx="65482" cy="31805"/>
            </a:xfrm>
            <a:custGeom>
              <a:avLst/>
              <a:gdLst>
                <a:gd name="T0" fmla="*/ 5 w 35"/>
                <a:gd name="T1" fmla="*/ 0 h 17"/>
                <a:gd name="T2" fmla="*/ 10 w 35"/>
                <a:gd name="T3" fmla="*/ 1 h 17"/>
                <a:gd name="T4" fmla="*/ 18 w 35"/>
                <a:gd name="T5" fmla="*/ 3 h 17"/>
                <a:gd name="T6" fmla="*/ 26 w 35"/>
                <a:gd name="T7" fmla="*/ 5 h 17"/>
                <a:gd name="T8" fmla="*/ 32 w 35"/>
                <a:gd name="T9" fmla="*/ 8 h 17"/>
                <a:gd name="T10" fmla="*/ 34 w 35"/>
                <a:gd name="T11" fmla="*/ 9 h 17"/>
                <a:gd name="T12" fmla="*/ 35 w 35"/>
                <a:gd name="T13" fmla="*/ 11 h 17"/>
                <a:gd name="T14" fmla="*/ 35 w 35"/>
                <a:gd name="T15" fmla="*/ 12 h 17"/>
                <a:gd name="T16" fmla="*/ 35 w 35"/>
                <a:gd name="T17" fmla="*/ 12 h 17"/>
                <a:gd name="T18" fmla="*/ 35 w 35"/>
                <a:gd name="T19" fmla="*/ 12 h 17"/>
                <a:gd name="T20" fmla="*/ 35 w 35"/>
                <a:gd name="T21" fmla="*/ 15 h 17"/>
                <a:gd name="T22" fmla="*/ 34 w 35"/>
                <a:gd name="T23" fmla="*/ 16 h 17"/>
                <a:gd name="T24" fmla="*/ 32 w 35"/>
                <a:gd name="T25" fmla="*/ 16 h 17"/>
                <a:gd name="T26" fmla="*/ 31 w 35"/>
                <a:gd name="T27" fmla="*/ 17 h 17"/>
                <a:gd name="T28" fmla="*/ 31 w 35"/>
                <a:gd name="T29" fmla="*/ 17 h 17"/>
                <a:gd name="T30" fmla="*/ 30 w 35"/>
                <a:gd name="T31" fmla="*/ 16 h 17"/>
                <a:gd name="T32" fmla="*/ 30 w 35"/>
                <a:gd name="T33" fmla="*/ 15 h 17"/>
                <a:gd name="T34" fmla="*/ 28 w 35"/>
                <a:gd name="T35" fmla="*/ 12 h 17"/>
                <a:gd name="T36" fmla="*/ 26 w 35"/>
                <a:gd name="T37" fmla="*/ 9 h 17"/>
                <a:gd name="T38" fmla="*/ 22 w 35"/>
                <a:gd name="T39" fmla="*/ 8 h 17"/>
                <a:gd name="T40" fmla="*/ 18 w 35"/>
                <a:gd name="T41" fmla="*/ 7 h 17"/>
                <a:gd name="T42" fmla="*/ 14 w 35"/>
                <a:gd name="T43" fmla="*/ 7 h 17"/>
                <a:gd name="T44" fmla="*/ 10 w 35"/>
                <a:gd name="T45" fmla="*/ 5 h 17"/>
                <a:gd name="T46" fmla="*/ 6 w 35"/>
                <a:gd name="T47" fmla="*/ 7 h 17"/>
                <a:gd name="T48" fmla="*/ 4 w 35"/>
                <a:gd name="T49" fmla="*/ 8 h 17"/>
                <a:gd name="T50" fmla="*/ 2 w 35"/>
                <a:gd name="T51" fmla="*/ 9 h 17"/>
                <a:gd name="T52" fmla="*/ 1 w 35"/>
                <a:gd name="T53" fmla="*/ 11 h 17"/>
                <a:gd name="T54" fmla="*/ 1 w 35"/>
                <a:gd name="T55" fmla="*/ 12 h 17"/>
                <a:gd name="T56" fmla="*/ 1 w 35"/>
                <a:gd name="T57" fmla="*/ 12 h 17"/>
                <a:gd name="T58" fmla="*/ 0 w 35"/>
                <a:gd name="T59" fmla="*/ 11 h 17"/>
                <a:gd name="T60" fmla="*/ 0 w 35"/>
                <a:gd name="T61" fmla="*/ 11 h 17"/>
                <a:gd name="T62" fmla="*/ 0 w 35"/>
                <a:gd name="T63" fmla="*/ 8 h 17"/>
                <a:gd name="T64" fmla="*/ 0 w 35"/>
                <a:gd name="T65" fmla="*/ 7 h 17"/>
                <a:gd name="T66" fmla="*/ 0 w 35"/>
                <a:gd name="T67" fmla="*/ 5 h 17"/>
                <a:gd name="T68" fmla="*/ 1 w 35"/>
                <a:gd name="T69" fmla="*/ 4 h 17"/>
                <a:gd name="T70" fmla="*/ 1 w 35"/>
                <a:gd name="T71" fmla="*/ 4 h 17"/>
                <a:gd name="T72" fmla="*/ 2 w 35"/>
                <a:gd name="T73" fmla="*/ 3 h 17"/>
                <a:gd name="T74" fmla="*/ 5 w 35"/>
                <a:gd name="T75"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5" h="17">
                  <a:moveTo>
                    <a:pt x="5" y="0"/>
                  </a:moveTo>
                  <a:lnTo>
                    <a:pt x="10" y="1"/>
                  </a:lnTo>
                  <a:lnTo>
                    <a:pt x="18" y="3"/>
                  </a:lnTo>
                  <a:lnTo>
                    <a:pt x="26" y="5"/>
                  </a:lnTo>
                  <a:lnTo>
                    <a:pt x="32" y="8"/>
                  </a:lnTo>
                  <a:lnTo>
                    <a:pt x="34" y="9"/>
                  </a:lnTo>
                  <a:lnTo>
                    <a:pt x="35" y="11"/>
                  </a:lnTo>
                  <a:lnTo>
                    <a:pt x="35" y="12"/>
                  </a:lnTo>
                  <a:lnTo>
                    <a:pt x="35" y="12"/>
                  </a:lnTo>
                  <a:lnTo>
                    <a:pt x="35" y="12"/>
                  </a:lnTo>
                  <a:lnTo>
                    <a:pt x="35" y="15"/>
                  </a:lnTo>
                  <a:lnTo>
                    <a:pt x="34" y="16"/>
                  </a:lnTo>
                  <a:lnTo>
                    <a:pt x="32" y="16"/>
                  </a:lnTo>
                  <a:lnTo>
                    <a:pt x="31" y="17"/>
                  </a:lnTo>
                  <a:lnTo>
                    <a:pt x="31" y="17"/>
                  </a:lnTo>
                  <a:lnTo>
                    <a:pt x="30" y="16"/>
                  </a:lnTo>
                  <a:lnTo>
                    <a:pt x="30" y="15"/>
                  </a:lnTo>
                  <a:lnTo>
                    <a:pt x="28" y="12"/>
                  </a:lnTo>
                  <a:lnTo>
                    <a:pt x="26" y="9"/>
                  </a:lnTo>
                  <a:lnTo>
                    <a:pt x="22" y="8"/>
                  </a:lnTo>
                  <a:lnTo>
                    <a:pt x="18" y="7"/>
                  </a:lnTo>
                  <a:lnTo>
                    <a:pt x="14" y="7"/>
                  </a:lnTo>
                  <a:lnTo>
                    <a:pt x="10" y="5"/>
                  </a:lnTo>
                  <a:lnTo>
                    <a:pt x="6" y="7"/>
                  </a:lnTo>
                  <a:lnTo>
                    <a:pt x="4" y="8"/>
                  </a:lnTo>
                  <a:lnTo>
                    <a:pt x="2" y="9"/>
                  </a:lnTo>
                  <a:lnTo>
                    <a:pt x="1" y="11"/>
                  </a:lnTo>
                  <a:lnTo>
                    <a:pt x="1" y="12"/>
                  </a:lnTo>
                  <a:lnTo>
                    <a:pt x="1" y="12"/>
                  </a:lnTo>
                  <a:lnTo>
                    <a:pt x="0" y="11"/>
                  </a:lnTo>
                  <a:lnTo>
                    <a:pt x="0" y="11"/>
                  </a:lnTo>
                  <a:lnTo>
                    <a:pt x="0" y="8"/>
                  </a:lnTo>
                  <a:lnTo>
                    <a:pt x="0" y="7"/>
                  </a:lnTo>
                  <a:lnTo>
                    <a:pt x="0" y="5"/>
                  </a:lnTo>
                  <a:lnTo>
                    <a:pt x="1" y="4"/>
                  </a:lnTo>
                  <a:lnTo>
                    <a:pt x="1" y="4"/>
                  </a:lnTo>
                  <a:lnTo>
                    <a:pt x="2" y="3"/>
                  </a:lnTo>
                  <a:lnTo>
                    <a:pt x="5" y="0"/>
                  </a:lnTo>
                  <a:close/>
                </a:path>
              </a:pathLst>
            </a:custGeom>
            <a:solidFill>
              <a:srgbClr val="FFFFFF"/>
            </a:solidFill>
            <a:ln w="0">
              <a:solidFill>
                <a:srgbClr val="FFFFFF"/>
              </a:solidFill>
              <a:prstDash val="solid"/>
              <a:round/>
              <a:headEnd/>
              <a:tailEnd/>
            </a:ln>
          </p:spPr>
          <p:txBody>
            <a:bodyPr vert="horz" wrap="square" lIns="68580" tIns="34290" rIns="68580" bIns="34290" numCol="1" anchor="t" anchorCtr="0" compatLnSpc="1">
              <a:prstTxWarp prst="textNoShape">
                <a:avLst/>
              </a:prstTxWarp>
            </a:bodyPr>
            <a:lstStyle/>
            <a:p>
              <a:endParaRPr lang="en-US" sz="1350">
                <a:latin typeface="Proxima Nova Rg" panose="02000506030000020004" pitchFamily="50" charset="0"/>
              </a:endParaRPr>
            </a:p>
          </p:txBody>
        </p:sp>
        <p:sp>
          <p:nvSpPr>
            <p:cNvPr id="17" name="Freeform 152">
              <a:extLst>
                <a:ext uri="{FF2B5EF4-FFF2-40B4-BE49-F238E27FC236}">
                  <a16:creationId xmlns="" xmlns:a16="http://schemas.microsoft.com/office/drawing/2014/main" id="{AEAC5E22-67A1-47AE-9B54-FB4D1A70B239}"/>
                </a:ext>
              </a:extLst>
            </p:cNvPr>
            <p:cNvSpPr>
              <a:spLocks noEditPoints="1"/>
            </p:cNvSpPr>
            <p:nvPr/>
          </p:nvSpPr>
          <p:spPr bwMode="auto">
            <a:xfrm>
              <a:off x="2887813" y="2942471"/>
              <a:ext cx="153413" cy="269407"/>
            </a:xfrm>
            <a:custGeom>
              <a:avLst/>
              <a:gdLst>
                <a:gd name="T0" fmla="*/ 14 w 82"/>
                <a:gd name="T1" fmla="*/ 65 h 144"/>
                <a:gd name="T2" fmla="*/ 14 w 82"/>
                <a:gd name="T3" fmla="*/ 63 h 144"/>
                <a:gd name="T4" fmla="*/ 12 w 82"/>
                <a:gd name="T5" fmla="*/ 28 h 144"/>
                <a:gd name="T6" fmla="*/ 16 w 82"/>
                <a:gd name="T7" fmla="*/ 33 h 144"/>
                <a:gd name="T8" fmla="*/ 21 w 82"/>
                <a:gd name="T9" fmla="*/ 38 h 144"/>
                <a:gd name="T10" fmla="*/ 25 w 82"/>
                <a:gd name="T11" fmla="*/ 44 h 144"/>
                <a:gd name="T12" fmla="*/ 27 w 82"/>
                <a:gd name="T13" fmla="*/ 44 h 144"/>
                <a:gd name="T14" fmla="*/ 25 w 82"/>
                <a:gd name="T15" fmla="*/ 46 h 144"/>
                <a:gd name="T16" fmla="*/ 21 w 82"/>
                <a:gd name="T17" fmla="*/ 50 h 144"/>
                <a:gd name="T18" fmla="*/ 14 w 82"/>
                <a:gd name="T19" fmla="*/ 59 h 144"/>
                <a:gd name="T20" fmla="*/ 9 w 82"/>
                <a:gd name="T21" fmla="*/ 74 h 144"/>
                <a:gd name="T22" fmla="*/ 8 w 82"/>
                <a:gd name="T23" fmla="*/ 78 h 144"/>
                <a:gd name="T24" fmla="*/ 10 w 82"/>
                <a:gd name="T25" fmla="*/ 75 h 144"/>
                <a:gd name="T26" fmla="*/ 12 w 82"/>
                <a:gd name="T27" fmla="*/ 70 h 144"/>
                <a:gd name="T28" fmla="*/ 14 w 82"/>
                <a:gd name="T29" fmla="*/ 65 h 144"/>
                <a:gd name="T30" fmla="*/ 14 w 82"/>
                <a:gd name="T31" fmla="*/ 65 h 144"/>
                <a:gd name="T32" fmla="*/ 14 w 82"/>
                <a:gd name="T33" fmla="*/ 67 h 144"/>
                <a:gd name="T34" fmla="*/ 14 w 82"/>
                <a:gd name="T35" fmla="*/ 70 h 144"/>
                <a:gd name="T36" fmla="*/ 14 w 82"/>
                <a:gd name="T37" fmla="*/ 71 h 144"/>
                <a:gd name="T38" fmla="*/ 16 w 82"/>
                <a:gd name="T39" fmla="*/ 75 h 144"/>
                <a:gd name="T40" fmla="*/ 17 w 82"/>
                <a:gd name="T41" fmla="*/ 78 h 144"/>
                <a:gd name="T42" fmla="*/ 14 w 82"/>
                <a:gd name="T43" fmla="*/ 89 h 144"/>
                <a:gd name="T44" fmla="*/ 9 w 82"/>
                <a:gd name="T45" fmla="*/ 117 h 144"/>
                <a:gd name="T46" fmla="*/ 4 w 82"/>
                <a:gd name="T47" fmla="*/ 144 h 144"/>
                <a:gd name="T48" fmla="*/ 0 w 82"/>
                <a:gd name="T49" fmla="*/ 120 h 144"/>
                <a:gd name="T50" fmla="*/ 1 w 82"/>
                <a:gd name="T51" fmla="*/ 96 h 144"/>
                <a:gd name="T52" fmla="*/ 8 w 82"/>
                <a:gd name="T53" fmla="*/ 69 h 144"/>
                <a:gd name="T54" fmla="*/ 10 w 82"/>
                <a:gd name="T55" fmla="*/ 52 h 144"/>
                <a:gd name="T56" fmla="*/ 10 w 82"/>
                <a:gd name="T57" fmla="*/ 42 h 144"/>
                <a:gd name="T58" fmla="*/ 10 w 82"/>
                <a:gd name="T59" fmla="*/ 38 h 144"/>
                <a:gd name="T60" fmla="*/ 10 w 82"/>
                <a:gd name="T61" fmla="*/ 33 h 144"/>
                <a:gd name="T62" fmla="*/ 12 w 82"/>
                <a:gd name="T63" fmla="*/ 28 h 144"/>
                <a:gd name="T64" fmla="*/ 71 w 82"/>
                <a:gd name="T65" fmla="*/ 0 h 144"/>
                <a:gd name="T66" fmla="*/ 73 w 82"/>
                <a:gd name="T67" fmla="*/ 2 h 144"/>
                <a:gd name="T68" fmla="*/ 74 w 82"/>
                <a:gd name="T69" fmla="*/ 6 h 144"/>
                <a:gd name="T70" fmla="*/ 78 w 82"/>
                <a:gd name="T71" fmla="*/ 11 h 144"/>
                <a:gd name="T72" fmla="*/ 81 w 82"/>
                <a:gd name="T73" fmla="*/ 16 h 144"/>
                <a:gd name="T74" fmla="*/ 81 w 82"/>
                <a:gd name="T75" fmla="*/ 20 h 144"/>
                <a:gd name="T76" fmla="*/ 72 w 82"/>
                <a:gd name="T77" fmla="*/ 40 h 144"/>
                <a:gd name="T78" fmla="*/ 61 w 82"/>
                <a:gd name="T79" fmla="*/ 62 h 144"/>
                <a:gd name="T80" fmla="*/ 50 w 82"/>
                <a:gd name="T81" fmla="*/ 89 h 144"/>
                <a:gd name="T82" fmla="*/ 35 w 82"/>
                <a:gd name="T83" fmla="*/ 125 h 144"/>
                <a:gd name="T84" fmla="*/ 34 w 82"/>
                <a:gd name="T85" fmla="*/ 79 h 144"/>
                <a:gd name="T86" fmla="*/ 35 w 82"/>
                <a:gd name="T87" fmla="*/ 78 h 144"/>
                <a:gd name="T88" fmla="*/ 38 w 82"/>
                <a:gd name="T89" fmla="*/ 72 h 144"/>
                <a:gd name="T90" fmla="*/ 39 w 82"/>
                <a:gd name="T91" fmla="*/ 67 h 144"/>
                <a:gd name="T92" fmla="*/ 39 w 82"/>
                <a:gd name="T93" fmla="*/ 61 h 144"/>
                <a:gd name="T94" fmla="*/ 40 w 82"/>
                <a:gd name="T95" fmla="*/ 61 h 144"/>
                <a:gd name="T96" fmla="*/ 44 w 82"/>
                <a:gd name="T97" fmla="*/ 63 h 144"/>
                <a:gd name="T98" fmla="*/ 48 w 82"/>
                <a:gd name="T99" fmla="*/ 67 h 144"/>
                <a:gd name="T100" fmla="*/ 52 w 82"/>
                <a:gd name="T101" fmla="*/ 70 h 144"/>
                <a:gd name="T102" fmla="*/ 47 w 82"/>
                <a:gd name="T103" fmla="*/ 63 h 144"/>
                <a:gd name="T104" fmla="*/ 37 w 82"/>
                <a:gd name="T105" fmla="*/ 52 h 144"/>
                <a:gd name="T106" fmla="*/ 31 w 82"/>
                <a:gd name="T107" fmla="*/ 45 h 144"/>
                <a:gd name="T108" fmla="*/ 44 w 82"/>
                <a:gd name="T109" fmla="*/ 33 h 144"/>
                <a:gd name="T110" fmla="*/ 61 w 82"/>
                <a:gd name="T111" fmla="*/ 19 h 144"/>
                <a:gd name="T112" fmla="*/ 68 w 82"/>
                <a:gd name="T113" fmla="*/ 12 h 144"/>
                <a:gd name="T114" fmla="*/ 69 w 82"/>
                <a:gd name="T115" fmla="*/ 6 h 144"/>
                <a:gd name="T116" fmla="*/ 71 w 82"/>
                <a:gd name="T117" fmla="*/ 2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82" h="144">
                  <a:moveTo>
                    <a:pt x="14" y="63"/>
                  </a:moveTo>
                  <a:lnTo>
                    <a:pt x="14" y="65"/>
                  </a:lnTo>
                  <a:lnTo>
                    <a:pt x="14" y="65"/>
                  </a:lnTo>
                  <a:lnTo>
                    <a:pt x="14" y="63"/>
                  </a:lnTo>
                  <a:close/>
                  <a:moveTo>
                    <a:pt x="12" y="28"/>
                  </a:moveTo>
                  <a:lnTo>
                    <a:pt x="12" y="28"/>
                  </a:lnTo>
                  <a:lnTo>
                    <a:pt x="13" y="31"/>
                  </a:lnTo>
                  <a:lnTo>
                    <a:pt x="16" y="33"/>
                  </a:lnTo>
                  <a:lnTo>
                    <a:pt x="18" y="36"/>
                  </a:lnTo>
                  <a:lnTo>
                    <a:pt x="21" y="38"/>
                  </a:lnTo>
                  <a:lnTo>
                    <a:pt x="23" y="41"/>
                  </a:lnTo>
                  <a:lnTo>
                    <a:pt x="25" y="44"/>
                  </a:lnTo>
                  <a:lnTo>
                    <a:pt x="26" y="44"/>
                  </a:lnTo>
                  <a:lnTo>
                    <a:pt x="27" y="44"/>
                  </a:lnTo>
                  <a:lnTo>
                    <a:pt x="26" y="45"/>
                  </a:lnTo>
                  <a:lnTo>
                    <a:pt x="25" y="46"/>
                  </a:lnTo>
                  <a:lnTo>
                    <a:pt x="23" y="48"/>
                  </a:lnTo>
                  <a:lnTo>
                    <a:pt x="21" y="50"/>
                  </a:lnTo>
                  <a:lnTo>
                    <a:pt x="17" y="54"/>
                  </a:lnTo>
                  <a:lnTo>
                    <a:pt x="14" y="59"/>
                  </a:lnTo>
                  <a:lnTo>
                    <a:pt x="10" y="67"/>
                  </a:lnTo>
                  <a:lnTo>
                    <a:pt x="9" y="74"/>
                  </a:lnTo>
                  <a:lnTo>
                    <a:pt x="8" y="78"/>
                  </a:lnTo>
                  <a:lnTo>
                    <a:pt x="8" y="78"/>
                  </a:lnTo>
                  <a:lnTo>
                    <a:pt x="9" y="76"/>
                  </a:lnTo>
                  <a:lnTo>
                    <a:pt x="10" y="75"/>
                  </a:lnTo>
                  <a:lnTo>
                    <a:pt x="10" y="72"/>
                  </a:lnTo>
                  <a:lnTo>
                    <a:pt x="12" y="70"/>
                  </a:lnTo>
                  <a:lnTo>
                    <a:pt x="13" y="67"/>
                  </a:lnTo>
                  <a:lnTo>
                    <a:pt x="14" y="65"/>
                  </a:lnTo>
                  <a:lnTo>
                    <a:pt x="14" y="65"/>
                  </a:lnTo>
                  <a:lnTo>
                    <a:pt x="14" y="65"/>
                  </a:lnTo>
                  <a:lnTo>
                    <a:pt x="14" y="66"/>
                  </a:lnTo>
                  <a:lnTo>
                    <a:pt x="14" y="67"/>
                  </a:lnTo>
                  <a:lnTo>
                    <a:pt x="14" y="69"/>
                  </a:lnTo>
                  <a:lnTo>
                    <a:pt x="14" y="70"/>
                  </a:lnTo>
                  <a:lnTo>
                    <a:pt x="14" y="71"/>
                  </a:lnTo>
                  <a:lnTo>
                    <a:pt x="14" y="71"/>
                  </a:lnTo>
                  <a:lnTo>
                    <a:pt x="16" y="74"/>
                  </a:lnTo>
                  <a:lnTo>
                    <a:pt x="16" y="75"/>
                  </a:lnTo>
                  <a:lnTo>
                    <a:pt x="17" y="76"/>
                  </a:lnTo>
                  <a:lnTo>
                    <a:pt x="17" y="78"/>
                  </a:lnTo>
                  <a:lnTo>
                    <a:pt x="16" y="82"/>
                  </a:lnTo>
                  <a:lnTo>
                    <a:pt x="14" y="89"/>
                  </a:lnTo>
                  <a:lnTo>
                    <a:pt x="12" y="103"/>
                  </a:lnTo>
                  <a:lnTo>
                    <a:pt x="9" y="117"/>
                  </a:lnTo>
                  <a:lnTo>
                    <a:pt x="6" y="131"/>
                  </a:lnTo>
                  <a:lnTo>
                    <a:pt x="4" y="144"/>
                  </a:lnTo>
                  <a:lnTo>
                    <a:pt x="1" y="131"/>
                  </a:lnTo>
                  <a:lnTo>
                    <a:pt x="0" y="120"/>
                  </a:lnTo>
                  <a:lnTo>
                    <a:pt x="0" y="110"/>
                  </a:lnTo>
                  <a:lnTo>
                    <a:pt x="1" y="96"/>
                  </a:lnTo>
                  <a:lnTo>
                    <a:pt x="4" y="82"/>
                  </a:lnTo>
                  <a:lnTo>
                    <a:pt x="8" y="69"/>
                  </a:lnTo>
                  <a:lnTo>
                    <a:pt x="9" y="58"/>
                  </a:lnTo>
                  <a:lnTo>
                    <a:pt x="10" y="52"/>
                  </a:lnTo>
                  <a:lnTo>
                    <a:pt x="10" y="46"/>
                  </a:lnTo>
                  <a:lnTo>
                    <a:pt x="10" y="42"/>
                  </a:lnTo>
                  <a:lnTo>
                    <a:pt x="10" y="38"/>
                  </a:lnTo>
                  <a:lnTo>
                    <a:pt x="10" y="38"/>
                  </a:lnTo>
                  <a:lnTo>
                    <a:pt x="10" y="36"/>
                  </a:lnTo>
                  <a:lnTo>
                    <a:pt x="10" y="33"/>
                  </a:lnTo>
                  <a:lnTo>
                    <a:pt x="10" y="31"/>
                  </a:lnTo>
                  <a:lnTo>
                    <a:pt x="12" y="28"/>
                  </a:lnTo>
                  <a:lnTo>
                    <a:pt x="12" y="28"/>
                  </a:lnTo>
                  <a:close/>
                  <a:moveTo>
                    <a:pt x="71" y="0"/>
                  </a:moveTo>
                  <a:lnTo>
                    <a:pt x="72" y="0"/>
                  </a:lnTo>
                  <a:lnTo>
                    <a:pt x="73" y="2"/>
                  </a:lnTo>
                  <a:lnTo>
                    <a:pt x="74" y="4"/>
                  </a:lnTo>
                  <a:lnTo>
                    <a:pt x="74" y="6"/>
                  </a:lnTo>
                  <a:lnTo>
                    <a:pt x="76" y="8"/>
                  </a:lnTo>
                  <a:lnTo>
                    <a:pt x="78" y="11"/>
                  </a:lnTo>
                  <a:lnTo>
                    <a:pt x="80" y="14"/>
                  </a:lnTo>
                  <a:lnTo>
                    <a:pt x="81" y="16"/>
                  </a:lnTo>
                  <a:lnTo>
                    <a:pt x="82" y="17"/>
                  </a:lnTo>
                  <a:lnTo>
                    <a:pt x="81" y="20"/>
                  </a:lnTo>
                  <a:lnTo>
                    <a:pt x="77" y="28"/>
                  </a:lnTo>
                  <a:lnTo>
                    <a:pt x="72" y="40"/>
                  </a:lnTo>
                  <a:lnTo>
                    <a:pt x="67" y="52"/>
                  </a:lnTo>
                  <a:lnTo>
                    <a:pt x="61" y="62"/>
                  </a:lnTo>
                  <a:lnTo>
                    <a:pt x="56" y="74"/>
                  </a:lnTo>
                  <a:lnTo>
                    <a:pt x="50" y="89"/>
                  </a:lnTo>
                  <a:lnTo>
                    <a:pt x="43" y="106"/>
                  </a:lnTo>
                  <a:lnTo>
                    <a:pt x="35" y="125"/>
                  </a:lnTo>
                  <a:lnTo>
                    <a:pt x="29" y="143"/>
                  </a:lnTo>
                  <a:lnTo>
                    <a:pt x="34" y="79"/>
                  </a:lnTo>
                  <a:lnTo>
                    <a:pt x="34" y="79"/>
                  </a:lnTo>
                  <a:lnTo>
                    <a:pt x="35" y="78"/>
                  </a:lnTo>
                  <a:lnTo>
                    <a:pt x="37" y="75"/>
                  </a:lnTo>
                  <a:lnTo>
                    <a:pt x="38" y="72"/>
                  </a:lnTo>
                  <a:lnTo>
                    <a:pt x="39" y="70"/>
                  </a:lnTo>
                  <a:lnTo>
                    <a:pt x="39" y="67"/>
                  </a:lnTo>
                  <a:lnTo>
                    <a:pt x="39" y="63"/>
                  </a:lnTo>
                  <a:lnTo>
                    <a:pt x="39" y="61"/>
                  </a:lnTo>
                  <a:lnTo>
                    <a:pt x="39" y="61"/>
                  </a:lnTo>
                  <a:lnTo>
                    <a:pt x="40" y="61"/>
                  </a:lnTo>
                  <a:lnTo>
                    <a:pt x="42" y="62"/>
                  </a:lnTo>
                  <a:lnTo>
                    <a:pt x="44" y="63"/>
                  </a:lnTo>
                  <a:lnTo>
                    <a:pt x="47" y="66"/>
                  </a:lnTo>
                  <a:lnTo>
                    <a:pt x="48" y="67"/>
                  </a:lnTo>
                  <a:lnTo>
                    <a:pt x="51" y="69"/>
                  </a:lnTo>
                  <a:lnTo>
                    <a:pt x="52" y="70"/>
                  </a:lnTo>
                  <a:lnTo>
                    <a:pt x="51" y="67"/>
                  </a:lnTo>
                  <a:lnTo>
                    <a:pt x="47" y="63"/>
                  </a:lnTo>
                  <a:lnTo>
                    <a:pt x="42" y="58"/>
                  </a:lnTo>
                  <a:lnTo>
                    <a:pt x="37" y="52"/>
                  </a:lnTo>
                  <a:lnTo>
                    <a:pt x="31" y="45"/>
                  </a:lnTo>
                  <a:lnTo>
                    <a:pt x="31" y="45"/>
                  </a:lnTo>
                  <a:lnTo>
                    <a:pt x="37" y="41"/>
                  </a:lnTo>
                  <a:lnTo>
                    <a:pt x="44" y="33"/>
                  </a:lnTo>
                  <a:lnTo>
                    <a:pt x="54" y="27"/>
                  </a:lnTo>
                  <a:lnTo>
                    <a:pt x="61" y="19"/>
                  </a:lnTo>
                  <a:lnTo>
                    <a:pt x="65" y="15"/>
                  </a:lnTo>
                  <a:lnTo>
                    <a:pt x="68" y="12"/>
                  </a:lnTo>
                  <a:lnTo>
                    <a:pt x="69" y="10"/>
                  </a:lnTo>
                  <a:lnTo>
                    <a:pt x="69" y="6"/>
                  </a:lnTo>
                  <a:lnTo>
                    <a:pt x="71" y="3"/>
                  </a:lnTo>
                  <a:lnTo>
                    <a:pt x="71" y="2"/>
                  </a:lnTo>
                  <a:lnTo>
                    <a:pt x="71" y="0"/>
                  </a:lnTo>
                  <a:close/>
                </a:path>
              </a:pathLst>
            </a:custGeom>
            <a:solidFill>
              <a:srgbClr val="FFFFFF"/>
            </a:solidFill>
            <a:ln w="0">
              <a:solidFill>
                <a:srgbClr val="FFFFFF"/>
              </a:solidFill>
              <a:prstDash val="solid"/>
              <a:round/>
              <a:headEnd/>
              <a:tailEnd/>
            </a:ln>
          </p:spPr>
          <p:txBody>
            <a:bodyPr vert="horz" wrap="square" lIns="68580" tIns="34290" rIns="68580" bIns="34290" numCol="1" anchor="t" anchorCtr="0" compatLnSpc="1">
              <a:prstTxWarp prst="textNoShape">
                <a:avLst/>
              </a:prstTxWarp>
            </a:bodyPr>
            <a:lstStyle/>
            <a:p>
              <a:endParaRPr lang="en-US" sz="1350">
                <a:latin typeface="Proxima Nova Rg" panose="02000506030000020004" pitchFamily="50" charset="0"/>
              </a:endParaRPr>
            </a:p>
          </p:txBody>
        </p:sp>
        <p:sp>
          <p:nvSpPr>
            <p:cNvPr id="18" name="Freeform 153">
              <a:extLst>
                <a:ext uri="{FF2B5EF4-FFF2-40B4-BE49-F238E27FC236}">
                  <a16:creationId xmlns="" xmlns:a16="http://schemas.microsoft.com/office/drawing/2014/main" id="{5B905874-29CE-4B22-9BC2-B1C2BB4A9D8A}"/>
                </a:ext>
              </a:extLst>
            </p:cNvPr>
            <p:cNvSpPr>
              <a:spLocks noEditPoints="1"/>
            </p:cNvSpPr>
            <p:nvPr/>
          </p:nvSpPr>
          <p:spPr bwMode="auto">
            <a:xfrm>
              <a:off x="3151608" y="2744158"/>
              <a:ext cx="606166" cy="1962558"/>
            </a:xfrm>
            <a:custGeom>
              <a:avLst/>
              <a:gdLst>
                <a:gd name="T0" fmla="*/ 257 w 324"/>
                <a:gd name="T1" fmla="*/ 371 h 1049"/>
                <a:gd name="T2" fmla="*/ 258 w 324"/>
                <a:gd name="T3" fmla="*/ 345 h 1049"/>
                <a:gd name="T4" fmla="*/ 74 w 324"/>
                <a:gd name="T5" fmla="*/ 325 h 1049"/>
                <a:gd name="T6" fmla="*/ 75 w 324"/>
                <a:gd name="T7" fmla="*/ 350 h 1049"/>
                <a:gd name="T8" fmla="*/ 75 w 324"/>
                <a:gd name="T9" fmla="*/ 334 h 1049"/>
                <a:gd name="T10" fmla="*/ 184 w 324"/>
                <a:gd name="T11" fmla="*/ 2 h 1049"/>
                <a:gd name="T12" fmla="*/ 193 w 324"/>
                <a:gd name="T13" fmla="*/ 8 h 1049"/>
                <a:gd name="T14" fmla="*/ 203 w 324"/>
                <a:gd name="T15" fmla="*/ 19 h 1049"/>
                <a:gd name="T16" fmla="*/ 211 w 324"/>
                <a:gd name="T17" fmla="*/ 79 h 1049"/>
                <a:gd name="T18" fmla="*/ 215 w 324"/>
                <a:gd name="T19" fmla="*/ 91 h 1049"/>
                <a:gd name="T20" fmla="*/ 203 w 324"/>
                <a:gd name="T21" fmla="*/ 110 h 1049"/>
                <a:gd name="T22" fmla="*/ 195 w 324"/>
                <a:gd name="T23" fmla="*/ 122 h 1049"/>
                <a:gd name="T24" fmla="*/ 197 w 324"/>
                <a:gd name="T25" fmla="*/ 147 h 1049"/>
                <a:gd name="T26" fmla="*/ 211 w 324"/>
                <a:gd name="T27" fmla="*/ 159 h 1049"/>
                <a:gd name="T28" fmla="*/ 262 w 324"/>
                <a:gd name="T29" fmla="*/ 176 h 1049"/>
                <a:gd name="T30" fmla="*/ 293 w 324"/>
                <a:gd name="T31" fmla="*/ 202 h 1049"/>
                <a:gd name="T32" fmla="*/ 307 w 324"/>
                <a:gd name="T33" fmla="*/ 282 h 1049"/>
                <a:gd name="T34" fmla="*/ 303 w 324"/>
                <a:gd name="T35" fmla="*/ 400 h 1049"/>
                <a:gd name="T36" fmla="*/ 273 w 324"/>
                <a:gd name="T37" fmla="*/ 464 h 1049"/>
                <a:gd name="T38" fmla="*/ 274 w 324"/>
                <a:gd name="T39" fmla="*/ 521 h 1049"/>
                <a:gd name="T40" fmla="*/ 279 w 324"/>
                <a:gd name="T41" fmla="*/ 591 h 1049"/>
                <a:gd name="T42" fmla="*/ 269 w 324"/>
                <a:gd name="T43" fmla="*/ 622 h 1049"/>
                <a:gd name="T44" fmla="*/ 263 w 324"/>
                <a:gd name="T45" fmla="*/ 720 h 1049"/>
                <a:gd name="T46" fmla="*/ 273 w 324"/>
                <a:gd name="T47" fmla="*/ 824 h 1049"/>
                <a:gd name="T48" fmla="*/ 280 w 324"/>
                <a:gd name="T49" fmla="*/ 936 h 1049"/>
                <a:gd name="T50" fmla="*/ 288 w 324"/>
                <a:gd name="T51" fmla="*/ 995 h 1049"/>
                <a:gd name="T52" fmla="*/ 307 w 324"/>
                <a:gd name="T53" fmla="*/ 1014 h 1049"/>
                <a:gd name="T54" fmla="*/ 322 w 324"/>
                <a:gd name="T55" fmla="*/ 1036 h 1049"/>
                <a:gd name="T56" fmla="*/ 314 w 324"/>
                <a:gd name="T57" fmla="*/ 1045 h 1049"/>
                <a:gd name="T58" fmla="*/ 258 w 324"/>
                <a:gd name="T59" fmla="*/ 1028 h 1049"/>
                <a:gd name="T60" fmla="*/ 246 w 324"/>
                <a:gd name="T61" fmla="*/ 1024 h 1049"/>
                <a:gd name="T62" fmla="*/ 229 w 324"/>
                <a:gd name="T63" fmla="*/ 1011 h 1049"/>
                <a:gd name="T64" fmla="*/ 224 w 324"/>
                <a:gd name="T65" fmla="*/ 1001 h 1049"/>
                <a:gd name="T66" fmla="*/ 195 w 324"/>
                <a:gd name="T67" fmla="*/ 896 h 1049"/>
                <a:gd name="T68" fmla="*/ 187 w 324"/>
                <a:gd name="T69" fmla="*/ 758 h 1049"/>
                <a:gd name="T70" fmla="*/ 170 w 324"/>
                <a:gd name="T71" fmla="*/ 652 h 1049"/>
                <a:gd name="T72" fmla="*/ 149 w 324"/>
                <a:gd name="T73" fmla="*/ 587 h 1049"/>
                <a:gd name="T74" fmla="*/ 122 w 324"/>
                <a:gd name="T75" fmla="*/ 731 h 1049"/>
                <a:gd name="T76" fmla="*/ 110 w 324"/>
                <a:gd name="T77" fmla="*/ 803 h 1049"/>
                <a:gd name="T78" fmla="*/ 87 w 324"/>
                <a:gd name="T79" fmla="*/ 972 h 1049"/>
                <a:gd name="T80" fmla="*/ 80 w 324"/>
                <a:gd name="T81" fmla="*/ 1008 h 1049"/>
                <a:gd name="T82" fmla="*/ 70 w 324"/>
                <a:gd name="T83" fmla="*/ 1025 h 1049"/>
                <a:gd name="T84" fmla="*/ 59 w 324"/>
                <a:gd name="T85" fmla="*/ 1035 h 1049"/>
                <a:gd name="T86" fmla="*/ 0 w 324"/>
                <a:gd name="T87" fmla="*/ 1042 h 1049"/>
                <a:gd name="T88" fmla="*/ 13 w 324"/>
                <a:gd name="T89" fmla="*/ 1012 h 1049"/>
                <a:gd name="T90" fmla="*/ 20 w 324"/>
                <a:gd name="T91" fmla="*/ 994 h 1049"/>
                <a:gd name="T92" fmla="*/ 24 w 324"/>
                <a:gd name="T93" fmla="*/ 888 h 1049"/>
                <a:gd name="T94" fmla="*/ 32 w 324"/>
                <a:gd name="T95" fmla="*/ 790 h 1049"/>
                <a:gd name="T96" fmla="*/ 45 w 324"/>
                <a:gd name="T97" fmla="*/ 626 h 1049"/>
                <a:gd name="T98" fmla="*/ 41 w 324"/>
                <a:gd name="T99" fmla="*/ 574 h 1049"/>
                <a:gd name="T100" fmla="*/ 59 w 324"/>
                <a:gd name="T101" fmla="*/ 448 h 1049"/>
                <a:gd name="T102" fmla="*/ 36 w 324"/>
                <a:gd name="T103" fmla="*/ 396 h 1049"/>
                <a:gd name="T104" fmla="*/ 24 w 324"/>
                <a:gd name="T105" fmla="*/ 270 h 1049"/>
                <a:gd name="T106" fmla="*/ 37 w 324"/>
                <a:gd name="T107" fmla="*/ 195 h 1049"/>
                <a:gd name="T108" fmla="*/ 115 w 324"/>
                <a:gd name="T109" fmla="*/ 160 h 1049"/>
                <a:gd name="T110" fmla="*/ 119 w 324"/>
                <a:gd name="T111" fmla="*/ 122 h 1049"/>
                <a:gd name="T112" fmla="*/ 113 w 324"/>
                <a:gd name="T113" fmla="*/ 104 h 1049"/>
                <a:gd name="T114" fmla="*/ 106 w 324"/>
                <a:gd name="T115" fmla="*/ 84 h 1049"/>
                <a:gd name="T116" fmla="*/ 112 w 324"/>
                <a:gd name="T117" fmla="*/ 63 h 1049"/>
                <a:gd name="T118" fmla="*/ 136 w 324"/>
                <a:gd name="T119" fmla="*/ 7 h 10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24" h="1049">
                  <a:moveTo>
                    <a:pt x="257" y="336"/>
                  </a:moveTo>
                  <a:lnTo>
                    <a:pt x="257" y="342"/>
                  </a:lnTo>
                  <a:lnTo>
                    <a:pt x="256" y="346"/>
                  </a:lnTo>
                  <a:lnTo>
                    <a:pt x="254" y="351"/>
                  </a:lnTo>
                  <a:lnTo>
                    <a:pt x="254" y="355"/>
                  </a:lnTo>
                  <a:lnTo>
                    <a:pt x="256" y="359"/>
                  </a:lnTo>
                  <a:lnTo>
                    <a:pt x="256" y="364"/>
                  </a:lnTo>
                  <a:lnTo>
                    <a:pt x="257" y="368"/>
                  </a:lnTo>
                  <a:lnTo>
                    <a:pt x="257" y="371"/>
                  </a:lnTo>
                  <a:lnTo>
                    <a:pt x="257" y="371"/>
                  </a:lnTo>
                  <a:lnTo>
                    <a:pt x="257" y="370"/>
                  </a:lnTo>
                  <a:lnTo>
                    <a:pt x="257" y="367"/>
                  </a:lnTo>
                  <a:lnTo>
                    <a:pt x="257" y="363"/>
                  </a:lnTo>
                  <a:lnTo>
                    <a:pt x="257" y="359"/>
                  </a:lnTo>
                  <a:lnTo>
                    <a:pt x="258" y="355"/>
                  </a:lnTo>
                  <a:lnTo>
                    <a:pt x="258" y="353"/>
                  </a:lnTo>
                  <a:lnTo>
                    <a:pt x="258" y="349"/>
                  </a:lnTo>
                  <a:lnTo>
                    <a:pt x="258" y="345"/>
                  </a:lnTo>
                  <a:lnTo>
                    <a:pt x="258" y="342"/>
                  </a:lnTo>
                  <a:lnTo>
                    <a:pt x="258" y="338"/>
                  </a:lnTo>
                  <a:lnTo>
                    <a:pt x="257" y="336"/>
                  </a:lnTo>
                  <a:lnTo>
                    <a:pt x="257" y="336"/>
                  </a:lnTo>
                  <a:close/>
                  <a:moveTo>
                    <a:pt x="75" y="319"/>
                  </a:moveTo>
                  <a:lnTo>
                    <a:pt x="74" y="320"/>
                  </a:lnTo>
                  <a:lnTo>
                    <a:pt x="74" y="321"/>
                  </a:lnTo>
                  <a:lnTo>
                    <a:pt x="74" y="322"/>
                  </a:lnTo>
                  <a:lnTo>
                    <a:pt x="74" y="325"/>
                  </a:lnTo>
                  <a:lnTo>
                    <a:pt x="72" y="326"/>
                  </a:lnTo>
                  <a:lnTo>
                    <a:pt x="72" y="328"/>
                  </a:lnTo>
                  <a:lnTo>
                    <a:pt x="72" y="329"/>
                  </a:lnTo>
                  <a:lnTo>
                    <a:pt x="72" y="332"/>
                  </a:lnTo>
                  <a:lnTo>
                    <a:pt x="72" y="336"/>
                  </a:lnTo>
                  <a:lnTo>
                    <a:pt x="72" y="339"/>
                  </a:lnTo>
                  <a:lnTo>
                    <a:pt x="72" y="342"/>
                  </a:lnTo>
                  <a:lnTo>
                    <a:pt x="74" y="346"/>
                  </a:lnTo>
                  <a:lnTo>
                    <a:pt x="75" y="350"/>
                  </a:lnTo>
                  <a:lnTo>
                    <a:pt x="76" y="353"/>
                  </a:lnTo>
                  <a:lnTo>
                    <a:pt x="76" y="355"/>
                  </a:lnTo>
                  <a:lnTo>
                    <a:pt x="76" y="354"/>
                  </a:lnTo>
                  <a:lnTo>
                    <a:pt x="76" y="351"/>
                  </a:lnTo>
                  <a:lnTo>
                    <a:pt x="76" y="349"/>
                  </a:lnTo>
                  <a:lnTo>
                    <a:pt x="75" y="345"/>
                  </a:lnTo>
                  <a:lnTo>
                    <a:pt x="75" y="341"/>
                  </a:lnTo>
                  <a:lnTo>
                    <a:pt x="75" y="337"/>
                  </a:lnTo>
                  <a:lnTo>
                    <a:pt x="75" y="334"/>
                  </a:lnTo>
                  <a:lnTo>
                    <a:pt x="75" y="329"/>
                  </a:lnTo>
                  <a:lnTo>
                    <a:pt x="75" y="324"/>
                  </a:lnTo>
                  <a:lnTo>
                    <a:pt x="75" y="320"/>
                  </a:lnTo>
                  <a:lnTo>
                    <a:pt x="75" y="319"/>
                  </a:lnTo>
                  <a:close/>
                  <a:moveTo>
                    <a:pt x="163" y="0"/>
                  </a:moveTo>
                  <a:lnTo>
                    <a:pt x="173" y="2"/>
                  </a:lnTo>
                  <a:lnTo>
                    <a:pt x="177" y="2"/>
                  </a:lnTo>
                  <a:lnTo>
                    <a:pt x="181" y="2"/>
                  </a:lnTo>
                  <a:lnTo>
                    <a:pt x="184" y="2"/>
                  </a:lnTo>
                  <a:lnTo>
                    <a:pt x="185" y="2"/>
                  </a:lnTo>
                  <a:lnTo>
                    <a:pt x="185" y="2"/>
                  </a:lnTo>
                  <a:lnTo>
                    <a:pt x="184" y="3"/>
                  </a:lnTo>
                  <a:lnTo>
                    <a:pt x="184" y="4"/>
                  </a:lnTo>
                  <a:lnTo>
                    <a:pt x="184" y="4"/>
                  </a:lnTo>
                  <a:lnTo>
                    <a:pt x="184" y="4"/>
                  </a:lnTo>
                  <a:lnTo>
                    <a:pt x="186" y="6"/>
                  </a:lnTo>
                  <a:lnTo>
                    <a:pt x="189" y="7"/>
                  </a:lnTo>
                  <a:lnTo>
                    <a:pt x="193" y="8"/>
                  </a:lnTo>
                  <a:lnTo>
                    <a:pt x="195" y="10"/>
                  </a:lnTo>
                  <a:lnTo>
                    <a:pt x="198" y="11"/>
                  </a:lnTo>
                  <a:lnTo>
                    <a:pt x="199" y="12"/>
                  </a:lnTo>
                  <a:lnTo>
                    <a:pt x="201" y="12"/>
                  </a:lnTo>
                  <a:lnTo>
                    <a:pt x="202" y="14"/>
                  </a:lnTo>
                  <a:lnTo>
                    <a:pt x="198" y="14"/>
                  </a:lnTo>
                  <a:lnTo>
                    <a:pt x="199" y="15"/>
                  </a:lnTo>
                  <a:lnTo>
                    <a:pt x="201" y="16"/>
                  </a:lnTo>
                  <a:lnTo>
                    <a:pt x="203" y="19"/>
                  </a:lnTo>
                  <a:lnTo>
                    <a:pt x="207" y="21"/>
                  </a:lnTo>
                  <a:lnTo>
                    <a:pt x="208" y="24"/>
                  </a:lnTo>
                  <a:lnTo>
                    <a:pt x="208" y="28"/>
                  </a:lnTo>
                  <a:lnTo>
                    <a:pt x="211" y="41"/>
                  </a:lnTo>
                  <a:lnTo>
                    <a:pt x="211" y="53"/>
                  </a:lnTo>
                  <a:lnTo>
                    <a:pt x="211" y="63"/>
                  </a:lnTo>
                  <a:lnTo>
                    <a:pt x="210" y="72"/>
                  </a:lnTo>
                  <a:lnTo>
                    <a:pt x="210" y="76"/>
                  </a:lnTo>
                  <a:lnTo>
                    <a:pt x="211" y="79"/>
                  </a:lnTo>
                  <a:lnTo>
                    <a:pt x="212" y="79"/>
                  </a:lnTo>
                  <a:lnTo>
                    <a:pt x="212" y="80"/>
                  </a:lnTo>
                  <a:lnTo>
                    <a:pt x="214" y="82"/>
                  </a:lnTo>
                  <a:lnTo>
                    <a:pt x="215" y="84"/>
                  </a:lnTo>
                  <a:lnTo>
                    <a:pt x="215" y="86"/>
                  </a:lnTo>
                  <a:lnTo>
                    <a:pt x="215" y="88"/>
                  </a:lnTo>
                  <a:lnTo>
                    <a:pt x="215" y="89"/>
                  </a:lnTo>
                  <a:lnTo>
                    <a:pt x="215" y="91"/>
                  </a:lnTo>
                  <a:lnTo>
                    <a:pt x="215" y="91"/>
                  </a:lnTo>
                  <a:lnTo>
                    <a:pt x="214" y="93"/>
                  </a:lnTo>
                  <a:lnTo>
                    <a:pt x="214" y="96"/>
                  </a:lnTo>
                  <a:lnTo>
                    <a:pt x="212" y="99"/>
                  </a:lnTo>
                  <a:lnTo>
                    <a:pt x="211" y="100"/>
                  </a:lnTo>
                  <a:lnTo>
                    <a:pt x="210" y="103"/>
                  </a:lnTo>
                  <a:lnTo>
                    <a:pt x="210" y="104"/>
                  </a:lnTo>
                  <a:lnTo>
                    <a:pt x="208" y="106"/>
                  </a:lnTo>
                  <a:lnTo>
                    <a:pt x="206" y="109"/>
                  </a:lnTo>
                  <a:lnTo>
                    <a:pt x="203" y="110"/>
                  </a:lnTo>
                  <a:lnTo>
                    <a:pt x="202" y="109"/>
                  </a:lnTo>
                  <a:lnTo>
                    <a:pt x="199" y="109"/>
                  </a:lnTo>
                  <a:lnTo>
                    <a:pt x="199" y="109"/>
                  </a:lnTo>
                  <a:lnTo>
                    <a:pt x="199" y="109"/>
                  </a:lnTo>
                  <a:lnTo>
                    <a:pt x="198" y="112"/>
                  </a:lnTo>
                  <a:lnTo>
                    <a:pt x="198" y="114"/>
                  </a:lnTo>
                  <a:lnTo>
                    <a:pt x="197" y="117"/>
                  </a:lnTo>
                  <a:lnTo>
                    <a:pt x="197" y="120"/>
                  </a:lnTo>
                  <a:lnTo>
                    <a:pt x="195" y="122"/>
                  </a:lnTo>
                  <a:lnTo>
                    <a:pt x="195" y="123"/>
                  </a:lnTo>
                  <a:lnTo>
                    <a:pt x="194" y="125"/>
                  </a:lnTo>
                  <a:lnTo>
                    <a:pt x="194" y="129"/>
                  </a:lnTo>
                  <a:lnTo>
                    <a:pt x="194" y="133"/>
                  </a:lnTo>
                  <a:lnTo>
                    <a:pt x="194" y="137"/>
                  </a:lnTo>
                  <a:lnTo>
                    <a:pt x="194" y="139"/>
                  </a:lnTo>
                  <a:lnTo>
                    <a:pt x="194" y="140"/>
                  </a:lnTo>
                  <a:lnTo>
                    <a:pt x="195" y="144"/>
                  </a:lnTo>
                  <a:lnTo>
                    <a:pt x="197" y="147"/>
                  </a:lnTo>
                  <a:lnTo>
                    <a:pt x="198" y="150"/>
                  </a:lnTo>
                  <a:lnTo>
                    <a:pt x="199" y="152"/>
                  </a:lnTo>
                  <a:lnTo>
                    <a:pt x="199" y="152"/>
                  </a:lnTo>
                  <a:lnTo>
                    <a:pt x="199" y="152"/>
                  </a:lnTo>
                  <a:lnTo>
                    <a:pt x="202" y="154"/>
                  </a:lnTo>
                  <a:lnTo>
                    <a:pt x="204" y="155"/>
                  </a:lnTo>
                  <a:lnTo>
                    <a:pt x="207" y="156"/>
                  </a:lnTo>
                  <a:lnTo>
                    <a:pt x="210" y="158"/>
                  </a:lnTo>
                  <a:lnTo>
                    <a:pt x="211" y="159"/>
                  </a:lnTo>
                  <a:lnTo>
                    <a:pt x="212" y="160"/>
                  </a:lnTo>
                  <a:lnTo>
                    <a:pt x="214" y="160"/>
                  </a:lnTo>
                  <a:lnTo>
                    <a:pt x="215" y="161"/>
                  </a:lnTo>
                  <a:lnTo>
                    <a:pt x="218" y="163"/>
                  </a:lnTo>
                  <a:lnTo>
                    <a:pt x="220" y="164"/>
                  </a:lnTo>
                  <a:lnTo>
                    <a:pt x="225" y="167"/>
                  </a:lnTo>
                  <a:lnTo>
                    <a:pt x="236" y="169"/>
                  </a:lnTo>
                  <a:lnTo>
                    <a:pt x="249" y="172"/>
                  </a:lnTo>
                  <a:lnTo>
                    <a:pt x="262" y="176"/>
                  </a:lnTo>
                  <a:lnTo>
                    <a:pt x="275" y="180"/>
                  </a:lnTo>
                  <a:lnTo>
                    <a:pt x="284" y="184"/>
                  </a:lnTo>
                  <a:lnTo>
                    <a:pt x="290" y="185"/>
                  </a:lnTo>
                  <a:lnTo>
                    <a:pt x="292" y="188"/>
                  </a:lnTo>
                  <a:lnTo>
                    <a:pt x="293" y="192"/>
                  </a:lnTo>
                  <a:lnTo>
                    <a:pt x="293" y="194"/>
                  </a:lnTo>
                  <a:lnTo>
                    <a:pt x="293" y="197"/>
                  </a:lnTo>
                  <a:lnTo>
                    <a:pt x="293" y="199"/>
                  </a:lnTo>
                  <a:lnTo>
                    <a:pt x="293" y="202"/>
                  </a:lnTo>
                  <a:lnTo>
                    <a:pt x="293" y="205"/>
                  </a:lnTo>
                  <a:lnTo>
                    <a:pt x="295" y="207"/>
                  </a:lnTo>
                  <a:lnTo>
                    <a:pt x="297" y="212"/>
                  </a:lnTo>
                  <a:lnTo>
                    <a:pt x="300" y="223"/>
                  </a:lnTo>
                  <a:lnTo>
                    <a:pt x="303" y="236"/>
                  </a:lnTo>
                  <a:lnTo>
                    <a:pt x="304" y="247"/>
                  </a:lnTo>
                  <a:lnTo>
                    <a:pt x="304" y="253"/>
                  </a:lnTo>
                  <a:lnTo>
                    <a:pt x="305" y="265"/>
                  </a:lnTo>
                  <a:lnTo>
                    <a:pt x="307" y="282"/>
                  </a:lnTo>
                  <a:lnTo>
                    <a:pt x="309" y="299"/>
                  </a:lnTo>
                  <a:lnTo>
                    <a:pt x="310" y="317"/>
                  </a:lnTo>
                  <a:lnTo>
                    <a:pt x="313" y="334"/>
                  </a:lnTo>
                  <a:lnTo>
                    <a:pt x="314" y="347"/>
                  </a:lnTo>
                  <a:lnTo>
                    <a:pt x="316" y="354"/>
                  </a:lnTo>
                  <a:lnTo>
                    <a:pt x="316" y="366"/>
                  </a:lnTo>
                  <a:lnTo>
                    <a:pt x="313" y="379"/>
                  </a:lnTo>
                  <a:lnTo>
                    <a:pt x="307" y="392"/>
                  </a:lnTo>
                  <a:lnTo>
                    <a:pt x="303" y="400"/>
                  </a:lnTo>
                  <a:lnTo>
                    <a:pt x="296" y="410"/>
                  </a:lnTo>
                  <a:lnTo>
                    <a:pt x="290" y="423"/>
                  </a:lnTo>
                  <a:lnTo>
                    <a:pt x="283" y="435"/>
                  </a:lnTo>
                  <a:lnTo>
                    <a:pt x="278" y="446"/>
                  </a:lnTo>
                  <a:lnTo>
                    <a:pt x="274" y="453"/>
                  </a:lnTo>
                  <a:lnTo>
                    <a:pt x="273" y="456"/>
                  </a:lnTo>
                  <a:lnTo>
                    <a:pt x="273" y="457"/>
                  </a:lnTo>
                  <a:lnTo>
                    <a:pt x="273" y="460"/>
                  </a:lnTo>
                  <a:lnTo>
                    <a:pt x="273" y="464"/>
                  </a:lnTo>
                  <a:lnTo>
                    <a:pt x="273" y="468"/>
                  </a:lnTo>
                  <a:lnTo>
                    <a:pt x="273" y="470"/>
                  </a:lnTo>
                  <a:lnTo>
                    <a:pt x="273" y="474"/>
                  </a:lnTo>
                  <a:lnTo>
                    <a:pt x="273" y="477"/>
                  </a:lnTo>
                  <a:lnTo>
                    <a:pt x="273" y="481"/>
                  </a:lnTo>
                  <a:lnTo>
                    <a:pt x="273" y="486"/>
                  </a:lnTo>
                  <a:lnTo>
                    <a:pt x="273" y="493"/>
                  </a:lnTo>
                  <a:lnTo>
                    <a:pt x="273" y="506"/>
                  </a:lnTo>
                  <a:lnTo>
                    <a:pt x="274" y="521"/>
                  </a:lnTo>
                  <a:lnTo>
                    <a:pt x="275" y="538"/>
                  </a:lnTo>
                  <a:lnTo>
                    <a:pt x="276" y="555"/>
                  </a:lnTo>
                  <a:lnTo>
                    <a:pt x="278" y="570"/>
                  </a:lnTo>
                  <a:lnTo>
                    <a:pt x="279" y="580"/>
                  </a:lnTo>
                  <a:lnTo>
                    <a:pt x="279" y="583"/>
                  </a:lnTo>
                  <a:lnTo>
                    <a:pt x="279" y="584"/>
                  </a:lnTo>
                  <a:lnTo>
                    <a:pt x="279" y="586"/>
                  </a:lnTo>
                  <a:lnTo>
                    <a:pt x="280" y="588"/>
                  </a:lnTo>
                  <a:lnTo>
                    <a:pt x="279" y="591"/>
                  </a:lnTo>
                  <a:lnTo>
                    <a:pt x="278" y="592"/>
                  </a:lnTo>
                  <a:lnTo>
                    <a:pt x="276" y="595"/>
                  </a:lnTo>
                  <a:lnTo>
                    <a:pt x="274" y="596"/>
                  </a:lnTo>
                  <a:lnTo>
                    <a:pt x="271" y="597"/>
                  </a:lnTo>
                  <a:lnTo>
                    <a:pt x="270" y="597"/>
                  </a:lnTo>
                  <a:lnTo>
                    <a:pt x="270" y="597"/>
                  </a:lnTo>
                  <a:lnTo>
                    <a:pt x="269" y="601"/>
                  </a:lnTo>
                  <a:lnTo>
                    <a:pt x="269" y="609"/>
                  </a:lnTo>
                  <a:lnTo>
                    <a:pt x="269" y="622"/>
                  </a:lnTo>
                  <a:lnTo>
                    <a:pt x="269" y="638"/>
                  </a:lnTo>
                  <a:lnTo>
                    <a:pt x="267" y="652"/>
                  </a:lnTo>
                  <a:lnTo>
                    <a:pt x="267" y="669"/>
                  </a:lnTo>
                  <a:lnTo>
                    <a:pt x="266" y="685"/>
                  </a:lnTo>
                  <a:lnTo>
                    <a:pt x="266" y="696"/>
                  </a:lnTo>
                  <a:lnTo>
                    <a:pt x="266" y="701"/>
                  </a:lnTo>
                  <a:lnTo>
                    <a:pt x="265" y="703"/>
                  </a:lnTo>
                  <a:lnTo>
                    <a:pt x="265" y="711"/>
                  </a:lnTo>
                  <a:lnTo>
                    <a:pt x="263" y="720"/>
                  </a:lnTo>
                  <a:lnTo>
                    <a:pt x="262" y="731"/>
                  </a:lnTo>
                  <a:lnTo>
                    <a:pt x="261" y="737"/>
                  </a:lnTo>
                  <a:lnTo>
                    <a:pt x="262" y="743"/>
                  </a:lnTo>
                  <a:lnTo>
                    <a:pt x="263" y="749"/>
                  </a:lnTo>
                  <a:lnTo>
                    <a:pt x="265" y="760"/>
                  </a:lnTo>
                  <a:lnTo>
                    <a:pt x="266" y="769"/>
                  </a:lnTo>
                  <a:lnTo>
                    <a:pt x="267" y="783"/>
                  </a:lnTo>
                  <a:lnTo>
                    <a:pt x="270" y="803"/>
                  </a:lnTo>
                  <a:lnTo>
                    <a:pt x="273" y="824"/>
                  </a:lnTo>
                  <a:lnTo>
                    <a:pt x="275" y="846"/>
                  </a:lnTo>
                  <a:lnTo>
                    <a:pt x="278" y="866"/>
                  </a:lnTo>
                  <a:lnTo>
                    <a:pt x="280" y="884"/>
                  </a:lnTo>
                  <a:lnTo>
                    <a:pt x="283" y="896"/>
                  </a:lnTo>
                  <a:lnTo>
                    <a:pt x="284" y="902"/>
                  </a:lnTo>
                  <a:lnTo>
                    <a:pt x="286" y="910"/>
                  </a:lnTo>
                  <a:lnTo>
                    <a:pt x="284" y="918"/>
                  </a:lnTo>
                  <a:lnTo>
                    <a:pt x="282" y="927"/>
                  </a:lnTo>
                  <a:lnTo>
                    <a:pt x="280" y="936"/>
                  </a:lnTo>
                  <a:lnTo>
                    <a:pt x="280" y="944"/>
                  </a:lnTo>
                  <a:lnTo>
                    <a:pt x="282" y="956"/>
                  </a:lnTo>
                  <a:lnTo>
                    <a:pt x="284" y="968"/>
                  </a:lnTo>
                  <a:lnTo>
                    <a:pt x="287" y="980"/>
                  </a:lnTo>
                  <a:lnTo>
                    <a:pt x="290" y="989"/>
                  </a:lnTo>
                  <a:lnTo>
                    <a:pt x="291" y="993"/>
                  </a:lnTo>
                  <a:lnTo>
                    <a:pt x="291" y="994"/>
                  </a:lnTo>
                  <a:lnTo>
                    <a:pt x="290" y="995"/>
                  </a:lnTo>
                  <a:lnTo>
                    <a:pt x="288" y="995"/>
                  </a:lnTo>
                  <a:lnTo>
                    <a:pt x="287" y="995"/>
                  </a:lnTo>
                  <a:lnTo>
                    <a:pt x="288" y="997"/>
                  </a:lnTo>
                  <a:lnTo>
                    <a:pt x="290" y="998"/>
                  </a:lnTo>
                  <a:lnTo>
                    <a:pt x="291" y="999"/>
                  </a:lnTo>
                  <a:lnTo>
                    <a:pt x="293" y="1002"/>
                  </a:lnTo>
                  <a:lnTo>
                    <a:pt x="296" y="1004"/>
                  </a:lnTo>
                  <a:lnTo>
                    <a:pt x="300" y="1008"/>
                  </a:lnTo>
                  <a:lnTo>
                    <a:pt x="303" y="1010"/>
                  </a:lnTo>
                  <a:lnTo>
                    <a:pt x="307" y="1014"/>
                  </a:lnTo>
                  <a:lnTo>
                    <a:pt x="310" y="1018"/>
                  </a:lnTo>
                  <a:lnTo>
                    <a:pt x="313" y="1022"/>
                  </a:lnTo>
                  <a:lnTo>
                    <a:pt x="316" y="1024"/>
                  </a:lnTo>
                  <a:lnTo>
                    <a:pt x="318" y="1027"/>
                  </a:lnTo>
                  <a:lnTo>
                    <a:pt x="318" y="1028"/>
                  </a:lnTo>
                  <a:lnTo>
                    <a:pt x="320" y="1031"/>
                  </a:lnTo>
                  <a:lnTo>
                    <a:pt x="321" y="1032"/>
                  </a:lnTo>
                  <a:lnTo>
                    <a:pt x="321" y="1035"/>
                  </a:lnTo>
                  <a:lnTo>
                    <a:pt x="322" y="1036"/>
                  </a:lnTo>
                  <a:lnTo>
                    <a:pt x="322" y="1036"/>
                  </a:lnTo>
                  <a:lnTo>
                    <a:pt x="322" y="1037"/>
                  </a:lnTo>
                  <a:lnTo>
                    <a:pt x="324" y="1037"/>
                  </a:lnTo>
                  <a:lnTo>
                    <a:pt x="324" y="1039"/>
                  </a:lnTo>
                  <a:lnTo>
                    <a:pt x="324" y="1040"/>
                  </a:lnTo>
                  <a:lnTo>
                    <a:pt x="324" y="1041"/>
                  </a:lnTo>
                  <a:lnTo>
                    <a:pt x="322" y="1042"/>
                  </a:lnTo>
                  <a:lnTo>
                    <a:pt x="321" y="1044"/>
                  </a:lnTo>
                  <a:lnTo>
                    <a:pt x="314" y="1045"/>
                  </a:lnTo>
                  <a:lnTo>
                    <a:pt x="304" y="1045"/>
                  </a:lnTo>
                  <a:lnTo>
                    <a:pt x="292" y="1045"/>
                  </a:lnTo>
                  <a:lnTo>
                    <a:pt x="284" y="1044"/>
                  </a:lnTo>
                  <a:lnTo>
                    <a:pt x="274" y="1040"/>
                  </a:lnTo>
                  <a:lnTo>
                    <a:pt x="265" y="1037"/>
                  </a:lnTo>
                  <a:lnTo>
                    <a:pt x="261" y="1035"/>
                  </a:lnTo>
                  <a:lnTo>
                    <a:pt x="259" y="1033"/>
                  </a:lnTo>
                  <a:lnTo>
                    <a:pt x="258" y="1031"/>
                  </a:lnTo>
                  <a:lnTo>
                    <a:pt x="258" y="1028"/>
                  </a:lnTo>
                  <a:lnTo>
                    <a:pt x="258" y="1025"/>
                  </a:lnTo>
                  <a:lnTo>
                    <a:pt x="257" y="1024"/>
                  </a:lnTo>
                  <a:lnTo>
                    <a:pt x="257" y="1023"/>
                  </a:lnTo>
                  <a:lnTo>
                    <a:pt x="257" y="1023"/>
                  </a:lnTo>
                  <a:lnTo>
                    <a:pt x="256" y="1023"/>
                  </a:lnTo>
                  <a:lnTo>
                    <a:pt x="254" y="1023"/>
                  </a:lnTo>
                  <a:lnTo>
                    <a:pt x="252" y="1024"/>
                  </a:lnTo>
                  <a:lnTo>
                    <a:pt x="249" y="1024"/>
                  </a:lnTo>
                  <a:lnTo>
                    <a:pt x="246" y="1024"/>
                  </a:lnTo>
                  <a:lnTo>
                    <a:pt x="245" y="1023"/>
                  </a:lnTo>
                  <a:lnTo>
                    <a:pt x="242" y="1023"/>
                  </a:lnTo>
                  <a:lnTo>
                    <a:pt x="238" y="1022"/>
                  </a:lnTo>
                  <a:lnTo>
                    <a:pt x="236" y="1020"/>
                  </a:lnTo>
                  <a:lnTo>
                    <a:pt x="232" y="1019"/>
                  </a:lnTo>
                  <a:lnTo>
                    <a:pt x="231" y="1018"/>
                  </a:lnTo>
                  <a:lnTo>
                    <a:pt x="231" y="1016"/>
                  </a:lnTo>
                  <a:lnTo>
                    <a:pt x="229" y="1014"/>
                  </a:lnTo>
                  <a:lnTo>
                    <a:pt x="229" y="1011"/>
                  </a:lnTo>
                  <a:lnTo>
                    <a:pt x="231" y="1008"/>
                  </a:lnTo>
                  <a:lnTo>
                    <a:pt x="231" y="1008"/>
                  </a:lnTo>
                  <a:lnTo>
                    <a:pt x="229" y="1008"/>
                  </a:lnTo>
                  <a:lnTo>
                    <a:pt x="228" y="1007"/>
                  </a:lnTo>
                  <a:lnTo>
                    <a:pt x="227" y="1006"/>
                  </a:lnTo>
                  <a:lnTo>
                    <a:pt x="227" y="1006"/>
                  </a:lnTo>
                  <a:lnTo>
                    <a:pt x="225" y="1004"/>
                  </a:lnTo>
                  <a:lnTo>
                    <a:pt x="225" y="1003"/>
                  </a:lnTo>
                  <a:lnTo>
                    <a:pt x="224" y="1001"/>
                  </a:lnTo>
                  <a:lnTo>
                    <a:pt x="224" y="997"/>
                  </a:lnTo>
                  <a:lnTo>
                    <a:pt x="223" y="991"/>
                  </a:lnTo>
                  <a:lnTo>
                    <a:pt x="219" y="974"/>
                  </a:lnTo>
                  <a:lnTo>
                    <a:pt x="214" y="951"/>
                  </a:lnTo>
                  <a:lnTo>
                    <a:pt x="210" y="936"/>
                  </a:lnTo>
                  <a:lnTo>
                    <a:pt x="204" y="926"/>
                  </a:lnTo>
                  <a:lnTo>
                    <a:pt x="199" y="915"/>
                  </a:lnTo>
                  <a:lnTo>
                    <a:pt x="198" y="909"/>
                  </a:lnTo>
                  <a:lnTo>
                    <a:pt x="195" y="896"/>
                  </a:lnTo>
                  <a:lnTo>
                    <a:pt x="194" y="878"/>
                  </a:lnTo>
                  <a:lnTo>
                    <a:pt x="191" y="858"/>
                  </a:lnTo>
                  <a:lnTo>
                    <a:pt x="190" y="837"/>
                  </a:lnTo>
                  <a:lnTo>
                    <a:pt x="189" y="817"/>
                  </a:lnTo>
                  <a:lnTo>
                    <a:pt x="187" y="800"/>
                  </a:lnTo>
                  <a:lnTo>
                    <a:pt x="186" y="788"/>
                  </a:lnTo>
                  <a:lnTo>
                    <a:pt x="186" y="782"/>
                  </a:lnTo>
                  <a:lnTo>
                    <a:pt x="186" y="773"/>
                  </a:lnTo>
                  <a:lnTo>
                    <a:pt x="187" y="758"/>
                  </a:lnTo>
                  <a:lnTo>
                    <a:pt x="189" y="744"/>
                  </a:lnTo>
                  <a:lnTo>
                    <a:pt x="187" y="736"/>
                  </a:lnTo>
                  <a:lnTo>
                    <a:pt x="186" y="731"/>
                  </a:lnTo>
                  <a:lnTo>
                    <a:pt x="184" y="724"/>
                  </a:lnTo>
                  <a:lnTo>
                    <a:pt x="181" y="714"/>
                  </a:lnTo>
                  <a:lnTo>
                    <a:pt x="180" y="706"/>
                  </a:lnTo>
                  <a:lnTo>
                    <a:pt x="177" y="692"/>
                  </a:lnTo>
                  <a:lnTo>
                    <a:pt x="174" y="673"/>
                  </a:lnTo>
                  <a:lnTo>
                    <a:pt x="170" y="652"/>
                  </a:lnTo>
                  <a:lnTo>
                    <a:pt x="168" y="630"/>
                  </a:lnTo>
                  <a:lnTo>
                    <a:pt x="164" y="609"/>
                  </a:lnTo>
                  <a:lnTo>
                    <a:pt x="161" y="590"/>
                  </a:lnTo>
                  <a:lnTo>
                    <a:pt x="160" y="574"/>
                  </a:lnTo>
                  <a:lnTo>
                    <a:pt x="159" y="562"/>
                  </a:lnTo>
                  <a:lnTo>
                    <a:pt x="157" y="558"/>
                  </a:lnTo>
                  <a:lnTo>
                    <a:pt x="157" y="562"/>
                  </a:lnTo>
                  <a:lnTo>
                    <a:pt x="153" y="572"/>
                  </a:lnTo>
                  <a:lnTo>
                    <a:pt x="149" y="587"/>
                  </a:lnTo>
                  <a:lnTo>
                    <a:pt x="146" y="604"/>
                  </a:lnTo>
                  <a:lnTo>
                    <a:pt x="140" y="624"/>
                  </a:lnTo>
                  <a:lnTo>
                    <a:pt x="136" y="642"/>
                  </a:lnTo>
                  <a:lnTo>
                    <a:pt x="132" y="660"/>
                  </a:lnTo>
                  <a:lnTo>
                    <a:pt x="131" y="675"/>
                  </a:lnTo>
                  <a:lnTo>
                    <a:pt x="130" y="685"/>
                  </a:lnTo>
                  <a:lnTo>
                    <a:pt x="130" y="702"/>
                  </a:lnTo>
                  <a:lnTo>
                    <a:pt x="126" y="718"/>
                  </a:lnTo>
                  <a:lnTo>
                    <a:pt x="122" y="731"/>
                  </a:lnTo>
                  <a:lnTo>
                    <a:pt x="119" y="743"/>
                  </a:lnTo>
                  <a:lnTo>
                    <a:pt x="118" y="749"/>
                  </a:lnTo>
                  <a:lnTo>
                    <a:pt x="117" y="756"/>
                  </a:lnTo>
                  <a:lnTo>
                    <a:pt x="114" y="762"/>
                  </a:lnTo>
                  <a:lnTo>
                    <a:pt x="112" y="774"/>
                  </a:lnTo>
                  <a:lnTo>
                    <a:pt x="110" y="778"/>
                  </a:lnTo>
                  <a:lnTo>
                    <a:pt x="110" y="785"/>
                  </a:lnTo>
                  <a:lnTo>
                    <a:pt x="110" y="792"/>
                  </a:lnTo>
                  <a:lnTo>
                    <a:pt x="110" y="803"/>
                  </a:lnTo>
                  <a:lnTo>
                    <a:pt x="110" y="819"/>
                  </a:lnTo>
                  <a:lnTo>
                    <a:pt x="108" y="838"/>
                  </a:lnTo>
                  <a:lnTo>
                    <a:pt x="104" y="863"/>
                  </a:lnTo>
                  <a:lnTo>
                    <a:pt x="100" y="888"/>
                  </a:lnTo>
                  <a:lnTo>
                    <a:pt x="96" y="910"/>
                  </a:lnTo>
                  <a:lnTo>
                    <a:pt x="93" y="929"/>
                  </a:lnTo>
                  <a:lnTo>
                    <a:pt x="92" y="940"/>
                  </a:lnTo>
                  <a:lnTo>
                    <a:pt x="89" y="956"/>
                  </a:lnTo>
                  <a:lnTo>
                    <a:pt x="87" y="972"/>
                  </a:lnTo>
                  <a:lnTo>
                    <a:pt x="85" y="986"/>
                  </a:lnTo>
                  <a:lnTo>
                    <a:pt x="83" y="997"/>
                  </a:lnTo>
                  <a:lnTo>
                    <a:pt x="83" y="1001"/>
                  </a:lnTo>
                  <a:lnTo>
                    <a:pt x="83" y="1002"/>
                  </a:lnTo>
                  <a:lnTo>
                    <a:pt x="81" y="1004"/>
                  </a:lnTo>
                  <a:lnTo>
                    <a:pt x="80" y="1006"/>
                  </a:lnTo>
                  <a:lnTo>
                    <a:pt x="80" y="1007"/>
                  </a:lnTo>
                  <a:lnTo>
                    <a:pt x="80" y="1008"/>
                  </a:lnTo>
                  <a:lnTo>
                    <a:pt x="80" y="1008"/>
                  </a:lnTo>
                  <a:lnTo>
                    <a:pt x="80" y="1011"/>
                  </a:lnTo>
                  <a:lnTo>
                    <a:pt x="80" y="1014"/>
                  </a:lnTo>
                  <a:lnTo>
                    <a:pt x="80" y="1018"/>
                  </a:lnTo>
                  <a:lnTo>
                    <a:pt x="80" y="1019"/>
                  </a:lnTo>
                  <a:lnTo>
                    <a:pt x="79" y="1020"/>
                  </a:lnTo>
                  <a:lnTo>
                    <a:pt x="77" y="1022"/>
                  </a:lnTo>
                  <a:lnTo>
                    <a:pt x="75" y="1023"/>
                  </a:lnTo>
                  <a:lnTo>
                    <a:pt x="72" y="1024"/>
                  </a:lnTo>
                  <a:lnTo>
                    <a:pt x="70" y="1025"/>
                  </a:lnTo>
                  <a:lnTo>
                    <a:pt x="66" y="1027"/>
                  </a:lnTo>
                  <a:lnTo>
                    <a:pt x="63" y="1027"/>
                  </a:lnTo>
                  <a:lnTo>
                    <a:pt x="62" y="1027"/>
                  </a:lnTo>
                  <a:lnTo>
                    <a:pt x="60" y="1027"/>
                  </a:lnTo>
                  <a:lnTo>
                    <a:pt x="60" y="1028"/>
                  </a:lnTo>
                  <a:lnTo>
                    <a:pt x="60" y="1029"/>
                  </a:lnTo>
                  <a:lnTo>
                    <a:pt x="59" y="1029"/>
                  </a:lnTo>
                  <a:lnTo>
                    <a:pt x="59" y="1032"/>
                  </a:lnTo>
                  <a:lnTo>
                    <a:pt x="59" y="1035"/>
                  </a:lnTo>
                  <a:lnTo>
                    <a:pt x="59" y="1037"/>
                  </a:lnTo>
                  <a:lnTo>
                    <a:pt x="55" y="1041"/>
                  </a:lnTo>
                  <a:lnTo>
                    <a:pt x="47" y="1046"/>
                  </a:lnTo>
                  <a:lnTo>
                    <a:pt x="37" y="1049"/>
                  </a:lnTo>
                  <a:lnTo>
                    <a:pt x="28" y="1049"/>
                  </a:lnTo>
                  <a:lnTo>
                    <a:pt x="15" y="1049"/>
                  </a:lnTo>
                  <a:lnTo>
                    <a:pt x="4" y="1046"/>
                  </a:lnTo>
                  <a:lnTo>
                    <a:pt x="0" y="1045"/>
                  </a:lnTo>
                  <a:lnTo>
                    <a:pt x="0" y="1042"/>
                  </a:lnTo>
                  <a:lnTo>
                    <a:pt x="0" y="1040"/>
                  </a:lnTo>
                  <a:lnTo>
                    <a:pt x="0" y="1037"/>
                  </a:lnTo>
                  <a:lnTo>
                    <a:pt x="0" y="1035"/>
                  </a:lnTo>
                  <a:lnTo>
                    <a:pt x="2" y="1029"/>
                  </a:lnTo>
                  <a:lnTo>
                    <a:pt x="4" y="1024"/>
                  </a:lnTo>
                  <a:lnTo>
                    <a:pt x="5" y="1022"/>
                  </a:lnTo>
                  <a:lnTo>
                    <a:pt x="8" y="1019"/>
                  </a:lnTo>
                  <a:lnTo>
                    <a:pt x="11" y="1016"/>
                  </a:lnTo>
                  <a:lnTo>
                    <a:pt x="13" y="1012"/>
                  </a:lnTo>
                  <a:lnTo>
                    <a:pt x="16" y="1010"/>
                  </a:lnTo>
                  <a:lnTo>
                    <a:pt x="19" y="1007"/>
                  </a:lnTo>
                  <a:lnTo>
                    <a:pt x="20" y="1006"/>
                  </a:lnTo>
                  <a:lnTo>
                    <a:pt x="20" y="1006"/>
                  </a:lnTo>
                  <a:lnTo>
                    <a:pt x="20" y="1004"/>
                  </a:lnTo>
                  <a:lnTo>
                    <a:pt x="20" y="1003"/>
                  </a:lnTo>
                  <a:lnTo>
                    <a:pt x="20" y="1002"/>
                  </a:lnTo>
                  <a:lnTo>
                    <a:pt x="20" y="998"/>
                  </a:lnTo>
                  <a:lnTo>
                    <a:pt x="20" y="994"/>
                  </a:lnTo>
                  <a:lnTo>
                    <a:pt x="20" y="989"/>
                  </a:lnTo>
                  <a:lnTo>
                    <a:pt x="20" y="982"/>
                  </a:lnTo>
                  <a:lnTo>
                    <a:pt x="20" y="973"/>
                  </a:lnTo>
                  <a:lnTo>
                    <a:pt x="19" y="961"/>
                  </a:lnTo>
                  <a:lnTo>
                    <a:pt x="19" y="950"/>
                  </a:lnTo>
                  <a:lnTo>
                    <a:pt x="20" y="935"/>
                  </a:lnTo>
                  <a:lnTo>
                    <a:pt x="21" y="918"/>
                  </a:lnTo>
                  <a:lnTo>
                    <a:pt x="22" y="902"/>
                  </a:lnTo>
                  <a:lnTo>
                    <a:pt x="24" y="888"/>
                  </a:lnTo>
                  <a:lnTo>
                    <a:pt x="25" y="879"/>
                  </a:lnTo>
                  <a:lnTo>
                    <a:pt x="25" y="875"/>
                  </a:lnTo>
                  <a:lnTo>
                    <a:pt x="25" y="872"/>
                  </a:lnTo>
                  <a:lnTo>
                    <a:pt x="26" y="863"/>
                  </a:lnTo>
                  <a:lnTo>
                    <a:pt x="25" y="851"/>
                  </a:lnTo>
                  <a:lnTo>
                    <a:pt x="25" y="840"/>
                  </a:lnTo>
                  <a:lnTo>
                    <a:pt x="26" y="824"/>
                  </a:lnTo>
                  <a:lnTo>
                    <a:pt x="28" y="807"/>
                  </a:lnTo>
                  <a:lnTo>
                    <a:pt x="32" y="790"/>
                  </a:lnTo>
                  <a:lnTo>
                    <a:pt x="36" y="774"/>
                  </a:lnTo>
                  <a:lnTo>
                    <a:pt x="38" y="757"/>
                  </a:lnTo>
                  <a:lnTo>
                    <a:pt x="38" y="747"/>
                  </a:lnTo>
                  <a:lnTo>
                    <a:pt x="40" y="732"/>
                  </a:lnTo>
                  <a:lnTo>
                    <a:pt x="41" y="713"/>
                  </a:lnTo>
                  <a:lnTo>
                    <a:pt x="42" y="690"/>
                  </a:lnTo>
                  <a:lnTo>
                    <a:pt x="42" y="668"/>
                  </a:lnTo>
                  <a:lnTo>
                    <a:pt x="43" y="646"/>
                  </a:lnTo>
                  <a:lnTo>
                    <a:pt x="45" y="626"/>
                  </a:lnTo>
                  <a:lnTo>
                    <a:pt x="45" y="609"/>
                  </a:lnTo>
                  <a:lnTo>
                    <a:pt x="46" y="599"/>
                  </a:lnTo>
                  <a:lnTo>
                    <a:pt x="46" y="595"/>
                  </a:lnTo>
                  <a:lnTo>
                    <a:pt x="45" y="593"/>
                  </a:lnTo>
                  <a:lnTo>
                    <a:pt x="43" y="592"/>
                  </a:lnTo>
                  <a:lnTo>
                    <a:pt x="42" y="591"/>
                  </a:lnTo>
                  <a:lnTo>
                    <a:pt x="40" y="590"/>
                  </a:lnTo>
                  <a:lnTo>
                    <a:pt x="40" y="584"/>
                  </a:lnTo>
                  <a:lnTo>
                    <a:pt x="41" y="574"/>
                  </a:lnTo>
                  <a:lnTo>
                    <a:pt x="42" y="559"/>
                  </a:lnTo>
                  <a:lnTo>
                    <a:pt x="43" y="544"/>
                  </a:lnTo>
                  <a:lnTo>
                    <a:pt x="45" y="533"/>
                  </a:lnTo>
                  <a:lnTo>
                    <a:pt x="46" y="519"/>
                  </a:lnTo>
                  <a:lnTo>
                    <a:pt x="49" y="503"/>
                  </a:lnTo>
                  <a:lnTo>
                    <a:pt x="51" y="486"/>
                  </a:lnTo>
                  <a:lnTo>
                    <a:pt x="54" y="470"/>
                  </a:lnTo>
                  <a:lnTo>
                    <a:pt x="57" y="457"/>
                  </a:lnTo>
                  <a:lnTo>
                    <a:pt x="59" y="448"/>
                  </a:lnTo>
                  <a:lnTo>
                    <a:pt x="59" y="446"/>
                  </a:lnTo>
                  <a:lnTo>
                    <a:pt x="59" y="444"/>
                  </a:lnTo>
                  <a:lnTo>
                    <a:pt x="58" y="443"/>
                  </a:lnTo>
                  <a:lnTo>
                    <a:pt x="57" y="440"/>
                  </a:lnTo>
                  <a:lnTo>
                    <a:pt x="54" y="436"/>
                  </a:lnTo>
                  <a:lnTo>
                    <a:pt x="51" y="432"/>
                  </a:lnTo>
                  <a:lnTo>
                    <a:pt x="46" y="423"/>
                  </a:lnTo>
                  <a:lnTo>
                    <a:pt x="41" y="410"/>
                  </a:lnTo>
                  <a:lnTo>
                    <a:pt x="36" y="396"/>
                  </a:lnTo>
                  <a:lnTo>
                    <a:pt x="32" y="385"/>
                  </a:lnTo>
                  <a:lnTo>
                    <a:pt x="26" y="371"/>
                  </a:lnTo>
                  <a:lnTo>
                    <a:pt x="24" y="355"/>
                  </a:lnTo>
                  <a:lnTo>
                    <a:pt x="21" y="337"/>
                  </a:lnTo>
                  <a:lnTo>
                    <a:pt x="21" y="328"/>
                  </a:lnTo>
                  <a:lnTo>
                    <a:pt x="21" y="315"/>
                  </a:lnTo>
                  <a:lnTo>
                    <a:pt x="21" y="299"/>
                  </a:lnTo>
                  <a:lnTo>
                    <a:pt x="22" y="283"/>
                  </a:lnTo>
                  <a:lnTo>
                    <a:pt x="24" y="270"/>
                  </a:lnTo>
                  <a:lnTo>
                    <a:pt x="25" y="260"/>
                  </a:lnTo>
                  <a:lnTo>
                    <a:pt x="25" y="254"/>
                  </a:lnTo>
                  <a:lnTo>
                    <a:pt x="26" y="249"/>
                  </a:lnTo>
                  <a:lnTo>
                    <a:pt x="29" y="239"/>
                  </a:lnTo>
                  <a:lnTo>
                    <a:pt x="30" y="228"/>
                  </a:lnTo>
                  <a:lnTo>
                    <a:pt x="32" y="216"/>
                  </a:lnTo>
                  <a:lnTo>
                    <a:pt x="32" y="206"/>
                  </a:lnTo>
                  <a:lnTo>
                    <a:pt x="33" y="199"/>
                  </a:lnTo>
                  <a:lnTo>
                    <a:pt x="37" y="195"/>
                  </a:lnTo>
                  <a:lnTo>
                    <a:pt x="46" y="192"/>
                  </a:lnTo>
                  <a:lnTo>
                    <a:pt x="55" y="189"/>
                  </a:lnTo>
                  <a:lnTo>
                    <a:pt x="63" y="188"/>
                  </a:lnTo>
                  <a:lnTo>
                    <a:pt x="70" y="185"/>
                  </a:lnTo>
                  <a:lnTo>
                    <a:pt x="80" y="180"/>
                  </a:lnTo>
                  <a:lnTo>
                    <a:pt x="92" y="173"/>
                  </a:lnTo>
                  <a:lnTo>
                    <a:pt x="102" y="168"/>
                  </a:lnTo>
                  <a:lnTo>
                    <a:pt x="112" y="163"/>
                  </a:lnTo>
                  <a:lnTo>
                    <a:pt x="115" y="160"/>
                  </a:lnTo>
                  <a:lnTo>
                    <a:pt x="118" y="158"/>
                  </a:lnTo>
                  <a:lnTo>
                    <a:pt x="119" y="155"/>
                  </a:lnTo>
                  <a:lnTo>
                    <a:pt x="121" y="152"/>
                  </a:lnTo>
                  <a:lnTo>
                    <a:pt x="121" y="150"/>
                  </a:lnTo>
                  <a:lnTo>
                    <a:pt x="121" y="146"/>
                  </a:lnTo>
                  <a:lnTo>
                    <a:pt x="121" y="125"/>
                  </a:lnTo>
                  <a:lnTo>
                    <a:pt x="121" y="125"/>
                  </a:lnTo>
                  <a:lnTo>
                    <a:pt x="121" y="123"/>
                  </a:lnTo>
                  <a:lnTo>
                    <a:pt x="119" y="122"/>
                  </a:lnTo>
                  <a:lnTo>
                    <a:pt x="118" y="120"/>
                  </a:lnTo>
                  <a:lnTo>
                    <a:pt x="117" y="117"/>
                  </a:lnTo>
                  <a:lnTo>
                    <a:pt x="117" y="113"/>
                  </a:lnTo>
                  <a:lnTo>
                    <a:pt x="115" y="110"/>
                  </a:lnTo>
                  <a:lnTo>
                    <a:pt x="115" y="106"/>
                  </a:lnTo>
                  <a:lnTo>
                    <a:pt x="114" y="105"/>
                  </a:lnTo>
                  <a:lnTo>
                    <a:pt x="114" y="104"/>
                  </a:lnTo>
                  <a:lnTo>
                    <a:pt x="114" y="104"/>
                  </a:lnTo>
                  <a:lnTo>
                    <a:pt x="113" y="104"/>
                  </a:lnTo>
                  <a:lnTo>
                    <a:pt x="112" y="103"/>
                  </a:lnTo>
                  <a:lnTo>
                    <a:pt x="110" y="101"/>
                  </a:lnTo>
                  <a:lnTo>
                    <a:pt x="109" y="99"/>
                  </a:lnTo>
                  <a:lnTo>
                    <a:pt x="109" y="95"/>
                  </a:lnTo>
                  <a:lnTo>
                    <a:pt x="109" y="93"/>
                  </a:lnTo>
                  <a:lnTo>
                    <a:pt x="108" y="92"/>
                  </a:lnTo>
                  <a:lnTo>
                    <a:pt x="108" y="91"/>
                  </a:lnTo>
                  <a:lnTo>
                    <a:pt x="106" y="88"/>
                  </a:lnTo>
                  <a:lnTo>
                    <a:pt x="106" y="84"/>
                  </a:lnTo>
                  <a:lnTo>
                    <a:pt x="106" y="80"/>
                  </a:lnTo>
                  <a:lnTo>
                    <a:pt x="106" y="78"/>
                  </a:lnTo>
                  <a:lnTo>
                    <a:pt x="108" y="75"/>
                  </a:lnTo>
                  <a:lnTo>
                    <a:pt x="109" y="75"/>
                  </a:lnTo>
                  <a:lnTo>
                    <a:pt x="110" y="74"/>
                  </a:lnTo>
                  <a:lnTo>
                    <a:pt x="112" y="70"/>
                  </a:lnTo>
                  <a:lnTo>
                    <a:pt x="112" y="70"/>
                  </a:lnTo>
                  <a:lnTo>
                    <a:pt x="112" y="67"/>
                  </a:lnTo>
                  <a:lnTo>
                    <a:pt x="112" y="63"/>
                  </a:lnTo>
                  <a:lnTo>
                    <a:pt x="112" y="54"/>
                  </a:lnTo>
                  <a:lnTo>
                    <a:pt x="113" y="44"/>
                  </a:lnTo>
                  <a:lnTo>
                    <a:pt x="113" y="32"/>
                  </a:lnTo>
                  <a:lnTo>
                    <a:pt x="118" y="20"/>
                  </a:lnTo>
                  <a:lnTo>
                    <a:pt x="121" y="16"/>
                  </a:lnTo>
                  <a:lnTo>
                    <a:pt x="125" y="14"/>
                  </a:lnTo>
                  <a:lnTo>
                    <a:pt x="129" y="11"/>
                  </a:lnTo>
                  <a:lnTo>
                    <a:pt x="132" y="8"/>
                  </a:lnTo>
                  <a:lnTo>
                    <a:pt x="136" y="7"/>
                  </a:lnTo>
                  <a:lnTo>
                    <a:pt x="139" y="7"/>
                  </a:lnTo>
                  <a:lnTo>
                    <a:pt x="140" y="7"/>
                  </a:lnTo>
                  <a:lnTo>
                    <a:pt x="143" y="7"/>
                  </a:lnTo>
                  <a:lnTo>
                    <a:pt x="146" y="7"/>
                  </a:lnTo>
                  <a:lnTo>
                    <a:pt x="149" y="4"/>
                  </a:lnTo>
                  <a:lnTo>
                    <a:pt x="152" y="3"/>
                  </a:lnTo>
                  <a:lnTo>
                    <a:pt x="163" y="0"/>
                  </a:lnTo>
                  <a:close/>
                </a:path>
              </a:pathLst>
            </a:custGeom>
            <a:solidFill>
              <a:srgbClr val="002CBA"/>
            </a:solidFill>
            <a:ln w="0">
              <a:solidFill>
                <a:schemeClr val="tx1">
                  <a:lumMod val="65000"/>
                  <a:lumOff val="35000"/>
                </a:schemeClr>
              </a:solidFill>
              <a:prstDash val="solid"/>
              <a:round/>
              <a:headEnd/>
              <a:tailEnd/>
            </a:ln>
          </p:spPr>
          <p:txBody>
            <a:bodyPr vert="horz" wrap="square" lIns="68580" tIns="34290" rIns="68580" bIns="34290" numCol="1" anchor="t" anchorCtr="0" compatLnSpc="1">
              <a:prstTxWarp prst="textNoShape">
                <a:avLst/>
              </a:prstTxWarp>
            </a:bodyPr>
            <a:lstStyle/>
            <a:p>
              <a:endParaRPr lang="en-US" sz="1350">
                <a:latin typeface="Proxima Nova Rg" panose="02000506030000020004" pitchFamily="50" charset="0"/>
              </a:endParaRPr>
            </a:p>
          </p:txBody>
        </p:sp>
        <p:sp>
          <p:nvSpPr>
            <p:cNvPr id="19" name="Freeform 154">
              <a:extLst>
                <a:ext uri="{FF2B5EF4-FFF2-40B4-BE49-F238E27FC236}">
                  <a16:creationId xmlns="" xmlns:a16="http://schemas.microsoft.com/office/drawing/2014/main" id="{D505EEF9-DE7A-4A93-A5EA-A01B1183796D}"/>
                </a:ext>
              </a:extLst>
            </p:cNvPr>
            <p:cNvSpPr>
              <a:spLocks noEditPoints="1"/>
            </p:cNvSpPr>
            <p:nvPr/>
          </p:nvSpPr>
          <p:spPr bwMode="auto">
            <a:xfrm>
              <a:off x="3372372" y="3006081"/>
              <a:ext cx="151542" cy="203927"/>
            </a:xfrm>
            <a:custGeom>
              <a:avLst/>
              <a:gdLst>
                <a:gd name="T0" fmla="*/ 4 w 81"/>
                <a:gd name="T1" fmla="*/ 4 h 109"/>
                <a:gd name="T2" fmla="*/ 7 w 81"/>
                <a:gd name="T3" fmla="*/ 8 h 109"/>
                <a:gd name="T4" fmla="*/ 12 w 81"/>
                <a:gd name="T5" fmla="*/ 12 h 109"/>
                <a:gd name="T6" fmla="*/ 17 w 81"/>
                <a:gd name="T7" fmla="*/ 16 h 109"/>
                <a:gd name="T8" fmla="*/ 25 w 81"/>
                <a:gd name="T9" fmla="*/ 21 h 109"/>
                <a:gd name="T10" fmla="*/ 28 w 81"/>
                <a:gd name="T11" fmla="*/ 24 h 109"/>
                <a:gd name="T12" fmla="*/ 25 w 81"/>
                <a:gd name="T13" fmla="*/ 28 h 109"/>
                <a:gd name="T14" fmla="*/ 22 w 81"/>
                <a:gd name="T15" fmla="*/ 35 h 109"/>
                <a:gd name="T16" fmla="*/ 20 w 81"/>
                <a:gd name="T17" fmla="*/ 42 h 109"/>
                <a:gd name="T18" fmla="*/ 17 w 81"/>
                <a:gd name="T19" fmla="*/ 49 h 109"/>
                <a:gd name="T20" fmla="*/ 17 w 81"/>
                <a:gd name="T21" fmla="*/ 53 h 109"/>
                <a:gd name="T22" fmla="*/ 17 w 81"/>
                <a:gd name="T23" fmla="*/ 53 h 109"/>
                <a:gd name="T24" fmla="*/ 17 w 81"/>
                <a:gd name="T25" fmla="*/ 52 h 109"/>
                <a:gd name="T26" fmla="*/ 18 w 81"/>
                <a:gd name="T27" fmla="*/ 46 h 109"/>
                <a:gd name="T28" fmla="*/ 21 w 81"/>
                <a:gd name="T29" fmla="*/ 40 h 109"/>
                <a:gd name="T30" fmla="*/ 24 w 81"/>
                <a:gd name="T31" fmla="*/ 36 h 109"/>
                <a:gd name="T32" fmla="*/ 25 w 81"/>
                <a:gd name="T33" fmla="*/ 33 h 109"/>
                <a:gd name="T34" fmla="*/ 25 w 81"/>
                <a:gd name="T35" fmla="*/ 35 h 109"/>
                <a:gd name="T36" fmla="*/ 28 w 81"/>
                <a:gd name="T37" fmla="*/ 38 h 109"/>
                <a:gd name="T38" fmla="*/ 30 w 81"/>
                <a:gd name="T39" fmla="*/ 42 h 109"/>
                <a:gd name="T40" fmla="*/ 31 w 81"/>
                <a:gd name="T41" fmla="*/ 45 h 109"/>
                <a:gd name="T42" fmla="*/ 29 w 81"/>
                <a:gd name="T43" fmla="*/ 109 h 109"/>
                <a:gd name="T44" fmla="*/ 26 w 81"/>
                <a:gd name="T45" fmla="*/ 104 h 109"/>
                <a:gd name="T46" fmla="*/ 21 w 81"/>
                <a:gd name="T47" fmla="*/ 88 h 109"/>
                <a:gd name="T48" fmla="*/ 12 w 81"/>
                <a:gd name="T49" fmla="*/ 59 h 109"/>
                <a:gd name="T50" fmla="*/ 4 w 81"/>
                <a:gd name="T51" fmla="*/ 32 h 109"/>
                <a:gd name="T52" fmla="*/ 0 w 81"/>
                <a:gd name="T53" fmla="*/ 19 h 109"/>
                <a:gd name="T54" fmla="*/ 0 w 81"/>
                <a:gd name="T55" fmla="*/ 16 h 109"/>
                <a:gd name="T56" fmla="*/ 1 w 81"/>
                <a:gd name="T57" fmla="*/ 10 h 109"/>
                <a:gd name="T58" fmla="*/ 3 w 81"/>
                <a:gd name="T59" fmla="*/ 4 h 109"/>
                <a:gd name="T60" fmla="*/ 76 w 81"/>
                <a:gd name="T61" fmla="*/ 0 h 109"/>
                <a:gd name="T62" fmla="*/ 77 w 81"/>
                <a:gd name="T63" fmla="*/ 3 h 109"/>
                <a:gd name="T64" fmla="*/ 79 w 81"/>
                <a:gd name="T65" fmla="*/ 7 h 109"/>
                <a:gd name="T66" fmla="*/ 81 w 81"/>
                <a:gd name="T67" fmla="*/ 12 h 109"/>
                <a:gd name="T68" fmla="*/ 79 w 81"/>
                <a:gd name="T69" fmla="*/ 25 h 109"/>
                <a:gd name="T70" fmla="*/ 71 w 81"/>
                <a:gd name="T71" fmla="*/ 53 h 109"/>
                <a:gd name="T72" fmla="*/ 60 w 81"/>
                <a:gd name="T73" fmla="*/ 87 h 109"/>
                <a:gd name="T74" fmla="*/ 54 w 81"/>
                <a:gd name="T75" fmla="*/ 91 h 109"/>
                <a:gd name="T76" fmla="*/ 52 w 81"/>
                <a:gd name="T77" fmla="*/ 62 h 109"/>
                <a:gd name="T78" fmla="*/ 51 w 81"/>
                <a:gd name="T79" fmla="*/ 48 h 109"/>
                <a:gd name="T80" fmla="*/ 52 w 81"/>
                <a:gd name="T81" fmla="*/ 44 h 109"/>
                <a:gd name="T82" fmla="*/ 59 w 81"/>
                <a:gd name="T83" fmla="*/ 35 h 109"/>
                <a:gd name="T84" fmla="*/ 62 w 81"/>
                <a:gd name="T85" fmla="*/ 37 h 109"/>
                <a:gd name="T86" fmla="*/ 64 w 81"/>
                <a:gd name="T87" fmla="*/ 42 h 109"/>
                <a:gd name="T88" fmla="*/ 68 w 81"/>
                <a:gd name="T89" fmla="*/ 48 h 109"/>
                <a:gd name="T90" fmla="*/ 69 w 81"/>
                <a:gd name="T91" fmla="*/ 50 h 109"/>
                <a:gd name="T92" fmla="*/ 69 w 81"/>
                <a:gd name="T93" fmla="*/ 49 h 109"/>
                <a:gd name="T94" fmla="*/ 67 w 81"/>
                <a:gd name="T95" fmla="*/ 42 h 109"/>
                <a:gd name="T96" fmla="*/ 62 w 81"/>
                <a:gd name="T97" fmla="*/ 35 h 109"/>
                <a:gd name="T98" fmla="*/ 56 w 81"/>
                <a:gd name="T99" fmla="*/ 27 h 109"/>
                <a:gd name="T100" fmla="*/ 52 w 81"/>
                <a:gd name="T101" fmla="*/ 24 h 109"/>
                <a:gd name="T102" fmla="*/ 58 w 81"/>
                <a:gd name="T103" fmla="*/ 19 h 109"/>
                <a:gd name="T104" fmla="*/ 69 w 81"/>
                <a:gd name="T105" fmla="*/ 7 h 109"/>
                <a:gd name="T106" fmla="*/ 76 w 81"/>
                <a:gd name="T107" fmla="*/ 0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81" h="109">
                  <a:moveTo>
                    <a:pt x="3" y="3"/>
                  </a:moveTo>
                  <a:lnTo>
                    <a:pt x="4" y="4"/>
                  </a:lnTo>
                  <a:lnTo>
                    <a:pt x="4" y="6"/>
                  </a:lnTo>
                  <a:lnTo>
                    <a:pt x="7" y="8"/>
                  </a:lnTo>
                  <a:lnTo>
                    <a:pt x="9" y="10"/>
                  </a:lnTo>
                  <a:lnTo>
                    <a:pt x="12" y="12"/>
                  </a:lnTo>
                  <a:lnTo>
                    <a:pt x="14" y="15"/>
                  </a:lnTo>
                  <a:lnTo>
                    <a:pt x="17" y="16"/>
                  </a:lnTo>
                  <a:lnTo>
                    <a:pt x="21" y="19"/>
                  </a:lnTo>
                  <a:lnTo>
                    <a:pt x="25" y="21"/>
                  </a:lnTo>
                  <a:lnTo>
                    <a:pt x="28" y="24"/>
                  </a:lnTo>
                  <a:lnTo>
                    <a:pt x="28" y="24"/>
                  </a:lnTo>
                  <a:lnTo>
                    <a:pt x="26" y="25"/>
                  </a:lnTo>
                  <a:lnTo>
                    <a:pt x="25" y="28"/>
                  </a:lnTo>
                  <a:lnTo>
                    <a:pt x="24" y="31"/>
                  </a:lnTo>
                  <a:lnTo>
                    <a:pt x="22" y="35"/>
                  </a:lnTo>
                  <a:lnTo>
                    <a:pt x="21" y="38"/>
                  </a:lnTo>
                  <a:lnTo>
                    <a:pt x="20" y="42"/>
                  </a:lnTo>
                  <a:lnTo>
                    <a:pt x="18" y="45"/>
                  </a:lnTo>
                  <a:lnTo>
                    <a:pt x="17" y="49"/>
                  </a:lnTo>
                  <a:lnTo>
                    <a:pt x="17" y="52"/>
                  </a:lnTo>
                  <a:lnTo>
                    <a:pt x="17" y="53"/>
                  </a:lnTo>
                  <a:lnTo>
                    <a:pt x="17" y="53"/>
                  </a:lnTo>
                  <a:lnTo>
                    <a:pt x="17" y="53"/>
                  </a:lnTo>
                  <a:lnTo>
                    <a:pt x="17" y="53"/>
                  </a:lnTo>
                  <a:lnTo>
                    <a:pt x="17" y="52"/>
                  </a:lnTo>
                  <a:lnTo>
                    <a:pt x="18" y="50"/>
                  </a:lnTo>
                  <a:lnTo>
                    <a:pt x="18" y="46"/>
                  </a:lnTo>
                  <a:lnTo>
                    <a:pt x="20" y="44"/>
                  </a:lnTo>
                  <a:lnTo>
                    <a:pt x="21" y="40"/>
                  </a:lnTo>
                  <a:lnTo>
                    <a:pt x="22" y="37"/>
                  </a:lnTo>
                  <a:lnTo>
                    <a:pt x="24" y="36"/>
                  </a:lnTo>
                  <a:lnTo>
                    <a:pt x="24" y="35"/>
                  </a:lnTo>
                  <a:lnTo>
                    <a:pt x="25" y="33"/>
                  </a:lnTo>
                  <a:lnTo>
                    <a:pt x="25" y="33"/>
                  </a:lnTo>
                  <a:lnTo>
                    <a:pt x="25" y="35"/>
                  </a:lnTo>
                  <a:lnTo>
                    <a:pt x="26" y="36"/>
                  </a:lnTo>
                  <a:lnTo>
                    <a:pt x="28" y="38"/>
                  </a:lnTo>
                  <a:lnTo>
                    <a:pt x="29" y="40"/>
                  </a:lnTo>
                  <a:lnTo>
                    <a:pt x="30" y="42"/>
                  </a:lnTo>
                  <a:lnTo>
                    <a:pt x="31" y="44"/>
                  </a:lnTo>
                  <a:lnTo>
                    <a:pt x="31" y="45"/>
                  </a:lnTo>
                  <a:lnTo>
                    <a:pt x="31" y="45"/>
                  </a:lnTo>
                  <a:lnTo>
                    <a:pt x="29" y="109"/>
                  </a:lnTo>
                  <a:lnTo>
                    <a:pt x="28" y="107"/>
                  </a:lnTo>
                  <a:lnTo>
                    <a:pt x="26" y="104"/>
                  </a:lnTo>
                  <a:lnTo>
                    <a:pt x="25" y="99"/>
                  </a:lnTo>
                  <a:lnTo>
                    <a:pt x="21" y="88"/>
                  </a:lnTo>
                  <a:lnTo>
                    <a:pt x="17" y="74"/>
                  </a:lnTo>
                  <a:lnTo>
                    <a:pt x="12" y="59"/>
                  </a:lnTo>
                  <a:lnTo>
                    <a:pt x="8" y="45"/>
                  </a:lnTo>
                  <a:lnTo>
                    <a:pt x="4" y="32"/>
                  </a:lnTo>
                  <a:lnTo>
                    <a:pt x="1" y="23"/>
                  </a:lnTo>
                  <a:lnTo>
                    <a:pt x="0" y="19"/>
                  </a:lnTo>
                  <a:lnTo>
                    <a:pt x="0" y="18"/>
                  </a:lnTo>
                  <a:lnTo>
                    <a:pt x="0" y="16"/>
                  </a:lnTo>
                  <a:lnTo>
                    <a:pt x="0" y="12"/>
                  </a:lnTo>
                  <a:lnTo>
                    <a:pt x="1" y="10"/>
                  </a:lnTo>
                  <a:lnTo>
                    <a:pt x="3" y="7"/>
                  </a:lnTo>
                  <a:lnTo>
                    <a:pt x="3" y="4"/>
                  </a:lnTo>
                  <a:lnTo>
                    <a:pt x="3" y="3"/>
                  </a:lnTo>
                  <a:close/>
                  <a:moveTo>
                    <a:pt x="76" y="0"/>
                  </a:moveTo>
                  <a:lnTo>
                    <a:pt x="77" y="0"/>
                  </a:lnTo>
                  <a:lnTo>
                    <a:pt x="77" y="3"/>
                  </a:lnTo>
                  <a:lnTo>
                    <a:pt x="79" y="4"/>
                  </a:lnTo>
                  <a:lnTo>
                    <a:pt x="79" y="7"/>
                  </a:lnTo>
                  <a:lnTo>
                    <a:pt x="80" y="10"/>
                  </a:lnTo>
                  <a:lnTo>
                    <a:pt x="81" y="12"/>
                  </a:lnTo>
                  <a:lnTo>
                    <a:pt x="81" y="18"/>
                  </a:lnTo>
                  <a:lnTo>
                    <a:pt x="79" y="25"/>
                  </a:lnTo>
                  <a:lnTo>
                    <a:pt x="75" y="38"/>
                  </a:lnTo>
                  <a:lnTo>
                    <a:pt x="71" y="53"/>
                  </a:lnTo>
                  <a:lnTo>
                    <a:pt x="66" y="69"/>
                  </a:lnTo>
                  <a:lnTo>
                    <a:pt x="60" y="87"/>
                  </a:lnTo>
                  <a:lnTo>
                    <a:pt x="55" y="107"/>
                  </a:lnTo>
                  <a:lnTo>
                    <a:pt x="54" y="91"/>
                  </a:lnTo>
                  <a:lnTo>
                    <a:pt x="54" y="75"/>
                  </a:lnTo>
                  <a:lnTo>
                    <a:pt x="52" y="62"/>
                  </a:lnTo>
                  <a:lnTo>
                    <a:pt x="52" y="52"/>
                  </a:lnTo>
                  <a:lnTo>
                    <a:pt x="51" y="48"/>
                  </a:lnTo>
                  <a:lnTo>
                    <a:pt x="52" y="45"/>
                  </a:lnTo>
                  <a:lnTo>
                    <a:pt x="52" y="44"/>
                  </a:lnTo>
                  <a:lnTo>
                    <a:pt x="52" y="44"/>
                  </a:lnTo>
                  <a:lnTo>
                    <a:pt x="59" y="35"/>
                  </a:lnTo>
                  <a:lnTo>
                    <a:pt x="60" y="36"/>
                  </a:lnTo>
                  <a:lnTo>
                    <a:pt x="62" y="37"/>
                  </a:lnTo>
                  <a:lnTo>
                    <a:pt x="63" y="40"/>
                  </a:lnTo>
                  <a:lnTo>
                    <a:pt x="64" y="42"/>
                  </a:lnTo>
                  <a:lnTo>
                    <a:pt x="67" y="45"/>
                  </a:lnTo>
                  <a:lnTo>
                    <a:pt x="68" y="48"/>
                  </a:lnTo>
                  <a:lnTo>
                    <a:pt x="69" y="49"/>
                  </a:lnTo>
                  <a:lnTo>
                    <a:pt x="69" y="50"/>
                  </a:lnTo>
                  <a:lnTo>
                    <a:pt x="69" y="50"/>
                  </a:lnTo>
                  <a:lnTo>
                    <a:pt x="69" y="49"/>
                  </a:lnTo>
                  <a:lnTo>
                    <a:pt x="68" y="46"/>
                  </a:lnTo>
                  <a:lnTo>
                    <a:pt x="67" y="42"/>
                  </a:lnTo>
                  <a:lnTo>
                    <a:pt x="64" y="38"/>
                  </a:lnTo>
                  <a:lnTo>
                    <a:pt x="62" y="35"/>
                  </a:lnTo>
                  <a:lnTo>
                    <a:pt x="59" y="31"/>
                  </a:lnTo>
                  <a:lnTo>
                    <a:pt x="56" y="27"/>
                  </a:lnTo>
                  <a:lnTo>
                    <a:pt x="54" y="25"/>
                  </a:lnTo>
                  <a:lnTo>
                    <a:pt x="52" y="24"/>
                  </a:lnTo>
                  <a:lnTo>
                    <a:pt x="54" y="23"/>
                  </a:lnTo>
                  <a:lnTo>
                    <a:pt x="58" y="19"/>
                  </a:lnTo>
                  <a:lnTo>
                    <a:pt x="63" y="14"/>
                  </a:lnTo>
                  <a:lnTo>
                    <a:pt x="69" y="7"/>
                  </a:lnTo>
                  <a:lnTo>
                    <a:pt x="75" y="3"/>
                  </a:lnTo>
                  <a:lnTo>
                    <a:pt x="76" y="0"/>
                  </a:lnTo>
                  <a:close/>
                </a:path>
              </a:pathLst>
            </a:custGeom>
            <a:solidFill>
              <a:srgbClr val="FFFFFF"/>
            </a:solidFill>
            <a:ln w="0">
              <a:solidFill>
                <a:srgbClr val="FFFFFF"/>
              </a:solidFill>
              <a:prstDash val="solid"/>
              <a:round/>
              <a:headEnd/>
              <a:tailEnd/>
            </a:ln>
          </p:spPr>
          <p:txBody>
            <a:bodyPr vert="horz" wrap="square" lIns="68580" tIns="34290" rIns="68580" bIns="34290" numCol="1" anchor="t" anchorCtr="0" compatLnSpc="1">
              <a:prstTxWarp prst="textNoShape">
                <a:avLst/>
              </a:prstTxWarp>
            </a:bodyPr>
            <a:lstStyle/>
            <a:p>
              <a:endParaRPr lang="en-US" sz="1350">
                <a:latin typeface="Proxima Nova Rg" panose="02000506030000020004" pitchFamily="50" charset="0"/>
              </a:endParaRPr>
            </a:p>
          </p:txBody>
        </p:sp>
        <p:sp>
          <p:nvSpPr>
            <p:cNvPr id="20" name="Freeform 155">
              <a:extLst>
                <a:ext uri="{FF2B5EF4-FFF2-40B4-BE49-F238E27FC236}">
                  <a16:creationId xmlns="" xmlns:a16="http://schemas.microsoft.com/office/drawing/2014/main" id="{BF34F39D-C067-4E9A-ABC4-A7981C469EA0}"/>
                </a:ext>
              </a:extLst>
            </p:cNvPr>
            <p:cNvSpPr>
              <a:spLocks noEditPoints="1"/>
            </p:cNvSpPr>
            <p:nvPr/>
          </p:nvSpPr>
          <p:spPr bwMode="auto">
            <a:xfrm>
              <a:off x="3666101" y="2789058"/>
              <a:ext cx="585587" cy="1736181"/>
            </a:xfrm>
            <a:custGeom>
              <a:avLst/>
              <a:gdLst>
                <a:gd name="T0" fmla="*/ 244 w 313"/>
                <a:gd name="T1" fmla="*/ 521 h 928"/>
                <a:gd name="T2" fmla="*/ 30 w 313"/>
                <a:gd name="T3" fmla="*/ 497 h 928"/>
                <a:gd name="T4" fmla="*/ 43 w 313"/>
                <a:gd name="T5" fmla="*/ 521 h 928"/>
                <a:gd name="T6" fmla="*/ 41 w 313"/>
                <a:gd name="T7" fmla="*/ 514 h 928"/>
                <a:gd name="T8" fmla="*/ 240 w 313"/>
                <a:gd name="T9" fmla="*/ 490 h 928"/>
                <a:gd name="T10" fmla="*/ 245 w 313"/>
                <a:gd name="T11" fmla="*/ 511 h 928"/>
                <a:gd name="T12" fmla="*/ 240 w 313"/>
                <a:gd name="T13" fmla="*/ 483 h 928"/>
                <a:gd name="T14" fmla="*/ 41 w 313"/>
                <a:gd name="T15" fmla="*/ 475 h 928"/>
                <a:gd name="T16" fmla="*/ 223 w 313"/>
                <a:gd name="T17" fmla="*/ 470 h 928"/>
                <a:gd name="T18" fmla="*/ 227 w 313"/>
                <a:gd name="T19" fmla="*/ 462 h 928"/>
                <a:gd name="T20" fmla="*/ 204 w 313"/>
                <a:gd name="T21" fmla="*/ 427 h 928"/>
                <a:gd name="T22" fmla="*/ 216 w 313"/>
                <a:gd name="T23" fmla="*/ 454 h 928"/>
                <a:gd name="T24" fmla="*/ 208 w 313"/>
                <a:gd name="T25" fmla="*/ 384 h 928"/>
                <a:gd name="T26" fmla="*/ 46 w 313"/>
                <a:gd name="T27" fmla="*/ 314 h 928"/>
                <a:gd name="T28" fmla="*/ 45 w 313"/>
                <a:gd name="T29" fmla="*/ 387 h 928"/>
                <a:gd name="T30" fmla="*/ 59 w 313"/>
                <a:gd name="T31" fmla="*/ 347 h 928"/>
                <a:gd name="T32" fmla="*/ 70 w 313"/>
                <a:gd name="T33" fmla="*/ 291 h 928"/>
                <a:gd name="T34" fmla="*/ 160 w 313"/>
                <a:gd name="T35" fmla="*/ 7 h 928"/>
                <a:gd name="T36" fmla="*/ 181 w 313"/>
                <a:gd name="T37" fmla="*/ 50 h 928"/>
                <a:gd name="T38" fmla="*/ 172 w 313"/>
                <a:gd name="T39" fmla="*/ 76 h 928"/>
                <a:gd name="T40" fmla="*/ 148 w 313"/>
                <a:gd name="T41" fmla="*/ 118 h 928"/>
                <a:gd name="T42" fmla="*/ 156 w 313"/>
                <a:gd name="T43" fmla="*/ 127 h 928"/>
                <a:gd name="T44" fmla="*/ 179 w 313"/>
                <a:gd name="T45" fmla="*/ 145 h 928"/>
                <a:gd name="T46" fmla="*/ 214 w 313"/>
                <a:gd name="T47" fmla="*/ 165 h 928"/>
                <a:gd name="T48" fmla="*/ 236 w 313"/>
                <a:gd name="T49" fmla="*/ 296 h 928"/>
                <a:gd name="T50" fmla="*/ 253 w 313"/>
                <a:gd name="T51" fmla="*/ 433 h 928"/>
                <a:gd name="T52" fmla="*/ 262 w 313"/>
                <a:gd name="T53" fmla="*/ 507 h 928"/>
                <a:gd name="T54" fmla="*/ 246 w 313"/>
                <a:gd name="T55" fmla="*/ 529 h 928"/>
                <a:gd name="T56" fmla="*/ 272 w 313"/>
                <a:gd name="T57" fmla="*/ 643 h 928"/>
                <a:gd name="T58" fmla="*/ 265 w 313"/>
                <a:gd name="T59" fmla="*/ 812 h 928"/>
                <a:gd name="T60" fmla="*/ 283 w 313"/>
                <a:gd name="T61" fmla="*/ 888 h 928"/>
                <a:gd name="T62" fmla="*/ 313 w 313"/>
                <a:gd name="T63" fmla="*/ 908 h 928"/>
                <a:gd name="T64" fmla="*/ 265 w 313"/>
                <a:gd name="T65" fmla="*/ 920 h 928"/>
                <a:gd name="T66" fmla="*/ 236 w 313"/>
                <a:gd name="T67" fmla="*/ 880 h 928"/>
                <a:gd name="T68" fmla="*/ 227 w 313"/>
                <a:gd name="T69" fmla="*/ 915 h 928"/>
                <a:gd name="T70" fmla="*/ 215 w 313"/>
                <a:gd name="T71" fmla="*/ 868 h 928"/>
                <a:gd name="T72" fmla="*/ 225 w 313"/>
                <a:gd name="T73" fmla="*/ 834 h 928"/>
                <a:gd name="T74" fmla="*/ 224 w 313"/>
                <a:gd name="T75" fmla="*/ 740 h 928"/>
                <a:gd name="T76" fmla="*/ 220 w 313"/>
                <a:gd name="T77" fmla="*/ 641 h 928"/>
                <a:gd name="T78" fmla="*/ 147 w 313"/>
                <a:gd name="T79" fmla="*/ 600 h 928"/>
                <a:gd name="T80" fmla="*/ 117 w 313"/>
                <a:gd name="T81" fmla="*/ 631 h 928"/>
                <a:gd name="T82" fmla="*/ 107 w 313"/>
                <a:gd name="T83" fmla="*/ 656 h 928"/>
                <a:gd name="T84" fmla="*/ 114 w 313"/>
                <a:gd name="T85" fmla="*/ 809 h 928"/>
                <a:gd name="T86" fmla="*/ 139 w 313"/>
                <a:gd name="T87" fmla="*/ 895 h 928"/>
                <a:gd name="T88" fmla="*/ 145 w 313"/>
                <a:gd name="T89" fmla="*/ 920 h 928"/>
                <a:gd name="T90" fmla="*/ 102 w 313"/>
                <a:gd name="T91" fmla="*/ 924 h 928"/>
                <a:gd name="T92" fmla="*/ 94 w 313"/>
                <a:gd name="T93" fmla="*/ 890 h 928"/>
                <a:gd name="T94" fmla="*/ 89 w 313"/>
                <a:gd name="T95" fmla="*/ 839 h 928"/>
                <a:gd name="T96" fmla="*/ 58 w 313"/>
                <a:gd name="T97" fmla="*/ 690 h 928"/>
                <a:gd name="T98" fmla="*/ 56 w 313"/>
                <a:gd name="T99" fmla="*/ 605 h 928"/>
                <a:gd name="T100" fmla="*/ 47 w 313"/>
                <a:gd name="T101" fmla="*/ 538 h 928"/>
                <a:gd name="T102" fmla="*/ 29 w 313"/>
                <a:gd name="T103" fmla="*/ 529 h 928"/>
                <a:gd name="T104" fmla="*/ 17 w 313"/>
                <a:gd name="T105" fmla="*/ 521 h 928"/>
                <a:gd name="T106" fmla="*/ 7 w 313"/>
                <a:gd name="T107" fmla="*/ 480 h 928"/>
                <a:gd name="T108" fmla="*/ 1 w 313"/>
                <a:gd name="T109" fmla="*/ 407 h 928"/>
                <a:gd name="T110" fmla="*/ 15 w 313"/>
                <a:gd name="T111" fmla="*/ 207 h 928"/>
                <a:gd name="T112" fmla="*/ 63 w 313"/>
                <a:gd name="T113" fmla="*/ 143 h 928"/>
                <a:gd name="T114" fmla="*/ 70 w 313"/>
                <a:gd name="T115" fmla="*/ 120 h 928"/>
                <a:gd name="T116" fmla="*/ 72 w 313"/>
                <a:gd name="T117" fmla="*/ 98 h 928"/>
                <a:gd name="T118" fmla="*/ 80 w 313"/>
                <a:gd name="T119" fmla="*/ 64 h 928"/>
                <a:gd name="T120" fmla="*/ 90 w 313"/>
                <a:gd name="T121" fmla="*/ 37 h 9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13" h="928">
                  <a:moveTo>
                    <a:pt x="49" y="530"/>
                  </a:moveTo>
                  <a:lnTo>
                    <a:pt x="47" y="530"/>
                  </a:lnTo>
                  <a:lnTo>
                    <a:pt x="46" y="530"/>
                  </a:lnTo>
                  <a:lnTo>
                    <a:pt x="46" y="530"/>
                  </a:lnTo>
                  <a:lnTo>
                    <a:pt x="49" y="534"/>
                  </a:lnTo>
                  <a:lnTo>
                    <a:pt x="50" y="530"/>
                  </a:lnTo>
                  <a:lnTo>
                    <a:pt x="49" y="530"/>
                  </a:lnTo>
                  <a:close/>
                  <a:moveTo>
                    <a:pt x="245" y="518"/>
                  </a:moveTo>
                  <a:lnTo>
                    <a:pt x="245" y="520"/>
                  </a:lnTo>
                  <a:lnTo>
                    <a:pt x="244" y="521"/>
                  </a:lnTo>
                  <a:lnTo>
                    <a:pt x="244" y="521"/>
                  </a:lnTo>
                  <a:lnTo>
                    <a:pt x="244" y="521"/>
                  </a:lnTo>
                  <a:lnTo>
                    <a:pt x="244" y="522"/>
                  </a:lnTo>
                  <a:lnTo>
                    <a:pt x="244" y="524"/>
                  </a:lnTo>
                  <a:lnTo>
                    <a:pt x="244" y="524"/>
                  </a:lnTo>
                  <a:lnTo>
                    <a:pt x="245" y="522"/>
                  </a:lnTo>
                  <a:lnTo>
                    <a:pt x="245" y="521"/>
                  </a:lnTo>
                  <a:lnTo>
                    <a:pt x="245" y="520"/>
                  </a:lnTo>
                  <a:lnTo>
                    <a:pt x="245" y="518"/>
                  </a:lnTo>
                  <a:close/>
                  <a:moveTo>
                    <a:pt x="32" y="494"/>
                  </a:moveTo>
                  <a:lnTo>
                    <a:pt x="32" y="495"/>
                  </a:lnTo>
                  <a:lnTo>
                    <a:pt x="30" y="497"/>
                  </a:lnTo>
                  <a:lnTo>
                    <a:pt x="32" y="500"/>
                  </a:lnTo>
                  <a:lnTo>
                    <a:pt x="33" y="505"/>
                  </a:lnTo>
                  <a:lnTo>
                    <a:pt x="34" y="511"/>
                  </a:lnTo>
                  <a:lnTo>
                    <a:pt x="34" y="514"/>
                  </a:lnTo>
                  <a:lnTo>
                    <a:pt x="35" y="517"/>
                  </a:lnTo>
                  <a:lnTo>
                    <a:pt x="37" y="520"/>
                  </a:lnTo>
                  <a:lnTo>
                    <a:pt x="37" y="520"/>
                  </a:lnTo>
                  <a:lnTo>
                    <a:pt x="37" y="520"/>
                  </a:lnTo>
                  <a:lnTo>
                    <a:pt x="39" y="521"/>
                  </a:lnTo>
                  <a:lnTo>
                    <a:pt x="42" y="521"/>
                  </a:lnTo>
                  <a:lnTo>
                    <a:pt x="43" y="521"/>
                  </a:lnTo>
                  <a:lnTo>
                    <a:pt x="45" y="524"/>
                  </a:lnTo>
                  <a:lnTo>
                    <a:pt x="47" y="525"/>
                  </a:lnTo>
                  <a:lnTo>
                    <a:pt x="47" y="525"/>
                  </a:lnTo>
                  <a:lnTo>
                    <a:pt x="49" y="525"/>
                  </a:lnTo>
                  <a:lnTo>
                    <a:pt x="49" y="524"/>
                  </a:lnTo>
                  <a:lnTo>
                    <a:pt x="49" y="522"/>
                  </a:lnTo>
                  <a:lnTo>
                    <a:pt x="47" y="522"/>
                  </a:lnTo>
                  <a:lnTo>
                    <a:pt x="46" y="521"/>
                  </a:lnTo>
                  <a:lnTo>
                    <a:pt x="45" y="520"/>
                  </a:lnTo>
                  <a:lnTo>
                    <a:pt x="42" y="517"/>
                  </a:lnTo>
                  <a:lnTo>
                    <a:pt x="41" y="514"/>
                  </a:lnTo>
                  <a:lnTo>
                    <a:pt x="38" y="511"/>
                  </a:lnTo>
                  <a:lnTo>
                    <a:pt x="37" y="507"/>
                  </a:lnTo>
                  <a:lnTo>
                    <a:pt x="35" y="503"/>
                  </a:lnTo>
                  <a:lnTo>
                    <a:pt x="35" y="501"/>
                  </a:lnTo>
                  <a:lnTo>
                    <a:pt x="35" y="499"/>
                  </a:lnTo>
                  <a:lnTo>
                    <a:pt x="35" y="496"/>
                  </a:lnTo>
                  <a:lnTo>
                    <a:pt x="34" y="495"/>
                  </a:lnTo>
                  <a:lnTo>
                    <a:pt x="32" y="494"/>
                  </a:lnTo>
                  <a:close/>
                  <a:moveTo>
                    <a:pt x="238" y="483"/>
                  </a:moveTo>
                  <a:lnTo>
                    <a:pt x="240" y="486"/>
                  </a:lnTo>
                  <a:lnTo>
                    <a:pt x="240" y="490"/>
                  </a:lnTo>
                  <a:lnTo>
                    <a:pt x="241" y="494"/>
                  </a:lnTo>
                  <a:lnTo>
                    <a:pt x="241" y="497"/>
                  </a:lnTo>
                  <a:lnTo>
                    <a:pt x="241" y="500"/>
                  </a:lnTo>
                  <a:lnTo>
                    <a:pt x="241" y="504"/>
                  </a:lnTo>
                  <a:lnTo>
                    <a:pt x="240" y="505"/>
                  </a:lnTo>
                  <a:lnTo>
                    <a:pt x="238" y="507"/>
                  </a:lnTo>
                  <a:lnTo>
                    <a:pt x="238" y="507"/>
                  </a:lnTo>
                  <a:lnTo>
                    <a:pt x="241" y="512"/>
                  </a:lnTo>
                  <a:lnTo>
                    <a:pt x="241" y="512"/>
                  </a:lnTo>
                  <a:lnTo>
                    <a:pt x="244" y="512"/>
                  </a:lnTo>
                  <a:lnTo>
                    <a:pt x="245" y="511"/>
                  </a:lnTo>
                  <a:lnTo>
                    <a:pt x="248" y="509"/>
                  </a:lnTo>
                  <a:lnTo>
                    <a:pt x="249" y="508"/>
                  </a:lnTo>
                  <a:lnTo>
                    <a:pt x="248" y="505"/>
                  </a:lnTo>
                  <a:lnTo>
                    <a:pt x="248" y="501"/>
                  </a:lnTo>
                  <a:lnTo>
                    <a:pt x="246" y="497"/>
                  </a:lnTo>
                  <a:lnTo>
                    <a:pt x="245" y="494"/>
                  </a:lnTo>
                  <a:lnTo>
                    <a:pt x="244" y="491"/>
                  </a:lnTo>
                  <a:lnTo>
                    <a:pt x="244" y="490"/>
                  </a:lnTo>
                  <a:lnTo>
                    <a:pt x="241" y="487"/>
                  </a:lnTo>
                  <a:lnTo>
                    <a:pt x="240" y="486"/>
                  </a:lnTo>
                  <a:lnTo>
                    <a:pt x="240" y="483"/>
                  </a:lnTo>
                  <a:lnTo>
                    <a:pt x="238" y="483"/>
                  </a:lnTo>
                  <a:close/>
                  <a:moveTo>
                    <a:pt x="38" y="463"/>
                  </a:moveTo>
                  <a:lnTo>
                    <a:pt x="38" y="463"/>
                  </a:lnTo>
                  <a:lnTo>
                    <a:pt x="37" y="463"/>
                  </a:lnTo>
                  <a:lnTo>
                    <a:pt x="37" y="465"/>
                  </a:lnTo>
                  <a:lnTo>
                    <a:pt x="37" y="466"/>
                  </a:lnTo>
                  <a:lnTo>
                    <a:pt x="37" y="467"/>
                  </a:lnTo>
                  <a:lnTo>
                    <a:pt x="38" y="470"/>
                  </a:lnTo>
                  <a:lnTo>
                    <a:pt x="39" y="473"/>
                  </a:lnTo>
                  <a:lnTo>
                    <a:pt x="41" y="474"/>
                  </a:lnTo>
                  <a:lnTo>
                    <a:pt x="41" y="475"/>
                  </a:lnTo>
                  <a:lnTo>
                    <a:pt x="41" y="474"/>
                  </a:lnTo>
                  <a:lnTo>
                    <a:pt x="39" y="471"/>
                  </a:lnTo>
                  <a:lnTo>
                    <a:pt x="39" y="469"/>
                  </a:lnTo>
                  <a:lnTo>
                    <a:pt x="38" y="466"/>
                  </a:lnTo>
                  <a:lnTo>
                    <a:pt x="38" y="463"/>
                  </a:lnTo>
                  <a:lnTo>
                    <a:pt x="38" y="463"/>
                  </a:lnTo>
                  <a:close/>
                  <a:moveTo>
                    <a:pt x="227" y="461"/>
                  </a:moveTo>
                  <a:lnTo>
                    <a:pt x="221" y="465"/>
                  </a:lnTo>
                  <a:lnTo>
                    <a:pt x="221" y="466"/>
                  </a:lnTo>
                  <a:lnTo>
                    <a:pt x="223" y="467"/>
                  </a:lnTo>
                  <a:lnTo>
                    <a:pt x="223" y="470"/>
                  </a:lnTo>
                  <a:lnTo>
                    <a:pt x="224" y="474"/>
                  </a:lnTo>
                  <a:lnTo>
                    <a:pt x="225" y="476"/>
                  </a:lnTo>
                  <a:lnTo>
                    <a:pt x="227" y="479"/>
                  </a:lnTo>
                  <a:lnTo>
                    <a:pt x="227" y="480"/>
                  </a:lnTo>
                  <a:lnTo>
                    <a:pt x="227" y="480"/>
                  </a:lnTo>
                  <a:lnTo>
                    <a:pt x="227" y="479"/>
                  </a:lnTo>
                  <a:lnTo>
                    <a:pt x="227" y="476"/>
                  </a:lnTo>
                  <a:lnTo>
                    <a:pt x="227" y="473"/>
                  </a:lnTo>
                  <a:lnTo>
                    <a:pt x="227" y="469"/>
                  </a:lnTo>
                  <a:lnTo>
                    <a:pt x="227" y="465"/>
                  </a:lnTo>
                  <a:lnTo>
                    <a:pt x="227" y="462"/>
                  </a:lnTo>
                  <a:lnTo>
                    <a:pt x="227" y="461"/>
                  </a:lnTo>
                  <a:close/>
                  <a:moveTo>
                    <a:pt x="206" y="369"/>
                  </a:moveTo>
                  <a:lnTo>
                    <a:pt x="203" y="381"/>
                  </a:lnTo>
                  <a:lnTo>
                    <a:pt x="202" y="385"/>
                  </a:lnTo>
                  <a:lnTo>
                    <a:pt x="202" y="394"/>
                  </a:lnTo>
                  <a:lnTo>
                    <a:pt x="202" y="404"/>
                  </a:lnTo>
                  <a:lnTo>
                    <a:pt x="202" y="414"/>
                  </a:lnTo>
                  <a:lnTo>
                    <a:pt x="202" y="418"/>
                  </a:lnTo>
                  <a:lnTo>
                    <a:pt x="202" y="420"/>
                  </a:lnTo>
                  <a:lnTo>
                    <a:pt x="203" y="424"/>
                  </a:lnTo>
                  <a:lnTo>
                    <a:pt x="204" y="427"/>
                  </a:lnTo>
                  <a:lnTo>
                    <a:pt x="206" y="429"/>
                  </a:lnTo>
                  <a:lnTo>
                    <a:pt x="208" y="432"/>
                  </a:lnTo>
                  <a:lnTo>
                    <a:pt x="208" y="435"/>
                  </a:lnTo>
                  <a:lnTo>
                    <a:pt x="208" y="437"/>
                  </a:lnTo>
                  <a:lnTo>
                    <a:pt x="208" y="439"/>
                  </a:lnTo>
                  <a:lnTo>
                    <a:pt x="208" y="440"/>
                  </a:lnTo>
                  <a:lnTo>
                    <a:pt x="208" y="440"/>
                  </a:lnTo>
                  <a:lnTo>
                    <a:pt x="208" y="439"/>
                  </a:lnTo>
                  <a:lnTo>
                    <a:pt x="211" y="441"/>
                  </a:lnTo>
                  <a:lnTo>
                    <a:pt x="214" y="446"/>
                  </a:lnTo>
                  <a:lnTo>
                    <a:pt x="216" y="454"/>
                  </a:lnTo>
                  <a:lnTo>
                    <a:pt x="219" y="459"/>
                  </a:lnTo>
                  <a:lnTo>
                    <a:pt x="220" y="462"/>
                  </a:lnTo>
                  <a:lnTo>
                    <a:pt x="220" y="459"/>
                  </a:lnTo>
                  <a:lnTo>
                    <a:pt x="219" y="450"/>
                  </a:lnTo>
                  <a:lnTo>
                    <a:pt x="216" y="440"/>
                  </a:lnTo>
                  <a:lnTo>
                    <a:pt x="215" y="428"/>
                  </a:lnTo>
                  <a:lnTo>
                    <a:pt x="212" y="419"/>
                  </a:lnTo>
                  <a:lnTo>
                    <a:pt x="212" y="414"/>
                  </a:lnTo>
                  <a:lnTo>
                    <a:pt x="211" y="407"/>
                  </a:lnTo>
                  <a:lnTo>
                    <a:pt x="210" y="395"/>
                  </a:lnTo>
                  <a:lnTo>
                    <a:pt x="208" y="384"/>
                  </a:lnTo>
                  <a:lnTo>
                    <a:pt x="207" y="373"/>
                  </a:lnTo>
                  <a:lnTo>
                    <a:pt x="206" y="369"/>
                  </a:lnTo>
                  <a:close/>
                  <a:moveTo>
                    <a:pt x="56" y="262"/>
                  </a:moveTo>
                  <a:lnTo>
                    <a:pt x="56" y="262"/>
                  </a:lnTo>
                  <a:lnTo>
                    <a:pt x="55" y="264"/>
                  </a:lnTo>
                  <a:lnTo>
                    <a:pt x="54" y="267"/>
                  </a:lnTo>
                  <a:lnTo>
                    <a:pt x="53" y="272"/>
                  </a:lnTo>
                  <a:lnTo>
                    <a:pt x="51" y="280"/>
                  </a:lnTo>
                  <a:lnTo>
                    <a:pt x="51" y="291"/>
                  </a:lnTo>
                  <a:lnTo>
                    <a:pt x="49" y="302"/>
                  </a:lnTo>
                  <a:lnTo>
                    <a:pt x="46" y="314"/>
                  </a:lnTo>
                  <a:lnTo>
                    <a:pt x="45" y="327"/>
                  </a:lnTo>
                  <a:lnTo>
                    <a:pt x="43" y="346"/>
                  </a:lnTo>
                  <a:lnTo>
                    <a:pt x="42" y="360"/>
                  </a:lnTo>
                  <a:lnTo>
                    <a:pt x="42" y="373"/>
                  </a:lnTo>
                  <a:lnTo>
                    <a:pt x="41" y="385"/>
                  </a:lnTo>
                  <a:lnTo>
                    <a:pt x="41" y="394"/>
                  </a:lnTo>
                  <a:lnTo>
                    <a:pt x="41" y="397"/>
                  </a:lnTo>
                  <a:lnTo>
                    <a:pt x="41" y="397"/>
                  </a:lnTo>
                  <a:lnTo>
                    <a:pt x="42" y="394"/>
                  </a:lnTo>
                  <a:lnTo>
                    <a:pt x="43" y="391"/>
                  </a:lnTo>
                  <a:lnTo>
                    <a:pt x="45" y="387"/>
                  </a:lnTo>
                  <a:lnTo>
                    <a:pt x="46" y="384"/>
                  </a:lnTo>
                  <a:lnTo>
                    <a:pt x="47" y="381"/>
                  </a:lnTo>
                  <a:lnTo>
                    <a:pt x="49" y="378"/>
                  </a:lnTo>
                  <a:lnTo>
                    <a:pt x="50" y="377"/>
                  </a:lnTo>
                  <a:lnTo>
                    <a:pt x="49" y="377"/>
                  </a:lnTo>
                  <a:lnTo>
                    <a:pt x="47" y="377"/>
                  </a:lnTo>
                  <a:lnTo>
                    <a:pt x="46" y="377"/>
                  </a:lnTo>
                  <a:lnTo>
                    <a:pt x="47" y="373"/>
                  </a:lnTo>
                  <a:lnTo>
                    <a:pt x="50" y="367"/>
                  </a:lnTo>
                  <a:lnTo>
                    <a:pt x="54" y="357"/>
                  </a:lnTo>
                  <a:lnTo>
                    <a:pt x="59" y="347"/>
                  </a:lnTo>
                  <a:lnTo>
                    <a:pt x="63" y="338"/>
                  </a:lnTo>
                  <a:lnTo>
                    <a:pt x="66" y="330"/>
                  </a:lnTo>
                  <a:lnTo>
                    <a:pt x="67" y="326"/>
                  </a:lnTo>
                  <a:lnTo>
                    <a:pt x="68" y="322"/>
                  </a:lnTo>
                  <a:lnTo>
                    <a:pt x="70" y="319"/>
                  </a:lnTo>
                  <a:lnTo>
                    <a:pt x="71" y="318"/>
                  </a:lnTo>
                  <a:lnTo>
                    <a:pt x="72" y="315"/>
                  </a:lnTo>
                  <a:lnTo>
                    <a:pt x="73" y="312"/>
                  </a:lnTo>
                  <a:lnTo>
                    <a:pt x="73" y="305"/>
                  </a:lnTo>
                  <a:lnTo>
                    <a:pt x="71" y="297"/>
                  </a:lnTo>
                  <a:lnTo>
                    <a:pt x="70" y="291"/>
                  </a:lnTo>
                  <a:lnTo>
                    <a:pt x="67" y="285"/>
                  </a:lnTo>
                  <a:lnTo>
                    <a:pt x="64" y="278"/>
                  </a:lnTo>
                  <a:lnTo>
                    <a:pt x="60" y="270"/>
                  </a:lnTo>
                  <a:lnTo>
                    <a:pt x="58" y="263"/>
                  </a:lnTo>
                  <a:lnTo>
                    <a:pt x="56" y="262"/>
                  </a:lnTo>
                  <a:close/>
                  <a:moveTo>
                    <a:pt x="139" y="0"/>
                  </a:moveTo>
                  <a:lnTo>
                    <a:pt x="147" y="0"/>
                  </a:lnTo>
                  <a:lnTo>
                    <a:pt x="151" y="1"/>
                  </a:lnTo>
                  <a:lnTo>
                    <a:pt x="155" y="3"/>
                  </a:lnTo>
                  <a:lnTo>
                    <a:pt x="157" y="5"/>
                  </a:lnTo>
                  <a:lnTo>
                    <a:pt x="160" y="7"/>
                  </a:lnTo>
                  <a:lnTo>
                    <a:pt x="161" y="8"/>
                  </a:lnTo>
                  <a:lnTo>
                    <a:pt x="161" y="9"/>
                  </a:lnTo>
                  <a:lnTo>
                    <a:pt x="161" y="9"/>
                  </a:lnTo>
                  <a:lnTo>
                    <a:pt x="162" y="9"/>
                  </a:lnTo>
                  <a:lnTo>
                    <a:pt x="165" y="10"/>
                  </a:lnTo>
                  <a:lnTo>
                    <a:pt x="168" y="13"/>
                  </a:lnTo>
                  <a:lnTo>
                    <a:pt x="172" y="20"/>
                  </a:lnTo>
                  <a:lnTo>
                    <a:pt x="176" y="26"/>
                  </a:lnTo>
                  <a:lnTo>
                    <a:pt x="178" y="31"/>
                  </a:lnTo>
                  <a:lnTo>
                    <a:pt x="179" y="41"/>
                  </a:lnTo>
                  <a:lnTo>
                    <a:pt x="181" y="50"/>
                  </a:lnTo>
                  <a:lnTo>
                    <a:pt x="181" y="60"/>
                  </a:lnTo>
                  <a:lnTo>
                    <a:pt x="179" y="64"/>
                  </a:lnTo>
                  <a:lnTo>
                    <a:pt x="178" y="65"/>
                  </a:lnTo>
                  <a:lnTo>
                    <a:pt x="177" y="67"/>
                  </a:lnTo>
                  <a:lnTo>
                    <a:pt x="176" y="68"/>
                  </a:lnTo>
                  <a:lnTo>
                    <a:pt x="176" y="68"/>
                  </a:lnTo>
                  <a:lnTo>
                    <a:pt x="176" y="68"/>
                  </a:lnTo>
                  <a:lnTo>
                    <a:pt x="174" y="69"/>
                  </a:lnTo>
                  <a:lnTo>
                    <a:pt x="174" y="72"/>
                  </a:lnTo>
                  <a:lnTo>
                    <a:pt x="173" y="73"/>
                  </a:lnTo>
                  <a:lnTo>
                    <a:pt x="172" y="76"/>
                  </a:lnTo>
                  <a:lnTo>
                    <a:pt x="172" y="79"/>
                  </a:lnTo>
                  <a:lnTo>
                    <a:pt x="172" y="81"/>
                  </a:lnTo>
                  <a:lnTo>
                    <a:pt x="170" y="86"/>
                  </a:lnTo>
                  <a:lnTo>
                    <a:pt x="168" y="94"/>
                  </a:lnTo>
                  <a:lnTo>
                    <a:pt x="164" y="103"/>
                  </a:lnTo>
                  <a:lnTo>
                    <a:pt x="160" y="109"/>
                  </a:lnTo>
                  <a:lnTo>
                    <a:pt x="159" y="110"/>
                  </a:lnTo>
                  <a:lnTo>
                    <a:pt x="156" y="113"/>
                  </a:lnTo>
                  <a:lnTo>
                    <a:pt x="153" y="114"/>
                  </a:lnTo>
                  <a:lnTo>
                    <a:pt x="151" y="116"/>
                  </a:lnTo>
                  <a:lnTo>
                    <a:pt x="148" y="118"/>
                  </a:lnTo>
                  <a:lnTo>
                    <a:pt x="145" y="119"/>
                  </a:lnTo>
                  <a:lnTo>
                    <a:pt x="144" y="120"/>
                  </a:lnTo>
                  <a:lnTo>
                    <a:pt x="143" y="120"/>
                  </a:lnTo>
                  <a:lnTo>
                    <a:pt x="143" y="124"/>
                  </a:lnTo>
                  <a:lnTo>
                    <a:pt x="144" y="124"/>
                  </a:lnTo>
                  <a:lnTo>
                    <a:pt x="144" y="123"/>
                  </a:lnTo>
                  <a:lnTo>
                    <a:pt x="145" y="123"/>
                  </a:lnTo>
                  <a:lnTo>
                    <a:pt x="147" y="124"/>
                  </a:lnTo>
                  <a:lnTo>
                    <a:pt x="149" y="124"/>
                  </a:lnTo>
                  <a:lnTo>
                    <a:pt x="152" y="126"/>
                  </a:lnTo>
                  <a:lnTo>
                    <a:pt x="156" y="127"/>
                  </a:lnTo>
                  <a:lnTo>
                    <a:pt x="160" y="130"/>
                  </a:lnTo>
                  <a:lnTo>
                    <a:pt x="162" y="132"/>
                  </a:lnTo>
                  <a:lnTo>
                    <a:pt x="165" y="135"/>
                  </a:lnTo>
                  <a:lnTo>
                    <a:pt x="168" y="137"/>
                  </a:lnTo>
                  <a:lnTo>
                    <a:pt x="169" y="137"/>
                  </a:lnTo>
                  <a:lnTo>
                    <a:pt x="170" y="139"/>
                  </a:lnTo>
                  <a:lnTo>
                    <a:pt x="172" y="140"/>
                  </a:lnTo>
                  <a:lnTo>
                    <a:pt x="174" y="141"/>
                  </a:lnTo>
                  <a:lnTo>
                    <a:pt x="177" y="143"/>
                  </a:lnTo>
                  <a:lnTo>
                    <a:pt x="179" y="144"/>
                  </a:lnTo>
                  <a:lnTo>
                    <a:pt x="179" y="145"/>
                  </a:lnTo>
                  <a:lnTo>
                    <a:pt x="181" y="145"/>
                  </a:lnTo>
                  <a:lnTo>
                    <a:pt x="182" y="145"/>
                  </a:lnTo>
                  <a:lnTo>
                    <a:pt x="186" y="147"/>
                  </a:lnTo>
                  <a:lnTo>
                    <a:pt x="189" y="148"/>
                  </a:lnTo>
                  <a:lnTo>
                    <a:pt x="193" y="149"/>
                  </a:lnTo>
                  <a:lnTo>
                    <a:pt x="197" y="151"/>
                  </a:lnTo>
                  <a:lnTo>
                    <a:pt x="202" y="152"/>
                  </a:lnTo>
                  <a:lnTo>
                    <a:pt x="206" y="153"/>
                  </a:lnTo>
                  <a:lnTo>
                    <a:pt x="210" y="156"/>
                  </a:lnTo>
                  <a:lnTo>
                    <a:pt x="212" y="158"/>
                  </a:lnTo>
                  <a:lnTo>
                    <a:pt x="214" y="165"/>
                  </a:lnTo>
                  <a:lnTo>
                    <a:pt x="216" y="177"/>
                  </a:lnTo>
                  <a:lnTo>
                    <a:pt x="217" y="191"/>
                  </a:lnTo>
                  <a:lnTo>
                    <a:pt x="219" y="203"/>
                  </a:lnTo>
                  <a:lnTo>
                    <a:pt x="220" y="208"/>
                  </a:lnTo>
                  <a:lnTo>
                    <a:pt x="220" y="215"/>
                  </a:lnTo>
                  <a:lnTo>
                    <a:pt x="221" y="225"/>
                  </a:lnTo>
                  <a:lnTo>
                    <a:pt x="223" y="238"/>
                  </a:lnTo>
                  <a:lnTo>
                    <a:pt x="225" y="254"/>
                  </a:lnTo>
                  <a:lnTo>
                    <a:pt x="229" y="268"/>
                  </a:lnTo>
                  <a:lnTo>
                    <a:pt x="233" y="279"/>
                  </a:lnTo>
                  <a:lnTo>
                    <a:pt x="236" y="296"/>
                  </a:lnTo>
                  <a:lnTo>
                    <a:pt x="238" y="315"/>
                  </a:lnTo>
                  <a:lnTo>
                    <a:pt x="241" y="336"/>
                  </a:lnTo>
                  <a:lnTo>
                    <a:pt x="244" y="356"/>
                  </a:lnTo>
                  <a:lnTo>
                    <a:pt x="245" y="373"/>
                  </a:lnTo>
                  <a:lnTo>
                    <a:pt x="246" y="385"/>
                  </a:lnTo>
                  <a:lnTo>
                    <a:pt x="248" y="389"/>
                  </a:lnTo>
                  <a:lnTo>
                    <a:pt x="248" y="391"/>
                  </a:lnTo>
                  <a:lnTo>
                    <a:pt x="249" y="399"/>
                  </a:lnTo>
                  <a:lnTo>
                    <a:pt x="250" y="411"/>
                  </a:lnTo>
                  <a:lnTo>
                    <a:pt x="251" y="422"/>
                  </a:lnTo>
                  <a:lnTo>
                    <a:pt x="253" y="433"/>
                  </a:lnTo>
                  <a:lnTo>
                    <a:pt x="255" y="444"/>
                  </a:lnTo>
                  <a:lnTo>
                    <a:pt x="257" y="453"/>
                  </a:lnTo>
                  <a:lnTo>
                    <a:pt x="258" y="456"/>
                  </a:lnTo>
                  <a:lnTo>
                    <a:pt x="255" y="457"/>
                  </a:lnTo>
                  <a:lnTo>
                    <a:pt x="257" y="459"/>
                  </a:lnTo>
                  <a:lnTo>
                    <a:pt x="258" y="466"/>
                  </a:lnTo>
                  <a:lnTo>
                    <a:pt x="261" y="474"/>
                  </a:lnTo>
                  <a:lnTo>
                    <a:pt x="262" y="479"/>
                  </a:lnTo>
                  <a:lnTo>
                    <a:pt x="262" y="487"/>
                  </a:lnTo>
                  <a:lnTo>
                    <a:pt x="262" y="497"/>
                  </a:lnTo>
                  <a:lnTo>
                    <a:pt x="262" y="507"/>
                  </a:lnTo>
                  <a:lnTo>
                    <a:pt x="262" y="512"/>
                  </a:lnTo>
                  <a:lnTo>
                    <a:pt x="262" y="513"/>
                  </a:lnTo>
                  <a:lnTo>
                    <a:pt x="259" y="516"/>
                  </a:lnTo>
                  <a:lnTo>
                    <a:pt x="258" y="517"/>
                  </a:lnTo>
                  <a:lnTo>
                    <a:pt x="255" y="520"/>
                  </a:lnTo>
                  <a:lnTo>
                    <a:pt x="253" y="522"/>
                  </a:lnTo>
                  <a:lnTo>
                    <a:pt x="251" y="524"/>
                  </a:lnTo>
                  <a:lnTo>
                    <a:pt x="250" y="525"/>
                  </a:lnTo>
                  <a:lnTo>
                    <a:pt x="248" y="526"/>
                  </a:lnTo>
                  <a:lnTo>
                    <a:pt x="246" y="529"/>
                  </a:lnTo>
                  <a:lnTo>
                    <a:pt x="246" y="529"/>
                  </a:lnTo>
                  <a:lnTo>
                    <a:pt x="245" y="530"/>
                  </a:lnTo>
                  <a:lnTo>
                    <a:pt x="263" y="588"/>
                  </a:lnTo>
                  <a:lnTo>
                    <a:pt x="263" y="589"/>
                  </a:lnTo>
                  <a:lnTo>
                    <a:pt x="265" y="592"/>
                  </a:lnTo>
                  <a:lnTo>
                    <a:pt x="267" y="598"/>
                  </a:lnTo>
                  <a:lnTo>
                    <a:pt x="271" y="605"/>
                  </a:lnTo>
                  <a:lnTo>
                    <a:pt x="274" y="611"/>
                  </a:lnTo>
                  <a:lnTo>
                    <a:pt x="275" y="615"/>
                  </a:lnTo>
                  <a:lnTo>
                    <a:pt x="275" y="622"/>
                  </a:lnTo>
                  <a:lnTo>
                    <a:pt x="274" y="632"/>
                  </a:lnTo>
                  <a:lnTo>
                    <a:pt x="272" y="643"/>
                  </a:lnTo>
                  <a:lnTo>
                    <a:pt x="272" y="653"/>
                  </a:lnTo>
                  <a:lnTo>
                    <a:pt x="274" y="662"/>
                  </a:lnTo>
                  <a:lnTo>
                    <a:pt x="276" y="678"/>
                  </a:lnTo>
                  <a:lnTo>
                    <a:pt x="276" y="690"/>
                  </a:lnTo>
                  <a:lnTo>
                    <a:pt x="275" y="710"/>
                  </a:lnTo>
                  <a:lnTo>
                    <a:pt x="272" y="730"/>
                  </a:lnTo>
                  <a:lnTo>
                    <a:pt x="269" y="751"/>
                  </a:lnTo>
                  <a:lnTo>
                    <a:pt x="266" y="771"/>
                  </a:lnTo>
                  <a:lnTo>
                    <a:pt x="265" y="784"/>
                  </a:lnTo>
                  <a:lnTo>
                    <a:pt x="265" y="799"/>
                  </a:lnTo>
                  <a:lnTo>
                    <a:pt x="265" y="812"/>
                  </a:lnTo>
                  <a:lnTo>
                    <a:pt x="266" y="825"/>
                  </a:lnTo>
                  <a:lnTo>
                    <a:pt x="266" y="834"/>
                  </a:lnTo>
                  <a:lnTo>
                    <a:pt x="267" y="836"/>
                  </a:lnTo>
                  <a:lnTo>
                    <a:pt x="267" y="838"/>
                  </a:lnTo>
                  <a:lnTo>
                    <a:pt x="269" y="840"/>
                  </a:lnTo>
                  <a:lnTo>
                    <a:pt x="270" y="844"/>
                  </a:lnTo>
                  <a:lnTo>
                    <a:pt x="271" y="851"/>
                  </a:lnTo>
                  <a:lnTo>
                    <a:pt x="274" y="857"/>
                  </a:lnTo>
                  <a:lnTo>
                    <a:pt x="278" y="869"/>
                  </a:lnTo>
                  <a:lnTo>
                    <a:pt x="282" y="880"/>
                  </a:lnTo>
                  <a:lnTo>
                    <a:pt x="283" y="888"/>
                  </a:lnTo>
                  <a:lnTo>
                    <a:pt x="284" y="891"/>
                  </a:lnTo>
                  <a:lnTo>
                    <a:pt x="284" y="891"/>
                  </a:lnTo>
                  <a:lnTo>
                    <a:pt x="286" y="891"/>
                  </a:lnTo>
                  <a:lnTo>
                    <a:pt x="287" y="893"/>
                  </a:lnTo>
                  <a:lnTo>
                    <a:pt x="291" y="895"/>
                  </a:lnTo>
                  <a:lnTo>
                    <a:pt x="299" y="898"/>
                  </a:lnTo>
                  <a:lnTo>
                    <a:pt x="305" y="901"/>
                  </a:lnTo>
                  <a:lnTo>
                    <a:pt x="309" y="903"/>
                  </a:lnTo>
                  <a:lnTo>
                    <a:pt x="312" y="905"/>
                  </a:lnTo>
                  <a:lnTo>
                    <a:pt x="312" y="907"/>
                  </a:lnTo>
                  <a:lnTo>
                    <a:pt x="313" y="908"/>
                  </a:lnTo>
                  <a:lnTo>
                    <a:pt x="313" y="910"/>
                  </a:lnTo>
                  <a:lnTo>
                    <a:pt x="313" y="910"/>
                  </a:lnTo>
                  <a:lnTo>
                    <a:pt x="313" y="912"/>
                  </a:lnTo>
                  <a:lnTo>
                    <a:pt x="313" y="914"/>
                  </a:lnTo>
                  <a:lnTo>
                    <a:pt x="313" y="915"/>
                  </a:lnTo>
                  <a:lnTo>
                    <a:pt x="309" y="916"/>
                  </a:lnTo>
                  <a:lnTo>
                    <a:pt x="301" y="920"/>
                  </a:lnTo>
                  <a:lnTo>
                    <a:pt x="291" y="922"/>
                  </a:lnTo>
                  <a:lnTo>
                    <a:pt x="282" y="922"/>
                  </a:lnTo>
                  <a:lnTo>
                    <a:pt x="272" y="922"/>
                  </a:lnTo>
                  <a:lnTo>
                    <a:pt x="265" y="920"/>
                  </a:lnTo>
                  <a:lnTo>
                    <a:pt x="259" y="918"/>
                  </a:lnTo>
                  <a:lnTo>
                    <a:pt x="257" y="915"/>
                  </a:lnTo>
                  <a:lnTo>
                    <a:pt x="255" y="910"/>
                  </a:lnTo>
                  <a:lnTo>
                    <a:pt x="254" y="906"/>
                  </a:lnTo>
                  <a:lnTo>
                    <a:pt x="251" y="899"/>
                  </a:lnTo>
                  <a:lnTo>
                    <a:pt x="249" y="895"/>
                  </a:lnTo>
                  <a:lnTo>
                    <a:pt x="246" y="893"/>
                  </a:lnTo>
                  <a:lnTo>
                    <a:pt x="244" y="889"/>
                  </a:lnTo>
                  <a:lnTo>
                    <a:pt x="241" y="886"/>
                  </a:lnTo>
                  <a:lnTo>
                    <a:pt x="238" y="882"/>
                  </a:lnTo>
                  <a:lnTo>
                    <a:pt x="236" y="880"/>
                  </a:lnTo>
                  <a:lnTo>
                    <a:pt x="234" y="880"/>
                  </a:lnTo>
                  <a:lnTo>
                    <a:pt x="234" y="878"/>
                  </a:lnTo>
                  <a:lnTo>
                    <a:pt x="234" y="878"/>
                  </a:lnTo>
                  <a:lnTo>
                    <a:pt x="233" y="880"/>
                  </a:lnTo>
                  <a:lnTo>
                    <a:pt x="233" y="881"/>
                  </a:lnTo>
                  <a:lnTo>
                    <a:pt x="232" y="884"/>
                  </a:lnTo>
                  <a:lnTo>
                    <a:pt x="231" y="891"/>
                  </a:lnTo>
                  <a:lnTo>
                    <a:pt x="231" y="902"/>
                  </a:lnTo>
                  <a:lnTo>
                    <a:pt x="231" y="911"/>
                  </a:lnTo>
                  <a:lnTo>
                    <a:pt x="232" y="915"/>
                  </a:lnTo>
                  <a:lnTo>
                    <a:pt x="227" y="915"/>
                  </a:lnTo>
                  <a:lnTo>
                    <a:pt x="227" y="912"/>
                  </a:lnTo>
                  <a:lnTo>
                    <a:pt x="225" y="906"/>
                  </a:lnTo>
                  <a:lnTo>
                    <a:pt x="225" y="898"/>
                  </a:lnTo>
                  <a:lnTo>
                    <a:pt x="224" y="893"/>
                  </a:lnTo>
                  <a:lnTo>
                    <a:pt x="223" y="889"/>
                  </a:lnTo>
                  <a:lnTo>
                    <a:pt x="221" y="884"/>
                  </a:lnTo>
                  <a:lnTo>
                    <a:pt x="220" y="880"/>
                  </a:lnTo>
                  <a:lnTo>
                    <a:pt x="219" y="876"/>
                  </a:lnTo>
                  <a:lnTo>
                    <a:pt x="219" y="874"/>
                  </a:lnTo>
                  <a:lnTo>
                    <a:pt x="217" y="871"/>
                  </a:lnTo>
                  <a:lnTo>
                    <a:pt x="215" y="868"/>
                  </a:lnTo>
                  <a:lnTo>
                    <a:pt x="212" y="864"/>
                  </a:lnTo>
                  <a:lnTo>
                    <a:pt x="212" y="861"/>
                  </a:lnTo>
                  <a:lnTo>
                    <a:pt x="212" y="857"/>
                  </a:lnTo>
                  <a:lnTo>
                    <a:pt x="212" y="852"/>
                  </a:lnTo>
                  <a:lnTo>
                    <a:pt x="214" y="850"/>
                  </a:lnTo>
                  <a:lnTo>
                    <a:pt x="215" y="847"/>
                  </a:lnTo>
                  <a:lnTo>
                    <a:pt x="217" y="844"/>
                  </a:lnTo>
                  <a:lnTo>
                    <a:pt x="219" y="840"/>
                  </a:lnTo>
                  <a:lnTo>
                    <a:pt x="221" y="838"/>
                  </a:lnTo>
                  <a:lnTo>
                    <a:pt x="224" y="835"/>
                  </a:lnTo>
                  <a:lnTo>
                    <a:pt x="225" y="834"/>
                  </a:lnTo>
                  <a:lnTo>
                    <a:pt x="225" y="833"/>
                  </a:lnTo>
                  <a:lnTo>
                    <a:pt x="225" y="831"/>
                  </a:lnTo>
                  <a:lnTo>
                    <a:pt x="227" y="825"/>
                  </a:lnTo>
                  <a:lnTo>
                    <a:pt x="228" y="816"/>
                  </a:lnTo>
                  <a:lnTo>
                    <a:pt x="229" y="805"/>
                  </a:lnTo>
                  <a:lnTo>
                    <a:pt x="229" y="791"/>
                  </a:lnTo>
                  <a:lnTo>
                    <a:pt x="228" y="774"/>
                  </a:lnTo>
                  <a:lnTo>
                    <a:pt x="228" y="759"/>
                  </a:lnTo>
                  <a:lnTo>
                    <a:pt x="227" y="750"/>
                  </a:lnTo>
                  <a:lnTo>
                    <a:pt x="225" y="745"/>
                  </a:lnTo>
                  <a:lnTo>
                    <a:pt x="224" y="740"/>
                  </a:lnTo>
                  <a:lnTo>
                    <a:pt x="223" y="730"/>
                  </a:lnTo>
                  <a:lnTo>
                    <a:pt x="221" y="717"/>
                  </a:lnTo>
                  <a:lnTo>
                    <a:pt x="220" y="706"/>
                  </a:lnTo>
                  <a:lnTo>
                    <a:pt x="220" y="690"/>
                  </a:lnTo>
                  <a:lnTo>
                    <a:pt x="221" y="674"/>
                  </a:lnTo>
                  <a:lnTo>
                    <a:pt x="223" y="660"/>
                  </a:lnTo>
                  <a:lnTo>
                    <a:pt x="223" y="649"/>
                  </a:lnTo>
                  <a:lnTo>
                    <a:pt x="223" y="645"/>
                  </a:lnTo>
                  <a:lnTo>
                    <a:pt x="223" y="645"/>
                  </a:lnTo>
                  <a:lnTo>
                    <a:pt x="221" y="644"/>
                  </a:lnTo>
                  <a:lnTo>
                    <a:pt x="220" y="641"/>
                  </a:lnTo>
                  <a:lnTo>
                    <a:pt x="219" y="638"/>
                  </a:lnTo>
                  <a:lnTo>
                    <a:pt x="215" y="634"/>
                  </a:lnTo>
                  <a:lnTo>
                    <a:pt x="211" y="627"/>
                  </a:lnTo>
                  <a:lnTo>
                    <a:pt x="204" y="618"/>
                  </a:lnTo>
                  <a:lnTo>
                    <a:pt x="200" y="607"/>
                  </a:lnTo>
                  <a:lnTo>
                    <a:pt x="197" y="601"/>
                  </a:lnTo>
                  <a:lnTo>
                    <a:pt x="194" y="597"/>
                  </a:lnTo>
                  <a:lnTo>
                    <a:pt x="189" y="597"/>
                  </a:lnTo>
                  <a:lnTo>
                    <a:pt x="177" y="598"/>
                  </a:lnTo>
                  <a:lnTo>
                    <a:pt x="162" y="598"/>
                  </a:lnTo>
                  <a:lnTo>
                    <a:pt x="147" y="600"/>
                  </a:lnTo>
                  <a:lnTo>
                    <a:pt x="132" y="600"/>
                  </a:lnTo>
                  <a:lnTo>
                    <a:pt x="122" y="600"/>
                  </a:lnTo>
                  <a:lnTo>
                    <a:pt x="118" y="601"/>
                  </a:lnTo>
                  <a:lnTo>
                    <a:pt x="118" y="601"/>
                  </a:lnTo>
                  <a:lnTo>
                    <a:pt x="118" y="602"/>
                  </a:lnTo>
                  <a:lnTo>
                    <a:pt x="118" y="606"/>
                  </a:lnTo>
                  <a:lnTo>
                    <a:pt x="118" y="613"/>
                  </a:lnTo>
                  <a:lnTo>
                    <a:pt x="118" y="622"/>
                  </a:lnTo>
                  <a:lnTo>
                    <a:pt x="118" y="627"/>
                  </a:lnTo>
                  <a:lnTo>
                    <a:pt x="117" y="628"/>
                  </a:lnTo>
                  <a:lnTo>
                    <a:pt x="117" y="631"/>
                  </a:lnTo>
                  <a:lnTo>
                    <a:pt x="115" y="634"/>
                  </a:lnTo>
                  <a:lnTo>
                    <a:pt x="115" y="638"/>
                  </a:lnTo>
                  <a:lnTo>
                    <a:pt x="114" y="640"/>
                  </a:lnTo>
                  <a:lnTo>
                    <a:pt x="113" y="643"/>
                  </a:lnTo>
                  <a:lnTo>
                    <a:pt x="111" y="645"/>
                  </a:lnTo>
                  <a:lnTo>
                    <a:pt x="110" y="649"/>
                  </a:lnTo>
                  <a:lnTo>
                    <a:pt x="109" y="651"/>
                  </a:lnTo>
                  <a:lnTo>
                    <a:pt x="107" y="652"/>
                  </a:lnTo>
                  <a:lnTo>
                    <a:pt x="107" y="653"/>
                  </a:lnTo>
                  <a:lnTo>
                    <a:pt x="107" y="653"/>
                  </a:lnTo>
                  <a:lnTo>
                    <a:pt x="107" y="656"/>
                  </a:lnTo>
                  <a:lnTo>
                    <a:pt x="109" y="660"/>
                  </a:lnTo>
                  <a:lnTo>
                    <a:pt x="109" y="665"/>
                  </a:lnTo>
                  <a:lnTo>
                    <a:pt x="109" y="673"/>
                  </a:lnTo>
                  <a:lnTo>
                    <a:pt x="109" y="683"/>
                  </a:lnTo>
                  <a:lnTo>
                    <a:pt x="109" y="700"/>
                  </a:lnTo>
                  <a:lnTo>
                    <a:pt x="109" y="721"/>
                  </a:lnTo>
                  <a:lnTo>
                    <a:pt x="109" y="744"/>
                  </a:lnTo>
                  <a:lnTo>
                    <a:pt x="109" y="764"/>
                  </a:lnTo>
                  <a:lnTo>
                    <a:pt x="110" y="782"/>
                  </a:lnTo>
                  <a:lnTo>
                    <a:pt x="110" y="793"/>
                  </a:lnTo>
                  <a:lnTo>
                    <a:pt x="114" y="809"/>
                  </a:lnTo>
                  <a:lnTo>
                    <a:pt x="118" y="823"/>
                  </a:lnTo>
                  <a:lnTo>
                    <a:pt x="123" y="834"/>
                  </a:lnTo>
                  <a:lnTo>
                    <a:pt x="126" y="847"/>
                  </a:lnTo>
                  <a:lnTo>
                    <a:pt x="130" y="860"/>
                  </a:lnTo>
                  <a:lnTo>
                    <a:pt x="132" y="869"/>
                  </a:lnTo>
                  <a:lnTo>
                    <a:pt x="135" y="880"/>
                  </a:lnTo>
                  <a:lnTo>
                    <a:pt x="136" y="888"/>
                  </a:lnTo>
                  <a:lnTo>
                    <a:pt x="136" y="891"/>
                  </a:lnTo>
                  <a:lnTo>
                    <a:pt x="138" y="893"/>
                  </a:lnTo>
                  <a:lnTo>
                    <a:pt x="138" y="894"/>
                  </a:lnTo>
                  <a:lnTo>
                    <a:pt x="139" y="895"/>
                  </a:lnTo>
                  <a:lnTo>
                    <a:pt x="140" y="898"/>
                  </a:lnTo>
                  <a:lnTo>
                    <a:pt x="142" y="901"/>
                  </a:lnTo>
                  <a:lnTo>
                    <a:pt x="143" y="903"/>
                  </a:lnTo>
                  <a:lnTo>
                    <a:pt x="144" y="906"/>
                  </a:lnTo>
                  <a:lnTo>
                    <a:pt x="145" y="908"/>
                  </a:lnTo>
                  <a:lnTo>
                    <a:pt x="145" y="910"/>
                  </a:lnTo>
                  <a:lnTo>
                    <a:pt x="145" y="912"/>
                  </a:lnTo>
                  <a:lnTo>
                    <a:pt x="145" y="915"/>
                  </a:lnTo>
                  <a:lnTo>
                    <a:pt x="145" y="918"/>
                  </a:lnTo>
                  <a:lnTo>
                    <a:pt x="145" y="919"/>
                  </a:lnTo>
                  <a:lnTo>
                    <a:pt x="145" y="920"/>
                  </a:lnTo>
                  <a:lnTo>
                    <a:pt x="145" y="920"/>
                  </a:lnTo>
                  <a:lnTo>
                    <a:pt x="145" y="922"/>
                  </a:lnTo>
                  <a:lnTo>
                    <a:pt x="145" y="923"/>
                  </a:lnTo>
                  <a:lnTo>
                    <a:pt x="144" y="926"/>
                  </a:lnTo>
                  <a:lnTo>
                    <a:pt x="142" y="927"/>
                  </a:lnTo>
                  <a:lnTo>
                    <a:pt x="139" y="928"/>
                  </a:lnTo>
                  <a:lnTo>
                    <a:pt x="132" y="928"/>
                  </a:lnTo>
                  <a:lnTo>
                    <a:pt x="123" y="927"/>
                  </a:lnTo>
                  <a:lnTo>
                    <a:pt x="113" y="926"/>
                  </a:lnTo>
                  <a:lnTo>
                    <a:pt x="105" y="924"/>
                  </a:lnTo>
                  <a:lnTo>
                    <a:pt x="102" y="924"/>
                  </a:lnTo>
                  <a:lnTo>
                    <a:pt x="101" y="923"/>
                  </a:lnTo>
                  <a:lnTo>
                    <a:pt x="101" y="922"/>
                  </a:lnTo>
                  <a:lnTo>
                    <a:pt x="100" y="919"/>
                  </a:lnTo>
                  <a:lnTo>
                    <a:pt x="100" y="919"/>
                  </a:lnTo>
                  <a:lnTo>
                    <a:pt x="100" y="919"/>
                  </a:lnTo>
                  <a:lnTo>
                    <a:pt x="98" y="918"/>
                  </a:lnTo>
                  <a:lnTo>
                    <a:pt x="98" y="916"/>
                  </a:lnTo>
                  <a:lnTo>
                    <a:pt x="98" y="915"/>
                  </a:lnTo>
                  <a:lnTo>
                    <a:pt x="97" y="908"/>
                  </a:lnTo>
                  <a:lnTo>
                    <a:pt x="96" y="899"/>
                  </a:lnTo>
                  <a:lnTo>
                    <a:pt x="94" y="890"/>
                  </a:lnTo>
                  <a:lnTo>
                    <a:pt x="93" y="884"/>
                  </a:lnTo>
                  <a:lnTo>
                    <a:pt x="90" y="880"/>
                  </a:lnTo>
                  <a:lnTo>
                    <a:pt x="89" y="876"/>
                  </a:lnTo>
                  <a:lnTo>
                    <a:pt x="87" y="869"/>
                  </a:lnTo>
                  <a:lnTo>
                    <a:pt x="87" y="864"/>
                  </a:lnTo>
                  <a:lnTo>
                    <a:pt x="88" y="855"/>
                  </a:lnTo>
                  <a:lnTo>
                    <a:pt x="88" y="846"/>
                  </a:lnTo>
                  <a:lnTo>
                    <a:pt x="88" y="842"/>
                  </a:lnTo>
                  <a:lnTo>
                    <a:pt x="89" y="842"/>
                  </a:lnTo>
                  <a:lnTo>
                    <a:pt x="89" y="840"/>
                  </a:lnTo>
                  <a:lnTo>
                    <a:pt x="89" y="839"/>
                  </a:lnTo>
                  <a:lnTo>
                    <a:pt x="89" y="836"/>
                  </a:lnTo>
                  <a:lnTo>
                    <a:pt x="89" y="831"/>
                  </a:lnTo>
                  <a:lnTo>
                    <a:pt x="89" y="821"/>
                  </a:lnTo>
                  <a:lnTo>
                    <a:pt x="85" y="806"/>
                  </a:lnTo>
                  <a:lnTo>
                    <a:pt x="80" y="789"/>
                  </a:lnTo>
                  <a:lnTo>
                    <a:pt x="76" y="776"/>
                  </a:lnTo>
                  <a:lnTo>
                    <a:pt x="71" y="758"/>
                  </a:lnTo>
                  <a:lnTo>
                    <a:pt x="66" y="740"/>
                  </a:lnTo>
                  <a:lnTo>
                    <a:pt x="62" y="720"/>
                  </a:lnTo>
                  <a:lnTo>
                    <a:pt x="59" y="703"/>
                  </a:lnTo>
                  <a:lnTo>
                    <a:pt x="58" y="690"/>
                  </a:lnTo>
                  <a:lnTo>
                    <a:pt x="58" y="674"/>
                  </a:lnTo>
                  <a:lnTo>
                    <a:pt x="59" y="658"/>
                  </a:lnTo>
                  <a:lnTo>
                    <a:pt x="60" y="644"/>
                  </a:lnTo>
                  <a:lnTo>
                    <a:pt x="62" y="634"/>
                  </a:lnTo>
                  <a:lnTo>
                    <a:pt x="62" y="626"/>
                  </a:lnTo>
                  <a:lnTo>
                    <a:pt x="62" y="615"/>
                  </a:lnTo>
                  <a:lnTo>
                    <a:pt x="62" y="607"/>
                  </a:lnTo>
                  <a:lnTo>
                    <a:pt x="62" y="605"/>
                  </a:lnTo>
                  <a:lnTo>
                    <a:pt x="62" y="605"/>
                  </a:lnTo>
                  <a:lnTo>
                    <a:pt x="59" y="605"/>
                  </a:lnTo>
                  <a:lnTo>
                    <a:pt x="56" y="605"/>
                  </a:lnTo>
                  <a:lnTo>
                    <a:pt x="54" y="603"/>
                  </a:lnTo>
                  <a:lnTo>
                    <a:pt x="53" y="603"/>
                  </a:lnTo>
                  <a:lnTo>
                    <a:pt x="53" y="600"/>
                  </a:lnTo>
                  <a:lnTo>
                    <a:pt x="51" y="590"/>
                  </a:lnTo>
                  <a:lnTo>
                    <a:pt x="51" y="579"/>
                  </a:lnTo>
                  <a:lnTo>
                    <a:pt x="50" y="564"/>
                  </a:lnTo>
                  <a:lnTo>
                    <a:pt x="50" y="551"/>
                  </a:lnTo>
                  <a:lnTo>
                    <a:pt x="50" y="542"/>
                  </a:lnTo>
                  <a:lnTo>
                    <a:pt x="50" y="539"/>
                  </a:lnTo>
                  <a:lnTo>
                    <a:pt x="49" y="538"/>
                  </a:lnTo>
                  <a:lnTo>
                    <a:pt x="47" y="538"/>
                  </a:lnTo>
                  <a:lnTo>
                    <a:pt x="46" y="538"/>
                  </a:lnTo>
                  <a:lnTo>
                    <a:pt x="43" y="537"/>
                  </a:lnTo>
                  <a:lnTo>
                    <a:pt x="41" y="534"/>
                  </a:lnTo>
                  <a:lnTo>
                    <a:pt x="38" y="533"/>
                  </a:lnTo>
                  <a:lnTo>
                    <a:pt x="37" y="531"/>
                  </a:lnTo>
                  <a:lnTo>
                    <a:pt x="34" y="530"/>
                  </a:lnTo>
                  <a:lnTo>
                    <a:pt x="34" y="530"/>
                  </a:lnTo>
                  <a:lnTo>
                    <a:pt x="33" y="530"/>
                  </a:lnTo>
                  <a:lnTo>
                    <a:pt x="32" y="530"/>
                  </a:lnTo>
                  <a:lnTo>
                    <a:pt x="30" y="530"/>
                  </a:lnTo>
                  <a:lnTo>
                    <a:pt x="29" y="529"/>
                  </a:lnTo>
                  <a:lnTo>
                    <a:pt x="28" y="529"/>
                  </a:lnTo>
                  <a:lnTo>
                    <a:pt x="26" y="528"/>
                  </a:lnTo>
                  <a:lnTo>
                    <a:pt x="25" y="526"/>
                  </a:lnTo>
                  <a:lnTo>
                    <a:pt x="25" y="526"/>
                  </a:lnTo>
                  <a:lnTo>
                    <a:pt x="24" y="526"/>
                  </a:lnTo>
                  <a:lnTo>
                    <a:pt x="22" y="526"/>
                  </a:lnTo>
                  <a:lnTo>
                    <a:pt x="21" y="526"/>
                  </a:lnTo>
                  <a:lnTo>
                    <a:pt x="20" y="525"/>
                  </a:lnTo>
                  <a:lnTo>
                    <a:pt x="18" y="524"/>
                  </a:lnTo>
                  <a:lnTo>
                    <a:pt x="17" y="522"/>
                  </a:lnTo>
                  <a:lnTo>
                    <a:pt x="17" y="521"/>
                  </a:lnTo>
                  <a:lnTo>
                    <a:pt x="17" y="520"/>
                  </a:lnTo>
                  <a:lnTo>
                    <a:pt x="16" y="521"/>
                  </a:lnTo>
                  <a:lnTo>
                    <a:pt x="15" y="521"/>
                  </a:lnTo>
                  <a:lnTo>
                    <a:pt x="13" y="520"/>
                  </a:lnTo>
                  <a:lnTo>
                    <a:pt x="12" y="520"/>
                  </a:lnTo>
                  <a:lnTo>
                    <a:pt x="11" y="514"/>
                  </a:lnTo>
                  <a:lnTo>
                    <a:pt x="8" y="508"/>
                  </a:lnTo>
                  <a:lnTo>
                    <a:pt x="5" y="501"/>
                  </a:lnTo>
                  <a:lnTo>
                    <a:pt x="5" y="496"/>
                  </a:lnTo>
                  <a:lnTo>
                    <a:pt x="5" y="490"/>
                  </a:lnTo>
                  <a:lnTo>
                    <a:pt x="7" y="480"/>
                  </a:lnTo>
                  <a:lnTo>
                    <a:pt x="8" y="473"/>
                  </a:lnTo>
                  <a:lnTo>
                    <a:pt x="8" y="469"/>
                  </a:lnTo>
                  <a:lnTo>
                    <a:pt x="3" y="465"/>
                  </a:lnTo>
                  <a:lnTo>
                    <a:pt x="3" y="463"/>
                  </a:lnTo>
                  <a:lnTo>
                    <a:pt x="3" y="461"/>
                  </a:lnTo>
                  <a:lnTo>
                    <a:pt x="1" y="457"/>
                  </a:lnTo>
                  <a:lnTo>
                    <a:pt x="1" y="453"/>
                  </a:lnTo>
                  <a:lnTo>
                    <a:pt x="0" y="449"/>
                  </a:lnTo>
                  <a:lnTo>
                    <a:pt x="0" y="440"/>
                  </a:lnTo>
                  <a:lnTo>
                    <a:pt x="0" y="425"/>
                  </a:lnTo>
                  <a:lnTo>
                    <a:pt x="1" y="407"/>
                  </a:lnTo>
                  <a:lnTo>
                    <a:pt x="1" y="394"/>
                  </a:lnTo>
                  <a:lnTo>
                    <a:pt x="3" y="377"/>
                  </a:lnTo>
                  <a:lnTo>
                    <a:pt x="3" y="356"/>
                  </a:lnTo>
                  <a:lnTo>
                    <a:pt x="4" y="334"/>
                  </a:lnTo>
                  <a:lnTo>
                    <a:pt x="5" y="314"/>
                  </a:lnTo>
                  <a:lnTo>
                    <a:pt x="7" y="297"/>
                  </a:lnTo>
                  <a:lnTo>
                    <a:pt x="8" y="284"/>
                  </a:lnTo>
                  <a:lnTo>
                    <a:pt x="11" y="266"/>
                  </a:lnTo>
                  <a:lnTo>
                    <a:pt x="12" y="246"/>
                  </a:lnTo>
                  <a:lnTo>
                    <a:pt x="13" y="225"/>
                  </a:lnTo>
                  <a:lnTo>
                    <a:pt x="15" y="207"/>
                  </a:lnTo>
                  <a:lnTo>
                    <a:pt x="16" y="192"/>
                  </a:lnTo>
                  <a:lnTo>
                    <a:pt x="16" y="182"/>
                  </a:lnTo>
                  <a:lnTo>
                    <a:pt x="16" y="177"/>
                  </a:lnTo>
                  <a:lnTo>
                    <a:pt x="18" y="173"/>
                  </a:lnTo>
                  <a:lnTo>
                    <a:pt x="21" y="166"/>
                  </a:lnTo>
                  <a:lnTo>
                    <a:pt x="26" y="158"/>
                  </a:lnTo>
                  <a:lnTo>
                    <a:pt x="30" y="153"/>
                  </a:lnTo>
                  <a:lnTo>
                    <a:pt x="35" y="149"/>
                  </a:lnTo>
                  <a:lnTo>
                    <a:pt x="45" y="147"/>
                  </a:lnTo>
                  <a:lnTo>
                    <a:pt x="55" y="144"/>
                  </a:lnTo>
                  <a:lnTo>
                    <a:pt x="63" y="143"/>
                  </a:lnTo>
                  <a:lnTo>
                    <a:pt x="66" y="141"/>
                  </a:lnTo>
                  <a:lnTo>
                    <a:pt x="67" y="140"/>
                  </a:lnTo>
                  <a:lnTo>
                    <a:pt x="68" y="139"/>
                  </a:lnTo>
                  <a:lnTo>
                    <a:pt x="70" y="136"/>
                  </a:lnTo>
                  <a:lnTo>
                    <a:pt x="70" y="135"/>
                  </a:lnTo>
                  <a:lnTo>
                    <a:pt x="68" y="134"/>
                  </a:lnTo>
                  <a:lnTo>
                    <a:pt x="67" y="132"/>
                  </a:lnTo>
                  <a:lnTo>
                    <a:pt x="67" y="131"/>
                  </a:lnTo>
                  <a:lnTo>
                    <a:pt x="67" y="128"/>
                  </a:lnTo>
                  <a:lnTo>
                    <a:pt x="68" y="124"/>
                  </a:lnTo>
                  <a:lnTo>
                    <a:pt x="70" y="120"/>
                  </a:lnTo>
                  <a:lnTo>
                    <a:pt x="72" y="118"/>
                  </a:lnTo>
                  <a:lnTo>
                    <a:pt x="73" y="115"/>
                  </a:lnTo>
                  <a:lnTo>
                    <a:pt x="75" y="115"/>
                  </a:lnTo>
                  <a:lnTo>
                    <a:pt x="76" y="114"/>
                  </a:lnTo>
                  <a:lnTo>
                    <a:pt x="77" y="113"/>
                  </a:lnTo>
                  <a:lnTo>
                    <a:pt x="79" y="110"/>
                  </a:lnTo>
                  <a:lnTo>
                    <a:pt x="77" y="107"/>
                  </a:lnTo>
                  <a:lnTo>
                    <a:pt x="77" y="105"/>
                  </a:lnTo>
                  <a:lnTo>
                    <a:pt x="76" y="103"/>
                  </a:lnTo>
                  <a:lnTo>
                    <a:pt x="73" y="101"/>
                  </a:lnTo>
                  <a:lnTo>
                    <a:pt x="72" y="98"/>
                  </a:lnTo>
                  <a:lnTo>
                    <a:pt x="71" y="96"/>
                  </a:lnTo>
                  <a:lnTo>
                    <a:pt x="71" y="92"/>
                  </a:lnTo>
                  <a:lnTo>
                    <a:pt x="72" y="86"/>
                  </a:lnTo>
                  <a:lnTo>
                    <a:pt x="73" y="82"/>
                  </a:lnTo>
                  <a:lnTo>
                    <a:pt x="75" y="80"/>
                  </a:lnTo>
                  <a:lnTo>
                    <a:pt x="76" y="77"/>
                  </a:lnTo>
                  <a:lnTo>
                    <a:pt x="79" y="73"/>
                  </a:lnTo>
                  <a:lnTo>
                    <a:pt x="80" y="71"/>
                  </a:lnTo>
                  <a:lnTo>
                    <a:pt x="80" y="68"/>
                  </a:lnTo>
                  <a:lnTo>
                    <a:pt x="80" y="67"/>
                  </a:lnTo>
                  <a:lnTo>
                    <a:pt x="80" y="64"/>
                  </a:lnTo>
                  <a:lnTo>
                    <a:pt x="80" y="62"/>
                  </a:lnTo>
                  <a:lnTo>
                    <a:pt x="80" y="59"/>
                  </a:lnTo>
                  <a:lnTo>
                    <a:pt x="83" y="55"/>
                  </a:lnTo>
                  <a:lnTo>
                    <a:pt x="84" y="52"/>
                  </a:lnTo>
                  <a:lnTo>
                    <a:pt x="85" y="50"/>
                  </a:lnTo>
                  <a:lnTo>
                    <a:pt x="87" y="50"/>
                  </a:lnTo>
                  <a:lnTo>
                    <a:pt x="87" y="48"/>
                  </a:lnTo>
                  <a:lnTo>
                    <a:pt x="87" y="47"/>
                  </a:lnTo>
                  <a:lnTo>
                    <a:pt x="88" y="46"/>
                  </a:lnTo>
                  <a:lnTo>
                    <a:pt x="89" y="43"/>
                  </a:lnTo>
                  <a:lnTo>
                    <a:pt x="90" y="37"/>
                  </a:lnTo>
                  <a:lnTo>
                    <a:pt x="93" y="29"/>
                  </a:lnTo>
                  <a:lnTo>
                    <a:pt x="97" y="20"/>
                  </a:lnTo>
                  <a:lnTo>
                    <a:pt x="102" y="14"/>
                  </a:lnTo>
                  <a:lnTo>
                    <a:pt x="109" y="10"/>
                  </a:lnTo>
                  <a:lnTo>
                    <a:pt x="115" y="7"/>
                  </a:lnTo>
                  <a:lnTo>
                    <a:pt x="118" y="5"/>
                  </a:lnTo>
                  <a:lnTo>
                    <a:pt x="128" y="0"/>
                  </a:lnTo>
                  <a:lnTo>
                    <a:pt x="139" y="0"/>
                  </a:lnTo>
                  <a:close/>
                </a:path>
              </a:pathLst>
            </a:custGeom>
            <a:solidFill>
              <a:srgbClr val="002CBA"/>
            </a:solidFill>
            <a:ln w="0">
              <a:solidFill>
                <a:schemeClr val="tx1">
                  <a:lumMod val="65000"/>
                  <a:lumOff val="35000"/>
                </a:schemeClr>
              </a:solidFill>
              <a:prstDash val="solid"/>
              <a:round/>
              <a:headEnd/>
              <a:tailEnd/>
            </a:ln>
          </p:spPr>
          <p:txBody>
            <a:bodyPr vert="horz" wrap="square" lIns="68580" tIns="34290" rIns="68580" bIns="34290" numCol="1" anchor="t" anchorCtr="0" compatLnSpc="1">
              <a:prstTxWarp prst="textNoShape">
                <a:avLst/>
              </a:prstTxWarp>
            </a:bodyPr>
            <a:lstStyle/>
            <a:p>
              <a:endParaRPr lang="en-US" sz="1350">
                <a:latin typeface="Proxima Nova Rg" panose="02000506030000020004" pitchFamily="50" charset="0"/>
              </a:endParaRPr>
            </a:p>
          </p:txBody>
        </p:sp>
        <p:sp>
          <p:nvSpPr>
            <p:cNvPr id="21" name="Freeform 156">
              <a:extLst>
                <a:ext uri="{FF2B5EF4-FFF2-40B4-BE49-F238E27FC236}">
                  <a16:creationId xmlns="" xmlns:a16="http://schemas.microsoft.com/office/drawing/2014/main" id="{E0BAEBFC-8737-4E49-AEAD-47072FF00454}"/>
                </a:ext>
              </a:extLst>
            </p:cNvPr>
            <p:cNvSpPr>
              <a:spLocks/>
            </p:cNvSpPr>
            <p:nvPr/>
          </p:nvSpPr>
          <p:spPr bwMode="auto">
            <a:xfrm>
              <a:off x="3894349" y="3092142"/>
              <a:ext cx="74836" cy="149671"/>
            </a:xfrm>
            <a:custGeom>
              <a:avLst/>
              <a:gdLst>
                <a:gd name="T0" fmla="*/ 39 w 40"/>
                <a:gd name="T1" fmla="*/ 0 h 80"/>
                <a:gd name="T2" fmla="*/ 40 w 40"/>
                <a:gd name="T3" fmla="*/ 23 h 80"/>
                <a:gd name="T4" fmla="*/ 40 w 40"/>
                <a:gd name="T5" fmla="*/ 42 h 80"/>
                <a:gd name="T6" fmla="*/ 40 w 40"/>
                <a:gd name="T7" fmla="*/ 61 h 80"/>
                <a:gd name="T8" fmla="*/ 40 w 40"/>
                <a:gd name="T9" fmla="*/ 80 h 80"/>
                <a:gd name="T10" fmla="*/ 0 w 40"/>
                <a:gd name="T11" fmla="*/ 6 h 80"/>
                <a:gd name="T12" fmla="*/ 4 w 40"/>
                <a:gd name="T13" fmla="*/ 7 h 80"/>
                <a:gd name="T14" fmla="*/ 12 w 40"/>
                <a:gd name="T15" fmla="*/ 7 h 80"/>
                <a:gd name="T16" fmla="*/ 22 w 40"/>
                <a:gd name="T17" fmla="*/ 7 h 80"/>
                <a:gd name="T18" fmla="*/ 31 w 40"/>
                <a:gd name="T19" fmla="*/ 6 h 80"/>
                <a:gd name="T20" fmla="*/ 35 w 40"/>
                <a:gd name="T21" fmla="*/ 4 h 80"/>
                <a:gd name="T22" fmla="*/ 38 w 40"/>
                <a:gd name="T23" fmla="*/ 2 h 80"/>
                <a:gd name="T24" fmla="*/ 39 w 40"/>
                <a:gd name="T25" fmla="*/ 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0" h="80">
                  <a:moveTo>
                    <a:pt x="39" y="0"/>
                  </a:moveTo>
                  <a:lnTo>
                    <a:pt x="40" y="23"/>
                  </a:lnTo>
                  <a:lnTo>
                    <a:pt x="40" y="42"/>
                  </a:lnTo>
                  <a:lnTo>
                    <a:pt x="40" y="61"/>
                  </a:lnTo>
                  <a:lnTo>
                    <a:pt x="40" y="80"/>
                  </a:lnTo>
                  <a:lnTo>
                    <a:pt x="0" y="6"/>
                  </a:lnTo>
                  <a:lnTo>
                    <a:pt x="4" y="7"/>
                  </a:lnTo>
                  <a:lnTo>
                    <a:pt x="12" y="7"/>
                  </a:lnTo>
                  <a:lnTo>
                    <a:pt x="22" y="7"/>
                  </a:lnTo>
                  <a:lnTo>
                    <a:pt x="31" y="6"/>
                  </a:lnTo>
                  <a:lnTo>
                    <a:pt x="35" y="4"/>
                  </a:lnTo>
                  <a:lnTo>
                    <a:pt x="38" y="2"/>
                  </a:lnTo>
                  <a:lnTo>
                    <a:pt x="39" y="0"/>
                  </a:lnTo>
                  <a:close/>
                </a:path>
              </a:pathLst>
            </a:custGeom>
            <a:solidFill>
              <a:srgbClr val="EAF0F0"/>
            </a:solidFill>
            <a:ln w="0">
              <a:solidFill>
                <a:srgbClr val="EAF0F0"/>
              </a:solidFill>
              <a:prstDash val="solid"/>
              <a:round/>
              <a:headEnd/>
              <a:tailEnd/>
            </a:ln>
          </p:spPr>
          <p:txBody>
            <a:bodyPr vert="horz" wrap="square" lIns="68580" tIns="34290" rIns="68580" bIns="34290" numCol="1" anchor="t" anchorCtr="0" compatLnSpc="1">
              <a:prstTxWarp prst="textNoShape">
                <a:avLst/>
              </a:prstTxWarp>
            </a:bodyPr>
            <a:lstStyle/>
            <a:p>
              <a:endParaRPr lang="en-US" sz="1350">
                <a:latin typeface="Proxima Nova Rg" panose="02000506030000020004" pitchFamily="50" charset="0"/>
              </a:endParaRPr>
            </a:p>
          </p:txBody>
        </p:sp>
      </p:grpSp>
      <p:pic>
        <p:nvPicPr>
          <p:cNvPr id="48" name="Picture 47">
            <a:extLst>
              <a:ext uri="{FF2B5EF4-FFF2-40B4-BE49-F238E27FC236}">
                <a16:creationId xmlns="" xmlns:a16="http://schemas.microsoft.com/office/drawing/2014/main" id="{F2747C49-E666-4DFA-B5C7-F45F73C80737}"/>
              </a:ext>
            </a:extLst>
          </p:cNvPr>
          <p:cNvPicPr>
            <a:picLocks noChangeAspect="1"/>
          </p:cNvPicPr>
          <p:nvPr/>
        </p:nvPicPr>
        <p:blipFill>
          <a:blip r:embed="rId4"/>
          <a:stretch>
            <a:fillRect/>
          </a:stretch>
        </p:blipFill>
        <p:spPr>
          <a:xfrm>
            <a:off x="3914775" y="2766651"/>
            <a:ext cx="1304234" cy="484534"/>
          </a:xfrm>
          <a:prstGeom prst="rect">
            <a:avLst/>
          </a:prstGeom>
          <a:ln>
            <a:noFill/>
          </a:ln>
          <a:effectLst>
            <a:outerShdw blurRad="292100" dist="139700" dir="2700000" algn="tl" rotWithShape="0">
              <a:srgbClr val="333333">
                <a:alpha val="65000"/>
              </a:srgbClr>
            </a:outerShdw>
          </a:effectLst>
        </p:spPr>
      </p:pic>
      <p:pic>
        <p:nvPicPr>
          <p:cNvPr id="49" name="Picture 48">
            <a:extLst>
              <a:ext uri="{FF2B5EF4-FFF2-40B4-BE49-F238E27FC236}">
                <a16:creationId xmlns="" xmlns:a16="http://schemas.microsoft.com/office/drawing/2014/main" id="{247AAE19-F667-4129-83BC-FFA37CFD2576}"/>
              </a:ext>
            </a:extLst>
          </p:cNvPr>
          <p:cNvPicPr>
            <a:picLocks noChangeAspect="1"/>
          </p:cNvPicPr>
          <p:nvPr/>
        </p:nvPicPr>
        <p:blipFill>
          <a:blip r:embed="rId4"/>
          <a:stretch>
            <a:fillRect/>
          </a:stretch>
        </p:blipFill>
        <p:spPr>
          <a:xfrm>
            <a:off x="6600825" y="2766651"/>
            <a:ext cx="1304234" cy="484534"/>
          </a:xfrm>
          <a:prstGeom prst="rect">
            <a:avLst/>
          </a:prstGeom>
          <a:ln>
            <a:noFill/>
          </a:ln>
          <a:effectLst>
            <a:outerShdw blurRad="292100" dist="139700" dir="2700000" algn="tl" rotWithShape="0">
              <a:srgbClr val="333333">
                <a:alpha val="65000"/>
              </a:srgbClr>
            </a:outerShdw>
          </a:effectLst>
        </p:spPr>
      </p:pic>
      <p:sp>
        <p:nvSpPr>
          <p:cNvPr id="50" name="TextBox 49">
            <a:extLst>
              <a:ext uri="{FF2B5EF4-FFF2-40B4-BE49-F238E27FC236}">
                <a16:creationId xmlns="" xmlns:a16="http://schemas.microsoft.com/office/drawing/2014/main" id="{EB7CE844-C279-4BDD-B8A4-22A61B4196CC}"/>
              </a:ext>
            </a:extLst>
          </p:cNvPr>
          <p:cNvSpPr txBox="1"/>
          <p:nvPr/>
        </p:nvSpPr>
        <p:spPr>
          <a:xfrm>
            <a:off x="4194100" y="2870981"/>
            <a:ext cx="1283989" cy="341632"/>
          </a:xfrm>
          <a:prstGeom prst="rect">
            <a:avLst/>
          </a:prstGeom>
          <a:noFill/>
        </p:spPr>
        <p:txBody>
          <a:bodyPr wrap="square" rtlCol="0">
            <a:spAutoFit/>
          </a:bodyPr>
          <a:lstStyle>
            <a:defPPr>
              <a:defRPr lang="en-US"/>
            </a:defPPr>
            <a:lvl1pPr algn="ctr">
              <a:lnSpc>
                <a:spcPct val="80000"/>
              </a:lnSpc>
              <a:defRPr sz="6000" b="1">
                <a:solidFill>
                  <a:srgbClr val="FFFFFF"/>
                </a:solidFill>
                <a:latin typeface="+mj-lt"/>
                <a:ea typeface="Questrial" panose="020B0906030804020204" pitchFamily="34" charset="0"/>
                <a:cs typeface="Questrial" panose="02000000000000000000" pitchFamily="2" charset="0"/>
              </a:defRPr>
            </a:lvl1pPr>
          </a:lstStyle>
          <a:p>
            <a:pPr algn="l" defTabSz="685800">
              <a:lnSpc>
                <a:spcPct val="90000"/>
              </a:lnSpc>
              <a:defRPr/>
            </a:pPr>
            <a:r>
              <a:rPr lang="en-US" sz="1800" dirty="0">
                <a:solidFill>
                  <a:srgbClr val="002CBA"/>
                </a:solidFill>
                <a:latin typeface="Proxima Nova Rg" panose="02000506030000020004" pitchFamily="50" charset="0"/>
                <a:cs typeface="Arial" panose="020B0604020202020204" pitchFamily="34" charset="0"/>
              </a:rPr>
              <a:t>PNS</a:t>
            </a:r>
          </a:p>
        </p:txBody>
      </p:sp>
      <p:sp>
        <p:nvSpPr>
          <p:cNvPr id="51" name="TextBox 50">
            <a:extLst>
              <a:ext uri="{FF2B5EF4-FFF2-40B4-BE49-F238E27FC236}">
                <a16:creationId xmlns="" xmlns:a16="http://schemas.microsoft.com/office/drawing/2014/main" id="{476B62ED-A1BB-4FE3-A12B-810CC5FEB55D}"/>
              </a:ext>
            </a:extLst>
          </p:cNvPr>
          <p:cNvSpPr txBox="1"/>
          <p:nvPr/>
        </p:nvSpPr>
        <p:spPr>
          <a:xfrm>
            <a:off x="6859905" y="2846485"/>
            <a:ext cx="922220" cy="341632"/>
          </a:xfrm>
          <a:prstGeom prst="rect">
            <a:avLst/>
          </a:prstGeom>
          <a:noFill/>
        </p:spPr>
        <p:txBody>
          <a:bodyPr wrap="square" rtlCol="0">
            <a:spAutoFit/>
          </a:bodyPr>
          <a:lstStyle>
            <a:defPPr>
              <a:defRPr lang="en-US"/>
            </a:defPPr>
            <a:lvl1pPr algn="ctr">
              <a:lnSpc>
                <a:spcPct val="80000"/>
              </a:lnSpc>
              <a:defRPr sz="6000" b="1">
                <a:solidFill>
                  <a:srgbClr val="FFFFFF"/>
                </a:solidFill>
                <a:latin typeface="+mj-lt"/>
                <a:ea typeface="Questrial" panose="020B0906030804020204" pitchFamily="34" charset="0"/>
                <a:cs typeface="Questrial" panose="02000000000000000000" pitchFamily="2" charset="0"/>
              </a:defRPr>
            </a:lvl1pPr>
          </a:lstStyle>
          <a:p>
            <a:pPr algn="l" defTabSz="685800">
              <a:lnSpc>
                <a:spcPct val="90000"/>
              </a:lnSpc>
              <a:defRPr/>
            </a:pPr>
            <a:r>
              <a:rPr lang="en-US" sz="1800" dirty="0">
                <a:solidFill>
                  <a:srgbClr val="002CBA"/>
                </a:solidFill>
                <a:latin typeface="Proxima Nova Rg" panose="02000506030000020004" pitchFamily="50" charset="0"/>
                <a:cs typeface="Arial" panose="020B0604020202020204" pitchFamily="34" charset="0"/>
              </a:rPr>
              <a:t>PPPK</a:t>
            </a:r>
          </a:p>
        </p:txBody>
      </p:sp>
      <p:pic>
        <p:nvPicPr>
          <p:cNvPr id="53" name="Picture 52">
            <a:extLst>
              <a:ext uri="{FF2B5EF4-FFF2-40B4-BE49-F238E27FC236}">
                <a16:creationId xmlns="" xmlns:a16="http://schemas.microsoft.com/office/drawing/2014/main" id="{F4B79E2C-7506-4475-9A61-E617F280388D}"/>
              </a:ext>
            </a:extLst>
          </p:cNvPr>
          <p:cNvPicPr>
            <a:picLocks noChangeAspect="1"/>
          </p:cNvPicPr>
          <p:nvPr/>
        </p:nvPicPr>
        <p:blipFill rotWithShape="1">
          <a:blip r:embed="rId5" cstate="email">
            <a:duotone>
              <a:schemeClr val="accent1">
                <a:shade val="45000"/>
                <a:satMod val="135000"/>
              </a:schemeClr>
              <a:prstClr val="white"/>
            </a:duotone>
            <a:extLst>
              <a:ext uri="{28A0092B-C50C-407E-A947-70E740481C1C}">
                <a14:useLocalDpi xmlns:a14="http://schemas.microsoft.com/office/drawing/2010/main"/>
              </a:ext>
            </a:extLst>
          </a:blip>
          <a:srcRect/>
          <a:stretch/>
        </p:blipFill>
        <p:spPr>
          <a:xfrm>
            <a:off x="5255418" y="1510521"/>
            <a:ext cx="1204238" cy="704320"/>
          </a:xfrm>
          <a:prstGeom prst="rect">
            <a:avLst/>
          </a:prstGeom>
        </p:spPr>
      </p:pic>
      <p:sp>
        <p:nvSpPr>
          <p:cNvPr id="54" name="TextBox 53">
            <a:extLst>
              <a:ext uri="{FF2B5EF4-FFF2-40B4-BE49-F238E27FC236}">
                <a16:creationId xmlns="" xmlns:a16="http://schemas.microsoft.com/office/drawing/2014/main" id="{AF657F33-0E6F-41F7-BF7A-44C9C0112147}"/>
              </a:ext>
            </a:extLst>
          </p:cNvPr>
          <p:cNvSpPr txBox="1"/>
          <p:nvPr/>
        </p:nvSpPr>
        <p:spPr>
          <a:xfrm>
            <a:off x="5232817" y="2201087"/>
            <a:ext cx="1283989" cy="341632"/>
          </a:xfrm>
          <a:prstGeom prst="rect">
            <a:avLst/>
          </a:prstGeom>
          <a:noFill/>
        </p:spPr>
        <p:txBody>
          <a:bodyPr wrap="square" rtlCol="0">
            <a:spAutoFit/>
          </a:bodyPr>
          <a:lstStyle>
            <a:defPPr>
              <a:defRPr lang="en-US"/>
            </a:defPPr>
            <a:lvl1pPr algn="ctr">
              <a:lnSpc>
                <a:spcPct val="80000"/>
              </a:lnSpc>
              <a:defRPr sz="6000" b="1">
                <a:solidFill>
                  <a:srgbClr val="FFFFFF"/>
                </a:solidFill>
                <a:latin typeface="+mj-lt"/>
                <a:ea typeface="Questrial" panose="020B0906030804020204" pitchFamily="34" charset="0"/>
                <a:cs typeface="Questrial" panose="02000000000000000000" pitchFamily="2" charset="0"/>
              </a:defRPr>
            </a:lvl1pPr>
          </a:lstStyle>
          <a:p>
            <a:pPr defTabSz="685800">
              <a:lnSpc>
                <a:spcPct val="90000"/>
              </a:lnSpc>
              <a:defRPr/>
            </a:pPr>
            <a:r>
              <a:rPr lang="en-US" sz="1800" spc="225" dirty="0">
                <a:solidFill>
                  <a:srgbClr val="002CBA"/>
                </a:solidFill>
                <a:latin typeface="Proxima Nova Rg" panose="02000506030000020004" pitchFamily="50" charset="0"/>
                <a:cs typeface="Arial" panose="020B0604020202020204" pitchFamily="34" charset="0"/>
              </a:rPr>
              <a:t>ASN</a:t>
            </a:r>
          </a:p>
        </p:txBody>
      </p:sp>
      <p:cxnSp>
        <p:nvCxnSpPr>
          <p:cNvPr id="56" name="Connector: Elbow 55">
            <a:extLst>
              <a:ext uri="{FF2B5EF4-FFF2-40B4-BE49-F238E27FC236}">
                <a16:creationId xmlns="" xmlns:a16="http://schemas.microsoft.com/office/drawing/2014/main" id="{70903704-C399-40E8-9C3C-F2A775FA2288}"/>
              </a:ext>
            </a:extLst>
          </p:cNvPr>
          <p:cNvCxnSpPr>
            <a:stCxn id="54" idx="2"/>
            <a:endCxn id="48" idx="0"/>
          </p:cNvCxnSpPr>
          <p:nvPr/>
        </p:nvCxnSpPr>
        <p:spPr>
          <a:xfrm rot="5400000">
            <a:off x="5108886" y="2000725"/>
            <a:ext cx="223932" cy="1307920"/>
          </a:xfrm>
          <a:prstGeom prst="bentConnector3">
            <a:avLst/>
          </a:prstGeom>
          <a:ln>
            <a:solidFill>
              <a:srgbClr val="00C89F"/>
            </a:solidFill>
          </a:ln>
        </p:spPr>
        <p:style>
          <a:lnRef idx="1">
            <a:schemeClr val="accent1"/>
          </a:lnRef>
          <a:fillRef idx="0">
            <a:schemeClr val="accent1"/>
          </a:fillRef>
          <a:effectRef idx="0">
            <a:schemeClr val="accent1"/>
          </a:effectRef>
          <a:fontRef idx="minor">
            <a:schemeClr val="tx1"/>
          </a:fontRef>
        </p:style>
      </p:cxnSp>
      <p:cxnSp>
        <p:nvCxnSpPr>
          <p:cNvPr id="57" name="Connector: Elbow 56">
            <a:extLst>
              <a:ext uri="{FF2B5EF4-FFF2-40B4-BE49-F238E27FC236}">
                <a16:creationId xmlns="" xmlns:a16="http://schemas.microsoft.com/office/drawing/2014/main" id="{679B6F4E-356A-482C-B123-E8FB407CE02D}"/>
              </a:ext>
            </a:extLst>
          </p:cNvPr>
          <p:cNvCxnSpPr>
            <a:cxnSpLocks/>
            <a:stCxn id="54" idx="2"/>
            <a:endCxn id="49" idx="0"/>
          </p:cNvCxnSpPr>
          <p:nvPr/>
        </p:nvCxnSpPr>
        <p:spPr>
          <a:xfrm rot="16200000" flipH="1">
            <a:off x="6451911" y="1965620"/>
            <a:ext cx="223932" cy="1378130"/>
          </a:xfrm>
          <a:prstGeom prst="bentConnector3">
            <a:avLst>
              <a:gd name="adj1" fmla="val 50000"/>
            </a:avLst>
          </a:prstGeom>
          <a:ln>
            <a:solidFill>
              <a:srgbClr val="00C89F"/>
            </a:solidFill>
          </a:ln>
        </p:spPr>
        <p:style>
          <a:lnRef idx="1">
            <a:schemeClr val="accent1"/>
          </a:lnRef>
          <a:fillRef idx="0">
            <a:schemeClr val="accent1"/>
          </a:fillRef>
          <a:effectRef idx="0">
            <a:schemeClr val="accent1"/>
          </a:effectRef>
          <a:fontRef idx="minor">
            <a:schemeClr val="tx1"/>
          </a:fontRef>
        </p:style>
      </p:cxnSp>
      <p:sp>
        <p:nvSpPr>
          <p:cNvPr id="61" name="TextBox 60">
            <a:extLst>
              <a:ext uri="{FF2B5EF4-FFF2-40B4-BE49-F238E27FC236}">
                <a16:creationId xmlns="" xmlns:a16="http://schemas.microsoft.com/office/drawing/2014/main" id="{7285378E-6ACF-4FE8-A675-62A9A3A18169}"/>
              </a:ext>
            </a:extLst>
          </p:cNvPr>
          <p:cNvSpPr txBox="1"/>
          <p:nvPr/>
        </p:nvSpPr>
        <p:spPr>
          <a:xfrm>
            <a:off x="3698073" y="3693922"/>
            <a:ext cx="1829150" cy="701731"/>
          </a:xfrm>
          <a:prstGeom prst="rect">
            <a:avLst/>
          </a:prstGeom>
          <a:noFill/>
        </p:spPr>
        <p:txBody>
          <a:bodyPr wrap="square" rtlCol="0">
            <a:spAutoFit/>
          </a:bodyPr>
          <a:lstStyle>
            <a:defPPr>
              <a:defRPr lang="en-US"/>
            </a:defPPr>
            <a:lvl1pPr algn="ctr">
              <a:lnSpc>
                <a:spcPct val="80000"/>
              </a:lnSpc>
              <a:defRPr sz="6000" b="1">
                <a:solidFill>
                  <a:srgbClr val="FFFFFF"/>
                </a:solidFill>
                <a:latin typeface="+mj-lt"/>
                <a:ea typeface="Questrial" panose="020B0906030804020204" pitchFamily="34" charset="0"/>
                <a:cs typeface="Questrial" panose="02000000000000000000" pitchFamily="2" charset="0"/>
              </a:defRPr>
            </a:lvl1pPr>
          </a:lstStyle>
          <a:p>
            <a:pPr marL="214313" indent="-214313" algn="l" defTabSz="685800">
              <a:lnSpc>
                <a:spcPct val="110000"/>
              </a:lnSpc>
              <a:buFont typeface="Wingdings" panose="05000000000000000000" pitchFamily="2" charset="2"/>
              <a:buChar char="§"/>
              <a:defRPr/>
            </a:pPr>
            <a:r>
              <a:rPr lang="en-US" sz="1200" dirty="0">
                <a:solidFill>
                  <a:schemeClr val="tx1"/>
                </a:solidFill>
                <a:latin typeface="Proxima Nova Rg" panose="02000506030000020004" pitchFamily="50" charset="0"/>
                <a:cs typeface="Arial" panose="020B0604020202020204" pitchFamily="34" charset="0"/>
              </a:rPr>
              <a:t>J. PIMPINAN TINGGI</a:t>
            </a:r>
          </a:p>
          <a:p>
            <a:pPr marL="214313" indent="-214313" algn="l" defTabSz="685800">
              <a:lnSpc>
                <a:spcPct val="110000"/>
              </a:lnSpc>
              <a:buFont typeface="Wingdings" panose="05000000000000000000" pitchFamily="2" charset="2"/>
              <a:buChar char="§"/>
              <a:defRPr/>
            </a:pPr>
            <a:r>
              <a:rPr lang="en-US" sz="1200" dirty="0">
                <a:solidFill>
                  <a:schemeClr val="tx1"/>
                </a:solidFill>
                <a:latin typeface="Proxima Nova Rg" panose="02000506030000020004" pitchFamily="50" charset="0"/>
                <a:cs typeface="Arial" panose="020B0604020202020204" pitchFamily="34" charset="0"/>
              </a:rPr>
              <a:t>J. FUNGSIONAL</a:t>
            </a:r>
          </a:p>
          <a:p>
            <a:pPr marL="214313" indent="-214313" algn="l" defTabSz="685800">
              <a:lnSpc>
                <a:spcPct val="110000"/>
              </a:lnSpc>
              <a:buFont typeface="Wingdings" panose="05000000000000000000" pitchFamily="2" charset="2"/>
              <a:buChar char="§"/>
              <a:defRPr/>
            </a:pPr>
            <a:r>
              <a:rPr lang="en-US" sz="1200" dirty="0">
                <a:solidFill>
                  <a:schemeClr val="tx1"/>
                </a:solidFill>
                <a:latin typeface="Proxima Nova Rg" panose="02000506030000020004" pitchFamily="50" charset="0"/>
                <a:cs typeface="Arial" panose="020B0604020202020204" pitchFamily="34" charset="0"/>
              </a:rPr>
              <a:t>J. ADMINISTRASI</a:t>
            </a:r>
          </a:p>
        </p:txBody>
      </p:sp>
      <p:sp>
        <p:nvSpPr>
          <p:cNvPr id="62" name="TextBox 61">
            <a:extLst>
              <a:ext uri="{FF2B5EF4-FFF2-40B4-BE49-F238E27FC236}">
                <a16:creationId xmlns="" xmlns:a16="http://schemas.microsoft.com/office/drawing/2014/main" id="{0741593E-23B0-4B4E-9128-76737BAC6BC7}"/>
              </a:ext>
            </a:extLst>
          </p:cNvPr>
          <p:cNvSpPr txBox="1"/>
          <p:nvPr/>
        </p:nvSpPr>
        <p:spPr>
          <a:xfrm>
            <a:off x="6172200" y="3674872"/>
            <a:ext cx="2066655" cy="701731"/>
          </a:xfrm>
          <a:prstGeom prst="rect">
            <a:avLst/>
          </a:prstGeom>
          <a:noFill/>
        </p:spPr>
        <p:txBody>
          <a:bodyPr wrap="square" rtlCol="0">
            <a:spAutoFit/>
          </a:bodyPr>
          <a:lstStyle>
            <a:defPPr>
              <a:defRPr lang="en-US"/>
            </a:defPPr>
            <a:lvl1pPr algn="ctr">
              <a:lnSpc>
                <a:spcPct val="80000"/>
              </a:lnSpc>
              <a:defRPr sz="6000" b="1">
                <a:solidFill>
                  <a:srgbClr val="FFFFFF"/>
                </a:solidFill>
                <a:latin typeface="+mj-lt"/>
                <a:ea typeface="Questrial" panose="020B0906030804020204" pitchFamily="34" charset="0"/>
                <a:cs typeface="Questrial" panose="02000000000000000000" pitchFamily="2" charset="0"/>
              </a:defRPr>
            </a:lvl1pPr>
          </a:lstStyle>
          <a:p>
            <a:pPr marL="214313" indent="-214313" algn="l" defTabSz="685800">
              <a:lnSpc>
                <a:spcPct val="110000"/>
              </a:lnSpc>
              <a:buFont typeface="Wingdings" panose="05000000000000000000" pitchFamily="2" charset="2"/>
              <a:buChar char="§"/>
              <a:defRPr/>
            </a:pPr>
            <a:r>
              <a:rPr lang="en-US" sz="1200" dirty="0">
                <a:solidFill>
                  <a:schemeClr val="tx1"/>
                </a:solidFill>
                <a:latin typeface="Proxima Nova Rg" panose="02000506030000020004" pitchFamily="50" charset="0"/>
                <a:cs typeface="Arial" panose="020B0604020202020204" pitchFamily="34" charset="0"/>
              </a:rPr>
              <a:t>J. PIMPINAN TINGGI (UTAMA &amp; MADYA)</a:t>
            </a:r>
          </a:p>
          <a:p>
            <a:pPr marL="214313" indent="-214313" algn="l" defTabSz="685800">
              <a:lnSpc>
                <a:spcPct val="110000"/>
              </a:lnSpc>
              <a:buFont typeface="Wingdings" panose="05000000000000000000" pitchFamily="2" charset="2"/>
              <a:buChar char="§"/>
              <a:defRPr/>
            </a:pPr>
            <a:r>
              <a:rPr lang="en-US" sz="1200" dirty="0">
                <a:solidFill>
                  <a:schemeClr val="tx1"/>
                </a:solidFill>
                <a:latin typeface="Proxima Nova Rg" panose="02000506030000020004" pitchFamily="50" charset="0"/>
                <a:cs typeface="Arial" panose="020B0604020202020204" pitchFamily="34" charset="0"/>
              </a:rPr>
              <a:t>J. FUNGSIONAL</a:t>
            </a:r>
          </a:p>
        </p:txBody>
      </p:sp>
      <p:sp>
        <p:nvSpPr>
          <p:cNvPr id="65" name="Rectangle 64">
            <a:extLst>
              <a:ext uri="{FF2B5EF4-FFF2-40B4-BE49-F238E27FC236}">
                <a16:creationId xmlns="" xmlns:a16="http://schemas.microsoft.com/office/drawing/2014/main" id="{8EE39CB7-DE55-4F34-BEC7-E66B67C22BC3}"/>
              </a:ext>
            </a:extLst>
          </p:cNvPr>
          <p:cNvSpPr/>
          <p:nvPr/>
        </p:nvSpPr>
        <p:spPr>
          <a:xfrm>
            <a:off x="3581400" y="3607111"/>
            <a:ext cx="1974398" cy="782125"/>
          </a:xfrm>
          <a:prstGeom prst="rect">
            <a:avLst/>
          </a:prstGeom>
          <a:noFill/>
          <a:ln>
            <a:solidFill>
              <a:srgbClr val="00C89F"/>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latin typeface="Proxima Nova Rg" panose="02000506030000020004" pitchFamily="50" charset="0"/>
            </a:endParaRPr>
          </a:p>
        </p:txBody>
      </p:sp>
      <p:sp>
        <p:nvSpPr>
          <p:cNvPr id="66" name="Rectangle 65">
            <a:extLst>
              <a:ext uri="{FF2B5EF4-FFF2-40B4-BE49-F238E27FC236}">
                <a16:creationId xmlns="" xmlns:a16="http://schemas.microsoft.com/office/drawing/2014/main" id="{CF758D92-F19F-4A35-AB9D-3CB87E24E51E}"/>
              </a:ext>
            </a:extLst>
          </p:cNvPr>
          <p:cNvSpPr/>
          <p:nvPr/>
        </p:nvSpPr>
        <p:spPr>
          <a:xfrm>
            <a:off x="6160911" y="3605941"/>
            <a:ext cx="2195307" cy="782125"/>
          </a:xfrm>
          <a:prstGeom prst="rect">
            <a:avLst/>
          </a:prstGeom>
          <a:noFill/>
          <a:ln>
            <a:solidFill>
              <a:srgbClr val="00C89F"/>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latin typeface="Proxima Nova Rg" panose="02000506030000020004" pitchFamily="50" charset="0"/>
            </a:endParaRPr>
          </a:p>
        </p:txBody>
      </p:sp>
      <p:cxnSp>
        <p:nvCxnSpPr>
          <p:cNvPr id="69" name="Straight Connector 68">
            <a:extLst>
              <a:ext uri="{FF2B5EF4-FFF2-40B4-BE49-F238E27FC236}">
                <a16:creationId xmlns="" xmlns:a16="http://schemas.microsoft.com/office/drawing/2014/main" id="{44B6E104-9B10-46DD-B860-6CA1C1BC53CA}"/>
              </a:ext>
            </a:extLst>
          </p:cNvPr>
          <p:cNvCxnSpPr>
            <a:stCxn id="48" idx="2"/>
            <a:endCxn id="65" idx="0"/>
          </p:cNvCxnSpPr>
          <p:nvPr/>
        </p:nvCxnSpPr>
        <p:spPr>
          <a:xfrm>
            <a:off x="4566892" y="3251185"/>
            <a:ext cx="1707" cy="355926"/>
          </a:xfrm>
          <a:prstGeom prst="line">
            <a:avLst/>
          </a:prstGeom>
          <a:ln>
            <a:solidFill>
              <a:srgbClr val="00C89F"/>
            </a:solidFill>
          </a:ln>
        </p:spPr>
        <p:style>
          <a:lnRef idx="1">
            <a:schemeClr val="accent1"/>
          </a:lnRef>
          <a:fillRef idx="0">
            <a:schemeClr val="accent1"/>
          </a:fillRef>
          <a:effectRef idx="0">
            <a:schemeClr val="accent1"/>
          </a:effectRef>
          <a:fontRef idx="minor">
            <a:schemeClr val="tx1"/>
          </a:fontRef>
        </p:style>
      </p:cxnSp>
      <p:cxnSp>
        <p:nvCxnSpPr>
          <p:cNvPr id="70" name="Straight Connector 69">
            <a:extLst>
              <a:ext uri="{FF2B5EF4-FFF2-40B4-BE49-F238E27FC236}">
                <a16:creationId xmlns="" xmlns:a16="http://schemas.microsoft.com/office/drawing/2014/main" id="{3B619E37-7440-48D0-9116-F88D275656EF}"/>
              </a:ext>
            </a:extLst>
          </p:cNvPr>
          <p:cNvCxnSpPr>
            <a:cxnSpLocks/>
            <a:stCxn id="49" idx="2"/>
            <a:endCxn id="66" idx="0"/>
          </p:cNvCxnSpPr>
          <p:nvPr/>
        </p:nvCxnSpPr>
        <p:spPr>
          <a:xfrm>
            <a:off x="7252942" y="3251185"/>
            <a:ext cx="5623" cy="354756"/>
          </a:xfrm>
          <a:prstGeom prst="line">
            <a:avLst/>
          </a:prstGeom>
          <a:ln>
            <a:solidFill>
              <a:srgbClr val="00C89F"/>
            </a:solidFill>
          </a:ln>
        </p:spPr>
        <p:style>
          <a:lnRef idx="1">
            <a:schemeClr val="accent1"/>
          </a:lnRef>
          <a:fillRef idx="0">
            <a:schemeClr val="accent1"/>
          </a:fillRef>
          <a:effectRef idx="0">
            <a:schemeClr val="accent1"/>
          </a:effectRef>
          <a:fontRef idx="minor">
            <a:schemeClr val="tx1"/>
          </a:fontRef>
        </p:style>
      </p:cxnSp>
      <p:sp>
        <p:nvSpPr>
          <p:cNvPr id="76" name="TextBox 75">
            <a:extLst>
              <a:ext uri="{FF2B5EF4-FFF2-40B4-BE49-F238E27FC236}">
                <a16:creationId xmlns="" xmlns:a16="http://schemas.microsoft.com/office/drawing/2014/main" id="{9D82926A-7839-45B0-BEB1-C5F974695BAB}"/>
              </a:ext>
            </a:extLst>
          </p:cNvPr>
          <p:cNvSpPr txBox="1"/>
          <p:nvPr/>
        </p:nvSpPr>
        <p:spPr>
          <a:xfrm>
            <a:off x="3698073" y="4922647"/>
            <a:ext cx="4471527" cy="701731"/>
          </a:xfrm>
          <a:prstGeom prst="rect">
            <a:avLst/>
          </a:prstGeom>
          <a:noFill/>
        </p:spPr>
        <p:txBody>
          <a:bodyPr wrap="square" rtlCol="0">
            <a:spAutoFit/>
          </a:bodyPr>
          <a:lstStyle>
            <a:defPPr>
              <a:defRPr lang="en-US"/>
            </a:defPPr>
            <a:lvl1pPr algn="ctr">
              <a:lnSpc>
                <a:spcPct val="80000"/>
              </a:lnSpc>
              <a:defRPr sz="6000" b="1">
                <a:solidFill>
                  <a:srgbClr val="FFFFFF"/>
                </a:solidFill>
                <a:latin typeface="+mj-lt"/>
                <a:ea typeface="Questrial" panose="020B0906030804020204" pitchFamily="34" charset="0"/>
                <a:cs typeface="Questrial" panose="02000000000000000000" pitchFamily="2" charset="0"/>
              </a:defRPr>
            </a:lvl1pPr>
          </a:lstStyle>
          <a:p>
            <a:pPr lvl="0" algn="l">
              <a:lnSpc>
                <a:spcPct val="110000"/>
              </a:lnSpc>
              <a:defRPr/>
            </a:pPr>
            <a:r>
              <a:rPr lang="en-US" sz="1200" dirty="0" err="1">
                <a:solidFill>
                  <a:schemeClr val="tx1"/>
                </a:solidFill>
                <a:latin typeface="Proxima Nova Rg" panose="02000506030000020004" pitchFamily="50" charset="0"/>
                <a:cs typeface="Arial" panose="020B0604020202020204" pitchFamily="34" charset="0"/>
              </a:rPr>
              <a:t>Selain</a:t>
            </a:r>
            <a:r>
              <a:rPr lang="en-US" sz="1200" dirty="0">
                <a:solidFill>
                  <a:schemeClr val="tx1"/>
                </a:solidFill>
                <a:latin typeface="Proxima Nova Rg" panose="02000506030000020004" pitchFamily="50" charset="0"/>
                <a:cs typeface="Arial" panose="020B0604020202020204" pitchFamily="34" charset="0"/>
              </a:rPr>
              <a:t> JPT </a:t>
            </a:r>
            <a:r>
              <a:rPr lang="en-US" sz="1200" dirty="0" err="1">
                <a:solidFill>
                  <a:schemeClr val="tx1"/>
                </a:solidFill>
                <a:latin typeface="Proxima Nova Rg" panose="02000506030000020004" pitchFamily="50" charset="0"/>
                <a:cs typeface="Arial" panose="020B0604020202020204" pitchFamily="34" charset="0"/>
              </a:rPr>
              <a:t>dan</a:t>
            </a:r>
            <a:r>
              <a:rPr lang="en-US" sz="1200" dirty="0">
                <a:solidFill>
                  <a:schemeClr val="tx1"/>
                </a:solidFill>
                <a:latin typeface="Proxima Nova Rg" panose="02000506030000020004" pitchFamily="50" charset="0"/>
                <a:cs typeface="Arial" panose="020B0604020202020204" pitchFamily="34" charset="0"/>
              </a:rPr>
              <a:t> JF, </a:t>
            </a:r>
            <a:r>
              <a:rPr lang="en-US" sz="1200" dirty="0" err="1">
                <a:solidFill>
                  <a:schemeClr val="tx1"/>
                </a:solidFill>
                <a:latin typeface="Proxima Nova Rg" panose="02000506030000020004" pitchFamily="50" charset="0"/>
                <a:cs typeface="Arial" panose="020B0604020202020204" pitchFamily="34" charset="0"/>
              </a:rPr>
              <a:t>Menteri</a:t>
            </a:r>
            <a:r>
              <a:rPr lang="en-US" sz="1200" dirty="0">
                <a:solidFill>
                  <a:schemeClr val="tx1"/>
                </a:solidFill>
                <a:latin typeface="Proxima Nova Rg" panose="02000506030000020004" pitchFamily="50" charset="0"/>
                <a:cs typeface="Arial" panose="020B0604020202020204" pitchFamily="34" charset="0"/>
              </a:rPr>
              <a:t> </a:t>
            </a:r>
            <a:r>
              <a:rPr lang="en-US" sz="1200" dirty="0" err="1">
                <a:solidFill>
                  <a:schemeClr val="tx1"/>
                </a:solidFill>
                <a:latin typeface="Proxima Nova Rg" panose="02000506030000020004" pitchFamily="50" charset="0"/>
                <a:cs typeface="Arial" panose="020B0604020202020204" pitchFamily="34" charset="0"/>
              </a:rPr>
              <a:t>dapat</a:t>
            </a:r>
            <a:r>
              <a:rPr lang="en-US" sz="1200" dirty="0">
                <a:solidFill>
                  <a:schemeClr val="tx1"/>
                </a:solidFill>
                <a:latin typeface="Proxima Nova Rg" panose="02000506030000020004" pitchFamily="50" charset="0"/>
                <a:cs typeface="Arial" panose="020B0604020202020204" pitchFamily="34" charset="0"/>
              </a:rPr>
              <a:t> </a:t>
            </a:r>
            <a:r>
              <a:rPr lang="en-US" sz="1200" dirty="0" err="1">
                <a:solidFill>
                  <a:schemeClr val="tx1"/>
                </a:solidFill>
                <a:latin typeface="Proxima Nova Rg" panose="02000506030000020004" pitchFamily="50" charset="0"/>
                <a:cs typeface="Arial" panose="020B0604020202020204" pitchFamily="34" charset="0"/>
              </a:rPr>
              <a:t>menetapkan</a:t>
            </a:r>
            <a:r>
              <a:rPr lang="en-US" sz="1200" dirty="0">
                <a:solidFill>
                  <a:schemeClr val="tx1"/>
                </a:solidFill>
                <a:latin typeface="Proxima Nova Rg" panose="02000506030000020004" pitchFamily="50" charset="0"/>
                <a:cs typeface="Arial" panose="020B0604020202020204" pitchFamily="34" charset="0"/>
              </a:rPr>
              <a:t> </a:t>
            </a:r>
            <a:r>
              <a:rPr lang="en-US" sz="1200" dirty="0" err="1">
                <a:solidFill>
                  <a:schemeClr val="tx1"/>
                </a:solidFill>
                <a:latin typeface="Proxima Nova Rg" panose="02000506030000020004" pitchFamily="50" charset="0"/>
                <a:cs typeface="Arial" panose="020B0604020202020204" pitchFamily="34" charset="0"/>
              </a:rPr>
              <a:t>Jabatan</a:t>
            </a:r>
            <a:r>
              <a:rPr lang="en-US" sz="1200" dirty="0">
                <a:solidFill>
                  <a:schemeClr val="tx1"/>
                </a:solidFill>
                <a:latin typeface="Proxima Nova Rg" panose="02000506030000020004" pitchFamily="50" charset="0"/>
                <a:cs typeface="Arial" panose="020B0604020202020204" pitchFamily="34" charset="0"/>
              </a:rPr>
              <a:t> lain yang </a:t>
            </a:r>
            <a:r>
              <a:rPr lang="en-US" sz="1200" dirty="0" err="1">
                <a:solidFill>
                  <a:schemeClr val="tx1"/>
                </a:solidFill>
                <a:latin typeface="Proxima Nova Rg" panose="02000506030000020004" pitchFamily="50" charset="0"/>
                <a:cs typeface="Arial" panose="020B0604020202020204" pitchFamily="34" charset="0"/>
              </a:rPr>
              <a:t>dapat</a:t>
            </a:r>
            <a:r>
              <a:rPr lang="en-US" sz="1200" dirty="0">
                <a:solidFill>
                  <a:schemeClr val="tx1"/>
                </a:solidFill>
                <a:latin typeface="Proxima Nova Rg" panose="02000506030000020004" pitchFamily="50" charset="0"/>
                <a:cs typeface="Arial" panose="020B0604020202020204" pitchFamily="34" charset="0"/>
              </a:rPr>
              <a:t> </a:t>
            </a:r>
            <a:r>
              <a:rPr lang="en-US" sz="1200" dirty="0" err="1">
                <a:solidFill>
                  <a:schemeClr val="tx1"/>
                </a:solidFill>
                <a:latin typeface="Proxima Nova Rg" panose="02000506030000020004" pitchFamily="50" charset="0"/>
                <a:cs typeface="Arial" panose="020B0604020202020204" pitchFamily="34" charset="0"/>
              </a:rPr>
              <a:t>diisi</a:t>
            </a:r>
            <a:r>
              <a:rPr lang="en-US" sz="1200" dirty="0">
                <a:solidFill>
                  <a:schemeClr val="tx1"/>
                </a:solidFill>
                <a:latin typeface="Proxima Nova Rg" panose="02000506030000020004" pitchFamily="50" charset="0"/>
                <a:cs typeface="Arial" panose="020B0604020202020204" pitchFamily="34" charset="0"/>
              </a:rPr>
              <a:t> </a:t>
            </a:r>
            <a:r>
              <a:rPr lang="en-US" sz="1200" dirty="0" err="1">
                <a:solidFill>
                  <a:schemeClr val="tx1"/>
                </a:solidFill>
                <a:latin typeface="Proxima Nova Rg" panose="02000506030000020004" pitchFamily="50" charset="0"/>
                <a:cs typeface="Arial" panose="020B0604020202020204" pitchFamily="34" charset="0"/>
              </a:rPr>
              <a:t>oleh</a:t>
            </a:r>
            <a:r>
              <a:rPr lang="en-US" sz="1200" dirty="0">
                <a:solidFill>
                  <a:schemeClr val="tx1"/>
                </a:solidFill>
                <a:latin typeface="Proxima Nova Rg" panose="02000506030000020004" pitchFamily="50" charset="0"/>
                <a:cs typeface="Arial" panose="020B0604020202020204" pitchFamily="34" charset="0"/>
              </a:rPr>
              <a:t> PPPK, </a:t>
            </a:r>
            <a:r>
              <a:rPr lang="en-US" sz="1200" dirty="0" err="1">
                <a:solidFill>
                  <a:schemeClr val="tx1"/>
                </a:solidFill>
                <a:latin typeface="Proxima Nova Rg" panose="02000506030000020004" pitchFamily="50" charset="0"/>
                <a:cs typeface="Arial" panose="020B0604020202020204" pitchFamily="34" charset="0"/>
              </a:rPr>
              <a:t>yg</a:t>
            </a:r>
            <a:r>
              <a:rPr lang="en-US" sz="1200" dirty="0">
                <a:solidFill>
                  <a:schemeClr val="tx1"/>
                </a:solidFill>
                <a:latin typeface="Proxima Nova Rg" panose="02000506030000020004" pitchFamily="50" charset="0"/>
                <a:cs typeface="Arial" panose="020B0604020202020204" pitchFamily="34" charset="0"/>
              </a:rPr>
              <a:t> </a:t>
            </a:r>
            <a:r>
              <a:rPr lang="en-US" sz="1200" dirty="0" err="1">
                <a:solidFill>
                  <a:schemeClr val="tx1"/>
                </a:solidFill>
                <a:latin typeface="Proxima Nova Rg" panose="02000506030000020004" pitchFamily="50" charset="0"/>
                <a:cs typeface="Arial" panose="020B0604020202020204" pitchFamily="34" charset="0"/>
              </a:rPr>
              <a:t>bukan</a:t>
            </a:r>
            <a:r>
              <a:rPr lang="en-US" sz="1200" dirty="0">
                <a:solidFill>
                  <a:schemeClr val="tx1"/>
                </a:solidFill>
                <a:latin typeface="Proxima Nova Rg" panose="02000506030000020004" pitchFamily="50" charset="0"/>
                <a:cs typeface="Arial" panose="020B0604020202020204" pitchFamily="34" charset="0"/>
              </a:rPr>
              <a:t> </a:t>
            </a:r>
            <a:r>
              <a:rPr lang="en-US" sz="1200" dirty="0" err="1">
                <a:solidFill>
                  <a:schemeClr val="tx1"/>
                </a:solidFill>
                <a:latin typeface="Proxima Nova Rg" panose="02000506030000020004" pitchFamily="50" charset="0"/>
                <a:cs typeface="Arial" panose="020B0604020202020204" pitchFamily="34" charset="0"/>
              </a:rPr>
              <a:t>Jabatan</a:t>
            </a:r>
            <a:r>
              <a:rPr lang="en-US" sz="1200" dirty="0">
                <a:solidFill>
                  <a:schemeClr val="tx1"/>
                </a:solidFill>
                <a:latin typeface="Proxima Nova Rg" panose="02000506030000020004" pitchFamily="50" charset="0"/>
                <a:cs typeface="Arial" panose="020B0604020202020204" pitchFamily="34" charset="0"/>
              </a:rPr>
              <a:t> </a:t>
            </a:r>
            <a:r>
              <a:rPr lang="en-US" sz="1200" dirty="0" err="1">
                <a:solidFill>
                  <a:schemeClr val="tx1"/>
                </a:solidFill>
                <a:latin typeface="Proxima Nova Rg" panose="02000506030000020004" pitchFamily="50" charset="0"/>
                <a:cs typeface="Arial" panose="020B0604020202020204" pitchFamily="34" charset="0"/>
              </a:rPr>
              <a:t>struktural</a:t>
            </a:r>
            <a:r>
              <a:rPr lang="en-US" sz="1200" dirty="0">
                <a:solidFill>
                  <a:schemeClr val="tx1"/>
                </a:solidFill>
                <a:latin typeface="Proxima Nova Rg" panose="02000506030000020004" pitchFamily="50" charset="0"/>
                <a:cs typeface="Arial" panose="020B0604020202020204" pitchFamily="34" charset="0"/>
              </a:rPr>
              <a:t> </a:t>
            </a:r>
            <a:r>
              <a:rPr lang="en-US" sz="1200" dirty="0" err="1">
                <a:solidFill>
                  <a:schemeClr val="tx1"/>
                </a:solidFill>
                <a:latin typeface="Proxima Nova Rg" panose="02000506030000020004" pitchFamily="50" charset="0"/>
                <a:cs typeface="Arial" panose="020B0604020202020204" pitchFamily="34" charset="0"/>
              </a:rPr>
              <a:t>tetapi</a:t>
            </a:r>
            <a:r>
              <a:rPr lang="en-US" sz="1200" dirty="0">
                <a:solidFill>
                  <a:schemeClr val="tx1"/>
                </a:solidFill>
                <a:latin typeface="Proxima Nova Rg" panose="02000506030000020004" pitchFamily="50" charset="0"/>
                <a:cs typeface="Arial" panose="020B0604020202020204" pitchFamily="34" charset="0"/>
              </a:rPr>
              <a:t> </a:t>
            </a:r>
            <a:r>
              <a:rPr lang="en-US" sz="1200" dirty="0" err="1">
                <a:solidFill>
                  <a:schemeClr val="tx1"/>
                </a:solidFill>
                <a:latin typeface="Proxima Nova Rg" panose="02000506030000020004" pitchFamily="50" charset="0"/>
                <a:cs typeface="Arial" panose="020B0604020202020204" pitchFamily="34" charset="0"/>
              </a:rPr>
              <a:t>menjalankan</a:t>
            </a:r>
            <a:r>
              <a:rPr lang="en-US" sz="1200" dirty="0">
                <a:solidFill>
                  <a:schemeClr val="tx1"/>
                </a:solidFill>
                <a:latin typeface="Proxima Nova Rg" panose="02000506030000020004" pitchFamily="50" charset="0"/>
                <a:cs typeface="Arial" panose="020B0604020202020204" pitchFamily="34" charset="0"/>
              </a:rPr>
              <a:t> </a:t>
            </a:r>
            <a:r>
              <a:rPr lang="en-US" sz="1200" dirty="0" err="1">
                <a:solidFill>
                  <a:schemeClr val="tx1"/>
                </a:solidFill>
                <a:latin typeface="Proxima Nova Rg" panose="02000506030000020004" pitchFamily="50" charset="0"/>
                <a:cs typeface="Arial" panose="020B0604020202020204" pitchFamily="34" charset="0"/>
              </a:rPr>
              <a:t>fungsi</a:t>
            </a:r>
            <a:r>
              <a:rPr lang="en-US" sz="1200" dirty="0">
                <a:solidFill>
                  <a:schemeClr val="tx1"/>
                </a:solidFill>
                <a:latin typeface="Proxima Nova Rg" panose="02000506030000020004" pitchFamily="50" charset="0"/>
                <a:cs typeface="Arial" panose="020B0604020202020204" pitchFamily="34" charset="0"/>
              </a:rPr>
              <a:t> </a:t>
            </a:r>
            <a:r>
              <a:rPr lang="en-US" sz="1200" dirty="0" err="1">
                <a:solidFill>
                  <a:schemeClr val="tx1"/>
                </a:solidFill>
                <a:latin typeface="Proxima Nova Rg" panose="02000506030000020004" pitchFamily="50" charset="0"/>
                <a:cs typeface="Arial" panose="020B0604020202020204" pitchFamily="34" charset="0"/>
              </a:rPr>
              <a:t>manajemen</a:t>
            </a:r>
            <a:r>
              <a:rPr lang="en-US" sz="1200" dirty="0">
                <a:solidFill>
                  <a:schemeClr val="tx1"/>
                </a:solidFill>
                <a:latin typeface="Proxima Nova Rg" panose="02000506030000020004" pitchFamily="50" charset="0"/>
                <a:cs typeface="Arial" panose="020B0604020202020204" pitchFamily="34" charset="0"/>
              </a:rPr>
              <a:t> </a:t>
            </a:r>
            <a:r>
              <a:rPr lang="en-US" sz="1200" dirty="0" err="1">
                <a:solidFill>
                  <a:schemeClr val="tx1"/>
                </a:solidFill>
                <a:latin typeface="Proxima Nova Rg" panose="02000506030000020004" pitchFamily="50" charset="0"/>
                <a:cs typeface="Arial" panose="020B0604020202020204" pitchFamily="34" charset="0"/>
              </a:rPr>
              <a:t>pada</a:t>
            </a:r>
            <a:r>
              <a:rPr lang="en-US" sz="1200" dirty="0">
                <a:solidFill>
                  <a:schemeClr val="tx1"/>
                </a:solidFill>
                <a:latin typeface="Proxima Nova Rg" panose="02000506030000020004" pitchFamily="50" charset="0"/>
                <a:cs typeface="Arial" panose="020B0604020202020204" pitchFamily="34" charset="0"/>
              </a:rPr>
              <a:t> </a:t>
            </a:r>
            <a:r>
              <a:rPr lang="en-US" sz="1200" dirty="0" err="1">
                <a:solidFill>
                  <a:schemeClr val="tx1"/>
                </a:solidFill>
                <a:latin typeface="Proxima Nova Rg" panose="02000506030000020004" pitchFamily="50" charset="0"/>
                <a:cs typeface="Arial" panose="020B0604020202020204" pitchFamily="34" charset="0"/>
              </a:rPr>
              <a:t>Instansi</a:t>
            </a:r>
            <a:r>
              <a:rPr lang="en-US" sz="1200" dirty="0">
                <a:solidFill>
                  <a:schemeClr val="tx1"/>
                </a:solidFill>
                <a:latin typeface="Proxima Nova Rg" panose="02000506030000020004" pitchFamily="50" charset="0"/>
                <a:cs typeface="Arial" panose="020B0604020202020204" pitchFamily="34" charset="0"/>
              </a:rPr>
              <a:t> </a:t>
            </a:r>
            <a:r>
              <a:rPr lang="en-US" sz="1200" dirty="0" err="1">
                <a:solidFill>
                  <a:schemeClr val="tx1"/>
                </a:solidFill>
                <a:latin typeface="Proxima Nova Rg" panose="02000506030000020004" pitchFamily="50" charset="0"/>
                <a:cs typeface="Arial" panose="020B0604020202020204" pitchFamily="34" charset="0"/>
              </a:rPr>
              <a:t>Pemerintah</a:t>
            </a:r>
            <a:endParaRPr lang="en-US" sz="1200" dirty="0">
              <a:solidFill>
                <a:schemeClr val="tx1"/>
              </a:solidFill>
              <a:latin typeface="Proxima Nova Rg" panose="02000506030000020004" pitchFamily="50" charset="0"/>
              <a:cs typeface="Arial" panose="020B0604020202020204" pitchFamily="34" charset="0"/>
            </a:endParaRPr>
          </a:p>
        </p:txBody>
      </p:sp>
      <p:cxnSp>
        <p:nvCxnSpPr>
          <p:cNvPr id="77" name="Straight Connector 76">
            <a:extLst>
              <a:ext uri="{FF2B5EF4-FFF2-40B4-BE49-F238E27FC236}">
                <a16:creationId xmlns="" xmlns:a16="http://schemas.microsoft.com/office/drawing/2014/main" id="{99012524-A969-4574-B287-944576EABEC2}"/>
              </a:ext>
            </a:extLst>
          </p:cNvPr>
          <p:cNvCxnSpPr>
            <a:cxnSpLocks/>
          </p:cNvCxnSpPr>
          <p:nvPr/>
        </p:nvCxnSpPr>
        <p:spPr>
          <a:xfrm>
            <a:off x="7239000" y="4407611"/>
            <a:ext cx="1" cy="404979"/>
          </a:xfrm>
          <a:prstGeom prst="line">
            <a:avLst/>
          </a:prstGeom>
          <a:ln>
            <a:solidFill>
              <a:srgbClr val="00C89F"/>
            </a:solidFill>
          </a:ln>
        </p:spPr>
        <p:style>
          <a:lnRef idx="1">
            <a:schemeClr val="accent1"/>
          </a:lnRef>
          <a:fillRef idx="0">
            <a:schemeClr val="accent1"/>
          </a:fillRef>
          <a:effectRef idx="0">
            <a:schemeClr val="accent1"/>
          </a:effectRef>
          <a:fontRef idx="minor">
            <a:schemeClr val="tx1"/>
          </a:fontRef>
        </p:style>
      </p:cxnSp>
      <p:sp>
        <p:nvSpPr>
          <p:cNvPr id="40" name="Rectangle 39"/>
          <p:cNvSpPr/>
          <p:nvPr/>
        </p:nvSpPr>
        <p:spPr>
          <a:xfrm>
            <a:off x="423583" y="854098"/>
            <a:ext cx="8720418" cy="540000"/>
          </a:xfrm>
          <a:prstGeom prst="rect">
            <a:avLst/>
          </a:prstGeom>
          <a:solidFill>
            <a:srgbClr val="002CBA"/>
          </a:solidFill>
          <a:ln w="12700" cap="flat" cmpd="sng" algn="ctr">
            <a:noFill/>
            <a:prstDash val="solid"/>
            <a:miter lim="800000"/>
          </a:ln>
          <a:effectLst>
            <a:outerShdw blurRad="50800" dist="38100" dir="5400000" algn="t" rotWithShape="0">
              <a:prstClr val="black">
                <a:alpha val="40000"/>
              </a:prstClr>
            </a:outerShdw>
          </a:effectLst>
        </p:spPr>
        <p:txBody>
          <a:bodyPr rtlCol="0" anchor="ctr"/>
          <a:lstStyle/>
          <a:p>
            <a:pPr algn="ctr" defTabSz="685800">
              <a:defRPr/>
            </a:pPr>
            <a:endParaRPr lang="en-US" sz="1350" kern="0">
              <a:solidFill>
                <a:prstClr val="white"/>
              </a:solidFill>
              <a:latin typeface="Calibri" panose="020F0502020204030204"/>
            </a:endParaRPr>
          </a:p>
        </p:txBody>
      </p:sp>
      <p:sp>
        <p:nvSpPr>
          <p:cNvPr id="41" name="Parallelogram 4"/>
          <p:cNvSpPr/>
          <p:nvPr/>
        </p:nvSpPr>
        <p:spPr>
          <a:xfrm>
            <a:off x="1" y="857250"/>
            <a:ext cx="958103" cy="540000"/>
          </a:xfrm>
          <a:custGeom>
            <a:avLst/>
            <a:gdLst>
              <a:gd name="connsiteX0" fmla="*/ 0 w 1280160"/>
              <a:gd name="connsiteY0" fmla="*/ 3643313 h 3643313"/>
              <a:gd name="connsiteX1" fmla="*/ 320040 w 1280160"/>
              <a:gd name="connsiteY1" fmla="*/ 0 h 3643313"/>
              <a:gd name="connsiteX2" fmla="*/ 1280160 w 1280160"/>
              <a:gd name="connsiteY2" fmla="*/ 0 h 3643313"/>
              <a:gd name="connsiteX3" fmla="*/ 960120 w 1280160"/>
              <a:gd name="connsiteY3" fmla="*/ 3643313 h 3643313"/>
              <a:gd name="connsiteX4" fmla="*/ 0 w 1280160"/>
              <a:gd name="connsiteY4" fmla="*/ 3643313 h 3643313"/>
              <a:gd name="connsiteX0" fmla="*/ 0 w 1565910"/>
              <a:gd name="connsiteY0" fmla="*/ 3629025 h 3643313"/>
              <a:gd name="connsiteX1" fmla="*/ 605790 w 1565910"/>
              <a:gd name="connsiteY1" fmla="*/ 0 h 3643313"/>
              <a:gd name="connsiteX2" fmla="*/ 1565910 w 1565910"/>
              <a:gd name="connsiteY2" fmla="*/ 0 h 3643313"/>
              <a:gd name="connsiteX3" fmla="*/ 1245870 w 1565910"/>
              <a:gd name="connsiteY3" fmla="*/ 3643313 h 3643313"/>
              <a:gd name="connsiteX4" fmla="*/ 0 w 1565910"/>
              <a:gd name="connsiteY4" fmla="*/ 3629025 h 3643313"/>
              <a:gd name="connsiteX0" fmla="*/ 0 w 1565910"/>
              <a:gd name="connsiteY0" fmla="*/ 3629025 h 3643313"/>
              <a:gd name="connsiteX1" fmla="*/ 605790 w 1565910"/>
              <a:gd name="connsiteY1" fmla="*/ 0 h 3643313"/>
              <a:gd name="connsiteX2" fmla="*/ 1565910 w 1565910"/>
              <a:gd name="connsiteY2" fmla="*/ 0 h 3643313"/>
              <a:gd name="connsiteX3" fmla="*/ 874395 w 1565910"/>
              <a:gd name="connsiteY3" fmla="*/ 3643313 h 3643313"/>
              <a:gd name="connsiteX4" fmla="*/ 0 w 1565910"/>
              <a:gd name="connsiteY4" fmla="*/ 3629025 h 3643313"/>
              <a:gd name="connsiteX0" fmla="*/ 0 w 1680210"/>
              <a:gd name="connsiteY0" fmla="*/ 3629025 h 3643313"/>
              <a:gd name="connsiteX1" fmla="*/ 720090 w 1680210"/>
              <a:gd name="connsiteY1" fmla="*/ 0 h 3643313"/>
              <a:gd name="connsiteX2" fmla="*/ 1680210 w 1680210"/>
              <a:gd name="connsiteY2" fmla="*/ 0 h 3643313"/>
              <a:gd name="connsiteX3" fmla="*/ 988695 w 1680210"/>
              <a:gd name="connsiteY3" fmla="*/ 3643313 h 3643313"/>
              <a:gd name="connsiteX4" fmla="*/ 0 w 1680210"/>
              <a:gd name="connsiteY4" fmla="*/ 3629025 h 36433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80210" h="3643313">
                <a:moveTo>
                  <a:pt x="0" y="3629025"/>
                </a:moveTo>
                <a:lnTo>
                  <a:pt x="720090" y="0"/>
                </a:lnTo>
                <a:lnTo>
                  <a:pt x="1680210" y="0"/>
                </a:lnTo>
                <a:lnTo>
                  <a:pt x="988695" y="3643313"/>
                </a:lnTo>
                <a:lnTo>
                  <a:pt x="0" y="3629025"/>
                </a:lnTo>
                <a:close/>
              </a:path>
            </a:pathLst>
          </a:custGeom>
          <a:solidFill>
            <a:srgbClr val="002CBA"/>
          </a:solidFill>
          <a:ln w="12700" cap="flat" cmpd="sng" algn="ctr">
            <a:noFill/>
            <a:prstDash val="solid"/>
            <a:miter lim="800000"/>
          </a:ln>
          <a:effectLst>
            <a:outerShdw blurRad="50800" dist="38100" dir="5400000" algn="t" rotWithShape="0">
              <a:prstClr val="black">
                <a:alpha val="40000"/>
              </a:prstClr>
            </a:outerShdw>
          </a:effectLst>
        </p:spPr>
        <p:txBody>
          <a:bodyPr rtlCol="0" anchor="ctr"/>
          <a:lstStyle/>
          <a:p>
            <a:pPr algn="ctr" defTabSz="685800">
              <a:defRPr/>
            </a:pPr>
            <a:endParaRPr lang="en-US" sz="1350" kern="0">
              <a:solidFill>
                <a:prstClr val="white"/>
              </a:solidFill>
              <a:latin typeface="Calibri" panose="020F0502020204030204"/>
            </a:endParaRPr>
          </a:p>
        </p:txBody>
      </p:sp>
      <p:pic>
        <p:nvPicPr>
          <p:cNvPr id="42" name="Picture 41"/>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324543" y="928151"/>
            <a:ext cx="309017" cy="405000"/>
          </a:xfrm>
          <a:prstGeom prst="rect">
            <a:avLst/>
          </a:prstGeom>
          <a:noFill/>
          <a:ln>
            <a:noFill/>
          </a:ln>
        </p:spPr>
      </p:pic>
      <p:sp>
        <p:nvSpPr>
          <p:cNvPr id="43" name="Title 1"/>
          <p:cNvSpPr txBox="1">
            <a:spLocks/>
          </p:cNvSpPr>
          <p:nvPr/>
        </p:nvSpPr>
        <p:spPr>
          <a:xfrm>
            <a:off x="958102" y="857251"/>
            <a:ext cx="7794000" cy="546803"/>
          </a:xfrm>
          <a:prstGeom prst="rect">
            <a:avLst/>
          </a:prstGeom>
        </p:spPr>
        <p:txBody>
          <a:bodyPr anchor="ctr"/>
          <a:lstStyle>
            <a:lvl1pPr algn="ctr" defTabSz="914400" rtl="0" eaLnBrk="1" latinLnBrk="0" hangingPunct="1">
              <a:spcBef>
                <a:spcPct val="0"/>
              </a:spcBef>
              <a:buNone/>
              <a:defRPr sz="4400" kern="1200">
                <a:solidFill>
                  <a:schemeClr val="tx1"/>
                </a:solidFill>
                <a:latin typeface="+mj-lt"/>
                <a:ea typeface="+mj-ea"/>
                <a:cs typeface="+mj-cs"/>
              </a:defRPr>
            </a:lvl1pPr>
          </a:lstStyle>
          <a:p>
            <a:pPr lvl="0" algn="l">
              <a:defRPr/>
            </a:pPr>
            <a:r>
              <a:rPr lang="it-IT" sz="1800" dirty="0">
                <a:solidFill>
                  <a:prstClr val="white"/>
                </a:solidFill>
                <a:latin typeface="Proxima Nova Bl" panose="02000506030000020004" pitchFamily="50" charset="0"/>
              </a:rPr>
              <a:t>STATUS KEPEGAWAIAN </a:t>
            </a:r>
          </a:p>
          <a:p>
            <a:pPr lvl="0" algn="l">
              <a:defRPr/>
            </a:pPr>
            <a:r>
              <a:rPr lang="en-ID" sz="1800" dirty="0">
                <a:solidFill>
                  <a:prstClr val="white"/>
                </a:solidFill>
                <a:effectLst>
                  <a:outerShdw blurRad="38100" dist="38100" dir="2700000" algn="tl">
                    <a:srgbClr val="000000">
                      <a:alpha val="43137"/>
                    </a:srgbClr>
                  </a:outerShdw>
                </a:effectLst>
                <a:latin typeface="Proxima Nova Rg" panose="02000506030000020004" pitchFamily="50" charset="0"/>
              </a:rPr>
              <a:t>DI LINGKUNGAN INSTANSI PEMERINTAH</a:t>
            </a:r>
          </a:p>
        </p:txBody>
      </p:sp>
    </p:spTree>
    <p:extLst>
      <p:ext uri="{BB962C8B-B14F-4D97-AF65-F5344CB8AC3E}">
        <p14:creationId xmlns:p14="http://schemas.microsoft.com/office/powerpoint/2010/main" val="34162812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afterEffect">
                                  <p:stCondLst>
                                    <p:cond delay="0"/>
                                  </p:stCondLst>
                                  <p:childTnLst>
                                    <p:set>
                                      <p:cBhvr>
                                        <p:cTn id="6" dur="1" fill="hold">
                                          <p:stCondLst>
                                            <p:cond delay="0"/>
                                          </p:stCondLst>
                                        </p:cTn>
                                        <p:tgtEl>
                                          <p:spTgt spid="40"/>
                                        </p:tgtEl>
                                        <p:attrNameLst>
                                          <p:attrName>style.visibility</p:attrName>
                                        </p:attrNameLst>
                                      </p:cBhvr>
                                      <p:to>
                                        <p:strVal val="visible"/>
                                      </p:to>
                                    </p:set>
                                    <p:animEffect transition="in" filter="wipe(right)">
                                      <p:cBhvr>
                                        <p:cTn id="7" dur="250"/>
                                        <p:tgtEl>
                                          <p:spTgt spid="40"/>
                                        </p:tgtEl>
                                      </p:cBhvr>
                                    </p:animEffect>
                                  </p:childTnLst>
                                </p:cTn>
                              </p:par>
                            </p:childTnLst>
                          </p:cTn>
                        </p:par>
                        <p:par>
                          <p:cTn id="8" fill="hold">
                            <p:stCondLst>
                              <p:cond delay="250"/>
                            </p:stCondLst>
                            <p:childTnLst>
                              <p:par>
                                <p:cTn id="9" presetID="22" presetClass="entr" presetSubtype="1" fill="hold" grpId="0" nodeType="afterEffect">
                                  <p:stCondLst>
                                    <p:cond delay="0"/>
                                  </p:stCondLst>
                                  <p:childTnLst>
                                    <p:set>
                                      <p:cBhvr>
                                        <p:cTn id="10" dur="1" fill="hold">
                                          <p:stCondLst>
                                            <p:cond delay="0"/>
                                          </p:stCondLst>
                                        </p:cTn>
                                        <p:tgtEl>
                                          <p:spTgt spid="41"/>
                                        </p:tgtEl>
                                        <p:attrNameLst>
                                          <p:attrName>style.visibility</p:attrName>
                                        </p:attrNameLst>
                                      </p:cBhvr>
                                      <p:to>
                                        <p:strVal val="visible"/>
                                      </p:to>
                                    </p:set>
                                    <p:animEffect transition="in" filter="wipe(up)">
                                      <p:cBhvr>
                                        <p:cTn id="11" dur="25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animBg="1"/>
      <p:bldP spid="41"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 xmlns:a16="http://schemas.microsoft.com/office/drawing/2014/main" id="{1BAEF561-22B9-4D61-A347-899E3136D87A}"/>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157162" y="1596458"/>
            <a:ext cx="8975114" cy="3295550"/>
          </a:xfrm>
          <a:prstGeom prst="rect">
            <a:avLst/>
          </a:prstGeom>
        </p:spPr>
      </p:pic>
      <p:sp>
        <p:nvSpPr>
          <p:cNvPr id="4" name="Rectangle 3">
            <a:extLst>
              <a:ext uri="{FF2B5EF4-FFF2-40B4-BE49-F238E27FC236}">
                <a16:creationId xmlns="" xmlns:a16="http://schemas.microsoft.com/office/drawing/2014/main" id="{3C4AE1EB-04B5-426B-92EF-F643D182D4E6}"/>
              </a:ext>
            </a:extLst>
          </p:cNvPr>
          <p:cNvSpPr/>
          <p:nvPr/>
        </p:nvSpPr>
        <p:spPr>
          <a:xfrm>
            <a:off x="4380979" y="2647553"/>
            <a:ext cx="497350" cy="603822"/>
          </a:xfrm>
          <a:prstGeom prst="rect">
            <a:avLst/>
          </a:prstGeom>
          <a:solidFill>
            <a:srgbClr val="DDDD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latin typeface="Proxima Nova Rg" panose="02000506030000020004" pitchFamily="50" charset="0"/>
            </a:endParaRPr>
          </a:p>
        </p:txBody>
      </p:sp>
      <p:sp>
        <p:nvSpPr>
          <p:cNvPr id="5" name="Rectangle 4">
            <a:extLst>
              <a:ext uri="{FF2B5EF4-FFF2-40B4-BE49-F238E27FC236}">
                <a16:creationId xmlns="" xmlns:a16="http://schemas.microsoft.com/office/drawing/2014/main" id="{F7B32C66-CF80-486A-8160-26A3D66EECFF}"/>
              </a:ext>
            </a:extLst>
          </p:cNvPr>
          <p:cNvSpPr/>
          <p:nvPr/>
        </p:nvSpPr>
        <p:spPr>
          <a:xfrm>
            <a:off x="4380979" y="3248369"/>
            <a:ext cx="809969" cy="603822"/>
          </a:xfrm>
          <a:prstGeom prst="rect">
            <a:avLst/>
          </a:prstGeom>
          <a:solidFill>
            <a:srgbClr val="CCCC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latin typeface="Proxima Nova Rg" panose="02000506030000020004" pitchFamily="50" charset="0"/>
            </a:endParaRPr>
          </a:p>
        </p:txBody>
      </p:sp>
      <p:sp>
        <p:nvSpPr>
          <p:cNvPr id="6" name="Rectangle 5">
            <a:extLst>
              <a:ext uri="{FF2B5EF4-FFF2-40B4-BE49-F238E27FC236}">
                <a16:creationId xmlns="" xmlns:a16="http://schemas.microsoft.com/office/drawing/2014/main" id="{8DB627C2-161B-4C17-A408-D59FC2CC0EB6}"/>
              </a:ext>
            </a:extLst>
          </p:cNvPr>
          <p:cNvSpPr/>
          <p:nvPr/>
        </p:nvSpPr>
        <p:spPr>
          <a:xfrm>
            <a:off x="4380979" y="3843755"/>
            <a:ext cx="1152869" cy="603822"/>
          </a:xfrm>
          <a:prstGeom prst="rect">
            <a:avLst/>
          </a:prstGeom>
          <a:solidFill>
            <a:srgbClr val="BBBBB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latin typeface="Proxima Nova Rg" panose="02000506030000020004" pitchFamily="50" charset="0"/>
            </a:endParaRPr>
          </a:p>
        </p:txBody>
      </p:sp>
      <p:sp>
        <p:nvSpPr>
          <p:cNvPr id="7" name="Rectangle 6">
            <a:extLst>
              <a:ext uri="{FF2B5EF4-FFF2-40B4-BE49-F238E27FC236}">
                <a16:creationId xmlns="" xmlns:a16="http://schemas.microsoft.com/office/drawing/2014/main" id="{4006F991-C9A7-4D03-9D27-52559877C95A}"/>
              </a:ext>
            </a:extLst>
          </p:cNvPr>
          <p:cNvSpPr/>
          <p:nvPr/>
        </p:nvSpPr>
        <p:spPr>
          <a:xfrm>
            <a:off x="4488517" y="4443743"/>
            <a:ext cx="1349812" cy="603822"/>
          </a:xfrm>
          <a:prstGeom prst="rect">
            <a:avLst/>
          </a:prstGeom>
          <a:solidFill>
            <a:srgbClr val="29A8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latin typeface="Proxima Nova Rg" panose="02000506030000020004" pitchFamily="50" charset="0"/>
            </a:endParaRPr>
          </a:p>
        </p:txBody>
      </p:sp>
      <p:sp>
        <p:nvSpPr>
          <p:cNvPr id="9" name="Rectangle 8">
            <a:extLst>
              <a:ext uri="{FF2B5EF4-FFF2-40B4-BE49-F238E27FC236}">
                <a16:creationId xmlns="" xmlns:a16="http://schemas.microsoft.com/office/drawing/2014/main" id="{C069AC48-656E-4F7D-AFAA-C11B79A2CEB9}"/>
              </a:ext>
            </a:extLst>
          </p:cNvPr>
          <p:cNvSpPr/>
          <p:nvPr/>
        </p:nvSpPr>
        <p:spPr>
          <a:xfrm>
            <a:off x="3368938" y="2647553"/>
            <a:ext cx="528416" cy="603822"/>
          </a:xfrm>
          <a:prstGeom prst="rect">
            <a:avLst/>
          </a:prstGeom>
          <a:solidFill>
            <a:srgbClr val="DDDD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latin typeface="Proxima Nova Rg" panose="02000506030000020004" pitchFamily="50" charset="0"/>
            </a:endParaRPr>
          </a:p>
        </p:txBody>
      </p:sp>
      <p:sp>
        <p:nvSpPr>
          <p:cNvPr id="10" name="TextBox 9">
            <a:extLst>
              <a:ext uri="{FF2B5EF4-FFF2-40B4-BE49-F238E27FC236}">
                <a16:creationId xmlns="" xmlns:a16="http://schemas.microsoft.com/office/drawing/2014/main" id="{8EFC48F5-DC08-4B43-AF86-D14F7A4ECB83}"/>
              </a:ext>
            </a:extLst>
          </p:cNvPr>
          <p:cNvSpPr txBox="1"/>
          <p:nvPr/>
        </p:nvSpPr>
        <p:spPr>
          <a:xfrm>
            <a:off x="626999" y="2264527"/>
            <a:ext cx="3338792" cy="300082"/>
          </a:xfrm>
          <a:prstGeom prst="rect">
            <a:avLst/>
          </a:prstGeom>
          <a:noFill/>
        </p:spPr>
        <p:txBody>
          <a:bodyPr wrap="square" rtlCol="0">
            <a:spAutoFit/>
          </a:bodyPr>
          <a:lstStyle/>
          <a:p>
            <a:r>
              <a:rPr lang="en-US" sz="1350" b="1" u="sng" dirty="0">
                <a:solidFill>
                  <a:srgbClr val="002CBA"/>
                </a:solidFill>
                <a:latin typeface="Proxima Nova Rg" panose="02000506030000020004" pitchFamily="50" charset="0"/>
                <a:cs typeface="Arial" panose="020B0604020202020204" pitchFamily="34" charset="0"/>
              </a:rPr>
              <a:t>JABATAN YANG DAPAT DIDUDUKI:</a:t>
            </a:r>
          </a:p>
        </p:txBody>
      </p:sp>
      <p:sp>
        <p:nvSpPr>
          <p:cNvPr id="11" name="TextBox 10">
            <a:extLst>
              <a:ext uri="{FF2B5EF4-FFF2-40B4-BE49-F238E27FC236}">
                <a16:creationId xmlns="" xmlns:a16="http://schemas.microsoft.com/office/drawing/2014/main" id="{202303EC-8195-484A-97EA-6C726F9FA2C0}"/>
              </a:ext>
            </a:extLst>
          </p:cNvPr>
          <p:cNvSpPr txBox="1"/>
          <p:nvPr/>
        </p:nvSpPr>
        <p:spPr>
          <a:xfrm>
            <a:off x="648231" y="2666045"/>
            <a:ext cx="2678906" cy="507831"/>
          </a:xfrm>
          <a:prstGeom prst="rect">
            <a:avLst/>
          </a:prstGeom>
          <a:noFill/>
        </p:spPr>
        <p:txBody>
          <a:bodyPr wrap="square" rtlCol="0">
            <a:spAutoFit/>
          </a:bodyPr>
          <a:lstStyle/>
          <a:p>
            <a:pPr algn="r"/>
            <a:r>
              <a:rPr lang="en-US" sz="1350" b="1" dirty="0" err="1">
                <a:solidFill>
                  <a:schemeClr val="tx1">
                    <a:lumMod val="95000"/>
                    <a:lumOff val="5000"/>
                  </a:schemeClr>
                </a:solidFill>
                <a:latin typeface="Proxima Nova Rg" panose="02000506030000020004" pitchFamily="50" charset="0"/>
                <a:cs typeface="Arial" panose="020B0604020202020204" pitchFamily="34" charset="0"/>
              </a:rPr>
              <a:t>Kompetensinya</a:t>
            </a:r>
            <a:r>
              <a:rPr lang="en-US" sz="1350" b="1" dirty="0">
                <a:solidFill>
                  <a:schemeClr val="tx1">
                    <a:lumMod val="95000"/>
                    <a:lumOff val="5000"/>
                  </a:schemeClr>
                </a:solidFill>
                <a:latin typeface="Proxima Nova Rg" panose="02000506030000020004" pitchFamily="50" charset="0"/>
                <a:cs typeface="Arial" panose="020B0604020202020204" pitchFamily="34" charset="0"/>
              </a:rPr>
              <a:t> </a:t>
            </a:r>
            <a:r>
              <a:rPr lang="en-US" sz="1350" b="1" dirty="0" err="1">
                <a:solidFill>
                  <a:schemeClr val="tx1">
                    <a:lumMod val="95000"/>
                    <a:lumOff val="5000"/>
                  </a:schemeClr>
                </a:solidFill>
                <a:latin typeface="Proxima Nova Rg" panose="02000506030000020004" pitchFamily="50" charset="0"/>
                <a:cs typeface="Arial" panose="020B0604020202020204" pitchFamily="34" charset="0"/>
              </a:rPr>
              <a:t>tidak</a:t>
            </a:r>
            <a:r>
              <a:rPr lang="en-US" sz="1350" b="1" dirty="0">
                <a:solidFill>
                  <a:schemeClr val="tx1">
                    <a:lumMod val="95000"/>
                    <a:lumOff val="5000"/>
                  </a:schemeClr>
                </a:solidFill>
                <a:latin typeface="Proxima Nova Rg" panose="02000506030000020004" pitchFamily="50" charset="0"/>
                <a:cs typeface="Arial" panose="020B0604020202020204" pitchFamily="34" charset="0"/>
              </a:rPr>
              <a:t> </a:t>
            </a:r>
            <a:r>
              <a:rPr lang="en-US" sz="1350" b="1" dirty="0" err="1">
                <a:solidFill>
                  <a:schemeClr val="tx1">
                    <a:lumMod val="95000"/>
                    <a:lumOff val="5000"/>
                  </a:schemeClr>
                </a:solidFill>
                <a:latin typeface="Proxima Nova Rg" panose="02000506030000020004" pitchFamily="50" charset="0"/>
                <a:cs typeface="Arial" panose="020B0604020202020204" pitchFamily="34" charset="0"/>
              </a:rPr>
              <a:t>tersedia</a:t>
            </a:r>
            <a:r>
              <a:rPr lang="en-US" sz="1350" b="1" dirty="0">
                <a:solidFill>
                  <a:schemeClr val="tx1">
                    <a:lumMod val="95000"/>
                    <a:lumOff val="5000"/>
                  </a:schemeClr>
                </a:solidFill>
                <a:latin typeface="Proxima Nova Rg" panose="02000506030000020004" pitchFamily="50" charset="0"/>
                <a:cs typeface="Arial" panose="020B0604020202020204" pitchFamily="34" charset="0"/>
              </a:rPr>
              <a:t> </a:t>
            </a:r>
            <a:r>
              <a:rPr lang="en-US" sz="1350" b="1" dirty="0" err="1">
                <a:solidFill>
                  <a:schemeClr val="tx1">
                    <a:lumMod val="95000"/>
                    <a:lumOff val="5000"/>
                  </a:schemeClr>
                </a:solidFill>
                <a:latin typeface="Proxima Nova Rg" panose="02000506030000020004" pitchFamily="50" charset="0"/>
                <a:cs typeface="Arial" panose="020B0604020202020204" pitchFamily="34" charset="0"/>
              </a:rPr>
              <a:t>atau</a:t>
            </a:r>
            <a:r>
              <a:rPr lang="en-US" sz="1350" b="1" dirty="0">
                <a:solidFill>
                  <a:schemeClr val="tx1">
                    <a:lumMod val="95000"/>
                    <a:lumOff val="5000"/>
                  </a:schemeClr>
                </a:solidFill>
                <a:latin typeface="Proxima Nova Rg" panose="02000506030000020004" pitchFamily="50" charset="0"/>
                <a:cs typeface="Arial" panose="020B0604020202020204" pitchFamily="34" charset="0"/>
              </a:rPr>
              <a:t> </a:t>
            </a:r>
            <a:r>
              <a:rPr lang="en-US" sz="1350" b="1" dirty="0" err="1">
                <a:solidFill>
                  <a:schemeClr val="tx1">
                    <a:lumMod val="95000"/>
                    <a:lumOff val="5000"/>
                  </a:schemeClr>
                </a:solidFill>
                <a:latin typeface="Proxima Nova Rg" panose="02000506030000020004" pitchFamily="50" charset="0"/>
                <a:cs typeface="Arial" panose="020B0604020202020204" pitchFamily="34" charset="0"/>
              </a:rPr>
              <a:t>terbatas</a:t>
            </a:r>
            <a:r>
              <a:rPr lang="en-US" sz="1350" b="1" dirty="0">
                <a:solidFill>
                  <a:schemeClr val="tx1">
                    <a:lumMod val="95000"/>
                    <a:lumOff val="5000"/>
                  </a:schemeClr>
                </a:solidFill>
                <a:latin typeface="Proxima Nova Rg" panose="02000506030000020004" pitchFamily="50" charset="0"/>
                <a:cs typeface="Arial" panose="020B0604020202020204" pitchFamily="34" charset="0"/>
              </a:rPr>
              <a:t> di </a:t>
            </a:r>
            <a:r>
              <a:rPr lang="en-US" sz="1350" b="1" dirty="0" err="1">
                <a:solidFill>
                  <a:schemeClr val="tx1">
                    <a:lumMod val="95000"/>
                    <a:lumOff val="5000"/>
                  </a:schemeClr>
                </a:solidFill>
                <a:latin typeface="Proxima Nova Rg" panose="02000506030000020004" pitchFamily="50" charset="0"/>
                <a:cs typeface="Arial" panose="020B0604020202020204" pitchFamily="34" charset="0"/>
              </a:rPr>
              <a:t>kalangan</a:t>
            </a:r>
            <a:r>
              <a:rPr lang="en-US" sz="1350" b="1" dirty="0">
                <a:solidFill>
                  <a:schemeClr val="tx1">
                    <a:lumMod val="95000"/>
                    <a:lumOff val="5000"/>
                  </a:schemeClr>
                </a:solidFill>
                <a:latin typeface="Proxima Nova Rg" panose="02000506030000020004" pitchFamily="50" charset="0"/>
                <a:cs typeface="Arial" panose="020B0604020202020204" pitchFamily="34" charset="0"/>
              </a:rPr>
              <a:t> PNS</a:t>
            </a:r>
          </a:p>
        </p:txBody>
      </p:sp>
      <p:sp>
        <p:nvSpPr>
          <p:cNvPr id="12" name="Rectangle 11">
            <a:extLst>
              <a:ext uri="{FF2B5EF4-FFF2-40B4-BE49-F238E27FC236}">
                <a16:creationId xmlns="" xmlns:a16="http://schemas.microsoft.com/office/drawing/2014/main" id="{7A8A3A6F-9465-45AC-A1A7-ECB2C23D99B2}"/>
              </a:ext>
            </a:extLst>
          </p:cNvPr>
          <p:cNvSpPr/>
          <p:nvPr/>
        </p:nvSpPr>
        <p:spPr>
          <a:xfrm>
            <a:off x="3079175" y="3248369"/>
            <a:ext cx="898061" cy="603822"/>
          </a:xfrm>
          <a:prstGeom prst="rect">
            <a:avLst/>
          </a:prstGeom>
          <a:solidFill>
            <a:srgbClr val="CCCC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latin typeface="Proxima Nova Rg" panose="02000506030000020004" pitchFamily="50" charset="0"/>
            </a:endParaRPr>
          </a:p>
        </p:txBody>
      </p:sp>
      <p:sp>
        <p:nvSpPr>
          <p:cNvPr id="13" name="Rectangle 12">
            <a:extLst>
              <a:ext uri="{FF2B5EF4-FFF2-40B4-BE49-F238E27FC236}">
                <a16:creationId xmlns="" xmlns:a16="http://schemas.microsoft.com/office/drawing/2014/main" id="{2E1C8D48-5425-4472-AB85-479C0380B4AB}"/>
              </a:ext>
            </a:extLst>
          </p:cNvPr>
          <p:cNvSpPr/>
          <p:nvPr/>
        </p:nvSpPr>
        <p:spPr>
          <a:xfrm>
            <a:off x="2739194" y="3843755"/>
            <a:ext cx="1305944" cy="603822"/>
          </a:xfrm>
          <a:prstGeom prst="rect">
            <a:avLst/>
          </a:prstGeom>
          <a:solidFill>
            <a:srgbClr val="BBBBB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latin typeface="Proxima Nova Rg" panose="02000506030000020004" pitchFamily="50" charset="0"/>
            </a:endParaRPr>
          </a:p>
        </p:txBody>
      </p:sp>
      <p:sp>
        <p:nvSpPr>
          <p:cNvPr id="14" name="Rectangle 13">
            <a:extLst>
              <a:ext uri="{FF2B5EF4-FFF2-40B4-BE49-F238E27FC236}">
                <a16:creationId xmlns="" xmlns:a16="http://schemas.microsoft.com/office/drawing/2014/main" id="{DB631755-4C04-4315-98AD-1629AF922808}"/>
              </a:ext>
            </a:extLst>
          </p:cNvPr>
          <p:cNvSpPr/>
          <p:nvPr/>
        </p:nvSpPr>
        <p:spPr>
          <a:xfrm>
            <a:off x="2491449" y="4443743"/>
            <a:ext cx="1569048" cy="603822"/>
          </a:xfrm>
          <a:prstGeom prst="rect">
            <a:avLst/>
          </a:prstGeom>
          <a:solidFill>
            <a:srgbClr val="29A8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latin typeface="Proxima Nova Rg" panose="02000506030000020004" pitchFamily="50" charset="0"/>
            </a:endParaRPr>
          </a:p>
        </p:txBody>
      </p:sp>
      <p:sp>
        <p:nvSpPr>
          <p:cNvPr id="15" name="TextBox 14">
            <a:extLst>
              <a:ext uri="{FF2B5EF4-FFF2-40B4-BE49-F238E27FC236}">
                <a16:creationId xmlns="" xmlns:a16="http://schemas.microsoft.com/office/drawing/2014/main" id="{B820905E-442C-4F4E-885D-4D83D1BEC6FC}"/>
              </a:ext>
            </a:extLst>
          </p:cNvPr>
          <p:cNvSpPr txBox="1"/>
          <p:nvPr/>
        </p:nvSpPr>
        <p:spPr>
          <a:xfrm>
            <a:off x="666050" y="3223095"/>
            <a:ext cx="2371725" cy="507831"/>
          </a:xfrm>
          <a:prstGeom prst="rect">
            <a:avLst/>
          </a:prstGeom>
          <a:noFill/>
        </p:spPr>
        <p:txBody>
          <a:bodyPr wrap="square" rtlCol="0">
            <a:spAutoFit/>
          </a:bodyPr>
          <a:lstStyle/>
          <a:p>
            <a:pPr algn="r"/>
            <a:r>
              <a:rPr lang="en-US" sz="1350" b="1" dirty="0" err="1">
                <a:solidFill>
                  <a:schemeClr val="tx1">
                    <a:lumMod val="95000"/>
                    <a:lumOff val="5000"/>
                  </a:schemeClr>
                </a:solidFill>
                <a:latin typeface="Proxima Nova Rg" panose="02000506030000020004" pitchFamily="50" charset="0"/>
                <a:cs typeface="Arial" panose="020B0604020202020204" pitchFamily="34" charset="0"/>
              </a:rPr>
              <a:t>Mempercepat</a:t>
            </a:r>
            <a:r>
              <a:rPr lang="en-US" sz="1350" b="1" dirty="0">
                <a:solidFill>
                  <a:schemeClr val="tx1">
                    <a:lumMod val="95000"/>
                    <a:lumOff val="5000"/>
                  </a:schemeClr>
                </a:solidFill>
                <a:latin typeface="Proxima Nova Rg" panose="02000506030000020004" pitchFamily="50" charset="0"/>
                <a:cs typeface="Arial" panose="020B0604020202020204" pitchFamily="34" charset="0"/>
              </a:rPr>
              <a:t> </a:t>
            </a:r>
            <a:r>
              <a:rPr lang="en-US" sz="1350" b="1" dirty="0" err="1">
                <a:solidFill>
                  <a:schemeClr val="tx1">
                    <a:lumMod val="95000"/>
                    <a:lumOff val="5000"/>
                  </a:schemeClr>
                </a:solidFill>
                <a:latin typeface="Proxima Nova Rg" panose="02000506030000020004" pitchFamily="50" charset="0"/>
                <a:cs typeface="Arial" panose="020B0604020202020204" pitchFamily="34" charset="0"/>
              </a:rPr>
              <a:t>peningkatan</a:t>
            </a:r>
            <a:r>
              <a:rPr lang="en-US" sz="1350" b="1" dirty="0">
                <a:solidFill>
                  <a:schemeClr val="tx1">
                    <a:lumMod val="95000"/>
                    <a:lumOff val="5000"/>
                  </a:schemeClr>
                </a:solidFill>
                <a:latin typeface="Proxima Nova Rg" panose="02000506030000020004" pitchFamily="50" charset="0"/>
                <a:cs typeface="Arial" panose="020B0604020202020204" pitchFamily="34" charset="0"/>
              </a:rPr>
              <a:t> </a:t>
            </a:r>
            <a:r>
              <a:rPr lang="en-US" sz="1350" b="1" dirty="0" err="1">
                <a:solidFill>
                  <a:schemeClr val="tx1">
                    <a:lumMod val="95000"/>
                    <a:lumOff val="5000"/>
                  </a:schemeClr>
                </a:solidFill>
                <a:latin typeface="Proxima Nova Rg" panose="02000506030000020004" pitchFamily="50" charset="0"/>
                <a:cs typeface="Arial" panose="020B0604020202020204" pitchFamily="34" charset="0"/>
              </a:rPr>
              <a:t>kapasitas</a:t>
            </a:r>
            <a:r>
              <a:rPr lang="en-US" sz="1350" b="1" dirty="0">
                <a:solidFill>
                  <a:schemeClr val="tx1">
                    <a:lumMod val="95000"/>
                    <a:lumOff val="5000"/>
                  </a:schemeClr>
                </a:solidFill>
                <a:latin typeface="Proxima Nova Rg" panose="02000506030000020004" pitchFamily="50" charset="0"/>
                <a:cs typeface="Arial" panose="020B0604020202020204" pitchFamily="34" charset="0"/>
              </a:rPr>
              <a:t> </a:t>
            </a:r>
            <a:r>
              <a:rPr lang="en-US" sz="1350" b="1" dirty="0" err="1">
                <a:solidFill>
                  <a:schemeClr val="tx1">
                    <a:lumMod val="95000"/>
                    <a:lumOff val="5000"/>
                  </a:schemeClr>
                </a:solidFill>
                <a:latin typeface="Proxima Nova Rg" panose="02000506030000020004" pitchFamily="50" charset="0"/>
                <a:cs typeface="Arial" panose="020B0604020202020204" pitchFamily="34" charset="0"/>
              </a:rPr>
              <a:t>organisasi</a:t>
            </a:r>
            <a:endParaRPr lang="en-US" sz="1350" b="1" dirty="0">
              <a:solidFill>
                <a:schemeClr val="tx1">
                  <a:lumMod val="95000"/>
                  <a:lumOff val="5000"/>
                </a:schemeClr>
              </a:solidFill>
              <a:latin typeface="Proxima Nova Rg" panose="02000506030000020004" pitchFamily="50" charset="0"/>
              <a:cs typeface="Arial" panose="020B0604020202020204" pitchFamily="34" charset="0"/>
            </a:endParaRPr>
          </a:p>
        </p:txBody>
      </p:sp>
      <p:sp>
        <p:nvSpPr>
          <p:cNvPr id="16" name="TextBox 15">
            <a:extLst>
              <a:ext uri="{FF2B5EF4-FFF2-40B4-BE49-F238E27FC236}">
                <a16:creationId xmlns="" xmlns:a16="http://schemas.microsoft.com/office/drawing/2014/main" id="{1F3846A6-1B38-4525-866D-454AE9F73669}"/>
              </a:ext>
            </a:extLst>
          </p:cNvPr>
          <p:cNvSpPr txBox="1"/>
          <p:nvPr/>
        </p:nvSpPr>
        <p:spPr>
          <a:xfrm>
            <a:off x="-84793" y="4393715"/>
            <a:ext cx="2545931" cy="715581"/>
          </a:xfrm>
          <a:prstGeom prst="rect">
            <a:avLst/>
          </a:prstGeom>
          <a:noFill/>
        </p:spPr>
        <p:txBody>
          <a:bodyPr wrap="square" rtlCol="0">
            <a:spAutoFit/>
          </a:bodyPr>
          <a:lstStyle/>
          <a:p>
            <a:pPr algn="r"/>
            <a:r>
              <a:rPr lang="en-US" sz="1350" b="1" dirty="0">
                <a:solidFill>
                  <a:schemeClr val="tx1">
                    <a:lumMod val="95000"/>
                    <a:lumOff val="5000"/>
                  </a:schemeClr>
                </a:solidFill>
                <a:latin typeface="Proxima Nova Rg" panose="02000506030000020004" pitchFamily="50" charset="0"/>
                <a:cs typeface="Arial" panose="020B0604020202020204" pitchFamily="34" charset="0"/>
              </a:rPr>
              <a:t>JPT </a:t>
            </a:r>
            <a:r>
              <a:rPr lang="en-US" sz="1350" b="1" dirty="0" err="1">
                <a:solidFill>
                  <a:schemeClr val="tx1">
                    <a:lumMod val="95000"/>
                    <a:lumOff val="5000"/>
                  </a:schemeClr>
                </a:solidFill>
                <a:latin typeface="Proxima Nova Rg" panose="02000506030000020004" pitchFamily="50" charset="0"/>
                <a:cs typeface="Arial" panose="020B0604020202020204" pitchFamily="34" charset="0"/>
              </a:rPr>
              <a:t>tidak</a:t>
            </a:r>
            <a:r>
              <a:rPr lang="en-US" sz="1350" b="1" dirty="0">
                <a:solidFill>
                  <a:schemeClr val="tx1">
                    <a:lumMod val="95000"/>
                    <a:lumOff val="5000"/>
                  </a:schemeClr>
                </a:solidFill>
                <a:latin typeface="Proxima Nova Rg" panose="02000506030000020004" pitchFamily="50" charset="0"/>
                <a:cs typeface="Arial" panose="020B0604020202020204" pitchFamily="34" charset="0"/>
              </a:rPr>
              <a:t> </a:t>
            </a:r>
            <a:r>
              <a:rPr lang="en-US" sz="1350" b="1" dirty="0" err="1">
                <a:solidFill>
                  <a:schemeClr val="tx1">
                    <a:lumMod val="95000"/>
                    <a:lumOff val="5000"/>
                  </a:schemeClr>
                </a:solidFill>
                <a:latin typeface="Proxima Nova Rg" panose="02000506030000020004" pitchFamily="50" charset="0"/>
                <a:cs typeface="Arial" panose="020B0604020202020204" pitchFamily="34" charset="0"/>
              </a:rPr>
              <a:t>diwajibkan</a:t>
            </a:r>
            <a:r>
              <a:rPr lang="en-US" sz="1350" b="1" dirty="0">
                <a:solidFill>
                  <a:schemeClr val="tx1">
                    <a:lumMod val="95000"/>
                    <a:lumOff val="5000"/>
                  </a:schemeClr>
                </a:solidFill>
                <a:latin typeface="Proxima Nova Rg" panose="02000506030000020004" pitchFamily="50" charset="0"/>
                <a:cs typeface="Arial" panose="020B0604020202020204" pitchFamily="34" charset="0"/>
              </a:rPr>
              <a:t> </a:t>
            </a:r>
            <a:r>
              <a:rPr lang="en-US" sz="1350" b="1" dirty="0" err="1">
                <a:solidFill>
                  <a:schemeClr val="tx1">
                    <a:lumMod val="95000"/>
                    <a:lumOff val="5000"/>
                  </a:schemeClr>
                </a:solidFill>
                <a:latin typeface="Proxima Nova Rg" panose="02000506030000020004" pitchFamily="50" charset="0"/>
                <a:cs typeface="Arial" panose="020B0604020202020204" pitchFamily="34" charset="0"/>
              </a:rPr>
              <a:t>dari</a:t>
            </a:r>
            <a:r>
              <a:rPr lang="en-US" sz="1350" b="1" dirty="0">
                <a:solidFill>
                  <a:schemeClr val="tx1">
                    <a:lumMod val="95000"/>
                    <a:lumOff val="5000"/>
                  </a:schemeClr>
                </a:solidFill>
                <a:latin typeface="Proxima Nova Rg" panose="02000506030000020004" pitchFamily="50" charset="0"/>
                <a:cs typeface="Arial" panose="020B0604020202020204" pitchFamily="34" charset="0"/>
              </a:rPr>
              <a:t> PNS, </a:t>
            </a:r>
            <a:r>
              <a:rPr lang="en-US" sz="1350" b="1" dirty="0" err="1">
                <a:solidFill>
                  <a:schemeClr val="tx1">
                    <a:lumMod val="95000"/>
                    <a:lumOff val="5000"/>
                  </a:schemeClr>
                </a:solidFill>
                <a:latin typeface="Proxima Nova Rg" panose="02000506030000020004" pitchFamily="50" charset="0"/>
                <a:cs typeface="Arial" panose="020B0604020202020204" pitchFamily="34" charset="0"/>
              </a:rPr>
              <a:t>serta</a:t>
            </a:r>
            <a:r>
              <a:rPr lang="en-US" sz="1350" b="1" dirty="0">
                <a:solidFill>
                  <a:schemeClr val="tx1">
                    <a:lumMod val="95000"/>
                    <a:lumOff val="5000"/>
                  </a:schemeClr>
                </a:solidFill>
                <a:latin typeface="Proxima Nova Rg" panose="02000506030000020004" pitchFamily="50" charset="0"/>
                <a:cs typeface="Arial" panose="020B0604020202020204" pitchFamily="34" charset="0"/>
              </a:rPr>
              <a:t> Non JPT yang </a:t>
            </a:r>
            <a:r>
              <a:rPr lang="en-US" sz="1350" b="1" dirty="0" err="1">
                <a:solidFill>
                  <a:schemeClr val="tx1">
                    <a:lumMod val="95000"/>
                    <a:lumOff val="5000"/>
                  </a:schemeClr>
                </a:solidFill>
                <a:latin typeface="Proxima Nova Rg" panose="02000506030000020004" pitchFamily="50" charset="0"/>
                <a:cs typeface="Arial" panose="020B0604020202020204" pitchFamily="34" charset="0"/>
              </a:rPr>
              <a:t>tidak</a:t>
            </a:r>
            <a:r>
              <a:rPr lang="en-US" sz="1350" b="1" dirty="0">
                <a:solidFill>
                  <a:schemeClr val="tx1">
                    <a:lumMod val="95000"/>
                    <a:lumOff val="5000"/>
                  </a:schemeClr>
                </a:solidFill>
                <a:latin typeface="Proxima Nova Rg" panose="02000506030000020004" pitchFamily="50" charset="0"/>
                <a:cs typeface="Arial" panose="020B0604020202020204" pitchFamily="34" charset="0"/>
              </a:rPr>
              <a:t> </a:t>
            </a:r>
            <a:r>
              <a:rPr lang="en-US" sz="1350" b="1" dirty="0" err="1">
                <a:solidFill>
                  <a:schemeClr val="tx1">
                    <a:lumMod val="95000"/>
                    <a:lumOff val="5000"/>
                  </a:schemeClr>
                </a:solidFill>
                <a:latin typeface="Proxima Nova Rg" panose="02000506030000020004" pitchFamily="50" charset="0"/>
                <a:cs typeface="Arial" panose="020B0604020202020204" pitchFamily="34" charset="0"/>
              </a:rPr>
              <a:t>mensyaratkan</a:t>
            </a:r>
            <a:r>
              <a:rPr lang="en-US" sz="1350" b="1" dirty="0">
                <a:solidFill>
                  <a:schemeClr val="tx1">
                    <a:lumMod val="95000"/>
                    <a:lumOff val="5000"/>
                  </a:schemeClr>
                </a:solidFill>
                <a:latin typeface="Proxima Nova Rg" panose="02000506030000020004" pitchFamily="50" charset="0"/>
                <a:cs typeface="Arial" panose="020B0604020202020204" pitchFamily="34" charset="0"/>
              </a:rPr>
              <a:t> </a:t>
            </a:r>
            <a:r>
              <a:rPr lang="en-US" sz="1350" b="1" dirty="0" err="1">
                <a:solidFill>
                  <a:schemeClr val="tx1">
                    <a:lumMod val="95000"/>
                    <a:lumOff val="5000"/>
                  </a:schemeClr>
                </a:solidFill>
                <a:latin typeface="Proxima Nova Rg" panose="02000506030000020004" pitchFamily="50" charset="0"/>
                <a:cs typeface="Arial" panose="020B0604020202020204" pitchFamily="34" charset="0"/>
              </a:rPr>
              <a:t>pelatihan</a:t>
            </a:r>
            <a:r>
              <a:rPr lang="en-US" sz="1350" b="1" dirty="0">
                <a:solidFill>
                  <a:schemeClr val="tx1">
                    <a:lumMod val="95000"/>
                    <a:lumOff val="5000"/>
                  </a:schemeClr>
                </a:solidFill>
                <a:latin typeface="Proxima Nova Rg" panose="02000506030000020004" pitchFamily="50" charset="0"/>
                <a:cs typeface="Arial" panose="020B0604020202020204" pitchFamily="34" charset="0"/>
              </a:rPr>
              <a:t> </a:t>
            </a:r>
            <a:r>
              <a:rPr lang="en-US" sz="1350" b="1" dirty="0" err="1">
                <a:solidFill>
                  <a:schemeClr val="tx1">
                    <a:lumMod val="95000"/>
                    <a:lumOff val="5000"/>
                  </a:schemeClr>
                </a:solidFill>
                <a:latin typeface="Proxima Nova Rg" panose="02000506030000020004" pitchFamily="50" charset="0"/>
                <a:cs typeface="Arial" panose="020B0604020202020204" pitchFamily="34" charset="0"/>
              </a:rPr>
              <a:t>struktural</a:t>
            </a:r>
            <a:endParaRPr lang="en-US" sz="1350" b="1" dirty="0">
              <a:solidFill>
                <a:schemeClr val="tx1">
                  <a:lumMod val="95000"/>
                  <a:lumOff val="5000"/>
                </a:schemeClr>
              </a:solidFill>
              <a:latin typeface="Proxima Nova Rg" panose="02000506030000020004" pitchFamily="50" charset="0"/>
              <a:cs typeface="Arial" panose="020B0604020202020204" pitchFamily="34" charset="0"/>
            </a:endParaRPr>
          </a:p>
        </p:txBody>
      </p:sp>
      <p:sp>
        <p:nvSpPr>
          <p:cNvPr id="17" name="TextBox 16">
            <a:extLst>
              <a:ext uri="{FF2B5EF4-FFF2-40B4-BE49-F238E27FC236}">
                <a16:creationId xmlns="" xmlns:a16="http://schemas.microsoft.com/office/drawing/2014/main" id="{B1A164A3-C70B-40A3-B50C-5E978CD399A4}"/>
              </a:ext>
            </a:extLst>
          </p:cNvPr>
          <p:cNvSpPr txBox="1"/>
          <p:nvPr/>
        </p:nvSpPr>
        <p:spPr>
          <a:xfrm>
            <a:off x="327753" y="3814646"/>
            <a:ext cx="2413404" cy="507831"/>
          </a:xfrm>
          <a:prstGeom prst="rect">
            <a:avLst/>
          </a:prstGeom>
          <a:noFill/>
        </p:spPr>
        <p:txBody>
          <a:bodyPr wrap="square" rtlCol="0">
            <a:spAutoFit/>
          </a:bodyPr>
          <a:lstStyle/>
          <a:p>
            <a:pPr algn="r"/>
            <a:r>
              <a:rPr lang="en-US" sz="1350" b="1" dirty="0" err="1">
                <a:solidFill>
                  <a:schemeClr val="tx1">
                    <a:lumMod val="95000"/>
                    <a:lumOff val="5000"/>
                  </a:schemeClr>
                </a:solidFill>
                <a:latin typeface="Proxima Nova Rg" panose="02000506030000020004" pitchFamily="50" charset="0"/>
                <a:cs typeface="Arial" panose="020B0604020202020204" pitchFamily="34" charset="0"/>
              </a:rPr>
              <a:t>Mempersyaratkan</a:t>
            </a:r>
            <a:r>
              <a:rPr lang="en-US" sz="1350" b="1" dirty="0">
                <a:solidFill>
                  <a:schemeClr val="tx1">
                    <a:lumMod val="95000"/>
                    <a:lumOff val="5000"/>
                  </a:schemeClr>
                </a:solidFill>
                <a:latin typeface="Proxima Nova Rg" panose="02000506030000020004" pitchFamily="50" charset="0"/>
                <a:cs typeface="Arial" panose="020B0604020202020204" pitchFamily="34" charset="0"/>
              </a:rPr>
              <a:t> </a:t>
            </a:r>
            <a:r>
              <a:rPr lang="en-US" sz="1350" b="1" dirty="0" err="1">
                <a:solidFill>
                  <a:schemeClr val="tx1">
                    <a:lumMod val="95000"/>
                    <a:lumOff val="5000"/>
                  </a:schemeClr>
                </a:solidFill>
                <a:latin typeface="Proxima Nova Rg" panose="02000506030000020004" pitchFamily="50" charset="0"/>
                <a:cs typeface="Arial" panose="020B0604020202020204" pitchFamily="34" charset="0"/>
              </a:rPr>
              <a:t>sertifikasi</a:t>
            </a:r>
            <a:r>
              <a:rPr lang="en-US" sz="1350" b="1" dirty="0">
                <a:solidFill>
                  <a:schemeClr val="tx1">
                    <a:lumMod val="95000"/>
                    <a:lumOff val="5000"/>
                  </a:schemeClr>
                </a:solidFill>
                <a:latin typeface="Proxima Nova Rg" panose="02000506030000020004" pitchFamily="50" charset="0"/>
                <a:cs typeface="Arial" panose="020B0604020202020204" pitchFamily="34" charset="0"/>
              </a:rPr>
              <a:t> </a:t>
            </a:r>
            <a:r>
              <a:rPr lang="en-US" sz="1350" b="1" dirty="0" err="1">
                <a:solidFill>
                  <a:schemeClr val="tx1">
                    <a:lumMod val="95000"/>
                    <a:lumOff val="5000"/>
                  </a:schemeClr>
                </a:solidFill>
                <a:latin typeface="Proxima Nova Rg" panose="02000506030000020004" pitchFamily="50" charset="0"/>
                <a:cs typeface="Arial" panose="020B0604020202020204" pitchFamily="34" charset="0"/>
              </a:rPr>
              <a:t>profesi</a:t>
            </a:r>
            <a:r>
              <a:rPr lang="en-US" sz="1350" b="1" dirty="0">
                <a:solidFill>
                  <a:schemeClr val="tx1">
                    <a:lumMod val="95000"/>
                    <a:lumOff val="5000"/>
                  </a:schemeClr>
                </a:solidFill>
                <a:latin typeface="Proxima Nova Rg" panose="02000506030000020004" pitchFamily="50" charset="0"/>
                <a:cs typeface="Arial" panose="020B0604020202020204" pitchFamily="34" charset="0"/>
              </a:rPr>
              <a:t> </a:t>
            </a:r>
            <a:r>
              <a:rPr lang="en-US" sz="1350" b="1" dirty="0" err="1">
                <a:solidFill>
                  <a:schemeClr val="tx1">
                    <a:lumMod val="95000"/>
                    <a:lumOff val="5000"/>
                  </a:schemeClr>
                </a:solidFill>
                <a:latin typeface="Proxima Nova Rg" panose="02000506030000020004" pitchFamily="50" charset="0"/>
                <a:cs typeface="Arial" panose="020B0604020202020204" pitchFamily="34" charset="0"/>
              </a:rPr>
              <a:t>atau</a:t>
            </a:r>
            <a:r>
              <a:rPr lang="en-US" sz="1350" b="1" dirty="0">
                <a:solidFill>
                  <a:schemeClr val="tx1">
                    <a:lumMod val="95000"/>
                    <a:lumOff val="5000"/>
                  </a:schemeClr>
                </a:solidFill>
                <a:latin typeface="Proxima Nova Rg" panose="02000506030000020004" pitchFamily="50" charset="0"/>
                <a:cs typeface="Arial" panose="020B0604020202020204" pitchFamily="34" charset="0"/>
              </a:rPr>
              <a:t> uji </a:t>
            </a:r>
            <a:r>
              <a:rPr lang="en-US" sz="1350" b="1" dirty="0" err="1">
                <a:solidFill>
                  <a:schemeClr val="tx1">
                    <a:lumMod val="95000"/>
                    <a:lumOff val="5000"/>
                  </a:schemeClr>
                </a:solidFill>
                <a:latin typeface="Proxima Nova Rg" panose="02000506030000020004" pitchFamily="50" charset="0"/>
                <a:cs typeface="Arial" panose="020B0604020202020204" pitchFamily="34" charset="0"/>
              </a:rPr>
              <a:t>kompetensi</a:t>
            </a:r>
            <a:endParaRPr lang="en-US" sz="1350" b="1" dirty="0">
              <a:solidFill>
                <a:schemeClr val="tx1">
                  <a:lumMod val="95000"/>
                  <a:lumOff val="5000"/>
                </a:schemeClr>
              </a:solidFill>
              <a:latin typeface="Proxima Nova Rg" panose="02000506030000020004" pitchFamily="50" charset="0"/>
              <a:cs typeface="Arial" panose="020B0604020202020204" pitchFamily="34" charset="0"/>
            </a:endParaRPr>
          </a:p>
        </p:txBody>
      </p:sp>
      <p:pic>
        <p:nvPicPr>
          <p:cNvPr id="18" name="Picture 17">
            <a:extLst>
              <a:ext uri="{FF2B5EF4-FFF2-40B4-BE49-F238E27FC236}">
                <a16:creationId xmlns="" xmlns:a16="http://schemas.microsoft.com/office/drawing/2014/main" id="{75515478-9B47-47E5-9AA0-90A8A7F7B660}"/>
              </a:ext>
            </a:extLst>
          </p:cNvPr>
          <p:cNvPicPr>
            <a:picLocks noChangeAspect="1"/>
          </p:cNvPicPr>
          <p:nvPr/>
        </p:nvPicPr>
        <p:blipFill rotWithShape="1">
          <a:blip r:embed="rId3" cstate="email">
            <a:biLevel thresh="75000"/>
            <a:extLst>
              <a:ext uri="{BEBA8EAE-BF5A-486C-A8C5-ECC9F3942E4B}">
                <a14:imgProps xmlns:a14="http://schemas.microsoft.com/office/drawing/2010/main">
                  <a14:imgLayer r:embed="rId4">
                    <a14:imgEffect>
                      <a14:backgroundRemoval t="3204" b="98627" l="0" r="89381">
                        <a14:foregroundMark x1="51327" y1="3432" x2="50442" y2="4805"/>
                        <a14:foregroundMark x1="32743" y1="89474" x2="43363" y2="95652"/>
                        <a14:foregroundMark x1="78466" y1="94966" x2="89676" y2="97368"/>
                        <a14:foregroundMark x1="38053" y1="97712" x2="45428" y2="98513"/>
                        <a14:backgroundMark x1="48083" y1="98970" x2="46313" y2="98856"/>
                        <a14:backgroundMark x1="45428" y1="98856" x2="45428" y2="98856"/>
                        <a14:backgroundMark x1="45133" y1="98741" x2="45133" y2="98741"/>
                        <a14:backgroundMark x1="45133" y1="98741" x2="45133" y2="98741"/>
                        <a14:backgroundMark x1="45133" y1="98741" x2="46018" y2="98627"/>
                      </a14:backgroundRemoval>
                    </a14:imgEffect>
                  </a14:imgLayer>
                </a14:imgProps>
              </a:ext>
              <a:ext uri="{28A0092B-C50C-407E-A947-70E740481C1C}">
                <a14:useLocalDpi xmlns:a14="http://schemas.microsoft.com/office/drawing/2010/main"/>
              </a:ext>
            </a:extLst>
          </a:blip>
          <a:srcRect/>
          <a:stretch/>
        </p:blipFill>
        <p:spPr>
          <a:xfrm>
            <a:off x="3586442" y="1932670"/>
            <a:ext cx="1261576" cy="3253538"/>
          </a:xfrm>
          <a:prstGeom prst="rect">
            <a:avLst/>
          </a:prstGeom>
          <a:ln>
            <a:noFill/>
          </a:ln>
          <a:effectLst>
            <a:outerShdw blurRad="292100" dist="139700" dir="2700000" algn="tl" rotWithShape="0">
              <a:srgbClr val="333333">
                <a:alpha val="65000"/>
              </a:srgbClr>
            </a:outerShdw>
          </a:effectLst>
        </p:spPr>
      </p:pic>
      <p:sp>
        <p:nvSpPr>
          <p:cNvPr id="19" name="TextBox 18">
            <a:extLst>
              <a:ext uri="{FF2B5EF4-FFF2-40B4-BE49-F238E27FC236}">
                <a16:creationId xmlns="" xmlns:a16="http://schemas.microsoft.com/office/drawing/2014/main" id="{DF94F1A0-2A16-47E4-8AB1-A8798A056B92}"/>
              </a:ext>
            </a:extLst>
          </p:cNvPr>
          <p:cNvSpPr txBox="1"/>
          <p:nvPr/>
        </p:nvSpPr>
        <p:spPr>
          <a:xfrm>
            <a:off x="4739847" y="2260180"/>
            <a:ext cx="3837190" cy="300082"/>
          </a:xfrm>
          <a:prstGeom prst="rect">
            <a:avLst/>
          </a:prstGeom>
          <a:noFill/>
        </p:spPr>
        <p:txBody>
          <a:bodyPr wrap="square" rtlCol="0">
            <a:spAutoFit/>
          </a:bodyPr>
          <a:lstStyle/>
          <a:p>
            <a:r>
              <a:rPr lang="en-US" sz="1350" b="1" u="sng" dirty="0">
                <a:solidFill>
                  <a:srgbClr val="002CBA"/>
                </a:solidFill>
                <a:latin typeface="Proxima Nova Rg" panose="02000506030000020004" pitchFamily="50" charset="0"/>
                <a:cs typeface="Arial" panose="020B0604020202020204" pitchFamily="34" charset="0"/>
              </a:rPr>
              <a:t>JABATAN YANG TIDAK DAPAT DIDUDUKI:</a:t>
            </a:r>
          </a:p>
        </p:txBody>
      </p:sp>
      <p:sp>
        <p:nvSpPr>
          <p:cNvPr id="20" name="TextBox 19">
            <a:extLst>
              <a:ext uri="{FF2B5EF4-FFF2-40B4-BE49-F238E27FC236}">
                <a16:creationId xmlns="" xmlns:a16="http://schemas.microsoft.com/office/drawing/2014/main" id="{8944C7E8-CE1C-4CA2-9BF4-C010E5A3B7B2}"/>
              </a:ext>
            </a:extLst>
          </p:cNvPr>
          <p:cNvSpPr txBox="1"/>
          <p:nvPr/>
        </p:nvSpPr>
        <p:spPr>
          <a:xfrm>
            <a:off x="4893975" y="2666045"/>
            <a:ext cx="2678906" cy="507831"/>
          </a:xfrm>
          <a:prstGeom prst="rect">
            <a:avLst/>
          </a:prstGeom>
          <a:noFill/>
        </p:spPr>
        <p:txBody>
          <a:bodyPr wrap="square" rtlCol="0">
            <a:spAutoFit/>
          </a:bodyPr>
          <a:lstStyle/>
          <a:p>
            <a:r>
              <a:rPr lang="en-US" sz="1350" dirty="0">
                <a:solidFill>
                  <a:schemeClr val="tx1">
                    <a:lumMod val="95000"/>
                    <a:lumOff val="5000"/>
                  </a:schemeClr>
                </a:solidFill>
                <a:latin typeface="Proxima Nova Rg" panose="02000506030000020004" pitchFamily="50" charset="0"/>
                <a:cs typeface="Arial" panose="020B0604020202020204" pitchFamily="34" charset="0"/>
              </a:rPr>
              <a:t>JPT Madya yang </a:t>
            </a:r>
            <a:r>
              <a:rPr lang="en-US" sz="1350" dirty="0" err="1">
                <a:solidFill>
                  <a:schemeClr val="tx1">
                    <a:lumMod val="95000"/>
                    <a:lumOff val="5000"/>
                  </a:schemeClr>
                </a:solidFill>
                <a:latin typeface="Proxima Nova Rg" panose="02000506030000020004" pitchFamily="50" charset="0"/>
                <a:cs typeface="Arial" panose="020B0604020202020204" pitchFamily="34" charset="0"/>
              </a:rPr>
              <a:t>berkedudukan</a:t>
            </a:r>
            <a:r>
              <a:rPr lang="en-US" sz="1350" dirty="0">
                <a:solidFill>
                  <a:schemeClr val="tx1">
                    <a:lumMod val="95000"/>
                    <a:lumOff val="5000"/>
                  </a:schemeClr>
                </a:solidFill>
                <a:latin typeface="Proxima Nova Rg" panose="02000506030000020004" pitchFamily="50" charset="0"/>
                <a:cs typeface="Arial" panose="020B0604020202020204" pitchFamily="34" charset="0"/>
              </a:rPr>
              <a:t> </a:t>
            </a:r>
            <a:r>
              <a:rPr lang="en-US" sz="1350" dirty="0" err="1">
                <a:solidFill>
                  <a:schemeClr val="tx1">
                    <a:lumMod val="95000"/>
                    <a:lumOff val="5000"/>
                  </a:schemeClr>
                </a:solidFill>
                <a:latin typeface="Proxima Nova Rg" panose="02000506030000020004" pitchFamily="50" charset="0"/>
                <a:cs typeface="Arial" panose="020B0604020202020204" pitchFamily="34" charset="0"/>
              </a:rPr>
              <a:t>sebagai</a:t>
            </a:r>
            <a:r>
              <a:rPr lang="en-US" sz="1350" dirty="0">
                <a:solidFill>
                  <a:schemeClr val="tx1">
                    <a:lumMod val="95000"/>
                    <a:lumOff val="5000"/>
                  </a:schemeClr>
                </a:solidFill>
                <a:latin typeface="Proxima Nova Rg" panose="02000506030000020004" pitchFamily="50" charset="0"/>
                <a:cs typeface="Arial" panose="020B0604020202020204" pitchFamily="34" charset="0"/>
              </a:rPr>
              <a:t> PPK dan/</a:t>
            </a:r>
            <a:r>
              <a:rPr lang="en-US" sz="1350" dirty="0" err="1">
                <a:solidFill>
                  <a:schemeClr val="tx1">
                    <a:lumMod val="95000"/>
                    <a:lumOff val="5000"/>
                  </a:schemeClr>
                </a:solidFill>
                <a:latin typeface="Proxima Nova Rg" panose="02000506030000020004" pitchFamily="50" charset="0"/>
                <a:cs typeface="Arial" panose="020B0604020202020204" pitchFamily="34" charset="0"/>
              </a:rPr>
              <a:t>atau</a:t>
            </a:r>
            <a:r>
              <a:rPr lang="en-US" sz="1350" dirty="0">
                <a:solidFill>
                  <a:schemeClr val="tx1">
                    <a:lumMod val="95000"/>
                    <a:lumOff val="5000"/>
                  </a:schemeClr>
                </a:solidFill>
                <a:latin typeface="Proxima Nova Rg" panose="02000506030000020004" pitchFamily="50" charset="0"/>
                <a:cs typeface="Arial" panose="020B0604020202020204" pitchFamily="34" charset="0"/>
              </a:rPr>
              <a:t> </a:t>
            </a:r>
            <a:r>
              <a:rPr lang="en-US" sz="1350" dirty="0" err="1">
                <a:solidFill>
                  <a:schemeClr val="tx1">
                    <a:lumMod val="95000"/>
                    <a:lumOff val="5000"/>
                  </a:schemeClr>
                </a:solidFill>
                <a:latin typeface="Proxima Nova Rg" panose="02000506030000020004" pitchFamily="50" charset="0"/>
                <a:cs typeface="Arial" panose="020B0604020202020204" pitchFamily="34" charset="0"/>
              </a:rPr>
              <a:t>PyB</a:t>
            </a:r>
            <a:endParaRPr lang="en-US" sz="1350" dirty="0">
              <a:solidFill>
                <a:schemeClr val="tx1">
                  <a:lumMod val="95000"/>
                  <a:lumOff val="5000"/>
                </a:schemeClr>
              </a:solidFill>
              <a:latin typeface="Proxima Nova Rg" panose="02000506030000020004" pitchFamily="50" charset="0"/>
              <a:cs typeface="Arial" panose="020B0604020202020204" pitchFamily="34" charset="0"/>
            </a:endParaRPr>
          </a:p>
        </p:txBody>
      </p:sp>
      <p:sp>
        <p:nvSpPr>
          <p:cNvPr id="21" name="TextBox 20">
            <a:extLst>
              <a:ext uri="{FF2B5EF4-FFF2-40B4-BE49-F238E27FC236}">
                <a16:creationId xmlns="" xmlns:a16="http://schemas.microsoft.com/office/drawing/2014/main" id="{81CB6346-8338-4D85-953C-15077640BCC5}"/>
              </a:ext>
            </a:extLst>
          </p:cNvPr>
          <p:cNvSpPr txBox="1"/>
          <p:nvPr/>
        </p:nvSpPr>
        <p:spPr>
          <a:xfrm>
            <a:off x="5179710" y="3257596"/>
            <a:ext cx="2984905" cy="507831"/>
          </a:xfrm>
          <a:prstGeom prst="rect">
            <a:avLst/>
          </a:prstGeom>
          <a:noFill/>
        </p:spPr>
        <p:txBody>
          <a:bodyPr wrap="square" rtlCol="0">
            <a:spAutoFit/>
          </a:bodyPr>
          <a:lstStyle/>
          <a:p>
            <a:r>
              <a:rPr lang="en-US" sz="1350" dirty="0">
                <a:solidFill>
                  <a:schemeClr val="tx1">
                    <a:lumMod val="95000"/>
                    <a:lumOff val="5000"/>
                  </a:schemeClr>
                </a:solidFill>
                <a:latin typeface="Proxima Nova Rg" panose="02000506030000020004" pitchFamily="50" charset="0"/>
                <a:cs typeface="Arial" panose="020B0604020202020204" pitchFamily="34" charset="0"/>
              </a:rPr>
              <a:t>JPT Madya di </a:t>
            </a:r>
            <a:r>
              <a:rPr lang="en-US" sz="1350" dirty="0" err="1">
                <a:solidFill>
                  <a:schemeClr val="tx1">
                    <a:lumMod val="95000"/>
                    <a:lumOff val="5000"/>
                  </a:schemeClr>
                </a:solidFill>
                <a:latin typeface="Proxima Nova Rg" panose="02000506030000020004" pitchFamily="50" charset="0"/>
                <a:cs typeface="Arial" panose="020B0604020202020204" pitchFamily="34" charset="0"/>
              </a:rPr>
              <a:t>bidang</a:t>
            </a:r>
            <a:r>
              <a:rPr lang="en-US" sz="1350" dirty="0">
                <a:solidFill>
                  <a:schemeClr val="tx1">
                    <a:lumMod val="95000"/>
                    <a:lumOff val="5000"/>
                  </a:schemeClr>
                </a:solidFill>
                <a:latin typeface="Proxima Nova Rg" panose="02000506030000020004" pitchFamily="50" charset="0"/>
                <a:cs typeface="Arial" panose="020B0604020202020204" pitchFamily="34" charset="0"/>
              </a:rPr>
              <a:t> </a:t>
            </a:r>
            <a:r>
              <a:rPr lang="en-US" sz="1350" dirty="0" err="1">
                <a:solidFill>
                  <a:schemeClr val="tx1">
                    <a:lumMod val="95000"/>
                    <a:lumOff val="5000"/>
                  </a:schemeClr>
                </a:solidFill>
                <a:latin typeface="Proxima Nova Rg" panose="02000506030000020004" pitchFamily="50" charset="0"/>
                <a:cs typeface="Arial" panose="020B0604020202020204" pitchFamily="34" charset="0"/>
              </a:rPr>
              <a:t>keuangan</a:t>
            </a:r>
            <a:r>
              <a:rPr lang="en-US" sz="1350" dirty="0">
                <a:solidFill>
                  <a:schemeClr val="tx1">
                    <a:lumMod val="95000"/>
                    <a:lumOff val="5000"/>
                  </a:schemeClr>
                </a:solidFill>
                <a:latin typeface="Proxima Nova Rg" panose="02000506030000020004" pitchFamily="50" charset="0"/>
                <a:cs typeface="Arial" panose="020B0604020202020204" pitchFamily="34" charset="0"/>
              </a:rPr>
              <a:t> negara dan </a:t>
            </a:r>
            <a:r>
              <a:rPr lang="en-US" sz="1350" dirty="0" err="1">
                <a:solidFill>
                  <a:schemeClr val="tx1">
                    <a:lumMod val="95000"/>
                    <a:lumOff val="5000"/>
                  </a:schemeClr>
                </a:solidFill>
                <a:latin typeface="Proxima Nova Rg" panose="02000506030000020004" pitchFamily="50" charset="0"/>
                <a:cs typeface="Arial" panose="020B0604020202020204" pitchFamily="34" charset="0"/>
              </a:rPr>
              <a:t>hubungan</a:t>
            </a:r>
            <a:r>
              <a:rPr lang="en-US" sz="1350" dirty="0">
                <a:solidFill>
                  <a:schemeClr val="tx1">
                    <a:lumMod val="95000"/>
                    <a:lumOff val="5000"/>
                  </a:schemeClr>
                </a:solidFill>
                <a:latin typeface="Proxima Nova Rg" panose="02000506030000020004" pitchFamily="50" charset="0"/>
                <a:cs typeface="Arial" panose="020B0604020202020204" pitchFamily="34" charset="0"/>
              </a:rPr>
              <a:t> </a:t>
            </a:r>
            <a:r>
              <a:rPr lang="en-US" sz="1350" dirty="0" err="1">
                <a:solidFill>
                  <a:schemeClr val="tx1">
                    <a:lumMod val="95000"/>
                    <a:lumOff val="5000"/>
                  </a:schemeClr>
                </a:solidFill>
                <a:latin typeface="Proxima Nova Rg" panose="02000506030000020004" pitchFamily="50" charset="0"/>
                <a:cs typeface="Arial" panose="020B0604020202020204" pitchFamily="34" charset="0"/>
              </a:rPr>
              <a:t>luar</a:t>
            </a:r>
            <a:r>
              <a:rPr lang="en-US" sz="1350" dirty="0">
                <a:solidFill>
                  <a:schemeClr val="tx1">
                    <a:lumMod val="95000"/>
                    <a:lumOff val="5000"/>
                  </a:schemeClr>
                </a:solidFill>
                <a:latin typeface="Proxima Nova Rg" panose="02000506030000020004" pitchFamily="50" charset="0"/>
                <a:cs typeface="Arial" panose="020B0604020202020204" pitchFamily="34" charset="0"/>
              </a:rPr>
              <a:t> negeri</a:t>
            </a:r>
          </a:p>
        </p:txBody>
      </p:sp>
      <p:sp>
        <p:nvSpPr>
          <p:cNvPr id="22" name="TextBox 21">
            <a:extLst>
              <a:ext uri="{FF2B5EF4-FFF2-40B4-BE49-F238E27FC236}">
                <a16:creationId xmlns="" xmlns:a16="http://schemas.microsoft.com/office/drawing/2014/main" id="{3FAF3626-D3ED-4D3A-B737-3A16A421C659}"/>
              </a:ext>
            </a:extLst>
          </p:cNvPr>
          <p:cNvSpPr txBox="1"/>
          <p:nvPr/>
        </p:nvSpPr>
        <p:spPr>
          <a:xfrm>
            <a:off x="5511430" y="3832125"/>
            <a:ext cx="3686272" cy="646331"/>
          </a:xfrm>
          <a:prstGeom prst="rect">
            <a:avLst/>
          </a:prstGeom>
          <a:noFill/>
        </p:spPr>
        <p:txBody>
          <a:bodyPr wrap="square" rtlCol="0">
            <a:spAutoFit/>
          </a:bodyPr>
          <a:lstStyle/>
          <a:p>
            <a:r>
              <a:rPr lang="en-US" sz="1200" dirty="0">
                <a:solidFill>
                  <a:schemeClr val="tx1">
                    <a:lumMod val="95000"/>
                    <a:lumOff val="5000"/>
                  </a:schemeClr>
                </a:solidFill>
                <a:latin typeface="Proxima Nova Rg" panose="02000506030000020004" pitchFamily="50" charset="0"/>
                <a:cs typeface="Arial" panose="020B0604020202020204" pitchFamily="34" charset="0"/>
              </a:rPr>
              <a:t>JF di </a:t>
            </a:r>
            <a:r>
              <a:rPr lang="en-US" sz="1200" dirty="0" err="1">
                <a:solidFill>
                  <a:schemeClr val="tx1">
                    <a:lumMod val="95000"/>
                    <a:lumOff val="5000"/>
                  </a:schemeClr>
                </a:solidFill>
                <a:latin typeface="Proxima Nova Rg" panose="02000506030000020004" pitchFamily="50" charset="0"/>
                <a:cs typeface="Arial" panose="020B0604020202020204" pitchFamily="34" charset="0"/>
              </a:rPr>
              <a:t>bidang</a:t>
            </a:r>
            <a:r>
              <a:rPr lang="en-US" sz="1200" dirty="0">
                <a:solidFill>
                  <a:schemeClr val="tx1">
                    <a:lumMod val="95000"/>
                    <a:lumOff val="5000"/>
                  </a:schemeClr>
                </a:solidFill>
                <a:latin typeface="Proxima Nova Rg" panose="02000506030000020004" pitchFamily="50" charset="0"/>
                <a:cs typeface="Arial" panose="020B0604020202020204" pitchFamily="34" charset="0"/>
              </a:rPr>
              <a:t> </a:t>
            </a:r>
            <a:r>
              <a:rPr lang="en-US" sz="1200" dirty="0" err="1">
                <a:solidFill>
                  <a:schemeClr val="tx1">
                    <a:lumMod val="95000"/>
                    <a:lumOff val="5000"/>
                  </a:schemeClr>
                </a:solidFill>
                <a:latin typeface="Proxima Nova Rg" panose="02000506030000020004" pitchFamily="50" charset="0"/>
                <a:cs typeface="Arial" panose="020B0604020202020204" pitchFamily="34" charset="0"/>
              </a:rPr>
              <a:t>rahasia</a:t>
            </a:r>
            <a:r>
              <a:rPr lang="en-US" sz="1200" dirty="0">
                <a:solidFill>
                  <a:schemeClr val="tx1">
                    <a:lumMod val="95000"/>
                    <a:lumOff val="5000"/>
                  </a:schemeClr>
                </a:solidFill>
                <a:latin typeface="Proxima Nova Rg" panose="02000506030000020004" pitchFamily="50" charset="0"/>
                <a:cs typeface="Arial" panose="020B0604020202020204" pitchFamily="34" charset="0"/>
              </a:rPr>
              <a:t> negara, </a:t>
            </a:r>
            <a:r>
              <a:rPr lang="en-US" sz="1200" dirty="0" err="1">
                <a:solidFill>
                  <a:schemeClr val="tx1">
                    <a:lumMod val="95000"/>
                    <a:lumOff val="5000"/>
                  </a:schemeClr>
                </a:solidFill>
                <a:latin typeface="Proxima Nova Rg" panose="02000506030000020004" pitchFamily="50" charset="0"/>
                <a:cs typeface="Arial" panose="020B0604020202020204" pitchFamily="34" charset="0"/>
              </a:rPr>
              <a:t>pertahanan</a:t>
            </a:r>
            <a:r>
              <a:rPr lang="en-US" sz="1200" dirty="0">
                <a:solidFill>
                  <a:schemeClr val="tx1">
                    <a:lumMod val="95000"/>
                    <a:lumOff val="5000"/>
                  </a:schemeClr>
                </a:solidFill>
                <a:latin typeface="Proxima Nova Rg" panose="02000506030000020004" pitchFamily="50" charset="0"/>
                <a:cs typeface="Arial" panose="020B0604020202020204" pitchFamily="34" charset="0"/>
              </a:rPr>
              <a:t>, </a:t>
            </a:r>
            <a:r>
              <a:rPr lang="en-US" sz="1200" dirty="0" err="1">
                <a:solidFill>
                  <a:schemeClr val="tx1">
                    <a:lumMod val="95000"/>
                    <a:lumOff val="5000"/>
                  </a:schemeClr>
                </a:solidFill>
                <a:latin typeface="Proxima Nova Rg" panose="02000506030000020004" pitchFamily="50" charset="0"/>
                <a:cs typeface="Arial" panose="020B0604020202020204" pitchFamily="34" charset="0"/>
              </a:rPr>
              <a:t>keamanan</a:t>
            </a:r>
            <a:r>
              <a:rPr lang="en-US" sz="1200" dirty="0">
                <a:solidFill>
                  <a:schemeClr val="tx1">
                    <a:lumMod val="95000"/>
                    <a:lumOff val="5000"/>
                  </a:schemeClr>
                </a:solidFill>
                <a:latin typeface="Proxima Nova Rg" panose="02000506030000020004" pitchFamily="50" charset="0"/>
                <a:cs typeface="Arial" panose="020B0604020202020204" pitchFamily="34" charset="0"/>
              </a:rPr>
              <a:t>, </a:t>
            </a:r>
            <a:r>
              <a:rPr lang="en-US" sz="1200" dirty="0" err="1">
                <a:solidFill>
                  <a:schemeClr val="tx1">
                    <a:lumMod val="95000"/>
                    <a:lumOff val="5000"/>
                  </a:schemeClr>
                </a:solidFill>
                <a:latin typeface="Proxima Nova Rg" panose="02000506030000020004" pitchFamily="50" charset="0"/>
                <a:cs typeface="Arial" panose="020B0604020202020204" pitchFamily="34" charset="0"/>
              </a:rPr>
              <a:t>aparatur</a:t>
            </a:r>
            <a:r>
              <a:rPr lang="en-US" sz="1200" dirty="0">
                <a:solidFill>
                  <a:schemeClr val="tx1">
                    <a:lumMod val="95000"/>
                    <a:lumOff val="5000"/>
                  </a:schemeClr>
                </a:solidFill>
                <a:latin typeface="Proxima Nova Rg" panose="02000506030000020004" pitchFamily="50" charset="0"/>
                <a:cs typeface="Arial" panose="020B0604020202020204" pitchFamily="34" charset="0"/>
              </a:rPr>
              <a:t> negara, </a:t>
            </a:r>
            <a:r>
              <a:rPr lang="en-US" sz="1200" dirty="0" err="1">
                <a:solidFill>
                  <a:schemeClr val="tx1">
                    <a:lumMod val="95000"/>
                    <a:lumOff val="5000"/>
                  </a:schemeClr>
                </a:solidFill>
                <a:latin typeface="Proxima Nova Rg" panose="02000506030000020004" pitchFamily="50" charset="0"/>
                <a:cs typeface="Arial" panose="020B0604020202020204" pitchFamily="34" charset="0"/>
              </a:rPr>
              <a:t>kesekretariatan</a:t>
            </a:r>
            <a:r>
              <a:rPr lang="en-US" sz="1200" dirty="0">
                <a:solidFill>
                  <a:schemeClr val="tx1">
                    <a:lumMod val="95000"/>
                    <a:lumOff val="5000"/>
                  </a:schemeClr>
                </a:solidFill>
                <a:latin typeface="Proxima Nova Rg" panose="02000506030000020004" pitchFamily="50" charset="0"/>
                <a:cs typeface="Arial" panose="020B0604020202020204" pitchFamily="34" charset="0"/>
              </a:rPr>
              <a:t> </a:t>
            </a:r>
            <a:r>
              <a:rPr lang="en-US" sz="1200" dirty="0" err="1">
                <a:solidFill>
                  <a:schemeClr val="tx1">
                    <a:lumMod val="95000"/>
                    <a:lumOff val="5000"/>
                  </a:schemeClr>
                </a:solidFill>
                <a:latin typeface="Proxima Nova Rg" panose="02000506030000020004" pitchFamily="50" charset="0"/>
                <a:cs typeface="Arial" panose="020B0604020202020204" pitchFamily="34" charset="0"/>
              </a:rPr>
              <a:t>negara</a:t>
            </a:r>
            <a:r>
              <a:rPr lang="en-US" sz="1200" dirty="0">
                <a:solidFill>
                  <a:schemeClr val="tx1">
                    <a:lumMod val="95000"/>
                    <a:lumOff val="5000"/>
                  </a:schemeClr>
                </a:solidFill>
                <a:latin typeface="Proxima Nova Rg" panose="02000506030000020004" pitchFamily="50" charset="0"/>
                <a:cs typeface="Arial" panose="020B0604020202020204" pitchFamily="34" charset="0"/>
              </a:rPr>
              <a:t>, </a:t>
            </a:r>
            <a:r>
              <a:rPr lang="en-US" sz="1200" dirty="0" err="1">
                <a:solidFill>
                  <a:schemeClr val="tx1">
                    <a:lumMod val="95000"/>
                    <a:lumOff val="5000"/>
                  </a:schemeClr>
                </a:solidFill>
                <a:latin typeface="Proxima Nova Rg" panose="02000506030000020004" pitchFamily="50" charset="0"/>
                <a:cs typeface="Arial" panose="020B0604020202020204" pitchFamily="34" charset="0"/>
              </a:rPr>
              <a:t>sumber</a:t>
            </a:r>
            <a:r>
              <a:rPr lang="en-US" sz="1200" dirty="0">
                <a:solidFill>
                  <a:schemeClr val="tx1">
                    <a:lumMod val="95000"/>
                    <a:lumOff val="5000"/>
                  </a:schemeClr>
                </a:solidFill>
                <a:latin typeface="Proxima Nova Rg" panose="02000506030000020004" pitchFamily="50" charset="0"/>
                <a:cs typeface="Arial" panose="020B0604020202020204" pitchFamily="34" charset="0"/>
              </a:rPr>
              <a:t> </a:t>
            </a:r>
            <a:r>
              <a:rPr lang="en-US" sz="1200" dirty="0" err="1">
                <a:solidFill>
                  <a:schemeClr val="tx1">
                    <a:lumMod val="95000"/>
                    <a:lumOff val="5000"/>
                  </a:schemeClr>
                </a:solidFill>
                <a:latin typeface="Proxima Nova Rg" panose="02000506030000020004" pitchFamily="50" charset="0"/>
                <a:cs typeface="Arial" panose="020B0604020202020204" pitchFamily="34" charset="0"/>
              </a:rPr>
              <a:t>daya</a:t>
            </a:r>
            <a:r>
              <a:rPr lang="en-US" sz="1200" dirty="0">
                <a:solidFill>
                  <a:schemeClr val="tx1">
                    <a:lumMod val="95000"/>
                    <a:lumOff val="5000"/>
                  </a:schemeClr>
                </a:solidFill>
                <a:latin typeface="Proxima Nova Rg" panose="02000506030000020004" pitchFamily="50" charset="0"/>
                <a:cs typeface="Arial" panose="020B0604020202020204" pitchFamily="34" charset="0"/>
              </a:rPr>
              <a:t> </a:t>
            </a:r>
            <a:r>
              <a:rPr lang="en-US" sz="1200" dirty="0" err="1">
                <a:solidFill>
                  <a:schemeClr val="tx1">
                    <a:lumMod val="95000"/>
                    <a:lumOff val="5000"/>
                  </a:schemeClr>
                </a:solidFill>
                <a:latin typeface="Proxima Nova Rg" panose="02000506030000020004" pitchFamily="50" charset="0"/>
                <a:cs typeface="Arial" panose="020B0604020202020204" pitchFamily="34" charset="0"/>
              </a:rPr>
              <a:t>alam</a:t>
            </a:r>
            <a:r>
              <a:rPr lang="en-US" sz="1200" dirty="0">
                <a:solidFill>
                  <a:schemeClr val="tx1">
                    <a:lumMod val="95000"/>
                    <a:lumOff val="5000"/>
                  </a:schemeClr>
                </a:solidFill>
                <a:latin typeface="Proxima Nova Rg" panose="02000506030000020004" pitchFamily="50" charset="0"/>
                <a:cs typeface="Arial" panose="020B0604020202020204" pitchFamily="34" charset="0"/>
              </a:rPr>
              <a:t>, </a:t>
            </a:r>
            <a:r>
              <a:rPr lang="en-US" sz="1200" dirty="0" err="1">
                <a:solidFill>
                  <a:schemeClr val="tx1">
                    <a:lumMod val="95000"/>
                    <a:lumOff val="5000"/>
                  </a:schemeClr>
                </a:solidFill>
                <a:latin typeface="Proxima Nova Rg" panose="02000506030000020004" pitchFamily="50" charset="0"/>
                <a:cs typeface="Arial" panose="020B0604020202020204" pitchFamily="34" charset="0"/>
              </a:rPr>
              <a:t>keuangan</a:t>
            </a:r>
            <a:r>
              <a:rPr lang="en-US" sz="1200" dirty="0">
                <a:solidFill>
                  <a:schemeClr val="tx1">
                    <a:lumMod val="95000"/>
                    <a:lumOff val="5000"/>
                  </a:schemeClr>
                </a:solidFill>
                <a:latin typeface="Proxima Nova Rg" panose="02000506030000020004" pitchFamily="50" charset="0"/>
                <a:cs typeface="Arial" panose="020B0604020202020204" pitchFamily="34" charset="0"/>
              </a:rPr>
              <a:t> </a:t>
            </a:r>
            <a:r>
              <a:rPr lang="en-US" sz="1200" dirty="0" err="1">
                <a:solidFill>
                  <a:schemeClr val="tx1">
                    <a:lumMod val="95000"/>
                    <a:lumOff val="5000"/>
                  </a:schemeClr>
                </a:solidFill>
                <a:latin typeface="Proxima Nova Rg" panose="02000506030000020004" pitchFamily="50" charset="0"/>
                <a:cs typeface="Arial" panose="020B0604020202020204" pitchFamily="34" charset="0"/>
              </a:rPr>
              <a:t>negara</a:t>
            </a:r>
            <a:r>
              <a:rPr lang="en-US" sz="1200" dirty="0">
                <a:solidFill>
                  <a:schemeClr val="tx1">
                    <a:lumMod val="95000"/>
                    <a:lumOff val="5000"/>
                  </a:schemeClr>
                </a:solidFill>
                <a:latin typeface="Proxima Nova Rg" panose="02000506030000020004" pitchFamily="50" charset="0"/>
                <a:cs typeface="Arial" panose="020B0604020202020204" pitchFamily="34" charset="0"/>
              </a:rPr>
              <a:t>, </a:t>
            </a:r>
            <a:r>
              <a:rPr lang="en-US" sz="1200" dirty="0" err="1">
                <a:solidFill>
                  <a:schemeClr val="tx1">
                    <a:lumMod val="95000"/>
                    <a:lumOff val="5000"/>
                  </a:schemeClr>
                </a:solidFill>
                <a:latin typeface="Proxima Nova Rg" panose="02000506030000020004" pitchFamily="50" charset="0"/>
                <a:cs typeface="Arial" panose="020B0604020202020204" pitchFamily="34" charset="0"/>
              </a:rPr>
              <a:t>hubungan</a:t>
            </a:r>
            <a:r>
              <a:rPr lang="en-US" sz="1200" dirty="0">
                <a:solidFill>
                  <a:schemeClr val="tx1">
                    <a:lumMod val="95000"/>
                    <a:lumOff val="5000"/>
                  </a:schemeClr>
                </a:solidFill>
                <a:latin typeface="Proxima Nova Rg" panose="02000506030000020004" pitchFamily="50" charset="0"/>
                <a:cs typeface="Arial" panose="020B0604020202020204" pitchFamily="34" charset="0"/>
              </a:rPr>
              <a:t> </a:t>
            </a:r>
            <a:r>
              <a:rPr lang="en-US" sz="1200" dirty="0" err="1">
                <a:solidFill>
                  <a:schemeClr val="tx1">
                    <a:lumMod val="95000"/>
                    <a:lumOff val="5000"/>
                  </a:schemeClr>
                </a:solidFill>
                <a:latin typeface="Proxima Nova Rg" panose="02000506030000020004" pitchFamily="50" charset="0"/>
                <a:cs typeface="Arial" panose="020B0604020202020204" pitchFamily="34" charset="0"/>
              </a:rPr>
              <a:t>luar</a:t>
            </a:r>
            <a:r>
              <a:rPr lang="en-US" sz="1200" dirty="0">
                <a:solidFill>
                  <a:schemeClr val="tx1">
                    <a:lumMod val="95000"/>
                    <a:lumOff val="5000"/>
                  </a:schemeClr>
                </a:solidFill>
                <a:latin typeface="Proxima Nova Rg" panose="02000506030000020004" pitchFamily="50" charset="0"/>
                <a:cs typeface="Arial" panose="020B0604020202020204" pitchFamily="34" charset="0"/>
              </a:rPr>
              <a:t> negeri</a:t>
            </a:r>
          </a:p>
        </p:txBody>
      </p:sp>
      <p:sp>
        <p:nvSpPr>
          <p:cNvPr id="23" name="TextBox 22">
            <a:extLst>
              <a:ext uri="{FF2B5EF4-FFF2-40B4-BE49-F238E27FC236}">
                <a16:creationId xmlns="" xmlns:a16="http://schemas.microsoft.com/office/drawing/2014/main" id="{91B8733E-D486-47A6-AAAE-4244C46AD806}"/>
              </a:ext>
            </a:extLst>
          </p:cNvPr>
          <p:cNvSpPr txBox="1"/>
          <p:nvPr/>
        </p:nvSpPr>
        <p:spPr>
          <a:xfrm>
            <a:off x="5838328" y="4503280"/>
            <a:ext cx="2744396" cy="507831"/>
          </a:xfrm>
          <a:prstGeom prst="rect">
            <a:avLst/>
          </a:prstGeom>
          <a:noFill/>
        </p:spPr>
        <p:txBody>
          <a:bodyPr wrap="square" rtlCol="0">
            <a:spAutoFit/>
          </a:bodyPr>
          <a:lstStyle/>
          <a:p>
            <a:r>
              <a:rPr lang="en-US" sz="1350" dirty="0" err="1">
                <a:solidFill>
                  <a:schemeClr val="tx1">
                    <a:lumMod val="95000"/>
                    <a:lumOff val="5000"/>
                  </a:schemeClr>
                </a:solidFill>
                <a:latin typeface="Proxima Nova Rg" panose="02000506030000020004" pitchFamily="50" charset="0"/>
                <a:cs typeface="Arial" panose="020B0604020202020204" pitchFamily="34" charset="0"/>
              </a:rPr>
              <a:t>Berdasarkan</a:t>
            </a:r>
            <a:r>
              <a:rPr lang="en-US" sz="1350" dirty="0">
                <a:solidFill>
                  <a:schemeClr val="tx1">
                    <a:lumMod val="95000"/>
                    <a:lumOff val="5000"/>
                  </a:schemeClr>
                </a:solidFill>
                <a:latin typeface="Proxima Nova Rg" panose="02000506030000020004" pitchFamily="50" charset="0"/>
                <a:cs typeface="Arial" panose="020B0604020202020204" pitchFamily="34" charset="0"/>
              </a:rPr>
              <a:t> UU </a:t>
            </a:r>
            <a:r>
              <a:rPr lang="en-US" sz="1350" dirty="0" err="1">
                <a:solidFill>
                  <a:schemeClr val="tx1">
                    <a:lumMod val="95000"/>
                    <a:lumOff val="5000"/>
                  </a:schemeClr>
                </a:solidFill>
                <a:latin typeface="Proxima Nova Rg" panose="02000506030000020004" pitchFamily="50" charset="0"/>
                <a:cs typeface="Arial" panose="020B0604020202020204" pitchFamily="34" charset="0"/>
              </a:rPr>
              <a:t>atau</a:t>
            </a:r>
            <a:r>
              <a:rPr lang="en-US" sz="1350" dirty="0">
                <a:solidFill>
                  <a:schemeClr val="tx1">
                    <a:lumMod val="95000"/>
                    <a:lumOff val="5000"/>
                  </a:schemeClr>
                </a:solidFill>
                <a:latin typeface="Proxima Nova Rg" panose="02000506030000020004" pitchFamily="50" charset="0"/>
                <a:cs typeface="Arial" panose="020B0604020202020204" pitchFamily="34" charset="0"/>
              </a:rPr>
              <a:t> PP </a:t>
            </a:r>
            <a:r>
              <a:rPr lang="en-US" sz="1350" dirty="0" err="1">
                <a:solidFill>
                  <a:schemeClr val="tx1">
                    <a:lumMod val="95000"/>
                    <a:lumOff val="5000"/>
                  </a:schemeClr>
                </a:solidFill>
                <a:latin typeface="Proxima Nova Rg" panose="02000506030000020004" pitchFamily="50" charset="0"/>
                <a:cs typeface="Arial" panose="020B0604020202020204" pitchFamily="34" charset="0"/>
              </a:rPr>
              <a:t>tertentu</a:t>
            </a:r>
            <a:r>
              <a:rPr lang="en-US" sz="1350" dirty="0">
                <a:solidFill>
                  <a:schemeClr val="tx1">
                    <a:lumMod val="95000"/>
                    <a:lumOff val="5000"/>
                  </a:schemeClr>
                </a:solidFill>
                <a:latin typeface="Proxima Nova Rg" panose="02000506030000020004" pitchFamily="50" charset="0"/>
                <a:cs typeface="Arial" panose="020B0604020202020204" pitchFamily="34" charset="0"/>
              </a:rPr>
              <a:t> </a:t>
            </a:r>
            <a:r>
              <a:rPr lang="en-US" sz="1350" dirty="0" err="1">
                <a:solidFill>
                  <a:schemeClr val="tx1">
                    <a:lumMod val="95000"/>
                    <a:lumOff val="5000"/>
                  </a:schemeClr>
                </a:solidFill>
                <a:latin typeface="Proxima Nova Rg" panose="02000506030000020004" pitchFamily="50" charset="0"/>
                <a:cs typeface="Arial" panose="020B0604020202020204" pitchFamily="34" charset="0"/>
              </a:rPr>
              <a:t>diharuskan</a:t>
            </a:r>
            <a:r>
              <a:rPr lang="en-US" sz="1350" dirty="0">
                <a:solidFill>
                  <a:schemeClr val="tx1">
                    <a:lumMod val="95000"/>
                    <a:lumOff val="5000"/>
                  </a:schemeClr>
                </a:solidFill>
                <a:latin typeface="Proxima Nova Rg" panose="02000506030000020004" pitchFamily="50" charset="0"/>
                <a:cs typeface="Arial" panose="020B0604020202020204" pitchFamily="34" charset="0"/>
              </a:rPr>
              <a:t> </a:t>
            </a:r>
            <a:r>
              <a:rPr lang="en-US" sz="1350" dirty="0" err="1">
                <a:solidFill>
                  <a:schemeClr val="tx1">
                    <a:lumMod val="95000"/>
                    <a:lumOff val="5000"/>
                  </a:schemeClr>
                </a:solidFill>
                <a:latin typeface="Proxima Nova Rg" panose="02000506030000020004" pitchFamily="50" charset="0"/>
                <a:cs typeface="Arial" panose="020B0604020202020204" pitchFamily="34" charset="0"/>
              </a:rPr>
              <a:t>berasal</a:t>
            </a:r>
            <a:r>
              <a:rPr lang="en-US" sz="1350" dirty="0">
                <a:solidFill>
                  <a:schemeClr val="tx1">
                    <a:lumMod val="95000"/>
                    <a:lumOff val="5000"/>
                  </a:schemeClr>
                </a:solidFill>
                <a:latin typeface="Proxima Nova Rg" panose="02000506030000020004" pitchFamily="50" charset="0"/>
                <a:cs typeface="Arial" panose="020B0604020202020204" pitchFamily="34" charset="0"/>
              </a:rPr>
              <a:t> </a:t>
            </a:r>
            <a:r>
              <a:rPr lang="en-US" sz="1350" dirty="0" err="1">
                <a:solidFill>
                  <a:schemeClr val="tx1">
                    <a:lumMod val="95000"/>
                    <a:lumOff val="5000"/>
                  </a:schemeClr>
                </a:solidFill>
                <a:latin typeface="Proxima Nova Rg" panose="02000506030000020004" pitchFamily="50" charset="0"/>
                <a:cs typeface="Arial" panose="020B0604020202020204" pitchFamily="34" charset="0"/>
              </a:rPr>
              <a:t>dari</a:t>
            </a:r>
            <a:r>
              <a:rPr lang="en-US" sz="1350" dirty="0">
                <a:solidFill>
                  <a:schemeClr val="tx1">
                    <a:lumMod val="95000"/>
                    <a:lumOff val="5000"/>
                  </a:schemeClr>
                </a:solidFill>
                <a:latin typeface="Proxima Nova Rg" panose="02000506030000020004" pitchFamily="50" charset="0"/>
                <a:cs typeface="Arial" panose="020B0604020202020204" pitchFamily="34" charset="0"/>
              </a:rPr>
              <a:t> PNS</a:t>
            </a:r>
          </a:p>
        </p:txBody>
      </p:sp>
      <p:sp>
        <p:nvSpPr>
          <p:cNvPr id="24" name="Rectangle 23"/>
          <p:cNvSpPr/>
          <p:nvPr/>
        </p:nvSpPr>
        <p:spPr>
          <a:xfrm>
            <a:off x="423583" y="854098"/>
            <a:ext cx="8720418" cy="540000"/>
          </a:xfrm>
          <a:prstGeom prst="rect">
            <a:avLst/>
          </a:prstGeom>
          <a:solidFill>
            <a:srgbClr val="002CBA"/>
          </a:solidFill>
          <a:ln w="12700" cap="flat" cmpd="sng" algn="ctr">
            <a:noFill/>
            <a:prstDash val="solid"/>
            <a:miter lim="800000"/>
          </a:ln>
          <a:effectLst>
            <a:outerShdw blurRad="50800" dist="38100" dir="5400000" algn="t" rotWithShape="0">
              <a:prstClr val="black">
                <a:alpha val="40000"/>
              </a:prstClr>
            </a:outerShdw>
          </a:effectLst>
        </p:spPr>
        <p:txBody>
          <a:bodyPr rtlCol="0" anchor="ctr"/>
          <a:lstStyle/>
          <a:p>
            <a:pPr algn="ctr" defTabSz="685800">
              <a:defRPr/>
            </a:pPr>
            <a:endParaRPr lang="en-US" sz="1350" kern="0">
              <a:solidFill>
                <a:prstClr val="white"/>
              </a:solidFill>
              <a:latin typeface="Calibri" panose="020F0502020204030204"/>
            </a:endParaRPr>
          </a:p>
        </p:txBody>
      </p:sp>
      <p:sp>
        <p:nvSpPr>
          <p:cNvPr id="25" name="Parallelogram 4"/>
          <p:cNvSpPr/>
          <p:nvPr/>
        </p:nvSpPr>
        <p:spPr>
          <a:xfrm>
            <a:off x="1" y="857250"/>
            <a:ext cx="958103" cy="540000"/>
          </a:xfrm>
          <a:custGeom>
            <a:avLst/>
            <a:gdLst>
              <a:gd name="connsiteX0" fmla="*/ 0 w 1280160"/>
              <a:gd name="connsiteY0" fmla="*/ 3643313 h 3643313"/>
              <a:gd name="connsiteX1" fmla="*/ 320040 w 1280160"/>
              <a:gd name="connsiteY1" fmla="*/ 0 h 3643313"/>
              <a:gd name="connsiteX2" fmla="*/ 1280160 w 1280160"/>
              <a:gd name="connsiteY2" fmla="*/ 0 h 3643313"/>
              <a:gd name="connsiteX3" fmla="*/ 960120 w 1280160"/>
              <a:gd name="connsiteY3" fmla="*/ 3643313 h 3643313"/>
              <a:gd name="connsiteX4" fmla="*/ 0 w 1280160"/>
              <a:gd name="connsiteY4" fmla="*/ 3643313 h 3643313"/>
              <a:gd name="connsiteX0" fmla="*/ 0 w 1565910"/>
              <a:gd name="connsiteY0" fmla="*/ 3629025 h 3643313"/>
              <a:gd name="connsiteX1" fmla="*/ 605790 w 1565910"/>
              <a:gd name="connsiteY1" fmla="*/ 0 h 3643313"/>
              <a:gd name="connsiteX2" fmla="*/ 1565910 w 1565910"/>
              <a:gd name="connsiteY2" fmla="*/ 0 h 3643313"/>
              <a:gd name="connsiteX3" fmla="*/ 1245870 w 1565910"/>
              <a:gd name="connsiteY3" fmla="*/ 3643313 h 3643313"/>
              <a:gd name="connsiteX4" fmla="*/ 0 w 1565910"/>
              <a:gd name="connsiteY4" fmla="*/ 3629025 h 3643313"/>
              <a:gd name="connsiteX0" fmla="*/ 0 w 1565910"/>
              <a:gd name="connsiteY0" fmla="*/ 3629025 h 3643313"/>
              <a:gd name="connsiteX1" fmla="*/ 605790 w 1565910"/>
              <a:gd name="connsiteY1" fmla="*/ 0 h 3643313"/>
              <a:gd name="connsiteX2" fmla="*/ 1565910 w 1565910"/>
              <a:gd name="connsiteY2" fmla="*/ 0 h 3643313"/>
              <a:gd name="connsiteX3" fmla="*/ 874395 w 1565910"/>
              <a:gd name="connsiteY3" fmla="*/ 3643313 h 3643313"/>
              <a:gd name="connsiteX4" fmla="*/ 0 w 1565910"/>
              <a:gd name="connsiteY4" fmla="*/ 3629025 h 3643313"/>
              <a:gd name="connsiteX0" fmla="*/ 0 w 1680210"/>
              <a:gd name="connsiteY0" fmla="*/ 3629025 h 3643313"/>
              <a:gd name="connsiteX1" fmla="*/ 720090 w 1680210"/>
              <a:gd name="connsiteY1" fmla="*/ 0 h 3643313"/>
              <a:gd name="connsiteX2" fmla="*/ 1680210 w 1680210"/>
              <a:gd name="connsiteY2" fmla="*/ 0 h 3643313"/>
              <a:gd name="connsiteX3" fmla="*/ 988695 w 1680210"/>
              <a:gd name="connsiteY3" fmla="*/ 3643313 h 3643313"/>
              <a:gd name="connsiteX4" fmla="*/ 0 w 1680210"/>
              <a:gd name="connsiteY4" fmla="*/ 3629025 h 36433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80210" h="3643313">
                <a:moveTo>
                  <a:pt x="0" y="3629025"/>
                </a:moveTo>
                <a:lnTo>
                  <a:pt x="720090" y="0"/>
                </a:lnTo>
                <a:lnTo>
                  <a:pt x="1680210" y="0"/>
                </a:lnTo>
                <a:lnTo>
                  <a:pt x="988695" y="3643313"/>
                </a:lnTo>
                <a:lnTo>
                  <a:pt x="0" y="3629025"/>
                </a:lnTo>
                <a:close/>
              </a:path>
            </a:pathLst>
          </a:custGeom>
          <a:solidFill>
            <a:srgbClr val="002CBA"/>
          </a:solidFill>
          <a:ln w="12700" cap="flat" cmpd="sng" algn="ctr">
            <a:noFill/>
            <a:prstDash val="solid"/>
            <a:miter lim="800000"/>
          </a:ln>
          <a:effectLst>
            <a:outerShdw blurRad="50800" dist="38100" dir="5400000" algn="t" rotWithShape="0">
              <a:prstClr val="black">
                <a:alpha val="40000"/>
              </a:prstClr>
            </a:outerShdw>
          </a:effectLst>
        </p:spPr>
        <p:txBody>
          <a:bodyPr rtlCol="0" anchor="ctr"/>
          <a:lstStyle/>
          <a:p>
            <a:pPr algn="ctr" defTabSz="685800">
              <a:defRPr/>
            </a:pPr>
            <a:endParaRPr lang="en-US" sz="1350" kern="0">
              <a:solidFill>
                <a:prstClr val="white"/>
              </a:solidFill>
              <a:latin typeface="Calibri" panose="020F0502020204030204"/>
            </a:endParaRPr>
          </a:p>
        </p:txBody>
      </p:sp>
      <p:pic>
        <p:nvPicPr>
          <p:cNvPr id="26" name="Picture 25"/>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24543" y="928151"/>
            <a:ext cx="309017" cy="405000"/>
          </a:xfrm>
          <a:prstGeom prst="rect">
            <a:avLst/>
          </a:prstGeom>
          <a:noFill/>
          <a:ln>
            <a:noFill/>
          </a:ln>
        </p:spPr>
      </p:pic>
      <p:sp>
        <p:nvSpPr>
          <p:cNvPr id="27" name="Title 1"/>
          <p:cNvSpPr txBox="1">
            <a:spLocks/>
          </p:cNvSpPr>
          <p:nvPr/>
        </p:nvSpPr>
        <p:spPr>
          <a:xfrm>
            <a:off x="958102" y="857251"/>
            <a:ext cx="7794000" cy="546803"/>
          </a:xfrm>
          <a:prstGeom prst="rect">
            <a:avLst/>
          </a:prstGeom>
        </p:spPr>
        <p:txBody>
          <a:bodyPr anchor="ctr"/>
          <a:lstStyle>
            <a:lvl1pPr algn="ctr" defTabSz="914400" rtl="0" eaLnBrk="1" latinLnBrk="0" hangingPunct="1">
              <a:spcBef>
                <a:spcPct val="0"/>
              </a:spcBef>
              <a:buNone/>
              <a:defRPr sz="4400" kern="1200">
                <a:solidFill>
                  <a:schemeClr val="tx1"/>
                </a:solidFill>
                <a:latin typeface="+mj-lt"/>
                <a:ea typeface="+mj-ea"/>
                <a:cs typeface="+mj-cs"/>
              </a:defRPr>
            </a:lvl1pPr>
          </a:lstStyle>
          <a:p>
            <a:pPr lvl="0" algn="l">
              <a:defRPr/>
            </a:pPr>
            <a:r>
              <a:rPr lang="it-IT" sz="1500" dirty="0">
                <a:solidFill>
                  <a:prstClr val="white"/>
                </a:solidFill>
                <a:latin typeface="Proxima Nova Bl" panose="02000506030000020004" pitchFamily="50" charset="0"/>
              </a:rPr>
              <a:t>PPPK MENJADI SALAH SATU PILAR BIROKRASI</a:t>
            </a:r>
          </a:p>
          <a:p>
            <a:pPr lvl="0" algn="l">
              <a:defRPr/>
            </a:pPr>
            <a:r>
              <a:rPr lang="en-ID" sz="1500" dirty="0">
                <a:solidFill>
                  <a:prstClr val="white"/>
                </a:solidFill>
                <a:effectLst>
                  <a:outerShdw blurRad="38100" dist="38100" dir="2700000" algn="tl">
                    <a:srgbClr val="000000">
                      <a:alpha val="43137"/>
                    </a:srgbClr>
                  </a:outerShdw>
                </a:effectLst>
                <a:latin typeface="Proxima Nova Rg" panose="02000506030000020004" pitchFamily="50" charset="0"/>
              </a:rPr>
              <a:t>YANG MAMPU MENGAKSELERASI PEMBANGUNAN NASIONAL</a:t>
            </a:r>
          </a:p>
        </p:txBody>
      </p:sp>
    </p:spTree>
    <p:extLst>
      <p:ext uri="{BB962C8B-B14F-4D97-AF65-F5344CB8AC3E}">
        <p14:creationId xmlns:p14="http://schemas.microsoft.com/office/powerpoint/2010/main" val="19479700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right)">
                                      <p:cBhvr>
                                        <p:cTn id="7" dur="250"/>
                                        <p:tgtEl>
                                          <p:spTgt spid="24"/>
                                        </p:tgtEl>
                                      </p:cBhvr>
                                    </p:animEffect>
                                  </p:childTnLst>
                                </p:cTn>
                              </p:par>
                            </p:childTnLst>
                          </p:cTn>
                        </p:par>
                        <p:par>
                          <p:cTn id="8" fill="hold">
                            <p:stCondLst>
                              <p:cond delay="250"/>
                            </p:stCondLst>
                            <p:childTnLst>
                              <p:par>
                                <p:cTn id="9" presetID="22" presetClass="entr" presetSubtype="1" fill="hold" grpId="0" nodeType="afterEffect">
                                  <p:stCondLst>
                                    <p:cond delay="0"/>
                                  </p:stCondLst>
                                  <p:childTnLst>
                                    <p:set>
                                      <p:cBhvr>
                                        <p:cTn id="10" dur="1" fill="hold">
                                          <p:stCondLst>
                                            <p:cond delay="0"/>
                                          </p:stCondLst>
                                        </p:cTn>
                                        <p:tgtEl>
                                          <p:spTgt spid="25"/>
                                        </p:tgtEl>
                                        <p:attrNameLst>
                                          <p:attrName>style.visibility</p:attrName>
                                        </p:attrNameLst>
                                      </p:cBhvr>
                                      <p:to>
                                        <p:strVal val="visible"/>
                                      </p:to>
                                    </p:set>
                                    <p:animEffect transition="in" filter="wipe(up)">
                                      <p:cBhvr>
                                        <p:cTn id="11" dur="25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5"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1" name="Group 70">
            <a:extLst>
              <a:ext uri="{FF2B5EF4-FFF2-40B4-BE49-F238E27FC236}">
                <a16:creationId xmlns:a16="http://schemas.microsoft.com/office/drawing/2014/main" xmlns="" id="{0C76C5A4-CE3C-4AA5-88AD-2C0E82BA00C6}"/>
              </a:ext>
            </a:extLst>
          </p:cNvPr>
          <p:cNvGrpSpPr/>
          <p:nvPr/>
        </p:nvGrpSpPr>
        <p:grpSpPr>
          <a:xfrm>
            <a:off x="1101414" y="4624887"/>
            <a:ext cx="2134504" cy="1197789"/>
            <a:chOff x="878239" y="4799640"/>
            <a:chExt cx="2857500" cy="1905000"/>
          </a:xfrm>
        </p:grpSpPr>
        <p:sp>
          <p:nvSpPr>
            <p:cNvPr id="72" name="Rounded Rectangle 5">
              <a:extLst>
                <a:ext uri="{FF2B5EF4-FFF2-40B4-BE49-F238E27FC236}">
                  <a16:creationId xmlns:a16="http://schemas.microsoft.com/office/drawing/2014/main" xmlns="" id="{40FCB5A9-B8E5-4779-A26E-572457569756}"/>
                </a:ext>
              </a:extLst>
            </p:cNvPr>
            <p:cNvSpPr/>
            <p:nvPr/>
          </p:nvSpPr>
          <p:spPr>
            <a:xfrm>
              <a:off x="878239" y="4799640"/>
              <a:ext cx="2857500" cy="1905000"/>
            </a:xfrm>
            <a:prstGeom prst="roundRect">
              <a:avLst/>
            </a:prstGeom>
            <a:noFill/>
            <a:ln w="25400" cap="flat" cmpd="sng" algn="ctr">
              <a:solidFill>
                <a:srgbClr val="7BCFF5">
                  <a:shade val="50000"/>
                </a:srgbClr>
              </a:solidFill>
              <a:prstDash val="solid"/>
            </a:ln>
            <a:effectLst/>
          </p:spPr>
          <p:txBody>
            <a:bodyPr rtlCol="0" anchor="ctr"/>
            <a:lstStyle/>
            <a:p>
              <a:pPr algn="ctr" defTabSz="685800">
                <a:defRPr/>
              </a:pPr>
              <a:endParaRPr lang="id-ID" sz="1200" kern="0">
                <a:solidFill>
                  <a:srgbClr val="000000"/>
                </a:solidFill>
                <a:latin typeface="Proxima Nova Rg" panose="02000506030000020004" pitchFamily="50" charset="0"/>
              </a:endParaRPr>
            </a:p>
          </p:txBody>
        </p:sp>
        <p:pic>
          <p:nvPicPr>
            <p:cNvPr id="73" name="Picture 2" descr="C:\Users\lukasfagolo\Pictures\HANDSHAKE.png">
              <a:extLst>
                <a:ext uri="{FF2B5EF4-FFF2-40B4-BE49-F238E27FC236}">
                  <a16:creationId xmlns:a16="http://schemas.microsoft.com/office/drawing/2014/main" xmlns="" id="{3AE20665-20C4-4887-9108-A1E551D519AC}"/>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artisticPhotocopy/>
                      </a14:imgEffect>
                    </a14:imgLayer>
                  </a14:imgProps>
                </a:ext>
                <a:ext uri="{28A0092B-C50C-407E-A947-70E740481C1C}">
                  <a14:useLocalDpi xmlns:a14="http://schemas.microsoft.com/office/drawing/2010/main" val="0"/>
                </a:ext>
              </a:extLst>
            </a:blip>
            <a:srcRect/>
            <a:stretch>
              <a:fillRect/>
            </a:stretch>
          </p:blipFill>
          <p:spPr bwMode="auto">
            <a:xfrm>
              <a:off x="878239" y="4945393"/>
              <a:ext cx="2857500" cy="1714500"/>
            </a:xfrm>
            <a:prstGeom prst="rect">
              <a:avLst/>
            </a:prstGeom>
            <a:noFill/>
            <a:extLst>
              <a:ext uri="{909E8E84-426E-40DD-AFC4-6F175D3DCCD1}">
                <a14:hiddenFill xmlns:a14="http://schemas.microsoft.com/office/drawing/2010/main">
                  <a:solidFill>
                    <a:srgbClr val="FFFFFF"/>
                  </a:solidFill>
                </a14:hiddenFill>
              </a:ext>
            </a:extLst>
          </p:spPr>
        </p:pic>
      </p:grpSp>
      <p:sp>
        <p:nvSpPr>
          <p:cNvPr id="74" name="Pentagon 45">
            <a:extLst>
              <a:ext uri="{FF2B5EF4-FFF2-40B4-BE49-F238E27FC236}">
                <a16:creationId xmlns:a16="http://schemas.microsoft.com/office/drawing/2014/main" xmlns="" id="{C1EB9671-3168-42D4-ADB9-9E69730A770E}"/>
              </a:ext>
            </a:extLst>
          </p:cNvPr>
          <p:cNvSpPr/>
          <p:nvPr/>
        </p:nvSpPr>
        <p:spPr>
          <a:xfrm>
            <a:off x="200675" y="1603234"/>
            <a:ext cx="3906982" cy="432000"/>
          </a:xfrm>
          <a:prstGeom prst="homePlate">
            <a:avLst/>
          </a:prstGeom>
          <a:solidFill>
            <a:srgbClr val="002CBA"/>
          </a:solidFill>
          <a:ln w="25400" cap="flat" cmpd="sng" algn="ctr">
            <a:noFill/>
            <a:prstDash val="solid"/>
          </a:ln>
          <a:effectLst/>
        </p:spPr>
        <p:txBody>
          <a:bodyPr rtlCol="0" anchor="ctr"/>
          <a:lstStyle>
            <a:defPPr>
              <a:defRPr lang="id-ID"/>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defTabSz="685800">
              <a:defRPr/>
            </a:pPr>
            <a:endParaRPr lang="id-ID" sz="1200">
              <a:solidFill>
                <a:srgbClr val="000000"/>
              </a:solidFill>
              <a:latin typeface="Proxima Nova Rg" panose="02000506030000020004" pitchFamily="50" charset="0"/>
            </a:endParaRPr>
          </a:p>
        </p:txBody>
      </p:sp>
      <p:sp>
        <p:nvSpPr>
          <p:cNvPr id="75" name="TextBox 10">
            <a:extLst>
              <a:ext uri="{FF2B5EF4-FFF2-40B4-BE49-F238E27FC236}">
                <a16:creationId xmlns:a16="http://schemas.microsoft.com/office/drawing/2014/main" xmlns="" id="{3E625C78-6A8C-407B-830B-FF4A63AF3D51}"/>
              </a:ext>
            </a:extLst>
          </p:cNvPr>
          <p:cNvSpPr txBox="1"/>
          <p:nvPr/>
        </p:nvSpPr>
        <p:spPr>
          <a:xfrm>
            <a:off x="167793" y="1685974"/>
            <a:ext cx="3203185" cy="276999"/>
          </a:xfrm>
          <a:prstGeom prst="rect">
            <a:avLst/>
          </a:prstGeom>
          <a:noFill/>
        </p:spPr>
        <p:txBody>
          <a:bodyPr wrap="none" rtlCol="0">
            <a:spAutoFit/>
          </a:bodyPr>
          <a:lst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200" b="1" dirty="0" err="1">
                <a:solidFill>
                  <a:srgbClr val="FFFFFF"/>
                </a:solidFill>
                <a:effectLst>
                  <a:outerShdw blurRad="50800" dist="38100" dir="2700000" algn="tl" rotWithShape="0">
                    <a:prstClr val="black">
                      <a:alpha val="40000"/>
                    </a:prstClr>
                  </a:outerShdw>
                </a:effectLst>
                <a:latin typeface="Proxima Nova Rg" panose="02000506030000020004" pitchFamily="50" charset="0"/>
                <a:cs typeface="Arial" panose="020B0604020202020204" pitchFamily="34" charset="0"/>
              </a:rPr>
              <a:t>Pemutusan</a:t>
            </a:r>
            <a:r>
              <a:rPr lang="en-GB" sz="1200" b="1" dirty="0">
                <a:solidFill>
                  <a:srgbClr val="FFFFFF"/>
                </a:solidFill>
                <a:effectLst>
                  <a:outerShdw blurRad="50800" dist="38100" dir="2700000" algn="tl" rotWithShape="0">
                    <a:prstClr val="black">
                      <a:alpha val="40000"/>
                    </a:prstClr>
                  </a:outerShdw>
                </a:effectLst>
                <a:latin typeface="Proxima Nova Rg" panose="02000506030000020004" pitchFamily="50" charset="0"/>
                <a:cs typeface="Arial" panose="020B0604020202020204" pitchFamily="34" charset="0"/>
              </a:rPr>
              <a:t> </a:t>
            </a:r>
            <a:r>
              <a:rPr lang="en-GB" sz="1200" b="1" dirty="0" err="1">
                <a:solidFill>
                  <a:srgbClr val="FFFFFF"/>
                </a:solidFill>
                <a:effectLst>
                  <a:outerShdw blurRad="50800" dist="38100" dir="2700000" algn="tl" rotWithShape="0">
                    <a:prstClr val="black">
                      <a:alpha val="40000"/>
                    </a:prstClr>
                  </a:outerShdw>
                </a:effectLst>
                <a:latin typeface="Proxima Nova Rg" panose="02000506030000020004" pitchFamily="50" charset="0"/>
                <a:cs typeface="Arial" panose="020B0604020202020204" pitchFamily="34" charset="0"/>
              </a:rPr>
              <a:t>hubungan</a:t>
            </a:r>
            <a:r>
              <a:rPr lang="en-GB" sz="1200" b="1" dirty="0">
                <a:solidFill>
                  <a:srgbClr val="FFFFFF"/>
                </a:solidFill>
                <a:effectLst>
                  <a:outerShdw blurRad="50800" dist="38100" dir="2700000" algn="tl" rotWithShape="0">
                    <a:prstClr val="black">
                      <a:alpha val="40000"/>
                    </a:prstClr>
                  </a:outerShdw>
                </a:effectLst>
                <a:latin typeface="Proxima Nova Rg" panose="02000506030000020004" pitchFamily="50" charset="0"/>
                <a:cs typeface="Arial" panose="020B0604020202020204" pitchFamily="34" charset="0"/>
              </a:rPr>
              <a:t> </a:t>
            </a:r>
            <a:r>
              <a:rPr lang="en-GB" sz="1200" b="1" dirty="0" err="1">
                <a:solidFill>
                  <a:srgbClr val="FFFFFF"/>
                </a:solidFill>
                <a:effectLst>
                  <a:outerShdw blurRad="50800" dist="38100" dir="2700000" algn="tl" rotWithShape="0">
                    <a:prstClr val="black">
                      <a:alpha val="40000"/>
                    </a:prstClr>
                  </a:outerShdw>
                </a:effectLst>
                <a:latin typeface="Proxima Nova Rg" panose="02000506030000020004" pitchFamily="50" charset="0"/>
                <a:cs typeface="Arial" panose="020B0604020202020204" pitchFamily="34" charset="0"/>
              </a:rPr>
              <a:t>perjanjian</a:t>
            </a:r>
            <a:r>
              <a:rPr lang="en-GB" sz="1200" b="1" dirty="0">
                <a:solidFill>
                  <a:srgbClr val="FFFFFF"/>
                </a:solidFill>
                <a:effectLst>
                  <a:outerShdw blurRad="50800" dist="38100" dir="2700000" algn="tl" rotWithShape="0">
                    <a:prstClr val="black">
                      <a:alpha val="40000"/>
                    </a:prstClr>
                  </a:outerShdw>
                </a:effectLst>
                <a:latin typeface="Proxima Nova Rg" panose="02000506030000020004" pitchFamily="50" charset="0"/>
                <a:cs typeface="Arial" panose="020B0604020202020204" pitchFamily="34" charset="0"/>
              </a:rPr>
              <a:t> </a:t>
            </a:r>
            <a:r>
              <a:rPr lang="en-GB" sz="1200" b="1" dirty="0" err="1">
                <a:solidFill>
                  <a:srgbClr val="FFFFFF"/>
                </a:solidFill>
                <a:effectLst>
                  <a:outerShdw blurRad="50800" dist="38100" dir="2700000" algn="tl" rotWithShape="0">
                    <a:prstClr val="black">
                      <a:alpha val="40000"/>
                    </a:prstClr>
                  </a:outerShdw>
                </a:effectLst>
                <a:latin typeface="Proxima Nova Rg" panose="02000506030000020004" pitchFamily="50" charset="0"/>
                <a:cs typeface="Arial" panose="020B0604020202020204" pitchFamily="34" charset="0"/>
              </a:rPr>
              <a:t>kerja</a:t>
            </a:r>
            <a:r>
              <a:rPr lang="en-GB" sz="1200" b="1" dirty="0">
                <a:solidFill>
                  <a:srgbClr val="FFFFFF"/>
                </a:solidFill>
                <a:effectLst>
                  <a:outerShdw blurRad="50800" dist="38100" dir="2700000" algn="tl" rotWithShape="0">
                    <a:prstClr val="black">
                      <a:alpha val="40000"/>
                    </a:prstClr>
                  </a:outerShdw>
                </a:effectLst>
                <a:latin typeface="Proxima Nova Rg" panose="02000506030000020004" pitchFamily="50" charset="0"/>
                <a:cs typeface="Arial" panose="020B0604020202020204" pitchFamily="34" charset="0"/>
              </a:rPr>
              <a:t> </a:t>
            </a:r>
            <a:r>
              <a:rPr lang="en-GB" sz="1200" b="1" dirty="0" err="1">
                <a:solidFill>
                  <a:srgbClr val="FFFFFF"/>
                </a:solidFill>
                <a:effectLst>
                  <a:outerShdw blurRad="50800" dist="38100" dir="2700000" algn="tl" rotWithShape="0">
                    <a:prstClr val="black">
                      <a:alpha val="40000"/>
                    </a:prstClr>
                  </a:outerShdw>
                </a:effectLst>
                <a:latin typeface="Proxima Nova Rg" panose="02000506030000020004" pitchFamily="50" charset="0"/>
                <a:cs typeface="Arial" panose="020B0604020202020204" pitchFamily="34" charset="0"/>
              </a:rPr>
              <a:t>dengan</a:t>
            </a:r>
            <a:r>
              <a:rPr lang="en-GB" sz="1200" b="1" dirty="0">
                <a:solidFill>
                  <a:srgbClr val="FFFFFF"/>
                </a:solidFill>
                <a:effectLst>
                  <a:outerShdw blurRad="50800" dist="38100" dir="2700000" algn="tl" rotWithShape="0">
                    <a:prstClr val="black">
                      <a:alpha val="40000"/>
                    </a:prstClr>
                  </a:outerShdw>
                </a:effectLst>
                <a:latin typeface="Proxima Nova Rg" panose="02000506030000020004" pitchFamily="50" charset="0"/>
                <a:cs typeface="Arial" panose="020B0604020202020204" pitchFamily="34" charset="0"/>
              </a:rPr>
              <a:t> </a:t>
            </a:r>
            <a:r>
              <a:rPr lang="en-GB" sz="1200" b="1" dirty="0" err="1">
                <a:solidFill>
                  <a:srgbClr val="FFFFFF"/>
                </a:solidFill>
                <a:effectLst>
                  <a:outerShdw blurRad="50800" dist="38100" dir="2700000" algn="tl" rotWithShape="0">
                    <a:prstClr val="black">
                      <a:alpha val="40000"/>
                    </a:prstClr>
                  </a:outerShdw>
                </a:effectLst>
                <a:latin typeface="Proxima Nova Rg" panose="02000506030000020004" pitchFamily="50" charset="0"/>
                <a:cs typeface="Arial" panose="020B0604020202020204" pitchFamily="34" charset="0"/>
              </a:rPr>
              <a:t>hormat</a:t>
            </a:r>
            <a:endParaRPr lang="id-ID" sz="1200" b="1" dirty="0">
              <a:solidFill>
                <a:srgbClr val="FFFFFF"/>
              </a:solidFill>
              <a:effectLst>
                <a:outerShdw blurRad="50800" dist="38100" dir="2700000" algn="tl" rotWithShape="0">
                  <a:prstClr val="black">
                    <a:alpha val="40000"/>
                  </a:prstClr>
                </a:outerShdw>
              </a:effectLst>
              <a:latin typeface="Proxima Nova Rg" panose="02000506030000020004" pitchFamily="50" charset="0"/>
              <a:cs typeface="Arial" panose="020B0604020202020204" pitchFamily="34" charset="0"/>
            </a:endParaRPr>
          </a:p>
        </p:txBody>
      </p:sp>
      <p:cxnSp>
        <p:nvCxnSpPr>
          <p:cNvPr id="76" name="Straight Connector 75">
            <a:extLst>
              <a:ext uri="{FF2B5EF4-FFF2-40B4-BE49-F238E27FC236}">
                <a16:creationId xmlns:a16="http://schemas.microsoft.com/office/drawing/2014/main" xmlns="" id="{A1EFB84A-4F69-4E7C-9515-606169038601}"/>
              </a:ext>
            </a:extLst>
          </p:cNvPr>
          <p:cNvCxnSpPr/>
          <p:nvPr/>
        </p:nvCxnSpPr>
        <p:spPr>
          <a:xfrm rot="5400000">
            <a:off x="193089" y="3801362"/>
            <a:ext cx="351000" cy="1191"/>
          </a:xfrm>
          <a:prstGeom prst="line">
            <a:avLst/>
          </a:prstGeom>
          <a:noFill/>
          <a:ln w="57150" cap="flat" cmpd="sng" algn="ctr">
            <a:solidFill>
              <a:srgbClr val="000000">
                <a:lumMod val="50000"/>
                <a:lumOff val="50000"/>
              </a:srgbClr>
            </a:solidFill>
            <a:prstDash val="solid"/>
          </a:ln>
          <a:effectLst/>
        </p:spPr>
      </p:cxnSp>
      <p:cxnSp>
        <p:nvCxnSpPr>
          <p:cNvPr id="77" name="Straight Connector 76">
            <a:extLst>
              <a:ext uri="{FF2B5EF4-FFF2-40B4-BE49-F238E27FC236}">
                <a16:creationId xmlns:a16="http://schemas.microsoft.com/office/drawing/2014/main" xmlns="" id="{9B6B8B76-09E3-4A8D-BCB4-2DD5A7369C0F}"/>
              </a:ext>
            </a:extLst>
          </p:cNvPr>
          <p:cNvCxnSpPr>
            <a:stCxn id="88" idx="4"/>
          </p:cNvCxnSpPr>
          <p:nvPr/>
        </p:nvCxnSpPr>
        <p:spPr>
          <a:xfrm>
            <a:off x="365119" y="3284231"/>
            <a:ext cx="2876" cy="146012"/>
          </a:xfrm>
          <a:prstGeom prst="line">
            <a:avLst/>
          </a:prstGeom>
          <a:noFill/>
          <a:ln w="57150" cap="flat" cmpd="sng" algn="ctr">
            <a:solidFill>
              <a:srgbClr val="000000">
                <a:lumMod val="50000"/>
                <a:lumOff val="50000"/>
              </a:srgbClr>
            </a:solidFill>
            <a:prstDash val="solid"/>
          </a:ln>
          <a:effectLst/>
        </p:spPr>
      </p:cxnSp>
      <p:cxnSp>
        <p:nvCxnSpPr>
          <p:cNvPr id="78" name="Straight Connector 77">
            <a:extLst>
              <a:ext uri="{FF2B5EF4-FFF2-40B4-BE49-F238E27FC236}">
                <a16:creationId xmlns:a16="http://schemas.microsoft.com/office/drawing/2014/main" xmlns="" id="{E4FB5F72-9EB8-4FEE-8A3A-6196AF1E1800}"/>
              </a:ext>
            </a:extLst>
          </p:cNvPr>
          <p:cNvCxnSpPr>
            <a:cxnSpLocks/>
            <a:stCxn id="81" idx="4"/>
            <a:endCxn id="80" idx="0"/>
          </p:cNvCxnSpPr>
          <p:nvPr/>
        </p:nvCxnSpPr>
        <p:spPr>
          <a:xfrm>
            <a:off x="365118" y="2462785"/>
            <a:ext cx="0" cy="167147"/>
          </a:xfrm>
          <a:prstGeom prst="line">
            <a:avLst/>
          </a:prstGeom>
          <a:noFill/>
          <a:ln w="57150" cap="flat" cmpd="sng" algn="ctr">
            <a:solidFill>
              <a:srgbClr val="000000">
                <a:lumMod val="50000"/>
                <a:lumOff val="50000"/>
              </a:srgbClr>
            </a:solidFill>
            <a:prstDash val="solid"/>
          </a:ln>
          <a:effectLst/>
        </p:spPr>
      </p:cxnSp>
      <p:sp>
        <p:nvSpPr>
          <p:cNvPr id="79" name="Rectangle 78">
            <a:extLst>
              <a:ext uri="{FF2B5EF4-FFF2-40B4-BE49-F238E27FC236}">
                <a16:creationId xmlns:a16="http://schemas.microsoft.com/office/drawing/2014/main" xmlns="" id="{B750F01A-AFBE-4425-B627-EBEE91CEB3D8}"/>
              </a:ext>
            </a:extLst>
          </p:cNvPr>
          <p:cNvSpPr/>
          <p:nvPr/>
        </p:nvSpPr>
        <p:spPr>
          <a:xfrm>
            <a:off x="479499" y="2158494"/>
            <a:ext cx="3533311" cy="415498"/>
          </a:xfrm>
          <a:prstGeom prst="rect">
            <a:avLst/>
          </a:prstGeom>
        </p:spPr>
        <p:txBody>
          <a:bodyPr wrap="square">
            <a:spAutoFit/>
          </a:bodyPr>
          <a:lst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50" b="1" dirty="0" err="1">
                <a:solidFill>
                  <a:srgbClr val="000000"/>
                </a:solidFill>
                <a:latin typeface="Proxima Nova Rg" panose="02000506030000020004" pitchFamily="50" charset="0"/>
                <a:cs typeface="Calibri" panose="020F0502020204030204" pitchFamily="34" charset="0"/>
              </a:rPr>
              <a:t>Jangka</a:t>
            </a:r>
            <a:r>
              <a:rPr lang="en-GB" sz="1050" b="1" dirty="0">
                <a:solidFill>
                  <a:srgbClr val="000000"/>
                </a:solidFill>
                <a:latin typeface="Proxima Nova Rg" panose="02000506030000020004" pitchFamily="50" charset="0"/>
                <a:cs typeface="Calibri" panose="020F0502020204030204" pitchFamily="34" charset="0"/>
              </a:rPr>
              <a:t> </a:t>
            </a:r>
            <a:r>
              <a:rPr lang="en-GB" sz="1050" b="1" dirty="0" err="1">
                <a:solidFill>
                  <a:srgbClr val="000000"/>
                </a:solidFill>
                <a:latin typeface="Proxima Nova Rg" panose="02000506030000020004" pitchFamily="50" charset="0"/>
                <a:cs typeface="Calibri" panose="020F0502020204030204" pitchFamily="34" charset="0"/>
              </a:rPr>
              <a:t>waktu</a:t>
            </a:r>
            <a:r>
              <a:rPr lang="en-GB" sz="1050" b="1" dirty="0">
                <a:solidFill>
                  <a:srgbClr val="000000"/>
                </a:solidFill>
                <a:latin typeface="Proxima Nova Rg" panose="02000506030000020004" pitchFamily="50" charset="0"/>
                <a:cs typeface="Calibri" panose="020F0502020204030204" pitchFamily="34" charset="0"/>
              </a:rPr>
              <a:t> </a:t>
            </a:r>
            <a:r>
              <a:rPr lang="en-GB" sz="1050" b="1" dirty="0" err="1">
                <a:solidFill>
                  <a:srgbClr val="000000"/>
                </a:solidFill>
                <a:latin typeface="Proxima Nova Rg" panose="02000506030000020004" pitchFamily="50" charset="0"/>
                <a:cs typeface="Calibri" panose="020F0502020204030204" pitchFamily="34" charset="0"/>
              </a:rPr>
              <a:t>perjanjian</a:t>
            </a:r>
            <a:r>
              <a:rPr lang="en-GB" sz="1050" b="1" dirty="0">
                <a:solidFill>
                  <a:srgbClr val="000000"/>
                </a:solidFill>
                <a:latin typeface="Proxima Nova Rg" panose="02000506030000020004" pitchFamily="50" charset="0"/>
                <a:cs typeface="Calibri" panose="020F0502020204030204" pitchFamily="34" charset="0"/>
              </a:rPr>
              <a:t> </a:t>
            </a:r>
            <a:r>
              <a:rPr lang="en-GB" sz="1050" b="1" dirty="0" err="1">
                <a:solidFill>
                  <a:srgbClr val="000000"/>
                </a:solidFill>
                <a:latin typeface="Proxima Nova Rg" panose="02000506030000020004" pitchFamily="50" charset="0"/>
                <a:cs typeface="Calibri" panose="020F0502020204030204" pitchFamily="34" charset="0"/>
              </a:rPr>
              <a:t>kerja</a:t>
            </a:r>
            <a:r>
              <a:rPr lang="en-GB" sz="1050" b="1" dirty="0">
                <a:solidFill>
                  <a:srgbClr val="000000"/>
                </a:solidFill>
                <a:latin typeface="Proxima Nova Rg" panose="02000506030000020004" pitchFamily="50" charset="0"/>
                <a:cs typeface="Calibri" panose="020F0502020204030204" pitchFamily="34" charset="0"/>
              </a:rPr>
              <a:t> </a:t>
            </a:r>
            <a:r>
              <a:rPr lang="en-GB" sz="1050" b="1" dirty="0" err="1">
                <a:solidFill>
                  <a:srgbClr val="000000"/>
                </a:solidFill>
                <a:latin typeface="Proxima Nova Rg" panose="02000506030000020004" pitchFamily="50" charset="0"/>
                <a:cs typeface="Calibri" panose="020F0502020204030204" pitchFamily="34" charset="0"/>
              </a:rPr>
              <a:t>berakhir</a:t>
            </a:r>
            <a:r>
              <a:rPr lang="en-GB" sz="1050" b="1" dirty="0">
                <a:solidFill>
                  <a:srgbClr val="000000"/>
                </a:solidFill>
                <a:latin typeface="Proxima Nova Rg" panose="02000506030000020004" pitchFamily="50" charset="0"/>
                <a:cs typeface="Calibri" panose="020F0502020204030204" pitchFamily="34" charset="0"/>
              </a:rPr>
              <a:t> (</a:t>
            </a:r>
            <a:r>
              <a:rPr lang="en-GB" sz="1050" b="1" dirty="0" err="1">
                <a:solidFill>
                  <a:srgbClr val="000000"/>
                </a:solidFill>
                <a:latin typeface="Proxima Nova Rg" panose="02000506030000020004" pitchFamily="50" charset="0"/>
                <a:cs typeface="Calibri" panose="020F0502020204030204" pitchFamily="34" charset="0"/>
              </a:rPr>
              <a:t>termasuk</a:t>
            </a:r>
            <a:r>
              <a:rPr lang="en-GB" sz="1050" b="1" dirty="0">
                <a:solidFill>
                  <a:srgbClr val="000000"/>
                </a:solidFill>
                <a:latin typeface="Proxima Nova Rg" panose="02000506030000020004" pitchFamily="50" charset="0"/>
                <a:cs typeface="Calibri" panose="020F0502020204030204" pitchFamily="34" charset="0"/>
              </a:rPr>
              <a:t> </a:t>
            </a:r>
            <a:r>
              <a:rPr lang="en-GB" sz="1050" b="1" dirty="0" err="1">
                <a:solidFill>
                  <a:srgbClr val="000000"/>
                </a:solidFill>
                <a:latin typeface="Proxima Nova Rg" panose="02000506030000020004" pitchFamily="50" charset="0"/>
                <a:cs typeface="Calibri" panose="020F0502020204030204" pitchFamily="34" charset="0"/>
              </a:rPr>
              <a:t>mencapai</a:t>
            </a:r>
            <a:r>
              <a:rPr lang="en-GB" sz="1050" b="1" dirty="0">
                <a:solidFill>
                  <a:srgbClr val="000000"/>
                </a:solidFill>
                <a:latin typeface="Proxima Nova Rg" panose="02000506030000020004" pitchFamily="50" charset="0"/>
                <a:cs typeface="Calibri" panose="020F0502020204030204" pitchFamily="34" charset="0"/>
              </a:rPr>
              <a:t> </a:t>
            </a:r>
            <a:r>
              <a:rPr lang="en-GB" sz="1050" b="1" dirty="0" err="1">
                <a:solidFill>
                  <a:srgbClr val="000000"/>
                </a:solidFill>
                <a:latin typeface="Proxima Nova Rg" panose="02000506030000020004" pitchFamily="50" charset="0"/>
                <a:cs typeface="Calibri" panose="020F0502020204030204" pitchFamily="34" charset="0"/>
              </a:rPr>
              <a:t>batas</a:t>
            </a:r>
            <a:r>
              <a:rPr lang="en-GB" sz="1050" b="1" dirty="0">
                <a:solidFill>
                  <a:srgbClr val="000000"/>
                </a:solidFill>
                <a:latin typeface="Proxima Nova Rg" panose="02000506030000020004" pitchFamily="50" charset="0"/>
                <a:cs typeface="Calibri" panose="020F0502020204030204" pitchFamily="34" charset="0"/>
              </a:rPr>
              <a:t> </a:t>
            </a:r>
            <a:r>
              <a:rPr lang="en-GB" sz="1050" b="1" dirty="0" err="1">
                <a:solidFill>
                  <a:srgbClr val="000000"/>
                </a:solidFill>
                <a:latin typeface="Proxima Nova Rg" panose="02000506030000020004" pitchFamily="50" charset="0"/>
                <a:cs typeface="Calibri" panose="020F0502020204030204" pitchFamily="34" charset="0"/>
              </a:rPr>
              <a:t>usia</a:t>
            </a:r>
            <a:r>
              <a:rPr lang="en-GB" sz="1050" b="1" dirty="0">
                <a:solidFill>
                  <a:srgbClr val="000000"/>
                </a:solidFill>
                <a:latin typeface="Proxima Nova Rg" panose="02000506030000020004" pitchFamily="50" charset="0"/>
                <a:cs typeface="Calibri" panose="020F0502020204030204" pitchFamily="34" charset="0"/>
              </a:rPr>
              <a:t> </a:t>
            </a:r>
            <a:r>
              <a:rPr lang="en-GB" sz="1050" b="1" dirty="0" err="1">
                <a:solidFill>
                  <a:srgbClr val="000000"/>
                </a:solidFill>
                <a:latin typeface="Proxima Nova Rg" panose="02000506030000020004" pitchFamily="50" charset="0"/>
                <a:cs typeface="Calibri" panose="020F0502020204030204" pitchFamily="34" charset="0"/>
              </a:rPr>
              <a:t>tertentu</a:t>
            </a:r>
            <a:r>
              <a:rPr lang="en-GB" sz="1050" b="1" dirty="0">
                <a:solidFill>
                  <a:srgbClr val="000000"/>
                </a:solidFill>
                <a:latin typeface="Proxima Nova Rg" panose="02000506030000020004" pitchFamily="50" charset="0"/>
                <a:cs typeface="Calibri" panose="020F0502020204030204" pitchFamily="34" charset="0"/>
              </a:rPr>
              <a:t> </a:t>
            </a:r>
            <a:r>
              <a:rPr lang="en-GB" sz="1050" b="1" dirty="0" err="1">
                <a:solidFill>
                  <a:srgbClr val="000000"/>
                </a:solidFill>
                <a:latin typeface="Proxima Nova Rg" panose="02000506030000020004" pitchFamily="50" charset="0"/>
                <a:cs typeface="Calibri" panose="020F0502020204030204" pitchFamily="34" charset="0"/>
              </a:rPr>
              <a:t>sesuai</a:t>
            </a:r>
            <a:r>
              <a:rPr lang="en-GB" sz="1050" b="1" dirty="0">
                <a:solidFill>
                  <a:srgbClr val="000000"/>
                </a:solidFill>
                <a:latin typeface="Proxima Nova Rg" panose="02000506030000020004" pitchFamily="50" charset="0"/>
                <a:cs typeface="Calibri" panose="020F0502020204030204" pitchFamily="34" charset="0"/>
              </a:rPr>
              <a:t> </a:t>
            </a:r>
            <a:r>
              <a:rPr lang="en-GB" sz="1050" b="1" dirty="0" err="1">
                <a:solidFill>
                  <a:srgbClr val="000000"/>
                </a:solidFill>
                <a:latin typeface="Proxima Nova Rg" panose="02000506030000020004" pitchFamily="50" charset="0"/>
                <a:cs typeface="Calibri" panose="020F0502020204030204" pitchFamily="34" charset="0"/>
              </a:rPr>
              <a:t>jabatan</a:t>
            </a:r>
            <a:r>
              <a:rPr lang="en-GB" sz="1050" b="1" dirty="0">
                <a:solidFill>
                  <a:srgbClr val="000000"/>
                </a:solidFill>
                <a:latin typeface="Proxima Nova Rg" panose="02000506030000020004" pitchFamily="50" charset="0"/>
                <a:cs typeface="Calibri" panose="020F0502020204030204" pitchFamily="34" charset="0"/>
              </a:rPr>
              <a:t>)</a:t>
            </a:r>
            <a:endParaRPr lang="id-ID" sz="1050" b="1" dirty="0">
              <a:solidFill>
                <a:srgbClr val="000000"/>
              </a:solidFill>
              <a:latin typeface="Proxima Nova Rg" panose="02000506030000020004" pitchFamily="50" charset="0"/>
              <a:cs typeface="Calibri" panose="020F0502020204030204" pitchFamily="34" charset="0"/>
            </a:endParaRPr>
          </a:p>
        </p:txBody>
      </p:sp>
      <p:sp>
        <p:nvSpPr>
          <p:cNvPr id="80" name="Donut 39">
            <a:extLst>
              <a:ext uri="{FF2B5EF4-FFF2-40B4-BE49-F238E27FC236}">
                <a16:creationId xmlns:a16="http://schemas.microsoft.com/office/drawing/2014/main" xmlns="" id="{7E3E256A-22AE-4C11-983F-660DA953890E}"/>
              </a:ext>
            </a:extLst>
          </p:cNvPr>
          <p:cNvSpPr/>
          <p:nvPr/>
        </p:nvSpPr>
        <p:spPr>
          <a:xfrm>
            <a:off x="230118" y="2629931"/>
            <a:ext cx="270000" cy="270000"/>
          </a:xfrm>
          <a:prstGeom prst="donut">
            <a:avLst>
              <a:gd name="adj" fmla="val 15104"/>
            </a:avLst>
          </a:prstGeom>
          <a:solidFill>
            <a:srgbClr val="29A8AB"/>
          </a:solidFill>
          <a:ln w="25400" cap="flat" cmpd="sng" algn="ctr">
            <a:noFill/>
            <a:prstDash val="solid"/>
          </a:ln>
          <a:effectLst/>
        </p:spPr>
        <p:txBody>
          <a:bodyPr rtlCol="0" anchor="ctr"/>
          <a:lstStyle>
            <a:defPPr>
              <a:defRPr lang="id-ID"/>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defTabSz="685800">
              <a:defRPr/>
            </a:pPr>
            <a:endParaRPr lang="id-ID" sz="1200">
              <a:solidFill>
                <a:srgbClr val="FFFFFF"/>
              </a:solidFill>
              <a:latin typeface="Proxima Nova Rg" panose="02000506030000020004" pitchFamily="50" charset="0"/>
            </a:endParaRPr>
          </a:p>
        </p:txBody>
      </p:sp>
      <p:sp>
        <p:nvSpPr>
          <p:cNvPr id="81" name="Donut 40">
            <a:extLst>
              <a:ext uri="{FF2B5EF4-FFF2-40B4-BE49-F238E27FC236}">
                <a16:creationId xmlns:a16="http://schemas.microsoft.com/office/drawing/2014/main" xmlns="" id="{E80CA0A2-D1E4-4781-81AF-A4FF55ABB254}"/>
              </a:ext>
            </a:extLst>
          </p:cNvPr>
          <p:cNvSpPr/>
          <p:nvPr/>
        </p:nvSpPr>
        <p:spPr>
          <a:xfrm>
            <a:off x="230118" y="2192785"/>
            <a:ext cx="270000" cy="270000"/>
          </a:xfrm>
          <a:prstGeom prst="donut">
            <a:avLst>
              <a:gd name="adj" fmla="val 15104"/>
            </a:avLst>
          </a:prstGeom>
          <a:solidFill>
            <a:srgbClr val="29A8AB"/>
          </a:solidFill>
          <a:ln w="25400" cap="flat" cmpd="sng" algn="ctr">
            <a:noFill/>
            <a:prstDash val="solid"/>
          </a:ln>
          <a:effectLst/>
        </p:spPr>
        <p:txBody>
          <a:bodyPr rtlCol="0" anchor="ctr"/>
          <a:lstStyle>
            <a:defPPr>
              <a:defRPr lang="id-ID"/>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defTabSz="685800">
              <a:defRPr/>
            </a:pPr>
            <a:endParaRPr lang="id-ID" sz="1200">
              <a:solidFill>
                <a:srgbClr val="FFFFFF"/>
              </a:solidFill>
              <a:latin typeface="Proxima Nova Rg" panose="02000506030000020004" pitchFamily="50" charset="0"/>
            </a:endParaRPr>
          </a:p>
        </p:txBody>
      </p:sp>
      <p:sp>
        <p:nvSpPr>
          <p:cNvPr id="82" name="Donut 41">
            <a:extLst>
              <a:ext uri="{FF2B5EF4-FFF2-40B4-BE49-F238E27FC236}">
                <a16:creationId xmlns:a16="http://schemas.microsoft.com/office/drawing/2014/main" xmlns="" id="{00CA7454-31A2-4AC9-9120-2C94FCBEB331}"/>
              </a:ext>
            </a:extLst>
          </p:cNvPr>
          <p:cNvSpPr/>
          <p:nvPr/>
        </p:nvSpPr>
        <p:spPr>
          <a:xfrm>
            <a:off x="230118" y="3392855"/>
            <a:ext cx="270000" cy="270000"/>
          </a:xfrm>
          <a:prstGeom prst="donut">
            <a:avLst>
              <a:gd name="adj" fmla="val 15104"/>
            </a:avLst>
          </a:prstGeom>
          <a:solidFill>
            <a:srgbClr val="29A8AB"/>
          </a:solidFill>
          <a:ln w="25400" cap="flat" cmpd="sng" algn="ctr">
            <a:noFill/>
            <a:prstDash val="solid"/>
          </a:ln>
          <a:effectLst/>
        </p:spPr>
        <p:txBody>
          <a:bodyPr rtlCol="0" anchor="ctr"/>
          <a:lstStyle>
            <a:defPPr>
              <a:defRPr lang="id-ID"/>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defTabSz="685800">
              <a:defRPr/>
            </a:pPr>
            <a:endParaRPr lang="id-ID" sz="1200">
              <a:solidFill>
                <a:srgbClr val="FFFFFF"/>
              </a:solidFill>
              <a:latin typeface="Proxima Nova Rg" panose="02000506030000020004" pitchFamily="50" charset="0"/>
            </a:endParaRPr>
          </a:p>
        </p:txBody>
      </p:sp>
      <p:sp>
        <p:nvSpPr>
          <p:cNvPr id="83" name="Donut 42">
            <a:extLst>
              <a:ext uri="{FF2B5EF4-FFF2-40B4-BE49-F238E27FC236}">
                <a16:creationId xmlns:a16="http://schemas.microsoft.com/office/drawing/2014/main" xmlns="" id="{0FCBA922-45E7-4326-89FE-DE8EEB2A4605}"/>
              </a:ext>
            </a:extLst>
          </p:cNvPr>
          <p:cNvSpPr/>
          <p:nvPr/>
        </p:nvSpPr>
        <p:spPr>
          <a:xfrm>
            <a:off x="230118" y="3968681"/>
            <a:ext cx="270000" cy="270000"/>
          </a:xfrm>
          <a:prstGeom prst="donut">
            <a:avLst>
              <a:gd name="adj" fmla="val 15104"/>
            </a:avLst>
          </a:prstGeom>
          <a:solidFill>
            <a:srgbClr val="29A8AB"/>
          </a:solidFill>
          <a:ln w="25400" cap="flat" cmpd="sng" algn="ctr">
            <a:noFill/>
            <a:prstDash val="solid"/>
          </a:ln>
          <a:effectLst/>
        </p:spPr>
        <p:txBody>
          <a:bodyPr rtlCol="0" anchor="ctr"/>
          <a:lstStyle>
            <a:defPPr>
              <a:defRPr lang="id-ID"/>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defTabSz="685800">
              <a:defRPr/>
            </a:pPr>
            <a:endParaRPr lang="id-ID" sz="1200">
              <a:solidFill>
                <a:srgbClr val="FFFFFF"/>
              </a:solidFill>
              <a:latin typeface="Proxima Nova Rg" panose="02000506030000020004" pitchFamily="50" charset="0"/>
            </a:endParaRPr>
          </a:p>
        </p:txBody>
      </p:sp>
      <p:sp>
        <p:nvSpPr>
          <p:cNvPr id="84" name="Rectangle 83">
            <a:extLst>
              <a:ext uri="{FF2B5EF4-FFF2-40B4-BE49-F238E27FC236}">
                <a16:creationId xmlns:a16="http://schemas.microsoft.com/office/drawing/2014/main" xmlns="" id="{325797D0-AFC8-43F7-951A-8A4094BFB3A7}"/>
              </a:ext>
            </a:extLst>
          </p:cNvPr>
          <p:cNvSpPr/>
          <p:nvPr/>
        </p:nvSpPr>
        <p:spPr>
          <a:xfrm>
            <a:off x="479729" y="2614181"/>
            <a:ext cx="1015021" cy="253916"/>
          </a:xfrm>
          <a:prstGeom prst="rect">
            <a:avLst/>
          </a:prstGeom>
        </p:spPr>
        <p:txBody>
          <a:bodyPr wrap="none">
            <a:spAutoFit/>
          </a:bodyPr>
          <a:lst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50" b="1" dirty="0" err="1">
                <a:solidFill>
                  <a:srgbClr val="000000"/>
                </a:solidFill>
                <a:latin typeface="Proxima Nova Rg" panose="02000506030000020004" pitchFamily="50" charset="0"/>
                <a:cs typeface="Calibri" panose="020F0502020204030204" pitchFamily="34" charset="0"/>
              </a:rPr>
              <a:t>Meninggal</a:t>
            </a:r>
            <a:r>
              <a:rPr lang="en-GB" sz="1050" b="1" dirty="0">
                <a:solidFill>
                  <a:srgbClr val="000000"/>
                </a:solidFill>
                <a:latin typeface="Proxima Nova Rg" panose="02000506030000020004" pitchFamily="50" charset="0"/>
                <a:cs typeface="Calibri" panose="020F0502020204030204" pitchFamily="34" charset="0"/>
              </a:rPr>
              <a:t> </a:t>
            </a:r>
            <a:r>
              <a:rPr lang="en-GB" sz="1050" b="1" dirty="0" err="1">
                <a:solidFill>
                  <a:srgbClr val="000000"/>
                </a:solidFill>
                <a:latin typeface="Proxima Nova Rg" panose="02000506030000020004" pitchFamily="50" charset="0"/>
                <a:cs typeface="Calibri" panose="020F0502020204030204" pitchFamily="34" charset="0"/>
              </a:rPr>
              <a:t>dunia</a:t>
            </a:r>
            <a:endParaRPr lang="id-ID" sz="1050" b="1" dirty="0">
              <a:solidFill>
                <a:srgbClr val="000000"/>
              </a:solidFill>
              <a:latin typeface="Proxima Nova Rg" panose="02000506030000020004" pitchFamily="50" charset="0"/>
              <a:cs typeface="Calibri" panose="020F0502020204030204" pitchFamily="34" charset="0"/>
            </a:endParaRPr>
          </a:p>
        </p:txBody>
      </p:sp>
      <p:sp>
        <p:nvSpPr>
          <p:cNvPr id="85" name="Rectangle 84">
            <a:extLst>
              <a:ext uri="{FF2B5EF4-FFF2-40B4-BE49-F238E27FC236}">
                <a16:creationId xmlns:a16="http://schemas.microsoft.com/office/drawing/2014/main" xmlns="" id="{B69EB400-90E9-46B9-A905-40D2F92796F8}"/>
              </a:ext>
            </a:extLst>
          </p:cNvPr>
          <p:cNvSpPr/>
          <p:nvPr/>
        </p:nvSpPr>
        <p:spPr>
          <a:xfrm>
            <a:off x="479730" y="2988916"/>
            <a:ext cx="1364476" cy="253916"/>
          </a:xfrm>
          <a:prstGeom prst="rect">
            <a:avLst/>
          </a:prstGeom>
        </p:spPr>
        <p:txBody>
          <a:bodyPr wrap="none">
            <a:spAutoFit/>
          </a:bodyPr>
          <a:lst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50" b="1" dirty="0" err="1">
                <a:solidFill>
                  <a:srgbClr val="000000"/>
                </a:solidFill>
                <a:latin typeface="Proxima Nova Rg" panose="02000506030000020004" pitchFamily="50" charset="0"/>
                <a:cs typeface="Calibri" panose="020F0502020204030204" pitchFamily="34" charset="0"/>
              </a:rPr>
              <a:t>Atas</a:t>
            </a:r>
            <a:r>
              <a:rPr lang="en-GB" sz="1050" b="1" dirty="0">
                <a:solidFill>
                  <a:srgbClr val="000000"/>
                </a:solidFill>
                <a:latin typeface="Proxima Nova Rg" panose="02000506030000020004" pitchFamily="50" charset="0"/>
                <a:cs typeface="Calibri" panose="020F0502020204030204" pitchFamily="34" charset="0"/>
              </a:rPr>
              <a:t> </a:t>
            </a:r>
            <a:r>
              <a:rPr lang="en-GB" sz="1050" b="1" dirty="0" err="1">
                <a:solidFill>
                  <a:srgbClr val="000000"/>
                </a:solidFill>
                <a:latin typeface="Proxima Nova Rg" panose="02000506030000020004" pitchFamily="50" charset="0"/>
                <a:cs typeface="Calibri" panose="020F0502020204030204" pitchFamily="34" charset="0"/>
              </a:rPr>
              <a:t>permintaan</a:t>
            </a:r>
            <a:r>
              <a:rPr lang="en-GB" sz="1050" b="1" dirty="0">
                <a:solidFill>
                  <a:srgbClr val="000000"/>
                </a:solidFill>
                <a:latin typeface="Proxima Nova Rg" panose="02000506030000020004" pitchFamily="50" charset="0"/>
                <a:cs typeface="Calibri" panose="020F0502020204030204" pitchFamily="34" charset="0"/>
              </a:rPr>
              <a:t> </a:t>
            </a:r>
            <a:r>
              <a:rPr lang="en-GB" sz="1050" b="1" dirty="0" err="1">
                <a:solidFill>
                  <a:srgbClr val="000000"/>
                </a:solidFill>
                <a:latin typeface="Proxima Nova Rg" panose="02000506030000020004" pitchFamily="50" charset="0"/>
                <a:cs typeface="Calibri" panose="020F0502020204030204" pitchFamily="34" charset="0"/>
              </a:rPr>
              <a:t>sendiri</a:t>
            </a:r>
            <a:endParaRPr lang="id-ID" sz="1050" b="1" dirty="0">
              <a:solidFill>
                <a:srgbClr val="000000"/>
              </a:solidFill>
              <a:latin typeface="Proxima Nova Rg" panose="02000506030000020004" pitchFamily="50" charset="0"/>
              <a:cs typeface="Calibri" panose="020F0502020204030204" pitchFamily="34" charset="0"/>
            </a:endParaRPr>
          </a:p>
        </p:txBody>
      </p:sp>
      <p:sp>
        <p:nvSpPr>
          <p:cNvPr id="86" name="Rectangle 85">
            <a:extLst>
              <a:ext uri="{FF2B5EF4-FFF2-40B4-BE49-F238E27FC236}">
                <a16:creationId xmlns:a16="http://schemas.microsoft.com/office/drawing/2014/main" xmlns="" id="{C8FE4E41-9C72-4489-8FD6-AFD4DD1B0A6B}"/>
              </a:ext>
            </a:extLst>
          </p:cNvPr>
          <p:cNvSpPr/>
          <p:nvPr/>
        </p:nvSpPr>
        <p:spPr>
          <a:xfrm>
            <a:off x="479576" y="3363652"/>
            <a:ext cx="2786340" cy="415498"/>
          </a:xfrm>
          <a:prstGeom prst="rect">
            <a:avLst/>
          </a:prstGeom>
        </p:spPr>
        <p:txBody>
          <a:bodyPr wrap="none">
            <a:spAutoFit/>
          </a:bodyPr>
          <a:lst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50" b="1" dirty="0" err="1">
                <a:solidFill>
                  <a:srgbClr val="000000"/>
                </a:solidFill>
                <a:latin typeface="Proxima Nova Rg" panose="02000506030000020004" pitchFamily="50" charset="0"/>
                <a:cs typeface="Calibri" panose="020F0502020204030204" pitchFamily="34" charset="0"/>
              </a:rPr>
              <a:t>Perampingan</a:t>
            </a:r>
            <a:r>
              <a:rPr lang="en-GB" sz="1050" b="1" dirty="0">
                <a:solidFill>
                  <a:srgbClr val="000000"/>
                </a:solidFill>
                <a:latin typeface="Proxima Nova Rg" panose="02000506030000020004" pitchFamily="50" charset="0"/>
                <a:cs typeface="Calibri" panose="020F0502020204030204" pitchFamily="34" charset="0"/>
              </a:rPr>
              <a:t> </a:t>
            </a:r>
            <a:r>
              <a:rPr lang="en-GB" sz="1050" b="1" dirty="0" err="1">
                <a:solidFill>
                  <a:srgbClr val="000000"/>
                </a:solidFill>
                <a:latin typeface="Proxima Nova Rg" panose="02000506030000020004" pitchFamily="50" charset="0"/>
                <a:cs typeface="Calibri" panose="020F0502020204030204" pitchFamily="34" charset="0"/>
              </a:rPr>
              <a:t>organisasi</a:t>
            </a:r>
            <a:r>
              <a:rPr lang="en-GB" sz="1050" b="1" dirty="0">
                <a:solidFill>
                  <a:srgbClr val="000000"/>
                </a:solidFill>
                <a:latin typeface="Proxima Nova Rg" panose="02000506030000020004" pitchFamily="50" charset="0"/>
                <a:cs typeface="Calibri" panose="020F0502020204030204" pitchFamily="34" charset="0"/>
              </a:rPr>
              <a:t> </a:t>
            </a:r>
            <a:r>
              <a:rPr lang="en-GB" sz="1050" b="1" dirty="0" err="1">
                <a:solidFill>
                  <a:srgbClr val="000000"/>
                </a:solidFill>
                <a:latin typeface="Proxima Nova Rg" panose="02000506030000020004" pitchFamily="50" charset="0"/>
                <a:cs typeface="Calibri" panose="020F0502020204030204" pitchFamily="34" charset="0"/>
              </a:rPr>
              <a:t>atau</a:t>
            </a:r>
            <a:r>
              <a:rPr lang="en-GB" sz="1050" b="1" dirty="0">
                <a:solidFill>
                  <a:srgbClr val="000000"/>
                </a:solidFill>
                <a:latin typeface="Proxima Nova Rg" panose="02000506030000020004" pitchFamily="50" charset="0"/>
                <a:cs typeface="Calibri" panose="020F0502020204030204" pitchFamily="34" charset="0"/>
              </a:rPr>
              <a:t> </a:t>
            </a:r>
            <a:r>
              <a:rPr lang="en-GB" sz="1050" b="1" dirty="0" err="1">
                <a:solidFill>
                  <a:srgbClr val="000000"/>
                </a:solidFill>
                <a:latin typeface="Proxima Nova Rg" panose="02000506030000020004" pitchFamily="50" charset="0"/>
                <a:cs typeface="Calibri" panose="020F0502020204030204" pitchFamily="34" charset="0"/>
              </a:rPr>
              <a:t>kebijakan</a:t>
            </a:r>
            <a:r>
              <a:rPr lang="en-GB" sz="1050" b="1" dirty="0">
                <a:solidFill>
                  <a:srgbClr val="000000"/>
                </a:solidFill>
                <a:latin typeface="Proxima Nova Rg" panose="02000506030000020004" pitchFamily="50" charset="0"/>
                <a:cs typeface="Calibri" panose="020F0502020204030204" pitchFamily="34" charset="0"/>
              </a:rPr>
              <a:t> </a:t>
            </a:r>
          </a:p>
          <a:p>
            <a:r>
              <a:rPr lang="en-GB" sz="1050" b="1" dirty="0" err="1">
                <a:solidFill>
                  <a:srgbClr val="000000"/>
                </a:solidFill>
                <a:latin typeface="Proxima Nova Rg" panose="02000506030000020004" pitchFamily="50" charset="0"/>
                <a:cs typeface="Calibri" panose="020F0502020204030204" pitchFamily="34" charset="0"/>
              </a:rPr>
              <a:t>pemerintah</a:t>
            </a:r>
            <a:r>
              <a:rPr lang="en-GB" sz="1050" b="1" dirty="0">
                <a:solidFill>
                  <a:srgbClr val="000000"/>
                </a:solidFill>
                <a:latin typeface="Proxima Nova Rg" panose="02000506030000020004" pitchFamily="50" charset="0"/>
                <a:cs typeface="Calibri" panose="020F0502020204030204" pitchFamily="34" charset="0"/>
              </a:rPr>
              <a:t> yang </a:t>
            </a:r>
            <a:r>
              <a:rPr lang="en-GB" sz="1050" b="1" dirty="0" err="1">
                <a:solidFill>
                  <a:srgbClr val="000000"/>
                </a:solidFill>
                <a:latin typeface="Proxima Nova Rg" panose="02000506030000020004" pitchFamily="50" charset="0"/>
                <a:cs typeface="Calibri" panose="020F0502020204030204" pitchFamily="34" charset="0"/>
              </a:rPr>
              <a:t>mengakibatkan</a:t>
            </a:r>
            <a:r>
              <a:rPr lang="en-GB" sz="1050" b="1" dirty="0">
                <a:solidFill>
                  <a:srgbClr val="000000"/>
                </a:solidFill>
                <a:latin typeface="Proxima Nova Rg" panose="02000506030000020004" pitchFamily="50" charset="0"/>
                <a:cs typeface="Calibri" panose="020F0502020204030204" pitchFamily="34" charset="0"/>
              </a:rPr>
              <a:t> </a:t>
            </a:r>
            <a:r>
              <a:rPr lang="en-GB" sz="1050" b="1" dirty="0" err="1">
                <a:solidFill>
                  <a:srgbClr val="000000"/>
                </a:solidFill>
                <a:latin typeface="Proxima Nova Rg" panose="02000506030000020004" pitchFamily="50" charset="0"/>
                <a:cs typeface="Calibri" panose="020F0502020204030204" pitchFamily="34" charset="0"/>
              </a:rPr>
              <a:t>pengurangan</a:t>
            </a:r>
            <a:r>
              <a:rPr lang="en-GB" sz="1050" b="1" dirty="0">
                <a:solidFill>
                  <a:srgbClr val="000000"/>
                </a:solidFill>
                <a:latin typeface="Proxima Nova Rg" panose="02000506030000020004" pitchFamily="50" charset="0"/>
                <a:cs typeface="Calibri" panose="020F0502020204030204" pitchFamily="34" charset="0"/>
              </a:rPr>
              <a:t> PPPK</a:t>
            </a:r>
            <a:endParaRPr lang="id-ID" sz="1050" b="1" dirty="0">
              <a:solidFill>
                <a:srgbClr val="000000"/>
              </a:solidFill>
              <a:latin typeface="Proxima Nova Rg" panose="02000506030000020004" pitchFamily="50" charset="0"/>
              <a:cs typeface="Calibri" panose="020F0502020204030204" pitchFamily="34" charset="0"/>
            </a:endParaRPr>
          </a:p>
        </p:txBody>
      </p:sp>
      <p:sp>
        <p:nvSpPr>
          <p:cNvPr id="87" name="Rectangle 86">
            <a:extLst>
              <a:ext uri="{FF2B5EF4-FFF2-40B4-BE49-F238E27FC236}">
                <a16:creationId xmlns:a16="http://schemas.microsoft.com/office/drawing/2014/main" xmlns="" id="{CAF0B2A6-5E24-4548-8BAE-C18B8AD6E860}"/>
              </a:ext>
            </a:extLst>
          </p:cNvPr>
          <p:cNvSpPr/>
          <p:nvPr/>
        </p:nvSpPr>
        <p:spPr>
          <a:xfrm>
            <a:off x="462363" y="3890101"/>
            <a:ext cx="3698872" cy="577081"/>
          </a:xfrm>
          <a:prstGeom prst="rect">
            <a:avLst/>
          </a:prstGeom>
        </p:spPr>
        <p:txBody>
          <a:bodyPr wrap="square">
            <a:spAutoFit/>
          </a:bodyPr>
          <a:lstStyle/>
          <a:p>
            <a:r>
              <a:rPr lang="en-GB" sz="1050" b="1" dirty="0" err="1">
                <a:solidFill>
                  <a:srgbClr val="000000"/>
                </a:solidFill>
                <a:latin typeface="Proxima Nova Rg" panose="02000506030000020004" pitchFamily="50" charset="0"/>
                <a:cs typeface="Calibri" panose="020F0502020204030204" pitchFamily="34" charset="0"/>
              </a:rPr>
              <a:t>Tidak</a:t>
            </a:r>
            <a:r>
              <a:rPr lang="en-GB" sz="1050" b="1" dirty="0">
                <a:solidFill>
                  <a:srgbClr val="000000"/>
                </a:solidFill>
                <a:latin typeface="Proxima Nova Rg" panose="02000506030000020004" pitchFamily="50" charset="0"/>
                <a:cs typeface="Calibri" panose="020F0502020204030204" pitchFamily="34" charset="0"/>
              </a:rPr>
              <a:t> </a:t>
            </a:r>
            <a:r>
              <a:rPr lang="en-GB" sz="1050" b="1" dirty="0" err="1">
                <a:solidFill>
                  <a:srgbClr val="000000"/>
                </a:solidFill>
                <a:latin typeface="Proxima Nova Rg" panose="02000506030000020004" pitchFamily="50" charset="0"/>
                <a:cs typeface="Calibri" panose="020F0502020204030204" pitchFamily="34" charset="0"/>
              </a:rPr>
              <a:t>cakap</a:t>
            </a:r>
            <a:r>
              <a:rPr lang="en-GB" sz="1050" b="1" dirty="0">
                <a:solidFill>
                  <a:srgbClr val="000000"/>
                </a:solidFill>
                <a:latin typeface="Proxima Nova Rg" panose="02000506030000020004" pitchFamily="50" charset="0"/>
                <a:cs typeface="Calibri" panose="020F0502020204030204" pitchFamily="34" charset="0"/>
              </a:rPr>
              <a:t> </a:t>
            </a:r>
            <a:r>
              <a:rPr lang="en-GB" sz="1050" b="1" dirty="0" err="1">
                <a:solidFill>
                  <a:srgbClr val="000000"/>
                </a:solidFill>
                <a:latin typeface="Proxima Nova Rg" panose="02000506030000020004" pitchFamily="50" charset="0"/>
                <a:cs typeface="Calibri" panose="020F0502020204030204" pitchFamily="34" charset="0"/>
              </a:rPr>
              <a:t>jasmani</a:t>
            </a:r>
            <a:r>
              <a:rPr lang="en-GB" sz="1050" b="1" dirty="0">
                <a:solidFill>
                  <a:srgbClr val="000000"/>
                </a:solidFill>
                <a:latin typeface="Proxima Nova Rg" panose="02000506030000020004" pitchFamily="50" charset="0"/>
                <a:cs typeface="Calibri" panose="020F0502020204030204" pitchFamily="34" charset="0"/>
              </a:rPr>
              <a:t> dan/</a:t>
            </a:r>
            <a:r>
              <a:rPr lang="en-GB" sz="1050" b="1" dirty="0" err="1">
                <a:solidFill>
                  <a:srgbClr val="000000"/>
                </a:solidFill>
                <a:latin typeface="Proxima Nova Rg" panose="02000506030000020004" pitchFamily="50" charset="0"/>
                <a:cs typeface="Calibri" panose="020F0502020204030204" pitchFamily="34" charset="0"/>
              </a:rPr>
              <a:t>atau</a:t>
            </a:r>
            <a:r>
              <a:rPr lang="en-GB" sz="1050" b="1" dirty="0">
                <a:solidFill>
                  <a:srgbClr val="000000"/>
                </a:solidFill>
                <a:latin typeface="Proxima Nova Rg" panose="02000506030000020004" pitchFamily="50" charset="0"/>
                <a:cs typeface="Calibri" panose="020F0502020204030204" pitchFamily="34" charset="0"/>
              </a:rPr>
              <a:t> </a:t>
            </a:r>
            <a:r>
              <a:rPr lang="en-GB" sz="1050" b="1" dirty="0" err="1">
                <a:solidFill>
                  <a:srgbClr val="000000"/>
                </a:solidFill>
                <a:latin typeface="Proxima Nova Rg" panose="02000506030000020004" pitchFamily="50" charset="0"/>
                <a:cs typeface="Calibri" panose="020F0502020204030204" pitchFamily="34" charset="0"/>
              </a:rPr>
              <a:t>rohani</a:t>
            </a:r>
            <a:r>
              <a:rPr lang="en-GB" sz="1050" b="1" dirty="0">
                <a:solidFill>
                  <a:srgbClr val="000000"/>
                </a:solidFill>
                <a:latin typeface="Proxima Nova Rg" panose="02000506030000020004" pitchFamily="50" charset="0"/>
                <a:cs typeface="Calibri" panose="020F0502020204030204" pitchFamily="34" charset="0"/>
              </a:rPr>
              <a:t> </a:t>
            </a:r>
            <a:r>
              <a:rPr lang="en-GB" sz="1050" b="1" dirty="0" err="1">
                <a:solidFill>
                  <a:srgbClr val="000000"/>
                </a:solidFill>
                <a:latin typeface="Proxima Nova Rg" panose="02000506030000020004" pitchFamily="50" charset="0"/>
                <a:cs typeface="Calibri" panose="020F0502020204030204" pitchFamily="34" charset="0"/>
              </a:rPr>
              <a:t>sehingga</a:t>
            </a:r>
            <a:r>
              <a:rPr lang="en-GB" sz="1050" b="1" dirty="0">
                <a:solidFill>
                  <a:srgbClr val="000000"/>
                </a:solidFill>
                <a:latin typeface="Proxima Nova Rg" panose="02000506030000020004" pitchFamily="50" charset="0"/>
                <a:cs typeface="Calibri" panose="020F0502020204030204" pitchFamily="34" charset="0"/>
              </a:rPr>
              <a:t> </a:t>
            </a:r>
            <a:r>
              <a:rPr lang="en-GB" sz="1050" b="1" dirty="0" err="1">
                <a:solidFill>
                  <a:srgbClr val="000000"/>
                </a:solidFill>
                <a:latin typeface="Proxima Nova Rg" panose="02000506030000020004" pitchFamily="50" charset="0"/>
                <a:cs typeface="Calibri" panose="020F0502020204030204" pitchFamily="34" charset="0"/>
              </a:rPr>
              <a:t>tidak</a:t>
            </a:r>
            <a:r>
              <a:rPr lang="en-GB" sz="1050" b="1" dirty="0">
                <a:solidFill>
                  <a:srgbClr val="000000"/>
                </a:solidFill>
                <a:latin typeface="Proxima Nova Rg" panose="02000506030000020004" pitchFamily="50" charset="0"/>
                <a:cs typeface="Calibri" panose="020F0502020204030204" pitchFamily="34" charset="0"/>
              </a:rPr>
              <a:t> </a:t>
            </a:r>
            <a:r>
              <a:rPr lang="en-GB" sz="1050" b="1" dirty="0" err="1">
                <a:solidFill>
                  <a:srgbClr val="000000"/>
                </a:solidFill>
                <a:latin typeface="Proxima Nova Rg" panose="02000506030000020004" pitchFamily="50" charset="0"/>
                <a:cs typeface="Calibri" panose="020F0502020204030204" pitchFamily="34" charset="0"/>
              </a:rPr>
              <a:t>dapat</a:t>
            </a:r>
            <a:r>
              <a:rPr lang="en-GB" sz="1050" b="1" dirty="0">
                <a:solidFill>
                  <a:srgbClr val="000000"/>
                </a:solidFill>
                <a:latin typeface="Proxima Nova Rg" panose="02000506030000020004" pitchFamily="50" charset="0"/>
                <a:cs typeface="Calibri" panose="020F0502020204030204" pitchFamily="34" charset="0"/>
              </a:rPr>
              <a:t> </a:t>
            </a:r>
            <a:r>
              <a:rPr lang="en-GB" sz="1050" b="1" dirty="0" err="1">
                <a:solidFill>
                  <a:srgbClr val="000000"/>
                </a:solidFill>
                <a:latin typeface="Proxima Nova Rg" panose="02000506030000020004" pitchFamily="50" charset="0"/>
                <a:cs typeface="Calibri" panose="020F0502020204030204" pitchFamily="34" charset="0"/>
              </a:rPr>
              <a:t>menjalankan</a:t>
            </a:r>
            <a:r>
              <a:rPr lang="en-GB" sz="1050" b="1" dirty="0">
                <a:solidFill>
                  <a:srgbClr val="000000"/>
                </a:solidFill>
                <a:latin typeface="Proxima Nova Rg" panose="02000506030000020004" pitchFamily="50" charset="0"/>
                <a:cs typeface="Calibri" panose="020F0502020204030204" pitchFamily="34" charset="0"/>
              </a:rPr>
              <a:t> </a:t>
            </a:r>
            <a:r>
              <a:rPr lang="en-GB" sz="1050" b="1" dirty="0" err="1">
                <a:solidFill>
                  <a:srgbClr val="000000"/>
                </a:solidFill>
                <a:latin typeface="Proxima Nova Rg" panose="02000506030000020004" pitchFamily="50" charset="0"/>
                <a:cs typeface="Calibri" panose="020F0502020204030204" pitchFamily="34" charset="0"/>
              </a:rPr>
              <a:t>tugas</a:t>
            </a:r>
            <a:r>
              <a:rPr lang="en-GB" sz="1050" b="1" dirty="0">
                <a:solidFill>
                  <a:srgbClr val="000000"/>
                </a:solidFill>
                <a:latin typeface="Proxima Nova Rg" panose="02000506030000020004" pitchFamily="50" charset="0"/>
                <a:cs typeface="Calibri" panose="020F0502020204030204" pitchFamily="34" charset="0"/>
              </a:rPr>
              <a:t> dan </a:t>
            </a:r>
            <a:r>
              <a:rPr lang="en-GB" sz="1050" b="1" dirty="0" err="1">
                <a:solidFill>
                  <a:srgbClr val="000000"/>
                </a:solidFill>
                <a:latin typeface="Proxima Nova Rg" panose="02000506030000020004" pitchFamily="50" charset="0"/>
                <a:cs typeface="Calibri" panose="020F0502020204030204" pitchFamily="34" charset="0"/>
              </a:rPr>
              <a:t>kewajiban</a:t>
            </a:r>
            <a:r>
              <a:rPr lang="en-GB" sz="1050" b="1" dirty="0">
                <a:solidFill>
                  <a:srgbClr val="000000"/>
                </a:solidFill>
                <a:latin typeface="Proxima Nova Rg" panose="02000506030000020004" pitchFamily="50" charset="0"/>
                <a:cs typeface="Calibri" panose="020F0502020204030204" pitchFamily="34" charset="0"/>
              </a:rPr>
              <a:t> </a:t>
            </a:r>
            <a:r>
              <a:rPr lang="en-GB" sz="1050" b="1" dirty="0" err="1">
                <a:solidFill>
                  <a:srgbClr val="000000"/>
                </a:solidFill>
                <a:latin typeface="Proxima Nova Rg" panose="02000506030000020004" pitchFamily="50" charset="0"/>
                <a:cs typeface="Calibri" panose="020F0502020204030204" pitchFamily="34" charset="0"/>
              </a:rPr>
              <a:t>sesuai</a:t>
            </a:r>
            <a:r>
              <a:rPr lang="en-GB" sz="1050" b="1" dirty="0">
                <a:solidFill>
                  <a:srgbClr val="000000"/>
                </a:solidFill>
                <a:latin typeface="Proxima Nova Rg" panose="02000506030000020004" pitchFamily="50" charset="0"/>
                <a:cs typeface="Calibri" panose="020F0502020204030204" pitchFamily="34" charset="0"/>
              </a:rPr>
              <a:t> </a:t>
            </a:r>
            <a:r>
              <a:rPr lang="en-GB" sz="1050" b="1" dirty="0" err="1">
                <a:solidFill>
                  <a:srgbClr val="000000"/>
                </a:solidFill>
                <a:latin typeface="Proxima Nova Rg" panose="02000506030000020004" pitchFamily="50" charset="0"/>
                <a:cs typeface="Calibri" panose="020F0502020204030204" pitchFamily="34" charset="0"/>
              </a:rPr>
              <a:t>perjanjian</a:t>
            </a:r>
            <a:r>
              <a:rPr lang="en-GB" sz="1050" b="1" dirty="0">
                <a:solidFill>
                  <a:srgbClr val="000000"/>
                </a:solidFill>
                <a:latin typeface="Proxima Nova Rg" panose="02000506030000020004" pitchFamily="50" charset="0"/>
                <a:cs typeface="Calibri" panose="020F0502020204030204" pitchFamily="34" charset="0"/>
              </a:rPr>
              <a:t> </a:t>
            </a:r>
            <a:r>
              <a:rPr lang="en-GB" sz="1050" b="1" dirty="0" err="1">
                <a:solidFill>
                  <a:srgbClr val="000000"/>
                </a:solidFill>
                <a:latin typeface="Proxima Nova Rg" panose="02000506030000020004" pitchFamily="50" charset="0"/>
                <a:cs typeface="Calibri" panose="020F0502020204030204" pitchFamily="34" charset="0"/>
              </a:rPr>
              <a:t>kerja</a:t>
            </a:r>
            <a:r>
              <a:rPr lang="en-GB" sz="1050" b="1" dirty="0">
                <a:solidFill>
                  <a:srgbClr val="000000"/>
                </a:solidFill>
                <a:latin typeface="Proxima Nova Rg" panose="02000506030000020004" pitchFamily="50" charset="0"/>
                <a:cs typeface="Calibri" panose="020F0502020204030204" pitchFamily="34" charset="0"/>
              </a:rPr>
              <a:t> yang </a:t>
            </a:r>
            <a:r>
              <a:rPr lang="en-GB" sz="1050" b="1" dirty="0" err="1">
                <a:solidFill>
                  <a:srgbClr val="000000"/>
                </a:solidFill>
                <a:latin typeface="Proxima Nova Rg" panose="02000506030000020004" pitchFamily="50" charset="0"/>
                <a:cs typeface="Calibri" panose="020F0502020204030204" pitchFamily="34" charset="0"/>
              </a:rPr>
              <a:t>disepakati</a:t>
            </a:r>
            <a:r>
              <a:rPr lang="en-GB" sz="1050" b="1" dirty="0">
                <a:solidFill>
                  <a:srgbClr val="000000"/>
                </a:solidFill>
                <a:latin typeface="Proxima Nova Rg" panose="02000506030000020004" pitchFamily="50" charset="0"/>
                <a:cs typeface="Calibri" panose="020F0502020204030204" pitchFamily="34" charset="0"/>
              </a:rPr>
              <a:t> </a:t>
            </a:r>
          </a:p>
        </p:txBody>
      </p:sp>
      <p:sp>
        <p:nvSpPr>
          <p:cNvPr id="88" name="Donut 50">
            <a:extLst>
              <a:ext uri="{FF2B5EF4-FFF2-40B4-BE49-F238E27FC236}">
                <a16:creationId xmlns:a16="http://schemas.microsoft.com/office/drawing/2014/main" xmlns="" id="{A7531658-273B-489C-B1B4-C65DA1292813}"/>
              </a:ext>
            </a:extLst>
          </p:cNvPr>
          <p:cNvSpPr/>
          <p:nvPr/>
        </p:nvSpPr>
        <p:spPr>
          <a:xfrm>
            <a:off x="230118" y="3014231"/>
            <a:ext cx="270000" cy="270000"/>
          </a:xfrm>
          <a:prstGeom prst="donut">
            <a:avLst>
              <a:gd name="adj" fmla="val 15104"/>
            </a:avLst>
          </a:prstGeom>
          <a:solidFill>
            <a:srgbClr val="29A8AB"/>
          </a:solidFill>
          <a:ln w="25400" cap="flat" cmpd="sng" algn="ctr">
            <a:noFill/>
            <a:prstDash val="solid"/>
          </a:ln>
          <a:effectLst/>
        </p:spPr>
        <p:txBody>
          <a:bodyPr rtlCol="0" anchor="ctr"/>
          <a:lstStyle>
            <a:defPPr>
              <a:defRPr lang="id-ID"/>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defTabSz="685800">
              <a:defRPr/>
            </a:pPr>
            <a:endParaRPr lang="id-ID" sz="1200">
              <a:solidFill>
                <a:srgbClr val="FFFFFF"/>
              </a:solidFill>
              <a:latin typeface="Proxima Nova Rg" panose="02000506030000020004" pitchFamily="50" charset="0"/>
            </a:endParaRPr>
          </a:p>
        </p:txBody>
      </p:sp>
      <p:cxnSp>
        <p:nvCxnSpPr>
          <p:cNvPr id="89" name="Straight Connector 88">
            <a:extLst>
              <a:ext uri="{FF2B5EF4-FFF2-40B4-BE49-F238E27FC236}">
                <a16:creationId xmlns:a16="http://schemas.microsoft.com/office/drawing/2014/main" xmlns="" id="{3EF12BBB-ACD6-42D6-8847-98ACF30FFDB1}"/>
              </a:ext>
            </a:extLst>
          </p:cNvPr>
          <p:cNvCxnSpPr>
            <a:stCxn id="80" idx="4"/>
            <a:endCxn id="88" idx="0"/>
          </p:cNvCxnSpPr>
          <p:nvPr/>
        </p:nvCxnSpPr>
        <p:spPr>
          <a:xfrm>
            <a:off x="365118" y="2899931"/>
            <a:ext cx="0" cy="114300"/>
          </a:xfrm>
          <a:prstGeom prst="line">
            <a:avLst/>
          </a:prstGeom>
          <a:noFill/>
          <a:ln w="57150" cap="flat" cmpd="sng" algn="ctr">
            <a:solidFill>
              <a:srgbClr val="000000">
                <a:lumMod val="50000"/>
                <a:lumOff val="50000"/>
              </a:srgbClr>
            </a:solidFill>
            <a:prstDash val="solid"/>
          </a:ln>
          <a:effectLst/>
        </p:spPr>
      </p:cxnSp>
      <p:sp>
        <p:nvSpPr>
          <p:cNvPr id="90" name="Pentagon 45">
            <a:extLst>
              <a:ext uri="{FF2B5EF4-FFF2-40B4-BE49-F238E27FC236}">
                <a16:creationId xmlns:a16="http://schemas.microsoft.com/office/drawing/2014/main" xmlns="" id="{51DC0297-F48F-4EBA-B39B-308A496D56AE}"/>
              </a:ext>
            </a:extLst>
          </p:cNvPr>
          <p:cNvSpPr/>
          <p:nvPr/>
        </p:nvSpPr>
        <p:spPr>
          <a:xfrm flipH="1">
            <a:off x="4107656" y="1603234"/>
            <a:ext cx="4893469" cy="432000"/>
          </a:xfrm>
          <a:prstGeom prst="homePlate">
            <a:avLst/>
          </a:prstGeom>
          <a:solidFill>
            <a:srgbClr val="002CBA"/>
          </a:solidFill>
          <a:ln w="25400" cap="flat" cmpd="sng" algn="ctr">
            <a:noFill/>
            <a:prstDash val="solid"/>
          </a:ln>
          <a:effectLst/>
        </p:spPr>
        <p:txBody>
          <a:bodyPr rtlCol="0" anchor="ctr"/>
          <a:lstStyle>
            <a:defPPr>
              <a:defRPr lang="id-ID"/>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defTabSz="685800">
              <a:defRPr/>
            </a:pPr>
            <a:endParaRPr lang="id-ID" sz="1200">
              <a:solidFill>
                <a:srgbClr val="000000"/>
              </a:solidFill>
              <a:latin typeface="Proxima Nova Rg" panose="02000506030000020004" pitchFamily="50" charset="0"/>
            </a:endParaRPr>
          </a:p>
        </p:txBody>
      </p:sp>
      <p:sp>
        <p:nvSpPr>
          <p:cNvPr id="91" name="TextBox 10">
            <a:extLst>
              <a:ext uri="{FF2B5EF4-FFF2-40B4-BE49-F238E27FC236}">
                <a16:creationId xmlns:a16="http://schemas.microsoft.com/office/drawing/2014/main" xmlns="" id="{7676BCE0-457E-45D6-B9CE-D410C8434CA4}"/>
              </a:ext>
            </a:extLst>
          </p:cNvPr>
          <p:cNvSpPr txBox="1"/>
          <p:nvPr/>
        </p:nvSpPr>
        <p:spPr>
          <a:xfrm>
            <a:off x="4421982" y="1606197"/>
            <a:ext cx="3602563" cy="461665"/>
          </a:xfrm>
          <a:prstGeom prst="rect">
            <a:avLst/>
          </a:prstGeom>
          <a:noFill/>
        </p:spPr>
        <p:txBody>
          <a:bodyPr wrap="square" rtlCol="0">
            <a:spAutoFit/>
          </a:bodyPr>
          <a:lst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200" b="1" dirty="0" err="1">
                <a:solidFill>
                  <a:srgbClr val="FFFFFF"/>
                </a:solidFill>
                <a:effectLst>
                  <a:outerShdw blurRad="50800" dist="38100" dir="2700000" algn="tl" rotWithShape="0">
                    <a:prstClr val="black">
                      <a:alpha val="40000"/>
                    </a:prstClr>
                  </a:outerShdw>
                </a:effectLst>
                <a:latin typeface="Proxima Nova Rg" panose="02000506030000020004" pitchFamily="50" charset="0"/>
                <a:cs typeface="Arial" panose="020B0604020202020204" pitchFamily="34" charset="0"/>
              </a:rPr>
              <a:t>Pemutusan</a:t>
            </a:r>
            <a:r>
              <a:rPr lang="en-GB" sz="1200" b="1" dirty="0">
                <a:solidFill>
                  <a:srgbClr val="FFFFFF"/>
                </a:solidFill>
                <a:effectLst>
                  <a:outerShdw blurRad="50800" dist="38100" dir="2700000" algn="tl" rotWithShape="0">
                    <a:prstClr val="black">
                      <a:alpha val="40000"/>
                    </a:prstClr>
                  </a:outerShdw>
                </a:effectLst>
                <a:latin typeface="Proxima Nova Rg" panose="02000506030000020004" pitchFamily="50" charset="0"/>
                <a:cs typeface="Arial" panose="020B0604020202020204" pitchFamily="34" charset="0"/>
              </a:rPr>
              <a:t> </a:t>
            </a:r>
            <a:r>
              <a:rPr lang="en-GB" sz="1200" b="1" dirty="0" err="1">
                <a:solidFill>
                  <a:srgbClr val="FFFFFF"/>
                </a:solidFill>
                <a:effectLst>
                  <a:outerShdw blurRad="50800" dist="38100" dir="2700000" algn="tl" rotWithShape="0">
                    <a:prstClr val="black">
                      <a:alpha val="40000"/>
                    </a:prstClr>
                  </a:outerShdw>
                </a:effectLst>
                <a:latin typeface="Proxima Nova Rg" panose="02000506030000020004" pitchFamily="50" charset="0"/>
                <a:cs typeface="Arial" panose="020B0604020202020204" pitchFamily="34" charset="0"/>
              </a:rPr>
              <a:t>hubungan</a:t>
            </a:r>
            <a:r>
              <a:rPr lang="en-GB" sz="1200" b="1" dirty="0">
                <a:solidFill>
                  <a:srgbClr val="FFFFFF"/>
                </a:solidFill>
                <a:effectLst>
                  <a:outerShdw blurRad="50800" dist="38100" dir="2700000" algn="tl" rotWithShape="0">
                    <a:prstClr val="black">
                      <a:alpha val="40000"/>
                    </a:prstClr>
                  </a:outerShdw>
                </a:effectLst>
                <a:latin typeface="Proxima Nova Rg" panose="02000506030000020004" pitchFamily="50" charset="0"/>
                <a:cs typeface="Arial" panose="020B0604020202020204" pitchFamily="34" charset="0"/>
              </a:rPr>
              <a:t> </a:t>
            </a:r>
            <a:r>
              <a:rPr lang="en-GB" sz="1200" b="1" dirty="0" err="1">
                <a:solidFill>
                  <a:srgbClr val="FFFFFF"/>
                </a:solidFill>
                <a:effectLst>
                  <a:outerShdw blurRad="50800" dist="38100" dir="2700000" algn="tl" rotWithShape="0">
                    <a:prstClr val="black">
                      <a:alpha val="40000"/>
                    </a:prstClr>
                  </a:outerShdw>
                </a:effectLst>
                <a:latin typeface="Proxima Nova Rg" panose="02000506030000020004" pitchFamily="50" charset="0"/>
                <a:cs typeface="Arial" panose="020B0604020202020204" pitchFamily="34" charset="0"/>
              </a:rPr>
              <a:t>perjanjian</a:t>
            </a:r>
            <a:r>
              <a:rPr lang="en-GB" sz="1200" b="1" dirty="0">
                <a:solidFill>
                  <a:srgbClr val="FFFFFF"/>
                </a:solidFill>
                <a:effectLst>
                  <a:outerShdw blurRad="50800" dist="38100" dir="2700000" algn="tl" rotWithShape="0">
                    <a:prstClr val="black">
                      <a:alpha val="40000"/>
                    </a:prstClr>
                  </a:outerShdw>
                </a:effectLst>
                <a:latin typeface="Proxima Nova Rg" panose="02000506030000020004" pitchFamily="50" charset="0"/>
                <a:cs typeface="Arial" panose="020B0604020202020204" pitchFamily="34" charset="0"/>
              </a:rPr>
              <a:t> </a:t>
            </a:r>
            <a:r>
              <a:rPr lang="en-GB" sz="1200" b="1" dirty="0" err="1">
                <a:solidFill>
                  <a:srgbClr val="FFFFFF"/>
                </a:solidFill>
                <a:effectLst>
                  <a:outerShdw blurRad="50800" dist="38100" dir="2700000" algn="tl" rotWithShape="0">
                    <a:prstClr val="black">
                      <a:alpha val="40000"/>
                    </a:prstClr>
                  </a:outerShdw>
                </a:effectLst>
                <a:latin typeface="Proxima Nova Rg" panose="02000506030000020004" pitchFamily="50" charset="0"/>
                <a:cs typeface="Arial" panose="020B0604020202020204" pitchFamily="34" charset="0"/>
              </a:rPr>
              <a:t>kerja</a:t>
            </a:r>
            <a:r>
              <a:rPr lang="en-GB" sz="1200" b="1" dirty="0">
                <a:solidFill>
                  <a:srgbClr val="FFFFFF"/>
                </a:solidFill>
                <a:effectLst>
                  <a:outerShdw blurRad="50800" dist="38100" dir="2700000" algn="tl" rotWithShape="0">
                    <a:prstClr val="black">
                      <a:alpha val="40000"/>
                    </a:prstClr>
                  </a:outerShdw>
                </a:effectLst>
                <a:latin typeface="Proxima Nova Rg" panose="02000506030000020004" pitchFamily="50" charset="0"/>
                <a:cs typeface="Arial" panose="020B0604020202020204" pitchFamily="34" charset="0"/>
              </a:rPr>
              <a:t> </a:t>
            </a:r>
            <a:r>
              <a:rPr lang="en-GB" sz="1200" b="1" dirty="0" err="1">
                <a:solidFill>
                  <a:srgbClr val="FFFFFF"/>
                </a:solidFill>
                <a:effectLst>
                  <a:outerShdw blurRad="50800" dist="38100" dir="2700000" algn="tl" rotWithShape="0">
                    <a:prstClr val="black">
                      <a:alpha val="40000"/>
                    </a:prstClr>
                  </a:outerShdw>
                </a:effectLst>
                <a:latin typeface="Proxima Nova Rg" panose="02000506030000020004" pitchFamily="50" charset="0"/>
                <a:cs typeface="Arial" panose="020B0604020202020204" pitchFamily="34" charset="0"/>
              </a:rPr>
              <a:t>dengan</a:t>
            </a:r>
            <a:r>
              <a:rPr lang="en-GB" sz="1200" b="1" dirty="0">
                <a:solidFill>
                  <a:srgbClr val="FFFFFF"/>
                </a:solidFill>
                <a:effectLst>
                  <a:outerShdw blurRad="50800" dist="38100" dir="2700000" algn="tl" rotWithShape="0">
                    <a:prstClr val="black">
                      <a:alpha val="40000"/>
                    </a:prstClr>
                  </a:outerShdw>
                </a:effectLst>
                <a:latin typeface="Proxima Nova Rg" panose="02000506030000020004" pitchFamily="50" charset="0"/>
                <a:cs typeface="Arial" panose="020B0604020202020204" pitchFamily="34" charset="0"/>
              </a:rPr>
              <a:t> </a:t>
            </a:r>
            <a:r>
              <a:rPr lang="en-GB" sz="1200" b="1" dirty="0" err="1">
                <a:solidFill>
                  <a:srgbClr val="FFFFFF"/>
                </a:solidFill>
                <a:effectLst>
                  <a:outerShdw blurRad="50800" dist="38100" dir="2700000" algn="tl" rotWithShape="0">
                    <a:prstClr val="black">
                      <a:alpha val="40000"/>
                    </a:prstClr>
                  </a:outerShdw>
                </a:effectLst>
                <a:latin typeface="Proxima Nova Rg" panose="02000506030000020004" pitchFamily="50" charset="0"/>
                <a:cs typeface="Arial" panose="020B0604020202020204" pitchFamily="34" charset="0"/>
              </a:rPr>
              <a:t>hormat</a:t>
            </a:r>
            <a:r>
              <a:rPr lang="en-GB" sz="1200" b="1" dirty="0">
                <a:solidFill>
                  <a:srgbClr val="FFFFFF"/>
                </a:solidFill>
                <a:effectLst>
                  <a:outerShdw blurRad="50800" dist="38100" dir="2700000" algn="tl" rotWithShape="0">
                    <a:prstClr val="black">
                      <a:alpha val="40000"/>
                    </a:prstClr>
                  </a:outerShdw>
                </a:effectLst>
                <a:latin typeface="Proxima Nova Rg" panose="02000506030000020004" pitchFamily="50" charset="0"/>
                <a:cs typeface="Arial" panose="020B0604020202020204" pitchFamily="34" charset="0"/>
              </a:rPr>
              <a:t> </a:t>
            </a:r>
            <a:r>
              <a:rPr lang="en-GB" sz="1200" b="1" dirty="0" err="1">
                <a:solidFill>
                  <a:srgbClr val="FFFF00"/>
                </a:solidFill>
                <a:effectLst>
                  <a:outerShdw blurRad="50800" dist="38100" dir="2700000" algn="tl" rotWithShape="0">
                    <a:prstClr val="black">
                      <a:alpha val="40000"/>
                    </a:prstClr>
                  </a:outerShdw>
                </a:effectLst>
                <a:latin typeface="Proxima Nova Rg" panose="02000506030000020004" pitchFamily="50" charset="0"/>
                <a:cs typeface="Arial" panose="020B0604020202020204" pitchFamily="34" charset="0"/>
              </a:rPr>
              <a:t>tidak</a:t>
            </a:r>
            <a:r>
              <a:rPr lang="en-GB" sz="1200" b="1" dirty="0">
                <a:solidFill>
                  <a:srgbClr val="FFFF00"/>
                </a:solidFill>
                <a:effectLst>
                  <a:outerShdw blurRad="50800" dist="38100" dir="2700000" algn="tl" rotWithShape="0">
                    <a:prstClr val="black">
                      <a:alpha val="40000"/>
                    </a:prstClr>
                  </a:outerShdw>
                </a:effectLst>
                <a:latin typeface="Proxima Nova Rg" panose="02000506030000020004" pitchFamily="50" charset="0"/>
                <a:cs typeface="Arial" panose="020B0604020202020204" pitchFamily="34" charset="0"/>
              </a:rPr>
              <a:t> </a:t>
            </a:r>
            <a:r>
              <a:rPr lang="en-GB" sz="1200" b="1" dirty="0" err="1">
                <a:solidFill>
                  <a:srgbClr val="FFFF00"/>
                </a:solidFill>
                <a:effectLst>
                  <a:outerShdw blurRad="50800" dist="38100" dir="2700000" algn="tl" rotWithShape="0">
                    <a:prstClr val="black">
                      <a:alpha val="40000"/>
                    </a:prstClr>
                  </a:outerShdw>
                </a:effectLst>
                <a:latin typeface="Proxima Nova Rg" panose="02000506030000020004" pitchFamily="50" charset="0"/>
                <a:cs typeface="Arial" panose="020B0604020202020204" pitchFamily="34" charset="0"/>
              </a:rPr>
              <a:t>atas</a:t>
            </a:r>
            <a:r>
              <a:rPr lang="en-GB" sz="1200" b="1" dirty="0">
                <a:solidFill>
                  <a:srgbClr val="FFFF00"/>
                </a:solidFill>
                <a:effectLst>
                  <a:outerShdw blurRad="50800" dist="38100" dir="2700000" algn="tl" rotWithShape="0">
                    <a:prstClr val="black">
                      <a:alpha val="40000"/>
                    </a:prstClr>
                  </a:outerShdw>
                </a:effectLst>
                <a:latin typeface="Proxima Nova Rg" panose="02000506030000020004" pitchFamily="50" charset="0"/>
                <a:cs typeface="Arial" panose="020B0604020202020204" pitchFamily="34" charset="0"/>
              </a:rPr>
              <a:t> </a:t>
            </a:r>
            <a:r>
              <a:rPr lang="en-GB" sz="1200" b="1" dirty="0" err="1">
                <a:solidFill>
                  <a:srgbClr val="FFFF00"/>
                </a:solidFill>
                <a:effectLst>
                  <a:outerShdw blurRad="50800" dist="38100" dir="2700000" algn="tl" rotWithShape="0">
                    <a:prstClr val="black">
                      <a:alpha val="40000"/>
                    </a:prstClr>
                  </a:outerShdw>
                </a:effectLst>
                <a:latin typeface="Proxima Nova Rg" panose="02000506030000020004" pitchFamily="50" charset="0"/>
                <a:cs typeface="Arial" panose="020B0604020202020204" pitchFamily="34" charset="0"/>
              </a:rPr>
              <a:t>permintaan</a:t>
            </a:r>
            <a:r>
              <a:rPr lang="en-GB" sz="1200" b="1" dirty="0">
                <a:solidFill>
                  <a:srgbClr val="FFFF00"/>
                </a:solidFill>
                <a:effectLst>
                  <a:outerShdw blurRad="50800" dist="38100" dir="2700000" algn="tl" rotWithShape="0">
                    <a:prstClr val="black">
                      <a:alpha val="40000"/>
                    </a:prstClr>
                  </a:outerShdw>
                </a:effectLst>
                <a:latin typeface="Proxima Nova Rg" panose="02000506030000020004" pitchFamily="50" charset="0"/>
                <a:cs typeface="Arial" panose="020B0604020202020204" pitchFamily="34" charset="0"/>
              </a:rPr>
              <a:t> </a:t>
            </a:r>
            <a:r>
              <a:rPr lang="en-GB" sz="1200" b="1" dirty="0" err="1">
                <a:solidFill>
                  <a:srgbClr val="FFFF00"/>
                </a:solidFill>
                <a:effectLst>
                  <a:outerShdw blurRad="50800" dist="38100" dir="2700000" algn="tl" rotWithShape="0">
                    <a:prstClr val="black">
                      <a:alpha val="40000"/>
                    </a:prstClr>
                  </a:outerShdw>
                </a:effectLst>
                <a:latin typeface="Proxima Nova Rg" panose="02000506030000020004" pitchFamily="50" charset="0"/>
                <a:cs typeface="Arial" panose="020B0604020202020204" pitchFamily="34" charset="0"/>
              </a:rPr>
              <a:t>sendiri</a:t>
            </a:r>
            <a:endParaRPr lang="id-ID" sz="1200" b="1" dirty="0">
              <a:solidFill>
                <a:srgbClr val="FFFF00"/>
              </a:solidFill>
              <a:effectLst>
                <a:outerShdw blurRad="50800" dist="38100" dir="2700000" algn="tl" rotWithShape="0">
                  <a:prstClr val="black">
                    <a:alpha val="40000"/>
                  </a:prstClr>
                </a:outerShdw>
              </a:effectLst>
              <a:latin typeface="Proxima Nova Rg" panose="02000506030000020004" pitchFamily="50" charset="0"/>
              <a:cs typeface="Arial" panose="020B0604020202020204" pitchFamily="34" charset="0"/>
            </a:endParaRPr>
          </a:p>
        </p:txBody>
      </p:sp>
      <p:cxnSp>
        <p:nvCxnSpPr>
          <p:cNvPr id="92" name="Straight Connector 91">
            <a:extLst>
              <a:ext uri="{FF2B5EF4-FFF2-40B4-BE49-F238E27FC236}">
                <a16:creationId xmlns:a16="http://schemas.microsoft.com/office/drawing/2014/main" xmlns="" id="{192E039B-66A3-4EEF-B808-D53763D68513}"/>
              </a:ext>
            </a:extLst>
          </p:cNvPr>
          <p:cNvCxnSpPr>
            <a:cxnSpLocks/>
            <a:stCxn id="98" idx="4"/>
            <a:endCxn id="95" idx="0"/>
          </p:cNvCxnSpPr>
          <p:nvPr/>
        </p:nvCxnSpPr>
        <p:spPr>
          <a:xfrm>
            <a:off x="4556563" y="3116410"/>
            <a:ext cx="0" cy="65762"/>
          </a:xfrm>
          <a:prstGeom prst="line">
            <a:avLst/>
          </a:prstGeom>
          <a:noFill/>
          <a:ln w="57150" cap="flat" cmpd="sng" algn="ctr">
            <a:solidFill>
              <a:srgbClr val="000000">
                <a:lumMod val="50000"/>
                <a:lumOff val="50000"/>
              </a:srgbClr>
            </a:solidFill>
            <a:prstDash val="solid"/>
          </a:ln>
          <a:effectLst/>
        </p:spPr>
      </p:cxnSp>
      <p:sp>
        <p:nvSpPr>
          <p:cNvPr id="93" name="Rectangle 92">
            <a:extLst>
              <a:ext uri="{FF2B5EF4-FFF2-40B4-BE49-F238E27FC236}">
                <a16:creationId xmlns:a16="http://schemas.microsoft.com/office/drawing/2014/main" xmlns="" id="{399430FE-CE15-41A5-AC15-4E5B5FAB9EDE}"/>
              </a:ext>
            </a:extLst>
          </p:cNvPr>
          <p:cNvSpPr/>
          <p:nvPr/>
        </p:nvSpPr>
        <p:spPr>
          <a:xfrm>
            <a:off x="4670944" y="2147835"/>
            <a:ext cx="3918203" cy="577081"/>
          </a:xfrm>
          <a:prstGeom prst="rect">
            <a:avLst/>
          </a:prstGeom>
        </p:spPr>
        <p:txBody>
          <a:bodyPr wrap="square">
            <a:spAutoFit/>
          </a:bodyPr>
          <a:lst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50" b="1" dirty="0" err="1">
                <a:solidFill>
                  <a:srgbClr val="000000"/>
                </a:solidFill>
                <a:latin typeface="Proxima Nova Rg" panose="02000506030000020004" pitchFamily="50" charset="0"/>
                <a:cs typeface="Calibri" panose="020F0502020204030204" pitchFamily="34" charset="0"/>
              </a:rPr>
              <a:t>Dihukum</a:t>
            </a:r>
            <a:r>
              <a:rPr lang="en-GB" sz="1050" b="1" dirty="0">
                <a:solidFill>
                  <a:srgbClr val="000000"/>
                </a:solidFill>
                <a:latin typeface="Proxima Nova Rg" panose="02000506030000020004" pitchFamily="50" charset="0"/>
                <a:cs typeface="Calibri" panose="020F0502020204030204" pitchFamily="34" charset="0"/>
              </a:rPr>
              <a:t> </a:t>
            </a:r>
            <a:r>
              <a:rPr lang="en-GB" sz="1050" b="1" dirty="0" err="1">
                <a:solidFill>
                  <a:srgbClr val="000000"/>
                </a:solidFill>
                <a:latin typeface="Proxima Nova Rg" panose="02000506030000020004" pitchFamily="50" charset="0"/>
                <a:cs typeface="Calibri" panose="020F0502020204030204" pitchFamily="34" charset="0"/>
              </a:rPr>
              <a:t>penjara</a:t>
            </a:r>
            <a:r>
              <a:rPr lang="en-GB" sz="1050" b="1" dirty="0">
                <a:solidFill>
                  <a:srgbClr val="000000"/>
                </a:solidFill>
                <a:latin typeface="Proxima Nova Rg" panose="02000506030000020004" pitchFamily="50" charset="0"/>
                <a:cs typeface="Calibri" panose="020F0502020204030204" pitchFamily="34" charset="0"/>
              </a:rPr>
              <a:t> </a:t>
            </a:r>
            <a:r>
              <a:rPr lang="en-GB" sz="1050" b="1" dirty="0" err="1">
                <a:solidFill>
                  <a:srgbClr val="000000"/>
                </a:solidFill>
                <a:latin typeface="Proxima Nova Rg" panose="02000506030000020004" pitchFamily="50" charset="0"/>
                <a:cs typeface="Calibri" panose="020F0502020204030204" pitchFamily="34" charset="0"/>
              </a:rPr>
              <a:t>berdasarkan</a:t>
            </a:r>
            <a:r>
              <a:rPr lang="en-GB" sz="1050" b="1" dirty="0">
                <a:solidFill>
                  <a:srgbClr val="000000"/>
                </a:solidFill>
                <a:latin typeface="Proxima Nova Rg" panose="02000506030000020004" pitchFamily="50" charset="0"/>
                <a:cs typeface="Calibri" panose="020F0502020204030204" pitchFamily="34" charset="0"/>
              </a:rPr>
              <a:t> </a:t>
            </a:r>
            <a:r>
              <a:rPr lang="en-GB" sz="1050" b="1" dirty="0" err="1">
                <a:solidFill>
                  <a:srgbClr val="000000"/>
                </a:solidFill>
                <a:latin typeface="Proxima Nova Rg" panose="02000506030000020004" pitchFamily="50" charset="0"/>
                <a:cs typeface="Calibri" panose="020F0502020204030204" pitchFamily="34" charset="0"/>
              </a:rPr>
              <a:t>putusan</a:t>
            </a:r>
            <a:r>
              <a:rPr lang="en-GB" sz="1050" b="1" dirty="0">
                <a:solidFill>
                  <a:srgbClr val="000000"/>
                </a:solidFill>
                <a:latin typeface="Proxima Nova Rg" panose="02000506030000020004" pitchFamily="50" charset="0"/>
                <a:cs typeface="Calibri" panose="020F0502020204030204" pitchFamily="34" charset="0"/>
              </a:rPr>
              <a:t> </a:t>
            </a:r>
            <a:r>
              <a:rPr lang="en-GB" sz="1050" b="1" dirty="0" err="1">
                <a:solidFill>
                  <a:srgbClr val="000000"/>
                </a:solidFill>
                <a:latin typeface="Proxima Nova Rg" panose="02000506030000020004" pitchFamily="50" charset="0"/>
                <a:cs typeface="Calibri" panose="020F0502020204030204" pitchFamily="34" charset="0"/>
              </a:rPr>
              <a:t>pengadilan</a:t>
            </a:r>
            <a:r>
              <a:rPr lang="en-GB" sz="1050" b="1" dirty="0">
                <a:solidFill>
                  <a:srgbClr val="000000"/>
                </a:solidFill>
                <a:latin typeface="Proxima Nova Rg" panose="02000506030000020004" pitchFamily="50" charset="0"/>
                <a:cs typeface="Calibri" panose="020F0502020204030204" pitchFamily="34" charset="0"/>
              </a:rPr>
              <a:t> </a:t>
            </a:r>
            <a:r>
              <a:rPr lang="en-GB" sz="1050" b="1" dirty="0" err="1">
                <a:solidFill>
                  <a:srgbClr val="000000"/>
                </a:solidFill>
                <a:latin typeface="Proxima Nova Rg" panose="02000506030000020004" pitchFamily="50" charset="0"/>
                <a:cs typeface="Calibri" panose="020F0502020204030204" pitchFamily="34" charset="0"/>
              </a:rPr>
              <a:t>berkekuatan</a:t>
            </a:r>
            <a:r>
              <a:rPr lang="en-GB" sz="1050" b="1" dirty="0">
                <a:solidFill>
                  <a:srgbClr val="000000"/>
                </a:solidFill>
                <a:latin typeface="Proxima Nova Rg" panose="02000506030000020004" pitchFamily="50" charset="0"/>
                <a:cs typeface="Calibri" panose="020F0502020204030204" pitchFamily="34" charset="0"/>
              </a:rPr>
              <a:t> </a:t>
            </a:r>
            <a:r>
              <a:rPr lang="en-GB" sz="1050" b="1" dirty="0" err="1">
                <a:solidFill>
                  <a:srgbClr val="000000"/>
                </a:solidFill>
                <a:latin typeface="Proxima Nova Rg" panose="02000506030000020004" pitchFamily="50" charset="0"/>
                <a:cs typeface="Calibri" panose="020F0502020204030204" pitchFamily="34" charset="0"/>
              </a:rPr>
              <a:t>hukum</a:t>
            </a:r>
            <a:r>
              <a:rPr lang="en-GB" sz="1050" b="1" dirty="0">
                <a:solidFill>
                  <a:srgbClr val="000000"/>
                </a:solidFill>
                <a:latin typeface="Proxima Nova Rg" panose="02000506030000020004" pitchFamily="50" charset="0"/>
                <a:cs typeface="Calibri" panose="020F0502020204030204" pitchFamily="34" charset="0"/>
              </a:rPr>
              <a:t> </a:t>
            </a:r>
            <a:r>
              <a:rPr lang="en-GB" sz="1050" b="1" dirty="0" err="1">
                <a:solidFill>
                  <a:srgbClr val="000000"/>
                </a:solidFill>
                <a:latin typeface="Proxima Nova Rg" panose="02000506030000020004" pitchFamily="50" charset="0"/>
                <a:cs typeface="Calibri" panose="020F0502020204030204" pitchFamily="34" charset="0"/>
              </a:rPr>
              <a:t>tetap</a:t>
            </a:r>
            <a:r>
              <a:rPr lang="en-GB" sz="1050" b="1" dirty="0">
                <a:solidFill>
                  <a:srgbClr val="000000"/>
                </a:solidFill>
                <a:latin typeface="Proxima Nova Rg" panose="02000506030000020004" pitchFamily="50" charset="0"/>
                <a:cs typeface="Calibri" panose="020F0502020204030204" pitchFamily="34" charset="0"/>
              </a:rPr>
              <a:t>, </a:t>
            </a:r>
            <a:r>
              <a:rPr lang="en-GB" sz="1050" b="1" dirty="0" err="1">
                <a:solidFill>
                  <a:srgbClr val="000000"/>
                </a:solidFill>
                <a:latin typeface="Proxima Nova Rg" panose="02000506030000020004" pitchFamily="50" charset="0"/>
                <a:cs typeface="Calibri" panose="020F0502020204030204" pitchFamily="34" charset="0"/>
              </a:rPr>
              <a:t>dengan</a:t>
            </a:r>
            <a:r>
              <a:rPr lang="en-GB" sz="1050" b="1" dirty="0">
                <a:solidFill>
                  <a:srgbClr val="000000"/>
                </a:solidFill>
                <a:latin typeface="Proxima Nova Rg" panose="02000506030000020004" pitchFamily="50" charset="0"/>
                <a:cs typeface="Calibri" panose="020F0502020204030204" pitchFamily="34" charset="0"/>
              </a:rPr>
              <a:t> </a:t>
            </a:r>
            <a:r>
              <a:rPr lang="en-GB" sz="1050" b="1" dirty="0" err="1">
                <a:solidFill>
                  <a:srgbClr val="000000"/>
                </a:solidFill>
                <a:latin typeface="Proxima Nova Rg" panose="02000506030000020004" pitchFamily="50" charset="0"/>
                <a:cs typeface="Calibri" panose="020F0502020204030204" pitchFamily="34" charset="0"/>
              </a:rPr>
              <a:t>pidana</a:t>
            </a:r>
            <a:r>
              <a:rPr lang="en-GB" sz="1050" b="1" dirty="0">
                <a:solidFill>
                  <a:srgbClr val="000000"/>
                </a:solidFill>
                <a:latin typeface="Proxima Nova Rg" panose="02000506030000020004" pitchFamily="50" charset="0"/>
                <a:cs typeface="Calibri" panose="020F0502020204030204" pitchFamily="34" charset="0"/>
              </a:rPr>
              <a:t> </a:t>
            </a:r>
            <a:r>
              <a:rPr lang="en-GB" sz="1050" b="1" dirty="0" err="1">
                <a:solidFill>
                  <a:srgbClr val="000000"/>
                </a:solidFill>
                <a:latin typeface="Proxima Nova Rg" panose="02000506030000020004" pitchFamily="50" charset="0"/>
                <a:cs typeface="Calibri" panose="020F0502020204030204" pitchFamily="34" charset="0"/>
              </a:rPr>
              <a:t>penjara</a:t>
            </a:r>
            <a:r>
              <a:rPr lang="en-GB" sz="1050" b="1" dirty="0">
                <a:solidFill>
                  <a:srgbClr val="000000"/>
                </a:solidFill>
                <a:latin typeface="Proxima Nova Rg" panose="02000506030000020004" pitchFamily="50" charset="0"/>
                <a:cs typeface="Calibri" panose="020F0502020204030204" pitchFamily="34" charset="0"/>
              </a:rPr>
              <a:t> paling </a:t>
            </a:r>
            <a:r>
              <a:rPr lang="en-GB" sz="1050" b="1" dirty="0" err="1">
                <a:solidFill>
                  <a:srgbClr val="000000"/>
                </a:solidFill>
                <a:latin typeface="Proxima Nova Rg" panose="02000506030000020004" pitchFamily="50" charset="0"/>
                <a:cs typeface="Calibri" panose="020F0502020204030204" pitchFamily="34" charset="0"/>
              </a:rPr>
              <a:t>singkat</a:t>
            </a:r>
            <a:r>
              <a:rPr lang="en-GB" sz="1050" b="1" dirty="0">
                <a:solidFill>
                  <a:srgbClr val="000000"/>
                </a:solidFill>
                <a:latin typeface="Proxima Nova Rg" panose="02000506030000020004" pitchFamily="50" charset="0"/>
                <a:cs typeface="Calibri" panose="020F0502020204030204" pitchFamily="34" charset="0"/>
              </a:rPr>
              <a:t> 2 </a:t>
            </a:r>
            <a:r>
              <a:rPr lang="en-GB" sz="1050" b="1" dirty="0" err="1">
                <a:solidFill>
                  <a:srgbClr val="000000"/>
                </a:solidFill>
                <a:latin typeface="Proxima Nova Rg" panose="02000506030000020004" pitchFamily="50" charset="0"/>
                <a:cs typeface="Calibri" panose="020F0502020204030204" pitchFamily="34" charset="0"/>
              </a:rPr>
              <a:t>tahun</a:t>
            </a:r>
            <a:r>
              <a:rPr lang="en-GB" sz="1050" b="1" dirty="0">
                <a:solidFill>
                  <a:srgbClr val="000000"/>
                </a:solidFill>
                <a:latin typeface="Proxima Nova Rg" panose="02000506030000020004" pitchFamily="50" charset="0"/>
                <a:cs typeface="Calibri" panose="020F0502020204030204" pitchFamily="34" charset="0"/>
              </a:rPr>
              <a:t> dan </a:t>
            </a:r>
            <a:r>
              <a:rPr lang="en-GB" sz="1050" b="1" dirty="0" err="1">
                <a:solidFill>
                  <a:srgbClr val="000000"/>
                </a:solidFill>
                <a:latin typeface="Proxima Nova Rg" panose="02000506030000020004" pitchFamily="50" charset="0"/>
                <a:cs typeface="Calibri" panose="020F0502020204030204" pitchFamily="34" charset="0"/>
              </a:rPr>
              <a:t>dilakukan</a:t>
            </a:r>
            <a:r>
              <a:rPr lang="en-GB" sz="1050" b="1" dirty="0">
                <a:solidFill>
                  <a:srgbClr val="000000"/>
                </a:solidFill>
                <a:latin typeface="Proxima Nova Rg" panose="02000506030000020004" pitchFamily="50" charset="0"/>
                <a:cs typeface="Calibri" panose="020F0502020204030204" pitchFamily="34" charset="0"/>
              </a:rPr>
              <a:t> </a:t>
            </a:r>
            <a:r>
              <a:rPr lang="en-GB" sz="1050" b="1" dirty="0" err="1">
                <a:solidFill>
                  <a:srgbClr val="000000"/>
                </a:solidFill>
                <a:latin typeface="Proxima Nova Rg" panose="02000506030000020004" pitchFamily="50" charset="0"/>
                <a:cs typeface="Calibri" panose="020F0502020204030204" pitchFamily="34" charset="0"/>
              </a:rPr>
              <a:t>dengan</a:t>
            </a:r>
            <a:r>
              <a:rPr lang="en-GB" sz="1050" b="1" dirty="0">
                <a:solidFill>
                  <a:srgbClr val="000000"/>
                </a:solidFill>
                <a:latin typeface="Proxima Nova Rg" panose="02000506030000020004" pitchFamily="50" charset="0"/>
                <a:cs typeface="Calibri" panose="020F0502020204030204" pitchFamily="34" charset="0"/>
              </a:rPr>
              <a:t> </a:t>
            </a:r>
            <a:r>
              <a:rPr lang="en-GB" sz="1050" b="1" dirty="0" err="1">
                <a:solidFill>
                  <a:srgbClr val="000000"/>
                </a:solidFill>
                <a:latin typeface="Proxima Nova Rg" panose="02000506030000020004" pitchFamily="50" charset="0"/>
                <a:cs typeface="Calibri" panose="020F0502020204030204" pitchFamily="34" charset="0"/>
              </a:rPr>
              <a:t>tidak</a:t>
            </a:r>
            <a:r>
              <a:rPr lang="en-GB" sz="1050" b="1" dirty="0">
                <a:solidFill>
                  <a:srgbClr val="000000"/>
                </a:solidFill>
                <a:latin typeface="Proxima Nova Rg" panose="02000506030000020004" pitchFamily="50" charset="0"/>
                <a:cs typeface="Calibri" panose="020F0502020204030204" pitchFamily="34" charset="0"/>
              </a:rPr>
              <a:t> </a:t>
            </a:r>
            <a:r>
              <a:rPr lang="en-GB" sz="1050" b="1" dirty="0" err="1">
                <a:solidFill>
                  <a:srgbClr val="000000"/>
                </a:solidFill>
                <a:latin typeface="Proxima Nova Rg" panose="02000506030000020004" pitchFamily="50" charset="0"/>
                <a:cs typeface="Calibri" panose="020F0502020204030204" pitchFamily="34" charset="0"/>
              </a:rPr>
              <a:t>berencana</a:t>
            </a:r>
            <a:endParaRPr lang="id-ID" sz="1050" b="1" dirty="0">
              <a:solidFill>
                <a:srgbClr val="000000"/>
              </a:solidFill>
              <a:latin typeface="Proxima Nova Rg" panose="02000506030000020004" pitchFamily="50" charset="0"/>
              <a:cs typeface="Calibri" panose="020F0502020204030204" pitchFamily="34" charset="0"/>
            </a:endParaRPr>
          </a:p>
        </p:txBody>
      </p:sp>
      <p:sp>
        <p:nvSpPr>
          <p:cNvPr id="94" name="Donut 40">
            <a:extLst>
              <a:ext uri="{FF2B5EF4-FFF2-40B4-BE49-F238E27FC236}">
                <a16:creationId xmlns:a16="http://schemas.microsoft.com/office/drawing/2014/main" xmlns="" id="{B29AB5B4-4A1B-4D99-AD27-BB5993D20E5C}"/>
              </a:ext>
            </a:extLst>
          </p:cNvPr>
          <p:cNvSpPr/>
          <p:nvPr/>
        </p:nvSpPr>
        <p:spPr>
          <a:xfrm>
            <a:off x="4421563" y="2182126"/>
            <a:ext cx="270000" cy="270000"/>
          </a:xfrm>
          <a:prstGeom prst="donut">
            <a:avLst>
              <a:gd name="adj" fmla="val 15104"/>
            </a:avLst>
          </a:prstGeom>
          <a:solidFill>
            <a:srgbClr val="29A8AB"/>
          </a:solidFill>
          <a:ln w="25400" cap="flat" cmpd="sng" algn="ctr">
            <a:noFill/>
            <a:prstDash val="solid"/>
          </a:ln>
          <a:effectLst/>
        </p:spPr>
        <p:txBody>
          <a:bodyPr rtlCol="0" anchor="ctr"/>
          <a:lstStyle>
            <a:defPPr>
              <a:defRPr lang="id-ID"/>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defTabSz="685800">
              <a:defRPr/>
            </a:pPr>
            <a:endParaRPr lang="id-ID" sz="1200">
              <a:solidFill>
                <a:srgbClr val="FFFFFF"/>
              </a:solidFill>
              <a:latin typeface="Proxima Nova Rg" panose="02000506030000020004" pitchFamily="50" charset="0"/>
            </a:endParaRPr>
          </a:p>
        </p:txBody>
      </p:sp>
      <p:sp>
        <p:nvSpPr>
          <p:cNvPr id="95" name="Donut 41">
            <a:extLst>
              <a:ext uri="{FF2B5EF4-FFF2-40B4-BE49-F238E27FC236}">
                <a16:creationId xmlns:a16="http://schemas.microsoft.com/office/drawing/2014/main" xmlns="" id="{B5C2EDD3-22AD-45C8-A5B8-C5CC8998B0BF}"/>
              </a:ext>
            </a:extLst>
          </p:cNvPr>
          <p:cNvSpPr/>
          <p:nvPr/>
        </p:nvSpPr>
        <p:spPr>
          <a:xfrm>
            <a:off x="4421563" y="3182171"/>
            <a:ext cx="270000" cy="270000"/>
          </a:xfrm>
          <a:prstGeom prst="donut">
            <a:avLst>
              <a:gd name="adj" fmla="val 15104"/>
            </a:avLst>
          </a:prstGeom>
          <a:solidFill>
            <a:srgbClr val="29A8AB"/>
          </a:solidFill>
          <a:ln w="25400" cap="flat" cmpd="sng" algn="ctr">
            <a:noFill/>
            <a:prstDash val="solid"/>
          </a:ln>
          <a:effectLst/>
        </p:spPr>
        <p:txBody>
          <a:bodyPr rtlCol="0" anchor="ctr"/>
          <a:lstStyle>
            <a:defPPr>
              <a:defRPr lang="id-ID"/>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defTabSz="685800">
              <a:defRPr/>
            </a:pPr>
            <a:endParaRPr lang="id-ID" sz="1200">
              <a:solidFill>
                <a:srgbClr val="FFFFFF"/>
              </a:solidFill>
              <a:latin typeface="Proxima Nova Rg" panose="02000506030000020004" pitchFamily="50" charset="0"/>
            </a:endParaRPr>
          </a:p>
        </p:txBody>
      </p:sp>
      <p:sp>
        <p:nvSpPr>
          <p:cNvPr id="96" name="Rectangle 95">
            <a:extLst>
              <a:ext uri="{FF2B5EF4-FFF2-40B4-BE49-F238E27FC236}">
                <a16:creationId xmlns:a16="http://schemas.microsoft.com/office/drawing/2014/main" xmlns="" id="{6009D936-E9AD-432E-A6EB-C9694DB93ADF}"/>
              </a:ext>
            </a:extLst>
          </p:cNvPr>
          <p:cNvSpPr/>
          <p:nvPr/>
        </p:nvSpPr>
        <p:spPr>
          <a:xfrm>
            <a:off x="4678319" y="2821094"/>
            <a:ext cx="2728632" cy="253916"/>
          </a:xfrm>
          <a:prstGeom prst="rect">
            <a:avLst/>
          </a:prstGeom>
        </p:spPr>
        <p:txBody>
          <a:bodyPr wrap="none">
            <a:spAutoFit/>
          </a:bodyPr>
          <a:lst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50" b="1" dirty="0" err="1">
                <a:solidFill>
                  <a:srgbClr val="000000"/>
                </a:solidFill>
                <a:latin typeface="Proxima Nova Rg" panose="02000506030000020004" pitchFamily="50" charset="0"/>
                <a:cs typeface="Calibri" panose="020F0502020204030204" pitchFamily="34" charset="0"/>
              </a:rPr>
              <a:t>Melakukan</a:t>
            </a:r>
            <a:r>
              <a:rPr lang="en-GB" sz="1050" b="1" dirty="0">
                <a:solidFill>
                  <a:srgbClr val="000000"/>
                </a:solidFill>
                <a:latin typeface="Proxima Nova Rg" panose="02000506030000020004" pitchFamily="50" charset="0"/>
                <a:cs typeface="Calibri" panose="020F0502020204030204" pitchFamily="34" charset="0"/>
              </a:rPr>
              <a:t> </a:t>
            </a:r>
            <a:r>
              <a:rPr lang="en-GB" sz="1050" b="1" dirty="0" err="1">
                <a:solidFill>
                  <a:srgbClr val="000000"/>
                </a:solidFill>
                <a:latin typeface="Proxima Nova Rg" panose="02000506030000020004" pitchFamily="50" charset="0"/>
                <a:cs typeface="Calibri" panose="020F0502020204030204" pitchFamily="34" charset="0"/>
              </a:rPr>
              <a:t>pelanggaran</a:t>
            </a:r>
            <a:r>
              <a:rPr lang="en-GB" sz="1050" b="1" dirty="0">
                <a:solidFill>
                  <a:srgbClr val="000000"/>
                </a:solidFill>
                <a:latin typeface="Proxima Nova Rg" panose="02000506030000020004" pitchFamily="50" charset="0"/>
                <a:cs typeface="Calibri" panose="020F0502020204030204" pitchFamily="34" charset="0"/>
              </a:rPr>
              <a:t> </a:t>
            </a:r>
            <a:r>
              <a:rPr lang="en-GB" sz="1050" b="1" dirty="0" err="1">
                <a:solidFill>
                  <a:srgbClr val="000000"/>
                </a:solidFill>
                <a:latin typeface="Proxima Nova Rg" panose="02000506030000020004" pitchFamily="50" charset="0"/>
                <a:cs typeface="Calibri" panose="020F0502020204030204" pitchFamily="34" charset="0"/>
              </a:rPr>
              <a:t>disiplin</a:t>
            </a:r>
            <a:r>
              <a:rPr lang="en-GB" sz="1050" b="1" dirty="0">
                <a:solidFill>
                  <a:srgbClr val="000000"/>
                </a:solidFill>
                <a:latin typeface="Proxima Nova Rg" panose="02000506030000020004" pitchFamily="50" charset="0"/>
                <a:cs typeface="Calibri" panose="020F0502020204030204" pitchFamily="34" charset="0"/>
              </a:rPr>
              <a:t> PPPK </a:t>
            </a:r>
            <a:r>
              <a:rPr lang="en-GB" sz="1050" b="1" dirty="0" err="1">
                <a:solidFill>
                  <a:srgbClr val="000000"/>
                </a:solidFill>
                <a:latin typeface="Proxima Nova Rg" panose="02000506030000020004" pitchFamily="50" charset="0"/>
                <a:cs typeface="Calibri" panose="020F0502020204030204" pitchFamily="34" charset="0"/>
              </a:rPr>
              <a:t>tingkat</a:t>
            </a:r>
            <a:r>
              <a:rPr lang="en-GB" sz="1050" b="1" dirty="0">
                <a:solidFill>
                  <a:srgbClr val="000000"/>
                </a:solidFill>
                <a:latin typeface="Proxima Nova Rg" panose="02000506030000020004" pitchFamily="50" charset="0"/>
                <a:cs typeface="Calibri" panose="020F0502020204030204" pitchFamily="34" charset="0"/>
              </a:rPr>
              <a:t> </a:t>
            </a:r>
            <a:r>
              <a:rPr lang="en-GB" sz="1050" b="1" dirty="0" err="1">
                <a:solidFill>
                  <a:srgbClr val="000000"/>
                </a:solidFill>
                <a:latin typeface="Proxima Nova Rg" panose="02000506030000020004" pitchFamily="50" charset="0"/>
                <a:cs typeface="Calibri" panose="020F0502020204030204" pitchFamily="34" charset="0"/>
              </a:rPr>
              <a:t>berat</a:t>
            </a:r>
            <a:endParaRPr lang="id-ID" sz="1050" b="1" dirty="0">
              <a:solidFill>
                <a:srgbClr val="000000"/>
              </a:solidFill>
              <a:latin typeface="Proxima Nova Rg" panose="02000506030000020004" pitchFamily="50" charset="0"/>
              <a:cs typeface="Calibri" panose="020F0502020204030204" pitchFamily="34" charset="0"/>
            </a:endParaRPr>
          </a:p>
        </p:txBody>
      </p:sp>
      <p:sp>
        <p:nvSpPr>
          <p:cNvPr id="97" name="Rectangle 96">
            <a:extLst>
              <a:ext uri="{FF2B5EF4-FFF2-40B4-BE49-F238E27FC236}">
                <a16:creationId xmlns:a16="http://schemas.microsoft.com/office/drawing/2014/main" xmlns="" id="{8729BBAF-63F3-40DA-B04A-1AD9E35CA136}"/>
              </a:ext>
            </a:extLst>
          </p:cNvPr>
          <p:cNvSpPr/>
          <p:nvPr/>
        </p:nvSpPr>
        <p:spPr>
          <a:xfrm>
            <a:off x="4671020" y="3152968"/>
            <a:ext cx="2767104" cy="253916"/>
          </a:xfrm>
          <a:prstGeom prst="rect">
            <a:avLst/>
          </a:prstGeom>
        </p:spPr>
        <p:txBody>
          <a:bodyPr wrap="none">
            <a:spAutoFit/>
          </a:bodyPr>
          <a:lst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50" b="1" dirty="0" err="1">
                <a:solidFill>
                  <a:srgbClr val="000000"/>
                </a:solidFill>
                <a:latin typeface="Proxima Nova Rg" panose="02000506030000020004" pitchFamily="50" charset="0"/>
                <a:cs typeface="Calibri" panose="020F0502020204030204" pitchFamily="34" charset="0"/>
              </a:rPr>
              <a:t>Tidak</a:t>
            </a:r>
            <a:r>
              <a:rPr lang="en-GB" sz="1050" b="1" dirty="0">
                <a:solidFill>
                  <a:srgbClr val="000000"/>
                </a:solidFill>
                <a:latin typeface="Proxima Nova Rg" panose="02000506030000020004" pitchFamily="50" charset="0"/>
                <a:cs typeface="Calibri" panose="020F0502020204030204" pitchFamily="34" charset="0"/>
              </a:rPr>
              <a:t> </a:t>
            </a:r>
            <a:r>
              <a:rPr lang="en-GB" sz="1050" b="1" dirty="0" err="1">
                <a:solidFill>
                  <a:srgbClr val="000000"/>
                </a:solidFill>
                <a:latin typeface="Proxima Nova Rg" panose="02000506030000020004" pitchFamily="50" charset="0"/>
                <a:cs typeface="Calibri" panose="020F0502020204030204" pitchFamily="34" charset="0"/>
              </a:rPr>
              <a:t>memenuhi</a:t>
            </a:r>
            <a:r>
              <a:rPr lang="en-GB" sz="1050" b="1" dirty="0">
                <a:solidFill>
                  <a:srgbClr val="000000"/>
                </a:solidFill>
                <a:latin typeface="Proxima Nova Rg" panose="02000506030000020004" pitchFamily="50" charset="0"/>
                <a:cs typeface="Calibri" panose="020F0502020204030204" pitchFamily="34" charset="0"/>
              </a:rPr>
              <a:t> target </a:t>
            </a:r>
            <a:r>
              <a:rPr lang="en-GB" sz="1050" b="1" dirty="0" err="1">
                <a:solidFill>
                  <a:srgbClr val="000000"/>
                </a:solidFill>
                <a:latin typeface="Proxima Nova Rg" panose="02000506030000020004" pitchFamily="50" charset="0"/>
                <a:cs typeface="Calibri" panose="020F0502020204030204" pitchFamily="34" charset="0"/>
              </a:rPr>
              <a:t>kinerja</a:t>
            </a:r>
            <a:r>
              <a:rPr lang="en-GB" sz="1050" b="1" dirty="0">
                <a:solidFill>
                  <a:srgbClr val="000000"/>
                </a:solidFill>
                <a:latin typeface="Proxima Nova Rg" panose="02000506030000020004" pitchFamily="50" charset="0"/>
                <a:cs typeface="Calibri" panose="020F0502020204030204" pitchFamily="34" charset="0"/>
              </a:rPr>
              <a:t> yang </a:t>
            </a:r>
            <a:r>
              <a:rPr lang="en-GB" sz="1050" b="1" dirty="0" err="1">
                <a:solidFill>
                  <a:srgbClr val="000000"/>
                </a:solidFill>
                <a:latin typeface="Proxima Nova Rg" panose="02000506030000020004" pitchFamily="50" charset="0"/>
                <a:cs typeface="Calibri" panose="020F0502020204030204" pitchFamily="34" charset="0"/>
              </a:rPr>
              <a:t>telah</a:t>
            </a:r>
            <a:r>
              <a:rPr lang="en-GB" sz="1050" b="1" dirty="0">
                <a:solidFill>
                  <a:srgbClr val="000000"/>
                </a:solidFill>
                <a:latin typeface="Proxima Nova Rg" panose="02000506030000020004" pitchFamily="50" charset="0"/>
                <a:cs typeface="Calibri" panose="020F0502020204030204" pitchFamily="34" charset="0"/>
              </a:rPr>
              <a:t> </a:t>
            </a:r>
            <a:r>
              <a:rPr lang="en-GB" sz="1050" b="1" dirty="0" err="1">
                <a:solidFill>
                  <a:srgbClr val="000000"/>
                </a:solidFill>
                <a:latin typeface="Proxima Nova Rg" panose="02000506030000020004" pitchFamily="50" charset="0"/>
                <a:cs typeface="Calibri" panose="020F0502020204030204" pitchFamily="34" charset="0"/>
              </a:rPr>
              <a:t>disepakati</a:t>
            </a:r>
            <a:endParaRPr lang="id-ID" sz="1050" b="1" dirty="0">
              <a:solidFill>
                <a:srgbClr val="000000"/>
              </a:solidFill>
              <a:latin typeface="Proxima Nova Rg" panose="02000506030000020004" pitchFamily="50" charset="0"/>
              <a:cs typeface="Calibri" panose="020F0502020204030204" pitchFamily="34" charset="0"/>
            </a:endParaRPr>
          </a:p>
        </p:txBody>
      </p:sp>
      <p:sp>
        <p:nvSpPr>
          <p:cNvPr id="98" name="Donut 50">
            <a:extLst>
              <a:ext uri="{FF2B5EF4-FFF2-40B4-BE49-F238E27FC236}">
                <a16:creationId xmlns:a16="http://schemas.microsoft.com/office/drawing/2014/main" xmlns="" id="{7C097DF1-9026-4627-8C00-670F015C9734}"/>
              </a:ext>
            </a:extLst>
          </p:cNvPr>
          <p:cNvSpPr/>
          <p:nvPr/>
        </p:nvSpPr>
        <p:spPr>
          <a:xfrm>
            <a:off x="4421563" y="2846410"/>
            <a:ext cx="270000" cy="270000"/>
          </a:xfrm>
          <a:prstGeom prst="donut">
            <a:avLst>
              <a:gd name="adj" fmla="val 15104"/>
            </a:avLst>
          </a:prstGeom>
          <a:solidFill>
            <a:srgbClr val="29A8AB"/>
          </a:solidFill>
          <a:ln w="25400" cap="flat" cmpd="sng" algn="ctr">
            <a:noFill/>
            <a:prstDash val="solid"/>
          </a:ln>
          <a:effectLst/>
        </p:spPr>
        <p:txBody>
          <a:bodyPr rtlCol="0" anchor="ctr"/>
          <a:lstStyle>
            <a:defPPr>
              <a:defRPr lang="id-ID"/>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defTabSz="685800">
              <a:defRPr/>
            </a:pPr>
            <a:endParaRPr lang="id-ID" sz="1200">
              <a:solidFill>
                <a:srgbClr val="FFFFFF"/>
              </a:solidFill>
              <a:latin typeface="Proxima Nova Rg" panose="02000506030000020004" pitchFamily="50" charset="0"/>
            </a:endParaRPr>
          </a:p>
        </p:txBody>
      </p:sp>
      <p:cxnSp>
        <p:nvCxnSpPr>
          <p:cNvPr id="99" name="Straight Connector 98">
            <a:extLst>
              <a:ext uri="{FF2B5EF4-FFF2-40B4-BE49-F238E27FC236}">
                <a16:creationId xmlns:a16="http://schemas.microsoft.com/office/drawing/2014/main" xmlns="" id="{E2079A62-4A3D-4286-BC7E-7F5A89D85D5B}"/>
              </a:ext>
            </a:extLst>
          </p:cNvPr>
          <p:cNvCxnSpPr>
            <a:cxnSpLocks/>
            <a:stCxn id="94" idx="4"/>
            <a:endCxn id="98" idx="0"/>
          </p:cNvCxnSpPr>
          <p:nvPr/>
        </p:nvCxnSpPr>
        <p:spPr>
          <a:xfrm>
            <a:off x="4556563" y="2452126"/>
            <a:ext cx="0" cy="394284"/>
          </a:xfrm>
          <a:prstGeom prst="line">
            <a:avLst/>
          </a:prstGeom>
          <a:noFill/>
          <a:ln w="57150" cap="flat" cmpd="sng" algn="ctr">
            <a:solidFill>
              <a:srgbClr val="000000">
                <a:lumMod val="50000"/>
                <a:lumOff val="50000"/>
              </a:srgbClr>
            </a:solidFill>
            <a:prstDash val="solid"/>
          </a:ln>
          <a:effectLst/>
        </p:spPr>
      </p:cxnSp>
      <p:sp>
        <p:nvSpPr>
          <p:cNvPr id="100" name="Rectangle 99">
            <a:extLst>
              <a:ext uri="{FF2B5EF4-FFF2-40B4-BE49-F238E27FC236}">
                <a16:creationId xmlns:a16="http://schemas.microsoft.com/office/drawing/2014/main" xmlns="" id="{4ED40C8C-8D5A-4240-AD8B-C1D05EF0221C}"/>
              </a:ext>
            </a:extLst>
          </p:cNvPr>
          <p:cNvSpPr/>
          <p:nvPr/>
        </p:nvSpPr>
        <p:spPr>
          <a:xfrm>
            <a:off x="4107656" y="3597297"/>
            <a:ext cx="4893469" cy="346144"/>
          </a:xfrm>
          <a:prstGeom prst="rect">
            <a:avLst/>
          </a:prstGeom>
          <a:solidFill>
            <a:srgbClr val="002CBA"/>
          </a:solidFill>
          <a:ln w="25400" cap="flat" cmpd="sng" algn="ctr">
            <a:noFill/>
            <a:prstDash val="solid"/>
          </a:ln>
          <a:effectLst/>
        </p:spPr>
        <p:txBody>
          <a:bodyPr rtlCol="0" anchor="ctr"/>
          <a:lstStyle/>
          <a:p>
            <a:pPr algn="ctr" defTabSz="685800">
              <a:defRPr/>
            </a:pPr>
            <a:endParaRPr lang="en-US" sz="1200" kern="0">
              <a:solidFill>
                <a:srgbClr val="000000"/>
              </a:solidFill>
              <a:latin typeface="Proxima Nova Rg" panose="02000506030000020004" pitchFamily="50" charset="0"/>
            </a:endParaRPr>
          </a:p>
        </p:txBody>
      </p:sp>
      <p:sp>
        <p:nvSpPr>
          <p:cNvPr id="101" name="TextBox 10">
            <a:extLst>
              <a:ext uri="{FF2B5EF4-FFF2-40B4-BE49-F238E27FC236}">
                <a16:creationId xmlns:a16="http://schemas.microsoft.com/office/drawing/2014/main" xmlns="" id="{64C74603-BF09-4A00-9017-6B6987CFD5AB}"/>
              </a:ext>
            </a:extLst>
          </p:cNvPr>
          <p:cNvSpPr txBox="1"/>
          <p:nvPr/>
        </p:nvSpPr>
        <p:spPr>
          <a:xfrm>
            <a:off x="4257167" y="3649252"/>
            <a:ext cx="3517373" cy="276999"/>
          </a:xfrm>
          <a:prstGeom prst="rect">
            <a:avLst/>
          </a:prstGeom>
          <a:noFill/>
        </p:spPr>
        <p:txBody>
          <a:bodyPr wrap="none" rtlCol="0">
            <a:spAutoFit/>
          </a:bodyPr>
          <a:lst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200" b="1" dirty="0" err="1">
                <a:solidFill>
                  <a:srgbClr val="FFFFFF"/>
                </a:solidFill>
                <a:effectLst>
                  <a:outerShdw blurRad="50800" dist="38100" dir="2700000" algn="tl" rotWithShape="0">
                    <a:prstClr val="black">
                      <a:alpha val="40000"/>
                    </a:prstClr>
                  </a:outerShdw>
                </a:effectLst>
                <a:latin typeface="Proxima Nova Rg" panose="02000506030000020004" pitchFamily="50" charset="0"/>
                <a:cs typeface="Arial" panose="020B0604020202020204" pitchFamily="34" charset="0"/>
              </a:rPr>
              <a:t>Pemutusan</a:t>
            </a:r>
            <a:r>
              <a:rPr lang="en-GB" sz="1200" b="1" dirty="0">
                <a:solidFill>
                  <a:srgbClr val="FFFFFF"/>
                </a:solidFill>
                <a:effectLst>
                  <a:outerShdw blurRad="50800" dist="38100" dir="2700000" algn="tl" rotWithShape="0">
                    <a:prstClr val="black">
                      <a:alpha val="40000"/>
                    </a:prstClr>
                  </a:outerShdw>
                </a:effectLst>
                <a:latin typeface="Proxima Nova Rg" panose="02000506030000020004" pitchFamily="50" charset="0"/>
                <a:cs typeface="Arial" panose="020B0604020202020204" pitchFamily="34" charset="0"/>
              </a:rPr>
              <a:t> </a:t>
            </a:r>
            <a:r>
              <a:rPr lang="en-GB" sz="1200" b="1" dirty="0" err="1">
                <a:solidFill>
                  <a:srgbClr val="FFFFFF"/>
                </a:solidFill>
                <a:effectLst>
                  <a:outerShdw blurRad="50800" dist="38100" dir="2700000" algn="tl" rotWithShape="0">
                    <a:prstClr val="black">
                      <a:alpha val="40000"/>
                    </a:prstClr>
                  </a:outerShdw>
                </a:effectLst>
                <a:latin typeface="Proxima Nova Rg" panose="02000506030000020004" pitchFamily="50" charset="0"/>
                <a:cs typeface="Arial" panose="020B0604020202020204" pitchFamily="34" charset="0"/>
              </a:rPr>
              <a:t>hubungan</a:t>
            </a:r>
            <a:r>
              <a:rPr lang="en-GB" sz="1200" b="1" dirty="0">
                <a:solidFill>
                  <a:srgbClr val="FFFFFF"/>
                </a:solidFill>
                <a:effectLst>
                  <a:outerShdw blurRad="50800" dist="38100" dir="2700000" algn="tl" rotWithShape="0">
                    <a:prstClr val="black">
                      <a:alpha val="40000"/>
                    </a:prstClr>
                  </a:outerShdw>
                </a:effectLst>
                <a:latin typeface="Proxima Nova Rg" panose="02000506030000020004" pitchFamily="50" charset="0"/>
                <a:cs typeface="Arial" panose="020B0604020202020204" pitchFamily="34" charset="0"/>
              </a:rPr>
              <a:t> </a:t>
            </a:r>
            <a:r>
              <a:rPr lang="en-GB" sz="1200" b="1" dirty="0" err="1">
                <a:solidFill>
                  <a:srgbClr val="FFFFFF"/>
                </a:solidFill>
                <a:effectLst>
                  <a:outerShdw blurRad="50800" dist="38100" dir="2700000" algn="tl" rotWithShape="0">
                    <a:prstClr val="black">
                      <a:alpha val="40000"/>
                    </a:prstClr>
                  </a:outerShdw>
                </a:effectLst>
                <a:latin typeface="Proxima Nova Rg" panose="02000506030000020004" pitchFamily="50" charset="0"/>
                <a:cs typeface="Arial" panose="020B0604020202020204" pitchFamily="34" charset="0"/>
              </a:rPr>
              <a:t>perjanjian</a:t>
            </a:r>
            <a:r>
              <a:rPr lang="en-GB" sz="1200" b="1" dirty="0">
                <a:solidFill>
                  <a:srgbClr val="FFFFFF"/>
                </a:solidFill>
                <a:effectLst>
                  <a:outerShdw blurRad="50800" dist="38100" dir="2700000" algn="tl" rotWithShape="0">
                    <a:prstClr val="black">
                      <a:alpha val="40000"/>
                    </a:prstClr>
                  </a:outerShdw>
                </a:effectLst>
                <a:latin typeface="Proxima Nova Rg" panose="02000506030000020004" pitchFamily="50" charset="0"/>
                <a:cs typeface="Arial" panose="020B0604020202020204" pitchFamily="34" charset="0"/>
              </a:rPr>
              <a:t> </a:t>
            </a:r>
            <a:r>
              <a:rPr lang="en-GB" sz="1200" b="1" dirty="0" err="1">
                <a:solidFill>
                  <a:srgbClr val="FFFFFF"/>
                </a:solidFill>
                <a:effectLst>
                  <a:outerShdw blurRad="50800" dist="38100" dir="2700000" algn="tl" rotWithShape="0">
                    <a:prstClr val="black">
                      <a:alpha val="40000"/>
                    </a:prstClr>
                  </a:outerShdw>
                </a:effectLst>
                <a:latin typeface="Proxima Nova Rg" panose="02000506030000020004" pitchFamily="50" charset="0"/>
                <a:cs typeface="Arial" panose="020B0604020202020204" pitchFamily="34" charset="0"/>
              </a:rPr>
              <a:t>kerja</a:t>
            </a:r>
            <a:r>
              <a:rPr lang="en-GB" sz="1200" b="1" dirty="0">
                <a:solidFill>
                  <a:srgbClr val="FFFFFF"/>
                </a:solidFill>
                <a:effectLst>
                  <a:outerShdw blurRad="50800" dist="38100" dir="2700000" algn="tl" rotWithShape="0">
                    <a:prstClr val="black">
                      <a:alpha val="40000"/>
                    </a:prstClr>
                  </a:outerShdw>
                </a:effectLst>
                <a:latin typeface="Proxima Nova Rg" panose="02000506030000020004" pitchFamily="50" charset="0"/>
                <a:cs typeface="Arial" panose="020B0604020202020204" pitchFamily="34" charset="0"/>
              </a:rPr>
              <a:t> </a:t>
            </a:r>
            <a:r>
              <a:rPr lang="en-GB" sz="1200" b="1" dirty="0" err="1">
                <a:solidFill>
                  <a:srgbClr val="FFFF00"/>
                </a:solidFill>
                <a:effectLst>
                  <a:outerShdw blurRad="50800" dist="38100" dir="2700000" algn="tl" rotWithShape="0">
                    <a:prstClr val="black">
                      <a:alpha val="40000"/>
                    </a:prstClr>
                  </a:outerShdw>
                </a:effectLst>
                <a:latin typeface="Proxima Nova Rg" panose="02000506030000020004" pitchFamily="50" charset="0"/>
                <a:cs typeface="Arial" panose="020B0604020202020204" pitchFamily="34" charset="0"/>
              </a:rPr>
              <a:t>tidak</a:t>
            </a:r>
            <a:r>
              <a:rPr lang="en-GB" sz="1200" b="1" dirty="0">
                <a:solidFill>
                  <a:srgbClr val="FFFF00"/>
                </a:solidFill>
                <a:effectLst>
                  <a:outerShdw blurRad="50800" dist="38100" dir="2700000" algn="tl" rotWithShape="0">
                    <a:prstClr val="black">
                      <a:alpha val="40000"/>
                    </a:prstClr>
                  </a:outerShdw>
                </a:effectLst>
                <a:latin typeface="Proxima Nova Rg" panose="02000506030000020004" pitchFamily="50" charset="0"/>
                <a:cs typeface="Arial" panose="020B0604020202020204" pitchFamily="34" charset="0"/>
              </a:rPr>
              <a:t> </a:t>
            </a:r>
            <a:r>
              <a:rPr lang="en-GB" sz="1200" b="1" dirty="0" err="1">
                <a:solidFill>
                  <a:srgbClr val="FFFF00"/>
                </a:solidFill>
                <a:effectLst>
                  <a:outerShdw blurRad="50800" dist="38100" dir="2700000" algn="tl" rotWithShape="0">
                    <a:prstClr val="black">
                      <a:alpha val="40000"/>
                    </a:prstClr>
                  </a:outerShdw>
                </a:effectLst>
                <a:latin typeface="Proxima Nova Rg" panose="02000506030000020004" pitchFamily="50" charset="0"/>
                <a:cs typeface="Arial" panose="020B0604020202020204" pitchFamily="34" charset="0"/>
              </a:rPr>
              <a:t>dengan</a:t>
            </a:r>
            <a:r>
              <a:rPr lang="en-GB" sz="1200" b="1" dirty="0">
                <a:solidFill>
                  <a:srgbClr val="FFFF00"/>
                </a:solidFill>
                <a:effectLst>
                  <a:outerShdw blurRad="50800" dist="38100" dir="2700000" algn="tl" rotWithShape="0">
                    <a:prstClr val="black">
                      <a:alpha val="40000"/>
                    </a:prstClr>
                  </a:outerShdw>
                </a:effectLst>
                <a:latin typeface="Proxima Nova Rg" panose="02000506030000020004" pitchFamily="50" charset="0"/>
                <a:cs typeface="Arial" panose="020B0604020202020204" pitchFamily="34" charset="0"/>
              </a:rPr>
              <a:t> </a:t>
            </a:r>
            <a:r>
              <a:rPr lang="en-GB" sz="1200" b="1" dirty="0" err="1">
                <a:solidFill>
                  <a:srgbClr val="FFFF00"/>
                </a:solidFill>
                <a:effectLst>
                  <a:outerShdw blurRad="50800" dist="38100" dir="2700000" algn="tl" rotWithShape="0">
                    <a:prstClr val="black">
                      <a:alpha val="40000"/>
                    </a:prstClr>
                  </a:outerShdw>
                </a:effectLst>
                <a:latin typeface="Proxima Nova Rg" panose="02000506030000020004" pitchFamily="50" charset="0"/>
                <a:cs typeface="Arial" panose="020B0604020202020204" pitchFamily="34" charset="0"/>
              </a:rPr>
              <a:t>hormat</a:t>
            </a:r>
            <a:endParaRPr lang="id-ID" sz="1200" b="1" dirty="0">
              <a:solidFill>
                <a:srgbClr val="FFFF00"/>
              </a:solidFill>
              <a:effectLst>
                <a:outerShdw blurRad="50800" dist="38100" dir="2700000" algn="tl" rotWithShape="0">
                  <a:prstClr val="black">
                    <a:alpha val="40000"/>
                  </a:prstClr>
                </a:outerShdw>
              </a:effectLst>
              <a:latin typeface="Proxima Nova Rg" panose="02000506030000020004" pitchFamily="50" charset="0"/>
              <a:cs typeface="Arial" panose="020B0604020202020204" pitchFamily="34" charset="0"/>
            </a:endParaRPr>
          </a:p>
        </p:txBody>
      </p:sp>
      <p:cxnSp>
        <p:nvCxnSpPr>
          <p:cNvPr id="102" name="Straight Connector 101">
            <a:extLst>
              <a:ext uri="{FF2B5EF4-FFF2-40B4-BE49-F238E27FC236}">
                <a16:creationId xmlns:a16="http://schemas.microsoft.com/office/drawing/2014/main" xmlns="" id="{081E3674-B77C-4196-B0BB-6FB8E64E99F0}"/>
              </a:ext>
            </a:extLst>
          </p:cNvPr>
          <p:cNvCxnSpPr>
            <a:cxnSpLocks/>
            <a:stCxn id="109" idx="4"/>
            <a:endCxn id="107" idx="0"/>
          </p:cNvCxnSpPr>
          <p:nvPr/>
        </p:nvCxnSpPr>
        <p:spPr>
          <a:xfrm>
            <a:off x="4549192" y="5241211"/>
            <a:ext cx="1271" cy="181748"/>
          </a:xfrm>
          <a:prstGeom prst="line">
            <a:avLst/>
          </a:prstGeom>
          <a:noFill/>
          <a:ln w="57150" cap="flat" cmpd="sng" algn="ctr">
            <a:solidFill>
              <a:srgbClr val="000000">
                <a:lumMod val="50000"/>
                <a:lumOff val="50000"/>
              </a:srgbClr>
            </a:solidFill>
            <a:prstDash val="solid"/>
          </a:ln>
          <a:effectLst/>
        </p:spPr>
      </p:cxnSp>
      <p:cxnSp>
        <p:nvCxnSpPr>
          <p:cNvPr id="103" name="Straight Connector 102">
            <a:extLst>
              <a:ext uri="{FF2B5EF4-FFF2-40B4-BE49-F238E27FC236}">
                <a16:creationId xmlns:a16="http://schemas.microsoft.com/office/drawing/2014/main" xmlns="" id="{99148992-4D04-4A1E-A229-75C544268EF2}"/>
              </a:ext>
            </a:extLst>
          </p:cNvPr>
          <p:cNvCxnSpPr>
            <a:cxnSpLocks/>
            <a:stCxn id="106" idx="4"/>
            <a:endCxn id="105" idx="0"/>
          </p:cNvCxnSpPr>
          <p:nvPr/>
        </p:nvCxnSpPr>
        <p:spPr>
          <a:xfrm>
            <a:off x="4549192" y="4319751"/>
            <a:ext cx="0" cy="181434"/>
          </a:xfrm>
          <a:prstGeom prst="line">
            <a:avLst/>
          </a:prstGeom>
          <a:noFill/>
          <a:ln w="57150" cap="flat" cmpd="sng" algn="ctr">
            <a:solidFill>
              <a:srgbClr val="000000">
                <a:lumMod val="50000"/>
                <a:lumOff val="50000"/>
              </a:srgbClr>
            </a:solidFill>
            <a:prstDash val="solid"/>
          </a:ln>
          <a:effectLst/>
        </p:spPr>
      </p:cxnSp>
      <p:sp>
        <p:nvSpPr>
          <p:cNvPr id="104" name="Rectangle 103">
            <a:extLst>
              <a:ext uri="{FF2B5EF4-FFF2-40B4-BE49-F238E27FC236}">
                <a16:creationId xmlns:a16="http://schemas.microsoft.com/office/drawing/2014/main" xmlns="" id="{3C84BEBB-7A49-4DAE-994C-551D0BB2234E}"/>
              </a:ext>
            </a:extLst>
          </p:cNvPr>
          <p:cNvSpPr/>
          <p:nvPr/>
        </p:nvSpPr>
        <p:spPr>
          <a:xfrm>
            <a:off x="4663573" y="4015461"/>
            <a:ext cx="2702984" cy="253916"/>
          </a:xfrm>
          <a:prstGeom prst="rect">
            <a:avLst/>
          </a:prstGeom>
        </p:spPr>
        <p:txBody>
          <a:bodyPr wrap="none">
            <a:spAutoFit/>
          </a:bodyPr>
          <a:lst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50" b="1" dirty="0" err="1">
                <a:solidFill>
                  <a:srgbClr val="000000"/>
                </a:solidFill>
                <a:latin typeface="Proxima Nova Rg" panose="02000506030000020004" pitchFamily="50" charset="0"/>
                <a:cs typeface="Calibri" panose="020F0502020204030204" pitchFamily="34" charset="0"/>
              </a:rPr>
              <a:t>Penyelewengan</a:t>
            </a:r>
            <a:r>
              <a:rPr lang="en-GB" sz="1050" b="1" dirty="0">
                <a:solidFill>
                  <a:srgbClr val="000000"/>
                </a:solidFill>
                <a:latin typeface="Proxima Nova Rg" panose="02000506030000020004" pitchFamily="50" charset="0"/>
                <a:cs typeface="Calibri" panose="020F0502020204030204" pitchFamily="34" charset="0"/>
              </a:rPr>
              <a:t> </a:t>
            </a:r>
            <a:r>
              <a:rPr lang="en-GB" sz="1050" b="1" dirty="0" err="1">
                <a:solidFill>
                  <a:srgbClr val="000000"/>
                </a:solidFill>
                <a:latin typeface="Proxima Nova Rg" panose="02000506030000020004" pitchFamily="50" charset="0"/>
                <a:cs typeface="Calibri" panose="020F0502020204030204" pitchFamily="34" charset="0"/>
              </a:rPr>
              <a:t>terhadap</a:t>
            </a:r>
            <a:r>
              <a:rPr lang="en-GB" sz="1050" b="1" dirty="0">
                <a:solidFill>
                  <a:srgbClr val="000000"/>
                </a:solidFill>
                <a:latin typeface="Proxima Nova Rg" panose="02000506030000020004" pitchFamily="50" charset="0"/>
                <a:cs typeface="Calibri" panose="020F0502020204030204" pitchFamily="34" charset="0"/>
              </a:rPr>
              <a:t> Pancasila dan UUD 1945</a:t>
            </a:r>
            <a:endParaRPr lang="id-ID" sz="1050" b="1" dirty="0">
              <a:solidFill>
                <a:srgbClr val="000000"/>
              </a:solidFill>
              <a:latin typeface="Proxima Nova Rg" panose="02000506030000020004" pitchFamily="50" charset="0"/>
              <a:cs typeface="Calibri" panose="020F0502020204030204" pitchFamily="34" charset="0"/>
            </a:endParaRPr>
          </a:p>
        </p:txBody>
      </p:sp>
      <p:sp>
        <p:nvSpPr>
          <p:cNvPr id="105" name="Donut 39">
            <a:extLst>
              <a:ext uri="{FF2B5EF4-FFF2-40B4-BE49-F238E27FC236}">
                <a16:creationId xmlns:a16="http://schemas.microsoft.com/office/drawing/2014/main" xmlns="" id="{C2D67B44-6120-4F13-B350-ABD2E4C49E20}"/>
              </a:ext>
            </a:extLst>
          </p:cNvPr>
          <p:cNvSpPr/>
          <p:nvPr/>
        </p:nvSpPr>
        <p:spPr>
          <a:xfrm>
            <a:off x="4414192" y="4501185"/>
            <a:ext cx="270000" cy="270000"/>
          </a:xfrm>
          <a:prstGeom prst="donut">
            <a:avLst>
              <a:gd name="adj" fmla="val 15104"/>
            </a:avLst>
          </a:prstGeom>
          <a:solidFill>
            <a:srgbClr val="29A8AB"/>
          </a:solidFill>
          <a:ln w="25400" cap="flat" cmpd="sng" algn="ctr">
            <a:noFill/>
            <a:prstDash val="solid"/>
          </a:ln>
          <a:effectLst/>
        </p:spPr>
        <p:txBody>
          <a:bodyPr rtlCol="0" anchor="ctr"/>
          <a:lstStyle>
            <a:defPPr>
              <a:defRPr lang="id-ID"/>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defTabSz="685800">
              <a:defRPr/>
            </a:pPr>
            <a:endParaRPr lang="id-ID" sz="1200">
              <a:solidFill>
                <a:srgbClr val="FFFFFF"/>
              </a:solidFill>
              <a:latin typeface="Proxima Nova Rg" panose="02000506030000020004" pitchFamily="50" charset="0"/>
            </a:endParaRPr>
          </a:p>
        </p:txBody>
      </p:sp>
      <p:sp>
        <p:nvSpPr>
          <p:cNvPr id="106" name="Donut 40">
            <a:extLst>
              <a:ext uri="{FF2B5EF4-FFF2-40B4-BE49-F238E27FC236}">
                <a16:creationId xmlns:a16="http://schemas.microsoft.com/office/drawing/2014/main" xmlns="" id="{68F1493E-9B3C-4E0E-85BC-AF69D7B1837B}"/>
              </a:ext>
            </a:extLst>
          </p:cNvPr>
          <p:cNvSpPr/>
          <p:nvPr/>
        </p:nvSpPr>
        <p:spPr>
          <a:xfrm>
            <a:off x="4414192" y="4049751"/>
            <a:ext cx="270000" cy="270000"/>
          </a:xfrm>
          <a:prstGeom prst="donut">
            <a:avLst>
              <a:gd name="adj" fmla="val 15104"/>
            </a:avLst>
          </a:prstGeom>
          <a:solidFill>
            <a:srgbClr val="29A8AB"/>
          </a:solidFill>
          <a:ln w="25400" cap="flat" cmpd="sng" algn="ctr">
            <a:noFill/>
            <a:prstDash val="solid"/>
          </a:ln>
          <a:effectLst/>
        </p:spPr>
        <p:txBody>
          <a:bodyPr rtlCol="0" anchor="ctr"/>
          <a:lstStyle>
            <a:defPPr>
              <a:defRPr lang="id-ID"/>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defTabSz="685800">
              <a:defRPr/>
            </a:pPr>
            <a:endParaRPr lang="id-ID" sz="1200">
              <a:solidFill>
                <a:srgbClr val="FFFFFF"/>
              </a:solidFill>
              <a:latin typeface="Proxima Nova Rg" panose="02000506030000020004" pitchFamily="50" charset="0"/>
            </a:endParaRPr>
          </a:p>
        </p:txBody>
      </p:sp>
      <p:sp>
        <p:nvSpPr>
          <p:cNvPr id="107" name="Donut 41">
            <a:extLst>
              <a:ext uri="{FF2B5EF4-FFF2-40B4-BE49-F238E27FC236}">
                <a16:creationId xmlns:a16="http://schemas.microsoft.com/office/drawing/2014/main" xmlns="" id="{518E6757-0276-496E-BE2E-13E2BE8C6B2D}"/>
              </a:ext>
            </a:extLst>
          </p:cNvPr>
          <p:cNvSpPr/>
          <p:nvPr/>
        </p:nvSpPr>
        <p:spPr>
          <a:xfrm>
            <a:off x="4415462" y="5422958"/>
            <a:ext cx="270000" cy="270000"/>
          </a:xfrm>
          <a:prstGeom prst="donut">
            <a:avLst>
              <a:gd name="adj" fmla="val 15104"/>
            </a:avLst>
          </a:prstGeom>
          <a:solidFill>
            <a:srgbClr val="29A8AB"/>
          </a:solidFill>
          <a:ln w="25400" cap="flat" cmpd="sng" algn="ctr">
            <a:noFill/>
            <a:prstDash val="solid"/>
          </a:ln>
          <a:effectLst/>
        </p:spPr>
        <p:txBody>
          <a:bodyPr rtlCol="0" anchor="ctr"/>
          <a:lstStyle>
            <a:defPPr>
              <a:defRPr lang="id-ID"/>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defTabSz="685800">
              <a:defRPr/>
            </a:pPr>
            <a:endParaRPr lang="id-ID" sz="1200">
              <a:solidFill>
                <a:srgbClr val="FFFFFF"/>
              </a:solidFill>
              <a:latin typeface="Proxima Nova Rg" panose="02000506030000020004" pitchFamily="50" charset="0"/>
            </a:endParaRPr>
          </a:p>
        </p:txBody>
      </p:sp>
      <p:sp>
        <p:nvSpPr>
          <p:cNvPr id="108" name="Rectangle 107">
            <a:extLst>
              <a:ext uri="{FF2B5EF4-FFF2-40B4-BE49-F238E27FC236}">
                <a16:creationId xmlns:a16="http://schemas.microsoft.com/office/drawing/2014/main" xmlns="" id="{6BD6575C-B70B-4764-90EF-E57EE85D2A85}"/>
              </a:ext>
            </a:extLst>
          </p:cNvPr>
          <p:cNvSpPr/>
          <p:nvPr/>
        </p:nvSpPr>
        <p:spPr>
          <a:xfrm>
            <a:off x="4663804" y="4945895"/>
            <a:ext cx="2667718" cy="253916"/>
          </a:xfrm>
          <a:prstGeom prst="rect">
            <a:avLst/>
          </a:prstGeom>
        </p:spPr>
        <p:txBody>
          <a:bodyPr wrap="none">
            <a:spAutoFit/>
          </a:bodyPr>
          <a:lst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50" b="1" dirty="0" err="1">
                <a:solidFill>
                  <a:srgbClr val="000000"/>
                </a:solidFill>
                <a:latin typeface="Proxima Nova Rg" panose="02000506030000020004" pitchFamily="50" charset="0"/>
                <a:cs typeface="Calibri" panose="020F0502020204030204" pitchFamily="34" charset="0"/>
              </a:rPr>
              <a:t>Menjadi</a:t>
            </a:r>
            <a:r>
              <a:rPr lang="en-GB" sz="1050" b="1" dirty="0">
                <a:solidFill>
                  <a:srgbClr val="000000"/>
                </a:solidFill>
                <a:latin typeface="Proxima Nova Rg" panose="02000506030000020004" pitchFamily="50" charset="0"/>
                <a:cs typeface="Calibri" panose="020F0502020204030204" pitchFamily="34" charset="0"/>
              </a:rPr>
              <a:t> </a:t>
            </a:r>
            <a:r>
              <a:rPr lang="en-GB" sz="1050" b="1" dirty="0" err="1">
                <a:solidFill>
                  <a:srgbClr val="000000"/>
                </a:solidFill>
                <a:latin typeface="Proxima Nova Rg" panose="02000506030000020004" pitchFamily="50" charset="0"/>
                <a:cs typeface="Calibri" panose="020F0502020204030204" pitchFamily="34" charset="0"/>
              </a:rPr>
              <a:t>anggota</a:t>
            </a:r>
            <a:r>
              <a:rPr lang="en-GB" sz="1050" b="1" dirty="0">
                <a:solidFill>
                  <a:srgbClr val="000000"/>
                </a:solidFill>
                <a:latin typeface="Proxima Nova Rg" panose="02000506030000020004" pitchFamily="50" charset="0"/>
                <a:cs typeface="Calibri" panose="020F0502020204030204" pitchFamily="34" charset="0"/>
              </a:rPr>
              <a:t> dan/</a:t>
            </a:r>
            <a:r>
              <a:rPr lang="en-GB" sz="1050" b="1" dirty="0" err="1">
                <a:solidFill>
                  <a:srgbClr val="000000"/>
                </a:solidFill>
                <a:latin typeface="Proxima Nova Rg" panose="02000506030000020004" pitchFamily="50" charset="0"/>
                <a:cs typeface="Calibri" panose="020F0502020204030204" pitchFamily="34" charset="0"/>
              </a:rPr>
              <a:t>atau</a:t>
            </a:r>
            <a:r>
              <a:rPr lang="en-GB" sz="1050" b="1" dirty="0">
                <a:solidFill>
                  <a:srgbClr val="000000"/>
                </a:solidFill>
                <a:latin typeface="Proxima Nova Rg" panose="02000506030000020004" pitchFamily="50" charset="0"/>
                <a:cs typeface="Calibri" panose="020F0502020204030204" pitchFamily="34" charset="0"/>
              </a:rPr>
              <a:t> </a:t>
            </a:r>
            <a:r>
              <a:rPr lang="en-GB" sz="1050" b="1" dirty="0" err="1">
                <a:solidFill>
                  <a:srgbClr val="000000"/>
                </a:solidFill>
                <a:latin typeface="Proxima Nova Rg" panose="02000506030000020004" pitchFamily="50" charset="0"/>
                <a:cs typeface="Calibri" panose="020F0502020204030204" pitchFamily="34" charset="0"/>
              </a:rPr>
              <a:t>pengurus</a:t>
            </a:r>
            <a:r>
              <a:rPr lang="en-GB" sz="1050" b="1" dirty="0">
                <a:solidFill>
                  <a:srgbClr val="000000"/>
                </a:solidFill>
                <a:latin typeface="Proxima Nova Rg" panose="02000506030000020004" pitchFamily="50" charset="0"/>
                <a:cs typeface="Calibri" panose="020F0502020204030204" pitchFamily="34" charset="0"/>
              </a:rPr>
              <a:t> </a:t>
            </a:r>
            <a:r>
              <a:rPr lang="en-GB" sz="1050" b="1" dirty="0" err="1">
                <a:solidFill>
                  <a:srgbClr val="000000"/>
                </a:solidFill>
                <a:latin typeface="Proxima Nova Rg" panose="02000506030000020004" pitchFamily="50" charset="0"/>
                <a:cs typeface="Calibri" panose="020F0502020204030204" pitchFamily="34" charset="0"/>
              </a:rPr>
              <a:t>partai</a:t>
            </a:r>
            <a:r>
              <a:rPr lang="en-GB" sz="1050" b="1" dirty="0">
                <a:solidFill>
                  <a:srgbClr val="000000"/>
                </a:solidFill>
                <a:latin typeface="Proxima Nova Rg" panose="02000506030000020004" pitchFamily="50" charset="0"/>
                <a:cs typeface="Calibri" panose="020F0502020204030204" pitchFamily="34" charset="0"/>
              </a:rPr>
              <a:t> </a:t>
            </a:r>
            <a:r>
              <a:rPr lang="en-GB" sz="1050" b="1" dirty="0" err="1">
                <a:solidFill>
                  <a:srgbClr val="000000"/>
                </a:solidFill>
                <a:latin typeface="Proxima Nova Rg" panose="02000506030000020004" pitchFamily="50" charset="0"/>
                <a:cs typeface="Calibri" panose="020F0502020204030204" pitchFamily="34" charset="0"/>
              </a:rPr>
              <a:t>politik</a:t>
            </a:r>
            <a:endParaRPr lang="id-ID" sz="1050" b="1" dirty="0">
              <a:solidFill>
                <a:srgbClr val="000000"/>
              </a:solidFill>
              <a:latin typeface="Proxima Nova Rg" panose="02000506030000020004" pitchFamily="50" charset="0"/>
              <a:cs typeface="Calibri" panose="020F0502020204030204" pitchFamily="34" charset="0"/>
            </a:endParaRPr>
          </a:p>
        </p:txBody>
      </p:sp>
      <p:sp>
        <p:nvSpPr>
          <p:cNvPr id="109" name="Donut 50">
            <a:extLst>
              <a:ext uri="{FF2B5EF4-FFF2-40B4-BE49-F238E27FC236}">
                <a16:creationId xmlns:a16="http://schemas.microsoft.com/office/drawing/2014/main" xmlns="" id="{EC382BAD-ED0B-4EAD-838E-ABEF506A4C55}"/>
              </a:ext>
            </a:extLst>
          </p:cNvPr>
          <p:cNvSpPr/>
          <p:nvPr/>
        </p:nvSpPr>
        <p:spPr>
          <a:xfrm>
            <a:off x="4414192" y="4971210"/>
            <a:ext cx="270000" cy="270000"/>
          </a:xfrm>
          <a:prstGeom prst="donut">
            <a:avLst>
              <a:gd name="adj" fmla="val 15104"/>
            </a:avLst>
          </a:prstGeom>
          <a:solidFill>
            <a:srgbClr val="29A8AB"/>
          </a:solidFill>
          <a:ln w="25400" cap="flat" cmpd="sng" algn="ctr">
            <a:noFill/>
            <a:prstDash val="solid"/>
          </a:ln>
          <a:effectLst/>
        </p:spPr>
        <p:txBody>
          <a:bodyPr rtlCol="0" anchor="ctr"/>
          <a:lstStyle>
            <a:defPPr>
              <a:defRPr lang="id-ID"/>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defTabSz="685800">
              <a:defRPr/>
            </a:pPr>
            <a:endParaRPr lang="id-ID" sz="1200">
              <a:solidFill>
                <a:srgbClr val="FFFFFF"/>
              </a:solidFill>
              <a:latin typeface="Proxima Nova Rg" panose="02000506030000020004" pitchFamily="50" charset="0"/>
            </a:endParaRPr>
          </a:p>
        </p:txBody>
      </p:sp>
      <p:cxnSp>
        <p:nvCxnSpPr>
          <p:cNvPr id="110" name="Straight Connector 109">
            <a:extLst>
              <a:ext uri="{FF2B5EF4-FFF2-40B4-BE49-F238E27FC236}">
                <a16:creationId xmlns:a16="http://schemas.microsoft.com/office/drawing/2014/main" xmlns="" id="{508C1486-4D19-496E-A475-B356D3378717}"/>
              </a:ext>
            </a:extLst>
          </p:cNvPr>
          <p:cNvCxnSpPr>
            <a:stCxn id="105" idx="4"/>
            <a:endCxn id="109" idx="0"/>
          </p:cNvCxnSpPr>
          <p:nvPr/>
        </p:nvCxnSpPr>
        <p:spPr>
          <a:xfrm>
            <a:off x="4549192" y="4771185"/>
            <a:ext cx="0" cy="200025"/>
          </a:xfrm>
          <a:prstGeom prst="line">
            <a:avLst/>
          </a:prstGeom>
          <a:noFill/>
          <a:ln w="57150" cap="flat" cmpd="sng" algn="ctr">
            <a:solidFill>
              <a:srgbClr val="000000">
                <a:lumMod val="50000"/>
                <a:lumOff val="50000"/>
              </a:srgbClr>
            </a:solidFill>
            <a:prstDash val="solid"/>
          </a:ln>
          <a:effectLst/>
        </p:spPr>
      </p:cxnSp>
      <p:sp>
        <p:nvSpPr>
          <p:cNvPr id="111" name="Rectangle 110">
            <a:extLst>
              <a:ext uri="{FF2B5EF4-FFF2-40B4-BE49-F238E27FC236}">
                <a16:creationId xmlns:a16="http://schemas.microsoft.com/office/drawing/2014/main" xmlns="" id="{5B4AB0BE-BF95-43E8-A3EA-93542445207A}"/>
              </a:ext>
            </a:extLst>
          </p:cNvPr>
          <p:cNvSpPr/>
          <p:nvPr/>
        </p:nvSpPr>
        <p:spPr>
          <a:xfrm>
            <a:off x="4658411" y="4283164"/>
            <a:ext cx="4385576" cy="577081"/>
          </a:xfrm>
          <a:prstGeom prst="rect">
            <a:avLst/>
          </a:prstGeom>
        </p:spPr>
        <p:txBody>
          <a:bodyPr wrap="square">
            <a:spAutoFit/>
          </a:bodyPr>
          <a:lst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50" b="1" dirty="0" err="1">
                <a:solidFill>
                  <a:srgbClr val="000000"/>
                </a:solidFill>
                <a:latin typeface="Proxima Nova Rg" panose="02000506030000020004" pitchFamily="50" charset="0"/>
                <a:cs typeface="Calibri" panose="020F0502020204030204" pitchFamily="34" charset="0"/>
              </a:rPr>
              <a:t>Dihukum</a:t>
            </a:r>
            <a:r>
              <a:rPr lang="en-GB" sz="1050" b="1" dirty="0">
                <a:solidFill>
                  <a:srgbClr val="000000"/>
                </a:solidFill>
                <a:latin typeface="Proxima Nova Rg" panose="02000506030000020004" pitchFamily="50" charset="0"/>
                <a:cs typeface="Calibri" panose="020F0502020204030204" pitchFamily="34" charset="0"/>
              </a:rPr>
              <a:t> </a:t>
            </a:r>
            <a:r>
              <a:rPr lang="en-GB" sz="1050" b="1" dirty="0" err="1">
                <a:solidFill>
                  <a:srgbClr val="000000"/>
                </a:solidFill>
                <a:latin typeface="Proxima Nova Rg" panose="02000506030000020004" pitchFamily="50" charset="0"/>
                <a:cs typeface="Calibri" panose="020F0502020204030204" pitchFamily="34" charset="0"/>
              </a:rPr>
              <a:t>penjara</a:t>
            </a:r>
            <a:r>
              <a:rPr lang="en-GB" sz="1050" b="1" dirty="0">
                <a:solidFill>
                  <a:srgbClr val="000000"/>
                </a:solidFill>
                <a:latin typeface="Proxima Nova Rg" panose="02000506030000020004" pitchFamily="50" charset="0"/>
                <a:cs typeface="Calibri" panose="020F0502020204030204" pitchFamily="34" charset="0"/>
              </a:rPr>
              <a:t> </a:t>
            </a:r>
            <a:r>
              <a:rPr lang="en-GB" sz="1050" b="1" dirty="0" err="1">
                <a:solidFill>
                  <a:srgbClr val="000000"/>
                </a:solidFill>
                <a:latin typeface="Proxima Nova Rg" panose="02000506030000020004" pitchFamily="50" charset="0"/>
                <a:cs typeface="Calibri" panose="020F0502020204030204" pitchFamily="34" charset="0"/>
              </a:rPr>
              <a:t>atau</a:t>
            </a:r>
            <a:r>
              <a:rPr lang="en-GB" sz="1050" b="1" dirty="0">
                <a:solidFill>
                  <a:srgbClr val="000000"/>
                </a:solidFill>
                <a:latin typeface="Proxima Nova Rg" panose="02000506030000020004" pitchFamily="50" charset="0"/>
                <a:cs typeface="Calibri" panose="020F0502020204030204" pitchFamily="34" charset="0"/>
              </a:rPr>
              <a:t> </a:t>
            </a:r>
            <a:r>
              <a:rPr lang="en-GB" sz="1050" b="1" dirty="0" err="1">
                <a:solidFill>
                  <a:srgbClr val="000000"/>
                </a:solidFill>
                <a:latin typeface="Proxima Nova Rg" panose="02000506030000020004" pitchFamily="50" charset="0"/>
                <a:cs typeface="Calibri" panose="020F0502020204030204" pitchFamily="34" charset="0"/>
              </a:rPr>
              <a:t>kurungan</a:t>
            </a:r>
            <a:r>
              <a:rPr lang="en-GB" sz="1050" b="1" dirty="0">
                <a:solidFill>
                  <a:srgbClr val="000000"/>
                </a:solidFill>
                <a:latin typeface="Proxima Nova Rg" panose="02000506030000020004" pitchFamily="50" charset="0"/>
                <a:cs typeface="Calibri" panose="020F0502020204030204" pitchFamily="34" charset="0"/>
              </a:rPr>
              <a:t> </a:t>
            </a:r>
            <a:r>
              <a:rPr lang="en-GB" sz="1050" b="1" dirty="0" err="1">
                <a:solidFill>
                  <a:srgbClr val="000000"/>
                </a:solidFill>
                <a:latin typeface="Proxima Nova Rg" panose="02000506030000020004" pitchFamily="50" charset="0"/>
                <a:cs typeface="Calibri" panose="020F0502020204030204" pitchFamily="34" charset="0"/>
              </a:rPr>
              <a:t>berdasarkan</a:t>
            </a:r>
            <a:r>
              <a:rPr lang="en-GB" sz="1050" b="1" dirty="0">
                <a:solidFill>
                  <a:srgbClr val="000000"/>
                </a:solidFill>
                <a:latin typeface="Proxima Nova Rg" panose="02000506030000020004" pitchFamily="50" charset="0"/>
                <a:cs typeface="Calibri" panose="020F0502020204030204" pitchFamily="34" charset="0"/>
              </a:rPr>
              <a:t> </a:t>
            </a:r>
            <a:r>
              <a:rPr lang="en-GB" sz="1050" b="1" dirty="0" err="1">
                <a:solidFill>
                  <a:srgbClr val="000000"/>
                </a:solidFill>
                <a:latin typeface="Proxima Nova Rg" panose="02000506030000020004" pitchFamily="50" charset="0"/>
                <a:cs typeface="Calibri" panose="020F0502020204030204" pitchFamily="34" charset="0"/>
              </a:rPr>
              <a:t>putusan</a:t>
            </a:r>
            <a:r>
              <a:rPr lang="en-GB" sz="1050" b="1" dirty="0">
                <a:solidFill>
                  <a:srgbClr val="000000"/>
                </a:solidFill>
                <a:latin typeface="Proxima Nova Rg" panose="02000506030000020004" pitchFamily="50" charset="0"/>
                <a:cs typeface="Calibri" panose="020F0502020204030204" pitchFamily="34" charset="0"/>
              </a:rPr>
              <a:t> </a:t>
            </a:r>
            <a:r>
              <a:rPr lang="en-GB" sz="1050" b="1" dirty="0" err="1">
                <a:solidFill>
                  <a:srgbClr val="000000"/>
                </a:solidFill>
                <a:latin typeface="Proxima Nova Rg" panose="02000506030000020004" pitchFamily="50" charset="0"/>
                <a:cs typeface="Calibri" panose="020F0502020204030204" pitchFamily="34" charset="0"/>
              </a:rPr>
              <a:t>pengadilan</a:t>
            </a:r>
            <a:r>
              <a:rPr lang="en-GB" sz="1050" b="1" dirty="0">
                <a:solidFill>
                  <a:srgbClr val="000000"/>
                </a:solidFill>
                <a:latin typeface="Proxima Nova Rg" panose="02000506030000020004" pitchFamily="50" charset="0"/>
                <a:cs typeface="Calibri" panose="020F0502020204030204" pitchFamily="34" charset="0"/>
              </a:rPr>
              <a:t> </a:t>
            </a:r>
            <a:r>
              <a:rPr lang="en-GB" sz="1050" b="1" dirty="0" err="1">
                <a:solidFill>
                  <a:srgbClr val="000000"/>
                </a:solidFill>
                <a:latin typeface="Proxima Nova Rg" panose="02000506030000020004" pitchFamily="50" charset="0"/>
                <a:cs typeface="Calibri" panose="020F0502020204030204" pitchFamily="34" charset="0"/>
              </a:rPr>
              <a:t>berkekuatan</a:t>
            </a:r>
            <a:r>
              <a:rPr lang="en-GB" sz="1050" b="1" dirty="0">
                <a:solidFill>
                  <a:srgbClr val="000000"/>
                </a:solidFill>
                <a:latin typeface="Proxima Nova Rg" panose="02000506030000020004" pitchFamily="50" charset="0"/>
                <a:cs typeface="Calibri" panose="020F0502020204030204" pitchFamily="34" charset="0"/>
              </a:rPr>
              <a:t> </a:t>
            </a:r>
            <a:r>
              <a:rPr lang="en-GB" sz="1050" b="1" dirty="0" err="1">
                <a:solidFill>
                  <a:srgbClr val="000000"/>
                </a:solidFill>
                <a:latin typeface="Proxima Nova Rg" panose="02000506030000020004" pitchFamily="50" charset="0"/>
                <a:cs typeface="Calibri" panose="020F0502020204030204" pitchFamily="34" charset="0"/>
              </a:rPr>
              <a:t>hukum</a:t>
            </a:r>
            <a:r>
              <a:rPr lang="en-GB" sz="1050" b="1" dirty="0">
                <a:solidFill>
                  <a:srgbClr val="000000"/>
                </a:solidFill>
                <a:latin typeface="Proxima Nova Rg" panose="02000506030000020004" pitchFamily="50" charset="0"/>
                <a:cs typeface="Calibri" panose="020F0502020204030204" pitchFamily="34" charset="0"/>
              </a:rPr>
              <a:t> </a:t>
            </a:r>
            <a:r>
              <a:rPr lang="en-GB" sz="1050" b="1" dirty="0" err="1">
                <a:solidFill>
                  <a:srgbClr val="000000"/>
                </a:solidFill>
                <a:latin typeface="Proxima Nova Rg" panose="02000506030000020004" pitchFamily="50" charset="0"/>
                <a:cs typeface="Calibri" panose="020F0502020204030204" pitchFamily="34" charset="0"/>
              </a:rPr>
              <a:t>tetap</a:t>
            </a:r>
            <a:r>
              <a:rPr lang="en-GB" sz="1050" b="1" dirty="0">
                <a:solidFill>
                  <a:srgbClr val="000000"/>
                </a:solidFill>
                <a:latin typeface="Proxima Nova Rg" panose="02000506030000020004" pitchFamily="50" charset="0"/>
                <a:cs typeface="Calibri" panose="020F0502020204030204" pitchFamily="34" charset="0"/>
              </a:rPr>
              <a:t> </a:t>
            </a:r>
            <a:r>
              <a:rPr lang="en-GB" sz="1050" b="1" dirty="0" err="1">
                <a:solidFill>
                  <a:srgbClr val="000000"/>
                </a:solidFill>
                <a:latin typeface="Proxima Nova Rg" panose="02000506030000020004" pitchFamily="50" charset="0"/>
                <a:cs typeface="Calibri" panose="020F0502020204030204" pitchFamily="34" charset="0"/>
              </a:rPr>
              <a:t>karena</a:t>
            </a:r>
            <a:r>
              <a:rPr lang="en-GB" sz="1050" b="1" dirty="0">
                <a:solidFill>
                  <a:srgbClr val="000000"/>
                </a:solidFill>
                <a:latin typeface="Proxima Nova Rg" panose="02000506030000020004" pitchFamily="50" charset="0"/>
                <a:cs typeface="Calibri" panose="020F0502020204030204" pitchFamily="34" charset="0"/>
              </a:rPr>
              <a:t> </a:t>
            </a:r>
            <a:r>
              <a:rPr lang="en-GB" sz="1050" b="1" dirty="0" err="1">
                <a:solidFill>
                  <a:srgbClr val="000000"/>
                </a:solidFill>
                <a:latin typeface="Proxima Nova Rg" panose="02000506030000020004" pitchFamily="50" charset="0"/>
                <a:cs typeface="Calibri" panose="020F0502020204030204" pitchFamily="34" charset="0"/>
              </a:rPr>
              <a:t>kejahatan</a:t>
            </a:r>
            <a:r>
              <a:rPr lang="en-GB" sz="1050" b="1" dirty="0">
                <a:solidFill>
                  <a:srgbClr val="000000"/>
                </a:solidFill>
                <a:latin typeface="Proxima Nova Rg" panose="02000506030000020004" pitchFamily="50" charset="0"/>
                <a:cs typeface="Calibri" panose="020F0502020204030204" pitchFamily="34" charset="0"/>
              </a:rPr>
              <a:t> </a:t>
            </a:r>
            <a:r>
              <a:rPr lang="en-GB" sz="1050" b="1" dirty="0" err="1">
                <a:solidFill>
                  <a:srgbClr val="000000"/>
                </a:solidFill>
                <a:latin typeface="Proxima Nova Rg" panose="02000506030000020004" pitchFamily="50" charset="0"/>
                <a:cs typeface="Calibri" panose="020F0502020204030204" pitchFamily="34" charset="0"/>
              </a:rPr>
              <a:t>jabatan</a:t>
            </a:r>
            <a:r>
              <a:rPr lang="en-GB" sz="1050" b="1" dirty="0">
                <a:solidFill>
                  <a:srgbClr val="000000"/>
                </a:solidFill>
                <a:latin typeface="Proxima Nova Rg" panose="02000506030000020004" pitchFamily="50" charset="0"/>
                <a:cs typeface="Calibri" panose="020F0502020204030204" pitchFamily="34" charset="0"/>
              </a:rPr>
              <a:t> </a:t>
            </a:r>
            <a:r>
              <a:rPr lang="en-GB" sz="1050" b="1" dirty="0" err="1">
                <a:solidFill>
                  <a:srgbClr val="000000"/>
                </a:solidFill>
                <a:latin typeface="Proxima Nova Rg" panose="02000506030000020004" pitchFamily="50" charset="0"/>
                <a:cs typeface="Calibri" panose="020F0502020204030204" pitchFamily="34" charset="0"/>
              </a:rPr>
              <a:t>atau</a:t>
            </a:r>
            <a:r>
              <a:rPr lang="en-GB" sz="1050" b="1" dirty="0">
                <a:solidFill>
                  <a:srgbClr val="000000"/>
                </a:solidFill>
                <a:latin typeface="Proxima Nova Rg" panose="02000506030000020004" pitchFamily="50" charset="0"/>
                <a:cs typeface="Calibri" panose="020F0502020204030204" pitchFamily="34" charset="0"/>
              </a:rPr>
              <a:t> yang </a:t>
            </a:r>
            <a:r>
              <a:rPr lang="en-GB" sz="1050" b="1" dirty="0" err="1">
                <a:solidFill>
                  <a:srgbClr val="000000"/>
                </a:solidFill>
                <a:latin typeface="Proxima Nova Rg" panose="02000506030000020004" pitchFamily="50" charset="0"/>
                <a:cs typeface="Calibri" panose="020F0502020204030204" pitchFamily="34" charset="0"/>
              </a:rPr>
              <a:t>ada</a:t>
            </a:r>
            <a:r>
              <a:rPr lang="en-GB" sz="1050" b="1" dirty="0">
                <a:solidFill>
                  <a:srgbClr val="000000"/>
                </a:solidFill>
                <a:latin typeface="Proxima Nova Rg" panose="02000506030000020004" pitchFamily="50" charset="0"/>
                <a:cs typeface="Calibri" panose="020F0502020204030204" pitchFamily="34" charset="0"/>
              </a:rPr>
              <a:t> </a:t>
            </a:r>
            <a:r>
              <a:rPr lang="en-GB" sz="1050" b="1" dirty="0" err="1">
                <a:solidFill>
                  <a:srgbClr val="000000"/>
                </a:solidFill>
                <a:latin typeface="Proxima Nova Rg" panose="02000506030000020004" pitchFamily="50" charset="0"/>
                <a:cs typeface="Calibri" panose="020F0502020204030204" pitchFamily="34" charset="0"/>
              </a:rPr>
              <a:t>hubungannya</a:t>
            </a:r>
            <a:r>
              <a:rPr lang="en-GB" sz="1050" b="1" dirty="0">
                <a:solidFill>
                  <a:srgbClr val="000000"/>
                </a:solidFill>
                <a:latin typeface="Proxima Nova Rg" panose="02000506030000020004" pitchFamily="50" charset="0"/>
                <a:cs typeface="Calibri" panose="020F0502020204030204" pitchFamily="34" charset="0"/>
              </a:rPr>
              <a:t> </a:t>
            </a:r>
            <a:r>
              <a:rPr lang="en-GB" sz="1050" b="1" dirty="0" err="1">
                <a:solidFill>
                  <a:srgbClr val="000000"/>
                </a:solidFill>
                <a:latin typeface="Proxima Nova Rg" panose="02000506030000020004" pitchFamily="50" charset="0"/>
                <a:cs typeface="Calibri" panose="020F0502020204030204" pitchFamily="34" charset="0"/>
              </a:rPr>
              <a:t>dengan</a:t>
            </a:r>
            <a:r>
              <a:rPr lang="en-GB" sz="1050" b="1" dirty="0">
                <a:solidFill>
                  <a:srgbClr val="000000"/>
                </a:solidFill>
                <a:latin typeface="Proxima Nova Rg" panose="02000506030000020004" pitchFamily="50" charset="0"/>
                <a:cs typeface="Calibri" panose="020F0502020204030204" pitchFamily="34" charset="0"/>
              </a:rPr>
              <a:t> </a:t>
            </a:r>
            <a:r>
              <a:rPr lang="en-GB" sz="1050" b="1" dirty="0" err="1">
                <a:solidFill>
                  <a:srgbClr val="000000"/>
                </a:solidFill>
                <a:latin typeface="Proxima Nova Rg" panose="02000506030000020004" pitchFamily="50" charset="0"/>
                <a:cs typeface="Calibri" panose="020F0502020204030204" pitchFamily="34" charset="0"/>
              </a:rPr>
              <a:t>jabatan</a:t>
            </a:r>
            <a:r>
              <a:rPr lang="en-GB" sz="1050" b="1" dirty="0">
                <a:solidFill>
                  <a:srgbClr val="000000"/>
                </a:solidFill>
                <a:latin typeface="Proxima Nova Rg" panose="02000506030000020004" pitchFamily="50" charset="0"/>
                <a:cs typeface="Calibri" panose="020F0502020204030204" pitchFamily="34" charset="0"/>
              </a:rPr>
              <a:t> dan/</a:t>
            </a:r>
            <a:r>
              <a:rPr lang="en-GB" sz="1050" b="1" dirty="0" err="1">
                <a:solidFill>
                  <a:srgbClr val="000000"/>
                </a:solidFill>
                <a:latin typeface="Proxima Nova Rg" panose="02000506030000020004" pitchFamily="50" charset="0"/>
                <a:cs typeface="Calibri" panose="020F0502020204030204" pitchFamily="34" charset="0"/>
              </a:rPr>
              <a:t>atau</a:t>
            </a:r>
            <a:r>
              <a:rPr lang="en-GB" sz="1050" b="1" dirty="0">
                <a:solidFill>
                  <a:srgbClr val="000000"/>
                </a:solidFill>
                <a:latin typeface="Proxima Nova Rg" panose="02000506030000020004" pitchFamily="50" charset="0"/>
                <a:cs typeface="Calibri" panose="020F0502020204030204" pitchFamily="34" charset="0"/>
              </a:rPr>
              <a:t> </a:t>
            </a:r>
            <a:r>
              <a:rPr lang="en-GB" sz="1050" b="1" dirty="0" err="1">
                <a:solidFill>
                  <a:srgbClr val="000000"/>
                </a:solidFill>
                <a:latin typeface="Proxima Nova Rg" panose="02000506030000020004" pitchFamily="50" charset="0"/>
                <a:cs typeface="Calibri" panose="020F0502020204030204" pitchFamily="34" charset="0"/>
              </a:rPr>
              <a:t>pidana</a:t>
            </a:r>
            <a:r>
              <a:rPr lang="en-GB" sz="1050" b="1" dirty="0">
                <a:solidFill>
                  <a:srgbClr val="000000"/>
                </a:solidFill>
                <a:latin typeface="Proxima Nova Rg" panose="02000506030000020004" pitchFamily="50" charset="0"/>
                <a:cs typeface="Calibri" panose="020F0502020204030204" pitchFamily="34" charset="0"/>
              </a:rPr>
              <a:t> </a:t>
            </a:r>
            <a:r>
              <a:rPr lang="en-GB" sz="1050" b="1" dirty="0" err="1">
                <a:solidFill>
                  <a:srgbClr val="000000"/>
                </a:solidFill>
                <a:latin typeface="Proxima Nova Rg" panose="02000506030000020004" pitchFamily="50" charset="0"/>
                <a:cs typeface="Calibri" panose="020F0502020204030204" pitchFamily="34" charset="0"/>
              </a:rPr>
              <a:t>umum</a:t>
            </a:r>
            <a:r>
              <a:rPr lang="en-GB" sz="1050" b="1" dirty="0">
                <a:solidFill>
                  <a:srgbClr val="000000"/>
                </a:solidFill>
                <a:latin typeface="Proxima Nova Rg" panose="02000506030000020004" pitchFamily="50" charset="0"/>
                <a:cs typeface="Calibri" panose="020F0502020204030204" pitchFamily="34" charset="0"/>
              </a:rPr>
              <a:t>.</a:t>
            </a:r>
            <a:endParaRPr lang="id-ID" sz="1050" b="1" dirty="0">
              <a:solidFill>
                <a:srgbClr val="000000"/>
              </a:solidFill>
              <a:latin typeface="Proxima Nova Rg" panose="02000506030000020004" pitchFamily="50" charset="0"/>
              <a:cs typeface="Calibri" panose="020F0502020204030204" pitchFamily="34" charset="0"/>
            </a:endParaRPr>
          </a:p>
        </p:txBody>
      </p:sp>
      <p:sp>
        <p:nvSpPr>
          <p:cNvPr id="112" name="Rectangle 111">
            <a:extLst>
              <a:ext uri="{FF2B5EF4-FFF2-40B4-BE49-F238E27FC236}">
                <a16:creationId xmlns:a16="http://schemas.microsoft.com/office/drawing/2014/main" xmlns="" id="{0C79DD6A-3087-4F0C-8BF6-B13AFF676B09}"/>
              </a:ext>
            </a:extLst>
          </p:cNvPr>
          <p:cNvSpPr/>
          <p:nvPr/>
        </p:nvSpPr>
        <p:spPr>
          <a:xfrm>
            <a:off x="4670944" y="5254456"/>
            <a:ext cx="4214611" cy="577081"/>
          </a:xfrm>
          <a:prstGeom prst="rect">
            <a:avLst/>
          </a:prstGeom>
        </p:spPr>
        <p:txBody>
          <a:bodyPr wrap="square">
            <a:spAutoFit/>
          </a:bodyPr>
          <a:lst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50" b="1" dirty="0" err="1">
                <a:solidFill>
                  <a:srgbClr val="000000"/>
                </a:solidFill>
                <a:latin typeface="Proxima Nova Rg" panose="02000506030000020004" pitchFamily="50" charset="0"/>
                <a:cs typeface="Calibri" panose="020F0502020204030204" pitchFamily="34" charset="0"/>
              </a:rPr>
              <a:t>Dihukum</a:t>
            </a:r>
            <a:r>
              <a:rPr lang="en-GB" sz="1050" b="1" dirty="0">
                <a:solidFill>
                  <a:srgbClr val="000000"/>
                </a:solidFill>
                <a:latin typeface="Proxima Nova Rg" panose="02000506030000020004" pitchFamily="50" charset="0"/>
                <a:cs typeface="Calibri" panose="020F0502020204030204" pitchFamily="34" charset="0"/>
              </a:rPr>
              <a:t> </a:t>
            </a:r>
            <a:r>
              <a:rPr lang="en-GB" sz="1050" b="1" dirty="0" err="1">
                <a:solidFill>
                  <a:srgbClr val="000000"/>
                </a:solidFill>
                <a:latin typeface="Proxima Nova Rg" panose="02000506030000020004" pitchFamily="50" charset="0"/>
                <a:cs typeface="Calibri" panose="020F0502020204030204" pitchFamily="34" charset="0"/>
              </a:rPr>
              <a:t>penjara</a:t>
            </a:r>
            <a:r>
              <a:rPr lang="en-GB" sz="1050" b="1" dirty="0">
                <a:solidFill>
                  <a:srgbClr val="000000"/>
                </a:solidFill>
                <a:latin typeface="Proxima Nova Rg" panose="02000506030000020004" pitchFamily="50" charset="0"/>
                <a:cs typeface="Calibri" panose="020F0502020204030204" pitchFamily="34" charset="0"/>
              </a:rPr>
              <a:t> </a:t>
            </a:r>
            <a:r>
              <a:rPr lang="en-GB" sz="1050" b="1" dirty="0" err="1">
                <a:solidFill>
                  <a:srgbClr val="000000"/>
                </a:solidFill>
                <a:latin typeface="Proxima Nova Rg" panose="02000506030000020004" pitchFamily="50" charset="0"/>
                <a:cs typeface="Calibri" panose="020F0502020204030204" pitchFamily="34" charset="0"/>
              </a:rPr>
              <a:t>berdasarkan</a:t>
            </a:r>
            <a:r>
              <a:rPr lang="en-GB" sz="1050" b="1" dirty="0">
                <a:solidFill>
                  <a:srgbClr val="000000"/>
                </a:solidFill>
                <a:latin typeface="Proxima Nova Rg" panose="02000506030000020004" pitchFamily="50" charset="0"/>
                <a:cs typeface="Calibri" panose="020F0502020204030204" pitchFamily="34" charset="0"/>
              </a:rPr>
              <a:t> </a:t>
            </a:r>
            <a:r>
              <a:rPr lang="en-GB" sz="1050" b="1" dirty="0" err="1">
                <a:solidFill>
                  <a:srgbClr val="000000"/>
                </a:solidFill>
                <a:latin typeface="Proxima Nova Rg" panose="02000506030000020004" pitchFamily="50" charset="0"/>
                <a:cs typeface="Calibri" panose="020F0502020204030204" pitchFamily="34" charset="0"/>
              </a:rPr>
              <a:t>putusan</a:t>
            </a:r>
            <a:r>
              <a:rPr lang="en-GB" sz="1050" b="1" dirty="0">
                <a:solidFill>
                  <a:srgbClr val="000000"/>
                </a:solidFill>
                <a:latin typeface="Proxima Nova Rg" panose="02000506030000020004" pitchFamily="50" charset="0"/>
                <a:cs typeface="Calibri" panose="020F0502020204030204" pitchFamily="34" charset="0"/>
              </a:rPr>
              <a:t> </a:t>
            </a:r>
            <a:r>
              <a:rPr lang="en-GB" sz="1050" b="1" dirty="0" err="1">
                <a:solidFill>
                  <a:srgbClr val="000000"/>
                </a:solidFill>
                <a:latin typeface="Proxima Nova Rg" panose="02000506030000020004" pitchFamily="50" charset="0"/>
                <a:cs typeface="Calibri" panose="020F0502020204030204" pitchFamily="34" charset="0"/>
              </a:rPr>
              <a:t>pengadilan</a:t>
            </a:r>
            <a:r>
              <a:rPr lang="en-GB" sz="1050" b="1" dirty="0">
                <a:solidFill>
                  <a:srgbClr val="000000"/>
                </a:solidFill>
                <a:latin typeface="Proxima Nova Rg" panose="02000506030000020004" pitchFamily="50" charset="0"/>
                <a:cs typeface="Calibri" panose="020F0502020204030204" pitchFamily="34" charset="0"/>
              </a:rPr>
              <a:t> </a:t>
            </a:r>
            <a:r>
              <a:rPr lang="en-GB" sz="1050" b="1" dirty="0" err="1">
                <a:solidFill>
                  <a:srgbClr val="000000"/>
                </a:solidFill>
                <a:latin typeface="Proxima Nova Rg" panose="02000506030000020004" pitchFamily="50" charset="0"/>
                <a:cs typeface="Calibri" panose="020F0502020204030204" pitchFamily="34" charset="0"/>
              </a:rPr>
              <a:t>berkekuatan</a:t>
            </a:r>
            <a:r>
              <a:rPr lang="en-GB" sz="1050" b="1" dirty="0">
                <a:solidFill>
                  <a:srgbClr val="000000"/>
                </a:solidFill>
                <a:latin typeface="Proxima Nova Rg" panose="02000506030000020004" pitchFamily="50" charset="0"/>
                <a:cs typeface="Calibri" panose="020F0502020204030204" pitchFamily="34" charset="0"/>
              </a:rPr>
              <a:t> </a:t>
            </a:r>
            <a:r>
              <a:rPr lang="en-GB" sz="1050" b="1" dirty="0" err="1">
                <a:solidFill>
                  <a:srgbClr val="000000"/>
                </a:solidFill>
                <a:latin typeface="Proxima Nova Rg" panose="02000506030000020004" pitchFamily="50" charset="0"/>
                <a:cs typeface="Calibri" panose="020F0502020204030204" pitchFamily="34" charset="0"/>
              </a:rPr>
              <a:t>hukum</a:t>
            </a:r>
            <a:r>
              <a:rPr lang="en-GB" sz="1050" b="1" dirty="0">
                <a:solidFill>
                  <a:srgbClr val="000000"/>
                </a:solidFill>
                <a:latin typeface="Proxima Nova Rg" panose="02000506030000020004" pitchFamily="50" charset="0"/>
                <a:cs typeface="Calibri" panose="020F0502020204030204" pitchFamily="34" charset="0"/>
              </a:rPr>
              <a:t> </a:t>
            </a:r>
            <a:r>
              <a:rPr lang="en-GB" sz="1050" b="1" dirty="0" err="1">
                <a:solidFill>
                  <a:srgbClr val="000000"/>
                </a:solidFill>
                <a:latin typeface="Proxima Nova Rg" panose="02000506030000020004" pitchFamily="50" charset="0"/>
                <a:cs typeface="Calibri" panose="020F0502020204030204" pitchFamily="34" charset="0"/>
              </a:rPr>
              <a:t>tetap</a:t>
            </a:r>
            <a:r>
              <a:rPr lang="en-GB" sz="1050" b="1" dirty="0">
                <a:solidFill>
                  <a:srgbClr val="000000"/>
                </a:solidFill>
                <a:latin typeface="Proxima Nova Rg" panose="02000506030000020004" pitchFamily="50" charset="0"/>
                <a:cs typeface="Calibri" panose="020F0502020204030204" pitchFamily="34" charset="0"/>
              </a:rPr>
              <a:t>, </a:t>
            </a:r>
            <a:r>
              <a:rPr lang="en-GB" sz="1050" b="1" dirty="0" err="1">
                <a:solidFill>
                  <a:srgbClr val="000000"/>
                </a:solidFill>
                <a:latin typeface="Proxima Nova Rg" panose="02000506030000020004" pitchFamily="50" charset="0"/>
                <a:cs typeface="Calibri" panose="020F0502020204030204" pitchFamily="34" charset="0"/>
              </a:rPr>
              <a:t>dengan</a:t>
            </a:r>
            <a:r>
              <a:rPr lang="en-GB" sz="1050" b="1" dirty="0">
                <a:solidFill>
                  <a:srgbClr val="000000"/>
                </a:solidFill>
                <a:latin typeface="Proxima Nova Rg" panose="02000506030000020004" pitchFamily="50" charset="0"/>
                <a:cs typeface="Calibri" panose="020F0502020204030204" pitchFamily="34" charset="0"/>
              </a:rPr>
              <a:t> </a:t>
            </a:r>
            <a:r>
              <a:rPr lang="en-GB" sz="1050" b="1" dirty="0" err="1">
                <a:solidFill>
                  <a:srgbClr val="000000"/>
                </a:solidFill>
                <a:latin typeface="Proxima Nova Rg" panose="02000506030000020004" pitchFamily="50" charset="0"/>
                <a:cs typeface="Calibri" panose="020F0502020204030204" pitchFamily="34" charset="0"/>
              </a:rPr>
              <a:t>pidana</a:t>
            </a:r>
            <a:r>
              <a:rPr lang="en-GB" sz="1050" b="1" dirty="0">
                <a:solidFill>
                  <a:srgbClr val="000000"/>
                </a:solidFill>
                <a:latin typeface="Proxima Nova Rg" panose="02000506030000020004" pitchFamily="50" charset="0"/>
                <a:cs typeface="Calibri" panose="020F0502020204030204" pitchFamily="34" charset="0"/>
              </a:rPr>
              <a:t> </a:t>
            </a:r>
            <a:r>
              <a:rPr lang="en-GB" sz="1050" b="1" dirty="0" err="1">
                <a:solidFill>
                  <a:srgbClr val="000000"/>
                </a:solidFill>
                <a:latin typeface="Proxima Nova Rg" panose="02000506030000020004" pitchFamily="50" charset="0"/>
                <a:cs typeface="Calibri" panose="020F0502020204030204" pitchFamily="34" charset="0"/>
              </a:rPr>
              <a:t>penjara</a:t>
            </a:r>
            <a:r>
              <a:rPr lang="en-GB" sz="1050" b="1" dirty="0">
                <a:solidFill>
                  <a:srgbClr val="000000"/>
                </a:solidFill>
                <a:latin typeface="Proxima Nova Rg" panose="02000506030000020004" pitchFamily="50" charset="0"/>
                <a:cs typeface="Calibri" panose="020F0502020204030204" pitchFamily="34" charset="0"/>
              </a:rPr>
              <a:t> paling </a:t>
            </a:r>
            <a:r>
              <a:rPr lang="en-GB" sz="1050" b="1" dirty="0" err="1">
                <a:solidFill>
                  <a:srgbClr val="000000"/>
                </a:solidFill>
                <a:latin typeface="Proxima Nova Rg" panose="02000506030000020004" pitchFamily="50" charset="0"/>
                <a:cs typeface="Calibri" panose="020F0502020204030204" pitchFamily="34" charset="0"/>
              </a:rPr>
              <a:t>singkat</a:t>
            </a:r>
            <a:r>
              <a:rPr lang="en-GB" sz="1050" b="1" dirty="0">
                <a:solidFill>
                  <a:srgbClr val="000000"/>
                </a:solidFill>
                <a:latin typeface="Proxima Nova Rg" panose="02000506030000020004" pitchFamily="50" charset="0"/>
                <a:cs typeface="Calibri" panose="020F0502020204030204" pitchFamily="34" charset="0"/>
              </a:rPr>
              <a:t> </a:t>
            </a:r>
            <a:r>
              <a:rPr lang="en-GB" sz="1050" b="1" dirty="0">
                <a:solidFill>
                  <a:srgbClr val="FF0000"/>
                </a:solidFill>
                <a:latin typeface="Proxima Nova Rg" panose="02000506030000020004" pitchFamily="50" charset="0"/>
                <a:cs typeface="Calibri" panose="020F0502020204030204" pitchFamily="34" charset="0"/>
              </a:rPr>
              <a:t>2 </a:t>
            </a:r>
            <a:r>
              <a:rPr lang="en-GB" sz="1050" b="1" dirty="0" err="1">
                <a:solidFill>
                  <a:srgbClr val="FF0000"/>
                </a:solidFill>
                <a:latin typeface="Proxima Nova Rg" panose="02000506030000020004" pitchFamily="50" charset="0"/>
                <a:cs typeface="Calibri" panose="020F0502020204030204" pitchFamily="34" charset="0"/>
              </a:rPr>
              <a:t>tahun</a:t>
            </a:r>
            <a:r>
              <a:rPr lang="en-GB" sz="1050" b="1" dirty="0">
                <a:solidFill>
                  <a:srgbClr val="FF0000"/>
                </a:solidFill>
                <a:latin typeface="Proxima Nova Rg" panose="02000506030000020004" pitchFamily="50" charset="0"/>
                <a:cs typeface="Calibri" panose="020F0502020204030204" pitchFamily="34" charset="0"/>
              </a:rPr>
              <a:t> </a:t>
            </a:r>
            <a:r>
              <a:rPr lang="en-GB" sz="1050" b="1" dirty="0" err="1">
                <a:solidFill>
                  <a:srgbClr val="FF0000"/>
                </a:solidFill>
                <a:latin typeface="Proxima Nova Rg" panose="02000506030000020004" pitchFamily="50" charset="0"/>
                <a:cs typeface="Calibri" panose="020F0502020204030204" pitchFamily="34" charset="0"/>
              </a:rPr>
              <a:t>atau</a:t>
            </a:r>
            <a:r>
              <a:rPr lang="en-GB" sz="1050" b="1" dirty="0">
                <a:solidFill>
                  <a:srgbClr val="FF0000"/>
                </a:solidFill>
                <a:latin typeface="Proxima Nova Rg" panose="02000506030000020004" pitchFamily="50" charset="0"/>
                <a:cs typeface="Calibri" panose="020F0502020204030204" pitchFamily="34" charset="0"/>
              </a:rPr>
              <a:t> </a:t>
            </a:r>
            <a:r>
              <a:rPr lang="en-GB" sz="1050" b="1" dirty="0" err="1">
                <a:solidFill>
                  <a:srgbClr val="FF0000"/>
                </a:solidFill>
                <a:latin typeface="Proxima Nova Rg" panose="02000506030000020004" pitchFamily="50" charset="0"/>
                <a:cs typeface="Calibri" panose="020F0502020204030204" pitchFamily="34" charset="0"/>
              </a:rPr>
              <a:t>lebih</a:t>
            </a:r>
            <a:r>
              <a:rPr lang="en-GB" sz="1050" b="1" dirty="0">
                <a:solidFill>
                  <a:srgbClr val="000000"/>
                </a:solidFill>
                <a:latin typeface="Proxima Nova Rg" panose="02000506030000020004" pitchFamily="50" charset="0"/>
                <a:cs typeface="Calibri" panose="020F0502020204030204" pitchFamily="34" charset="0"/>
              </a:rPr>
              <a:t> dan </a:t>
            </a:r>
            <a:r>
              <a:rPr lang="en-GB" sz="1050" b="1" dirty="0" err="1">
                <a:solidFill>
                  <a:srgbClr val="000000"/>
                </a:solidFill>
                <a:latin typeface="Proxima Nova Rg" panose="02000506030000020004" pitchFamily="50" charset="0"/>
                <a:cs typeface="Calibri" panose="020F0502020204030204" pitchFamily="34" charset="0"/>
              </a:rPr>
              <a:t>dilakukan</a:t>
            </a:r>
            <a:r>
              <a:rPr lang="en-GB" sz="1050" b="1" dirty="0">
                <a:solidFill>
                  <a:srgbClr val="000000"/>
                </a:solidFill>
                <a:latin typeface="Proxima Nova Rg" panose="02000506030000020004" pitchFamily="50" charset="0"/>
                <a:cs typeface="Calibri" panose="020F0502020204030204" pitchFamily="34" charset="0"/>
              </a:rPr>
              <a:t> </a:t>
            </a:r>
            <a:r>
              <a:rPr lang="en-GB" sz="1050" b="1" dirty="0" err="1">
                <a:solidFill>
                  <a:srgbClr val="000000"/>
                </a:solidFill>
                <a:latin typeface="Proxima Nova Rg" panose="02000506030000020004" pitchFamily="50" charset="0"/>
                <a:cs typeface="Calibri" panose="020F0502020204030204" pitchFamily="34" charset="0"/>
              </a:rPr>
              <a:t>dengan</a:t>
            </a:r>
            <a:r>
              <a:rPr lang="en-GB" sz="1050" b="1" dirty="0">
                <a:solidFill>
                  <a:srgbClr val="000000"/>
                </a:solidFill>
                <a:latin typeface="Proxima Nova Rg" panose="02000506030000020004" pitchFamily="50" charset="0"/>
                <a:cs typeface="Calibri" panose="020F0502020204030204" pitchFamily="34" charset="0"/>
              </a:rPr>
              <a:t> </a:t>
            </a:r>
            <a:r>
              <a:rPr lang="en-GB" sz="1050" b="1" dirty="0" err="1">
                <a:solidFill>
                  <a:srgbClr val="FF0000"/>
                </a:solidFill>
                <a:latin typeface="Proxima Nova Rg" panose="02000506030000020004" pitchFamily="50" charset="0"/>
                <a:cs typeface="Calibri" panose="020F0502020204030204" pitchFamily="34" charset="0"/>
              </a:rPr>
              <a:t>berencana</a:t>
            </a:r>
            <a:endParaRPr lang="id-ID" sz="1050" b="1" dirty="0">
              <a:solidFill>
                <a:srgbClr val="FF0000"/>
              </a:solidFill>
              <a:latin typeface="Proxima Nova Rg" panose="02000506030000020004" pitchFamily="50" charset="0"/>
              <a:cs typeface="Calibri" panose="020F0502020204030204" pitchFamily="34" charset="0"/>
            </a:endParaRPr>
          </a:p>
        </p:txBody>
      </p:sp>
      <p:sp>
        <p:nvSpPr>
          <p:cNvPr id="113" name="Rectangle 112"/>
          <p:cNvSpPr/>
          <p:nvPr/>
        </p:nvSpPr>
        <p:spPr>
          <a:xfrm>
            <a:off x="423583" y="854098"/>
            <a:ext cx="8720418" cy="540000"/>
          </a:xfrm>
          <a:prstGeom prst="rect">
            <a:avLst/>
          </a:prstGeom>
          <a:solidFill>
            <a:srgbClr val="002CBA"/>
          </a:solidFill>
          <a:ln w="12700" cap="flat" cmpd="sng" algn="ctr">
            <a:noFill/>
            <a:prstDash val="solid"/>
            <a:miter lim="800000"/>
          </a:ln>
          <a:effectLst>
            <a:outerShdw blurRad="50800" dist="38100" dir="5400000" algn="t" rotWithShape="0">
              <a:prstClr val="black">
                <a:alpha val="40000"/>
              </a:prstClr>
            </a:outerShdw>
          </a:effectLst>
        </p:spPr>
        <p:txBody>
          <a:bodyPr rtlCol="0" anchor="ctr"/>
          <a:lstStyle/>
          <a:p>
            <a:pPr algn="ctr" defTabSz="685800">
              <a:defRPr/>
            </a:pPr>
            <a:endParaRPr lang="en-US" sz="1350" kern="0">
              <a:solidFill>
                <a:prstClr val="white"/>
              </a:solidFill>
              <a:latin typeface="Calibri" panose="020F0502020204030204"/>
            </a:endParaRPr>
          </a:p>
        </p:txBody>
      </p:sp>
      <p:sp>
        <p:nvSpPr>
          <p:cNvPr id="114" name="Parallelogram 4"/>
          <p:cNvSpPr/>
          <p:nvPr/>
        </p:nvSpPr>
        <p:spPr>
          <a:xfrm>
            <a:off x="1" y="857250"/>
            <a:ext cx="958103" cy="540000"/>
          </a:xfrm>
          <a:custGeom>
            <a:avLst/>
            <a:gdLst>
              <a:gd name="connsiteX0" fmla="*/ 0 w 1280160"/>
              <a:gd name="connsiteY0" fmla="*/ 3643313 h 3643313"/>
              <a:gd name="connsiteX1" fmla="*/ 320040 w 1280160"/>
              <a:gd name="connsiteY1" fmla="*/ 0 h 3643313"/>
              <a:gd name="connsiteX2" fmla="*/ 1280160 w 1280160"/>
              <a:gd name="connsiteY2" fmla="*/ 0 h 3643313"/>
              <a:gd name="connsiteX3" fmla="*/ 960120 w 1280160"/>
              <a:gd name="connsiteY3" fmla="*/ 3643313 h 3643313"/>
              <a:gd name="connsiteX4" fmla="*/ 0 w 1280160"/>
              <a:gd name="connsiteY4" fmla="*/ 3643313 h 3643313"/>
              <a:gd name="connsiteX0" fmla="*/ 0 w 1565910"/>
              <a:gd name="connsiteY0" fmla="*/ 3629025 h 3643313"/>
              <a:gd name="connsiteX1" fmla="*/ 605790 w 1565910"/>
              <a:gd name="connsiteY1" fmla="*/ 0 h 3643313"/>
              <a:gd name="connsiteX2" fmla="*/ 1565910 w 1565910"/>
              <a:gd name="connsiteY2" fmla="*/ 0 h 3643313"/>
              <a:gd name="connsiteX3" fmla="*/ 1245870 w 1565910"/>
              <a:gd name="connsiteY3" fmla="*/ 3643313 h 3643313"/>
              <a:gd name="connsiteX4" fmla="*/ 0 w 1565910"/>
              <a:gd name="connsiteY4" fmla="*/ 3629025 h 3643313"/>
              <a:gd name="connsiteX0" fmla="*/ 0 w 1565910"/>
              <a:gd name="connsiteY0" fmla="*/ 3629025 h 3643313"/>
              <a:gd name="connsiteX1" fmla="*/ 605790 w 1565910"/>
              <a:gd name="connsiteY1" fmla="*/ 0 h 3643313"/>
              <a:gd name="connsiteX2" fmla="*/ 1565910 w 1565910"/>
              <a:gd name="connsiteY2" fmla="*/ 0 h 3643313"/>
              <a:gd name="connsiteX3" fmla="*/ 874395 w 1565910"/>
              <a:gd name="connsiteY3" fmla="*/ 3643313 h 3643313"/>
              <a:gd name="connsiteX4" fmla="*/ 0 w 1565910"/>
              <a:gd name="connsiteY4" fmla="*/ 3629025 h 3643313"/>
              <a:gd name="connsiteX0" fmla="*/ 0 w 1680210"/>
              <a:gd name="connsiteY0" fmla="*/ 3629025 h 3643313"/>
              <a:gd name="connsiteX1" fmla="*/ 720090 w 1680210"/>
              <a:gd name="connsiteY1" fmla="*/ 0 h 3643313"/>
              <a:gd name="connsiteX2" fmla="*/ 1680210 w 1680210"/>
              <a:gd name="connsiteY2" fmla="*/ 0 h 3643313"/>
              <a:gd name="connsiteX3" fmla="*/ 988695 w 1680210"/>
              <a:gd name="connsiteY3" fmla="*/ 3643313 h 3643313"/>
              <a:gd name="connsiteX4" fmla="*/ 0 w 1680210"/>
              <a:gd name="connsiteY4" fmla="*/ 3629025 h 36433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80210" h="3643313">
                <a:moveTo>
                  <a:pt x="0" y="3629025"/>
                </a:moveTo>
                <a:lnTo>
                  <a:pt x="720090" y="0"/>
                </a:lnTo>
                <a:lnTo>
                  <a:pt x="1680210" y="0"/>
                </a:lnTo>
                <a:lnTo>
                  <a:pt x="988695" y="3643313"/>
                </a:lnTo>
                <a:lnTo>
                  <a:pt x="0" y="3629025"/>
                </a:lnTo>
                <a:close/>
              </a:path>
            </a:pathLst>
          </a:custGeom>
          <a:solidFill>
            <a:srgbClr val="002CBA"/>
          </a:solidFill>
          <a:ln w="12700" cap="flat" cmpd="sng" algn="ctr">
            <a:noFill/>
            <a:prstDash val="solid"/>
            <a:miter lim="800000"/>
          </a:ln>
          <a:effectLst>
            <a:outerShdw blurRad="50800" dist="38100" dir="5400000" algn="t" rotWithShape="0">
              <a:prstClr val="black">
                <a:alpha val="40000"/>
              </a:prstClr>
            </a:outerShdw>
          </a:effectLst>
        </p:spPr>
        <p:txBody>
          <a:bodyPr rtlCol="0" anchor="ctr"/>
          <a:lstStyle/>
          <a:p>
            <a:pPr algn="ctr" defTabSz="685800">
              <a:defRPr/>
            </a:pPr>
            <a:endParaRPr lang="en-US" sz="1350" kern="0">
              <a:solidFill>
                <a:prstClr val="white"/>
              </a:solidFill>
              <a:latin typeface="Calibri" panose="020F0502020204030204"/>
            </a:endParaRPr>
          </a:p>
        </p:txBody>
      </p:sp>
      <p:pic>
        <p:nvPicPr>
          <p:cNvPr id="115" name="Picture 114"/>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24543" y="928151"/>
            <a:ext cx="309017" cy="405000"/>
          </a:xfrm>
          <a:prstGeom prst="rect">
            <a:avLst/>
          </a:prstGeom>
          <a:noFill/>
          <a:ln>
            <a:noFill/>
          </a:ln>
        </p:spPr>
      </p:pic>
      <p:sp>
        <p:nvSpPr>
          <p:cNvPr id="116" name="Title 1"/>
          <p:cNvSpPr txBox="1">
            <a:spLocks/>
          </p:cNvSpPr>
          <p:nvPr/>
        </p:nvSpPr>
        <p:spPr>
          <a:xfrm>
            <a:off x="958102" y="857251"/>
            <a:ext cx="7794000" cy="546803"/>
          </a:xfrm>
          <a:prstGeom prst="rect">
            <a:avLst/>
          </a:prstGeom>
        </p:spPr>
        <p:txBody>
          <a:bodyPr anchor="ctr"/>
          <a:lstStyle>
            <a:lvl1pPr algn="ctr" defTabSz="914400" rtl="0" eaLnBrk="1" latinLnBrk="0" hangingPunct="1">
              <a:spcBef>
                <a:spcPct val="0"/>
              </a:spcBef>
              <a:buNone/>
              <a:defRPr sz="4400" kern="1200">
                <a:solidFill>
                  <a:schemeClr val="tx1"/>
                </a:solidFill>
                <a:latin typeface="+mj-lt"/>
                <a:ea typeface="+mj-ea"/>
                <a:cs typeface="+mj-cs"/>
              </a:defRPr>
            </a:lvl1pPr>
          </a:lstStyle>
          <a:p>
            <a:pPr lvl="0" algn="l">
              <a:defRPr/>
            </a:pPr>
            <a:r>
              <a:rPr lang="fi-FI" sz="1500" dirty="0">
                <a:solidFill>
                  <a:prstClr val="white"/>
                </a:solidFill>
                <a:latin typeface="Proxima Nova Bl" panose="02000506030000020004" pitchFamily="50" charset="0"/>
              </a:rPr>
              <a:t>PEMUTUSAN HUBUNGAN KERJA PPPK</a:t>
            </a:r>
          </a:p>
        </p:txBody>
      </p:sp>
    </p:spTree>
    <p:extLst>
      <p:ext uri="{BB962C8B-B14F-4D97-AF65-F5344CB8AC3E}">
        <p14:creationId xmlns:p14="http://schemas.microsoft.com/office/powerpoint/2010/main" val="41222157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afterEffect">
                                  <p:stCondLst>
                                    <p:cond delay="0"/>
                                  </p:stCondLst>
                                  <p:childTnLst>
                                    <p:set>
                                      <p:cBhvr>
                                        <p:cTn id="6" dur="1" fill="hold">
                                          <p:stCondLst>
                                            <p:cond delay="0"/>
                                          </p:stCondLst>
                                        </p:cTn>
                                        <p:tgtEl>
                                          <p:spTgt spid="113"/>
                                        </p:tgtEl>
                                        <p:attrNameLst>
                                          <p:attrName>style.visibility</p:attrName>
                                        </p:attrNameLst>
                                      </p:cBhvr>
                                      <p:to>
                                        <p:strVal val="visible"/>
                                      </p:to>
                                    </p:set>
                                    <p:animEffect transition="in" filter="wipe(right)">
                                      <p:cBhvr>
                                        <p:cTn id="7" dur="250"/>
                                        <p:tgtEl>
                                          <p:spTgt spid="113"/>
                                        </p:tgtEl>
                                      </p:cBhvr>
                                    </p:animEffect>
                                  </p:childTnLst>
                                </p:cTn>
                              </p:par>
                            </p:childTnLst>
                          </p:cTn>
                        </p:par>
                        <p:par>
                          <p:cTn id="8" fill="hold">
                            <p:stCondLst>
                              <p:cond delay="250"/>
                            </p:stCondLst>
                            <p:childTnLst>
                              <p:par>
                                <p:cTn id="9" presetID="22" presetClass="entr" presetSubtype="1" fill="hold" grpId="0" nodeType="afterEffect">
                                  <p:stCondLst>
                                    <p:cond delay="0"/>
                                  </p:stCondLst>
                                  <p:childTnLst>
                                    <p:set>
                                      <p:cBhvr>
                                        <p:cTn id="10" dur="1" fill="hold">
                                          <p:stCondLst>
                                            <p:cond delay="0"/>
                                          </p:stCondLst>
                                        </p:cTn>
                                        <p:tgtEl>
                                          <p:spTgt spid="114"/>
                                        </p:tgtEl>
                                        <p:attrNameLst>
                                          <p:attrName>style.visibility</p:attrName>
                                        </p:attrNameLst>
                                      </p:cBhvr>
                                      <p:to>
                                        <p:strVal val="visible"/>
                                      </p:to>
                                    </p:set>
                                    <p:animEffect transition="in" filter="wipe(up)">
                                      <p:cBhvr>
                                        <p:cTn id="11" dur="250"/>
                                        <p:tgtEl>
                                          <p:spTgt spid="1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3" grpId="0" animBg="1"/>
      <p:bldP spid="11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91109" y="1724752"/>
            <a:ext cx="3444749" cy="1754326"/>
          </a:xfrm>
          <a:prstGeom prst="rect">
            <a:avLst/>
          </a:prstGeom>
          <a:noFill/>
        </p:spPr>
        <p:txBody>
          <a:bodyPr wrap="square" rtlCol="0">
            <a:spAutoFit/>
          </a:bodyPr>
          <a:lstStyle/>
          <a:p>
            <a:pPr>
              <a:lnSpc>
                <a:spcPct val="150000"/>
              </a:lnSpc>
            </a:pPr>
            <a:r>
              <a:rPr lang="en-US" dirty="0">
                <a:latin typeface="Proxima Nova Rg" panose="02000506030000020004" pitchFamily="50" charset="0"/>
              </a:rPr>
              <a:t>PPK (</a:t>
            </a:r>
            <a:r>
              <a:rPr lang="en-US" dirty="0" err="1">
                <a:latin typeface="Proxima Nova Rg" panose="02000506030000020004" pitchFamily="50" charset="0"/>
              </a:rPr>
              <a:t>termasuk</a:t>
            </a:r>
            <a:r>
              <a:rPr lang="en-US" dirty="0">
                <a:latin typeface="Proxima Nova Rg" panose="02000506030000020004" pitchFamily="50" charset="0"/>
              </a:rPr>
              <a:t> </a:t>
            </a:r>
            <a:r>
              <a:rPr lang="en-US" dirty="0" err="1">
                <a:latin typeface="Proxima Nova Rg" panose="02000506030000020004" pitchFamily="50" charset="0"/>
              </a:rPr>
              <a:t>pejabat</a:t>
            </a:r>
            <a:r>
              <a:rPr lang="en-US" dirty="0">
                <a:latin typeface="Proxima Nova Rg" panose="02000506030000020004" pitchFamily="50" charset="0"/>
              </a:rPr>
              <a:t> lain di </a:t>
            </a:r>
            <a:r>
              <a:rPr lang="en-US" dirty="0" err="1">
                <a:latin typeface="Proxima Nova Rg" panose="02000506030000020004" pitchFamily="50" charset="0"/>
              </a:rPr>
              <a:t>instansi</a:t>
            </a:r>
            <a:r>
              <a:rPr lang="en-US" dirty="0">
                <a:latin typeface="Proxima Nova Rg" panose="02000506030000020004" pitchFamily="50" charset="0"/>
              </a:rPr>
              <a:t> </a:t>
            </a:r>
            <a:r>
              <a:rPr lang="en-US" dirty="0" err="1">
                <a:latin typeface="Proxima Nova Rg" panose="02000506030000020004" pitchFamily="50" charset="0"/>
              </a:rPr>
              <a:t>pemerintah</a:t>
            </a:r>
            <a:r>
              <a:rPr lang="en-US" dirty="0">
                <a:latin typeface="Proxima Nova Rg" panose="02000506030000020004" pitchFamily="50" charset="0"/>
              </a:rPr>
              <a:t>) </a:t>
            </a:r>
            <a:r>
              <a:rPr lang="en-US" dirty="0" err="1">
                <a:latin typeface="Proxima Nova Rg" panose="02000506030000020004" pitchFamily="50" charset="0"/>
              </a:rPr>
              <a:t>dilarang</a:t>
            </a:r>
            <a:r>
              <a:rPr lang="en-US" dirty="0">
                <a:latin typeface="Proxima Nova Rg" panose="02000506030000020004" pitchFamily="50" charset="0"/>
              </a:rPr>
              <a:t> </a:t>
            </a:r>
            <a:r>
              <a:rPr lang="en-US" dirty="0" err="1">
                <a:latin typeface="Proxima Nova Rg" panose="02000506030000020004" pitchFamily="50" charset="0"/>
              </a:rPr>
              <a:t>mengangkat</a:t>
            </a:r>
            <a:r>
              <a:rPr lang="en-US" dirty="0">
                <a:latin typeface="Proxima Nova Rg" panose="02000506030000020004" pitchFamily="50" charset="0"/>
              </a:rPr>
              <a:t> </a:t>
            </a:r>
            <a:r>
              <a:rPr lang="en-US" dirty="0" err="1">
                <a:latin typeface="Proxima Nova Rg" panose="02000506030000020004" pitchFamily="50" charset="0"/>
              </a:rPr>
              <a:t>pegawai</a:t>
            </a:r>
            <a:r>
              <a:rPr lang="en-US" dirty="0">
                <a:latin typeface="Proxima Nova Rg" panose="02000506030000020004" pitchFamily="50" charset="0"/>
              </a:rPr>
              <a:t> non-PNS </a:t>
            </a:r>
            <a:r>
              <a:rPr lang="en-US" dirty="0" err="1">
                <a:latin typeface="Proxima Nova Rg" panose="02000506030000020004" pitchFamily="50" charset="0"/>
              </a:rPr>
              <a:t>dan</a:t>
            </a:r>
            <a:r>
              <a:rPr lang="en-US" dirty="0">
                <a:latin typeface="Proxima Nova Rg" panose="02000506030000020004" pitchFamily="50" charset="0"/>
              </a:rPr>
              <a:t>/</a:t>
            </a:r>
            <a:r>
              <a:rPr lang="en-US" dirty="0" err="1">
                <a:latin typeface="Proxima Nova Rg" panose="02000506030000020004" pitchFamily="50" charset="0"/>
              </a:rPr>
              <a:t>atau</a:t>
            </a:r>
            <a:r>
              <a:rPr lang="en-US" dirty="0">
                <a:latin typeface="Proxima Nova Rg" panose="02000506030000020004" pitchFamily="50" charset="0"/>
              </a:rPr>
              <a:t> non-PPPK </a:t>
            </a:r>
            <a:r>
              <a:rPr lang="en-US" dirty="0" err="1">
                <a:latin typeface="Proxima Nova Rg" panose="02000506030000020004" pitchFamily="50" charset="0"/>
              </a:rPr>
              <a:t>untuk</a:t>
            </a:r>
            <a:r>
              <a:rPr lang="en-US" dirty="0">
                <a:latin typeface="Proxima Nova Rg" panose="02000506030000020004" pitchFamily="50" charset="0"/>
              </a:rPr>
              <a:t> </a:t>
            </a:r>
            <a:r>
              <a:rPr lang="en-US" dirty="0" err="1">
                <a:latin typeface="Proxima Nova Rg" panose="02000506030000020004" pitchFamily="50" charset="0"/>
              </a:rPr>
              <a:t>mengisi</a:t>
            </a:r>
            <a:r>
              <a:rPr lang="en-US" dirty="0">
                <a:latin typeface="Proxima Nova Rg" panose="02000506030000020004" pitchFamily="50" charset="0"/>
              </a:rPr>
              <a:t> </a:t>
            </a:r>
            <a:r>
              <a:rPr lang="en-US" dirty="0" err="1">
                <a:latin typeface="Proxima Nova Rg" panose="02000506030000020004" pitchFamily="50" charset="0"/>
              </a:rPr>
              <a:t>jabatan</a:t>
            </a:r>
            <a:r>
              <a:rPr lang="en-US" dirty="0">
                <a:latin typeface="Proxima Nova Rg" panose="02000506030000020004" pitchFamily="50" charset="0"/>
              </a:rPr>
              <a:t> ASN.</a:t>
            </a:r>
          </a:p>
        </p:txBody>
      </p:sp>
      <p:sp>
        <p:nvSpPr>
          <p:cNvPr id="4" name="Rectangle 3"/>
          <p:cNvSpPr/>
          <p:nvPr/>
        </p:nvSpPr>
        <p:spPr>
          <a:xfrm>
            <a:off x="423583" y="854098"/>
            <a:ext cx="8720418" cy="540000"/>
          </a:xfrm>
          <a:prstGeom prst="rect">
            <a:avLst/>
          </a:prstGeom>
          <a:solidFill>
            <a:srgbClr val="002CBA"/>
          </a:solidFill>
          <a:ln w="12700" cap="flat" cmpd="sng" algn="ctr">
            <a:noFill/>
            <a:prstDash val="solid"/>
            <a:miter lim="800000"/>
          </a:ln>
          <a:effectLst>
            <a:outerShdw blurRad="50800" dist="38100" dir="5400000" algn="t" rotWithShape="0">
              <a:prstClr val="black">
                <a:alpha val="40000"/>
              </a:prstClr>
            </a:outerShdw>
          </a:effectLst>
        </p:spPr>
        <p:txBody>
          <a:bodyPr rtlCol="0" anchor="ctr"/>
          <a:lstStyle/>
          <a:p>
            <a:pPr algn="ctr" defTabSz="685800">
              <a:defRPr/>
            </a:pPr>
            <a:endParaRPr lang="en-US" sz="1350" kern="0">
              <a:solidFill>
                <a:prstClr val="white"/>
              </a:solidFill>
              <a:latin typeface="Calibri" panose="020F0502020204030204"/>
            </a:endParaRPr>
          </a:p>
        </p:txBody>
      </p:sp>
      <p:sp>
        <p:nvSpPr>
          <p:cNvPr id="5" name="Parallelogram 4"/>
          <p:cNvSpPr/>
          <p:nvPr/>
        </p:nvSpPr>
        <p:spPr>
          <a:xfrm>
            <a:off x="1" y="857250"/>
            <a:ext cx="958103" cy="540000"/>
          </a:xfrm>
          <a:custGeom>
            <a:avLst/>
            <a:gdLst>
              <a:gd name="connsiteX0" fmla="*/ 0 w 1280160"/>
              <a:gd name="connsiteY0" fmla="*/ 3643313 h 3643313"/>
              <a:gd name="connsiteX1" fmla="*/ 320040 w 1280160"/>
              <a:gd name="connsiteY1" fmla="*/ 0 h 3643313"/>
              <a:gd name="connsiteX2" fmla="*/ 1280160 w 1280160"/>
              <a:gd name="connsiteY2" fmla="*/ 0 h 3643313"/>
              <a:gd name="connsiteX3" fmla="*/ 960120 w 1280160"/>
              <a:gd name="connsiteY3" fmla="*/ 3643313 h 3643313"/>
              <a:gd name="connsiteX4" fmla="*/ 0 w 1280160"/>
              <a:gd name="connsiteY4" fmla="*/ 3643313 h 3643313"/>
              <a:gd name="connsiteX0" fmla="*/ 0 w 1565910"/>
              <a:gd name="connsiteY0" fmla="*/ 3629025 h 3643313"/>
              <a:gd name="connsiteX1" fmla="*/ 605790 w 1565910"/>
              <a:gd name="connsiteY1" fmla="*/ 0 h 3643313"/>
              <a:gd name="connsiteX2" fmla="*/ 1565910 w 1565910"/>
              <a:gd name="connsiteY2" fmla="*/ 0 h 3643313"/>
              <a:gd name="connsiteX3" fmla="*/ 1245870 w 1565910"/>
              <a:gd name="connsiteY3" fmla="*/ 3643313 h 3643313"/>
              <a:gd name="connsiteX4" fmla="*/ 0 w 1565910"/>
              <a:gd name="connsiteY4" fmla="*/ 3629025 h 3643313"/>
              <a:gd name="connsiteX0" fmla="*/ 0 w 1565910"/>
              <a:gd name="connsiteY0" fmla="*/ 3629025 h 3643313"/>
              <a:gd name="connsiteX1" fmla="*/ 605790 w 1565910"/>
              <a:gd name="connsiteY1" fmla="*/ 0 h 3643313"/>
              <a:gd name="connsiteX2" fmla="*/ 1565910 w 1565910"/>
              <a:gd name="connsiteY2" fmla="*/ 0 h 3643313"/>
              <a:gd name="connsiteX3" fmla="*/ 874395 w 1565910"/>
              <a:gd name="connsiteY3" fmla="*/ 3643313 h 3643313"/>
              <a:gd name="connsiteX4" fmla="*/ 0 w 1565910"/>
              <a:gd name="connsiteY4" fmla="*/ 3629025 h 3643313"/>
              <a:gd name="connsiteX0" fmla="*/ 0 w 1680210"/>
              <a:gd name="connsiteY0" fmla="*/ 3629025 h 3643313"/>
              <a:gd name="connsiteX1" fmla="*/ 720090 w 1680210"/>
              <a:gd name="connsiteY1" fmla="*/ 0 h 3643313"/>
              <a:gd name="connsiteX2" fmla="*/ 1680210 w 1680210"/>
              <a:gd name="connsiteY2" fmla="*/ 0 h 3643313"/>
              <a:gd name="connsiteX3" fmla="*/ 988695 w 1680210"/>
              <a:gd name="connsiteY3" fmla="*/ 3643313 h 3643313"/>
              <a:gd name="connsiteX4" fmla="*/ 0 w 1680210"/>
              <a:gd name="connsiteY4" fmla="*/ 3629025 h 36433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80210" h="3643313">
                <a:moveTo>
                  <a:pt x="0" y="3629025"/>
                </a:moveTo>
                <a:lnTo>
                  <a:pt x="720090" y="0"/>
                </a:lnTo>
                <a:lnTo>
                  <a:pt x="1680210" y="0"/>
                </a:lnTo>
                <a:lnTo>
                  <a:pt x="988695" y="3643313"/>
                </a:lnTo>
                <a:lnTo>
                  <a:pt x="0" y="3629025"/>
                </a:lnTo>
                <a:close/>
              </a:path>
            </a:pathLst>
          </a:custGeom>
          <a:solidFill>
            <a:srgbClr val="002CBA"/>
          </a:solidFill>
          <a:ln w="12700" cap="flat" cmpd="sng" algn="ctr">
            <a:noFill/>
            <a:prstDash val="solid"/>
            <a:miter lim="800000"/>
          </a:ln>
          <a:effectLst>
            <a:outerShdw blurRad="50800" dist="38100" dir="5400000" algn="t" rotWithShape="0">
              <a:prstClr val="black">
                <a:alpha val="40000"/>
              </a:prstClr>
            </a:outerShdw>
          </a:effectLst>
        </p:spPr>
        <p:txBody>
          <a:bodyPr rtlCol="0" anchor="ctr"/>
          <a:lstStyle/>
          <a:p>
            <a:pPr algn="ctr" defTabSz="685800">
              <a:defRPr/>
            </a:pPr>
            <a:endParaRPr lang="en-US" sz="1350" kern="0">
              <a:solidFill>
                <a:prstClr val="white"/>
              </a:solidFill>
              <a:latin typeface="Calibri" panose="020F0502020204030204"/>
            </a:endParaRPr>
          </a:p>
        </p:txBody>
      </p:sp>
      <p:pic>
        <p:nvPicPr>
          <p:cNvPr id="6" name="Picture 5"/>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24543" y="928151"/>
            <a:ext cx="309017" cy="405000"/>
          </a:xfrm>
          <a:prstGeom prst="rect">
            <a:avLst/>
          </a:prstGeom>
          <a:noFill/>
          <a:ln>
            <a:noFill/>
          </a:ln>
        </p:spPr>
      </p:pic>
      <p:sp>
        <p:nvSpPr>
          <p:cNvPr id="7" name="Title 1"/>
          <p:cNvSpPr txBox="1">
            <a:spLocks/>
          </p:cNvSpPr>
          <p:nvPr/>
        </p:nvSpPr>
        <p:spPr>
          <a:xfrm>
            <a:off x="958102" y="857251"/>
            <a:ext cx="7794000" cy="546803"/>
          </a:xfrm>
          <a:prstGeom prst="rect">
            <a:avLst/>
          </a:prstGeom>
        </p:spPr>
        <p:txBody>
          <a:bodyPr anchor="ctr"/>
          <a:lstStyle>
            <a:lvl1pPr algn="ctr" defTabSz="914400" rtl="0" eaLnBrk="1" latinLnBrk="0" hangingPunct="1">
              <a:spcBef>
                <a:spcPct val="0"/>
              </a:spcBef>
              <a:buNone/>
              <a:defRPr sz="4400" kern="1200">
                <a:solidFill>
                  <a:schemeClr val="tx1"/>
                </a:solidFill>
                <a:latin typeface="+mj-lt"/>
                <a:ea typeface="+mj-ea"/>
                <a:cs typeface="+mj-cs"/>
              </a:defRPr>
            </a:lvl1pPr>
          </a:lstStyle>
          <a:p>
            <a:pPr lvl="0" algn="l">
              <a:defRPr/>
            </a:pPr>
            <a:r>
              <a:rPr lang="it-IT" sz="1800" dirty="0">
                <a:solidFill>
                  <a:prstClr val="white"/>
                </a:solidFill>
                <a:latin typeface="Proxima Nova Bl" panose="02000506030000020004" pitchFamily="50" charset="0"/>
              </a:rPr>
              <a:t>LARANGAN</a:t>
            </a:r>
          </a:p>
        </p:txBody>
      </p:sp>
      <p:grpSp>
        <p:nvGrpSpPr>
          <p:cNvPr id="53" name="Group 52"/>
          <p:cNvGrpSpPr/>
          <p:nvPr/>
        </p:nvGrpSpPr>
        <p:grpSpPr>
          <a:xfrm>
            <a:off x="458035" y="3215443"/>
            <a:ext cx="6687999" cy="2785307"/>
            <a:chOff x="1060407" y="2260601"/>
            <a:chExt cx="8917332" cy="3713743"/>
          </a:xfrm>
        </p:grpSpPr>
        <p:sp>
          <p:nvSpPr>
            <p:cNvPr id="54" name="Freeform 6"/>
            <p:cNvSpPr>
              <a:spLocks/>
            </p:cNvSpPr>
            <p:nvPr/>
          </p:nvSpPr>
          <p:spPr bwMode="auto">
            <a:xfrm>
              <a:off x="5080001" y="3878263"/>
              <a:ext cx="0" cy="7937"/>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0"/>
                    <a:pt x="0" y="0"/>
                    <a:pt x="0" y="0"/>
                  </a:cubicBezTo>
                  <a:cubicBezTo>
                    <a:pt x="0" y="0"/>
                    <a:pt x="0" y="0"/>
                    <a:pt x="0" y="1"/>
                  </a:cubicBezTo>
                  <a:close/>
                </a:path>
              </a:pathLst>
            </a:custGeom>
            <a:solidFill>
              <a:srgbClr val="567CB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685800">
                <a:defRPr/>
              </a:pPr>
              <a:endParaRPr lang="en-US" sz="1350" kern="0">
                <a:solidFill>
                  <a:srgbClr val="3F3F3F"/>
                </a:solidFill>
                <a:latin typeface="Lato Light"/>
              </a:endParaRPr>
            </a:p>
          </p:txBody>
        </p:sp>
        <p:grpSp>
          <p:nvGrpSpPr>
            <p:cNvPr id="55" name="Group 54"/>
            <p:cNvGrpSpPr/>
            <p:nvPr/>
          </p:nvGrpSpPr>
          <p:grpSpPr>
            <a:xfrm>
              <a:off x="4156076" y="2260601"/>
              <a:ext cx="3070225" cy="3595686"/>
              <a:chOff x="4156076" y="2260601"/>
              <a:chExt cx="3070225" cy="3595686"/>
            </a:xfrm>
            <a:solidFill>
              <a:srgbClr val="3F3F3F">
                <a:lumMod val="40000"/>
                <a:lumOff val="60000"/>
              </a:srgbClr>
            </a:solidFill>
            <a:effectLst>
              <a:outerShdw blurRad="76200" dir="18900000" sy="23000" kx="-1200000" algn="bl" rotWithShape="0">
                <a:prstClr val="black">
                  <a:alpha val="20000"/>
                </a:prstClr>
              </a:outerShdw>
            </a:effectLst>
          </p:grpSpPr>
          <p:sp>
            <p:nvSpPr>
              <p:cNvPr id="96" name="Freeform 5"/>
              <p:cNvSpPr>
                <a:spLocks/>
              </p:cNvSpPr>
              <p:nvPr/>
            </p:nvSpPr>
            <p:spPr bwMode="auto">
              <a:xfrm>
                <a:off x="4156076" y="3022600"/>
                <a:ext cx="3070225" cy="2833687"/>
              </a:xfrm>
              <a:custGeom>
                <a:avLst/>
                <a:gdLst>
                  <a:gd name="T0" fmla="*/ 393 w 395"/>
                  <a:gd name="T1" fmla="*/ 78 h 364"/>
                  <a:gd name="T2" fmla="*/ 366 w 395"/>
                  <a:gd name="T3" fmla="*/ 61 h 364"/>
                  <a:gd name="T4" fmla="*/ 306 w 395"/>
                  <a:gd name="T5" fmla="*/ 65 h 364"/>
                  <a:gd name="T6" fmla="*/ 269 w 395"/>
                  <a:gd name="T7" fmla="*/ 17 h 364"/>
                  <a:gd name="T8" fmla="*/ 247 w 395"/>
                  <a:gd name="T9" fmla="*/ 7 h 364"/>
                  <a:gd name="T10" fmla="*/ 211 w 395"/>
                  <a:gd name="T11" fmla="*/ 9 h 364"/>
                  <a:gd name="T12" fmla="*/ 167 w 395"/>
                  <a:gd name="T13" fmla="*/ 9 h 364"/>
                  <a:gd name="T14" fmla="*/ 137 w 395"/>
                  <a:gd name="T15" fmla="*/ 12 h 364"/>
                  <a:gd name="T16" fmla="*/ 94 w 395"/>
                  <a:gd name="T17" fmla="*/ 56 h 364"/>
                  <a:gd name="T18" fmla="*/ 34 w 395"/>
                  <a:gd name="T19" fmla="*/ 39 h 364"/>
                  <a:gd name="T20" fmla="*/ 5 w 395"/>
                  <a:gd name="T21" fmla="*/ 51 h 364"/>
                  <a:gd name="T22" fmla="*/ 19 w 395"/>
                  <a:gd name="T23" fmla="*/ 79 h 364"/>
                  <a:gd name="T24" fmla="*/ 104 w 395"/>
                  <a:gd name="T25" fmla="*/ 105 h 364"/>
                  <a:gd name="T26" fmla="*/ 132 w 395"/>
                  <a:gd name="T27" fmla="*/ 78 h 364"/>
                  <a:gd name="T28" fmla="*/ 123 w 395"/>
                  <a:gd name="T29" fmla="*/ 102 h 364"/>
                  <a:gd name="T30" fmla="*/ 123 w 395"/>
                  <a:gd name="T31" fmla="*/ 102 h 364"/>
                  <a:gd name="T32" fmla="*/ 120 w 395"/>
                  <a:gd name="T33" fmla="*/ 114 h 364"/>
                  <a:gd name="T34" fmla="*/ 119 w 395"/>
                  <a:gd name="T35" fmla="*/ 111 h 364"/>
                  <a:gd name="T36" fmla="*/ 101 w 395"/>
                  <a:gd name="T37" fmla="*/ 247 h 364"/>
                  <a:gd name="T38" fmla="*/ 55 w 395"/>
                  <a:gd name="T39" fmla="*/ 314 h 364"/>
                  <a:gd name="T40" fmla="*/ 57 w 395"/>
                  <a:gd name="T41" fmla="*/ 354 h 364"/>
                  <a:gd name="T42" fmla="*/ 96 w 395"/>
                  <a:gd name="T43" fmla="*/ 348 h 364"/>
                  <a:gd name="T44" fmla="*/ 155 w 395"/>
                  <a:gd name="T45" fmla="*/ 263 h 364"/>
                  <a:gd name="T46" fmla="*/ 166 w 395"/>
                  <a:gd name="T47" fmla="*/ 175 h 364"/>
                  <a:gd name="T48" fmla="*/ 177 w 395"/>
                  <a:gd name="T49" fmla="*/ 174 h 364"/>
                  <a:gd name="T50" fmla="*/ 223 w 395"/>
                  <a:gd name="T51" fmla="*/ 245 h 364"/>
                  <a:gd name="T52" fmla="*/ 230 w 395"/>
                  <a:gd name="T53" fmla="*/ 326 h 364"/>
                  <a:gd name="T54" fmla="*/ 257 w 395"/>
                  <a:gd name="T55" fmla="*/ 355 h 364"/>
                  <a:gd name="T56" fmla="*/ 284 w 395"/>
                  <a:gd name="T57" fmla="*/ 326 h 364"/>
                  <a:gd name="T58" fmla="*/ 275 w 395"/>
                  <a:gd name="T59" fmla="*/ 223 h 364"/>
                  <a:gd name="T60" fmla="*/ 219 w 395"/>
                  <a:gd name="T61" fmla="*/ 137 h 364"/>
                  <a:gd name="T62" fmla="*/ 249 w 395"/>
                  <a:gd name="T63" fmla="*/ 62 h 364"/>
                  <a:gd name="T64" fmla="*/ 285 w 395"/>
                  <a:gd name="T65" fmla="*/ 108 h 364"/>
                  <a:gd name="T66" fmla="*/ 374 w 395"/>
                  <a:gd name="T67" fmla="*/ 103 h 364"/>
                  <a:gd name="T68" fmla="*/ 393 w 395"/>
                  <a:gd name="T69" fmla="*/ 78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95" h="364">
                    <a:moveTo>
                      <a:pt x="393" y="78"/>
                    </a:moveTo>
                    <a:cubicBezTo>
                      <a:pt x="390" y="66"/>
                      <a:pt x="380" y="60"/>
                      <a:pt x="366" y="61"/>
                    </a:cubicBezTo>
                    <a:cubicBezTo>
                      <a:pt x="306" y="65"/>
                      <a:pt x="306" y="65"/>
                      <a:pt x="306" y="65"/>
                    </a:cubicBezTo>
                    <a:cubicBezTo>
                      <a:pt x="269" y="17"/>
                      <a:pt x="269" y="17"/>
                      <a:pt x="269" y="17"/>
                    </a:cubicBezTo>
                    <a:cubicBezTo>
                      <a:pt x="269" y="17"/>
                      <a:pt x="260" y="6"/>
                      <a:pt x="247" y="7"/>
                    </a:cubicBezTo>
                    <a:cubicBezTo>
                      <a:pt x="240" y="5"/>
                      <a:pt x="228" y="5"/>
                      <a:pt x="211" y="9"/>
                    </a:cubicBezTo>
                    <a:cubicBezTo>
                      <a:pt x="193" y="13"/>
                      <a:pt x="178" y="6"/>
                      <a:pt x="167" y="9"/>
                    </a:cubicBezTo>
                    <a:cubicBezTo>
                      <a:pt x="152" y="0"/>
                      <a:pt x="137" y="12"/>
                      <a:pt x="137" y="12"/>
                    </a:cubicBezTo>
                    <a:cubicBezTo>
                      <a:pt x="94" y="56"/>
                      <a:pt x="94" y="56"/>
                      <a:pt x="94" y="56"/>
                    </a:cubicBezTo>
                    <a:cubicBezTo>
                      <a:pt x="34" y="39"/>
                      <a:pt x="34" y="39"/>
                      <a:pt x="34" y="39"/>
                    </a:cubicBezTo>
                    <a:cubicBezTo>
                      <a:pt x="20" y="35"/>
                      <a:pt x="9" y="39"/>
                      <a:pt x="5" y="51"/>
                    </a:cubicBezTo>
                    <a:cubicBezTo>
                      <a:pt x="0" y="62"/>
                      <a:pt x="8" y="74"/>
                      <a:pt x="19" y="79"/>
                    </a:cubicBezTo>
                    <a:cubicBezTo>
                      <a:pt x="104" y="105"/>
                      <a:pt x="104" y="105"/>
                      <a:pt x="104" y="105"/>
                    </a:cubicBezTo>
                    <a:cubicBezTo>
                      <a:pt x="132" y="78"/>
                      <a:pt x="132" y="78"/>
                      <a:pt x="132" y="78"/>
                    </a:cubicBezTo>
                    <a:cubicBezTo>
                      <a:pt x="123" y="102"/>
                      <a:pt x="123" y="102"/>
                      <a:pt x="123" y="102"/>
                    </a:cubicBezTo>
                    <a:cubicBezTo>
                      <a:pt x="123" y="102"/>
                      <a:pt x="123" y="102"/>
                      <a:pt x="123" y="102"/>
                    </a:cubicBezTo>
                    <a:cubicBezTo>
                      <a:pt x="121" y="106"/>
                      <a:pt x="120" y="110"/>
                      <a:pt x="120" y="114"/>
                    </a:cubicBezTo>
                    <a:cubicBezTo>
                      <a:pt x="119" y="113"/>
                      <a:pt x="119" y="111"/>
                      <a:pt x="119" y="111"/>
                    </a:cubicBezTo>
                    <a:cubicBezTo>
                      <a:pt x="101" y="247"/>
                      <a:pt x="101" y="247"/>
                      <a:pt x="101" y="247"/>
                    </a:cubicBezTo>
                    <a:cubicBezTo>
                      <a:pt x="55" y="314"/>
                      <a:pt x="55" y="314"/>
                      <a:pt x="55" y="314"/>
                    </a:cubicBezTo>
                    <a:cubicBezTo>
                      <a:pt x="45" y="329"/>
                      <a:pt x="45" y="343"/>
                      <a:pt x="57" y="354"/>
                    </a:cubicBezTo>
                    <a:cubicBezTo>
                      <a:pt x="68" y="364"/>
                      <a:pt x="86" y="360"/>
                      <a:pt x="96" y="348"/>
                    </a:cubicBezTo>
                    <a:cubicBezTo>
                      <a:pt x="155" y="263"/>
                      <a:pt x="155" y="263"/>
                      <a:pt x="155" y="263"/>
                    </a:cubicBezTo>
                    <a:cubicBezTo>
                      <a:pt x="166" y="175"/>
                      <a:pt x="166" y="175"/>
                      <a:pt x="166" y="175"/>
                    </a:cubicBezTo>
                    <a:cubicBezTo>
                      <a:pt x="170" y="175"/>
                      <a:pt x="173" y="175"/>
                      <a:pt x="177" y="174"/>
                    </a:cubicBezTo>
                    <a:cubicBezTo>
                      <a:pt x="223" y="245"/>
                      <a:pt x="223" y="245"/>
                      <a:pt x="223" y="245"/>
                    </a:cubicBezTo>
                    <a:cubicBezTo>
                      <a:pt x="230" y="326"/>
                      <a:pt x="230" y="326"/>
                      <a:pt x="230" y="326"/>
                    </a:cubicBezTo>
                    <a:cubicBezTo>
                      <a:pt x="232" y="344"/>
                      <a:pt x="242" y="355"/>
                      <a:pt x="257" y="355"/>
                    </a:cubicBezTo>
                    <a:cubicBezTo>
                      <a:pt x="273" y="356"/>
                      <a:pt x="284" y="342"/>
                      <a:pt x="284" y="326"/>
                    </a:cubicBezTo>
                    <a:cubicBezTo>
                      <a:pt x="275" y="223"/>
                      <a:pt x="275" y="223"/>
                      <a:pt x="275" y="223"/>
                    </a:cubicBezTo>
                    <a:cubicBezTo>
                      <a:pt x="219" y="137"/>
                      <a:pt x="219" y="137"/>
                      <a:pt x="219" y="137"/>
                    </a:cubicBezTo>
                    <a:cubicBezTo>
                      <a:pt x="249" y="62"/>
                      <a:pt x="249" y="62"/>
                      <a:pt x="249" y="62"/>
                    </a:cubicBezTo>
                    <a:cubicBezTo>
                      <a:pt x="285" y="108"/>
                      <a:pt x="285" y="108"/>
                      <a:pt x="285" y="108"/>
                    </a:cubicBezTo>
                    <a:cubicBezTo>
                      <a:pt x="374" y="103"/>
                      <a:pt x="374" y="103"/>
                      <a:pt x="374" y="103"/>
                    </a:cubicBezTo>
                    <a:cubicBezTo>
                      <a:pt x="386" y="101"/>
                      <a:pt x="395" y="90"/>
                      <a:pt x="393" y="7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685800">
                  <a:defRPr/>
                </a:pPr>
                <a:endParaRPr lang="en-US" sz="1350" kern="0">
                  <a:solidFill>
                    <a:srgbClr val="3F3F3F"/>
                  </a:solidFill>
                  <a:latin typeface="Lato Light"/>
                </a:endParaRPr>
              </a:p>
            </p:txBody>
          </p:sp>
          <p:sp>
            <p:nvSpPr>
              <p:cNvPr id="97" name="Freeform 7"/>
              <p:cNvSpPr>
                <a:spLocks/>
              </p:cNvSpPr>
              <p:nvPr/>
            </p:nvSpPr>
            <p:spPr bwMode="auto">
              <a:xfrm>
                <a:off x="5430838" y="2260601"/>
                <a:ext cx="776288" cy="777875"/>
              </a:xfrm>
              <a:custGeom>
                <a:avLst/>
                <a:gdLst>
                  <a:gd name="T0" fmla="*/ 43 w 100"/>
                  <a:gd name="T1" fmla="*/ 96 h 100"/>
                  <a:gd name="T2" fmla="*/ 96 w 100"/>
                  <a:gd name="T3" fmla="*/ 57 h 100"/>
                  <a:gd name="T4" fmla="*/ 57 w 100"/>
                  <a:gd name="T5" fmla="*/ 4 h 100"/>
                  <a:gd name="T6" fmla="*/ 4 w 100"/>
                  <a:gd name="T7" fmla="*/ 43 h 100"/>
                  <a:gd name="T8" fmla="*/ 43 w 100"/>
                  <a:gd name="T9" fmla="*/ 96 h 100"/>
                </a:gdLst>
                <a:ahLst/>
                <a:cxnLst>
                  <a:cxn ang="0">
                    <a:pos x="T0" y="T1"/>
                  </a:cxn>
                  <a:cxn ang="0">
                    <a:pos x="T2" y="T3"/>
                  </a:cxn>
                  <a:cxn ang="0">
                    <a:pos x="T4" y="T5"/>
                  </a:cxn>
                  <a:cxn ang="0">
                    <a:pos x="T6" y="T7"/>
                  </a:cxn>
                  <a:cxn ang="0">
                    <a:pos x="T8" y="T9"/>
                  </a:cxn>
                </a:cxnLst>
                <a:rect l="0" t="0" r="r" b="b"/>
                <a:pathLst>
                  <a:path w="100" h="100">
                    <a:moveTo>
                      <a:pt x="43" y="96"/>
                    </a:moveTo>
                    <a:cubicBezTo>
                      <a:pt x="68" y="100"/>
                      <a:pt x="92" y="83"/>
                      <a:pt x="96" y="57"/>
                    </a:cubicBezTo>
                    <a:cubicBezTo>
                      <a:pt x="100" y="32"/>
                      <a:pt x="82" y="8"/>
                      <a:pt x="57" y="4"/>
                    </a:cubicBezTo>
                    <a:cubicBezTo>
                      <a:pt x="32" y="0"/>
                      <a:pt x="8" y="18"/>
                      <a:pt x="4" y="43"/>
                    </a:cubicBezTo>
                    <a:cubicBezTo>
                      <a:pt x="0" y="68"/>
                      <a:pt x="17" y="92"/>
                      <a:pt x="43" y="9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685800">
                  <a:defRPr/>
                </a:pPr>
                <a:endParaRPr lang="en-US" sz="1350" kern="0">
                  <a:solidFill>
                    <a:srgbClr val="3F3F3F"/>
                  </a:solidFill>
                  <a:latin typeface="Lato Light"/>
                </a:endParaRPr>
              </a:p>
            </p:txBody>
          </p:sp>
        </p:grpSp>
        <p:sp>
          <p:nvSpPr>
            <p:cNvPr id="56" name="Freeform 19"/>
            <p:cNvSpPr>
              <a:spLocks noEditPoints="1"/>
            </p:cNvSpPr>
            <p:nvPr/>
          </p:nvSpPr>
          <p:spPr bwMode="auto">
            <a:xfrm>
              <a:off x="7154863" y="4494213"/>
              <a:ext cx="444500" cy="544512"/>
            </a:xfrm>
            <a:custGeom>
              <a:avLst/>
              <a:gdLst>
                <a:gd name="T0" fmla="*/ 9 w 57"/>
                <a:gd name="T1" fmla="*/ 4 h 70"/>
                <a:gd name="T2" fmla="*/ 30 w 57"/>
                <a:gd name="T3" fmla="*/ 9 h 70"/>
                <a:gd name="T4" fmla="*/ 53 w 57"/>
                <a:gd name="T5" fmla="*/ 44 h 70"/>
                <a:gd name="T6" fmla="*/ 48 w 57"/>
                <a:gd name="T7" fmla="*/ 66 h 70"/>
                <a:gd name="T8" fmla="*/ 27 w 57"/>
                <a:gd name="T9" fmla="*/ 61 h 70"/>
                <a:gd name="T10" fmla="*/ 5 w 57"/>
                <a:gd name="T11" fmla="*/ 25 h 70"/>
                <a:gd name="T12" fmla="*/ 9 w 57"/>
                <a:gd name="T13" fmla="*/ 4 h 70"/>
                <a:gd name="T14" fmla="*/ 24 w 57"/>
                <a:gd name="T15" fmla="*/ 13 h 70"/>
                <a:gd name="T16" fmla="*/ 13 w 57"/>
                <a:gd name="T17" fmla="*/ 10 h 70"/>
                <a:gd name="T18" fmla="*/ 11 w 57"/>
                <a:gd name="T19" fmla="*/ 22 h 70"/>
                <a:gd name="T20" fmla="*/ 33 w 57"/>
                <a:gd name="T21" fmla="*/ 57 h 70"/>
                <a:gd name="T22" fmla="*/ 44 w 57"/>
                <a:gd name="T23" fmla="*/ 60 h 70"/>
                <a:gd name="T24" fmla="*/ 47 w 57"/>
                <a:gd name="T25" fmla="*/ 48 h 70"/>
                <a:gd name="T26" fmla="*/ 24 w 57"/>
                <a:gd name="T27" fmla="*/ 13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7" h="70">
                  <a:moveTo>
                    <a:pt x="9" y="4"/>
                  </a:moveTo>
                  <a:cubicBezTo>
                    <a:pt x="17" y="0"/>
                    <a:pt x="26" y="2"/>
                    <a:pt x="30" y="9"/>
                  </a:cubicBezTo>
                  <a:cubicBezTo>
                    <a:pt x="53" y="44"/>
                    <a:pt x="53" y="44"/>
                    <a:pt x="53" y="44"/>
                  </a:cubicBezTo>
                  <a:cubicBezTo>
                    <a:pt x="57" y="52"/>
                    <a:pt x="55" y="61"/>
                    <a:pt x="48" y="66"/>
                  </a:cubicBezTo>
                  <a:cubicBezTo>
                    <a:pt x="41" y="70"/>
                    <a:pt x="31" y="68"/>
                    <a:pt x="27" y="61"/>
                  </a:cubicBezTo>
                  <a:cubicBezTo>
                    <a:pt x="5" y="25"/>
                    <a:pt x="5" y="25"/>
                    <a:pt x="5" y="25"/>
                  </a:cubicBezTo>
                  <a:cubicBezTo>
                    <a:pt x="0" y="18"/>
                    <a:pt x="2" y="9"/>
                    <a:pt x="9" y="4"/>
                  </a:cubicBezTo>
                  <a:close/>
                  <a:moveTo>
                    <a:pt x="24" y="13"/>
                  </a:moveTo>
                  <a:cubicBezTo>
                    <a:pt x="22" y="9"/>
                    <a:pt x="17" y="8"/>
                    <a:pt x="13" y="10"/>
                  </a:cubicBezTo>
                  <a:cubicBezTo>
                    <a:pt x="9" y="13"/>
                    <a:pt x="8" y="18"/>
                    <a:pt x="11" y="22"/>
                  </a:cubicBezTo>
                  <a:cubicBezTo>
                    <a:pt x="33" y="57"/>
                    <a:pt x="33" y="57"/>
                    <a:pt x="33" y="57"/>
                  </a:cubicBezTo>
                  <a:cubicBezTo>
                    <a:pt x="35" y="61"/>
                    <a:pt x="40" y="62"/>
                    <a:pt x="44" y="60"/>
                  </a:cubicBezTo>
                  <a:cubicBezTo>
                    <a:pt x="48" y="57"/>
                    <a:pt x="49" y="52"/>
                    <a:pt x="47" y="48"/>
                  </a:cubicBezTo>
                  <a:lnTo>
                    <a:pt x="24" y="13"/>
                  </a:lnTo>
                  <a:close/>
                </a:path>
              </a:pathLst>
            </a:custGeom>
            <a:solidFill>
              <a:srgbClr val="00C8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685800">
                <a:defRPr/>
              </a:pPr>
              <a:endParaRPr lang="en-US" sz="1350" kern="0">
                <a:solidFill>
                  <a:srgbClr val="3F3F3F"/>
                </a:solidFill>
                <a:latin typeface="Lato Light"/>
              </a:endParaRPr>
            </a:p>
          </p:txBody>
        </p:sp>
        <p:sp>
          <p:nvSpPr>
            <p:cNvPr id="57" name="Freeform 20"/>
            <p:cNvSpPr>
              <a:spLocks/>
            </p:cNvSpPr>
            <p:nvPr/>
          </p:nvSpPr>
          <p:spPr bwMode="auto">
            <a:xfrm>
              <a:off x="7427913" y="4859338"/>
              <a:ext cx="333375" cy="498475"/>
            </a:xfrm>
            <a:custGeom>
              <a:avLst/>
              <a:gdLst>
                <a:gd name="T0" fmla="*/ 1 w 43"/>
                <a:gd name="T1" fmla="*/ 6 h 64"/>
                <a:gd name="T2" fmla="*/ 36 w 43"/>
                <a:gd name="T3" fmla="*/ 62 h 64"/>
                <a:gd name="T4" fmla="*/ 41 w 43"/>
                <a:gd name="T5" fmla="*/ 63 h 64"/>
                <a:gd name="T6" fmla="*/ 42 w 43"/>
                <a:gd name="T7" fmla="*/ 58 h 64"/>
                <a:gd name="T8" fmla="*/ 7 w 43"/>
                <a:gd name="T9" fmla="*/ 3 h 64"/>
                <a:gd name="T10" fmla="*/ 2 w 43"/>
                <a:gd name="T11" fmla="*/ 1 h 64"/>
                <a:gd name="T12" fmla="*/ 1 w 43"/>
                <a:gd name="T13" fmla="*/ 6 h 64"/>
              </a:gdLst>
              <a:ahLst/>
              <a:cxnLst>
                <a:cxn ang="0">
                  <a:pos x="T0" y="T1"/>
                </a:cxn>
                <a:cxn ang="0">
                  <a:pos x="T2" y="T3"/>
                </a:cxn>
                <a:cxn ang="0">
                  <a:pos x="T4" y="T5"/>
                </a:cxn>
                <a:cxn ang="0">
                  <a:pos x="T6" y="T7"/>
                </a:cxn>
                <a:cxn ang="0">
                  <a:pos x="T8" y="T9"/>
                </a:cxn>
                <a:cxn ang="0">
                  <a:pos x="T10" y="T11"/>
                </a:cxn>
                <a:cxn ang="0">
                  <a:pos x="T12" y="T13"/>
                </a:cxn>
              </a:cxnLst>
              <a:rect l="0" t="0" r="r" b="b"/>
              <a:pathLst>
                <a:path w="43" h="64">
                  <a:moveTo>
                    <a:pt x="1" y="6"/>
                  </a:moveTo>
                  <a:cubicBezTo>
                    <a:pt x="36" y="62"/>
                    <a:pt x="36" y="62"/>
                    <a:pt x="36" y="62"/>
                  </a:cubicBezTo>
                  <a:cubicBezTo>
                    <a:pt x="37" y="63"/>
                    <a:pt x="39" y="64"/>
                    <a:pt x="41" y="63"/>
                  </a:cubicBezTo>
                  <a:cubicBezTo>
                    <a:pt x="42" y="62"/>
                    <a:pt x="43" y="59"/>
                    <a:pt x="42" y="58"/>
                  </a:cubicBezTo>
                  <a:cubicBezTo>
                    <a:pt x="7" y="3"/>
                    <a:pt x="7" y="3"/>
                    <a:pt x="7" y="3"/>
                  </a:cubicBezTo>
                  <a:cubicBezTo>
                    <a:pt x="6" y="1"/>
                    <a:pt x="4" y="0"/>
                    <a:pt x="2" y="1"/>
                  </a:cubicBezTo>
                  <a:cubicBezTo>
                    <a:pt x="0" y="3"/>
                    <a:pt x="0" y="5"/>
                    <a:pt x="1" y="6"/>
                  </a:cubicBezTo>
                  <a:close/>
                </a:path>
              </a:pathLst>
            </a:custGeom>
            <a:solidFill>
              <a:srgbClr val="00C8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685800">
                <a:defRPr/>
              </a:pPr>
              <a:endParaRPr lang="en-US" sz="1350" kern="0">
                <a:solidFill>
                  <a:srgbClr val="3F3F3F"/>
                </a:solidFill>
                <a:latin typeface="Lato Light"/>
              </a:endParaRPr>
            </a:p>
          </p:txBody>
        </p:sp>
        <p:sp>
          <p:nvSpPr>
            <p:cNvPr id="58" name="Freeform 21"/>
            <p:cNvSpPr>
              <a:spLocks noEditPoints="1"/>
            </p:cNvSpPr>
            <p:nvPr/>
          </p:nvSpPr>
          <p:spPr bwMode="auto">
            <a:xfrm>
              <a:off x="6697663" y="3770313"/>
              <a:ext cx="442913" cy="544512"/>
            </a:xfrm>
            <a:custGeom>
              <a:avLst/>
              <a:gdLst>
                <a:gd name="T0" fmla="*/ 9 w 57"/>
                <a:gd name="T1" fmla="*/ 4 h 70"/>
                <a:gd name="T2" fmla="*/ 30 w 57"/>
                <a:gd name="T3" fmla="*/ 9 h 70"/>
                <a:gd name="T4" fmla="*/ 52 w 57"/>
                <a:gd name="T5" fmla="*/ 45 h 70"/>
                <a:gd name="T6" fmla="*/ 48 w 57"/>
                <a:gd name="T7" fmla="*/ 66 h 70"/>
                <a:gd name="T8" fmla="*/ 26 w 57"/>
                <a:gd name="T9" fmla="*/ 61 h 70"/>
                <a:gd name="T10" fmla="*/ 4 w 57"/>
                <a:gd name="T11" fmla="*/ 26 h 70"/>
                <a:gd name="T12" fmla="*/ 9 w 57"/>
                <a:gd name="T13" fmla="*/ 4 h 70"/>
                <a:gd name="T14" fmla="*/ 24 w 57"/>
                <a:gd name="T15" fmla="*/ 13 h 70"/>
                <a:gd name="T16" fmla="*/ 13 w 57"/>
                <a:gd name="T17" fmla="*/ 10 h 70"/>
                <a:gd name="T18" fmla="*/ 10 w 57"/>
                <a:gd name="T19" fmla="*/ 22 h 70"/>
                <a:gd name="T20" fmla="*/ 32 w 57"/>
                <a:gd name="T21" fmla="*/ 57 h 70"/>
                <a:gd name="T22" fmla="*/ 44 w 57"/>
                <a:gd name="T23" fmla="*/ 60 h 70"/>
                <a:gd name="T24" fmla="*/ 46 w 57"/>
                <a:gd name="T25" fmla="*/ 48 h 70"/>
                <a:gd name="T26" fmla="*/ 24 w 57"/>
                <a:gd name="T27" fmla="*/ 13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7" h="70">
                  <a:moveTo>
                    <a:pt x="9" y="4"/>
                  </a:moveTo>
                  <a:cubicBezTo>
                    <a:pt x="16" y="0"/>
                    <a:pt x="26" y="2"/>
                    <a:pt x="30" y="9"/>
                  </a:cubicBezTo>
                  <a:cubicBezTo>
                    <a:pt x="52" y="45"/>
                    <a:pt x="52" y="45"/>
                    <a:pt x="52" y="45"/>
                  </a:cubicBezTo>
                  <a:cubicBezTo>
                    <a:pt x="57" y="52"/>
                    <a:pt x="55" y="61"/>
                    <a:pt x="48" y="66"/>
                  </a:cubicBezTo>
                  <a:cubicBezTo>
                    <a:pt x="40" y="70"/>
                    <a:pt x="31" y="68"/>
                    <a:pt x="26" y="61"/>
                  </a:cubicBezTo>
                  <a:cubicBezTo>
                    <a:pt x="4" y="26"/>
                    <a:pt x="4" y="26"/>
                    <a:pt x="4" y="26"/>
                  </a:cubicBezTo>
                  <a:cubicBezTo>
                    <a:pt x="0" y="18"/>
                    <a:pt x="2" y="9"/>
                    <a:pt x="9" y="4"/>
                  </a:cubicBezTo>
                  <a:close/>
                  <a:moveTo>
                    <a:pt x="24" y="13"/>
                  </a:moveTo>
                  <a:cubicBezTo>
                    <a:pt x="22" y="9"/>
                    <a:pt x="17" y="8"/>
                    <a:pt x="13" y="10"/>
                  </a:cubicBezTo>
                  <a:cubicBezTo>
                    <a:pt x="9" y="13"/>
                    <a:pt x="8" y="18"/>
                    <a:pt x="10" y="22"/>
                  </a:cubicBezTo>
                  <a:cubicBezTo>
                    <a:pt x="32" y="57"/>
                    <a:pt x="32" y="57"/>
                    <a:pt x="32" y="57"/>
                  </a:cubicBezTo>
                  <a:cubicBezTo>
                    <a:pt x="35" y="61"/>
                    <a:pt x="40" y="62"/>
                    <a:pt x="44" y="60"/>
                  </a:cubicBezTo>
                  <a:cubicBezTo>
                    <a:pt x="48" y="57"/>
                    <a:pt x="49" y="52"/>
                    <a:pt x="46" y="48"/>
                  </a:cubicBezTo>
                  <a:lnTo>
                    <a:pt x="24" y="13"/>
                  </a:lnTo>
                  <a:close/>
                </a:path>
              </a:pathLst>
            </a:custGeom>
            <a:solidFill>
              <a:srgbClr val="00C8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685800">
                <a:defRPr/>
              </a:pPr>
              <a:endParaRPr lang="en-US" sz="1350" kern="0">
                <a:solidFill>
                  <a:srgbClr val="3F3F3F"/>
                </a:solidFill>
                <a:latin typeface="Lato Light"/>
              </a:endParaRPr>
            </a:p>
          </p:txBody>
        </p:sp>
        <p:sp>
          <p:nvSpPr>
            <p:cNvPr id="63" name="Freeform 26"/>
            <p:cNvSpPr>
              <a:spLocks/>
            </p:cNvSpPr>
            <p:nvPr/>
          </p:nvSpPr>
          <p:spPr bwMode="auto">
            <a:xfrm>
              <a:off x="7226301" y="4524375"/>
              <a:ext cx="100013" cy="139700"/>
            </a:xfrm>
            <a:custGeom>
              <a:avLst/>
              <a:gdLst>
                <a:gd name="T0" fmla="*/ 4 w 13"/>
                <a:gd name="T1" fmla="*/ 0 h 18"/>
                <a:gd name="T2" fmla="*/ 12 w 13"/>
                <a:gd name="T3" fmla="*/ 12 h 18"/>
                <a:gd name="T4" fmla="*/ 11 w 13"/>
                <a:gd name="T5" fmla="*/ 17 h 18"/>
                <a:gd name="T6" fmla="*/ 6 w 13"/>
                <a:gd name="T7" fmla="*/ 16 h 18"/>
                <a:gd name="T8" fmla="*/ 0 w 13"/>
                <a:gd name="T9" fmla="*/ 6 h 18"/>
                <a:gd name="T10" fmla="*/ 4 w 13"/>
                <a:gd name="T11" fmla="*/ 0 h 18"/>
              </a:gdLst>
              <a:ahLst/>
              <a:cxnLst>
                <a:cxn ang="0">
                  <a:pos x="T0" y="T1"/>
                </a:cxn>
                <a:cxn ang="0">
                  <a:pos x="T2" y="T3"/>
                </a:cxn>
                <a:cxn ang="0">
                  <a:pos x="T4" y="T5"/>
                </a:cxn>
                <a:cxn ang="0">
                  <a:pos x="T6" y="T7"/>
                </a:cxn>
                <a:cxn ang="0">
                  <a:pos x="T8" y="T9"/>
                </a:cxn>
                <a:cxn ang="0">
                  <a:pos x="T10" y="T11"/>
                </a:cxn>
              </a:cxnLst>
              <a:rect l="0" t="0" r="r" b="b"/>
              <a:pathLst>
                <a:path w="13" h="18">
                  <a:moveTo>
                    <a:pt x="4" y="0"/>
                  </a:moveTo>
                  <a:cubicBezTo>
                    <a:pt x="12" y="12"/>
                    <a:pt x="12" y="12"/>
                    <a:pt x="12" y="12"/>
                  </a:cubicBezTo>
                  <a:cubicBezTo>
                    <a:pt x="13" y="14"/>
                    <a:pt x="13" y="16"/>
                    <a:pt x="11" y="17"/>
                  </a:cubicBezTo>
                  <a:cubicBezTo>
                    <a:pt x="9" y="18"/>
                    <a:pt x="7" y="18"/>
                    <a:pt x="6" y="16"/>
                  </a:cubicBezTo>
                  <a:cubicBezTo>
                    <a:pt x="0" y="6"/>
                    <a:pt x="0" y="6"/>
                    <a:pt x="0" y="6"/>
                  </a:cubicBezTo>
                  <a:lnTo>
                    <a:pt x="4" y="0"/>
                  </a:lnTo>
                  <a:close/>
                </a:path>
              </a:pathLst>
            </a:custGeom>
            <a:solidFill>
              <a:srgbClr val="00C8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685800">
                <a:defRPr/>
              </a:pPr>
              <a:endParaRPr lang="en-US" sz="1350" kern="0">
                <a:solidFill>
                  <a:srgbClr val="3F3F3F"/>
                </a:solidFill>
                <a:latin typeface="Lato Light"/>
              </a:endParaRPr>
            </a:p>
          </p:txBody>
        </p:sp>
        <p:sp>
          <p:nvSpPr>
            <p:cNvPr id="64" name="Freeform 27"/>
            <p:cNvSpPr>
              <a:spLocks/>
            </p:cNvSpPr>
            <p:nvPr/>
          </p:nvSpPr>
          <p:spPr bwMode="auto">
            <a:xfrm>
              <a:off x="6992938" y="4175125"/>
              <a:ext cx="131763" cy="163512"/>
            </a:xfrm>
            <a:custGeom>
              <a:avLst/>
              <a:gdLst>
                <a:gd name="T0" fmla="*/ 11 w 17"/>
                <a:gd name="T1" fmla="*/ 21 h 21"/>
                <a:gd name="T2" fmla="*/ 11 w 17"/>
                <a:gd name="T3" fmla="*/ 21 h 21"/>
                <a:gd name="T4" fmla="*/ 1 w 17"/>
                <a:gd name="T5" fmla="*/ 6 h 21"/>
                <a:gd name="T6" fmla="*/ 2 w 17"/>
                <a:gd name="T7" fmla="*/ 1 h 21"/>
                <a:gd name="T8" fmla="*/ 7 w 17"/>
                <a:gd name="T9" fmla="*/ 2 h 21"/>
                <a:gd name="T10" fmla="*/ 17 w 17"/>
                <a:gd name="T11" fmla="*/ 18 h 21"/>
                <a:gd name="T12" fmla="*/ 11 w 17"/>
                <a:gd name="T13" fmla="*/ 21 h 21"/>
              </a:gdLst>
              <a:ahLst/>
              <a:cxnLst>
                <a:cxn ang="0">
                  <a:pos x="T0" y="T1"/>
                </a:cxn>
                <a:cxn ang="0">
                  <a:pos x="T2" y="T3"/>
                </a:cxn>
                <a:cxn ang="0">
                  <a:pos x="T4" y="T5"/>
                </a:cxn>
                <a:cxn ang="0">
                  <a:pos x="T6" y="T7"/>
                </a:cxn>
                <a:cxn ang="0">
                  <a:pos x="T8" y="T9"/>
                </a:cxn>
                <a:cxn ang="0">
                  <a:pos x="T10" y="T11"/>
                </a:cxn>
                <a:cxn ang="0">
                  <a:pos x="T12" y="T13"/>
                </a:cxn>
              </a:cxnLst>
              <a:rect l="0" t="0" r="r" b="b"/>
              <a:pathLst>
                <a:path w="17" h="21">
                  <a:moveTo>
                    <a:pt x="11" y="21"/>
                  </a:moveTo>
                  <a:cubicBezTo>
                    <a:pt x="11" y="21"/>
                    <a:pt x="11" y="21"/>
                    <a:pt x="11" y="21"/>
                  </a:cubicBezTo>
                  <a:cubicBezTo>
                    <a:pt x="1" y="6"/>
                    <a:pt x="1" y="6"/>
                    <a:pt x="1" y="6"/>
                  </a:cubicBezTo>
                  <a:cubicBezTo>
                    <a:pt x="0" y="4"/>
                    <a:pt x="1" y="2"/>
                    <a:pt x="2" y="1"/>
                  </a:cubicBezTo>
                  <a:cubicBezTo>
                    <a:pt x="4" y="0"/>
                    <a:pt x="6" y="0"/>
                    <a:pt x="7" y="2"/>
                  </a:cubicBezTo>
                  <a:cubicBezTo>
                    <a:pt x="17" y="18"/>
                    <a:pt x="17" y="18"/>
                    <a:pt x="17" y="18"/>
                  </a:cubicBezTo>
                  <a:lnTo>
                    <a:pt x="11" y="21"/>
                  </a:lnTo>
                  <a:close/>
                </a:path>
              </a:pathLst>
            </a:custGeom>
            <a:solidFill>
              <a:srgbClr val="00C8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685800">
                <a:defRPr/>
              </a:pPr>
              <a:endParaRPr lang="en-US" sz="1350" kern="0">
                <a:solidFill>
                  <a:srgbClr val="3F3F3F"/>
                </a:solidFill>
                <a:latin typeface="Lato Light"/>
              </a:endParaRPr>
            </a:p>
          </p:txBody>
        </p:sp>
        <p:sp>
          <p:nvSpPr>
            <p:cNvPr id="65" name="Freeform 30"/>
            <p:cNvSpPr>
              <a:spLocks/>
            </p:cNvSpPr>
            <p:nvPr/>
          </p:nvSpPr>
          <p:spPr bwMode="auto">
            <a:xfrm>
              <a:off x="6689726" y="3497263"/>
              <a:ext cx="263525" cy="373062"/>
            </a:xfrm>
            <a:custGeom>
              <a:avLst/>
              <a:gdLst>
                <a:gd name="T0" fmla="*/ 166 w 166"/>
                <a:gd name="T1" fmla="*/ 230 h 235"/>
                <a:gd name="T2" fmla="*/ 5 w 166"/>
                <a:gd name="T3" fmla="*/ 235 h 235"/>
                <a:gd name="T4" fmla="*/ 0 w 166"/>
                <a:gd name="T5" fmla="*/ 5 h 235"/>
                <a:gd name="T6" fmla="*/ 156 w 166"/>
                <a:gd name="T7" fmla="*/ 0 h 235"/>
                <a:gd name="T8" fmla="*/ 166 w 166"/>
                <a:gd name="T9" fmla="*/ 230 h 235"/>
              </a:gdLst>
              <a:ahLst/>
              <a:cxnLst>
                <a:cxn ang="0">
                  <a:pos x="T0" y="T1"/>
                </a:cxn>
                <a:cxn ang="0">
                  <a:pos x="T2" y="T3"/>
                </a:cxn>
                <a:cxn ang="0">
                  <a:pos x="T4" y="T5"/>
                </a:cxn>
                <a:cxn ang="0">
                  <a:pos x="T6" y="T7"/>
                </a:cxn>
                <a:cxn ang="0">
                  <a:pos x="T8" y="T9"/>
                </a:cxn>
              </a:cxnLst>
              <a:rect l="0" t="0" r="r" b="b"/>
              <a:pathLst>
                <a:path w="166" h="235">
                  <a:moveTo>
                    <a:pt x="166" y="230"/>
                  </a:moveTo>
                  <a:lnTo>
                    <a:pt x="5" y="235"/>
                  </a:lnTo>
                  <a:lnTo>
                    <a:pt x="0" y="5"/>
                  </a:lnTo>
                  <a:lnTo>
                    <a:pt x="156" y="0"/>
                  </a:lnTo>
                  <a:lnTo>
                    <a:pt x="166" y="230"/>
                  </a:lnTo>
                  <a:close/>
                </a:path>
              </a:pathLst>
            </a:custGeom>
            <a:solidFill>
              <a:srgbClr val="00C8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685800">
                <a:defRPr/>
              </a:pPr>
              <a:endParaRPr lang="en-US" sz="1350" kern="0">
                <a:solidFill>
                  <a:srgbClr val="3F3F3F"/>
                </a:solidFill>
                <a:latin typeface="Lato Light"/>
              </a:endParaRPr>
            </a:p>
          </p:txBody>
        </p:sp>
        <p:grpSp>
          <p:nvGrpSpPr>
            <p:cNvPr id="66" name="Group 65"/>
            <p:cNvGrpSpPr/>
            <p:nvPr/>
          </p:nvGrpSpPr>
          <p:grpSpPr>
            <a:xfrm>
              <a:off x="7591426" y="4340225"/>
              <a:ext cx="2386313" cy="1634119"/>
              <a:chOff x="7591426" y="4340225"/>
              <a:chExt cx="2386313" cy="1634119"/>
            </a:xfrm>
            <a:effectLst>
              <a:outerShdw blurRad="76200" dir="18900000" sy="23000" kx="-1200000" algn="bl" rotWithShape="0">
                <a:prstClr val="black">
                  <a:alpha val="20000"/>
                </a:prstClr>
              </a:outerShdw>
            </a:effectLst>
          </p:grpSpPr>
          <p:sp>
            <p:nvSpPr>
              <p:cNvPr id="89" name="Freeform 18"/>
              <p:cNvSpPr>
                <a:spLocks noEditPoints="1"/>
              </p:cNvSpPr>
              <p:nvPr/>
            </p:nvSpPr>
            <p:spPr bwMode="auto">
              <a:xfrm>
                <a:off x="7591426" y="5178425"/>
                <a:ext cx="442913" cy="544512"/>
              </a:xfrm>
              <a:custGeom>
                <a:avLst/>
                <a:gdLst>
                  <a:gd name="T0" fmla="*/ 9 w 57"/>
                  <a:gd name="T1" fmla="*/ 5 h 70"/>
                  <a:gd name="T2" fmla="*/ 30 w 57"/>
                  <a:gd name="T3" fmla="*/ 9 h 70"/>
                  <a:gd name="T4" fmla="*/ 52 w 57"/>
                  <a:gd name="T5" fmla="*/ 45 h 70"/>
                  <a:gd name="T6" fmla="*/ 47 w 57"/>
                  <a:gd name="T7" fmla="*/ 66 h 70"/>
                  <a:gd name="T8" fmla="*/ 26 w 57"/>
                  <a:gd name="T9" fmla="*/ 61 h 70"/>
                  <a:gd name="T10" fmla="*/ 4 w 57"/>
                  <a:gd name="T11" fmla="*/ 26 h 70"/>
                  <a:gd name="T12" fmla="*/ 9 w 57"/>
                  <a:gd name="T13" fmla="*/ 5 h 70"/>
                  <a:gd name="T14" fmla="*/ 24 w 57"/>
                  <a:gd name="T15" fmla="*/ 13 h 70"/>
                  <a:gd name="T16" fmla="*/ 13 w 57"/>
                  <a:gd name="T17" fmla="*/ 11 h 70"/>
                  <a:gd name="T18" fmla="*/ 10 w 57"/>
                  <a:gd name="T19" fmla="*/ 22 h 70"/>
                  <a:gd name="T20" fmla="*/ 32 w 57"/>
                  <a:gd name="T21" fmla="*/ 57 h 70"/>
                  <a:gd name="T22" fmla="*/ 44 w 57"/>
                  <a:gd name="T23" fmla="*/ 60 h 70"/>
                  <a:gd name="T24" fmla="*/ 46 w 57"/>
                  <a:gd name="T25" fmla="*/ 48 h 70"/>
                  <a:gd name="T26" fmla="*/ 24 w 57"/>
                  <a:gd name="T27" fmla="*/ 13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7" h="70">
                    <a:moveTo>
                      <a:pt x="9" y="5"/>
                    </a:moveTo>
                    <a:cubicBezTo>
                      <a:pt x="16" y="0"/>
                      <a:pt x="25" y="2"/>
                      <a:pt x="30" y="9"/>
                    </a:cubicBezTo>
                    <a:cubicBezTo>
                      <a:pt x="52" y="45"/>
                      <a:pt x="52" y="45"/>
                      <a:pt x="52" y="45"/>
                    </a:cubicBezTo>
                    <a:cubicBezTo>
                      <a:pt x="57" y="52"/>
                      <a:pt x="54" y="61"/>
                      <a:pt x="47" y="66"/>
                    </a:cubicBezTo>
                    <a:cubicBezTo>
                      <a:pt x="40" y="70"/>
                      <a:pt x="31" y="68"/>
                      <a:pt x="26" y="61"/>
                    </a:cubicBezTo>
                    <a:cubicBezTo>
                      <a:pt x="4" y="26"/>
                      <a:pt x="4" y="26"/>
                      <a:pt x="4" y="26"/>
                    </a:cubicBezTo>
                    <a:cubicBezTo>
                      <a:pt x="0" y="19"/>
                      <a:pt x="2" y="9"/>
                      <a:pt x="9" y="5"/>
                    </a:cubicBezTo>
                    <a:close/>
                    <a:moveTo>
                      <a:pt x="24" y="13"/>
                    </a:moveTo>
                    <a:cubicBezTo>
                      <a:pt x="22" y="9"/>
                      <a:pt x="16" y="8"/>
                      <a:pt x="13" y="11"/>
                    </a:cubicBezTo>
                    <a:cubicBezTo>
                      <a:pt x="9" y="13"/>
                      <a:pt x="8" y="18"/>
                      <a:pt x="10" y="22"/>
                    </a:cubicBezTo>
                    <a:cubicBezTo>
                      <a:pt x="32" y="57"/>
                      <a:pt x="32" y="57"/>
                      <a:pt x="32" y="57"/>
                    </a:cubicBezTo>
                    <a:cubicBezTo>
                      <a:pt x="35" y="61"/>
                      <a:pt x="40" y="62"/>
                      <a:pt x="44" y="60"/>
                    </a:cubicBezTo>
                    <a:cubicBezTo>
                      <a:pt x="47" y="57"/>
                      <a:pt x="49" y="52"/>
                      <a:pt x="46" y="48"/>
                    </a:cubicBezTo>
                    <a:lnTo>
                      <a:pt x="24" y="13"/>
                    </a:lnTo>
                    <a:close/>
                  </a:path>
                </a:pathLst>
              </a:custGeom>
              <a:solidFill>
                <a:srgbClr val="00C8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685800">
                  <a:defRPr/>
                </a:pPr>
                <a:endParaRPr lang="en-US" sz="1350" kern="0">
                  <a:solidFill>
                    <a:srgbClr val="3F3F3F"/>
                  </a:solidFill>
                  <a:latin typeface="Lato Light"/>
                </a:endParaRPr>
              </a:p>
            </p:txBody>
          </p:sp>
          <p:grpSp>
            <p:nvGrpSpPr>
              <p:cNvPr id="90" name="Group 89"/>
              <p:cNvGrpSpPr/>
              <p:nvPr/>
            </p:nvGrpSpPr>
            <p:grpSpPr>
              <a:xfrm>
                <a:off x="7979295" y="4340225"/>
                <a:ext cx="1998444" cy="1634119"/>
                <a:chOff x="7979295" y="4340225"/>
                <a:chExt cx="1998444" cy="1634119"/>
              </a:xfrm>
            </p:grpSpPr>
            <p:grpSp>
              <p:nvGrpSpPr>
                <p:cNvPr id="91" name="Group 90"/>
                <p:cNvGrpSpPr/>
                <p:nvPr/>
              </p:nvGrpSpPr>
              <p:grpSpPr>
                <a:xfrm rot="19877171">
                  <a:off x="7979295" y="5274239"/>
                  <a:ext cx="1159617" cy="700105"/>
                  <a:chOff x="2320925" y="4859338"/>
                  <a:chExt cx="1159617" cy="700105"/>
                </a:xfrm>
                <a:solidFill>
                  <a:srgbClr val="9BBB59"/>
                </a:solidFill>
              </p:grpSpPr>
              <p:sp>
                <p:nvSpPr>
                  <p:cNvPr id="93" name="Freeform 9"/>
                  <p:cNvSpPr>
                    <a:spLocks noEditPoints="1"/>
                  </p:cNvSpPr>
                  <p:nvPr/>
                </p:nvSpPr>
                <p:spPr bwMode="auto">
                  <a:xfrm rot="16200000">
                    <a:off x="2682875" y="4952365"/>
                    <a:ext cx="442913" cy="544512"/>
                  </a:xfrm>
                  <a:custGeom>
                    <a:avLst/>
                    <a:gdLst>
                      <a:gd name="T0" fmla="*/ 53 w 57"/>
                      <a:gd name="T1" fmla="*/ 25 h 70"/>
                      <a:gd name="T2" fmla="*/ 31 w 57"/>
                      <a:gd name="T3" fmla="*/ 61 h 70"/>
                      <a:gd name="T4" fmla="*/ 10 w 57"/>
                      <a:gd name="T5" fmla="*/ 65 h 70"/>
                      <a:gd name="T6" fmla="*/ 5 w 57"/>
                      <a:gd name="T7" fmla="*/ 44 h 70"/>
                      <a:gd name="T8" fmla="*/ 27 w 57"/>
                      <a:gd name="T9" fmla="*/ 9 h 70"/>
                      <a:gd name="T10" fmla="*/ 48 w 57"/>
                      <a:gd name="T11" fmla="*/ 4 h 70"/>
                      <a:gd name="T12" fmla="*/ 53 w 57"/>
                      <a:gd name="T13" fmla="*/ 25 h 70"/>
                      <a:gd name="T14" fmla="*/ 11 w 57"/>
                      <a:gd name="T15" fmla="*/ 48 h 70"/>
                      <a:gd name="T16" fmla="*/ 13 w 57"/>
                      <a:gd name="T17" fmla="*/ 59 h 70"/>
                      <a:gd name="T18" fmla="*/ 25 w 57"/>
                      <a:gd name="T19" fmla="*/ 57 h 70"/>
                      <a:gd name="T20" fmla="*/ 47 w 57"/>
                      <a:gd name="T21" fmla="*/ 22 h 70"/>
                      <a:gd name="T22" fmla="*/ 44 w 57"/>
                      <a:gd name="T23" fmla="*/ 10 h 70"/>
                      <a:gd name="T24" fmla="*/ 33 w 57"/>
                      <a:gd name="T25" fmla="*/ 13 h 70"/>
                      <a:gd name="T26" fmla="*/ 11 w 57"/>
                      <a:gd name="T27" fmla="*/ 48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7" h="70">
                        <a:moveTo>
                          <a:pt x="53" y="25"/>
                        </a:moveTo>
                        <a:cubicBezTo>
                          <a:pt x="31" y="61"/>
                          <a:pt x="31" y="61"/>
                          <a:pt x="31" y="61"/>
                        </a:cubicBezTo>
                        <a:cubicBezTo>
                          <a:pt x="26" y="68"/>
                          <a:pt x="17" y="70"/>
                          <a:pt x="10" y="65"/>
                        </a:cubicBezTo>
                        <a:cubicBezTo>
                          <a:pt x="2" y="61"/>
                          <a:pt x="0" y="51"/>
                          <a:pt x="5" y="44"/>
                        </a:cubicBezTo>
                        <a:cubicBezTo>
                          <a:pt x="27" y="9"/>
                          <a:pt x="27" y="9"/>
                          <a:pt x="27" y="9"/>
                        </a:cubicBezTo>
                        <a:cubicBezTo>
                          <a:pt x="31" y="2"/>
                          <a:pt x="41" y="0"/>
                          <a:pt x="48" y="4"/>
                        </a:cubicBezTo>
                        <a:cubicBezTo>
                          <a:pt x="55" y="9"/>
                          <a:pt x="57" y="18"/>
                          <a:pt x="53" y="25"/>
                        </a:cubicBezTo>
                        <a:close/>
                        <a:moveTo>
                          <a:pt x="11" y="48"/>
                        </a:moveTo>
                        <a:cubicBezTo>
                          <a:pt x="8" y="52"/>
                          <a:pt x="9" y="57"/>
                          <a:pt x="13" y="59"/>
                        </a:cubicBezTo>
                        <a:cubicBezTo>
                          <a:pt x="17" y="62"/>
                          <a:pt x="22" y="61"/>
                          <a:pt x="25" y="57"/>
                        </a:cubicBezTo>
                        <a:cubicBezTo>
                          <a:pt x="47" y="22"/>
                          <a:pt x="47" y="22"/>
                          <a:pt x="47" y="22"/>
                        </a:cubicBezTo>
                        <a:cubicBezTo>
                          <a:pt x="49" y="18"/>
                          <a:pt x="48" y="13"/>
                          <a:pt x="44" y="10"/>
                        </a:cubicBezTo>
                        <a:cubicBezTo>
                          <a:pt x="40" y="8"/>
                          <a:pt x="35" y="9"/>
                          <a:pt x="33" y="13"/>
                        </a:cubicBezTo>
                        <a:lnTo>
                          <a:pt x="11" y="48"/>
                        </a:lnTo>
                        <a:close/>
                      </a:path>
                    </a:pathLst>
                  </a:custGeom>
                  <a:solidFill>
                    <a:srgbClr val="00C89F"/>
                  </a:solidFill>
                  <a:ln>
                    <a:noFill/>
                  </a:ln>
                </p:spPr>
                <p:txBody>
                  <a:bodyPr vert="horz" wrap="square" lIns="68580" tIns="34290" rIns="68580" bIns="34290" numCol="1" anchor="t" anchorCtr="0" compatLnSpc="1">
                    <a:prstTxWarp prst="textNoShape">
                      <a:avLst/>
                    </a:prstTxWarp>
                  </a:bodyPr>
                  <a:lstStyle/>
                  <a:p>
                    <a:pPr defTabSz="685800">
                      <a:defRPr/>
                    </a:pPr>
                    <a:endParaRPr lang="en-US" sz="1350" kern="0">
                      <a:solidFill>
                        <a:srgbClr val="3F3F3F"/>
                      </a:solidFill>
                      <a:latin typeface="Lato Light"/>
                    </a:endParaRPr>
                  </a:p>
                </p:txBody>
              </p:sp>
              <p:sp>
                <p:nvSpPr>
                  <p:cNvPr id="94" name="Freeform 10"/>
                  <p:cNvSpPr>
                    <a:spLocks/>
                  </p:cNvSpPr>
                  <p:nvPr/>
                </p:nvSpPr>
                <p:spPr bwMode="auto">
                  <a:xfrm rot="15647141">
                    <a:off x="3067792" y="5146693"/>
                    <a:ext cx="327025" cy="498475"/>
                  </a:xfrm>
                  <a:custGeom>
                    <a:avLst/>
                    <a:gdLst>
                      <a:gd name="T0" fmla="*/ 41 w 42"/>
                      <a:gd name="T1" fmla="*/ 6 h 64"/>
                      <a:gd name="T2" fmla="*/ 7 w 42"/>
                      <a:gd name="T3" fmla="*/ 61 h 64"/>
                      <a:gd name="T4" fmla="*/ 2 w 42"/>
                      <a:gd name="T5" fmla="*/ 63 h 64"/>
                      <a:gd name="T6" fmla="*/ 1 w 42"/>
                      <a:gd name="T7" fmla="*/ 58 h 64"/>
                      <a:gd name="T8" fmla="*/ 35 w 42"/>
                      <a:gd name="T9" fmla="*/ 2 h 64"/>
                      <a:gd name="T10" fmla="*/ 40 w 42"/>
                      <a:gd name="T11" fmla="*/ 1 h 64"/>
                      <a:gd name="T12" fmla="*/ 41 w 42"/>
                      <a:gd name="T13" fmla="*/ 6 h 64"/>
                    </a:gdLst>
                    <a:ahLst/>
                    <a:cxnLst>
                      <a:cxn ang="0">
                        <a:pos x="T0" y="T1"/>
                      </a:cxn>
                      <a:cxn ang="0">
                        <a:pos x="T2" y="T3"/>
                      </a:cxn>
                      <a:cxn ang="0">
                        <a:pos x="T4" y="T5"/>
                      </a:cxn>
                      <a:cxn ang="0">
                        <a:pos x="T6" y="T7"/>
                      </a:cxn>
                      <a:cxn ang="0">
                        <a:pos x="T8" y="T9"/>
                      </a:cxn>
                      <a:cxn ang="0">
                        <a:pos x="T10" y="T11"/>
                      </a:cxn>
                      <a:cxn ang="0">
                        <a:pos x="T12" y="T13"/>
                      </a:cxn>
                    </a:cxnLst>
                    <a:rect l="0" t="0" r="r" b="b"/>
                    <a:pathLst>
                      <a:path w="42" h="64">
                        <a:moveTo>
                          <a:pt x="41" y="6"/>
                        </a:moveTo>
                        <a:cubicBezTo>
                          <a:pt x="7" y="61"/>
                          <a:pt x="7" y="61"/>
                          <a:pt x="7" y="61"/>
                        </a:cubicBezTo>
                        <a:cubicBezTo>
                          <a:pt x="6" y="63"/>
                          <a:pt x="3" y="64"/>
                          <a:pt x="2" y="63"/>
                        </a:cubicBezTo>
                        <a:cubicBezTo>
                          <a:pt x="0" y="61"/>
                          <a:pt x="0" y="59"/>
                          <a:pt x="1" y="58"/>
                        </a:cubicBezTo>
                        <a:cubicBezTo>
                          <a:pt x="35" y="2"/>
                          <a:pt x="35" y="2"/>
                          <a:pt x="35" y="2"/>
                        </a:cubicBezTo>
                        <a:cubicBezTo>
                          <a:pt x="36" y="1"/>
                          <a:pt x="39" y="0"/>
                          <a:pt x="40" y="1"/>
                        </a:cubicBezTo>
                        <a:cubicBezTo>
                          <a:pt x="42" y="2"/>
                          <a:pt x="42" y="5"/>
                          <a:pt x="41" y="6"/>
                        </a:cubicBezTo>
                        <a:close/>
                      </a:path>
                    </a:pathLst>
                  </a:custGeom>
                  <a:solidFill>
                    <a:srgbClr val="00C89F"/>
                  </a:solidFill>
                  <a:ln>
                    <a:noFill/>
                  </a:ln>
                </p:spPr>
                <p:txBody>
                  <a:bodyPr vert="horz" wrap="square" lIns="68580" tIns="34290" rIns="68580" bIns="34290" numCol="1" anchor="t" anchorCtr="0" compatLnSpc="1">
                    <a:prstTxWarp prst="textNoShape">
                      <a:avLst/>
                    </a:prstTxWarp>
                  </a:bodyPr>
                  <a:lstStyle/>
                  <a:p>
                    <a:pPr defTabSz="685800">
                      <a:defRPr/>
                    </a:pPr>
                    <a:endParaRPr lang="en-US" sz="1350" kern="0">
                      <a:solidFill>
                        <a:srgbClr val="3F3F3F"/>
                      </a:solidFill>
                      <a:latin typeface="Lato Light"/>
                    </a:endParaRPr>
                  </a:p>
                </p:txBody>
              </p:sp>
              <p:sp>
                <p:nvSpPr>
                  <p:cNvPr id="95" name="Freeform 10"/>
                  <p:cNvSpPr>
                    <a:spLocks/>
                  </p:cNvSpPr>
                  <p:nvPr/>
                </p:nvSpPr>
                <p:spPr bwMode="auto">
                  <a:xfrm rot="16200000">
                    <a:off x="2406650" y="4773613"/>
                    <a:ext cx="327025" cy="498475"/>
                  </a:xfrm>
                  <a:custGeom>
                    <a:avLst/>
                    <a:gdLst>
                      <a:gd name="T0" fmla="*/ 41 w 42"/>
                      <a:gd name="T1" fmla="*/ 6 h 64"/>
                      <a:gd name="T2" fmla="*/ 7 w 42"/>
                      <a:gd name="T3" fmla="*/ 61 h 64"/>
                      <a:gd name="T4" fmla="*/ 2 w 42"/>
                      <a:gd name="T5" fmla="*/ 63 h 64"/>
                      <a:gd name="T6" fmla="*/ 1 w 42"/>
                      <a:gd name="T7" fmla="*/ 58 h 64"/>
                      <a:gd name="T8" fmla="*/ 35 w 42"/>
                      <a:gd name="T9" fmla="*/ 2 h 64"/>
                      <a:gd name="T10" fmla="*/ 40 w 42"/>
                      <a:gd name="T11" fmla="*/ 1 h 64"/>
                      <a:gd name="T12" fmla="*/ 41 w 42"/>
                      <a:gd name="T13" fmla="*/ 6 h 64"/>
                    </a:gdLst>
                    <a:ahLst/>
                    <a:cxnLst>
                      <a:cxn ang="0">
                        <a:pos x="T0" y="T1"/>
                      </a:cxn>
                      <a:cxn ang="0">
                        <a:pos x="T2" y="T3"/>
                      </a:cxn>
                      <a:cxn ang="0">
                        <a:pos x="T4" y="T5"/>
                      </a:cxn>
                      <a:cxn ang="0">
                        <a:pos x="T6" y="T7"/>
                      </a:cxn>
                      <a:cxn ang="0">
                        <a:pos x="T8" y="T9"/>
                      </a:cxn>
                      <a:cxn ang="0">
                        <a:pos x="T10" y="T11"/>
                      </a:cxn>
                      <a:cxn ang="0">
                        <a:pos x="T12" y="T13"/>
                      </a:cxn>
                    </a:cxnLst>
                    <a:rect l="0" t="0" r="r" b="b"/>
                    <a:pathLst>
                      <a:path w="42" h="64">
                        <a:moveTo>
                          <a:pt x="41" y="6"/>
                        </a:moveTo>
                        <a:cubicBezTo>
                          <a:pt x="7" y="61"/>
                          <a:pt x="7" y="61"/>
                          <a:pt x="7" y="61"/>
                        </a:cubicBezTo>
                        <a:cubicBezTo>
                          <a:pt x="6" y="63"/>
                          <a:pt x="3" y="64"/>
                          <a:pt x="2" y="63"/>
                        </a:cubicBezTo>
                        <a:cubicBezTo>
                          <a:pt x="0" y="61"/>
                          <a:pt x="0" y="59"/>
                          <a:pt x="1" y="58"/>
                        </a:cubicBezTo>
                        <a:cubicBezTo>
                          <a:pt x="35" y="2"/>
                          <a:pt x="35" y="2"/>
                          <a:pt x="35" y="2"/>
                        </a:cubicBezTo>
                        <a:cubicBezTo>
                          <a:pt x="36" y="1"/>
                          <a:pt x="39" y="0"/>
                          <a:pt x="40" y="1"/>
                        </a:cubicBezTo>
                        <a:cubicBezTo>
                          <a:pt x="42" y="2"/>
                          <a:pt x="42" y="5"/>
                          <a:pt x="41" y="6"/>
                        </a:cubicBezTo>
                        <a:close/>
                      </a:path>
                    </a:pathLst>
                  </a:custGeom>
                  <a:solidFill>
                    <a:srgbClr val="00C89F"/>
                  </a:solidFill>
                  <a:ln>
                    <a:noFill/>
                  </a:ln>
                </p:spPr>
                <p:txBody>
                  <a:bodyPr vert="horz" wrap="square" lIns="68580" tIns="34290" rIns="68580" bIns="34290" numCol="1" anchor="t" anchorCtr="0" compatLnSpc="1">
                    <a:prstTxWarp prst="textNoShape">
                      <a:avLst/>
                    </a:prstTxWarp>
                  </a:bodyPr>
                  <a:lstStyle/>
                  <a:p>
                    <a:pPr defTabSz="685800">
                      <a:defRPr/>
                    </a:pPr>
                    <a:endParaRPr lang="en-US" sz="1350" kern="0">
                      <a:solidFill>
                        <a:srgbClr val="3F3F3F"/>
                      </a:solidFill>
                      <a:latin typeface="Lato Light"/>
                    </a:endParaRPr>
                  </a:p>
                </p:txBody>
              </p:sp>
            </p:grpSp>
            <p:sp>
              <p:nvSpPr>
                <p:cNvPr id="92" name="Oval 91"/>
                <p:cNvSpPr/>
                <p:nvPr/>
              </p:nvSpPr>
              <p:spPr>
                <a:xfrm>
                  <a:off x="8615665" y="4340225"/>
                  <a:ext cx="1362074" cy="1362074"/>
                </a:xfrm>
                <a:prstGeom prst="ellipse">
                  <a:avLst/>
                </a:prstGeom>
                <a:solidFill>
                  <a:srgbClr val="00C89F"/>
                </a:solidFill>
                <a:ln w="12700" cap="flat" cmpd="sng" algn="ctr">
                  <a:noFill/>
                  <a:prstDash val="solid"/>
                  <a:miter lim="800000"/>
                </a:ln>
                <a:effectLst/>
              </p:spPr>
              <p:txBody>
                <a:bodyPr rtlCol="0" anchor="ctr"/>
                <a:lstStyle/>
                <a:p>
                  <a:pPr algn="ctr" defTabSz="685800">
                    <a:defRPr/>
                  </a:pPr>
                  <a:endParaRPr lang="en-US" sz="1350" kern="0">
                    <a:solidFill>
                      <a:prstClr val="white"/>
                    </a:solidFill>
                    <a:latin typeface="Lato Light"/>
                  </a:endParaRPr>
                </a:p>
              </p:txBody>
            </p:sp>
          </p:grpSp>
        </p:grpSp>
        <p:grpSp>
          <p:nvGrpSpPr>
            <p:cNvPr id="67" name="Group 66"/>
            <p:cNvGrpSpPr/>
            <p:nvPr/>
          </p:nvGrpSpPr>
          <p:grpSpPr>
            <a:xfrm>
              <a:off x="1060407" y="3341688"/>
              <a:ext cx="3716381" cy="2459045"/>
              <a:chOff x="1060407" y="3341688"/>
              <a:chExt cx="3716381" cy="2459045"/>
            </a:xfrm>
          </p:grpSpPr>
          <p:grpSp>
            <p:nvGrpSpPr>
              <p:cNvPr id="69" name="Group 68"/>
              <p:cNvGrpSpPr/>
              <p:nvPr/>
            </p:nvGrpSpPr>
            <p:grpSpPr>
              <a:xfrm>
                <a:off x="1060407" y="3341688"/>
                <a:ext cx="3716381" cy="2459045"/>
                <a:chOff x="1060407" y="3341688"/>
                <a:chExt cx="3716381" cy="2459045"/>
              </a:xfrm>
            </p:grpSpPr>
            <p:sp>
              <p:nvSpPr>
                <p:cNvPr id="71" name="Freeform 9"/>
                <p:cNvSpPr>
                  <a:spLocks noEditPoints="1"/>
                </p:cNvSpPr>
                <p:nvPr/>
              </p:nvSpPr>
              <p:spPr bwMode="auto">
                <a:xfrm>
                  <a:off x="3751263" y="4408488"/>
                  <a:ext cx="442913" cy="544512"/>
                </a:xfrm>
                <a:custGeom>
                  <a:avLst/>
                  <a:gdLst>
                    <a:gd name="T0" fmla="*/ 53 w 57"/>
                    <a:gd name="T1" fmla="*/ 25 h 70"/>
                    <a:gd name="T2" fmla="*/ 31 w 57"/>
                    <a:gd name="T3" fmla="*/ 61 h 70"/>
                    <a:gd name="T4" fmla="*/ 10 w 57"/>
                    <a:gd name="T5" fmla="*/ 65 h 70"/>
                    <a:gd name="T6" fmla="*/ 5 w 57"/>
                    <a:gd name="T7" fmla="*/ 44 h 70"/>
                    <a:gd name="T8" fmla="*/ 27 w 57"/>
                    <a:gd name="T9" fmla="*/ 9 h 70"/>
                    <a:gd name="T10" fmla="*/ 48 w 57"/>
                    <a:gd name="T11" fmla="*/ 4 h 70"/>
                    <a:gd name="T12" fmla="*/ 53 w 57"/>
                    <a:gd name="T13" fmla="*/ 25 h 70"/>
                    <a:gd name="T14" fmla="*/ 11 w 57"/>
                    <a:gd name="T15" fmla="*/ 48 h 70"/>
                    <a:gd name="T16" fmla="*/ 13 w 57"/>
                    <a:gd name="T17" fmla="*/ 59 h 70"/>
                    <a:gd name="T18" fmla="*/ 25 w 57"/>
                    <a:gd name="T19" fmla="*/ 57 h 70"/>
                    <a:gd name="T20" fmla="*/ 47 w 57"/>
                    <a:gd name="T21" fmla="*/ 22 h 70"/>
                    <a:gd name="T22" fmla="*/ 44 w 57"/>
                    <a:gd name="T23" fmla="*/ 10 h 70"/>
                    <a:gd name="T24" fmla="*/ 33 w 57"/>
                    <a:gd name="T25" fmla="*/ 13 h 70"/>
                    <a:gd name="T26" fmla="*/ 11 w 57"/>
                    <a:gd name="T27" fmla="*/ 48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7" h="70">
                      <a:moveTo>
                        <a:pt x="53" y="25"/>
                      </a:moveTo>
                      <a:cubicBezTo>
                        <a:pt x="31" y="61"/>
                        <a:pt x="31" y="61"/>
                        <a:pt x="31" y="61"/>
                      </a:cubicBezTo>
                      <a:cubicBezTo>
                        <a:pt x="26" y="68"/>
                        <a:pt x="17" y="70"/>
                        <a:pt x="10" y="65"/>
                      </a:cubicBezTo>
                      <a:cubicBezTo>
                        <a:pt x="2" y="61"/>
                        <a:pt x="0" y="51"/>
                        <a:pt x="5" y="44"/>
                      </a:cubicBezTo>
                      <a:cubicBezTo>
                        <a:pt x="27" y="9"/>
                        <a:pt x="27" y="9"/>
                        <a:pt x="27" y="9"/>
                      </a:cubicBezTo>
                      <a:cubicBezTo>
                        <a:pt x="31" y="2"/>
                        <a:pt x="41" y="0"/>
                        <a:pt x="48" y="4"/>
                      </a:cubicBezTo>
                      <a:cubicBezTo>
                        <a:pt x="55" y="9"/>
                        <a:pt x="57" y="18"/>
                        <a:pt x="53" y="25"/>
                      </a:cubicBezTo>
                      <a:close/>
                      <a:moveTo>
                        <a:pt x="11" y="48"/>
                      </a:moveTo>
                      <a:cubicBezTo>
                        <a:pt x="8" y="52"/>
                        <a:pt x="9" y="57"/>
                        <a:pt x="13" y="59"/>
                      </a:cubicBezTo>
                      <a:cubicBezTo>
                        <a:pt x="17" y="62"/>
                        <a:pt x="22" y="61"/>
                        <a:pt x="25" y="57"/>
                      </a:cubicBezTo>
                      <a:cubicBezTo>
                        <a:pt x="47" y="22"/>
                        <a:pt x="47" y="22"/>
                        <a:pt x="47" y="22"/>
                      </a:cubicBezTo>
                      <a:cubicBezTo>
                        <a:pt x="49" y="18"/>
                        <a:pt x="48" y="13"/>
                        <a:pt x="44" y="10"/>
                      </a:cubicBezTo>
                      <a:cubicBezTo>
                        <a:pt x="40" y="8"/>
                        <a:pt x="35" y="9"/>
                        <a:pt x="33" y="13"/>
                      </a:cubicBezTo>
                      <a:lnTo>
                        <a:pt x="11" y="48"/>
                      </a:lnTo>
                      <a:close/>
                    </a:path>
                  </a:pathLst>
                </a:custGeom>
                <a:solidFill>
                  <a:srgbClr val="002CBA"/>
                </a:solidFill>
                <a:ln>
                  <a:noFill/>
                </a:ln>
              </p:spPr>
              <p:txBody>
                <a:bodyPr vert="horz" wrap="square" lIns="68580" tIns="34290" rIns="68580" bIns="34290" numCol="1" anchor="t" anchorCtr="0" compatLnSpc="1">
                  <a:prstTxWarp prst="textNoShape">
                    <a:avLst/>
                  </a:prstTxWarp>
                </a:bodyPr>
                <a:lstStyle/>
                <a:p>
                  <a:pPr defTabSz="685800">
                    <a:defRPr/>
                  </a:pPr>
                  <a:endParaRPr lang="en-US" sz="1350" kern="0">
                    <a:solidFill>
                      <a:srgbClr val="3F3F3F"/>
                    </a:solidFill>
                    <a:latin typeface="Lato Light"/>
                  </a:endParaRPr>
                </a:p>
              </p:txBody>
            </p:sp>
            <p:sp>
              <p:nvSpPr>
                <p:cNvPr id="72" name="Freeform 10"/>
                <p:cNvSpPr>
                  <a:spLocks/>
                </p:cNvSpPr>
                <p:nvPr/>
              </p:nvSpPr>
              <p:spPr bwMode="auto">
                <a:xfrm>
                  <a:off x="3595688" y="4773613"/>
                  <a:ext cx="327025" cy="498475"/>
                </a:xfrm>
                <a:custGeom>
                  <a:avLst/>
                  <a:gdLst>
                    <a:gd name="T0" fmla="*/ 41 w 42"/>
                    <a:gd name="T1" fmla="*/ 6 h 64"/>
                    <a:gd name="T2" fmla="*/ 7 w 42"/>
                    <a:gd name="T3" fmla="*/ 61 h 64"/>
                    <a:gd name="T4" fmla="*/ 2 w 42"/>
                    <a:gd name="T5" fmla="*/ 63 h 64"/>
                    <a:gd name="T6" fmla="*/ 1 w 42"/>
                    <a:gd name="T7" fmla="*/ 58 h 64"/>
                    <a:gd name="T8" fmla="*/ 35 w 42"/>
                    <a:gd name="T9" fmla="*/ 2 h 64"/>
                    <a:gd name="T10" fmla="*/ 40 w 42"/>
                    <a:gd name="T11" fmla="*/ 1 h 64"/>
                    <a:gd name="T12" fmla="*/ 41 w 42"/>
                    <a:gd name="T13" fmla="*/ 6 h 64"/>
                  </a:gdLst>
                  <a:ahLst/>
                  <a:cxnLst>
                    <a:cxn ang="0">
                      <a:pos x="T0" y="T1"/>
                    </a:cxn>
                    <a:cxn ang="0">
                      <a:pos x="T2" y="T3"/>
                    </a:cxn>
                    <a:cxn ang="0">
                      <a:pos x="T4" y="T5"/>
                    </a:cxn>
                    <a:cxn ang="0">
                      <a:pos x="T6" y="T7"/>
                    </a:cxn>
                    <a:cxn ang="0">
                      <a:pos x="T8" y="T9"/>
                    </a:cxn>
                    <a:cxn ang="0">
                      <a:pos x="T10" y="T11"/>
                    </a:cxn>
                    <a:cxn ang="0">
                      <a:pos x="T12" y="T13"/>
                    </a:cxn>
                  </a:cxnLst>
                  <a:rect l="0" t="0" r="r" b="b"/>
                  <a:pathLst>
                    <a:path w="42" h="64">
                      <a:moveTo>
                        <a:pt x="41" y="6"/>
                      </a:moveTo>
                      <a:cubicBezTo>
                        <a:pt x="7" y="61"/>
                        <a:pt x="7" y="61"/>
                        <a:pt x="7" y="61"/>
                      </a:cubicBezTo>
                      <a:cubicBezTo>
                        <a:pt x="6" y="63"/>
                        <a:pt x="3" y="64"/>
                        <a:pt x="2" y="63"/>
                      </a:cubicBezTo>
                      <a:cubicBezTo>
                        <a:pt x="0" y="61"/>
                        <a:pt x="0" y="59"/>
                        <a:pt x="1" y="58"/>
                      </a:cubicBezTo>
                      <a:cubicBezTo>
                        <a:pt x="35" y="2"/>
                        <a:pt x="35" y="2"/>
                        <a:pt x="35" y="2"/>
                      </a:cubicBezTo>
                      <a:cubicBezTo>
                        <a:pt x="36" y="1"/>
                        <a:pt x="39" y="0"/>
                        <a:pt x="40" y="1"/>
                      </a:cubicBezTo>
                      <a:cubicBezTo>
                        <a:pt x="42" y="2"/>
                        <a:pt x="42" y="5"/>
                        <a:pt x="41" y="6"/>
                      </a:cubicBezTo>
                      <a:close/>
                    </a:path>
                  </a:pathLst>
                </a:custGeom>
                <a:solidFill>
                  <a:srgbClr val="002CBA"/>
                </a:solidFill>
                <a:ln>
                  <a:noFill/>
                </a:ln>
              </p:spPr>
              <p:txBody>
                <a:bodyPr vert="horz" wrap="square" lIns="68580" tIns="34290" rIns="68580" bIns="34290" numCol="1" anchor="t" anchorCtr="0" compatLnSpc="1">
                  <a:prstTxWarp prst="textNoShape">
                    <a:avLst/>
                  </a:prstTxWarp>
                </a:bodyPr>
                <a:lstStyle/>
                <a:p>
                  <a:pPr defTabSz="685800">
                    <a:defRPr/>
                  </a:pPr>
                  <a:endParaRPr lang="en-US" sz="1350" kern="0">
                    <a:solidFill>
                      <a:srgbClr val="3F3F3F"/>
                    </a:solidFill>
                    <a:latin typeface="Lato Light"/>
                  </a:endParaRPr>
                </a:p>
              </p:txBody>
            </p:sp>
            <p:sp>
              <p:nvSpPr>
                <p:cNvPr id="73" name="Freeform 11"/>
                <p:cNvSpPr>
                  <a:spLocks noEditPoints="1"/>
                </p:cNvSpPr>
                <p:nvPr/>
              </p:nvSpPr>
              <p:spPr bwMode="auto">
                <a:xfrm>
                  <a:off x="4241801" y="3644900"/>
                  <a:ext cx="442913" cy="544512"/>
                </a:xfrm>
                <a:custGeom>
                  <a:avLst/>
                  <a:gdLst>
                    <a:gd name="T0" fmla="*/ 53 w 57"/>
                    <a:gd name="T1" fmla="*/ 26 h 70"/>
                    <a:gd name="T2" fmla="*/ 31 w 57"/>
                    <a:gd name="T3" fmla="*/ 61 h 70"/>
                    <a:gd name="T4" fmla="*/ 9 w 57"/>
                    <a:gd name="T5" fmla="*/ 66 h 70"/>
                    <a:gd name="T6" fmla="*/ 5 w 57"/>
                    <a:gd name="T7" fmla="*/ 45 h 70"/>
                    <a:gd name="T8" fmla="*/ 27 w 57"/>
                    <a:gd name="T9" fmla="*/ 9 h 70"/>
                    <a:gd name="T10" fmla="*/ 48 w 57"/>
                    <a:gd name="T11" fmla="*/ 5 h 70"/>
                    <a:gd name="T12" fmla="*/ 53 w 57"/>
                    <a:gd name="T13" fmla="*/ 26 h 70"/>
                    <a:gd name="T14" fmla="*/ 11 w 57"/>
                    <a:gd name="T15" fmla="*/ 49 h 70"/>
                    <a:gd name="T16" fmla="*/ 13 w 57"/>
                    <a:gd name="T17" fmla="*/ 60 h 70"/>
                    <a:gd name="T18" fmla="*/ 25 w 57"/>
                    <a:gd name="T19" fmla="*/ 57 h 70"/>
                    <a:gd name="T20" fmla="*/ 47 w 57"/>
                    <a:gd name="T21" fmla="*/ 22 h 70"/>
                    <a:gd name="T22" fmla="*/ 44 w 57"/>
                    <a:gd name="T23" fmla="*/ 11 h 70"/>
                    <a:gd name="T24" fmla="*/ 33 w 57"/>
                    <a:gd name="T25" fmla="*/ 13 h 70"/>
                    <a:gd name="T26" fmla="*/ 11 w 57"/>
                    <a:gd name="T27" fmla="*/ 49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7" h="70">
                      <a:moveTo>
                        <a:pt x="53" y="26"/>
                      </a:moveTo>
                      <a:cubicBezTo>
                        <a:pt x="31" y="61"/>
                        <a:pt x="31" y="61"/>
                        <a:pt x="31" y="61"/>
                      </a:cubicBezTo>
                      <a:cubicBezTo>
                        <a:pt x="26" y="68"/>
                        <a:pt x="17" y="70"/>
                        <a:pt x="9" y="66"/>
                      </a:cubicBezTo>
                      <a:cubicBezTo>
                        <a:pt x="2" y="61"/>
                        <a:pt x="0" y="52"/>
                        <a:pt x="5" y="45"/>
                      </a:cubicBezTo>
                      <a:cubicBezTo>
                        <a:pt x="27" y="9"/>
                        <a:pt x="27" y="9"/>
                        <a:pt x="27" y="9"/>
                      </a:cubicBezTo>
                      <a:cubicBezTo>
                        <a:pt x="31" y="2"/>
                        <a:pt x="41" y="0"/>
                        <a:pt x="48" y="5"/>
                      </a:cubicBezTo>
                      <a:cubicBezTo>
                        <a:pt x="55" y="9"/>
                        <a:pt x="57" y="19"/>
                        <a:pt x="53" y="26"/>
                      </a:cubicBezTo>
                      <a:close/>
                      <a:moveTo>
                        <a:pt x="11" y="49"/>
                      </a:moveTo>
                      <a:cubicBezTo>
                        <a:pt x="8" y="52"/>
                        <a:pt x="9" y="58"/>
                        <a:pt x="13" y="60"/>
                      </a:cubicBezTo>
                      <a:cubicBezTo>
                        <a:pt x="17" y="62"/>
                        <a:pt x="22" y="61"/>
                        <a:pt x="25" y="57"/>
                      </a:cubicBezTo>
                      <a:cubicBezTo>
                        <a:pt x="47" y="22"/>
                        <a:pt x="47" y="22"/>
                        <a:pt x="47" y="22"/>
                      </a:cubicBezTo>
                      <a:cubicBezTo>
                        <a:pt x="49" y="18"/>
                        <a:pt x="48" y="13"/>
                        <a:pt x="44" y="11"/>
                      </a:cubicBezTo>
                      <a:cubicBezTo>
                        <a:pt x="40" y="8"/>
                        <a:pt x="35" y="9"/>
                        <a:pt x="33" y="13"/>
                      </a:cubicBezTo>
                      <a:lnTo>
                        <a:pt x="11" y="49"/>
                      </a:lnTo>
                      <a:close/>
                    </a:path>
                  </a:pathLst>
                </a:custGeom>
                <a:solidFill>
                  <a:srgbClr val="002CBA"/>
                </a:solidFill>
                <a:ln>
                  <a:noFill/>
                </a:ln>
              </p:spPr>
              <p:txBody>
                <a:bodyPr vert="horz" wrap="square" lIns="68580" tIns="34290" rIns="68580" bIns="34290" numCol="1" anchor="t" anchorCtr="0" compatLnSpc="1">
                  <a:prstTxWarp prst="textNoShape">
                    <a:avLst/>
                  </a:prstTxWarp>
                </a:bodyPr>
                <a:lstStyle/>
                <a:p>
                  <a:pPr defTabSz="685800">
                    <a:defRPr/>
                  </a:pPr>
                  <a:endParaRPr lang="en-US" sz="1350" kern="0">
                    <a:solidFill>
                      <a:srgbClr val="3F3F3F"/>
                    </a:solidFill>
                    <a:latin typeface="Lato Light"/>
                  </a:endParaRPr>
                </a:p>
              </p:txBody>
            </p:sp>
            <p:sp>
              <p:nvSpPr>
                <p:cNvPr id="78" name="Freeform 16"/>
                <p:cNvSpPr>
                  <a:spLocks/>
                </p:cNvSpPr>
                <p:nvPr/>
              </p:nvSpPr>
              <p:spPr bwMode="auto">
                <a:xfrm>
                  <a:off x="4046538" y="4408488"/>
                  <a:ext cx="109538" cy="139700"/>
                </a:xfrm>
                <a:custGeom>
                  <a:avLst/>
                  <a:gdLst>
                    <a:gd name="T0" fmla="*/ 9 w 14"/>
                    <a:gd name="T1" fmla="*/ 0 h 18"/>
                    <a:gd name="T2" fmla="*/ 1 w 14"/>
                    <a:gd name="T3" fmla="*/ 12 h 18"/>
                    <a:gd name="T4" fmla="*/ 2 w 14"/>
                    <a:gd name="T5" fmla="*/ 17 h 18"/>
                    <a:gd name="T6" fmla="*/ 7 w 14"/>
                    <a:gd name="T7" fmla="*/ 16 h 18"/>
                    <a:gd name="T8" fmla="*/ 14 w 14"/>
                    <a:gd name="T9" fmla="*/ 5 h 18"/>
                    <a:gd name="T10" fmla="*/ 9 w 14"/>
                    <a:gd name="T11" fmla="*/ 0 h 18"/>
                  </a:gdLst>
                  <a:ahLst/>
                  <a:cxnLst>
                    <a:cxn ang="0">
                      <a:pos x="T0" y="T1"/>
                    </a:cxn>
                    <a:cxn ang="0">
                      <a:pos x="T2" y="T3"/>
                    </a:cxn>
                    <a:cxn ang="0">
                      <a:pos x="T4" y="T5"/>
                    </a:cxn>
                    <a:cxn ang="0">
                      <a:pos x="T6" y="T7"/>
                    </a:cxn>
                    <a:cxn ang="0">
                      <a:pos x="T8" y="T9"/>
                    </a:cxn>
                    <a:cxn ang="0">
                      <a:pos x="T10" y="T11"/>
                    </a:cxn>
                  </a:cxnLst>
                  <a:rect l="0" t="0" r="r" b="b"/>
                  <a:pathLst>
                    <a:path w="14" h="18">
                      <a:moveTo>
                        <a:pt x="9" y="0"/>
                      </a:moveTo>
                      <a:cubicBezTo>
                        <a:pt x="1" y="12"/>
                        <a:pt x="1" y="12"/>
                        <a:pt x="1" y="12"/>
                      </a:cubicBezTo>
                      <a:cubicBezTo>
                        <a:pt x="0" y="13"/>
                        <a:pt x="1" y="16"/>
                        <a:pt x="2" y="17"/>
                      </a:cubicBezTo>
                      <a:cubicBezTo>
                        <a:pt x="4" y="18"/>
                        <a:pt x="6" y="17"/>
                        <a:pt x="7" y="16"/>
                      </a:cubicBezTo>
                      <a:cubicBezTo>
                        <a:pt x="14" y="5"/>
                        <a:pt x="14" y="5"/>
                        <a:pt x="14" y="5"/>
                      </a:cubicBezTo>
                      <a:lnTo>
                        <a:pt x="9" y="0"/>
                      </a:lnTo>
                      <a:close/>
                    </a:path>
                  </a:pathLst>
                </a:custGeom>
                <a:solidFill>
                  <a:srgbClr val="002CBA"/>
                </a:solidFill>
                <a:ln>
                  <a:noFill/>
                </a:ln>
              </p:spPr>
              <p:txBody>
                <a:bodyPr vert="horz" wrap="square" lIns="68580" tIns="34290" rIns="68580" bIns="34290" numCol="1" anchor="t" anchorCtr="0" compatLnSpc="1">
                  <a:prstTxWarp prst="textNoShape">
                    <a:avLst/>
                  </a:prstTxWarp>
                </a:bodyPr>
                <a:lstStyle/>
                <a:p>
                  <a:pPr defTabSz="685800">
                    <a:defRPr/>
                  </a:pPr>
                  <a:endParaRPr lang="en-US" sz="1350" kern="0">
                    <a:solidFill>
                      <a:srgbClr val="3F3F3F"/>
                    </a:solidFill>
                    <a:latin typeface="Lato Light"/>
                  </a:endParaRPr>
                </a:p>
              </p:txBody>
            </p:sp>
            <p:sp>
              <p:nvSpPr>
                <p:cNvPr id="79" name="Freeform 17"/>
                <p:cNvSpPr>
                  <a:spLocks/>
                </p:cNvSpPr>
                <p:nvPr/>
              </p:nvSpPr>
              <p:spPr bwMode="auto">
                <a:xfrm>
                  <a:off x="4248151" y="4049713"/>
                  <a:ext cx="133350" cy="163512"/>
                </a:xfrm>
                <a:custGeom>
                  <a:avLst/>
                  <a:gdLst>
                    <a:gd name="T0" fmla="*/ 6 w 17"/>
                    <a:gd name="T1" fmla="*/ 21 h 21"/>
                    <a:gd name="T2" fmla="*/ 7 w 17"/>
                    <a:gd name="T3" fmla="*/ 21 h 21"/>
                    <a:gd name="T4" fmla="*/ 16 w 17"/>
                    <a:gd name="T5" fmla="*/ 6 h 21"/>
                    <a:gd name="T6" fmla="*/ 15 w 17"/>
                    <a:gd name="T7" fmla="*/ 1 h 21"/>
                    <a:gd name="T8" fmla="*/ 10 w 17"/>
                    <a:gd name="T9" fmla="*/ 3 h 21"/>
                    <a:gd name="T10" fmla="*/ 0 w 17"/>
                    <a:gd name="T11" fmla="*/ 18 h 21"/>
                    <a:gd name="T12" fmla="*/ 6 w 17"/>
                    <a:gd name="T13" fmla="*/ 21 h 21"/>
                  </a:gdLst>
                  <a:ahLst/>
                  <a:cxnLst>
                    <a:cxn ang="0">
                      <a:pos x="T0" y="T1"/>
                    </a:cxn>
                    <a:cxn ang="0">
                      <a:pos x="T2" y="T3"/>
                    </a:cxn>
                    <a:cxn ang="0">
                      <a:pos x="T4" y="T5"/>
                    </a:cxn>
                    <a:cxn ang="0">
                      <a:pos x="T6" y="T7"/>
                    </a:cxn>
                    <a:cxn ang="0">
                      <a:pos x="T8" y="T9"/>
                    </a:cxn>
                    <a:cxn ang="0">
                      <a:pos x="T10" y="T11"/>
                    </a:cxn>
                    <a:cxn ang="0">
                      <a:pos x="T12" y="T13"/>
                    </a:cxn>
                  </a:cxnLst>
                  <a:rect l="0" t="0" r="r" b="b"/>
                  <a:pathLst>
                    <a:path w="17" h="21">
                      <a:moveTo>
                        <a:pt x="6" y="21"/>
                      </a:moveTo>
                      <a:cubicBezTo>
                        <a:pt x="7" y="21"/>
                        <a:pt x="7" y="21"/>
                        <a:pt x="7" y="21"/>
                      </a:cubicBezTo>
                      <a:cubicBezTo>
                        <a:pt x="16" y="6"/>
                        <a:pt x="16" y="6"/>
                        <a:pt x="16" y="6"/>
                      </a:cubicBezTo>
                      <a:cubicBezTo>
                        <a:pt x="17" y="5"/>
                        <a:pt x="17" y="2"/>
                        <a:pt x="15" y="1"/>
                      </a:cubicBezTo>
                      <a:cubicBezTo>
                        <a:pt x="13" y="0"/>
                        <a:pt x="11" y="1"/>
                        <a:pt x="10" y="3"/>
                      </a:cubicBezTo>
                      <a:cubicBezTo>
                        <a:pt x="0" y="18"/>
                        <a:pt x="0" y="18"/>
                        <a:pt x="0" y="18"/>
                      </a:cubicBezTo>
                      <a:lnTo>
                        <a:pt x="6" y="21"/>
                      </a:lnTo>
                      <a:close/>
                    </a:path>
                  </a:pathLst>
                </a:custGeom>
                <a:solidFill>
                  <a:srgbClr val="002CBA"/>
                </a:solidFill>
                <a:ln>
                  <a:noFill/>
                </a:ln>
              </p:spPr>
              <p:txBody>
                <a:bodyPr vert="horz" wrap="square" lIns="68580" tIns="34290" rIns="68580" bIns="34290" numCol="1" anchor="t" anchorCtr="0" compatLnSpc="1">
                  <a:prstTxWarp prst="textNoShape">
                    <a:avLst/>
                  </a:prstTxWarp>
                </a:bodyPr>
                <a:lstStyle/>
                <a:p>
                  <a:pPr defTabSz="685800">
                    <a:defRPr/>
                  </a:pPr>
                  <a:endParaRPr lang="en-US" sz="1350" kern="0">
                    <a:solidFill>
                      <a:srgbClr val="3F3F3F"/>
                    </a:solidFill>
                    <a:latin typeface="Lato Light"/>
                  </a:endParaRPr>
                </a:p>
              </p:txBody>
            </p:sp>
            <p:sp>
              <p:nvSpPr>
                <p:cNvPr id="80" name="Freeform 31"/>
                <p:cNvSpPr>
                  <a:spLocks/>
                </p:cNvSpPr>
                <p:nvPr/>
              </p:nvSpPr>
              <p:spPr bwMode="auto">
                <a:xfrm>
                  <a:off x="4427538" y="3341688"/>
                  <a:ext cx="349250" cy="420687"/>
                </a:xfrm>
                <a:custGeom>
                  <a:avLst/>
                  <a:gdLst>
                    <a:gd name="T0" fmla="*/ 152 w 220"/>
                    <a:gd name="T1" fmla="*/ 265 h 265"/>
                    <a:gd name="T2" fmla="*/ 0 w 220"/>
                    <a:gd name="T3" fmla="*/ 221 h 265"/>
                    <a:gd name="T4" fmla="*/ 69 w 220"/>
                    <a:gd name="T5" fmla="*/ 0 h 265"/>
                    <a:gd name="T6" fmla="*/ 220 w 220"/>
                    <a:gd name="T7" fmla="*/ 44 h 265"/>
                    <a:gd name="T8" fmla="*/ 152 w 220"/>
                    <a:gd name="T9" fmla="*/ 265 h 265"/>
                  </a:gdLst>
                  <a:ahLst/>
                  <a:cxnLst>
                    <a:cxn ang="0">
                      <a:pos x="T0" y="T1"/>
                    </a:cxn>
                    <a:cxn ang="0">
                      <a:pos x="T2" y="T3"/>
                    </a:cxn>
                    <a:cxn ang="0">
                      <a:pos x="T4" y="T5"/>
                    </a:cxn>
                    <a:cxn ang="0">
                      <a:pos x="T6" y="T7"/>
                    </a:cxn>
                    <a:cxn ang="0">
                      <a:pos x="T8" y="T9"/>
                    </a:cxn>
                  </a:cxnLst>
                  <a:rect l="0" t="0" r="r" b="b"/>
                  <a:pathLst>
                    <a:path w="220" h="265">
                      <a:moveTo>
                        <a:pt x="152" y="265"/>
                      </a:moveTo>
                      <a:lnTo>
                        <a:pt x="0" y="221"/>
                      </a:lnTo>
                      <a:lnTo>
                        <a:pt x="69" y="0"/>
                      </a:lnTo>
                      <a:lnTo>
                        <a:pt x="220" y="44"/>
                      </a:lnTo>
                      <a:lnTo>
                        <a:pt x="152" y="265"/>
                      </a:lnTo>
                      <a:close/>
                    </a:path>
                  </a:pathLst>
                </a:custGeom>
                <a:solidFill>
                  <a:srgbClr val="002CBA"/>
                </a:solidFill>
                <a:ln>
                  <a:noFill/>
                </a:ln>
              </p:spPr>
              <p:txBody>
                <a:bodyPr vert="horz" wrap="square" lIns="68580" tIns="34290" rIns="68580" bIns="34290" numCol="1" anchor="t" anchorCtr="0" compatLnSpc="1">
                  <a:prstTxWarp prst="textNoShape">
                    <a:avLst/>
                  </a:prstTxWarp>
                </a:bodyPr>
                <a:lstStyle/>
                <a:p>
                  <a:pPr defTabSz="685800">
                    <a:defRPr/>
                  </a:pPr>
                  <a:endParaRPr lang="en-US" sz="1350" kern="0">
                    <a:solidFill>
                      <a:srgbClr val="3F3F3F"/>
                    </a:solidFill>
                    <a:latin typeface="Lato Light"/>
                  </a:endParaRPr>
                </a:p>
              </p:txBody>
            </p:sp>
            <p:grpSp>
              <p:nvGrpSpPr>
                <p:cNvPr id="81" name="Group 80"/>
                <p:cNvGrpSpPr/>
                <p:nvPr/>
              </p:nvGrpSpPr>
              <p:grpSpPr>
                <a:xfrm>
                  <a:off x="1060407" y="4380072"/>
                  <a:ext cx="2706732" cy="1420661"/>
                  <a:chOff x="1060407" y="4380072"/>
                  <a:chExt cx="2706732" cy="1420661"/>
                </a:xfrm>
                <a:effectLst>
                  <a:outerShdw blurRad="76200" dir="18900000" sy="23000" kx="-1200000" algn="bl" rotWithShape="0">
                    <a:prstClr val="black">
                      <a:alpha val="20000"/>
                    </a:prstClr>
                  </a:outerShdw>
                </a:effectLst>
              </p:grpSpPr>
              <p:sp>
                <p:nvSpPr>
                  <p:cNvPr id="82" name="Freeform 8"/>
                  <p:cNvSpPr>
                    <a:spLocks noEditPoints="1"/>
                  </p:cNvSpPr>
                  <p:nvPr/>
                </p:nvSpPr>
                <p:spPr bwMode="auto">
                  <a:xfrm>
                    <a:off x="3324226" y="5092700"/>
                    <a:ext cx="442913" cy="544512"/>
                  </a:xfrm>
                  <a:custGeom>
                    <a:avLst/>
                    <a:gdLst>
                      <a:gd name="T0" fmla="*/ 52 w 57"/>
                      <a:gd name="T1" fmla="*/ 26 h 70"/>
                      <a:gd name="T2" fmla="*/ 30 w 57"/>
                      <a:gd name="T3" fmla="*/ 61 h 70"/>
                      <a:gd name="T4" fmla="*/ 9 w 57"/>
                      <a:gd name="T5" fmla="*/ 66 h 70"/>
                      <a:gd name="T6" fmla="*/ 4 w 57"/>
                      <a:gd name="T7" fmla="*/ 45 h 70"/>
                      <a:gd name="T8" fmla="*/ 26 w 57"/>
                      <a:gd name="T9" fmla="*/ 9 h 70"/>
                      <a:gd name="T10" fmla="*/ 48 w 57"/>
                      <a:gd name="T11" fmla="*/ 4 h 70"/>
                      <a:gd name="T12" fmla="*/ 52 w 57"/>
                      <a:gd name="T13" fmla="*/ 26 h 70"/>
                      <a:gd name="T14" fmla="*/ 10 w 57"/>
                      <a:gd name="T15" fmla="*/ 48 h 70"/>
                      <a:gd name="T16" fmla="*/ 13 w 57"/>
                      <a:gd name="T17" fmla="*/ 60 h 70"/>
                      <a:gd name="T18" fmla="*/ 24 w 57"/>
                      <a:gd name="T19" fmla="*/ 57 h 70"/>
                      <a:gd name="T20" fmla="*/ 46 w 57"/>
                      <a:gd name="T21" fmla="*/ 22 h 70"/>
                      <a:gd name="T22" fmla="*/ 44 w 57"/>
                      <a:gd name="T23" fmla="*/ 10 h 70"/>
                      <a:gd name="T24" fmla="*/ 32 w 57"/>
                      <a:gd name="T25" fmla="*/ 13 h 70"/>
                      <a:gd name="T26" fmla="*/ 10 w 57"/>
                      <a:gd name="T27" fmla="*/ 48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7" h="70">
                        <a:moveTo>
                          <a:pt x="52" y="26"/>
                        </a:moveTo>
                        <a:cubicBezTo>
                          <a:pt x="30" y="61"/>
                          <a:pt x="30" y="61"/>
                          <a:pt x="30" y="61"/>
                        </a:cubicBezTo>
                        <a:cubicBezTo>
                          <a:pt x="26" y="68"/>
                          <a:pt x="16" y="70"/>
                          <a:pt x="9" y="66"/>
                        </a:cubicBezTo>
                        <a:cubicBezTo>
                          <a:pt x="2" y="61"/>
                          <a:pt x="0" y="52"/>
                          <a:pt x="4" y="45"/>
                        </a:cubicBezTo>
                        <a:cubicBezTo>
                          <a:pt x="26" y="9"/>
                          <a:pt x="26" y="9"/>
                          <a:pt x="26" y="9"/>
                        </a:cubicBezTo>
                        <a:cubicBezTo>
                          <a:pt x="31" y="2"/>
                          <a:pt x="40" y="0"/>
                          <a:pt x="48" y="4"/>
                        </a:cubicBezTo>
                        <a:cubicBezTo>
                          <a:pt x="55" y="9"/>
                          <a:pt x="57" y="18"/>
                          <a:pt x="52" y="26"/>
                        </a:cubicBezTo>
                        <a:close/>
                        <a:moveTo>
                          <a:pt x="10" y="48"/>
                        </a:moveTo>
                        <a:cubicBezTo>
                          <a:pt x="8" y="52"/>
                          <a:pt x="9" y="57"/>
                          <a:pt x="13" y="60"/>
                        </a:cubicBezTo>
                        <a:cubicBezTo>
                          <a:pt x="17" y="62"/>
                          <a:pt x="22" y="61"/>
                          <a:pt x="24" y="57"/>
                        </a:cubicBezTo>
                        <a:cubicBezTo>
                          <a:pt x="46" y="22"/>
                          <a:pt x="46" y="22"/>
                          <a:pt x="46" y="22"/>
                        </a:cubicBezTo>
                        <a:cubicBezTo>
                          <a:pt x="49" y="18"/>
                          <a:pt x="48" y="13"/>
                          <a:pt x="44" y="10"/>
                        </a:cubicBezTo>
                        <a:cubicBezTo>
                          <a:pt x="40" y="8"/>
                          <a:pt x="35" y="9"/>
                          <a:pt x="32" y="13"/>
                        </a:cubicBezTo>
                        <a:lnTo>
                          <a:pt x="10" y="48"/>
                        </a:lnTo>
                        <a:close/>
                      </a:path>
                    </a:pathLst>
                  </a:custGeom>
                  <a:solidFill>
                    <a:srgbClr val="002CBA"/>
                  </a:solidFill>
                  <a:ln>
                    <a:noFill/>
                  </a:ln>
                </p:spPr>
                <p:txBody>
                  <a:bodyPr vert="horz" wrap="square" lIns="68580" tIns="34290" rIns="68580" bIns="34290" numCol="1" anchor="t" anchorCtr="0" compatLnSpc="1">
                    <a:prstTxWarp prst="textNoShape">
                      <a:avLst/>
                    </a:prstTxWarp>
                  </a:bodyPr>
                  <a:lstStyle/>
                  <a:p>
                    <a:pPr defTabSz="685800">
                      <a:defRPr/>
                    </a:pPr>
                    <a:endParaRPr lang="en-US" sz="1350" kern="0">
                      <a:solidFill>
                        <a:srgbClr val="3F3F3F"/>
                      </a:solidFill>
                      <a:latin typeface="Lato Light"/>
                    </a:endParaRPr>
                  </a:p>
                </p:txBody>
              </p:sp>
              <p:grpSp>
                <p:nvGrpSpPr>
                  <p:cNvPr id="83" name="Group 82"/>
                  <p:cNvGrpSpPr/>
                  <p:nvPr/>
                </p:nvGrpSpPr>
                <p:grpSpPr>
                  <a:xfrm>
                    <a:off x="1060407" y="4380072"/>
                    <a:ext cx="2343734" cy="1420661"/>
                    <a:chOff x="1060407" y="4380072"/>
                    <a:chExt cx="2343734" cy="1420661"/>
                  </a:xfrm>
                  <a:effectLst/>
                </p:grpSpPr>
                <p:grpSp>
                  <p:nvGrpSpPr>
                    <p:cNvPr id="84" name="Group 83"/>
                    <p:cNvGrpSpPr/>
                    <p:nvPr/>
                  </p:nvGrpSpPr>
                  <p:grpSpPr>
                    <a:xfrm rot="20188435">
                      <a:off x="2244524" y="5100628"/>
                      <a:ext cx="1159617" cy="700105"/>
                      <a:chOff x="2320925" y="4859338"/>
                      <a:chExt cx="1159617" cy="700105"/>
                    </a:xfrm>
                  </p:grpSpPr>
                  <p:sp>
                    <p:nvSpPr>
                      <p:cNvPr id="86" name="Freeform 9"/>
                      <p:cNvSpPr>
                        <a:spLocks noEditPoints="1"/>
                      </p:cNvSpPr>
                      <p:nvPr/>
                    </p:nvSpPr>
                    <p:spPr bwMode="auto">
                      <a:xfrm rot="16200000">
                        <a:off x="2682875" y="4952365"/>
                        <a:ext cx="442913" cy="544512"/>
                      </a:xfrm>
                      <a:custGeom>
                        <a:avLst/>
                        <a:gdLst>
                          <a:gd name="T0" fmla="*/ 53 w 57"/>
                          <a:gd name="T1" fmla="*/ 25 h 70"/>
                          <a:gd name="T2" fmla="*/ 31 w 57"/>
                          <a:gd name="T3" fmla="*/ 61 h 70"/>
                          <a:gd name="T4" fmla="*/ 10 w 57"/>
                          <a:gd name="T5" fmla="*/ 65 h 70"/>
                          <a:gd name="T6" fmla="*/ 5 w 57"/>
                          <a:gd name="T7" fmla="*/ 44 h 70"/>
                          <a:gd name="T8" fmla="*/ 27 w 57"/>
                          <a:gd name="T9" fmla="*/ 9 h 70"/>
                          <a:gd name="T10" fmla="*/ 48 w 57"/>
                          <a:gd name="T11" fmla="*/ 4 h 70"/>
                          <a:gd name="T12" fmla="*/ 53 w 57"/>
                          <a:gd name="T13" fmla="*/ 25 h 70"/>
                          <a:gd name="T14" fmla="*/ 11 w 57"/>
                          <a:gd name="T15" fmla="*/ 48 h 70"/>
                          <a:gd name="T16" fmla="*/ 13 w 57"/>
                          <a:gd name="T17" fmla="*/ 59 h 70"/>
                          <a:gd name="T18" fmla="*/ 25 w 57"/>
                          <a:gd name="T19" fmla="*/ 57 h 70"/>
                          <a:gd name="T20" fmla="*/ 47 w 57"/>
                          <a:gd name="T21" fmla="*/ 22 h 70"/>
                          <a:gd name="T22" fmla="*/ 44 w 57"/>
                          <a:gd name="T23" fmla="*/ 10 h 70"/>
                          <a:gd name="T24" fmla="*/ 33 w 57"/>
                          <a:gd name="T25" fmla="*/ 13 h 70"/>
                          <a:gd name="T26" fmla="*/ 11 w 57"/>
                          <a:gd name="T27" fmla="*/ 48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7" h="70">
                            <a:moveTo>
                              <a:pt x="53" y="25"/>
                            </a:moveTo>
                            <a:cubicBezTo>
                              <a:pt x="31" y="61"/>
                              <a:pt x="31" y="61"/>
                              <a:pt x="31" y="61"/>
                            </a:cubicBezTo>
                            <a:cubicBezTo>
                              <a:pt x="26" y="68"/>
                              <a:pt x="17" y="70"/>
                              <a:pt x="10" y="65"/>
                            </a:cubicBezTo>
                            <a:cubicBezTo>
                              <a:pt x="2" y="61"/>
                              <a:pt x="0" y="51"/>
                              <a:pt x="5" y="44"/>
                            </a:cubicBezTo>
                            <a:cubicBezTo>
                              <a:pt x="27" y="9"/>
                              <a:pt x="27" y="9"/>
                              <a:pt x="27" y="9"/>
                            </a:cubicBezTo>
                            <a:cubicBezTo>
                              <a:pt x="31" y="2"/>
                              <a:pt x="41" y="0"/>
                              <a:pt x="48" y="4"/>
                            </a:cubicBezTo>
                            <a:cubicBezTo>
                              <a:pt x="55" y="9"/>
                              <a:pt x="57" y="18"/>
                              <a:pt x="53" y="25"/>
                            </a:cubicBezTo>
                            <a:close/>
                            <a:moveTo>
                              <a:pt x="11" y="48"/>
                            </a:moveTo>
                            <a:cubicBezTo>
                              <a:pt x="8" y="52"/>
                              <a:pt x="9" y="57"/>
                              <a:pt x="13" y="59"/>
                            </a:cubicBezTo>
                            <a:cubicBezTo>
                              <a:pt x="17" y="62"/>
                              <a:pt x="22" y="61"/>
                              <a:pt x="25" y="57"/>
                            </a:cubicBezTo>
                            <a:cubicBezTo>
                              <a:pt x="47" y="22"/>
                              <a:pt x="47" y="22"/>
                              <a:pt x="47" y="22"/>
                            </a:cubicBezTo>
                            <a:cubicBezTo>
                              <a:pt x="49" y="18"/>
                              <a:pt x="48" y="13"/>
                              <a:pt x="44" y="10"/>
                            </a:cubicBezTo>
                            <a:cubicBezTo>
                              <a:pt x="40" y="8"/>
                              <a:pt x="35" y="9"/>
                              <a:pt x="33" y="13"/>
                            </a:cubicBezTo>
                            <a:lnTo>
                              <a:pt x="11" y="48"/>
                            </a:lnTo>
                            <a:close/>
                          </a:path>
                        </a:pathLst>
                      </a:custGeom>
                      <a:solidFill>
                        <a:srgbClr val="002CBA"/>
                      </a:solidFill>
                      <a:ln>
                        <a:noFill/>
                      </a:ln>
                    </p:spPr>
                    <p:txBody>
                      <a:bodyPr vert="horz" wrap="square" lIns="68580" tIns="34290" rIns="68580" bIns="34290" numCol="1" anchor="t" anchorCtr="0" compatLnSpc="1">
                        <a:prstTxWarp prst="textNoShape">
                          <a:avLst/>
                        </a:prstTxWarp>
                      </a:bodyPr>
                      <a:lstStyle/>
                      <a:p>
                        <a:pPr defTabSz="685800">
                          <a:defRPr/>
                        </a:pPr>
                        <a:endParaRPr lang="en-US" sz="1350" kern="0">
                          <a:solidFill>
                            <a:srgbClr val="3F3F3F"/>
                          </a:solidFill>
                          <a:latin typeface="Lato Light"/>
                        </a:endParaRPr>
                      </a:p>
                    </p:txBody>
                  </p:sp>
                  <p:sp>
                    <p:nvSpPr>
                      <p:cNvPr id="87" name="Freeform 10"/>
                      <p:cNvSpPr>
                        <a:spLocks/>
                      </p:cNvSpPr>
                      <p:nvPr/>
                    </p:nvSpPr>
                    <p:spPr bwMode="auto">
                      <a:xfrm rot="15647141">
                        <a:off x="3067792" y="5146693"/>
                        <a:ext cx="327025" cy="498475"/>
                      </a:xfrm>
                      <a:custGeom>
                        <a:avLst/>
                        <a:gdLst>
                          <a:gd name="T0" fmla="*/ 41 w 42"/>
                          <a:gd name="T1" fmla="*/ 6 h 64"/>
                          <a:gd name="T2" fmla="*/ 7 w 42"/>
                          <a:gd name="T3" fmla="*/ 61 h 64"/>
                          <a:gd name="T4" fmla="*/ 2 w 42"/>
                          <a:gd name="T5" fmla="*/ 63 h 64"/>
                          <a:gd name="T6" fmla="*/ 1 w 42"/>
                          <a:gd name="T7" fmla="*/ 58 h 64"/>
                          <a:gd name="T8" fmla="*/ 35 w 42"/>
                          <a:gd name="T9" fmla="*/ 2 h 64"/>
                          <a:gd name="T10" fmla="*/ 40 w 42"/>
                          <a:gd name="T11" fmla="*/ 1 h 64"/>
                          <a:gd name="T12" fmla="*/ 41 w 42"/>
                          <a:gd name="T13" fmla="*/ 6 h 64"/>
                        </a:gdLst>
                        <a:ahLst/>
                        <a:cxnLst>
                          <a:cxn ang="0">
                            <a:pos x="T0" y="T1"/>
                          </a:cxn>
                          <a:cxn ang="0">
                            <a:pos x="T2" y="T3"/>
                          </a:cxn>
                          <a:cxn ang="0">
                            <a:pos x="T4" y="T5"/>
                          </a:cxn>
                          <a:cxn ang="0">
                            <a:pos x="T6" y="T7"/>
                          </a:cxn>
                          <a:cxn ang="0">
                            <a:pos x="T8" y="T9"/>
                          </a:cxn>
                          <a:cxn ang="0">
                            <a:pos x="T10" y="T11"/>
                          </a:cxn>
                          <a:cxn ang="0">
                            <a:pos x="T12" y="T13"/>
                          </a:cxn>
                        </a:cxnLst>
                        <a:rect l="0" t="0" r="r" b="b"/>
                        <a:pathLst>
                          <a:path w="42" h="64">
                            <a:moveTo>
                              <a:pt x="41" y="6"/>
                            </a:moveTo>
                            <a:cubicBezTo>
                              <a:pt x="7" y="61"/>
                              <a:pt x="7" y="61"/>
                              <a:pt x="7" y="61"/>
                            </a:cubicBezTo>
                            <a:cubicBezTo>
                              <a:pt x="6" y="63"/>
                              <a:pt x="3" y="64"/>
                              <a:pt x="2" y="63"/>
                            </a:cubicBezTo>
                            <a:cubicBezTo>
                              <a:pt x="0" y="61"/>
                              <a:pt x="0" y="59"/>
                              <a:pt x="1" y="58"/>
                            </a:cubicBezTo>
                            <a:cubicBezTo>
                              <a:pt x="35" y="2"/>
                              <a:pt x="35" y="2"/>
                              <a:pt x="35" y="2"/>
                            </a:cubicBezTo>
                            <a:cubicBezTo>
                              <a:pt x="36" y="1"/>
                              <a:pt x="39" y="0"/>
                              <a:pt x="40" y="1"/>
                            </a:cubicBezTo>
                            <a:cubicBezTo>
                              <a:pt x="42" y="2"/>
                              <a:pt x="42" y="5"/>
                              <a:pt x="41" y="6"/>
                            </a:cubicBezTo>
                            <a:close/>
                          </a:path>
                        </a:pathLst>
                      </a:custGeom>
                      <a:solidFill>
                        <a:srgbClr val="002CBA"/>
                      </a:solidFill>
                      <a:ln>
                        <a:noFill/>
                      </a:ln>
                    </p:spPr>
                    <p:txBody>
                      <a:bodyPr vert="horz" wrap="square" lIns="68580" tIns="34290" rIns="68580" bIns="34290" numCol="1" anchor="t" anchorCtr="0" compatLnSpc="1">
                        <a:prstTxWarp prst="textNoShape">
                          <a:avLst/>
                        </a:prstTxWarp>
                      </a:bodyPr>
                      <a:lstStyle/>
                      <a:p>
                        <a:pPr defTabSz="685800">
                          <a:defRPr/>
                        </a:pPr>
                        <a:endParaRPr lang="en-US" sz="1350" kern="0">
                          <a:solidFill>
                            <a:srgbClr val="3F3F3F"/>
                          </a:solidFill>
                          <a:latin typeface="Lato Light"/>
                        </a:endParaRPr>
                      </a:p>
                    </p:txBody>
                  </p:sp>
                  <p:sp>
                    <p:nvSpPr>
                      <p:cNvPr id="88" name="Freeform 10"/>
                      <p:cNvSpPr>
                        <a:spLocks/>
                      </p:cNvSpPr>
                      <p:nvPr/>
                    </p:nvSpPr>
                    <p:spPr bwMode="auto">
                      <a:xfrm rot="16200000">
                        <a:off x="2406650" y="4773613"/>
                        <a:ext cx="327025" cy="498475"/>
                      </a:xfrm>
                      <a:custGeom>
                        <a:avLst/>
                        <a:gdLst>
                          <a:gd name="T0" fmla="*/ 41 w 42"/>
                          <a:gd name="T1" fmla="*/ 6 h 64"/>
                          <a:gd name="T2" fmla="*/ 7 w 42"/>
                          <a:gd name="T3" fmla="*/ 61 h 64"/>
                          <a:gd name="T4" fmla="*/ 2 w 42"/>
                          <a:gd name="T5" fmla="*/ 63 h 64"/>
                          <a:gd name="T6" fmla="*/ 1 w 42"/>
                          <a:gd name="T7" fmla="*/ 58 h 64"/>
                          <a:gd name="T8" fmla="*/ 35 w 42"/>
                          <a:gd name="T9" fmla="*/ 2 h 64"/>
                          <a:gd name="T10" fmla="*/ 40 w 42"/>
                          <a:gd name="T11" fmla="*/ 1 h 64"/>
                          <a:gd name="T12" fmla="*/ 41 w 42"/>
                          <a:gd name="T13" fmla="*/ 6 h 64"/>
                        </a:gdLst>
                        <a:ahLst/>
                        <a:cxnLst>
                          <a:cxn ang="0">
                            <a:pos x="T0" y="T1"/>
                          </a:cxn>
                          <a:cxn ang="0">
                            <a:pos x="T2" y="T3"/>
                          </a:cxn>
                          <a:cxn ang="0">
                            <a:pos x="T4" y="T5"/>
                          </a:cxn>
                          <a:cxn ang="0">
                            <a:pos x="T6" y="T7"/>
                          </a:cxn>
                          <a:cxn ang="0">
                            <a:pos x="T8" y="T9"/>
                          </a:cxn>
                          <a:cxn ang="0">
                            <a:pos x="T10" y="T11"/>
                          </a:cxn>
                          <a:cxn ang="0">
                            <a:pos x="T12" y="T13"/>
                          </a:cxn>
                        </a:cxnLst>
                        <a:rect l="0" t="0" r="r" b="b"/>
                        <a:pathLst>
                          <a:path w="42" h="64">
                            <a:moveTo>
                              <a:pt x="41" y="6"/>
                            </a:moveTo>
                            <a:cubicBezTo>
                              <a:pt x="7" y="61"/>
                              <a:pt x="7" y="61"/>
                              <a:pt x="7" y="61"/>
                            </a:cubicBezTo>
                            <a:cubicBezTo>
                              <a:pt x="6" y="63"/>
                              <a:pt x="3" y="64"/>
                              <a:pt x="2" y="63"/>
                            </a:cubicBezTo>
                            <a:cubicBezTo>
                              <a:pt x="0" y="61"/>
                              <a:pt x="0" y="59"/>
                              <a:pt x="1" y="58"/>
                            </a:cubicBezTo>
                            <a:cubicBezTo>
                              <a:pt x="35" y="2"/>
                              <a:pt x="35" y="2"/>
                              <a:pt x="35" y="2"/>
                            </a:cubicBezTo>
                            <a:cubicBezTo>
                              <a:pt x="36" y="1"/>
                              <a:pt x="39" y="0"/>
                              <a:pt x="40" y="1"/>
                            </a:cubicBezTo>
                            <a:cubicBezTo>
                              <a:pt x="42" y="2"/>
                              <a:pt x="42" y="5"/>
                              <a:pt x="41" y="6"/>
                            </a:cubicBezTo>
                            <a:close/>
                          </a:path>
                        </a:pathLst>
                      </a:custGeom>
                      <a:solidFill>
                        <a:srgbClr val="002CBA"/>
                      </a:solidFill>
                      <a:ln>
                        <a:noFill/>
                      </a:ln>
                    </p:spPr>
                    <p:txBody>
                      <a:bodyPr vert="horz" wrap="square" lIns="68580" tIns="34290" rIns="68580" bIns="34290" numCol="1" anchor="t" anchorCtr="0" compatLnSpc="1">
                        <a:prstTxWarp prst="textNoShape">
                          <a:avLst/>
                        </a:prstTxWarp>
                      </a:bodyPr>
                      <a:lstStyle/>
                      <a:p>
                        <a:pPr defTabSz="685800">
                          <a:defRPr/>
                        </a:pPr>
                        <a:endParaRPr lang="en-US" sz="1350" kern="0">
                          <a:solidFill>
                            <a:srgbClr val="3F3F3F"/>
                          </a:solidFill>
                          <a:latin typeface="Lato Light"/>
                        </a:endParaRPr>
                      </a:p>
                    </p:txBody>
                  </p:sp>
                </p:grpSp>
                <p:sp>
                  <p:nvSpPr>
                    <p:cNvPr id="85" name="Oval 84"/>
                    <p:cNvSpPr/>
                    <p:nvPr/>
                  </p:nvSpPr>
                  <p:spPr>
                    <a:xfrm>
                      <a:off x="1060407" y="4380072"/>
                      <a:ext cx="1362074" cy="1362074"/>
                    </a:xfrm>
                    <a:prstGeom prst="ellipse">
                      <a:avLst/>
                    </a:prstGeom>
                    <a:solidFill>
                      <a:srgbClr val="002CBA"/>
                    </a:solidFill>
                    <a:ln w="12700" cap="flat" cmpd="sng" algn="ctr">
                      <a:noFill/>
                      <a:prstDash val="solid"/>
                      <a:miter lim="800000"/>
                    </a:ln>
                    <a:effectLst/>
                  </p:spPr>
                  <p:txBody>
                    <a:bodyPr rtlCol="0" anchor="ctr"/>
                    <a:lstStyle/>
                    <a:p>
                      <a:pPr algn="ctr" defTabSz="685800">
                        <a:defRPr/>
                      </a:pPr>
                      <a:endParaRPr lang="en-US" sz="1350" kern="0">
                        <a:solidFill>
                          <a:prstClr val="white"/>
                        </a:solidFill>
                        <a:latin typeface="Lato Light"/>
                      </a:endParaRPr>
                    </a:p>
                  </p:txBody>
                </p:sp>
              </p:grpSp>
            </p:grpSp>
          </p:grpSp>
          <p:sp>
            <p:nvSpPr>
              <p:cNvPr id="70" name="Freeform 69"/>
              <p:cNvSpPr/>
              <p:nvPr/>
            </p:nvSpPr>
            <p:spPr>
              <a:xfrm>
                <a:off x="1120775" y="4443413"/>
                <a:ext cx="885343" cy="834336"/>
              </a:xfrm>
              <a:custGeom>
                <a:avLst/>
                <a:gdLst>
                  <a:gd name="connsiteX0" fmla="*/ 681037 w 1093584"/>
                  <a:gd name="connsiteY0" fmla="*/ 0 h 1030578"/>
                  <a:gd name="connsiteX1" fmla="*/ 1061811 w 1093584"/>
                  <a:gd name="connsiteY1" fmla="*/ 116311 h 1030578"/>
                  <a:gd name="connsiteX2" fmla="*/ 1093584 w 1093584"/>
                  <a:gd name="connsiteY2" fmla="*/ 142526 h 1030578"/>
                  <a:gd name="connsiteX3" fmla="*/ 1020596 w 1093584"/>
                  <a:gd name="connsiteY3" fmla="*/ 119869 h 1030578"/>
                  <a:gd name="connsiteX4" fmla="*/ 863656 w 1093584"/>
                  <a:gd name="connsiteY4" fmla="*/ 104048 h 1030578"/>
                  <a:gd name="connsiteX5" fmla="*/ 84931 w 1093584"/>
                  <a:gd name="connsiteY5" fmla="*/ 882773 h 1030578"/>
                  <a:gd name="connsiteX6" fmla="*/ 88952 w 1093584"/>
                  <a:gd name="connsiteY6" fmla="*/ 962393 h 1030578"/>
                  <a:gd name="connsiteX7" fmla="*/ 99358 w 1093584"/>
                  <a:gd name="connsiteY7" fmla="*/ 1030578 h 1030578"/>
                  <a:gd name="connsiteX8" fmla="*/ 53519 w 1093584"/>
                  <a:gd name="connsiteY8" fmla="*/ 946127 h 1030578"/>
                  <a:gd name="connsiteX9" fmla="*/ 0 w 1093584"/>
                  <a:gd name="connsiteY9" fmla="*/ 681037 h 1030578"/>
                  <a:gd name="connsiteX10" fmla="*/ 681037 w 1093584"/>
                  <a:gd name="connsiteY10" fmla="*/ 0 h 10305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093584" h="1030578">
                    <a:moveTo>
                      <a:pt x="681037" y="0"/>
                    </a:moveTo>
                    <a:cubicBezTo>
                      <a:pt x="822084" y="0"/>
                      <a:pt x="953117" y="42878"/>
                      <a:pt x="1061811" y="116311"/>
                    </a:cubicBezTo>
                    <a:lnTo>
                      <a:pt x="1093584" y="142526"/>
                    </a:lnTo>
                    <a:lnTo>
                      <a:pt x="1020596" y="119869"/>
                    </a:lnTo>
                    <a:cubicBezTo>
                      <a:pt x="969903" y="109496"/>
                      <a:pt x="917416" y="104048"/>
                      <a:pt x="863656" y="104048"/>
                    </a:cubicBezTo>
                    <a:cubicBezTo>
                      <a:pt x="433578" y="104048"/>
                      <a:pt x="84931" y="452695"/>
                      <a:pt x="84931" y="882773"/>
                    </a:cubicBezTo>
                    <a:cubicBezTo>
                      <a:pt x="84931" y="909653"/>
                      <a:pt x="86293" y="936215"/>
                      <a:pt x="88952" y="962393"/>
                    </a:cubicBezTo>
                    <a:lnTo>
                      <a:pt x="99358" y="1030578"/>
                    </a:lnTo>
                    <a:lnTo>
                      <a:pt x="53519" y="946127"/>
                    </a:lnTo>
                    <a:cubicBezTo>
                      <a:pt x="19057" y="864649"/>
                      <a:pt x="0" y="775069"/>
                      <a:pt x="0" y="681037"/>
                    </a:cubicBezTo>
                    <a:cubicBezTo>
                      <a:pt x="0" y="304911"/>
                      <a:pt x="304911" y="0"/>
                      <a:pt x="681037" y="0"/>
                    </a:cubicBezTo>
                    <a:close/>
                  </a:path>
                </a:pathLst>
              </a:custGeom>
              <a:solidFill>
                <a:srgbClr val="00C89F"/>
              </a:solidFill>
              <a:ln w="12700" cap="flat" cmpd="sng" algn="ctr">
                <a:noFill/>
                <a:prstDash val="solid"/>
                <a:miter lim="800000"/>
              </a:ln>
              <a:effectLst/>
            </p:spPr>
            <p:txBody>
              <a:bodyPr wrap="square" rtlCol="0" anchor="ctr">
                <a:noAutofit/>
              </a:bodyPr>
              <a:lstStyle/>
              <a:p>
                <a:pPr algn="ctr" defTabSz="685800">
                  <a:defRPr/>
                </a:pPr>
                <a:endParaRPr lang="en-US" sz="1350" kern="0">
                  <a:solidFill>
                    <a:prstClr val="white"/>
                  </a:solidFill>
                  <a:latin typeface="Lato Light"/>
                </a:endParaRPr>
              </a:p>
            </p:txBody>
          </p:sp>
        </p:grpSp>
        <p:sp>
          <p:nvSpPr>
            <p:cNvPr id="68" name="Freeform 67"/>
            <p:cNvSpPr/>
            <p:nvPr/>
          </p:nvSpPr>
          <p:spPr>
            <a:xfrm>
              <a:off x="8695678" y="4405361"/>
              <a:ext cx="885343" cy="834336"/>
            </a:xfrm>
            <a:custGeom>
              <a:avLst/>
              <a:gdLst>
                <a:gd name="connsiteX0" fmla="*/ 681037 w 1093584"/>
                <a:gd name="connsiteY0" fmla="*/ 0 h 1030578"/>
                <a:gd name="connsiteX1" fmla="*/ 1061811 w 1093584"/>
                <a:gd name="connsiteY1" fmla="*/ 116311 h 1030578"/>
                <a:gd name="connsiteX2" fmla="*/ 1093584 w 1093584"/>
                <a:gd name="connsiteY2" fmla="*/ 142526 h 1030578"/>
                <a:gd name="connsiteX3" fmla="*/ 1020596 w 1093584"/>
                <a:gd name="connsiteY3" fmla="*/ 119869 h 1030578"/>
                <a:gd name="connsiteX4" fmla="*/ 863656 w 1093584"/>
                <a:gd name="connsiteY4" fmla="*/ 104048 h 1030578"/>
                <a:gd name="connsiteX5" fmla="*/ 84931 w 1093584"/>
                <a:gd name="connsiteY5" fmla="*/ 882773 h 1030578"/>
                <a:gd name="connsiteX6" fmla="*/ 88952 w 1093584"/>
                <a:gd name="connsiteY6" fmla="*/ 962393 h 1030578"/>
                <a:gd name="connsiteX7" fmla="*/ 99358 w 1093584"/>
                <a:gd name="connsiteY7" fmla="*/ 1030578 h 1030578"/>
                <a:gd name="connsiteX8" fmla="*/ 53519 w 1093584"/>
                <a:gd name="connsiteY8" fmla="*/ 946127 h 1030578"/>
                <a:gd name="connsiteX9" fmla="*/ 0 w 1093584"/>
                <a:gd name="connsiteY9" fmla="*/ 681037 h 1030578"/>
                <a:gd name="connsiteX10" fmla="*/ 681037 w 1093584"/>
                <a:gd name="connsiteY10" fmla="*/ 0 h 10305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093584" h="1030578">
                  <a:moveTo>
                    <a:pt x="681037" y="0"/>
                  </a:moveTo>
                  <a:cubicBezTo>
                    <a:pt x="822084" y="0"/>
                    <a:pt x="953117" y="42878"/>
                    <a:pt x="1061811" y="116311"/>
                  </a:cubicBezTo>
                  <a:lnTo>
                    <a:pt x="1093584" y="142526"/>
                  </a:lnTo>
                  <a:lnTo>
                    <a:pt x="1020596" y="119869"/>
                  </a:lnTo>
                  <a:cubicBezTo>
                    <a:pt x="969903" y="109496"/>
                    <a:pt x="917416" y="104048"/>
                    <a:pt x="863656" y="104048"/>
                  </a:cubicBezTo>
                  <a:cubicBezTo>
                    <a:pt x="433578" y="104048"/>
                    <a:pt x="84931" y="452695"/>
                    <a:pt x="84931" y="882773"/>
                  </a:cubicBezTo>
                  <a:cubicBezTo>
                    <a:pt x="84931" y="909653"/>
                    <a:pt x="86293" y="936215"/>
                    <a:pt x="88952" y="962393"/>
                  </a:cubicBezTo>
                  <a:lnTo>
                    <a:pt x="99358" y="1030578"/>
                  </a:lnTo>
                  <a:lnTo>
                    <a:pt x="53519" y="946127"/>
                  </a:lnTo>
                  <a:cubicBezTo>
                    <a:pt x="19057" y="864649"/>
                    <a:pt x="0" y="775069"/>
                    <a:pt x="0" y="681037"/>
                  </a:cubicBezTo>
                  <a:cubicBezTo>
                    <a:pt x="0" y="304911"/>
                    <a:pt x="304911" y="0"/>
                    <a:pt x="681037" y="0"/>
                  </a:cubicBezTo>
                  <a:close/>
                </a:path>
              </a:pathLst>
            </a:custGeom>
            <a:solidFill>
              <a:srgbClr val="002CBA"/>
            </a:solidFill>
            <a:ln w="12700" cap="flat" cmpd="sng" algn="ctr">
              <a:noFill/>
              <a:prstDash val="solid"/>
              <a:miter lim="800000"/>
            </a:ln>
            <a:effectLst/>
          </p:spPr>
          <p:txBody>
            <a:bodyPr wrap="square" rtlCol="0" anchor="ctr">
              <a:noAutofit/>
            </a:bodyPr>
            <a:lstStyle/>
            <a:p>
              <a:pPr algn="ctr" defTabSz="685800">
                <a:defRPr/>
              </a:pPr>
              <a:endParaRPr lang="en-US" sz="1350" kern="0">
                <a:solidFill>
                  <a:prstClr val="white"/>
                </a:solidFill>
                <a:latin typeface="Lato Light"/>
              </a:endParaRPr>
            </a:p>
          </p:txBody>
        </p:sp>
      </p:grpSp>
      <p:sp>
        <p:nvSpPr>
          <p:cNvPr id="98" name="TextBox 97"/>
          <p:cNvSpPr txBox="1"/>
          <p:nvPr/>
        </p:nvSpPr>
        <p:spPr>
          <a:xfrm>
            <a:off x="4980492" y="1724752"/>
            <a:ext cx="4075512" cy="1754326"/>
          </a:xfrm>
          <a:prstGeom prst="rect">
            <a:avLst/>
          </a:prstGeom>
          <a:noFill/>
        </p:spPr>
        <p:txBody>
          <a:bodyPr wrap="square" rtlCol="0">
            <a:spAutoFit/>
          </a:bodyPr>
          <a:lstStyle/>
          <a:p>
            <a:pPr>
              <a:lnSpc>
                <a:spcPct val="150000"/>
              </a:lnSpc>
            </a:pPr>
            <a:r>
              <a:rPr lang="en-US" dirty="0">
                <a:latin typeface="Proxima Nova Rg" panose="02000506030000020004" pitchFamily="50" charset="0"/>
              </a:rPr>
              <a:t>PPK </a:t>
            </a:r>
            <a:r>
              <a:rPr lang="en-US" dirty="0" err="1">
                <a:latin typeface="Proxima Nova Rg" panose="02000506030000020004" pitchFamily="50" charset="0"/>
              </a:rPr>
              <a:t>dan</a:t>
            </a:r>
            <a:r>
              <a:rPr lang="en-US" dirty="0">
                <a:latin typeface="Proxima Nova Rg" panose="02000506030000020004" pitchFamily="50" charset="0"/>
              </a:rPr>
              <a:t> </a:t>
            </a:r>
            <a:r>
              <a:rPr lang="en-US" dirty="0" err="1">
                <a:latin typeface="Proxima Nova Rg" panose="02000506030000020004" pitchFamily="50" charset="0"/>
              </a:rPr>
              <a:t>pejabat</a:t>
            </a:r>
            <a:r>
              <a:rPr lang="en-US" dirty="0">
                <a:latin typeface="Proxima Nova Rg" panose="02000506030000020004" pitchFamily="50" charset="0"/>
              </a:rPr>
              <a:t> lain yang </a:t>
            </a:r>
            <a:r>
              <a:rPr lang="en-US" dirty="0" err="1">
                <a:latin typeface="Proxima Nova Rg" panose="02000506030000020004" pitchFamily="50" charset="0"/>
              </a:rPr>
              <a:t>mengangkat</a:t>
            </a:r>
            <a:r>
              <a:rPr lang="en-US" dirty="0">
                <a:latin typeface="Proxima Nova Rg" panose="02000506030000020004" pitchFamily="50" charset="0"/>
              </a:rPr>
              <a:t> </a:t>
            </a:r>
            <a:r>
              <a:rPr lang="en-US" dirty="0" err="1">
                <a:latin typeface="Proxima Nova Rg" panose="02000506030000020004" pitchFamily="50" charset="0"/>
              </a:rPr>
              <a:t>pegawai</a:t>
            </a:r>
            <a:r>
              <a:rPr lang="en-US" dirty="0">
                <a:latin typeface="Proxima Nova Rg" panose="02000506030000020004" pitchFamily="50" charset="0"/>
              </a:rPr>
              <a:t> non-PNS </a:t>
            </a:r>
            <a:r>
              <a:rPr lang="en-US" dirty="0" err="1">
                <a:latin typeface="Proxima Nova Rg" panose="02000506030000020004" pitchFamily="50" charset="0"/>
              </a:rPr>
              <a:t>dan</a:t>
            </a:r>
            <a:r>
              <a:rPr lang="en-US" dirty="0">
                <a:latin typeface="Proxima Nova Rg" panose="02000506030000020004" pitchFamily="50" charset="0"/>
              </a:rPr>
              <a:t>/</a:t>
            </a:r>
            <a:r>
              <a:rPr lang="en-US" dirty="0" err="1">
                <a:latin typeface="Proxima Nova Rg" panose="02000506030000020004" pitchFamily="50" charset="0"/>
              </a:rPr>
              <a:t>atau</a:t>
            </a:r>
            <a:r>
              <a:rPr lang="en-US" dirty="0">
                <a:latin typeface="Proxima Nova Rg" panose="02000506030000020004" pitchFamily="50" charset="0"/>
              </a:rPr>
              <a:t> non-PPPK </a:t>
            </a:r>
            <a:r>
              <a:rPr lang="en-US" dirty="0" err="1">
                <a:latin typeface="Proxima Nova Rg" panose="02000506030000020004" pitchFamily="50" charset="0"/>
              </a:rPr>
              <a:t>untuk</a:t>
            </a:r>
            <a:r>
              <a:rPr lang="en-US" dirty="0">
                <a:latin typeface="Proxima Nova Rg" panose="02000506030000020004" pitchFamily="50" charset="0"/>
              </a:rPr>
              <a:t> </a:t>
            </a:r>
            <a:r>
              <a:rPr lang="en-US" dirty="0" err="1">
                <a:latin typeface="Proxima Nova Rg" panose="02000506030000020004" pitchFamily="50" charset="0"/>
              </a:rPr>
              <a:t>mengisi</a:t>
            </a:r>
            <a:r>
              <a:rPr lang="en-US" dirty="0">
                <a:latin typeface="Proxima Nova Rg" panose="02000506030000020004" pitchFamily="50" charset="0"/>
              </a:rPr>
              <a:t> </a:t>
            </a:r>
            <a:r>
              <a:rPr lang="en-US" dirty="0" err="1">
                <a:latin typeface="Proxima Nova Rg" panose="02000506030000020004" pitchFamily="50" charset="0"/>
              </a:rPr>
              <a:t>jabatan</a:t>
            </a:r>
            <a:r>
              <a:rPr lang="en-US" dirty="0">
                <a:latin typeface="Proxima Nova Rg" panose="02000506030000020004" pitchFamily="50" charset="0"/>
              </a:rPr>
              <a:t> ASN </a:t>
            </a:r>
            <a:r>
              <a:rPr lang="en-US" dirty="0" err="1">
                <a:latin typeface="Proxima Nova Rg" panose="02000506030000020004" pitchFamily="50" charset="0"/>
              </a:rPr>
              <a:t>dikenakan</a:t>
            </a:r>
            <a:r>
              <a:rPr lang="en-US" dirty="0">
                <a:latin typeface="Proxima Nova Rg" panose="02000506030000020004" pitchFamily="50" charset="0"/>
              </a:rPr>
              <a:t> </a:t>
            </a:r>
            <a:r>
              <a:rPr lang="en-US" dirty="0" err="1">
                <a:latin typeface="Proxima Nova Rg" panose="02000506030000020004" pitchFamily="50" charset="0"/>
              </a:rPr>
              <a:t>sanksi</a:t>
            </a:r>
            <a:r>
              <a:rPr lang="en-US" dirty="0">
                <a:latin typeface="Proxima Nova Rg" panose="02000506030000020004" pitchFamily="50" charset="0"/>
              </a:rPr>
              <a:t> </a:t>
            </a:r>
            <a:r>
              <a:rPr lang="en-US" dirty="0" err="1">
                <a:latin typeface="Proxima Nova Rg" panose="02000506030000020004" pitchFamily="50" charset="0"/>
              </a:rPr>
              <a:t>sesuai</a:t>
            </a:r>
            <a:r>
              <a:rPr lang="en-US" dirty="0">
                <a:latin typeface="Proxima Nova Rg" panose="02000506030000020004" pitchFamily="50" charset="0"/>
              </a:rPr>
              <a:t> </a:t>
            </a:r>
            <a:r>
              <a:rPr lang="en-US" dirty="0" err="1">
                <a:latin typeface="Proxima Nova Rg" panose="02000506030000020004" pitchFamily="50" charset="0"/>
              </a:rPr>
              <a:t>ketentuan</a:t>
            </a:r>
            <a:r>
              <a:rPr lang="en-US" dirty="0">
                <a:latin typeface="Proxima Nova Rg" panose="02000506030000020004" pitchFamily="50" charset="0"/>
              </a:rPr>
              <a:t> </a:t>
            </a:r>
            <a:r>
              <a:rPr lang="en-US" dirty="0" err="1">
                <a:latin typeface="Proxima Nova Rg" panose="02000506030000020004" pitchFamily="50" charset="0"/>
              </a:rPr>
              <a:t>peraturan</a:t>
            </a:r>
            <a:r>
              <a:rPr lang="en-US" dirty="0">
                <a:latin typeface="Proxima Nova Rg" panose="02000506030000020004" pitchFamily="50" charset="0"/>
              </a:rPr>
              <a:t> </a:t>
            </a:r>
            <a:r>
              <a:rPr lang="en-US" dirty="0" err="1">
                <a:latin typeface="Proxima Nova Rg" panose="02000506030000020004" pitchFamily="50" charset="0"/>
              </a:rPr>
              <a:t>perundang-undangan</a:t>
            </a:r>
            <a:r>
              <a:rPr lang="en-US" dirty="0">
                <a:latin typeface="Proxima Nova Rg" panose="02000506030000020004" pitchFamily="50" charset="0"/>
              </a:rPr>
              <a:t>.</a:t>
            </a:r>
          </a:p>
        </p:txBody>
      </p:sp>
      <p:sp>
        <p:nvSpPr>
          <p:cNvPr id="99" name="Freeform 9"/>
          <p:cNvSpPr>
            <a:spLocks noEditPoints="1"/>
          </p:cNvSpPr>
          <p:nvPr/>
        </p:nvSpPr>
        <p:spPr bwMode="auto">
          <a:xfrm>
            <a:off x="2764670" y="4224828"/>
            <a:ext cx="332185" cy="408384"/>
          </a:xfrm>
          <a:custGeom>
            <a:avLst/>
            <a:gdLst>
              <a:gd name="T0" fmla="*/ 53 w 57"/>
              <a:gd name="T1" fmla="*/ 25 h 70"/>
              <a:gd name="T2" fmla="*/ 31 w 57"/>
              <a:gd name="T3" fmla="*/ 61 h 70"/>
              <a:gd name="T4" fmla="*/ 10 w 57"/>
              <a:gd name="T5" fmla="*/ 65 h 70"/>
              <a:gd name="T6" fmla="*/ 5 w 57"/>
              <a:gd name="T7" fmla="*/ 44 h 70"/>
              <a:gd name="T8" fmla="*/ 27 w 57"/>
              <a:gd name="T9" fmla="*/ 9 h 70"/>
              <a:gd name="T10" fmla="*/ 48 w 57"/>
              <a:gd name="T11" fmla="*/ 4 h 70"/>
              <a:gd name="T12" fmla="*/ 53 w 57"/>
              <a:gd name="T13" fmla="*/ 25 h 70"/>
              <a:gd name="T14" fmla="*/ 11 w 57"/>
              <a:gd name="T15" fmla="*/ 48 h 70"/>
              <a:gd name="T16" fmla="*/ 13 w 57"/>
              <a:gd name="T17" fmla="*/ 59 h 70"/>
              <a:gd name="T18" fmla="*/ 25 w 57"/>
              <a:gd name="T19" fmla="*/ 57 h 70"/>
              <a:gd name="T20" fmla="*/ 47 w 57"/>
              <a:gd name="T21" fmla="*/ 22 h 70"/>
              <a:gd name="T22" fmla="*/ 44 w 57"/>
              <a:gd name="T23" fmla="*/ 10 h 70"/>
              <a:gd name="T24" fmla="*/ 33 w 57"/>
              <a:gd name="T25" fmla="*/ 13 h 70"/>
              <a:gd name="T26" fmla="*/ 11 w 57"/>
              <a:gd name="T27" fmla="*/ 48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7" h="70">
                <a:moveTo>
                  <a:pt x="53" y="25"/>
                </a:moveTo>
                <a:cubicBezTo>
                  <a:pt x="31" y="61"/>
                  <a:pt x="31" y="61"/>
                  <a:pt x="31" y="61"/>
                </a:cubicBezTo>
                <a:cubicBezTo>
                  <a:pt x="26" y="68"/>
                  <a:pt x="17" y="70"/>
                  <a:pt x="10" y="65"/>
                </a:cubicBezTo>
                <a:cubicBezTo>
                  <a:pt x="2" y="61"/>
                  <a:pt x="0" y="51"/>
                  <a:pt x="5" y="44"/>
                </a:cubicBezTo>
                <a:cubicBezTo>
                  <a:pt x="27" y="9"/>
                  <a:pt x="27" y="9"/>
                  <a:pt x="27" y="9"/>
                </a:cubicBezTo>
                <a:cubicBezTo>
                  <a:pt x="31" y="2"/>
                  <a:pt x="41" y="0"/>
                  <a:pt x="48" y="4"/>
                </a:cubicBezTo>
                <a:cubicBezTo>
                  <a:pt x="55" y="9"/>
                  <a:pt x="57" y="18"/>
                  <a:pt x="53" y="25"/>
                </a:cubicBezTo>
                <a:close/>
                <a:moveTo>
                  <a:pt x="11" y="48"/>
                </a:moveTo>
                <a:cubicBezTo>
                  <a:pt x="8" y="52"/>
                  <a:pt x="9" y="57"/>
                  <a:pt x="13" y="59"/>
                </a:cubicBezTo>
                <a:cubicBezTo>
                  <a:pt x="17" y="62"/>
                  <a:pt x="22" y="61"/>
                  <a:pt x="25" y="57"/>
                </a:cubicBezTo>
                <a:cubicBezTo>
                  <a:pt x="47" y="22"/>
                  <a:pt x="47" y="22"/>
                  <a:pt x="47" y="22"/>
                </a:cubicBezTo>
                <a:cubicBezTo>
                  <a:pt x="49" y="18"/>
                  <a:pt x="48" y="13"/>
                  <a:pt x="44" y="10"/>
                </a:cubicBezTo>
                <a:cubicBezTo>
                  <a:pt x="40" y="8"/>
                  <a:pt x="35" y="9"/>
                  <a:pt x="33" y="13"/>
                </a:cubicBezTo>
                <a:lnTo>
                  <a:pt x="11" y="48"/>
                </a:lnTo>
                <a:close/>
              </a:path>
            </a:pathLst>
          </a:custGeom>
          <a:solidFill>
            <a:srgbClr val="002CBA"/>
          </a:solidFill>
          <a:ln>
            <a:noFill/>
          </a:ln>
        </p:spPr>
        <p:txBody>
          <a:bodyPr vert="horz" wrap="square" lIns="68580" tIns="34290" rIns="68580" bIns="34290" numCol="1" anchor="t" anchorCtr="0" compatLnSpc="1">
            <a:prstTxWarp prst="textNoShape">
              <a:avLst/>
            </a:prstTxWarp>
          </a:bodyPr>
          <a:lstStyle/>
          <a:p>
            <a:pPr defTabSz="685800">
              <a:defRPr/>
            </a:pPr>
            <a:endParaRPr lang="en-US" sz="1350" kern="0">
              <a:solidFill>
                <a:srgbClr val="3F3F3F"/>
              </a:solidFill>
              <a:latin typeface="Lato Light"/>
            </a:endParaRPr>
          </a:p>
        </p:txBody>
      </p:sp>
      <p:sp>
        <p:nvSpPr>
          <p:cNvPr id="100" name="Freeform 19"/>
          <p:cNvSpPr>
            <a:spLocks noEditPoints="1"/>
          </p:cNvSpPr>
          <p:nvPr/>
        </p:nvSpPr>
        <p:spPr bwMode="auto">
          <a:xfrm>
            <a:off x="4980492" y="4361259"/>
            <a:ext cx="291669" cy="355997"/>
          </a:xfrm>
          <a:custGeom>
            <a:avLst/>
            <a:gdLst>
              <a:gd name="T0" fmla="*/ 9 w 57"/>
              <a:gd name="T1" fmla="*/ 4 h 70"/>
              <a:gd name="T2" fmla="*/ 30 w 57"/>
              <a:gd name="T3" fmla="*/ 9 h 70"/>
              <a:gd name="T4" fmla="*/ 53 w 57"/>
              <a:gd name="T5" fmla="*/ 44 h 70"/>
              <a:gd name="T6" fmla="*/ 48 w 57"/>
              <a:gd name="T7" fmla="*/ 66 h 70"/>
              <a:gd name="T8" fmla="*/ 27 w 57"/>
              <a:gd name="T9" fmla="*/ 61 h 70"/>
              <a:gd name="T10" fmla="*/ 5 w 57"/>
              <a:gd name="T11" fmla="*/ 25 h 70"/>
              <a:gd name="T12" fmla="*/ 9 w 57"/>
              <a:gd name="T13" fmla="*/ 4 h 70"/>
              <a:gd name="T14" fmla="*/ 24 w 57"/>
              <a:gd name="T15" fmla="*/ 13 h 70"/>
              <a:gd name="T16" fmla="*/ 13 w 57"/>
              <a:gd name="T17" fmla="*/ 10 h 70"/>
              <a:gd name="T18" fmla="*/ 11 w 57"/>
              <a:gd name="T19" fmla="*/ 22 h 70"/>
              <a:gd name="T20" fmla="*/ 33 w 57"/>
              <a:gd name="T21" fmla="*/ 57 h 70"/>
              <a:gd name="T22" fmla="*/ 44 w 57"/>
              <a:gd name="T23" fmla="*/ 60 h 70"/>
              <a:gd name="T24" fmla="*/ 47 w 57"/>
              <a:gd name="T25" fmla="*/ 48 h 70"/>
              <a:gd name="T26" fmla="*/ 24 w 57"/>
              <a:gd name="T27" fmla="*/ 13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7" h="70">
                <a:moveTo>
                  <a:pt x="9" y="4"/>
                </a:moveTo>
                <a:cubicBezTo>
                  <a:pt x="17" y="0"/>
                  <a:pt x="26" y="2"/>
                  <a:pt x="30" y="9"/>
                </a:cubicBezTo>
                <a:cubicBezTo>
                  <a:pt x="53" y="44"/>
                  <a:pt x="53" y="44"/>
                  <a:pt x="53" y="44"/>
                </a:cubicBezTo>
                <a:cubicBezTo>
                  <a:pt x="57" y="52"/>
                  <a:pt x="55" y="61"/>
                  <a:pt x="48" y="66"/>
                </a:cubicBezTo>
                <a:cubicBezTo>
                  <a:pt x="41" y="70"/>
                  <a:pt x="31" y="68"/>
                  <a:pt x="27" y="61"/>
                </a:cubicBezTo>
                <a:cubicBezTo>
                  <a:pt x="5" y="25"/>
                  <a:pt x="5" y="25"/>
                  <a:pt x="5" y="25"/>
                </a:cubicBezTo>
                <a:cubicBezTo>
                  <a:pt x="0" y="18"/>
                  <a:pt x="2" y="9"/>
                  <a:pt x="9" y="4"/>
                </a:cubicBezTo>
                <a:close/>
                <a:moveTo>
                  <a:pt x="24" y="13"/>
                </a:moveTo>
                <a:cubicBezTo>
                  <a:pt x="22" y="9"/>
                  <a:pt x="17" y="8"/>
                  <a:pt x="13" y="10"/>
                </a:cubicBezTo>
                <a:cubicBezTo>
                  <a:pt x="9" y="13"/>
                  <a:pt x="8" y="18"/>
                  <a:pt x="11" y="22"/>
                </a:cubicBezTo>
                <a:cubicBezTo>
                  <a:pt x="33" y="57"/>
                  <a:pt x="33" y="57"/>
                  <a:pt x="33" y="57"/>
                </a:cubicBezTo>
                <a:cubicBezTo>
                  <a:pt x="35" y="61"/>
                  <a:pt x="40" y="62"/>
                  <a:pt x="44" y="60"/>
                </a:cubicBezTo>
                <a:cubicBezTo>
                  <a:pt x="48" y="57"/>
                  <a:pt x="49" y="52"/>
                  <a:pt x="47" y="48"/>
                </a:cubicBezTo>
                <a:lnTo>
                  <a:pt x="24" y="13"/>
                </a:lnTo>
                <a:close/>
              </a:path>
            </a:pathLst>
          </a:custGeom>
          <a:solidFill>
            <a:srgbClr val="00C8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685800">
              <a:defRPr/>
            </a:pPr>
            <a:endParaRPr lang="en-US" sz="1350" kern="0">
              <a:solidFill>
                <a:srgbClr val="3F3F3F"/>
              </a:solidFill>
              <a:latin typeface="Lato Light"/>
            </a:endParaRPr>
          </a:p>
        </p:txBody>
      </p:sp>
    </p:spTree>
    <p:extLst>
      <p:ext uri="{BB962C8B-B14F-4D97-AF65-F5344CB8AC3E}">
        <p14:creationId xmlns:p14="http://schemas.microsoft.com/office/powerpoint/2010/main" val="3542492623"/>
      </p:ext>
    </p:extLst>
  </p:cSld>
  <p:clrMapOvr>
    <a:masterClrMapping/>
  </p:clrMapOvr>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right)">
                                          <p:cBhvr>
                                            <p:cTn id="7" dur="250"/>
                                            <p:tgtEl>
                                              <p:spTgt spid="4"/>
                                            </p:tgtEl>
                                          </p:cBhvr>
                                        </p:animEffect>
                                      </p:childTnLst>
                                    </p:cTn>
                                  </p:par>
                                </p:childTnLst>
                              </p:cTn>
                            </p:par>
                            <p:par>
                              <p:cTn id="8" fill="hold">
                                <p:stCondLst>
                                  <p:cond delay="250"/>
                                </p:stCondLst>
                                <p:childTnLst>
                                  <p:par>
                                    <p:cTn id="9" presetID="22" presetClass="entr" presetSubtype="1"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ipe(up)">
                                          <p:cBhvr>
                                            <p:cTn id="11" dur="250"/>
                                            <p:tgtEl>
                                              <p:spTgt spid="5"/>
                                            </p:tgtEl>
                                          </p:cBhvr>
                                        </p:animEffect>
                                      </p:childTnLst>
                                    </p:cTn>
                                  </p:par>
                                </p:childTnLst>
                              </p:cTn>
                            </p:par>
                            <p:par>
                              <p:cTn id="12" fill="hold">
                                <p:stCondLst>
                                  <p:cond delay="500"/>
                                </p:stCondLst>
                                <p:childTnLst>
                                  <p:par>
                                    <p:cTn id="13" presetID="2" presetClass="entr" presetSubtype="4" fill="hold" nodeType="afterEffect" p14:presetBounceEnd="60000">
                                      <p:stCondLst>
                                        <p:cond delay="0"/>
                                      </p:stCondLst>
                                      <p:childTnLst>
                                        <p:set>
                                          <p:cBhvr>
                                            <p:cTn id="14" dur="1" fill="hold">
                                              <p:stCondLst>
                                                <p:cond delay="0"/>
                                              </p:stCondLst>
                                            </p:cTn>
                                            <p:tgtEl>
                                              <p:spTgt spid="53"/>
                                            </p:tgtEl>
                                            <p:attrNameLst>
                                              <p:attrName>style.visibility</p:attrName>
                                            </p:attrNameLst>
                                          </p:cBhvr>
                                          <p:to>
                                            <p:strVal val="visible"/>
                                          </p:to>
                                        </p:set>
                                        <p:anim calcmode="lin" valueType="num" p14:bounceEnd="60000">
                                          <p:cBhvr additive="base">
                                            <p:cTn id="15" dur="500" fill="hold"/>
                                            <p:tgtEl>
                                              <p:spTgt spid="53"/>
                                            </p:tgtEl>
                                            <p:attrNameLst>
                                              <p:attrName>ppt_x</p:attrName>
                                            </p:attrNameLst>
                                          </p:cBhvr>
                                          <p:tavLst>
                                            <p:tav tm="0">
                                              <p:val>
                                                <p:strVal val="#ppt_x"/>
                                              </p:val>
                                            </p:tav>
                                            <p:tav tm="100000">
                                              <p:val>
                                                <p:strVal val="#ppt_x"/>
                                              </p:val>
                                            </p:tav>
                                          </p:tavLst>
                                        </p:anim>
                                        <p:anim calcmode="lin" valueType="num" p14:bounceEnd="60000">
                                          <p:cBhvr additive="base">
                                            <p:cTn id="16" dur="500" fill="hold"/>
                                            <p:tgtEl>
                                              <p:spTgt spid="5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right)">
                                          <p:cBhvr>
                                            <p:cTn id="7" dur="250"/>
                                            <p:tgtEl>
                                              <p:spTgt spid="4"/>
                                            </p:tgtEl>
                                          </p:cBhvr>
                                        </p:animEffect>
                                      </p:childTnLst>
                                    </p:cTn>
                                  </p:par>
                                </p:childTnLst>
                              </p:cTn>
                            </p:par>
                            <p:par>
                              <p:cTn id="8" fill="hold">
                                <p:stCondLst>
                                  <p:cond delay="250"/>
                                </p:stCondLst>
                                <p:childTnLst>
                                  <p:par>
                                    <p:cTn id="9" presetID="22" presetClass="entr" presetSubtype="1"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ipe(up)">
                                          <p:cBhvr>
                                            <p:cTn id="11" dur="250"/>
                                            <p:tgtEl>
                                              <p:spTgt spid="5"/>
                                            </p:tgtEl>
                                          </p:cBhvr>
                                        </p:animEffect>
                                      </p:childTnLst>
                                    </p:cTn>
                                  </p:par>
                                </p:childTnLst>
                              </p:cTn>
                            </p:par>
                            <p:par>
                              <p:cTn id="12" fill="hold">
                                <p:stCondLst>
                                  <p:cond delay="500"/>
                                </p:stCondLst>
                                <p:childTnLst>
                                  <p:par>
                                    <p:cTn id="13" presetID="2" presetClass="entr" presetSubtype="4" fill="hold" nodeType="afterEffect">
                                      <p:stCondLst>
                                        <p:cond delay="0"/>
                                      </p:stCondLst>
                                      <p:childTnLst>
                                        <p:set>
                                          <p:cBhvr>
                                            <p:cTn id="14" dur="1" fill="hold">
                                              <p:stCondLst>
                                                <p:cond delay="0"/>
                                              </p:stCondLst>
                                            </p:cTn>
                                            <p:tgtEl>
                                              <p:spTgt spid="53"/>
                                            </p:tgtEl>
                                            <p:attrNameLst>
                                              <p:attrName>style.visibility</p:attrName>
                                            </p:attrNameLst>
                                          </p:cBhvr>
                                          <p:to>
                                            <p:strVal val="visible"/>
                                          </p:to>
                                        </p:set>
                                        <p:anim calcmode="lin" valueType="num">
                                          <p:cBhvr additive="base">
                                            <p:cTn id="15" dur="500" fill="hold"/>
                                            <p:tgtEl>
                                              <p:spTgt spid="53"/>
                                            </p:tgtEl>
                                            <p:attrNameLst>
                                              <p:attrName>ppt_x</p:attrName>
                                            </p:attrNameLst>
                                          </p:cBhvr>
                                          <p:tavLst>
                                            <p:tav tm="0">
                                              <p:val>
                                                <p:strVal val="#ppt_x"/>
                                              </p:val>
                                            </p:tav>
                                            <p:tav tm="100000">
                                              <p:val>
                                                <p:strVal val="#ppt_x"/>
                                              </p:val>
                                            </p:tav>
                                          </p:tavLst>
                                        </p:anim>
                                        <p:anim calcmode="lin" valueType="num">
                                          <p:cBhvr additive="base">
                                            <p:cTn id="16" dur="500" fill="hold"/>
                                            <p:tgtEl>
                                              <p:spTgt spid="5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 name="Picture Placeholder 29" descr="A person sitting at a table&#10;&#10;Description generated with high confidence">
            <a:extLst>
              <a:ext uri="{FF2B5EF4-FFF2-40B4-BE49-F238E27FC236}">
                <a16:creationId xmlns="" xmlns:a16="http://schemas.microsoft.com/office/drawing/2014/main" id="{CF10C319-8E17-4D57-8643-3FF394FC8186}"/>
              </a:ext>
            </a:extLst>
          </p:cNvPr>
          <p:cNvPicPr>
            <a:picLocks noGrp="1" noChangeAspect="1"/>
          </p:cNvPicPr>
          <p:nvPr>
            <p:ph type="pic" sz="quarter" idx="12"/>
          </p:nvPr>
        </p:nvPicPr>
        <p:blipFill rotWithShape="1">
          <a:blip r:embed="rId2" cstate="email">
            <a:grayscl/>
            <a:extLst>
              <a:ext uri="{28A0092B-C50C-407E-A947-70E740481C1C}">
                <a14:useLocalDpi xmlns:a14="http://schemas.microsoft.com/office/drawing/2010/main"/>
              </a:ext>
            </a:extLst>
          </a:blip>
          <a:srcRect t="-128"/>
          <a:stretch/>
        </p:blipFill>
        <p:spPr>
          <a:xfrm>
            <a:off x="0" y="1474954"/>
            <a:ext cx="2715478" cy="4525796"/>
          </a:xfrm>
        </p:spPr>
      </p:pic>
      <p:sp>
        <p:nvSpPr>
          <p:cNvPr id="38" name="テキスト プレースホルダー 15">
            <a:extLst>
              <a:ext uri="{FF2B5EF4-FFF2-40B4-BE49-F238E27FC236}">
                <a16:creationId xmlns="" xmlns:a16="http://schemas.microsoft.com/office/drawing/2014/main" id="{588F61D7-9909-4512-B71A-1F1C83337E30}"/>
              </a:ext>
            </a:extLst>
          </p:cNvPr>
          <p:cNvSpPr txBox="1">
            <a:spLocks/>
          </p:cNvSpPr>
          <p:nvPr/>
        </p:nvSpPr>
        <p:spPr>
          <a:xfrm>
            <a:off x="2634278" y="2139949"/>
            <a:ext cx="6378107" cy="37031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kumimoji="1" lang="en-US" altLang="ja-JP" sz="1350" b="1" dirty="0">
                <a:solidFill>
                  <a:srgbClr val="002CBA"/>
                </a:solidFill>
                <a:latin typeface="Proxima Nova Rg" panose="02000506030000020004" pitchFamily="50" charset="0"/>
                <a:cs typeface="Arial" panose="020B0604020202020204" pitchFamily="34" charset="0"/>
              </a:rPr>
              <a:t>1. APABILA BELUM MENCAPAI BATAS USIA PENSIUN JABATAN</a:t>
            </a:r>
            <a:endParaRPr kumimoji="1" lang="ja-JP" altLang="en-US" sz="1350" b="1" dirty="0">
              <a:solidFill>
                <a:srgbClr val="002CBA"/>
              </a:solidFill>
              <a:latin typeface="Proxima Nova Rg" panose="02000506030000020004" pitchFamily="50" charset="0"/>
              <a:cs typeface="Arial" panose="020B0604020202020204" pitchFamily="34" charset="0"/>
            </a:endParaRPr>
          </a:p>
        </p:txBody>
      </p:sp>
      <p:sp>
        <p:nvSpPr>
          <p:cNvPr id="39" name="テキスト プレースホルダー 16">
            <a:extLst>
              <a:ext uri="{FF2B5EF4-FFF2-40B4-BE49-F238E27FC236}">
                <a16:creationId xmlns="" xmlns:a16="http://schemas.microsoft.com/office/drawing/2014/main" id="{2E37AA48-FBC8-4DB2-B3DB-6D05B8152225}"/>
              </a:ext>
            </a:extLst>
          </p:cNvPr>
          <p:cNvSpPr txBox="1">
            <a:spLocks/>
          </p:cNvSpPr>
          <p:nvPr/>
        </p:nvSpPr>
        <p:spPr>
          <a:xfrm>
            <a:off x="2772515" y="2424284"/>
            <a:ext cx="5336062" cy="5492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10000"/>
              </a:lnSpc>
              <a:buNone/>
            </a:pPr>
            <a:r>
              <a:rPr lang="en-US" altLang="ja-JP" sz="1350" dirty="0">
                <a:solidFill>
                  <a:srgbClr val="000000"/>
                </a:solidFill>
                <a:latin typeface="Proxima Nova Rg" panose="02000506030000020004" pitchFamily="50" charset="0"/>
                <a:cs typeface="Arial" panose="020B0604020202020204" pitchFamily="34" charset="0"/>
              </a:rPr>
              <a:t>MELAKSANAKAN TUGAS SAMPAI DESEMBER TAHUN BERJALAN DAN DAPAT DIPERPANJANG SESUAI PERATURAN PEMERINTAH INI.</a:t>
            </a:r>
          </a:p>
        </p:txBody>
      </p:sp>
      <p:sp>
        <p:nvSpPr>
          <p:cNvPr id="40" name="テキスト プレースホルダー 15">
            <a:extLst>
              <a:ext uri="{FF2B5EF4-FFF2-40B4-BE49-F238E27FC236}">
                <a16:creationId xmlns="" xmlns:a16="http://schemas.microsoft.com/office/drawing/2014/main" id="{A810F24D-DEB4-4F3A-BDB9-E4B8EBF4ECA7}"/>
              </a:ext>
            </a:extLst>
          </p:cNvPr>
          <p:cNvSpPr txBox="1">
            <a:spLocks/>
          </p:cNvSpPr>
          <p:nvPr/>
        </p:nvSpPr>
        <p:spPr>
          <a:xfrm>
            <a:off x="2634279" y="3194085"/>
            <a:ext cx="5592673" cy="33059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0000"/>
              </a:lnSpc>
              <a:buNone/>
            </a:pPr>
            <a:r>
              <a:rPr kumimoji="1" lang="en-US" altLang="ja-JP" sz="1350" b="1" dirty="0">
                <a:solidFill>
                  <a:srgbClr val="002CBA"/>
                </a:solidFill>
                <a:latin typeface="Proxima Nova Rg" panose="02000506030000020004" pitchFamily="50" charset="0"/>
                <a:cs typeface="Arial" panose="020B0604020202020204" pitchFamily="34" charset="0"/>
              </a:rPr>
              <a:t>2. APABILA TELAH MENCAPAI BATAS USIA JABATAN</a:t>
            </a:r>
            <a:endParaRPr kumimoji="1" lang="ja-JP" altLang="en-US" sz="1350" b="1" dirty="0">
              <a:solidFill>
                <a:srgbClr val="002CBA"/>
              </a:solidFill>
              <a:latin typeface="Proxima Nova Rg" panose="02000506030000020004" pitchFamily="50" charset="0"/>
              <a:cs typeface="Arial" panose="020B0604020202020204" pitchFamily="34" charset="0"/>
            </a:endParaRPr>
          </a:p>
        </p:txBody>
      </p:sp>
      <p:sp>
        <p:nvSpPr>
          <p:cNvPr id="41" name="テキスト プレースホルダー 16">
            <a:extLst>
              <a:ext uri="{FF2B5EF4-FFF2-40B4-BE49-F238E27FC236}">
                <a16:creationId xmlns="" xmlns:a16="http://schemas.microsoft.com/office/drawing/2014/main" id="{FABDC197-2B22-40BA-9C96-D6A406ADFB49}"/>
              </a:ext>
            </a:extLst>
          </p:cNvPr>
          <p:cNvSpPr txBox="1">
            <a:spLocks/>
          </p:cNvSpPr>
          <p:nvPr/>
        </p:nvSpPr>
        <p:spPr>
          <a:xfrm>
            <a:off x="2844054" y="3479504"/>
            <a:ext cx="3892923" cy="52892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10000"/>
              </a:lnSpc>
              <a:buNone/>
            </a:pPr>
            <a:r>
              <a:rPr lang="en-US" altLang="ja-JP" sz="1350" dirty="0">
                <a:solidFill>
                  <a:srgbClr val="000000"/>
                </a:solidFill>
                <a:latin typeface="Proxima Nova Rg" panose="02000506030000020004" pitchFamily="50" charset="0"/>
                <a:cs typeface="Arial" panose="020B0604020202020204" pitchFamily="34" charset="0"/>
              </a:rPr>
              <a:t>PEMUTUSAN HUBUNGAN PERJANJIAN KERJA SESUAI PERATURAN PEMERINTAH INI.</a:t>
            </a:r>
          </a:p>
        </p:txBody>
      </p:sp>
      <p:sp>
        <p:nvSpPr>
          <p:cNvPr id="42" name="テキスト プレースホルダー 15">
            <a:extLst>
              <a:ext uri="{FF2B5EF4-FFF2-40B4-BE49-F238E27FC236}">
                <a16:creationId xmlns="" xmlns:a16="http://schemas.microsoft.com/office/drawing/2014/main" id="{0826223D-78EC-4DD0-8BD8-A4C976402D08}"/>
              </a:ext>
            </a:extLst>
          </p:cNvPr>
          <p:cNvSpPr txBox="1">
            <a:spLocks/>
          </p:cNvSpPr>
          <p:nvPr/>
        </p:nvSpPr>
        <p:spPr>
          <a:xfrm>
            <a:off x="2634279" y="4228946"/>
            <a:ext cx="6722857" cy="34308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0000"/>
              </a:lnSpc>
              <a:buNone/>
            </a:pPr>
            <a:r>
              <a:rPr kumimoji="1" lang="en-US" altLang="ja-JP" sz="1350" b="1" dirty="0">
                <a:solidFill>
                  <a:srgbClr val="002CBA"/>
                </a:solidFill>
                <a:latin typeface="Proxima Nova Rg" panose="02000506030000020004" pitchFamily="50" charset="0"/>
                <a:cs typeface="Arial" panose="020B0604020202020204" pitchFamily="34" charset="0"/>
              </a:rPr>
              <a:t>3. BEKERJA PADA JABATAN DAN/ATAU INSTANSI YANG TIDAK DAPAT DIISI PPPK</a:t>
            </a:r>
            <a:endParaRPr kumimoji="1" lang="ja-JP" altLang="en-US" sz="1350" b="1" dirty="0">
              <a:solidFill>
                <a:srgbClr val="002CBA"/>
              </a:solidFill>
              <a:latin typeface="Proxima Nova Rg" panose="02000506030000020004" pitchFamily="50" charset="0"/>
              <a:cs typeface="Arial" panose="020B0604020202020204" pitchFamily="34" charset="0"/>
            </a:endParaRPr>
          </a:p>
        </p:txBody>
      </p:sp>
      <p:sp>
        <p:nvSpPr>
          <p:cNvPr id="43" name="テキスト プレースホルダー 16">
            <a:extLst>
              <a:ext uri="{FF2B5EF4-FFF2-40B4-BE49-F238E27FC236}">
                <a16:creationId xmlns="" xmlns:a16="http://schemas.microsoft.com/office/drawing/2014/main" id="{8E66A3C6-B311-4CF5-971D-B91D6DD98B2E}"/>
              </a:ext>
            </a:extLst>
          </p:cNvPr>
          <p:cNvSpPr txBox="1">
            <a:spLocks/>
          </p:cNvSpPr>
          <p:nvPr/>
        </p:nvSpPr>
        <p:spPr>
          <a:xfrm>
            <a:off x="2844055" y="4572027"/>
            <a:ext cx="3993776" cy="5492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10000"/>
              </a:lnSpc>
              <a:buNone/>
            </a:pPr>
            <a:r>
              <a:rPr lang="en-US" altLang="ja-JP" sz="1350" dirty="0">
                <a:solidFill>
                  <a:srgbClr val="000000"/>
                </a:solidFill>
                <a:latin typeface="Proxima Nova Rg" panose="02000506030000020004" pitchFamily="50" charset="0"/>
                <a:cs typeface="Arial" panose="020B0604020202020204" pitchFamily="34" charset="0"/>
              </a:rPr>
              <a:t>PEMUTUSAN HUBUNGAN PERJANJIAN KERJA PADA AKHIR DESEMBER TAHUN BERJALAN.</a:t>
            </a:r>
          </a:p>
        </p:txBody>
      </p:sp>
      <p:cxnSp>
        <p:nvCxnSpPr>
          <p:cNvPr id="47" name="Straight Connector 46">
            <a:extLst>
              <a:ext uri="{FF2B5EF4-FFF2-40B4-BE49-F238E27FC236}">
                <a16:creationId xmlns="" xmlns:a16="http://schemas.microsoft.com/office/drawing/2014/main" id="{23FB5998-3FDC-4CE3-8078-A86903B9C538}"/>
              </a:ext>
            </a:extLst>
          </p:cNvPr>
          <p:cNvCxnSpPr>
            <a:cxnSpLocks/>
          </p:cNvCxnSpPr>
          <p:nvPr/>
        </p:nvCxnSpPr>
        <p:spPr>
          <a:xfrm>
            <a:off x="2634278" y="1474955"/>
            <a:ext cx="4371975" cy="0"/>
          </a:xfrm>
          <a:prstGeom prst="line">
            <a:avLst/>
          </a:prstGeom>
          <a:ln w="28575" cap="rnd">
            <a:gradFill flip="none" rotWithShape="1">
              <a:gsLst>
                <a:gs pos="0">
                  <a:schemeClr val="tx1">
                    <a:lumMod val="13000"/>
                    <a:lumOff val="87000"/>
                  </a:schemeClr>
                </a:gs>
                <a:gs pos="33000">
                  <a:schemeClr val="tx1">
                    <a:lumMod val="36000"/>
                    <a:lumOff val="64000"/>
                  </a:schemeClr>
                </a:gs>
                <a:gs pos="75000">
                  <a:schemeClr val="tx1">
                    <a:lumMod val="41000"/>
                    <a:lumOff val="59000"/>
                  </a:schemeClr>
                </a:gs>
                <a:gs pos="100000">
                  <a:schemeClr val="tx1">
                    <a:lumMod val="94000"/>
                    <a:lumOff val="6000"/>
                  </a:schemeClr>
                </a:gs>
              </a:gsLst>
              <a:lin ang="10800000" scaled="1"/>
              <a:tileRect/>
            </a:gradFill>
          </a:ln>
        </p:spPr>
        <p:style>
          <a:lnRef idx="1">
            <a:schemeClr val="accent1"/>
          </a:lnRef>
          <a:fillRef idx="0">
            <a:schemeClr val="accent1"/>
          </a:fillRef>
          <a:effectRef idx="0">
            <a:schemeClr val="accent1"/>
          </a:effectRef>
          <a:fontRef idx="minor">
            <a:schemeClr val="tx1"/>
          </a:fontRef>
        </p:style>
      </p:cxnSp>
      <p:sp>
        <p:nvSpPr>
          <p:cNvPr id="15" name="Rectangle 14"/>
          <p:cNvSpPr/>
          <p:nvPr/>
        </p:nvSpPr>
        <p:spPr>
          <a:xfrm>
            <a:off x="423583" y="854098"/>
            <a:ext cx="8720418" cy="540000"/>
          </a:xfrm>
          <a:prstGeom prst="rect">
            <a:avLst/>
          </a:prstGeom>
          <a:solidFill>
            <a:srgbClr val="002CBA"/>
          </a:solidFill>
          <a:ln w="12700" cap="flat" cmpd="sng" algn="ctr">
            <a:noFill/>
            <a:prstDash val="solid"/>
            <a:miter lim="800000"/>
          </a:ln>
          <a:effectLst>
            <a:outerShdw blurRad="50800" dist="38100" dir="5400000" algn="t" rotWithShape="0">
              <a:prstClr val="black">
                <a:alpha val="40000"/>
              </a:prstClr>
            </a:outerShdw>
          </a:effectLst>
        </p:spPr>
        <p:txBody>
          <a:bodyPr rtlCol="0" anchor="ctr"/>
          <a:lstStyle/>
          <a:p>
            <a:pPr algn="ctr" defTabSz="685800">
              <a:defRPr/>
            </a:pPr>
            <a:endParaRPr lang="en-US" sz="1350" kern="0">
              <a:solidFill>
                <a:prstClr val="white"/>
              </a:solidFill>
              <a:latin typeface="Calibri" panose="020F0502020204030204"/>
            </a:endParaRPr>
          </a:p>
        </p:txBody>
      </p:sp>
      <p:sp>
        <p:nvSpPr>
          <p:cNvPr id="16" name="Parallelogram 4"/>
          <p:cNvSpPr/>
          <p:nvPr/>
        </p:nvSpPr>
        <p:spPr>
          <a:xfrm>
            <a:off x="1" y="857250"/>
            <a:ext cx="958103" cy="540000"/>
          </a:xfrm>
          <a:custGeom>
            <a:avLst/>
            <a:gdLst>
              <a:gd name="connsiteX0" fmla="*/ 0 w 1280160"/>
              <a:gd name="connsiteY0" fmla="*/ 3643313 h 3643313"/>
              <a:gd name="connsiteX1" fmla="*/ 320040 w 1280160"/>
              <a:gd name="connsiteY1" fmla="*/ 0 h 3643313"/>
              <a:gd name="connsiteX2" fmla="*/ 1280160 w 1280160"/>
              <a:gd name="connsiteY2" fmla="*/ 0 h 3643313"/>
              <a:gd name="connsiteX3" fmla="*/ 960120 w 1280160"/>
              <a:gd name="connsiteY3" fmla="*/ 3643313 h 3643313"/>
              <a:gd name="connsiteX4" fmla="*/ 0 w 1280160"/>
              <a:gd name="connsiteY4" fmla="*/ 3643313 h 3643313"/>
              <a:gd name="connsiteX0" fmla="*/ 0 w 1565910"/>
              <a:gd name="connsiteY0" fmla="*/ 3629025 h 3643313"/>
              <a:gd name="connsiteX1" fmla="*/ 605790 w 1565910"/>
              <a:gd name="connsiteY1" fmla="*/ 0 h 3643313"/>
              <a:gd name="connsiteX2" fmla="*/ 1565910 w 1565910"/>
              <a:gd name="connsiteY2" fmla="*/ 0 h 3643313"/>
              <a:gd name="connsiteX3" fmla="*/ 1245870 w 1565910"/>
              <a:gd name="connsiteY3" fmla="*/ 3643313 h 3643313"/>
              <a:gd name="connsiteX4" fmla="*/ 0 w 1565910"/>
              <a:gd name="connsiteY4" fmla="*/ 3629025 h 3643313"/>
              <a:gd name="connsiteX0" fmla="*/ 0 w 1565910"/>
              <a:gd name="connsiteY0" fmla="*/ 3629025 h 3643313"/>
              <a:gd name="connsiteX1" fmla="*/ 605790 w 1565910"/>
              <a:gd name="connsiteY1" fmla="*/ 0 h 3643313"/>
              <a:gd name="connsiteX2" fmla="*/ 1565910 w 1565910"/>
              <a:gd name="connsiteY2" fmla="*/ 0 h 3643313"/>
              <a:gd name="connsiteX3" fmla="*/ 874395 w 1565910"/>
              <a:gd name="connsiteY3" fmla="*/ 3643313 h 3643313"/>
              <a:gd name="connsiteX4" fmla="*/ 0 w 1565910"/>
              <a:gd name="connsiteY4" fmla="*/ 3629025 h 3643313"/>
              <a:gd name="connsiteX0" fmla="*/ 0 w 1680210"/>
              <a:gd name="connsiteY0" fmla="*/ 3629025 h 3643313"/>
              <a:gd name="connsiteX1" fmla="*/ 720090 w 1680210"/>
              <a:gd name="connsiteY1" fmla="*/ 0 h 3643313"/>
              <a:gd name="connsiteX2" fmla="*/ 1680210 w 1680210"/>
              <a:gd name="connsiteY2" fmla="*/ 0 h 3643313"/>
              <a:gd name="connsiteX3" fmla="*/ 988695 w 1680210"/>
              <a:gd name="connsiteY3" fmla="*/ 3643313 h 3643313"/>
              <a:gd name="connsiteX4" fmla="*/ 0 w 1680210"/>
              <a:gd name="connsiteY4" fmla="*/ 3629025 h 36433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80210" h="3643313">
                <a:moveTo>
                  <a:pt x="0" y="3629025"/>
                </a:moveTo>
                <a:lnTo>
                  <a:pt x="720090" y="0"/>
                </a:lnTo>
                <a:lnTo>
                  <a:pt x="1680210" y="0"/>
                </a:lnTo>
                <a:lnTo>
                  <a:pt x="988695" y="3643313"/>
                </a:lnTo>
                <a:lnTo>
                  <a:pt x="0" y="3629025"/>
                </a:lnTo>
                <a:close/>
              </a:path>
            </a:pathLst>
          </a:custGeom>
          <a:solidFill>
            <a:srgbClr val="002CBA"/>
          </a:solidFill>
          <a:ln w="12700" cap="flat" cmpd="sng" algn="ctr">
            <a:noFill/>
            <a:prstDash val="solid"/>
            <a:miter lim="800000"/>
          </a:ln>
          <a:effectLst>
            <a:outerShdw blurRad="50800" dist="38100" dir="5400000" algn="t" rotWithShape="0">
              <a:prstClr val="black">
                <a:alpha val="40000"/>
              </a:prstClr>
            </a:outerShdw>
          </a:effectLst>
        </p:spPr>
        <p:txBody>
          <a:bodyPr rtlCol="0" anchor="ctr"/>
          <a:lstStyle/>
          <a:p>
            <a:pPr algn="ctr" defTabSz="685800">
              <a:defRPr/>
            </a:pPr>
            <a:endParaRPr lang="en-US" sz="1350" kern="0">
              <a:solidFill>
                <a:prstClr val="white"/>
              </a:solidFill>
              <a:latin typeface="Calibri" panose="020F0502020204030204"/>
            </a:endParaRPr>
          </a:p>
        </p:txBody>
      </p:sp>
      <p:pic>
        <p:nvPicPr>
          <p:cNvPr id="17" name="Picture 16"/>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24543" y="928151"/>
            <a:ext cx="309017" cy="405000"/>
          </a:xfrm>
          <a:prstGeom prst="rect">
            <a:avLst/>
          </a:prstGeom>
          <a:noFill/>
          <a:ln>
            <a:noFill/>
          </a:ln>
        </p:spPr>
      </p:pic>
      <p:sp>
        <p:nvSpPr>
          <p:cNvPr id="18" name="Title 1"/>
          <p:cNvSpPr txBox="1">
            <a:spLocks/>
          </p:cNvSpPr>
          <p:nvPr/>
        </p:nvSpPr>
        <p:spPr>
          <a:xfrm>
            <a:off x="958102" y="857251"/>
            <a:ext cx="7794000" cy="546803"/>
          </a:xfrm>
          <a:prstGeom prst="rect">
            <a:avLst/>
          </a:prstGeom>
        </p:spPr>
        <p:txBody>
          <a:bodyPr anchor="ctr"/>
          <a:lstStyle>
            <a:lvl1pPr algn="ctr" defTabSz="914400" rtl="0" eaLnBrk="1" latinLnBrk="0" hangingPunct="1">
              <a:spcBef>
                <a:spcPct val="0"/>
              </a:spcBef>
              <a:buNone/>
              <a:defRPr sz="4400" kern="1200">
                <a:solidFill>
                  <a:schemeClr val="tx1"/>
                </a:solidFill>
                <a:latin typeface="+mj-lt"/>
                <a:ea typeface="+mj-ea"/>
                <a:cs typeface="+mj-cs"/>
              </a:defRPr>
            </a:lvl1pPr>
          </a:lstStyle>
          <a:p>
            <a:pPr lvl="0" algn="l">
              <a:defRPr/>
            </a:pPr>
            <a:r>
              <a:rPr lang="it-IT" sz="1500" dirty="0">
                <a:solidFill>
                  <a:prstClr val="white"/>
                </a:solidFill>
                <a:latin typeface="Proxima Nova Bl" panose="02000506030000020004" pitchFamily="50" charset="0"/>
              </a:rPr>
              <a:t>PEJABAT PIMPINAN TINGGI UTAMA &amp; MADYA TERTENTU </a:t>
            </a:r>
          </a:p>
          <a:p>
            <a:pPr lvl="0" algn="l">
              <a:defRPr/>
            </a:pPr>
            <a:r>
              <a:rPr lang="en-ID" sz="1500" dirty="0">
                <a:solidFill>
                  <a:prstClr val="white"/>
                </a:solidFill>
                <a:effectLst>
                  <a:outerShdw blurRad="38100" dist="38100" dir="2700000" algn="tl">
                    <a:srgbClr val="000000">
                      <a:alpha val="43137"/>
                    </a:srgbClr>
                  </a:outerShdw>
                </a:effectLst>
                <a:latin typeface="Proxima Nova Rg" panose="02000506030000020004" pitchFamily="50" charset="0"/>
              </a:rPr>
              <a:t>YANG BERASAL DARI NON PNS HARUS MELAKUKAN PENYESUAIAN</a:t>
            </a:r>
          </a:p>
        </p:txBody>
      </p:sp>
    </p:spTree>
    <p:extLst>
      <p:ext uri="{BB962C8B-B14F-4D97-AF65-F5344CB8AC3E}">
        <p14:creationId xmlns:p14="http://schemas.microsoft.com/office/powerpoint/2010/main" val="22188296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right)">
                                      <p:cBhvr>
                                        <p:cTn id="7" dur="250"/>
                                        <p:tgtEl>
                                          <p:spTgt spid="15"/>
                                        </p:tgtEl>
                                      </p:cBhvr>
                                    </p:animEffect>
                                  </p:childTnLst>
                                </p:cTn>
                              </p:par>
                            </p:childTnLst>
                          </p:cTn>
                        </p:par>
                        <p:par>
                          <p:cTn id="8" fill="hold">
                            <p:stCondLst>
                              <p:cond delay="250"/>
                            </p:stCondLst>
                            <p:childTnLst>
                              <p:par>
                                <p:cTn id="9" presetID="22" presetClass="entr" presetSubtype="1" fill="hold" grpId="0" nodeType="after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wipe(up)">
                                      <p:cBhvr>
                                        <p:cTn id="11" dur="25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Rectangle 19"/>
          <p:cNvSpPr/>
          <p:nvPr/>
        </p:nvSpPr>
        <p:spPr bwMode="auto">
          <a:xfrm>
            <a:off x="0" y="857250"/>
            <a:ext cx="9144000" cy="5143500"/>
          </a:xfrm>
          <a:prstGeom prst="rect">
            <a:avLst/>
          </a:prstGeom>
          <a:gradFill>
            <a:gsLst>
              <a:gs pos="0">
                <a:srgbClr val="22B1BF">
                  <a:alpha val="65000"/>
                </a:srgbClr>
              </a:gs>
              <a:gs pos="100000">
                <a:srgbClr val="6B71C5">
                  <a:lumMod val="100000"/>
                </a:srgbClr>
              </a:gs>
            </a:gsLst>
            <a:lin ang="2700000" scaled="0"/>
          </a:gradFill>
          <a:ln w="12700" cap="flat" cmpd="sng" algn="ctr">
            <a:noFill/>
            <a:prstDash val="solid"/>
            <a:miter lim="800000"/>
          </a:ln>
          <a:effectLst/>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n-US" sz="1350" kern="0">
              <a:solidFill>
                <a:srgbClr val="F7F7F7"/>
              </a:solidFill>
              <a:latin typeface="Calibri" panose="020F0502020204030204"/>
            </a:endParaRPr>
          </a:p>
        </p:txBody>
      </p:sp>
      <p:sp>
        <p:nvSpPr>
          <p:cNvPr id="21" name="Teardrop 20"/>
          <p:cNvSpPr>
            <a:spLocks noChangeAspect="1"/>
          </p:cNvSpPr>
          <p:nvPr/>
        </p:nvSpPr>
        <p:spPr>
          <a:xfrm>
            <a:off x="-1" y="1394098"/>
            <a:ext cx="9144001" cy="4606652"/>
          </a:xfrm>
          <a:prstGeom prst="teardrop">
            <a:avLst/>
          </a:prstGeom>
          <a:solidFill>
            <a:schemeClr val="bg1"/>
          </a:solidFill>
          <a:ln>
            <a:solidFill>
              <a:schemeClr val="bg1">
                <a:lumMod val="65000"/>
                <a:alpha val="20000"/>
              </a:schemeClr>
            </a:solid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350"/>
          </a:p>
        </p:txBody>
      </p:sp>
      <p:pic>
        <p:nvPicPr>
          <p:cNvPr id="5122" name="Picture 2" descr="Image result for judge hammer">
            <a:extLst>
              <a:ext uri="{FF2B5EF4-FFF2-40B4-BE49-F238E27FC236}">
                <a16:creationId xmlns="" xmlns:a16="http://schemas.microsoft.com/office/drawing/2014/main" id="{2281F962-FBD4-4FAC-86ED-9DCF7A3E93EC}"/>
              </a:ext>
            </a:extLst>
          </p:cNvPr>
          <p:cNvPicPr>
            <a:picLocks noChangeAspect="1" noChangeArrowheads="1"/>
          </p:cNvPicPr>
          <p:nvPr/>
        </p:nvPicPr>
        <p:blipFill rotWithShape="1">
          <a:blip r:embed="rId3" cstate="email">
            <a:duotone>
              <a:schemeClr val="bg2">
                <a:shade val="45000"/>
                <a:satMod val="135000"/>
              </a:schemeClr>
              <a:prstClr val="white"/>
            </a:duotone>
            <a:extLst>
              <a:ext uri="{28A0092B-C50C-407E-A947-70E740481C1C}">
                <a14:useLocalDpi xmlns:a14="http://schemas.microsoft.com/office/drawing/2010/main"/>
              </a:ext>
            </a:extLst>
          </a:blip>
          <a:srcRect l="4045" t="24013" b="17048"/>
          <a:stretch/>
        </p:blipFill>
        <p:spPr bwMode="auto">
          <a:xfrm>
            <a:off x="387347" y="2958986"/>
            <a:ext cx="2854002" cy="1361515"/>
          </a:xfrm>
          <a:prstGeom prst="rect">
            <a:avLst/>
          </a:prstGeom>
          <a:noFill/>
          <a:extLst>
            <a:ext uri="{909E8E84-426E-40DD-AFC4-6F175D3DCCD1}">
              <a14:hiddenFill xmlns:a14="http://schemas.microsoft.com/office/drawing/2010/main">
                <a:solidFill>
                  <a:srgbClr val="FFFFFF"/>
                </a:solidFill>
              </a14:hiddenFill>
            </a:ext>
          </a:extLst>
        </p:spPr>
      </p:pic>
      <p:sp>
        <p:nvSpPr>
          <p:cNvPr id="47" name="Line 14"/>
          <p:cNvSpPr>
            <a:spLocks noChangeShapeType="1"/>
          </p:cNvSpPr>
          <p:nvPr/>
        </p:nvSpPr>
        <p:spPr bwMode="auto">
          <a:xfrm>
            <a:off x="3199128" y="2758934"/>
            <a:ext cx="939731" cy="0"/>
          </a:xfrm>
          <a:prstGeom prst="line">
            <a:avLst/>
          </a:prstGeom>
          <a:noFill/>
          <a:ln w="25400" cap="flat">
            <a:solidFill>
              <a:srgbClr val="002CBA"/>
            </a:solidFill>
            <a:prstDash val="sysDot"/>
            <a:miter lim="800000"/>
            <a:headEnd/>
            <a:tailEnd type="none" w="lg" len="lg"/>
          </a:ln>
          <a:extLst>
            <a:ext uri="{909E8E84-426E-40DD-AFC4-6F175D3DCCD1}">
              <a14:hiddenFill xmlns:a14="http://schemas.microsoft.com/office/drawing/2010/main">
                <a:noFill/>
              </a14:hiddenFill>
            </a:ext>
          </a:extLst>
        </p:spPr>
        <p:txBody>
          <a:bodyPr vert="horz" wrap="square" lIns="68580" tIns="34290" rIns="68580" bIns="34290" numCol="1" anchor="t" anchorCtr="0" compatLnSpc="1">
            <a:prstTxWarp prst="textNoShape">
              <a:avLst/>
            </a:prstTxWarp>
          </a:bodyPr>
          <a:lstStyle/>
          <a:p>
            <a:pPr defTabSz="685800">
              <a:defRPr/>
            </a:pPr>
            <a:endParaRPr lang="en-US" sz="1350">
              <a:solidFill>
                <a:prstClr val="black">
                  <a:lumMod val="65000"/>
                  <a:lumOff val="35000"/>
                </a:prstClr>
              </a:solidFill>
              <a:latin typeface="Proxima Nova Rg" panose="02000506030000020004" pitchFamily="50" charset="0"/>
            </a:endParaRPr>
          </a:p>
        </p:txBody>
      </p:sp>
      <p:sp>
        <p:nvSpPr>
          <p:cNvPr id="51" name="Line 16"/>
          <p:cNvSpPr>
            <a:spLocks noChangeShapeType="1"/>
          </p:cNvSpPr>
          <p:nvPr/>
        </p:nvSpPr>
        <p:spPr bwMode="auto">
          <a:xfrm>
            <a:off x="3232945" y="4330646"/>
            <a:ext cx="440579" cy="0"/>
          </a:xfrm>
          <a:prstGeom prst="line">
            <a:avLst/>
          </a:prstGeom>
          <a:noFill/>
          <a:ln w="25400" cap="flat">
            <a:solidFill>
              <a:srgbClr val="002CBA"/>
            </a:solidFill>
            <a:prstDash val="sysDot"/>
            <a:miter lim="800000"/>
            <a:headEnd/>
            <a:tailEnd type="none" w="lg" len="lg"/>
          </a:ln>
          <a:extLst>
            <a:ext uri="{909E8E84-426E-40DD-AFC4-6F175D3DCCD1}">
              <a14:hiddenFill xmlns:a14="http://schemas.microsoft.com/office/drawing/2010/main">
                <a:noFill/>
              </a14:hiddenFill>
            </a:ext>
          </a:extLst>
        </p:spPr>
        <p:txBody>
          <a:bodyPr vert="horz" wrap="square" lIns="68580" tIns="34290" rIns="68580" bIns="34290" numCol="1" anchor="t" anchorCtr="0" compatLnSpc="1">
            <a:prstTxWarp prst="textNoShape">
              <a:avLst/>
            </a:prstTxWarp>
          </a:bodyPr>
          <a:lstStyle/>
          <a:p>
            <a:pPr defTabSz="685800">
              <a:defRPr/>
            </a:pPr>
            <a:endParaRPr lang="en-US" sz="1350">
              <a:solidFill>
                <a:prstClr val="black">
                  <a:lumMod val="65000"/>
                  <a:lumOff val="35000"/>
                </a:prstClr>
              </a:solidFill>
              <a:latin typeface="Proxima Nova Rg" panose="02000506030000020004" pitchFamily="50" charset="0"/>
            </a:endParaRPr>
          </a:p>
        </p:txBody>
      </p:sp>
      <p:sp>
        <p:nvSpPr>
          <p:cNvPr id="54" name="Freeform 5"/>
          <p:cNvSpPr>
            <a:spLocks/>
          </p:cNvSpPr>
          <p:nvPr/>
        </p:nvSpPr>
        <p:spPr bwMode="auto">
          <a:xfrm>
            <a:off x="965366" y="2107826"/>
            <a:ext cx="2383706" cy="3207890"/>
          </a:xfrm>
          <a:custGeom>
            <a:avLst/>
            <a:gdLst>
              <a:gd name="T0" fmla="*/ 0 w 1970"/>
              <a:gd name="T1" fmla="*/ 2575 h 2719"/>
              <a:gd name="T2" fmla="*/ 610 w 1970"/>
              <a:gd name="T3" fmla="*/ 2719 h 2719"/>
              <a:gd name="T4" fmla="*/ 1970 w 1970"/>
              <a:gd name="T5" fmla="*/ 1360 h 2719"/>
              <a:gd name="T6" fmla="*/ 610 w 1970"/>
              <a:gd name="T7" fmla="*/ 0 h 2719"/>
              <a:gd name="T8" fmla="*/ 0 w 1970"/>
              <a:gd name="T9" fmla="*/ 144 h 2719"/>
            </a:gdLst>
            <a:ahLst/>
            <a:cxnLst>
              <a:cxn ang="0">
                <a:pos x="T0" y="T1"/>
              </a:cxn>
              <a:cxn ang="0">
                <a:pos x="T2" y="T3"/>
              </a:cxn>
              <a:cxn ang="0">
                <a:pos x="T4" y="T5"/>
              </a:cxn>
              <a:cxn ang="0">
                <a:pos x="T6" y="T7"/>
              </a:cxn>
              <a:cxn ang="0">
                <a:pos x="T8" y="T9"/>
              </a:cxn>
            </a:cxnLst>
            <a:rect l="0" t="0" r="r" b="b"/>
            <a:pathLst>
              <a:path w="1970" h="2719">
                <a:moveTo>
                  <a:pt x="0" y="2575"/>
                </a:moveTo>
                <a:cubicBezTo>
                  <a:pt x="183" y="2667"/>
                  <a:pt x="391" y="2719"/>
                  <a:pt x="610" y="2719"/>
                </a:cubicBezTo>
                <a:cubicBezTo>
                  <a:pt x="1361" y="2719"/>
                  <a:pt x="1970" y="2111"/>
                  <a:pt x="1970" y="1360"/>
                </a:cubicBezTo>
                <a:cubicBezTo>
                  <a:pt x="1970" y="608"/>
                  <a:pt x="1361" y="0"/>
                  <a:pt x="610" y="0"/>
                </a:cubicBezTo>
                <a:cubicBezTo>
                  <a:pt x="391" y="0"/>
                  <a:pt x="183" y="52"/>
                  <a:pt x="0" y="144"/>
                </a:cubicBezTo>
              </a:path>
            </a:pathLst>
          </a:custGeom>
          <a:noFill/>
          <a:ln w="25400" cap="flat">
            <a:solidFill>
              <a:srgbClr val="002CBA"/>
            </a:solidFill>
            <a:prstDash val="solid"/>
            <a:miter lim="800000"/>
            <a:headEnd type="oval" w="lg" len="lg"/>
            <a:tailEnd type="oval" w="lg" len="lg"/>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pPr defTabSz="685800">
              <a:defRPr/>
            </a:pPr>
            <a:endParaRPr lang="en-US" sz="1350">
              <a:solidFill>
                <a:prstClr val="black">
                  <a:lumMod val="65000"/>
                  <a:lumOff val="35000"/>
                </a:prstClr>
              </a:solidFill>
              <a:latin typeface="Proxima Nova Rg" panose="02000506030000020004" pitchFamily="50" charset="0"/>
            </a:endParaRPr>
          </a:p>
        </p:txBody>
      </p:sp>
      <p:sp>
        <p:nvSpPr>
          <p:cNvPr id="56" name="Freeform 7"/>
          <p:cNvSpPr>
            <a:spLocks/>
          </p:cNvSpPr>
          <p:nvPr/>
        </p:nvSpPr>
        <p:spPr bwMode="auto">
          <a:xfrm>
            <a:off x="3067317" y="4214971"/>
            <a:ext cx="194202" cy="193249"/>
          </a:xfrm>
          <a:prstGeom prst="ellipse">
            <a:avLst/>
          </a:prstGeom>
          <a:solidFill>
            <a:srgbClr val="00C89F"/>
          </a:solidFill>
          <a:ln w="6350" cap="flat">
            <a:noFill/>
            <a:prstDash val="solid"/>
            <a:miter lim="800000"/>
            <a:headEnd/>
            <a:tailEnd/>
          </a:ln>
        </p:spPr>
        <p:txBody>
          <a:bodyPr vert="horz" wrap="square" lIns="68580" tIns="34290" rIns="68580" bIns="34290" numCol="1" anchor="t" anchorCtr="0" compatLnSpc="1">
            <a:prstTxWarp prst="textNoShape">
              <a:avLst/>
            </a:prstTxWarp>
          </a:bodyPr>
          <a:lstStyle/>
          <a:p>
            <a:pPr defTabSz="685800">
              <a:defRPr/>
            </a:pPr>
            <a:endParaRPr lang="en-US" sz="1350">
              <a:solidFill>
                <a:prstClr val="black">
                  <a:lumMod val="65000"/>
                  <a:lumOff val="35000"/>
                </a:prstClr>
              </a:solidFill>
              <a:latin typeface="Proxima Nova Rg" panose="02000506030000020004" pitchFamily="50" charset="0"/>
            </a:endParaRPr>
          </a:p>
        </p:txBody>
      </p:sp>
      <p:sp>
        <p:nvSpPr>
          <p:cNvPr id="59" name="Freeform 9"/>
          <p:cNvSpPr>
            <a:spLocks/>
          </p:cNvSpPr>
          <p:nvPr/>
        </p:nvSpPr>
        <p:spPr bwMode="auto">
          <a:xfrm>
            <a:off x="3022818" y="2661120"/>
            <a:ext cx="195629" cy="195629"/>
          </a:xfrm>
          <a:prstGeom prst="ellipse">
            <a:avLst/>
          </a:prstGeom>
          <a:solidFill>
            <a:srgbClr val="00C89F"/>
          </a:solidFill>
          <a:ln w="6350" cap="flat">
            <a:noFill/>
            <a:prstDash val="solid"/>
            <a:miter lim="800000"/>
            <a:headEnd/>
            <a:tailEnd/>
          </a:ln>
        </p:spPr>
        <p:txBody>
          <a:bodyPr vert="horz" wrap="square" lIns="68580" tIns="34290" rIns="68580" bIns="34290" numCol="1" anchor="t" anchorCtr="0" compatLnSpc="1">
            <a:prstTxWarp prst="textNoShape">
              <a:avLst/>
            </a:prstTxWarp>
          </a:bodyPr>
          <a:lstStyle/>
          <a:p>
            <a:pPr defTabSz="685800">
              <a:defRPr/>
            </a:pPr>
            <a:endParaRPr lang="en-US" sz="1350">
              <a:solidFill>
                <a:prstClr val="black">
                  <a:lumMod val="65000"/>
                  <a:lumOff val="35000"/>
                </a:prstClr>
              </a:solidFill>
              <a:latin typeface="Proxima Nova Rg" panose="02000506030000020004" pitchFamily="50" charset="0"/>
            </a:endParaRPr>
          </a:p>
        </p:txBody>
      </p:sp>
      <p:sp>
        <p:nvSpPr>
          <p:cNvPr id="60" name="Oval 59"/>
          <p:cNvSpPr/>
          <p:nvPr/>
        </p:nvSpPr>
        <p:spPr>
          <a:xfrm>
            <a:off x="3602863" y="2421661"/>
            <a:ext cx="695625" cy="674546"/>
          </a:xfrm>
          <a:prstGeom prst="ellipse">
            <a:avLst/>
          </a:prstGeom>
          <a:solidFill>
            <a:srgbClr val="00C89F"/>
          </a:solidFill>
          <a:ln>
            <a:noFill/>
          </a:ln>
        </p:spPr>
        <p:style>
          <a:lnRef idx="2">
            <a:schemeClr val="accent1">
              <a:shade val="50000"/>
            </a:schemeClr>
          </a:lnRef>
          <a:fillRef idx="1">
            <a:schemeClr val="accent1"/>
          </a:fillRef>
          <a:effectRef idx="0">
            <a:schemeClr val="accent1"/>
          </a:effectRef>
          <a:fontRef idx="minor">
            <a:schemeClr val="lt1"/>
          </a:fontRef>
        </p:style>
        <p:txBody>
          <a:bodyPr lIns="137160" tIns="68580" rIns="0" bIns="0" rtlCol="0" anchor="ctr"/>
          <a:lstStyle/>
          <a:p>
            <a:pPr algn="ctr" defTabSz="685800">
              <a:defRPr/>
            </a:pPr>
            <a:endParaRPr lang="en-US" sz="2400" dirty="0">
              <a:solidFill>
                <a:prstClr val="black">
                  <a:lumMod val="65000"/>
                  <a:lumOff val="35000"/>
                </a:prstClr>
              </a:solidFill>
              <a:latin typeface="Proxima Nova Rg" panose="02000506030000020004" pitchFamily="50" charset="0"/>
            </a:endParaRPr>
          </a:p>
        </p:txBody>
      </p:sp>
      <p:sp>
        <p:nvSpPr>
          <p:cNvPr id="62" name="Oval 61"/>
          <p:cNvSpPr/>
          <p:nvPr/>
        </p:nvSpPr>
        <p:spPr>
          <a:xfrm>
            <a:off x="3598538" y="3993373"/>
            <a:ext cx="695625" cy="674546"/>
          </a:xfrm>
          <a:prstGeom prst="ellipse">
            <a:avLst/>
          </a:prstGeom>
          <a:solidFill>
            <a:srgbClr val="00C89F"/>
          </a:solidFill>
          <a:ln>
            <a:noFill/>
          </a:ln>
        </p:spPr>
        <p:style>
          <a:lnRef idx="2">
            <a:schemeClr val="accent1">
              <a:shade val="50000"/>
            </a:schemeClr>
          </a:lnRef>
          <a:fillRef idx="1">
            <a:schemeClr val="accent1"/>
          </a:fillRef>
          <a:effectRef idx="0">
            <a:schemeClr val="accent1"/>
          </a:effectRef>
          <a:fontRef idx="minor">
            <a:schemeClr val="lt1"/>
          </a:fontRef>
        </p:style>
        <p:txBody>
          <a:bodyPr lIns="137160" tIns="68580" rIns="0" bIns="0" rtlCol="0" anchor="ctr"/>
          <a:lstStyle/>
          <a:p>
            <a:pPr algn="ctr" defTabSz="685800">
              <a:defRPr/>
            </a:pPr>
            <a:endParaRPr lang="en-US" sz="2400" dirty="0">
              <a:solidFill>
                <a:prstClr val="black">
                  <a:lumMod val="65000"/>
                  <a:lumOff val="35000"/>
                </a:prstClr>
              </a:solidFill>
              <a:latin typeface="Proxima Nova Rg" panose="02000506030000020004" pitchFamily="50" charset="0"/>
            </a:endParaRPr>
          </a:p>
        </p:txBody>
      </p:sp>
      <p:sp>
        <p:nvSpPr>
          <p:cNvPr id="81" name="TextBox 80"/>
          <p:cNvSpPr txBox="1"/>
          <p:nvPr/>
        </p:nvSpPr>
        <p:spPr>
          <a:xfrm>
            <a:off x="3779794" y="2528578"/>
            <a:ext cx="341760" cy="461665"/>
          </a:xfrm>
          <a:prstGeom prst="rect">
            <a:avLst/>
          </a:prstGeom>
          <a:noFill/>
        </p:spPr>
        <p:txBody>
          <a:bodyPr wrap="none" rtlCol="0">
            <a:spAutoFit/>
          </a:bodyPr>
          <a:lstStyle/>
          <a:p>
            <a:pPr algn="ctr" defTabSz="685800">
              <a:defRPr/>
            </a:pPr>
            <a:r>
              <a:rPr lang="en-US" sz="2400" b="1" dirty="0">
                <a:solidFill>
                  <a:prstClr val="white"/>
                </a:solidFill>
                <a:effectLst>
                  <a:outerShdw blurRad="38100" dist="38100" dir="2700000" algn="tl">
                    <a:srgbClr val="000000">
                      <a:alpha val="43137"/>
                    </a:srgbClr>
                  </a:outerShdw>
                </a:effectLst>
                <a:latin typeface="Proxima Nova Rg" panose="02000506030000020004" pitchFamily="50" charset="0"/>
              </a:rPr>
              <a:t>1</a:t>
            </a:r>
          </a:p>
        </p:txBody>
      </p:sp>
      <p:sp>
        <p:nvSpPr>
          <p:cNvPr id="83" name="TextBox 82"/>
          <p:cNvSpPr txBox="1"/>
          <p:nvPr/>
        </p:nvSpPr>
        <p:spPr>
          <a:xfrm>
            <a:off x="3775469" y="4100289"/>
            <a:ext cx="341760" cy="461665"/>
          </a:xfrm>
          <a:prstGeom prst="rect">
            <a:avLst/>
          </a:prstGeom>
          <a:noFill/>
        </p:spPr>
        <p:txBody>
          <a:bodyPr wrap="none" rtlCol="0">
            <a:spAutoFit/>
          </a:bodyPr>
          <a:lstStyle/>
          <a:p>
            <a:pPr algn="ctr" defTabSz="685800">
              <a:defRPr/>
            </a:pPr>
            <a:r>
              <a:rPr lang="en-US" sz="2400" b="1" dirty="0">
                <a:solidFill>
                  <a:prstClr val="white"/>
                </a:solidFill>
                <a:effectLst>
                  <a:outerShdw blurRad="38100" dist="38100" dir="2700000" algn="tl">
                    <a:srgbClr val="000000">
                      <a:alpha val="43137"/>
                    </a:srgbClr>
                  </a:outerShdw>
                </a:effectLst>
                <a:latin typeface="Proxima Nova Rg" panose="02000506030000020004" pitchFamily="50" charset="0"/>
              </a:rPr>
              <a:t>2</a:t>
            </a:r>
          </a:p>
        </p:txBody>
      </p:sp>
      <p:sp>
        <p:nvSpPr>
          <p:cNvPr id="2" name="Rectangle 1">
            <a:extLst>
              <a:ext uri="{FF2B5EF4-FFF2-40B4-BE49-F238E27FC236}">
                <a16:creationId xmlns="" xmlns:a16="http://schemas.microsoft.com/office/drawing/2014/main" id="{A04CAB4C-B087-445C-BE84-663D8CD7ECED}"/>
              </a:ext>
            </a:extLst>
          </p:cNvPr>
          <p:cNvSpPr/>
          <p:nvPr/>
        </p:nvSpPr>
        <p:spPr>
          <a:xfrm>
            <a:off x="4315168" y="2308811"/>
            <a:ext cx="3938663" cy="923330"/>
          </a:xfrm>
          <a:prstGeom prst="rect">
            <a:avLst/>
          </a:prstGeom>
        </p:spPr>
        <p:txBody>
          <a:bodyPr wrap="square">
            <a:spAutoFit/>
          </a:bodyPr>
          <a:lstStyle/>
          <a:p>
            <a:pPr algn="just">
              <a:lnSpc>
                <a:spcPct val="120000"/>
              </a:lnSpc>
            </a:pPr>
            <a:r>
              <a:rPr lang="en-US" sz="1500" dirty="0" err="1">
                <a:latin typeface="Proxima Nova Rg" panose="02000506030000020004" pitchFamily="50" charset="0"/>
                <a:ea typeface="Calibri" panose="020F0502020204030204" pitchFamily="34" charset="0"/>
              </a:rPr>
              <a:t>Masih</a:t>
            </a:r>
            <a:r>
              <a:rPr lang="en-US" sz="1500" dirty="0">
                <a:latin typeface="Proxima Nova Rg" panose="02000506030000020004" pitchFamily="50" charset="0"/>
                <a:ea typeface="Calibri" panose="020F0502020204030204" pitchFamily="34" charset="0"/>
              </a:rPr>
              <a:t> </a:t>
            </a:r>
            <a:r>
              <a:rPr lang="en-US" sz="1500" dirty="0" err="1">
                <a:latin typeface="Proxima Nova Rg" panose="02000506030000020004" pitchFamily="50" charset="0"/>
                <a:ea typeface="Calibri" panose="020F0502020204030204" pitchFamily="34" charset="0"/>
              </a:rPr>
              <a:t>tetap</a:t>
            </a:r>
            <a:r>
              <a:rPr lang="en-US" sz="1500" dirty="0">
                <a:latin typeface="Proxima Nova Rg" panose="02000506030000020004" pitchFamily="50" charset="0"/>
                <a:ea typeface="Calibri" panose="020F0502020204030204" pitchFamily="34" charset="0"/>
              </a:rPr>
              <a:t> </a:t>
            </a:r>
            <a:r>
              <a:rPr lang="en-US" sz="1500" dirty="0" err="1">
                <a:latin typeface="Proxima Nova Rg" panose="02000506030000020004" pitchFamily="50" charset="0"/>
                <a:ea typeface="Calibri" panose="020F0502020204030204" pitchFamily="34" charset="0"/>
              </a:rPr>
              <a:t>melaksanakan</a:t>
            </a:r>
            <a:r>
              <a:rPr lang="en-US" sz="1500" dirty="0">
                <a:latin typeface="Proxima Nova Rg" panose="02000506030000020004" pitchFamily="50" charset="0"/>
                <a:ea typeface="Calibri" panose="020F0502020204030204" pitchFamily="34" charset="0"/>
              </a:rPr>
              <a:t> </a:t>
            </a:r>
            <a:r>
              <a:rPr lang="en-US" sz="1500" dirty="0" err="1">
                <a:latin typeface="Proxima Nova Rg" panose="02000506030000020004" pitchFamily="50" charset="0"/>
                <a:ea typeface="Calibri" panose="020F0502020204030204" pitchFamily="34" charset="0"/>
              </a:rPr>
              <a:t>tugas</a:t>
            </a:r>
            <a:r>
              <a:rPr lang="en-US" sz="1500" dirty="0">
                <a:latin typeface="Proxima Nova Rg" panose="02000506030000020004" pitchFamily="50" charset="0"/>
                <a:ea typeface="Calibri" panose="020F0502020204030204" pitchFamily="34" charset="0"/>
              </a:rPr>
              <a:t> paling lama </a:t>
            </a:r>
            <a:r>
              <a:rPr lang="en-US" sz="1500" b="1" dirty="0">
                <a:solidFill>
                  <a:srgbClr val="002CBA"/>
                </a:solidFill>
                <a:latin typeface="Proxima Nova Rg" panose="02000506030000020004" pitchFamily="50" charset="0"/>
                <a:ea typeface="Calibri" panose="020F0502020204030204" pitchFamily="34" charset="0"/>
              </a:rPr>
              <a:t>5 </a:t>
            </a:r>
            <a:r>
              <a:rPr lang="en-US" sz="1500" b="1" dirty="0" err="1">
                <a:solidFill>
                  <a:srgbClr val="002CBA"/>
                </a:solidFill>
                <a:latin typeface="Proxima Nova Rg" panose="02000506030000020004" pitchFamily="50" charset="0"/>
                <a:ea typeface="Calibri" panose="020F0502020204030204" pitchFamily="34" charset="0"/>
              </a:rPr>
              <a:t>tahun</a:t>
            </a:r>
            <a:r>
              <a:rPr lang="en-US" sz="1500" dirty="0">
                <a:solidFill>
                  <a:srgbClr val="002CBA"/>
                </a:solidFill>
                <a:latin typeface="Proxima Nova Rg" panose="02000506030000020004" pitchFamily="50" charset="0"/>
                <a:ea typeface="Calibri" panose="020F0502020204030204" pitchFamily="34" charset="0"/>
              </a:rPr>
              <a:t> </a:t>
            </a:r>
            <a:r>
              <a:rPr lang="en-US" sz="1500" dirty="0" err="1">
                <a:latin typeface="Proxima Nova Rg" panose="02000506030000020004" pitchFamily="50" charset="0"/>
                <a:ea typeface="Calibri" panose="020F0502020204030204" pitchFamily="34" charset="0"/>
              </a:rPr>
              <a:t>apabila</a:t>
            </a:r>
            <a:r>
              <a:rPr lang="en-US" sz="1500" dirty="0">
                <a:latin typeface="Proxima Nova Rg" panose="02000506030000020004" pitchFamily="50" charset="0"/>
                <a:ea typeface="Calibri" panose="020F0502020204030204" pitchFamily="34" charset="0"/>
              </a:rPr>
              <a:t> </a:t>
            </a:r>
            <a:r>
              <a:rPr lang="en-US" sz="1500" dirty="0" err="1">
                <a:latin typeface="Proxima Nova Rg" panose="02000506030000020004" pitchFamily="50" charset="0"/>
                <a:ea typeface="Calibri" panose="020F0502020204030204" pitchFamily="34" charset="0"/>
              </a:rPr>
              <a:t>tidak</a:t>
            </a:r>
            <a:r>
              <a:rPr lang="en-US" sz="1500" dirty="0">
                <a:latin typeface="Proxima Nova Rg" panose="02000506030000020004" pitchFamily="50" charset="0"/>
                <a:ea typeface="Calibri" panose="020F0502020204030204" pitchFamily="34" charset="0"/>
              </a:rPr>
              <a:t> </a:t>
            </a:r>
            <a:r>
              <a:rPr lang="en-US" sz="1500" dirty="0" err="1">
                <a:latin typeface="Proxima Nova Rg" panose="02000506030000020004" pitchFamily="50" charset="0"/>
                <a:ea typeface="Calibri" panose="020F0502020204030204" pitchFamily="34" charset="0"/>
              </a:rPr>
              <a:t>dapat</a:t>
            </a:r>
            <a:r>
              <a:rPr lang="en-US" sz="1500" dirty="0">
                <a:latin typeface="Proxima Nova Rg" panose="02000506030000020004" pitchFamily="50" charset="0"/>
                <a:ea typeface="Calibri" panose="020F0502020204030204" pitchFamily="34" charset="0"/>
              </a:rPr>
              <a:t> </a:t>
            </a:r>
            <a:r>
              <a:rPr lang="en-US" sz="1500" dirty="0" err="1">
                <a:latin typeface="Proxima Nova Rg" panose="02000506030000020004" pitchFamily="50" charset="0"/>
                <a:ea typeface="Calibri" panose="020F0502020204030204" pitchFamily="34" charset="0"/>
              </a:rPr>
              <a:t>diangkat</a:t>
            </a:r>
            <a:r>
              <a:rPr lang="en-US" sz="1500" dirty="0">
                <a:latin typeface="Proxima Nova Rg" panose="02000506030000020004" pitchFamily="50" charset="0"/>
                <a:ea typeface="Calibri" panose="020F0502020204030204" pitchFamily="34" charset="0"/>
              </a:rPr>
              <a:t> </a:t>
            </a:r>
            <a:r>
              <a:rPr lang="en-US" sz="1500" dirty="0" err="1">
                <a:latin typeface="Proxima Nova Rg" panose="02000506030000020004" pitchFamily="50" charset="0"/>
                <a:ea typeface="Calibri" panose="020F0502020204030204" pitchFamily="34" charset="0"/>
              </a:rPr>
              <a:t>menjadi</a:t>
            </a:r>
            <a:r>
              <a:rPr lang="en-US" sz="1500" dirty="0">
                <a:latin typeface="Proxima Nova Rg" panose="02000506030000020004" pitchFamily="50" charset="0"/>
                <a:ea typeface="Calibri" panose="020F0502020204030204" pitchFamily="34" charset="0"/>
              </a:rPr>
              <a:t> PNS </a:t>
            </a:r>
            <a:r>
              <a:rPr lang="en-US" sz="1500" dirty="0" err="1">
                <a:latin typeface="Proxima Nova Rg" panose="02000506030000020004" pitchFamily="50" charset="0"/>
                <a:ea typeface="Calibri" panose="020F0502020204030204" pitchFamily="34" charset="0"/>
              </a:rPr>
              <a:t>atau</a:t>
            </a:r>
            <a:r>
              <a:rPr lang="en-US" sz="1500" dirty="0">
                <a:latin typeface="Proxima Nova Rg" panose="02000506030000020004" pitchFamily="50" charset="0"/>
                <a:ea typeface="Calibri" panose="020F0502020204030204" pitchFamily="34" charset="0"/>
              </a:rPr>
              <a:t> PPPK </a:t>
            </a:r>
            <a:r>
              <a:rPr lang="en-US" sz="1500" dirty="0" err="1">
                <a:latin typeface="Proxima Nova Rg" panose="02000506030000020004" pitchFamily="50" charset="0"/>
                <a:ea typeface="Calibri" panose="020F0502020204030204" pitchFamily="34" charset="0"/>
              </a:rPr>
              <a:t>sesuai</a:t>
            </a:r>
            <a:r>
              <a:rPr lang="en-US" sz="1500" dirty="0">
                <a:latin typeface="Proxima Nova Rg" panose="02000506030000020004" pitchFamily="50" charset="0"/>
                <a:ea typeface="Calibri" panose="020F0502020204030204" pitchFamily="34" charset="0"/>
              </a:rPr>
              <a:t> </a:t>
            </a:r>
            <a:r>
              <a:rPr lang="en-US" sz="1500" dirty="0" err="1">
                <a:latin typeface="Proxima Nova Rg" panose="02000506030000020004" pitchFamily="50" charset="0"/>
                <a:ea typeface="Calibri" panose="020F0502020204030204" pitchFamily="34" charset="0"/>
              </a:rPr>
              <a:t>persyaratan</a:t>
            </a:r>
            <a:r>
              <a:rPr lang="en-US" sz="1500" dirty="0">
                <a:latin typeface="Proxima Nova Rg" panose="02000506030000020004" pitchFamily="50" charset="0"/>
                <a:ea typeface="Calibri" panose="020F0502020204030204" pitchFamily="34" charset="0"/>
              </a:rPr>
              <a:t> PP.</a:t>
            </a:r>
            <a:endParaRPr lang="en-US" sz="1500" dirty="0">
              <a:latin typeface="Proxima Nova Rg" panose="02000506030000020004" pitchFamily="50" charset="0"/>
            </a:endParaRPr>
          </a:p>
        </p:txBody>
      </p:sp>
      <p:sp>
        <p:nvSpPr>
          <p:cNvPr id="3" name="Rectangle 2">
            <a:extLst>
              <a:ext uri="{FF2B5EF4-FFF2-40B4-BE49-F238E27FC236}">
                <a16:creationId xmlns="" xmlns:a16="http://schemas.microsoft.com/office/drawing/2014/main" id="{85BAC2DC-D4D8-4CA7-97CC-0B7278DF7578}"/>
              </a:ext>
            </a:extLst>
          </p:cNvPr>
          <p:cNvSpPr/>
          <p:nvPr/>
        </p:nvSpPr>
        <p:spPr>
          <a:xfrm>
            <a:off x="4319346" y="3584473"/>
            <a:ext cx="3934486" cy="1477328"/>
          </a:xfrm>
          <a:prstGeom prst="rect">
            <a:avLst/>
          </a:prstGeom>
        </p:spPr>
        <p:txBody>
          <a:bodyPr wrap="square">
            <a:spAutoFit/>
          </a:bodyPr>
          <a:lstStyle/>
          <a:p>
            <a:pPr algn="just">
              <a:lnSpc>
                <a:spcPct val="120000"/>
              </a:lnSpc>
            </a:pPr>
            <a:r>
              <a:rPr lang="en-US" sz="1500" dirty="0" err="1">
                <a:latin typeface="Proxima Nova Rg" panose="02000506030000020004" pitchFamily="50" charset="0"/>
                <a:ea typeface="Calibri" panose="020F0502020204030204" pitchFamily="34" charset="0"/>
              </a:rPr>
              <a:t>Dalam</a:t>
            </a:r>
            <a:r>
              <a:rPr lang="en-US" sz="1500" dirty="0">
                <a:latin typeface="Proxima Nova Rg" panose="02000506030000020004" pitchFamily="50" charset="0"/>
                <a:ea typeface="Calibri" panose="020F0502020204030204" pitchFamily="34" charset="0"/>
              </a:rPr>
              <a:t> </a:t>
            </a:r>
            <a:r>
              <a:rPr lang="en-US" sz="1500" dirty="0" err="1">
                <a:latin typeface="Proxima Nova Rg" panose="02000506030000020004" pitchFamily="50" charset="0"/>
                <a:ea typeface="Calibri" panose="020F0502020204030204" pitchFamily="34" charset="0"/>
              </a:rPr>
              <a:t>masa</a:t>
            </a:r>
            <a:r>
              <a:rPr lang="en-US" sz="1500" dirty="0">
                <a:latin typeface="Proxima Nova Rg" panose="02000506030000020004" pitchFamily="50" charset="0"/>
                <a:ea typeface="Calibri" panose="020F0502020204030204" pitchFamily="34" charset="0"/>
              </a:rPr>
              <a:t> 5 </a:t>
            </a:r>
            <a:r>
              <a:rPr lang="en-US" sz="1500" dirty="0" err="1">
                <a:latin typeface="Proxima Nova Rg" panose="02000506030000020004" pitchFamily="50" charset="0"/>
                <a:ea typeface="Calibri" panose="020F0502020204030204" pitchFamily="34" charset="0"/>
              </a:rPr>
              <a:t>tahun</a:t>
            </a:r>
            <a:r>
              <a:rPr lang="en-US" sz="1500" dirty="0">
                <a:latin typeface="Proxima Nova Rg" panose="02000506030000020004" pitchFamily="50" charset="0"/>
                <a:ea typeface="Calibri" panose="020F0502020204030204" pitchFamily="34" charset="0"/>
              </a:rPr>
              <a:t>, </a:t>
            </a:r>
            <a:r>
              <a:rPr lang="en-US" sz="1500" dirty="0" err="1">
                <a:latin typeface="Proxima Nova Rg" panose="02000506030000020004" pitchFamily="50" charset="0"/>
                <a:ea typeface="Calibri" panose="020F0502020204030204" pitchFamily="34" charset="0"/>
              </a:rPr>
              <a:t>pegawai</a:t>
            </a:r>
            <a:r>
              <a:rPr lang="en-US" sz="1500" dirty="0">
                <a:latin typeface="Proxima Nova Rg" panose="02000506030000020004" pitchFamily="50" charset="0"/>
                <a:ea typeface="Calibri" panose="020F0502020204030204" pitchFamily="34" charset="0"/>
              </a:rPr>
              <a:t> non PNS </a:t>
            </a:r>
            <a:r>
              <a:rPr lang="en-US" sz="1500" dirty="0" err="1">
                <a:latin typeface="Proxima Nova Rg" panose="02000506030000020004" pitchFamily="50" charset="0"/>
                <a:ea typeface="Calibri" panose="020F0502020204030204" pitchFamily="34" charset="0"/>
              </a:rPr>
              <a:t>berhak</a:t>
            </a:r>
            <a:r>
              <a:rPr lang="en-US" sz="1500" dirty="0">
                <a:latin typeface="Proxima Nova Rg" panose="02000506030000020004" pitchFamily="50" charset="0"/>
                <a:ea typeface="Calibri" panose="020F0502020204030204" pitchFamily="34" charset="0"/>
              </a:rPr>
              <a:t> </a:t>
            </a:r>
            <a:r>
              <a:rPr lang="en-US" sz="1500" dirty="0" err="1">
                <a:latin typeface="Proxima Nova Rg" panose="02000506030000020004" pitchFamily="50" charset="0"/>
                <a:ea typeface="Calibri" panose="020F0502020204030204" pitchFamily="34" charset="0"/>
              </a:rPr>
              <a:t>atas</a:t>
            </a:r>
            <a:r>
              <a:rPr lang="en-US" sz="1500" dirty="0">
                <a:latin typeface="Proxima Nova Rg" panose="02000506030000020004" pitchFamily="50" charset="0"/>
                <a:ea typeface="Calibri" panose="020F0502020204030204" pitchFamily="34" charset="0"/>
              </a:rPr>
              <a:t> </a:t>
            </a:r>
            <a:r>
              <a:rPr lang="en-US" sz="1500" dirty="0" err="1">
                <a:latin typeface="Proxima Nova Rg" panose="02000506030000020004" pitchFamily="50" charset="0"/>
                <a:ea typeface="Calibri" panose="020F0502020204030204" pitchFamily="34" charset="0"/>
              </a:rPr>
              <a:t>jaminan</a:t>
            </a:r>
            <a:r>
              <a:rPr lang="en-US" sz="1500" dirty="0">
                <a:latin typeface="Proxima Nova Rg" panose="02000506030000020004" pitchFamily="50" charset="0"/>
                <a:ea typeface="Calibri" panose="020F0502020204030204" pitchFamily="34" charset="0"/>
              </a:rPr>
              <a:t> </a:t>
            </a:r>
            <a:r>
              <a:rPr lang="en-US" sz="1500" dirty="0" err="1">
                <a:latin typeface="Proxima Nova Rg" panose="02000506030000020004" pitchFamily="50" charset="0"/>
                <a:ea typeface="Calibri" panose="020F0502020204030204" pitchFamily="34" charset="0"/>
              </a:rPr>
              <a:t>kesehatan</a:t>
            </a:r>
            <a:r>
              <a:rPr lang="en-US" sz="1500" dirty="0">
                <a:latin typeface="Proxima Nova Rg" panose="02000506030000020004" pitchFamily="50" charset="0"/>
                <a:ea typeface="Calibri" panose="020F0502020204030204" pitchFamily="34" charset="0"/>
              </a:rPr>
              <a:t>, </a:t>
            </a:r>
            <a:r>
              <a:rPr lang="en-US" sz="1500" dirty="0" err="1">
                <a:latin typeface="Proxima Nova Rg" panose="02000506030000020004" pitchFamily="50" charset="0"/>
                <a:ea typeface="Calibri" panose="020F0502020204030204" pitchFamily="34" charset="0"/>
              </a:rPr>
              <a:t>jaminan</a:t>
            </a:r>
            <a:r>
              <a:rPr lang="en-US" sz="1500" dirty="0">
                <a:latin typeface="Proxima Nova Rg" panose="02000506030000020004" pitchFamily="50" charset="0"/>
                <a:ea typeface="Calibri" panose="020F0502020204030204" pitchFamily="34" charset="0"/>
              </a:rPr>
              <a:t> </a:t>
            </a:r>
            <a:r>
              <a:rPr lang="en-US" sz="1500" dirty="0" err="1">
                <a:latin typeface="Proxima Nova Rg" panose="02000506030000020004" pitchFamily="50" charset="0"/>
                <a:ea typeface="Calibri" panose="020F0502020204030204" pitchFamily="34" charset="0"/>
              </a:rPr>
              <a:t>kecelakaan</a:t>
            </a:r>
            <a:r>
              <a:rPr lang="en-US" sz="1500" dirty="0">
                <a:latin typeface="Proxima Nova Rg" panose="02000506030000020004" pitchFamily="50" charset="0"/>
                <a:ea typeface="Calibri" panose="020F0502020204030204" pitchFamily="34" charset="0"/>
              </a:rPr>
              <a:t> </a:t>
            </a:r>
            <a:r>
              <a:rPr lang="en-US" sz="1500" dirty="0" err="1">
                <a:latin typeface="Proxima Nova Rg" panose="02000506030000020004" pitchFamily="50" charset="0"/>
                <a:ea typeface="Calibri" panose="020F0502020204030204" pitchFamily="34" charset="0"/>
              </a:rPr>
              <a:t>kerja</a:t>
            </a:r>
            <a:r>
              <a:rPr lang="en-US" sz="1500" dirty="0">
                <a:latin typeface="Proxima Nova Rg" panose="02000506030000020004" pitchFamily="50" charset="0"/>
                <a:ea typeface="Calibri" panose="020F0502020204030204" pitchFamily="34" charset="0"/>
              </a:rPr>
              <a:t>, </a:t>
            </a:r>
            <a:r>
              <a:rPr lang="en-US" sz="1500" dirty="0" err="1">
                <a:latin typeface="Proxima Nova Rg" panose="02000506030000020004" pitchFamily="50" charset="0"/>
                <a:ea typeface="Calibri" panose="020F0502020204030204" pitchFamily="34" charset="0"/>
              </a:rPr>
              <a:t>dan</a:t>
            </a:r>
            <a:r>
              <a:rPr lang="en-US" sz="1500" dirty="0">
                <a:latin typeface="Proxima Nova Rg" panose="02000506030000020004" pitchFamily="50" charset="0"/>
                <a:ea typeface="Calibri" panose="020F0502020204030204" pitchFamily="34" charset="0"/>
              </a:rPr>
              <a:t> </a:t>
            </a:r>
            <a:r>
              <a:rPr lang="en-US" sz="1500" dirty="0" err="1">
                <a:latin typeface="Proxima Nova Rg" panose="02000506030000020004" pitchFamily="50" charset="0"/>
                <a:ea typeface="Calibri" panose="020F0502020204030204" pitchFamily="34" charset="0"/>
              </a:rPr>
              <a:t>jaminan</a:t>
            </a:r>
            <a:r>
              <a:rPr lang="en-US" sz="1500" dirty="0">
                <a:latin typeface="Proxima Nova Rg" panose="02000506030000020004" pitchFamily="50" charset="0"/>
                <a:ea typeface="Calibri" panose="020F0502020204030204" pitchFamily="34" charset="0"/>
              </a:rPr>
              <a:t> </a:t>
            </a:r>
            <a:r>
              <a:rPr lang="en-US" sz="1500" dirty="0" err="1">
                <a:latin typeface="Proxima Nova Rg" panose="02000506030000020004" pitchFamily="50" charset="0"/>
                <a:ea typeface="Calibri" panose="020F0502020204030204" pitchFamily="34" charset="0"/>
              </a:rPr>
              <a:t>kematian</a:t>
            </a:r>
            <a:r>
              <a:rPr lang="en-US" sz="1500" dirty="0">
                <a:latin typeface="Proxima Nova Rg" panose="02000506030000020004" pitchFamily="50" charset="0"/>
                <a:ea typeface="Calibri" panose="020F0502020204030204" pitchFamily="34" charset="0"/>
              </a:rPr>
              <a:t> yang </a:t>
            </a:r>
            <a:r>
              <a:rPr lang="en-US" sz="1500" dirty="0" err="1">
                <a:latin typeface="Proxima Nova Rg" panose="02000506030000020004" pitchFamily="50" charset="0"/>
                <a:ea typeface="Calibri" panose="020F0502020204030204" pitchFamily="34" charset="0"/>
              </a:rPr>
              <a:t>diatur</a:t>
            </a:r>
            <a:r>
              <a:rPr lang="en-US" sz="1500" dirty="0">
                <a:latin typeface="Proxima Nova Rg" panose="02000506030000020004" pitchFamily="50" charset="0"/>
                <a:ea typeface="Calibri" panose="020F0502020204030204" pitchFamily="34" charset="0"/>
              </a:rPr>
              <a:t> </a:t>
            </a:r>
            <a:r>
              <a:rPr lang="en-US" sz="1500" dirty="0" err="1">
                <a:latin typeface="Proxima Nova Rg" panose="02000506030000020004" pitchFamily="50" charset="0"/>
                <a:ea typeface="Calibri" panose="020F0502020204030204" pitchFamily="34" charset="0"/>
              </a:rPr>
              <a:t>dengan</a:t>
            </a:r>
            <a:r>
              <a:rPr lang="en-US" sz="1500" dirty="0">
                <a:latin typeface="Proxima Nova Rg" panose="02000506030000020004" pitchFamily="50" charset="0"/>
                <a:ea typeface="Calibri" panose="020F0502020204030204" pitchFamily="34" charset="0"/>
              </a:rPr>
              <a:t> </a:t>
            </a:r>
            <a:r>
              <a:rPr lang="en-US" sz="1500" dirty="0" err="1">
                <a:latin typeface="Proxima Nova Rg" panose="02000506030000020004" pitchFamily="50" charset="0"/>
                <a:ea typeface="Calibri" panose="020F0502020204030204" pitchFamily="34" charset="0"/>
              </a:rPr>
              <a:t>Peraturan</a:t>
            </a:r>
            <a:r>
              <a:rPr lang="en-US" sz="1500" dirty="0">
                <a:latin typeface="Proxima Nova Rg" panose="02000506030000020004" pitchFamily="50" charset="0"/>
                <a:ea typeface="Calibri" panose="020F0502020204030204" pitchFamily="34" charset="0"/>
              </a:rPr>
              <a:t> </a:t>
            </a:r>
            <a:r>
              <a:rPr lang="en-US" sz="1500" dirty="0" err="1">
                <a:latin typeface="Proxima Nova Rg" panose="02000506030000020004" pitchFamily="50" charset="0"/>
                <a:ea typeface="Calibri" panose="020F0502020204030204" pitchFamily="34" charset="0"/>
              </a:rPr>
              <a:t>Menteri</a:t>
            </a:r>
            <a:r>
              <a:rPr lang="en-US" sz="1500" dirty="0">
                <a:latin typeface="Proxima Nova Rg" panose="02000506030000020004" pitchFamily="50" charset="0"/>
                <a:ea typeface="Calibri" panose="020F0502020204030204" pitchFamily="34" charset="0"/>
              </a:rPr>
              <a:t> PANRB </a:t>
            </a:r>
            <a:r>
              <a:rPr lang="en-US" sz="1500" dirty="0" err="1">
                <a:latin typeface="Proxima Nova Rg" panose="02000506030000020004" pitchFamily="50" charset="0"/>
                <a:ea typeface="Calibri" panose="020F0502020204030204" pitchFamily="34" charset="0"/>
              </a:rPr>
              <a:t>setelah</a:t>
            </a:r>
            <a:r>
              <a:rPr lang="en-US" sz="1500" dirty="0">
                <a:latin typeface="Proxima Nova Rg" panose="02000506030000020004" pitchFamily="50" charset="0"/>
                <a:ea typeface="Calibri" panose="020F0502020204030204" pitchFamily="34" charset="0"/>
              </a:rPr>
              <a:t> </a:t>
            </a:r>
            <a:r>
              <a:rPr lang="en-US" sz="1500" dirty="0" err="1">
                <a:latin typeface="Proxima Nova Rg" panose="02000506030000020004" pitchFamily="50" charset="0"/>
                <a:ea typeface="Calibri" panose="020F0502020204030204" pitchFamily="34" charset="0"/>
              </a:rPr>
              <a:t>mendapat</a:t>
            </a:r>
            <a:r>
              <a:rPr lang="en-US" sz="1500" dirty="0">
                <a:latin typeface="Proxima Nova Rg" panose="02000506030000020004" pitchFamily="50" charset="0"/>
                <a:ea typeface="Calibri" panose="020F0502020204030204" pitchFamily="34" charset="0"/>
              </a:rPr>
              <a:t> </a:t>
            </a:r>
            <a:r>
              <a:rPr lang="en-US" sz="1500" dirty="0" err="1">
                <a:latin typeface="Proxima Nova Rg" panose="02000506030000020004" pitchFamily="50" charset="0"/>
                <a:ea typeface="Calibri" panose="020F0502020204030204" pitchFamily="34" charset="0"/>
              </a:rPr>
              <a:t>pertimbangan</a:t>
            </a:r>
            <a:r>
              <a:rPr lang="en-US" sz="1500" dirty="0">
                <a:latin typeface="Proxima Nova Rg" panose="02000506030000020004" pitchFamily="50" charset="0"/>
                <a:ea typeface="Calibri" panose="020F0502020204030204" pitchFamily="34" charset="0"/>
              </a:rPr>
              <a:t> </a:t>
            </a:r>
            <a:r>
              <a:rPr lang="en-US" sz="1500" dirty="0" err="1">
                <a:latin typeface="Proxima Nova Rg" panose="02000506030000020004" pitchFamily="50" charset="0"/>
                <a:ea typeface="Calibri" panose="020F0502020204030204" pitchFamily="34" charset="0"/>
              </a:rPr>
              <a:t>teknis</a:t>
            </a:r>
            <a:r>
              <a:rPr lang="en-US" sz="1500" dirty="0">
                <a:latin typeface="Proxima Nova Rg" panose="02000506030000020004" pitchFamily="50" charset="0"/>
                <a:ea typeface="Calibri" panose="020F0502020204030204" pitchFamily="34" charset="0"/>
              </a:rPr>
              <a:t> </a:t>
            </a:r>
            <a:r>
              <a:rPr lang="en-US" sz="1500" dirty="0" err="1">
                <a:latin typeface="Proxima Nova Rg" panose="02000506030000020004" pitchFamily="50" charset="0"/>
                <a:ea typeface="Calibri" panose="020F0502020204030204" pitchFamily="34" charset="0"/>
              </a:rPr>
              <a:t>dari</a:t>
            </a:r>
            <a:r>
              <a:rPr lang="en-US" sz="1500" dirty="0">
                <a:latin typeface="Proxima Nova Rg" panose="02000506030000020004" pitchFamily="50" charset="0"/>
                <a:ea typeface="Calibri" panose="020F0502020204030204" pitchFamily="34" charset="0"/>
              </a:rPr>
              <a:t> </a:t>
            </a:r>
            <a:r>
              <a:rPr lang="en-US" sz="1500" dirty="0" err="1">
                <a:latin typeface="Proxima Nova Rg" panose="02000506030000020004" pitchFamily="50" charset="0"/>
                <a:ea typeface="Calibri" panose="020F0502020204030204" pitchFamily="34" charset="0"/>
              </a:rPr>
              <a:t>Menteri</a:t>
            </a:r>
            <a:r>
              <a:rPr lang="en-US" sz="1500" dirty="0">
                <a:latin typeface="Proxima Nova Rg" panose="02000506030000020004" pitchFamily="50" charset="0"/>
                <a:ea typeface="Calibri" panose="020F0502020204030204" pitchFamily="34" charset="0"/>
              </a:rPr>
              <a:t> </a:t>
            </a:r>
            <a:r>
              <a:rPr lang="en-US" sz="1500" dirty="0" err="1">
                <a:latin typeface="Proxima Nova Rg" panose="02000506030000020004" pitchFamily="50" charset="0"/>
                <a:ea typeface="Calibri" panose="020F0502020204030204" pitchFamily="34" charset="0"/>
              </a:rPr>
              <a:t>Keuangan</a:t>
            </a:r>
            <a:r>
              <a:rPr lang="en-US" sz="1500" dirty="0">
                <a:latin typeface="Proxima Nova Rg" panose="02000506030000020004" pitchFamily="50" charset="0"/>
                <a:ea typeface="Calibri" panose="020F0502020204030204" pitchFamily="34" charset="0"/>
              </a:rPr>
              <a:t>.</a:t>
            </a:r>
            <a:endParaRPr lang="en-US" sz="1500" dirty="0">
              <a:latin typeface="Proxima Nova Rg" panose="02000506030000020004" pitchFamily="50" charset="0"/>
            </a:endParaRPr>
          </a:p>
        </p:txBody>
      </p:sp>
      <p:sp>
        <p:nvSpPr>
          <p:cNvPr id="15" name="Rectangle 14"/>
          <p:cNvSpPr/>
          <p:nvPr/>
        </p:nvSpPr>
        <p:spPr>
          <a:xfrm>
            <a:off x="423583" y="854098"/>
            <a:ext cx="8720418" cy="540000"/>
          </a:xfrm>
          <a:prstGeom prst="rect">
            <a:avLst/>
          </a:prstGeom>
          <a:solidFill>
            <a:srgbClr val="002CBA"/>
          </a:solidFill>
          <a:ln w="12700" cap="flat" cmpd="sng" algn="ctr">
            <a:noFill/>
            <a:prstDash val="solid"/>
            <a:miter lim="800000"/>
          </a:ln>
          <a:effectLst>
            <a:outerShdw blurRad="50800" dist="38100" dir="5400000" algn="t" rotWithShape="0">
              <a:prstClr val="black">
                <a:alpha val="40000"/>
              </a:prstClr>
            </a:outerShdw>
          </a:effectLst>
        </p:spPr>
        <p:txBody>
          <a:bodyPr rtlCol="0" anchor="ctr"/>
          <a:lstStyle/>
          <a:p>
            <a:pPr algn="ctr" defTabSz="685800">
              <a:defRPr/>
            </a:pPr>
            <a:endParaRPr lang="en-US" sz="1350" kern="0">
              <a:solidFill>
                <a:prstClr val="white"/>
              </a:solidFill>
              <a:latin typeface="Calibri" panose="020F0502020204030204"/>
            </a:endParaRPr>
          </a:p>
        </p:txBody>
      </p:sp>
      <p:sp>
        <p:nvSpPr>
          <p:cNvPr id="16" name="Parallelogram 4"/>
          <p:cNvSpPr/>
          <p:nvPr/>
        </p:nvSpPr>
        <p:spPr>
          <a:xfrm>
            <a:off x="1" y="857250"/>
            <a:ext cx="958103" cy="540000"/>
          </a:xfrm>
          <a:custGeom>
            <a:avLst/>
            <a:gdLst>
              <a:gd name="connsiteX0" fmla="*/ 0 w 1280160"/>
              <a:gd name="connsiteY0" fmla="*/ 3643313 h 3643313"/>
              <a:gd name="connsiteX1" fmla="*/ 320040 w 1280160"/>
              <a:gd name="connsiteY1" fmla="*/ 0 h 3643313"/>
              <a:gd name="connsiteX2" fmla="*/ 1280160 w 1280160"/>
              <a:gd name="connsiteY2" fmla="*/ 0 h 3643313"/>
              <a:gd name="connsiteX3" fmla="*/ 960120 w 1280160"/>
              <a:gd name="connsiteY3" fmla="*/ 3643313 h 3643313"/>
              <a:gd name="connsiteX4" fmla="*/ 0 w 1280160"/>
              <a:gd name="connsiteY4" fmla="*/ 3643313 h 3643313"/>
              <a:gd name="connsiteX0" fmla="*/ 0 w 1565910"/>
              <a:gd name="connsiteY0" fmla="*/ 3629025 h 3643313"/>
              <a:gd name="connsiteX1" fmla="*/ 605790 w 1565910"/>
              <a:gd name="connsiteY1" fmla="*/ 0 h 3643313"/>
              <a:gd name="connsiteX2" fmla="*/ 1565910 w 1565910"/>
              <a:gd name="connsiteY2" fmla="*/ 0 h 3643313"/>
              <a:gd name="connsiteX3" fmla="*/ 1245870 w 1565910"/>
              <a:gd name="connsiteY3" fmla="*/ 3643313 h 3643313"/>
              <a:gd name="connsiteX4" fmla="*/ 0 w 1565910"/>
              <a:gd name="connsiteY4" fmla="*/ 3629025 h 3643313"/>
              <a:gd name="connsiteX0" fmla="*/ 0 w 1565910"/>
              <a:gd name="connsiteY0" fmla="*/ 3629025 h 3643313"/>
              <a:gd name="connsiteX1" fmla="*/ 605790 w 1565910"/>
              <a:gd name="connsiteY1" fmla="*/ 0 h 3643313"/>
              <a:gd name="connsiteX2" fmla="*/ 1565910 w 1565910"/>
              <a:gd name="connsiteY2" fmla="*/ 0 h 3643313"/>
              <a:gd name="connsiteX3" fmla="*/ 874395 w 1565910"/>
              <a:gd name="connsiteY3" fmla="*/ 3643313 h 3643313"/>
              <a:gd name="connsiteX4" fmla="*/ 0 w 1565910"/>
              <a:gd name="connsiteY4" fmla="*/ 3629025 h 3643313"/>
              <a:gd name="connsiteX0" fmla="*/ 0 w 1680210"/>
              <a:gd name="connsiteY0" fmla="*/ 3629025 h 3643313"/>
              <a:gd name="connsiteX1" fmla="*/ 720090 w 1680210"/>
              <a:gd name="connsiteY1" fmla="*/ 0 h 3643313"/>
              <a:gd name="connsiteX2" fmla="*/ 1680210 w 1680210"/>
              <a:gd name="connsiteY2" fmla="*/ 0 h 3643313"/>
              <a:gd name="connsiteX3" fmla="*/ 988695 w 1680210"/>
              <a:gd name="connsiteY3" fmla="*/ 3643313 h 3643313"/>
              <a:gd name="connsiteX4" fmla="*/ 0 w 1680210"/>
              <a:gd name="connsiteY4" fmla="*/ 3629025 h 36433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80210" h="3643313">
                <a:moveTo>
                  <a:pt x="0" y="3629025"/>
                </a:moveTo>
                <a:lnTo>
                  <a:pt x="720090" y="0"/>
                </a:lnTo>
                <a:lnTo>
                  <a:pt x="1680210" y="0"/>
                </a:lnTo>
                <a:lnTo>
                  <a:pt x="988695" y="3643313"/>
                </a:lnTo>
                <a:lnTo>
                  <a:pt x="0" y="3629025"/>
                </a:lnTo>
                <a:close/>
              </a:path>
            </a:pathLst>
          </a:custGeom>
          <a:solidFill>
            <a:srgbClr val="002CBA"/>
          </a:solidFill>
          <a:ln w="12700" cap="flat" cmpd="sng" algn="ctr">
            <a:noFill/>
            <a:prstDash val="solid"/>
            <a:miter lim="800000"/>
          </a:ln>
          <a:effectLst>
            <a:outerShdw blurRad="50800" dist="38100" dir="5400000" algn="t" rotWithShape="0">
              <a:prstClr val="black">
                <a:alpha val="40000"/>
              </a:prstClr>
            </a:outerShdw>
          </a:effectLst>
        </p:spPr>
        <p:txBody>
          <a:bodyPr rtlCol="0" anchor="ctr"/>
          <a:lstStyle/>
          <a:p>
            <a:pPr algn="ctr" defTabSz="685800">
              <a:defRPr/>
            </a:pPr>
            <a:endParaRPr lang="en-US" sz="1350" kern="0">
              <a:solidFill>
                <a:prstClr val="white"/>
              </a:solidFill>
              <a:latin typeface="Calibri" panose="020F0502020204030204"/>
            </a:endParaRPr>
          </a:p>
        </p:txBody>
      </p:sp>
      <p:pic>
        <p:nvPicPr>
          <p:cNvPr id="17" name="Picture 16"/>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24543" y="928151"/>
            <a:ext cx="309017" cy="405000"/>
          </a:xfrm>
          <a:prstGeom prst="rect">
            <a:avLst/>
          </a:prstGeom>
          <a:noFill/>
          <a:ln>
            <a:noFill/>
          </a:ln>
        </p:spPr>
      </p:pic>
      <p:sp>
        <p:nvSpPr>
          <p:cNvPr id="18" name="Title 1"/>
          <p:cNvSpPr txBox="1">
            <a:spLocks/>
          </p:cNvSpPr>
          <p:nvPr/>
        </p:nvSpPr>
        <p:spPr>
          <a:xfrm>
            <a:off x="958102" y="857251"/>
            <a:ext cx="7794000" cy="546803"/>
          </a:xfrm>
          <a:prstGeom prst="rect">
            <a:avLst/>
          </a:prstGeom>
        </p:spPr>
        <p:txBody>
          <a:bodyPr anchor="ctr"/>
          <a:lstStyle>
            <a:lvl1pPr algn="ctr" defTabSz="914400" rtl="0" eaLnBrk="1" latinLnBrk="0" hangingPunct="1">
              <a:spcBef>
                <a:spcPct val="0"/>
              </a:spcBef>
              <a:buNone/>
              <a:defRPr sz="4400" kern="1200">
                <a:solidFill>
                  <a:schemeClr val="tx1"/>
                </a:solidFill>
                <a:latin typeface="+mj-lt"/>
                <a:ea typeface="+mj-ea"/>
                <a:cs typeface="+mj-cs"/>
              </a:defRPr>
            </a:lvl1pPr>
          </a:lstStyle>
          <a:p>
            <a:pPr lvl="0" algn="l">
              <a:defRPr/>
            </a:pPr>
            <a:r>
              <a:rPr lang="it-IT" sz="1500" dirty="0">
                <a:solidFill>
                  <a:prstClr val="white"/>
                </a:solidFill>
                <a:latin typeface="Proxima Nova Bl" panose="02000506030000020004" pitchFamily="50" charset="0"/>
              </a:rPr>
              <a:t>PENANGANAN PEGAWAI NON PNS </a:t>
            </a:r>
          </a:p>
          <a:p>
            <a:pPr lvl="0" algn="l">
              <a:defRPr/>
            </a:pPr>
            <a:r>
              <a:rPr lang="en-ID" sz="1500" dirty="0">
                <a:solidFill>
                  <a:prstClr val="white"/>
                </a:solidFill>
                <a:effectLst>
                  <a:outerShdw blurRad="38100" dist="38100" dir="2700000" algn="tl">
                    <a:srgbClr val="000000">
                      <a:alpha val="43137"/>
                    </a:srgbClr>
                  </a:outerShdw>
                </a:effectLst>
                <a:latin typeface="Proxima Nova Rg" panose="02000506030000020004" pitchFamily="50" charset="0"/>
              </a:rPr>
              <a:t>YANG PERLU MENDAPAT KEPUTUSAN</a:t>
            </a:r>
          </a:p>
        </p:txBody>
      </p:sp>
      <p:cxnSp>
        <p:nvCxnSpPr>
          <p:cNvPr id="19" name="Straight Connector 18">
            <a:extLst>
              <a:ext uri="{FF2B5EF4-FFF2-40B4-BE49-F238E27FC236}">
                <a16:creationId xmlns="" xmlns:a16="http://schemas.microsoft.com/office/drawing/2014/main" id="{23FB5998-3FDC-4CE3-8078-A86903B9C538}"/>
              </a:ext>
            </a:extLst>
          </p:cNvPr>
          <p:cNvCxnSpPr>
            <a:cxnSpLocks/>
          </p:cNvCxnSpPr>
          <p:nvPr/>
        </p:nvCxnSpPr>
        <p:spPr>
          <a:xfrm>
            <a:off x="3338929" y="3448124"/>
            <a:ext cx="4371975" cy="0"/>
          </a:xfrm>
          <a:prstGeom prst="line">
            <a:avLst/>
          </a:prstGeom>
          <a:ln w="28575" cap="rnd">
            <a:gradFill flip="none" rotWithShape="1">
              <a:gsLst>
                <a:gs pos="0">
                  <a:schemeClr val="tx1">
                    <a:lumMod val="13000"/>
                    <a:lumOff val="87000"/>
                  </a:schemeClr>
                </a:gs>
                <a:gs pos="33000">
                  <a:schemeClr val="tx1">
                    <a:lumMod val="36000"/>
                    <a:lumOff val="64000"/>
                  </a:schemeClr>
                </a:gs>
                <a:gs pos="75000">
                  <a:schemeClr val="tx1">
                    <a:lumMod val="41000"/>
                    <a:lumOff val="59000"/>
                  </a:schemeClr>
                </a:gs>
                <a:gs pos="100000">
                  <a:schemeClr val="tx1">
                    <a:lumMod val="94000"/>
                    <a:lumOff val="6000"/>
                  </a:schemeClr>
                </a:gs>
              </a:gsLst>
              <a:lin ang="10800000" scaled="1"/>
              <a:tileRect/>
            </a:gra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672694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right)">
                                      <p:cBhvr>
                                        <p:cTn id="7" dur="250"/>
                                        <p:tgtEl>
                                          <p:spTgt spid="15"/>
                                        </p:tgtEl>
                                      </p:cBhvr>
                                    </p:animEffect>
                                  </p:childTnLst>
                                </p:cTn>
                              </p:par>
                            </p:childTnLst>
                          </p:cTn>
                        </p:par>
                        <p:par>
                          <p:cTn id="8" fill="hold">
                            <p:stCondLst>
                              <p:cond delay="250"/>
                            </p:stCondLst>
                            <p:childTnLst>
                              <p:par>
                                <p:cTn id="9" presetID="22" presetClass="entr" presetSubtype="1" fill="hold" grpId="0" nodeType="after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wipe(up)">
                                      <p:cBhvr>
                                        <p:cTn id="11" dur="250"/>
                                        <p:tgtEl>
                                          <p:spTgt spid="16"/>
                                        </p:tgtEl>
                                      </p:cBhvr>
                                    </p:animEffect>
                                  </p:childTnLst>
                                </p:cTn>
                              </p:par>
                            </p:childTnLst>
                          </p:cTn>
                        </p:par>
                        <p:par>
                          <p:cTn id="12" fill="hold">
                            <p:stCondLst>
                              <p:cond delay="500"/>
                            </p:stCondLst>
                            <p:childTnLst>
                              <p:par>
                                <p:cTn id="13" presetID="2" presetClass="entr" presetSubtype="8" fill="hold" grpId="0" nodeType="afterEffect">
                                  <p:stCondLst>
                                    <p:cond delay="0"/>
                                  </p:stCondLst>
                                  <p:childTnLst>
                                    <p:set>
                                      <p:cBhvr>
                                        <p:cTn id="14" dur="1" fill="hold">
                                          <p:stCondLst>
                                            <p:cond delay="0"/>
                                          </p:stCondLst>
                                        </p:cTn>
                                        <p:tgtEl>
                                          <p:spTgt spid="20"/>
                                        </p:tgtEl>
                                        <p:attrNameLst>
                                          <p:attrName>style.visibility</p:attrName>
                                        </p:attrNameLst>
                                      </p:cBhvr>
                                      <p:to>
                                        <p:strVal val="visible"/>
                                      </p:to>
                                    </p:set>
                                    <p:anim calcmode="lin" valueType="num">
                                      <p:cBhvr additive="base">
                                        <p:cTn id="15" dur="500" fill="hold"/>
                                        <p:tgtEl>
                                          <p:spTgt spid="20"/>
                                        </p:tgtEl>
                                        <p:attrNameLst>
                                          <p:attrName>ppt_x</p:attrName>
                                        </p:attrNameLst>
                                      </p:cBhvr>
                                      <p:tavLst>
                                        <p:tav tm="0">
                                          <p:val>
                                            <p:strVal val="0-#ppt_w/2"/>
                                          </p:val>
                                        </p:tav>
                                        <p:tav tm="100000">
                                          <p:val>
                                            <p:strVal val="#ppt_x"/>
                                          </p:val>
                                        </p:tav>
                                      </p:tavLst>
                                    </p:anim>
                                    <p:anim calcmode="lin" valueType="num">
                                      <p:cBhvr additive="base">
                                        <p:cTn id="16" dur="500" fill="hold"/>
                                        <p:tgtEl>
                                          <p:spTgt spid="2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15" grpId="0" animBg="1"/>
      <p:bldP spid="1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xmlns="" id="{7BB515ED-635A-4503-A8D3-0AED2A9A5B23}"/>
              </a:ext>
            </a:extLst>
          </p:cNvPr>
          <p:cNvSpPr txBox="1">
            <a:spLocks/>
          </p:cNvSpPr>
          <p:nvPr/>
        </p:nvSpPr>
        <p:spPr>
          <a:xfrm>
            <a:off x="457200" y="188640"/>
            <a:ext cx="8229600" cy="691068"/>
          </a:xfrm>
          <a:solidFill>
            <a:schemeClr val="accent6">
              <a:lumMod val="60000"/>
              <a:lumOff val="40000"/>
            </a:schemeClr>
          </a:solidFill>
        </p:spPr>
        <p:txBody>
          <a:bodyPr anchor="ctr">
            <a:normAutofit fontScale="97500"/>
          </a:bodyPr>
          <a:lstStyle>
            <a:lvl1pPr algn="l" rtl="0" eaLnBrk="0" fontAlgn="base" hangingPunct="0">
              <a:spcBef>
                <a:spcPct val="0"/>
              </a:spcBef>
              <a:spcAft>
                <a:spcPct val="0"/>
              </a:spcAft>
              <a:defRPr sz="3200" b="1" kern="1200">
                <a:solidFill>
                  <a:schemeClr val="tx1"/>
                </a:solidFill>
                <a:latin typeface="+mj-lt"/>
                <a:ea typeface="ＭＳ Ｐゴシック" pitchFamily="34" charset="-128"/>
                <a:cs typeface="Century Gothic"/>
              </a:defRPr>
            </a:lvl1pPr>
            <a:lvl2pPr algn="l" rtl="0" eaLnBrk="0" fontAlgn="base" hangingPunct="0">
              <a:spcBef>
                <a:spcPct val="0"/>
              </a:spcBef>
              <a:spcAft>
                <a:spcPct val="0"/>
              </a:spcAft>
              <a:defRPr sz="3200" b="1">
                <a:solidFill>
                  <a:schemeClr val="tx1"/>
                </a:solidFill>
                <a:latin typeface="Calibri" pitchFamily="34" charset="0"/>
                <a:ea typeface="ＭＳ Ｐゴシック" pitchFamily="34" charset="-128"/>
                <a:cs typeface="Century Gothic" charset="0"/>
              </a:defRPr>
            </a:lvl2pPr>
            <a:lvl3pPr algn="l" rtl="0" eaLnBrk="0" fontAlgn="base" hangingPunct="0">
              <a:spcBef>
                <a:spcPct val="0"/>
              </a:spcBef>
              <a:spcAft>
                <a:spcPct val="0"/>
              </a:spcAft>
              <a:defRPr sz="3200" b="1">
                <a:solidFill>
                  <a:schemeClr val="tx1"/>
                </a:solidFill>
                <a:latin typeface="Calibri" pitchFamily="34" charset="0"/>
                <a:ea typeface="ＭＳ Ｐゴシック" pitchFamily="34" charset="-128"/>
                <a:cs typeface="Century Gothic" charset="0"/>
              </a:defRPr>
            </a:lvl3pPr>
            <a:lvl4pPr algn="l" rtl="0" eaLnBrk="0" fontAlgn="base" hangingPunct="0">
              <a:spcBef>
                <a:spcPct val="0"/>
              </a:spcBef>
              <a:spcAft>
                <a:spcPct val="0"/>
              </a:spcAft>
              <a:defRPr sz="3200" b="1">
                <a:solidFill>
                  <a:schemeClr val="tx1"/>
                </a:solidFill>
                <a:latin typeface="Calibri" pitchFamily="34" charset="0"/>
                <a:ea typeface="ＭＳ Ｐゴシック" pitchFamily="34" charset="-128"/>
                <a:cs typeface="Century Gothic" charset="0"/>
              </a:defRPr>
            </a:lvl4pPr>
            <a:lvl5pPr algn="l" rtl="0" eaLnBrk="0" fontAlgn="base" hangingPunct="0">
              <a:spcBef>
                <a:spcPct val="0"/>
              </a:spcBef>
              <a:spcAft>
                <a:spcPct val="0"/>
              </a:spcAft>
              <a:defRPr sz="3200" b="1">
                <a:solidFill>
                  <a:schemeClr val="tx1"/>
                </a:solidFill>
                <a:latin typeface="Calibri" pitchFamily="34" charset="0"/>
                <a:ea typeface="ＭＳ Ｐゴシック" pitchFamily="34" charset="-128"/>
                <a:cs typeface="Century Gothic" charset="0"/>
              </a:defRPr>
            </a:lvl5pPr>
            <a:lvl6pPr marL="457200" algn="ctr" rtl="0" fontAlgn="base">
              <a:spcBef>
                <a:spcPct val="0"/>
              </a:spcBef>
              <a:spcAft>
                <a:spcPct val="0"/>
              </a:spcAft>
              <a:defRPr sz="4400">
                <a:solidFill>
                  <a:schemeClr val="tx1"/>
                </a:solidFill>
                <a:latin typeface="Calibri" charset="0"/>
                <a:ea typeface="ＭＳ Ｐゴシック" charset="0"/>
                <a:cs typeface="ＭＳ Ｐゴシック" charset="0"/>
              </a:defRPr>
            </a:lvl6pPr>
            <a:lvl7pPr marL="914400" algn="ctr" rtl="0" fontAlgn="base">
              <a:spcBef>
                <a:spcPct val="0"/>
              </a:spcBef>
              <a:spcAft>
                <a:spcPct val="0"/>
              </a:spcAft>
              <a:defRPr sz="4400">
                <a:solidFill>
                  <a:schemeClr val="tx1"/>
                </a:solidFill>
                <a:latin typeface="Calibri" charset="0"/>
                <a:ea typeface="ＭＳ Ｐゴシック" charset="0"/>
                <a:cs typeface="ＭＳ Ｐゴシック" charset="0"/>
              </a:defRPr>
            </a:lvl7pPr>
            <a:lvl8pPr marL="1371600" algn="ctr" rtl="0" fontAlgn="base">
              <a:spcBef>
                <a:spcPct val="0"/>
              </a:spcBef>
              <a:spcAft>
                <a:spcPct val="0"/>
              </a:spcAft>
              <a:defRPr sz="4400">
                <a:solidFill>
                  <a:schemeClr val="tx1"/>
                </a:solidFill>
                <a:latin typeface="Calibri" charset="0"/>
                <a:ea typeface="ＭＳ Ｐゴシック" charset="0"/>
                <a:cs typeface="ＭＳ Ｐゴシック" charset="0"/>
              </a:defRPr>
            </a:lvl8pPr>
            <a:lvl9pPr marL="1828800" algn="ctr" rtl="0" fontAlgn="base">
              <a:spcBef>
                <a:spcPct val="0"/>
              </a:spcBef>
              <a:spcAft>
                <a:spcPct val="0"/>
              </a:spcAft>
              <a:defRPr sz="4400">
                <a:solidFill>
                  <a:schemeClr val="tx1"/>
                </a:solidFill>
                <a:latin typeface="Calibri" charset="0"/>
                <a:ea typeface="ＭＳ Ｐゴシック" charset="0"/>
                <a:cs typeface="ＭＳ Ｐゴシック" charset="0"/>
              </a:defRPr>
            </a:lvl9pPr>
          </a:lstStyle>
          <a:p>
            <a:pPr algn="ctr"/>
            <a:r>
              <a:rPr lang="en-US" sz="2900" dirty="0">
                <a:latin typeface="Arial" panose="020B0604020202020204" pitchFamily="34" charset="0"/>
                <a:cs typeface="Arial" panose="020B0604020202020204" pitchFamily="34" charset="0"/>
              </a:rPr>
              <a:t>GAJI DAN TUNJANGAN </a:t>
            </a:r>
            <a:r>
              <a:rPr lang="en-US" sz="2900" dirty="0" smtClean="0">
                <a:latin typeface="Arial" panose="020B0604020202020204" pitchFamily="34" charset="0"/>
                <a:cs typeface="Arial" panose="020B0604020202020204" pitchFamily="34" charset="0"/>
              </a:rPr>
              <a:t>ASN</a:t>
            </a:r>
            <a:endParaRPr lang="en-US" sz="2900" dirty="0">
              <a:latin typeface="Arial" panose="020B0604020202020204" pitchFamily="34" charset="0"/>
              <a:cs typeface="Arial" panose="020B0604020202020204" pitchFamily="34" charset="0"/>
            </a:endParaRPr>
          </a:p>
        </p:txBody>
      </p:sp>
      <p:grpSp>
        <p:nvGrpSpPr>
          <p:cNvPr id="7" name="Group 6"/>
          <p:cNvGrpSpPr/>
          <p:nvPr/>
        </p:nvGrpSpPr>
        <p:grpSpPr>
          <a:xfrm>
            <a:off x="251520" y="1124744"/>
            <a:ext cx="8640960" cy="3623350"/>
            <a:chOff x="-2837234" y="1672425"/>
            <a:chExt cx="3488531" cy="2515231"/>
          </a:xfrm>
        </p:grpSpPr>
        <p:sp>
          <p:nvSpPr>
            <p:cNvPr id="8" name="Freeform 7"/>
            <p:cNvSpPr/>
            <p:nvPr/>
          </p:nvSpPr>
          <p:spPr>
            <a:xfrm>
              <a:off x="-2697693" y="1823595"/>
              <a:ext cx="3348990" cy="1046559"/>
            </a:xfrm>
            <a:custGeom>
              <a:avLst/>
              <a:gdLst>
                <a:gd name="connsiteX0" fmla="*/ 0 w 3348990"/>
                <a:gd name="connsiteY0" fmla="*/ 0 h 1046559"/>
                <a:gd name="connsiteX1" fmla="*/ 3348990 w 3348990"/>
                <a:gd name="connsiteY1" fmla="*/ 0 h 1046559"/>
                <a:gd name="connsiteX2" fmla="*/ 3348990 w 3348990"/>
                <a:gd name="connsiteY2" fmla="*/ 1046559 h 1046559"/>
                <a:gd name="connsiteX3" fmla="*/ 0 w 3348990"/>
                <a:gd name="connsiteY3" fmla="*/ 1046559 h 1046559"/>
                <a:gd name="connsiteX4" fmla="*/ 0 w 3348990"/>
                <a:gd name="connsiteY4" fmla="*/ 0 h 104655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48990" h="1046559">
                  <a:moveTo>
                    <a:pt x="0" y="0"/>
                  </a:moveTo>
                  <a:lnTo>
                    <a:pt x="3348990" y="0"/>
                  </a:lnTo>
                  <a:lnTo>
                    <a:pt x="3348990" y="1046559"/>
                  </a:lnTo>
                  <a:lnTo>
                    <a:pt x="0" y="1046559"/>
                  </a:lnTo>
                  <a:lnTo>
                    <a:pt x="0" y="0"/>
                  </a:lnTo>
                  <a:close/>
                </a:path>
              </a:pathLst>
            </a:custGeom>
          </p:spPr>
          <p:style>
            <a:lnRef idx="1">
              <a:schemeClr val="accent5">
                <a:hueOff val="0"/>
                <a:satOff val="0"/>
                <a:lumOff val="0"/>
                <a:alphaOff val="0"/>
              </a:schemeClr>
            </a:lnRef>
            <a:fillRef idx="1">
              <a:schemeClr val="lt1">
                <a:alpha val="40000"/>
                <a:hueOff val="0"/>
                <a:satOff val="0"/>
                <a:lumOff val="0"/>
                <a:alphaOff val="0"/>
              </a:schemeClr>
            </a:fillRef>
            <a:effectRef idx="0">
              <a:schemeClr val="lt1">
                <a:alpha val="40000"/>
                <a:hueOff val="0"/>
                <a:satOff val="0"/>
                <a:lumOff val="0"/>
                <a:alphaOff val="0"/>
              </a:schemeClr>
            </a:effectRef>
            <a:fontRef idx="minor">
              <a:schemeClr val="dk1">
                <a:hueOff val="0"/>
                <a:satOff val="0"/>
                <a:lumOff val="0"/>
                <a:alphaOff val="0"/>
              </a:schemeClr>
            </a:fontRef>
          </p:style>
          <p:txBody>
            <a:bodyPr spcFirstLastPara="0" vert="horz" wrap="square" lIns="708870" tIns="38100" rIns="38100" bIns="38100" numCol="1" spcCol="1270" anchor="ctr" anchorCtr="0">
              <a:noAutofit/>
            </a:bodyPr>
            <a:lstStyle/>
            <a:p>
              <a:pPr marL="989013" lvl="0" algn="just" defTabSz="444500">
                <a:lnSpc>
                  <a:spcPct val="90000"/>
                </a:lnSpc>
                <a:spcBef>
                  <a:spcPct val="0"/>
                </a:spcBef>
                <a:spcAft>
                  <a:spcPct val="35000"/>
                </a:spcAft>
              </a:pPr>
              <a:r>
                <a:rPr lang="en-US" dirty="0" smtClean="0"/>
                <a:t>ASN</a:t>
              </a:r>
              <a:r>
                <a:rPr lang="en-US" kern="1200" dirty="0" smtClean="0"/>
                <a:t> </a:t>
              </a:r>
              <a:r>
                <a:rPr lang="en-US" kern="1200" dirty="0" err="1"/>
                <a:t>diberikan</a:t>
              </a:r>
              <a:r>
                <a:rPr lang="en-US" kern="1200" dirty="0"/>
                <a:t> </a:t>
              </a:r>
              <a:r>
                <a:rPr lang="en-US" kern="1200" dirty="0" err="1"/>
                <a:t>gaji</a:t>
              </a:r>
              <a:r>
                <a:rPr lang="en-US" kern="1200" dirty="0"/>
                <a:t> </a:t>
              </a:r>
              <a:r>
                <a:rPr lang="en-US" kern="1200" dirty="0" err="1"/>
                <a:t>dan</a:t>
              </a:r>
              <a:r>
                <a:rPr lang="en-US" kern="1200" dirty="0"/>
                <a:t> </a:t>
              </a:r>
              <a:r>
                <a:rPr lang="en-US" kern="1200" dirty="0" err="1"/>
                <a:t>tunjangan</a:t>
              </a:r>
              <a:endParaRPr lang="en-US" kern="1200" dirty="0"/>
            </a:p>
          </p:txBody>
        </p:sp>
        <p:sp>
          <p:nvSpPr>
            <p:cNvPr id="9" name="Rectangle 8"/>
            <p:cNvSpPr/>
            <p:nvPr/>
          </p:nvSpPr>
          <p:spPr>
            <a:xfrm>
              <a:off x="-2837234" y="1672425"/>
              <a:ext cx="732591" cy="1098887"/>
            </a:xfrm>
            <a:prstGeom prst="rect">
              <a:avLst/>
            </a:prstGeom>
          </p:spPr>
          <p:style>
            <a:lnRef idx="2">
              <a:schemeClr val="lt1">
                <a:hueOff val="0"/>
                <a:satOff val="0"/>
                <a:lumOff val="0"/>
                <a:alphaOff val="0"/>
              </a:schemeClr>
            </a:lnRef>
            <a:fillRef idx="1">
              <a:schemeClr val="accent5">
                <a:tint val="50000"/>
                <a:hueOff val="0"/>
                <a:satOff val="0"/>
                <a:lumOff val="0"/>
                <a:alphaOff val="0"/>
              </a:schemeClr>
            </a:fillRef>
            <a:effectRef idx="0">
              <a:schemeClr val="accent5">
                <a:tint val="50000"/>
                <a:hueOff val="0"/>
                <a:satOff val="0"/>
                <a:lumOff val="0"/>
                <a:alphaOff val="0"/>
              </a:schemeClr>
            </a:effectRef>
            <a:fontRef idx="minor">
              <a:schemeClr val="lt1">
                <a:hueOff val="0"/>
                <a:satOff val="0"/>
                <a:lumOff val="0"/>
                <a:alphaOff val="0"/>
              </a:schemeClr>
            </a:fontRef>
          </p:style>
        </p:sp>
        <p:sp>
          <p:nvSpPr>
            <p:cNvPr id="10" name="Freeform 9"/>
            <p:cNvSpPr/>
            <p:nvPr/>
          </p:nvSpPr>
          <p:spPr>
            <a:xfrm>
              <a:off x="-2697693" y="3141097"/>
              <a:ext cx="3348990" cy="1046559"/>
            </a:xfrm>
            <a:custGeom>
              <a:avLst/>
              <a:gdLst>
                <a:gd name="connsiteX0" fmla="*/ 0 w 3348990"/>
                <a:gd name="connsiteY0" fmla="*/ 0 h 1046559"/>
                <a:gd name="connsiteX1" fmla="*/ 3348990 w 3348990"/>
                <a:gd name="connsiteY1" fmla="*/ 0 h 1046559"/>
                <a:gd name="connsiteX2" fmla="*/ 3348990 w 3348990"/>
                <a:gd name="connsiteY2" fmla="*/ 1046559 h 1046559"/>
                <a:gd name="connsiteX3" fmla="*/ 0 w 3348990"/>
                <a:gd name="connsiteY3" fmla="*/ 1046559 h 1046559"/>
                <a:gd name="connsiteX4" fmla="*/ 0 w 3348990"/>
                <a:gd name="connsiteY4" fmla="*/ 0 h 104655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48990" h="1046559">
                  <a:moveTo>
                    <a:pt x="0" y="0"/>
                  </a:moveTo>
                  <a:lnTo>
                    <a:pt x="3348990" y="0"/>
                  </a:lnTo>
                  <a:lnTo>
                    <a:pt x="3348990" y="1046559"/>
                  </a:lnTo>
                  <a:lnTo>
                    <a:pt x="0" y="1046559"/>
                  </a:lnTo>
                  <a:lnTo>
                    <a:pt x="0" y="0"/>
                  </a:lnTo>
                  <a:close/>
                </a:path>
              </a:pathLst>
            </a:custGeom>
          </p:spPr>
          <p:style>
            <a:lnRef idx="1">
              <a:schemeClr val="accent5">
                <a:hueOff val="0"/>
                <a:satOff val="0"/>
                <a:lumOff val="0"/>
                <a:alphaOff val="0"/>
              </a:schemeClr>
            </a:lnRef>
            <a:fillRef idx="1">
              <a:schemeClr val="lt1">
                <a:alpha val="40000"/>
                <a:hueOff val="0"/>
                <a:satOff val="0"/>
                <a:lumOff val="0"/>
                <a:alphaOff val="0"/>
              </a:schemeClr>
            </a:fillRef>
            <a:effectRef idx="0">
              <a:schemeClr val="lt1">
                <a:alpha val="40000"/>
                <a:hueOff val="0"/>
                <a:satOff val="0"/>
                <a:lumOff val="0"/>
                <a:alphaOff val="0"/>
              </a:schemeClr>
            </a:effectRef>
            <a:fontRef idx="minor">
              <a:schemeClr val="dk1">
                <a:hueOff val="0"/>
                <a:satOff val="0"/>
                <a:lumOff val="0"/>
                <a:alphaOff val="0"/>
              </a:schemeClr>
            </a:fontRef>
          </p:style>
          <p:txBody>
            <a:bodyPr spcFirstLastPara="0" vert="horz" wrap="square" lIns="708870" tIns="38100" rIns="38100" bIns="38100" numCol="1" spcCol="1270" anchor="ctr" anchorCtr="0">
              <a:noAutofit/>
            </a:bodyPr>
            <a:lstStyle/>
            <a:p>
              <a:pPr marL="989013" lvl="0" algn="just" defTabSz="444500">
                <a:lnSpc>
                  <a:spcPct val="90000"/>
                </a:lnSpc>
                <a:spcBef>
                  <a:spcPct val="0"/>
                </a:spcBef>
                <a:spcAft>
                  <a:spcPct val="35000"/>
                </a:spcAft>
              </a:pPr>
              <a:r>
                <a:rPr lang="en-US" kern="1200" dirty="0" err="1"/>
                <a:t>Gaji</a:t>
              </a:r>
              <a:r>
                <a:rPr lang="en-US" kern="1200" dirty="0"/>
                <a:t> </a:t>
              </a:r>
              <a:r>
                <a:rPr lang="en-US" kern="1200" dirty="0" err="1"/>
                <a:t>dan</a:t>
              </a:r>
              <a:r>
                <a:rPr lang="en-US" kern="1200" dirty="0"/>
                <a:t> </a:t>
              </a:r>
              <a:r>
                <a:rPr lang="en-US" kern="1200" dirty="0" err="1"/>
                <a:t>tunjangan</a:t>
              </a:r>
              <a:r>
                <a:rPr lang="en-US" kern="1200" dirty="0"/>
                <a:t> </a:t>
              </a:r>
              <a:r>
                <a:rPr lang="id-ID" kern="1200" dirty="0"/>
                <a:t>berlaku </a:t>
              </a:r>
              <a:r>
                <a:rPr lang="en-US" kern="1200" dirty="0" err="1"/>
                <a:t>sesuai</a:t>
              </a:r>
              <a:r>
                <a:rPr lang="en-US" kern="1200" dirty="0"/>
                <a:t> </a:t>
              </a:r>
              <a:r>
                <a:rPr lang="en-US" kern="1200" dirty="0" err="1"/>
                <a:t>dengan</a:t>
              </a:r>
              <a:r>
                <a:rPr lang="en-US" kern="1200" dirty="0"/>
                <a:t> </a:t>
              </a:r>
              <a:r>
                <a:rPr lang="id-ID" kern="1200" dirty="0"/>
                <a:t>ketentuan peraturan perundang</a:t>
              </a:r>
              <a:r>
                <a:rPr lang="en-ID" kern="1200" dirty="0"/>
                <a:t>-</a:t>
              </a:r>
              <a:r>
                <a:rPr lang="id-ID" kern="1200" dirty="0"/>
                <a:t>undangan yang berlaku bagi </a:t>
              </a:r>
              <a:r>
                <a:rPr lang="en-US" dirty="0" smtClean="0"/>
                <a:t>ASN.</a:t>
              </a:r>
              <a:endParaRPr lang="en-US" kern="1200" dirty="0"/>
            </a:p>
          </p:txBody>
        </p:sp>
        <p:sp>
          <p:nvSpPr>
            <p:cNvPr id="11" name="Rectangle 10"/>
            <p:cNvSpPr/>
            <p:nvPr/>
          </p:nvSpPr>
          <p:spPr>
            <a:xfrm>
              <a:off x="-2837234" y="2989927"/>
              <a:ext cx="732591" cy="1098887"/>
            </a:xfrm>
            <a:prstGeom prst="rect">
              <a:avLst/>
            </a:prstGeom>
          </p:spPr>
          <p:style>
            <a:lnRef idx="2">
              <a:schemeClr val="lt1">
                <a:hueOff val="0"/>
                <a:satOff val="0"/>
                <a:lumOff val="0"/>
                <a:alphaOff val="0"/>
              </a:schemeClr>
            </a:lnRef>
            <a:fillRef idx="1">
              <a:schemeClr val="accent5">
                <a:tint val="50000"/>
                <a:hueOff val="6492581"/>
                <a:satOff val="-3393"/>
                <a:lumOff val="222"/>
                <a:alphaOff val="0"/>
              </a:schemeClr>
            </a:fillRef>
            <a:effectRef idx="0">
              <a:schemeClr val="accent5">
                <a:tint val="50000"/>
                <a:hueOff val="6492581"/>
                <a:satOff val="-3393"/>
                <a:lumOff val="222"/>
                <a:alphaOff val="0"/>
              </a:schemeClr>
            </a:effectRef>
            <a:fontRef idx="minor">
              <a:schemeClr val="lt1">
                <a:hueOff val="0"/>
                <a:satOff val="0"/>
                <a:lumOff val="0"/>
                <a:alphaOff val="0"/>
              </a:schemeClr>
            </a:fontRef>
          </p:style>
        </p:sp>
      </p:grpSp>
      <p:sp>
        <p:nvSpPr>
          <p:cNvPr id="14" name="TextBox 13"/>
          <p:cNvSpPr txBox="1"/>
          <p:nvPr/>
        </p:nvSpPr>
        <p:spPr>
          <a:xfrm>
            <a:off x="251520" y="4941168"/>
            <a:ext cx="8712968" cy="1327736"/>
          </a:xfrm>
          <a:prstGeom prst="rect">
            <a:avLst/>
          </a:prstGeom>
          <a:noFill/>
        </p:spPr>
        <p:txBody>
          <a:bodyPr wrap="square" rtlCol="0">
            <a:spAutoFit/>
          </a:bodyPr>
          <a:lstStyle/>
          <a:p>
            <a:pPr lvl="0" algn="just">
              <a:lnSpc>
                <a:spcPts val="2400"/>
              </a:lnSpc>
            </a:pPr>
            <a:r>
              <a:rPr lang="id-ID" sz="2200" i="1" dirty="0">
                <a:solidFill>
                  <a:srgbClr val="002060"/>
                </a:solidFill>
              </a:rPr>
              <a:t>Pada saat Peraturan Pemerintah ini mulai berlaku, apabila ketentuan mengenai Gaji dan Tunjangan belum ditetapkan, PPPK diberikan gaji dan tunjangan sesuai dengan ketentuan gaji dan tunjangan PNS yang besarannya diatur dengan Peraturan Presiden.</a:t>
            </a:r>
            <a:endParaRPr lang="en-US" sz="2200" i="1" dirty="0">
              <a:solidFill>
                <a:srgbClr val="002060"/>
              </a:solidFill>
            </a:endParaRPr>
          </a:p>
        </p:txBody>
      </p:sp>
      <p:pic>
        <p:nvPicPr>
          <p:cNvPr id="1026" name="Picture 2" descr="Image result for RUPIAH">
            <a:extLst>
              <a:ext uri="{FF2B5EF4-FFF2-40B4-BE49-F238E27FC236}">
                <a16:creationId xmlns:a16="http://schemas.microsoft.com/office/drawing/2014/main" xmlns="" id="{22B93F9E-EDB6-4B82-8643-3E366A60729D}"/>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1174383">
            <a:off x="302197" y="1396246"/>
            <a:ext cx="1717226" cy="1190481"/>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14"/>
          <p:cNvPicPr>
            <a:picLocks noChangeAspect="1"/>
          </p:cNvPicPr>
          <p:nvPr/>
        </p:nvPicPr>
        <p:blipFill>
          <a:blip r:embed="rId3"/>
          <a:stretch>
            <a:fillRect/>
          </a:stretch>
        </p:blipFill>
        <p:spPr>
          <a:xfrm>
            <a:off x="228600" y="3048000"/>
            <a:ext cx="1828800" cy="1600200"/>
          </a:xfrm>
          <a:prstGeom prst="rect">
            <a:avLst/>
          </a:prstGeom>
        </p:spPr>
      </p:pic>
    </p:spTree>
    <p:extLst>
      <p:ext uri="{BB962C8B-B14F-4D97-AF65-F5344CB8AC3E}">
        <p14:creationId xmlns:p14="http://schemas.microsoft.com/office/powerpoint/2010/main" val="1965929102"/>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 name="Rounded Rectangle 4">
            <a:extLst>
              <a:ext uri="{FF2B5EF4-FFF2-40B4-BE49-F238E27FC236}">
                <a16:creationId xmlns="" xmlns:a16="http://schemas.microsoft.com/office/drawing/2014/main" id="{1C96D8E9-E1D3-40F8-B918-D1A455F02A75}"/>
              </a:ext>
            </a:extLst>
          </p:cNvPr>
          <p:cNvSpPr/>
          <p:nvPr/>
        </p:nvSpPr>
        <p:spPr>
          <a:xfrm>
            <a:off x="510131" y="6186590"/>
            <a:ext cx="8489601" cy="483221"/>
          </a:xfrm>
          <a:prstGeom prst="roundRect">
            <a:avLst>
              <a:gd name="adj" fmla="val 1233"/>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4">
              <a:latin typeface="Tahoma" panose="020B0604030504040204" pitchFamily="34" charset="0"/>
              <a:ea typeface="Tahoma" panose="020B0604030504040204" pitchFamily="34" charset="0"/>
              <a:cs typeface="Tahoma" panose="020B0604030504040204" pitchFamily="34" charset="0"/>
            </a:endParaRPr>
          </a:p>
        </p:txBody>
      </p:sp>
      <p:cxnSp>
        <p:nvCxnSpPr>
          <p:cNvPr id="3" name="Straight Connector 2">
            <a:extLst>
              <a:ext uri="{FF2B5EF4-FFF2-40B4-BE49-F238E27FC236}">
                <a16:creationId xmlns="" xmlns:a16="http://schemas.microsoft.com/office/drawing/2014/main" id="{9154E7D4-4C0A-4DB7-B230-54ABDEB4158C}"/>
              </a:ext>
            </a:extLst>
          </p:cNvPr>
          <p:cNvCxnSpPr>
            <a:cxnSpLocks/>
          </p:cNvCxnSpPr>
          <p:nvPr/>
        </p:nvCxnSpPr>
        <p:spPr>
          <a:xfrm>
            <a:off x="3274464" y="2474463"/>
            <a:ext cx="0" cy="2935737"/>
          </a:xfrm>
          <a:prstGeom prst="line">
            <a:avLst/>
          </a:prstGeom>
          <a:ln w="57150">
            <a:solidFill>
              <a:srgbClr val="FF0000">
                <a:alpha val="25000"/>
              </a:srgbClr>
            </a:solidFill>
          </a:ln>
        </p:spPr>
        <p:style>
          <a:lnRef idx="1">
            <a:schemeClr val="accent1"/>
          </a:lnRef>
          <a:fillRef idx="0">
            <a:schemeClr val="accent1"/>
          </a:fillRef>
          <a:effectRef idx="0">
            <a:schemeClr val="accent1"/>
          </a:effectRef>
          <a:fontRef idx="minor">
            <a:schemeClr val="tx1"/>
          </a:fontRef>
        </p:style>
      </p:cxnSp>
      <p:cxnSp>
        <p:nvCxnSpPr>
          <p:cNvPr id="4" name="Straight Connector 3">
            <a:extLst>
              <a:ext uri="{FF2B5EF4-FFF2-40B4-BE49-F238E27FC236}">
                <a16:creationId xmlns="" xmlns:a16="http://schemas.microsoft.com/office/drawing/2014/main" id="{B54312E7-596B-4396-84DF-94BA2959F855}"/>
              </a:ext>
            </a:extLst>
          </p:cNvPr>
          <p:cNvCxnSpPr/>
          <p:nvPr/>
        </p:nvCxnSpPr>
        <p:spPr>
          <a:xfrm>
            <a:off x="1117529" y="6119141"/>
            <a:ext cx="6900755" cy="0"/>
          </a:xfrm>
          <a:prstGeom prst="line">
            <a:avLst/>
          </a:prstGeom>
          <a:ln w="34925">
            <a:solidFill>
              <a:schemeClr val="bg1">
                <a:alpha val="86000"/>
              </a:schemeClr>
            </a:solidFill>
          </a:ln>
        </p:spPr>
        <p:style>
          <a:lnRef idx="1">
            <a:schemeClr val="accent1"/>
          </a:lnRef>
          <a:fillRef idx="0">
            <a:schemeClr val="accent1"/>
          </a:fillRef>
          <a:effectRef idx="0">
            <a:schemeClr val="accent1"/>
          </a:effectRef>
          <a:fontRef idx="minor">
            <a:schemeClr val="tx1"/>
          </a:fontRef>
        </p:style>
      </p:cxnSp>
      <p:sp>
        <p:nvSpPr>
          <p:cNvPr id="8" name="Rectangle 134">
            <a:extLst>
              <a:ext uri="{FF2B5EF4-FFF2-40B4-BE49-F238E27FC236}">
                <a16:creationId xmlns="" xmlns:a16="http://schemas.microsoft.com/office/drawing/2014/main" id="{58203C90-A4BD-4842-B671-7BC28C42DFBF}"/>
              </a:ext>
            </a:extLst>
          </p:cNvPr>
          <p:cNvSpPr>
            <a:spLocks noChangeArrowheads="1"/>
          </p:cNvSpPr>
          <p:nvPr/>
        </p:nvSpPr>
        <p:spPr bwMode="auto">
          <a:xfrm>
            <a:off x="152400" y="1056260"/>
            <a:ext cx="50109" cy="496813"/>
          </a:xfrm>
          <a:prstGeom prst="rect">
            <a:avLst/>
          </a:prstGeom>
          <a:solidFill>
            <a:srgbClr val="22C794"/>
          </a:solidFill>
          <a:ln>
            <a:noFill/>
          </a:ln>
          <a:extLst/>
        </p:spPr>
        <p:txBody>
          <a:bodyPr vert="horz" wrap="square" lIns="68686" tIns="34343" rIns="68686" bIns="34343" numCol="1" anchor="t" anchorCtr="0" compatLnSpc="1">
            <a:prstTxWarp prst="textNoShape">
              <a:avLst/>
            </a:prstTxWarp>
          </a:bodyPr>
          <a:lstStyle/>
          <a:p>
            <a:pPr>
              <a:lnSpc>
                <a:spcPct val="120000"/>
              </a:lnSpc>
            </a:pPr>
            <a:endParaRPr lang="en-US" sz="1352">
              <a:latin typeface="Tahoma" panose="020B0604030504040204" pitchFamily="34" charset="0"/>
              <a:ea typeface="Tahoma" panose="020B0604030504040204" pitchFamily="34" charset="0"/>
              <a:cs typeface="Tahoma" panose="020B0604030504040204" pitchFamily="34" charset="0"/>
            </a:endParaRPr>
          </a:p>
        </p:txBody>
      </p:sp>
      <p:sp>
        <p:nvSpPr>
          <p:cNvPr id="9" name="Rectangle 8">
            <a:extLst>
              <a:ext uri="{FF2B5EF4-FFF2-40B4-BE49-F238E27FC236}">
                <a16:creationId xmlns="" xmlns:a16="http://schemas.microsoft.com/office/drawing/2014/main" id="{C4A02B6B-DDAB-46AB-8D17-D38EBC731C5C}"/>
              </a:ext>
            </a:extLst>
          </p:cNvPr>
          <p:cNvSpPr/>
          <p:nvPr/>
        </p:nvSpPr>
        <p:spPr>
          <a:xfrm>
            <a:off x="272280" y="1054849"/>
            <a:ext cx="2795958" cy="717889"/>
          </a:xfrm>
          <a:prstGeom prst="rect">
            <a:avLst/>
          </a:prstGeom>
        </p:spPr>
        <p:txBody>
          <a:bodyPr wrap="none">
            <a:spAutoFit/>
          </a:bodyPr>
          <a:lstStyle/>
          <a:p>
            <a:pPr>
              <a:lnSpc>
                <a:spcPct val="120000"/>
              </a:lnSpc>
            </a:pPr>
            <a:r>
              <a:rPr lang="en-US" sz="1129" b="1" dirty="0">
                <a:latin typeface="Tahoma" panose="020B0604030504040204" pitchFamily="34" charset="0"/>
                <a:ea typeface="Tahoma" panose="020B0604030504040204" pitchFamily="34" charset="0"/>
                <a:cs typeface="Tahoma" panose="020B0604030504040204" pitchFamily="34" charset="0"/>
              </a:rPr>
              <a:t>PENGEMBANGAN </a:t>
            </a:r>
          </a:p>
          <a:p>
            <a:pPr>
              <a:lnSpc>
                <a:spcPct val="120000"/>
              </a:lnSpc>
            </a:pPr>
            <a:r>
              <a:rPr lang="en-US" sz="1129" b="1" dirty="0">
                <a:latin typeface="Tahoma" panose="020B0604030504040204" pitchFamily="34" charset="0"/>
                <a:ea typeface="Tahoma" panose="020B0604030504040204" pitchFamily="34" charset="0"/>
                <a:cs typeface="Tahoma" panose="020B0604030504040204" pitchFamily="34" charset="0"/>
              </a:rPr>
              <a:t>SISTEM GAJI DAN TUNJANGAN ASN</a:t>
            </a:r>
          </a:p>
          <a:p>
            <a:pPr>
              <a:lnSpc>
                <a:spcPct val="120000"/>
              </a:lnSpc>
            </a:pPr>
            <a:r>
              <a:rPr lang="en-US" sz="1129" b="1" dirty="0">
                <a:latin typeface="Tahoma" panose="020B0604030504040204" pitchFamily="34" charset="0"/>
                <a:ea typeface="Tahoma" panose="020B0604030504040204" pitchFamily="34" charset="0"/>
                <a:cs typeface="Tahoma" panose="020B0604030504040204" pitchFamily="34" charset="0"/>
              </a:rPr>
              <a:t>- </a:t>
            </a:r>
            <a:r>
              <a:rPr lang="en-US" sz="1129" b="1" dirty="0" err="1">
                <a:latin typeface="Tahoma" panose="020B0604030504040204" pitchFamily="34" charset="0"/>
                <a:ea typeface="Tahoma" panose="020B0604030504040204" pitchFamily="34" charset="0"/>
                <a:cs typeface="Tahoma" panose="020B0604030504040204" pitchFamily="34" charset="0"/>
              </a:rPr>
              <a:t>Perubahan</a:t>
            </a:r>
            <a:r>
              <a:rPr lang="en-US" sz="1129" b="1" dirty="0">
                <a:latin typeface="Tahoma" panose="020B0604030504040204" pitchFamily="34" charset="0"/>
                <a:ea typeface="Tahoma" panose="020B0604030504040204" pitchFamily="34" charset="0"/>
                <a:cs typeface="Tahoma" panose="020B0604030504040204" pitchFamily="34" charset="0"/>
              </a:rPr>
              <a:t> </a:t>
            </a:r>
            <a:r>
              <a:rPr lang="en-US" sz="1129" b="1" dirty="0" err="1">
                <a:latin typeface="Tahoma" panose="020B0604030504040204" pitchFamily="34" charset="0"/>
                <a:ea typeface="Tahoma" panose="020B0604030504040204" pitchFamily="34" charset="0"/>
                <a:cs typeface="Tahoma" panose="020B0604030504040204" pitchFamily="34" charset="0"/>
              </a:rPr>
              <a:t>Pangkat</a:t>
            </a:r>
            <a:r>
              <a:rPr lang="en-US" sz="1129" b="1" dirty="0">
                <a:latin typeface="Tahoma" panose="020B0604030504040204" pitchFamily="34" charset="0"/>
                <a:ea typeface="Tahoma" panose="020B0604030504040204" pitchFamily="34" charset="0"/>
                <a:cs typeface="Tahoma" panose="020B0604030504040204" pitchFamily="34" charset="0"/>
              </a:rPr>
              <a:t> PNS</a:t>
            </a:r>
          </a:p>
        </p:txBody>
      </p:sp>
      <p:sp>
        <p:nvSpPr>
          <p:cNvPr id="26" name="Round Same Side Corner Rectangle 5">
            <a:extLst>
              <a:ext uri="{FF2B5EF4-FFF2-40B4-BE49-F238E27FC236}">
                <a16:creationId xmlns="" xmlns:a16="http://schemas.microsoft.com/office/drawing/2014/main" id="{E86557D2-C347-4A5C-91A9-1932A44B493F}"/>
              </a:ext>
            </a:extLst>
          </p:cNvPr>
          <p:cNvSpPr/>
          <p:nvPr/>
        </p:nvSpPr>
        <p:spPr>
          <a:xfrm>
            <a:off x="187210" y="1812863"/>
            <a:ext cx="357094" cy="235544"/>
          </a:xfrm>
          <a:prstGeom prst="round2Same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014" b="1">
              <a:solidFill>
                <a:srgbClr val="FFFF00"/>
              </a:solidFill>
              <a:latin typeface="Tahoma" panose="020B0604030504040204" pitchFamily="34" charset="0"/>
              <a:ea typeface="Tahoma" panose="020B0604030504040204" pitchFamily="34" charset="0"/>
              <a:cs typeface="Tahoma" panose="020B0604030504040204" pitchFamily="34" charset="0"/>
            </a:endParaRPr>
          </a:p>
        </p:txBody>
      </p:sp>
      <p:sp>
        <p:nvSpPr>
          <p:cNvPr id="27" name="Round Same Side Corner Rectangle 6">
            <a:extLst>
              <a:ext uri="{FF2B5EF4-FFF2-40B4-BE49-F238E27FC236}">
                <a16:creationId xmlns="" xmlns:a16="http://schemas.microsoft.com/office/drawing/2014/main" id="{679C5E29-1E8C-4747-B4E2-03D9FAFEC074}"/>
              </a:ext>
            </a:extLst>
          </p:cNvPr>
          <p:cNvSpPr/>
          <p:nvPr/>
        </p:nvSpPr>
        <p:spPr>
          <a:xfrm>
            <a:off x="539977" y="1801085"/>
            <a:ext cx="1443633" cy="259101"/>
          </a:xfrm>
          <a:prstGeom prst="round2Same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014" b="1">
              <a:solidFill>
                <a:srgbClr val="FFFF00"/>
              </a:solidFill>
              <a:latin typeface="Tahoma" panose="020B0604030504040204" pitchFamily="34" charset="0"/>
              <a:ea typeface="Tahoma" panose="020B0604030504040204" pitchFamily="34" charset="0"/>
              <a:cs typeface="Tahoma" panose="020B0604030504040204" pitchFamily="34" charset="0"/>
            </a:endParaRPr>
          </a:p>
        </p:txBody>
      </p:sp>
      <p:sp>
        <p:nvSpPr>
          <p:cNvPr id="28" name="Round Same Side Corner Rectangle 7">
            <a:extLst>
              <a:ext uri="{FF2B5EF4-FFF2-40B4-BE49-F238E27FC236}">
                <a16:creationId xmlns="" xmlns:a16="http://schemas.microsoft.com/office/drawing/2014/main" id="{A277C806-A31D-446F-8B00-9F3AC0034D24}"/>
              </a:ext>
            </a:extLst>
          </p:cNvPr>
          <p:cNvSpPr/>
          <p:nvPr/>
        </p:nvSpPr>
        <p:spPr>
          <a:xfrm>
            <a:off x="1867792" y="1801085"/>
            <a:ext cx="570848" cy="259101"/>
          </a:xfrm>
          <a:prstGeom prst="round2Same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014" b="1" dirty="0">
              <a:solidFill>
                <a:srgbClr val="FFFF00"/>
              </a:solidFill>
              <a:latin typeface="Tahoma" panose="020B0604030504040204" pitchFamily="34" charset="0"/>
              <a:ea typeface="Tahoma" panose="020B0604030504040204" pitchFamily="34" charset="0"/>
              <a:cs typeface="Tahoma" panose="020B0604030504040204" pitchFamily="34" charset="0"/>
            </a:endParaRPr>
          </a:p>
        </p:txBody>
      </p:sp>
      <p:sp>
        <p:nvSpPr>
          <p:cNvPr id="29" name="Round Same Side Corner Rectangle 8">
            <a:extLst>
              <a:ext uri="{FF2B5EF4-FFF2-40B4-BE49-F238E27FC236}">
                <a16:creationId xmlns="" xmlns:a16="http://schemas.microsoft.com/office/drawing/2014/main" id="{6E9B4EA3-667F-440E-B5EA-B15F9686A233}"/>
              </a:ext>
            </a:extLst>
          </p:cNvPr>
          <p:cNvSpPr/>
          <p:nvPr/>
        </p:nvSpPr>
        <p:spPr>
          <a:xfrm>
            <a:off x="2424076" y="1801084"/>
            <a:ext cx="614080" cy="259101"/>
          </a:xfrm>
          <a:prstGeom prst="round2Same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014" b="1" dirty="0">
              <a:solidFill>
                <a:srgbClr val="FFFF00"/>
              </a:solidFill>
              <a:latin typeface="Tahoma" panose="020B0604030504040204" pitchFamily="34" charset="0"/>
              <a:ea typeface="Tahoma" panose="020B0604030504040204" pitchFamily="34" charset="0"/>
              <a:cs typeface="Tahoma" panose="020B0604030504040204" pitchFamily="34" charset="0"/>
            </a:endParaRPr>
          </a:p>
        </p:txBody>
      </p:sp>
      <p:sp>
        <p:nvSpPr>
          <p:cNvPr id="30" name="Rounded Rectangle 4">
            <a:extLst>
              <a:ext uri="{FF2B5EF4-FFF2-40B4-BE49-F238E27FC236}">
                <a16:creationId xmlns="" xmlns:a16="http://schemas.microsoft.com/office/drawing/2014/main" id="{D59899B1-891B-4814-803B-9F4E17708500}"/>
              </a:ext>
            </a:extLst>
          </p:cNvPr>
          <p:cNvSpPr/>
          <p:nvPr/>
        </p:nvSpPr>
        <p:spPr>
          <a:xfrm>
            <a:off x="163540" y="2055857"/>
            <a:ext cx="2870136" cy="3101080"/>
          </a:xfrm>
          <a:prstGeom prst="roundRect">
            <a:avLst>
              <a:gd name="adj" fmla="val 1233"/>
            </a:avLst>
          </a:prstGeom>
          <a:solidFill>
            <a:srgbClr val="F9F9F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014">
              <a:solidFill>
                <a:schemeClr val="tx1"/>
              </a:solidFill>
              <a:latin typeface="Tahoma" panose="020B0604030504040204" pitchFamily="34" charset="0"/>
              <a:ea typeface="Tahoma" panose="020B0604030504040204" pitchFamily="34" charset="0"/>
              <a:cs typeface="Tahoma" panose="020B0604030504040204" pitchFamily="34" charset="0"/>
            </a:endParaRPr>
          </a:p>
        </p:txBody>
      </p:sp>
      <p:cxnSp>
        <p:nvCxnSpPr>
          <p:cNvPr id="31" name="Straight Connector 30">
            <a:extLst>
              <a:ext uri="{FF2B5EF4-FFF2-40B4-BE49-F238E27FC236}">
                <a16:creationId xmlns="" xmlns:a16="http://schemas.microsoft.com/office/drawing/2014/main" id="{58F1E801-7791-4CC5-B42E-254F2EE2791D}"/>
              </a:ext>
            </a:extLst>
          </p:cNvPr>
          <p:cNvCxnSpPr>
            <a:cxnSpLocks/>
          </p:cNvCxnSpPr>
          <p:nvPr/>
        </p:nvCxnSpPr>
        <p:spPr>
          <a:xfrm>
            <a:off x="239024" y="1881896"/>
            <a:ext cx="928" cy="3160046"/>
          </a:xfrm>
          <a:prstGeom prst="line">
            <a:avLst/>
          </a:prstGeom>
          <a:ln w="1270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 xmlns:a16="http://schemas.microsoft.com/office/drawing/2014/main" id="{95799468-A1EE-4A50-A9F6-64EEB94DFCA5}"/>
              </a:ext>
            </a:extLst>
          </p:cNvPr>
          <p:cNvCxnSpPr>
            <a:cxnSpLocks/>
          </p:cNvCxnSpPr>
          <p:nvPr/>
        </p:nvCxnSpPr>
        <p:spPr>
          <a:xfrm>
            <a:off x="2473790" y="2231148"/>
            <a:ext cx="245182" cy="0"/>
          </a:xfrm>
          <a:prstGeom prst="line">
            <a:avLst/>
          </a:prstGeom>
          <a:ln w="1270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 xmlns:a16="http://schemas.microsoft.com/office/drawing/2014/main" id="{EBCA74D1-D33A-4B1E-901B-E1F28A03F5CE}"/>
              </a:ext>
            </a:extLst>
          </p:cNvPr>
          <p:cNvCxnSpPr>
            <a:cxnSpLocks/>
          </p:cNvCxnSpPr>
          <p:nvPr/>
        </p:nvCxnSpPr>
        <p:spPr>
          <a:xfrm>
            <a:off x="2473790" y="2418320"/>
            <a:ext cx="245182" cy="0"/>
          </a:xfrm>
          <a:prstGeom prst="line">
            <a:avLst/>
          </a:prstGeom>
          <a:ln w="1270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 xmlns:a16="http://schemas.microsoft.com/office/drawing/2014/main" id="{D9046917-6885-4239-BDA4-DA07D4443D31}"/>
              </a:ext>
            </a:extLst>
          </p:cNvPr>
          <p:cNvCxnSpPr>
            <a:cxnSpLocks/>
          </p:cNvCxnSpPr>
          <p:nvPr/>
        </p:nvCxnSpPr>
        <p:spPr>
          <a:xfrm>
            <a:off x="2473790" y="2574326"/>
            <a:ext cx="245182" cy="0"/>
          </a:xfrm>
          <a:prstGeom prst="line">
            <a:avLst/>
          </a:prstGeom>
          <a:ln w="1270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 xmlns:a16="http://schemas.microsoft.com/office/drawing/2014/main" id="{921231D8-9F77-4E60-AFA9-03A2EE2C7407}"/>
              </a:ext>
            </a:extLst>
          </p:cNvPr>
          <p:cNvCxnSpPr>
            <a:cxnSpLocks/>
          </p:cNvCxnSpPr>
          <p:nvPr/>
        </p:nvCxnSpPr>
        <p:spPr>
          <a:xfrm>
            <a:off x="2473790" y="2736344"/>
            <a:ext cx="245182" cy="0"/>
          </a:xfrm>
          <a:prstGeom prst="line">
            <a:avLst/>
          </a:prstGeom>
          <a:ln w="1270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 xmlns:a16="http://schemas.microsoft.com/office/drawing/2014/main" id="{36C71D86-6506-473D-8A5D-CA5FFE35C4E2}"/>
              </a:ext>
            </a:extLst>
          </p:cNvPr>
          <p:cNvCxnSpPr>
            <a:cxnSpLocks/>
          </p:cNvCxnSpPr>
          <p:nvPr/>
        </p:nvCxnSpPr>
        <p:spPr>
          <a:xfrm>
            <a:off x="2473790" y="2905722"/>
            <a:ext cx="245182" cy="0"/>
          </a:xfrm>
          <a:prstGeom prst="line">
            <a:avLst/>
          </a:prstGeom>
          <a:ln w="1270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 xmlns:a16="http://schemas.microsoft.com/office/drawing/2014/main" id="{C00DD6C7-F27B-4C49-A753-93C397C391FF}"/>
              </a:ext>
            </a:extLst>
          </p:cNvPr>
          <p:cNvCxnSpPr>
            <a:cxnSpLocks/>
          </p:cNvCxnSpPr>
          <p:nvPr/>
        </p:nvCxnSpPr>
        <p:spPr>
          <a:xfrm>
            <a:off x="537671" y="2032859"/>
            <a:ext cx="0" cy="2885039"/>
          </a:xfrm>
          <a:prstGeom prst="line">
            <a:avLst/>
          </a:prstGeom>
          <a:ln w="1270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 xmlns:a16="http://schemas.microsoft.com/office/drawing/2014/main" id="{75160A47-5E96-4B19-A103-40C4A92A9C45}"/>
              </a:ext>
            </a:extLst>
          </p:cNvPr>
          <p:cNvCxnSpPr>
            <a:cxnSpLocks/>
          </p:cNvCxnSpPr>
          <p:nvPr/>
        </p:nvCxnSpPr>
        <p:spPr>
          <a:xfrm>
            <a:off x="1863882" y="1858076"/>
            <a:ext cx="0" cy="3173543"/>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 xmlns:a16="http://schemas.microsoft.com/office/drawing/2014/main" id="{E8DCB09B-DDB0-42C7-9B53-D830DFE11A35}"/>
              </a:ext>
            </a:extLst>
          </p:cNvPr>
          <p:cNvCxnSpPr>
            <a:cxnSpLocks/>
          </p:cNvCxnSpPr>
          <p:nvPr/>
        </p:nvCxnSpPr>
        <p:spPr>
          <a:xfrm>
            <a:off x="2424076" y="1880337"/>
            <a:ext cx="0" cy="3173543"/>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0" name="TextBox 39">
            <a:extLst>
              <a:ext uri="{FF2B5EF4-FFF2-40B4-BE49-F238E27FC236}">
                <a16:creationId xmlns="" xmlns:a16="http://schemas.microsoft.com/office/drawing/2014/main" id="{23A77EB6-8C94-4E44-8D6E-BEB3759A0781}"/>
              </a:ext>
            </a:extLst>
          </p:cNvPr>
          <p:cNvSpPr txBox="1"/>
          <p:nvPr/>
        </p:nvSpPr>
        <p:spPr>
          <a:xfrm>
            <a:off x="214276" y="1820900"/>
            <a:ext cx="390342" cy="274755"/>
          </a:xfrm>
          <a:prstGeom prst="rect">
            <a:avLst/>
          </a:prstGeom>
          <a:noFill/>
          <a:ln>
            <a:noFill/>
          </a:ln>
        </p:spPr>
        <p:txBody>
          <a:bodyPr wrap="square" rtlCol="0">
            <a:spAutoFit/>
          </a:bodyPr>
          <a:lstStyle/>
          <a:p>
            <a:pPr algn="ctr">
              <a:lnSpc>
                <a:spcPct val="120000"/>
              </a:lnSpc>
            </a:pPr>
            <a:r>
              <a:rPr lang="en-US" sz="988" b="1" dirty="0">
                <a:solidFill>
                  <a:srgbClr val="FFFF00"/>
                </a:solidFill>
                <a:latin typeface="Tahoma" panose="020B0604030504040204" pitchFamily="34" charset="0"/>
                <a:ea typeface="Tahoma" panose="020B0604030504040204" pitchFamily="34" charset="0"/>
                <a:cs typeface="Tahoma" panose="020B0604030504040204" pitchFamily="34" charset="0"/>
              </a:rPr>
              <a:t>No</a:t>
            </a:r>
          </a:p>
        </p:txBody>
      </p:sp>
      <p:sp>
        <p:nvSpPr>
          <p:cNvPr id="41" name="TextBox 40">
            <a:extLst>
              <a:ext uri="{FF2B5EF4-FFF2-40B4-BE49-F238E27FC236}">
                <a16:creationId xmlns="" xmlns:a16="http://schemas.microsoft.com/office/drawing/2014/main" id="{AA51C46B-D142-4498-AC17-9ADB0B510038}"/>
              </a:ext>
            </a:extLst>
          </p:cNvPr>
          <p:cNvSpPr txBox="1"/>
          <p:nvPr/>
        </p:nvSpPr>
        <p:spPr>
          <a:xfrm>
            <a:off x="753335" y="1813457"/>
            <a:ext cx="994140" cy="274755"/>
          </a:xfrm>
          <a:prstGeom prst="rect">
            <a:avLst/>
          </a:prstGeom>
          <a:noFill/>
          <a:ln>
            <a:noFill/>
          </a:ln>
        </p:spPr>
        <p:txBody>
          <a:bodyPr wrap="square" rtlCol="0">
            <a:spAutoFit/>
          </a:bodyPr>
          <a:lstStyle/>
          <a:p>
            <a:pPr algn="ctr">
              <a:lnSpc>
                <a:spcPct val="120000"/>
              </a:lnSpc>
            </a:pPr>
            <a:r>
              <a:rPr lang="en-US" sz="988" b="1" dirty="0" err="1">
                <a:solidFill>
                  <a:srgbClr val="FFFF00"/>
                </a:solidFill>
                <a:latin typeface="Tahoma" panose="020B0604030504040204" pitchFamily="34" charset="0"/>
                <a:ea typeface="Tahoma" panose="020B0604030504040204" pitchFamily="34" charset="0"/>
                <a:cs typeface="Tahoma" panose="020B0604030504040204" pitchFamily="34" charset="0"/>
              </a:rPr>
              <a:t>Pangkat</a:t>
            </a:r>
            <a:r>
              <a:rPr lang="en-US" sz="988" b="1" dirty="0">
                <a:solidFill>
                  <a:srgbClr val="FFFF00"/>
                </a:solidFill>
                <a:latin typeface="Tahoma" panose="020B0604030504040204" pitchFamily="34" charset="0"/>
                <a:ea typeface="Tahoma" panose="020B0604030504040204" pitchFamily="34" charset="0"/>
                <a:cs typeface="Tahoma" panose="020B0604030504040204" pitchFamily="34" charset="0"/>
              </a:rPr>
              <a:t> </a:t>
            </a:r>
          </a:p>
        </p:txBody>
      </p:sp>
      <p:sp>
        <p:nvSpPr>
          <p:cNvPr id="42" name="TextBox 41">
            <a:extLst>
              <a:ext uri="{FF2B5EF4-FFF2-40B4-BE49-F238E27FC236}">
                <a16:creationId xmlns="" xmlns:a16="http://schemas.microsoft.com/office/drawing/2014/main" id="{F15D4EFB-2DA2-40D1-9AFA-76FDEA51796C}"/>
              </a:ext>
            </a:extLst>
          </p:cNvPr>
          <p:cNvSpPr txBox="1"/>
          <p:nvPr/>
        </p:nvSpPr>
        <p:spPr>
          <a:xfrm>
            <a:off x="1783101" y="1820900"/>
            <a:ext cx="755131" cy="248530"/>
          </a:xfrm>
          <a:prstGeom prst="rect">
            <a:avLst/>
          </a:prstGeom>
          <a:noFill/>
          <a:ln>
            <a:noFill/>
          </a:ln>
        </p:spPr>
        <p:txBody>
          <a:bodyPr wrap="square" rtlCol="0">
            <a:spAutoFit/>
          </a:bodyPr>
          <a:lstStyle/>
          <a:p>
            <a:pPr algn="ctr">
              <a:lnSpc>
                <a:spcPct val="120000"/>
              </a:lnSpc>
            </a:pPr>
            <a:r>
              <a:rPr lang="en-US" sz="846" b="1" dirty="0" err="1">
                <a:solidFill>
                  <a:srgbClr val="FFFF00"/>
                </a:solidFill>
                <a:latin typeface="Tahoma" panose="020B0604030504040204" pitchFamily="34" charset="0"/>
                <a:ea typeface="Tahoma" panose="020B0604030504040204" pitchFamily="34" charset="0"/>
                <a:cs typeface="Tahoma" panose="020B0604030504040204" pitchFamily="34" charset="0"/>
              </a:rPr>
              <a:t>Golongan</a:t>
            </a:r>
            <a:endParaRPr lang="en-US" sz="846" b="1" dirty="0">
              <a:solidFill>
                <a:srgbClr val="FFFF00"/>
              </a:solidFill>
              <a:latin typeface="Tahoma" panose="020B0604030504040204" pitchFamily="34" charset="0"/>
              <a:ea typeface="Tahoma" panose="020B0604030504040204" pitchFamily="34" charset="0"/>
              <a:cs typeface="Tahoma" panose="020B0604030504040204" pitchFamily="34" charset="0"/>
            </a:endParaRPr>
          </a:p>
        </p:txBody>
      </p:sp>
      <p:sp>
        <p:nvSpPr>
          <p:cNvPr id="43" name="TextBox 42">
            <a:extLst>
              <a:ext uri="{FF2B5EF4-FFF2-40B4-BE49-F238E27FC236}">
                <a16:creationId xmlns="" xmlns:a16="http://schemas.microsoft.com/office/drawing/2014/main" id="{78D2EA52-6F7F-40AD-BFBA-3197D71FDBF7}"/>
              </a:ext>
            </a:extLst>
          </p:cNvPr>
          <p:cNvSpPr txBox="1"/>
          <p:nvPr/>
        </p:nvSpPr>
        <p:spPr>
          <a:xfrm>
            <a:off x="2450084" y="1813457"/>
            <a:ext cx="583591" cy="248530"/>
          </a:xfrm>
          <a:prstGeom prst="rect">
            <a:avLst/>
          </a:prstGeom>
          <a:noFill/>
          <a:ln>
            <a:noFill/>
          </a:ln>
        </p:spPr>
        <p:txBody>
          <a:bodyPr wrap="square" rtlCol="0">
            <a:spAutoFit/>
          </a:bodyPr>
          <a:lstStyle>
            <a:defPPr>
              <a:defRPr lang="en-US"/>
            </a:defPPr>
            <a:lvl1pPr algn="ctr">
              <a:defRPr sz="2400">
                <a:solidFill>
                  <a:schemeClr val="bg1"/>
                </a:solidFill>
                <a:latin typeface="Proxima Nova Rg" panose="02000506030000020004" pitchFamily="50" charset="0"/>
              </a:defRPr>
            </a:lvl1pPr>
          </a:lstStyle>
          <a:p>
            <a:pPr>
              <a:lnSpc>
                <a:spcPct val="120000"/>
              </a:lnSpc>
            </a:pPr>
            <a:r>
              <a:rPr lang="en-US" sz="846" b="1" dirty="0" err="1">
                <a:solidFill>
                  <a:srgbClr val="FFFF00"/>
                </a:solidFill>
                <a:latin typeface="Tahoma" panose="020B0604030504040204" pitchFamily="34" charset="0"/>
                <a:ea typeface="Tahoma" panose="020B0604030504040204" pitchFamily="34" charset="0"/>
                <a:cs typeface="Tahoma" panose="020B0604030504040204" pitchFamily="34" charset="0"/>
              </a:rPr>
              <a:t>Ruang</a:t>
            </a:r>
            <a:endParaRPr lang="en-US" sz="846" b="1" dirty="0">
              <a:solidFill>
                <a:srgbClr val="FFFF00"/>
              </a:solidFill>
              <a:latin typeface="Tahoma" panose="020B0604030504040204" pitchFamily="34" charset="0"/>
              <a:ea typeface="Tahoma" panose="020B0604030504040204" pitchFamily="34" charset="0"/>
              <a:cs typeface="Tahoma" panose="020B0604030504040204" pitchFamily="34" charset="0"/>
            </a:endParaRPr>
          </a:p>
        </p:txBody>
      </p:sp>
      <p:sp>
        <p:nvSpPr>
          <p:cNvPr id="44" name="TextBox 43">
            <a:extLst>
              <a:ext uri="{FF2B5EF4-FFF2-40B4-BE49-F238E27FC236}">
                <a16:creationId xmlns="" xmlns:a16="http://schemas.microsoft.com/office/drawing/2014/main" id="{16415B1A-4A60-4DE8-8139-FD0EC30AFDB7}"/>
              </a:ext>
            </a:extLst>
          </p:cNvPr>
          <p:cNvSpPr txBox="1"/>
          <p:nvPr/>
        </p:nvSpPr>
        <p:spPr>
          <a:xfrm>
            <a:off x="231342" y="2032737"/>
            <a:ext cx="372856" cy="3123676"/>
          </a:xfrm>
          <a:prstGeom prst="rect">
            <a:avLst/>
          </a:prstGeom>
          <a:noFill/>
          <a:ln>
            <a:noFill/>
          </a:ln>
        </p:spPr>
        <p:txBody>
          <a:bodyPr wrap="square" rtlCol="0">
            <a:spAutoFit/>
          </a:bodyPr>
          <a:lstStyle/>
          <a:p>
            <a:pPr>
              <a:spcBef>
                <a:spcPts val="200"/>
              </a:spcBef>
              <a:spcAft>
                <a:spcPts val="200"/>
              </a:spcAft>
            </a:pPr>
            <a:r>
              <a:rPr lang="en-US" sz="845" b="1" dirty="0" smtClean="0">
                <a:latin typeface="Tahoma" panose="020B0604030504040204" pitchFamily="34" charset="0"/>
                <a:ea typeface="Tahoma" panose="020B0604030504040204" pitchFamily="34" charset="0"/>
                <a:cs typeface="Tahoma" panose="020B0604030504040204" pitchFamily="34" charset="0"/>
              </a:rPr>
              <a:t>1</a:t>
            </a:r>
          </a:p>
          <a:p>
            <a:pPr>
              <a:spcBef>
                <a:spcPts val="200"/>
              </a:spcBef>
              <a:spcAft>
                <a:spcPts val="200"/>
              </a:spcAft>
            </a:pPr>
            <a:r>
              <a:rPr lang="en-US" sz="845" b="1" dirty="0" smtClean="0">
                <a:latin typeface="Tahoma" panose="020B0604030504040204" pitchFamily="34" charset="0"/>
                <a:ea typeface="Tahoma" panose="020B0604030504040204" pitchFamily="34" charset="0"/>
                <a:cs typeface="Tahoma" panose="020B0604030504040204" pitchFamily="34" charset="0"/>
              </a:rPr>
              <a:t>2</a:t>
            </a:r>
          </a:p>
          <a:p>
            <a:pPr>
              <a:spcBef>
                <a:spcPts val="200"/>
              </a:spcBef>
              <a:spcAft>
                <a:spcPts val="200"/>
              </a:spcAft>
            </a:pPr>
            <a:r>
              <a:rPr lang="en-US" sz="845" b="1" dirty="0" smtClean="0">
                <a:latin typeface="Tahoma" panose="020B0604030504040204" pitchFamily="34" charset="0"/>
                <a:ea typeface="Tahoma" panose="020B0604030504040204" pitchFamily="34" charset="0"/>
                <a:cs typeface="Tahoma" panose="020B0604030504040204" pitchFamily="34" charset="0"/>
              </a:rPr>
              <a:t>3</a:t>
            </a:r>
            <a:endParaRPr lang="en-US" sz="845" b="1" dirty="0">
              <a:latin typeface="Tahoma" panose="020B0604030504040204" pitchFamily="34" charset="0"/>
              <a:ea typeface="Tahoma" panose="020B0604030504040204" pitchFamily="34" charset="0"/>
              <a:cs typeface="Tahoma" panose="020B0604030504040204" pitchFamily="34" charset="0"/>
            </a:endParaRPr>
          </a:p>
          <a:p>
            <a:pPr>
              <a:spcBef>
                <a:spcPts val="200"/>
              </a:spcBef>
              <a:spcAft>
                <a:spcPts val="200"/>
              </a:spcAft>
            </a:pPr>
            <a:r>
              <a:rPr lang="en-US" sz="845" b="1" dirty="0">
                <a:latin typeface="Tahoma" panose="020B0604030504040204" pitchFamily="34" charset="0"/>
                <a:ea typeface="Tahoma" panose="020B0604030504040204" pitchFamily="34" charset="0"/>
                <a:cs typeface="Tahoma" panose="020B0604030504040204" pitchFamily="34" charset="0"/>
              </a:rPr>
              <a:t>4</a:t>
            </a:r>
          </a:p>
          <a:p>
            <a:pPr>
              <a:spcBef>
                <a:spcPts val="200"/>
              </a:spcBef>
              <a:spcAft>
                <a:spcPts val="200"/>
              </a:spcAft>
            </a:pPr>
            <a:r>
              <a:rPr lang="en-US" sz="845" b="1" dirty="0">
                <a:latin typeface="Tahoma" panose="020B0604030504040204" pitchFamily="34" charset="0"/>
                <a:ea typeface="Tahoma" panose="020B0604030504040204" pitchFamily="34" charset="0"/>
                <a:cs typeface="Tahoma" panose="020B0604030504040204" pitchFamily="34" charset="0"/>
              </a:rPr>
              <a:t>5</a:t>
            </a:r>
          </a:p>
          <a:p>
            <a:pPr>
              <a:spcBef>
                <a:spcPts val="200"/>
              </a:spcBef>
              <a:spcAft>
                <a:spcPts val="200"/>
              </a:spcAft>
            </a:pPr>
            <a:r>
              <a:rPr lang="en-US" sz="845" b="1" dirty="0">
                <a:latin typeface="Tahoma" panose="020B0604030504040204" pitchFamily="34" charset="0"/>
                <a:ea typeface="Tahoma" panose="020B0604030504040204" pitchFamily="34" charset="0"/>
                <a:cs typeface="Tahoma" panose="020B0604030504040204" pitchFamily="34" charset="0"/>
              </a:rPr>
              <a:t>6</a:t>
            </a:r>
          </a:p>
          <a:p>
            <a:pPr>
              <a:spcBef>
                <a:spcPts val="200"/>
              </a:spcBef>
              <a:spcAft>
                <a:spcPts val="200"/>
              </a:spcAft>
            </a:pPr>
            <a:r>
              <a:rPr lang="en-US" sz="845" b="1" dirty="0">
                <a:latin typeface="Tahoma" panose="020B0604030504040204" pitchFamily="34" charset="0"/>
                <a:ea typeface="Tahoma" panose="020B0604030504040204" pitchFamily="34" charset="0"/>
                <a:cs typeface="Tahoma" panose="020B0604030504040204" pitchFamily="34" charset="0"/>
              </a:rPr>
              <a:t>7</a:t>
            </a:r>
          </a:p>
          <a:p>
            <a:pPr>
              <a:spcBef>
                <a:spcPts val="200"/>
              </a:spcBef>
              <a:spcAft>
                <a:spcPts val="200"/>
              </a:spcAft>
            </a:pPr>
            <a:r>
              <a:rPr lang="en-US" sz="845" b="1" dirty="0">
                <a:latin typeface="Tahoma" panose="020B0604030504040204" pitchFamily="34" charset="0"/>
                <a:ea typeface="Tahoma" panose="020B0604030504040204" pitchFamily="34" charset="0"/>
                <a:cs typeface="Tahoma" panose="020B0604030504040204" pitchFamily="34" charset="0"/>
              </a:rPr>
              <a:t>8</a:t>
            </a:r>
          </a:p>
          <a:p>
            <a:pPr>
              <a:spcBef>
                <a:spcPts val="200"/>
              </a:spcBef>
              <a:spcAft>
                <a:spcPts val="200"/>
              </a:spcAft>
            </a:pPr>
            <a:r>
              <a:rPr lang="en-US" sz="845" b="1" dirty="0">
                <a:latin typeface="Tahoma" panose="020B0604030504040204" pitchFamily="34" charset="0"/>
                <a:ea typeface="Tahoma" panose="020B0604030504040204" pitchFamily="34" charset="0"/>
                <a:cs typeface="Tahoma" panose="020B0604030504040204" pitchFamily="34" charset="0"/>
              </a:rPr>
              <a:t>9</a:t>
            </a:r>
          </a:p>
          <a:p>
            <a:pPr>
              <a:spcBef>
                <a:spcPts val="200"/>
              </a:spcBef>
              <a:spcAft>
                <a:spcPts val="200"/>
              </a:spcAft>
            </a:pPr>
            <a:r>
              <a:rPr lang="en-US" sz="845" b="1" dirty="0">
                <a:latin typeface="Tahoma" panose="020B0604030504040204" pitchFamily="34" charset="0"/>
                <a:ea typeface="Tahoma" panose="020B0604030504040204" pitchFamily="34" charset="0"/>
                <a:cs typeface="Tahoma" panose="020B0604030504040204" pitchFamily="34" charset="0"/>
              </a:rPr>
              <a:t>10</a:t>
            </a:r>
          </a:p>
          <a:p>
            <a:pPr>
              <a:spcBef>
                <a:spcPts val="200"/>
              </a:spcBef>
              <a:spcAft>
                <a:spcPts val="200"/>
              </a:spcAft>
            </a:pPr>
            <a:r>
              <a:rPr lang="en-US" sz="845" b="1" dirty="0">
                <a:latin typeface="Tahoma" panose="020B0604030504040204" pitchFamily="34" charset="0"/>
                <a:ea typeface="Tahoma" panose="020B0604030504040204" pitchFamily="34" charset="0"/>
                <a:cs typeface="Tahoma" panose="020B0604030504040204" pitchFamily="34" charset="0"/>
              </a:rPr>
              <a:t>11</a:t>
            </a:r>
          </a:p>
          <a:p>
            <a:pPr>
              <a:spcBef>
                <a:spcPts val="200"/>
              </a:spcBef>
              <a:spcAft>
                <a:spcPts val="200"/>
              </a:spcAft>
            </a:pPr>
            <a:r>
              <a:rPr lang="en-US" sz="845" b="1" dirty="0">
                <a:latin typeface="Tahoma" panose="020B0604030504040204" pitchFamily="34" charset="0"/>
                <a:ea typeface="Tahoma" panose="020B0604030504040204" pitchFamily="34" charset="0"/>
                <a:cs typeface="Tahoma" panose="020B0604030504040204" pitchFamily="34" charset="0"/>
              </a:rPr>
              <a:t>12</a:t>
            </a:r>
          </a:p>
          <a:p>
            <a:pPr>
              <a:spcBef>
                <a:spcPts val="200"/>
              </a:spcBef>
              <a:spcAft>
                <a:spcPts val="200"/>
              </a:spcAft>
            </a:pPr>
            <a:r>
              <a:rPr lang="en-US" sz="845" b="1" dirty="0">
                <a:latin typeface="Tahoma" panose="020B0604030504040204" pitchFamily="34" charset="0"/>
                <a:ea typeface="Tahoma" panose="020B0604030504040204" pitchFamily="34" charset="0"/>
                <a:cs typeface="Tahoma" panose="020B0604030504040204" pitchFamily="34" charset="0"/>
              </a:rPr>
              <a:t>13</a:t>
            </a:r>
          </a:p>
          <a:p>
            <a:pPr>
              <a:spcBef>
                <a:spcPts val="200"/>
              </a:spcBef>
              <a:spcAft>
                <a:spcPts val="200"/>
              </a:spcAft>
            </a:pPr>
            <a:r>
              <a:rPr lang="en-US" sz="845" b="1" dirty="0">
                <a:latin typeface="Tahoma" panose="020B0604030504040204" pitchFamily="34" charset="0"/>
                <a:ea typeface="Tahoma" panose="020B0604030504040204" pitchFamily="34" charset="0"/>
                <a:cs typeface="Tahoma" panose="020B0604030504040204" pitchFamily="34" charset="0"/>
              </a:rPr>
              <a:t>14</a:t>
            </a:r>
          </a:p>
          <a:p>
            <a:pPr>
              <a:spcBef>
                <a:spcPts val="200"/>
              </a:spcBef>
              <a:spcAft>
                <a:spcPts val="200"/>
              </a:spcAft>
            </a:pPr>
            <a:r>
              <a:rPr lang="en-US" sz="845" b="1" dirty="0">
                <a:latin typeface="Tahoma" panose="020B0604030504040204" pitchFamily="34" charset="0"/>
                <a:ea typeface="Tahoma" panose="020B0604030504040204" pitchFamily="34" charset="0"/>
                <a:cs typeface="Tahoma" panose="020B0604030504040204" pitchFamily="34" charset="0"/>
              </a:rPr>
              <a:t>15</a:t>
            </a:r>
          </a:p>
          <a:p>
            <a:pPr>
              <a:spcBef>
                <a:spcPts val="200"/>
              </a:spcBef>
              <a:spcAft>
                <a:spcPts val="200"/>
              </a:spcAft>
            </a:pPr>
            <a:r>
              <a:rPr lang="en-US" sz="845" b="1" dirty="0">
                <a:latin typeface="Tahoma" panose="020B0604030504040204" pitchFamily="34" charset="0"/>
                <a:ea typeface="Tahoma" panose="020B0604030504040204" pitchFamily="34" charset="0"/>
                <a:cs typeface="Tahoma" panose="020B0604030504040204" pitchFamily="34" charset="0"/>
              </a:rPr>
              <a:t>16</a:t>
            </a:r>
          </a:p>
          <a:p>
            <a:pPr>
              <a:spcBef>
                <a:spcPts val="200"/>
              </a:spcBef>
              <a:spcAft>
                <a:spcPts val="200"/>
              </a:spcAft>
            </a:pPr>
            <a:r>
              <a:rPr lang="en-US" sz="845" b="1" dirty="0">
                <a:latin typeface="Tahoma" panose="020B0604030504040204" pitchFamily="34" charset="0"/>
                <a:ea typeface="Tahoma" panose="020B0604030504040204" pitchFamily="34" charset="0"/>
                <a:cs typeface="Tahoma" panose="020B0604030504040204" pitchFamily="34" charset="0"/>
              </a:rPr>
              <a:t>17</a:t>
            </a:r>
          </a:p>
        </p:txBody>
      </p:sp>
      <p:cxnSp>
        <p:nvCxnSpPr>
          <p:cNvPr id="45" name="Straight Connector 44">
            <a:extLst>
              <a:ext uri="{FF2B5EF4-FFF2-40B4-BE49-F238E27FC236}">
                <a16:creationId xmlns="" xmlns:a16="http://schemas.microsoft.com/office/drawing/2014/main" id="{E56075B0-FB1A-44F3-97E7-F2B13CE8CDEC}"/>
              </a:ext>
            </a:extLst>
          </p:cNvPr>
          <p:cNvCxnSpPr>
            <a:cxnSpLocks/>
          </p:cNvCxnSpPr>
          <p:nvPr/>
        </p:nvCxnSpPr>
        <p:spPr>
          <a:xfrm>
            <a:off x="2473788" y="3069696"/>
            <a:ext cx="245182" cy="0"/>
          </a:xfrm>
          <a:prstGeom prst="line">
            <a:avLst/>
          </a:prstGeom>
          <a:ln w="1270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 xmlns:a16="http://schemas.microsoft.com/office/drawing/2014/main" id="{0383F449-C9EA-4ED0-AF65-A5E9E30604BA}"/>
              </a:ext>
            </a:extLst>
          </p:cNvPr>
          <p:cNvCxnSpPr>
            <a:cxnSpLocks/>
          </p:cNvCxnSpPr>
          <p:nvPr/>
        </p:nvCxnSpPr>
        <p:spPr>
          <a:xfrm>
            <a:off x="2473785" y="3256890"/>
            <a:ext cx="245182" cy="0"/>
          </a:xfrm>
          <a:prstGeom prst="line">
            <a:avLst/>
          </a:prstGeom>
          <a:ln w="1270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47" name="Straight Connector 46">
            <a:extLst>
              <a:ext uri="{FF2B5EF4-FFF2-40B4-BE49-F238E27FC236}">
                <a16:creationId xmlns="" xmlns:a16="http://schemas.microsoft.com/office/drawing/2014/main" id="{181E8023-FF4A-46BC-B539-3CA590B9A416}"/>
              </a:ext>
            </a:extLst>
          </p:cNvPr>
          <p:cNvCxnSpPr>
            <a:cxnSpLocks/>
          </p:cNvCxnSpPr>
          <p:nvPr/>
        </p:nvCxnSpPr>
        <p:spPr>
          <a:xfrm>
            <a:off x="2473785" y="3436419"/>
            <a:ext cx="245182" cy="0"/>
          </a:xfrm>
          <a:prstGeom prst="line">
            <a:avLst/>
          </a:prstGeom>
          <a:ln w="1270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48" name="Straight Connector 47">
            <a:extLst>
              <a:ext uri="{FF2B5EF4-FFF2-40B4-BE49-F238E27FC236}">
                <a16:creationId xmlns="" xmlns:a16="http://schemas.microsoft.com/office/drawing/2014/main" id="{AADE2B0C-AE22-447E-A69D-83B98AA7C47A}"/>
              </a:ext>
            </a:extLst>
          </p:cNvPr>
          <p:cNvCxnSpPr>
            <a:cxnSpLocks/>
          </p:cNvCxnSpPr>
          <p:nvPr/>
        </p:nvCxnSpPr>
        <p:spPr>
          <a:xfrm>
            <a:off x="2473785" y="3569729"/>
            <a:ext cx="245182" cy="0"/>
          </a:xfrm>
          <a:prstGeom prst="line">
            <a:avLst/>
          </a:prstGeom>
          <a:ln w="1270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49" name="Straight Connector 48">
            <a:extLst>
              <a:ext uri="{FF2B5EF4-FFF2-40B4-BE49-F238E27FC236}">
                <a16:creationId xmlns="" xmlns:a16="http://schemas.microsoft.com/office/drawing/2014/main" id="{A08EA9F3-5E50-482A-A011-DEF012F8B818}"/>
              </a:ext>
            </a:extLst>
          </p:cNvPr>
          <p:cNvCxnSpPr>
            <a:cxnSpLocks/>
          </p:cNvCxnSpPr>
          <p:nvPr/>
        </p:nvCxnSpPr>
        <p:spPr>
          <a:xfrm>
            <a:off x="2473785" y="3741367"/>
            <a:ext cx="245182" cy="0"/>
          </a:xfrm>
          <a:prstGeom prst="line">
            <a:avLst/>
          </a:prstGeom>
          <a:ln w="1270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50" name="Straight Connector 49">
            <a:extLst>
              <a:ext uri="{FF2B5EF4-FFF2-40B4-BE49-F238E27FC236}">
                <a16:creationId xmlns="" xmlns:a16="http://schemas.microsoft.com/office/drawing/2014/main" id="{C33EBAF6-3221-4B74-A267-020C3C444D44}"/>
              </a:ext>
            </a:extLst>
          </p:cNvPr>
          <p:cNvCxnSpPr>
            <a:cxnSpLocks/>
          </p:cNvCxnSpPr>
          <p:nvPr/>
        </p:nvCxnSpPr>
        <p:spPr>
          <a:xfrm>
            <a:off x="2473785" y="4749097"/>
            <a:ext cx="245182" cy="0"/>
          </a:xfrm>
          <a:prstGeom prst="line">
            <a:avLst/>
          </a:prstGeom>
          <a:ln w="1270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51" name="Straight Connector 50">
            <a:extLst>
              <a:ext uri="{FF2B5EF4-FFF2-40B4-BE49-F238E27FC236}">
                <a16:creationId xmlns="" xmlns:a16="http://schemas.microsoft.com/office/drawing/2014/main" id="{EEBCC3B3-C0DA-4EA8-A786-329399142C0A}"/>
              </a:ext>
            </a:extLst>
          </p:cNvPr>
          <p:cNvCxnSpPr>
            <a:cxnSpLocks/>
          </p:cNvCxnSpPr>
          <p:nvPr/>
        </p:nvCxnSpPr>
        <p:spPr>
          <a:xfrm>
            <a:off x="2473785" y="3905342"/>
            <a:ext cx="245182" cy="0"/>
          </a:xfrm>
          <a:prstGeom prst="line">
            <a:avLst/>
          </a:prstGeom>
          <a:ln w="1270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52" name="Straight Connector 51">
            <a:extLst>
              <a:ext uri="{FF2B5EF4-FFF2-40B4-BE49-F238E27FC236}">
                <a16:creationId xmlns="" xmlns:a16="http://schemas.microsoft.com/office/drawing/2014/main" id="{3F52E20A-5E57-4191-9425-42E36AA77567}"/>
              </a:ext>
            </a:extLst>
          </p:cNvPr>
          <p:cNvCxnSpPr>
            <a:cxnSpLocks/>
          </p:cNvCxnSpPr>
          <p:nvPr/>
        </p:nvCxnSpPr>
        <p:spPr>
          <a:xfrm>
            <a:off x="2473785" y="4099976"/>
            <a:ext cx="245182" cy="0"/>
          </a:xfrm>
          <a:prstGeom prst="line">
            <a:avLst/>
          </a:prstGeom>
          <a:ln w="1270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53" name="Straight Connector 52">
            <a:extLst>
              <a:ext uri="{FF2B5EF4-FFF2-40B4-BE49-F238E27FC236}">
                <a16:creationId xmlns="" xmlns:a16="http://schemas.microsoft.com/office/drawing/2014/main" id="{2BAC7B40-75DC-4E63-8294-42C5521F69A7}"/>
              </a:ext>
            </a:extLst>
          </p:cNvPr>
          <p:cNvCxnSpPr>
            <a:cxnSpLocks/>
          </p:cNvCxnSpPr>
          <p:nvPr/>
        </p:nvCxnSpPr>
        <p:spPr>
          <a:xfrm>
            <a:off x="2473785" y="4271840"/>
            <a:ext cx="245182" cy="0"/>
          </a:xfrm>
          <a:prstGeom prst="line">
            <a:avLst/>
          </a:prstGeom>
          <a:ln w="1270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54" name="Straight Connector 53">
            <a:extLst>
              <a:ext uri="{FF2B5EF4-FFF2-40B4-BE49-F238E27FC236}">
                <a16:creationId xmlns="" xmlns:a16="http://schemas.microsoft.com/office/drawing/2014/main" id="{962B98E4-6849-4C6D-8D28-CD7C9F702E48}"/>
              </a:ext>
            </a:extLst>
          </p:cNvPr>
          <p:cNvCxnSpPr>
            <a:cxnSpLocks/>
          </p:cNvCxnSpPr>
          <p:nvPr/>
        </p:nvCxnSpPr>
        <p:spPr>
          <a:xfrm>
            <a:off x="2473785" y="4413038"/>
            <a:ext cx="245182" cy="0"/>
          </a:xfrm>
          <a:prstGeom prst="line">
            <a:avLst/>
          </a:prstGeom>
          <a:ln w="1270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55" name="Straight Connector 54">
            <a:extLst>
              <a:ext uri="{FF2B5EF4-FFF2-40B4-BE49-F238E27FC236}">
                <a16:creationId xmlns="" xmlns:a16="http://schemas.microsoft.com/office/drawing/2014/main" id="{9DCC27D8-FD4B-411A-9AB8-421B268753DE}"/>
              </a:ext>
            </a:extLst>
          </p:cNvPr>
          <p:cNvCxnSpPr>
            <a:cxnSpLocks/>
          </p:cNvCxnSpPr>
          <p:nvPr/>
        </p:nvCxnSpPr>
        <p:spPr>
          <a:xfrm>
            <a:off x="2473785" y="4607897"/>
            <a:ext cx="245182" cy="0"/>
          </a:xfrm>
          <a:prstGeom prst="line">
            <a:avLst/>
          </a:prstGeom>
          <a:ln w="1270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 xmlns:a16="http://schemas.microsoft.com/office/drawing/2014/main" id="{C1417A7E-58B0-4419-8099-85D64866D2FE}"/>
              </a:ext>
            </a:extLst>
          </p:cNvPr>
          <p:cNvCxnSpPr>
            <a:cxnSpLocks/>
          </p:cNvCxnSpPr>
          <p:nvPr/>
        </p:nvCxnSpPr>
        <p:spPr>
          <a:xfrm>
            <a:off x="2473785" y="4915152"/>
            <a:ext cx="245182" cy="0"/>
          </a:xfrm>
          <a:prstGeom prst="line">
            <a:avLst/>
          </a:prstGeom>
          <a:ln w="1270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57" name="Straight Connector 56">
            <a:extLst>
              <a:ext uri="{FF2B5EF4-FFF2-40B4-BE49-F238E27FC236}">
                <a16:creationId xmlns="" xmlns:a16="http://schemas.microsoft.com/office/drawing/2014/main" id="{BAF59993-FF96-4485-BE2B-1504E1422C1D}"/>
              </a:ext>
            </a:extLst>
          </p:cNvPr>
          <p:cNvCxnSpPr>
            <a:cxnSpLocks/>
          </p:cNvCxnSpPr>
          <p:nvPr/>
        </p:nvCxnSpPr>
        <p:spPr>
          <a:xfrm>
            <a:off x="3032103" y="1827983"/>
            <a:ext cx="1573" cy="3208710"/>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8" name="TextBox 57">
            <a:extLst>
              <a:ext uri="{FF2B5EF4-FFF2-40B4-BE49-F238E27FC236}">
                <a16:creationId xmlns="" xmlns:a16="http://schemas.microsoft.com/office/drawing/2014/main" id="{B6104225-E9EF-4C5F-A34E-FE0F487FF1A5}"/>
              </a:ext>
            </a:extLst>
          </p:cNvPr>
          <p:cNvSpPr txBox="1"/>
          <p:nvPr/>
        </p:nvSpPr>
        <p:spPr>
          <a:xfrm>
            <a:off x="461133" y="2031621"/>
            <a:ext cx="1620729" cy="3155864"/>
          </a:xfrm>
          <a:prstGeom prst="rect">
            <a:avLst/>
          </a:prstGeom>
          <a:noFill/>
          <a:ln>
            <a:noFill/>
          </a:ln>
        </p:spPr>
        <p:txBody>
          <a:bodyPr wrap="square" rtlCol="0">
            <a:spAutoFit/>
          </a:bodyPr>
          <a:lstStyle>
            <a:defPPr>
              <a:defRPr lang="en-US"/>
            </a:defPPr>
            <a:lvl1pPr>
              <a:spcBef>
                <a:spcPts val="100"/>
              </a:spcBef>
              <a:spcAft>
                <a:spcPts val="100"/>
              </a:spcAft>
              <a:defRPr sz="2396">
                <a:solidFill>
                  <a:schemeClr val="tx1">
                    <a:lumMod val="50000"/>
                    <a:lumOff val="50000"/>
                  </a:schemeClr>
                </a:solidFill>
                <a:latin typeface="Proxima Nova Rg" panose="02000506030000020004" pitchFamily="50" charset="0"/>
              </a:defRPr>
            </a:lvl1pPr>
          </a:lstStyle>
          <a:p>
            <a:pPr>
              <a:spcBef>
                <a:spcPts val="200"/>
              </a:spcBef>
              <a:spcAft>
                <a:spcPts val="200"/>
              </a:spcAft>
            </a:pPr>
            <a:r>
              <a:rPr lang="en-US" sz="845" b="1" dirty="0">
                <a:solidFill>
                  <a:schemeClr val="tx1"/>
                </a:solidFill>
                <a:latin typeface="Arial Narrow" panose="020B0606020202030204" pitchFamily="34" charset="0"/>
                <a:ea typeface="Tahoma" panose="020B0604030504040204" pitchFamily="34" charset="0"/>
                <a:cs typeface="Tahoma" panose="020B0604030504040204" pitchFamily="34" charset="0"/>
              </a:rPr>
              <a:t>Pembina Utama </a:t>
            </a:r>
          </a:p>
          <a:p>
            <a:pPr>
              <a:spcBef>
                <a:spcPts val="200"/>
              </a:spcBef>
              <a:spcAft>
                <a:spcPts val="200"/>
              </a:spcAft>
            </a:pPr>
            <a:r>
              <a:rPr lang="en-US" sz="845" b="1" dirty="0">
                <a:solidFill>
                  <a:schemeClr val="tx1"/>
                </a:solidFill>
                <a:latin typeface="Arial Narrow" panose="020B0606020202030204" pitchFamily="34" charset="0"/>
                <a:ea typeface="Tahoma" panose="020B0604030504040204" pitchFamily="34" charset="0"/>
                <a:cs typeface="Tahoma" panose="020B0604030504040204" pitchFamily="34" charset="0"/>
              </a:rPr>
              <a:t>Pembina Utama Madya </a:t>
            </a:r>
          </a:p>
          <a:p>
            <a:pPr>
              <a:spcBef>
                <a:spcPts val="200"/>
              </a:spcBef>
              <a:spcAft>
                <a:spcPts val="200"/>
              </a:spcAft>
            </a:pPr>
            <a:r>
              <a:rPr lang="en-US" sz="845" b="1" dirty="0">
                <a:solidFill>
                  <a:schemeClr val="tx1"/>
                </a:solidFill>
                <a:latin typeface="Arial Narrow" panose="020B0606020202030204" pitchFamily="34" charset="0"/>
                <a:ea typeface="Tahoma" panose="020B0604030504040204" pitchFamily="34" charset="0"/>
                <a:cs typeface="Tahoma" panose="020B0604030504040204" pitchFamily="34" charset="0"/>
              </a:rPr>
              <a:t>Pembina Utama Muda </a:t>
            </a:r>
          </a:p>
          <a:p>
            <a:pPr>
              <a:spcBef>
                <a:spcPts val="200"/>
              </a:spcBef>
              <a:spcAft>
                <a:spcPts val="200"/>
              </a:spcAft>
            </a:pPr>
            <a:r>
              <a:rPr lang="en-US" sz="845" b="1" dirty="0">
                <a:solidFill>
                  <a:schemeClr val="tx1"/>
                </a:solidFill>
                <a:latin typeface="Arial Narrow" panose="020B0606020202030204" pitchFamily="34" charset="0"/>
                <a:ea typeface="Tahoma" panose="020B0604030504040204" pitchFamily="34" charset="0"/>
                <a:cs typeface="Tahoma" panose="020B0604030504040204" pitchFamily="34" charset="0"/>
              </a:rPr>
              <a:t>Pembina Tingkat I </a:t>
            </a:r>
          </a:p>
          <a:p>
            <a:pPr>
              <a:spcBef>
                <a:spcPts val="200"/>
              </a:spcBef>
              <a:spcAft>
                <a:spcPts val="200"/>
              </a:spcAft>
            </a:pPr>
            <a:r>
              <a:rPr lang="en-US" sz="845" b="1" dirty="0">
                <a:solidFill>
                  <a:schemeClr val="tx1"/>
                </a:solidFill>
                <a:latin typeface="Arial Narrow" panose="020B0606020202030204" pitchFamily="34" charset="0"/>
                <a:ea typeface="Tahoma" panose="020B0604030504040204" pitchFamily="34" charset="0"/>
                <a:cs typeface="Tahoma" panose="020B0604030504040204" pitchFamily="34" charset="0"/>
              </a:rPr>
              <a:t>Pembina </a:t>
            </a:r>
          </a:p>
          <a:p>
            <a:pPr>
              <a:spcBef>
                <a:spcPts val="200"/>
              </a:spcBef>
              <a:spcAft>
                <a:spcPts val="200"/>
              </a:spcAft>
            </a:pPr>
            <a:r>
              <a:rPr lang="en-US" sz="845" b="1" dirty="0" err="1">
                <a:solidFill>
                  <a:schemeClr val="tx1"/>
                </a:solidFill>
                <a:latin typeface="Arial Narrow" panose="020B0606020202030204" pitchFamily="34" charset="0"/>
                <a:ea typeface="Tahoma" panose="020B0604030504040204" pitchFamily="34" charset="0"/>
                <a:cs typeface="Tahoma" panose="020B0604030504040204" pitchFamily="34" charset="0"/>
              </a:rPr>
              <a:t>Penata</a:t>
            </a:r>
            <a:r>
              <a:rPr lang="en-US" sz="845" b="1" dirty="0">
                <a:solidFill>
                  <a:schemeClr val="tx1"/>
                </a:solidFill>
                <a:latin typeface="Arial Narrow" panose="020B0606020202030204" pitchFamily="34" charset="0"/>
                <a:ea typeface="Tahoma" panose="020B0604030504040204" pitchFamily="34" charset="0"/>
                <a:cs typeface="Tahoma" panose="020B0604030504040204" pitchFamily="34" charset="0"/>
              </a:rPr>
              <a:t> Tingkat I </a:t>
            </a:r>
          </a:p>
          <a:p>
            <a:pPr>
              <a:spcBef>
                <a:spcPts val="200"/>
              </a:spcBef>
              <a:spcAft>
                <a:spcPts val="200"/>
              </a:spcAft>
            </a:pPr>
            <a:r>
              <a:rPr lang="en-US" sz="845" b="1" dirty="0" err="1">
                <a:solidFill>
                  <a:schemeClr val="tx1"/>
                </a:solidFill>
                <a:latin typeface="Arial Narrow" panose="020B0606020202030204" pitchFamily="34" charset="0"/>
                <a:ea typeface="Tahoma" panose="020B0604030504040204" pitchFamily="34" charset="0"/>
                <a:cs typeface="Tahoma" panose="020B0604030504040204" pitchFamily="34" charset="0"/>
              </a:rPr>
              <a:t>Penata</a:t>
            </a:r>
            <a:r>
              <a:rPr lang="en-US" sz="845" b="1" dirty="0">
                <a:solidFill>
                  <a:schemeClr val="tx1"/>
                </a:solidFill>
                <a:latin typeface="Arial Narrow" panose="020B0606020202030204" pitchFamily="34" charset="0"/>
                <a:ea typeface="Tahoma" panose="020B0604030504040204" pitchFamily="34" charset="0"/>
                <a:cs typeface="Tahoma" panose="020B0604030504040204" pitchFamily="34" charset="0"/>
              </a:rPr>
              <a:t> </a:t>
            </a:r>
          </a:p>
          <a:p>
            <a:pPr>
              <a:spcBef>
                <a:spcPts val="200"/>
              </a:spcBef>
              <a:spcAft>
                <a:spcPts val="200"/>
              </a:spcAft>
            </a:pPr>
            <a:r>
              <a:rPr lang="en-US" sz="845" b="1" dirty="0" err="1">
                <a:solidFill>
                  <a:schemeClr val="tx1"/>
                </a:solidFill>
                <a:latin typeface="Arial Narrow" panose="020B0606020202030204" pitchFamily="34" charset="0"/>
                <a:ea typeface="Tahoma" panose="020B0604030504040204" pitchFamily="34" charset="0"/>
                <a:cs typeface="Tahoma" panose="020B0604030504040204" pitchFamily="34" charset="0"/>
              </a:rPr>
              <a:t>Penata</a:t>
            </a:r>
            <a:r>
              <a:rPr lang="en-US" sz="845" b="1" dirty="0">
                <a:solidFill>
                  <a:schemeClr val="tx1"/>
                </a:solidFill>
                <a:latin typeface="Arial Narrow" panose="020B0606020202030204" pitchFamily="34" charset="0"/>
                <a:ea typeface="Tahoma" panose="020B0604030504040204" pitchFamily="34" charset="0"/>
                <a:cs typeface="Tahoma" panose="020B0604030504040204" pitchFamily="34" charset="0"/>
              </a:rPr>
              <a:t> Muda Tingkat I </a:t>
            </a:r>
          </a:p>
          <a:p>
            <a:pPr>
              <a:spcBef>
                <a:spcPts val="200"/>
              </a:spcBef>
              <a:spcAft>
                <a:spcPts val="200"/>
              </a:spcAft>
            </a:pPr>
            <a:r>
              <a:rPr lang="en-US" sz="845" b="1" dirty="0" err="1">
                <a:solidFill>
                  <a:schemeClr val="tx1"/>
                </a:solidFill>
                <a:latin typeface="Arial Narrow" panose="020B0606020202030204" pitchFamily="34" charset="0"/>
                <a:ea typeface="Tahoma" panose="020B0604030504040204" pitchFamily="34" charset="0"/>
                <a:cs typeface="Tahoma" panose="020B0604030504040204" pitchFamily="34" charset="0"/>
              </a:rPr>
              <a:t>Penata</a:t>
            </a:r>
            <a:r>
              <a:rPr lang="en-US" sz="845" b="1" dirty="0">
                <a:solidFill>
                  <a:schemeClr val="tx1"/>
                </a:solidFill>
                <a:latin typeface="Arial Narrow" panose="020B0606020202030204" pitchFamily="34" charset="0"/>
                <a:ea typeface="Tahoma" panose="020B0604030504040204" pitchFamily="34" charset="0"/>
                <a:cs typeface="Tahoma" panose="020B0604030504040204" pitchFamily="34" charset="0"/>
              </a:rPr>
              <a:t> Muda </a:t>
            </a:r>
          </a:p>
          <a:p>
            <a:pPr>
              <a:spcBef>
                <a:spcPts val="200"/>
              </a:spcBef>
              <a:spcAft>
                <a:spcPts val="200"/>
              </a:spcAft>
            </a:pPr>
            <a:r>
              <a:rPr lang="en-US" sz="845" b="1" dirty="0" err="1">
                <a:solidFill>
                  <a:schemeClr val="tx1"/>
                </a:solidFill>
                <a:latin typeface="Arial Narrow" panose="020B0606020202030204" pitchFamily="34" charset="0"/>
                <a:ea typeface="Tahoma" panose="020B0604030504040204" pitchFamily="34" charset="0"/>
                <a:cs typeface="Tahoma" panose="020B0604030504040204" pitchFamily="34" charset="0"/>
              </a:rPr>
              <a:t>Pengatur</a:t>
            </a:r>
            <a:r>
              <a:rPr lang="en-US" sz="845" b="1" dirty="0">
                <a:solidFill>
                  <a:schemeClr val="tx1"/>
                </a:solidFill>
                <a:latin typeface="Arial Narrow" panose="020B0606020202030204" pitchFamily="34" charset="0"/>
                <a:ea typeface="Tahoma" panose="020B0604030504040204" pitchFamily="34" charset="0"/>
                <a:cs typeface="Tahoma" panose="020B0604030504040204" pitchFamily="34" charset="0"/>
              </a:rPr>
              <a:t> Tingkat I </a:t>
            </a:r>
          </a:p>
          <a:p>
            <a:pPr>
              <a:spcBef>
                <a:spcPts val="200"/>
              </a:spcBef>
              <a:spcAft>
                <a:spcPts val="200"/>
              </a:spcAft>
            </a:pPr>
            <a:r>
              <a:rPr lang="en-US" sz="845" b="1" dirty="0" err="1">
                <a:solidFill>
                  <a:schemeClr val="tx1"/>
                </a:solidFill>
                <a:latin typeface="Arial Narrow" panose="020B0606020202030204" pitchFamily="34" charset="0"/>
                <a:ea typeface="Tahoma" panose="020B0604030504040204" pitchFamily="34" charset="0"/>
                <a:cs typeface="Tahoma" panose="020B0604030504040204" pitchFamily="34" charset="0"/>
              </a:rPr>
              <a:t>Pengatur</a:t>
            </a:r>
            <a:r>
              <a:rPr lang="en-US" sz="845" b="1" dirty="0">
                <a:solidFill>
                  <a:schemeClr val="tx1"/>
                </a:solidFill>
                <a:latin typeface="Arial Narrow" panose="020B0606020202030204" pitchFamily="34" charset="0"/>
                <a:ea typeface="Tahoma" panose="020B0604030504040204" pitchFamily="34" charset="0"/>
                <a:cs typeface="Tahoma" panose="020B0604030504040204" pitchFamily="34" charset="0"/>
              </a:rPr>
              <a:t> </a:t>
            </a:r>
          </a:p>
          <a:p>
            <a:pPr>
              <a:spcBef>
                <a:spcPts val="200"/>
              </a:spcBef>
              <a:spcAft>
                <a:spcPts val="200"/>
              </a:spcAft>
            </a:pPr>
            <a:r>
              <a:rPr lang="en-US" sz="845" b="1" dirty="0" err="1">
                <a:solidFill>
                  <a:schemeClr val="tx1"/>
                </a:solidFill>
                <a:latin typeface="Arial Narrow" panose="020B0606020202030204" pitchFamily="34" charset="0"/>
                <a:ea typeface="Tahoma" panose="020B0604030504040204" pitchFamily="34" charset="0"/>
                <a:cs typeface="Tahoma" panose="020B0604030504040204" pitchFamily="34" charset="0"/>
              </a:rPr>
              <a:t>Pengatur</a:t>
            </a:r>
            <a:r>
              <a:rPr lang="en-US" sz="845" b="1" dirty="0">
                <a:solidFill>
                  <a:schemeClr val="tx1"/>
                </a:solidFill>
                <a:latin typeface="Arial Narrow" panose="020B0606020202030204" pitchFamily="34" charset="0"/>
                <a:ea typeface="Tahoma" panose="020B0604030504040204" pitchFamily="34" charset="0"/>
                <a:cs typeface="Tahoma" panose="020B0604030504040204" pitchFamily="34" charset="0"/>
              </a:rPr>
              <a:t> Muda Tingkat I </a:t>
            </a:r>
          </a:p>
          <a:p>
            <a:pPr>
              <a:spcBef>
                <a:spcPts val="200"/>
              </a:spcBef>
              <a:spcAft>
                <a:spcPts val="200"/>
              </a:spcAft>
            </a:pPr>
            <a:r>
              <a:rPr lang="en-US" sz="845" b="1" dirty="0" err="1">
                <a:solidFill>
                  <a:schemeClr val="tx1"/>
                </a:solidFill>
                <a:latin typeface="Arial Narrow" panose="020B0606020202030204" pitchFamily="34" charset="0"/>
                <a:ea typeface="Tahoma" panose="020B0604030504040204" pitchFamily="34" charset="0"/>
                <a:cs typeface="Tahoma" panose="020B0604030504040204" pitchFamily="34" charset="0"/>
              </a:rPr>
              <a:t>Pengatur</a:t>
            </a:r>
            <a:r>
              <a:rPr lang="en-US" sz="845" b="1" dirty="0">
                <a:solidFill>
                  <a:schemeClr val="tx1"/>
                </a:solidFill>
                <a:latin typeface="Arial Narrow" panose="020B0606020202030204" pitchFamily="34" charset="0"/>
                <a:ea typeface="Tahoma" panose="020B0604030504040204" pitchFamily="34" charset="0"/>
                <a:cs typeface="Tahoma" panose="020B0604030504040204" pitchFamily="34" charset="0"/>
              </a:rPr>
              <a:t> Muda </a:t>
            </a:r>
          </a:p>
          <a:p>
            <a:pPr>
              <a:spcBef>
                <a:spcPts val="200"/>
              </a:spcBef>
              <a:spcAft>
                <a:spcPts val="200"/>
              </a:spcAft>
            </a:pPr>
            <a:r>
              <a:rPr lang="en-US" sz="845" b="1" dirty="0" err="1">
                <a:solidFill>
                  <a:schemeClr val="tx1"/>
                </a:solidFill>
                <a:latin typeface="Arial Narrow" panose="020B0606020202030204" pitchFamily="34" charset="0"/>
                <a:ea typeface="Tahoma" panose="020B0604030504040204" pitchFamily="34" charset="0"/>
                <a:cs typeface="Tahoma" panose="020B0604030504040204" pitchFamily="34" charset="0"/>
              </a:rPr>
              <a:t>Juru</a:t>
            </a:r>
            <a:r>
              <a:rPr lang="en-US" sz="845" b="1" dirty="0">
                <a:solidFill>
                  <a:schemeClr val="tx1"/>
                </a:solidFill>
                <a:latin typeface="Arial Narrow" panose="020B0606020202030204" pitchFamily="34" charset="0"/>
                <a:ea typeface="Tahoma" panose="020B0604030504040204" pitchFamily="34" charset="0"/>
                <a:cs typeface="Tahoma" panose="020B0604030504040204" pitchFamily="34" charset="0"/>
              </a:rPr>
              <a:t> Tingkat I </a:t>
            </a:r>
          </a:p>
          <a:p>
            <a:pPr>
              <a:spcBef>
                <a:spcPts val="200"/>
              </a:spcBef>
              <a:spcAft>
                <a:spcPts val="200"/>
              </a:spcAft>
            </a:pPr>
            <a:r>
              <a:rPr lang="en-US" sz="845" b="1" dirty="0" err="1">
                <a:solidFill>
                  <a:schemeClr val="tx1"/>
                </a:solidFill>
                <a:latin typeface="Arial Narrow" panose="020B0606020202030204" pitchFamily="34" charset="0"/>
                <a:ea typeface="Tahoma" panose="020B0604030504040204" pitchFamily="34" charset="0"/>
                <a:cs typeface="Tahoma" panose="020B0604030504040204" pitchFamily="34" charset="0"/>
              </a:rPr>
              <a:t>Juru</a:t>
            </a:r>
            <a:r>
              <a:rPr lang="en-US" sz="845" b="1" dirty="0">
                <a:solidFill>
                  <a:schemeClr val="tx1"/>
                </a:solidFill>
                <a:latin typeface="Arial Narrow" panose="020B0606020202030204" pitchFamily="34" charset="0"/>
                <a:ea typeface="Tahoma" panose="020B0604030504040204" pitchFamily="34" charset="0"/>
                <a:cs typeface="Tahoma" panose="020B0604030504040204" pitchFamily="34" charset="0"/>
              </a:rPr>
              <a:t> </a:t>
            </a:r>
          </a:p>
          <a:p>
            <a:pPr>
              <a:spcBef>
                <a:spcPts val="200"/>
              </a:spcBef>
              <a:spcAft>
                <a:spcPts val="200"/>
              </a:spcAft>
            </a:pPr>
            <a:r>
              <a:rPr lang="en-US" sz="845" b="1" dirty="0" err="1">
                <a:solidFill>
                  <a:schemeClr val="tx1"/>
                </a:solidFill>
                <a:latin typeface="Arial Narrow" panose="020B0606020202030204" pitchFamily="34" charset="0"/>
                <a:ea typeface="Tahoma" panose="020B0604030504040204" pitchFamily="34" charset="0"/>
                <a:cs typeface="Tahoma" panose="020B0604030504040204" pitchFamily="34" charset="0"/>
              </a:rPr>
              <a:t>Juru</a:t>
            </a:r>
            <a:r>
              <a:rPr lang="en-US" sz="845" b="1" dirty="0">
                <a:solidFill>
                  <a:schemeClr val="tx1"/>
                </a:solidFill>
                <a:latin typeface="Arial Narrow" panose="020B0606020202030204" pitchFamily="34" charset="0"/>
                <a:ea typeface="Tahoma" panose="020B0604030504040204" pitchFamily="34" charset="0"/>
                <a:cs typeface="Tahoma" panose="020B0604030504040204" pitchFamily="34" charset="0"/>
              </a:rPr>
              <a:t> Muda Tingkat I </a:t>
            </a:r>
          </a:p>
          <a:p>
            <a:pPr>
              <a:spcBef>
                <a:spcPts val="200"/>
              </a:spcBef>
              <a:spcAft>
                <a:spcPts val="200"/>
              </a:spcAft>
            </a:pPr>
            <a:r>
              <a:rPr lang="en-US" sz="845" b="1" dirty="0" err="1">
                <a:solidFill>
                  <a:schemeClr val="tx1"/>
                </a:solidFill>
                <a:latin typeface="Arial Narrow" panose="020B0606020202030204" pitchFamily="34" charset="0"/>
                <a:ea typeface="Tahoma" panose="020B0604030504040204" pitchFamily="34" charset="0"/>
                <a:cs typeface="Tahoma" panose="020B0604030504040204" pitchFamily="34" charset="0"/>
              </a:rPr>
              <a:t>Juru</a:t>
            </a:r>
            <a:r>
              <a:rPr lang="en-US" sz="845" b="1" dirty="0">
                <a:solidFill>
                  <a:schemeClr val="tx1"/>
                </a:solidFill>
                <a:latin typeface="Arial Narrow" panose="020B0606020202030204" pitchFamily="34" charset="0"/>
                <a:ea typeface="Tahoma" panose="020B0604030504040204" pitchFamily="34" charset="0"/>
                <a:cs typeface="Tahoma" panose="020B0604030504040204" pitchFamily="34" charset="0"/>
              </a:rPr>
              <a:t> Muda </a:t>
            </a:r>
          </a:p>
        </p:txBody>
      </p:sp>
      <p:sp>
        <p:nvSpPr>
          <p:cNvPr id="59" name="TextBox 58">
            <a:extLst>
              <a:ext uri="{FF2B5EF4-FFF2-40B4-BE49-F238E27FC236}">
                <a16:creationId xmlns="" xmlns:a16="http://schemas.microsoft.com/office/drawing/2014/main" id="{815AA478-3D87-46FF-AC25-EDDA3551E6EE}"/>
              </a:ext>
            </a:extLst>
          </p:cNvPr>
          <p:cNvSpPr txBox="1"/>
          <p:nvPr/>
        </p:nvSpPr>
        <p:spPr>
          <a:xfrm>
            <a:off x="1988669" y="2032999"/>
            <a:ext cx="368014" cy="3155864"/>
          </a:xfrm>
          <a:prstGeom prst="rect">
            <a:avLst/>
          </a:prstGeom>
          <a:noFill/>
          <a:ln>
            <a:noFill/>
          </a:ln>
        </p:spPr>
        <p:txBody>
          <a:bodyPr wrap="square" rtlCol="0">
            <a:spAutoFit/>
          </a:bodyPr>
          <a:lstStyle>
            <a:defPPr>
              <a:defRPr lang="en-US"/>
            </a:defPPr>
            <a:lvl1pPr>
              <a:spcBef>
                <a:spcPts val="100"/>
              </a:spcBef>
              <a:spcAft>
                <a:spcPts val="100"/>
              </a:spcAft>
              <a:defRPr sz="2396">
                <a:solidFill>
                  <a:schemeClr val="tx1">
                    <a:lumMod val="50000"/>
                    <a:lumOff val="50000"/>
                  </a:schemeClr>
                </a:solidFill>
                <a:latin typeface="Proxima Nova Rg" panose="02000506030000020004" pitchFamily="50" charset="0"/>
              </a:defRPr>
            </a:lvl1pPr>
          </a:lstStyle>
          <a:p>
            <a:pPr>
              <a:lnSpc>
                <a:spcPct val="120000"/>
              </a:lnSpc>
            </a:pPr>
            <a:r>
              <a:rPr lang="sk-SK" sz="845" dirty="0">
                <a:solidFill>
                  <a:schemeClr val="tx1"/>
                </a:solidFill>
                <a:latin typeface="Tahoma" panose="020B0604030504040204" pitchFamily="34" charset="0"/>
                <a:ea typeface="Tahoma" panose="020B0604030504040204" pitchFamily="34" charset="0"/>
                <a:cs typeface="Tahoma" panose="020B0604030504040204" pitchFamily="34" charset="0"/>
              </a:rPr>
              <a:t>IV </a:t>
            </a:r>
            <a:endParaRPr lang="en-US" sz="845" dirty="0">
              <a:solidFill>
                <a:schemeClr val="tx1"/>
              </a:solidFill>
              <a:latin typeface="Tahoma" panose="020B0604030504040204" pitchFamily="34" charset="0"/>
              <a:ea typeface="Tahoma" panose="020B0604030504040204" pitchFamily="34" charset="0"/>
              <a:cs typeface="Tahoma" panose="020B0604030504040204" pitchFamily="34" charset="0"/>
            </a:endParaRPr>
          </a:p>
          <a:p>
            <a:pPr>
              <a:lnSpc>
                <a:spcPct val="120000"/>
              </a:lnSpc>
            </a:pPr>
            <a:r>
              <a:rPr lang="sk-SK" sz="845" dirty="0">
                <a:solidFill>
                  <a:schemeClr val="tx1"/>
                </a:solidFill>
                <a:latin typeface="Tahoma" panose="020B0604030504040204" pitchFamily="34" charset="0"/>
                <a:ea typeface="Tahoma" panose="020B0604030504040204" pitchFamily="34" charset="0"/>
                <a:cs typeface="Tahoma" panose="020B0604030504040204" pitchFamily="34" charset="0"/>
              </a:rPr>
              <a:t>IV </a:t>
            </a:r>
            <a:endParaRPr lang="en-US" sz="845" dirty="0">
              <a:solidFill>
                <a:schemeClr val="tx1"/>
              </a:solidFill>
              <a:latin typeface="Tahoma" panose="020B0604030504040204" pitchFamily="34" charset="0"/>
              <a:ea typeface="Tahoma" panose="020B0604030504040204" pitchFamily="34" charset="0"/>
              <a:cs typeface="Tahoma" panose="020B0604030504040204" pitchFamily="34" charset="0"/>
            </a:endParaRPr>
          </a:p>
          <a:p>
            <a:pPr>
              <a:lnSpc>
                <a:spcPct val="120000"/>
              </a:lnSpc>
            </a:pPr>
            <a:r>
              <a:rPr lang="sk-SK" sz="845" dirty="0">
                <a:solidFill>
                  <a:schemeClr val="tx1"/>
                </a:solidFill>
                <a:latin typeface="Tahoma" panose="020B0604030504040204" pitchFamily="34" charset="0"/>
                <a:ea typeface="Tahoma" panose="020B0604030504040204" pitchFamily="34" charset="0"/>
                <a:cs typeface="Tahoma" panose="020B0604030504040204" pitchFamily="34" charset="0"/>
              </a:rPr>
              <a:t>IV </a:t>
            </a:r>
            <a:endParaRPr lang="en-US" sz="845" dirty="0">
              <a:solidFill>
                <a:schemeClr val="tx1"/>
              </a:solidFill>
              <a:latin typeface="Tahoma" panose="020B0604030504040204" pitchFamily="34" charset="0"/>
              <a:ea typeface="Tahoma" panose="020B0604030504040204" pitchFamily="34" charset="0"/>
              <a:cs typeface="Tahoma" panose="020B0604030504040204" pitchFamily="34" charset="0"/>
            </a:endParaRPr>
          </a:p>
          <a:p>
            <a:pPr>
              <a:lnSpc>
                <a:spcPct val="120000"/>
              </a:lnSpc>
            </a:pPr>
            <a:r>
              <a:rPr lang="sk-SK" sz="845" dirty="0">
                <a:solidFill>
                  <a:schemeClr val="tx1"/>
                </a:solidFill>
                <a:latin typeface="Tahoma" panose="020B0604030504040204" pitchFamily="34" charset="0"/>
                <a:ea typeface="Tahoma" panose="020B0604030504040204" pitchFamily="34" charset="0"/>
                <a:cs typeface="Tahoma" panose="020B0604030504040204" pitchFamily="34" charset="0"/>
              </a:rPr>
              <a:t>IV </a:t>
            </a:r>
            <a:endParaRPr lang="en-US" sz="845" dirty="0">
              <a:solidFill>
                <a:schemeClr val="tx1"/>
              </a:solidFill>
              <a:latin typeface="Tahoma" panose="020B0604030504040204" pitchFamily="34" charset="0"/>
              <a:ea typeface="Tahoma" panose="020B0604030504040204" pitchFamily="34" charset="0"/>
              <a:cs typeface="Tahoma" panose="020B0604030504040204" pitchFamily="34" charset="0"/>
            </a:endParaRPr>
          </a:p>
          <a:p>
            <a:pPr>
              <a:lnSpc>
                <a:spcPct val="120000"/>
              </a:lnSpc>
            </a:pPr>
            <a:r>
              <a:rPr lang="sk-SK" sz="845" dirty="0">
                <a:solidFill>
                  <a:schemeClr val="tx1"/>
                </a:solidFill>
                <a:latin typeface="Tahoma" panose="020B0604030504040204" pitchFamily="34" charset="0"/>
                <a:ea typeface="Tahoma" panose="020B0604030504040204" pitchFamily="34" charset="0"/>
                <a:cs typeface="Tahoma" panose="020B0604030504040204" pitchFamily="34" charset="0"/>
              </a:rPr>
              <a:t>IV </a:t>
            </a:r>
            <a:endParaRPr lang="en-US" sz="845" dirty="0">
              <a:solidFill>
                <a:schemeClr val="tx1"/>
              </a:solidFill>
              <a:latin typeface="Tahoma" panose="020B0604030504040204" pitchFamily="34" charset="0"/>
              <a:ea typeface="Tahoma" panose="020B0604030504040204" pitchFamily="34" charset="0"/>
              <a:cs typeface="Tahoma" panose="020B0604030504040204" pitchFamily="34" charset="0"/>
            </a:endParaRPr>
          </a:p>
          <a:p>
            <a:pPr>
              <a:lnSpc>
                <a:spcPct val="120000"/>
              </a:lnSpc>
            </a:pPr>
            <a:r>
              <a:rPr lang="en-US" sz="845" dirty="0">
                <a:solidFill>
                  <a:schemeClr val="tx1"/>
                </a:solidFill>
                <a:latin typeface="Tahoma" panose="020B0604030504040204" pitchFamily="34" charset="0"/>
                <a:ea typeface="Tahoma" panose="020B0604030504040204" pitchFamily="34" charset="0"/>
                <a:cs typeface="Tahoma" panose="020B0604030504040204" pitchFamily="34" charset="0"/>
              </a:rPr>
              <a:t>III </a:t>
            </a:r>
          </a:p>
          <a:p>
            <a:pPr>
              <a:lnSpc>
                <a:spcPct val="120000"/>
              </a:lnSpc>
            </a:pPr>
            <a:r>
              <a:rPr lang="en-US" sz="845" dirty="0">
                <a:solidFill>
                  <a:schemeClr val="tx1"/>
                </a:solidFill>
                <a:latin typeface="Tahoma" panose="020B0604030504040204" pitchFamily="34" charset="0"/>
                <a:ea typeface="Tahoma" panose="020B0604030504040204" pitchFamily="34" charset="0"/>
                <a:cs typeface="Tahoma" panose="020B0604030504040204" pitchFamily="34" charset="0"/>
              </a:rPr>
              <a:t>III </a:t>
            </a:r>
          </a:p>
          <a:p>
            <a:pPr>
              <a:lnSpc>
                <a:spcPct val="120000"/>
              </a:lnSpc>
            </a:pPr>
            <a:r>
              <a:rPr lang="en-US" sz="845" dirty="0">
                <a:solidFill>
                  <a:schemeClr val="tx1"/>
                </a:solidFill>
                <a:latin typeface="Tahoma" panose="020B0604030504040204" pitchFamily="34" charset="0"/>
                <a:ea typeface="Tahoma" panose="020B0604030504040204" pitchFamily="34" charset="0"/>
                <a:cs typeface="Tahoma" panose="020B0604030504040204" pitchFamily="34" charset="0"/>
              </a:rPr>
              <a:t>III </a:t>
            </a:r>
          </a:p>
          <a:p>
            <a:pPr>
              <a:lnSpc>
                <a:spcPct val="120000"/>
              </a:lnSpc>
            </a:pPr>
            <a:r>
              <a:rPr lang="en-US" sz="845" dirty="0">
                <a:solidFill>
                  <a:schemeClr val="tx1"/>
                </a:solidFill>
                <a:latin typeface="Tahoma" panose="020B0604030504040204" pitchFamily="34" charset="0"/>
                <a:ea typeface="Tahoma" panose="020B0604030504040204" pitchFamily="34" charset="0"/>
                <a:cs typeface="Tahoma" panose="020B0604030504040204" pitchFamily="34" charset="0"/>
              </a:rPr>
              <a:t>III </a:t>
            </a:r>
          </a:p>
          <a:p>
            <a:pPr>
              <a:lnSpc>
                <a:spcPct val="120000"/>
              </a:lnSpc>
            </a:pPr>
            <a:r>
              <a:rPr lang="it-IT" sz="845" dirty="0">
                <a:solidFill>
                  <a:schemeClr val="tx1"/>
                </a:solidFill>
                <a:latin typeface="Tahoma" panose="020B0604030504040204" pitchFamily="34" charset="0"/>
                <a:ea typeface="Tahoma" panose="020B0604030504040204" pitchFamily="34" charset="0"/>
                <a:cs typeface="Tahoma" panose="020B0604030504040204" pitchFamily="34" charset="0"/>
              </a:rPr>
              <a:t>II </a:t>
            </a:r>
            <a:endParaRPr lang="en-US" sz="845" dirty="0">
              <a:solidFill>
                <a:schemeClr val="tx1"/>
              </a:solidFill>
              <a:latin typeface="Tahoma" panose="020B0604030504040204" pitchFamily="34" charset="0"/>
              <a:ea typeface="Tahoma" panose="020B0604030504040204" pitchFamily="34" charset="0"/>
              <a:cs typeface="Tahoma" panose="020B0604030504040204" pitchFamily="34" charset="0"/>
            </a:endParaRPr>
          </a:p>
          <a:p>
            <a:pPr>
              <a:lnSpc>
                <a:spcPct val="120000"/>
              </a:lnSpc>
            </a:pPr>
            <a:r>
              <a:rPr lang="it-IT" sz="845" dirty="0">
                <a:solidFill>
                  <a:schemeClr val="tx1"/>
                </a:solidFill>
                <a:latin typeface="Tahoma" panose="020B0604030504040204" pitchFamily="34" charset="0"/>
                <a:ea typeface="Tahoma" panose="020B0604030504040204" pitchFamily="34" charset="0"/>
                <a:cs typeface="Tahoma" panose="020B0604030504040204" pitchFamily="34" charset="0"/>
              </a:rPr>
              <a:t>II </a:t>
            </a:r>
            <a:endParaRPr lang="en-US" sz="845" dirty="0">
              <a:solidFill>
                <a:schemeClr val="tx1"/>
              </a:solidFill>
              <a:latin typeface="Tahoma" panose="020B0604030504040204" pitchFamily="34" charset="0"/>
              <a:ea typeface="Tahoma" panose="020B0604030504040204" pitchFamily="34" charset="0"/>
              <a:cs typeface="Tahoma" panose="020B0604030504040204" pitchFamily="34" charset="0"/>
            </a:endParaRPr>
          </a:p>
          <a:p>
            <a:pPr>
              <a:lnSpc>
                <a:spcPct val="120000"/>
              </a:lnSpc>
            </a:pPr>
            <a:r>
              <a:rPr lang="it-IT" sz="845" dirty="0">
                <a:solidFill>
                  <a:schemeClr val="tx1"/>
                </a:solidFill>
                <a:latin typeface="Tahoma" panose="020B0604030504040204" pitchFamily="34" charset="0"/>
                <a:ea typeface="Tahoma" panose="020B0604030504040204" pitchFamily="34" charset="0"/>
                <a:cs typeface="Tahoma" panose="020B0604030504040204" pitchFamily="34" charset="0"/>
              </a:rPr>
              <a:t>II </a:t>
            </a:r>
            <a:endParaRPr lang="en-US" sz="845" dirty="0">
              <a:solidFill>
                <a:schemeClr val="tx1"/>
              </a:solidFill>
              <a:latin typeface="Tahoma" panose="020B0604030504040204" pitchFamily="34" charset="0"/>
              <a:ea typeface="Tahoma" panose="020B0604030504040204" pitchFamily="34" charset="0"/>
              <a:cs typeface="Tahoma" panose="020B0604030504040204" pitchFamily="34" charset="0"/>
            </a:endParaRPr>
          </a:p>
          <a:p>
            <a:pPr>
              <a:lnSpc>
                <a:spcPct val="120000"/>
              </a:lnSpc>
            </a:pPr>
            <a:r>
              <a:rPr lang="it-IT" sz="845" dirty="0">
                <a:solidFill>
                  <a:schemeClr val="tx1"/>
                </a:solidFill>
                <a:latin typeface="Tahoma" panose="020B0604030504040204" pitchFamily="34" charset="0"/>
                <a:ea typeface="Tahoma" panose="020B0604030504040204" pitchFamily="34" charset="0"/>
                <a:cs typeface="Tahoma" panose="020B0604030504040204" pitchFamily="34" charset="0"/>
              </a:rPr>
              <a:t>II </a:t>
            </a:r>
            <a:endParaRPr lang="en-US" sz="845" dirty="0">
              <a:solidFill>
                <a:schemeClr val="tx1"/>
              </a:solidFill>
              <a:latin typeface="Tahoma" panose="020B0604030504040204" pitchFamily="34" charset="0"/>
              <a:ea typeface="Tahoma" panose="020B0604030504040204" pitchFamily="34" charset="0"/>
              <a:cs typeface="Tahoma" panose="020B0604030504040204" pitchFamily="34" charset="0"/>
            </a:endParaRPr>
          </a:p>
          <a:p>
            <a:pPr>
              <a:lnSpc>
                <a:spcPct val="120000"/>
              </a:lnSpc>
            </a:pPr>
            <a:r>
              <a:rPr lang="en-US" sz="845" dirty="0">
                <a:solidFill>
                  <a:schemeClr val="tx1"/>
                </a:solidFill>
                <a:latin typeface="Tahoma" panose="020B0604030504040204" pitchFamily="34" charset="0"/>
                <a:ea typeface="Tahoma" panose="020B0604030504040204" pitchFamily="34" charset="0"/>
                <a:cs typeface="Tahoma" panose="020B0604030504040204" pitchFamily="34" charset="0"/>
              </a:rPr>
              <a:t>I </a:t>
            </a:r>
          </a:p>
          <a:p>
            <a:pPr>
              <a:lnSpc>
                <a:spcPct val="120000"/>
              </a:lnSpc>
            </a:pPr>
            <a:r>
              <a:rPr lang="en-US" sz="845" dirty="0">
                <a:solidFill>
                  <a:schemeClr val="tx1"/>
                </a:solidFill>
                <a:latin typeface="Tahoma" panose="020B0604030504040204" pitchFamily="34" charset="0"/>
                <a:ea typeface="Tahoma" panose="020B0604030504040204" pitchFamily="34" charset="0"/>
                <a:cs typeface="Tahoma" panose="020B0604030504040204" pitchFamily="34" charset="0"/>
              </a:rPr>
              <a:t>I </a:t>
            </a:r>
          </a:p>
          <a:p>
            <a:pPr>
              <a:lnSpc>
                <a:spcPct val="120000"/>
              </a:lnSpc>
            </a:pPr>
            <a:r>
              <a:rPr lang="en-US" sz="845" dirty="0">
                <a:solidFill>
                  <a:schemeClr val="tx1"/>
                </a:solidFill>
                <a:latin typeface="Tahoma" panose="020B0604030504040204" pitchFamily="34" charset="0"/>
                <a:ea typeface="Tahoma" panose="020B0604030504040204" pitchFamily="34" charset="0"/>
                <a:cs typeface="Tahoma" panose="020B0604030504040204" pitchFamily="34" charset="0"/>
              </a:rPr>
              <a:t>I </a:t>
            </a:r>
          </a:p>
          <a:p>
            <a:pPr>
              <a:lnSpc>
                <a:spcPct val="120000"/>
              </a:lnSpc>
            </a:pPr>
            <a:r>
              <a:rPr lang="en-US" sz="845" dirty="0">
                <a:solidFill>
                  <a:schemeClr val="tx1"/>
                </a:solidFill>
                <a:latin typeface="Tahoma" panose="020B0604030504040204" pitchFamily="34" charset="0"/>
                <a:ea typeface="Tahoma" panose="020B0604030504040204" pitchFamily="34" charset="0"/>
                <a:cs typeface="Tahoma" panose="020B0604030504040204" pitchFamily="34" charset="0"/>
              </a:rPr>
              <a:t>I </a:t>
            </a:r>
          </a:p>
        </p:txBody>
      </p:sp>
      <p:sp>
        <p:nvSpPr>
          <p:cNvPr id="60" name="TextBox 59">
            <a:extLst>
              <a:ext uri="{FF2B5EF4-FFF2-40B4-BE49-F238E27FC236}">
                <a16:creationId xmlns="" xmlns:a16="http://schemas.microsoft.com/office/drawing/2014/main" id="{98168CF1-1F6F-4C69-AF9F-D4718E29F763}"/>
              </a:ext>
            </a:extLst>
          </p:cNvPr>
          <p:cNvSpPr txBox="1"/>
          <p:nvPr/>
        </p:nvSpPr>
        <p:spPr>
          <a:xfrm>
            <a:off x="2490982" y="2006160"/>
            <a:ext cx="266175" cy="3155864"/>
          </a:xfrm>
          <a:prstGeom prst="rect">
            <a:avLst/>
          </a:prstGeom>
          <a:noFill/>
          <a:ln>
            <a:noFill/>
          </a:ln>
        </p:spPr>
        <p:txBody>
          <a:bodyPr wrap="square" rtlCol="0">
            <a:spAutoFit/>
          </a:bodyPr>
          <a:lstStyle>
            <a:defPPr>
              <a:defRPr lang="en-US"/>
            </a:defPPr>
            <a:lvl1pPr>
              <a:spcBef>
                <a:spcPts val="100"/>
              </a:spcBef>
              <a:spcAft>
                <a:spcPts val="100"/>
              </a:spcAft>
              <a:defRPr sz="2396">
                <a:solidFill>
                  <a:schemeClr val="tx1">
                    <a:lumMod val="50000"/>
                    <a:lumOff val="50000"/>
                  </a:schemeClr>
                </a:solidFill>
                <a:latin typeface="Proxima Nova Rg" panose="02000506030000020004" pitchFamily="50" charset="0"/>
              </a:defRPr>
            </a:lvl1pPr>
          </a:lstStyle>
          <a:p>
            <a:pPr>
              <a:lnSpc>
                <a:spcPct val="120000"/>
              </a:lnSpc>
            </a:pPr>
            <a:r>
              <a:rPr lang="en-US" sz="845">
                <a:solidFill>
                  <a:schemeClr val="tx1"/>
                </a:solidFill>
                <a:latin typeface="Tahoma" panose="020B0604030504040204" pitchFamily="34" charset="0"/>
                <a:ea typeface="Tahoma" panose="020B0604030504040204" pitchFamily="34" charset="0"/>
                <a:cs typeface="Tahoma" panose="020B0604030504040204" pitchFamily="34" charset="0"/>
              </a:rPr>
              <a:t>e  </a:t>
            </a:r>
          </a:p>
          <a:p>
            <a:pPr>
              <a:lnSpc>
                <a:spcPct val="120000"/>
              </a:lnSpc>
            </a:pPr>
            <a:r>
              <a:rPr lang="en-US" sz="845">
                <a:solidFill>
                  <a:schemeClr val="tx1"/>
                </a:solidFill>
                <a:latin typeface="Tahoma" panose="020B0604030504040204" pitchFamily="34" charset="0"/>
                <a:ea typeface="Tahoma" panose="020B0604030504040204" pitchFamily="34" charset="0"/>
                <a:cs typeface="Tahoma" panose="020B0604030504040204" pitchFamily="34" charset="0"/>
              </a:rPr>
              <a:t>d </a:t>
            </a:r>
          </a:p>
          <a:p>
            <a:pPr>
              <a:lnSpc>
                <a:spcPct val="120000"/>
              </a:lnSpc>
            </a:pPr>
            <a:r>
              <a:rPr lang="en-US" sz="845">
                <a:solidFill>
                  <a:schemeClr val="tx1"/>
                </a:solidFill>
                <a:latin typeface="Tahoma" panose="020B0604030504040204" pitchFamily="34" charset="0"/>
                <a:ea typeface="Tahoma" panose="020B0604030504040204" pitchFamily="34" charset="0"/>
                <a:cs typeface="Tahoma" panose="020B0604030504040204" pitchFamily="34" charset="0"/>
              </a:rPr>
              <a:t>c </a:t>
            </a:r>
          </a:p>
          <a:p>
            <a:pPr>
              <a:lnSpc>
                <a:spcPct val="120000"/>
              </a:lnSpc>
            </a:pPr>
            <a:r>
              <a:rPr lang="en-US" sz="845">
                <a:solidFill>
                  <a:schemeClr val="tx1"/>
                </a:solidFill>
                <a:latin typeface="Tahoma" panose="020B0604030504040204" pitchFamily="34" charset="0"/>
                <a:ea typeface="Tahoma" panose="020B0604030504040204" pitchFamily="34" charset="0"/>
                <a:cs typeface="Tahoma" panose="020B0604030504040204" pitchFamily="34" charset="0"/>
              </a:rPr>
              <a:t>b </a:t>
            </a:r>
          </a:p>
          <a:p>
            <a:pPr>
              <a:lnSpc>
                <a:spcPct val="120000"/>
              </a:lnSpc>
            </a:pPr>
            <a:r>
              <a:rPr lang="en-US" sz="845">
                <a:solidFill>
                  <a:schemeClr val="tx1"/>
                </a:solidFill>
                <a:latin typeface="Tahoma" panose="020B0604030504040204" pitchFamily="34" charset="0"/>
                <a:ea typeface="Tahoma" panose="020B0604030504040204" pitchFamily="34" charset="0"/>
                <a:cs typeface="Tahoma" panose="020B0604030504040204" pitchFamily="34" charset="0"/>
              </a:rPr>
              <a:t>a </a:t>
            </a:r>
          </a:p>
          <a:p>
            <a:pPr>
              <a:lnSpc>
                <a:spcPct val="120000"/>
              </a:lnSpc>
            </a:pPr>
            <a:r>
              <a:rPr lang="en-US" sz="845">
                <a:solidFill>
                  <a:schemeClr val="tx1"/>
                </a:solidFill>
                <a:latin typeface="Tahoma" panose="020B0604030504040204" pitchFamily="34" charset="0"/>
                <a:ea typeface="Tahoma" panose="020B0604030504040204" pitchFamily="34" charset="0"/>
                <a:cs typeface="Tahoma" panose="020B0604030504040204" pitchFamily="34" charset="0"/>
              </a:rPr>
              <a:t>d </a:t>
            </a:r>
          </a:p>
          <a:p>
            <a:pPr>
              <a:lnSpc>
                <a:spcPct val="120000"/>
              </a:lnSpc>
            </a:pPr>
            <a:r>
              <a:rPr lang="en-US" sz="845">
                <a:solidFill>
                  <a:schemeClr val="tx1"/>
                </a:solidFill>
                <a:latin typeface="Tahoma" panose="020B0604030504040204" pitchFamily="34" charset="0"/>
                <a:ea typeface="Tahoma" panose="020B0604030504040204" pitchFamily="34" charset="0"/>
                <a:cs typeface="Tahoma" panose="020B0604030504040204" pitchFamily="34" charset="0"/>
              </a:rPr>
              <a:t>c </a:t>
            </a:r>
          </a:p>
          <a:p>
            <a:pPr>
              <a:lnSpc>
                <a:spcPct val="120000"/>
              </a:lnSpc>
            </a:pPr>
            <a:r>
              <a:rPr lang="en-US" sz="845">
                <a:solidFill>
                  <a:schemeClr val="tx1"/>
                </a:solidFill>
                <a:latin typeface="Tahoma" panose="020B0604030504040204" pitchFamily="34" charset="0"/>
                <a:ea typeface="Tahoma" panose="020B0604030504040204" pitchFamily="34" charset="0"/>
                <a:cs typeface="Tahoma" panose="020B0604030504040204" pitchFamily="34" charset="0"/>
              </a:rPr>
              <a:t>b </a:t>
            </a:r>
          </a:p>
          <a:p>
            <a:pPr>
              <a:lnSpc>
                <a:spcPct val="120000"/>
              </a:lnSpc>
            </a:pPr>
            <a:r>
              <a:rPr lang="en-US" sz="845">
                <a:solidFill>
                  <a:schemeClr val="tx1"/>
                </a:solidFill>
                <a:latin typeface="Tahoma" panose="020B0604030504040204" pitchFamily="34" charset="0"/>
                <a:ea typeface="Tahoma" panose="020B0604030504040204" pitchFamily="34" charset="0"/>
                <a:cs typeface="Tahoma" panose="020B0604030504040204" pitchFamily="34" charset="0"/>
              </a:rPr>
              <a:t>a </a:t>
            </a:r>
          </a:p>
          <a:p>
            <a:pPr>
              <a:lnSpc>
                <a:spcPct val="120000"/>
              </a:lnSpc>
            </a:pPr>
            <a:r>
              <a:rPr lang="en-US" sz="845">
                <a:solidFill>
                  <a:schemeClr val="tx1"/>
                </a:solidFill>
                <a:latin typeface="Tahoma" panose="020B0604030504040204" pitchFamily="34" charset="0"/>
                <a:ea typeface="Tahoma" panose="020B0604030504040204" pitchFamily="34" charset="0"/>
                <a:cs typeface="Tahoma" panose="020B0604030504040204" pitchFamily="34" charset="0"/>
              </a:rPr>
              <a:t>d </a:t>
            </a:r>
          </a:p>
          <a:p>
            <a:pPr>
              <a:lnSpc>
                <a:spcPct val="120000"/>
              </a:lnSpc>
            </a:pPr>
            <a:r>
              <a:rPr lang="en-US" sz="845">
                <a:solidFill>
                  <a:schemeClr val="tx1"/>
                </a:solidFill>
                <a:latin typeface="Tahoma" panose="020B0604030504040204" pitchFamily="34" charset="0"/>
                <a:ea typeface="Tahoma" panose="020B0604030504040204" pitchFamily="34" charset="0"/>
                <a:cs typeface="Tahoma" panose="020B0604030504040204" pitchFamily="34" charset="0"/>
              </a:rPr>
              <a:t>c </a:t>
            </a:r>
          </a:p>
          <a:p>
            <a:pPr>
              <a:lnSpc>
                <a:spcPct val="120000"/>
              </a:lnSpc>
            </a:pPr>
            <a:r>
              <a:rPr lang="en-US" sz="845">
                <a:solidFill>
                  <a:schemeClr val="tx1"/>
                </a:solidFill>
                <a:latin typeface="Tahoma" panose="020B0604030504040204" pitchFamily="34" charset="0"/>
                <a:ea typeface="Tahoma" panose="020B0604030504040204" pitchFamily="34" charset="0"/>
                <a:cs typeface="Tahoma" panose="020B0604030504040204" pitchFamily="34" charset="0"/>
              </a:rPr>
              <a:t>b </a:t>
            </a:r>
          </a:p>
          <a:p>
            <a:pPr>
              <a:lnSpc>
                <a:spcPct val="120000"/>
              </a:lnSpc>
            </a:pPr>
            <a:r>
              <a:rPr lang="en-US" sz="845">
                <a:solidFill>
                  <a:schemeClr val="tx1"/>
                </a:solidFill>
                <a:latin typeface="Tahoma" panose="020B0604030504040204" pitchFamily="34" charset="0"/>
                <a:ea typeface="Tahoma" panose="020B0604030504040204" pitchFamily="34" charset="0"/>
                <a:cs typeface="Tahoma" panose="020B0604030504040204" pitchFamily="34" charset="0"/>
              </a:rPr>
              <a:t>a </a:t>
            </a:r>
          </a:p>
          <a:p>
            <a:pPr>
              <a:lnSpc>
                <a:spcPct val="120000"/>
              </a:lnSpc>
            </a:pPr>
            <a:r>
              <a:rPr lang="en-US" sz="845">
                <a:solidFill>
                  <a:schemeClr val="tx1"/>
                </a:solidFill>
                <a:latin typeface="Tahoma" panose="020B0604030504040204" pitchFamily="34" charset="0"/>
                <a:ea typeface="Tahoma" panose="020B0604030504040204" pitchFamily="34" charset="0"/>
                <a:cs typeface="Tahoma" panose="020B0604030504040204" pitchFamily="34" charset="0"/>
              </a:rPr>
              <a:t>d </a:t>
            </a:r>
          </a:p>
          <a:p>
            <a:pPr>
              <a:lnSpc>
                <a:spcPct val="120000"/>
              </a:lnSpc>
            </a:pPr>
            <a:r>
              <a:rPr lang="en-US" sz="845">
                <a:solidFill>
                  <a:schemeClr val="tx1"/>
                </a:solidFill>
                <a:latin typeface="Tahoma" panose="020B0604030504040204" pitchFamily="34" charset="0"/>
                <a:ea typeface="Tahoma" panose="020B0604030504040204" pitchFamily="34" charset="0"/>
                <a:cs typeface="Tahoma" panose="020B0604030504040204" pitchFamily="34" charset="0"/>
              </a:rPr>
              <a:t>c </a:t>
            </a:r>
          </a:p>
          <a:p>
            <a:pPr>
              <a:lnSpc>
                <a:spcPct val="120000"/>
              </a:lnSpc>
            </a:pPr>
            <a:r>
              <a:rPr lang="en-US" sz="845">
                <a:solidFill>
                  <a:schemeClr val="tx1"/>
                </a:solidFill>
                <a:latin typeface="Tahoma" panose="020B0604030504040204" pitchFamily="34" charset="0"/>
                <a:ea typeface="Tahoma" panose="020B0604030504040204" pitchFamily="34" charset="0"/>
                <a:cs typeface="Tahoma" panose="020B0604030504040204" pitchFamily="34" charset="0"/>
              </a:rPr>
              <a:t>b </a:t>
            </a:r>
          </a:p>
          <a:p>
            <a:pPr>
              <a:lnSpc>
                <a:spcPct val="120000"/>
              </a:lnSpc>
            </a:pPr>
            <a:r>
              <a:rPr lang="en-US" sz="845">
                <a:solidFill>
                  <a:schemeClr val="tx1"/>
                </a:solidFill>
                <a:latin typeface="Tahoma" panose="020B0604030504040204" pitchFamily="34" charset="0"/>
                <a:ea typeface="Tahoma" panose="020B0604030504040204" pitchFamily="34" charset="0"/>
                <a:cs typeface="Tahoma" panose="020B0604030504040204" pitchFamily="34" charset="0"/>
              </a:rPr>
              <a:t>a </a:t>
            </a:r>
          </a:p>
        </p:txBody>
      </p:sp>
      <p:sp>
        <p:nvSpPr>
          <p:cNvPr id="61" name="Freeform 10">
            <a:extLst>
              <a:ext uri="{FF2B5EF4-FFF2-40B4-BE49-F238E27FC236}">
                <a16:creationId xmlns="" xmlns:a16="http://schemas.microsoft.com/office/drawing/2014/main" id="{48AA0190-0952-468B-A878-F010271A68A9}"/>
              </a:ext>
            </a:extLst>
          </p:cNvPr>
          <p:cNvSpPr>
            <a:spLocks noChangeAspect="1" noChangeArrowheads="1"/>
          </p:cNvSpPr>
          <p:nvPr/>
        </p:nvSpPr>
        <p:spPr bwMode="auto">
          <a:xfrm>
            <a:off x="2710886" y="3468020"/>
            <a:ext cx="829288" cy="519586"/>
          </a:xfrm>
          <a:custGeom>
            <a:avLst/>
            <a:gdLst>
              <a:gd name="T0" fmla="*/ 189920 w 531"/>
              <a:gd name="T1" fmla="*/ 79626 h 561"/>
              <a:gd name="T2" fmla="*/ 189920 w 531"/>
              <a:gd name="T3" fmla="*/ 79626 h 561"/>
              <a:gd name="T4" fmla="*/ 121477 w 531"/>
              <a:gd name="T5" fmla="*/ 5404 h 561"/>
              <a:gd name="T6" fmla="*/ 111085 w 531"/>
              <a:gd name="T7" fmla="*/ 5404 h 561"/>
              <a:gd name="T8" fmla="*/ 105710 w 531"/>
              <a:gd name="T9" fmla="*/ 10809 h 561"/>
              <a:gd name="T10" fmla="*/ 105710 w 531"/>
              <a:gd name="T11" fmla="*/ 53324 h 561"/>
              <a:gd name="T12" fmla="*/ 0 w 531"/>
              <a:gd name="T13" fmla="*/ 159252 h 561"/>
              <a:gd name="T14" fmla="*/ 10750 w 531"/>
              <a:gd name="T15" fmla="*/ 201768 h 561"/>
              <a:gd name="T16" fmla="*/ 105710 w 531"/>
              <a:gd name="T17" fmla="*/ 122142 h 561"/>
              <a:gd name="T18" fmla="*/ 105710 w 531"/>
              <a:gd name="T19" fmla="*/ 164657 h 561"/>
              <a:gd name="T20" fmla="*/ 111085 w 531"/>
              <a:gd name="T21" fmla="*/ 169701 h 561"/>
              <a:gd name="T22" fmla="*/ 111085 w 531"/>
              <a:gd name="T23" fmla="*/ 169701 h 561"/>
              <a:gd name="T24" fmla="*/ 116102 w 531"/>
              <a:gd name="T25" fmla="*/ 169701 h 561"/>
              <a:gd name="T26" fmla="*/ 121477 w 531"/>
              <a:gd name="T27" fmla="*/ 169701 h 561"/>
              <a:gd name="T28" fmla="*/ 189920 w 531"/>
              <a:gd name="T29" fmla="*/ 90435 h 561"/>
              <a:gd name="T30" fmla="*/ 189920 w 531"/>
              <a:gd name="T31" fmla="*/ 85031 h 561"/>
              <a:gd name="T32" fmla="*/ 189920 w 531"/>
              <a:gd name="T33" fmla="*/ 79626 h 561"/>
              <a:gd name="T34" fmla="*/ 121477 w 531"/>
              <a:gd name="T35" fmla="*/ 148804 h 561"/>
              <a:gd name="T36" fmla="*/ 121477 w 531"/>
              <a:gd name="T37" fmla="*/ 148804 h 561"/>
              <a:gd name="T38" fmla="*/ 121477 w 531"/>
              <a:gd name="T39" fmla="*/ 106288 h 561"/>
              <a:gd name="T40" fmla="*/ 100335 w 531"/>
              <a:gd name="T41" fmla="*/ 106288 h 561"/>
              <a:gd name="T42" fmla="*/ 15767 w 531"/>
              <a:gd name="T43" fmla="*/ 148804 h 561"/>
              <a:gd name="T44" fmla="*/ 100335 w 531"/>
              <a:gd name="T45" fmla="*/ 63773 h 561"/>
              <a:gd name="T46" fmla="*/ 121477 w 531"/>
              <a:gd name="T47" fmla="*/ 63773 h 561"/>
              <a:gd name="T48" fmla="*/ 121477 w 531"/>
              <a:gd name="T49" fmla="*/ 26662 h 561"/>
              <a:gd name="T50" fmla="*/ 174153 w 531"/>
              <a:gd name="T51" fmla="*/ 85031 h 561"/>
              <a:gd name="T52" fmla="*/ 121477 w 531"/>
              <a:gd name="T53" fmla="*/ 148804 h 561"/>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0" t="0" r="r" b="b"/>
            <a:pathLst>
              <a:path w="531" h="561">
                <a:moveTo>
                  <a:pt x="530" y="221"/>
                </a:moveTo>
                <a:lnTo>
                  <a:pt x="530" y="221"/>
                </a:lnTo>
                <a:cubicBezTo>
                  <a:pt x="339" y="15"/>
                  <a:pt x="339" y="15"/>
                  <a:pt x="339" y="15"/>
                </a:cubicBezTo>
                <a:cubicBezTo>
                  <a:pt x="324" y="0"/>
                  <a:pt x="310" y="0"/>
                  <a:pt x="310" y="15"/>
                </a:cubicBezTo>
                <a:cubicBezTo>
                  <a:pt x="295" y="15"/>
                  <a:pt x="295" y="15"/>
                  <a:pt x="295" y="30"/>
                </a:cubicBezTo>
                <a:cubicBezTo>
                  <a:pt x="295" y="148"/>
                  <a:pt x="295" y="148"/>
                  <a:pt x="295" y="148"/>
                </a:cubicBezTo>
                <a:cubicBezTo>
                  <a:pt x="133" y="148"/>
                  <a:pt x="0" y="280"/>
                  <a:pt x="0" y="442"/>
                </a:cubicBezTo>
                <a:cubicBezTo>
                  <a:pt x="0" y="487"/>
                  <a:pt x="15" y="516"/>
                  <a:pt x="30" y="560"/>
                </a:cubicBezTo>
                <a:cubicBezTo>
                  <a:pt x="59" y="428"/>
                  <a:pt x="177" y="339"/>
                  <a:pt x="295" y="339"/>
                </a:cubicBezTo>
                <a:lnTo>
                  <a:pt x="295" y="457"/>
                </a:lnTo>
                <a:cubicBezTo>
                  <a:pt x="295" y="457"/>
                  <a:pt x="295" y="471"/>
                  <a:pt x="310" y="471"/>
                </a:cubicBezTo>
                <a:cubicBezTo>
                  <a:pt x="310" y="471"/>
                  <a:pt x="310" y="471"/>
                  <a:pt x="324" y="471"/>
                </a:cubicBezTo>
                <a:cubicBezTo>
                  <a:pt x="324" y="471"/>
                  <a:pt x="324" y="471"/>
                  <a:pt x="339" y="471"/>
                </a:cubicBezTo>
                <a:cubicBezTo>
                  <a:pt x="530" y="251"/>
                  <a:pt x="530" y="251"/>
                  <a:pt x="530" y="251"/>
                </a:cubicBezTo>
                <a:cubicBezTo>
                  <a:pt x="530" y="251"/>
                  <a:pt x="530" y="251"/>
                  <a:pt x="530" y="236"/>
                </a:cubicBezTo>
                <a:cubicBezTo>
                  <a:pt x="530" y="236"/>
                  <a:pt x="530" y="236"/>
                  <a:pt x="530" y="221"/>
                </a:cubicBezTo>
                <a:close/>
                <a:moveTo>
                  <a:pt x="339" y="413"/>
                </a:moveTo>
                <a:lnTo>
                  <a:pt x="339" y="413"/>
                </a:lnTo>
                <a:cubicBezTo>
                  <a:pt x="339" y="295"/>
                  <a:pt x="339" y="295"/>
                  <a:pt x="339" y="295"/>
                </a:cubicBezTo>
                <a:cubicBezTo>
                  <a:pt x="339" y="295"/>
                  <a:pt x="295" y="295"/>
                  <a:pt x="280" y="295"/>
                </a:cubicBezTo>
                <a:cubicBezTo>
                  <a:pt x="192" y="295"/>
                  <a:pt x="89" y="369"/>
                  <a:pt x="44" y="413"/>
                </a:cubicBezTo>
                <a:cubicBezTo>
                  <a:pt x="44" y="339"/>
                  <a:pt x="148" y="192"/>
                  <a:pt x="280" y="177"/>
                </a:cubicBezTo>
                <a:cubicBezTo>
                  <a:pt x="295" y="177"/>
                  <a:pt x="339" y="177"/>
                  <a:pt x="339" y="177"/>
                </a:cubicBezTo>
                <a:cubicBezTo>
                  <a:pt x="339" y="74"/>
                  <a:pt x="339" y="74"/>
                  <a:pt x="339" y="74"/>
                </a:cubicBezTo>
                <a:cubicBezTo>
                  <a:pt x="486" y="236"/>
                  <a:pt x="486" y="236"/>
                  <a:pt x="486" y="236"/>
                </a:cubicBezTo>
                <a:lnTo>
                  <a:pt x="339" y="413"/>
                </a:lnTo>
                <a:close/>
              </a:path>
            </a:pathLst>
          </a:custGeom>
          <a:solidFill>
            <a:schemeClr val="accent1"/>
          </a:solidFill>
          <a:ln>
            <a:noFill/>
          </a:ln>
          <a:effectLst/>
          <a:extLst/>
        </p:spPr>
        <p:txBody>
          <a:bodyPr wrap="none" anchor="ctr"/>
          <a:lstStyle/>
          <a:p>
            <a:endParaRPr lang="en-US" sz="952">
              <a:latin typeface="Tahoma" panose="020B0604030504040204" pitchFamily="34" charset="0"/>
              <a:ea typeface="Tahoma" panose="020B0604030504040204" pitchFamily="34" charset="0"/>
              <a:cs typeface="Tahoma" panose="020B0604030504040204" pitchFamily="34" charset="0"/>
            </a:endParaRPr>
          </a:p>
        </p:txBody>
      </p:sp>
      <p:grpSp>
        <p:nvGrpSpPr>
          <p:cNvPr id="69" name="Group 68">
            <a:extLst>
              <a:ext uri="{FF2B5EF4-FFF2-40B4-BE49-F238E27FC236}">
                <a16:creationId xmlns="" xmlns:a16="http://schemas.microsoft.com/office/drawing/2014/main" id="{21975B90-6C38-4D8D-B8F6-A859FC9DA298}"/>
              </a:ext>
            </a:extLst>
          </p:cNvPr>
          <p:cNvGrpSpPr/>
          <p:nvPr/>
        </p:nvGrpSpPr>
        <p:grpSpPr>
          <a:xfrm>
            <a:off x="3517346" y="1831754"/>
            <a:ext cx="912897" cy="1648671"/>
            <a:chOff x="8486459" y="2267659"/>
            <a:chExt cx="1838625" cy="4675060"/>
          </a:xfrm>
        </p:grpSpPr>
        <p:sp>
          <p:nvSpPr>
            <p:cNvPr id="70" name="Round Same Side Corner Rectangle 7">
              <a:extLst>
                <a:ext uri="{FF2B5EF4-FFF2-40B4-BE49-F238E27FC236}">
                  <a16:creationId xmlns="" xmlns:a16="http://schemas.microsoft.com/office/drawing/2014/main" id="{CCD01303-D8D7-4E69-B8A3-D8E4EB66D889}"/>
                </a:ext>
              </a:extLst>
            </p:cNvPr>
            <p:cNvSpPr/>
            <p:nvPr/>
          </p:nvSpPr>
          <p:spPr>
            <a:xfrm>
              <a:off x="8486459" y="2267659"/>
              <a:ext cx="1821608" cy="595487"/>
            </a:xfrm>
            <a:prstGeom prst="round2Same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4" b="1"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71" name="Rounded Rectangle 4">
              <a:extLst>
                <a:ext uri="{FF2B5EF4-FFF2-40B4-BE49-F238E27FC236}">
                  <a16:creationId xmlns="" xmlns:a16="http://schemas.microsoft.com/office/drawing/2014/main" id="{F25FFDA8-C449-47C2-B6F7-EB71F4AB3A5D}"/>
                </a:ext>
              </a:extLst>
            </p:cNvPr>
            <p:cNvSpPr/>
            <p:nvPr/>
          </p:nvSpPr>
          <p:spPr>
            <a:xfrm>
              <a:off x="8501124" y="2860858"/>
              <a:ext cx="1823960" cy="3901179"/>
            </a:xfrm>
            <a:prstGeom prst="roundRect">
              <a:avLst>
                <a:gd name="adj" fmla="val 1233"/>
              </a:avLst>
            </a:prstGeom>
            <a:solidFill>
              <a:srgbClr val="F9F9F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4" b="1">
                <a:solidFill>
                  <a:schemeClr val="tx1"/>
                </a:solidFill>
                <a:latin typeface="Tahoma" panose="020B0604030504040204" pitchFamily="34" charset="0"/>
                <a:ea typeface="Tahoma" panose="020B0604030504040204" pitchFamily="34" charset="0"/>
                <a:cs typeface="Tahoma" panose="020B0604030504040204" pitchFamily="34" charset="0"/>
              </a:endParaRPr>
            </a:p>
          </p:txBody>
        </p:sp>
        <p:cxnSp>
          <p:nvCxnSpPr>
            <p:cNvPr id="72" name="Straight Connector 71">
              <a:extLst>
                <a:ext uri="{FF2B5EF4-FFF2-40B4-BE49-F238E27FC236}">
                  <a16:creationId xmlns="" xmlns:a16="http://schemas.microsoft.com/office/drawing/2014/main" id="{CC826632-429B-46C8-B402-7030FFA57DE6}"/>
                </a:ext>
              </a:extLst>
            </p:cNvPr>
            <p:cNvCxnSpPr>
              <a:cxnSpLocks/>
            </p:cNvCxnSpPr>
            <p:nvPr/>
          </p:nvCxnSpPr>
          <p:spPr>
            <a:xfrm flipH="1">
              <a:off x="8518013" y="3230364"/>
              <a:ext cx="1783080" cy="0"/>
            </a:xfrm>
            <a:prstGeom prst="line">
              <a:avLst/>
            </a:prstGeom>
            <a:ln w="1270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73" name="Straight Connector 72">
              <a:extLst>
                <a:ext uri="{FF2B5EF4-FFF2-40B4-BE49-F238E27FC236}">
                  <a16:creationId xmlns="" xmlns:a16="http://schemas.microsoft.com/office/drawing/2014/main" id="{077E5EC4-B67F-4533-86E0-B02A0205C4DF}"/>
                </a:ext>
              </a:extLst>
            </p:cNvPr>
            <p:cNvCxnSpPr>
              <a:cxnSpLocks/>
            </p:cNvCxnSpPr>
            <p:nvPr/>
          </p:nvCxnSpPr>
          <p:spPr>
            <a:xfrm flipH="1">
              <a:off x="8518013" y="3630926"/>
              <a:ext cx="1783080" cy="0"/>
            </a:xfrm>
            <a:prstGeom prst="line">
              <a:avLst/>
            </a:prstGeom>
            <a:ln w="1270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74" name="Straight Connector 73">
              <a:extLst>
                <a:ext uri="{FF2B5EF4-FFF2-40B4-BE49-F238E27FC236}">
                  <a16:creationId xmlns="" xmlns:a16="http://schemas.microsoft.com/office/drawing/2014/main" id="{D1AF2590-B4E3-4130-83C2-082110A0DFDF}"/>
                </a:ext>
              </a:extLst>
            </p:cNvPr>
            <p:cNvCxnSpPr>
              <a:cxnSpLocks/>
            </p:cNvCxnSpPr>
            <p:nvPr/>
          </p:nvCxnSpPr>
          <p:spPr>
            <a:xfrm flipH="1">
              <a:off x="8518013" y="4030203"/>
              <a:ext cx="1783080" cy="0"/>
            </a:xfrm>
            <a:prstGeom prst="line">
              <a:avLst/>
            </a:prstGeom>
            <a:ln w="1270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75" name="Straight Connector 74">
              <a:extLst>
                <a:ext uri="{FF2B5EF4-FFF2-40B4-BE49-F238E27FC236}">
                  <a16:creationId xmlns="" xmlns:a16="http://schemas.microsoft.com/office/drawing/2014/main" id="{FA27EF05-9D92-411B-A70D-7931B5C05C11}"/>
                </a:ext>
              </a:extLst>
            </p:cNvPr>
            <p:cNvCxnSpPr>
              <a:cxnSpLocks/>
            </p:cNvCxnSpPr>
            <p:nvPr/>
          </p:nvCxnSpPr>
          <p:spPr>
            <a:xfrm flipH="1">
              <a:off x="8518013" y="4425247"/>
              <a:ext cx="1783080" cy="0"/>
            </a:xfrm>
            <a:prstGeom prst="line">
              <a:avLst/>
            </a:prstGeom>
            <a:ln w="1270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76" name="Straight Connector 75">
              <a:extLst>
                <a:ext uri="{FF2B5EF4-FFF2-40B4-BE49-F238E27FC236}">
                  <a16:creationId xmlns="" xmlns:a16="http://schemas.microsoft.com/office/drawing/2014/main" id="{F9AC2E04-2527-4D48-9A90-44BB723FDE96}"/>
                </a:ext>
              </a:extLst>
            </p:cNvPr>
            <p:cNvCxnSpPr>
              <a:cxnSpLocks/>
            </p:cNvCxnSpPr>
            <p:nvPr/>
          </p:nvCxnSpPr>
          <p:spPr>
            <a:xfrm flipH="1">
              <a:off x="8518013" y="4799887"/>
              <a:ext cx="1783080" cy="0"/>
            </a:xfrm>
            <a:prstGeom prst="line">
              <a:avLst/>
            </a:prstGeom>
            <a:ln w="1270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77" name="Straight Connector 76">
              <a:extLst>
                <a:ext uri="{FF2B5EF4-FFF2-40B4-BE49-F238E27FC236}">
                  <a16:creationId xmlns="" xmlns:a16="http://schemas.microsoft.com/office/drawing/2014/main" id="{1B38AF40-811A-41A0-A360-C8C8B0A4BA47}"/>
                </a:ext>
              </a:extLst>
            </p:cNvPr>
            <p:cNvCxnSpPr>
              <a:cxnSpLocks/>
            </p:cNvCxnSpPr>
            <p:nvPr/>
          </p:nvCxnSpPr>
          <p:spPr>
            <a:xfrm flipH="1">
              <a:off x="8489120" y="2687121"/>
              <a:ext cx="4" cy="3822192"/>
            </a:xfrm>
            <a:prstGeom prst="line">
              <a:avLst/>
            </a:prstGeom>
            <a:ln w="1270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78" name="Straight Connector 77">
              <a:extLst>
                <a:ext uri="{FF2B5EF4-FFF2-40B4-BE49-F238E27FC236}">
                  <a16:creationId xmlns="" xmlns:a16="http://schemas.microsoft.com/office/drawing/2014/main" id="{C2EF7049-630F-499E-AA17-4EF303382A94}"/>
                </a:ext>
              </a:extLst>
            </p:cNvPr>
            <p:cNvCxnSpPr>
              <a:cxnSpLocks/>
            </p:cNvCxnSpPr>
            <p:nvPr/>
          </p:nvCxnSpPr>
          <p:spPr>
            <a:xfrm>
              <a:off x="10306034" y="2687121"/>
              <a:ext cx="0" cy="3822192"/>
            </a:xfrm>
            <a:prstGeom prst="line">
              <a:avLst/>
            </a:prstGeom>
            <a:ln w="1270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79" name="TextBox 78">
              <a:extLst>
                <a:ext uri="{FF2B5EF4-FFF2-40B4-BE49-F238E27FC236}">
                  <a16:creationId xmlns="" xmlns:a16="http://schemas.microsoft.com/office/drawing/2014/main" id="{1B612BEE-8DA3-48CF-97A9-E0928A22A3FC}"/>
                </a:ext>
              </a:extLst>
            </p:cNvPr>
            <p:cNvSpPr txBox="1"/>
            <p:nvPr/>
          </p:nvSpPr>
          <p:spPr>
            <a:xfrm>
              <a:off x="8628152" y="2318375"/>
              <a:ext cx="1538223" cy="630924"/>
            </a:xfrm>
            <a:prstGeom prst="rect">
              <a:avLst/>
            </a:prstGeom>
            <a:noFill/>
            <a:ln>
              <a:noFill/>
            </a:ln>
          </p:spPr>
          <p:txBody>
            <a:bodyPr wrap="square" rtlCol="0">
              <a:spAutoFit/>
            </a:bodyPr>
            <a:lstStyle/>
            <a:p>
              <a:pPr algn="ctr"/>
              <a:r>
                <a:rPr lang="en-US" sz="846" b="1">
                  <a:latin typeface="Tahoma" panose="020B0604030504040204" pitchFamily="34" charset="0"/>
                  <a:ea typeface="Tahoma" panose="020B0604030504040204" pitchFamily="34" charset="0"/>
                  <a:cs typeface="Tahoma" panose="020B0604030504040204" pitchFamily="34" charset="0"/>
                </a:rPr>
                <a:t>Pangkat</a:t>
              </a:r>
              <a:endParaRPr lang="en-US" sz="846" b="1" dirty="0">
                <a:latin typeface="Tahoma" panose="020B0604030504040204" pitchFamily="34" charset="0"/>
                <a:ea typeface="Tahoma" panose="020B0604030504040204" pitchFamily="34" charset="0"/>
                <a:cs typeface="Tahoma" panose="020B0604030504040204" pitchFamily="34" charset="0"/>
              </a:endParaRPr>
            </a:p>
          </p:txBody>
        </p:sp>
        <p:cxnSp>
          <p:nvCxnSpPr>
            <p:cNvPr id="80" name="Straight Connector 79">
              <a:extLst>
                <a:ext uri="{FF2B5EF4-FFF2-40B4-BE49-F238E27FC236}">
                  <a16:creationId xmlns="" xmlns:a16="http://schemas.microsoft.com/office/drawing/2014/main" id="{E58FF3B0-929B-4CE4-909A-B68FFF3DB11D}"/>
                </a:ext>
              </a:extLst>
            </p:cNvPr>
            <p:cNvCxnSpPr>
              <a:cxnSpLocks/>
            </p:cNvCxnSpPr>
            <p:nvPr/>
          </p:nvCxnSpPr>
          <p:spPr>
            <a:xfrm flipH="1">
              <a:off x="8518007" y="5199937"/>
              <a:ext cx="1783080" cy="0"/>
            </a:xfrm>
            <a:prstGeom prst="line">
              <a:avLst/>
            </a:prstGeom>
            <a:ln w="1270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81" name="Straight Connector 80">
              <a:extLst>
                <a:ext uri="{FF2B5EF4-FFF2-40B4-BE49-F238E27FC236}">
                  <a16:creationId xmlns="" xmlns:a16="http://schemas.microsoft.com/office/drawing/2014/main" id="{7A80AA97-59F6-4861-B382-FC3C9B237670}"/>
                </a:ext>
              </a:extLst>
            </p:cNvPr>
            <p:cNvCxnSpPr>
              <a:cxnSpLocks/>
            </p:cNvCxnSpPr>
            <p:nvPr/>
          </p:nvCxnSpPr>
          <p:spPr>
            <a:xfrm flipH="1">
              <a:off x="8518001" y="5667890"/>
              <a:ext cx="1783080" cy="0"/>
            </a:xfrm>
            <a:prstGeom prst="line">
              <a:avLst/>
            </a:prstGeom>
            <a:ln w="1270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82" name="Straight Connector 81">
              <a:extLst>
                <a:ext uri="{FF2B5EF4-FFF2-40B4-BE49-F238E27FC236}">
                  <a16:creationId xmlns="" xmlns:a16="http://schemas.microsoft.com/office/drawing/2014/main" id="{661B8748-10E9-41EC-B8F2-7587BA46CA7A}"/>
                </a:ext>
              </a:extLst>
            </p:cNvPr>
            <p:cNvCxnSpPr>
              <a:cxnSpLocks/>
            </p:cNvCxnSpPr>
            <p:nvPr/>
          </p:nvCxnSpPr>
          <p:spPr>
            <a:xfrm flipH="1">
              <a:off x="8518001" y="6048891"/>
              <a:ext cx="1783080" cy="0"/>
            </a:xfrm>
            <a:prstGeom prst="line">
              <a:avLst/>
            </a:prstGeom>
            <a:ln w="1270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83" name="Straight Connector 82">
              <a:extLst>
                <a:ext uri="{FF2B5EF4-FFF2-40B4-BE49-F238E27FC236}">
                  <a16:creationId xmlns="" xmlns:a16="http://schemas.microsoft.com/office/drawing/2014/main" id="{37E0E5C5-9E3C-435C-8BDA-2309BF79F55B}"/>
                </a:ext>
              </a:extLst>
            </p:cNvPr>
            <p:cNvCxnSpPr>
              <a:cxnSpLocks/>
            </p:cNvCxnSpPr>
            <p:nvPr/>
          </p:nvCxnSpPr>
          <p:spPr>
            <a:xfrm flipH="1">
              <a:off x="8518001" y="6492417"/>
              <a:ext cx="1783080" cy="0"/>
            </a:xfrm>
            <a:prstGeom prst="line">
              <a:avLst/>
            </a:prstGeom>
            <a:ln w="1270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84" name="TextBox 83">
              <a:extLst>
                <a:ext uri="{FF2B5EF4-FFF2-40B4-BE49-F238E27FC236}">
                  <a16:creationId xmlns="" xmlns:a16="http://schemas.microsoft.com/office/drawing/2014/main" id="{BF30275C-FC1E-46F4-B21A-030CB4CD8AC4}"/>
                </a:ext>
              </a:extLst>
            </p:cNvPr>
            <p:cNvSpPr txBox="1"/>
            <p:nvPr/>
          </p:nvSpPr>
          <p:spPr>
            <a:xfrm>
              <a:off x="8651746" y="2780439"/>
              <a:ext cx="1538223" cy="4162280"/>
            </a:xfrm>
            <a:prstGeom prst="rect">
              <a:avLst/>
            </a:prstGeom>
            <a:noFill/>
            <a:ln>
              <a:noFill/>
            </a:ln>
          </p:spPr>
          <p:txBody>
            <a:bodyPr wrap="square" rtlCol="0">
              <a:spAutoFit/>
            </a:bodyPr>
            <a:lstStyle>
              <a:defPPr>
                <a:defRPr lang="en-US"/>
              </a:defPPr>
              <a:lvl1pPr>
                <a:spcBef>
                  <a:spcPts val="100"/>
                </a:spcBef>
                <a:spcAft>
                  <a:spcPts val="100"/>
                </a:spcAft>
                <a:defRPr sz="2396">
                  <a:solidFill>
                    <a:schemeClr val="tx1">
                      <a:lumMod val="50000"/>
                      <a:lumOff val="50000"/>
                    </a:schemeClr>
                  </a:solidFill>
                  <a:latin typeface="Proxima Nova Rg" panose="02000506030000020004" pitchFamily="50" charset="0"/>
                </a:defRPr>
              </a:lvl1pPr>
            </a:lstStyle>
            <a:p>
              <a:pPr fontAlgn="ctr"/>
              <a:r>
                <a:rPr lang="en-US" sz="845" b="1" dirty="0">
                  <a:solidFill>
                    <a:schemeClr val="tx1"/>
                  </a:solidFill>
                  <a:latin typeface="Tahoma" panose="020B0604030504040204" pitchFamily="34" charset="0"/>
                  <a:ea typeface="Tahoma" panose="020B0604030504040204" pitchFamily="34" charset="0"/>
                  <a:cs typeface="Tahoma" panose="020B0604030504040204" pitchFamily="34" charset="0"/>
                </a:rPr>
                <a:t>JPT - I</a:t>
              </a:r>
            </a:p>
            <a:p>
              <a:pPr fontAlgn="ctr"/>
              <a:r>
                <a:rPr lang="en-US" sz="845" b="1" dirty="0">
                  <a:solidFill>
                    <a:schemeClr val="tx1"/>
                  </a:solidFill>
                  <a:latin typeface="Tahoma" panose="020B0604030504040204" pitchFamily="34" charset="0"/>
                  <a:ea typeface="Tahoma" panose="020B0604030504040204" pitchFamily="34" charset="0"/>
                  <a:cs typeface="Tahoma" panose="020B0604030504040204" pitchFamily="34" charset="0"/>
                </a:rPr>
                <a:t>JPT - II</a:t>
              </a:r>
            </a:p>
            <a:p>
              <a:pPr fontAlgn="ctr"/>
              <a:r>
                <a:rPr lang="en-US" sz="845" b="1" dirty="0">
                  <a:solidFill>
                    <a:schemeClr val="tx1"/>
                  </a:solidFill>
                  <a:latin typeface="Tahoma" panose="020B0604030504040204" pitchFamily="34" charset="0"/>
                  <a:ea typeface="Tahoma" panose="020B0604030504040204" pitchFamily="34" charset="0"/>
                  <a:cs typeface="Tahoma" panose="020B0604030504040204" pitchFamily="34" charset="0"/>
                </a:rPr>
                <a:t>JPT - III</a:t>
              </a:r>
            </a:p>
            <a:p>
              <a:pPr fontAlgn="ctr"/>
              <a:r>
                <a:rPr lang="en-US" sz="845" b="1" dirty="0">
                  <a:solidFill>
                    <a:schemeClr val="tx1"/>
                  </a:solidFill>
                  <a:latin typeface="Tahoma" panose="020B0604030504040204" pitchFamily="34" charset="0"/>
                  <a:ea typeface="Tahoma" panose="020B0604030504040204" pitchFamily="34" charset="0"/>
                  <a:cs typeface="Tahoma" panose="020B0604030504040204" pitchFamily="34" charset="0"/>
                </a:rPr>
                <a:t>JPT - IV</a:t>
              </a:r>
            </a:p>
            <a:p>
              <a:pPr fontAlgn="ctr"/>
              <a:r>
                <a:rPr lang="en-US" sz="845" b="1" dirty="0">
                  <a:solidFill>
                    <a:schemeClr val="tx1"/>
                  </a:solidFill>
                  <a:latin typeface="Tahoma" panose="020B0604030504040204" pitchFamily="34" charset="0"/>
                  <a:ea typeface="Tahoma" panose="020B0604030504040204" pitchFamily="34" charset="0"/>
                  <a:cs typeface="Tahoma" panose="020B0604030504040204" pitchFamily="34" charset="0"/>
                </a:rPr>
                <a:t>JPT - V</a:t>
              </a:r>
            </a:p>
            <a:p>
              <a:pPr fontAlgn="ctr"/>
              <a:r>
                <a:rPr lang="en-US" sz="845" b="1" dirty="0">
                  <a:solidFill>
                    <a:schemeClr val="tx1"/>
                  </a:solidFill>
                  <a:latin typeface="Tahoma" panose="020B0604030504040204" pitchFamily="34" charset="0"/>
                  <a:ea typeface="Tahoma" panose="020B0604030504040204" pitchFamily="34" charset="0"/>
                  <a:cs typeface="Tahoma" panose="020B0604030504040204" pitchFamily="34" charset="0"/>
                </a:rPr>
                <a:t>JPT - VI</a:t>
              </a:r>
            </a:p>
            <a:p>
              <a:pPr fontAlgn="ctr"/>
              <a:r>
                <a:rPr lang="en-US" sz="845" b="1" dirty="0">
                  <a:solidFill>
                    <a:schemeClr val="tx1"/>
                  </a:solidFill>
                  <a:latin typeface="Tahoma" panose="020B0604030504040204" pitchFamily="34" charset="0"/>
                  <a:ea typeface="Tahoma" panose="020B0604030504040204" pitchFamily="34" charset="0"/>
                  <a:cs typeface="Tahoma" panose="020B0604030504040204" pitchFamily="34" charset="0"/>
                </a:rPr>
                <a:t>JPT - VII</a:t>
              </a:r>
            </a:p>
            <a:p>
              <a:pPr fontAlgn="ctr"/>
              <a:r>
                <a:rPr lang="en-US" sz="845" b="1" dirty="0">
                  <a:solidFill>
                    <a:schemeClr val="tx1"/>
                  </a:solidFill>
                  <a:latin typeface="Tahoma" panose="020B0604030504040204" pitchFamily="34" charset="0"/>
                  <a:ea typeface="Tahoma" panose="020B0604030504040204" pitchFamily="34" charset="0"/>
                  <a:cs typeface="Tahoma" panose="020B0604030504040204" pitchFamily="34" charset="0"/>
                </a:rPr>
                <a:t>JPT - VIII</a:t>
              </a:r>
            </a:p>
            <a:p>
              <a:pPr fontAlgn="ctr"/>
              <a:r>
                <a:rPr lang="en-US" sz="845" b="1" dirty="0">
                  <a:solidFill>
                    <a:schemeClr val="tx1"/>
                  </a:solidFill>
                  <a:latin typeface="Tahoma" panose="020B0604030504040204" pitchFamily="34" charset="0"/>
                  <a:ea typeface="Tahoma" panose="020B0604030504040204" pitchFamily="34" charset="0"/>
                  <a:cs typeface="Tahoma" panose="020B0604030504040204" pitchFamily="34" charset="0"/>
                </a:rPr>
                <a:t>JPT - IX</a:t>
              </a:r>
            </a:p>
          </p:txBody>
        </p:sp>
      </p:grpSp>
      <p:sp>
        <p:nvSpPr>
          <p:cNvPr id="109" name="TextBox 108">
            <a:extLst>
              <a:ext uri="{FF2B5EF4-FFF2-40B4-BE49-F238E27FC236}">
                <a16:creationId xmlns="" xmlns:a16="http://schemas.microsoft.com/office/drawing/2014/main" id="{A57014C8-D08C-460C-9304-73119731435D}"/>
              </a:ext>
            </a:extLst>
          </p:cNvPr>
          <p:cNvSpPr txBox="1"/>
          <p:nvPr/>
        </p:nvSpPr>
        <p:spPr>
          <a:xfrm>
            <a:off x="3352800" y="1371600"/>
            <a:ext cx="2074750" cy="438582"/>
          </a:xfrm>
          <a:prstGeom prst="rect">
            <a:avLst/>
          </a:prstGeom>
          <a:noFill/>
          <a:ln>
            <a:noFill/>
          </a:ln>
        </p:spPr>
        <p:txBody>
          <a:bodyPr wrap="square" rtlCol="0">
            <a:spAutoFit/>
          </a:bodyPr>
          <a:lstStyle>
            <a:defPPr>
              <a:defRPr lang="en-US"/>
            </a:defPPr>
            <a:lvl1pPr fontAlgn="ctr">
              <a:spcBef>
                <a:spcPts val="100"/>
              </a:spcBef>
              <a:spcAft>
                <a:spcPts val="100"/>
              </a:spcAft>
              <a:defRPr sz="2396">
                <a:solidFill>
                  <a:schemeClr val="tx1">
                    <a:lumMod val="50000"/>
                    <a:lumOff val="50000"/>
                  </a:schemeClr>
                </a:solidFill>
                <a:latin typeface="Proxima Nova Rg" panose="02000506030000020004" pitchFamily="50" charset="0"/>
              </a:defRPr>
            </a:lvl1pPr>
          </a:lstStyle>
          <a:p>
            <a:pPr algn="ctr"/>
            <a:r>
              <a:rPr lang="en-US" sz="1125" b="1" dirty="0" err="1">
                <a:solidFill>
                  <a:schemeClr val="tx1"/>
                </a:solidFill>
                <a:latin typeface="Tahoma" panose="020B0604030504040204" pitchFamily="34" charset="0"/>
                <a:ea typeface="Tahoma" panose="020B0604030504040204" pitchFamily="34" charset="0"/>
                <a:cs typeface="Tahoma" panose="020B0604030504040204" pitchFamily="34" charset="0"/>
              </a:rPr>
              <a:t>Jenjang</a:t>
            </a:r>
            <a:r>
              <a:rPr lang="en-US" sz="1125" b="1"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1125" b="1" dirty="0" err="1">
                <a:solidFill>
                  <a:schemeClr val="tx1"/>
                </a:solidFill>
                <a:latin typeface="Tahoma" panose="020B0604030504040204" pitchFamily="34" charset="0"/>
                <a:ea typeface="Tahoma" panose="020B0604030504040204" pitchFamily="34" charset="0"/>
                <a:cs typeface="Tahoma" panose="020B0604030504040204" pitchFamily="34" charset="0"/>
              </a:rPr>
              <a:t>Pangkat</a:t>
            </a:r>
            <a:r>
              <a:rPr lang="en-US" sz="1125" b="1"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1125" b="1" dirty="0" err="1">
                <a:solidFill>
                  <a:schemeClr val="tx1"/>
                </a:solidFill>
                <a:latin typeface="Tahoma" panose="020B0604030504040204" pitchFamily="34" charset="0"/>
                <a:ea typeface="Tahoma" panose="020B0604030504040204" pitchFamily="34" charset="0"/>
                <a:cs typeface="Tahoma" panose="020B0604030504040204" pitchFamily="34" charset="0"/>
              </a:rPr>
              <a:t>Jabatan</a:t>
            </a:r>
            <a:r>
              <a:rPr lang="en-US" sz="1125" b="1"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1125" b="1" dirty="0" err="1">
                <a:solidFill>
                  <a:schemeClr val="tx1"/>
                </a:solidFill>
                <a:latin typeface="Tahoma" panose="020B0604030504040204" pitchFamily="34" charset="0"/>
                <a:ea typeface="Tahoma" panose="020B0604030504040204" pitchFamily="34" charset="0"/>
                <a:cs typeface="Tahoma" panose="020B0604030504040204" pitchFamily="34" charset="0"/>
              </a:rPr>
              <a:t>Pimpinan</a:t>
            </a:r>
            <a:r>
              <a:rPr lang="en-US" sz="1125" b="1" dirty="0">
                <a:solidFill>
                  <a:schemeClr val="tx1"/>
                </a:solidFill>
                <a:latin typeface="Tahoma" panose="020B0604030504040204" pitchFamily="34" charset="0"/>
                <a:ea typeface="Tahoma" panose="020B0604030504040204" pitchFamily="34" charset="0"/>
                <a:cs typeface="Tahoma" panose="020B0604030504040204" pitchFamily="34" charset="0"/>
              </a:rPr>
              <a:t> Tinggi (JPT)</a:t>
            </a:r>
          </a:p>
        </p:txBody>
      </p:sp>
      <p:sp>
        <p:nvSpPr>
          <p:cNvPr id="112" name="TextBox 111">
            <a:extLst>
              <a:ext uri="{FF2B5EF4-FFF2-40B4-BE49-F238E27FC236}">
                <a16:creationId xmlns="" xmlns:a16="http://schemas.microsoft.com/office/drawing/2014/main" id="{CAA12C26-4726-4B00-9C55-D5C5FBFDBB4F}"/>
              </a:ext>
            </a:extLst>
          </p:cNvPr>
          <p:cNvSpPr txBox="1"/>
          <p:nvPr/>
        </p:nvSpPr>
        <p:spPr>
          <a:xfrm>
            <a:off x="635761" y="6200034"/>
            <a:ext cx="3788938" cy="439223"/>
          </a:xfrm>
          <a:prstGeom prst="rect">
            <a:avLst/>
          </a:prstGeom>
          <a:noFill/>
        </p:spPr>
        <p:txBody>
          <a:bodyPr wrap="square" rtlCol="0">
            <a:spAutoFit/>
          </a:bodyPr>
          <a:lstStyle/>
          <a:p>
            <a:r>
              <a:rPr lang="en-US" sz="1127" dirty="0" err="1">
                <a:solidFill>
                  <a:schemeClr val="bg1"/>
                </a:solidFill>
                <a:latin typeface="Tahoma" panose="020B0604030504040204" pitchFamily="34" charset="0"/>
                <a:ea typeface="Tahoma" panose="020B0604030504040204" pitchFamily="34" charset="0"/>
                <a:cs typeface="Tahoma" panose="020B0604030504040204" pitchFamily="34" charset="0"/>
              </a:rPr>
              <a:t>Pangkat</a:t>
            </a:r>
            <a:r>
              <a:rPr lang="en-US" sz="1127" dirty="0">
                <a:solidFill>
                  <a:schemeClr val="bg1"/>
                </a:solidFill>
                <a:latin typeface="Tahoma" panose="020B0604030504040204" pitchFamily="34" charset="0"/>
                <a:ea typeface="Tahoma" panose="020B0604030504040204" pitchFamily="34" charset="0"/>
                <a:cs typeface="Tahoma" panose="020B0604030504040204" pitchFamily="34" charset="0"/>
              </a:rPr>
              <a:t> </a:t>
            </a:r>
            <a:r>
              <a:rPr lang="en-US" sz="1127" dirty="0" err="1">
                <a:solidFill>
                  <a:schemeClr val="bg1"/>
                </a:solidFill>
                <a:latin typeface="Tahoma" panose="020B0604030504040204" pitchFamily="34" charset="0"/>
                <a:ea typeface="Tahoma" panose="020B0604030504040204" pitchFamily="34" charset="0"/>
                <a:cs typeface="Tahoma" panose="020B0604030504040204" pitchFamily="34" charset="0"/>
              </a:rPr>
              <a:t>IV.e</a:t>
            </a:r>
            <a:r>
              <a:rPr lang="en-US" sz="1127" dirty="0">
                <a:solidFill>
                  <a:schemeClr val="bg1"/>
                </a:solidFill>
                <a:latin typeface="Tahoma" panose="020B0604030504040204" pitchFamily="34" charset="0"/>
                <a:ea typeface="Tahoma" panose="020B0604030504040204" pitchFamily="34" charset="0"/>
                <a:cs typeface="Tahoma" panose="020B0604030504040204" pitchFamily="34" charset="0"/>
              </a:rPr>
              <a:t> </a:t>
            </a:r>
            <a:r>
              <a:rPr lang="en-US" sz="1127" dirty="0" err="1">
                <a:solidFill>
                  <a:schemeClr val="bg1"/>
                </a:solidFill>
                <a:latin typeface="Tahoma" panose="020B0604030504040204" pitchFamily="34" charset="0"/>
                <a:ea typeface="Tahoma" panose="020B0604030504040204" pitchFamily="34" charset="0"/>
                <a:cs typeface="Tahoma" panose="020B0604030504040204" pitchFamily="34" charset="0"/>
              </a:rPr>
              <a:t>untuk</a:t>
            </a:r>
            <a:r>
              <a:rPr lang="en-US" sz="1127" dirty="0">
                <a:solidFill>
                  <a:schemeClr val="bg1"/>
                </a:solidFill>
                <a:latin typeface="Tahoma" panose="020B0604030504040204" pitchFamily="34" charset="0"/>
                <a:ea typeface="Tahoma" panose="020B0604030504040204" pitchFamily="34" charset="0"/>
                <a:cs typeface="Tahoma" panose="020B0604030504040204" pitchFamily="34" charset="0"/>
              </a:rPr>
              <a:t> </a:t>
            </a:r>
            <a:r>
              <a:rPr lang="en-US" sz="1127" dirty="0" err="1">
                <a:solidFill>
                  <a:schemeClr val="bg1"/>
                </a:solidFill>
                <a:latin typeface="Tahoma" panose="020B0604030504040204" pitchFamily="34" charset="0"/>
                <a:ea typeface="Tahoma" panose="020B0604030504040204" pitchFamily="34" charset="0"/>
                <a:cs typeface="Tahoma" panose="020B0604030504040204" pitchFamily="34" charset="0"/>
              </a:rPr>
              <a:t>jabatan</a:t>
            </a:r>
            <a:r>
              <a:rPr lang="en-US" sz="1127" dirty="0">
                <a:solidFill>
                  <a:schemeClr val="bg1"/>
                </a:solidFill>
                <a:latin typeface="Tahoma" panose="020B0604030504040204" pitchFamily="34" charset="0"/>
                <a:ea typeface="Tahoma" panose="020B0604030504040204" pitchFamily="34" charset="0"/>
                <a:cs typeface="Tahoma" panose="020B0604030504040204" pitchFamily="34" charset="0"/>
              </a:rPr>
              <a:t> </a:t>
            </a:r>
            <a:r>
              <a:rPr lang="en-US" sz="1127" dirty="0" err="1">
                <a:solidFill>
                  <a:schemeClr val="bg1"/>
                </a:solidFill>
                <a:latin typeface="Tahoma" panose="020B0604030504040204" pitchFamily="34" charset="0"/>
                <a:ea typeface="Tahoma" panose="020B0604030504040204" pitchFamily="34" charset="0"/>
                <a:cs typeface="Tahoma" panose="020B0604030504040204" pitchFamily="34" charset="0"/>
              </a:rPr>
              <a:t>Dirjen</a:t>
            </a:r>
            <a:r>
              <a:rPr lang="en-US" sz="1127" dirty="0">
                <a:solidFill>
                  <a:schemeClr val="bg1"/>
                </a:solidFill>
                <a:latin typeface="Tahoma" panose="020B0604030504040204" pitchFamily="34" charset="0"/>
                <a:ea typeface="Tahoma" panose="020B0604030504040204" pitchFamily="34" charset="0"/>
                <a:cs typeface="Tahoma" panose="020B0604030504040204" pitchFamily="34" charset="0"/>
              </a:rPr>
              <a:t> </a:t>
            </a:r>
            <a:r>
              <a:rPr lang="en-US" sz="1127" dirty="0" err="1">
                <a:solidFill>
                  <a:schemeClr val="bg1"/>
                </a:solidFill>
                <a:latin typeface="Tahoma" panose="020B0604030504040204" pitchFamily="34" charset="0"/>
                <a:ea typeface="Tahoma" panose="020B0604030504040204" pitchFamily="34" charset="0"/>
                <a:cs typeface="Tahoma" panose="020B0604030504040204" pitchFamily="34" charset="0"/>
              </a:rPr>
              <a:t>Es</a:t>
            </a:r>
            <a:r>
              <a:rPr lang="en-US" sz="1127" dirty="0">
                <a:solidFill>
                  <a:schemeClr val="bg1"/>
                </a:solidFill>
                <a:latin typeface="Tahoma" panose="020B0604030504040204" pitchFamily="34" charset="0"/>
                <a:ea typeface="Tahoma" panose="020B0604030504040204" pitchFamily="34" charset="0"/>
                <a:cs typeface="Tahoma" panose="020B0604030504040204" pitchFamily="34" charset="0"/>
              </a:rPr>
              <a:t>. I.A </a:t>
            </a:r>
            <a:r>
              <a:rPr lang="en-US" sz="1127" b="1" dirty="0" err="1">
                <a:solidFill>
                  <a:srgbClr val="FFFF00"/>
                </a:solidFill>
                <a:latin typeface="Tahoma" panose="020B0604030504040204" pitchFamily="34" charset="0"/>
                <a:ea typeface="Tahoma" panose="020B0604030504040204" pitchFamily="34" charset="0"/>
                <a:cs typeface="Tahoma" panose="020B0604030504040204" pitchFamily="34" charset="0"/>
              </a:rPr>
              <a:t>sama</a:t>
            </a:r>
            <a:r>
              <a:rPr lang="en-US" sz="1127" b="1" dirty="0">
                <a:solidFill>
                  <a:srgbClr val="FFFF00"/>
                </a:solidFill>
                <a:latin typeface="Tahoma" panose="020B0604030504040204" pitchFamily="34" charset="0"/>
                <a:ea typeface="Tahoma" panose="020B0604030504040204" pitchFamily="34" charset="0"/>
                <a:cs typeface="Tahoma" panose="020B0604030504040204" pitchFamily="34" charset="0"/>
              </a:rPr>
              <a:t> </a:t>
            </a:r>
            <a:r>
              <a:rPr lang="en-US" sz="1127" b="1" dirty="0" err="1">
                <a:solidFill>
                  <a:srgbClr val="FFFF00"/>
                </a:solidFill>
                <a:latin typeface="Tahoma" panose="020B0604030504040204" pitchFamily="34" charset="0"/>
                <a:ea typeface="Tahoma" panose="020B0604030504040204" pitchFamily="34" charset="0"/>
                <a:cs typeface="Tahoma" panose="020B0604030504040204" pitchFamily="34" charset="0"/>
              </a:rPr>
              <a:t>dengan</a:t>
            </a:r>
            <a:r>
              <a:rPr lang="en-US" sz="1127" b="1" dirty="0">
                <a:solidFill>
                  <a:srgbClr val="FFFF00"/>
                </a:solidFill>
                <a:latin typeface="Tahoma" panose="020B0604030504040204" pitchFamily="34" charset="0"/>
                <a:ea typeface="Tahoma" panose="020B0604030504040204" pitchFamily="34" charset="0"/>
                <a:cs typeface="Tahoma" panose="020B0604030504040204" pitchFamily="34" charset="0"/>
              </a:rPr>
              <a:t> </a:t>
            </a:r>
            <a:r>
              <a:rPr lang="en-US" sz="1127" dirty="0" err="1">
                <a:solidFill>
                  <a:schemeClr val="bg1"/>
                </a:solidFill>
                <a:latin typeface="Tahoma" panose="020B0604030504040204" pitchFamily="34" charset="0"/>
                <a:ea typeface="Tahoma" panose="020B0604030504040204" pitchFamily="34" charset="0"/>
                <a:cs typeface="Tahoma" panose="020B0604030504040204" pitchFamily="34" charset="0"/>
              </a:rPr>
              <a:t>pangkat</a:t>
            </a:r>
            <a:r>
              <a:rPr lang="en-US" sz="1127" dirty="0">
                <a:solidFill>
                  <a:schemeClr val="bg1"/>
                </a:solidFill>
                <a:latin typeface="Tahoma" panose="020B0604030504040204" pitchFamily="34" charset="0"/>
                <a:ea typeface="Tahoma" panose="020B0604030504040204" pitchFamily="34" charset="0"/>
                <a:cs typeface="Tahoma" panose="020B0604030504040204" pitchFamily="34" charset="0"/>
              </a:rPr>
              <a:t> </a:t>
            </a:r>
            <a:r>
              <a:rPr lang="en-US" sz="1127" dirty="0" err="1">
                <a:solidFill>
                  <a:schemeClr val="bg1"/>
                </a:solidFill>
                <a:latin typeface="Tahoma" panose="020B0604030504040204" pitchFamily="34" charset="0"/>
                <a:ea typeface="Tahoma" panose="020B0604030504040204" pitchFamily="34" charset="0"/>
                <a:cs typeface="Tahoma" panose="020B0604030504040204" pitchFamily="34" charset="0"/>
              </a:rPr>
              <a:t>IV.e</a:t>
            </a:r>
            <a:r>
              <a:rPr lang="en-US" sz="1127" dirty="0">
                <a:solidFill>
                  <a:schemeClr val="bg1"/>
                </a:solidFill>
                <a:latin typeface="Tahoma" panose="020B0604030504040204" pitchFamily="34" charset="0"/>
                <a:ea typeface="Tahoma" panose="020B0604030504040204" pitchFamily="34" charset="0"/>
                <a:cs typeface="Tahoma" panose="020B0604030504040204" pitchFamily="34" charset="0"/>
              </a:rPr>
              <a:t> </a:t>
            </a:r>
            <a:r>
              <a:rPr lang="en-US" sz="1127" dirty="0" err="1">
                <a:solidFill>
                  <a:schemeClr val="bg1"/>
                </a:solidFill>
                <a:latin typeface="Tahoma" panose="020B0604030504040204" pitchFamily="34" charset="0"/>
                <a:ea typeface="Tahoma" panose="020B0604030504040204" pitchFamily="34" charset="0"/>
                <a:cs typeface="Tahoma" panose="020B0604030504040204" pitchFamily="34" charset="0"/>
              </a:rPr>
              <a:t>untuk</a:t>
            </a:r>
            <a:r>
              <a:rPr lang="en-US" sz="1127" dirty="0">
                <a:solidFill>
                  <a:schemeClr val="bg1"/>
                </a:solidFill>
                <a:latin typeface="Tahoma" panose="020B0604030504040204" pitchFamily="34" charset="0"/>
                <a:ea typeface="Tahoma" panose="020B0604030504040204" pitchFamily="34" charset="0"/>
                <a:cs typeface="Tahoma" panose="020B0604030504040204" pitchFamily="34" charset="0"/>
              </a:rPr>
              <a:t> </a:t>
            </a:r>
            <a:r>
              <a:rPr lang="en-US" sz="1127" dirty="0" err="1">
                <a:solidFill>
                  <a:schemeClr val="bg1"/>
                </a:solidFill>
                <a:latin typeface="Tahoma" panose="020B0604030504040204" pitchFamily="34" charset="0"/>
                <a:ea typeface="Tahoma" panose="020B0604030504040204" pitchFamily="34" charset="0"/>
                <a:cs typeface="Tahoma" panose="020B0604030504040204" pitchFamily="34" charset="0"/>
              </a:rPr>
              <a:t>jabatan</a:t>
            </a:r>
            <a:r>
              <a:rPr lang="en-US" sz="1127" dirty="0">
                <a:solidFill>
                  <a:schemeClr val="bg1"/>
                </a:solidFill>
                <a:latin typeface="Tahoma" panose="020B0604030504040204" pitchFamily="34" charset="0"/>
                <a:ea typeface="Tahoma" panose="020B0604030504040204" pitchFamily="34" charset="0"/>
                <a:cs typeface="Tahoma" panose="020B0604030504040204" pitchFamily="34" charset="0"/>
              </a:rPr>
              <a:t> </a:t>
            </a:r>
            <a:r>
              <a:rPr lang="en-US" sz="1127" dirty="0" err="1">
                <a:solidFill>
                  <a:schemeClr val="bg1"/>
                </a:solidFill>
                <a:latin typeface="Tahoma" panose="020B0604030504040204" pitchFamily="34" charset="0"/>
                <a:ea typeface="Tahoma" panose="020B0604030504040204" pitchFamily="34" charset="0"/>
                <a:cs typeface="Tahoma" panose="020B0604030504040204" pitchFamily="34" charset="0"/>
              </a:rPr>
              <a:t>fungsional</a:t>
            </a:r>
            <a:r>
              <a:rPr lang="en-US" sz="1127" dirty="0">
                <a:solidFill>
                  <a:schemeClr val="bg1"/>
                </a:solidFill>
                <a:latin typeface="Tahoma" panose="020B0604030504040204" pitchFamily="34" charset="0"/>
                <a:ea typeface="Tahoma" panose="020B0604030504040204" pitchFamily="34" charset="0"/>
                <a:cs typeface="Tahoma" panose="020B0604030504040204" pitchFamily="34" charset="0"/>
              </a:rPr>
              <a:t> </a:t>
            </a:r>
            <a:r>
              <a:rPr lang="en-US" sz="1127" dirty="0" err="1">
                <a:solidFill>
                  <a:schemeClr val="bg1"/>
                </a:solidFill>
                <a:latin typeface="Tahoma" panose="020B0604030504040204" pitchFamily="34" charset="0"/>
                <a:ea typeface="Tahoma" panose="020B0604030504040204" pitchFamily="34" charset="0"/>
                <a:cs typeface="Tahoma" panose="020B0604030504040204" pitchFamily="34" charset="0"/>
              </a:rPr>
              <a:t>jenjang</a:t>
            </a:r>
            <a:r>
              <a:rPr lang="en-US" sz="1127" dirty="0">
                <a:solidFill>
                  <a:schemeClr val="bg1"/>
                </a:solidFill>
                <a:latin typeface="Tahoma" panose="020B0604030504040204" pitchFamily="34" charset="0"/>
                <a:ea typeface="Tahoma" panose="020B0604030504040204" pitchFamily="34" charset="0"/>
                <a:cs typeface="Tahoma" panose="020B0604030504040204" pitchFamily="34" charset="0"/>
              </a:rPr>
              <a:t> </a:t>
            </a:r>
            <a:r>
              <a:rPr lang="en-US" sz="1127" dirty="0" err="1">
                <a:solidFill>
                  <a:schemeClr val="bg1"/>
                </a:solidFill>
                <a:latin typeface="Tahoma" panose="020B0604030504040204" pitchFamily="34" charset="0"/>
                <a:ea typeface="Tahoma" panose="020B0604030504040204" pitchFamily="34" charset="0"/>
                <a:cs typeface="Tahoma" panose="020B0604030504040204" pitchFamily="34" charset="0"/>
              </a:rPr>
              <a:t>Utama</a:t>
            </a:r>
            <a:endParaRPr lang="en-US" sz="1127"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114" name="TextBox 113">
            <a:extLst>
              <a:ext uri="{FF2B5EF4-FFF2-40B4-BE49-F238E27FC236}">
                <a16:creationId xmlns="" xmlns:a16="http://schemas.microsoft.com/office/drawing/2014/main" id="{DDE35E49-CC10-49F0-96DC-DEE7B198C890}"/>
              </a:ext>
            </a:extLst>
          </p:cNvPr>
          <p:cNvSpPr txBox="1"/>
          <p:nvPr/>
        </p:nvSpPr>
        <p:spPr>
          <a:xfrm>
            <a:off x="4853570" y="6189111"/>
            <a:ext cx="3857928" cy="439223"/>
          </a:xfrm>
          <a:prstGeom prst="rect">
            <a:avLst/>
          </a:prstGeom>
          <a:noFill/>
        </p:spPr>
        <p:txBody>
          <a:bodyPr wrap="square" rtlCol="0">
            <a:spAutoFit/>
          </a:bodyPr>
          <a:lstStyle/>
          <a:p>
            <a:r>
              <a:rPr lang="en-US" sz="1127" dirty="0" err="1">
                <a:solidFill>
                  <a:schemeClr val="bg1"/>
                </a:solidFill>
                <a:latin typeface="Tahoma" panose="020B0604030504040204" pitchFamily="34" charset="0"/>
                <a:ea typeface="Tahoma" panose="020B0604030504040204" pitchFamily="34" charset="0"/>
                <a:cs typeface="Tahoma" panose="020B0604030504040204" pitchFamily="34" charset="0"/>
              </a:rPr>
              <a:t>Pangkat</a:t>
            </a:r>
            <a:r>
              <a:rPr lang="en-US" sz="1127" dirty="0">
                <a:solidFill>
                  <a:schemeClr val="bg1"/>
                </a:solidFill>
                <a:latin typeface="Tahoma" panose="020B0604030504040204" pitchFamily="34" charset="0"/>
                <a:ea typeface="Tahoma" panose="020B0604030504040204" pitchFamily="34" charset="0"/>
                <a:cs typeface="Tahoma" panose="020B0604030504040204" pitchFamily="34" charset="0"/>
              </a:rPr>
              <a:t> JPT-I </a:t>
            </a:r>
            <a:r>
              <a:rPr lang="en-US" sz="1127" dirty="0" err="1">
                <a:solidFill>
                  <a:schemeClr val="bg1"/>
                </a:solidFill>
                <a:latin typeface="Tahoma" panose="020B0604030504040204" pitchFamily="34" charset="0"/>
                <a:ea typeface="Tahoma" panose="020B0604030504040204" pitchFamily="34" charset="0"/>
                <a:cs typeface="Tahoma" panose="020B0604030504040204" pitchFamily="34" charset="0"/>
              </a:rPr>
              <a:t>untuk</a:t>
            </a:r>
            <a:r>
              <a:rPr lang="en-US" sz="1127" dirty="0">
                <a:solidFill>
                  <a:schemeClr val="bg1"/>
                </a:solidFill>
                <a:latin typeface="Tahoma" panose="020B0604030504040204" pitchFamily="34" charset="0"/>
                <a:ea typeface="Tahoma" panose="020B0604030504040204" pitchFamily="34" charset="0"/>
                <a:cs typeface="Tahoma" panose="020B0604030504040204" pitchFamily="34" charset="0"/>
              </a:rPr>
              <a:t> </a:t>
            </a:r>
            <a:r>
              <a:rPr lang="en-US" sz="1127" dirty="0" err="1">
                <a:solidFill>
                  <a:schemeClr val="bg1"/>
                </a:solidFill>
                <a:latin typeface="Tahoma" panose="020B0604030504040204" pitchFamily="34" charset="0"/>
                <a:ea typeface="Tahoma" panose="020B0604030504040204" pitchFamily="34" charset="0"/>
                <a:cs typeface="Tahoma" panose="020B0604030504040204" pitchFamily="34" charset="0"/>
              </a:rPr>
              <a:t>jabatan</a:t>
            </a:r>
            <a:r>
              <a:rPr lang="en-US" sz="1127" dirty="0">
                <a:solidFill>
                  <a:schemeClr val="bg1"/>
                </a:solidFill>
                <a:latin typeface="Tahoma" panose="020B0604030504040204" pitchFamily="34" charset="0"/>
                <a:ea typeface="Tahoma" panose="020B0604030504040204" pitchFamily="34" charset="0"/>
                <a:cs typeface="Tahoma" panose="020B0604030504040204" pitchFamily="34" charset="0"/>
              </a:rPr>
              <a:t> </a:t>
            </a:r>
            <a:r>
              <a:rPr lang="en-US" sz="1127" dirty="0" err="1">
                <a:solidFill>
                  <a:schemeClr val="bg1"/>
                </a:solidFill>
                <a:latin typeface="Tahoma" panose="020B0604030504040204" pitchFamily="34" charset="0"/>
                <a:ea typeface="Tahoma" panose="020B0604030504040204" pitchFamily="34" charset="0"/>
                <a:cs typeface="Tahoma" panose="020B0604030504040204" pitchFamily="34" charset="0"/>
              </a:rPr>
              <a:t>Dirjen</a:t>
            </a:r>
            <a:r>
              <a:rPr lang="en-US" sz="1127" dirty="0">
                <a:solidFill>
                  <a:schemeClr val="bg1"/>
                </a:solidFill>
                <a:latin typeface="Tahoma" panose="020B0604030504040204" pitchFamily="34" charset="0"/>
                <a:ea typeface="Tahoma" panose="020B0604030504040204" pitchFamily="34" charset="0"/>
                <a:cs typeface="Tahoma" panose="020B0604030504040204" pitchFamily="34" charset="0"/>
              </a:rPr>
              <a:t> </a:t>
            </a:r>
            <a:r>
              <a:rPr lang="en-US" sz="1127" b="1" dirty="0" err="1">
                <a:solidFill>
                  <a:schemeClr val="accent4"/>
                </a:solidFill>
                <a:latin typeface="Tahoma" panose="020B0604030504040204" pitchFamily="34" charset="0"/>
                <a:ea typeface="Tahoma" panose="020B0604030504040204" pitchFamily="34" charset="0"/>
                <a:cs typeface="Tahoma" panose="020B0604030504040204" pitchFamily="34" charset="0"/>
              </a:rPr>
              <a:t>tidak</a:t>
            </a:r>
            <a:r>
              <a:rPr lang="en-US" sz="1127" b="1" dirty="0">
                <a:solidFill>
                  <a:schemeClr val="accent4"/>
                </a:solidFill>
                <a:latin typeface="Tahoma" panose="020B0604030504040204" pitchFamily="34" charset="0"/>
                <a:ea typeface="Tahoma" panose="020B0604030504040204" pitchFamily="34" charset="0"/>
                <a:cs typeface="Tahoma" panose="020B0604030504040204" pitchFamily="34" charset="0"/>
              </a:rPr>
              <a:t> </a:t>
            </a:r>
            <a:r>
              <a:rPr lang="en-US" sz="1127" b="1" dirty="0" err="1">
                <a:solidFill>
                  <a:schemeClr val="accent4"/>
                </a:solidFill>
                <a:latin typeface="Tahoma" panose="020B0604030504040204" pitchFamily="34" charset="0"/>
                <a:ea typeface="Tahoma" panose="020B0604030504040204" pitchFamily="34" charset="0"/>
                <a:cs typeface="Tahoma" panose="020B0604030504040204" pitchFamily="34" charset="0"/>
              </a:rPr>
              <a:t>sama</a:t>
            </a:r>
            <a:r>
              <a:rPr lang="en-US" sz="1127" b="1" dirty="0">
                <a:solidFill>
                  <a:schemeClr val="accent4"/>
                </a:solidFill>
                <a:latin typeface="Tahoma" panose="020B0604030504040204" pitchFamily="34" charset="0"/>
                <a:ea typeface="Tahoma" panose="020B0604030504040204" pitchFamily="34" charset="0"/>
                <a:cs typeface="Tahoma" panose="020B0604030504040204" pitchFamily="34" charset="0"/>
              </a:rPr>
              <a:t> </a:t>
            </a:r>
            <a:r>
              <a:rPr lang="en-US" sz="1127" b="1" dirty="0" err="1">
                <a:solidFill>
                  <a:schemeClr val="accent4"/>
                </a:solidFill>
                <a:latin typeface="Tahoma" panose="020B0604030504040204" pitchFamily="34" charset="0"/>
                <a:ea typeface="Tahoma" panose="020B0604030504040204" pitchFamily="34" charset="0"/>
                <a:cs typeface="Tahoma" panose="020B0604030504040204" pitchFamily="34" charset="0"/>
              </a:rPr>
              <a:t>dengan</a:t>
            </a:r>
            <a:r>
              <a:rPr lang="en-US" sz="1127" dirty="0">
                <a:solidFill>
                  <a:schemeClr val="accent4"/>
                </a:solidFill>
                <a:latin typeface="Tahoma" panose="020B0604030504040204" pitchFamily="34" charset="0"/>
                <a:ea typeface="Tahoma" panose="020B0604030504040204" pitchFamily="34" charset="0"/>
                <a:cs typeface="Tahoma" panose="020B0604030504040204" pitchFamily="34" charset="0"/>
              </a:rPr>
              <a:t> </a:t>
            </a:r>
            <a:r>
              <a:rPr lang="en-US" sz="1127" dirty="0" err="1">
                <a:solidFill>
                  <a:schemeClr val="bg1"/>
                </a:solidFill>
                <a:latin typeface="Tahoma" panose="020B0604030504040204" pitchFamily="34" charset="0"/>
                <a:ea typeface="Tahoma" panose="020B0604030504040204" pitchFamily="34" charset="0"/>
                <a:cs typeface="Tahoma" panose="020B0604030504040204" pitchFamily="34" charset="0"/>
              </a:rPr>
              <a:t>pangkat</a:t>
            </a:r>
            <a:r>
              <a:rPr lang="en-US" sz="1127" dirty="0">
                <a:solidFill>
                  <a:schemeClr val="bg1"/>
                </a:solidFill>
                <a:latin typeface="Tahoma" panose="020B0604030504040204" pitchFamily="34" charset="0"/>
                <a:ea typeface="Tahoma" panose="020B0604030504040204" pitchFamily="34" charset="0"/>
                <a:cs typeface="Tahoma" panose="020B0604030504040204" pitchFamily="34" charset="0"/>
              </a:rPr>
              <a:t> JF-15 </a:t>
            </a:r>
            <a:r>
              <a:rPr lang="en-US" sz="1127" dirty="0" err="1">
                <a:solidFill>
                  <a:schemeClr val="bg1"/>
                </a:solidFill>
                <a:latin typeface="Tahoma" panose="020B0604030504040204" pitchFamily="34" charset="0"/>
                <a:ea typeface="Tahoma" panose="020B0604030504040204" pitchFamily="34" charset="0"/>
                <a:cs typeface="Tahoma" panose="020B0604030504040204" pitchFamily="34" charset="0"/>
              </a:rPr>
              <a:t>untuk</a:t>
            </a:r>
            <a:r>
              <a:rPr lang="en-US" sz="1127" dirty="0">
                <a:solidFill>
                  <a:schemeClr val="bg1"/>
                </a:solidFill>
                <a:latin typeface="Tahoma" panose="020B0604030504040204" pitchFamily="34" charset="0"/>
                <a:ea typeface="Tahoma" panose="020B0604030504040204" pitchFamily="34" charset="0"/>
                <a:cs typeface="Tahoma" panose="020B0604030504040204" pitchFamily="34" charset="0"/>
              </a:rPr>
              <a:t> </a:t>
            </a:r>
            <a:r>
              <a:rPr lang="en-US" sz="1127" dirty="0" err="1">
                <a:solidFill>
                  <a:schemeClr val="bg1"/>
                </a:solidFill>
                <a:latin typeface="Tahoma" panose="020B0604030504040204" pitchFamily="34" charset="0"/>
                <a:ea typeface="Tahoma" panose="020B0604030504040204" pitchFamily="34" charset="0"/>
                <a:cs typeface="Tahoma" panose="020B0604030504040204" pitchFamily="34" charset="0"/>
              </a:rPr>
              <a:t>jabatan</a:t>
            </a:r>
            <a:r>
              <a:rPr lang="en-US" sz="1127" dirty="0">
                <a:solidFill>
                  <a:schemeClr val="bg1"/>
                </a:solidFill>
                <a:latin typeface="Tahoma" panose="020B0604030504040204" pitchFamily="34" charset="0"/>
                <a:ea typeface="Tahoma" panose="020B0604030504040204" pitchFamily="34" charset="0"/>
                <a:cs typeface="Tahoma" panose="020B0604030504040204" pitchFamily="34" charset="0"/>
              </a:rPr>
              <a:t> </a:t>
            </a:r>
            <a:r>
              <a:rPr lang="en-US" sz="1127" dirty="0" err="1">
                <a:solidFill>
                  <a:schemeClr val="bg1"/>
                </a:solidFill>
                <a:latin typeface="Tahoma" panose="020B0604030504040204" pitchFamily="34" charset="0"/>
                <a:ea typeface="Tahoma" panose="020B0604030504040204" pitchFamily="34" charset="0"/>
                <a:cs typeface="Tahoma" panose="020B0604030504040204" pitchFamily="34" charset="0"/>
              </a:rPr>
              <a:t>fungsional</a:t>
            </a:r>
            <a:r>
              <a:rPr lang="en-US" sz="1127" dirty="0">
                <a:solidFill>
                  <a:schemeClr val="bg1"/>
                </a:solidFill>
                <a:latin typeface="Tahoma" panose="020B0604030504040204" pitchFamily="34" charset="0"/>
                <a:ea typeface="Tahoma" panose="020B0604030504040204" pitchFamily="34" charset="0"/>
                <a:cs typeface="Tahoma" panose="020B0604030504040204" pitchFamily="34" charset="0"/>
              </a:rPr>
              <a:t> </a:t>
            </a:r>
            <a:r>
              <a:rPr lang="en-US" sz="1127" dirty="0" err="1">
                <a:solidFill>
                  <a:schemeClr val="bg1"/>
                </a:solidFill>
                <a:latin typeface="Tahoma" panose="020B0604030504040204" pitchFamily="34" charset="0"/>
                <a:ea typeface="Tahoma" panose="020B0604030504040204" pitchFamily="34" charset="0"/>
                <a:cs typeface="Tahoma" panose="020B0604030504040204" pitchFamily="34" charset="0"/>
              </a:rPr>
              <a:t>jenjang</a:t>
            </a:r>
            <a:r>
              <a:rPr lang="en-US" sz="1127" dirty="0">
                <a:solidFill>
                  <a:schemeClr val="bg1"/>
                </a:solidFill>
                <a:latin typeface="Tahoma" panose="020B0604030504040204" pitchFamily="34" charset="0"/>
                <a:ea typeface="Tahoma" panose="020B0604030504040204" pitchFamily="34" charset="0"/>
                <a:cs typeface="Tahoma" panose="020B0604030504040204" pitchFamily="34" charset="0"/>
              </a:rPr>
              <a:t> </a:t>
            </a:r>
            <a:r>
              <a:rPr lang="en-US" sz="1127" dirty="0" err="1">
                <a:solidFill>
                  <a:schemeClr val="bg1"/>
                </a:solidFill>
                <a:latin typeface="Tahoma" panose="020B0604030504040204" pitchFamily="34" charset="0"/>
                <a:ea typeface="Tahoma" panose="020B0604030504040204" pitchFamily="34" charset="0"/>
                <a:cs typeface="Tahoma" panose="020B0604030504040204" pitchFamily="34" charset="0"/>
              </a:rPr>
              <a:t>Utama</a:t>
            </a:r>
            <a:endParaRPr lang="en-US" sz="1127"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cxnSp>
        <p:nvCxnSpPr>
          <p:cNvPr id="111" name="Straight Connector 110">
            <a:extLst>
              <a:ext uri="{FF2B5EF4-FFF2-40B4-BE49-F238E27FC236}">
                <a16:creationId xmlns="" xmlns:a16="http://schemas.microsoft.com/office/drawing/2014/main" id="{8F2FBF3C-3FA1-45C0-8E36-78705989B8D6}"/>
              </a:ext>
            </a:extLst>
          </p:cNvPr>
          <p:cNvCxnSpPr>
            <a:cxnSpLocks/>
          </p:cNvCxnSpPr>
          <p:nvPr/>
        </p:nvCxnSpPr>
        <p:spPr>
          <a:xfrm flipH="1">
            <a:off x="4457048" y="6172200"/>
            <a:ext cx="1" cy="424441"/>
          </a:xfrm>
          <a:prstGeom prst="line">
            <a:avLst/>
          </a:prstGeom>
          <a:ln w="57150">
            <a:solidFill>
              <a:srgbClr val="FFFF00">
                <a:alpha val="46000"/>
              </a:srgbClr>
            </a:solidFill>
          </a:ln>
        </p:spPr>
        <p:style>
          <a:lnRef idx="1">
            <a:schemeClr val="accent1"/>
          </a:lnRef>
          <a:fillRef idx="0">
            <a:schemeClr val="accent1"/>
          </a:fillRef>
          <a:effectRef idx="0">
            <a:schemeClr val="accent1"/>
          </a:effectRef>
          <a:fontRef idx="minor">
            <a:schemeClr val="tx1"/>
          </a:fontRef>
        </p:style>
      </p:cxnSp>
      <p:sp>
        <p:nvSpPr>
          <p:cNvPr id="2" name="Rectangle 1">
            <a:extLst>
              <a:ext uri="{FF2B5EF4-FFF2-40B4-BE49-F238E27FC236}">
                <a16:creationId xmlns="" xmlns:a16="http://schemas.microsoft.com/office/drawing/2014/main" id="{9E53CD4B-FD9E-4C44-9C5E-9B20C25BE517}"/>
              </a:ext>
            </a:extLst>
          </p:cNvPr>
          <p:cNvSpPr/>
          <p:nvPr/>
        </p:nvSpPr>
        <p:spPr>
          <a:xfrm>
            <a:off x="1715144" y="129716"/>
            <a:ext cx="6389891" cy="553998"/>
          </a:xfrm>
          <a:prstGeom prst="rect">
            <a:avLst/>
          </a:prstGeom>
        </p:spPr>
        <p:txBody>
          <a:bodyPr wrap="none">
            <a:spAutoFit/>
          </a:bodyPr>
          <a:lstStyle/>
          <a:p>
            <a:r>
              <a:rPr lang="en-US" sz="3000" dirty="0">
                <a:solidFill>
                  <a:srgbClr val="22C794"/>
                </a:solidFill>
                <a:latin typeface="Stencil" panose="040409050D0802020404" pitchFamily="82" charset="0"/>
                <a:ea typeface="Tahoma" panose="020B0604030504040204" pitchFamily="34" charset="0"/>
                <a:cs typeface="Tahoma" panose="020B0604030504040204" pitchFamily="34" charset="0"/>
              </a:rPr>
              <a:t>SISTEM GAJI DAN TUNJANGAN ASN</a:t>
            </a:r>
          </a:p>
        </p:txBody>
      </p:sp>
      <p:grpSp>
        <p:nvGrpSpPr>
          <p:cNvPr id="113" name="Group 7">
            <a:extLst>
              <a:ext uri="{FF2B5EF4-FFF2-40B4-BE49-F238E27FC236}">
                <a16:creationId xmlns="" xmlns:a16="http://schemas.microsoft.com/office/drawing/2014/main" id="{9D498086-5E3A-4350-A723-EDBC89ACD081}"/>
              </a:ext>
            </a:extLst>
          </p:cNvPr>
          <p:cNvGrpSpPr>
            <a:grpSpLocks/>
          </p:cNvGrpSpPr>
          <p:nvPr/>
        </p:nvGrpSpPr>
        <p:grpSpPr bwMode="auto">
          <a:xfrm>
            <a:off x="37552" y="0"/>
            <a:ext cx="412594" cy="456716"/>
            <a:chOff x="76200" y="0"/>
            <a:chExt cx="564215" cy="736051"/>
          </a:xfrm>
        </p:grpSpPr>
        <p:pic>
          <p:nvPicPr>
            <p:cNvPr id="116" name="Picture 8" descr="spinearth">
              <a:extLst>
                <a:ext uri="{FF2B5EF4-FFF2-40B4-BE49-F238E27FC236}">
                  <a16:creationId xmlns="" xmlns:a16="http://schemas.microsoft.com/office/drawing/2014/main" id="{0976DF68-3037-4A12-BBD7-1C0C1900EE75}"/>
                </a:ext>
              </a:extLst>
            </p:cNvPr>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76200" y="0"/>
              <a:ext cx="564215" cy="7360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7" name="Picture 4" descr="D:\Log-bar-new-new.gif">
              <a:extLst>
                <a:ext uri="{FF2B5EF4-FFF2-40B4-BE49-F238E27FC236}">
                  <a16:creationId xmlns="" xmlns:a16="http://schemas.microsoft.com/office/drawing/2014/main" id="{9ECBCF31-D843-4B9D-9595-F876114BE2B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7496" y="177801"/>
              <a:ext cx="232123" cy="380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5" name="Group 4"/>
          <p:cNvGrpSpPr/>
          <p:nvPr/>
        </p:nvGrpSpPr>
        <p:grpSpPr>
          <a:xfrm>
            <a:off x="4419600" y="3143811"/>
            <a:ext cx="4626908" cy="3028389"/>
            <a:chOff x="11258668" y="3322789"/>
            <a:chExt cx="8939486" cy="6164227"/>
          </a:xfrm>
        </p:grpSpPr>
        <p:sp>
          <p:nvSpPr>
            <p:cNvPr id="110" name="TextBox 109">
              <a:extLst>
                <a:ext uri="{FF2B5EF4-FFF2-40B4-BE49-F238E27FC236}">
                  <a16:creationId xmlns="" xmlns:a16="http://schemas.microsoft.com/office/drawing/2014/main" id="{384C0309-3A52-43EE-BF61-B0EC003C0B03}"/>
                </a:ext>
              </a:extLst>
            </p:cNvPr>
            <p:cNvSpPr txBox="1"/>
            <p:nvPr/>
          </p:nvSpPr>
          <p:spPr>
            <a:xfrm>
              <a:off x="13432386" y="3477892"/>
              <a:ext cx="4926571" cy="1362579"/>
            </a:xfrm>
            <a:prstGeom prst="rect">
              <a:avLst/>
            </a:prstGeom>
            <a:noFill/>
            <a:ln>
              <a:noFill/>
            </a:ln>
          </p:spPr>
          <p:txBody>
            <a:bodyPr wrap="square" rtlCol="0">
              <a:spAutoFit/>
            </a:bodyPr>
            <a:lstStyle>
              <a:defPPr>
                <a:defRPr lang="en-US"/>
              </a:defPPr>
              <a:lvl1pPr fontAlgn="ctr">
                <a:spcBef>
                  <a:spcPts val="100"/>
                </a:spcBef>
                <a:spcAft>
                  <a:spcPts val="100"/>
                </a:spcAft>
                <a:defRPr sz="2396">
                  <a:solidFill>
                    <a:schemeClr val="tx1">
                      <a:lumMod val="50000"/>
                      <a:lumOff val="50000"/>
                    </a:schemeClr>
                  </a:solidFill>
                  <a:latin typeface="Proxima Nova Rg" panose="02000506030000020004" pitchFamily="50" charset="0"/>
                </a:defRPr>
              </a:lvl1pPr>
            </a:lstStyle>
            <a:p>
              <a:pPr algn="ctr"/>
              <a:r>
                <a:rPr lang="en-US" sz="1250" b="1" dirty="0" err="1">
                  <a:solidFill>
                    <a:schemeClr val="tx1"/>
                  </a:solidFill>
                  <a:latin typeface="Tahoma" panose="020B0604030504040204" pitchFamily="34" charset="0"/>
                  <a:ea typeface="Tahoma" panose="020B0604030504040204" pitchFamily="34" charset="0"/>
                  <a:cs typeface="Tahoma" panose="020B0604030504040204" pitchFamily="34" charset="0"/>
                </a:rPr>
                <a:t>Jenjang</a:t>
              </a:r>
              <a:r>
                <a:rPr lang="en-US" sz="1250" b="1"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1250" b="1" dirty="0" err="1">
                  <a:solidFill>
                    <a:schemeClr val="tx1"/>
                  </a:solidFill>
                  <a:latin typeface="Tahoma" panose="020B0604030504040204" pitchFamily="34" charset="0"/>
                  <a:ea typeface="Tahoma" panose="020B0604030504040204" pitchFamily="34" charset="0"/>
                  <a:cs typeface="Tahoma" panose="020B0604030504040204" pitchFamily="34" charset="0"/>
                </a:rPr>
                <a:t>Pangkat</a:t>
              </a:r>
              <a:r>
                <a:rPr lang="en-US" sz="1250" b="1"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1250" b="1" dirty="0" err="1">
                  <a:solidFill>
                    <a:schemeClr val="tx1"/>
                  </a:solidFill>
                  <a:latin typeface="Tahoma" panose="020B0604030504040204" pitchFamily="34" charset="0"/>
                  <a:ea typeface="Tahoma" panose="020B0604030504040204" pitchFamily="34" charset="0"/>
                  <a:cs typeface="Tahoma" panose="020B0604030504040204" pitchFamily="34" charset="0"/>
                </a:rPr>
                <a:t>Jabatan</a:t>
              </a:r>
              <a:r>
                <a:rPr lang="en-US" sz="1250" b="1"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1250" b="1" dirty="0" err="1">
                  <a:solidFill>
                    <a:schemeClr val="tx1"/>
                  </a:solidFill>
                  <a:latin typeface="Tahoma" panose="020B0604030504040204" pitchFamily="34" charset="0"/>
                  <a:ea typeface="Tahoma" panose="020B0604030504040204" pitchFamily="34" charset="0"/>
                  <a:cs typeface="Tahoma" panose="020B0604030504040204" pitchFamily="34" charset="0"/>
                </a:rPr>
                <a:t>Administrasi</a:t>
              </a:r>
              <a:r>
                <a:rPr lang="en-US" sz="1250" b="1" dirty="0">
                  <a:solidFill>
                    <a:schemeClr val="tx1"/>
                  </a:solidFill>
                  <a:latin typeface="Tahoma" panose="020B0604030504040204" pitchFamily="34" charset="0"/>
                  <a:ea typeface="Tahoma" panose="020B0604030504040204" pitchFamily="34" charset="0"/>
                  <a:cs typeface="Tahoma" panose="020B0604030504040204" pitchFamily="34" charset="0"/>
                </a:rPr>
                <a:t> (JA) </a:t>
              </a:r>
              <a:r>
                <a:rPr lang="en-US" sz="1250" b="1" dirty="0" err="1">
                  <a:solidFill>
                    <a:schemeClr val="tx1"/>
                  </a:solidFill>
                  <a:latin typeface="Tahoma" panose="020B0604030504040204" pitchFamily="34" charset="0"/>
                  <a:ea typeface="Tahoma" panose="020B0604030504040204" pitchFamily="34" charset="0"/>
                  <a:cs typeface="Tahoma" panose="020B0604030504040204" pitchFamily="34" charset="0"/>
                </a:rPr>
                <a:t>dan</a:t>
              </a:r>
              <a:r>
                <a:rPr lang="en-US" sz="1250" b="1"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1250" b="1" dirty="0" err="1">
                  <a:solidFill>
                    <a:schemeClr val="tx1"/>
                  </a:solidFill>
                  <a:latin typeface="Tahoma" panose="020B0604030504040204" pitchFamily="34" charset="0"/>
                  <a:ea typeface="Tahoma" panose="020B0604030504040204" pitchFamily="34" charset="0"/>
                  <a:cs typeface="Tahoma" panose="020B0604030504040204" pitchFamily="34" charset="0"/>
                </a:rPr>
                <a:t>Jabatan</a:t>
              </a:r>
              <a:r>
                <a:rPr lang="en-US" sz="1250" b="1"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1250" b="1" dirty="0" err="1">
                  <a:solidFill>
                    <a:schemeClr val="tx1"/>
                  </a:solidFill>
                  <a:latin typeface="Tahoma" panose="020B0604030504040204" pitchFamily="34" charset="0"/>
                  <a:ea typeface="Tahoma" panose="020B0604030504040204" pitchFamily="34" charset="0"/>
                  <a:cs typeface="Tahoma" panose="020B0604030504040204" pitchFamily="34" charset="0"/>
                </a:rPr>
                <a:t>Fungsional</a:t>
              </a:r>
              <a:r>
                <a:rPr lang="en-US" sz="1250" b="1" dirty="0">
                  <a:solidFill>
                    <a:schemeClr val="tx1"/>
                  </a:solidFill>
                  <a:latin typeface="Tahoma" panose="020B0604030504040204" pitchFamily="34" charset="0"/>
                  <a:ea typeface="Tahoma" panose="020B0604030504040204" pitchFamily="34" charset="0"/>
                  <a:cs typeface="Tahoma" panose="020B0604030504040204" pitchFamily="34" charset="0"/>
                </a:rPr>
                <a:t> (JF)</a:t>
              </a:r>
            </a:p>
          </p:txBody>
        </p:sp>
        <p:grpSp>
          <p:nvGrpSpPr>
            <p:cNvPr id="11" name="Group 10">
              <a:extLst>
                <a:ext uri="{FF2B5EF4-FFF2-40B4-BE49-F238E27FC236}">
                  <a16:creationId xmlns="" xmlns:a16="http://schemas.microsoft.com/office/drawing/2014/main" id="{C46F5CCD-903F-4FD0-ADDC-65BA3912DAD5}"/>
                </a:ext>
              </a:extLst>
            </p:cNvPr>
            <p:cNvGrpSpPr/>
            <p:nvPr/>
          </p:nvGrpSpPr>
          <p:grpSpPr>
            <a:xfrm>
              <a:off x="11258668" y="3322789"/>
              <a:ext cx="2180798" cy="6164227"/>
              <a:chOff x="11732201" y="2339906"/>
              <a:chExt cx="2180798" cy="6164227"/>
            </a:xfrm>
          </p:grpSpPr>
          <p:sp>
            <p:nvSpPr>
              <p:cNvPr id="86" name="Round Same Side Corner Rectangle 7">
                <a:extLst>
                  <a:ext uri="{FF2B5EF4-FFF2-40B4-BE49-F238E27FC236}">
                    <a16:creationId xmlns="" xmlns:a16="http://schemas.microsoft.com/office/drawing/2014/main" id="{ECAC7719-6BAC-453D-9F3B-7C1E413C21C2}"/>
                  </a:ext>
                </a:extLst>
              </p:cNvPr>
              <p:cNvSpPr/>
              <p:nvPr/>
            </p:nvSpPr>
            <p:spPr>
              <a:xfrm>
                <a:off x="11734416" y="2339906"/>
                <a:ext cx="1923784" cy="447305"/>
              </a:xfrm>
              <a:prstGeom prst="round2SameRect">
                <a:avLst/>
              </a:prstGeom>
              <a:solidFill>
                <a:srgbClr val="D2600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4" b="1"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87" name="Rounded Rectangle 4">
                <a:extLst>
                  <a:ext uri="{FF2B5EF4-FFF2-40B4-BE49-F238E27FC236}">
                    <a16:creationId xmlns="" xmlns:a16="http://schemas.microsoft.com/office/drawing/2014/main" id="{9A71AAEB-029A-4C38-9A45-501A53BDAA92}"/>
                  </a:ext>
                </a:extLst>
              </p:cNvPr>
              <p:cNvSpPr/>
              <p:nvPr/>
            </p:nvSpPr>
            <p:spPr>
              <a:xfrm>
                <a:off x="11823540" y="3040665"/>
                <a:ext cx="1914681" cy="5408601"/>
              </a:xfrm>
              <a:prstGeom prst="roundRect">
                <a:avLst>
                  <a:gd name="adj" fmla="val 1233"/>
                </a:avLst>
              </a:prstGeom>
              <a:solidFill>
                <a:srgbClr val="F9F9F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4" b="1">
                  <a:solidFill>
                    <a:schemeClr val="tx1"/>
                  </a:solidFill>
                  <a:latin typeface="Tahoma" panose="020B0604030504040204" pitchFamily="34" charset="0"/>
                  <a:ea typeface="Tahoma" panose="020B0604030504040204" pitchFamily="34" charset="0"/>
                  <a:cs typeface="Tahoma" panose="020B0604030504040204" pitchFamily="34" charset="0"/>
                </a:endParaRPr>
              </a:p>
            </p:txBody>
          </p:sp>
          <p:cxnSp>
            <p:nvCxnSpPr>
              <p:cNvPr id="88" name="Straight Connector 87">
                <a:extLst>
                  <a:ext uri="{FF2B5EF4-FFF2-40B4-BE49-F238E27FC236}">
                    <a16:creationId xmlns="" xmlns:a16="http://schemas.microsoft.com/office/drawing/2014/main" id="{60A093E9-D82D-452F-954C-BE0FE72BD178}"/>
                  </a:ext>
                </a:extLst>
              </p:cNvPr>
              <p:cNvCxnSpPr>
                <a:cxnSpLocks/>
              </p:cNvCxnSpPr>
              <p:nvPr/>
            </p:nvCxnSpPr>
            <p:spPr>
              <a:xfrm flipH="1">
                <a:off x="11741469" y="3399868"/>
                <a:ext cx="1894134" cy="0"/>
              </a:xfrm>
              <a:prstGeom prst="line">
                <a:avLst/>
              </a:prstGeom>
              <a:ln w="1270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89" name="Straight Connector 88">
                <a:extLst>
                  <a:ext uri="{FF2B5EF4-FFF2-40B4-BE49-F238E27FC236}">
                    <a16:creationId xmlns="" xmlns:a16="http://schemas.microsoft.com/office/drawing/2014/main" id="{A76AE33B-F637-41AE-9C8D-C5D36CED1E7E}"/>
                  </a:ext>
                </a:extLst>
              </p:cNvPr>
              <p:cNvCxnSpPr>
                <a:cxnSpLocks/>
              </p:cNvCxnSpPr>
              <p:nvPr/>
            </p:nvCxnSpPr>
            <p:spPr>
              <a:xfrm flipH="1">
                <a:off x="11741469" y="3766070"/>
                <a:ext cx="1894134" cy="0"/>
              </a:xfrm>
              <a:prstGeom prst="line">
                <a:avLst/>
              </a:prstGeom>
              <a:ln w="1270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90" name="Straight Connector 89">
                <a:extLst>
                  <a:ext uri="{FF2B5EF4-FFF2-40B4-BE49-F238E27FC236}">
                    <a16:creationId xmlns="" xmlns:a16="http://schemas.microsoft.com/office/drawing/2014/main" id="{9AB456AA-3E34-493A-B414-13F0E5C8C174}"/>
                  </a:ext>
                </a:extLst>
              </p:cNvPr>
              <p:cNvCxnSpPr>
                <a:cxnSpLocks/>
              </p:cNvCxnSpPr>
              <p:nvPr/>
            </p:nvCxnSpPr>
            <p:spPr>
              <a:xfrm flipH="1">
                <a:off x="11741469" y="4131307"/>
                <a:ext cx="1894134" cy="0"/>
              </a:xfrm>
              <a:prstGeom prst="line">
                <a:avLst/>
              </a:prstGeom>
              <a:ln w="1270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91" name="Straight Connector 90">
                <a:extLst>
                  <a:ext uri="{FF2B5EF4-FFF2-40B4-BE49-F238E27FC236}">
                    <a16:creationId xmlns="" xmlns:a16="http://schemas.microsoft.com/office/drawing/2014/main" id="{410AEE9D-B51F-47D8-9DCE-B63ACB345997}"/>
                  </a:ext>
                </a:extLst>
              </p:cNvPr>
              <p:cNvCxnSpPr>
                <a:cxnSpLocks/>
              </p:cNvCxnSpPr>
              <p:nvPr/>
            </p:nvCxnSpPr>
            <p:spPr>
              <a:xfrm flipH="1">
                <a:off x="11741469" y="4477036"/>
                <a:ext cx="1894134" cy="0"/>
              </a:xfrm>
              <a:prstGeom prst="line">
                <a:avLst/>
              </a:prstGeom>
              <a:ln w="1270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92" name="Straight Connector 91">
                <a:extLst>
                  <a:ext uri="{FF2B5EF4-FFF2-40B4-BE49-F238E27FC236}">
                    <a16:creationId xmlns="" xmlns:a16="http://schemas.microsoft.com/office/drawing/2014/main" id="{2E15DCEF-946F-4223-8C1C-A273C465425C}"/>
                  </a:ext>
                </a:extLst>
              </p:cNvPr>
              <p:cNvCxnSpPr>
                <a:cxnSpLocks/>
              </p:cNvCxnSpPr>
              <p:nvPr/>
            </p:nvCxnSpPr>
            <p:spPr>
              <a:xfrm flipH="1">
                <a:off x="11741469" y="4856424"/>
                <a:ext cx="1894134" cy="0"/>
              </a:xfrm>
              <a:prstGeom prst="line">
                <a:avLst/>
              </a:prstGeom>
              <a:ln w="1270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93" name="Straight Connector 92">
                <a:extLst>
                  <a:ext uri="{FF2B5EF4-FFF2-40B4-BE49-F238E27FC236}">
                    <a16:creationId xmlns="" xmlns:a16="http://schemas.microsoft.com/office/drawing/2014/main" id="{D770B8C2-A656-4AA3-8023-AEA67731A5E5}"/>
                  </a:ext>
                </a:extLst>
              </p:cNvPr>
              <p:cNvCxnSpPr>
                <a:cxnSpLocks/>
              </p:cNvCxnSpPr>
              <p:nvPr/>
            </p:nvCxnSpPr>
            <p:spPr>
              <a:xfrm flipH="1">
                <a:off x="11732201" y="2509085"/>
                <a:ext cx="4" cy="5850954"/>
              </a:xfrm>
              <a:prstGeom prst="line">
                <a:avLst/>
              </a:prstGeom>
              <a:ln w="1270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94" name="Straight Connector 93">
                <a:extLst>
                  <a:ext uri="{FF2B5EF4-FFF2-40B4-BE49-F238E27FC236}">
                    <a16:creationId xmlns="" xmlns:a16="http://schemas.microsoft.com/office/drawing/2014/main" id="{CE407D6E-CEA1-4157-A485-9FB84385D6E8}"/>
                  </a:ext>
                </a:extLst>
              </p:cNvPr>
              <p:cNvCxnSpPr>
                <a:cxnSpLocks/>
              </p:cNvCxnSpPr>
              <p:nvPr/>
            </p:nvCxnSpPr>
            <p:spPr>
              <a:xfrm>
                <a:off x="13640248" y="3040665"/>
                <a:ext cx="0" cy="4395912"/>
              </a:xfrm>
              <a:prstGeom prst="line">
                <a:avLst/>
              </a:prstGeom>
              <a:ln w="1270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95" name="TextBox 94">
                <a:extLst>
                  <a:ext uri="{FF2B5EF4-FFF2-40B4-BE49-F238E27FC236}">
                    <a16:creationId xmlns="" xmlns:a16="http://schemas.microsoft.com/office/drawing/2014/main" id="{E3746992-AD29-4837-94D3-66F584C02D02}"/>
                  </a:ext>
                </a:extLst>
              </p:cNvPr>
              <p:cNvSpPr txBox="1"/>
              <p:nvPr/>
            </p:nvSpPr>
            <p:spPr>
              <a:xfrm>
                <a:off x="11965295" y="2339906"/>
                <a:ext cx="1448341" cy="452888"/>
              </a:xfrm>
              <a:prstGeom prst="rect">
                <a:avLst/>
              </a:prstGeom>
              <a:noFill/>
              <a:ln>
                <a:noFill/>
              </a:ln>
            </p:spPr>
            <p:txBody>
              <a:bodyPr wrap="square" rtlCol="0">
                <a:spAutoFit/>
              </a:bodyPr>
              <a:lstStyle/>
              <a:p>
                <a:pPr algn="ctr"/>
                <a:r>
                  <a:rPr lang="en-US" sz="846" b="1">
                    <a:latin typeface="Tahoma" panose="020B0604030504040204" pitchFamily="34" charset="0"/>
                    <a:ea typeface="Tahoma" panose="020B0604030504040204" pitchFamily="34" charset="0"/>
                    <a:cs typeface="Tahoma" panose="020B0604030504040204" pitchFamily="34" charset="0"/>
                  </a:rPr>
                  <a:t>Pangkat</a:t>
                </a:r>
                <a:endParaRPr lang="en-US" sz="846" b="1" dirty="0">
                  <a:latin typeface="Tahoma" panose="020B0604030504040204" pitchFamily="34" charset="0"/>
                  <a:ea typeface="Tahoma" panose="020B0604030504040204" pitchFamily="34" charset="0"/>
                  <a:cs typeface="Tahoma" panose="020B0604030504040204" pitchFamily="34" charset="0"/>
                </a:endParaRPr>
              </a:p>
            </p:txBody>
          </p:sp>
          <p:cxnSp>
            <p:nvCxnSpPr>
              <p:cNvPr id="96" name="Straight Connector 95">
                <a:extLst>
                  <a:ext uri="{FF2B5EF4-FFF2-40B4-BE49-F238E27FC236}">
                    <a16:creationId xmlns="" xmlns:a16="http://schemas.microsoft.com/office/drawing/2014/main" id="{38F970E4-9E3E-4B57-BD14-52EE61900632}"/>
                  </a:ext>
                </a:extLst>
              </p:cNvPr>
              <p:cNvCxnSpPr>
                <a:cxnSpLocks/>
              </p:cNvCxnSpPr>
              <p:nvPr/>
            </p:nvCxnSpPr>
            <p:spPr>
              <a:xfrm flipH="1">
                <a:off x="11741464" y="5173250"/>
                <a:ext cx="1894134" cy="0"/>
              </a:xfrm>
              <a:prstGeom prst="line">
                <a:avLst/>
              </a:prstGeom>
              <a:ln w="1270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97" name="Straight Connector 96">
                <a:extLst>
                  <a:ext uri="{FF2B5EF4-FFF2-40B4-BE49-F238E27FC236}">
                    <a16:creationId xmlns="" xmlns:a16="http://schemas.microsoft.com/office/drawing/2014/main" id="{B110E5E0-E017-4812-BF9A-8E6007A246FD}"/>
                  </a:ext>
                </a:extLst>
              </p:cNvPr>
              <p:cNvCxnSpPr>
                <a:cxnSpLocks/>
              </p:cNvCxnSpPr>
              <p:nvPr/>
            </p:nvCxnSpPr>
            <p:spPr>
              <a:xfrm flipH="1">
                <a:off x="11741458" y="5508428"/>
                <a:ext cx="1894134" cy="0"/>
              </a:xfrm>
              <a:prstGeom prst="line">
                <a:avLst/>
              </a:prstGeom>
              <a:ln w="1270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98" name="Straight Connector 97">
                <a:extLst>
                  <a:ext uri="{FF2B5EF4-FFF2-40B4-BE49-F238E27FC236}">
                    <a16:creationId xmlns="" xmlns:a16="http://schemas.microsoft.com/office/drawing/2014/main" id="{37659893-580F-436D-AE96-6A44C473099F}"/>
                  </a:ext>
                </a:extLst>
              </p:cNvPr>
              <p:cNvCxnSpPr>
                <a:cxnSpLocks/>
              </p:cNvCxnSpPr>
              <p:nvPr/>
            </p:nvCxnSpPr>
            <p:spPr>
              <a:xfrm flipH="1">
                <a:off x="11741458" y="5892594"/>
                <a:ext cx="1894134" cy="0"/>
              </a:xfrm>
              <a:prstGeom prst="line">
                <a:avLst/>
              </a:prstGeom>
              <a:ln w="1270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99" name="Straight Connector 98">
                <a:extLst>
                  <a:ext uri="{FF2B5EF4-FFF2-40B4-BE49-F238E27FC236}">
                    <a16:creationId xmlns="" xmlns:a16="http://schemas.microsoft.com/office/drawing/2014/main" id="{6835981C-CA3E-4130-B955-AD540398F956}"/>
                  </a:ext>
                </a:extLst>
              </p:cNvPr>
              <p:cNvCxnSpPr>
                <a:cxnSpLocks/>
              </p:cNvCxnSpPr>
              <p:nvPr/>
            </p:nvCxnSpPr>
            <p:spPr>
              <a:xfrm flipH="1">
                <a:off x="11741458" y="6225759"/>
                <a:ext cx="1894134" cy="0"/>
              </a:xfrm>
              <a:prstGeom prst="line">
                <a:avLst/>
              </a:prstGeom>
              <a:ln w="1270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100" name="Straight Connector 99">
                <a:extLst>
                  <a:ext uri="{FF2B5EF4-FFF2-40B4-BE49-F238E27FC236}">
                    <a16:creationId xmlns="" xmlns:a16="http://schemas.microsoft.com/office/drawing/2014/main" id="{641323CD-9682-41C4-933B-631D7C02DE30}"/>
                  </a:ext>
                </a:extLst>
              </p:cNvPr>
              <p:cNvCxnSpPr>
                <a:cxnSpLocks/>
              </p:cNvCxnSpPr>
              <p:nvPr/>
            </p:nvCxnSpPr>
            <p:spPr>
              <a:xfrm flipH="1">
                <a:off x="11741458" y="6624219"/>
                <a:ext cx="1894134" cy="0"/>
              </a:xfrm>
              <a:prstGeom prst="line">
                <a:avLst/>
              </a:prstGeom>
              <a:ln w="1270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101" name="Straight Connector 100">
                <a:extLst>
                  <a:ext uri="{FF2B5EF4-FFF2-40B4-BE49-F238E27FC236}">
                    <a16:creationId xmlns="" xmlns:a16="http://schemas.microsoft.com/office/drawing/2014/main" id="{CDD9AB16-AAA7-42D4-A5F4-5E91BFE68F8B}"/>
                  </a:ext>
                </a:extLst>
              </p:cNvPr>
              <p:cNvCxnSpPr>
                <a:cxnSpLocks/>
              </p:cNvCxnSpPr>
              <p:nvPr/>
            </p:nvCxnSpPr>
            <p:spPr>
              <a:xfrm flipH="1">
                <a:off x="11741458" y="6957385"/>
                <a:ext cx="1894134" cy="0"/>
              </a:xfrm>
              <a:prstGeom prst="line">
                <a:avLst/>
              </a:prstGeom>
              <a:ln w="1270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102" name="Straight Connector 101">
                <a:extLst>
                  <a:ext uri="{FF2B5EF4-FFF2-40B4-BE49-F238E27FC236}">
                    <a16:creationId xmlns="" xmlns:a16="http://schemas.microsoft.com/office/drawing/2014/main" id="{D816B06C-2381-4E75-B9D9-D7D5AC333452}"/>
                  </a:ext>
                </a:extLst>
              </p:cNvPr>
              <p:cNvCxnSpPr>
                <a:cxnSpLocks/>
              </p:cNvCxnSpPr>
              <p:nvPr/>
            </p:nvCxnSpPr>
            <p:spPr>
              <a:xfrm flipH="1">
                <a:off x="11741458" y="7306868"/>
                <a:ext cx="1894134" cy="0"/>
              </a:xfrm>
              <a:prstGeom prst="line">
                <a:avLst/>
              </a:prstGeom>
              <a:ln w="1270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103" name="Straight Connector 102">
                <a:extLst>
                  <a:ext uri="{FF2B5EF4-FFF2-40B4-BE49-F238E27FC236}">
                    <a16:creationId xmlns="" xmlns:a16="http://schemas.microsoft.com/office/drawing/2014/main" id="{BE4386F3-56D7-4CF5-A4D4-BBA8ACF5C364}"/>
                  </a:ext>
                </a:extLst>
              </p:cNvPr>
              <p:cNvCxnSpPr>
                <a:cxnSpLocks/>
              </p:cNvCxnSpPr>
              <p:nvPr/>
            </p:nvCxnSpPr>
            <p:spPr>
              <a:xfrm flipH="1">
                <a:off x="11741458" y="7691024"/>
                <a:ext cx="1894134" cy="0"/>
              </a:xfrm>
              <a:prstGeom prst="line">
                <a:avLst/>
              </a:prstGeom>
              <a:ln w="1270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104" name="Straight Connector 103">
                <a:extLst>
                  <a:ext uri="{FF2B5EF4-FFF2-40B4-BE49-F238E27FC236}">
                    <a16:creationId xmlns="" xmlns:a16="http://schemas.microsoft.com/office/drawing/2014/main" id="{495A1293-A42A-4550-9A82-1D778E646415}"/>
                  </a:ext>
                </a:extLst>
              </p:cNvPr>
              <p:cNvCxnSpPr>
                <a:cxnSpLocks/>
              </p:cNvCxnSpPr>
              <p:nvPr/>
            </p:nvCxnSpPr>
            <p:spPr>
              <a:xfrm flipH="1">
                <a:off x="11741458" y="8006379"/>
                <a:ext cx="1894134" cy="0"/>
              </a:xfrm>
              <a:prstGeom prst="line">
                <a:avLst/>
              </a:prstGeom>
              <a:ln w="1270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105" name="Straight Connector 104">
                <a:extLst>
                  <a:ext uri="{FF2B5EF4-FFF2-40B4-BE49-F238E27FC236}">
                    <a16:creationId xmlns="" xmlns:a16="http://schemas.microsoft.com/office/drawing/2014/main" id="{6E0D2B2F-81F1-4836-9F9D-8D00FBFC5BED}"/>
                  </a:ext>
                </a:extLst>
              </p:cNvPr>
              <p:cNvCxnSpPr>
                <a:cxnSpLocks/>
              </p:cNvCxnSpPr>
              <p:nvPr/>
            </p:nvCxnSpPr>
            <p:spPr>
              <a:xfrm flipH="1">
                <a:off x="11741458" y="8361381"/>
                <a:ext cx="1894134" cy="0"/>
              </a:xfrm>
              <a:prstGeom prst="line">
                <a:avLst/>
              </a:prstGeom>
              <a:ln w="1270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106" name="TextBox 105">
                <a:extLst>
                  <a:ext uri="{FF2B5EF4-FFF2-40B4-BE49-F238E27FC236}">
                    <a16:creationId xmlns="" xmlns:a16="http://schemas.microsoft.com/office/drawing/2014/main" id="{A23E9377-58F5-4534-B2E8-A08137AF5610}"/>
                  </a:ext>
                </a:extLst>
              </p:cNvPr>
              <p:cNvSpPr txBox="1"/>
              <p:nvPr/>
            </p:nvSpPr>
            <p:spPr>
              <a:xfrm>
                <a:off x="11860955" y="2884147"/>
                <a:ext cx="1078192" cy="5619986"/>
              </a:xfrm>
              <a:prstGeom prst="rect">
                <a:avLst/>
              </a:prstGeom>
              <a:noFill/>
              <a:ln>
                <a:noFill/>
              </a:ln>
            </p:spPr>
            <p:txBody>
              <a:bodyPr wrap="square" rtlCol="0">
                <a:spAutoFit/>
              </a:bodyPr>
              <a:lstStyle>
                <a:defPPr>
                  <a:defRPr lang="en-US"/>
                </a:defPPr>
                <a:lvl1pPr>
                  <a:spcBef>
                    <a:spcPts val="100"/>
                  </a:spcBef>
                  <a:spcAft>
                    <a:spcPts val="100"/>
                  </a:spcAft>
                  <a:defRPr sz="2396">
                    <a:solidFill>
                      <a:schemeClr val="tx1">
                        <a:lumMod val="50000"/>
                        <a:lumOff val="50000"/>
                      </a:schemeClr>
                    </a:solidFill>
                    <a:latin typeface="Proxima Nova Rg" panose="02000506030000020004" pitchFamily="50" charset="0"/>
                  </a:defRPr>
                </a:lvl1pPr>
              </a:lstStyle>
              <a:p>
                <a:pPr fontAlgn="ctr">
                  <a:spcBef>
                    <a:spcPts val="200"/>
                  </a:spcBef>
                  <a:spcAft>
                    <a:spcPts val="200"/>
                  </a:spcAft>
                </a:pPr>
                <a:r>
                  <a:rPr lang="en-US" sz="845" b="1" dirty="0">
                    <a:solidFill>
                      <a:schemeClr val="tx1"/>
                    </a:solidFill>
                    <a:latin typeface="Tahoma" panose="020B0604030504040204" pitchFamily="34" charset="0"/>
                    <a:ea typeface="Tahoma" panose="020B0604030504040204" pitchFamily="34" charset="0"/>
                    <a:cs typeface="Tahoma" panose="020B0604030504040204" pitchFamily="34" charset="0"/>
                  </a:rPr>
                  <a:t>JA-15</a:t>
                </a:r>
              </a:p>
              <a:p>
                <a:pPr fontAlgn="ctr">
                  <a:spcBef>
                    <a:spcPts val="200"/>
                  </a:spcBef>
                  <a:spcAft>
                    <a:spcPts val="200"/>
                  </a:spcAft>
                </a:pPr>
                <a:r>
                  <a:rPr lang="en-US" sz="845" b="1" dirty="0">
                    <a:solidFill>
                      <a:schemeClr val="tx1"/>
                    </a:solidFill>
                    <a:latin typeface="Tahoma" panose="020B0604030504040204" pitchFamily="34" charset="0"/>
                    <a:ea typeface="Tahoma" panose="020B0604030504040204" pitchFamily="34" charset="0"/>
                    <a:cs typeface="Tahoma" panose="020B0604030504040204" pitchFamily="34" charset="0"/>
                  </a:rPr>
                  <a:t>JA-14</a:t>
                </a:r>
              </a:p>
              <a:p>
                <a:pPr fontAlgn="ctr">
                  <a:spcBef>
                    <a:spcPts val="200"/>
                  </a:spcBef>
                  <a:spcAft>
                    <a:spcPts val="200"/>
                  </a:spcAft>
                </a:pPr>
                <a:r>
                  <a:rPr lang="en-US" sz="845" b="1" dirty="0">
                    <a:solidFill>
                      <a:schemeClr val="tx1"/>
                    </a:solidFill>
                    <a:latin typeface="Tahoma" panose="020B0604030504040204" pitchFamily="34" charset="0"/>
                    <a:ea typeface="Tahoma" panose="020B0604030504040204" pitchFamily="34" charset="0"/>
                    <a:cs typeface="Tahoma" panose="020B0604030504040204" pitchFamily="34" charset="0"/>
                  </a:rPr>
                  <a:t>JA-13</a:t>
                </a:r>
              </a:p>
              <a:p>
                <a:pPr fontAlgn="ctr">
                  <a:spcBef>
                    <a:spcPts val="200"/>
                  </a:spcBef>
                  <a:spcAft>
                    <a:spcPts val="200"/>
                  </a:spcAft>
                </a:pPr>
                <a:r>
                  <a:rPr lang="en-US" sz="845" b="1" dirty="0">
                    <a:solidFill>
                      <a:schemeClr val="tx1"/>
                    </a:solidFill>
                    <a:latin typeface="Tahoma" panose="020B0604030504040204" pitchFamily="34" charset="0"/>
                    <a:ea typeface="Tahoma" panose="020B0604030504040204" pitchFamily="34" charset="0"/>
                    <a:cs typeface="Tahoma" panose="020B0604030504040204" pitchFamily="34" charset="0"/>
                  </a:rPr>
                  <a:t>JA-12</a:t>
                </a:r>
              </a:p>
              <a:p>
                <a:pPr fontAlgn="ctr">
                  <a:spcBef>
                    <a:spcPts val="200"/>
                  </a:spcBef>
                  <a:spcAft>
                    <a:spcPts val="200"/>
                  </a:spcAft>
                </a:pPr>
                <a:r>
                  <a:rPr lang="en-US" sz="845" b="1" dirty="0">
                    <a:solidFill>
                      <a:schemeClr val="tx1"/>
                    </a:solidFill>
                    <a:latin typeface="Tahoma" panose="020B0604030504040204" pitchFamily="34" charset="0"/>
                    <a:ea typeface="Tahoma" panose="020B0604030504040204" pitchFamily="34" charset="0"/>
                    <a:cs typeface="Tahoma" panose="020B0604030504040204" pitchFamily="34" charset="0"/>
                  </a:rPr>
                  <a:t>JA-11</a:t>
                </a:r>
              </a:p>
              <a:p>
                <a:pPr fontAlgn="ctr">
                  <a:spcBef>
                    <a:spcPts val="200"/>
                  </a:spcBef>
                  <a:spcAft>
                    <a:spcPts val="200"/>
                  </a:spcAft>
                </a:pPr>
                <a:r>
                  <a:rPr lang="en-US" sz="845" b="1" dirty="0">
                    <a:solidFill>
                      <a:schemeClr val="tx1"/>
                    </a:solidFill>
                    <a:latin typeface="Tahoma" panose="020B0604030504040204" pitchFamily="34" charset="0"/>
                    <a:ea typeface="Tahoma" panose="020B0604030504040204" pitchFamily="34" charset="0"/>
                    <a:cs typeface="Tahoma" panose="020B0604030504040204" pitchFamily="34" charset="0"/>
                  </a:rPr>
                  <a:t>JA-10</a:t>
                </a:r>
              </a:p>
              <a:p>
                <a:pPr fontAlgn="ctr">
                  <a:spcBef>
                    <a:spcPts val="200"/>
                  </a:spcBef>
                  <a:spcAft>
                    <a:spcPts val="200"/>
                  </a:spcAft>
                </a:pPr>
                <a:r>
                  <a:rPr lang="en-US" sz="845" b="1" dirty="0">
                    <a:solidFill>
                      <a:schemeClr val="tx1"/>
                    </a:solidFill>
                    <a:latin typeface="Tahoma" panose="020B0604030504040204" pitchFamily="34" charset="0"/>
                    <a:ea typeface="Tahoma" panose="020B0604030504040204" pitchFamily="34" charset="0"/>
                    <a:cs typeface="Tahoma" panose="020B0604030504040204" pitchFamily="34" charset="0"/>
                  </a:rPr>
                  <a:t>JA-9</a:t>
                </a:r>
              </a:p>
              <a:p>
                <a:pPr fontAlgn="ctr">
                  <a:spcBef>
                    <a:spcPts val="200"/>
                  </a:spcBef>
                  <a:spcAft>
                    <a:spcPts val="200"/>
                  </a:spcAft>
                </a:pPr>
                <a:r>
                  <a:rPr lang="en-US" sz="845" b="1" dirty="0">
                    <a:solidFill>
                      <a:schemeClr val="tx1"/>
                    </a:solidFill>
                    <a:latin typeface="Tahoma" panose="020B0604030504040204" pitchFamily="34" charset="0"/>
                    <a:ea typeface="Tahoma" panose="020B0604030504040204" pitchFamily="34" charset="0"/>
                    <a:cs typeface="Tahoma" panose="020B0604030504040204" pitchFamily="34" charset="0"/>
                  </a:rPr>
                  <a:t>JA-8</a:t>
                </a:r>
              </a:p>
              <a:p>
                <a:pPr fontAlgn="ctr">
                  <a:spcBef>
                    <a:spcPts val="200"/>
                  </a:spcBef>
                  <a:spcAft>
                    <a:spcPts val="200"/>
                  </a:spcAft>
                </a:pPr>
                <a:r>
                  <a:rPr lang="en-US" sz="845" b="1" dirty="0">
                    <a:solidFill>
                      <a:schemeClr val="tx1"/>
                    </a:solidFill>
                    <a:latin typeface="Tahoma" panose="020B0604030504040204" pitchFamily="34" charset="0"/>
                    <a:ea typeface="Tahoma" panose="020B0604030504040204" pitchFamily="34" charset="0"/>
                    <a:cs typeface="Tahoma" panose="020B0604030504040204" pitchFamily="34" charset="0"/>
                  </a:rPr>
                  <a:t>JA-7</a:t>
                </a:r>
              </a:p>
              <a:p>
                <a:pPr fontAlgn="ctr">
                  <a:spcBef>
                    <a:spcPts val="200"/>
                  </a:spcBef>
                  <a:spcAft>
                    <a:spcPts val="200"/>
                  </a:spcAft>
                </a:pPr>
                <a:r>
                  <a:rPr lang="en-US" sz="845" b="1" dirty="0">
                    <a:solidFill>
                      <a:schemeClr val="tx1"/>
                    </a:solidFill>
                    <a:latin typeface="Tahoma" panose="020B0604030504040204" pitchFamily="34" charset="0"/>
                    <a:ea typeface="Tahoma" panose="020B0604030504040204" pitchFamily="34" charset="0"/>
                    <a:cs typeface="Tahoma" panose="020B0604030504040204" pitchFamily="34" charset="0"/>
                  </a:rPr>
                  <a:t>JA-6</a:t>
                </a:r>
              </a:p>
              <a:p>
                <a:pPr fontAlgn="ctr">
                  <a:spcBef>
                    <a:spcPts val="200"/>
                  </a:spcBef>
                  <a:spcAft>
                    <a:spcPts val="200"/>
                  </a:spcAft>
                </a:pPr>
                <a:r>
                  <a:rPr lang="en-US" sz="845" b="1" dirty="0">
                    <a:solidFill>
                      <a:schemeClr val="tx1"/>
                    </a:solidFill>
                    <a:latin typeface="Tahoma" panose="020B0604030504040204" pitchFamily="34" charset="0"/>
                    <a:ea typeface="Tahoma" panose="020B0604030504040204" pitchFamily="34" charset="0"/>
                    <a:cs typeface="Tahoma" panose="020B0604030504040204" pitchFamily="34" charset="0"/>
                  </a:rPr>
                  <a:t>JA-5</a:t>
                </a:r>
              </a:p>
              <a:p>
                <a:pPr fontAlgn="ctr">
                  <a:spcBef>
                    <a:spcPts val="200"/>
                  </a:spcBef>
                  <a:spcAft>
                    <a:spcPts val="200"/>
                  </a:spcAft>
                </a:pPr>
                <a:r>
                  <a:rPr lang="en-US" sz="845" b="1" dirty="0">
                    <a:solidFill>
                      <a:schemeClr val="tx1"/>
                    </a:solidFill>
                    <a:latin typeface="Tahoma" panose="020B0604030504040204" pitchFamily="34" charset="0"/>
                    <a:ea typeface="Tahoma" panose="020B0604030504040204" pitchFamily="34" charset="0"/>
                    <a:cs typeface="Tahoma" panose="020B0604030504040204" pitchFamily="34" charset="0"/>
                  </a:rPr>
                  <a:t>JA-4</a:t>
                </a:r>
              </a:p>
              <a:p>
                <a:pPr fontAlgn="ctr">
                  <a:spcBef>
                    <a:spcPts val="200"/>
                  </a:spcBef>
                  <a:spcAft>
                    <a:spcPts val="200"/>
                  </a:spcAft>
                </a:pPr>
                <a:r>
                  <a:rPr lang="en-US" sz="845" b="1" dirty="0">
                    <a:solidFill>
                      <a:schemeClr val="tx1"/>
                    </a:solidFill>
                    <a:latin typeface="Tahoma" panose="020B0604030504040204" pitchFamily="34" charset="0"/>
                    <a:ea typeface="Tahoma" panose="020B0604030504040204" pitchFamily="34" charset="0"/>
                    <a:cs typeface="Tahoma" panose="020B0604030504040204" pitchFamily="34" charset="0"/>
                  </a:rPr>
                  <a:t>JA-3</a:t>
                </a:r>
              </a:p>
              <a:p>
                <a:pPr fontAlgn="ctr">
                  <a:spcBef>
                    <a:spcPts val="200"/>
                  </a:spcBef>
                  <a:spcAft>
                    <a:spcPts val="200"/>
                  </a:spcAft>
                </a:pPr>
                <a:r>
                  <a:rPr lang="en-US" sz="845" b="1" dirty="0">
                    <a:solidFill>
                      <a:schemeClr val="tx1"/>
                    </a:solidFill>
                    <a:latin typeface="Tahoma" panose="020B0604030504040204" pitchFamily="34" charset="0"/>
                    <a:ea typeface="Tahoma" panose="020B0604030504040204" pitchFamily="34" charset="0"/>
                    <a:cs typeface="Tahoma" panose="020B0604030504040204" pitchFamily="34" charset="0"/>
                  </a:rPr>
                  <a:t>JA-2</a:t>
                </a:r>
              </a:p>
              <a:p>
                <a:pPr fontAlgn="ctr">
                  <a:spcBef>
                    <a:spcPts val="200"/>
                  </a:spcBef>
                  <a:spcAft>
                    <a:spcPts val="200"/>
                  </a:spcAft>
                </a:pPr>
                <a:r>
                  <a:rPr lang="en-US" sz="845" b="1" dirty="0">
                    <a:solidFill>
                      <a:schemeClr val="tx1"/>
                    </a:solidFill>
                    <a:latin typeface="Tahoma" panose="020B0604030504040204" pitchFamily="34" charset="0"/>
                    <a:ea typeface="Tahoma" panose="020B0604030504040204" pitchFamily="34" charset="0"/>
                    <a:cs typeface="Tahoma" panose="020B0604030504040204" pitchFamily="34" charset="0"/>
                  </a:rPr>
                  <a:t>JA-1</a:t>
                </a:r>
              </a:p>
            </p:txBody>
          </p:sp>
          <p:sp>
            <p:nvSpPr>
              <p:cNvPr id="107" name="TextBox 106">
                <a:extLst>
                  <a:ext uri="{FF2B5EF4-FFF2-40B4-BE49-F238E27FC236}">
                    <a16:creationId xmlns="" xmlns:a16="http://schemas.microsoft.com/office/drawing/2014/main" id="{D9E507B1-BDF6-497E-8D2A-4D454545E654}"/>
                  </a:ext>
                </a:extLst>
              </p:cNvPr>
              <p:cNvSpPr txBox="1"/>
              <p:nvPr/>
            </p:nvSpPr>
            <p:spPr>
              <a:xfrm>
                <a:off x="12822008" y="2843814"/>
                <a:ext cx="1090991" cy="5619986"/>
              </a:xfrm>
              <a:prstGeom prst="rect">
                <a:avLst/>
              </a:prstGeom>
              <a:noFill/>
              <a:ln>
                <a:noFill/>
              </a:ln>
            </p:spPr>
            <p:txBody>
              <a:bodyPr wrap="square" rtlCol="0">
                <a:spAutoFit/>
              </a:bodyPr>
              <a:lstStyle>
                <a:defPPr>
                  <a:defRPr lang="en-US"/>
                </a:defPPr>
                <a:lvl1pPr>
                  <a:spcBef>
                    <a:spcPts val="100"/>
                  </a:spcBef>
                  <a:spcAft>
                    <a:spcPts val="100"/>
                  </a:spcAft>
                  <a:defRPr sz="2396">
                    <a:solidFill>
                      <a:schemeClr val="tx1">
                        <a:lumMod val="50000"/>
                        <a:lumOff val="50000"/>
                      </a:schemeClr>
                    </a:solidFill>
                    <a:latin typeface="Proxima Nova Rg" panose="02000506030000020004" pitchFamily="50" charset="0"/>
                  </a:defRPr>
                </a:lvl1pPr>
              </a:lstStyle>
              <a:p>
                <a:pPr fontAlgn="ctr">
                  <a:spcBef>
                    <a:spcPts val="200"/>
                  </a:spcBef>
                  <a:spcAft>
                    <a:spcPts val="200"/>
                  </a:spcAft>
                </a:pPr>
                <a:r>
                  <a:rPr lang="en-US" sz="845" b="1" dirty="0">
                    <a:solidFill>
                      <a:schemeClr val="tx1"/>
                    </a:solidFill>
                    <a:latin typeface="Tahoma" panose="020B0604030504040204" pitchFamily="34" charset="0"/>
                    <a:ea typeface="Tahoma" panose="020B0604030504040204" pitchFamily="34" charset="0"/>
                    <a:cs typeface="Tahoma" panose="020B0604030504040204" pitchFamily="34" charset="0"/>
                  </a:rPr>
                  <a:t>JF-15</a:t>
                </a:r>
              </a:p>
              <a:p>
                <a:pPr fontAlgn="ctr">
                  <a:spcBef>
                    <a:spcPts val="200"/>
                  </a:spcBef>
                  <a:spcAft>
                    <a:spcPts val="200"/>
                  </a:spcAft>
                </a:pPr>
                <a:r>
                  <a:rPr lang="en-US" sz="845" b="1" dirty="0">
                    <a:solidFill>
                      <a:schemeClr val="tx1"/>
                    </a:solidFill>
                    <a:latin typeface="Tahoma" panose="020B0604030504040204" pitchFamily="34" charset="0"/>
                    <a:ea typeface="Tahoma" panose="020B0604030504040204" pitchFamily="34" charset="0"/>
                    <a:cs typeface="Tahoma" panose="020B0604030504040204" pitchFamily="34" charset="0"/>
                  </a:rPr>
                  <a:t>JF-14</a:t>
                </a:r>
              </a:p>
              <a:p>
                <a:pPr fontAlgn="ctr">
                  <a:spcBef>
                    <a:spcPts val="200"/>
                  </a:spcBef>
                  <a:spcAft>
                    <a:spcPts val="200"/>
                  </a:spcAft>
                </a:pPr>
                <a:r>
                  <a:rPr lang="en-US" sz="845" b="1" dirty="0">
                    <a:solidFill>
                      <a:schemeClr val="tx1"/>
                    </a:solidFill>
                    <a:latin typeface="Tahoma" panose="020B0604030504040204" pitchFamily="34" charset="0"/>
                    <a:ea typeface="Tahoma" panose="020B0604030504040204" pitchFamily="34" charset="0"/>
                    <a:cs typeface="Tahoma" panose="020B0604030504040204" pitchFamily="34" charset="0"/>
                  </a:rPr>
                  <a:t>JF-13</a:t>
                </a:r>
              </a:p>
              <a:p>
                <a:pPr fontAlgn="ctr">
                  <a:spcBef>
                    <a:spcPts val="200"/>
                  </a:spcBef>
                  <a:spcAft>
                    <a:spcPts val="200"/>
                  </a:spcAft>
                </a:pPr>
                <a:r>
                  <a:rPr lang="en-US" sz="845" b="1" dirty="0">
                    <a:solidFill>
                      <a:schemeClr val="tx1"/>
                    </a:solidFill>
                    <a:latin typeface="Tahoma" panose="020B0604030504040204" pitchFamily="34" charset="0"/>
                    <a:ea typeface="Tahoma" panose="020B0604030504040204" pitchFamily="34" charset="0"/>
                    <a:cs typeface="Tahoma" panose="020B0604030504040204" pitchFamily="34" charset="0"/>
                  </a:rPr>
                  <a:t>JF-12</a:t>
                </a:r>
              </a:p>
              <a:p>
                <a:pPr fontAlgn="ctr">
                  <a:spcBef>
                    <a:spcPts val="200"/>
                  </a:spcBef>
                  <a:spcAft>
                    <a:spcPts val="200"/>
                  </a:spcAft>
                </a:pPr>
                <a:r>
                  <a:rPr lang="en-US" sz="845" b="1" dirty="0">
                    <a:solidFill>
                      <a:schemeClr val="tx1"/>
                    </a:solidFill>
                    <a:latin typeface="Tahoma" panose="020B0604030504040204" pitchFamily="34" charset="0"/>
                    <a:ea typeface="Tahoma" panose="020B0604030504040204" pitchFamily="34" charset="0"/>
                    <a:cs typeface="Tahoma" panose="020B0604030504040204" pitchFamily="34" charset="0"/>
                  </a:rPr>
                  <a:t>JF-11</a:t>
                </a:r>
              </a:p>
              <a:p>
                <a:pPr fontAlgn="ctr">
                  <a:spcBef>
                    <a:spcPts val="200"/>
                  </a:spcBef>
                  <a:spcAft>
                    <a:spcPts val="200"/>
                  </a:spcAft>
                </a:pPr>
                <a:r>
                  <a:rPr lang="en-US" sz="845" b="1" dirty="0">
                    <a:solidFill>
                      <a:schemeClr val="tx1"/>
                    </a:solidFill>
                    <a:latin typeface="Tahoma" panose="020B0604030504040204" pitchFamily="34" charset="0"/>
                    <a:ea typeface="Tahoma" panose="020B0604030504040204" pitchFamily="34" charset="0"/>
                    <a:cs typeface="Tahoma" panose="020B0604030504040204" pitchFamily="34" charset="0"/>
                  </a:rPr>
                  <a:t>JF-10</a:t>
                </a:r>
              </a:p>
              <a:p>
                <a:pPr fontAlgn="ctr">
                  <a:spcBef>
                    <a:spcPts val="200"/>
                  </a:spcBef>
                  <a:spcAft>
                    <a:spcPts val="200"/>
                  </a:spcAft>
                </a:pPr>
                <a:r>
                  <a:rPr lang="en-US" sz="845" b="1" dirty="0">
                    <a:solidFill>
                      <a:schemeClr val="tx1"/>
                    </a:solidFill>
                    <a:latin typeface="Tahoma" panose="020B0604030504040204" pitchFamily="34" charset="0"/>
                    <a:ea typeface="Tahoma" panose="020B0604030504040204" pitchFamily="34" charset="0"/>
                    <a:cs typeface="Tahoma" panose="020B0604030504040204" pitchFamily="34" charset="0"/>
                  </a:rPr>
                  <a:t>JF-9</a:t>
                </a:r>
              </a:p>
              <a:p>
                <a:pPr fontAlgn="ctr">
                  <a:spcBef>
                    <a:spcPts val="200"/>
                  </a:spcBef>
                  <a:spcAft>
                    <a:spcPts val="200"/>
                  </a:spcAft>
                </a:pPr>
                <a:r>
                  <a:rPr lang="en-US" sz="845" b="1" dirty="0">
                    <a:solidFill>
                      <a:schemeClr val="tx1"/>
                    </a:solidFill>
                    <a:latin typeface="Tahoma" panose="020B0604030504040204" pitchFamily="34" charset="0"/>
                    <a:ea typeface="Tahoma" panose="020B0604030504040204" pitchFamily="34" charset="0"/>
                    <a:cs typeface="Tahoma" panose="020B0604030504040204" pitchFamily="34" charset="0"/>
                  </a:rPr>
                  <a:t>JF-8</a:t>
                </a:r>
              </a:p>
              <a:p>
                <a:pPr fontAlgn="ctr">
                  <a:spcBef>
                    <a:spcPts val="200"/>
                  </a:spcBef>
                  <a:spcAft>
                    <a:spcPts val="200"/>
                  </a:spcAft>
                </a:pPr>
                <a:r>
                  <a:rPr lang="en-US" sz="845" b="1" dirty="0">
                    <a:solidFill>
                      <a:schemeClr val="tx1"/>
                    </a:solidFill>
                    <a:latin typeface="Tahoma" panose="020B0604030504040204" pitchFamily="34" charset="0"/>
                    <a:ea typeface="Tahoma" panose="020B0604030504040204" pitchFamily="34" charset="0"/>
                    <a:cs typeface="Tahoma" panose="020B0604030504040204" pitchFamily="34" charset="0"/>
                  </a:rPr>
                  <a:t>JF-7</a:t>
                </a:r>
              </a:p>
              <a:p>
                <a:pPr fontAlgn="ctr">
                  <a:spcBef>
                    <a:spcPts val="200"/>
                  </a:spcBef>
                  <a:spcAft>
                    <a:spcPts val="200"/>
                  </a:spcAft>
                </a:pPr>
                <a:r>
                  <a:rPr lang="en-US" sz="845" b="1" dirty="0">
                    <a:solidFill>
                      <a:schemeClr val="tx1"/>
                    </a:solidFill>
                    <a:latin typeface="Tahoma" panose="020B0604030504040204" pitchFamily="34" charset="0"/>
                    <a:ea typeface="Tahoma" panose="020B0604030504040204" pitchFamily="34" charset="0"/>
                    <a:cs typeface="Tahoma" panose="020B0604030504040204" pitchFamily="34" charset="0"/>
                  </a:rPr>
                  <a:t>JF-6</a:t>
                </a:r>
              </a:p>
              <a:p>
                <a:pPr fontAlgn="ctr">
                  <a:spcBef>
                    <a:spcPts val="200"/>
                  </a:spcBef>
                  <a:spcAft>
                    <a:spcPts val="200"/>
                  </a:spcAft>
                </a:pPr>
                <a:r>
                  <a:rPr lang="en-US" sz="845" b="1" dirty="0">
                    <a:solidFill>
                      <a:schemeClr val="tx1"/>
                    </a:solidFill>
                    <a:latin typeface="Tahoma" panose="020B0604030504040204" pitchFamily="34" charset="0"/>
                    <a:ea typeface="Tahoma" panose="020B0604030504040204" pitchFamily="34" charset="0"/>
                    <a:cs typeface="Tahoma" panose="020B0604030504040204" pitchFamily="34" charset="0"/>
                  </a:rPr>
                  <a:t>JF-5</a:t>
                </a:r>
              </a:p>
              <a:p>
                <a:pPr fontAlgn="ctr">
                  <a:spcBef>
                    <a:spcPts val="200"/>
                  </a:spcBef>
                  <a:spcAft>
                    <a:spcPts val="200"/>
                  </a:spcAft>
                </a:pPr>
                <a:r>
                  <a:rPr lang="en-US" sz="845" b="1" dirty="0">
                    <a:solidFill>
                      <a:schemeClr val="tx1"/>
                    </a:solidFill>
                    <a:latin typeface="Tahoma" panose="020B0604030504040204" pitchFamily="34" charset="0"/>
                    <a:ea typeface="Tahoma" panose="020B0604030504040204" pitchFamily="34" charset="0"/>
                    <a:cs typeface="Tahoma" panose="020B0604030504040204" pitchFamily="34" charset="0"/>
                  </a:rPr>
                  <a:t>JF-4</a:t>
                </a:r>
              </a:p>
              <a:p>
                <a:pPr fontAlgn="ctr">
                  <a:spcBef>
                    <a:spcPts val="200"/>
                  </a:spcBef>
                  <a:spcAft>
                    <a:spcPts val="200"/>
                  </a:spcAft>
                </a:pPr>
                <a:r>
                  <a:rPr lang="en-US" sz="845" b="1" dirty="0">
                    <a:solidFill>
                      <a:schemeClr val="tx1"/>
                    </a:solidFill>
                    <a:latin typeface="Tahoma" panose="020B0604030504040204" pitchFamily="34" charset="0"/>
                    <a:ea typeface="Tahoma" panose="020B0604030504040204" pitchFamily="34" charset="0"/>
                    <a:cs typeface="Tahoma" panose="020B0604030504040204" pitchFamily="34" charset="0"/>
                  </a:rPr>
                  <a:t>JF-3</a:t>
                </a:r>
              </a:p>
              <a:p>
                <a:pPr fontAlgn="ctr">
                  <a:spcBef>
                    <a:spcPts val="200"/>
                  </a:spcBef>
                  <a:spcAft>
                    <a:spcPts val="200"/>
                  </a:spcAft>
                </a:pPr>
                <a:r>
                  <a:rPr lang="en-US" sz="845" b="1" dirty="0">
                    <a:solidFill>
                      <a:schemeClr val="tx1"/>
                    </a:solidFill>
                    <a:latin typeface="Tahoma" panose="020B0604030504040204" pitchFamily="34" charset="0"/>
                    <a:ea typeface="Tahoma" panose="020B0604030504040204" pitchFamily="34" charset="0"/>
                    <a:cs typeface="Tahoma" panose="020B0604030504040204" pitchFamily="34" charset="0"/>
                  </a:rPr>
                  <a:t>JF-2</a:t>
                </a:r>
              </a:p>
              <a:p>
                <a:pPr fontAlgn="ctr">
                  <a:spcBef>
                    <a:spcPts val="200"/>
                  </a:spcBef>
                  <a:spcAft>
                    <a:spcPts val="200"/>
                  </a:spcAft>
                </a:pPr>
                <a:r>
                  <a:rPr lang="en-US" sz="845" b="1" dirty="0">
                    <a:solidFill>
                      <a:schemeClr val="tx1"/>
                    </a:solidFill>
                    <a:latin typeface="Tahoma" panose="020B0604030504040204" pitchFamily="34" charset="0"/>
                    <a:ea typeface="Tahoma" panose="020B0604030504040204" pitchFamily="34" charset="0"/>
                    <a:cs typeface="Tahoma" panose="020B0604030504040204" pitchFamily="34" charset="0"/>
                  </a:rPr>
                  <a:t>JF-1</a:t>
                </a:r>
              </a:p>
            </p:txBody>
          </p:sp>
          <p:cxnSp>
            <p:nvCxnSpPr>
              <p:cNvPr id="108" name="Straight Connector 107">
                <a:extLst>
                  <a:ext uri="{FF2B5EF4-FFF2-40B4-BE49-F238E27FC236}">
                    <a16:creationId xmlns="" xmlns:a16="http://schemas.microsoft.com/office/drawing/2014/main" id="{20CC6BE4-56AF-4EA2-81DE-0CBB4D489A74}"/>
                  </a:ext>
                </a:extLst>
              </p:cNvPr>
              <p:cNvCxnSpPr>
                <a:cxnSpLocks/>
              </p:cNvCxnSpPr>
              <p:nvPr/>
            </p:nvCxnSpPr>
            <p:spPr>
              <a:xfrm>
                <a:off x="12713947" y="3019971"/>
                <a:ext cx="0" cy="5319055"/>
              </a:xfrm>
              <a:prstGeom prst="line">
                <a:avLst/>
              </a:prstGeom>
              <a:ln w="1270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grpSp>
        <p:sp>
          <p:nvSpPr>
            <p:cNvPr id="118" name="Rectangle 117">
              <a:extLst>
                <a:ext uri="{FF2B5EF4-FFF2-40B4-BE49-F238E27FC236}">
                  <a16:creationId xmlns="" xmlns:a16="http://schemas.microsoft.com/office/drawing/2014/main" id="{81BDA4A5-0357-4A2B-A959-255D420183B8}"/>
                </a:ext>
              </a:extLst>
            </p:cNvPr>
            <p:cNvSpPr/>
            <p:nvPr/>
          </p:nvSpPr>
          <p:spPr bwMode="auto">
            <a:xfrm>
              <a:off x="13329868" y="8854297"/>
              <a:ext cx="605729" cy="415256"/>
            </a:xfrm>
            <a:prstGeom prst="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r>
                <a:rPr lang="en-US" sz="800" b="1" dirty="0">
                  <a:solidFill>
                    <a:srgbClr val="002060"/>
                  </a:solidFill>
                  <a:latin typeface="Arial Narrow" panose="020B0606020202030204" pitchFamily="34" charset="0"/>
                  <a:cs typeface="Arial" panose="020B0604020202020204" pitchFamily="34" charset="0"/>
                </a:rPr>
                <a:t>P</a:t>
              </a:r>
              <a:r>
                <a:rPr lang="id-ID" sz="800" b="1" dirty="0">
                  <a:solidFill>
                    <a:srgbClr val="002060"/>
                  </a:solidFill>
                  <a:latin typeface="Arial Narrow" panose="020B0606020202030204" pitchFamily="34" charset="0"/>
                  <a:cs typeface="Arial" panose="020B0604020202020204" pitchFamily="34" charset="0"/>
                </a:rPr>
                <a:t>.1</a:t>
              </a:r>
              <a:endParaRPr lang="en-US" sz="800" b="1" dirty="0">
                <a:solidFill>
                  <a:srgbClr val="002060"/>
                </a:solidFill>
                <a:latin typeface="Arial Narrow" panose="020B0606020202030204" pitchFamily="34" charset="0"/>
                <a:cs typeface="Arial" panose="020B0604020202020204" pitchFamily="34" charset="0"/>
              </a:endParaRPr>
            </a:p>
          </p:txBody>
        </p:sp>
        <p:sp>
          <p:nvSpPr>
            <p:cNvPr id="119" name="Rectangle 118">
              <a:extLst>
                <a:ext uri="{FF2B5EF4-FFF2-40B4-BE49-F238E27FC236}">
                  <a16:creationId xmlns="" xmlns:a16="http://schemas.microsoft.com/office/drawing/2014/main" id="{F7929EEB-09CA-4F61-B7D6-E635355C6487}"/>
                </a:ext>
              </a:extLst>
            </p:cNvPr>
            <p:cNvSpPr/>
            <p:nvPr/>
          </p:nvSpPr>
          <p:spPr bwMode="auto">
            <a:xfrm>
              <a:off x="14003902" y="8869795"/>
              <a:ext cx="643602" cy="399758"/>
            </a:xfrm>
            <a:prstGeom prst="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en-US" sz="751" b="1" dirty="0">
                  <a:solidFill>
                    <a:srgbClr val="002060"/>
                  </a:solidFill>
                  <a:latin typeface="Arial" panose="020B0604020202020204" pitchFamily="34" charset="0"/>
                  <a:cs typeface="Arial" panose="020B0604020202020204" pitchFamily="34" charset="0"/>
                </a:rPr>
                <a:t>P</a:t>
              </a:r>
              <a:r>
                <a:rPr lang="id-ID" sz="751" b="1" dirty="0">
                  <a:solidFill>
                    <a:srgbClr val="002060"/>
                  </a:solidFill>
                  <a:latin typeface="Arial" panose="020B0604020202020204" pitchFamily="34" charset="0"/>
                  <a:cs typeface="Arial" panose="020B0604020202020204" pitchFamily="34" charset="0"/>
                </a:rPr>
                <a:t>.2</a:t>
              </a:r>
              <a:endParaRPr lang="en-US" sz="751" b="1" dirty="0">
                <a:solidFill>
                  <a:srgbClr val="002060"/>
                </a:solidFill>
                <a:latin typeface="Arial" panose="020B0604020202020204" pitchFamily="34" charset="0"/>
                <a:cs typeface="Arial" panose="020B0604020202020204" pitchFamily="34" charset="0"/>
              </a:endParaRPr>
            </a:p>
          </p:txBody>
        </p:sp>
        <p:sp>
          <p:nvSpPr>
            <p:cNvPr id="120" name="Rectangle 119">
              <a:extLst>
                <a:ext uri="{FF2B5EF4-FFF2-40B4-BE49-F238E27FC236}">
                  <a16:creationId xmlns="" xmlns:a16="http://schemas.microsoft.com/office/drawing/2014/main" id="{DA2A8399-6055-4987-9FB0-C434FF0C5143}"/>
                </a:ext>
              </a:extLst>
            </p:cNvPr>
            <p:cNvSpPr/>
            <p:nvPr/>
          </p:nvSpPr>
          <p:spPr bwMode="auto">
            <a:xfrm>
              <a:off x="14683726" y="8869795"/>
              <a:ext cx="633344" cy="415635"/>
            </a:xfrm>
            <a:prstGeom prst="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en-US" sz="751" b="1" dirty="0">
                  <a:solidFill>
                    <a:srgbClr val="002060"/>
                  </a:solidFill>
                  <a:latin typeface="Arial" panose="020B0604020202020204" pitchFamily="34" charset="0"/>
                  <a:cs typeface="Arial" panose="020B0604020202020204" pitchFamily="34" charset="0"/>
                </a:rPr>
                <a:t>P</a:t>
              </a:r>
              <a:r>
                <a:rPr lang="id-ID" sz="751" b="1" dirty="0">
                  <a:solidFill>
                    <a:srgbClr val="002060"/>
                  </a:solidFill>
                  <a:latin typeface="Arial" panose="020B0604020202020204" pitchFamily="34" charset="0"/>
                  <a:cs typeface="Arial" panose="020B0604020202020204" pitchFamily="34" charset="0"/>
                </a:rPr>
                <a:t>.3</a:t>
              </a:r>
              <a:endParaRPr lang="en-US" sz="751" b="1" dirty="0">
                <a:solidFill>
                  <a:srgbClr val="002060"/>
                </a:solidFill>
                <a:latin typeface="Arial" panose="020B0604020202020204" pitchFamily="34" charset="0"/>
                <a:cs typeface="Arial" panose="020B0604020202020204" pitchFamily="34" charset="0"/>
              </a:endParaRPr>
            </a:p>
          </p:txBody>
        </p:sp>
        <p:sp>
          <p:nvSpPr>
            <p:cNvPr id="121" name="Rectangle 120">
              <a:extLst>
                <a:ext uri="{FF2B5EF4-FFF2-40B4-BE49-F238E27FC236}">
                  <a16:creationId xmlns="" xmlns:a16="http://schemas.microsoft.com/office/drawing/2014/main" id="{82EB8403-22A2-4C95-877C-B6FC52960BDE}"/>
                </a:ext>
              </a:extLst>
            </p:cNvPr>
            <p:cNvSpPr/>
            <p:nvPr/>
          </p:nvSpPr>
          <p:spPr bwMode="auto">
            <a:xfrm>
              <a:off x="15363770" y="8863868"/>
              <a:ext cx="634069" cy="419085"/>
            </a:xfrm>
            <a:prstGeom prst="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en-US" sz="658" b="1" dirty="0">
                  <a:solidFill>
                    <a:srgbClr val="002060"/>
                  </a:solidFill>
                  <a:latin typeface="Arial" panose="020B0604020202020204" pitchFamily="34" charset="0"/>
                  <a:cs typeface="Arial" panose="020B0604020202020204" pitchFamily="34" charset="0"/>
                </a:rPr>
                <a:t>P</a:t>
              </a:r>
              <a:r>
                <a:rPr lang="id-ID" sz="658" b="1" dirty="0">
                  <a:solidFill>
                    <a:srgbClr val="002060"/>
                  </a:solidFill>
                  <a:latin typeface="Arial" panose="020B0604020202020204" pitchFamily="34" charset="0"/>
                  <a:cs typeface="Arial" panose="020B0604020202020204" pitchFamily="34" charset="0"/>
                </a:rPr>
                <a:t>.4</a:t>
              </a:r>
              <a:endParaRPr lang="en-US" sz="658" b="1" dirty="0">
                <a:solidFill>
                  <a:srgbClr val="002060"/>
                </a:solidFill>
                <a:latin typeface="Arial" panose="020B0604020202020204" pitchFamily="34" charset="0"/>
                <a:cs typeface="Arial" panose="020B0604020202020204" pitchFamily="34" charset="0"/>
              </a:endParaRPr>
            </a:p>
          </p:txBody>
        </p:sp>
        <p:sp>
          <p:nvSpPr>
            <p:cNvPr id="122" name="Rectangle 121">
              <a:extLst>
                <a:ext uri="{FF2B5EF4-FFF2-40B4-BE49-F238E27FC236}">
                  <a16:creationId xmlns="" xmlns:a16="http://schemas.microsoft.com/office/drawing/2014/main" id="{31224873-E5D7-4225-B493-DD170B2AB59C}"/>
                </a:ext>
              </a:extLst>
            </p:cNvPr>
            <p:cNvSpPr/>
            <p:nvPr/>
          </p:nvSpPr>
          <p:spPr bwMode="auto">
            <a:xfrm>
              <a:off x="16038046" y="8862329"/>
              <a:ext cx="617090" cy="386808"/>
            </a:xfrm>
            <a:prstGeom prst="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en-US" sz="658" b="1" dirty="0">
                  <a:solidFill>
                    <a:srgbClr val="002060"/>
                  </a:solidFill>
                  <a:latin typeface="Arial" panose="020B0604020202020204" pitchFamily="34" charset="0"/>
                  <a:cs typeface="Arial" panose="020B0604020202020204" pitchFamily="34" charset="0"/>
                </a:rPr>
                <a:t>P</a:t>
              </a:r>
              <a:r>
                <a:rPr lang="id-ID" sz="658" b="1" dirty="0">
                  <a:solidFill>
                    <a:srgbClr val="002060"/>
                  </a:solidFill>
                  <a:latin typeface="Arial" panose="020B0604020202020204" pitchFamily="34" charset="0"/>
                  <a:cs typeface="Arial" panose="020B0604020202020204" pitchFamily="34" charset="0"/>
                </a:rPr>
                <a:t>.5</a:t>
              </a:r>
              <a:endParaRPr lang="en-US" sz="658" b="1" dirty="0">
                <a:solidFill>
                  <a:srgbClr val="002060"/>
                </a:solidFill>
                <a:latin typeface="Arial" panose="020B0604020202020204" pitchFamily="34" charset="0"/>
                <a:cs typeface="Arial" panose="020B0604020202020204" pitchFamily="34" charset="0"/>
              </a:endParaRPr>
            </a:p>
          </p:txBody>
        </p:sp>
        <p:sp>
          <p:nvSpPr>
            <p:cNvPr id="123" name="Rectangle 122">
              <a:extLst>
                <a:ext uri="{FF2B5EF4-FFF2-40B4-BE49-F238E27FC236}">
                  <a16:creationId xmlns="" xmlns:a16="http://schemas.microsoft.com/office/drawing/2014/main" id="{D1A3E2DA-7E98-4439-A6E1-DA9FCCEB3FF9}"/>
                </a:ext>
              </a:extLst>
            </p:cNvPr>
            <p:cNvSpPr/>
            <p:nvPr/>
          </p:nvSpPr>
          <p:spPr bwMode="auto">
            <a:xfrm>
              <a:off x="16718053" y="8840900"/>
              <a:ext cx="608152" cy="419085"/>
            </a:xfrm>
            <a:prstGeom prst="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en-US" sz="658" b="1" dirty="0">
                  <a:solidFill>
                    <a:srgbClr val="002060"/>
                  </a:solidFill>
                  <a:latin typeface="Arial" panose="020B0604020202020204" pitchFamily="34" charset="0"/>
                  <a:cs typeface="Arial" panose="020B0604020202020204" pitchFamily="34" charset="0"/>
                </a:rPr>
                <a:t>P</a:t>
              </a:r>
              <a:r>
                <a:rPr lang="id-ID" sz="658" b="1" dirty="0">
                  <a:solidFill>
                    <a:srgbClr val="002060"/>
                  </a:solidFill>
                  <a:latin typeface="Arial" panose="020B0604020202020204" pitchFamily="34" charset="0"/>
                  <a:cs typeface="Arial" panose="020B0604020202020204" pitchFamily="34" charset="0"/>
                </a:rPr>
                <a:t>.6</a:t>
              </a:r>
              <a:endParaRPr lang="en-US" sz="658" b="1" dirty="0">
                <a:solidFill>
                  <a:srgbClr val="002060"/>
                </a:solidFill>
                <a:latin typeface="Arial" panose="020B0604020202020204" pitchFamily="34" charset="0"/>
                <a:cs typeface="Arial" panose="020B0604020202020204" pitchFamily="34" charset="0"/>
              </a:endParaRPr>
            </a:p>
          </p:txBody>
        </p:sp>
        <p:sp>
          <p:nvSpPr>
            <p:cNvPr id="124" name="Rectangle 123">
              <a:extLst>
                <a:ext uri="{FF2B5EF4-FFF2-40B4-BE49-F238E27FC236}">
                  <a16:creationId xmlns="" xmlns:a16="http://schemas.microsoft.com/office/drawing/2014/main" id="{7C95781C-C7F9-4A05-8C5F-85F2EF0DC3D0}"/>
                </a:ext>
              </a:extLst>
            </p:cNvPr>
            <p:cNvSpPr/>
            <p:nvPr/>
          </p:nvSpPr>
          <p:spPr bwMode="auto">
            <a:xfrm>
              <a:off x="17369433" y="8838174"/>
              <a:ext cx="654748" cy="407625"/>
            </a:xfrm>
            <a:prstGeom prst="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en-US" sz="658" b="1" dirty="0">
                  <a:solidFill>
                    <a:srgbClr val="002060"/>
                  </a:solidFill>
                  <a:latin typeface="Arial" panose="020B0604020202020204" pitchFamily="34" charset="0"/>
                  <a:cs typeface="Arial" panose="020B0604020202020204" pitchFamily="34" charset="0"/>
                </a:rPr>
                <a:t>P</a:t>
              </a:r>
              <a:r>
                <a:rPr lang="id-ID" sz="658" b="1" dirty="0">
                  <a:solidFill>
                    <a:srgbClr val="002060"/>
                  </a:solidFill>
                  <a:latin typeface="Arial" panose="020B0604020202020204" pitchFamily="34" charset="0"/>
                  <a:cs typeface="Arial" panose="020B0604020202020204" pitchFamily="34" charset="0"/>
                </a:rPr>
                <a:t>.7</a:t>
              </a:r>
              <a:endParaRPr lang="en-US" sz="658" b="1" dirty="0">
                <a:solidFill>
                  <a:srgbClr val="002060"/>
                </a:solidFill>
                <a:latin typeface="Arial" panose="020B0604020202020204" pitchFamily="34" charset="0"/>
                <a:cs typeface="Arial" panose="020B0604020202020204" pitchFamily="34" charset="0"/>
              </a:endParaRPr>
            </a:p>
          </p:txBody>
        </p:sp>
        <p:sp>
          <p:nvSpPr>
            <p:cNvPr id="125" name="Rectangle 124">
              <a:extLst>
                <a:ext uri="{FF2B5EF4-FFF2-40B4-BE49-F238E27FC236}">
                  <a16:creationId xmlns="" xmlns:a16="http://schemas.microsoft.com/office/drawing/2014/main" id="{9FF3E3E6-3184-4265-91A6-20BEA36CBDFC}"/>
                </a:ext>
              </a:extLst>
            </p:cNvPr>
            <p:cNvSpPr/>
            <p:nvPr/>
          </p:nvSpPr>
          <p:spPr bwMode="auto">
            <a:xfrm>
              <a:off x="18057938" y="8812826"/>
              <a:ext cx="655109" cy="415252"/>
            </a:xfrm>
            <a:prstGeom prst="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en-US" sz="658" b="1" dirty="0">
                  <a:solidFill>
                    <a:srgbClr val="002060"/>
                  </a:solidFill>
                  <a:latin typeface="Arial" panose="020B0604020202020204" pitchFamily="34" charset="0"/>
                  <a:cs typeface="Arial" panose="020B0604020202020204" pitchFamily="34" charset="0"/>
                </a:rPr>
                <a:t>P</a:t>
              </a:r>
              <a:r>
                <a:rPr lang="id-ID" sz="658" b="1" dirty="0">
                  <a:solidFill>
                    <a:srgbClr val="002060"/>
                  </a:solidFill>
                  <a:latin typeface="Arial" panose="020B0604020202020204" pitchFamily="34" charset="0"/>
                  <a:cs typeface="Arial" panose="020B0604020202020204" pitchFamily="34" charset="0"/>
                </a:rPr>
                <a:t>.8</a:t>
              </a:r>
              <a:endParaRPr lang="en-US" sz="658" b="1" dirty="0">
                <a:solidFill>
                  <a:srgbClr val="002060"/>
                </a:solidFill>
                <a:latin typeface="Arial" panose="020B0604020202020204" pitchFamily="34" charset="0"/>
                <a:cs typeface="Arial" panose="020B0604020202020204" pitchFamily="34" charset="0"/>
              </a:endParaRPr>
            </a:p>
          </p:txBody>
        </p:sp>
        <p:sp>
          <p:nvSpPr>
            <p:cNvPr id="126" name="Rectangle 125">
              <a:extLst>
                <a:ext uri="{FF2B5EF4-FFF2-40B4-BE49-F238E27FC236}">
                  <a16:creationId xmlns="" xmlns:a16="http://schemas.microsoft.com/office/drawing/2014/main" id="{81DAEEBC-6767-4F2A-B5C8-9DFF85ACF08B}"/>
                </a:ext>
              </a:extLst>
            </p:cNvPr>
            <p:cNvSpPr/>
            <p:nvPr/>
          </p:nvSpPr>
          <p:spPr bwMode="auto">
            <a:xfrm>
              <a:off x="18745432" y="8838854"/>
              <a:ext cx="645708" cy="403086"/>
            </a:xfrm>
            <a:prstGeom prst="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en-US" sz="658" b="1" dirty="0">
                  <a:solidFill>
                    <a:srgbClr val="002060"/>
                  </a:solidFill>
                  <a:latin typeface="Arial" panose="020B0604020202020204" pitchFamily="34" charset="0"/>
                  <a:cs typeface="Arial" panose="020B0604020202020204" pitchFamily="34" charset="0"/>
                </a:rPr>
                <a:t>P</a:t>
              </a:r>
              <a:r>
                <a:rPr lang="id-ID" sz="658" b="1" dirty="0">
                  <a:solidFill>
                    <a:srgbClr val="002060"/>
                  </a:solidFill>
                  <a:latin typeface="Arial" panose="020B0604020202020204" pitchFamily="34" charset="0"/>
                  <a:cs typeface="Arial" panose="020B0604020202020204" pitchFamily="34" charset="0"/>
                </a:rPr>
                <a:t>.9</a:t>
              </a:r>
              <a:endParaRPr lang="en-US" sz="658" b="1" dirty="0">
                <a:solidFill>
                  <a:srgbClr val="002060"/>
                </a:solidFill>
                <a:latin typeface="Arial" panose="020B0604020202020204" pitchFamily="34" charset="0"/>
                <a:cs typeface="Arial" panose="020B0604020202020204" pitchFamily="34" charset="0"/>
              </a:endParaRPr>
            </a:p>
          </p:txBody>
        </p:sp>
        <p:sp>
          <p:nvSpPr>
            <p:cNvPr id="127" name="Rectangle 126">
              <a:extLst>
                <a:ext uri="{FF2B5EF4-FFF2-40B4-BE49-F238E27FC236}">
                  <a16:creationId xmlns="" xmlns:a16="http://schemas.microsoft.com/office/drawing/2014/main" id="{41A46394-41BD-4C2A-A302-50B148304CD3}"/>
                </a:ext>
              </a:extLst>
            </p:cNvPr>
            <p:cNvSpPr/>
            <p:nvPr/>
          </p:nvSpPr>
          <p:spPr bwMode="auto">
            <a:xfrm>
              <a:off x="19451697" y="8837987"/>
              <a:ext cx="746457" cy="422279"/>
            </a:xfrm>
            <a:prstGeom prst="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r>
                <a:rPr lang="en-US" sz="658" b="1" dirty="0">
                  <a:solidFill>
                    <a:srgbClr val="002060"/>
                  </a:solidFill>
                  <a:latin typeface="Arial" panose="020B0604020202020204" pitchFamily="34" charset="0"/>
                  <a:cs typeface="Arial" panose="020B0604020202020204" pitchFamily="34" charset="0"/>
                </a:rPr>
                <a:t>P</a:t>
              </a:r>
              <a:r>
                <a:rPr lang="id-ID" sz="658" b="1" dirty="0">
                  <a:solidFill>
                    <a:srgbClr val="002060"/>
                  </a:solidFill>
                  <a:latin typeface="Arial" panose="020B0604020202020204" pitchFamily="34" charset="0"/>
                  <a:cs typeface="Arial" panose="020B0604020202020204" pitchFamily="34" charset="0"/>
                </a:rPr>
                <a:t>.10</a:t>
              </a:r>
              <a:endParaRPr lang="en-US" sz="658" b="1" dirty="0">
                <a:solidFill>
                  <a:srgbClr val="002060"/>
                </a:solidFill>
                <a:latin typeface="Arial" panose="020B0604020202020204" pitchFamily="34" charset="0"/>
                <a:cs typeface="Arial" panose="020B0604020202020204" pitchFamily="34" charset="0"/>
              </a:endParaRPr>
            </a:p>
          </p:txBody>
        </p:sp>
        <p:sp>
          <p:nvSpPr>
            <p:cNvPr id="129" name="Rectangle 128">
              <a:extLst>
                <a:ext uri="{FF2B5EF4-FFF2-40B4-BE49-F238E27FC236}">
                  <a16:creationId xmlns="" xmlns:a16="http://schemas.microsoft.com/office/drawing/2014/main" id="{F792C698-33B6-42CA-B277-90E725C0346A}"/>
                </a:ext>
              </a:extLst>
            </p:cNvPr>
            <p:cNvSpPr/>
            <p:nvPr/>
          </p:nvSpPr>
          <p:spPr>
            <a:xfrm>
              <a:off x="13284525" y="8730336"/>
              <a:ext cx="6894873" cy="628943"/>
            </a:xfrm>
            <a:prstGeom prst="rect">
              <a:avLst/>
            </a:prstGeom>
            <a:noFill/>
            <a:ln>
              <a:solidFill>
                <a:schemeClr val="accent3">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d-ID" sz="750" dirty="0">
                <a:latin typeface="Arial" panose="020B0604020202020204" pitchFamily="34" charset="0"/>
                <a:cs typeface="Arial" panose="020B0604020202020204" pitchFamily="34" charset="0"/>
              </a:endParaRPr>
            </a:p>
          </p:txBody>
        </p:sp>
        <p:sp>
          <p:nvSpPr>
            <p:cNvPr id="130" name="Down Arrow 1">
              <a:extLst>
                <a:ext uri="{FF2B5EF4-FFF2-40B4-BE49-F238E27FC236}">
                  <a16:creationId xmlns="" xmlns:a16="http://schemas.microsoft.com/office/drawing/2014/main" id="{5CFDE148-A786-4F9D-9E9E-E206CC280B4D}"/>
                </a:ext>
              </a:extLst>
            </p:cNvPr>
            <p:cNvSpPr/>
            <p:nvPr/>
          </p:nvSpPr>
          <p:spPr>
            <a:xfrm>
              <a:off x="16378550" y="8186680"/>
              <a:ext cx="925147" cy="357437"/>
            </a:xfrm>
            <a:prstGeom prst="downArrow">
              <a:avLst/>
            </a:prstGeom>
            <a:solidFill>
              <a:schemeClr val="accent3">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658">
                <a:latin typeface="Arial" panose="020B0604020202020204" pitchFamily="34" charset="0"/>
                <a:cs typeface="Arial" panose="020B0604020202020204" pitchFamily="34" charset="0"/>
              </a:endParaRPr>
            </a:p>
          </p:txBody>
        </p:sp>
        <p:sp>
          <p:nvSpPr>
            <p:cNvPr id="131" name="TextBox 130">
              <a:extLst>
                <a:ext uri="{FF2B5EF4-FFF2-40B4-BE49-F238E27FC236}">
                  <a16:creationId xmlns="" xmlns:a16="http://schemas.microsoft.com/office/drawing/2014/main" id="{AA64895E-A10A-4902-A96A-DB75C25DA8B3}"/>
                </a:ext>
              </a:extLst>
            </p:cNvPr>
            <p:cNvSpPr txBox="1"/>
            <p:nvPr/>
          </p:nvSpPr>
          <p:spPr>
            <a:xfrm>
              <a:off x="14511717" y="7096415"/>
              <a:ext cx="4541375" cy="1129478"/>
            </a:xfrm>
            <a:prstGeom prst="rect">
              <a:avLst/>
            </a:prstGeom>
            <a:solidFill>
              <a:schemeClr val="accent5">
                <a:lumMod val="20000"/>
                <a:lumOff val="80000"/>
              </a:schemeClr>
            </a:solidFill>
            <a:ln>
              <a:solidFill>
                <a:schemeClr val="accent1"/>
              </a:solidFill>
            </a:ln>
          </p:spPr>
          <p:txBody>
            <a:bodyPr wrap="square">
              <a:spAutoFit/>
            </a:bodyPr>
            <a:lstStyle/>
            <a:p>
              <a:pPr algn="ctr" eaLnBrk="1" hangingPunct="1">
                <a:defRPr/>
              </a:pPr>
              <a:r>
                <a:rPr lang="id-ID" sz="1503" b="1" dirty="0">
                  <a:solidFill>
                    <a:srgbClr val="7030A0"/>
                  </a:solidFill>
                  <a:latin typeface="Arial Narrow" panose="020B0606020202030204" pitchFamily="34" charset="0"/>
                  <a:ea typeface="ＭＳ Ｐゴシック" pitchFamily="34" charset="-128"/>
                </a:rPr>
                <a:t>THP = KENAIKAN </a:t>
              </a:r>
            </a:p>
            <a:p>
              <a:pPr algn="ctr" eaLnBrk="1" hangingPunct="1">
                <a:defRPr/>
              </a:pPr>
              <a:r>
                <a:rPr lang="id-ID" sz="1503" b="1" dirty="0">
                  <a:solidFill>
                    <a:srgbClr val="7030A0"/>
                  </a:solidFill>
                  <a:latin typeface="Arial Narrow" panose="020B0606020202030204" pitchFamily="34" charset="0"/>
                  <a:ea typeface="ＭＳ Ｐゴシック" pitchFamily="34" charset="-128"/>
                </a:rPr>
                <a:t>         BERKALA</a:t>
              </a:r>
              <a:endParaRPr lang="en-US" sz="1503" b="1" dirty="0">
                <a:solidFill>
                  <a:srgbClr val="7030A0"/>
                </a:solidFill>
                <a:latin typeface="Arial Narrow" panose="020B0606020202030204" pitchFamily="34" charset="0"/>
                <a:ea typeface="ＭＳ Ｐゴシック" pitchFamily="34" charset="-128"/>
              </a:endParaRPr>
            </a:p>
          </p:txBody>
        </p:sp>
      </p:grpSp>
    </p:spTree>
    <p:extLst>
      <p:ext uri="{BB962C8B-B14F-4D97-AF65-F5344CB8AC3E}">
        <p14:creationId xmlns:p14="http://schemas.microsoft.com/office/powerpoint/2010/main" val="1072018202"/>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2"/>
                                        </p:tgtEl>
                                        <p:attrNameLst>
                                          <p:attrName>style.visibility</p:attrName>
                                        </p:attrNameLst>
                                      </p:cBhvr>
                                      <p:to>
                                        <p:strVal val="visible"/>
                                      </p:to>
                                    </p:set>
                                    <p:animEffect transition="in" filter="fade">
                                      <p:cBhvr>
                                        <p:cTn id="7" dur="150"/>
                                        <p:tgtEl>
                                          <p:spTgt spid="11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wipe(down)">
                                      <p:cBhvr>
                                        <p:cTn id="12" dur="500"/>
                                        <p:tgtEl>
                                          <p:spTgt spid="3"/>
                                        </p:tgtEl>
                                      </p:cBhvr>
                                    </p:animEffect>
                                  </p:childTnLst>
                                </p:cTn>
                              </p:par>
                              <p:par>
                                <p:cTn id="13" presetID="22" presetClass="entr" presetSubtype="8" fill="hold" grpId="0" nodeType="withEffect">
                                  <p:stCondLst>
                                    <p:cond delay="0"/>
                                  </p:stCondLst>
                                  <p:childTnLst>
                                    <p:set>
                                      <p:cBhvr>
                                        <p:cTn id="14" dur="1" fill="hold">
                                          <p:stCondLst>
                                            <p:cond delay="0"/>
                                          </p:stCondLst>
                                        </p:cTn>
                                        <p:tgtEl>
                                          <p:spTgt spid="61"/>
                                        </p:tgtEl>
                                        <p:attrNameLst>
                                          <p:attrName>style.visibility</p:attrName>
                                        </p:attrNameLst>
                                      </p:cBhvr>
                                      <p:to>
                                        <p:strVal val="visible"/>
                                      </p:to>
                                    </p:set>
                                    <p:animEffect transition="in" filter="wipe(left)">
                                      <p:cBhvr>
                                        <p:cTn id="15" dur="250"/>
                                        <p:tgtEl>
                                          <p:spTgt spid="61"/>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1" fill="hold" nodeType="clickEffect">
                                  <p:stCondLst>
                                    <p:cond delay="0"/>
                                  </p:stCondLst>
                                  <p:childTnLst>
                                    <p:set>
                                      <p:cBhvr>
                                        <p:cTn id="19" dur="1" fill="hold">
                                          <p:stCondLst>
                                            <p:cond delay="0"/>
                                          </p:stCondLst>
                                        </p:cTn>
                                        <p:tgtEl>
                                          <p:spTgt spid="69"/>
                                        </p:tgtEl>
                                        <p:attrNameLst>
                                          <p:attrName>style.visibility</p:attrName>
                                        </p:attrNameLst>
                                      </p:cBhvr>
                                      <p:to>
                                        <p:strVal val="visible"/>
                                      </p:to>
                                    </p:set>
                                    <p:animEffect transition="in" filter="wipe(up)">
                                      <p:cBhvr>
                                        <p:cTn id="20" dur="500"/>
                                        <p:tgtEl>
                                          <p:spTgt spid="69"/>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109"/>
                                        </p:tgtEl>
                                        <p:attrNameLst>
                                          <p:attrName>style.visibility</p:attrName>
                                        </p:attrNameLst>
                                      </p:cBhvr>
                                      <p:to>
                                        <p:strVal val="visible"/>
                                      </p:to>
                                    </p:set>
                                    <p:animEffect transition="in" filter="fade">
                                      <p:cBhvr>
                                        <p:cTn id="23" dur="500"/>
                                        <p:tgtEl>
                                          <p:spTgt spid="109"/>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114"/>
                                        </p:tgtEl>
                                        <p:attrNameLst>
                                          <p:attrName>style.visibility</p:attrName>
                                        </p:attrNameLst>
                                      </p:cBhvr>
                                      <p:to>
                                        <p:strVal val="visible"/>
                                      </p:to>
                                    </p:set>
                                    <p:animEffect transition="in" filter="fade">
                                      <p:cBhvr>
                                        <p:cTn id="28" dur="150"/>
                                        <p:tgtEl>
                                          <p:spTgt spid="114"/>
                                        </p:tgtEl>
                                      </p:cBhvr>
                                    </p:animEffect>
                                  </p:childTnLst>
                                </p:cTn>
                              </p:par>
                            </p:childTnLst>
                          </p:cTn>
                        </p:par>
                      </p:childTnLst>
                    </p:cTn>
                  </p:par>
                  <p:par>
                    <p:cTn id="29" fill="hold">
                      <p:stCondLst>
                        <p:cond delay="indefinite"/>
                      </p:stCondLst>
                      <p:childTnLst>
                        <p:par>
                          <p:cTn id="30" fill="hold">
                            <p:stCondLst>
                              <p:cond delay="0"/>
                            </p:stCondLst>
                            <p:childTnLst>
                              <p:par>
                                <p:cTn id="31" presetID="21" presetClass="entr" presetSubtype="1" fill="hold" nodeType="clickEffect">
                                  <p:stCondLst>
                                    <p:cond delay="0"/>
                                  </p:stCondLst>
                                  <p:childTnLst>
                                    <p:set>
                                      <p:cBhvr>
                                        <p:cTn id="32" dur="1" fill="hold">
                                          <p:stCondLst>
                                            <p:cond delay="0"/>
                                          </p:stCondLst>
                                        </p:cTn>
                                        <p:tgtEl>
                                          <p:spTgt spid="5"/>
                                        </p:tgtEl>
                                        <p:attrNameLst>
                                          <p:attrName>style.visibility</p:attrName>
                                        </p:attrNameLst>
                                      </p:cBhvr>
                                      <p:to>
                                        <p:strVal val="visible"/>
                                      </p:to>
                                    </p:set>
                                    <p:animEffect transition="in" filter="wheel(1)">
                                      <p:cBhvr>
                                        <p:cTn id="33"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 grpId="0" animBg="1"/>
      <p:bldP spid="109" grpId="0"/>
      <p:bldP spid="112" grpId="0"/>
      <p:bldP spid="11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Group 13"/>
          <p:cNvGrpSpPr/>
          <p:nvPr/>
        </p:nvGrpSpPr>
        <p:grpSpPr>
          <a:xfrm>
            <a:off x="114967" y="624080"/>
            <a:ext cx="1303986" cy="912884"/>
            <a:chOff x="1742429" y="95204"/>
            <a:chExt cx="2178148" cy="1944473"/>
          </a:xfrm>
        </p:grpSpPr>
        <p:sp>
          <p:nvSpPr>
            <p:cNvPr id="65" name="Rounded Rectangle 3">
              <a:extLst>
                <a:ext uri="{FF2B5EF4-FFF2-40B4-BE49-F238E27FC236}">
                  <a16:creationId xmlns="" xmlns:a16="http://schemas.microsoft.com/office/drawing/2014/main" id="{50786B77-95B0-40FC-995E-6A0BEB2DF1B7}"/>
                </a:ext>
              </a:extLst>
            </p:cNvPr>
            <p:cNvSpPr/>
            <p:nvPr/>
          </p:nvSpPr>
          <p:spPr>
            <a:xfrm>
              <a:off x="1742429" y="95204"/>
              <a:ext cx="2122714" cy="1852038"/>
            </a:xfrm>
            <a:prstGeom prst="roundRect">
              <a:avLst>
                <a:gd name="adj" fmla="val 6720"/>
              </a:avLst>
            </a:prstGeom>
            <a:solidFill>
              <a:schemeClr val="bg1"/>
            </a:solidFill>
            <a:ln>
              <a:solidFill>
                <a:schemeClr val="accent2">
                  <a:lumMod val="75000"/>
                </a:schemeClr>
              </a:solidFill>
            </a:ln>
            <a:effectLst>
              <a:outerShdw blurRad="190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27" b="1" dirty="0">
                <a:latin typeface="Tahoma" panose="020B0604030504040204" pitchFamily="34" charset="0"/>
                <a:ea typeface="Tahoma" panose="020B0604030504040204" pitchFamily="34" charset="0"/>
                <a:cs typeface="Tahoma" panose="020B0604030504040204" pitchFamily="34" charset="0"/>
              </a:endParaRPr>
            </a:p>
          </p:txBody>
        </p:sp>
        <p:sp>
          <p:nvSpPr>
            <p:cNvPr id="68" name="TextBox 67">
              <a:extLst>
                <a:ext uri="{FF2B5EF4-FFF2-40B4-BE49-F238E27FC236}">
                  <a16:creationId xmlns="" xmlns:a16="http://schemas.microsoft.com/office/drawing/2014/main" id="{2590D1FC-FD99-4AA0-B6DE-16AFD6A0D4BA}"/>
                </a:ext>
              </a:extLst>
            </p:cNvPr>
            <p:cNvSpPr txBox="1"/>
            <p:nvPr/>
          </p:nvSpPr>
          <p:spPr>
            <a:xfrm>
              <a:off x="2189739" y="171302"/>
              <a:ext cx="1411305" cy="936925"/>
            </a:xfrm>
            <a:prstGeom prst="rect">
              <a:avLst/>
            </a:prstGeom>
            <a:noFill/>
          </p:spPr>
          <p:txBody>
            <a:bodyPr wrap="square" rtlCol="0">
              <a:spAutoFit/>
            </a:bodyPr>
            <a:lstStyle/>
            <a:p>
              <a:r>
                <a:rPr lang="en-US" sz="1129" b="1" dirty="0" err="1">
                  <a:solidFill>
                    <a:srgbClr val="12664B"/>
                  </a:solidFill>
                  <a:latin typeface="Tahoma" panose="020B0604030504040204" pitchFamily="34" charset="0"/>
                  <a:ea typeface="Tahoma" panose="020B0604030504040204" pitchFamily="34" charset="0"/>
                  <a:cs typeface="Tahoma" panose="020B0604030504040204" pitchFamily="34" charset="0"/>
                </a:rPr>
                <a:t>Kondisi</a:t>
              </a:r>
              <a:r>
                <a:rPr lang="en-US" sz="1129" b="1" dirty="0">
                  <a:solidFill>
                    <a:srgbClr val="12664B"/>
                  </a:solidFill>
                  <a:latin typeface="Tahoma" panose="020B0604030504040204" pitchFamily="34" charset="0"/>
                  <a:ea typeface="Tahoma" panose="020B0604030504040204" pitchFamily="34" charset="0"/>
                  <a:cs typeface="Tahoma" panose="020B0604030504040204" pitchFamily="34" charset="0"/>
                </a:rPr>
                <a:t> </a:t>
              </a:r>
              <a:r>
                <a:rPr lang="en-US" sz="1129" b="1" dirty="0" err="1">
                  <a:solidFill>
                    <a:srgbClr val="12664B"/>
                  </a:solidFill>
                  <a:latin typeface="Tahoma" panose="020B0604030504040204" pitchFamily="34" charset="0"/>
                  <a:ea typeface="Tahoma" panose="020B0604030504040204" pitchFamily="34" charset="0"/>
                  <a:cs typeface="Tahoma" panose="020B0604030504040204" pitchFamily="34" charset="0"/>
                </a:rPr>
                <a:t>Saat</a:t>
              </a:r>
              <a:r>
                <a:rPr lang="en-US" sz="1129" b="1" dirty="0">
                  <a:solidFill>
                    <a:srgbClr val="12664B"/>
                  </a:solidFill>
                  <a:latin typeface="Tahoma" panose="020B0604030504040204" pitchFamily="34" charset="0"/>
                  <a:ea typeface="Tahoma" panose="020B0604030504040204" pitchFamily="34" charset="0"/>
                  <a:cs typeface="Tahoma" panose="020B0604030504040204" pitchFamily="34" charset="0"/>
                </a:rPr>
                <a:t> </a:t>
              </a:r>
              <a:r>
                <a:rPr lang="en-US" sz="1129" b="1" dirty="0" err="1">
                  <a:solidFill>
                    <a:srgbClr val="12664B"/>
                  </a:solidFill>
                  <a:latin typeface="Tahoma" panose="020B0604030504040204" pitchFamily="34" charset="0"/>
                  <a:ea typeface="Tahoma" panose="020B0604030504040204" pitchFamily="34" charset="0"/>
                  <a:cs typeface="Tahoma" panose="020B0604030504040204" pitchFamily="34" charset="0"/>
                </a:rPr>
                <a:t>Ini</a:t>
              </a:r>
              <a:endParaRPr lang="en-US" sz="1129" b="1" dirty="0">
                <a:solidFill>
                  <a:srgbClr val="12664B"/>
                </a:solidFill>
                <a:latin typeface="Tahoma" panose="020B0604030504040204" pitchFamily="34" charset="0"/>
                <a:ea typeface="Tahoma" panose="020B0604030504040204" pitchFamily="34" charset="0"/>
                <a:cs typeface="Tahoma" panose="020B0604030504040204" pitchFamily="34" charset="0"/>
              </a:endParaRPr>
            </a:p>
          </p:txBody>
        </p:sp>
        <p:cxnSp>
          <p:nvCxnSpPr>
            <p:cNvPr id="15" name="Straight Connector 14">
              <a:extLst>
                <a:ext uri="{FF2B5EF4-FFF2-40B4-BE49-F238E27FC236}">
                  <a16:creationId xmlns="" xmlns:a16="http://schemas.microsoft.com/office/drawing/2014/main" id="{484B64EC-59BA-4229-BE81-4F7C152AD32C}"/>
                </a:ext>
              </a:extLst>
            </p:cNvPr>
            <p:cNvCxnSpPr/>
            <p:nvPr/>
          </p:nvCxnSpPr>
          <p:spPr>
            <a:xfrm>
              <a:off x="2015049" y="980779"/>
              <a:ext cx="1664357" cy="0"/>
            </a:xfrm>
            <a:prstGeom prst="line">
              <a:avLst/>
            </a:prstGeom>
          </p:spPr>
          <p:style>
            <a:lnRef idx="1">
              <a:schemeClr val="accent1"/>
            </a:lnRef>
            <a:fillRef idx="0">
              <a:schemeClr val="accent1"/>
            </a:fillRef>
            <a:effectRef idx="0">
              <a:schemeClr val="accent1"/>
            </a:effectRef>
            <a:fontRef idx="minor">
              <a:schemeClr val="tx1"/>
            </a:fontRef>
          </p:style>
        </p:cxnSp>
        <p:sp>
          <p:nvSpPr>
            <p:cNvPr id="69" name="TextBox 68">
              <a:extLst>
                <a:ext uri="{FF2B5EF4-FFF2-40B4-BE49-F238E27FC236}">
                  <a16:creationId xmlns="" xmlns:a16="http://schemas.microsoft.com/office/drawing/2014/main" id="{DE0DE603-C6DF-4023-A97E-A92A4D9DD78E}"/>
                </a:ext>
              </a:extLst>
            </p:cNvPr>
            <p:cNvSpPr txBox="1"/>
            <p:nvPr/>
          </p:nvSpPr>
          <p:spPr>
            <a:xfrm>
              <a:off x="1773892" y="1011246"/>
              <a:ext cx="2146685" cy="1028431"/>
            </a:xfrm>
            <a:prstGeom prst="rect">
              <a:avLst/>
            </a:prstGeom>
            <a:noFill/>
          </p:spPr>
          <p:txBody>
            <a:bodyPr wrap="square" rtlCol="0">
              <a:spAutoFit/>
            </a:bodyPr>
            <a:lstStyle/>
            <a:p>
              <a:pPr algn="ctr"/>
              <a:r>
                <a:rPr lang="es-ES" sz="846" b="1">
                  <a:solidFill>
                    <a:srgbClr val="12664B"/>
                  </a:solidFill>
                  <a:latin typeface="Tahoma" panose="020B0604030504040204" pitchFamily="34" charset="0"/>
                  <a:ea typeface="Tahoma" panose="020B0604030504040204" pitchFamily="34" charset="0"/>
                  <a:cs typeface="Tahoma" panose="020B0604030504040204" pitchFamily="34" charset="0"/>
                </a:rPr>
                <a:t>UU 8/1974 jo. </a:t>
              </a:r>
              <a:br>
                <a:rPr lang="es-ES" sz="846" b="1">
                  <a:solidFill>
                    <a:srgbClr val="12664B"/>
                  </a:solidFill>
                  <a:latin typeface="Tahoma" panose="020B0604030504040204" pitchFamily="34" charset="0"/>
                  <a:ea typeface="Tahoma" panose="020B0604030504040204" pitchFamily="34" charset="0"/>
                  <a:cs typeface="Tahoma" panose="020B0604030504040204" pitchFamily="34" charset="0"/>
                </a:rPr>
              </a:br>
              <a:r>
                <a:rPr lang="es-ES" sz="846" b="1">
                  <a:solidFill>
                    <a:srgbClr val="12664B"/>
                  </a:solidFill>
                  <a:latin typeface="Tahoma" panose="020B0604030504040204" pitchFamily="34" charset="0"/>
                  <a:ea typeface="Tahoma" panose="020B0604030504040204" pitchFamily="34" charset="0"/>
                  <a:cs typeface="Tahoma" panose="020B0604030504040204" pitchFamily="34" charset="0"/>
                </a:rPr>
                <a:t>UU 43/1999 dan </a:t>
              </a:r>
            </a:p>
            <a:p>
              <a:pPr algn="ctr"/>
              <a:r>
                <a:rPr lang="es-ES" sz="846" b="1">
                  <a:solidFill>
                    <a:srgbClr val="12664B"/>
                  </a:solidFill>
                  <a:latin typeface="Tahoma" panose="020B0604030504040204" pitchFamily="34" charset="0"/>
                  <a:ea typeface="Tahoma" panose="020B0604030504040204" pitchFamily="34" charset="0"/>
                  <a:cs typeface="Tahoma" panose="020B0604030504040204" pitchFamily="34" charset="0"/>
                </a:rPr>
                <a:t>PP 7/1977</a:t>
              </a:r>
            </a:p>
          </p:txBody>
        </p:sp>
      </p:grpSp>
      <p:grpSp>
        <p:nvGrpSpPr>
          <p:cNvPr id="16" name="Group 15"/>
          <p:cNvGrpSpPr/>
          <p:nvPr/>
        </p:nvGrpSpPr>
        <p:grpSpPr>
          <a:xfrm>
            <a:off x="7779179" y="617941"/>
            <a:ext cx="1236623" cy="907023"/>
            <a:chOff x="16610678" y="323802"/>
            <a:chExt cx="2317155" cy="1931991"/>
          </a:xfrm>
        </p:grpSpPr>
        <p:sp>
          <p:nvSpPr>
            <p:cNvPr id="67" name="Rounded Rectangle 3">
              <a:extLst>
                <a:ext uri="{FF2B5EF4-FFF2-40B4-BE49-F238E27FC236}">
                  <a16:creationId xmlns="" xmlns:a16="http://schemas.microsoft.com/office/drawing/2014/main" id="{87133401-34EE-4E40-A288-B5F8C9312201}"/>
                </a:ext>
              </a:extLst>
            </p:cNvPr>
            <p:cNvSpPr/>
            <p:nvPr/>
          </p:nvSpPr>
          <p:spPr>
            <a:xfrm>
              <a:off x="16610678" y="323802"/>
              <a:ext cx="2244855" cy="1817682"/>
            </a:xfrm>
            <a:prstGeom prst="roundRect">
              <a:avLst>
                <a:gd name="adj" fmla="val 6720"/>
              </a:avLst>
            </a:prstGeom>
            <a:solidFill>
              <a:schemeClr val="bg1"/>
            </a:solidFill>
            <a:ln>
              <a:solidFill>
                <a:schemeClr val="accent1"/>
              </a:solidFill>
            </a:ln>
            <a:effectLst>
              <a:outerShdw blurRad="1905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25" b="1">
                <a:latin typeface="Tahoma" panose="020B0604030504040204" pitchFamily="34" charset="0"/>
                <a:ea typeface="Tahoma" panose="020B0604030504040204" pitchFamily="34" charset="0"/>
                <a:cs typeface="Tahoma" panose="020B0604030504040204" pitchFamily="34" charset="0"/>
              </a:endParaRPr>
            </a:p>
          </p:txBody>
        </p:sp>
        <p:sp>
          <p:nvSpPr>
            <p:cNvPr id="70" name="TextBox 69">
              <a:extLst>
                <a:ext uri="{FF2B5EF4-FFF2-40B4-BE49-F238E27FC236}">
                  <a16:creationId xmlns="" xmlns:a16="http://schemas.microsoft.com/office/drawing/2014/main" id="{E477BAE1-6FF9-4A8A-9A9F-055BC478A648}"/>
                </a:ext>
              </a:extLst>
            </p:cNvPr>
            <p:cNvSpPr txBox="1"/>
            <p:nvPr/>
          </p:nvSpPr>
          <p:spPr>
            <a:xfrm>
              <a:off x="16743075" y="464067"/>
              <a:ext cx="2184758" cy="934195"/>
            </a:xfrm>
            <a:prstGeom prst="rect">
              <a:avLst/>
            </a:prstGeom>
            <a:noFill/>
          </p:spPr>
          <p:txBody>
            <a:bodyPr wrap="square" rtlCol="0">
              <a:spAutoFit/>
            </a:bodyPr>
            <a:lstStyle/>
            <a:p>
              <a:pPr algn="ctr"/>
              <a:r>
                <a:rPr lang="en-US" sz="1125" b="1" dirty="0" err="1">
                  <a:solidFill>
                    <a:srgbClr val="12664B"/>
                  </a:solidFill>
                  <a:latin typeface="Tahoma" panose="020B0604030504040204" pitchFamily="34" charset="0"/>
                  <a:ea typeface="Tahoma" panose="020B0604030504040204" pitchFamily="34" charset="0"/>
                  <a:cs typeface="Tahoma" panose="020B0604030504040204" pitchFamily="34" charset="0"/>
                </a:rPr>
                <a:t>Kondisi</a:t>
              </a:r>
              <a:r>
                <a:rPr lang="en-US" sz="1125" b="1" dirty="0">
                  <a:solidFill>
                    <a:srgbClr val="12664B"/>
                  </a:solidFill>
                  <a:latin typeface="Tahoma" panose="020B0604030504040204" pitchFamily="34" charset="0"/>
                  <a:ea typeface="Tahoma" panose="020B0604030504040204" pitchFamily="34" charset="0"/>
                  <a:cs typeface="Tahoma" panose="020B0604030504040204" pitchFamily="34" charset="0"/>
                </a:rPr>
                <a:t> yang </a:t>
              </a:r>
              <a:r>
                <a:rPr lang="en-US" sz="1125" b="1" dirty="0" err="1">
                  <a:solidFill>
                    <a:srgbClr val="12664B"/>
                  </a:solidFill>
                  <a:latin typeface="Tahoma" panose="020B0604030504040204" pitchFamily="34" charset="0"/>
                  <a:ea typeface="Tahoma" panose="020B0604030504040204" pitchFamily="34" charset="0"/>
                  <a:cs typeface="Tahoma" panose="020B0604030504040204" pitchFamily="34" charset="0"/>
                </a:rPr>
                <a:t>Diharapkan</a:t>
              </a:r>
              <a:endParaRPr lang="en-US" sz="1125" b="1" dirty="0">
                <a:solidFill>
                  <a:srgbClr val="12664B"/>
                </a:solidFill>
                <a:latin typeface="Tahoma" panose="020B0604030504040204" pitchFamily="34" charset="0"/>
                <a:ea typeface="Tahoma" panose="020B0604030504040204" pitchFamily="34" charset="0"/>
                <a:cs typeface="Tahoma" panose="020B0604030504040204" pitchFamily="34" charset="0"/>
              </a:endParaRPr>
            </a:p>
          </p:txBody>
        </p:sp>
        <p:cxnSp>
          <p:nvCxnSpPr>
            <p:cNvPr id="71" name="Straight Connector 70">
              <a:extLst>
                <a:ext uri="{FF2B5EF4-FFF2-40B4-BE49-F238E27FC236}">
                  <a16:creationId xmlns="" xmlns:a16="http://schemas.microsoft.com/office/drawing/2014/main" id="{ABC6A06F-AC5B-44CA-BDD4-A625112EE434}"/>
                </a:ext>
              </a:extLst>
            </p:cNvPr>
            <p:cNvCxnSpPr>
              <a:cxnSpLocks/>
            </p:cNvCxnSpPr>
            <p:nvPr/>
          </p:nvCxnSpPr>
          <p:spPr>
            <a:xfrm>
              <a:off x="16918691" y="1292631"/>
              <a:ext cx="1656560" cy="0"/>
            </a:xfrm>
            <a:prstGeom prst="line">
              <a:avLst/>
            </a:prstGeom>
          </p:spPr>
          <p:style>
            <a:lnRef idx="1">
              <a:schemeClr val="accent1"/>
            </a:lnRef>
            <a:fillRef idx="0">
              <a:schemeClr val="accent1"/>
            </a:fillRef>
            <a:effectRef idx="0">
              <a:schemeClr val="accent1"/>
            </a:effectRef>
            <a:fontRef idx="minor">
              <a:schemeClr val="tx1"/>
            </a:fontRef>
          </p:style>
        </p:cxnSp>
        <p:sp>
          <p:nvSpPr>
            <p:cNvPr id="72" name="TextBox 71">
              <a:extLst>
                <a:ext uri="{FF2B5EF4-FFF2-40B4-BE49-F238E27FC236}">
                  <a16:creationId xmlns="" xmlns:a16="http://schemas.microsoft.com/office/drawing/2014/main" id="{BDC421E1-CA46-4A6D-A643-8D7AE562C0B8}"/>
                </a:ext>
              </a:extLst>
            </p:cNvPr>
            <p:cNvSpPr txBox="1"/>
            <p:nvPr/>
          </p:nvSpPr>
          <p:spPr>
            <a:xfrm>
              <a:off x="16651995" y="1321598"/>
              <a:ext cx="2184758" cy="934195"/>
            </a:xfrm>
            <a:prstGeom prst="rect">
              <a:avLst/>
            </a:prstGeom>
            <a:noFill/>
          </p:spPr>
          <p:txBody>
            <a:bodyPr wrap="square" rtlCol="0">
              <a:spAutoFit/>
            </a:bodyPr>
            <a:lstStyle/>
            <a:p>
              <a:pPr algn="ctr"/>
              <a:r>
                <a:rPr lang="es-ES" sz="1125" b="1" dirty="0">
                  <a:solidFill>
                    <a:srgbClr val="12664B"/>
                  </a:solidFill>
                  <a:latin typeface="Tahoma" panose="020B0604030504040204" pitchFamily="34" charset="0"/>
                  <a:ea typeface="Tahoma" panose="020B0604030504040204" pitchFamily="34" charset="0"/>
                  <a:cs typeface="Tahoma" panose="020B0604030504040204" pitchFamily="34" charset="0"/>
                </a:rPr>
                <a:t>UU 5/2014 </a:t>
              </a:r>
            </a:p>
            <a:p>
              <a:pPr algn="ctr"/>
              <a:r>
                <a:rPr lang="es-ES" sz="1125" b="1" dirty="0">
                  <a:solidFill>
                    <a:srgbClr val="12664B"/>
                  </a:solidFill>
                  <a:latin typeface="Tahoma" panose="020B0604030504040204" pitchFamily="34" charset="0"/>
                  <a:ea typeface="Tahoma" panose="020B0604030504040204" pitchFamily="34" charset="0"/>
                  <a:cs typeface="Tahoma" panose="020B0604030504040204" pitchFamily="34" charset="0"/>
                </a:rPr>
                <a:t>dan RPP ...</a:t>
              </a:r>
            </a:p>
          </p:txBody>
        </p:sp>
      </p:grpSp>
      <p:sp>
        <p:nvSpPr>
          <p:cNvPr id="73" name="Rectangle 72">
            <a:extLst>
              <a:ext uri="{FF2B5EF4-FFF2-40B4-BE49-F238E27FC236}">
                <a16:creationId xmlns="" xmlns:a16="http://schemas.microsoft.com/office/drawing/2014/main" id="{5AF6859D-DCDB-4373-BF90-DCF1476616D3}"/>
              </a:ext>
            </a:extLst>
          </p:cNvPr>
          <p:cNvSpPr/>
          <p:nvPr/>
        </p:nvSpPr>
        <p:spPr>
          <a:xfrm>
            <a:off x="1492745" y="154014"/>
            <a:ext cx="7004273" cy="1015663"/>
          </a:xfrm>
          <a:prstGeom prst="rect">
            <a:avLst/>
          </a:prstGeom>
        </p:spPr>
        <p:txBody>
          <a:bodyPr wrap="square">
            <a:spAutoFit/>
          </a:bodyPr>
          <a:lstStyle/>
          <a:p>
            <a:pPr algn="ctr"/>
            <a:r>
              <a:rPr lang="en-US" sz="2000" b="1" dirty="0">
                <a:solidFill>
                  <a:schemeClr val="tx1">
                    <a:lumMod val="95000"/>
                    <a:lumOff val="5000"/>
                  </a:schemeClr>
                </a:solidFill>
                <a:latin typeface="Tahoma" panose="020B0604030504040204" pitchFamily="34" charset="0"/>
                <a:ea typeface="Tahoma" panose="020B0604030504040204" pitchFamily="34" charset="0"/>
                <a:cs typeface="Tahoma" panose="020B0604030504040204" pitchFamily="34" charset="0"/>
              </a:rPr>
              <a:t>PENGEMBANGAN SISTEM GAJI DAN TUNJANGAN ASN</a:t>
            </a:r>
          </a:p>
          <a:p>
            <a:pPr algn="ctr"/>
            <a:r>
              <a:rPr lang="en-US" sz="2000" b="1" dirty="0" err="1">
                <a:solidFill>
                  <a:schemeClr val="tx1">
                    <a:lumMod val="95000"/>
                    <a:lumOff val="5000"/>
                  </a:schemeClr>
                </a:solidFill>
                <a:latin typeface="Tahoma" panose="020B0604030504040204" pitchFamily="34" charset="0"/>
                <a:ea typeface="Tahoma" panose="020B0604030504040204" pitchFamily="34" charset="0"/>
                <a:cs typeface="Tahoma" panose="020B0604030504040204" pitchFamily="34" charset="0"/>
              </a:rPr>
              <a:t>Perubahan</a:t>
            </a:r>
            <a:r>
              <a:rPr lang="en-US" sz="2000" b="1" dirty="0">
                <a:solidFill>
                  <a:schemeClr val="tx1">
                    <a:lumMod val="95000"/>
                    <a:lumOff val="5000"/>
                  </a:schemeClr>
                </a:solidFill>
                <a:latin typeface="Tahoma" panose="020B0604030504040204" pitchFamily="34" charset="0"/>
                <a:ea typeface="Tahoma" panose="020B0604030504040204" pitchFamily="34" charset="0"/>
                <a:cs typeface="Tahoma" panose="020B0604030504040204" pitchFamily="34" charset="0"/>
              </a:rPr>
              <a:t> </a:t>
            </a:r>
            <a:r>
              <a:rPr lang="en-US" sz="2000" b="1" dirty="0" err="1">
                <a:solidFill>
                  <a:schemeClr val="tx1">
                    <a:lumMod val="95000"/>
                    <a:lumOff val="5000"/>
                  </a:schemeClr>
                </a:solidFill>
                <a:latin typeface="Tahoma" panose="020B0604030504040204" pitchFamily="34" charset="0"/>
                <a:ea typeface="Tahoma" panose="020B0604030504040204" pitchFamily="34" charset="0"/>
                <a:cs typeface="Tahoma" panose="020B0604030504040204" pitchFamily="34" charset="0"/>
              </a:rPr>
              <a:t>Gaji</a:t>
            </a:r>
            <a:r>
              <a:rPr lang="en-US" sz="2000" b="1" dirty="0">
                <a:solidFill>
                  <a:schemeClr val="tx1">
                    <a:lumMod val="95000"/>
                    <a:lumOff val="5000"/>
                  </a:schemeClr>
                </a:solidFill>
                <a:latin typeface="Tahoma" panose="020B0604030504040204" pitchFamily="34" charset="0"/>
                <a:ea typeface="Tahoma" panose="020B0604030504040204" pitchFamily="34" charset="0"/>
                <a:cs typeface="Tahoma" panose="020B0604030504040204" pitchFamily="34" charset="0"/>
              </a:rPr>
              <a:t> </a:t>
            </a:r>
            <a:r>
              <a:rPr lang="en-US" sz="2000" b="1" dirty="0" err="1">
                <a:solidFill>
                  <a:schemeClr val="tx1">
                    <a:lumMod val="95000"/>
                    <a:lumOff val="5000"/>
                  </a:schemeClr>
                </a:solidFill>
                <a:latin typeface="Tahoma" panose="020B0604030504040204" pitchFamily="34" charset="0"/>
                <a:ea typeface="Tahoma" panose="020B0604030504040204" pitchFamily="34" charset="0"/>
                <a:cs typeface="Tahoma" panose="020B0604030504040204" pitchFamily="34" charset="0"/>
              </a:rPr>
              <a:t>dan</a:t>
            </a:r>
            <a:r>
              <a:rPr lang="en-US" sz="2000" b="1" dirty="0">
                <a:solidFill>
                  <a:schemeClr val="tx1">
                    <a:lumMod val="95000"/>
                    <a:lumOff val="5000"/>
                  </a:schemeClr>
                </a:solidFill>
                <a:latin typeface="Tahoma" panose="020B0604030504040204" pitchFamily="34" charset="0"/>
                <a:ea typeface="Tahoma" panose="020B0604030504040204" pitchFamily="34" charset="0"/>
                <a:cs typeface="Tahoma" panose="020B0604030504040204" pitchFamily="34" charset="0"/>
              </a:rPr>
              <a:t> </a:t>
            </a:r>
            <a:r>
              <a:rPr lang="en-US" sz="2000" b="1" dirty="0" err="1">
                <a:solidFill>
                  <a:schemeClr val="tx1">
                    <a:lumMod val="95000"/>
                    <a:lumOff val="5000"/>
                  </a:schemeClr>
                </a:solidFill>
                <a:latin typeface="Tahoma" panose="020B0604030504040204" pitchFamily="34" charset="0"/>
                <a:ea typeface="Tahoma" panose="020B0604030504040204" pitchFamily="34" charset="0"/>
                <a:cs typeface="Tahoma" panose="020B0604030504040204" pitchFamily="34" charset="0"/>
              </a:rPr>
              <a:t>Tunjangan</a:t>
            </a:r>
            <a:endParaRPr lang="en-US" sz="2000" b="1" dirty="0">
              <a:solidFill>
                <a:schemeClr val="tx1">
                  <a:lumMod val="95000"/>
                  <a:lumOff val="5000"/>
                </a:schemeClr>
              </a:solidFill>
              <a:latin typeface="Tahoma" panose="020B0604030504040204" pitchFamily="34" charset="0"/>
              <a:ea typeface="Tahoma" panose="020B0604030504040204" pitchFamily="34" charset="0"/>
              <a:cs typeface="Tahoma" panose="020B0604030504040204" pitchFamily="34" charset="0"/>
            </a:endParaRPr>
          </a:p>
        </p:txBody>
      </p:sp>
      <p:grpSp>
        <p:nvGrpSpPr>
          <p:cNvPr id="23" name="Group 22"/>
          <p:cNvGrpSpPr/>
          <p:nvPr/>
        </p:nvGrpSpPr>
        <p:grpSpPr>
          <a:xfrm>
            <a:off x="1485685" y="1103865"/>
            <a:ext cx="6169281" cy="1075175"/>
            <a:chOff x="2377095" y="1766184"/>
            <a:chExt cx="9870849" cy="1720280"/>
          </a:xfrm>
        </p:grpSpPr>
        <p:grpSp>
          <p:nvGrpSpPr>
            <p:cNvPr id="2" name="Group 1">
              <a:extLst>
                <a:ext uri="{FF2B5EF4-FFF2-40B4-BE49-F238E27FC236}">
                  <a16:creationId xmlns="" xmlns:a16="http://schemas.microsoft.com/office/drawing/2014/main" id="{74253951-7A9A-48DD-AE48-04353E2ED5B6}"/>
                </a:ext>
              </a:extLst>
            </p:cNvPr>
            <p:cNvGrpSpPr/>
            <p:nvPr/>
          </p:nvGrpSpPr>
          <p:grpSpPr>
            <a:xfrm>
              <a:off x="2377095" y="1785571"/>
              <a:ext cx="5346167" cy="1360033"/>
              <a:chOff x="1833133" y="387567"/>
              <a:chExt cx="7934242" cy="2410366"/>
            </a:xfrm>
          </p:grpSpPr>
          <p:sp>
            <p:nvSpPr>
              <p:cNvPr id="4" name="Rounded Rectangle 3"/>
              <p:cNvSpPr/>
              <p:nvPr/>
            </p:nvSpPr>
            <p:spPr>
              <a:xfrm>
                <a:off x="1833133" y="387567"/>
                <a:ext cx="7080767" cy="2326638"/>
              </a:xfrm>
              <a:prstGeom prst="roundRect">
                <a:avLst>
                  <a:gd name="adj" fmla="val 6720"/>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25">
                  <a:latin typeface="Tahoma" panose="020B0604030504040204" pitchFamily="34" charset="0"/>
                  <a:ea typeface="Tahoma" panose="020B0604030504040204" pitchFamily="34" charset="0"/>
                  <a:cs typeface="Tahoma" panose="020B0604030504040204" pitchFamily="34" charset="0"/>
                </a:endParaRPr>
              </a:p>
            </p:txBody>
          </p:sp>
          <p:sp>
            <p:nvSpPr>
              <p:cNvPr id="54" name="TextBox 53">
                <a:extLst>
                  <a:ext uri="{FF2B5EF4-FFF2-40B4-BE49-F238E27FC236}">
                    <a16:creationId xmlns="" xmlns:a16="http://schemas.microsoft.com/office/drawing/2014/main" id="{D38702C9-749B-42C4-B907-805A94831B37}"/>
                  </a:ext>
                </a:extLst>
              </p:cNvPr>
              <p:cNvSpPr txBox="1"/>
              <p:nvPr/>
            </p:nvSpPr>
            <p:spPr>
              <a:xfrm>
                <a:off x="2381240" y="572426"/>
                <a:ext cx="7386135" cy="2225507"/>
              </a:xfrm>
              <a:prstGeom prst="rect">
                <a:avLst/>
              </a:prstGeom>
              <a:noFill/>
            </p:spPr>
            <p:txBody>
              <a:bodyPr wrap="square" rtlCol="0">
                <a:spAutoFit/>
              </a:bodyPr>
              <a:lstStyle/>
              <a:p>
                <a:r>
                  <a:rPr lang="en-US" sz="1125" b="1" dirty="0" err="1">
                    <a:solidFill>
                      <a:srgbClr val="FFFF00"/>
                    </a:solidFill>
                    <a:latin typeface="Tahoma" panose="020B0604030504040204" pitchFamily="34" charset="0"/>
                    <a:ea typeface="Tahoma" panose="020B0604030504040204" pitchFamily="34" charset="0"/>
                    <a:cs typeface="Tahoma" panose="020B0604030504040204" pitchFamily="34" charset="0"/>
                  </a:rPr>
                  <a:t>Gaji</a:t>
                </a:r>
                <a:r>
                  <a:rPr lang="en-US" sz="1125" b="1" dirty="0">
                    <a:solidFill>
                      <a:srgbClr val="FFFF00"/>
                    </a:solidFill>
                    <a:latin typeface="Tahoma" panose="020B0604030504040204" pitchFamily="34" charset="0"/>
                    <a:ea typeface="Tahoma" panose="020B0604030504040204" pitchFamily="34" charset="0"/>
                    <a:cs typeface="Tahoma" panose="020B0604030504040204" pitchFamily="34" charset="0"/>
                  </a:rPr>
                  <a:t> </a:t>
                </a:r>
                <a:r>
                  <a:rPr lang="en-US" sz="1125" b="1" dirty="0" err="1">
                    <a:solidFill>
                      <a:srgbClr val="FFFF00"/>
                    </a:solidFill>
                    <a:latin typeface="Tahoma" panose="020B0604030504040204" pitchFamily="34" charset="0"/>
                    <a:ea typeface="Tahoma" panose="020B0604030504040204" pitchFamily="34" charset="0"/>
                    <a:cs typeface="Tahoma" panose="020B0604030504040204" pitchFamily="34" charset="0"/>
                  </a:rPr>
                  <a:t>Pokok</a:t>
                </a:r>
                <a:r>
                  <a:rPr lang="en-US" sz="1125" b="1" dirty="0">
                    <a:solidFill>
                      <a:srgbClr val="FFFF00"/>
                    </a:solidFill>
                    <a:latin typeface="Tahoma" panose="020B0604030504040204" pitchFamily="34" charset="0"/>
                    <a:ea typeface="Tahoma" panose="020B0604030504040204" pitchFamily="34" charset="0"/>
                    <a:cs typeface="Tahoma" panose="020B0604030504040204" pitchFamily="34" charset="0"/>
                  </a:rPr>
                  <a:t> ( 1 : 3,78 )</a:t>
                </a:r>
              </a:p>
              <a:p>
                <a:r>
                  <a:rPr lang="en-US" sz="1125" b="1" dirty="0" err="1">
                    <a:solidFill>
                      <a:srgbClr val="FFFF00"/>
                    </a:solidFill>
                    <a:latin typeface="Tahoma" panose="020B0604030504040204" pitchFamily="34" charset="0"/>
                    <a:ea typeface="Tahoma" panose="020B0604030504040204" pitchFamily="34" charset="0"/>
                    <a:cs typeface="Tahoma" panose="020B0604030504040204" pitchFamily="34" charset="0"/>
                  </a:rPr>
                  <a:t>Tunjangan</a:t>
                </a:r>
                <a:r>
                  <a:rPr lang="en-US" sz="1125" b="1" dirty="0">
                    <a:solidFill>
                      <a:srgbClr val="FFFF00"/>
                    </a:solidFill>
                    <a:latin typeface="Tahoma" panose="020B0604030504040204" pitchFamily="34" charset="0"/>
                    <a:ea typeface="Tahoma" panose="020B0604030504040204" pitchFamily="34" charset="0"/>
                    <a:cs typeface="Tahoma" panose="020B0604030504040204" pitchFamily="34" charset="0"/>
                  </a:rPr>
                  <a:t> yang </a:t>
                </a:r>
                <a:r>
                  <a:rPr lang="en-US" sz="1125" b="1" dirty="0" err="1">
                    <a:solidFill>
                      <a:srgbClr val="FFFF00"/>
                    </a:solidFill>
                    <a:latin typeface="Tahoma" panose="020B0604030504040204" pitchFamily="34" charset="0"/>
                    <a:ea typeface="Tahoma" panose="020B0604030504040204" pitchFamily="34" charset="0"/>
                    <a:cs typeface="Tahoma" panose="020B0604030504040204" pitchFamily="34" charset="0"/>
                  </a:rPr>
                  <a:t>melekat</a:t>
                </a:r>
                <a:r>
                  <a:rPr lang="en-US" sz="1125" b="1" dirty="0">
                    <a:solidFill>
                      <a:srgbClr val="FFFF00"/>
                    </a:solidFill>
                    <a:latin typeface="Tahoma" panose="020B0604030504040204" pitchFamily="34" charset="0"/>
                    <a:ea typeface="Tahoma" panose="020B0604030504040204" pitchFamily="34" charset="0"/>
                    <a:cs typeface="Tahoma" panose="020B0604030504040204" pitchFamily="34" charset="0"/>
                  </a:rPr>
                  <a:t> </a:t>
                </a:r>
                <a:r>
                  <a:rPr lang="en-US" sz="1125" b="1" dirty="0" err="1">
                    <a:solidFill>
                      <a:srgbClr val="FFFF00"/>
                    </a:solidFill>
                    <a:latin typeface="Tahoma" panose="020B0604030504040204" pitchFamily="34" charset="0"/>
                    <a:ea typeface="Tahoma" panose="020B0604030504040204" pitchFamily="34" charset="0"/>
                    <a:cs typeface="Tahoma" panose="020B0604030504040204" pitchFamily="34" charset="0"/>
                  </a:rPr>
                  <a:t>gaji</a:t>
                </a:r>
                <a:r>
                  <a:rPr lang="en-US" sz="1125" b="1" dirty="0">
                    <a:solidFill>
                      <a:srgbClr val="FFFF00"/>
                    </a:solidFill>
                    <a:latin typeface="Tahoma" panose="020B0604030504040204" pitchFamily="34" charset="0"/>
                    <a:ea typeface="Tahoma" panose="020B0604030504040204" pitchFamily="34" charset="0"/>
                    <a:cs typeface="Tahoma" panose="020B0604030504040204" pitchFamily="34" charset="0"/>
                  </a:rPr>
                  <a:t> </a:t>
                </a:r>
                <a:r>
                  <a:rPr lang="en-US" sz="1125" b="1" dirty="0" err="1">
                    <a:solidFill>
                      <a:srgbClr val="FFFF00"/>
                    </a:solidFill>
                    <a:latin typeface="Tahoma" panose="020B0604030504040204" pitchFamily="34" charset="0"/>
                    <a:ea typeface="Tahoma" panose="020B0604030504040204" pitchFamily="34" charset="0"/>
                    <a:cs typeface="Tahoma" panose="020B0604030504040204" pitchFamily="34" charset="0"/>
                  </a:rPr>
                  <a:t>pokok</a:t>
                </a:r>
                <a:r>
                  <a:rPr lang="en-US" sz="1125" b="1" dirty="0">
                    <a:solidFill>
                      <a:srgbClr val="FFFF00"/>
                    </a:solidFill>
                    <a:latin typeface="Tahoma" panose="020B0604030504040204" pitchFamily="34" charset="0"/>
                    <a:ea typeface="Tahoma" panose="020B0604030504040204" pitchFamily="34" charset="0"/>
                    <a:cs typeface="Tahoma" panose="020B0604030504040204" pitchFamily="34" charset="0"/>
                  </a:rPr>
                  <a:t>:</a:t>
                </a:r>
              </a:p>
              <a:p>
                <a:pPr marL="161249" indent="-161249">
                  <a:buFont typeface="+mj-lt"/>
                  <a:buAutoNum type="alphaLcPeriod"/>
                </a:pPr>
                <a:r>
                  <a:rPr lang="en-US" sz="1125" b="1" dirty="0" err="1">
                    <a:solidFill>
                      <a:srgbClr val="FFFF00"/>
                    </a:solidFill>
                    <a:latin typeface="Tahoma" panose="020B0604030504040204" pitchFamily="34" charset="0"/>
                    <a:ea typeface="Tahoma" panose="020B0604030504040204" pitchFamily="34" charset="0"/>
                    <a:cs typeface="Tahoma" panose="020B0604030504040204" pitchFamily="34" charset="0"/>
                  </a:rPr>
                  <a:t>Tunjangan</a:t>
                </a:r>
                <a:r>
                  <a:rPr lang="en-US" sz="1125" b="1" dirty="0">
                    <a:solidFill>
                      <a:srgbClr val="FFFF00"/>
                    </a:solidFill>
                    <a:latin typeface="Tahoma" panose="020B0604030504040204" pitchFamily="34" charset="0"/>
                    <a:ea typeface="Tahoma" panose="020B0604030504040204" pitchFamily="34" charset="0"/>
                    <a:cs typeface="Tahoma" panose="020B0604030504040204" pitchFamily="34" charset="0"/>
                  </a:rPr>
                  <a:t> </a:t>
                </a:r>
                <a:r>
                  <a:rPr lang="en-US" sz="1125" b="1" dirty="0" err="1">
                    <a:solidFill>
                      <a:srgbClr val="FFFF00"/>
                    </a:solidFill>
                    <a:latin typeface="Tahoma" panose="020B0604030504040204" pitchFamily="34" charset="0"/>
                    <a:ea typeface="Tahoma" panose="020B0604030504040204" pitchFamily="34" charset="0"/>
                    <a:cs typeface="Tahoma" panose="020B0604030504040204" pitchFamily="34" charset="0"/>
                  </a:rPr>
                  <a:t>Istri</a:t>
                </a:r>
                <a:endParaRPr lang="en-US" sz="1125" b="1" dirty="0">
                  <a:solidFill>
                    <a:srgbClr val="FFFF00"/>
                  </a:solidFill>
                  <a:latin typeface="Tahoma" panose="020B0604030504040204" pitchFamily="34" charset="0"/>
                  <a:ea typeface="Tahoma" panose="020B0604030504040204" pitchFamily="34" charset="0"/>
                  <a:cs typeface="Tahoma" panose="020B0604030504040204" pitchFamily="34" charset="0"/>
                </a:endParaRPr>
              </a:p>
              <a:p>
                <a:pPr marL="161249" indent="-161249">
                  <a:buFont typeface="+mj-lt"/>
                  <a:buAutoNum type="alphaLcPeriod"/>
                </a:pPr>
                <a:r>
                  <a:rPr lang="en-US" sz="1125" b="1" dirty="0" err="1">
                    <a:solidFill>
                      <a:srgbClr val="FFFF00"/>
                    </a:solidFill>
                    <a:latin typeface="Tahoma" panose="020B0604030504040204" pitchFamily="34" charset="0"/>
                    <a:ea typeface="Tahoma" panose="020B0604030504040204" pitchFamily="34" charset="0"/>
                    <a:cs typeface="Tahoma" panose="020B0604030504040204" pitchFamily="34" charset="0"/>
                  </a:rPr>
                  <a:t>Tunjangan</a:t>
                </a:r>
                <a:r>
                  <a:rPr lang="en-US" sz="1125" b="1" dirty="0">
                    <a:solidFill>
                      <a:srgbClr val="FFFF00"/>
                    </a:solidFill>
                    <a:latin typeface="Tahoma" panose="020B0604030504040204" pitchFamily="34" charset="0"/>
                    <a:ea typeface="Tahoma" panose="020B0604030504040204" pitchFamily="34" charset="0"/>
                    <a:cs typeface="Tahoma" panose="020B0604030504040204" pitchFamily="34" charset="0"/>
                  </a:rPr>
                  <a:t> </a:t>
                </a:r>
                <a:r>
                  <a:rPr lang="en-US" sz="1125" b="1" dirty="0" err="1">
                    <a:solidFill>
                      <a:srgbClr val="FFFF00"/>
                    </a:solidFill>
                    <a:latin typeface="Tahoma" panose="020B0604030504040204" pitchFamily="34" charset="0"/>
                    <a:ea typeface="Tahoma" panose="020B0604030504040204" pitchFamily="34" charset="0"/>
                    <a:cs typeface="Tahoma" panose="020B0604030504040204" pitchFamily="34" charset="0"/>
                  </a:rPr>
                  <a:t>Anak</a:t>
                </a:r>
                <a:endParaRPr lang="en-US" sz="1125" b="1" dirty="0">
                  <a:solidFill>
                    <a:srgbClr val="FFFF00"/>
                  </a:solidFill>
                  <a:latin typeface="Tahoma" panose="020B0604030504040204" pitchFamily="34" charset="0"/>
                  <a:ea typeface="Tahoma" panose="020B0604030504040204" pitchFamily="34" charset="0"/>
                  <a:cs typeface="Tahoma" panose="020B0604030504040204" pitchFamily="34" charset="0"/>
                </a:endParaRPr>
              </a:p>
            </p:txBody>
          </p:sp>
        </p:grpSp>
        <p:grpSp>
          <p:nvGrpSpPr>
            <p:cNvPr id="3" name="Group 2">
              <a:extLst>
                <a:ext uri="{FF2B5EF4-FFF2-40B4-BE49-F238E27FC236}">
                  <a16:creationId xmlns="" xmlns:a16="http://schemas.microsoft.com/office/drawing/2014/main" id="{63CC1067-F705-443D-8383-8FB586EC2A64}"/>
                </a:ext>
              </a:extLst>
            </p:cNvPr>
            <p:cNvGrpSpPr/>
            <p:nvPr/>
          </p:nvGrpSpPr>
          <p:grpSpPr>
            <a:xfrm>
              <a:off x="7609261" y="1766184"/>
              <a:ext cx="4638683" cy="1300702"/>
              <a:chOff x="9972982" y="969686"/>
              <a:chExt cx="7080766" cy="1744518"/>
            </a:xfrm>
          </p:grpSpPr>
          <p:sp>
            <p:nvSpPr>
              <p:cNvPr id="37" name="Rounded Rectangle 3">
                <a:extLst>
                  <a:ext uri="{FF2B5EF4-FFF2-40B4-BE49-F238E27FC236}">
                    <a16:creationId xmlns="" xmlns:a16="http://schemas.microsoft.com/office/drawing/2014/main" id="{C335D78F-FFB8-427D-A1D9-746D5409A66E}"/>
                  </a:ext>
                </a:extLst>
              </p:cNvPr>
              <p:cNvSpPr/>
              <p:nvPr/>
            </p:nvSpPr>
            <p:spPr>
              <a:xfrm>
                <a:off x="9972982" y="969686"/>
                <a:ext cx="7080766" cy="1744518"/>
              </a:xfrm>
              <a:prstGeom prst="roundRect">
                <a:avLst>
                  <a:gd name="adj" fmla="val 8064"/>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25">
                  <a:latin typeface="Tahoma" panose="020B0604030504040204" pitchFamily="34" charset="0"/>
                  <a:ea typeface="Tahoma" panose="020B0604030504040204" pitchFamily="34" charset="0"/>
                  <a:cs typeface="Tahoma" panose="020B0604030504040204" pitchFamily="34" charset="0"/>
                </a:endParaRPr>
              </a:p>
            </p:txBody>
          </p:sp>
          <p:sp>
            <p:nvSpPr>
              <p:cNvPr id="61" name="TextBox 60">
                <a:extLst>
                  <a:ext uri="{FF2B5EF4-FFF2-40B4-BE49-F238E27FC236}">
                    <a16:creationId xmlns="" xmlns:a16="http://schemas.microsoft.com/office/drawing/2014/main" id="{52EA3CC5-FC27-496A-99F3-A416A3E54D48}"/>
                  </a:ext>
                </a:extLst>
              </p:cNvPr>
              <p:cNvSpPr txBox="1"/>
              <p:nvPr/>
            </p:nvSpPr>
            <p:spPr>
              <a:xfrm>
                <a:off x="11075604" y="1474520"/>
                <a:ext cx="5813025" cy="569655"/>
              </a:xfrm>
              <a:prstGeom prst="rect">
                <a:avLst/>
              </a:prstGeom>
              <a:noFill/>
            </p:spPr>
            <p:txBody>
              <a:bodyPr wrap="square" rtlCol="0">
                <a:spAutoFit/>
              </a:bodyPr>
              <a:lstStyle/>
              <a:p>
                <a:pPr algn="ctr"/>
                <a:r>
                  <a:rPr lang="en-US" sz="1125" b="1">
                    <a:solidFill>
                      <a:srgbClr val="FFFF00"/>
                    </a:solidFill>
                    <a:latin typeface="Tahoma" panose="020B0604030504040204" pitchFamily="34" charset="0"/>
                    <a:ea typeface="Tahoma" panose="020B0604030504040204" pitchFamily="34" charset="0"/>
                    <a:cs typeface="Tahoma" panose="020B0604030504040204" pitchFamily="34" charset="0"/>
                  </a:rPr>
                  <a:t>Gaji ( 1 : 12,698 )</a:t>
                </a:r>
              </a:p>
            </p:txBody>
          </p:sp>
        </p:grpSp>
        <p:grpSp>
          <p:nvGrpSpPr>
            <p:cNvPr id="22" name="Group 21">
              <a:extLst>
                <a:ext uri="{FF2B5EF4-FFF2-40B4-BE49-F238E27FC236}">
                  <a16:creationId xmlns="" xmlns:a16="http://schemas.microsoft.com/office/drawing/2014/main" id="{0D1D1AC8-D743-4FF4-A6F6-A728426A12BA}"/>
                </a:ext>
              </a:extLst>
            </p:cNvPr>
            <p:cNvGrpSpPr/>
            <p:nvPr/>
          </p:nvGrpSpPr>
          <p:grpSpPr>
            <a:xfrm>
              <a:off x="6625774" y="2577585"/>
              <a:ext cx="1513926" cy="908879"/>
              <a:chOff x="8615111" y="1143019"/>
              <a:chExt cx="2246817" cy="1610793"/>
            </a:xfrm>
          </p:grpSpPr>
          <p:sp>
            <p:nvSpPr>
              <p:cNvPr id="5" name="Rectangle 4"/>
              <p:cNvSpPr/>
              <p:nvPr/>
            </p:nvSpPr>
            <p:spPr>
              <a:xfrm>
                <a:off x="8615111" y="1143019"/>
                <a:ext cx="2246817" cy="1471738"/>
              </a:xfrm>
              <a:prstGeom prst="rect">
                <a:avLst/>
              </a:prstGeom>
              <a:solidFill>
                <a:schemeClr val="bg1"/>
              </a:solidFill>
              <a:ln>
                <a:noFill/>
              </a:ln>
              <a:effectLst>
                <a:outerShdw blurRad="482600" dist="1270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27" b="1">
                  <a:latin typeface="Tahoma" panose="020B0604030504040204" pitchFamily="34" charset="0"/>
                  <a:ea typeface="Tahoma" panose="020B0604030504040204" pitchFamily="34" charset="0"/>
                  <a:cs typeface="Tahoma" panose="020B0604030504040204" pitchFamily="34" charset="0"/>
                </a:endParaRPr>
              </a:p>
            </p:txBody>
          </p:sp>
          <p:sp>
            <p:nvSpPr>
              <p:cNvPr id="74" name="Shape 4768">
                <a:extLst>
                  <a:ext uri="{FF2B5EF4-FFF2-40B4-BE49-F238E27FC236}">
                    <a16:creationId xmlns="" xmlns:a16="http://schemas.microsoft.com/office/drawing/2014/main" id="{CF76624E-4AA4-4F80-A0F5-C73856338665}"/>
                  </a:ext>
                </a:extLst>
              </p:cNvPr>
              <p:cNvSpPr>
                <a:spLocks noChangeAspect="1"/>
              </p:cNvSpPr>
              <p:nvPr/>
            </p:nvSpPr>
            <p:spPr>
              <a:xfrm>
                <a:off x="9202946" y="1267425"/>
                <a:ext cx="1069158" cy="777567"/>
              </a:xfrm>
              <a:custGeom>
                <a:avLst/>
                <a:gdLst/>
                <a:ahLst/>
                <a:cxnLst/>
                <a:rect l="0" t="0" r="0" b="0"/>
                <a:pathLst>
                  <a:path w="120000" h="120000" extrusionOk="0">
                    <a:moveTo>
                      <a:pt x="55088" y="65455"/>
                    </a:moveTo>
                    <a:cubicBezTo>
                      <a:pt x="55088" y="66272"/>
                      <a:pt x="55216" y="66966"/>
                      <a:pt x="55455" y="67550"/>
                    </a:cubicBezTo>
                    <a:cubicBezTo>
                      <a:pt x="55700" y="68127"/>
                      <a:pt x="56011" y="68616"/>
                      <a:pt x="56394" y="69027"/>
                    </a:cubicBezTo>
                    <a:cubicBezTo>
                      <a:pt x="56772" y="69433"/>
                      <a:pt x="57211" y="69761"/>
                      <a:pt x="57711" y="70022"/>
                    </a:cubicBezTo>
                    <a:cubicBezTo>
                      <a:pt x="58211" y="70277"/>
                      <a:pt x="58405" y="70488"/>
                      <a:pt x="58916" y="70661"/>
                    </a:cubicBezTo>
                    <a:lnTo>
                      <a:pt x="58916" y="60455"/>
                    </a:lnTo>
                    <a:cubicBezTo>
                      <a:pt x="57600" y="60455"/>
                      <a:pt x="56894" y="60844"/>
                      <a:pt x="56172" y="61611"/>
                    </a:cubicBezTo>
                    <a:cubicBezTo>
                      <a:pt x="55450" y="62372"/>
                      <a:pt x="55088" y="63655"/>
                      <a:pt x="55088" y="65455"/>
                    </a:cubicBezTo>
                    <a:moveTo>
                      <a:pt x="63894" y="79322"/>
                    </a:moveTo>
                    <a:cubicBezTo>
                      <a:pt x="63472" y="78883"/>
                      <a:pt x="62988" y="78527"/>
                      <a:pt x="62455" y="78255"/>
                    </a:cubicBezTo>
                    <a:cubicBezTo>
                      <a:pt x="61916" y="77983"/>
                      <a:pt x="61677" y="77744"/>
                      <a:pt x="61116" y="77544"/>
                    </a:cubicBezTo>
                    <a:lnTo>
                      <a:pt x="61116" y="89422"/>
                    </a:lnTo>
                    <a:cubicBezTo>
                      <a:pt x="62433" y="89283"/>
                      <a:pt x="63205" y="88750"/>
                      <a:pt x="64044" y="87811"/>
                    </a:cubicBezTo>
                    <a:cubicBezTo>
                      <a:pt x="64888" y="86877"/>
                      <a:pt x="65311" y="85394"/>
                      <a:pt x="65311" y="83355"/>
                    </a:cubicBezTo>
                    <a:cubicBezTo>
                      <a:pt x="65311" y="82405"/>
                      <a:pt x="65183" y="81605"/>
                      <a:pt x="64922" y="80955"/>
                    </a:cubicBezTo>
                    <a:cubicBezTo>
                      <a:pt x="64666" y="80311"/>
                      <a:pt x="64327" y="79766"/>
                      <a:pt x="63894" y="79322"/>
                    </a:cubicBezTo>
                    <a:moveTo>
                      <a:pt x="68805" y="87505"/>
                    </a:moveTo>
                    <a:cubicBezTo>
                      <a:pt x="68355" y="88922"/>
                      <a:pt x="67738" y="90088"/>
                      <a:pt x="66955" y="91027"/>
                    </a:cubicBezTo>
                    <a:cubicBezTo>
                      <a:pt x="66172" y="91961"/>
                      <a:pt x="65261" y="92672"/>
                      <a:pt x="64211" y="93166"/>
                    </a:cubicBezTo>
                    <a:cubicBezTo>
                      <a:pt x="63161" y="93661"/>
                      <a:pt x="62338" y="93944"/>
                      <a:pt x="61116" y="94011"/>
                    </a:cubicBezTo>
                    <a:lnTo>
                      <a:pt x="61116" y="97494"/>
                    </a:lnTo>
                    <a:lnTo>
                      <a:pt x="58916" y="97494"/>
                    </a:lnTo>
                    <a:lnTo>
                      <a:pt x="58916" y="94011"/>
                    </a:lnTo>
                    <a:cubicBezTo>
                      <a:pt x="57600" y="93972"/>
                      <a:pt x="56700" y="93683"/>
                      <a:pt x="55605" y="93144"/>
                    </a:cubicBezTo>
                    <a:cubicBezTo>
                      <a:pt x="54505" y="92594"/>
                      <a:pt x="53566" y="91822"/>
                      <a:pt x="52783" y="90822"/>
                    </a:cubicBezTo>
                    <a:cubicBezTo>
                      <a:pt x="52005" y="89822"/>
                      <a:pt x="51400" y="88588"/>
                      <a:pt x="50972" y="87127"/>
                    </a:cubicBezTo>
                    <a:cubicBezTo>
                      <a:pt x="50544" y="85666"/>
                      <a:pt x="50344" y="83983"/>
                      <a:pt x="50366" y="82083"/>
                    </a:cubicBezTo>
                    <a:lnTo>
                      <a:pt x="54544" y="82083"/>
                    </a:lnTo>
                    <a:cubicBezTo>
                      <a:pt x="54516" y="84322"/>
                      <a:pt x="54872" y="86088"/>
                      <a:pt x="55605" y="87383"/>
                    </a:cubicBezTo>
                    <a:cubicBezTo>
                      <a:pt x="56333" y="88672"/>
                      <a:pt x="57233" y="89350"/>
                      <a:pt x="58916" y="89422"/>
                    </a:cubicBezTo>
                    <a:lnTo>
                      <a:pt x="58916" y="77083"/>
                    </a:lnTo>
                    <a:cubicBezTo>
                      <a:pt x="57916" y="76705"/>
                      <a:pt x="57233" y="76255"/>
                      <a:pt x="56244" y="75727"/>
                    </a:cubicBezTo>
                    <a:cubicBezTo>
                      <a:pt x="55255" y="75205"/>
                      <a:pt x="54366" y="74522"/>
                      <a:pt x="53572" y="73688"/>
                    </a:cubicBezTo>
                    <a:cubicBezTo>
                      <a:pt x="52777" y="72861"/>
                      <a:pt x="52138" y="71816"/>
                      <a:pt x="51650" y="70555"/>
                    </a:cubicBezTo>
                    <a:cubicBezTo>
                      <a:pt x="51161" y="69300"/>
                      <a:pt x="50916" y="67733"/>
                      <a:pt x="50916" y="65861"/>
                    </a:cubicBezTo>
                    <a:cubicBezTo>
                      <a:pt x="50916" y="64233"/>
                      <a:pt x="51144" y="62800"/>
                      <a:pt x="51594" y="61555"/>
                    </a:cubicBezTo>
                    <a:cubicBezTo>
                      <a:pt x="52050" y="60316"/>
                      <a:pt x="52655" y="59277"/>
                      <a:pt x="53427" y="58444"/>
                    </a:cubicBezTo>
                    <a:cubicBezTo>
                      <a:pt x="54194" y="57611"/>
                      <a:pt x="55077" y="56977"/>
                      <a:pt x="56077" y="56533"/>
                    </a:cubicBezTo>
                    <a:cubicBezTo>
                      <a:pt x="57077" y="56094"/>
                      <a:pt x="57816" y="55872"/>
                      <a:pt x="58916" y="55872"/>
                    </a:cubicBezTo>
                    <a:lnTo>
                      <a:pt x="58916" y="52527"/>
                    </a:lnTo>
                    <a:lnTo>
                      <a:pt x="61116" y="52527"/>
                    </a:lnTo>
                    <a:lnTo>
                      <a:pt x="61116" y="55872"/>
                    </a:lnTo>
                    <a:cubicBezTo>
                      <a:pt x="62216" y="55872"/>
                      <a:pt x="62938" y="56072"/>
                      <a:pt x="63916" y="56483"/>
                    </a:cubicBezTo>
                    <a:cubicBezTo>
                      <a:pt x="64894" y="56888"/>
                      <a:pt x="65744" y="57500"/>
                      <a:pt x="66461" y="58322"/>
                    </a:cubicBezTo>
                    <a:cubicBezTo>
                      <a:pt x="67183" y="59133"/>
                      <a:pt x="67755" y="60172"/>
                      <a:pt x="68183" y="61427"/>
                    </a:cubicBezTo>
                    <a:cubicBezTo>
                      <a:pt x="68611" y="62688"/>
                      <a:pt x="68822" y="64150"/>
                      <a:pt x="68822" y="65816"/>
                    </a:cubicBezTo>
                    <a:lnTo>
                      <a:pt x="64650" y="65816"/>
                    </a:lnTo>
                    <a:cubicBezTo>
                      <a:pt x="64600" y="64077"/>
                      <a:pt x="64277" y="62755"/>
                      <a:pt x="63683" y="61833"/>
                    </a:cubicBezTo>
                    <a:cubicBezTo>
                      <a:pt x="63083" y="60916"/>
                      <a:pt x="62433" y="60455"/>
                      <a:pt x="61116" y="60455"/>
                    </a:cubicBezTo>
                    <a:lnTo>
                      <a:pt x="61116" y="71216"/>
                    </a:lnTo>
                    <a:cubicBezTo>
                      <a:pt x="62216" y="71633"/>
                      <a:pt x="62977" y="72100"/>
                      <a:pt x="64027" y="72644"/>
                    </a:cubicBezTo>
                    <a:cubicBezTo>
                      <a:pt x="65077" y="73194"/>
                      <a:pt x="66005" y="73888"/>
                      <a:pt x="66811" y="74738"/>
                    </a:cubicBezTo>
                    <a:cubicBezTo>
                      <a:pt x="67616" y="75583"/>
                      <a:pt x="68261" y="76638"/>
                      <a:pt x="68750" y="77894"/>
                    </a:cubicBezTo>
                    <a:cubicBezTo>
                      <a:pt x="69238" y="79155"/>
                      <a:pt x="69483" y="80700"/>
                      <a:pt x="69483" y="82538"/>
                    </a:cubicBezTo>
                    <a:cubicBezTo>
                      <a:pt x="69483" y="84438"/>
                      <a:pt x="69255" y="86094"/>
                      <a:pt x="68805" y="87505"/>
                    </a:cubicBezTo>
                    <a:moveTo>
                      <a:pt x="60000" y="45000"/>
                    </a:moveTo>
                    <a:cubicBezTo>
                      <a:pt x="47950" y="45000"/>
                      <a:pt x="38183" y="58433"/>
                      <a:pt x="38183" y="75000"/>
                    </a:cubicBezTo>
                    <a:cubicBezTo>
                      <a:pt x="38183" y="91572"/>
                      <a:pt x="47950" y="105000"/>
                      <a:pt x="60000" y="105000"/>
                    </a:cubicBezTo>
                    <a:cubicBezTo>
                      <a:pt x="72050" y="105000"/>
                      <a:pt x="81816" y="91572"/>
                      <a:pt x="81816" y="75000"/>
                    </a:cubicBezTo>
                    <a:cubicBezTo>
                      <a:pt x="81816" y="58433"/>
                      <a:pt x="72050" y="45000"/>
                      <a:pt x="60000" y="45000"/>
                    </a:cubicBezTo>
                    <a:moveTo>
                      <a:pt x="95455" y="97500"/>
                    </a:moveTo>
                    <a:lnTo>
                      <a:pt x="90000" y="97500"/>
                    </a:lnTo>
                    <a:cubicBezTo>
                      <a:pt x="88494" y="97500"/>
                      <a:pt x="87272" y="99177"/>
                      <a:pt x="87272" y="101250"/>
                    </a:cubicBezTo>
                    <a:cubicBezTo>
                      <a:pt x="87272" y="103322"/>
                      <a:pt x="88494" y="105000"/>
                      <a:pt x="90000" y="105000"/>
                    </a:cubicBezTo>
                    <a:lnTo>
                      <a:pt x="95455" y="105000"/>
                    </a:lnTo>
                    <a:cubicBezTo>
                      <a:pt x="96961" y="105000"/>
                      <a:pt x="98183" y="103322"/>
                      <a:pt x="98183" y="101250"/>
                    </a:cubicBezTo>
                    <a:cubicBezTo>
                      <a:pt x="98183" y="99177"/>
                      <a:pt x="96961" y="97500"/>
                      <a:pt x="95455" y="97500"/>
                    </a:cubicBezTo>
                    <a:moveTo>
                      <a:pt x="111816" y="45000"/>
                    </a:moveTo>
                    <a:cubicBezTo>
                      <a:pt x="110311" y="45000"/>
                      <a:pt x="109088" y="43322"/>
                      <a:pt x="109088" y="41250"/>
                    </a:cubicBezTo>
                    <a:cubicBezTo>
                      <a:pt x="109088" y="39177"/>
                      <a:pt x="110311" y="37500"/>
                      <a:pt x="111816" y="37500"/>
                    </a:cubicBezTo>
                    <a:cubicBezTo>
                      <a:pt x="113327" y="37500"/>
                      <a:pt x="114544" y="39177"/>
                      <a:pt x="114544" y="41250"/>
                    </a:cubicBezTo>
                    <a:cubicBezTo>
                      <a:pt x="114544" y="43322"/>
                      <a:pt x="113327" y="45000"/>
                      <a:pt x="111816" y="45000"/>
                    </a:cubicBezTo>
                    <a:moveTo>
                      <a:pt x="114544" y="98188"/>
                    </a:moveTo>
                    <a:cubicBezTo>
                      <a:pt x="113688" y="97772"/>
                      <a:pt x="112777" y="97500"/>
                      <a:pt x="111816" y="97500"/>
                    </a:cubicBezTo>
                    <a:cubicBezTo>
                      <a:pt x="107300" y="97500"/>
                      <a:pt x="103638" y="102538"/>
                      <a:pt x="103638" y="108750"/>
                    </a:cubicBezTo>
                    <a:cubicBezTo>
                      <a:pt x="103638" y="110072"/>
                      <a:pt x="103833" y="111322"/>
                      <a:pt x="104138" y="112500"/>
                    </a:cubicBezTo>
                    <a:lnTo>
                      <a:pt x="15861" y="112500"/>
                    </a:lnTo>
                    <a:cubicBezTo>
                      <a:pt x="16166" y="111322"/>
                      <a:pt x="16361" y="110072"/>
                      <a:pt x="16361" y="108750"/>
                    </a:cubicBezTo>
                    <a:cubicBezTo>
                      <a:pt x="16361" y="102538"/>
                      <a:pt x="12700" y="97500"/>
                      <a:pt x="8183" y="97500"/>
                    </a:cubicBezTo>
                    <a:cubicBezTo>
                      <a:pt x="7222" y="97500"/>
                      <a:pt x="6311" y="97772"/>
                      <a:pt x="5455" y="98188"/>
                    </a:cubicBezTo>
                    <a:lnTo>
                      <a:pt x="5455" y="51811"/>
                    </a:lnTo>
                    <a:cubicBezTo>
                      <a:pt x="6311" y="52233"/>
                      <a:pt x="7222" y="52500"/>
                      <a:pt x="8183" y="52500"/>
                    </a:cubicBezTo>
                    <a:cubicBezTo>
                      <a:pt x="12700" y="52500"/>
                      <a:pt x="16361" y="47466"/>
                      <a:pt x="16361" y="41250"/>
                    </a:cubicBezTo>
                    <a:cubicBezTo>
                      <a:pt x="16361" y="39927"/>
                      <a:pt x="16166" y="38677"/>
                      <a:pt x="15861" y="37500"/>
                    </a:cubicBezTo>
                    <a:lnTo>
                      <a:pt x="104138" y="37500"/>
                    </a:lnTo>
                    <a:cubicBezTo>
                      <a:pt x="103833" y="38677"/>
                      <a:pt x="103638" y="39927"/>
                      <a:pt x="103638" y="41250"/>
                    </a:cubicBezTo>
                    <a:cubicBezTo>
                      <a:pt x="103638" y="47466"/>
                      <a:pt x="107300" y="52500"/>
                      <a:pt x="111816" y="52500"/>
                    </a:cubicBezTo>
                    <a:cubicBezTo>
                      <a:pt x="112777" y="52500"/>
                      <a:pt x="113688" y="52233"/>
                      <a:pt x="114544" y="51811"/>
                    </a:cubicBezTo>
                    <a:cubicBezTo>
                      <a:pt x="114544" y="51811"/>
                      <a:pt x="114544" y="98188"/>
                      <a:pt x="114544" y="98188"/>
                    </a:cubicBezTo>
                    <a:close/>
                    <a:moveTo>
                      <a:pt x="111816" y="112500"/>
                    </a:moveTo>
                    <a:cubicBezTo>
                      <a:pt x="110311" y="112500"/>
                      <a:pt x="109088" y="110822"/>
                      <a:pt x="109088" y="108750"/>
                    </a:cubicBezTo>
                    <a:cubicBezTo>
                      <a:pt x="109088" y="106683"/>
                      <a:pt x="110311" y="105000"/>
                      <a:pt x="111816" y="105000"/>
                    </a:cubicBezTo>
                    <a:cubicBezTo>
                      <a:pt x="113327" y="105000"/>
                      <a:pt x="114544" y="106683"/>
                      <a:pt x="114544" y="108750"/>
                    </a:cubicBezTo>
                    <a:cubicBezTo>
                      <a:pt x="114544" y="110822"/>
                      <a:pt x="113327" y="112500"/>
                      <a:pt x="111816" y="112500"/>
                    </a:cubicBezTo>
                    <a:moveTo>
                      <a:pt x="8183" y="112500"/>
                    </a:moveTo>
                    <a:cubicBezTo>
                      <a:pt x="6672" y="112500"/>
                      <a:pt x="5455" y="110822"/>
                      <a:pt x="5455" y="108750"/>
                    </a:cubicBezTo>
                    <a:cubicBezTo>
                      <a:pt x="5455" y="106683"/>
                      <a:pt x="6672" y="105000"/>
                      <a:pt x="8183" y="105000"/>
                    </a:cubicBezTo>
                    <a:cubicBezTo>
                      <a:pt x="9688" y="105000"/>
                      <a:pt x="10911" y="106683"/>
                      <a:pt x="10911" y="108750"/>
                    </a:cubicBezTo>
                    <a:cubicBezTo>
                      <a:pt x="10911" y="110822"/>
                      <a:pt x="9688" y="112500"/>
                      <a:pt x="8183" y="112500"/>
                    </a:cubicBezTo>
                    <a:moveTo>
                      <a:pt x="8183" y="37500"/>
                    </a:moveTo>
                    <a:cubicBezTo>
                      <a:pt x="9688" y="37500"/>
                      <a:pt x="10911" y="39177"/>
                      <a:pt x="10911" y="41250"/>
                    </a:cubicBezTo>
                    <a:cubicBezTo>
                      <a:pt x="10911" y="43322"/>
                      <a:pt x="9688" y="45000"/>
                      <a:pt x="8183" y="45000"/>
                    </a:cubicBezTo>
                    <a:cubicBezTo>
                      <a:pt x="6672" y="45000"/>
                      <a:pt x="5455" y="43322"/>
                      <a:pt x="5455" y="41250"/>
                    </a:cubicBezTo>
                    <a:cubicBezTo>
                      <a:pt x="5455" y="39177"/>
                      <a:pt x="6672" y="37500"/>
                      <a:pt x="8183" y="37500"/>
                    </a:cubicBezTo>
                    <a:moveTo>
                      <a:pt x="114544" y="30000"/>
                    </a:moveTo>
                    <a:lnTo>
                      <a:pt x="5455" y="30000"/>
                    </a:lnTo>
                    <a:cubicBezTo>
                      <a:pt x="2444" y="30000"/>
                      <a:pt x="0" y="33355"/>
                      <a:pt x="0" y="37500"/>
                    </a:cubicBezTo>
                    <a:lnTo>
                      <a:pt x="0" y="112500"/>
                    </a:lnTo>
                    <a:cubicBezTo>
                      <a:pt x="0" y="116644"/>
                      <a:pt x="2444" y="120000"/>
                      <a:pt x="5455" y="120000"/>
                    </a:cubicBezTo>
                    <a:lnTo>
                      <a:pt x="114544" y="120000"/>
                    </a:lnTo>
                    <a:cubicBezTo>
                      <a:pt x="117555" y="120000"/>
                      <a:pt x="120000" y="116644"/>
                      <a:pt x="120000" y="112500"/>
                    </a:cubicBezTo>
                    <a:lnTo>
                      <a:pt x="120000" y="37500"/>
                    </a:lnTo>
                    <a:cubicBezTo>
                      <a:pt x="120000" y="33355"/>
                      <a:pt x="117555" y="30000"/>
                      <a:pt x="114544" y="30000"/>
                    </a:cubicBezTo>
                    <a:moveTo>
                      <a:pt x="13638" y="22500"/>
                    </a:moveTo>
                    <a:lnTo>
                      <a:pt x="106361" y="22500"/>
                    </a:lnTo>
                    <a:cubicBezTo>
                      <a:pt x="107872" y="22500"/>
                      <a:pt x="109088" y="20822"/>
                      <a:pt x="109088" y="18755"/>
                    </a:cubicBezTo>
                    <a:cubicBezTo>
                      <a:pt x="109088" y="16677"/>
                      <a:pt x="107872" y="15000"/>
                      <a:pt x="106361" y="15000"/>
                    </a:cubicBezTo>
                    <a:lnTo>
                      <a:pt x="13638" y="15000"/>
                    </a:lnTo>
                    <a:cubicBezTo>
                      <a:pt x="12127" y="15000"/>
                      <a:pt x="10911" y="16677"/>
                      <a:pt x="10911" y="18755"/>
                    </a:cubicBezTo>
                    <a:cubicBezTo>
                      <a:pt x="10911" y="20822"/>
                      <a:pt x="12127" y="22500"/>
                      <a:pt x="13638" y="22500"/>
                    </a:cubicBezTo>
                    <a:moveTo>
                      <a:pt x="24544" y="7500"/>
                    </a:moveTo>
                    <a:lnTo>
                      <a:pt x="95455" y="7500"/>
                    </a:lnTo>
                    <a:cubicBezTo>
                      <a:pt x="96961" y="7500"/>
                      <a:pt x="98183" y="5822"/>
                      <a:pt x="98183" y="3750"/>
                    </a:cubicBezTo>
                    <a:cubicBezTo>
                      <a:pt x="98183" y="1677"/>
                      <a:pt x="96961" y="0"/>
                      <a:pt x="95455" y="0"/>
                    </a:cubicBezTo>
                    <a:lnTo>
                      <a:pt x="24544" y="0"/>
                    </a:lnTo>
                    <a:cubicBezTo>
                      <a:pt x="23038" y="0"/>
                      <a:pt x="21816" y="1677"/>
                      <a:pt x="21816" y="3750"/>
                    </a:cubicBezTo>
                    <a:cubicBezTo>
                      <a:pt x="21816" y="5822"/>
                      <a:pt x="23038" y="7500"/>
                      <a:pt x="24544" y="7500"/>
                    </a:cubicBezTo>
                    <a:moveTo>
                      <a:pt x="30000" y="45000"/>
                    </a:moveTo>
                    <a:lnTo>
                      <a:pt x="24544" y="45000"/>
                    </a:lnTo>
                    <a:cubicBezTo>
                      <a:pt x="23038" y="45000"/>
                      <a:pt x="21816" y="46683"/>
                      <a:pt x="21816" y="48750"/>
                    </a:cubicBezTo>
                    <a:cubicBezTo>
                      <a:pt x="21816" y="50822"/>
                      <a:pt x="23038" y="52500"/>
                      <a:pt x="24544" y="52500"/>
                    </a:cubicBezTo>
                    <a:lnTo>
                      <a:pt x="30000" y="52500"/>
                    </a:lnTo>
                    <a:cubicBezTo>
                      <a:pt x="31505" y="52500"/>
                      <a:pt x="32727" y="50822"/>
                      <a:pt x="32727" y="48750"/>
                    </a:cubicBezTo>
                    <a:cubicBezTo>
                      <a:pt x="32727" y="46683"/>
                      <a:pt x="31505" y="45000"/>
                      <a:pt x="30000" y="45000"/>
                    </a:cubicBezTo>
                  </a:path>
                </a:pathLst>
              </a:custGeom>
              <a:solidFill>
                <a:srgbClr val="1A9871"/>
              </a:solidFill>
              <a:ln>
                <a:noFill/>
              </a:ln>
            </p:spPr>
            <p:txBody>
              <a:bodyPr lIns="6714" tIns="6714" rIns="6714" bIns="6714" anchor="ctr" anchorCtr="0">
                <a:noAutofit/>
              </a:bodyPr>
              <a:lstStyle/>
              <a:p>
                <a:endParaRPr sz="1127" b="1">
                  <a:solidFill>
                    <a:schemeClr val="dk1"/>
                  </a:solidFill>
                  <a:latin typeface="Tahoma" panose="020B0604030504040204" pitchFamily="34" charset="0"/>
                  <a:ea typeface="Tahoma" panose="020B0604030504040204" pitchFamily="34" charset="0"/>
                  <a:cs typeface="Tahoma" panose="020B0604030504040204" pitchFamily="34" charset="0"/>
                  <a:sym typeface="Lato"/>
                </a:endParaRPr>
              </a:p>
            </p:txBody>
          </p:sp>
          <p:sp>
            <p:nvSpPr>
              <p:cNvPr id="81" name="TextBox 80">
                <a:extLst>
                  <a:ext uri="{FF2B5EF4-FFF2-40B4-BE49-F238E27FC236}">
                    <a16:creationId xmlns="" xmlns:a16="http://schemas.microsoft.com/office/drawing/2014/main" id="{809E09C3-8F30-4AAD-BBF0-405D8FED45B3}"/>
                  </a:ext>
                </a:extLst>
              </p:cNvPr>
              <p:cNvSpPr txBox="1"/>
              <p:nvPr/>
            </p:nvSpPr>
            <p:spPr>
              <a:xfrm>
                <a:off x="9089341" y="2000156"/>
                <a:ext cx="1286752" cy="753656"/>
              </a:xfrm>
              <a:prstGeom prst="rect">
                <a:avLst/>
              </a:prstGeom>
              <a:noFill/>
            </p:spPr>
            <p:txBody>
              <a:bodyPr wrap="square" rtlCol="0">
                <a:spAutoFit/>
              </a:bodyPr>
              <a:lstStyle/>
              <a:p>
                <a:pPr algn="ctr"/>
                <a:r>
                  <a:rPr lang="es-ES" sz="1127" b="1">
                    <a:solidFill>
                      <a:srgbClr val="1A9871"/>
                    </a:solidFill>
                    <a:latin typeface="Tahoma" panose="020B0604030504040204" pitchFamily="34" charset="0"/>
                    <a:ea typeface="Tahoma" panose="020B0604030504040204" pitchFamily="34" charset="0"/>
                    <a:cs typeface="Tahoma" panose="020B0604030504040204" pitchFamily="34" charset="0"/>
                  </a:rPr>
                  <a:t>Gaji</a:t>
                </a:r>
              </a:p>
            </p:txBody>
          </p:sp>
        </p:grpSp>
      </p:grpSp>
      <p:grpSp>
        <p:nvGrpSpPr>
          <p:cNvPr id="17" name="Group 16"/>
          <p:cNvGrpSpPr/>
          <p:nvPr/>
        </p:nvGrpSpPr>
        <p:grpSpPr>
          <a:xfrm>
            <a:off x="278176" y="2177815"/>
            <a:ext cx="8579734" cy="1743414"/>
            <a:chOff x="445080" y="3484505"/>
            <a:chExt cx="13727575" cy="2789462"/>
          </a:xfrm>
        </p:grpSpPr>
        <p:grpSp>
          <p:nvGrpSpPr>
            <p:cNvPr id="6" name="Group 5">
              <a:extLst>
                <a:ext uri="{FF2B5EF4-FFF2-40B4-BE49-F238E27FC236}">
                  <a16:creationId xmlns="" xmlns:a16="http://schemas.microsoft.com/office/drawing/2014/main" id="{8C203F13-0285-4C8B-B1B3-43A228F87C7C}"/>
                </a:ext>
              </a:extLst>
            </p:cNvPr>
            <p:cNvGrpSpPr/>
            <p:nvPr/>
          </p:nvGrpSpPr>
          <p:grpSpPr>
            <a:xfrm>
              <a:off x="445080" y="3524611"/>
              <a:ext cx="6689743" cy="2749356"/>
              <a:chOff x="1195753" y="2178115"/>
              <a:chExt cx="8308305" cy="4966425"/>
            </a:xfrm>
          </p:grpSpPr>
          <p:sp>
            <p:nvSpPr>
              <p:cNvPr id="35" name="Rounded Rectangle 34"/>
              <p:cNvSpPr/>
              <p:nvPr/>
            </p:nvSpPr>
            <p:spPr>
              <a:xfrm>
                <a:off x="1195753" y="2178115"/>
                <a:ext cx="8308305" cy="4849685"/>
              </a:xfrm>
              <a:prstGeom prst="roundRect">
                <a:avLst>
                  <a:gd name="adj" fmla="val 6562"/>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39">
                  <a:latin typeface="Tahoma" panose="020B0604030504040204" pitchFamily="34" charset="0"/>
                  <a:ea typeface="Tahoma" panose="020B0604030504040204" pitchFamily="34" charset="0"/>
                  <a:cs typeface="Tahoma" panose="020B0604030504040204" pitchFamily="34" charset="0"/>
                </a:endParaRPr>
              </a:p>
            </p:txBody>
          </p:sp>
          <p:sp>
            <p:nvSpPr>
              <p:cNvPr id="56" name="TextBox 55">
                <a:extLst>
                  <a:ext uri="{FF2B5EF4-FFF2-40B4-BE49-F238E27FC236}">
                    <a16:creationId xmlns="" xmlns:a16="http://schemas.microsoft.com/office/drawing/2014/main" id="{8C4B27B4-0598-4B7F-9ED1-57558128980C}"/>
                  </a:ext>
                </a:extLst>
              </p:cNvPr>
              <p:cNvSpPr txBox="1"/>
              <p:nvPr/>
            </p:nvSpPr>
            <p:spPr>
              <a:xfrm>
                <a:off x="1463058" y="2429947"/>
                <a:ext cx="7256088" cy="4714593"/>
              </a:xfrm>
              <a:prstGeom prst="rect">
                <a:avLst/>
              </a:prstGeom>
              <a:noFill/>
            </p:spPr>
            <p:txBody>
              <a:bodyPr wrap="square" rtlCol="0">
                <a:spAutoFit/>
              </a:bodyPr>
              <a:lstStyle/>
              <a:p>
                <a:pPr marL="161249" indent="-161249">
                  <a:buFont typeface="+mj-lt"/>
                  <a:buAutoNum type="arabicPeriod"/>
                </a:pPr>
                <a:r>
                  <a:rPr lang="en-US" sz="1000" dirty="0" err="1">
                    <a:solidFill>
                      <a:schemeClr val="bg1"/>
                    </a:solidFill>
                    <a:latin typeface="Tahoma" panose="020B0604030504040204" pitchFamily="34" charset="0"/>
                    <a:ea typeface="Tahoma" panose="020B0604030504040204" pitchFamily="34" charset="0"/>
                    <a:cs typeface="Tahoma" panose="020B0604030504040204" pitchFamily="34" charset="0"/>
                  </a:rPr>
                  <a:t>Tunjangan</a:t>
                </a:r>
                <a:r>
                  <a:rPr lang="en-US" sz="1000" dirty="0">
                    <a:solidFill>
                      <a:schemeClr val="bg1"/>
                    </a:solidFill>
                    <a:latin typeface="Tahoma" panose="020B0604030504040204" pitchFamily="34" charset="0"/>
                    <a:ea typeface="Tahoma" panose="020B0604030504040204" pitchFamily="34" charset="0"/>
                    <a:cs typeface="Tahoma" panose="020B0604030504040204" pitchFamily="34" charset="0"/>
                  </a:rPr>
                  <a:t> </a:t>
                </a:r>
                <a:r>
                  <a:rPr lang="en-US" sz="1000" dirty="0" err="1">
                    <a:solidFill>
                      <a:schemeClr val="bg1"/>
                    </a:solidFill>
                    <a:latin typeface="Tahoma" panose="020B0604030504040204" pitchFamily="34" charset="0"/>
                    <a:ea typeface="Tahoma" panose="020B0604030504040204" pitchFamily="34" charset="0"/>
                    <a:cs typeface="Tahoma" panose="020B0604030504040204" pitchFamily="34" charset="0"/>
                  </a:rPr>
                  <a:t>Jabatan</a:t>
                </a:r>
                <a:endParaRPr lang="en-US" sz="1000" dirty="0">
                  <a:solidFill>
                    <a:schemeClr val="bg1"/>
                  </a:solidFill>
                  <a:latin typeface="Tahoma" panose="020B0604030504040204" pitchFamily="34" charset="0"/>
                  <a:ea typeface="Tahoma" panose="020B0604030504040204" pitchFamily="34" charset="0"/>
                  <a:cs typeface="Tahoma" panose="020B0604030504040204" pitchFamily="34" charset="0"/>
                </a:endParaRPr>
              </a:p>
              <a:p>
                <a:pPr marL="322498" indent="-140533">
                  <a:buFont typeface="+mj-lt"/>
                  <a:buAutoNum type="alphaLcPeriod"/>
                </a:pPr>
                <a:r>
                  <a:rPr lang="en-US" sz="1000" dirty="0" err="1">
                    <a:solidFill>
                      <a:schemeClr val="bg1"/>
                    </a:solidFill>
                    <a:latin typeface="Tahoma" panose="020B0604030504040204" pitchFamily="34" charset="0"/>
                    <a:ea typeface="Tahoma" panose="020B0604030504040204" pitchFamily="34" charset="0"/>
                    <a:cs typeface="Tahoma" panose="020B0604030504040204" pitchFamily="34" charset="0"/>
                  </a:rPr>
                  <a:t>Tunj</a:t>
                </a:r>
                <a:r>
                  <a:rPr lang="en-US" sz="1000" dirty="0">
                    <a:solidFill>
                      <a:schemeClr val="bg1"/>
                    </a:solidFill>
                    <a:latin typeface="Tahoma" panose="020B0604030504040204" pitchFamily="34" charset="0"/>
                    <a:ea typeface="Tahoma" panose="020B0604030504040204" pitchFamily="34" charset="0"/>
                    <a:cs typeface="Tahoma" panose="020B0604030504040204" pitchFamily="34" charset="0"/>
                  </a:rPr>
                  <a:t>. Jab. </a:t>
                </a:r>
                <a:r>
                  <a:rPr lang="en-US" sz="1000" dirty="0" err="1">
                    <a:solidFill>
                      <a:schemeClr val="bg1"/>
                    </a:solidFill>
                    <a:latin typeface="Tahoma" panose="020B0604030504040204" pitchFamily="34" charset="0"/>
                    <a:ea typeface="Tahoma" panose="020B0604030504040204" pitchFamily="34" charset="0"/>
                    <a:cs typeface="Tahoma" panose="020B0604030504040204" pitchFamily="34" charset="0"/>
                  </a:rPr>
                  <a:t>Umum</a:t>
                </a:r>
                <a:r>
                  <a:rPr lang="en-US" sz="1000" dirty="0">
                    <a:solidFill>
                      <a:schemeClr val="bg1"/>
                    </a:solidFill>
                    <a:latin typeface="Tahoma" panose="020B0604030504040204" pitchFamily="34" charset="0"/>
                    <a:ea typeface="Tahoma" panose="020B0604030504040204" pitchFamily="34" charset="0"/>
                    <a:cs typeface="Tahoma" panose="020B0604030504040204" pitchFamily="34" charset="0"/>
                  </a:rPr>
                  <a:t> </a:t>
                </a:r>
                <a:r>
                  <a:rPr lang="en-US" sz="1000" dirty="0">
                    <a:solidFill>
                      <a:srgbClr val="FFFF00"/>
                    </a:solidFill>
                    <a:latin typeface="Tahoma" panose="020B0604030504040204" pitchFamily="34" charset="0"/>
                    <a:ea typeface="Tahoma" panose="020B0604030504040204" pitchFamily="34" charset="0"/>
                    <a:cs typeface="Tahoma" panose="020B0604030504040204" pitchFamily="34" charset="0"/>
                  </a:rPr>
                  <a:t>max. 13% </a:t>
                </a:r>
                <a:r>
                  <a:rPr lang="en-US" sz="1000" dirty="0" err="1">
                    <a:solidFill>
                      <a:srgbClr val="FFFF00"/>
                    </a:solidFill>
                    <a:latin typeface="Tahoma" panose="020B0604030504040204" pitchFamily="34" charset="0"/>
                    <a:ea typeface="Tahoma" panose="020B0604030504040204" pitchFamily="34" charset="0"/>
                    <a:cs typeface="Tahoma" panose="020B0604030504040204" pitchFamily="34" charset="0"/>
                  </a:rPr>
                  <a:t>Gaji</a:t>
                </a:r>
                <a:r>
                  <a:rPr lang="en-US" sz="1000" dirty="0">
                    <a:solidFill>
                      <a:srgbClr val="FFFF00"/>
                    </a:solidFill>
                    <a:latin typeface="Tahoma" panose="020B0604030504040204" pitchFamily="34" charset="0"/>
                    <a:ea typeface="Tahoma" panose="020B0604030504040204" pitchFamily="34" charset="0"/>
                    <a:cs typeface="Tahoma" panose="020B0604030504040204" pitchFamily="34" charset="0"/>
                  </a:rPr>
                  <a:t> </a:t>
                </a:r>
                <a:r>
                  <a:rPr lang="en-US" sz="1000" dirty="0" err="1">
                    <a:solidFill>
                      <a:srgbClr val="FFFF00"/>
                    </a:solidFill>
                    <a:latin typeface="Tahoma" panose="020B0604030504040204" pitchFamily="34" charset="0"/>
                    <a:ea typeface="Tahoma" panose="020B0604030504040204" pitchFamily="34" charset="0"/>
                    <a:cs typeface="Tahoma" panose="020B0604030504040204" pitchFamily="34" charset="0"/>
                  </a:rPr>
                  <a:t>Pokok</a:t>
                </a:r>
                <a:endParaRPr lang="en-US" sz="1000" dirty="0">
                  <a:solidFill>
                    <a:srgbClr val="FFFF00"/>
                  </a:solidFill>
                  <a:latin typeface="Tahoma" panose="020B0604030504040204" pitchFamily="34" charset="0"/>
                  <a:ea typeface="Tahoma" panose="020B0604030504040204" pitchFamily="34" charset="0"/>
                  <a:cs typeface="Tahoma" panose="020B0604030504040204" pitchFamily="34" charset="0"/>
                </a:endParaRPr>
              </a:p>
              <a:p>
                <a:pPr marL="322498" indent="-140533">
                  <a:buFont typeface="+mj-lt"/>
                  <a:buAutoNum type="alphaLcPeriod"/>
                </a:pPr>
                <a:r>
                  <a:rPr lang="en-US" sz="1000" dirty="0" err="1">
                    <a:solidFill>
                      <a:schemeClr val="bg1"/>
                    </a:solidFill>
                    <a:latin typeface="Tahoma" panose="020B0604030504040204" pitchFamily="34" charset="0"/>
                    <a:ea typeface="Tahoma" panose="020B0604030504040204" pitchFamily="34" charset="0"/>
                    <a:cs typeface="Tahoma" panose="020B0604030504040204" pitchFamily="34" charset="0"/>
                  </a:rPr>
                  <a:t>Tunj</a:t>
                </a:r>
                <a:r>
                  <a:rPr lang="en-US" sz="1000" dirty="0">
                    <a:solidFill>
                      <a:schemeClr val="bg1"/>
                    </a:solidFill>
                    <a:latin typeface="Tahoma" panose="020B0604030504040204" pitchFamily="34" charset="0"/>
                    <a:ea typeface="Tahoma" panose="020B0604030504040204" pitchFamily="34" charset="0"/>
                    <a:cs typeface="Tahoma" panose="020B0604030504040204" pitchFamily="34" charset="0"/>
                  </a:rPr>
                  <a:t>. Jab. </a:t>
                </a:r>
                <a:r>
                  <a:rPr lang="en-US" sz="1000" dirty="0" err="1">
                    <a:solidFill>
                      <a:schemeClr val="bg1"/>
                    </a:solidFill>
                    <a:latin typeface="Tahoma" panose="020B0604030504040204" pitchFamily="34" charset="0"/>
                    <a:ea typeface="Tahoma" panose="020B0604030504040204" pitchFamily="34" charset="0"/>
                    <a:cs typeface="Tahoma" panose="020B0604030504040204" pitchFamily="34" charset="0"/>
                  </a:rPr>
                  <a:t>Fungsional</a:t>
                </a:r>
                <a:r>
                  <a:rPr lang="en-US" sz="1000" dirty="0">
                    <a:solidFill>
                      <a:schemeClr val="bg1"/>
                    </a:solidFill>
                    <a:latin typeface="Tahoma" panose="020B0604030504040204" pitchFamily="34" charset="0"/>
                    <a:ea typeface="Tahoma" panose="020B0604030504040204" pitchFamily="34" charset="0"/>
                    <a:cs typeface="Tahoma" panose="020B0604030504040204" pitchFamily="34" charset="0"/>
                  </a:rPr>
                  <a:t> </a:t>
                </a:r>
                <a:r>
                  <a:rPr lang="en-US" sz="1000" dirty="0">
                    <a:solidFill>
                      <a:srgbClr val="FFFF00"/>
                    </a:solidFill>
                    <a:latin typeface="Tahoma" panose="020B0604030504040204" pitchFamily="34" charset="0"/>
                    <a:ea typeface="Tahoma" panose="020B0604030504040204" pitchFamily="34" charset="0"/>
                    <a:cs typeface="Tahoma" panose="020B0604030504040204" pitchFamily="34" charset="0"/>
                  </a:rPr>
                  <a:t>max. 178% </a:t>
                </a:r>
                <a:r>
                  <a:rPr lang="en-US" sz="1000" dirty="0" err="1">
                    <a:solidFill>
                      <a:srgbClr val="FFFF00"/>
                    </a:solidFill>
                    <a:latin typeface="Tahoma" panose="020B0604030504040204" pitchFamily="34" charset="0"/>
                    <a:ea typeface="Tahoma" panose="020B0604030504040204" pitchFamily="34" charset="0"/>
                    <a:cs typeface="Tahoma" panose="020B0604030504040204" pitchFamily="34" charset="0"/>
                  </a:rPr>
                  <a:t>Gaji</a:t>
                </a:r>
                <a:r>
                  <a:rPr lang="en-US" sz="1000" dirty="0">
                    <a:solidFill>
                      <a:srgbClr val="FFFF00"/>
                    </a:solidFill>
                    <a:latin typeface="Tahoma" panose="020B0604030504040204" pitchFamily="34" charset="0"/>
                    <a:ea typeface="Tahoma" panose="020B0604030504040204" pitchFamily="34" charset="0"/>
                    <a:cs typeface="Tahoma" panose="020B0604030504040204" pitchFamily="34" charset="0"/>
                  </a:rPr>
                  <a:t> </a:t>
                </a:r>
                <a:r>
                  <a:rPr lang="en-US" sz="1000" dirty="0" err="1">
                    <a:solidFill>
                      <a:srgbClr val="FFFF00"/>
                    </a:solidFill>
                    <a:latin typeface="Tahoma" panose="020B0604030504040204" pitchFamily="34" charset="0"/>
                    <a:ea typeface="Tahoma" panose="020B0604030504040204" pitchFamily="34" charset="0"/>
                    <a:cs typeface="Tahoma" panose="020B0604030504040204" pitchFamily="34" charset="0"/>
                  </a:rPr>
                  <a:t>Pokok</a:t>
                </a:r>
                <a:endParaRPr lang="en-US" sz="1000" dirty="0">
                  <a:solidFill>
                    <a:srgbClr val="FFFF00"/>
                  </a:solidFill>
                  <a:latin typeface="Tahoma" panose="020B0604030504040204" pitchFamily="34" charset="0"/>
                  <a:ea typeface="Tahoma" panose="020B0604030504040204" pitchFamily="34" charset="0"/>
                  <a:cs typeface="Tahoma" panose="020B0604030504040204" pitchFamily="34" charset="0"/>
                </a:endParaRPr>
              </a:p>
              <a:p>
                <a:pPr marL="322498" indent="-140533">
                  <a:buFont typeface="+mj-lt"/>
                  <a:buAutoNum type="alphaLcPeriod"/>
                </a:pPr>
                <a:r>
                  <a:rPr lang="en-US" sz="1000" dirty="0" err="1">
                    <a:solidFill>
                      <a:schemeClr val="bg1"/>
                    </a:solidFill>
                    <a:latin typeface="Tahoma" panose="020B0604030504040204" pitchFamily="34" charset="0"/>
                    <a:ea typeface="Tahoma" panose="020B0604030504040204" pitchFamily="34" charset="0"/>
                    <a:cs typeface="Tahoma" panose="020B0604030504040204" pitchFamily="34" charset="0"/>
                  </a:rPr>
                  <a:t>Tunj</a:t>
                </a:r>
                <a:r>
                  <a:rPr lang="en-US" sz="1000" dirty="0">
                    <a:solidFill>
                      <a:schemeClr val="bg1"/>
                    </a:solidFill>
                    <a:latin typeface="Tahoma" panose="020B0604030504040204" pitchFamily="34" charset="0"/>
                    <a:ea typeface="Tahoma" panose="020B0604030504040204" pitchFamily="34" charset="0"/>
                    <a:cs typeface="Tahoma" panose="020B0604030504040204" pitchFamily="34" charset="0"/>
                  </a:rPr>
                  <a:t>. Jab. </a:t>
                </a:r>
                <a:r>
                  <a:rPr lang="en-US" sz="1000" dirty="0" err="1">
                    <a:solidFill>
                      <a:schemeClr val="bg1"/>
                    </a:solidFill>
                    <a:latin typeface="Tahoma" panose="020B0604030504040204" pitchFamily="34" charset="0"/>
                    <a:ea typeface="Tahoma" panose="020B0604030504040204" pitchFamily="34" charset="0"/>
                    <a:cs typeface="Tahoma" panose="020B0604030504040204" pitchFamily="34" charset="0"/>
                  </a:rPr>
                  <a:t>Struktural</a:t>
                </a:r>
                <a:r>
                  <a:rPr lang="en-US" sz="1000" dirty="0">
                    <a:solidFill>
                      <a:schemeClr val="bg1"/>
                    </a:solidFill>
                    <a:latin typeface="Tahoma" panose="020B0604030504040204" pitchFamily="34" charset="0"/>
                    <a:ea typeface="Tahoma" panose="020B0604030504040204" pitchFamily="34" charset="0"/>
                    <a:cs typeface="Tahoma" panose="020B0604030504040204" pitchFamily="34" charset="0"/>
                  </a:rPr>
                  <a:t> </a:t>
                </a:r>
                <a:r>
                  <a:rPr lang="en-US" sz="1000" dirty="0">
                    <a:solidFill>
                      <a:srgbClr val="FFFF00"/>
                    </a:solidFill>
                    <a:latin typeface="Tahoma" panose="020B0604030504040204" pitchFamily="34" charset="0"/>
                    <a:ea typeface="Tahoma" panose="020B0604030504040204" pitchFamily="34" charset="0"/>
                    <a:cs typeface="Tahoma" panose="020B0604030504040204" pitchFamily="34" charset="0"/>
                  </a:rPr>
                  <a:t>max. 98% </a:t>
                </a:r>
                <a:r>
                  <a:rPr lang="en-US" sz="1000" dirty="0" err="1">
                    <a:solidFill>
                      <a:srgbClr val="FFFF00"/>
                    </a:solidFill>
                    <a:latin typeface="Tahoma" panose="020B0604030504040204" pitchFamily="34" charset="0"/>
                    <a:ea typeface="Tahoma" panose="020B0604030504040204" pitchFamily="34" charset="0"/>
                    <a:cs typeface="Tahoma" panose="020B0604030504040204" pitchFamily="34" charset="0"/>
                  </a:rPr>
                  <a:t>Gaji</a:t>
                </a:r>
                <a:r>
                  <a:rPr lang="en-US" sz="1000" dirty="0">
                    <a:solidFill>
                      <a:srgbClr val="FFFF00"/>
                    </a:solidFill>
                    <a:latin typeface="Tahoma" panose="020B0604030504040204" pitchFamily="34" charset="0"/>
                    <a:ea typeface="Tahoma" panose="020B0604030504040204" pitchFamily="34" charset="0"/>
                    <a:cs typeface="Tahoma" panose="020B0604030504040204" pitchFamily="34" charset="0"/>
                  </a:rPr>
                  <a:t> </a:t>
                </a:r>
                <a:r>
                  <a:rPr lang="en-US" sz="1000" dirty="0" err="1">
                    <a:solidFill>
                      <a:srgbClr val="FFFF00"/>
                    </a:solidFill>
                    <a:latin typeface="Tahoma" panose="020B0604030504040204" pitchFamily="34" charset="0"/>
                    <a:ea typeface="Tahoma" panose="020B0604030504040204" pitchFamily="34" charset="0"/>
                    <a:cs typeface="Tahoma" panose="020B0604030504040204" pitchFamily="34" charset="0"/>
                  </a:rPr>
                  <a:t>Pokok</a:t>
                </a:r>
                <a:endParaRPr lang="en-US" sz="1000" dirty="0">
                  <a:solidFill>
                    <a:srgbClr val="FFFF00"/>
                  </a:solidFill>
                  <a:latin typeface="Tahoma" panose="020B0604030504040204" pitchFamily="34" charset="0"/>
                  <a:ea typeface="Tahoma" panose="020B0604030504040204" pitchFamily="34" charset="0"/>
                  <a:cs typeface="Tahoma" panose="020B0604030504040204" pitchFamily="34" charset="0"/>
                </a:endParaRPr>
              </a:p>
              <a:p>
                <a:pPr marL="161249" indent="-161249">
                  <a:buFont typeface="+mj-lt"/>
                  <a:buAutoNum type="arabicPeriod" startAt="2"/>
                </a:pPr>
                <a:r>
                  <a:rPr lang="en-US" sz="1000" dirty="0" err="1">
                    <a:solidFill>
                      <a:schemeClr val="bg1"/>
                    </a:solidFill>
                    <a:latin typeface="Tahoma" panose="020B0604030504040204" pitchFamily="34" charset="0"/>
                    <a:ea typeface="Tahoma" panose="020B0604030504040204" pitchFamily="34" charset="0"/>
                    <a:cs typeface="Tahoma" panose="020B0604030504040204" pitchFamily="34" charset="0"/>
                  </a:rPr>
                  <a:t>Tunj</a:t>
                </a:r>
                <a:r>
                  <a:rPr lang="en-US" sz="1000" dirty="0">
                    <a:solidFill>
                      <a:schemeClr val="bg1"/>
                    </a:solidFill>
                    <a:latin typeface="Tahoma" panose="020B0604030504040204" pitchFamily="34" charset="0"/>
                    <a:ea typeface="Tahoma" panose="020B0604030504040204" pitchFamily="34" charset="0"/>
                    <a:cs typeface="Tahoma" panose="020B0604030504040204" pitchFamily="34" charset="0"/>
                  </a:rPr>
                  <a:t>. </a:t>
                </a:r>
                <a:r>
                  <a:rPr lang="en-US" sz="1000" dirty="0" err="1">
                    <a:solidFill>
                      <a:schemeClr val="bg1"/>
                    </a:solidFill>
                    <a:latin typeface="Tahoma" panose="020B0604030504040204" pitchFamily="34" charset="0"/>
                    <a:ea typeface="Tahoma" panose="020B0604030504040204" pitchFamily="34" charset="0"/>
                    <a:cs typeface="Tahoma" panose="020B0604030504040204" pitchFamily="34" charset="0"/>
                  </a:rPr>
                  <a:t>lainnya</a:t>
                </a:r>
                <a:r>
                  <a:rPr lang="en-US" sz="1000" dirty="0">
                    <a:solidFill>
                      <a:schemeClr val="bg1"/>
                    </a:solidFill>
                    <a:latin typeface="Tahoma" panose="020B0604030504040204" pitchFamily="34" charset="0"/>
                    <a:ea typeface="Tahoma" panose="020B0604030504040204" pitchFamily="34" charset="0"/>
                    <a:cs typeface="Tahoma" panose="020B0604030504040204" pitchFamily="34" charset="0"/>
                  </a:rPr>
                  <a:t> (</a:t>
                </a:r>
                <a:r>
                  <a:rPr lang="en-US" sz="1000" dirty="0" err="1">
                    <a:solidFill>
                      <a:schemeClr val="bg1"/>
                    </a:solidFill>
                    <a:latin typeface="Tahoma" panose="020B0604030504040204" pitchFamily="34" charset="0"/>
                    <a:ea typeface="Tahoma" panose="020B0604030504040204" pitchFamily="34" charset="0"/>
                    <a:cs typeface="Tahoma" panose="020B0604030504040204" pitchFamily="34" charset="0"/>
                  </a:rPr>
                  <a:t>Risiko</a:t>
                </a:r>
                <a:r>
                  <a:rPr lang="en-US" sz="1000" dirty="0">
                    <a:solidFill>
                      <a:schemeClr val="bg1"/>
                    </a:solidFill>
                    <a:latin typeface="Tahoma" panose="020B0604030504040204" pitchFamily="34" charset="0"/>
                    <a:ea typeface="Tahoma" panose="020B0604030504040204" pitchFamily="34" charset="0"/>
                    <a:cs typeface="Tahoma" panose="020B0604030504040204" pitchFamily="34" charset="0"/>
                  </a:rPr>
                  <a:t>, Daerah </a:t>
                </a:r>
                <a:r>
                  <a:rPr lang="en-US" sz="1000" dirty="0" err="1">
                    <a:solidFill>
                      <a:schemeClr val="bg1"/>
                    </a:solidFill>
                    <a:latin typeface="Tahoma" panose="020B0604030504040204" pitchFamily="34" charset="0"/>
                    <a:ea typeface="Tahoma" panose="020B0604030504040204" pitchFamily="34" charset="0"/>
                    <a:cs typeface="Tahoma" panose="020B0604030504040204" pitchFamily="34" charset="0"/>
                  </a:rPr>
                  <a:t>Terdepan</a:t>
                </a:r>
                <a:r>
                  <a:rPr lang="en-US" sz="1000" dirty="0">
                    <a:solidFill>
                      <a:schemeClr val="bg1"/>
                    </a:solidFill>
                    <a:latin typeface="Tahoma" panose="020B0604030504040204" pitchFamily="34" charset="0"/>
                    <a:ea typeface="Tahoma" panose="020B0604030504040204" pitchFamily="34" charset="0"/>
                    <a:cs typeface="Tahoma" panose="020B0604030504040204" pitchFamily="34" charset="0"/>
                  </a:rPr>
                  <a:t>, </a:t>
                </a:r>
                <a:r>
                  <a:rPr lang="en-US" sz="1000" dirty="0" err="1">
                    <a:solidFill>
                      <a:schemeClr val="bg1"/>
                    </a:solidFill>
                    <a:latin typeface="Tahoma" panose="020B0604030504040204" pitchFamily="34" charset="0"/>
                    <a:ea typeface="Tahoma" panose="020B0604030504040204" pitchFamily="34" charset="0"/>
                    <a:cs typeface="Tahoma" panose="020B0604030504040204" pitchFamily="34" charset="0"/>
                  </a:rPr>
                  <a:t>dan</a:t>
                </a:r>
                <a:r>
                  <a:rPr lang="en-US" sz="1000" dirty="0">
                    <a:solidFill>
                      <a:schemeClr val="bg1"/>
                    </a:solidFill>
                    <a:latin typeface="Tahoma" panose="020B0604030504040204" pitchFamily="34" charset="0"/>
                    <a:ea typeface="Tahoma" panose="020B0604030504040204" pitchFamily="34" charset="0"/>
                    <a:cs typeface="Tahoma" panose="020B0604030504040204" pitchFamily="34" charset="0"/>
                  </a:rPr>
                  <a:t> </a:t>
                </a:r>
                <a:r>
                  <a:rPr lang="en-US" sz="1000" dirty="0" err="1">
                    <a:solidFill>
                      <a:schemeClr val="bg1"/>
                    </a:solidFill>
                    <a:latin typeface="Tahoma" panose="020B0604030504040204" pitchFamily="34" charset="0"/>
                    <a:ea typeface="Tahoma" panose="020B0604030504040204" pitchFamily="34" charset="0"/>
                    <a:cs typeface="Tahoma" panose="020B0604030504040204" pitchFamily="34" charset="0"/>
                  </a:rPr>
                  <a:t>Profesi</a:t>
                </a:r>
                <a:r>
                  <a:rPr lang="en-US" sz="1000" dirty="0">
                    <a:solidFill>
                      <a:schemeClr val="bg1"/>
                    </a:solidFill>
                    <a:latin typeface="Tahoma" panose="020B0604030504040204" pitchFamily="34" charset="0"/>
                    <a:ea typeface="Tahoma" panose="020B0604030504040204" pitchFamily="34" charset="0"/>
                    <a:cs typeface="Tahoma" panose="020B0604030504040204" pitchFamily="34" charset="0"/>
                  </a:rPr>
                  <a:t>) </a:t>
                </a:r>
                <a:r>
                  <a:rPr lang="en-US" sz="1000" dirty="0">
                    <a:solidFill>
                      <a:srgbClr val="FFFF00"/>
                    </a:solidFill>
                    <a:latin typeface="Tahoma" panose="020B0604030504040204" pitchFamily="34" charset="0"/>
                    <a:ea typeface="Tahoma" panose="020B0604030504040204" pitchFamily="34" charset="0"/>
                    <a:cs typeface="Tahoma" panose="020B0604030504040204" pitchFamily="34" charset="0"/>
                  </a:rPr>
                  <a:t>max. 100% </a:t>
                </a:r>
                <a:r>
                  <a:rPr lang="en-US" sz="1000" dirty="0" err="1">
                    <a:solidFill>
                      <a:srgbClr val="FFFF00"/>
                    </a:solidFill>
                    <a:latin typeface="Tahoma" panose="020B0604030504040204" pitchFamily="34" charset="0"/>
                    <a:ea typeface="Tahoma" panose="020B0604030504040204" pitchFamily="34" charset="0"/>
                    <a:cs typeface="Tahoma" panose="020B0604030504040204" pitchFamily="34" charset="0"/>
                  </a:rPr>
                  <a:t>Gaji</a:t>
                </a:r>
                <a:r>
                  <a:rPr lang="en-US" sz="1000" dirty="0">
                    <a:solidFill>
                      <a:srgbClr val="FFFF00"/>
                    </a:solidFill>
                    <a:latin typeface="Tahoma" panose="020B0604030504040204" pitchFamily="34" charset="0"/>
                    <a:ea typeface="Tahoma" panose="020B0604030504040204" pitchFamily="34" charset="0"/>
                    <a:cs typeface="Tahoma" panose="020B0604030504040204" pitchFamily="34" charset="0"/>
                  </a:rPr>
                  <a:t> </a:t>
                </a:r>
                <a:r>
                  <a:rPr lang="en-US" sz="1000" dirty="0" err="1">
                    <a:solidFill>
                      <a:srgbClr val="FFFF00"/>
                    </a:solidFill>
                    <a:latin typeface="Tahoma" panose="020B0604030504040204" pitchFamily="34" charset="0"/>
                    <a:ea typeface="Tahoma" panose="020B0604030504040204" pitchFamily="34" charset="0"/>
                    <a:cs typeface="Tahoma" panose="020B0604030504040204" pitchFamily="34" charset="0"/>
                  </a:rPr>
                  <a:t>Pokok</a:t>
                </a:r>
                <a:endParaRPr lang="en-US" sz="1000" dirty="0">
                  <a:solidFill>
                    <a:srgbClr val="FFFF00"/>
                  </a:solidFill>
                  <a:latin typeface="Tahoma" panose="020B0604030504040204" pitchFamily="34" charset="0"/>
                  <a:ea typeface="Tahoma" panose="020B0604030504040204" pitchFamily="34" charset="0"/>
                  <a:cs typeface="Tahoma" panose="020B0604030504040204" pitchFamily="34" charset="0"/>
                </a:endParaRPr>
              </a:p>
              <a:p>
                <a:pPr marL="161249" indent="-161249">
                  <a:buFont typeface="+mj-lt"/>
                  <a:buAutoNum type="arabicPeriod" startAt="2"/>
                </a:pPr>
                <a:r>
                  <a:rPr lang="en-US" sz="1000" dirty="0" err="1">
                    <a:solidFill>
                      <a:schemeClr val="bg1"/>
                    </a:solidFill>
                    <a:latin typeface="Tahoma" panose="020B0604030504040204" pitchFamily="34" charset="0"/>
                    <a:ea typeface="Tahoma" panose="020B0604030504040204" pitchFamily="34" charset="0"/>
                    <a:cs typeface="Tahoma" panose="020B0604030504040204" pitchFamily="34" charset="0"/>
                  </a:rPr>
                  <a:t>Tunj</a:t>
                </a:r>
                <a:r>
                  <a:rPr lang="en-US" sz="1000" dirty="0">
                    <a:solidFill>
                      <a:schemeClr val="bg1"/>
                    </a:solidFill>
                    <a:latin typeface="Tahoma" panose="020B0604030504040204" pitchFamily="34" charset="0"/>
                    <a:ea typeface="Tahoma" panose="020B0604030504040204" pitchFamily="34" charset="0"/>
                    <a:cs typeface="Tahoma" panose="020B0604030504040204" pitchFamily="34" charset="0"/>
                  </a:rPr>
                  <a:t>. </a:t>
                </a:r>
                <a:r>
                  <a:rPr lang="en-US" sz="1000" dirty="0" err="1">
                    <a:solidFill>
                      <a:schemeClr val="bg1"/>
                    </a:solidFill>
                    <a:latin typeface="Tahoma" panose="020B0604030504040204" pitchFamily="34" charset="0"/>
                    <a:ea typeface="Tahoma" panose="020B0604030504040204" pitchFamily="34" charset="0"/>
                    <a:cs typeface="Tahoma" panose="020B0604030504040204" pitchFamily="34" charset="0"/>
                  </a:rPr>
                  <a:t>Beras</a:t>
                </a:r>
                <a:r>
                  <a:rPr lang="en-US" sz="1000" dirty="0">
                    <a:solidFill>
                      <a:schemeClr val="bg1"/>
                    </a:solidFill>
                    <a:latin typeface="Tahoma" panose="020B0604030504040204" pitchFamily="34" charset="0"/>
                    <a:ea typeface="Tahoma" panose="020B0604030504040204" pitchFamily="34" charset="0"/>
                    <a:cs typeface="Tahoma" panose="020B0604030504040204" pitchFamily="34" charset="0"/>
                  </a:rPr>
                  <a:t> </a:t>
                </a:r>
                <a:r>
                  <a:rPr lang="en-US" sz="1000" dirty="0">
                    <a:solidFill>
                      <a:srgbClr val="FFFF00"/>
                    </a:solidFill>
                    <a:latin typeface="Tahoma" panose="020B0604030504040204" pitchFamily="34" charset="0"/>
                    <a:ea typeface="Tahoma" panose="020B0604030504040204" pitchFamily="34" charset="0"/>
                    <a:cs typeface="Tahoma" panose="020B0604030504040204" pitchFamily="34" charset="0"/>
                  </a:rPr>
                  <a:t>max. 1,4% </a:t>
                </a:r>
                <a:r>
                  <a:rPr lang="en-US" sz="1000" dirty="0" err="1">
                    <a:solidFill>
                      <a:srgbClr val="FFFF00"/>
                    </a:solidFill>
                    <a:latin typeface="Tahoma" panose="020B0604030504040204" pitchFamily="34" charset="0"/>
                    <a:ea typeface="Tahoma" panose="020B0604030504040204" pitchFamily="34" charset="0"/>
                    <a:cs typeface="Tahoma" panose="020B0604030504040204" pitchFamily="34" charset="0"/>
                  </a:rPr>
                  <a:t>Gaji</a:t>
                </a:r>
                <a:r>
                  <a:rPr lang="en-US" sz="1000" dirty="0">
                    <a:solidFill>
                      <a:srgbClr val="FFFF00"/>
                    </a:solidFill>
                    <a:latin typeface="Tahoma" panose="020B0604030504040204" pitchFamily="34" charset="0"/>
                    <a:ea typeface="Tahoma" panose="020B0604030504040204" pitchFamily="34" charset="0"/>
                    <a:cs typeface="Tahoma" panose="020B0604030504040204" pitchFamily="34" charset="0"/>
                  </a:rPr>
                  <a:t> </a:t>
                </a:r>
                <a:r>
                  <a:rPr lang="en-US" sz="1000" dirty="0" err="1">
                    <a:solidFill>
                      <a:srgbClr val="FFFF00"/>
                    </a:solidFill>
                    <a:latin typeface="Tahoma" panose="020B0604030504040204" pitchFamily="34" charset="0"/>
                    <a:ea typeface="Tahoma" panose="020B0604030504040204" pitchFamily="34" charset="0"/>
                    <a:cs typeface="Tahoma" panose="020B0604030504040204" pitchFamily="34" charset="0"/>
                  </a:rPr>
                  <a:t>Pokok</a:t>
                </a:r>
                <a:endParaRPr lang="en-US" sz="1000" dirty="0">
                  <a:solidFill>
                    <a:srgbClr val="FFFF00"/>
                  </a:solidFill>
                  <a:latin typeface="Tahoma" panose="020B0604030504040204" pitchFamily="34" charset="0"/>
                  <a:ea typeface="Tahoma" panose="020B0604030504040204" pitchFamily="34" charset="0"/>
                  <a:cs typeface="Tahoma" panose="020B0604030504040204" pitchFamily="34" charset="0"/>
                </a:endParaRPr>
              </a:p>
              <a:p>
                <a:pPr marL="161249" indent="-161249">
                  <a:buFont typeface="+mj-lt"/>
                  <a:buAutoNum type="arabicPeriod" startAt="2"/>
                </a:pPr>
                <a:r>
                  <a:rPr lang="en-US" sz="1000" dirty="0" err="1">
                    <a:solidFill>
                      <a:schemeClr val="bg1"/>
                    </a:solidFill>
                    <a:latin typeface="Tahoma" panose="020B0604030504040204" pitchFamily="34" charset="0"/>
                    <a:ea typeface="Tahoma" panose="020B0604030504040204" pitchFamily="34" charset="0"/>
                    <a:cs typeface="Tahoma" panose="020B0604030504040204" pitchFamily="34" charset="0"/>
                  </a:rPr>
                  <a:t>Tunj</a:t>
                </a:r>
                <a:r>
                  <a:rPr lang="en-US" sz="1000" dirty="0">
                    <a:solidFill>
                      <a:schemeClr val="bg1"/>
                    </a:solidFill>
                    <a:latin typeface="Tahoma" panose="020B0604030504040204" pitchFamily="34" charset="0"/>
                    <a:ea typeface="Tahoma" panose="020B0604030504040204" pitchFamily="34" charset="0"/>
                    <a:cs typeface="Tahoma" panose="020B0604030504040204" pitchFamily="34" charset="0"/>
                  </a:rPr>
                  <a:t>. </a:t>
                </a:r>
                <a:r>
                  <a:rPr lang="en-US" sz="1000" dirty="0" err="1">
                    <a:solidFill>
                      <a:schemeClr val="bg1"/>
                    </a:solidFill>
                    <a:latin typeface="Tahoma" panose="020B0604030504040204" pitchFamily="34" charset="0"/>
                    <a:ea typeface="Tahoma" panose="020B0604030504040204" pitchFamily="34" charset="0"/>
                    <a:cs typeface="Tahoma" panose="020B0604030504040204" pitchFamily="34" charset="0"/>
                  </a:rPr>
                  <a:t>Kinerja</a:t>
                </a:r>
                <a:r>
                  <a:rPr lang="en-US" sz="1000" dirty="0">
                    <a:solidFill>
                      <a:schemeClr val="bg1"/>
                    </a:solidFill>
                    <a:latin typeface="Tahoma" panose="020B0604030504040204" pitchFamily="34" charset="0"/>
                    <a:ea typeface="Tahoma" panose="020B0604030504040204" pitchFamily="34" charset="0"/>
                    <a:cs typeface="Tahoma" panose="020B0604030504040204" pitchFamily="34" charset="0"/>
                  </a:rPr>
                  <a:t> - (PNS </a:t>
                </a:r>
                <a:r>
                  <a:rPr lang="en-US" sz="1000" dirty="0" err="1">
                    <a:solidFill>
                      <a:schemeClr val="bg1"/>
                    </a:solidFill>
                    <a:latin typeface="Tahoma" panose="020B0604030504040204" pitchFamily="34" charset="0"/>
                    <a:ea typeface="Tahoma" panose="020B0604030504040204" pitchFamily="34" charset="0"/>
                    <a:cs typeface="Tahoma" panose="020B0604030504040204" pitchFamily="34" charset="0"/>
                  </a:rPr>
                  <a:t>Pusat</a:t>
                </a:r>
                <a:r>
                  <a:rPr lang="en-US" sz="1000" dirty="0">
                    <a:solidFill>
                      <a:schemeClr val="bg1"/>
                    </a:solidFill>
                    <a:latin typeface="Tahoma" panose="020B0604030504040204" pitchFamily="34" charset="0"/>
                    <a:ea typeface="Tahoma" panose="020B0604030504040204" pitchFamily="34" charset="0"/>
                    <a:cs typeface="Tahoma" panose="020B0604030504040204" pitchFamily="34" charset="0"/>
                  </a:rPr>
                  <a:t>) </a:t>
                </a:r>
                <a:r>
                  <a:rPr lang="en-US" sz="1000" dirty="0">
                    <a:solidFill>
                      <a:srgbClr val="FFFF00"/>
                    </a:solidFill>
                    <a:latin typeface="Tahoma" panose="020B0604030504040204" pitchFamily="34" charset="0"/>
                    <a:ea typeface="Tahoma" panose="020B0604030504040204" pitchFamily="34" charset="0"/>
                    <a:cs typeface="Tahoma" panose="020B0604030504040204" pitchFamily="34" charset="0"/>
                  </a:rPr>
                  <a:t>130% </a:t>
                </a:r>
                <a:r>
                  <a:rPr lang="en-US" sz="1000" dirty="0" err="1">
                    <a:solidFill>
                      <a:srgbClr val="FFFF00"/>
                    </a:solidFill>
                    <a:latin typeface="Tahoma" panose="020B0604030504040204" pitchFamily="34" charset="0"/>
                    <a:ea typeface="Tahoma" panose="020B0604030504040204" pitchFamily="34" charset="0"/>
                    <a:cs typeface="Tahoma" panose="020B0604030504040204" pitchFamily="34" charset="0"/>
                  </a:rPr>
                  <a:t>s.d.</a:t>
                </a:r>
                <a:r>
                  <a:rPr lang="en-US" sz="1000" dirty="0">
                    <a:solidFill>
                      <a:srgbClr val="FFFF00"/>
                    </a:solidFill>
                    <a:latin typeface="Tahoma" panose="020B0604030504040204" pitchFamily="34" charset="0"/>
                    <a:ea typeface="Tahoma" panose="020B0604030504040204" pitchFamily="34" charset="0"/>
                    <a:cs typeface="Tahoma" panose="020B0604030504040204" pitchFamily="34" charset="0"/>
                  </a:rPr>
                  <a:t> 2088% </a:t>
                </a:r>
                <a:r>
                  <a:rPr lang="en-US" sz="1000" dirty="0" err="1">
                    <a:solidFill>
                      <a:srgbClr val="FFFF00"/>
                    </a:solidFill>
                    <a:latin typeface="Tahoma" panose="020B0604030504040204" pitchFamily="34" charset="0"/>
                    <a:ea typeface="Tahoma" panose="020B0604030504040204" pitchFamily="34" charset="0"/>
                    <a:cs typeface="Tahoma" panose="020B0604030504040204" pitchFamily="34" charset="0"/>
                  </a:rPr>
                  <a:t>Gaji</a:t>
                </a:r>
                <a:r>
                  <a:rPr lang="en-US" sz="1000" dirty="0">
                    <a:solidFill>
                      <a:srgbClr val="FFFF00"/>
                    </a:solidFill>
                    <a:latin typeface="Tahoma" panose="020B0604030504040204" pitchFamily="34" charset="0"/>
                    <a:ea typeface="Tahoma" panose="020B0604030504040204" pitchFamily="34" charset="0"/>
                    <a:cs typeface="Tahoma" panose="020B0604030504040204" pitchFamily="34" charset="0"/>
                  </a:rPr>
                  <a:t> </a:t>
                </a:r>
                <a:r>
                  <a:rPr lang="en-US" sz="1000" dirty="0" err="1">
                    <a:solidFill>
                      <a:srgbClr val="FFFF00"/>
                    </a:solidFill>
                    <a:latin typeface="Tahoma" panose="020B0604030504040204" pitchFamily="34" charset="0"/>
                    <a:ea typeface="Tahoma" panose="020B0604030504040204" pitchFamily="34" charset="0"/>
                    <a:cs typeface="Tahoma" panose="020B0604030504040204" pitchFamily="34" charset="0"/>
                  </a:rPr>
                  <a:t>Pokok</a:t>
                </a:r>
                <a:endParaRPr lang="en-US" sz="1000" dirty="0">
                  <a:solidFill>
                    <a:srgbClr val="FFFF00"/>
                  </a:solidFill>
                  <a:latin typeface="Tahoma" panose="020B0604030504040204" pitchFamily="34" charset="0"/>
                  <a:ea typeface="Tahoma" panose="020B0604030504040204" pitchFamily="34" charset="0"/>
                  <a:cs typeface="Tahoma" panose="020B0604030504040204" pitchFamily="34" charset="0"/>
                </a:endParaRPr>
              </a:p>
              <a:p>
                <a:pPr marL="161249" indent="-161249">
                  <a:buFont typeface="+mj-lt"/>
                  <a:buAutoNum type="arabicPeriod" startAt="2"/>
                </a:pPr>
                <a:r>
                  <a:rPr lang="en-US" sz="1000" dirty="0" err="1">
                    <a:solidFill>
                      <a:schemeClr val="bg1"/>
                    </a:solidFill>
                    <a:latin typeface="Tahoma" panose="020B0604030504040204" pitchFamily="34" charset="0"/>
                    <a:ea typeface="Tahoma" panose="020B0604030504040204" pitchFamily="34" charset="0"/>
                    <a:cs typeface="Tahoma" panose="020B0604030504040204" pitchFamily="34" charset="0"/>
                  </a:rPr>
                  <a:t>Tunj</a:t>
                </a:r>
                <a:r>
                  <a:rPr lang="en-US" sz="1000" dirty="0">
                    <a:solidFill>
                      <a:schemeClr val="bg1"/>
                    </a:solidFill>
                    <a:latin typeface="Tahoma" panose="020B0604030504040204" pitchFamily="34" charset="0"/>
                    <a:ea typeface="Tahoma" panose="020B0604030504040204" pitchFamily="34" charset="0"/>
                    <a:cs typeface="Tahoma" panose="020B0604030504040204" pitchFamily="34" charset="0"/>
                  </a:rPr>
                  <a:t>. </a:t>
                </a:r>
                <a:r>
                  <a:rPr lang="en-US" sz="1000" dirty="0" err="1">
                    <a:solidFill>
                      <a:schemeClr val="bg1"/>
                    </a:solidFill>
                    <a:latin typeface="Tahoma" panose="020B0604030504040204" pitchFamily="34" charset="0"/>
                    <a:ea typeface="Tahoma" panose="020B0604030504040204" pitchFamily="34" charset="0"/>
                    <a:cs typeface="Tahoma" panose="020B0604030504040204" pitchFamily="34" charset="0"/>
                  </a:rPr>
                  <a:t>Perbaikan</a:t>
                </a:r>
                <a:r>
                  <a:rPr lang="en-US" sz="1000" dirty="0">
                    <a:solidFill>
                      <a:schemeClr val="bg1"/>
                    </a:solidFill>
                    <a:latin typeface="Tahoma" panose="020B0604030504040204" pitchFamily="34" charset="0"/>
                    <a:ea typeface="Tahoma" panose="020B0604030504040204" pitchFamily="34" charset="0"/>
                    <a:cs typeface="Tahoma" panose="020B0604030504040204" pitchFamily="34" charset="0"/>
                  </a:rPr>
                  <a:t> </a:t>
                </a:r>
                <a:r>
                  <a:rPr lang="en-US" sz="1000" dirty="0" err="1">
                    <a:solidFill>
                      <a:schemeClr val="bg1"/>
                    </a:solidFill>
                    <a:latin typeface="Tahoma" panose="020B0604030504040204" pitchFamily="34" charset="0"/>
                    <a:ea typeface="Tahoma" panose="020B0604030504040204" pitchFamily="34" charset="0"/>
                    <a:cs typeface="Tahoma" panose="020B0604030504040204" pitchFamily="34" charset="0"/>
                  </a:rPr>
                  <a:t>Penghasilan</a:t>
                </a:r>
                <a:r>
                  <a:rPr lang="en-US" sz="1000" dirty="0">
                    <a:solidFill>
                      <a:schemeClr val="bg1"/>
                    </a:solidFill>
                    <a:latin typeface="Tahoma" panose="020B0604030504040204" pitchFamily="34" charset="0"/>
                    <a:ea typeface="Tahoma" panose="020B0604030504040204" pitchFamily="34" charset="0"/>
                    <a:cs typeface="Tahoma" panose="020B0604030504040204" pitchFamily="34" charset="0"/>
                  </a:rPr>
                  <a:t> (TPP) - (PNS Daerah) </a:t>
                </a:r>
                <a:br>
                  <a:rPr lang="en-US" sz="1000" dirty="0">
                    <a:solidFill>
                      <a:schemeClr val="bg1"/>
                    </a:solidFill>
                    <a:latin typeface="Tahoma" panose="020B0604030504040204" pitchFamily="34" charset="0"/>
                    <a:ea typeface="Tahoma" panose="020B0604030504040204" pitchFamily="34" charset="0"/>
                    <a:cs typeface="Tahoma" panose="020B0604030504040204" pitchFamily="34" charset="0"/>
                  </a:rPr>
                </a:br>
                <a:r>
                  <a:rPr lang="en-US" sz="1000" dirty="0">
                    <a:solidFill>
                      <a:srgbClr val="FFFF00"/>
                    </a:solidFill>
                    <a:latin typeface="Tahoma" panose="020B0604030504040204" pitchFamily="34" charset="0"/>
                    <a:ea typeface="Tahoma" panose="020B0604030504040204" pitchFamily="34" charset="0"/>
                    <a:cs typeface="Tahoma" panose="020B0604030504040204" pitchFamily="34" charset="0"/>
                  </a:rPr>
                  <a:t>34% </a:t>
                </a:r>
                <a:r>
                  <a:rPr lang="en-US" sz="1000" dirty="0" err="1">
                    <a:solidFill>
                      <a:srgbClr val="FFFF00"/>
                    </a:solidFill>
                    <a:latin typeface="Tahoma" panose="020B0604030504040204" pitchFamily="34" charset="0"/>
                    <a:ea typeface="Tahoma" panose="020B0604030504040204" pitchFamily="34" charset="0"/>
                    <a:cs typeface="Tahoma" panose="020B0604030504040204" pitchFamily="34" charset="0"/>
                  </a:rPr>
                  <a:t>s.d.</a:t>
                </a:r>
                <a:r>
                  <a:rPr lang="en-US" sz="1000" dirty="0">
                    <a:solidFill>
                      <a:srgbClr val="FFFF00"/>
                    </a:solidFill>
                    <a:latin typeface="Tahoma" panose="020B0604030504040204" pitchFamily="34" charset="0"/>
                    <a:ea typeface="Tahoma" panose="020B0604030504040204" pitchFamily="34" charset="0"/>
                    <a:cs typeface="Tahoma" panose="020B0604030504040204" pitchFamily="34" charset="0"/>
                  </a:rPr>
                  <a:t> 22.61% </a:t>
                </a:r>
                <a:r>
                  <a:rPr lang="en-US" sz="1000" dirty="0" err="1">
                    <a:solidFill>
                      <a:srgbClr val="FFFF00"/>
                    </a:solidFill>
                    <a:latin typeface="Tahoma" panose="020B0604030504040204" pitchFamily="34" charset="0"/>
                    <a:ea typeface="Tahoma" panose="020B0604030504040204" pitchFamily="34" charset="0"/>
                    <a:cs typeface="Tahoma" panose="020B0604030504040204" pitchFamily="34" charset="0"/>
                  </a:rPr>
                  <a:t>Gaji</a:t>
                </a:r>
                <a:r>
                  <a:rPr lang="en-US" sz="1000" dirty="0">
                    <a:solidFill>
                      <a:srgbClr val="FFFF00"/>
                    </a:solidFill>
                    <a:latin typeface="Tahoma" panose="020B0604030504040204" pitchFamily="34" charset="0"/>
                    <a:ea typeface="Tahoma" panose="020B0604030504040204" pitchFamily="34" charset="0"/>
                    <a:cs typeface="Tahoma" panose="020B0604030504040204" pitchFamily="34" charset="0"/>
                  </a:rPr>
                  <a:t> </a:t>
                </a:r>
                <a:r>
                  <a:rPr lang="en-US" sz="1000" dirty="0" err="1">
                    <a:solidFill>
                      <a:srgbClr val="FFFF00"/>
                    </a:solidFill>
                    <a:latin typeface="Tahoma" panose="020B0604030504040204" pitchFamily="34" charset="0"/>
                    <a:ea typeface="Tahoma" panose="020B0604030504040204" pitchFamily="34" charset="0"/>
                    <a:cs typeface="Tahoma" panose="020B0604030504040204" pitchFamily="34" charset="0"/>
                  </a:rPr>
                  <a:t>Pokok</a:t>
                </a:r>
                <a:endParaRPr lang="en-US" sz="1000" dirty="0">
                  <a:solidFill>
                    <a:srgbClr val="FFFF00"/>
                  </a:solidFill>
                  <a:latin typeface="Tahoma" panose="020B0604030504040204" pitchFamily="34" charset="0"/>
                  <a:ea typeface="Tahoma" panose="020B0604030504040204" pitchFamily="34" charset="0"/>
                  <a:cs typeface="Tahoma" panose="020B0604030504040204" pitchFamily="34" charset="0"/>
                </a:endParaRPr>
              </a:p>
            </p:txBody>
          </p:sp>
        </p:grpSp>
        <p:grpSp>
          <p:nvGrpSpPr>
            <p:cNvPr id="7" name="Group 6">
              <a:extLst>
                <a:ext uri="{FF2B5EF4-FFF2-40B4-BE49-F238E27FC236}">
                  <a16:creationId xmlns="" xmlns:a16="http://schemas.microsoft.com/office/drawing/2014/main" id="{89A65380-A1DE-4B3E-B82D-8CD87FA39205}"/>
                </a:ext>
              </a:extLst>
            </p:cNvPr>
            <p:cNvGrpSpPr/>
            <p:nvPr/>
          </p:nvGrpSpPr>
          <p:grpSpPr>
            <a:xfrm>
              <a:off x="7567995" y="3484505"/>
              <a:ext cx="6604660" cy="2700921"/>
              <a:chOff x="9972979" y="2575987"/>
              <a:chExt cx="8800674" cy="3829802"/>
            </a:xfrm>
          </p:grpSpPr>
          <p:sp>
            <p:nvSpPr>
              <p:cNvPr id="55" name="Rounded Rectangle 34">
                <a:extLst>
                  <a:ext uri="{FF2B5EF4-FFF2-40B4-BE49-F238E27FC236}">
                    <a16:creationId xmlns="" xmlns:a16="http://schemas.microsoft.com/office/drawing/2014/main" id="{3A339E71-975C-4756-A4F7-8C64486B06A9}"/>
                  </a:ext>
                </a:extLst>
              </p:cNvPr>
              <p:cNvSpPr/>
              <p:nvPr/>
            </p:nvSpPr>
            <p:spPr>
              <a:xfrm>
                <a:off x="9972979" y="2575987"/>
                <a:ext cx="8800674" cy="3829802"/>
              </a:xfrm>
              <a:prstGeom prst="roundRect">
                <a:avLst>
                  <a:gd name="adj" fmla="val 6050"/>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4">
                  <a:latin typeface="Tahoma" panose="020B0604030504040204" pitchFamily="34" charset="0"/>
                  <a:ea typeface="Tahoma" panose="020B0604030504040204" pitchFamily="34" charset="0"/>
                  <a:cs typeface="Tahoma" panose="020B0604030504040204" pitchFamily="34" charset="0"/>
                </a:endParaRPr>
              </a:p>
            </p:txBody>
          </p:sp>
          <p:sp>
            <p:nvSpPr>
              <p:cNvPr id="62" name="TextBox 61">
                <a:extLst>
                  <a:ext uri="{FF2B5EF4-FFF2-40B4-BE49-F238E27FC236}">
                    <a16:creationId xmlns="" xmlns:a16="http://schemas.microsoft.com/office/drawing/2014/main" id="{DD79C65A-A656-4F13-804A-DC54B36FDB79}"/>
                  </a:ext>
                </a:extLst>
              </p:cNvPr>
              <p:cNvSpPr txBox="1"/>
              <p:nvPr/>
            </p:nvSpPr>
            <p:spPr>
              <a:xfrm>
                <a:off x="11216128" y="2801121"/>
                <a:ext cx="6575913" cy="2958895"/>
              </a:xfrm>
              <a:prstGeom prst="rect">
                <a:avLst/>
              </a:prstGeom>
              <a:noFill/>
            </p:spPr>
            <p:txBody>
              <a:bodyPr wrap="square" rtlCol="0">
                <a:spAutoFit/>
              </a:bodyPr>
              <a:lstStyle/>
              <a:p>
                <a:pPr marL="161249" indent="-161249">
                  <a:buFont typeface="+mj-lt"/>
                  <a:buAutoNum type="arabicPeriod"/>
                </a:pPr>
                <a:r>
                  <a:rPr lang="en-US" sz="1125" dirty="0" err="1">
                    <a:solidFill>
                      <a:schemeClr val="bg1"/>
                    </a:solidFill>
                    <a:latin typeface="Tahoma" panose="020B0604030504040204" pitchFamily="34" charset="0"/>
                    <a:ea typeface="Tahoma" panose="020B0604030504040204" pitchFamily="34" charset="0"/>
                    <a:cs typeface="Tahoma" panose="020B0604030504040204" pitchFamily="34" charset="0"/>
                  </a:rPr>
                  <a:t>Tunjangan</a:t>
                </a:r>
                <a:r>
                  <a:rPr lang="en-US" sz="1125" dirty="0">
                    <a:solidFill>
                      <a:schemeClr val="bg1"/>
                    </a:solidFill>
                    <a:latin typeface="Tahoma" panose="020B0604030504040204" pitchFamily="34" charset="0"/>
                    <a:ea typeface="Tahoma" panose="020B0604030504040204" pitchFamily="34" charset="0"/>
                    <a:cs typeface="Tahoma" panose="020B0604030504040204" pitchFamily="34" charset="0"/>
                  </a:rPr>
                  <a:t> </a:t>
                </a:r>
                <a:r>
                  <a:rPr lang="en-US" sz="1125" dirty="0" err="1">
                    <a:solidFill>
                      <a:schemeClr val="bg1"/>
                    </a:solidFill>
                    <a:latin typeface="Tahoma" panose="020B0604030504040204" pitchFamily="34" charset="0"/>
                    <a:ea typeface="Tahoma" panose="020B0604030504040204" pitchFamily="34" charset="0"/>
                    <a:cs typeface="Tahoma" panose="020B0604030504040204" pitchFamily="34" charset="0"/>
                  </a:rPr>
                  <a:t>Jabatan</a:t>
                </a:r>
                <a:r>
                  <a:rPr lang="en-US" sz="1125" dirty="0">
                    <a:solidFill>
                      <a:schemeClr val="bg1"/>
                    </a:solidFill>
                    <a:latin typeface="Tahoma" panose="020B0604030504040204" pitchFamily="34" charset="0"/>
                    <a:ea typeface="Tahoma" panose="020B0604030504040204" pitchFamily="34" charset="0"/>
                    <a:cs typeface="Tahoma" panose="020B0604030504040204" pitchFamily="34" charset="0"/>
                  </a:rPr>
                  <a:t> </a:t>
                </a:r>
                <a:r>
                  <a:rPr lang="en-US" sz="1125" b="1" dirty="0" err="1">
                    <a:solidFill>
                      <a:srgbClr val="FFFF00"/>
                    </a:solidFill>
                    <a:latin typeface="Tahoma" panose="020B0604030504040204" pitchFamily="34" charset="0"/>
                    <a:ea typeface="Tahoma" panose="020B0604030504040204" pitchFamily="34" charset="0"/>
                    <a:cs typeface="Tahoma" panose="020B0604030504040204" pitchFamily="34" charset="0"/>
                  </a:rPr>
                  <a:t>Tidak</a:t>
                </a:r>
                <a:r>
                  <a:rPr lang="en-US" sz="1125" b="1" dirty="0">
                    <a:solidFill>
                      <a:srgbClr val="FFFF00"/>
                    </a:solidFill>
                    <a:latin typeface="Tahoma" panose="020B0604030504040204" pitchFamily="34" charset="0"/>
                    <a:ea typeface="Tahoma" panose="020B0604030504040204" pitchFamily="34" charset="0"/>
                    <a:cs typeface="Tahoma" panose="020B0604030504040204" pitchFamily="34" charset="0"/>
                  </a:rPr>
                  <a:t> </a:t>
                </a:r>
                <a:r>
                  <a:rPr lang="en-US" sz="1125" b="1" dirty="0" err="1">
                    <a:solidFill>
                      <a:srgbClr val="FFFF00"/>
                    </a:solidFill>
                    <a:latin typeface="Tahoma" panose="020B0604030504040204" pitchFamily="34" charset="0"/>
                    <a:ea typeface="Tahoma" panose="020B0604030504040204" pitchFamily="34" charset="0"/>
                    <a:cs typeface="Tahoma" panose="020B0604030504040204" pitchFamily="34" charset="0"/>
                  </a:rPr>
                  <a:t>ada</a:t>
                </a:r>
                <a:endParaRPr lang="en-US" sz="1125" b="1" dirty="0">
                  <a:solidFill>
                    <a:srgbClr val="FFFF00"/>
                  </a:solidFill>
                  <a:latin typeface="Tahoma" panose="020B0604030504040204" pitchFamily="34" charset="0"/>
                  <a:ea typeface="Tahoma" panose="020B0604030504040204" pitchFamily="34" charset="0"/>
                  <a:cs typeface="Tahoma" panose="020B0604030504040204" pitchFamily="34" charset="0"/>
                </a:endParaRPr>
              </a:p>
              <a:p>
                <a:pPr marL="161249" indent="-161249">
                  <a:buFont typeface="+mj-lt"/>
                  <a:buAutoNum type="arabicPeriod"/>
                </a:pPr>
                <a:r>
                  <a:rPr lang="en-US" sz="1125" dirty="0" err="1">
                    <a:solidFill>
                      <a:schemeClr val="bg1"/>
                    </a:solidFill>
                    <a:latin typeface="Tahoma" panose="020B0604030504040204" pitchFamily="34" charset="0"/>
                    <a:ea typeface="Tahoma" panose="020B0604030504040204" pitchFamily="34" charset="0"/>
                    <a:cs typeface="Tahoma" panose="020B0604030504040204" pitchFamily="34" charset="0"/>
                  </a:rPr>
                  <a:t>Tunjangan</a:t>
                </a:r>
                <a:r>
                  <a:rPr lang="en-US" sz="1125" dirty="0">
                    <a:solidFill>
                      <a:schemeClr val="bg1"/>
                    </a:solidFill>
                    <a:latin typeface="Tahoma" panose="020B0604030504040204" pitchFamily="34" charset="0"/>
                    <a:ea typeface="Tahoma" panose="020B0604030504040204" pitchFamily="34" charset="0"/>
                    <a:cs typeface="Tahoma" panose="020B0604030504040204" pitchFamily="34" charset="0"/>
                  </a:rPr>
                  <a:t> </a:t>
                </a:r>
                <a:r>
                  <a:rPr lang="en-US" sz="1125" dirty="0" err="1">
                    <a:solidFill>
                      <a:schemeClr val="bg1"/>
                    </a:solidFill>
                    <a:latin typeface="Tahoma" panose="020B0604030504040204" pitchFamily="34" charset="0"/>
                    <a:ea typeface="Tahoma" panose="020B0604030504040204" pitchFamily="34" charset="0"/>
                    <a:cs typeface="Tahoma" panose="020B0604030504040204" pitchFamily="34" charset="0"/>
                  </a:rPr>
                  <a:t>lainnya</a:t>
                </a:r>
                <a:r>
                  <a:rPr lang="en-US" sz="1125" dirty="0">
                    <a:solidFill>
                      <a:schemeClr val="bg1"/>
                    </a:solidFill>
                    <a:latin typeface="Tahoma" panose="020B0604030504040204" pitchFamily="34" charset="0"/>
                    <a:ea typeface="Tahoma" panose="020B0604030504040204" pitchFamily="34" charset="0"/>
                    <a:cs typeface="Tahoma" panose="020B0604030504040204" pitchFamily="34" charset="0"/>
                  </a:rPr>
                  <a:t> </a:t>
                </a:r>
                <a:r>
                  <a:rPr lang="en-US" sz="1125" b="1" dirty="0" err="1">
                    <a:solidFill>
                      <a:srgbClr val="FFFF00"/>
                    </a:solidFill>
                    <a:latin typeface="Tahoma" panose="020B0604030504040204" pitchFamily="34" charset="0"/>
                    <a:ea typeface="Tahoma" panose="020B0604030504040204" pitchFamily="34" charset="0"/>
                    <a:cs typeface="Tahoma" panose="020B0604030504040204" pitchFamily="34" charset="0"/>
                  </a:rPr>
                  <a:t>Tidak</a:t>
                </a:r>
                <a:r>
                  <a:rPr lang="en-US" sz="1125" b="1" dirty="0">
                    <a:solidFill>
                      <a:srgbClr val="FFFF00"/>
                    </a:solidFill>
                    <a:latin typeface="Tahoma" panose="020B0604030504040204" pitchFamily="34" charset="0"/>
                    <a:ea typeface="Tahoma" panose="020B0604030504040204" pitchFamily="34" charset="0"/>
                    <a:cs typeface="Tahoma" panose="020B0604030504040204" pitchFamily="34" charset="0"/>
                  </a:rPr>
                  <a:t> </a:t>
                </a:r>
                <a:r>
                  <a:rPr lang="en-US" sz="1125" b="1" dirty="0" err="1">
                    <a:solidFill>
                      <a:srgbClr val="FFFF00"/>
                    </a:solidFill>
                    <a:latin typeface="Tahoma" panose="020B0604030504040204" pitchFamily="34" charset="0"/>
                    <a:ea typeface="Tahoma" panose="020B0604030504040204" pitchFamily="34" charset="0"/>
                    <a:cs typeface="Tahoma" panose="020B0604030504040204" pitchFamily="34" charset="0"/>
                  </a:rPr>
                  <a:t>ada</a:t>
                </a:r>
                <a:endParaRPr lang="en-US" sz="1125" b="1" dirty="0">
                  <a:solidFill>
                    <a:srgbClr val="FFFF00"/>
                  </a:solidFill>
                  <a:latin typeface="Tahoma" panose="020B0604030504040204" pitchFamily="34" charset="0"/>
                  <a:ea typeface="Tahoma" panose="020B0604030504040204" pitchFamily="34" charset="0"/>
                  <a:cs typeface="Tahoma" panose="020B0604030504040204" pitchFamily="34" charset="0"/>
                </a:endParaRPr>
              </a:p>
              <a:p>
                <a:pPr marL="161249" indent="-161249">
                  <a:buFont typeface="+mj-lt"/>
                  <a:buAutoNum type="arabicPeriod"/>
                </a:pPr>
                <a:r>
                  <a:rPr lang="en-US" sz="1125" dirty="0" err="1">
                    <a:solidFill>
                      <a:schemeClr val="bg1"/>
                    </a:solidFill>
                    <a:latin typeface="Tahoma" panose="020B0604030504040204" pitchFamily="34" charset="0"/>
                    <a:ea typeface="Tahoma" panose="020B0604030504040204" pitchFamily="34" charset="0"/>
                    <a:cs typeface="Tahoma" panose="020B0604030504040204" pitchFamily="34" charset="0"/>
                  </a:rPr>
                  <a:t>Tunjangan</a:t>
                </a:r>
                <a:r>
                  <a:rPr lang="en-US" sz="1125" dirty="0">
                    <a:solidFill>
                      <a:schemeClr val="bg1"/>
                    </a:solidFill>
                    <a:latin typeface="Tahoma" panose="020B0604030504040204" pitchFamily="34" charset="0"/>
                    <a:ea typeface="Tahoma" panose="020B0604030504040204" pitchFamily="34" charset="0"/>
                    <a:cs typeface="Tahoma" panose="020B0604030504040204" pitchFamily="34" charset="0"/>
                  </a:rPr>
                  <a:t> </a:t>
                </a:r>
                <a:r>
                  <a:rPr lang="en-US" sz="1125" dirty="0" err="1">
                    <a:solidFill>
                      <a:schemeClr val="bg1"/>
                    </a:solidFill>
                    <a:latin typeface="Tahoma" panose="020B0604030504040204" pitchFamily="34" charset="0"/>
                    <a:ea typeface="Tahoma" panose="020B0604030504040204" pitchFamily="34" charset="0"/>
                    <a:cs typeface="Tahoma" panose="020B0604030504040204" pitchFamily="34" charset="0"/>
                  </a:rPr>
                  <a:t>Beras</a:t>
                </a:r>
                <a:r>
                  <a:rPr lang="en-US" sz="1125" dirty="0">
                    <a:solidFill>
                      <a:schemeClr val="bg1"/>
                    </a:solidFill>
                    <a:latin typeface="Tahoma" panose="020B0604030504040204" pitchFamily="34" charset="0"/>
                    <a:ea typeface="Tahoma" panose="020B0604030504040204" pitchFamily="34" charset="0"/>
                    <a:cs typeface="Tahoma" panose="020B0604030504040204" pitchFamily="34" charset="0"/>
                  </a:rPr>
                  <a:t> </a:t>
                </a:r>
                <a:r>
                  <a:rPr lang="en-US" sz="1125" b="1" dirty="0" err="1">
                    <a:solidFill>
                      <a:srgbClr val="FFFF00"/>
                    </a:solidFill>
                    <a:latin typeface="Tahoma" panose="020B0604030504040204" pitchFamily="34" charset="0"/>
                    <a:ea typeface="Tahoma" panose="020B0604030504040204" pitchFamily="34" charset="0"/>
                    <a:cs typeface="Tahoma" panose="020B0604030504040204" pitchFamily="34" charset="0"/>
                  </a:rPr>
                  <a:t>Tidak</a:t>
                </a:r>
                <a:r>
                  <a:rPr lang="en-US" sz="1125" b="1" dirty="0">
                    <a:solidFill>
                      <a:srgbClr val="FFFF00"/>
                    </a:solidFill>
                    <a:latin typeface="Tahoma" panose="020B0604030504040204" pitchFamily="34" charset="0"/>
                    <a:ea typeface="Tahoma" panose="020B0604030504040204" pitchFamily="34" charset="0"/>
                    <a:cs typeface="Tahoma" panose="020B0604030504040204" pitchFamily="34" charset="0"/>
                  </a:rPr>
                  <a:t> </a:t>
                </a:r>
                <a:r>
                  <a:rPr lang="en-US" sz="1125" b="1" dirty="0" err="1">
                    <a:solidFill>
                      <a:srgbClr val="FFFF00"/>
                    </a:solidFill>
                    <a:latin typeface="Tahoma" panose="020B0604030504040204" pitchFamily="34" charset="0"/>
                    <a:ea typeface="Tahoma" panose="020B0604030504040204" pitchFamily="34" charset="0"/>
                    <a:cs typeface="Tahoma" panose="020B0604030504040204" pitchFamily="34" charset="0"/>
                  </a:rPr>
                  <a:t>ada</a:t>
                </a:r>
                <a:endParaRPr lang="en-US" sz="1125" b="1" dirty="0">
                  <a:solidFill>
                    <a:srgbClr val="FFFF00"/>
                  </a:solidFill>
                  <a:latin typeface="Tahoma" panose="020B0604030504040204" pitchFamily="34" charset="0"/>
                  <a:ea typeface="Tahoma" panose="020B0604030504040204" pitchFamily="34" charset="0"/>
                  <a:cs typeface="Tahoma" panose="020B0604030504040204" pitchFamily="34" charset="0"/>
                </a:endParaRPr>
              </a:p>
              <a:p>
                <a:pPr marL="161249" indent="-161249">
                  <a:buFont typeface="+mj-lt"/>
                  <a:buAutoNum type="arabicPeriod"/>
                </a:pPr>
                <a:r>
                  <a:rPr lang="en-US" sz="1125" dirty="0" err="1">
                    <a:solidFill>
                      <a:schemeClr val="bg1"/>
                    </a:solidFill>
                    <a:latin typeface="Tahoma" panose="020B0604030504040204" pitchFamily="34" charset="0"/>
                    <a:ea typeface="Tahoma" panose="020B0604030504040204" pitchFamily="34" charset="0"/>
                    <a:cs typeface="Tahoma" panose="020B0604030504040204" pitchFamily="34" charset="0"/>
                  </a:rPr>
                  <a:t>Tunjangan</a:t>
                </a:r>
                <a:r>
                  <a:rPr lang="en-US" sz="1125" dirty="0">
                    <a:solidFill>
                      <a:schemeClr val="bg1"/>
                    </a:solidFill>
                    <a:latin typeface="Tahoma" panose="020B0604030504040204" pitchFamily="34" charset="0"/>
                    <a:ea typeface="Tahoma" panose="020B0604030504040204" pitchFamily="34" charset="0"/>
                    <a:cs typeface="Tahoma" panose="020B0604030504040204" pitchFamily="34" charset="0"/>
                  </a:rPr>
                  <a:t> </a:t>
                </a:r>
                <a:r>
                  <a:rPr lang="en-US" sz="1125" dirty="0" err="1">
                    <a:solidFill>
                      <a:schemeClr val="bg1"/>
                    </a:solidFill>
                    <a:latin typeface="Tahoma" panose="020B0604030504040204" pitchFamily="34" charset="0"/>
                    <a:ea typeface="Tahoma" panose="020B0604030504040204" pitchFamily="34" charset="0"/>
                    <a:cs typeface="Tahoma" panose="020B0604030504040204" pitchFamily="34" charset="0"/>
                  </a:rPr>
                  <a:t>Kinerja</a:t>
                </a:r>
                <a:r>
                  <a:rPr lang="en-US" sz="1125" dirty="0">
                    <a:solidFill>
                      <a:schemeClr val="bg1"/>
                    </a:solidFill>
                    <a:latin typeface="Tahoma" panose="020B0604030504040204" pitchFamily="34" charset="0"/>
                    <a:ea typeface="Tahoma" panose="020B0604030504040204" pitchFamily="34" charset="0"/>
                    <a:cs typeface="Tahoma" panose="020B0604030504040204" pitchFamily="34" charset="0"/>
                  </a:rPr>
                  <a:t> </a:t>
                </a:r>
                <a:br>
                  <a:rPr lang="en-US" sz="1125" dirty="0">
                    <a:solidFill>
                      <a:schemeClr val="bg1"/>
                    </a:solidFill>
                    <a:latin typeface="Tahoma" panose="020B0604030504040204" pitchFamily="34" charset="0"/>
                    <a:ea typeface="Tahoma" panose="020B0604030504040204" pitchFamily="34" charset="0"/>
                    <a:cs typeface="Tahoma" panose="020B0604030504040204" pitchFamily="34" charset="0"/>
                  </a:rPr>
                </a:br>
                <a:r>
                  <a:rPr lang="en-US" sz="1125" dirty="0">
                    <a:solidFill>
                      <a:schemeClr val="bg1"/>
                    </a:solidFill>
                    <a:latin typeface="Tahoma" panose="020B0604030504040204" pitchFamily="34" charset="0"/>
                    <a:ea typeface="Tahoma" panose="020B0604030504040204" pitchFamily="34" charset="0"/>
                    <a:cs typeface="Tahoma" panose="020B0604030504040204" pitchFamily="34" charset="0"/>
                  </a:rPr>
                  <a:t>(PNS </a:t>
                </a:r>
                <a:r>
                  <a:rPr lang="en-US" sz="1125" dirty="0" err="1">
                    <a:solidFill>
                      <a:schemeClr val="bg1"/>
                    </a:solidFill>
                    <a:latin typeface="Tahoma" panose="020B0604030504040204" pitchFamily="34" charset="0"/>
                    <a:ea typeface="Tahoma" panose="020B0604030504040204" pitchFamily="34" charset="0"/>
                    <a:cs typeface="Tahoma" panose="020B0604030504040204" pitchFamily="34" charset="0"/>
                  </a:rPr>
                  <a:t>Pusat</a:t>
                </a:r>
                <a:r>
                  <a:rPr lang="en-US" sz="1125" dirty="0">
                    <a:solidFill>
                      <a:schemeClr val="bg1"/>
                    </a:solidFill>
                    <a:latin typeface="Tahoma" panose="020B0604030504040204" pitchFamily="34" charset="0"/>
                    <a:ea typeface="Tahoma" panose="020B0604030504040204" pitchFamily="34" charset="0"/>
                    <a:cs typeface="Tahoma" panose="020B0604030504040204" pitchFamily="34" charset="0"/>
                  </a:rPr>
                  <a:t> </a:t>
                </a:r>
                <a:r>
                  <a:rPr lang="en-US" sz="1125" dirty="0" err="1">
                    <a:solidFill>
                      <a:schemeClr val="bg1"/>
                    </a:solidFill>
                    <a:latin typeface="Tahoma" panose="020B0604030504040204" pitchFamily="34" charset="0"/>
                    <a:ea typeface="Tahoma" panose="020B0604030504040204" pitchFamily="34" charset="0"/>
                    <a:cs typeface="Tahoma" panose="020B0604030504040204" pitchFamily="34" charset="0"/>
                  </a:rPr>
                  <a:t>dan</a:t>
                </a:r>
                <a:r>
                  <a:rPr lang="en-US" sz="1125" dirty="0">
                    <a:solidFill>
                      <a:schemeClr val="bg1"/>
                    </a:solidFill>
                    <a:latin typeface="Tahoma" panose="020B0604030504040204" pitchFamily="34" charset="0"/>
                    <a:ea typeface="Tahoma" panose="020B0604030504040204" pitchFamily="34" charset="0"/>
                    <a:cs typeface="Tahoma" panose="020B0604030504040204" pitchFamily="34" charset="0"/>
                  </a:rPr>
                  <a:t> PNS Daerah) </a:t>
                </a:r>
                <a:r>
                  <a:rPr lang="en-US" sz="1125" b="1" dirty="0">
                    <a:solidFill>
                      <a:srgbClr val="FFFF00"/>
                    </a:solidFill>
                    <a:latin typeface="Tahoma" panose="020B0604030504040204" pitchFamily="34" charset="0"/>
                    <a:ea typeface="Tahoma" panose="020B0604030504040204" pitchFamily="34" charset="0"/>
                    <a:cs typeface="Tahoma" panose="020B0604030504040204" pitchFamily="34" charset="0"/>
                  </a:rPr>
                  <a:t>5% </a:t>
                </a:r>
                <a:r>
                  <a:rPr lang="en-US" sz="1125" b="1" dirty="0" err="1">
                    <a:solidFill>
                      <a:srgbClr val="FFFF00"/>
                    </a:solidFill>
                    <a:latin typeface="Tahoma" panose="020B0604030504040204" pitchFamily="34" charset="0"/>
                    <a:ea typeface="Tahoma" panose="020B0604030504040204" pitchFamily="34" charset="0"/>
                    <a:cs typeface="Tahoma" panose="020B0604030504040204" pitchFamily="34" charset="0"/>
                  </a:rPr>
                  <a:t>Gaji</a:t>
                </a:r>
                <a:endParaRPr lang="en-US" sz="1125" b="1" dirty="0">
                  <a:solidFill>
                    <a:srgbClr val="FFFF00"/>
                  </a:solidFill>
                  <a:latin typeface="Tahoma" panose="020B0604030504040204" pitchFamily="34" charset="0"/>
                  <a:ea typeface="Tahoma" panose="020B0604030504040204" pitchFamily="34" charset="0"/>
                  <a:cs typeface="Tahoma" panose="020B0604030504040204" pitchFamily="34" charset="0"/>
                </a:endParaRPr>
              </a:p>
              <a:p>
                <a:pPr marL="161249" indent="-161249">
                  <a:buFont typeface="+mj-lt"/>
                  <a:buAutoNum type="arabicPeriod"/>
                </a:pPr>
                <a:r>
                  <a:rPr lang="en-US" sz="1125" dirty="0" err="1">
                    <a:solidFill>
                      <a:schemeClr val="bg1"/>
                    </a:solidFill>
                    <a:latin typeface="Tahoma" panose="020B0604030504040204" pitchFamily="34" charset="0"/>
                    <a:ea typeface="Tahoma" panose="020B0604030504040204" pitchFamily="34" charset="0"/>
                    <a:cs typeface="Tahoma" panose="020B0604030504040204" pitchFamily="34" charset="0"/>
                  </a:rPr>
                  <a:t>Tunjangan</a:t>
                </a:r>
                <a:r>
                  <a:rPr lang="en-US" sz="1125" dirty="0">
                    <a:solidFill>
                      <a:schemeClr val="bg1"/>
                    </a:solidFill>
                    <a:latin typeface="Tahoma" panose="020B0604030504040204" pitchFamily="34" charset="0"/>
                    <a:ea typeface="Tahoma" panose="020B0604030504040204" pitchFamily="34" charset="0"/>
                    <a:cs typeface="Tahoma" panose="020B0604030504040204" pitchFamily="34" charset="0"/>
                  </a:rPr>
                  <a:t> </a:t>
                </a:r>
                <a:r>
                  <a:rPr lang="en-US" sz="1125" dirty="0" err="1">
                    <a:solidFill>
                      <a:schemeClr val="bg1"/>
                    </a:solidFill>
                    <a:latin typeface="Tahoma" panose="020B0604030504040204" pitchFamily="34" charset="0"/>
                    <a:ea typeface="Tahoma" panose="020B0604030504040204" pitchFamily="34" charset="0"/>
                    <a:cs typeface="Tahoma" panose="020B0604030504040204" pitchFamily="34" charset="0"/>
                  </a:rPr>
                  <a:t>Kemahalan</a:t>
                </a:r>
                <a:r>
                  <a:rPr lang="en-US" sz="1125" dirty="0">
                    <a:solidFill>
                      <a:schemeClr val="bg1"/>
                    </a:solidFill>
                    <a:latin typeface="Tahoma" panose="020B0604030504040204" pitchFamily="34" charset="0"/>
                    <a:ea typeface="Tahoma" panose="020B0604030504040204" pitchFamily="34" charset="0"/>
                    <a:cs typeface="Tahoma" panose="020B0604030504040204" pitchFamily="34" charset="0"/>
                  </a:rPr>
                  <a:t> </a:t>
                </a:r>
                <a:br>
                  <a:rPr lang="en-US" sz="1125" dirty="0">
                    <a:solidFill>
                      <a:schemeClr val="bg1"/>
                    </a:solidFill>
                    <a:latin typeface="Tahoma" panose="020B0604030504040204" pitchFamily="34" charset="0"/>
                    <a:ea typeface="Tahoma" panose="020B0604030504040204" pitchFamily="34" charset="0"/>
                    <a:cs typeface="Tahoma" panose="020B0604030504040204" pitchFamily="34" charset="0"/>
                  </a:rPr>
                </a:br>
                <a:r>
                  <a:rPr lang="en-US" sz="1125" b="1" dirty="0" err="1">
                    <a:solidFill>
                      <a:srgbClr val="FFFF00"/>
                    </a:solidFill>
                    <a:latin typeface="Tahoma" panose="020B0604030504040204" pitchFamily="34" charset="0"/>
                    <a:ea typeface="Tahoma" panose="020B0604030504040204" pitchFamily="34" charset="0"/>
                    <a:cs typeface="Tahoma" panose="020B0604030504040204" pitchFamily="34" charset="0"/>
                  </a:rPr>
                  <a:t>Indeks</a:t>
                </a:r>
                <a:r>
                  <a:rPr lang="en-US" sz="1125" b="1" dirty="0">
                    <a:solidFill>
                      <a:srgbClr val="FFFF00"/>
                    </a:solidFill>
                    <a:latin typeface="Tahoma" panose="020B0604030504040204" pitchFamily="34" charset="0"/>
                    <a:ea typeface="Tahoma" panose="020B0604030504040204" pitchFamily="34" charset="0"/>
                    <a:cs typeface="Tahoma" panose="020B0604030504040204" pitchFamily="34" charset="0"/>
                  </a:rPr>
                  <a:t> </a:t>
                </a:r>
                <a:r>
                  <a:rPr lang="en-US" sz="1125" b="1" dirty="0" err="1">
                    <a:solidFill>
                      <a:srgbClr val="FFFF00"/>
                    </a:solidFill>
                    <a:latin typeface="Tahoma" panose="020B0604030504040204" pitchFamily="34" charset="0"/>
                    <a:ea typeface="Tahoma" panose="020B0604030504040204" pitchFamily="34" charset="0"/>
                    <a:cs typeface="Tahoma" panose="020B0604030504040204" pitchFamily="34" charset="0"/>
                  </a:rPr>
                  <a:t>Kemahalan</a:t>
                </a:r>
                <a:r>
                  <a:rPr lang="en-US" sz="1125" b="1" dirty="0">
                    <a:solidFill>
                      <a:srgbClr val="FFFF00"/>
                    </a:solidFill>
                    <a:latin typeface="Tahoma" panose="020B0604030504040204" pitchFamily="34" charset="0"/>
                    <a:ea typeface="Tahoma" panose="020B0604030504040204" pitchFamily="34" charset="0"/>
                    <a:cs typeface="Tahoma" panose="020B0604030504040204" pitchFamily="34" charset="0"/>
                  </a:rPr>
                  <a:t> Daerah x </a:t>
                </a:r>
                <a:r>
                  <a:rPr lang="en-US" sz="1125" b="1" dirty="0" err="1">
                    <a:solidFill>
                      <a:srgbClr val="FFFF00"/>
                    </a:solidFill>
                    <a:latin typeface="Tahoma" panose="020B0604030504040204" pitchFamily="34" charset="0"/>
                    <a:ea typeface="Tahoma" panose="020B0604030504040204" pitchFamily="34" charset="0"/>
                    <a:cs typeface="Tahoma" panose="020B0604030504040204" pitchFamily="34" charset="0"/>
                  </a:rPr>
                  <a:t>Gaji</a:t>
                </a:r>
                <a:endParaRPr lang="en-US" sz="1125" b="1" dirty="0">
                  <a:solidFill>
                    <a:srgbClr val="FFFF00"/>
                  </a:solidFill>
                  <a:latin typeface="Tahoma" panose="020B0604030504040204" pitchFamily="34" charset="0"/>
                  <a:ea typeface="Tahoma" panose="020B0604030504040204" pitchFamily="34" charset="0"/>
                  <a:cs typeface="Tahoma" panose="020B0604030504040204" pitchFamily="34" charset="0"/>
                </a:endParaRPr>
              </a:p>
            </p:txBody>
          </p:sp>
        </p:grpSp>
        <p:grpSp>
          <p:nvGrpSpPr>
            <p:cNvPr id="20" name="Group 19">
              <a:extLst>
                <a:ext uri="{FF2B5EF4-FFF2-40B4-BE49-F238E27FC236}">
                  <a16:creationId xmlns="" xmlns:a16="http://schemas.microsoft.com/office/drawing/2014/main" id="{1AE15BAF-FC70-46BA-820F-4BBCDFA74AB6}"/>
                </a:ext>
              </a:extLst>
            </p:cNvPr>
            <p:cNvGrpSpPr/>
            <p:nvPr/>
          </p:nvGrpSpPr>
          <p:grpSpPr>
            <a:xfrm>
              <a:off x="6352004" y="4114435"/>
              <a:ext cx="1906023" cy="1042972"/>
              <a:chOff x="8677992" y="2926808"/>
              <a:chExt cx="2315699" cy="2446859"/>
            </a:xfrm>
          </p:grpSpPr>
          <p:sp>
            <p:nvSpPr>
              <p:cNvPr id="36" name="Rectangle 35"/>
              <p:cNvSpPr/>
              <p:nvPr/>
            </p:nvSpPr>
            <p:spPr>
              <a:xfrm>
                <a:off x="8746874" y="2926808"/>
                <a:ext cx="2246817" cy="2446859"/>
              </a:xfrm>
              <a:prstGeom prst="rect">
                <a:avLst/>
              </a:prstGeom>
              <a:solidFill>
                <a:schemeClr val="bg1"/>
              </a:solidFill>
              <a:ln>
                <a:noFill/>
              </a:ln>
              <a:effectLst>
                <a:outerShdw blurRad="482600" dist="1270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503">
                  <a:latin typeface="Tahoma" panose="020B0604030504040204" pitchFamily="34" charset="0"/>
                  <a:ea typeface="Tahoma" panose="020B0604030504040204" pitchFamily="34" charset="0"/>
                  <a:cs typeface="Tahoma" panose="020B0604030504040204" pitchFamily="34" charset="0"/>
                </a:endParaRPr>
              </a:p>
            </p:txBody>
          </p:sp>
          <p:sp>
            <p:nvSpPr>
              <p:cNvPr id="75" name="Freeform 24">
                <a:extLst>
                  <a:ext uri="{FF2B5EF4-FFF2-40B4-BE49-F238E27FC236}">
                    <a16:creationId xmlns="" xmlns:a16="http://schemas.microsoft.com/office/drawing/2014/main" id="{B5C4FD0B-483D-4F8B-814C-9F7C8B4A4643}"/>
                  </a:ext>
                </a:extLst>
              </p:cNvPr>
              <p:cNvSpPr>
                <a:spLocks noChangeAspect="1" noChangeArrowheads="1"/>
              </p:cNvSpPr>
              <p:nvPr/>
            </p:nvSpPr>
            <p:spPr bwMode="auto">
              <a:xfrm>
                <a:off x="8950016" y="2993704"/>
                <a:ext cx="600937" cy="600938"/>
              </a:xfrm>
              <a:custGeom>
                <a:avLst/>
                <a:gdLst>
                  <a:gd name="T0" fmla="*/ 153601 w 634"/>
                  <a:gd name="T1" fmla="*/ 105984 h 634"/>
                  <a:gd name="T2" fmla="*/ 153601 w 634"/>
                  <a:gd name="T3" fmla="*/ 105984 h 634"/>
                  <a:gd name="T4" fmla="*/ 121871 w 634"/>
                  <a:gd name="T5" fmla="*/ 105984 h 634"/>
                  <a:gd name="T6" fmla="*/ 121871 w 634"/>
                  <a:gd name="T7" fmla="*/ 68854 h 634"/>
                  <a:gd name="T8" fmla="*/ 111414 w 634"/>
                  <a:gd name="T9" fmla="*/ 63446 h 634"/>
                  <a:gd name="T10" fmla="*/ 106006 w 634"/>
                  <a:gd name="T11" fmla="*/ 68854 h 634"/>
                  <a:gd name="T12" fmla="*/ 106006 w 634"/>
                  <a:gd name="T13" fmla="*/ 105984 h 634"/>
                  <a:gd name="T14" fmla="*/ 68868 w 634"/>
                  <a:gd name="T15" fmla="*/ 105984 h 634"/>
                  <a:gd name="T16" fmla="*/ 63459 w 634"/>
                  <a:gd name="T17" fmla="*/ 111392 h 634"/>
                  <a:gd name="T18" fmla="*/ 68868 w 634"/>
                  <a:gd name="T19" fmla="*/ 121846 h 634"/>
                  <a:gd name="T20" fmla="*/ 106006 w 634"/>
                  <a:gd name="T21" fmla="*/ 121846 h 634"/>
                  <a:gd name="T22" fmla="*/ 106006 w 634"/>
                  <a:gd name="T23" fmla="*/ 153929 h 634"/>
                  <a:gd name="T24" fmla="*/ 111414 w 634"/>
                  <a:gd name="T25" fmla="*/ 164384 h 634"/>
                  <a:gd name="T26" fmla="*/ 121871 w 634"/>
                  <a:gd name="T27" fmla="*/ 153929 h 634"/>
                  <a:gd name="T28" fmla="*/ 121871 w 634"/>
                  <a:gd name="T29" fmla="*/ 121846 h 634"/>
                  <a:gd name="T30" fmla="*/ 153601 w 634"/>
                  <a:gd name="T31" fmla="*/ 121846 h 634"/>
                  <a:gd name="T32" fmla="*/ 164417 w 634"/>
                  <a:gd name="T33" fmla="*/ 111392 h 634"/>
                  <a:gd name="T34" fmla="*/ 153601 w 634"/>
                  <a:gd name="T35" fmla="*/ 105984 h 634"/>
                  <a:gd name="T36" fmla="*/ 111414 w 634"/>
                  <a:gd name="T37" fmla="*/ 0 h 634"/>
                  <a:gd name="T38" fmla="*/ 111414 w 634"/>
                  <a:gd name="T39" fmla="*/ 0 h 634"/>
                  <a:gd name="T40" fmla="*/ 0 w 634"/>
                  <a:gd name="T41" fmla="*/ 111392 h 634"/>
                  <a:gd name="T42" fmla="*/ 111414 w 634"/>
                  <a:gd name="T43" fmla="*/ 228191 h 634"/>
                  <a:gd name="T44" fmla="*/ 228237 w 634"/>
                  <a:gd name="T45" fmla="*/ 111392 h 634"/>
                  <a:gd name="T46" fmla="*/ 111414 w 634"/>
                  <a:gd name="T47" fmla="*/ 0 h 634"/>
                  <a:gd name="T48" fmla="*/ 111414 w 634"/>
                  <a:gd name="T49" fmla="*/ 212329 h 634"/>
                  <a:gd name="T50" fmla="*/ 111414 w 634"/>
                  <a:gd name="T51" fmla="*/ 212329 h 634"/>
                  <a:gd name="T52" fmla="*/ 15865 w 634"/>
                  <a:gd name="T53" fmla="*/ 111392 h 634"/>
                  <a:gd name="T54" fmla="*/ 111414 w 634"/>
                  <a:gd name="T55" fmla="*/ 15862 h 634"/>
                  <a:gd name="T56" fmla="*/ 212012 w 634"/>
                  <a:gd name="T57" fmla="*/ 111392 h 634"/>
                  <a:gd name="T58" fmla="*/ 111414 w 634"/>
                  <a:gd name="T59" fmla="*/ 212329 h 634"/>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0" t="0" r="r" b="b"/>
                <a:pathLst>
                  <a:path w="634" h="634">
                    <a:moveTo>
                      <a:pt x="426" y="294"/>
                    </a:moveTo>
                    <a:lnTo>
                      <a:pt x="426" y="294"/>
                    </a:lnTo>
                    <a:cubicBezTo>
                      <a:pt x="338" y="294"/>
                      <a:pt x="338" y="294"/>
                      <a:pt x="338" y="294"/>
                    </a:cubicBezTo>
                    <a:cubicBezTo>
                      <a:pt x="338" y="191"/>
                      <a:pt x="338" y="191"/>
                      <a:pt x="338" y="191"/>
                    </a:cubicBezTo>
                    <a:cubicBezTo>
                      <a:pt x="338" y="191"/>
                      <a:pt x="324" y="176"/>
                      <a:pt x="309" y="176"/>
                    </a:cubicBezTo>
                    <a:lnTo>
                      <a:pt x="294" y="191"/>
                    </a:lnTo>
                    <a:cubicBezTo>
                      <a:pt x="294" y="294"/>
                      <a:pt x="294" y="294"/>
                      <a:pt x="294" y="294"/>
                    </a:cubicBezTo>
                    <a:cubicBezTo>
                      <a:pt x="191" y="294"/>
                      <a:pt x="191" y="294"/>
                      <a:pt x="191" y="294"/>
                    </a:cubicBezTo>
                    <a:lnTo>
                      <a:pt x="176" y="309"/>
                    </a:lnTo>
                    <a:cubicBezTo>
                      <a:pt x="176" y="324"/>
                      <a:pt x="191" y="338"/>
                      <a:pt x="191" y="338"/>
                    </a:cubicBezTo>
                    <a:cubicBezTo>
                      <a:pt x="294" y="338"/>
                      <a:pt x="294" y="338"/>
                      <a:pt x="294" y="338"/>
                    </a:cubicBezTo>
                    <a:cubicBezTo>
                      <a:pt x="294" y="427"/>
                      <a:pt x="294" y="427"/>
                      <a:pt x="294" y="427"/>
                    </a:cubicBezTo>
                    <a:cubicBezTo>
                      <a:pt x="294" y="442"/>
                      <a:pt x="309" y="456"/>
                      <a:pt x="309" y="456"/>
                    </a:cubicBezTo>
                    <a:cubicBezTo>
                      <a:pt x="324" y="456"/>
                      <a:pt x="338" y="442"/>
                      <a:pt x="338" y="427"/>
                    </a:cubicBezTo>
                    <a:cubicBezTo>
                      <a:pt x="338" y="338"/>
                      <a:pt x="338" y="338"/>
                      <a:pt x="338" y="338"/>
                    </a:cubicBezTo>
                    <a:cubicBezTo>
                      <a:pt x="426" y="338"/>
                      <a:pt x="426" y="338"/>
                      <a:pt x="426" y="338"/>
                    </a:cubicBezTo>
                    <a:cubicBezTo>
                      <a:pt x="442" y="338"/>
                      <a:pt x="456" y="324"/>
                      <a:pt x="456" y="309"/>
                    </a:cubicBezTo>
                    <a:cubicBezTo>
                      <a:pt x="456" y="309"/>
                      <a:pt x="442" y="294"/>
                      <a:pt x="426" y="294"/>
                    </a:cubicBezTo>
                    <a:close/>
                    <a:moveTo>
                      <a:pt x="309" y="0"/>
                    </a:moveTo>
                    <a:lnTo>
                      <a:pt x="309" y="0"/>
                    </a:lnTo>
                    <a:cubicBezTo>
                      <a:pt x="147" y="0"/>
                      <a:pt x="0" y="147"/>
                      <a:pt x="0" y="309"/>
                    </a:cubicBezTo>
                    <a:cubicBezTo>
                      <a:pt x="0" y="485"/>
                      <a:pt x="147" y="633"/>
                      <a:pt x="309" y="633"/>
                    </a:cubicBezTo>
                    <a:cubicBezTo>
                      <a:pt x="485" y="633"/>
                      <a:pt x="633" y="485"/>
                      <a:pt x="633" y="309"/>
                    </a:cubicBezTo>
                    <a:cubicBezTo>
                      <a:pt x="633" y="147"/>
                      <a:pt x="485" y="0"/>
                      <a:pt x="309" y="0"/>
                    </a:cubicBezTo>
                    <a:close/>
                    <a:moveTo>
                      <a:pt x="309" y="589"/>
                    </a:moveTo>
                    <a:lnTo>
                      <a:pt x="309" y="589"/>
                    </a:lnTo>
                    <a:cubicBezTo>
                      <a:pt x="162" y="589"/>
                      <a:pt x="44" y="471"/>
                      <a:pt x="44" y="309"/>
                    </a:cubicBezTo>
                    <a:cubicBezTo>
                      <a:pt x="44" y="162"/>
                      <a:pt x="162" y="44"/>
                      <a:pt x="309" y="44"/>
                    </a:cubicBezTo>
                    <a:cubicBezTo>
                      <a:pt x="471" y="44"/>
                      <a:pt x="588" y="162"/>
                      <a:pt x="588" y="309"/>
                    </a:cubicBezTo>
                    <a:cubicBezTo>
                      <a:pt x="588" y="471"/>
                      <a:pt x="471" y="589"/>
                      <a:pt x="309" y="589"/>
                    </a:cubicBezTo>
                    <a:close/>
                  </a:path>
                </a:pathLst>
              </a:custGeom>
              <a:solidFill>
                <a:srgbClr val="12664B"/>
              </a:solidFill>
              <a:ln>
                <a:noFill/>
              </a:ln>
              <a:effectLst/>
              <a:extLst/>
            </p:spPr>
            <p:txBody>
              <a:bodyPr wrap="none" anchor="ctr"/>
              <a:lstStyle/>
              <a:p>
                <a:endParaRPr lang="en-US" sz="1503">
                  <a:latin typeface="Tahoma" panose="020B0604030504040204" pitchFamily="34" charset="0"/>
                  <a:ea typeface="Tahoma" panose="020B0604030504040204" pitchFamily="34" charset="0"/>
                  <a:cs typeface="Tahoma" panose="020B0604030504040204" pitchFamily="34" charset="0"/>
                </a:endParaRPr>
              </a:p>
            </p:txBody>
          </p:sp>
          <p:sp>
            <p:nvSpPr>
              <p:cNvPr id="77" name="Shape 4769">
                <a:extLst>
                  <a:ext uri="{FF2B5EF4-FFF2-40B4-BE49-F238E27FC236}">
                    <a16:creationId xmlns="" xmlns:a16="http://schemas.microsoft.com/office/drawing/2014/main" id="{FC04E05D-4108-44BD-AFC1-9BC119A80DAC}"/>
                  </a:ext>
                </a:extLst>
              </p:cNvPr>
              <p:cNvSpPr>
                <a:spLocks noChangeAspect="1"/>
              </p:cNvSpPr>
              <p:nvPr/>
            </p:nvSpPr>
            <p:spPr>
              <a:xfrm>
                <a:off x="9354658" y="3169342"/>
                <a:ext cx="996658" cy="634236"/>
              </a:xfrm>
              <a:custGeom>
                <a:avLst/>
                <a:gdLst/>
                <a:ahLst/>
                <a:cxnLst/>
                <a:rect l="0" t="0" r="0" b="0"/>
                <a:pathLst>
                  <a:path w="120000" h="120000" extrusionOk="0">
                    <a:moveTo>
                      <a:pt x="56711" y="84766"/>
                    </a:moveTo>
                    <a:cubicBezTo>
                      <a:pt x="56322" y="86111"/>
                      <a:pt x="55800" y="87227"/>
                      <a:pt x="55127" y="88116"/>
                    </a:cubicBezTo>
                    <a:cubicBezTo>
                      <a:pt x="54455" y="89011"/>
                      <a:pt x="53666" y="89688"/>
                      <a:pt x="52772" y="90155"/>
                    </a:cubicBezTo>
                    <a:cubicBezTo>
                      <a:pt x="52011" y="90555"/>
                      <a:pt x="51350" y="90777"/>
                      <a:pt x="50538" y="90888"/>
                    </a:cubicBezTo>
                    <a:lnTo>
                      <a:pt x="50538" y="94283"/>
                    </a:lnTo>
                    <a:lnTo>
                      <a:pt x="47811" y="94283"/>
                    </a:lnTo>
                    <a:lnTo>
                      <a:pt x="47811" y="90894"/>
                    </a:lnTo>
                    <a:cubicBezTo>
                      <a:pt x="46922" y="90805"/>
                      <a:pt x="46200" y="90577"/>
                      <a:pt x="45394" y="90133"/>
                    </a:cubicBezTo>
                    <a:cubicBezTo>
                      <a:pt x="44450" y="89611"/>
                      <a:pt x="43644" y="88877"/>
                      <a:pt x="42977" y="87922"/>
                    </a:cubicBezTo>
                    <a:cubicBezTo>
                      <a:pt x="42305" y="86972"/>
                      <a:pt x="41788" y="85794"/>
                      <a:pt x="41422" y="84405"/>
                    </a:cubicBezTo>
                    <a:cubicBezTo>
                      <a:pt x="41055" y="83011"/>
                      <a:pt x="40883" y="81411"/>
                      <a:pt x="40905" y="79594"/>
                    </a:cubicBezTo>
                    <a:lnTo>
                      <a:pt x="44483" y="79594"/>
                    </a:lnTo>
                    <a:cubicBezTo>
                      <a:pt x="44461" y="81733"/>
                      <a:pt x="44766" y="83416"/>
                      <a:pt x="45394" y="84644"/>
                    </a:cubicBezTo>
                    <a:cubicBezTo>
                      <a:pt x="45944" y="85727"/>
                      <a:pt x="46683" y="86277"/>
                      <a:pt x="47811" y="86461"/>
                    </a:cubicBezTo>
                    <a:lnTo>
                      <a:pt x="47811" y="74622"/>
                    </a:lnTo>
                    <a:cubicBezTo>
                      <a:pt x="47177" y="74311"/>
                      <a:pt x="46638" y="73961"/>
                      <a:pt x="45944" y="73550"/>
                    </a:cubicBezTo>
                    <a:cubicBezTo>
                      <a:pt x="45100" y="73050"/>
                      <a:pt x="44333" y="72405"/>
                      <a:pt x="43650" y="71611"/>
                    </a:cubicBezTo>
                    <a:cubicBezTo>
                      <a:pt x="42972" y="70811"/>
                      <a:pt x="42422" y="69822"/>
                      <a:pt x="42005" y="68622"/>
                    </a:cubicBezTo>
                    <a:cubicBezTo>
                      <a:pt x="41583" y="67422"/>
                      <a:pt x="41377" y="65933"/>
                      <a:pt x="41377" y="64155"/>
                    </a:cubicBezTo>
                    <a:cubicBezTo>
                      <a:pt x="41377" y="62600"/>
                      <a:pt x="41572" y="61238"/>
                      <a:pt x="41961" y="60050"/>
                    </a:cubicBezTo>
                    <a:cubicBezTo>
                      <a:pt x="42344" y="58866"/>
                      <a:pt x="42866" y="57883"/>
                      <a:pt x="43527" y="57088"/>
                    </a:cubicBezTo>
                    <a:cubicBezTo>
                      <a:pt x="44188" y="56300"/>
                      <a:pt x="44944" y="55688"/>
                      <a:pt x="45800" y="55266"/>
                    </a:cubicBezTo>
                    <a:cubicBezTo>
                      <a:pt x="46516" y="54916"/>
                      <a:pt x="47105" y="54750"/>
                      <a:pt x="47811" y="54688"/>
                    </a:cubicBezTo>
                    <a:lnTo>
                      <a:pt x="47811" y="51427"/>
                    </a:lnTo>
                    <a:lnTo>
                      <a:pt x="50538" y="51427"/>
                    </a:lnTo>
                    <a:lnTo>
                      <a:pt x="50538" y="54688"/>
                    </a:lnTo>
                    <a:cubicBezTo>
                      <a:pt x="51244" y="54738"/>
                      <a:pt x="51822" y="54894"/>
                      <a:pt x="52516" y="55216"/>
                    </a:cubicBezTo>
                    <a:cubicBezTo>
                      <a:pt x="53361" y="55605"/>
                      <a:pt x="54083" y="56188"/>
                      <a:pt x="54705" y="56972"/>
                    </a:cubicBezTo>
                    <a:cubicBezTo>
                      <a:pt x="55316" y="57744"/>
                      <a:pt x="55811" y="58733"/>
                      <a:pt x="56177" y="59933"/>
                    </a:cubicBezTo>
                    <a:cubicBezTo>
                      <a:pt x="56544" y="61127"/>
                      <a:pt x="56727" y="62522"/>
                      <a:pt x="56727" y="64111"/>
                    </a:cubicBezTo>
                    <a:lnTo>
                      <a:pt x="53150" y="64111"/>
                    </a:lnTo>
                    <a:cubicBezTo>
                      <a:pt x="53105" y="62455"/>
                      <a:pt x="52827" y="61194"/>
                      <a:pt x="52316" y="60316"/>
                    </a:cubicBezTo>
                    <a:cubicBezTo>
                      <a:pt x="51883" y="59583"/>
                      <a:pt x="51350" y="59227"/>
                      <a:pt x="50538" y="59111"/>
                    </a:cubicBezTo>
                    <a:lnTo>
                      <a:pt x="50538" y="69466"/>
                    </a:lnTo>
                    <a:cubicBezTo>
                      <a:pt x="51255" y="69805"/>
                      <a:pt x="51866" y="70183"/>
                      <a:pt x="52616" y="70611"/>
                    </a:cubicBezTo>
                    <a:cubicBezTo>
                      <a:pt x="53516" y="71133"/>
                      <a:pt x="54311" y="71794"/>
                      <a:pt x="55000" y="72605"/>
                    </a:cubicBezTo>
                    <a:cubicBezTo>
                      <a:pt x="55688" y="73416"/>
                      <a:pt x="56244" y="74416"/>
                      <a:pt x="56666" y="75611"/>
                    </a:cubicBezTo>
                    <a:cubicBezTo>
                      <a:pt x="57083" y="76816"/>
                      <a:pt x="57288" y="78283"/>
                      <a:pt x="57288" y="80038"/>
                    </a:cubicBezTo>
                    <a:cubicBezTo>
                      <a:pt x="57288" y="81844"/>
                      <a:pt x="57100" y="83422"/>
                      <a:pt x="56711" y="84766"/>
                    </a:cubicBezTo>
                    <a:moveTo>
                      <a:pt x="49088" y="42855"/>
                    </a:moveTo>
                    <a:cubicBezTo>
                      <a:pt x="38544" y="42855"/>
                      <a:pt x="30000" y="56288"/>
                      <a:pt x="30000" y="72855"/>
                    </a:cubicBezTo>
                    <a:cubicBezTo>
                      <a:pt x="30000" y="89422"/>
                      <a:pt x="38544" y="102855"/>
                      <a:pt x="49088" y="102855"/>
                    </a:cubicBezTo>
                    <a:cubicBezTo>
                      <a:pt x="59633" y="102855"/>
                      <a:pt x="68183" y="89422"/>
                      <a:pt x="68183" y="72855"/>
                    </a:cubicBezTo>
                    <a:cubicBezTo>
                      <a:pt x="68183" y="56288"/>
                      <a:pt x="59633" y="42855"/>
                      <a:pt x="49088" y="42855"/>
                    </a:cubicBezTo>
                    <a:moveTo>
                      <a:pt x="114544" y="0"/>
                    </a:moveTo>
                    <a:lnTo>
                      <a:pt x="27272" y="0"/>
                    </a:lnTo>
                    <a:cubicBezTo>
                      <a:pt x="24261" y="0"/>
                      <a:pt x="21816" y="3833"/>
                      <a:pt x="21816" y="8572"/>
                    </a:cubicBezTo>
                    <a:lnTo>
                      <a:pt x="21816" y="12855"/>
                    </a:lnTo>
                    <a:cubicBezTo>
                      <a:pt x="21816" y="15222"/>
                      <a:pt x="23038" y="17144"/>
                      <a:pt x="24544" y="17144"/>
                    </a:cubicBezTo>
                    <a:cubicBezTo>
                      <a:pt x="26050" y="17144"/>
                      <a:pt x="27272" y="15222"/>
                      <a:pt x="27272" y="12855"/>
                    </a:cubicBezTo>
                    <a:lnTo>
                      <a:pt x="27272" y="8572"/>
                    </a:lnTo>
                    <a:lnTo>
                      <a:pt x="114544" y="8572"/>
                    </a:lnTo>
                    <a:lnTo>
                      <a:pt x="114544" y="85716"/>
                    </a:lnTo>
                    <a:lnTo>
                      <a:pt x="106361" y="85716"/>
                    </a:lnTo>
                    <a:cubicBezTo>
                      <a:pt x="104855" y="85716"/>
                      <a:pt x="103638" y="87633"/>
                      <a:pt x="103638" y="90000"/>
                    </a:cubicBezTo>
                    <a:cubicBezTo>
                      <a:pt x="103638" y="92366"/>
                      <a:pt x="104855" y="94283"/>
                      <a:pt x="106361" y="94283"/>
                    </a:cubicBezTo>
                    <a:lnTo>
                      <a:pt x="114544" y="94283"/>
                    </a:lnTo>
                    <a:cubicBezTo>
                      <a:pt x="117555" y="94283"/>
                      <a:pt x="120000" y="90444"/>
                      <a:pt x="120000" y="85716"/>
                    </a:cubicBezTo>
                    <a:lnTo>
                      <a:pt x="120000" y="8572"/>
                    </a:lnTo>
                    <a:cubicBezTo>
                      <a:pt x="120000" y="3833"/>
                      <a:pt x="117555" y="0"/>
                      <a:pt x="114544" y="0"/>
                    </a:cubicBezTo>
                    <a:moveTo>
                      <a:pt x="52505" y="76977"/>
                    </a:moveTo>
                    <a:cubicBezTo>
                      <a:pt x="52138" y="76555"/>
                      <a:pt x="51722" y="76211"/>
                      <a:pt x="51266" y="75950"/>
                    </a:cubicBezTo>
                    <a:cubicBezTo>
                      <a:pt x="50972" y="75788"/>
                      <a:pt x="50761" y="75644"/>
                      <a:pt x="50538" y="75500"/>
                    </a:cubicBezTo>
                    <a:lnTo>
                      <a:pt x="50538" y="86444"/>
                    </a:lnTo>
                    <a:cubicBezTo>
                      <a:pt x="51388" y="86238"/>
                      <a:pt x="52016" y="85816"/>
                      <a:pt x="52627" y="85061"/>
                    </a:cubicBezTo>
                    <a:cubicBezTo>
                      <a:pt x="53355" y="84172"/>
                      <a:pt x="53711" y="82755"/>
                      <a:pt x="53711" y="80805"/>
                    </a:cubicBezTo>
                    <a:cubicBezTo>
                      <a:pt x="53711" y="79905"/>
                      <a:pt x="53605" y="79144"/>
                      <a:pt x="53383" y="78527"/>
                    </a:cubicBezTo>
                    <a:cubicBezTo>
                      <a:pt x="53166" y="77911"/>
                      <a:pt x="52872" y="77394"/>
                      <a:pt x="52505" y="76977"/>
                    </a:cubicBezTo>
                    <a:moveTo>
                      <a:pt x="73638" y="94283"/>
                    </a:moveTo>
                    <a:cubicBezTo>
                      <a:pt x="72127" y="94283"/>
                      <a:pt x="70911" y="96200"/>
                      <a:pt x="70911" y="98572"/>
                    </a:cubicBezTo>
                    <a:cubicBezTo>
                      <a:pt x="70911" y="100938"/>
                      <a:pt x="72127" y="102855"/>
                      <a:pt x="73638" y="102855"/>
                    </a:cubicBezTo>
                    <a:cubicBezTo>
                      <a:pt x="75138" y="102855"/>
                      <a:pt x="76361" y="100938"/>
                      <a:pt x="76361" y="98572"/>
                    </a:cubicBezTo>
                    <a:cubicBezTo>
                      <a:pt x="76361" y="96200"/>
                      <a:pt x="75138" y="94283"/>
                      <a:pt x="73638" y="94283"/>
                    </a:cubicBezTo>
                    <a:moveTo>
                      <a:pt x="90000" y="42855"/>
                    </a:moveTo>
                    <a:cubicBezTo>
                      <a:pt x="88488" y="42855"/>
                      <a:pt x="87272" y="40938"/>
                      <a:pt x="87272" y="38572"/>
                    </a:cubicBezTo>
                    <a:cubicBezTo>
                      <a:pt x="87272" y="36200"/>
                      <a:pt x="88488" y="34283"/>
                      <a:pt x="90000" y="34283"/>
                    </a:cubicBezTo>
                    <a:cubicBezTo>
                      <a:pt x="91505" y="34283"/>
                      <a:pt x="92727" y="36200"/>
                      <a:pt x="92727" y="38572"/>
                    </a:cubicBezTo>
                    <a:cubicBezTo>
                      <a:pt x="92727" y="40938"/>
                      <a:pt x="91505" y="42855"/>
                      <a:pt x="90000" y="42855"/>
                    </a:cubicBezTo>
                    <a:moveTo>
                      <a:pt x="92727" y="95072"/>
                    </a:moveTo>
                    <a:cubicBezTo>
                      <a:pt x="91872" y="94594"/>
                      <a:pt x="90961" y="94283"/>
                      <a:pt x="90000" y="94283"/>
                    </a:cubicBezTo>
                    <a:cubicBezTo>
                      <a:pt x="85477" y="94283"/>
                      <a:pt x="81816" y="100044"/>
                      <a:pt x="81816" y="107144"/>
                    </a:cubicBezTo>
                    <a:cubicBezTo>
                      <a:pt x="81816" y="108650"/>
                      <a:pt x="82011" y="110077"/>
                      <a:pt x="82316" y="111427"/>
                    </a:cubicBezTo>
                    <a:lnTo>
                      <a:pt x="15861" y="111427"/>
                    </a:lnTo>
                    <a:cubicBezTo>
                      <a:pt x="16166" y="110077"/>
                      <a:pt x="16361" y="108650"/>
                      <a:pt x="16361" y="107144"/>
                    </a:cubicBezTo>
                    <a:cubicBezTo>
                      <a:pt x="16361" y="100044"/>
                      <a:pt x="12700" y="94283"/>
                      <a:pt x="8183" y="94283"/>
                    </a:cubicBezTo>
                    <a:cubicBezTo>
                      <a:pt x="7216" y="94283"/>
                      <a:pt x="6311" y="94594"/>
                      <a:pt x="5455" y="95072"/>
                    </a:cubicBezTo>
                    <a:lnTo>
                      <a:pt x="5455" y="50638"/>
                    </a:lnTo>
                    <a:cubicBezTo>
                      <a:pt x="6311" y="51122"/>
                      <a:pt x="7216" y="51427"/>
                      <a:pt x="8183" y="51427"/>
                    </a:cubicBezTo>
                    <a:cubicBezTo>
                      <a:pt x="12700" y="51427"/>
                      <a:pt x="16361" y="45672"/>
                      <a:pt x="16361" y="38572"/>
                    </a:cubicBezTo>
                    <a:cubicBezTo>
                      <a:pt x="16361" y="37061"/>
                      <a:pt x="16166" y="35633"/>
                      <a:pt x="15861" y="34283"/>
                    </a:cubicBezTo>
                    <a:lnTo>
                      <a:pt x="82316" y="34283"/>
                    </a:lnTo>
                    <a:cubicBezTo>
                      <a:pt x="82011" y="35633"/>
                      <a:pt x="81816" y="37061"/>
                      <a:pt x="81816" y="38572"/>
                    </a:cubicBezTo>
                    <a:cubicBezTo>
                      <a:pt x="81816" y="45672"/>
                      <a:pt x="85477" y="51427"/>
                      <a:pt x="90000" y="51427"/>
                    </a:cubicBezTo>
                    <a:cubicBezTo>
                      <a:pt x="90961" y="51427"/>
                      <a:pt x="91872" y="51122"/>
                      <a:pt x="92727" y="50638"/>
                    </a:cubicBezTo>
                    <a:cubicBezTo>
                      <a:pt x="92727" y="50638"/>
                      <a:pt x="92727" y="95072"/>
                      <a:pt x="92727" y="95072"/>
                    </a:cubicBezTo>
                    <a:close/>
                    <a:moveTo>
                      <a:pt x="90000" y="111427"/>
                    </a:moveTo>
                    <a:cubicBezTo>
                      <a:pt x="88488" y="111427"/>
                      <a:pt x="87272" y="109511"/>
                      <a:pt x="87272" y="107144"/>
                    </a:cubicBezTo>
                    <a:cubicBezTo>
                      <a:pt x="87272" y="104772"/>
                      <a:pt x="88488" y="102855"/>
                      <a:pt x="90000" y="102855"/>
                    </a:cubicBezTo>
                    <a:cubicBezTo>
                      <a:pt x="91505" y="102855"/>
                      <a:pt x="92727" y="104772"/>
                      <a:pt x="92727" y="107144"/>
                    </a:cubicBezTo>
                    <a:cubicBezTo>
                      <a:pt x="92727" y="109511"/>
                      <a:pt x="91505" y="111427"/>
                      <a:pt x="90000" y="111427"/>
                    </a:cubicBezTo>
                    <a:moveTo>
                      <a:pt x="8183" y="111427"/>
                    </a:moveTo>
                    <a:cubicBezTo>
                      <a:pt x="6672" y="111427"/>
                      <a:pt x="5455" y="109511"/>
                      <a:pt x="5455" y="107144"/>
                    </a:cubicBezTo>
                    <a:cubicBezTo>
                      <a:pt x="5455" y="104772"/>
                      <a:pt x="6672" y="102855"/>
                      <a:pt x="8183" y="102855"/>
                    </a:cubicBezTo>
                    <a:cubicBezTo>
                      <a:pt x="9688" y="102855"/>
                      <a:pt x="10911" y="104772"/>
                      <a:pt x="10911" y="107144"/>
                    </a:cubicBezTo>
                    <a:cubicBezTo>
                      <a:pt x="10911" y="109511"/>
                      <a:pt x="9688" y="111427"/>
                      <a:pt x="8183" y="111427"/>
                    </a:cubicBezTo>
                    <a:moveTo>
                      <a:pt x="8183" y="34283"/>
                    </a:moveTo>
                    <a:cubicBezTo>
                      <a:pt x="9688" y="34283"/>
                      <a:pt x="10911" y="36200"/>
                      <a:pt x="10911" y="38572"/>
                    </a:cubicBezTo>
                    <a:cubicBezTo>
                      <a:pt x="10911" y="40938"/>
                      <a:pt x="9688" y="42855"/>
                      <a:pt x="8183" y="42855"/>
                    </a:cubicBezTo>
                    <a:cubicBezTo>
                      <a:pt x="6672" y="42855"/>
                      <a:pt x="5455" y="40938"/>
                      <a:pt x="5455" y="38572"/>
                    </a:cubicBezTo>
                    <a:cubicBezTo>
                      <a:pt x="5455" y="36200"/>
                      <a:pt x="6672" y="34283"/>
                      <a:pt x="8183" y="34283"/>
                    </a:cubicBezTo>
                    <a:moveTo>
                      <a:pt x="92727" y="25716"/>
                    </a:moveTo>
                    <a:lnTo>
                      <a:pt x="5455" y="25716"/>
                    </a:lnTo>
                    <a:cubicBezTo>
                      <a:pt x="2438" y="25716"/>
                      <a:pt x="0" y="29550"/>
                      <a:pt x="0" y="34283"/>
                    </a:cubicBezTo>
                    <a:lnTo>
                      <a:pt x="0" y="111427"/>
                    </a:lnTo>
                    <a:cubicBezTo>
                      <a:pt x="0" y="116161"/>
                      <a:pt x="2438" y="120000"/>
                      <a:pt x="5455" y="120000"/>
                    </a:cubicBezTo>
                    <a:lnTo>
                      <a:pt x="92727" y="120000"/>
                    </a:lnTo>
                    <a:cubicBezTo>
                      <a:pt x="95738" y="120000"/>
                      <a:pt x="98183" y="116161"/>
                      <a:pt x="98183" y="111427"/>
                    </a:cubicBezTo>
                    <a:lnTo>
                      <a:pt x="98183" y="34283"/>
                    </a:lnTo>
                    <a:cubicBezTo>
                      <a:pt x="98183" y="29550"/>
                      <a:pt x="95738" y="25716"/>
                      <a:pt x="92727" y="25716"/>
                    </a:cubicBezTo>
                    <a:moveTo>
                      <a:pt x="44955" y="63766"/>
                    </a:moveTo>
                    <a:cubicBezTo>
                      <a:pt x="44955" y="64544"/>
                      <a:pt x="45061" y="65211"/>
                      <a:pt x="45272" y="65755"/>
                    </a:cubicBezTo>
                    <a:cubicBezTo>
                      <a:pt x="45477" y="66311"/>
                      <a:pt x="45744" y="66777"/>
                      <a:pt x="46072" y="67166"/>
                    </a:cubicBezTo>
                    <a:cubicBezTo>
                      <a:pt x="46394" y="67555"/>
                      <a:pt x="46772" y="67872"/>
                      <a:pt x="47200" y="68111"/>
                    </a:cubicBezTo>
                    <a:cubicBezTo>
                      <a:pt x="47455" y="68255"/>
                      <a:pt x="47627" y="68388"/>
                      <a:pt x="47811" y="68500"/>
                    </a:cubicBezTo>
                    <a:lnTo>
                      <a:pt x="47811" y="59094"/>
                    </a:lnTo>
                    <a:cubicBezTo>
                      <a:pt x="46983" y="59183"/>
                      <a:pt x="46405" y="59488"/>
                      <a:pt x="45877" y="60100"/>
                    </a:cubicBezTo>
                    <a:cubicBezTo>
                      <a:pt x="45261" y="60827"/>
                      <a:pt x="44955" y="62055"/>
                      <a:pt x="44955" y="63766"/>
                    </a:cubicBezTo>
                    <a:moveTo>
                      <a:pt x="24544" y="42855"/>
                    </a:moveTo>
                    <a:cubicBezTo>
                      <a:pt x="23038" y="42855"/>
                      <a:pt x="21816" y="44777"/>
                      <a:pt x="21816" y="47144"/>
                    </a:cubicBezTo>
                    <a:cubicBezTo>
                      <a:pt x="21816" y="49511"/>
                      <a:pt x="23038" y="51427"/>
                      <a:pt x="24544" y="51427"/>
                    </a:cubicBezTo>
                    <a:cubicBezTo>
                      <a:pt x="26050" y="51427"/>
                      <a:pt x="27272" y="49511"/>
                      <a:pt x="27272" y="47144"/>
                    </a:cubicBezTo>
                    <a:cubicBezTo>
                      <a:pt x="27272" y="44777"/>
                      <a:pt x="26050" y="42855"/>
                      <a:pt x="24544" y="42855"/>
                    </a:cubicBezTo>
                  </a:path>
                </a:pathLst>
              </a:custGeom>
              <a:solidFill>
                <a:srgbClr val="12664B"/>
              </a:solidFill>
              <a:ln>
                <a:noFill/>
              </a:ln>
            </p:spPr>
            <p:txBody>
              <a:bodyPr lIns="6714" tIns="6714" rIns="6714" bIns="6714" anchor="ctr" anchorCtr="0">
                <a:noAutofit/>
              </a:bodyPr>
              <a:lstStyle/>
              <a:p>
                <a:endParaRPr sz="1503">
                  <a:solidFill>
                    <a:schemeClr val="dk1"/>
                  </a:solidFill>
                  <a:latin typeface="Tahoma" panose="020B0604030504040204" pitchFamily="34" charset="0"/>
                  <a:ea typeface="Tahoma" panose="020B0604030504040204" pitchFamily="34" charset="0"/>
                  <a:cs typeface="Tahoma" panose="020B0604030504040204" pitchFamily="34" charset="0"/>
                  <a:sym typeface="Lato"/>
                </a:endParaRPr>
              </a:p>
            </p:txBody>
          </p:sp>
          <p:sp>
            <p:nvSpPr>
              <p:cNvPr id="82" name="TextBox 81">
                <a:extLst>
                  <a:ext uri="{FF2B5EF4-FFF2-40B4-BE49-F238E27FC236}">
                    <a16:creationId xmlns="" xmlns:a16="http://schemas.microsoft.com/office/drawing/2014/main" id="{6A8048FE-545E-443A-B998-51BE69F3FF31}"/>
                  </a:ext>
                </a:extLst>
              </p:cNvPr>
              <p:cNvSpPr txBox="1"/>
              <p:nvPr/>
            </p:nvSpPr>
            <p:spPr>
              <a:xfrm>
                <a:off x="8677992" y="3773714"/>
                <a:ext cx="2242494" cy="1214744"/>
              </a:xfrm>
              <a:prstGeom prst="rect">
                <a:avLst/>
              </a:prstGeom>
              <a:noFill/>
            </p:spPr>
            <p:txBody>
              <a:bodyPr wrap="square" rtlCol="0">
                <a:spAutoFit/>
              </a:bodyPr>
              <a:lstStyle/>
              <a:p>
                <a:pPr algn="ctr"/>
                <a:r>
                  <a:rPr lang="es-ES" sz="1503" dirty="0" err="1">
                    <a:solidFill>
                      <a:srgbClr val="12664B"/>
                    </a:solidFill>
                    <a:latin typeface="Tahoma" panose="020B0604030504040204" pitchFamily="34" charset="0"/>
                    <a:ea typeface="Tahoma" panose="020B0604030504040204" pitchFamily="34" charset="0"/>
                    <a:cs typeface="Tahoma" panose="020B0604030504040204" pitchFamily="34" charset="0"/>
                  </a:rPr>
                  <a:t>Tunjangan</a:t>
                </a:r>
                <a:endParaRPr lang="es-ES" sz="1503" dirty="0">
                  <a:solidFill>
                    <a:srgbClr val="12664B"/>
                  </a:solidFill>
                  <a:latin typeface="Tahoma" panose="020B0604030504040204" pitchFamily="34" charset="0"/>
                  <a:ea typeface="Tahoma" panose="020B0604030504040204" pitchFamily="34" charset="0"/>
                  <a:cs typeface="Tahoma" panose="020B0604030504040204" pitchFamily="34" charset="0"/>
                </a:endParaRPr>
              </a:p>
            </p:txBody>
          </p:sp>
        </p:grpSp>
      </p:grpSp>
      <p:grpSp>
        <p:nvGrpSpPr>
          <p:cNvPr id="18" name="Group 17"/>
          <p:cNvGrpSpPr/>
          <p:nvPr/>
        </p:nvGrpSpPr>
        <p:grpSpPr>
          <a:xfrm>
            <a:off x="528368" y="3995869"/>
            <a:ext cx="8357794" cy="1379194"/>
            <a:chOff x="845389" y="6393390"/>
            <a:chExt cx="13372470" cy="2206710"/>
          </a:xfrm>
        </p:grpSpPr>
        <p:grpSp>
          <p:nvGrpSpPr>
            <p:cNvPr id="9" name="Group 8">
              <a:extLst>
                <a:ext uri="{FF2B5EF4-FFF2-40B4-BE49-F238E27FC236}">
                  <a16:creationId xmlns="" xmlns:a16="http://schemas.microsoft.com/office/drawing/2014/main" id="{EEBC1D8E-595C-4AF1-887A-7813A555961D}"/>
                </a:ext>
              </a:extLst>
            </p:cNvPr>
            <p:cNvGrpSpPr/>
            <p:nvPr/>
          </p:nvGrpSpPr>
          <p:grpSpPr>
            <a:xfrm>
              <a:off x="7580045" y="6393390"/>
              <a:ext cx="6637814" cy="2206710"/>
              <a:chOff x="9972978" y="6445785"/>
              <a:chExt cx="7628367" cy="2713704"/>
            </a:xfrm>
            <a:solidFill>
              <a:schemeClr val="accent5">
                <a:lumMod val="75000"/>
              </a:schemeClr>
            </a:solidFill>
          </p:grpSpPr>
          <p:sp>
            <p:nvSpPr>
              <p:cNvPr id="58" name="Rounded Rectangle 29">
                <a:extLst>
                  <a:ext uri="{FF2B5EF4-FFF2-40B4-BE49-F238E27FC236}">
                    <a16:creationId xmlns="" xmlns:a16="http://schemas.microsoft.com/office/drawing/2014/main" id="{DACA0878-A1F7-442E-9780-3AE327DDAFDF}"/>
                  </a:ext>
                </a:extLst>
              </p:cNvPr>
              <p:cNvSpPr/>
              <p:nvPr/>
            </p:nvSpPr>
            <p:spPr>
              <a:xfrm>
                <a:off x="9972978" y="6470408"/>
                <a:ext cx="7628367" cy="2689081"/>
              </a:xfrm>
              <a:prstGeom prst="roundRect">
                <a:avLst>
                  <a:gd name="adj" fmla="val 758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4">
                  <a:latin typeface="Tahoma" panose="020B0604030504040204" pitchFamily="34" charset="0"/>
                  <a:ea typeface="Tahoma" panose="020B0604030504040204" pitchFamily="34" charset="0"/>
                  <a:cs typeface="Tahoma" panose="020B0604030504040204" pitchFamily="34" charset="0"/>
                </a:endParaRPr>
              </a:p>
            </p:txBody>
          </p:sp>
          <p:sp>
            <p:nvSpPr>
              <p:cNvPr id="63" name="TextBox 62">
                <a:extLst>
                  <a:ext uri="{FF2B5EF4-FFF2-40B4-BE49-F238E27FC236}">
                    <a16:creationId xmlns="" xmlns:a16="http://schemas.microsoft.com/office/drawing/2014/main" id="{3D0E9AF3-FA06-40C4-B8C7-73F85818E445}"/>
                  </a:ext>
                </a:extLst>
              </p:cNvPr>
              <p:cNvSpPr txBox="1"/>
              <p:nvPr/>
            </p:nvSpPr>
            <p:spPr>
              <a:xfrm>
                <a:off x="10885374" y="6445785"/>
                <a:ext cx="6704407" cy="2566152"/>
              </a:xfrm>
              <a:prstGeom prst="rect">
                <a:avLst/>
              </a:prstGeom>
              <a:noFill/>
            </p:spPr>
            <p:txBody>
              <a:bodyPr wrap="square" rtlCol="0">
                <a:spAutoFit/>
              </a:bodyPr>
              <a:lstStyle/>
              <a:p>
                <a:r>
                  <a:rPr lang="en-US" sz="1125" b="1" dirty="0" err="1">
                    <a:solidFill>
                      <a:srgbClr val="FFFF00"/>
                    </a:solidFill>
                    <a:latin typeface="Tahoma" panose="020B0604030504040204" pitchFamily="34" charset="0"/>
                    <a:ea typeface="Tahoma" panose="020B0604030504040204" pitchFamily="34" charset="0"/>
                    <a:cs typeface="Tahoma" panose="020B0604030504040204" pitchFamily="34" charset="0"/>
                  </a:rPr>
                  <a:t>Fasilitas</a:t>
                </a:r>
                <a:r>
                  <a:rPr lang="en-US" sz="1125" b="1" dirty="0">
                    <a:solidFill>
                      <a:srgbClr val="FFFF00"/>
                    </a:solidFill>
                    <a:latin typeface="Tahoma" panose="020B0604030504040204" pitchFamily="34" charset="0"/>
                    <a:ea typeface="Tahoma" panose="020B0604030504040204" pitchFamily="34" charset="0"/>
                    <a:cs typeface="Tahoma" panose="020B0604030504040204" pitchFamily="34" charset="0"/>
                  </a:rPr>
                  <a:t>:</a:t>
                </a:r>
              </a:p>
              <a:p>
                <a:pPr marL="161249" indent="-161249">
                  <a:buFont typeface="+mj-lt"/>
                  <a:buAutoNum type="alphaLcPeriod"/>
                </a:pPr>
                <a:r>
                  <a:rPr lang="en-US" sz="1125" b="1" dirty="0" err="1">
                    <a:solidFill>
                      <a:srgbClr val="FFFF00"/>
                    </a:solidFill>
                    <a:latin typeface="Tahoma" panose="020B0604030504040204" pitchFamily="34" charset="0"/>
                    <a:ea typeface="Tahoma" panose="020B0604030504040204" pitchFamily="34" charset="0"/>
                    <a:cs typeface="Tahoma" panose="020B0604030504040204" pitchFamily="34" charset="0"/>
                  </a:rPr>
                  <a:t>Rumah</a:t>
                </a:r>
                <a:r>
                  <a:rPr lang="en-US" sz="1125" b="1" dirty="0">
                    <a:solidFill>
                      <a:srgbClr val="FFFF00"/>
                    </a:solidFill>
                    <a:latin typeface="Tahoma" panose="020B0604030504040204" pitchFamily="34" charset="0"/>
                    <a:ea typeface="Tahoma" panose="020B0604030504040204" pitchFamily="34" charset="0"/>
                    <a:cs typeface="Tahoma" panose="020B0604030504040204" pitchFamily="34" charset="0"/>
                  </a:rPr>
                  <a:t> </a:t>
                </a:r>
                <a:r>
                  <a:rPr lang="en-US" sz="1125" b="1" dirty="0" err="1">
                    <a:solidFill>
                      <a:srgbClr val="FFFF00"/>
                    </a:solidFill>
                    <a:latin typeface="Tahoma" panose="020B0604030504040204" pitchFamily="34" charset="0"/>
                    <a:ea typeface="Tahoma" panose="020B0604030504040204" pitchFamily="34" charset="0"/>
                    <a:cs typeface="Tahoma" panose="020B0604030504040204" pitchFamily="34" charset="0"/>
                  </a:rPr>
                  <a:t>Dinas</a:t>
                </a:r>
                <a:r>
                  <a:rPr lang="en-US" sz="1125" b="1" dirty="0">
                    <a:solidFill>
                      <a:srgbClr val="FFFF00"/>
                    </a:solidFill>
                    <a:latin typeface="Tahoma" panose="020B0604030504040204" pitchFamily="34" charset="0"/>
                    <a:ea typeface="Tahoma" panose="020B0604030504040204" pitchFamily="34" charset="0"/>
                    <a:cs typeface="Tahoma" panose="020B0604030504040204" pitchFamily="34" charset="0"/>
                  </a:rPr>
                  <a:t> </a:t>
                </a:r>
                <a:r>
                  <a:rPr lang="en-US" sz="1125" b="1" dirty="0" err="1">
                    <a:solidFill>
                      <a:srgbClr val="FFFF00"/>
                    </a:solidFill>
                    <a:latin typeface="Tahoma" panose="020B0604030504040204" pitchFamily="34" charset="0"/>
                    <a:ea typeface="Tahoma" panose="020B0604030504040204" pitchFamily="34" charset="0"/>
                    <a:cs typeface="Tahoma" panose="020B0604030504040204" pitchFamily="34" charset="0"/>
                  </a:rPr>
                  <a:t>bagi</a:t>
                </a:r>
                <a:r>
                  <a:rPr lang="en-US" sz="1125" b="1" dirty="0">
                    <a:solidFill>
                      <a:srgbClr val="FFFF00"/>
                    </a:solidFill>
                    <a:latin typeface="Tahoma" panose="020B0604030504040204" pitchFamily="34" charset="0"/>
                    <a:ea typeface="Tahoma" panose="020B0604030504040204" pitchFamily="34" charset="0"/>
                    <a:cs typeface="Tahoma" panose="020B0604030504040204" pitchFamily="34" charset="0"/>
                  </a:rPr>
                  <a:t> </a:t>
                </a:r>
                <a:r>
                  <a:rPr lang="en-US" sz="1125" b="1" dirty="0" err="1">
                    <a:solidFill>
                      <a:srgbClr val="FFFF00"/>
                    </a:solidFill>
                    <a:latin typeface="Tahoma" panose="020B0604030504040204" pitchFamily="34" charset="0"/>
                    <a:ea typeface="Tahoma" panose="020B0604030504040204" pitchFamily="34" charset="0"/>
                    <a:cs typeface="Tahoma" panose="020B0604030504040204" pitchFamily="34" charset="0"/>
                  </a:rPr>
                  <a:t>Es</a:t>
                </a:r>
                <a:r>
                  <a:rPr lang="en-US" sz="1125" b="1" dirty="0">
                    <a:solidFill>
                      <a:srgbClr val="FFFF00"/>
                    </a:solidFill>
                    <a:latin typeface="Tahoma" panose="020B0604030504040204" pitchFamily="34" charset="0"/>
                    <a:ea typeface="Tahoma" panose="020B0604030504040204" pitchFamily="34" charset="0"/>
                    <a:cs typeface="Tahoma" panose="020B0604030504040204" pitchFamily="34" charset="0"/>
                  </a:rPr>
                  <a:t>. I </a:t>
                </a:r>
                <a:r>
                  <a:rPr lang="en-US" sz="1125" b="1" dirty="0" err="1">
                    <a:solidFill>
                      <a:srgbClr val="FFFF00"/>
                    </a:solidFill>
                    <a:latin typeface="Tahoma" panose="020B0604030504040204" pitchFamily="34" charset="0"/>
                    <a:ea typeface="Tahoma" panose="020B0604030504040204" pitchFamily="34" charset="0"/>
                    <a:cs typeface="Tahoma" panose="020B0604030504040204" pitchFamily="34" charset="0"/>
                  </a:rPr>
                  <a:t>dan</a:t>
                </a:r>
                <a:r>
                  <a:rPr lang="en-US" sz="1125" b="1" dirty="0">
                    <a:solidFill>
                      <a:srgbClr val="FFFF00"/>
                    </a:solidFill>
                    <a:latin typeface="Tahoma" panose="020B0604030504040204" pitchFamily="34" charset="0"/>
                    <a:ea typeface="Tahoma" panose="020B0604030504040204" pitchFamily="34" charset="0"/>
                    <a:cs typeface="Tahoma" panose="020B0604030504040204" pitchFamily="34" charset="0"/>
                  </a:rPr>
                  <a:t> </a:t>
                </a:r>
                <a:r>
                  <a:rPr lang="en-US" sz="1125" b="1" dirty="0" err="1">
                    <a:solidFill>
                      <a:srgbClr val="FFFF00"/>
                    </a:solidFill>
                    <a:latin typeface="Tahoma" panose="020B0604030504040204" pitchFamily="34" charset="0"/>
                    <a:ea typeface="Tahoma" panose="020B0604030504040204" pitchFamily="34" charset="0"/>
                    <a:cs typeface="Tahoma" panose="020B0604030504040204" pitchFamily="34" charset="0"/>
                  </a:rPr>
                  <a:t>Es</a:t>
                </a:r>
                <a:r>
                  <a:rPr lang="en-US" sz="1125" b="1" dirty="0">
                    <a:solidFill>
                      <a:srgbClr val="FFFF00"/>
                    </a:solidFill>
                    <a:latin typeface="Tahoma" panose="020B0604030504040204" pitchFamily="34" charset="0"/>
                    <a:ea typeface="Tahoma" panose="020B0604030504040204" pitchFamily="34" charset="0"/>
                    <a:cs typeface="Tahoma" panose="020B0604030504040204" pitchFamily="34" charset="0"/>
                  </a:rPr>
                  <a:t>. II </a:t>
                </a:r>
                <a:r>
                  <a:rPr lang="en-US" sz="1125" b="1" dirty="0" err="1">
                    <a:solidFill>
                      <a:srgbClr val="FFFF00"/>
                    </a:solidFill>
                    <a:latin typeface="Tahoma" panose="020B0604030504040204" pitchFamily="34" charset="0"/>
                    <a:ea typeface="Tahoma" panose="020B0604030504040204" pitchFamily="34" charset="0"/>
                    <a:cs typeface="Tahoma" panose="020B0604030504040204" pitchFamily="34" charset="0"/>
                  </a:rPr>
                  <a:t>tertentu</a:t>
                </a:r>
                <a:endParaRPr lang="en-US" sz="1125" b="1" dirty="0">
                  <a:solidFill>
                    <a:srgbClr val="FFFF00"/>
                  </a:solidFill>
                  <a:latin typeface="Tahoma" panose="020B0604030504040204" pitchFamily="34" charset="0"/>
                  <a:ea typeface="Tahoma" panose="020B0604030504040204" pitchFamily="34" charset="0"/>
                  <a:cs typeface="Tahoma" panose="020B0604030504040204" pitchFamily="34" charset="0"/>
                </a:endParaRPr>
              </a:p>
              <a:p>
                <a:pPr marL="161249" indent="-161249">
                  <a:buFont typeface="+mj-lt"/>
                  <a:buAutoNum type="alphaLcPeriod"/>
                </a:pPr>
                <a:r>
                  <a:rPr lang="en-US" sz="1125" b="1" dirty="0" err="1">
                    <a:solidFill>
                      <a:srgbClr val="FFFF00"/>
                    </a:solidFill>
                    <a:latin typeface="Tahoma" panose="020B0604030504040204" pitchFamily="34" charset="0"/>
                    <a:ea typeface="Tahoma" panose="020B0604030504040204" pitchFamily="34" charset="0"/>
                    <a:cs typeface="Tahoma" panose="020B0604030504040204" pitchFamily="34" charset="0"/>
                  </a:rPr>
                  <a:t>Kendaraan</a:t>
                </a:r>
                <a:r>
                  <a:rPr lang="en-US" sz="1125" b="1" dirty="0">
                    <a:solidFill>
                      <a:srgbClr val="FFFF00"/>
                    </a:solidFill>
                    <a:latin typeface="Tahoma" panose="020B0604030504040204" pitchFamily="34" charset="0"/>
                    <a:ea typeface="Tahoma" panose="020B0604030504040204" pitchFamily="34" charset="0"/>
                    <a:cs typeface="Tahoma" panose="020B0604030504040204" pitchFamily="34" charset="0"/>
                  </a:rPr>
                  <a:t> </a:t>
                </a:r>
                <a:r>
                  <a:rPr lang="en-US" sz="1125" b="1" dirty="0" err="1">
                    <a:solidFill>
                      <a:srgbClr val="FFFF00"/>
                    </a:solidFill>
                    <a:latin typeface="Tahoma" panose="020B0604030504040204" pitchFamily="34" charset="0"/>
                    <a:ea typeface="Tahoma" panose="020B0604030504040204" pitchFamily="34" charset="0"/>
                    <a:cs typeface="Tahoma" panose="020B0604030504040204" pitchFamily="34" charset="0"/>
                  </a:rPr>
                  <a:t>Dinas</a:t>
                </a:r>
                <a:r>
                  <a:rPr lang="en-US" sz="1125" b="1" dirty="0">
                    <a:solidFill>
                      <a:srgbClr val="FFFF00"/>
                    </a:solidFill>
                    <a:latin typeface="Tahoma" panose="020B0604030504040204" pitchFamily="34" charset="0"/>
                    <a:ea typeface="Tahoma" panose="020B0604030504040204" pitchFamily="34" charset="0"/>
                    <a:cs typeface="Tahoma" panose="020B0604030504040204" pitchFamily="34" charset="0"/>
                  </a:rPr>
                  <a:t> &amp; BBM </a:t>
                </a:r>
                <a:r>
                  <a:rPr lang="en-US" sz="1125" b="1" dirty="0" err="1">
                    <a:solidFill>
                      <a:srgbClr val="FFFF00"/>
                    </a:solidFill>
                    <a:latin typeface="Tahoma" panose="020B0604030504040204" pitchFamily="34" charset="0"/>
                    <a:ea typeface="Tahoma" panose="020B0604030504040204" pitchFamily="34" charset="0"/>
                    <a:cs typeface="Tahoma" panose="020B0604030504040204" pitchFamily="34" charset="0"/>
                  </a:rPr>
                  <a:t>bagi</a:t>
                </a:r>
                <a:r>
                  <a:rPr lang="en-US" sz="1125" b="1" dirty="0">
                    <a:solidFill>
                      <a:srgbClr val="FFFF00"/>
                    </a:solidFill>
                    <a:latin typeface="Tahoma" panose="020B0604030504040204" pitchFamily="34" charset="0"/>
                    <a:ea typeface="Tahoma" panose="020B0604030504040204" pitchFamily="34" charset="0"/>
                    <a:cs typeface="Tahoma" panose="020B0604030504040204" pitchFamily="34" charset="0"/>
                  </a:rPr>
                  <a:t> </a:t>
                </a:r>
                <a:r>
                  <a:rPr lang="en-US" sz="1125" b="1" dirty="0" err="1">
                    <a:solidFill>
                      <a:srgbClr val="FFFF00"/>
                    </a:solidFill>
                    <a:latin typeface="Tahoma" panose="020B0604030504040204" pitchFamily="34" charset="0"/>
                    <a:ea typeface="Tahoma" panose="020B0604030504040204" pitchFamily="34" charset="0"/>
                    <a:cs typeface="Tahoma" panose="020B0604030504040204" pitchFamily="34" charset="0"/>
                  </a:rPr>
                  <a:t>Es</a:t>
                </a:r>
                <a:r>
                  <a:rPr lang="en-US" sz="1125" b="1" dirty="0">
                    <a:solidFill>
                      <a:srgbClr val="FFFF00"/>
                    </a:solidFill>
                    <a:latin typeface="Tahoma" panose="020B0604030504040204" pitchFamily="34" charset="0"/>
                    <a:ea typeface="Tahoma" panose="020B0604030504040204" pitchFamily="34" charset="0"/>
                    <a:cs typeface="Tahoma" panose="020B0604030504040204" pitchFamily="34" charset="0"/>
                  </a:rPr>
                  <a:t>. I </a:t>
                </a:r>
                <a:r>
                  <a:rPr lang="en-US" sz="1125" b="1" dirty="0" err="1">
                    <a:solidFill>
                      <a:srgbClr val="FFFF00"/>
                    </a:solidFill>
                    <a:latin typeface="Tahoma" panose="020B0604030504040204" pitchFamily="34" charset="0"/>
                    <a:ea typeface="Tahoma" panose="020B0604030504040204" pitchFamily="34" charset="0"/>
                    <a:cs typeface="Tahoma" panose="020B0604030504040204" pitchFamily="34" charset="0"/>
                  </a:rPr>
                  <a:t>dan</a:t>
                </a:r>
                <a:r>
                  <a:rPr lang="en-US" sz="1125" b="1" dirty="0">
                    <a:solidFill>
                      <a:srgbClr val="FFFF00"/>
                    </a:solidFill>
                    <a:latin typeface="Tahoma" panose="020B0604030504040204" pitchFamily="34" charset="0"/>
                    <a:ea typeface="Tahoma" panose="020B0604030504040204" pitchFamily="34" charset="0"/>
                    <a:cs typeface="Tahoma" panose="020B0604030504040204" pitchFamily="34" charset="0"/>
                  </a:rPr>
                  <a:t> </a:t>
                </a:r>
                <a:r>
                  <a:rPr lang="en-US" sz="1125" b="1" dirty="0" err="1">
                    <a:solidFill>
                      <a:srgbClr val="FFFF00"/>
                    </a:solidFill>
                    <a:latin typeface="Tahoma" panose="020B0604030504040204" pitchFamily="34" charset="0"/>
                    <a:ea typeface="Tahoma" panose="020B0604030504040204" pitchFamily="34" charset="0"/>
                    <a:cs typeface="Tahoma" panose="020B0604030504040204" pitchFamily="34" charset="0"/>
                  </a:rPr>
                  <a:t>Es</a:t>
                </a:r>
                <a:r>
                  <a:rPr lang="en-US" sz="1125" b="1" dirty="0">
                    <a:solidFill>
                      <a:srgbClr val="FFFF00"/>
                    </a:solidFill>
                    <a:latin typeface="Tahoma" panose="020B0604030504040204" pitchFamily="34" charset="0"/>
                    <a:ea typeface="Tahoma" panose="020B0604030504040204" pitchFamily="34" charset="0"/>
                    <a:cs typeface="Tahoma" panose="020B0604030504040204" pitchFamily="34" charset="0"/>
                  </a:rPr>
                  <a:t>. II</a:t>
                </a:r>
              </a:p>
              <a:p>
                <a:pPr marL="161249" indent="-161249">
                  <a:buFont typeface="+mj-lt"/>
                  <a:buAutoNum type="alphaLcPeriod"/>
                </a:pPr>
                <a:r>
                  <a:rPr lang="en-US" sz="1125" b="1" dirty="0">
                    <a:solidFill>
                      <a:srgbClr val="FFFF00"/>
                    </a:solidFill>
                    <a:latin typeface="Tahoma" panose="020B0604030504040204" pitchFamily="34" charset="0"/>
                    <a:ea typeface="Tahoma" panose="020B0604030504040204" pitchFamily="34" charset="0"/>
                    <a:cs typeface="Tahoma" panose="020B0604030504040204" pitchFamily="34" charset="0"/>
                  </a:rPr>
                  <a:t>Bus </a:t>
                </a:r>
                <a:r>
                  <a:rPr lang="en-US" sz="1125" b="1" dirty="0" err="1">
                    <a:solidFill>
                      <a:srgbClr val="FFFF00"/>
                    </a:solidFill>
                    <a:latin typeface="Tahoma" panose="020B0604030504040204" pitchFamily="34" charset="0"/>
                    <a:ea typeface="Tahoma" panose="020B0604030504040204" pitchFamily="34" charset="0"/>
                    <a:cs typeface="Tahoma" panose="020B0604030504040204" pitchFamily="34" charset="0"/>
                  </a:rPr>
                  <a:t>Pegawai</a:t>
                </a:r>
                <a:endParaRPr lang="en-US" sz="1125" b="1" dirty="0">
                  <a:solidFill>
                    <a:srgbClr val="FFFF00"/>
                  </a:solidFill>
                  <a:latin typeface="Tahoma" panose="020B0604030504040204" pitchFamily="34" charset="0"/>
                  <a:ea typeface="Tahoma" panose="020B0604030504040204" pitchFamily="34" charset="0"/>
                  <a:cs typeface="Tahoma" panose="020B0604030504040204" pitchFamily="34" charset="0"/>
                </a:endParaRPr>
              </a:p>
              <a:p>
                <a:pPr marL="161249" indent="-161249">
                  <a:buFont typeface="+mj-lt"/>
                  <a:buAutoNum type="alphaLcPeriod"/>
                </a:pPr>
                <a:r>
                  <a:rPr lang="en-US" sz="1125" b="1" dirty="0" err="1">
                    <a:solidFill>
                      <a:srgbClr val="FFFF00"/>
                    </a:solidFill>
                    <a:latin typeface="Tahoma" panose="020B0604030504040204" pitchFamily="34" charset="0"/>
                    <a:ea typeface="Tahoma" panose="020B0604030504040204" pitchFamily="34" charset="0"/>
                    <a:cs typeface="Tahoma" panose="020B0604030504040204" pitchFamily="34" charset="0"/>
                  </a:rPr>
                  <a:t>Fasilitas</a:t>
                </a:r>
                <a:r>
                  <a:rPr lang="en-US" sz="1125" b="1" dirty="0">
                    <a:solidFill>
                      <a:srgbClr val="FFFF00"/>
                    </a:solidFill>
                    <a:latin typeface="Tahoma" panose="020B0604030504040204" pitchFamily="34" charset="0"/>
                    <a:ea typeface="Tahoma" panose="020B0604030504040204" pitchFamily="34" charset="0"/>
                    <a:cs typeface="Tahoma" panose="020B0604030504040204" pitchFamily="34" charset="0"/>
                  </a:rPr>
                  <a:t> </a:t>
                </a:r>
                <a:r>
                  <a:rPr lang="en-US" sz="1125" b="1" dirty="0" err="1">
                    <a:solidFill>
                      <a:srgbClr val="FFFF00"/>
                    </a:solidFill>
                    <a:latin typeface="Tahoma" panose="020B0604030504040204" pitchFamily="34" charset="0"/>
                    <a:ea typeface="Tahoma" panose="020B0604030504040204" pitchFamily="34" charset="0"/>
                    <a:cs typeface="Tahoma" panose="020B0604030504040204" pitchFamily="34" charset="0"/>
                  </a:rPr>
                  <a:t>Kerja</a:t>
                </a:r>
                <a:r>
                  <a:rPr lang="en-US" sz="1125" b="1" dirty="0">
                    <a:solidFill>
                      <a:srgbClr val="FFFF00"/>
                    </a:solidFill>
                    <a:latin typeface="Tahoma" panose="020B0604030504040204" pitchFamily="34" charset="0"/>
                    <a:ea typeface="Tahoma" panose="020B0604030504040204" pitchFamily="34" charset="0"/>
                    <a:cs typeface="Tahoma" panose="020B0604030504040204" pitchFamily="34" charset="0"/>
                  </a:rPr>
                  <a:t> </a:t>
                </a:r>
                <a:r>
                  <a:rPr lang="en-US" sz="1125" b="1" dirty="0" err="1">
                    <a:solidFill>
                      <a:srgbClr val="FFFF00"/>
                    </a:solidFill>
                    <a:latin typeface="Tahoma" panose="020B0604030504040204" pitchFamily="34" charset="0"/>
                    <a:ea typeface="Tahoma" panose="020B0604030504040204" pitchFamily="34" charset="0"/>
                    <a:cs typeface="Tahoma" panose="020B0604030504040204" pitchFamily="34" charset="0"/>
                  </a:rPr>
                  <a:t>untuk</a:t>
                </a:r>
                <a:r>
                  <a:rPr lang="en-US" sz="1125" b="1" dirty="0">
                    <a:solidFill>
                      <a:srgbClr val="FFFF00"/>
                    </a:solidFill>
                    <a:latin typeface="Tahoma" panose="020B0604030504040204" pitchFamily="34" charset="0"/>
                    <a:ea typeface="Tahoma" panose="020B0604030504040204" pitchFamily="34" charset="0"/>
                    <a:cs typeface="Tahoma" panose="020B0604030504040204" pitchFamily="34" charset="0"/>
                  </a:rPr>
                  <a:t> </a:t>
                </a:r>
                <a:r>
                  <a:rPr lang="en-US" sz="1125" b="1" dirty="0" err="1">
                    <a:solidFill>
                      <a:srgbClr val="FFFF00"/>
                    </a:solidFill>
                    <a:latin typeface="Tahoma" panose="020B0604030504040204" pitchFamily="34" charset="0"/>
                    <a:ea typeface="Tahoma" panose="020B0604030504040204" pitchFamily="34" charset="0"/>
                    <a:cs typeface="Tahoma" panose="020B0604030504040204" pitchFamily="34" charset="0"/>
                  </a:rPr>
                  <a:t>jabatan</a:t>
                </a:r>
                <a:r>
                  <a:rPr lang="en-US" sz="1125" b="1" dirty="0">
                    <a:solidFill>
                      <a:srgbClr val="FFFF00"/>
                    </a:solidFill>
                    <a:latin typeface="Tahoma" panose="020B0604030504040204" pitchFamily="34" charset="0"/>
                    <a:ea typeface="Tahoma" panose="020B0604030504040204" pitchFamily="34" charset="0"/>
                    <a:cs typeface="Tahoma" panose="020B0604030504040204" pitchFamily="34" charset="0"/>
                  </a:rPr>
                  <a:t> </a:t>
                </a:r>
                <a:r>
                  <a:rPr lang="en-US" sz="1125" b="1" dirty="0" err="1">
                    <a:solidFill>
                      <a:srgbClr val="FFFF00"/>
                    </a:solidFill>
                    <a:latin typeface="Tahoma" panose="020B0604030504040204" pitchFamily="34" charset="0"/>
                    <a:ea typeface="Tahoma" panose="020B0604030504040204" pitchFamily="34" charset="0"/>
                    <a:cs typeface="Tahoma" panose="020B0604030504040204" pitchFamily="34" charset="0"/>
                  </a:rPr>
                  <a:t>tertentu</a:t>
                </a:r>
                <a:endParaRPr lang="en-US" sz="1125" b="1" dirty="0">
                  <a:solidFill>
                    <a:srgbClr val="FFFF00"/>
                  </a:solidFill>
                  <a:latin typeface="Tahoma" panose="020B0604030504040204" pitchFamily="34" charset="0"/>
                  <a:ea typeface="Tahoma" panose="020B0604030504040204" pitchFamily="34" charset="0"/>
                  <a:cs typeface="Tahoma" panose="020B0604030504040204" pitchFamily="34" charset="0"/>
                </a:endParaRPr>
              </a:p>
              <a:p>
                <a:pPr marL="161249" indent="-161249">
                  <a:buFont typeface="+mj-lt"/>
                  <a:buAutoNum type="alphaLcPeriod"/>
                </a:pPr>
                <a:r>
                  <a:rPr lang="en-US" sz="1125" b="1" dirty="0" err="1">
                    <a:solidFill>
                      <a:srgbClr val="FFFF00"/>
                    </a:solidFill>
                    <a:latin typeface="Tahoma" panose="020B0604030504040204" pitchFamily="34" charset="0"/>
                    <a:ea typeface="Tahoma" panose="020B0604030504040204" pitchFamily="34" charset="0"/>
                    <a:cs typeface="Tahoma" panose="020B0604030504040204" pitchFamily="34" charset="0"/>
                  </a:rPr>
                  <a:t>Perjalanan</a:t>
                </a:r>
                <a:r>
                  <a:rPr lang="en-US" sz="1125" b="1" dirty="0">
                    <a:solidFill>
                      <a:srgbClr val="FFFF00"/>
                    </a:solidFill>
                    <a:latin typeface="Tahoma" panose="020B0604030504040204" pitchFamily="34" charset="0"/>
                    <a:ea typeface="Tahoma" panose="020B0604030504040204" pitchFamily="34" charset="0"/>
                    <a:cs typeface="Tahoma" panose="020B0604030504040204" pitchFamily="34" charset="0"/>
                  </a:rPr>
                  <a:t> </a:t>
                </a:r>
                <a:r>
                  <a:rPr lang="en-US" sz="1125" b="1" dirty="0" err="1">
                    <a:solidFill>
                      <a:srgbClr val="FFFF00"/>
                    </a:solidFill>
                    <a:latin typeface="Tahoma" panose="020B0604030504040204" pitchFamily="34" charset="0"/>
                    <a:ea typeface="Tahoma" panose="020B0604030504040204" pitchFamily="34" charset="0"/>
                    <a:cs typeface="Tahoma" panose="020B0604030504040204" pitchFamily="34" charset="0"/>
                  </a:rPr>
                  <a:t>Dinas</a:t>
                </a:r>
                <a:endParaRPr lang="en-US" sz="1125" b="1" dirty="0">
                  <a:solidFill>
                    <a:srgbClr val="FFFF00"/>
                  </a:solidFill>
                  <a:latin typeface="Tahoma" panose="020B0604030504040204" pitchFamily="34" charset="0"/>
                  <a:ea typeface="Tahoma" panose="020B0604030504040204" pitchFamily="34" charset="0"/>
                  <a:cs typeface="Tahoma" panose="020B0604030504040204" pitchFamily="34" charset="0"/>
                </a:endParaRPr>
              </a:p>
              <a:p>
                <a:pPr marL="161249" indent="-161249">
                  <a:buFont typeface="+mj-lt"/>
                  <a:buAutoNum type="alphaLcPeriod"/>
                </a:pPr>
                <a:r>
                  <a:rPr lang="en-US" sz="1125" b="1" dirty="0" err="1">
                    <a:solidFill>
                      <a:srgbClr val="FFFF00"/>
                    </a:solidFill>
                    <a:latin typeface="Tahoma" panose="020B0604030504040204" pitchFamily="34" charset="0"/>
                    <a:ea typeface="Tahoma" panose="020B0604030504040204" pitchFamily="34" charset="0"/>
                    <a:cs typeface="Tahoma" panose="020B0604030504040204" pitchFamily="34" charset="0"/>
                  </a:rPr>
                  <a:t>Uang</a:t>
                </a:r>
                <a:r>
                  <a:rPr lang="en-US" sz="1125" b="1" dirty="0">
                    <a:solidFill>
                      <a:srgbClr val="FFFF00"/>
                    </a:solidFill>
                    <a:latin typeface="Tahoma" panose="020B0604030504040204" pitchFamily="34" charset="0"/>
                    <a:ea typeface="Tahoma" panose="020B0604030504040204" pitchFamily="34" charset="0"/>
                    <a:cs typeface="Tahoma" panose="020B0604030504040204" pitchFamily="34" charset="0"/>
                  </a:rPr>
                  <a:t> </a:t>
                </a:r>
                <a:r>
                  <a:rPr lang="en-US" sz="1125" b="1" dirty="0" err="1">
                    <a:solidFill>
                      <a:srgbClr val="FFFF00"/>
                    </a:solidFill>
                    <a:latin typeface="Tahoma" panose="020B0604030504040204" pitchFamily="34" charset="0"/>
                    <a:ea typeface="Tahoma" panose="020B0604030504040204" pitchFamily="34" charset="0"/>
                    <a:cs typeface="Tahoma" panose="020B0604030504040204" pitchFamily="34" charset="0"/>
                  </a:rPr>
                  <a:t>Makan</a:t>
                </a:r>
                <a:endParaRPr lang="en-US" sz="1125" b="1" dirty="0">
                  <a:solidFill>
                    <a:srgbClr val="FFFF00"/>
                  </a:solidFill>
                  <a:latin typeface="Tahoma" panose="020B0604030504040204" pitchFamily="34" charset="0"/>
                  <a:ea typeface="Tahoma" panose="020B0604030504040204" pitchFamily="34" charset="0"/>
                  <a:cs typeface="Tahoma" panose="020B0604030504040204" pitchFamily="34" charset="0"/>
                </a:endParaRPr>
              </a:p>
            </p:txBody>
          </p:sp>
        </p:grpSp>
        <p:grpSp>
          <p:nvGrpSpPr>
            <p:cNvPr id="8" name="Group 7">
              <a:extLst>
                <a:ext uri="{FF2B5EF4-FFF2-40B4-BE49-F238E27FC236}">
                  <a16:creationId xmlns="" xmlns:a16="http://schemas.microsoft.com/office/drawing/2014/main" id="{0456AF2E-0856-407E-9946-A45961A241E8}"/>
                </a:ext>
              </a:extLst>
            </p:cNvPr>
            <p:cNvGrpSpPr/>
            <p:nvPr/>
          </p:nvGrpSpPr>
          <p:grpSpPr>
            <a:xfrm>
              <a:off x="845389" y="6403195"/>
              <a:ext cx="6337519" cy="2100580"/>
              <a:chOff x="1292429" y="6470408"/>
              <a:chExt cx="8211630" cy="3199275"/>
            </a:xfrm>
          </p:grpSpPr>
          <p:sp>
            <p:nvSpPr>
              <p:cNvPr id="30" name="Rounded Rectangle 29"/>
              <p:cNvSpPr/>
              <p:nvPr/>
            </p:nvSpPr>
            <p:spPr>
              <a:xfrm>
                <a:off x="1292429" y="6470408"/>
                <a:ext cx="8211630" cy="3199275"/>
              </a:xfrm>
              <a:prstGeom prst="roundRect">
                <a:avLst>
                  <a:gd name="adj" fmla="val 5898"/>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4">
                  <a:latin typeface="Tahoma" panose="020B0604030504040204" pitchFamily="34" charset="0"/>
                  <a:ea typeface="Tahoma" panose="020B0604030504040204" pitchFamily="34" charset="0"/>
                  <a:cs typeface="Tahoma" panose="020B0604030504040204" pitchFamily="34" charset="0"/>
                </a:endParaRPr>
              </a:p>
            </p:txBody>
          </p:sp>
          <p:sp>
            <p:nvSpPr>
              <p:cNvPr id="57" name="TextBox 56">
                <a:extLst>
                  <a:ext uri="{FF2B5EF4-FFF2-40B4-BE49-F238E27FC236}">
                    <a16:creationId xmlns="" xmlns:a16="http://schemas.microsoft.com/office/drawing/2014/main" id="{58BA6923-E47C-41BA-9EF8-8096234B23AC}"/>
                  </a:ext>
                </a:extLst>
              </p:cNvPr>
              <p:cNvSpPr txBox="1"/>
              <p:nvPr/>
            </p:nvSpPr>
            <p:spPr>
              <a:xfrm>
                <a:off x="1518012" y="6481832"/>
                <a:ext cx="7324930" cy="3178172"/>
              </a:xfrm>
              <a:prstGeom prst="rect">
                <a:avLst/>
              </a:prstGeom>
              <a:noFill/>
            </p:spPr>
            <p:txBody>
              <a:bodyPr wrap="square" rtlCol="0">
                <a:spAutoFit/>
              </a:bodyPr>
              <a:lstStyle/>
              <a:p>
                <a:r>
                  <a:rPr lang="en-US" sz="1125" b="1" dirty="0" err="1">
                    <a:solidFill>
                      <a:srgbClr val="FFFF00"/>
                    </a:solidFill>
                    <a:latin typeface="Tahoma" panose="020B0604030504040204" pitchFamily="34" charset="0"/>
                    <a:ea typeface="Tahoma" panose="020B0604030504040204" pitchFamily="34" charset="0"/>
                    <a:cs typeface="Tahoma" panose="020B0604030504040204" pitchFamily="34" charset="0"/>
                  </a:rPr>
                  <a:t>Fasilitas</a:t>
                </a:r>
                <a:r>
                  <a:rPr lang="en-US" sz="1125" b="1" dirty="0">
                    <a:solidFill>
                      <a:srgbClr val="FFFF00"/>
                    </a:solidFill>
                    <a:latin typeface="Tahoma" panose="020B0604030504040204" pitchFamily="34" charset="0"/>
                    <a:ea typeface="Tahoma" panose="020B0604030504040204" pitchFamily="34" charset="0"/>
                    <a:cs typeface="Tahoma" panose="020B0604030504040204" pitchFamily="34" charset="0"/>
                  </a:rPr>
                  <a:t>:</a:t>
                </a:r>
              </a:p>
              <a:p>
                <a:pPr marL="161249" indent="-161249">
                  <a:buFont typeface="+mj-lt"/>
                  <a:buAutoNum type="alphaLcPeriod"/>
                </a:pPr>
                <a:r>
                  <a:rPr lang="en-US" sz="1125" b="1" dirty="0" err="1">
                    <a:solidFill>
                      <a:srgbClr val="FFFF00"/>
                    </a:solidFill>
                    <a:latin typeface="Tahoma" panose="020B0604030504040204" pitchFamily="34" charset="0"/>
                    <a:ea typeface="Tahoma" panose="020B0604030504040204" pitchFamily="34" charset="0"/>
                    <a:cs typeface="Tahoma" panose="020B0604030504040204" pitchFamily="34" charset="0"/>
                  </a:rPr>
                  <a:t>Rumah</a:t>
                </a:r>
                <a:r>
                  <a:rPr lang="en-US" sz="1125" b="1" dirty="0">
                    <a:solidFill>
                      <a:srgbClr val="FFFF00"/>
                    </a:solidFill>
                    <a:latin typeface="Tahoma" panose="020B0604030504040204" pitchFamily="34" charset="0"/>
                    <a:ea typeface="Tahoma" panose="020B0604030504040204" pitchFamily="34" charset="0"/>
                    <a:cs typeface="Tahoma" panose="020B0604030504040204" pitchFamily="34" charset="0"/>
                  </a:rPr>
                  <a:t> </a:t>
                </a:r>
                <a:r>
                  <a:rPr lang="en-US" sz="1125" b="1" dirty="0" err="1">
                    <a:solidFill>
                      <a:srgbClr val="FFFF00"/>
                    </a:solidFill>
                    <a:latin typeface="Tahoma" panose="020B0604030504040204" pitchFamily="34" charset="0"/>
                    <a:ea typeface="Tahoma" panose="020B0604030504040204" pitchFamily="34" charset="0"/>
                    <a:cs typeface="Tahoma" panose="020B0604030504040204" pitchFamily="34" charset="0"/>
                  </a:rPr>
                  <a:t>Dinas</a:t>
                </a:r>
                <a:r>
                  <a:rPr lang="en-US" sz="1125" b="1" dirty="0">
                    <a:solidFill>
                      <a:srgbClr val="FFFF00"/>
                    </a:solidFill>
                    <a:latin typeface="Tahoma" panose="020B0604030504040204" pitchFamily="34" charset="0"/>
                    <a:ea typeface="Tahoma" panose="020B0604030504040204" pitchFamily="34" charset="0"/>
                    <a:cs typeface="Tahoma" panose="020B0604030504040204" pitchFamily="34" charset="0"/>
                  </a:rPr>
                  <a:t> </a:t>
                </a:r>
                <a:r>
                  <a:rPr lang="en-US" sz="1125" b="1" dirty="0" err="1">
                    <a:solidFill>
                      <a:srgbClr val="FFFF00"/>
                    </a:solidFill>
                    <a:latin typeface="Tahoma" panose="020B0604030504040204" pitchFamily="34" charset="0"/>
                    <a:ea typeface="Tahoma" panose="020B0604030504040204" pitchFamily="34" charset="0"/>
                    <a:cs typeface="Tahoma" panose="020B0604030504040204" pitchFamily="34" charset="0"/>
                  </a:rPr>
                  <a:t>bagi</a:t>
                </a:r>
                <a:r>
                  <a:rPr lang="en-US" sz="1125" b="1" dirty="0">
                    <a:solidFill>
                      <a:srgbClr val="FFFF00"/>
                    </a:solidFill>
                    <a:latin typeface="Tahoma" panose="020B0604030504040204" pitchFamily="34" charset="0"/>
                    <a:ea typeface="Tahoma" panose="020B0604030504040204" pitchFamily="34" charset="0"/>
                    <a:cs typeface="Tahoma" panose="020B0604030504040204" pitchFamily="34" charset="0"/>
                  </a:rPr>
                  <a:t> </a:t>
                </a:r>
                <a:r>
                  <a:rPr lang="en-US" sz="1125" b="1" dirty="0" err="1">
                    <a:solidFill>
                      <a:srgbClr val="FFFF00"/>
                    </a:solidFill>
                    <a:latin typeface="Tahoma" panose="020B0604030504040204" pitchFamily="34" charset="0"/>
                    <a:ea typeface="Tahoma" panose="020B0604030504040204" pitchFamily="34" charset="0"/>
                    <a:cs typeface="Tahoma" panose="020B0604030504040204" pitchFamily="34" charset="0"/>
                  </a:rPr>
                  <a:t>Es</a:t>
                </a:r>
                <a:r>
                  <a:rPr lang="en-US" sz="1125" b="1" dirty="0">
                    <a:solidFill>
                      <a:srgbClr val="FFFF00"/>
                    </a:solidFill>
                    <a:latin typeface="Tahoma" panose="020B0604030504040204" pitchFamily="34" charset="0"/>
                    <a:ea typeface="Tahoma" panose="020B0604030504040204" pitchFamily="34" charset="0"/>
                    <a:cs typeface="Tahoma" panose="020B0604030504040204" pitchFamily="34" charset="0"/>
                  </a:rPr>
                  <a:t>. I </a:t>
                </a:r>
                <a:r>
                  <a:rPr lang="en-US" sz="1125" b="1" dirty="0" err="1">
                    <a:solidFill>
                      <a:srgbClr val="FFFF00"/>
                    </a:solidFill>
                    <a:latin typeface="Tahoma" panose="020B0604030504040204" pitchFamily="34" charset="0"/>
                    <a:ea typeface="Tahoma" panose="020B0604030504040204" pitchFamily="34" charset="0"/>
                    <a:cs typeface="Tahoma" panose="020B0604030504040204" pitchFamily="34" charset="0"/>
                  </a:rPr>
                  <a:t>dan</a:t>
                </a:r>
                <a:r>
                  <a:rPr lang="en-US" sz="1125" b="1" dirty="0">
                    <a:solidFill>
                      <a:srgbClr val="FFFF00"/>
                    </a:solidFill>
                    <a:latin typeface="Tahoma" panose="020B0604030504040204" pitchFamily="34" charset="0"/>
                    <a:ea typeface="Tahoma" panose="020B0604030504040204" pitchFamily="34" charset="0"/>
                    <a:cs typeface="Tahoma" panose="020B0604030504040204" pitchFamily="34" charset="0"/>
                  </a:rPr>
                  <a:t> </a:t>
                </a:r>
                <a:r>
                  <a:rPr lang="en-US" sz="1125" b="1" dirty="0" err="1">
                    <a:solidFill>
                      <a:srgbClr val="FFFF00"/>
                    </a:solidFill>
                    <a:latin typeface="Tahoma" panose="020B0604030504040204" pitchFamily="34" charset="0"/>
                    <a:ea typeface="Tahoma" panose="020B0604030504040204" pitchFamily="34" charset="0"/>
                    <a:cs typeface="Tahoma" panose="020B0604030504040204" pitchFamily="34" charset="0"/>
                  </a:rPr>
                  <a:t>Es</a:t>
                </a:r>
                <a:r>
                  <a:rPr lang="en-US" sz="1125" b="1" dirty="0">
                    <a:solidFill>
                      <a:srgbClr val="FFFF00"/>
                    </a:solidFill>
                    <a:latin typeface="Tahoma" panose="020B0604030504040204" pitchFamily="34" charset="0"/>
                    <a:ea typeface="Tahoma" panose="020B0604030504040204" pitchFamily="34" charset="0"/>
                    <a:cs typeface="Tahoma" panose="020B0604030504040204" pitchFamily="34" charset="0"/>
                  </a:rPr>
                  <a:t>. II </a:t>
                </a:r>
                <a:r>
                  <a:rPr lang="en-US" sz="1125" b="1" dirty="0" err="1">
                    <a:solidFill>
                      <a:srgbClr val="FFFF00"/>
                    </a:solidFill>
                    <a:latin typeface="Tahoma" panose="020B0604030504040204" pitchFamily="34" charset="0"/>
                    <a:ea typeface="Tahoma" panose="020B0604030504040204" pitchFamily="34" charset="0"/>
                    <a:cs typeface="Tahoma" panose="020B0604030504040204" pitchFamily="34" charset="0"/>
                  </a:rPr>
                  <a:t>tertentu</a:t>
                </a:r>
                <a:endParaRPr lang="en-US" sz="1125" b="1" dirty="0">
                  <a:solidFill>
                    <a:srgbClr val="FFFF00"/>
                  </a:solidFill>
                  <a:latin typeface="Tahoma" panose="020B0604030504040204" pitchFamily="34" charset="0"/>
                  <a:ea typeface="Tahoma" panose="020B0604030504040204" pitchFamily="34" charset="0"/>
                  <a:cs typeface="Tahoma" panose="020B0604030504040204" pitchFamily="34" charset="0"/>
                </a:endParaRPr>
              </a:p>
              <a:p>
                <a:pPr marL="161249" indent="-161249">
                  <a:buFont typeface="+mj-lt"/>
                  <a:buAutoNum type="alphaLcPeriod"/>
                </a:pPr>
                <a:r>
                  <a:rPr lang="en-US" sz="1125" b="1" dirty="0" err="1">
                    <a:solidFill>
                      <a:srgbClr val="FFFF00"/>
                    </a:solidFill>
                    <a:latin typeface="Tahoma" panose="020B0604030504040204" pitchFamily="34" charset="0"/>
                    <a:ea typeface="Tahoma" panose="020B0604030504040204" pitchFamily="34" charset="0"/>
                    <a:cs typeface="Tahoma" panose="020B0604030504040204" pitchFamily="34" charset="0"/>
                  </a:rPr>
                  <a:t>Kendaraan</a:t>
                </a:r>
                <a:r>
                  <a:rPr lang="en-US" sz="1125" b="1" dirty="0">
                    <a:solidFill>
                      <a:srgbClr val="FFFF00"/>
                    </a:solidFill>
                    <a:latin typeface="Tahoma" panose="020B0604030504040204" pitchFamily="34" charset="0"/>
                    <a:ea typeface="Tahoma" panose="020B0604030504040204" pitchFamily="34" charset="0"/>
                    <a:cs typeface="Tahoma" panose="020B0604030504040204" pitchFamily="34" charset="0"/>
                  </a:rPr>
                  <a:t> </a:t>
                </a:r>
                <a:r>
                  <a:rPr lang="en-US" sz="1125" b="1" dirty="0" err="1">
                    <a:solidFill>
                      <a:srgbClr val="FFFF00"/>
                    </a:solidFill>
                    <a:latin typeface="Tahoma" panose="020B0604030504040204" pitchFamily="34" charset="0"/>
                    <a:ea typeface="Tahoma" panose="020B0604030504040204" pitchFamily="34" charset="0"/>
                    <a:cs typeface="Tahoma" panose="020B0604030504040204" pitchFamily="34" charset="0"/>
                  </a:rPr>
                  <a:t>Dinas</a:t>
                </a:r>
                <a:r>
                  <a:rPr lang="en-US" sz="1125" b="1" dirty="0">
                    <a:solidFill>
                      <a:srgbClr val="FFFF00"/>
                    </a:solidFill>
                    <a:latin typeface="Tahoma" panose="020B0604030504040204" pitchFamily="34" charset="0"/>
                    <a:ea typeface="Tahoma" panose="020B0604030504040204" pitchFamily="34" charset="0"/>
                    <a:cs typeface="Tahoma" panose="020B0604030504040204" pitchFamily="34" charset="0"/>
                  </a:rPr>
                  <a:t> &amp; BBM </a:t>
                </a:r>
                <a:r>
                  <a:rPr lang="en-US" sz="1125" b="1" dirty="0" err="1">
                    <a:solidFill>
                      <a:srgbClr val="FFFF00"/>
                    </a:solidFill>
                    <a:latin typeface="Tahoma" panose="020B0604030504040204" pitchFamily="34" charset="0"/>
                    <a:ea typeface="Tahoma" panose="020B0604030504040204" pitchFamily="34" charset="0"/>
                    <a:cs typeface="Tahoma" panose="020B0604030504040204" pitchFamily="34" charset="0"/>
                  </a:rPr>
                  <a:t>bagi</a:t>
                </a:r>
                <a:r>
                  <a:rPr lang="en-US" sz="1125" b="1" dirty="0">
                    <a:solidFill>
                      <a:srgbClr val="FFFF00"/>
                    </a:solidFill>
                    <a:latin typeface="Tahoma" panose="020B0604030504040204" pitchFamily="34" charset="0"/>
                    <a:ea typeface="Tahoma" panose="020B0604030504040204" pitchFamily="34" charset="0"/>
                    <a:cs typeface="Tahoma" panose="020B0604030504040204" pitchFamily="34" charset="0"/>
                  </a:rPr>
                  <a:t> </a:t>
                </a:r>
                <a:r>
                  <a:rPr lang="en-US" sz="1125" b="1" dirty="0" err="1">
                    <a:solidFill>
                      <a:srgbClr val="FFFF00"/>
                    </a:solidFill>
                    <a:latin typeface="Tahoma" panose="020B0604030504040204" pitchFamily="34" charset="0"/>
                    <a:ea typeface="Tahoma" panose="020B0604030504040204" pitchFamily="34" charset="0"/>
                    <a:cs typeface="Tahoma" panose="020B0604030504040204" pitchFamily="34" charset="0"/>
                  </a:rPr>
                  <a:t>Es</a:t>
                </a:r>
                <a:r>
                  <a:rPr lang="en-US" sz="1125" b="1" dirty="0">
                    <a:solidFill>
                      <a:srgbClr val="FFFF00"/>
                    </a:solidFill>
                    <a:latin typeface="Tahoma" panose="020B0604030504040204" pitchFamily="34" charset="0"/>
                    <a:ea typeface="Tahoma" panose="020B0604030504040204" pitchFamily="34" charset="0"/>
                    <a:cs typeface="Tahoma" panose="020B0604030504040204" pitchFamily="34" charset="0"/>
                  </a:rPr>
                  <a:t>. I </a:t>
                </a:r>
                <a:r>
                  <a:rPr lang="en-US" sz="1125" b="1" dirty="0" err="1">
                    <a:solidFill>
                      <a:srgbClr val="FFFF00"/>
                    </a:solidFill>
                    <a:latin typeface="Tahoma" panose="020B0604030504040204" pitchFamily="34" charset="0"/>
                    <a:ea typeface="Tahoma" panose="020B0604030504040204" pitchFamily="34" charset="0"/>
                    <a:cs typeface="Tahoma" panose="020B0604030504040204" pitchFamily="34" charset="0"/>
                  </a:rPr>
                  <a:t>dan</a:t>
                </a:r>
                <a:r>
                  <a:rPr lang="en-US" sz="1125" b="1" dirty="0">
                    <a:solidFill>
                      <a:srgbClr val="FFFF00"/>
                    </a:solidFill>
                    <a:latin typeface="Tahoma" panose="020B0604030504040204" pitchFamily="34" charset="0"/>
                    <a:ea typeface="Tahoma" panose="020B0604030504040204" pitchFamily="34" charset="0"/>
                    <a:cs typeface="Tahoma" panose="020B0604030504040204" pitchFamily="34" charset="0"/>
                  </a:rPr>
                  <a:t> </a:t>
                </a:r>
                <a:r>
                  <a:rPr lang="en-US" sz="1125" b="1" dirty="0" err="1">
                    <a:solidFill>
                      <a:srgbClr val="FFFF00"/>
                    </a:solidFill>
                    <a:latin typeface="Tahoma" panose="020B0604030504040204" pitchFamily="34" charset="0"/>
                    <a:ea typeface="Tahoma" panose="020B0604030504040204" pitchFamily="34" charset="0"/>
                    <a:cs typeface="Tahoma" panose="020B0604030504040204" pitchFamily="34" charset="0"/>
                  </a:rPr>
                  <a:t>Es</a:t>
                </a:r>
                <a:r>
                  <a:rPr lang="en-US" sz="1125" b="1" dirty="0">
                    <a:solidFill>
                      <a:srgbClr val="FFFF00"/>
                    </a:solidFill>
                    <a:latin typeface="Tahoma" panose="020B0604030504040204" pitchFamily="34" charset="0"/>
                    <a:ea typeface="Tahoma" panose="020B0604030504040204" pitchFamily="34" charset="0"/>
                    <a:cs typeface="Tahoma" panose="020B0604030504040204" pitchFamily="34" charset="0"/>
                  </a:rPr>
                  <a:t>. II</a:t>
                </a:r>
              </a:p>
              <a:p>
                <a:pPr marL="161249" indent="-161249">
                  <a:buFont typeface="+mj-lt"/>
                  <a:buAutoNum type="alphaLcPeriod"/>
                </a:pPr>
                <a:r>
                  <a:rPr lang="en-US" sz="1125" b="1" dirty="0">
                    <a:solidFill>
                      <a:srgbClr val="FFFF00"/>
                    </a:solidFill>
                    <a:latin typeface="Tahoma" panose="020B0604030504040204" pitchFamily="34" charset="0"/>
                    <a:ea typeface="Tahoma" panose="020B0604030504040204" pitchFamily="34" charset="0"/>
                    <a:cs typeface="Tahoma" panose="020B0604030504040204" pitchFamily="34" charset="0"/>
                  </a:rPr>
                  <a:t>Bus </a:t>
                </a:r>
                <a:r>
                  <a:rPr lang="en-US" sz="1125" b="1" dirty="0" err="1">
                    <a:solidFill>
                      <a:srgbClr val="FFFF00"/>
                    </a:solidFill>
                    <a:latin typeface="Tahoma" panose="020B0604030504040204" pitchFamily="34" charset="0"/>
                    <a:ea typeface="Tahoma" panose="020B0604030504040204" pitchFamily="34" charset="0"/>
                    <a:cs typeface="Tahoma" panose="020B0604030504040204" pitchFamily="34" charset="0"/>
                  </a:rPr>
                  <a:t>Pegawai</a:t>
                </a:r>
                <a:endParaRPr lang="en-US" sz="1125" b="1" dirty="0">
                  <a:solidFill>
                    <a:srgbClr val="FFFF00"/>
                  </a:solidFill>
                  <a:latin typeface="Tahoma" panose="020B0604030504040204" pitchFamily="34" charset="0"/>
                  <a:ea typeface="Tahoma" panose="020B0604030504040204" pitchFamily="34" charset="0"/>
                  <a:cs typeface="Tahoma" panose="020B0604030504040204" pitchFamily="34" charset="0"/>
                </a:endParaRPr>
              </a:p>
              <a:p>
                <a:pPr marL="161249" indent="-161249">
                  <a:buFont typeface="+mj-lt"/>
                  <a:buAutoNum type="alphaLcPeriod"/>
                </a:pPr>
                <a:r>
                  <a:rPr lang="en-US" sz="1125" b="1" dirty="0" err="1">
                    <a:solidFill>
                      <a:srgbClr val="FFFF00"/>
                    </a:solidFill>
                    <a:latin typeface="Tahoma" panose="020B0604030504040204" pitchFamily="34" charset="0"/>
                    <a:ea typeface="Tahoma" panose="020B0604030504040204" pitchFamily="34" charset="0"/>
                    <a:cs typeface="Tahoma" panose="020B0604030504040204" pitchFamily="34" charset="0"/>
                  </a:rPr>
                  <a:t>Fasilitas</a:t>
                </a:r>
                <a:r>
                  <a:rPr lang="en-US" sz="1125" b="1" dirty="0">
                    <a:solidFill>
                      <a:srgbClr val="FFFF00"/>
                    </a:solidFill>
                    <a:latin typeface="Tahoma" panose="020B0604030504040204" pitchFamily="34" charset="0"/>
                    <a:ea typeface="Tahoma" panose="020B0604030504040204" pitchFamily="34" charset="0"/>
                    <a:cs typeface="Tahoma" panose="020B0604030504040204" pitchFamily="34" charset="0"/>
                  </a:rPr>
                  <a:t> </a:t>
                </a:r>
                <a:r>
                  <a:rPr lang="en-US" sz="1125" b="1" dirty="0" err="1">
                    <a:solidFill>
                      <a:srgbClr val="FFFF00"/>
                    </a:solidFill>
                    <a:latin typeface="Tahoma" panose="020B0604030504040204" pitchFamily="34" charset="0"/>
                    <a:ea typeface="Tahoma" panose="020B0604030504040204" pitchFamily="34" charset="0"/>
                    <a:cs typeface="Tahoma" panose="020B0604030504040204" pitchFamily="34" charset="0"/>
                  </a:rPr>
                  <a:t>Kerja</a:t>
                </a:r>
                <a:r>
                  <a:rPr lang="en-US" sz="1125" b="1" dirty="0">
                    <a:solidFill>
                      <a:srgbClr val="FFFF00"/>
                    </a:solidFill>
                    <a:latin typeface="Tahoma" panose="020B0604030504040204" pitchFamily="34" charset="0"/>
                    <a:ea typeface="Tahoma" panose="020B0604030504040204" pitchFamily="34" charset="0"/>
                    <a:cs typeface="Tahoma" panose="020B0604030504040204" pitchFamily="34" charset="0"/>
                  </a:rPr>
                  <a:t> </a:t>
                </a:r>
                <a:r>
                  <a:rPr lang="en-US" sz="1125" b="1" dirty="0" err="1">
                    <a:solidFill>
                      <a:srgbClr val="FFFF00"/>
                    </a:solidFill>
                    <a:latin typeface="Tahoma" panose="020B0604030504040204" pitchFamily="34" charset="0"/>
                    <a:ea typeface="Tahoma" panose="020B0604030504040204" pitchFamily="34" charset="0"/>
                    <a:cs typeface="Tahoma" panose="020B0604030504040204" pitchFamily="34" charset="0"/>
                  </a:rPr>
                  <a:t>untuk</a:t>
                </a:r>
                <a:r>
                  <a:rPr lang="en-US" sz="1125" b="1" dirty="0">
                    <a:solidFill>
                      <a:srgbClr val="FFFF00"/>
                    </a:solidFill>
                    <a:latin typeface="Tahoma" panose="020B0604030504040204" pitchFamily="34" charset="0"/>
                    <a:ea typeface="Tahoma" panose="020B0604030504040204" pitchFamily="34" charset="0"/>
                    <a:cs typeface="Tahoma" panose="020B0604030504040204" pitchFamily="34" charset="0"/>
                  </a:rPr>
                  <a:t> </a:t>
                </a:r>
                <a:r>
                  <a:rPr lang="en-US" sz="1125" b="1" dirty="0" err="1">
                    <a:solidFill>
                      <a:srgbClr val="FFFF00"/>
                    </a:solidFill>
                    <a:latin typeface="Tahoma" panose="020B0604030504040204" pitchFamily="34" charset="0"/>
                    <a:ea typeface="Tahoma" panose="020B0604030504040204" pitchFamily="34" charset="0"/>
                    <a:cs typeface="Tahoma" panose="020B0604030504040204" pitchFamily="34" charset="0"/>
                  </a:rPr>
                  <a:t>jabatan</a:t>
                </a:r>
                <a:r>
                  <a:rPr lang="en-US" sz="1125" b="1" dirty="0">
                    <a:solidFill>
                      <a:srgbClr val="FFFF00"/>
                    </a:solidFill>
                    <a:latin typeface="Tahoma" panose="020B0604030504040204" pitchFamily="34" charset="0"/>
                    <a:ea typeface="Tahoma" panose="020B0604030504040204" pitchFamily="34" charset="0"/>
                    <a:cs typeface="Tahoma" panose="020B0604030504040204" pitchFamily="34" charset="0"/>
                  </a:rPr>
                  <a:t> </a:t>
                </a:r>
                <a:r>
                  <a:rPr lang="en-US" sz="1125" b="1" dirty="0" err="1">
                    <a:solidFill>
                      <a:srgbClr val="FFFF00"/>
                    </a:solidFill>
                    <a:latin typeface="Tahoma" panose="020B0604030504040204" pitchFamily="34" charset="0"/>
                    <a:ea typeface="Tahoma" panose="020B0604030504040204" pitchFamily="34" charset="0"/>
                    <a:cs typeface="Tahoma" panose="020B0604030504040204" pitchFamily="34" charset="0"/>
                  </a:rPr>
                  <a:t>tertentu</a:t>
                </a:r>
                <a:endParaRPr lang="en-US" sz="1125" b="1" dirty="0">
                  <a:solidFill>
                    <a:srgbClr val="FFFF00"/>
                  </a:solidFill>
                  <a:latin typeface="Tahoma" panose="020B0604030504040204" pitchFamily="34" charset="0"/>
                  <a:ea typeface="Tahoma" panose="020B0604030504040204" pitchFamily="34" charset="0"/>
                  <a:cs typeface="Tahoma" panose="020B0604030504040204" pitchFamily="34" charset="0"/>
                </a:endParaRPr>
              </a:p>
              <a:p>
                <a:pPr marL="161249" indent="-161249">
                  <a:buFont typeface="+mj-lt"/>
                  <a:buAutoNum type="alphaLcPeriod"/>
                </a:pPr>
                <a:r>
                  <a:rPr lang="en-US" sz="1125" b="1" dirty="0" err="1">
                    <a:solidFill>
                      <a:srgbClr val="FFFF00"/>
                    </a:solidFill>
                    <a:latin typeface="Tahoma" panose="020B0604030504040204" pitchFamily="34" charset="0"/>
                    <a:ea typeface="Tahoma" panose="020B0604030504040204" pitchFamily="34" charset="0"/>
                    <a:cs typeface="Tahoma" panose="020B0604030504040204" pitchFamily="34" charset="0"/>
                  </a:rPr>
                  <a:t>Perjalanan</a:t>
                </a:r>
                <a:r>
                  <a:rPr lang="en-US" sz="1125" b="1" dirty="0">
                    <a:solidFill>
                      <a:srgbClr val="FFFF00"/>
                    </a:solidFill>
                    <a:latin typeface="Tahoma" panose="020B0604030504040204" pitchFamily="34" charset="0"/>
                    <a:ea typeface="Tahoma" panose="020B0604030504040204" pitchFamily="34" charset="0"/>
                    <a:cs typeface="Tahoma" panose="020B0604030504040204" pitchFamily="34" charset="0"/>
                  </a:rPr>
                  <a:t> </a:t>
                </a:r>
                <a:r>
                  <a:rPr lang="en-US" sz="1125" b="1" dirty="0" err="1">
                    <a:solidFill>
                      <a:srgbClr val="FFFF00"/>
                    </a:solidFill>
                    <a:latin typeface="Tahoma" panose="020B0604030504040204" pitchFamily="34" charset="0"/>
                    <a:ea typeface="Tahoma" panose="020B0604030504040204" pitchFamily="34" charset="0"/>
                    <a:cs typeface="Tahoma" panose="020B0604030504040204" pitchFamily="34" charset="0"/>
                  </a:rPr>
                  <a:t>Dinas</a:t>
                </a:r>
                <a:endParaRPr lang="en-US" sz="1125" b="1" dirty="0">
                  <a:solidFill>
                    <a:srgbClr val="FFFF00"/>
                  </a:solidFill>
                  <a:latin typeface="Tahoma" panose="020B0604030504040204" pitchFamily="34" charset="0"/>
                  <a:ea typeface="Tahoma" panose="020B0604030504040204" pitchFamily="34" charset="0"/>
                  <a:cs typeface="Tahoma" panose="020B0604030504040204" pitchFamily="34" charset="0"/>
                </a:endParaRPr>
              </a:p>
              <a:p>
                <a:pPr marL="161249" indent="-161249">
                  <a:buFont typeface="+mj-lt"/>
                  <a:buAutoNum type="alphaLcPeriod"/>
                </a:pPr>
                <a:r>
                  <a:rPr lang="en-US" sz="1125" b="1" dirty="0" err="1">
                    <a:solidFill>
                      <a:srgbClr val="FFFF00"/>
                    </a:solidFill>
                    <a:latin typeface="Tahoma" panose="020B0604030504040204" pitchFamily="34" charset="0"/>
                    <a:ea typeface="Tahoma" panose="020B0604030504040204" pitchFamily="34" charset="0"/>
                    <a:cs typeface="Tahoma" panose="020B0604030504040204" pitchFamily="34" charset="0"/>
                  </a:rPr>
                  <a:t>Uang</a:t>
                </a:r>
                <a:r>
                  <a:rPr lang="en-US" sz="1125" b="1" dirty="0">
                    <a:solidFill>
                      <a:srgbClr val="FFFF00"/>
                    </a:solidFill>
                    <a:latin typeface="Tahoma" panose="020B0604030504040204" pitchFamily="34" charset="0"/>
                    <a:ea typeface="Tahoma" panose="020B0604030504040204" pitchFamily="34" charset="0"/>
                    <a:cs typeface="Tahoma" panose="020B0604030504040204" pitchFamily="34" charset="0"/>
                  </a:rPr>
                  <a:t> </a:t>
                </a:r>
                <a:r>
                  <a:rPr lang="en-US" sz="1125" b="1" dirty="0" err="1">
                    <a:solidFill>
                      <a:srgbClr val="FFFF00"/>
                    </a:solidFill>
                    <a:latin typeface="Tahoma" panose="020B0604030504040204" pitchFamily="34" charset="0"/>
                    <a:ea typeface="Tahoma" panose="020B0604030504040204" pitchFamily="34" charset="0"/>
                    <a:cs typeface="Tahoma" panose="020B0604030504040204" pitchFamily="34" charset="0"/>
                  </a:rPr>
                  <a:t>Makan</a:t>
                </a:r>
                <a:endParaRPr lang="en-US" sz="1125" b="1" dirty="0">
                  <a:solidFill>
                    <a:srgbClr val="FFFF00"/>
                  </a:solidFill>
                  <a:latin typeface="Tahoma" panose="020B0604030504040204" pitchFamily="34" charset="0"/>
                  <a:ea typeface="Tahoma" panose="020B0604030504040204" pitchFamily="34" charset="0"/>
                  <a:cs typeface="Tahoma" panose="020B0604030504040204" pitchFamily="34" charset="0"/>
                </a:endParaRPr>
              </a:p>
            </p:txBody>
          </p:sp>
        </p:grpSp>
        <p:grpSp>
          <p:nvGrpSpPr>
            <p:cNvPr id="12" name="Group 11">
              <a:extLst>
                <a:ext uri="{FF2B5EF4-FFF2-40B4-BE49-F238E27FC236}">
                  <a16:creationId xmlns="" xmlns:a16="http://schemas.microsoft.com/office/drawing/2014/main" id="{D9C281DB-74DD-4B7C-A055-1FAA413026A3}"/>
                </a:ext>
              </a:extLst>
            </p:cNvPr>
            <p:cNvGrpSpPr/>
            <p:nvPr/>
          </p:nvGrpSpPr>
          <p:grpSpPr>
            <a:xfrm>
              <a:off x="6568022" y="6762023"/>
              <a:ext cx="1502210" cy="1521623"/>
              <a:chOff x="8615111" y="6575682"/>
              <a:chExt cx="2246817" cy="1464815"/>
            </a:xfrm>
          </p:grpSpPr>
          <p:sp>
            <p:nvSpPr>
              <p:cNvPr id="31" name="Rectangle 30"/>
              <p:cNvSpPr/>
              <p:nvPr/>
            </p:nvSpPr>
            <p:spPr>
              <a:xfrm>
                <a:off x="8615111" y="6575682"/>
                <a:ext cx="2246817" cy="1395923"/>
              </a:xfrm>
              <a:prstGeom prst="rect">
                <a:avLst/>
              </a:prstGeom>
              <a:solidFill>
                <a:schemeClr val="bg1"/>
              </a:solidFill>
              <a:ln>
                <a:noFill/>
              </a:ln>
              <a:effectLst>
                <a:outerShdw blurRad="482600" dist="1270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4">
                  <a:latin typeface="Tahoma" panose="020B0604030504040204" pitchFamily="34" charset="0"/>
                  <a:ea typeface="Tahoma" panose="020B0604030504040204" pitchFamily="34" charset="0"/>
                  <a:cs typeface="Tahoma" panose="020B0604030504040204" pitchFamily="34" charset="0"/>
                </a:endParaRPr>
              </a:p>
            </p:txBody>
          </p:sp>
          <p:grpSp>
            <p:nvGrpSpPr>
              <p:cNvPr id="19" name="Group 18">
                <a:extLst>
                  <a:ext uri="{FF2B5EF4-FFF2-40B4-BE49-F238E27FC236}">
                    <a16:creationId xmlns="" xmlns:a16="http://schemas.microsoft.com/office/drawing/2014/main" id="{202E1F6A-A9CD-4B65-96F8-6E1599B5433C}"/>
                  </a:ext>
                </a:extLst>
              </p:cNvPr>
              <p:cNvGrpSpPr>
                <a:grpSpLocks noChangeAspect="1"/>
              </p:cNvGrpSpPr>
              <p:nvPr/>
            </p:nvGrpSpPr>
            <p:grpSpPr>
              <a:xfrm>
                <a:off x="9260866" y="6655213"/>
                <a:ext cx="904928" cy="829035"/>
                <a:chOff x="9452236" y="6846599"/>
                <a:chExt cx="483001" cy="442494"/>
              </a:xfrm>
              <a:solidFill>
                <a:srgbClr val="00B0F0"/>
              </a:solidFill>
            </p:grpSpPr>
            <p:sp>
              <p:nvSpPr>
                <p:cNvPr id="78" name="Freeform 62">
                  <a:extLst>
                    <a:ext uri="{FF2B5EF4-FFF2-40B4-BE49-F238E27FC236}">
                      <a16:creationId xmlns="" xmlns:a16="http://schemas.microsoft.com/office/drawing/2014/main" id="{2FAA1C25-5181-41BD-BA99-A14AA60B7F26}"/>
                    </a:ext>
                  </a:extLst>
                </p:cNvPr>
                <p:cNvSpPr>
                  <a:spLocks noChangeArrowheads="1"/>
                </p:cNvSpPr>
                <p:nvPr/>
              </p:nvSpPr>
              <p:spPr bwMode="auto">
                <a:xfrm>
                  <a:off x="9452236" y="6846599"/>
                  <a:ext cx="397845" cy="292115"/>
                </a:xfrm>
                <a:custGeom>
                  <a:avLst/>
                  <a:gdLst>
                    <a:gd name="T0" fmla="*/ 106190 w 589"/>
                    <a:gd name="T1" fmla="*/ 0 h 619"/>
                    <a:gd name="T2" fmla="*/ 106190 w 589"/>
                    <a:gd name="T3" fmla="*/ 0 h 619"/>
                    <a:gd name="T4" fmla="*/ 0 w 589"/>
                    <a:gd name="T5" fmla="*/ 122273 h 619"/>
                    <a:gd name="T6" fmla="*/ 10475 w 589"/>
                    <a:gd name="T7" fmla="*/ 132733 h 619"/>
                    <a:gd name="T8" fmla="*/ 37203 w 589"/>
                    <a:gd name="T9" fmla="*/ 106042 h 619"/>
                    <a:gd name="T10" fmla="*/ 37203 w 589"/>
                    <a:gd name="T11" fmla="*/ 196575 h 619"/>
                    <a:gd name="T12" fmla="*/ 63569 w 589"/>
                    <a:gd name="T13" fmla="*/ 222905 h 619"/>
                    <a:gd name="T14" fmla="*/ 148810 w 589"/>
                    <a:gd name="T15" fmla="*/ 222905 h 619"/>
                    <a:gd name="T16" fmla="*/ 175177 w 589"/>
                    <a:gd name="T17" fmla="*/ 196575 h 619"/>
                    <a:gd name="T18" fmla="*/ 175177 w 589"/>
                    <a:gd name="T19" fmla="*/ 106042 h 619"/>
                    <a:gd name="T20" fmla="*/ 201905 w 589"/>
                    <a:gd name="T21" fmla="*/ 132733 h 619"/>
                    <a:gd name="T22" fmla="*/ 212380 w 589"/>
                    <a:gd name="T23" fmla="*/ 122273 h 619"/>
                    <a:gd name="T24" fmla="*/ 106190 w 589"/>
                    <a:gd name="T25" fmla="*/ 0 h 619"/>
                    <a:gd name="T26" fmla="*/ 164703 w 589"/>
                    <a:gd name="T27" fmla="*/ 196575 h 619"/>
                    <a:gd name="T28" fmla="*/ 164703 w 589"/>
                    <a:gd name="T29" fmla="*/ 196575 h 619"/>
                    <a:gd name="T30" fmla="*/ 148810 w 589"/>
                    <a:gd name="T31" fmla="*/ 212445 h 619"/>
                    <a:gd name="T32" fmla="*/ 63569 w 589"/>
                    <a:gd name="T33" fmla="*/ 212445 h 619"/>
                    <a:gd name="T34" fmla="*/ 47677 w 589"/>
                    <a:gd name="T35" fmla="*/ 196575 h 619"/>
                    <a:gd name="T36" fmla="*/ 47677 w 589"/>
                    <a:gd name="T37" fmla="*/ 84762 h 619"/>
                    <a:gd name="T38" fmla="*/ 106190 w 589"/>
                    <a:gd name="T39" fmla="*/ 21281 h 619"/>
                    <a:gd name="T40" fmla="*/ 164703 w 589"/>
                    <a:gd name="T41" fmla="*/ 84762 h 619"/>
                    <a:gd name="T42" fmla="*/ 164703 w 589"/>
                    <a:gd name="T43" fmla="*/ 196575 h 619"/>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589" h="619">
                      <a:moveTo>
                        <a:pt x="294" y="0"/>
                      </a:moveTo>
                      <a:lnTo>
                        <a:pt x="294" y="0"/>
                      </a:lnTo>
                      <a:cubicBezTo>
                        <a:pt x="0" y="339"/>
                        <a:pt x="0" y="339"/>
                        <a:pt x="0" y="339"/>
                      </a:cubicBezTo>
                      <a:cubicBezTo>
                        <a:pt x="29" y="368"/>
                        <a:pt x="29" y="368"/>
                        <a:pt x="29" y="368"/>
                      </a:cubicBezTo>
                      <a:cubicBezTo>
                        <a:pt x="103" y="294"/>
                        <a:pt x="103" y="294"/>
                        <a:pt x="103" y="294"/>
                      </a:cubicBezTo>
                      <a:cubicBezTo>
                        <a:pt x="103" y="545"/>
                        <a:pt x="103" y="545"/>
                        <a:pt x="103" y="545"/>
                      </a:cubicBezTo>
                      <a:cubicBezTo>
                        <a:pt x="103" y="589"/>
                        <a:pt x="132" y="618"/>
                        <a:pt x="176" y="618"/>
                      </a:cubicBezTo>
                      <a:cubicBezTo>
                        <a:pt x="412" y="618"/>
                        <a:pt x="412" y="618"/>
                        <a:pt x="412" y="618"/>
                      </a:cubicBezTo>
                      <a:cubicBezTo>
                        <a:pt x="456" y="618"/>
                        <a:pt x="485" y="589"/>
                        <a:pt x="485" y="545"/>
                      </a:cubicBezTo>
                      <a:cubicBezTo>
                        <a:pt x="485" y="294"/>
                        <a:pt x="485" y="294"/>
                        <a:pt x="485" y="294"/>
                      </a:cubicBezTo>
                      <a:cubicBezTo>
                        <a:pt x="559" y="368"/>
                        <a:pt x="559" y="368"/>
                        <a:pt x="559" y="368"/>
                      </a:cubicBezTo>
                      <a:cubicBezTo>
                        <a:pt x="588" y="339"/>
                        <a:pt x="588" y="339"/>
                        <a:pt x="588" y="339"/>
                      </a:cubicBezTo>
                      <a:lnTo>
                        <a:pt x="294" y="0"/>
                      </a:lnTo>
                      <a:close/>
                      <a:moveTo>
                        <a:pt x="456" y="545"/>
                      </a:moveTo>
                      <a:lnTo>
                        <a:pt x="456" y="545"/>
                      </a:lnTo>
                      <a:cubicBezTo>
                        <a:pt x="456" y="559"/>
                        <a:pt x="426" y="589"/>
                        <a:pt x="412" y="589"/>
                      </a:cubicBezTo>
                      <a:cubicBezTo>
                        <a:pt x="176" y="589"/>
                        <a:pt x="176" y="589"/>
                        <a:pt x="176" y="589"/>
                      </a:cubicBezTo>
                      <a:cubicBezTo>
                        <a:pt x="162" y="589"/>
                        <a:pt x="132" y="559"/>
                        <a:pt x="132" y="545"/>
                      </a:cubicBezTo>
                      <a:cubicBezTo>
                        <a:pt x="132" y="235"/>
                        <a:pt x="132" y="235"/>
                        <a:pt x="132" y="235"/>
                      </a:cubicBezTo>
                      <a:cubicBezTo>
                        <a:pt x="294" y="59"/>
                        <a:pt x="294" y="59"/>
                        <a:pt x="294" y="59"/>
                      </a:cubicBezTo>
                      <a:cubicBezTo>
                        <a:pt x="456" y="235"/>
                        <a:pt x="456" y="235"/>
                        <a:pt x="456" y="235"/>
                      </a:cubicBezTo>
                      <a:lnTo>
                        <a:pt x="456" y="545"/>
                      </a:lnTo>
                      <a:close/>
                    </a:path>
                  </a:pathLst>
                </a:custGeom>
                <a:grpFill/>
                <a:ln>
                  <a:solidFill>
                    <a:srgbClr val="00B0F0"/>
                  </a:solidFill>
                </a:ln>
                <a:effectLst/>
                <a:extLst/>
              </p:spPr>
              <p:txBody>
                <a:bodyPr wrap="none" anchor="ctr"/>
                <a:lstStyle/>
                <a:p>
                  <a:endParaRPr lang="en-US" sz="952">
                    <a:latin typeface="Tahoma" panose="020B0604030504040204" pitchFamily="34" charset="0"/>
                    <a:ea typeface="Tahoma" panose="020B0604030504040204" pitchFamily="34" charset="0"/>
                    <a:cs typeface="Tahoma" panose="020B0604030504040204" pitchFamily="34" charset="0"/>
                  </a:endParaRPr>
                </a:p>
              </p:txBody>
            </p:sp>
            <p:sp>
              <p:nvSpPr>
                <p:cNvPr id="79" name="Freeform 143">
                  <a:extLst>
                    <a:ext uri="{FF2B5EF4-FFF2-40B4-BE49-F238E27FC236}">
                      <a16:creationId xmlns="" xmlns:a16="http://schemas.microsoft.com/office/drawing/2014/main" id="{12F80F04-18C6-4AD9-BD64-4220005F7591}"/>
                    </a:ext>
                  </a:extLst>
                </p:cNvPr>
                <p:cNvSpPr>
                  <a:spLocks noChangeArrowheads="1"/>
                </p:cNvSpPr>
                <p:nvPr/>
              </p:nvSpPr>
              <p:spPr bwMode="auto">
                <a:xfrm>
                  <a:off x="9650036" y="6988336"/>
                  <a:ext cx="285201" cy="300757"/>
                </a:xfrm>
                <a:custGeom>
                  <a:avLst/>
                  <a:gdLst>
                    <a:gd name="T0" fmla="*/ 191315 w 604"/>
                    <a:gd name="T1" fmla="*/ 0 h 634"/>
                    <a:gd name="T2" fmla="*/ 191315 w 604"/>
                    <a:gd name="T3" fmla="*/ 0 h 634"/>
                    <a:gd name="T4" fmla="*/ 26712 w 604"/>
                    <a:gd name="T5" fmla="*/ 0 h 634"/>
                    <a:gd name="T6" fmla="*/ 0 w 604"/>
                    <a:gd name="T7" fmla="*/ 26830 h 634"/>
                    <a:gd name="T8" fmla="*/ 0 w 604"/>
                    <a:gd name="T9" fmla="*/ 154818 h 634"/>
                    <a:gd name="T10" fmla="*/ 26712 w 604"/>
                    <a:gd name="T11" fmla="*/ 187087 h 634"/>
                    <a:gd name="T12" fmla="*/ 85189 w 604"/>
                    <a:gd name="T13" fmla="*/ 187087 h 634"/>
                    <a:gd name="T14" fmla="*/ 85189 w 604"/>
                    <a:gd name="T15" fmla="*/ 213555 h 634"/>
                    <a:gd name="T16" fmla="*/ 68946 w 604"/>
                    <a:gd name="T17" fmla="*/ 213555 h 634"/>
                    <a:gd name="T18" fmla="*/ 63892 w 604"/>
                    <a:gd name="T19" fmla="*/ 218994 h 634"/>
                    <a:gd name="T20" fmla="*/ 68946 w 604"/>
                    <a:gd name="T21" fmla="*/ 229508 h 634"/>
                    <a:gd name="T22" fmla="*/ 154135 w 604"/>
                    <a:gd name="T23" fmla="*/ 229508 h 634"/>
                    <a:gd name="T24" fmla="*/ 159189 w 604"/>
                    <a:gd name="T25" fmla="*/ 218994 h 634"/>
                    <a:gd name="T26" fmla="*/ 154135 w 604"/>
                    <a:gd name="T27" fmla="*/ 213555 h 634"/>
                    <a:gd name="T28" fmla="*/ 138252 w 604"/>
                    <a:gd name="T29" fmla="*/ 213555 h 634"/>
                    <a:gd name="T30" fmla="*/ 138252 w 604"/>
                    <a:gd name="T31" fmla="*/ 187087 h 634"/>
                    <a:gd name="T32" fmla="*/ 191315 w 604"/>
                    <a:gd name="T33" fmla="*/ 187087 h 634"/>
                    <a:gd name="T34" fmla="*/ 217666 w 604"/>
                    <a:gd name="T35" fmla="*/ 154818 h 634"/>
                    <a:gd name="T36" fmla="*/ 217666 w 604"/>
                    <a:gd name="T37" fmla="*/ 26830 h 634"/>
                    <a:gd name="T38" fmla="*/ 191315 w 604"/>
                    <a:gd name="T39" fmla="*/ 0 h 634"/>
                    <a:gd name="T40" fmla="*/ 127423 w 604"/>
                    <a:gd name="T41" fmla="*/ 213555 h 634"/>
                    <a:gd name="T42" fmla="*/ 127423 w 604"/>
                    <a:gd name="T43" fmla="*/ 213555 h 634"/>
                    <a:gd name="T44" fmla="*/ 95658 w 604"/>
                    <a:gd name="T45" fmla="*/ 213555 h 634"/>
                    <a:gd name="T46" fmla="*/ 95658 w 604"/>
                    <a:gd name="T47" fmla="*/ 187087 h 634"/>
                    <a:gd name="T48" fmla="*/ 127423 w 604"/>
                    <a:gd name="T49" fmla="*/ 187087 h 634"/>
                    <a:gd name="T50" fmla="*/ 127423 w 604"/>
                    <a:gd name="T51" fmla="*/ 213555 h 634"/>
                    <a:gd name="T52" fmla="*/ 201783 w 604"/>
                    <a:gd name="T53" fmla="*/ 154818 h 634"/>
                    <a:gd name="T54" fmla="*/ 201783 w 604"/>
                    <a:gd name="T55" fmla="*/ 154818 h 634"/>
                    <a:gd name="T56" fmla="*/ 191315 w 604"/>
                    <a:gd name="T57" fmla="*/ 170772 h 634"/>
                    <a:gd name="T58" fmla="*/ 26712 w 604"/>
                    <a:gd name="T59" fmla="*/ 170772 h 634"/>
                    <a:gd name="T60" fmla="*/ 10468 w 604"/>
                    <a:gd name="T61" fmla="*/ 154818 h 634"/>
                    <a:gd name="T62" fmla="*/ 10468 w 604"/>
                    <a:gd name="T63" fmla="*/ 144304 h 634"/>
                    <a:gd name="T64" fmla="*/ 201783 w 604"/>
                    <a:gd name="T65" fmla="*/ 144304 h 634"/>
                    <a:gd name="T66" fmla="*/ 201783 w 604"/>
                    <a:gd name="T67" fmla="*/ 154818 h 634"/>
                    <a:gd name="T68" fmla="*/ 201783 w 604"/>
                    <a:gd name="T69" fmla="*/ 128351 h 634"/>
                    <a:gd name="T70" fmla="*/ 201783 w 604"/>
                    <a:gd name="T71" fmla="*/ 128351 h 634"/>
                    <a:gd name="T72" fmla="*/ 10468 w 604"/>
                    <a:gd name="T73" fmla="*/ 128351 h 634"/>
                    <a:gd name="T74" fmla="*/ 10468 w 604"/>
                    <a:gd name="T75" fmla="*/ 26830 h 634"/>
                    <a:gd name="T76" fmla="*/ 26712 w 604"/>
                    <a:gd name="T77" fmla="*/ 15953 h 634"/>
                    <a:gd name="T78" fmla="*/ 191315 w 604"/>
                    <a:gd name="T79" fmla="*/ 15953 h 634"/>
                    <a:gd name="T80" fmla="*/ 201783 w 604"/>
                    <a:gd name="T81" fmla="*/ 26830 h 634"/>
                    <a:gd name="T82" fmla="*/ 201783 w 604"/>
                    <a:gd name="T83" fmla="*/ 128351 h 634"/>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604" h="634">
                      <a:moveTo>
                        <a:pt x="530" y="0"/>
                      </a:moveTo>
                      <a:lnTo>
                        <a:pt x="530" y="0"/>
                      </a:lnTo>
                      <a:cubicBezTo>
                        <a:pt x="74" y="0"/>
                        <a:pt x="74" y="0"/>
                        <a:pt x="74" y="0"/>
                      </a:cubicBezTo>
                      <a:cubicBezTo>
                        <a:pt x="29" y="0"/>
                        <a:pt x="0" y="30"/>
                        <a:pt x="0" y="74"/>
                      </a:cubicBezTo>
                      <a:cubicBezTo>
                        <a:pt x="0" y="427"/>
                        <a:pt x="0" y="427"/>
                        <a:pt x="0" y="427"/>
                      </a:cubicBezTo>
                      <a:cubicBezTo>
                        <a:pt x="0" y="471"/>
                        <a:pt x="29" y="516"/>
                        <a:pt x="74" y="516"/>
                      </a:cubicBezTo>
                      <a:cubicBezTo>
                        <a:pt x="236" y="516"/>
                        <a:pt x="236" y="516"/>
                        <a:pt x="236" y="516"/>
                      </a:cubicBezTo>
                      <a:cubicBezTo>
                        <a:pt x="236" y="589"/>
                        <a:pt x="236" y="589"/>
                        <a:pt x="236" y="589"/>
                      </a:cubicBezTo>
                      <a:cubicBezTo>
                        <a:pt x="191" y="589"/>
                        <a:pt x="191" y="589"/>
                        <a:pt x="191" y="589"/>
                      </a:cubicBezTo>
                      <a:cubicBezTo>
                        <a:pt x="177" y="589"/>
                        <a:pt x="177" y="604"/>
                        <a:pt x="177" y="604"/>
                      </a:cubicBezTo>
                      <a:cubicBezTo>
                        <a:pt x="177" y="619"/>
                        <a:pt x="177" y="633"/>
                        <a:pt x="191" y="633"/>
                      </a:cubicBezTo>
                      <a:cubicBezTo>
                        <a:pt x="427" y="633"/>
                        <a:pt x="427" y="633"/>
                        <a:pt x="427" y="633"/>
                      </a:cubicBezTo>
                      <a:cubicBezTo>
                        <a:pt x="441" y="633"/>
                        <a:pt x="441" y="619"/>
                        <a:pt x="441" y="604"/>
                      </a:cubicBezTo>
                      <a:cubicBezTo>
                        <a:pt x="441" y="604"/>
                        <a:pt x="441" y="589"/>
                        <a:pt x="427" y="589"/>
                      </a:cubicBezTo>
                      <a:cubicBezTo>
                        <a:pt x="383" y="589"/>
                        <a:pt x="383" y="589"/>
                        <a:pt x="383" y="589"/>
                      </a:cubicBezTo>
                      <a:cubicBezTo>
                        <a:pt x="383" y="516"/>
                        <a:pt x="383" y="516"/>
                        <a:pt x="383" y="516"/>
                      </a:cubicBezTo>
                      <a:cubicBezTo>
                        <a:pt x="530" y="516"/>
                        <a:pt x="530" y="516"/>
                        <a:pt x="530" y="516"/>
                      </a:cubicBezTo>
                      <a:cubicBezTo>
                        <a:pt x="574" y="516"/>
                        <a:pt x="603" y="471"/>
                        <a:pt x="603" y="427"/>
                      </a:cubicBezTo>
                      <a:cubicBezTo>
                        <a:pt x="603" y="74"/>
                        <a:pt x="603" y="74"/>
                        <a:pt x="603" y="74"/>
                      </a:cubicBezTo>
                      <a:cubicBezTo>
                        <a:pt x="603" y="30"/>
                        <a:pt x="574" y="0"/>
                        <a:pt x="530" y="0"/>
                      </a:cubicBezTo>
                      <a:close/>
                      <a:moveTo>
                        <a:pt x="353" y="589"/>
                      </a:moveTo>
                      <a:lnTo>
                        <a:pt x="353" y="589"/>
                      </a:lnTo>
                      <a:cubicBezTo>
                        <a:pt x="265" y="589"/>
                        <a:pt x="265" y="589"/>
                        <a:pt x="265" y="589"/>
                      </a:cubicBezTo>
                      <a:cubicBezTo>
                        <a:pt x="265" y="516"/>
                        <a:pt x="265" y="516"/>
                        <a:pt x="265" y="516"/>
                      </a:cubicBezTo>
                      <a:cubicBezTo>
                        <a:pt x="353" y="516"/>
                        <a:pt x="353" y="516"/>
                        <a:pt x="353" y="516"/>
                      </a:cubicBezTo>
                      <a:lnTo>
                        <a:pt x="353" y="589"/>
                      </a:lnTo>
                      <a:close/>
                      <a:moveTo>
                        <a:pt x="559" y="427"/>
                      </a:moveTo>
                      <a:lnTo>
                        <a:pt x="559" y="427"/>
                      </a:lnTo>
                      <a:cubicBezTo>
                        <a:pt x="559" y="457"/>
                        <a:pt x="545" y="471"/>
                        <a:pt x="530" y="471"/>
                      </a:cubicBezTo>
                      <a:cubicBezTo>
                        <a:pt x="74" y="471"/>
                        <a:pt x="74" y="471"/>
                        <a:pt x="74" y="471"/>
                      </a:cubicBezTo>
                      <a:cubicBezTo>
                        <a:pt x="59" y="471"/>
                        <a:pt x="29" y="457"/>
                        <a:pt x="29" y="427"/>
                      </a:cubicBezTo>
                      <a:cubicBezTo>
                        <a:pt x="29" y="398"/>
                        <a:pt x="29" y="398"/>
                        <a:pt x="29" y="398"/>
                      </a:cubicBezTo>
                      <a:cubicBezTo>
                        <a:pt x="559" y="398"/>
                        <a:pt x="559" y="398"/>
                        <a:pt x="559" y="398"/>
                      </a:cubicBezTo>
                      <a:lnTo>
                        <a:pt x="559" y="427"/>
                      </a:lnTo>
                      <a:close/>
                      <a:moveTo>
                        <a:pt x="559" y="354"/>
                      </a:moveTo>
                      <a:lnTo>
                        <a:pt x="559" y="354"/>
                      </a:lnTo>
                      <a:cubicBezTo>
                        <a:pt x="29" y="354"/>
                        <a:pt x="29" y="354"/>
                        <a:pt x="29" y="354"/>
                      </a:cubicBezTo>
                      <a:cubicBezTo>
                        <a:pt x="29" y="74"/>
                        <a:pt x="29" y="74"/>
                        <a:pt x="29" y="74"/>
                      </a:cubicBezTo>
                      <a:cubicBezTo>
                        <a:pt x="29" y="59"/>
                        <a:pt x="59" y="44"/>
                        <a:pt x="74" y="44"/>
                      </a:cubicBezTo>
                      <a:cubicBezTo>
                        <a:pt x="530" y="44"/>
                        <a:pt x="530" y="44"/>
                        <a:pt x="530" y="44"/>
                      </a:cubicBezTo>
                      <a:cubicBezTo>
                        <a:pt x="545" y="44"/>
                        <a:pt x="559" y="59"/>
                        <a:pt x="559" y="74"/>
                      </a:cubicBezTo>
                      <a:lnTo>
                        <a:pt x="559" y="354"/>
                      </a:lnTo>
                      <a:close/>
                    </a:path>
                  </a:pathLst>
                </a:custGeom>
                <a:grpFill/>
                <a:ln>
                  <a:solidFill>
                    <a:srgbClr val="00B0F0"/>
                  </a:solidFill>
                </a:ln>
                <a:effectLst/>
                <a:extLst/>
              </p:spPr>
              <p:txBody>
                <a:bodyPr wrap="none" anchor="ctr"/>
                <a:lstStyle/>
                <a:p>
                  <a:endParaRPr lang="en-US" sz="952">
                    <a:latin typeface="Tahoma" panose="020B0604030504040204" pitchFamily="34" charset="0"/>
                    <a:ea typeface="Tahoma" panose="020B0604030504040204" pitchFamily="34" charset="0"/>
                    <a:cs typeface="Tahoma" panose="020B0604030504040204" pitchFamily="34" charset="0"/>
                  </a:endParaRPr>
                </a:p>
              </p:txBody>
            </p:sp>
          </p:grpSp>
          <p:sp>
            <p:nvSpPr>
              <p:cNvPr id="83" name="TextBox 82">
                <a:extLst>
                  <a:ext uri="{FF2B5EF4-FFF2-40B4-BE49-F238E27FC236}">
                    <a16:creationId xmlns="" xmlns:a16="http://schemas.microsoft.com/office/drawing/2014/main" id="{24498563-45F4-4282-A7FB-54F11E2E247F}"/>
                  </a:ext>
                </a:extLst>
              </p:cNvPr>
              <p:cNvSpPr txBox="1"/>
              <p:nvPr/>
            </p:nvSpPr>
            <p:spPr>
              <a:xfrm>
                <a:off x="8617834" y="7497701"/>
                <a:ext cx="2242493" cy="542796"/>
              </a:xfrm>
              <a:prstGeom prst="rect">
                <a:avLst/>
              </a:prstGeom>
              <a:noFill/>
            </p:spPr>
            <p:txBody>
              <a:bodyPr wrap="square" rtlCol="0">
                <a:spAutoFit/>
              </a:bodyPr>
              <a:lstStyle/>
              <a:p>
                <a:pPr algn="ctr"/>
                <a:r>
                  <a:rPr lang="es-ES" sz="1690" dirty="0" err="1">
                    <a:solidFill>
                      <a:srgbClr val="00B0F0"/>
                    </a:solidFill>
                    <a:latin typeface="Tahoma" panose="020B0604030504040204" pitchFamily="34" charset="0"/>
                    <a:ea typeface="Tahoma" panose="020B0604030504040204" pitchFamily="34" charset="0"/>
                    <a:cs typeface="Tahoma" panose="020B0604030504040204" pitchFamily="34" charset="0"/>
                  </a:rPr>
                  <a:t>Fasilitas</a:t>
                </a:r>
                <a:endParaRPr lang="es-ES" sz="1690"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grpSp>
      </p:grpSp>
      <p:grpSp>
        <p:nvGrpSpPr>
          <p:cNvPr id="21" name="Group 20"/>
          <p:cNvGrpSpPr/>
          <p:nvPr/>
        </p:nvGrpSpPr>
        <p:grpSpPr>
          <a:xfrm>
            <a:off x="813489" y="5538134"/>
            <a:ext cx="8010495" cy="1075113"/>
            <a:chOff x="1301583" y="8861013"/>
            <a:chExt cx="12816792" cy="1720181"/>
          </a:xfrm>
        </p:grpSpPr>
        <p:grpSp>
          <p:nvGrpSpPr>
            <p:cNvPr id="11" name="Group 10">
              <a:extLst>
                <a:ext uri="{FF2B5EF4-FFF2-40B4-BE49-F238E27FC236}">
                  <a16:creationId xmlns="" xmlns:a16="http://schemas.microsoft.com/office/drawing/2014/main" id="{E32EDAFC-C8C3-4274-9BFD-D4C2537740DD}"/>
                </a:ext>
              </a:extLst>
            </p:cNvPr>
            <p:cNvGrpSpPr/>
            <p:nvPr/>
          </p:nvGrpSpPr>
          <p:grpSpPr>
            <a:xfrm>
              <a:off x="7555937" y="8861016"/>
              <a:ext cx="6562438" cy="1720178"/>
              <a:chOff x="9972978" y="9249575"/>
              <a:chExt cx="7628367" cy="1660329"/>
            </a:xfrm>
            <a:solidFill>
              <a:schemeClr val="accent2">
                <a:lumMod val="50000"/>
              </a:schemeClr>
            </a:solidFill>
          </p:grpSpPr>
          <p:sp>
            <p:nvSpPr>
              <p:cNvPr id="59" name="Rounded Rectangle 24">
                <a:extLst>
                  <a:ext uri="{FF2B5EF4-FFF2-40B4-BE49-F238E27FC236}">
                    <a16:creationId xmlns="" xmlns:a16="http://schemas.microsoft.com/office/drawing/2014/main" id="{11FBD479-9E67-4B09-A544-1443E21CBEC5}"/>
                  </a:ext>
                </a:extLst>
              </p:cNvPr>
              <p:cNvSpPr/>
              <p:nvPr/>
            </p:nvSpPr>
            <p:spPr>
              <a:xfrm>
                <a:off x="9972978" y="9249575"/>
                <a:ext cx="7628367" cy="1660329"/>
              </a:xfrm>
              <a:prstGeom prst="roundRect">
                <a:avLst>
                  <a:gd name="adj" fmla="val 16224"/>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4">
                  <a:latin typeface="Tahoma" panose="020B0604030504040204" pitchFamily="34" charset="0"/>
                  <a:ea typeface="Tahoma" panose="020B0604030504040204" pitchFamily="34" charset="0"/>
                  <a:cs typeface="Tahoma" panose="020B0604030504040204" pitchFamily="34" charset="0"/>
                </a:endParaRPr>
              </a:p>
            </p:txBody>
          </p:sp>
          <p:sp>
            <p:nvSpPr>
              <p:cNvPr id="64" name="TextBox 63">
                <a:extLst>
                  <a:ext uri="{FF2B5EF4-FFF2-40B4-BE49-F238E27FC236}">
                    <a16:creationId xmlns="" xmlns:a16="http://schemas.microsoft.com/office/drawing/2014/main" id="{31CB2276-8512-44CD-B6E6-9CDAFF2682D7}"/>
                  </a:ext>
                </a:extLst>
              </p:cNvPr>
              <p:cNvSpPr txBox="1"/>
              <p:nvPr/>
            </p:nvSpPr>
            <p:spPr>
              <a:xfrm>
                <a:off x="10717529" y="9454503"/>
                <a:ext cx="6859377" cy="944678"/>
              </a:xfrm>
              <a:prstGeom prst="rect">
                <a:avLst/>
              </a:prstGeom>
              <a:grpFill/>
            </p:spPr>
            <p:txBody>
              <a:bodyPr wrap="square" rtlCol="0">
                <a:spAutoFit/>
              </a:bodyPr>
              <a:lstStyle/>
              <a:p>
                <a:pPr algn="ctr"/>
                <a:r>
                  <a:rPr lang="en-US" sz="1125" b="1" dirty="0" err="1">
                    <a:solidFill>
                      <a:srgbClr val="FFFF00"/>
                    </a:solidFill>
                    <a:latin typeface="Tahoma" panose="020B0604030504040204" pitchFamily="34" charset="0"/>
                    <a:ea typeface="Tahoma" panose="020B0604030504040204" pitchFamily="34" charset="0"/>
                    <a:cs typeface="Tahoma" panose="020B0604030504040204" pitchFamily="34" charset="0"/>
                  </a:rPr>
                  <a:t>Tidak</a:t>
                </a:r>
                <a:r>
                  <a:rPr lang="en-US" sz="1125" b="1" dirty="0">
                    <a:solidFill>
                      <a:srgbClr val="FFFF00"/>
                    </a:solidFill>
                    <a:latin typeface="Tahoma" panose="020B0604030504040204" pitchFamily="34" charset="0"/>
                    <a:ea typeface="Tahoma" panose="020B0604030504040204" pitchFamily="34" charset="0"/>
                    <a:cs typeface="Tahoma" panose="020B0604030504040204" pitchFamily="34" charset="0"/>
                  </a:rPr>
                  <a:t> Ada</a:t>
                </a:r>
              </a:p>
              <a:p>
                <a:pPr algn="ctr"/>
                <a:r>
                  <a:rPr lang="en-US" sz="1125" b="1" dirty="0">
                    <a:solidFill>
                      <a:schemeClr val="bg1"/>
                    </a:solidFill>
                    <a:latin typeface="Tahoma" panose="020B0604030504040204" pitchFamily="34" charset="0"/>
                    <a:ea typeface="Tahoma" panose="020B0604030504040204" pitchFamily="34" charset="0"/>
                    <a:cs typeface="Tahoma" panose="020B0604030504040204" pitchFamily="34" charset="0"/>
                  </a:rPr>
                  <a:t>(</a:t>
                </a:r>
                <a:r>
                  <a:rPr lang="en-US" sz="1125" b="1" dirty="0" err="1">
                    <a:solidFill>
                      <a:schemeClr val="bg1"/>
                    </a:solidFill>
                    <a:latin typeface="Tahoma" panose="020B0604030504040204" pitchFamily="34" charset="0"/>
                    <a:ea typeface="Tahoma" panose="020B0604030504040204" pitchFamily="34" charset="0"/>
                    <a:cs typeface="Tahoma" panose="020B0604030504040204" pitchFamily="34" charset="0"/>
                  </a:rPr>
                  <a:t>kecuali</a:t>
                </a:r>
                <a:r>
                  <a:rPr lang="en-US" sz="1125" b="1" dirty="0">
                    <a:solidFill>
                      <a:schemeClr val="bg1"/>
                    </a:solidFill>
                    <a:latin typeface="Tahoma" panose="020B0604030504040204" pitchFamily="34" charset="0"/>
                    <a:ea typeface="Tahoma" panose="020B0604030504040204" pitchFamily="34" charset="0"/>
                    <a:cs typeface="Tahoma" panose="020B0604030504040204" pitchFamily="34" charset="0"/>
                  </a:rPr>
                  <a:t> </a:t>
                </a:r>
                <a:r>
                  <a:rPr lang="en-US" sz="1125" b="1" dirty="0" err="1">
                    <a:solidFill>
                      <a:schemeClr val="bg1"/>
                    </a:solidFill>
                    <a:latin typeface="Tahoma" panose="020B0604030504040204" pitchFamily="34" charset="0"/>
                    <a:ea typeface="Tahoma" panose="020B0604030504040204" pitchFamily="34" charset="0"/>
                    <a:cs typeface="Tahoma" panose="020B0604030504040204" pitchFamily="34" charset="0"/>
                  </a:rPr>
                  <a:t>ditetapkan</a:t>
                </a:r>
                <a:r>
                  <a:rPr lang="en-US" sz="1125" b="1" dirty="0">
                    <a:solidFill>
                      <a:schemeClr val="bg1"/>
                    </a:solidFill>
                    <a:latin typeface="Tahoma" panose="020B0604030504040204" pitchFamily="34" charset="0"/>
                    <a:ea typeface="Tahoma" panose="020B0604030504040204" pitchFamily="34" charset="0"/>
                    <a:cs typeface="Tahoma" panose="020B0604030504040204" pitchFamily="34" charset="0"/>
                  </a:rPr>
                  <a:t> </a:t>
                </a:r>
                <a:r>
                  <a:rPr lang="en-US" sz="1125" b="1" dirty="0" err="1">
                    <a:solidFill>
                      <a:schemeClr val="bg1"/>
                    </a:solidFill>
                    <a:latin typeface="Tahoma" panose="020B0604030504040204" pitchFamily="34" charset="0"/>
                    <a:ea typeface="Tahoma" panose="020B0604030504040204" pitchFamily="34" charset="0"/>
                    <a:cs typeface="Tahoma" panose="020B0604030504040204" pitchFamily="34" charset="0"/>
                  </a:rPr>
                  <a:t>bersama</a:t>
                </a:r>
                <a:r>
                  <a:rPr lang="en-US" sz="1125" b="1" dirty="0">
                    <a:solidFill>
                      <a:schemeClr val="bg1"/>
                    </a:solidFill>
                    <a:latin typeface="Tahoma" panose="020B0604030504040204" pitchFamily="34" charset="0"/>
                    <a:ea typeface="Tahoma" panose="020B0604030504040204" pitchFamily="34" charset="0"/>
                    <a:cs typeface="Tahoma" panose="020B0604030504040204" pitchFamily="34" charset="0"/>
                  </a:rPr>
                  <a:t> </a:t>
                </a:r>
                <a:r>
                  <a:rPr lang="en-US" sz="1125" b="1" dirty="0" err="1">
                    <a:solidFill>
                      <a:schemeClr val="bg1"/>
                    </a:solidFill>
                    <a:latin typeface="Tahoma" panose="020B0604030504040204" pitchFamily="34" charset="0"/>
                    <a:ea typeface="Tahoma" panose="020B0604030504040204" pitchFamily="34" charset="0"/>
                    <a:cs typeface="Tahoma" panose="020B0604030504040204" pitchFamily="34" charset="0"/>
                  </a:rPr>
                  <a:t>antara</a:t>
                </a:r>
                <a:r>
                  <a:rPr lang="en-US" sz="1125" b="1" dirty="0">
                    <a:solidFill>
                      <a:schemeClr val="bg1"/>
                    </a:solidFill>
                    <a:latin typeface="Tahoma" panose="020B0604030504040204" pitchFamily="34" charset="0"/>
                    <a:ea typeface="Tahoma" panose="020B0604030504040204" pitchFamily="34" charset="0"/>
                    <a:cs typeface="Tahoma" panose="020B0604030504040204" pitchFamily="34" charset="0"/>
                  </a:rPr>
                  <a:t> </a:t>
                </a:r>
                <a:r>
                  <a:rPr lang="en-US" sz="1125" b="1" dirty="0" err="1">
                    <a:solidFill>
                      <a:schemeClr val="bg1"/>
                    </a:solidFill>
                    <a:latin typeface="Tahoma" panose="020B0604030504040204" pitchFamily="34" charset="0"/>
                    <a:ea typeface="Tahoma" panose="020B0604030504040204" pitchFamily="34" charset="0"/>
                    <a:cs typeface="Tahoma" panose="020B0604030504040204" pitchFamily="34" charset="0"/>
                  </a:rPr>
                  <a:t>Menteri</a:t>
                </a:r>
                <a:r>
                  <a:rPr lang="en-US" sz="1125" b="1" dirty="0">
                    <a:solidFill>
                      <a:schemeClr val="bg1"/>
                    </a:solidFill>
                    <a:latin typeface="Tahoma" panose="020B0604030504040204" pitchFamily="34" charset="0"/>
                    <a:ea typeface="Tahoma" panose="020B0604030504040204" pitchFamily="34" charset="0"/>
                    <a:cs typeface="Tahoma" panose="020B0604030504040204" pitchFamily="34" charset="0"/>
                  </a:rPr>
                  <a:t> PANRB </a:t>
                </a:r>
                <a:r>
                  <a:rPr lang="en-US" sz="1125" b="1" dirty="0" err="1">
                    <a:solidFill>
                      <a:schemeClr val="bg1"/>
                    </a:solidFill>
                    <a:latin typeface="Tahoma" panose="020B0604030504040204" pitchFamily="34" charset="0"/>
                    <a:ea typeface="Tahoma" panose="020B0604030504040204" pitchFamily="34" charset="0"/>
                    <a:cs typeface="Tahoma" panose="020B0604030504040204" pitchFamily="34" charset="0"/>
                  </a:rPr>
                  <a:t>dan</a:t>
                </a:r>
                <a:r>
                  <a:rPr lang="en-US" sz="1125" b="1" dirty="0">
                    <a:solidFill>
                      <a:schemeClr val="bg1"/>
                    </a:solidFill>
                    <a:latin typeface="Tahoma" panose="020B0604030504040204" pitchFamily="34" charset="0"/>
                    <a:ea typeface="Tahoma" panose="020B0604030504040204" pitchFamily="34" charset="0"/>
                    <a:cs typeface="Tahoma" panose="020B0604030504040204" pitchFamily="34" charset="0"/>
                  </a:rPr>
                  <a:t> </a:t>
                </a:r>
                <a:r>
                  <a:rPr lang="en-US" sz="1125" b="1" dirty="0" err="1">
                    <a:solidFill>
                      <a:schemeClr val="bg1"/>
                    </a:solidFill>
                    <a:latin typeface="Tahoma" panose="020B0604030504040204" pitchFamily="34" charset="0"/>
                    <a:ea typeface="Tahoma" panose="020B0604030504040204" pitchFamily="34" charset="0"/>
                    <a:cs typeface="Tahoma" panose="020B0604030504040204" pitchFamily="34" charset="0"/>
                  </a:rPr>
                  <a:t>Menteri</a:t>
                </a:r>
                <a:r>
                  <a:rPr lang="en-US" sz="1125" b="1" dirty="0">
                    <a:solidFill>
                      <a:schemeClr val="bg1"/>
                    </a:solidFill>
                    <a:latin typeface="Tahoma" panose="020B0604030504040204" pitchFamily="34" charset="0"/>
                    <a:ea typeface="Tahoma" panose="020B0604030504040204" pitchFamily="34" charset="0"/>
                    <a:cs typeface="Tahoma" panose="020B0604030504040204" pitchFamily="34" charset="0"/>
                  </a:rPr>
                  <a:t> </a:t>
                </a:r>
                <a:r>
                  <a:rPr lang="en-US" sz="1125" b="1" dirty="0" err="1">
                    <a:solidFill>
                      <a:schemeClr val="bg1"/>
                    </a:solidFill>
                    <a:latin typeface="Tahoma" panose="020B0604030504040204" pitchFamily="34" charset="0"/>
                    <a:ea typeface="Tahoma" panose="020B0604030504040204" pitchFamily="34" charset="0"/>
                    <a:cs typeface="Tahoma" panose="020B0604030504040204" pitchFamily="34" charset="0"/>
                  </a:rPr>
                  <a:t>Keuangan</a:t>
                </a:r>
                <a:r>
                  <a:rPr lang="en-US" sz="1125" b="1" dirty="0">
                    <a:solidFill>
                      <a:schemeClr val="bg1"/>
                    </a:solidFill>
                    <a:latin typeface="Tahoma" panose="020B0604030504040204" pitchFamily="34" charset="0"/>
                    <a:ea typeface="Tahoma" panose="020B0604030504040204" pitchFamily="34" charset="0"/>
                    <a:cs typeface="Tahoma" panose="020B0604030504040204" pitchFamily="34" charset="0"/>
                  </a:rPr>
                  <a:t>)</a:t>
                </a:r>
              </a:p>
            </p:txBody>
          </p:sp>
        </p:grpSp>
        <p:grpSp>
          <p:nvGrpSpPr>
            <p:cNvPr id="10" name="Group 9">
              <a:extLst>
                <a:ext uri="{FF2B5EF4-FFF2-40B4-BE49-F238E27FC236}">
                  <a16:creationId xmlns="" xmlns:a16="http://schemas.microsoft.com/office/drawing/2014/main" id="{439F8931-1F29-479F-B08F-A3A1C9232B69}"/>
                </a:ext>
              </a:extLst>
            </p:cNvPr>
            <p:cNvGrpSpPr/>
            <p:nvPr/>
          </p:nvGrpSpPr>
          <p:grpSpPr>
            <a:xfrm>
              <a:off x="1301583" y="8861013"/>
              <a:ext cx="5688522" cy="1720181"/>
              <a:chOff x="1711567" y="9249575"/>
              <a:chExt cx="7792491" cy="2353686"/>
            </a:xfrm>
            <a:solidFill>
              <a:schemeClr val="accent2">
                <a:lumMod val="50000"/>
              </a:schemeClr>
            </a:solidFill>
          </p:grpSpPr>
          <p:sp>
            <p:nvSpPr>
              <p:cNvPr id="25" name="Rounded Rectangle 24"/>
              <p:cNvSpPr/>
              <p:nvPr/>
            </p:nvSpPr>
            <p:spPr>
              <a:xfrm>
                <a:off x="1711567" y="9249575"/>
                <a:ext cx="7792491" cy="2353686"/>
              </a:xfrm>
              <a:prstGeom prst="roundRect">
                <a:avLst>
                  <a:gd name="adj" fmla="val 13275"/>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27">
                  <a:latin typeface="Tahoma" panose="020B0604030504040204" pitchFamily="34" charset="0"/>
                  <a:ea typeface="Tahoma" panose="020B0604030504040204" pitchFamily="34" charset="0"/>
                  <a:cs typeface="Tahoma" panose="020B0604030504040204" pitchFamily="34" charset="0"/>
                </a:endParaRPr>
              </a:p>
            </p:txBody>
          </p:sp>
          <p:sp>
            <p:nvSpPr>
              <p:cNvPr id="60" name="TextBox 59">
                <a:extLst>
                  <a:ext uri="{FF2B5EF4-FFF2-40B4-BE49-F238E27FC236}">
                    <a16:creationId xmlns="" xmlns:a16="http://schemas.microsoft.com/office/drawing/2014/main" id="{7F7D2854-5370-4940-8113-B843AA5F8DA8}"/>
                  </a:ext>
                </a:extLst>
              </p:cNvPr>
              <p:cNvSpPr txBox="1"/>
              <p:nvPr/>
            </p:nvSpPr>
            <p:spPr>
              <a:xfrm>
                <a:off x="1868547" y="9422436"/>
                <a:ext cx="7109265" cy="2100708"/>
              </a:xfrm>
              <a:prstGeom prst="rect">
                <a:avLst/>
              </a:prstGeom>
              <a:noFill/>
            </p:spPr>
            <p:txBody>
              <a:bodyPr wrap="square" rtlCol="0">
                <a:spAutoFit/>
              </a:bodyPr>
              <a:lstStyle/>
              <a:p>
                <a:pPr marL="161249" indent="-161249">
                  <a:buFont typeface="+mj-lt"/>
                  <a:buAutoNum type="alphaLcPeriod"/>
                </a:pPr>
                <a:r>
                  <a:rPr lang="en-US" sz="1127" b="1" dirty="0">
                    <a:solidFill>
                      <a:schemeClr val="bg1"/>
                    </a:solidFill>
                    <a:latin typeface="Tahoma" panose="020B0604030504040204" pitchFamily="34" charset="0"/>
                    <a:ea typeface="Tahoma" panose="020B0604030504040204" pitchFamily="34" charset="0"/>
                    <a:cs typeface="Tahoma" panose="020B0604030504040204" pitchFamily="34" charset="0"/>
                  </a:rPr>
                  <a:t>Honorarium (</a:t>
                </a:r>
                <a:r>
                  <a:rPr lang="en-US" sz="1127" b="1" dirty="0" err="1">
                    <a:solidFill>
                      <a:schemeClr val="bg1"/>
                    </a:solidFill>
                    <a:latin typeface="Tahoma" panose="020B0604030504040204" pitchFamily="34" charset="0"/>
                    <a:ea typeface="Tahoma" panose="020B0604030504040204" pitchFamily="34" charset="0"/>
                    <a:cs typeface="Tahoma" panose="020B0604030504040204" pitchFamily="34" charset="0"/>
                  </a:rPr>
                  <a:t>termasuk</a:t>
                </a:r>
                <a:r>
                  <a:rPr lang="en-US" sz="1127" b="1" dirty="0">
                    <a:solidFill>
                      <a:schemeClr val="bg1"/>
                    </a:solidFill>
                    <a:latin typeface="Tahoma" panose="020B0604030504040204" pitchFamily="34" charset="0"/>
                    <a:ea typeface="Tahoma" panose="020B0604030504040204" pitchFamily="34" charset="0"/>
                    <a:cs typeface="Tahoma" panose="020B0604030504040204" pitchFamily="34" charset="0"/>
                  </a:rPr>
                  <a:t> </a:t>
                </a:r>
                <a:r>
                  <a:rPr lang="en-US" sz="1127" b="1" dirty="0" err="1">
                    <a:solidFill>
                      <a:schemeClr val="bg1"/>
                    </a:solidFill>
                    <a:latin typeface="Tahoma" panose="020B0604030504040204" pitchFamily="34" charset="0"/>
                    <a:ea typeface="Tahoma" panose="020B0604030504040204" pitchFamily="34" charset="0"/>
                    <a:cs typeface="Tahoma" panose="020B0604030504040204" pitchFamily="34" charset="0"/>
                  </a:rPr>
                  <a:t>Penghasilan</a:t>
                </a:r>
                <a:r>
                  <a:rPr lang="en-US" sz="1127" b="1" dirty="0">
                    <a:solidFill>
                      <a:schemeClr val="bg1"/>
                    </a:solidFill>
                    <a:latin typeface="Tahoma" panose="020B0604030504040204" pitchFamily="34" charset="0"/>
                    <a:ea typeface="Tahoma" panose="020B0604030504040204" pitchFamily="34" charset="0"/>
                    <a:cs typeface="Tahoma" panose="020B0604030504040204" pitchFamily="34" charset="0"/>
                  </a:rPr>
                  <a:t> </a:t>
                </a:r>
                <a:r>
                  <a:rPr lang="en-US" sz="1127" b="1" dirty="0" err="1">
                    <a:solidFill>
                      <a:schemeClr val="bg1"/>
                    </a:solidFill>
                    <a:latin typeface="Tahoma" panose="020B0604030504040204" pitchFamily="34" charset="0"/>
                    <a:ea typeface="Tahoma" panose="020B0604030504040204" pitchFamily="34" charset="0"/>
                    <a:cs typeface="Tahoma" panose="020B0604030504040204" pitchFamily="34" charset="0"/>
                  </a:rPr>
                  <a:t>Komisaris</a:t>
                </a:r>
                <a:r>
                  <a:rPr lang="en-US" sz="1127" b="1" dirty="0">
                    <a:solidFill>
                      <a:schemeClr val="bg1"/>
                    </a:solidFill>
                    <a:latin typeface="Tahoma" panose="020B0604030504040204" pitchFamily="34" charset="0"/>
                    <a:ea typeface="Tahoma" panose="020B0604030504040204" pitchFamily="34" charset="0"/>
                    <a:cs typeface="Tahoma" panose="020B0604030504040204" pitchFamily="34" charset="0"/>
                  </a:rPr>
                  <a:t>)</a:t>
                </a:r>
              </a:p>
              <a:p>
                <a:pPr marL="161249" indent="-161249">
                  <a:buFont typeface="+mj-lt"/>
                  <a:buAutoNum type="alphaLcPeriod"/>
                </a:pPr>
                <a:r>
                  <a:rPr lang="en-US" sz="1127" b="1" dirty="0" err="1">
                    <a:solidFill>
                      <a:schemeClr val="bg1"/>
                    </a:solidFill>
                    <a:latin typeface="Tahoma" panose="020B0604030504040204" pitchFamily="34" charset="0"/>
                    <a:ea typeface="Tahoma" panose="020B0604030504040204" pitchFamily="34" charset="0"/>
                    <a:cs typeface="Tahoma" panose="020B0604030504040204" pitchFamily="34" charset="0"/>
                  </a:rPr>
                  <a:t>Uang</a:t>
                </a:r>
                <a:r>
                  <a:rPr lang="en-US" sz="1127" b="1" dirty="0">
                    <a:solidFill>
                      <a:schemeClr val="bg1"/>
                    </a:solidFill>
                    <a:latin typeface="Tahoma" panose="020B0604030504040204" pitchFamily="34" charset="0"/>
                    <a:ea typeface="Tahoma" panose="020B0604030504040204" pitchFamily="34" charset="0"/>
                    <a:cs typeface="Tahoma" panose="020B0604030504040204" pitchFamily="34" charset="0"/>
                  </a:rPr>
                  <a:t> </a:t>
                </a:r>
                <a:r>
                  <a:rPr lang="en-US" sz="1127" b="1" dirty="0" err="1">
                    <a:solidFill>
                      <a:schemeClr val="bg1"/>
                    </a:solidFill>
                    <a:latin typeface="Tahoma" panose="020B0604030504040204" pitchFamily="34" charset="0"/>
                    <a:ea typeface="Tahoma" panose="020B0604030504040204" pitchFamily="34" charset="0"/>
                    <a:cs typeface="Tahoma" panose="020B0604030504040204" pitchFamily="34" charset="0"/>
                  </a:rPr>
                  <a:t>Kegiatan</a:t>
                </a:r>
                <a:r>
                  <a:rPr lang="en-US" sz="1127" b="1" dirty="0">
                    <a:solidFill>
                      <a:schemeClr val="bg1"/>
                    </a:solidFill>
                    <a:latin typeface="Tahoma" panose="020B0604030504040204" pitchFamily="34" charset="0"/>
                    <a:ea typeface="Tahoma" panose="020B0604030504040204" pitchFamily="34" charset="0"/>
                    <a:cs typeface="Tahoma" panose="020B0604030504040204" pitchFamily="34" charset="0"/>
                  </a:rPr>
                  <a:t> (Tim)</a:t>
                </a:r>
              </a:p>
              <a:p>
                <a:pPr marL="161249" indent="-161249">
                  <a:buFont typeface="+mj-lt"/>
                  <a:buAutoNum type="alphaLcPeriod"/>
                </a:pPr>
                <a:r>
                  <a:rPr lang="en-US" sz="1127" b="1" dirty="0" err="1">
                    <a:solidFill>
                      <a:schemeClr val="bg1"/>
                    </a:solidFill>
                    <a:latin typeface="Tahoma" panose="020B0604030504040204" pitchFamily="34" charset="0"/>
                    <a:ea typeface="Tahoma" panose="020B0604030504040204" pitchFamily="34" charset="0"/>
                    <a:cs typeface="Tahoma" panose="020B0604030504040204" pitchFamily="34" charset="0"/>
                  </a:rPr>
                  <a:t>Rapat</a:t>
                </a:r>
                <a:r>
                  <a:rPr lang="en-US" sz="1127" b="1" dirty="0">
                    <a:solidFill>
                      <a:schemeClr val="bg1"/>
                    </a:solidFill>
                    <a:latin typeface="Tahoma" panose="020B0604030504040204" pitchFamily="34" charset="0"/>
                    <a:ea typeface="Tahoma" panose="020B0604030504040204" pitchFamily="34" charset="0"/>
                    <a:cs typeface="Tahoma" panose="020B0604030504040204" pitchFamily="34" charset="0"/>
                  </a:rPr>
                  <a:t> </a:t>
                </a:r>
                <a:r>
                  <a:rPr lang="en-US" sz="1127" b="1" dirty="0" err="1">
                    <a:solidFill>
                      <a:schemeClr val="bg1"/>
                    </a:solidFill>
                    <a:latin typeface="Tahoma" panose="020B0604030504040204" pitchFamily="34" charset="0"/>
                    <a:ea typeface="Tahoma" panose="020B0604030504040204" pitchFamily="34" charset="0"/>
                    <a:cs typeface="Tahoma" panose="020B0604030504040204" pitchFamily="34" charset="0"/>
                  </a:rPr>
                  <a:t>Dalam</a:t>
                </a:r>
                <a:r>
                  <a:rPr lang="en-US" sz="1127" b="1" dirty="0">
                    <a:solidFill>
                      <a:schemeClr val="bg1"/>
                    </a:solidFill>
                    <a:latin typeface="Tahoma" panose="020B0604030504040204" pitchFamily="34" charset="0"/>
                    <a:ea typeface="Tahoma" panose="020B0604030504040204" pitchFamily="34" charset="0"/>
                    <a:cs typeface="Tahoma" panose="020B0604030504040204" pitchFamily="34" charset="0"/>
                  </a:rPr>
                  <a:t> Kantor di </a:t>
                </a:r>
                <a:r>
                  <a:rPr lang="en-US" sz="1127" b="1" dirty="0" err="1">
                    <a:solidFill>
                      <a:schemeClr val="bg1"/>
                    </a:solidFill>
                    <a:latin typeface="Tahoma" panose="020B0604030504040204" pitchFamily="34" charset="0"/>
                    <a:ea typeface="Tahoma" panose="020B0604030504040204" pitchFamily="34" charset="0"/>
                    <a:cs typeface="Tahoma" panose="020B0604030504040204" pitchFamily="34" charset="0"/>
                  </a:rPr>
                  <a:t>Luar</a:t>
                </a:r>
                <a:r>
                  <a:rPr lang="en-US" sz="1127" b="1" dirty="0">
                    <a:solidFill>
                      <a:schemeClr val="bg1"/>
                    </a:solidFill>
                    <a:latin typeface="Tahoma" panose="020B0604030504040204" pitchFamily="34" charset="0"/>
                    <a:ea typeface="Tahoma" panose="020B0604030504040204" pitchFamily="34" charset="0"/>
                    <a:cs typeface="Tahoma" panose="020B0604030504040204" pitchFamily="34" charset="0"/>
                  </a:rPr>
                  <a:t> Jam </a:t>
                </a:r>
                <a:r>
                  <a:rPr lang="en-US" sz="1127" b="1" dirty="0" err="1">
                    <a:solidFill>
                      <a:schemeClr val="bg1"/>
                    </a:solidFill>
                    <a:latin typeface="Tahoma" panose="020B0604030504040204" pitchFamily="34" charset="0"/>
                    <a:ea typeface="Tahoma" panose="020B0604030504040204" pitchFamily="34" charset="0"/>
                    <a:cs typeface="Tahoma" panose="020B0604030504040204" pitchFamily="34" charset="0"/>
                  </a:rPr>
                  <a:t>Kerja</a:t>
                </a:r>
                <a:endParaRPr lang="en-US" sz="1127" b="1" dirty="0">
                  <a:solidFill>
                    <a:schemeClr val="bg1"/>
                  </a:solidFill>
                  <a:latin typeface="Tahoma" panose="020B0604030504040204" pitchFamily="34" charset="0"/>
                  <a:ea typeface="Tahoma" panose="020B0604030504040204" pitchFamily="34" charset="0"/>
                  <a:cs typeface="Tahoma" panose="020B0604030504040204" pitchFamily="34" charset="0"/>
                </a:endParaRPr>
              </a:p>
              <a:p>
                <a:pPr marL="161249" indent="-161249">
                  <a:buFont typeface="+mj-lt"/>
                  <a:buAutoNum type="alphaLcPeriod"/>
                </a:pPr>
                <a:r>
                  <a:rPr lang="en-US" sz="1127" b="1" dirty="0">
                    <a:solidFill>
                      <a:schemeClr val="bg1"/>
                    </a:solidFill>
                    <a:latin typeface="Tahoma" panose="020B0604030504040204" pitchFamily="34" charset="0"/>
                    <a:ea typeface="Tahoma" panose="020B0604030504040204" pitchFamily="34" charset="0"/>
                    <a:cs typeface="Tahoma" panose="020B0604030504040204" pitchFamily="34" charset="0"/>
                  </a:rPr>
                  <a:t>Dan lain-lain</a:t>
                </a:r>
              </a:p>
            </p:txBody>
          </p:sp>
        </p:grpSp>
        <p:grpSp>
          <p:nvGrpSpPr>
            <p:cNvPr id="13" name="Group 12">
              <a:extLst>
                <a:ext uri="{FF2B5EF4-FFF2-40B4-BE49-F238E27FC236}">
                  <a16:creationId xmlns="" xmlns:a16="http://schemas.microsoft.com/office/drawing/2014/main" id="{A6CAB8E4-DEB4-43D0-8235-A8228EAE8A93}"/>
                </a:ext>
              </a:extLst>
            </p:cNvPr>
            <p:cNvGrpSpPr/>
            <p:nvPr/>
          </p:nvGrpSpPr>
          <p:grpSpPr>
            <a:xfrm>
              <a:off x="6502821" y="8956993"/>
              <a:ext cx="1797895" cy="1206794"/>
              <a:chOff x="8534029" y="9314242"/>
              <a:chExt cx="2500709" cy="2138779"/>
            </a:xfrm>
          </p:grpSpPr>
          <p:sp>
            <p:nvSpPr>
              <p:cNvPr id="26" name="Rectangle 25"/>
              <p:cNvSpPr/>
              <p:nvPr/>
            </p:nvSpPr>
            <p:spPr>
              <a:xfrm>
                <a:off x="8615111" y="9314242"/>
                <a:ext cx="2386874" cy="2114413"/>
              </a:xfrm>
              <a:prstGeom prst="rect">
                <a:avLst/>
              </a:prstGeom>
              <a:solidFill>
                <a:schemeClr val="bg1"/>
              </a:solidFill>
              <a:ln>
                <a:noFill/>
              </a:ln>
              <a:effectLst>
                <a:outerShdw blurRad="482600" dist="1270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503">
                  <a:latin typeface="Tahoma" panose="020B0604030504040204" pitchFamily="34" charset="0"/>
                  <a:ea typeface="Tahoma" panose="020B0604030504040204" pitchFamily="34" charset="0"/>
                  <a:cs typeface="Tahoma" panose="020B0604030504040204" pitchFamily="34" charset="0"/>
                </a:endParaRPr>
              </a:p>
            </p:txBody>
          </p:sp>
          <p:sp>
            <p:nvSpPr>
              <p:cNvPr id="80" name="Shape 4761">
                <a:extLst>
                  <a:ext uri="{FF2B5EF4-FFF2-40B4-BE49-F238E27FC236}">
                    <a16:creationId xmlns="" xmlns:a16="http://schemas.microsoft.com/office/drawing/2014/main" id="{B6C4B556-CB86-4581-A677-801E57E7D565}"/>
                  </a:ext>
                </a:extLst>
              </p:cNvPr>
              <p:cNvSpPr>
                <a:spLocks noChangeAspect="1"/>
              </p:cNvSpPr>
              <p:nvPr/>
            </p:nvSpPr>
            <p:spPr>
              <a:xfrm>
                <a:off x="9424167" y="9411969"/>
                <a:ext cx="628702" cy="628702"/>
              </a:xfrm>
              <a:custGeom>
                <a:avLst/>
                <a:gdLst/>
                <a:ahLst/>
                <a:cxnLst/>
                <a:rect l="0" t="0" r="0" b="0"/>
                <a:pathLst>
                  <a:path w="120000" h="120000" extrusionOk="0">
                    <a:moveTo>
                      <a:pt x="60000" y="114544"/>
                    </a:moveTo>
                    <a:cubicBezTo>
                      <a:pt x="29872" y="114544"/>
                      <a:pt x="5455" y="90127"/>
                      <a:pt x="5455" y="60000"/>
                    </a:cubicBezTo>
                    <a:cubicBezTo>
                      <a:pt x="5455" y="29872"/>
                      <a:pt x="29872" y="5455"/>
                      <a:pt x="60000" y="5455"/>
                    </a:cubicBezTo>
                    <a:cubicBezTo>
                      <a:pt x="90127" y="5455"/>
                      <a:pt x="114544" y="29872"/>
                      <a:pt x="114544" y="60000"/>
                    </a:cubicBezTo>
                    <a:cubicBezTo>
                      <a:pt x="114544" y="90127"/>
                      <a:pt x="90127" y="114544"/>
                      <a:pt x="60000" y="114544"/>
                    </a:cubicBezTo>
                    <a:moveTo>
                      <a:pt x="60000" y="0"/>
                    </a:moveTo>
                    <a:cubicBezTo>
                      <a:pt x="26866" y="0"/>
                      <a:pt x="0" y="26866"/>
                      <a:pt x="0" y="60000"/>
                    </a:cubicBezTo>
                    <a:cubicBezTo>
                      <a:pt x="0" y="93138"/>
                      <a:pt x="26866" y="120000"/>
                      <a:pt x="60000" y="120000"/>
                    </a:cubicBezTo>
                    <a:cubicBezTo>
                      <a:pt x="93133" y="120000"/>
                      <a:pt x="120000" y="93138"/>
                      <a:pt x="120000" y="60000"/>
                    </a:cubicBezTo>
                    <a:cubicBezTo>
                      <a:pt x="120000" y="26866"/>
                      <a:pt x="93133" y="0"/>
                      <a:pt x="60000" y="0"/>
                    </a:cubicBezTo>
                    <a:moveTo>
                      <a:pt x="66383" y="75444"/>
                    </a:moveTo>
                    <a:cubicBezTo>
                      <a:pt x="65005" y="76577"/>
                      <a:pt x="63744" y="77227"/>
                      <a:pt x="61583" y="77394"/>
                    </a:cubicBezTo>
                    <a:lnTo>
                      <a:pt x="61583" y="62994"/>
                    </a:lnTo>
                    <a:cubicBezTo>
                      <a:pt x="62505" y="63238"/>
                      <a:pt x="62894" y="63527"/>
                      <a:pt x="63772" y="63855"/>
                    </a:cubicBezTo>
                    <a:cubicBezTo>
                      <a:pt x="64655" y="64188"/>
                      <a:pt x="65444" y="64622"/>
                      <a:pt x="66144" y="65155"/>
                    </a:cubicBezTo>
                    <a:cubicBezTo>
                      <a:pt x="66844" y="65688"/>
                      <a:pt x="67405" y="66350"/>
                      <a:pt x="67822" y="67133"/>
                    </a:cubicBezTo>
                    <a:cubicBezTo>
                      <a:pt x="68244" y="67916"/>
                      <a:pt x="68455" y="68883"/>
                      <a:pt x="68455" y="70038"/>
                    </a:cubicBezTo>
                    <a:cubicBezTo>
                      <a:pt x="68455" y="72511"/>
                      <a:pt x="67766" y="74311"/>
                      <a:pt x="66383" y="75444"/>
                    </a:cubicBezTo>
                    <a:moveTo>
                      <a:pt x="57983" y="54650"/>
                    </a:moveTo>
                    <a:cubicBezTo>
                      <a:pt x="57144" y="54444"/>
                      <a:pt x="56822" y="54183"/>
                      <a:pt x="56005" y="53877"/>
                    </a:cubicBezTo>
                    <a:cubicBezTo>
                      <a:pt x="55183" y="53566"/>
                      <a:pt x="54461" y="53166"/>
                      <a:pt x="53844" y="52672"/>
                    </a:cubicBezTo>
                    <a:cubicBezTo>
                      <a:pt x="53227" y="52177"/>
                      <a:pt x="52716" y="51583"/>
                      <a:pt x="52316" y="50883"/>
                    </a:cubicBezTo>
                    <a:cubicBezTo>
                      <a:pt x="51916" y="50177"/>
                      <a:pt x="51716" y="49333"/>
                      <a:pt x="51716" y="48344"/>
                    </a:cubicBezTo>
                    <a:cubicBezTo>
                      <a:pt x="51716" y="46161"/>
                      <a:pt x="52305" y="44611"/>
                      <a:pt x="53483" y="43677"/>
                    </a:cubicBezTo>
                    <a:cubicBezTo>
                      <a:pt x="54661" y="42755"/>
                      <a:pt x="55822" y="42288"/>
                      <a:pt x="57983" y="42288"/>
                    </a:cubicBezTo>
                    <a:cubicBezTo>
                      <a:pt x="57983" y="42288"/>
                      <a:pt x="57983" y="54650"/>
                      <a:pt x="57983" y="54650"/>
                    </a:cubicBezTo>
                    <a:close/>
                    <a:moveTo>
                      <a:pt x="70916" y="59594"/>
                    </a:moveTo>
                    <a:cubicBezTo>
                      <a:pt x="69594" y="58566"/>
                      <a:pt x="68072" y="57722"/>
                      <a:pt x="66355" y="57061"/>
                    </a:cubicBezTo>
                    <a:cubicBezTo>
                      <a:pt x="64633" y="56405"/>
                      <a:pt x="63388" y="55827"/>
                      <a:pt x="61583" y="55327"/>
                    </a:cubicBezTo>
                    <a:lnTo>
                      <a:pt x="61583" y="42288"/>
                    </a:lnTo>
                    <a:cubicBezTo>
                      <a:pt x="63744" y="42288"/>
                      <a:pt x="64805" y="42850"/>
                      <a:pt x="65783" y="43961"/>
                    </a:cubicBezTo>
                    <a:cubicBezTo>
                      <a:pt x="66761" y="45072"/>
                      <a:pt x="67294" y="46677"/>
                      <a:pt x="67372" y="48783"/>
                    </a:cubicBezTo>
                    <a:lnTo>
                      <a:pt x="74216" y="48783"/>
                    </a:lnTo>
                    <a:cubicBezTo>
                      <a:pt x="74216" y="46761"/>
                      <a:pt x="73861" y="44988"/>
                      <a:pt x="73166" y="43466"/>
                    </a:cubicBezTo>
                    <a:cubicBezTo>
                      <a:pt x="72461" y="41944"/>
                      <a:pt x="71527" y="40683"/>
                      <a:pt x="70344" y="39694"/>
                    </a:cubicBezTo>
                    <a:cubicBezTo>
                      <a:pt x="69161" y="38705"/>
                      <a:pt x="67777" y="37961"/>
                      <a:pt x="66172" y="37466"/>
                    </a:cubicBezTo>
                    <a:cubicBezTo>
                      <a:pt x="64572" y="36977"/>
                      <a:pt x="63388" y="36727"/>
                      <a:pt x="61583" y="36727"/>
                    </a:cubicBezTo>
                    <a:lnTo>
                      <a:pt x="61583" y="32672"/>
                    </a:lnTo>
                    <a:lnTo>
                      <a:pt x="57983" y="32672"/>
                    </a:lnTo>
                    <a:lnTo>
                      <a:pt x="57983" y="36727"/>
                    </a:lnTo>
                    <a:cubicBezTo>
                      <a:pt x="56183" y="36727"/>
                      <a:pt x="54972" y="36994"/>
                      <a:pt x="53333" y="37533"/>
                    </a:cubicBezTo>
                    <a:cubicBezTo>
                      <a:pt x="51694" y="38066"/>
                      <a:pt x="50244" y="38838"/>
                      <a:pt x="48983" y="39850"/>
                    </a:cubicBezTo>
                    <a:cubicBezTo>
                      <a:pt x="47722" y="40861"/>
                      <a:pt x="46722" y="42116"/>
                      <a:pt x="45983" y="43622"/>
                    </a:cubicBezTo>
                    <a:cubicBezTo>
                      <a:pt x="45244" y="45122"/>
                      <a:pt x="44872" y="46866"/>
                      <a:pt x="44872" y="48838"/>
                    </a:cubicBezTo>
                    <a:cubicBezTo>
                      <a:pt x="44872" y="51105"/>
                      <a:pt x="45277" y="53005"/>
                      <a:pt x="46072" y="54527"/>
                    </a:cubicBezTo>
                    <a:cubicBezTo>
                      <a:pt x="46877" y="56050"/>
                      <a:pt x="47922" y="57316"/>
                      <a:pt x="49222" y="58327"/>
                    </a:cubicBezTo>
                    <a:cubicBezTo>
                      <a:pt x="50522" y="59338"/>
                      <a:pt x="51983" y="60161"/>
                      <a:pt x="53605" y="60800"/>
                    </a:cubicBezTo>
                    <a:cubicBezTo>
                      <a:pt x="55222" y="61438"/>
                      <a:pt x="56344" y="61983"/>
                      <a:pt x="57983" y="62438"/>
                    </a:cubicBezTo>
                    <a:lnTo>
                      <a:pt x="57983" y="77394"/>
                    </a:lnTo>
                    <a:cubicBezTo>
                      <a:pt x="55222" y="77311"/>
                      <a:pt x="53755" y="76488"/>
                      <a:pt x="52555" y="74922"/>
                    </a:cubicBezTo>
                    <a:cubicBezTo>
                      <a:pt x="51355" y="73355"/>
                      <a:pt x="50772" y="71211"/>
                      <a:pt x="50816" y="68494"/>
                    </a:cubicBezTo>
                    <a:lnTo>
                      <a:pt x="43972" y="68494"/>
                    </a:lnTo>
                    <a:cubicBezTo>
                      <a:pt x="43933" y="70800"/>
                      <a:pt x="44261" y="72838"/>
                      <a:pt x="44966" y="74611"/>
                    </a:cubicBezTo>
                    <a:cubicBezTo>
                      <a:pt x="45666" y="76383"/>
                      <a:pt x="46650" y="77877"/>
                      <a:pt x="47933" y="79088"/>
                    </a:cubicBezTo>
                    <a:cubicBezTo>
                      <a:pt x="49211" y="80305"/>
                      <a:pt x="50755" y="81244"/>
                      <a:pt x="52555" y="81905"/>
                    </a:cubicBezTo>
                    <a:cubicBezTo>
                      <a:pt x="54355" y="82561"/>
                      <a:pt x="55822" y="82911"/>
                      <a:pt x="57983" y="82955"/>
                    </a:cubicBezTo>
                    <a:lnTo>
                      <a:pt x="57983" y="87177"/>
                    </a:lnTo>
                    <a:lnTo>
                      <a:pt x="61583" y="87177"/>
                    </a:lnTo>
                    <a:lnTo>
                      <a:pt x="61583" y="82955"/>
                    </a:lnTo>
                    <a:cubicBezTo>
                      <a:pt x="63588" y="82872"/>
                      <a:pt x="64933" y="82533"/>
                      <a:pt x="66655" y="81933"/>
                    </a:cubicBezTo>
                    <a:cubicBezTo>
                      <a:pt x="68372" y="81338"/>
                      <a:pt x="69877" y="80472"/>
                      <a:pt x="71155" y="79338"/>
                    </a:cubicBezTo>
                    <a:cubicBezTo>
                      <a:pt x="72433" y="78205"/>
                      <a:pt x="73444" y="76783"/>
                      <a:pt x="74183" y="75072"/>
                    </a:cubicBezTo>
                    <a:cubicBezTo>
                      <a:pt x="74922" y="73366"/>
                      <a:pt x="75294" y="71355"/>
                      <a:pt x="75294" y="69050"/>
                    </a:cubicBezTo>
                    <a:cubicBezTo>
                      <a:pt x="75294" y="66822"/>
                      <a:pt x="74894" y="64950"/>
                      <a:pt x="74094" y="63427"/>
                    </a:cubicBezTo>
                    <a:cubicBezTo>
                      <a:pt x="73294" y="61900"/>
                      <a:pt x="72233" y="60622"/>
                      <a:pt x="70916" y="59594"/>
                    </a:cubicBezTo>
                  </a:path>
                </a:pathLst>
              </a:custGeom>
              <a:solidFill>
                <a:srgbClr val="F29D04"/>
              </a:solidFill>
              <a:ln>
                <a:solidFill>
                  <a:srgbClr val="F29D04"/>
                </a:solidFill>
              </a:ln>
            </p:spPr>
            <p:txBody>
              <a:bodyPr lIns="6714" tIns="6714" rIns="6714" bIns="6714" anchor="ctr" anchorCtr="0">
                <a:noAutofit/>
              </a:bodyPr>
              <a:lstStyle/>
              <a:p>
                <a:endParaRPr sz="1503">
                  <a:solidFill>
                    <a:schemeClr val="dk1"/>
                  </a:solidFill>
                  <a:latin typeface="Tahoma" panose="020B0604030504040204" pitchFamily="34" charset="0"/>
                  <a:ea typeface="Tahoma" panose="020B0604030504040204" pitchFamily="34" charset="0"/>
                  <a:cs typeface="Tahoma" panose="020B0604030504040204" pitchFamily="34" charset="0"/>
                  <a:sym typeface="Lato"/>
                </a:endParaRPr>
              </a:p>
            </p:txBody>
          </p:sp>
          <p:sp>
            <p:nvSpPr>
              <p:cNvPr id="84" name="TextBox 83">
                <a:extLst>
                  <a:ext uri="{FF2B5EF4-FFF2-40B4-BE49-F238E27FC236}">
                    <a16:creationId xmlns="" xmlns:a16="http://schemas.microsoft.com/office/drawing/2014/main" id="{70AD1C6D-E82F-4DE8-9A5C-51893719F7B0}"/>
                  </a:ext>
                </a:extLst>
              </p:cNvPr>
              <p:cNvSpPr txBox="1"/>
              <p:nvPr/>
            </p:nvSpPr>
            <p:spPr>
              <a:xfrm>
                <a:off x="8534029" y="9879534"/>
                <a:ext cx="2500709" cy="1573487"/>
              </a:xfrm>
              <a:prstGeom prst="rect">
                <a:avLst/>
              </a:prstGeom>
              <a:noFill/>
            </p:spPr>
            <p:txBody>
              <a:bodyPr wrap="square" rtlCol="0">
                <a:spAutoFit/>
              </a:bodyPr>
              <a:lstStyle/>
              <a:p>
                <a:pPr algn="ctr"/>
                <a:r>
                  <a:rPr lang="es-ES" sz="1503" dirty="0" err="1">
                    <a:solidFill>
                      <a:srgbClr val="EA9804"/>
                    </a:solidFill>
                    <a:latin typeface="Tahoma" panose="020B0604030504040204" pitchFamily="34" charset="0"/>
                    <a:ea typeface="Tahoma" panose="020B0604030504040204" pitchFamily="34" charset="0"/>
                    <a:cs typeface="Tahoma" panose="020B0604030504040204" pitchFamily="34" charset="0"/>
                  </a:rPr>
                  <a:t>Penghasilan</a:t>
                </a:r>
                <a:r>
                  <a:rPr lang="es-ES" sz="1503" dirty="0">
                    <a:solidFill>
                      <a:srgbClr val="EA9804"/>
                    </a:solidFill>
                    <a:latin typeface="Tahoma" panose="020B0604030504040204" pitchFamily="34" charset="0"/>
                    <a:ea typeface="Tahoma" panose="020B0604030504040204" pitchFamily="34" charset="0"/>
                    <a:cs typeface="Tahoma" panose="020B0604030504040204" pitchFamily="34" charset="0"/>
                  </a:rPr>
                  <a:t> </a:t>
                </a:r>
                <a:r>
                  <a:rPr lang="es-ES" sz="1503" dirty="0" err="1">
                    <a:solidFill>
                      <a:srgbClr val="EA9804"/>
                    </a:solidFill>
                    <a:latin typeface="Tahoma" panose="020B0604030504040204" pitchFamily="34" charset="0"/>
                    <a:ea typeface="Tahoma" panose="020B0604030504040204" pitchFamily="34" charset="0"/>
                    <a:cs typeface="Tahoma" panose="020B0604030504040204" pitchFamily="34" charset="0"/>
                  </a:rPr>
                  <a:t>Lain</a:t>
                </a:r>
                <a:endParaRPr lang="es-ES" sz="1503" dirty="0">
                  <a:solidFill>
                    <a:srgbClr val="EA9804"/>
                  </a:solidFill>
                  <a:latin typeface="Tahoma" panose="020B0604030504040204" pitchFamily="34" charset="0"/>
                  <a:ea typeface="Tahoma" panose="020B0604030504040204" pitchFamily="34" charset="0"/>
                  <a:cs typeface="Tahoma" panose="020B0604030504040204" pitchFamily="34" charset="0"/>
                </a:endParaRPr>
              </a:p>
            </p:txBody>
          </p:sp>
        </p:grpSp>
      </p:grpSp>
    </p:spTree>
    <p:extLst>
      <p:ext uri="{BB962C8B-B14F-4D97-AF65-F5344CB8AC3E}">
        <p14:creationId xmlns:p14="http://schemas.microsoft.com/office/powerpoint/2010/main" val="1137627442"/>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circle(in)">
                                      <p:cBhvr>
                                        <p:cTn id="7" dur="2000"/>
                                        <p:tgtEl>
                                          <p:spTgt spid="23"/>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17"/>
                                        </p:tgtEl>
                                        <p:attrNameLst>
                                          <p:attrName>style.visibility</p:attrName>
                                        </p:attrNameLst>
                                      </p:cBhvr>
                                      <p:to>
                                        <p:strVal val="visible"/>
                                      </p:to>
                                    </p:set>
                                    <p:anim calcmode="lin" valueType="num">
                                      <p:cBhvr>
                                        <p:cTn id="12" dur="500" fill="hold"/>
                                        <p:tgtEl>
                                          <p:spTgt spid="17"/>
                                        </p:tgtEl>
                                        <p:attrNameLst>
                                          <p:attrName>ppt_w</p:attrName>
                                        </p:attrNameLst>
                                      </p:cBhvr>
                                      <p:tavLst>
                                        <p:tav tm="0">
                                          <p:val>
                                            <p:fltVal val="0"/>
                                          </p:val>
                                        </p:tav>
                                        <p:tav tm="100000">
                                          <p:val>
                                            <p:strVal val="#ppt_w"/>
                                          </p:val>
                                        </p:tav>
                                      </p:tavLst>
                                    </p:anim>
                                    <p:anim calcmode="lin" valueType="num">
                                      <p:cBhvr>
                                        <p:cTn id="13" dur="500" fill="hold"/>
                                        <p:tgtEl>
                                          <p:spTgt spid="17"/>
                                        </p:tgtEl>
                                        <p:attrNameLst>
                                          <p:attrName>ppt_h</p:attrName>
                                        </p:attrNameLst>
                                      </p:cBhvr>
                                      <p:tavLst>
                                        <p:tav tm="0">
                                          <p:val>
                                            <p:fltVal val="0"/>
                                          </p:val>
                                        </p:tav>
                                        <p:tav tm="100000">
                                          <p:val>
                                            <p:strVal val="#ppt_h"/>
                                          </p:val>
                                        </p:tav>
                                      </p:tavLst>
                                    </p:anim>
                                    <p:animEffect transition="in" filter="fade">
                                      <p:cBhvr>
                                        <p:cTn id="14" dur="500"/>
                                        <p:tgtEl>
                                          <p:spTgt spid="17"/>
                                        </p:tgtEl>
                                      </p:cBhvr>
                                    </p:animEffect>
                                  </p:childTnLst>
                                </p:cTn>
                              </p:par>
                            </p:childTnLst>
                          </p:cTn>
                        </p:par>
                      </p:childTnLst>
                    </p:cTn>
                  </p:par>
                  <p:par>
                    <p:cTn id="15" fill="hold">
                      <p:stCondLst>
                        <p:cond delay="indefinite"/>
                      </p:stCondLst>
                      <p:childTnLst>
                        <p:par>
                          <p:cTn id="16" fill="hold">
                            <p:stCondLst>
                              <p:cond delay="0"/>
                            </p:stCondLst>
                            <p:childTnLst>
                              <p:par>
                                <p:cTn id="17" presetID="22" presetClass="entr" presetSubtype="4" fill="hold" nodeType="clickEffect">
                                  <p:stCondLst>
                                    <p:cond delay="0"/>
                                  </p:stCondLst>
                                  <p:childTnLst>
                                    <p:set>
                                      <p:cBhvr>
                                        <p:cTn id="18" dur="1" fill="hold">
                                          <p:stCondLst>
                                            <p:cond delay="0"/>
                                          </p:stCondLst>
                                        </p:cTn>
                                        <p:tgtEl>
                                          <p:spTgt spid="18"/>
                                        </p:tgtEl>
                                        <p:attrNameLst>
                                          <p:attrName>style.visibility</p:attrName>
                                        </p:attrNameLst>
                                      </p:cBhvr>
                                      <p:to>
                                        <p:strVal val="visible"/>
                                      </p:to>
                                    </p:set>
                                    <p:animEffect transition="in" filter="wipe(down)">
                                      <p:cBhvr>
                                        <p:cTn id="19" dur="500"/>
                                        <p:tgtEl>
                                          <p:spTgt spid="18"/>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21"/>
                                        </p:tgtEl>
                                        <p:attrNameLst>
                                          <p:attrName>style.visibility</p:attrName>
                                        </p:attrNameLst>
                                      </p:cBhvr>
                                      <p:to>
                                        <p:strVal val="visible"/>
                                      </p:to>
                                    </p:set>
                                    <p:animEffect transition="in" filter="fade">
                                      <p:cBhvr>
                                        <p:cTn id="24"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reeform 2"/>
          <p:cNvSpPr/>
          <p:nvPr/>
        </p:nvSpPr>
        <p:spPr bwMode="auto">
          <a:xfrm>
            <a:off x="5070475" y="1462088"/>
            <a:ext cx="1562100" cy="381000"/>
          </a:xfrm>
          <a:custGeom>
            <a:avLst/>
            <a:gdLst/>
            <a:ahLst/>
            <a:cxnLst/>
            <a:rect l="0" t="0" r="0" b="0"/>
            <a:pathLst>
              <a:path>
                <a:moveTo>
                  <a:pt x="0" y="0"/>
                </a:moveTo>
                <a:lnTo>
                  <a:pt x="0" y="276314"/>
                </a:lnTo>
                <a:lnTo>
                  <a:pt x="851985" y="276314"/>
                </a:lnTo>
                <a:lnTo>
                  <a:pt x="851985" y="405467"/>
                </a:lnTo>
              </a:path>
            </a:pathLst>
          </a:custGeom>
          <a:noFill/>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sp>
      <p:sp>
        <p:nvSpPr>
          <p:cNvPr id="5" name="Freeform 4"/>
          <p:cNvSpPr/>
          <p:nvPr/>
        </p:nvSpPr>
        <p:spPr bwMode="auto">
          <a:xfrm>
            <a:off x="2578100" y="1462088"/>
            <a:ext cx="1560513" cy="381000"/>
          </a:xfrm>
          <a:custGeom>
            <a:avLst/>
            <a:gdLst/>
            <a:ahLst/>
            <a:cxnLst/>
            <a:rect l="0" t="0" r="0" b="0"/>
            <a:pathLst>
              <a:path>
                <a:moveTo>
                  <a:pt x="851985" y="0"/>
                </a:moveTo>
                <a:lnTo>
                  <a:pt x="851985" y="276314"/>
                </a:lnTo>
                <a:lnTo>
                  <a:pt x="0" y="276314"/>
                </a:lnTo>
                <a:lnTo>
                  <a:pt x="0" y="405467"/>
                </a:lnTo>
              </a:path>
            </a:pathLst>
          </a:custGeom>
          <a:noFill/>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sp>
      <p:sp>
        <p:nvSpPr>
          <p:cNvPr id="6" name="Rounded Rectangle 5"/>
          <p:cNvSpPr/>
          <p:nvPr/>
        </p:nvSpPr>
        <p:spPr bwMode="auto">
          <a:xfrm>
            <a:off x="2860675" y="857059"/>
            <a:ext cx="2555875" cy="514541"/>
          </a:xfrm>
          <a:prstGeom prst="roundRect">
            <a:avLst>
              <a:gd name="adj" fmla="val 10000"/>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7" name="Freeform 6"/>
          <p:cNvSpPr/>
          <p:nvPr/>
        </p:nvSpPr>
        <p:spPr bwMode="auto">
          <a:xfrm>
            <a:off x="3144838" y="902866"/>
            <a:ext cx="2555875" cy="565995"/>
          </a:xfrm>
          <a:custGeom>
            <a:avLst/>
            <a:gdLst>
              <a:gd name="connsiteX0" fmla="*/ 0 w 1394158"/>
              <a:gd name="connsiteY0" fmla="*/ 88529 h 885290"/>
              <a:gd name="connsiteX1" fmla="*/ 88529 w 1394158"/>
              <a:gd name="connsiteY1" fmla="*/ 0 h 885290"/>
              <a:gd name="connsiteX2" fmla="*/ 1305629 w 1394158"/>
              <a:gd name="connsiteY2" fmla="*/ 0 h 885290"/>
              <a:gd name="connsiteX3" fmla="*/ 1394158 w 1394158"/>
              <a:gd name="connsiteY3" fmla="*/ 88529 h 885290"/>
              <a:gd name="connsiteX4" fmla="*/ 1394158 w 1394158"/>
              <a:gd name="connsiteY4" fmla="*/ 796761 h 885290"/>
              <a:gd name="connsiteX5" fmla="*/ 1305629 w 1394158"/>
              <a:gd name="connsiteY5" fmla="*/ 885290 h 885290"/>
              <a:gd name="connsiteX6" fmla="*/ 88529 w 1394158"/>
              <a:gd name="connsiteY6" fmla="*/ 885290 h 885290"/>
              <a:gd name="connsiteX7" fmla="*/ 0 w 1394158"/>
              <a:gd name="connsiteY7" fmla="*/ 796761 h 885290"/>
              <a:gd name="connsiteX8" fmla="*/ 0 w 1394158"/>
              <a:gd name="connsiteY8" fmla="*/ 88529 h 8852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94158" h="885290">
                <a:moveTo>
                  <a:pt x="0" y="88529"/>
                </a:moveTo>
                <a:cubicBezTo>
                  <a:pt x="0" y="39636"/>
                  <a:pt x="39636" y="0"/>
                  <a:pt x="88529" y="0"/>
                </a:cubicBezTo>
                <a:lnTo>
                  <a:pt x="1305629" y="0"/>
                </a:lnTo>
                <a:cubicBezTo>
                  <a:pt x="1354522" y="0"/>
                  <a:pt x="1394158" y="39636"/>
                  <a:pt x="1394158" y="88529"/>
                </a:cubicBezTo>
                <a:lnTo>
                  <a:pt x="1394158" y="796761"/>
                </a:lnTo>
                <a:cubicBezTo>
                  <a:pt x="1394158" y="845654"/>
                  <a:pt x="1354522" y="885290"/>
                  <a:pt x="1305629" y="885290"/>
                </a:cubicBezTo>
                <a:lnTo>
                  <a:pt x="88529" y="885290"/>
                </a:lnTo>
                <a:cubicBezTo>
                  <a:pt x="39636" y="885290"/>
                  <a:pt x="0" y="845654"/>
                  <a:pt x="0" y="796761"/>
                </a:cubicBezTo>
                <a:lnTo>
                  <a:pt x="0" y="88529"/>
                </a:lnTo>
                <a:close/>
              </a:path>
            </a:pathLst>
          </a:custGeom>
          <a:solidFill>
            <a:srgbClr val="7030A0">
              <a:alpha val="90000"/>
            </a:srgbClr>
          </a:solidFill>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lIns="113559" tIns="113559" rIns="113559" bIns="113559" spcCol="1270" anchor="ctr"/>
          <a:lstStyle/>
          <a:p>
            <a:pPr algn="ctr" defTabSz="1022350">
              <a:lnSpc>
                <a:spcPct val="90000"/>
              </a:lnSpc>
              <a:spcAft>
                <a:spcPct val="35000"/>
              </a:spcAft>
              <a:defRPr/>
            </a:pPr>
            <a:r>
              <a:rPr lang="en-US" sz="2300" b="1" dirty="0" smtClean="0">
                <a:solidFill>
                  <a:srgbClr val="FFFF00"/>
                </a:solidFill>
              </a:rPr>
              <a:t>ASN</a:t>
            </a:r>
            <a:endParaRPr lang="en-US" sz="2300" b="1" dirty="0">
              <a:solidFill>
                <a:srgbClr val="FFFF00"/>
              </a:solidFill>
            </a:endParaRPr>
          </a:p>
        </p:txBody>
      </p:sp>
      <p:sp>
        <p:nvSpPr>
          <p:cNvPr id="8" name="Rounded Rectangle 7"/>
          <p:cNvSpPr/>
          <p:nvPr/>
        </p:nvSpPr>
        <p:spPr bwMode="auto">
          <a:xfrm>
            <a:off x="1300163" y="1843088"/>
            <a:ext cx="2554287" cy="619125"/>
          </a:xfrm>
          <a:prstGeom prst="roundRect">
            <a:avLst>
              <a:gd name="adj" fmla="val 10000"/>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9" name="Freeform 8"/>
          <p:cNvSpPr/>
          <p:nvPr/>
        </p:nvSpPr>
        <p:spPr bwMode="auto">
          <a:xfrm>
            <a:off x="1584022" y="1905000"/>
            <a:ext cx="2554741" cy="633413"/>
          </a:xfrm>
          <a:custGeom>
            <a:avLst/>
            <a:gdLst>
              <a:gd name="connsiteX0" fmla="*/ 0 w 1394158"/>
              <a:gd name="connsiteY0" fmla="*/ 88529 h 885290"/>
              <a:gd name="connsiteX1" fmla="*/ 88529 w 1394158"/>
              <a:gd name="connsiteY1" fmla="*/ 0 h 885290"/>
              <a:gd name="connsiteX2" fmla="*/ 1305629 w 1394158"/>
              <a:gd name="connsiteY2" fmla="*/ 0 h 885290"/>
              <a:gd name="connsiteX3" fmla="*/ 1394158 w 1394158"/>
              <a:gd name="connsiteY3" fmla="*/ 88529 h 885290"/>
              <a:gd name="connsiteX4" fmla="*/ 1394158 w 1394158"/>
              <a:gd name="connsiteY4" fmla="*/ 796761 h 885290"/>
              <a:gd name="connsiteX5" fmla="*/ 1305629 w 1394158"/>
              <a:gd name="connsiteY5" fmla="*/ 885290 h 885290"/>
              <a:gd name="connsiteX6" fmla="*/ 88529 w 1394158"/>
              <a:gd name="connsiteY6" fmla="*/ 885290 h 885290"/>
              <a:gd name="connsiteX7" fmla="*/ 0 w 1394158"/>
              <a:gd name="connsiteY7" fmla="*/ 796761 h 885290"/>
              <a:gd name="connsiteX8" fmla="*/ 0 w 1394158"/>
              <a:gd name="connsiteY8" fmla="*/ 88529 h 8852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94158" h="885290">
                <a:moveTo>
                  <a:pt x="0" y="88529"/>
                </a:moveTo>
                <a:cubicBezTo>
                  <a:pt x="0" y="39636"/>
                  <a:pt x="39636" y="0"/>
                  <a:pt x="88529" y="0"/>
                </a:cubicBezTo>
                <a:lnTo>
                  <a:pt x="1305629" y="0"/>
                </a:lnTo>
                <a:cubicBezTo>
                  <a:pt x="1354522" y="0"/>
                  <a:pt x="1394158" y="39636"/>
                  <a:pt x="1394158" y="88529"/>
                </a:cubicBezTo>
                <a:lnTo>
                  <a:pt x="1394158" y="796761"/>
                </a:lnTo>
                <a:cubicBezTo>
                  <a:pt x="1394158" y="845654"/>
                  <a:pt x="1354522" y="885290"/>
                  <a:pt x="1305629" y="885290"/>
                </a:cubicBezTo>
                <a:lnTo>
                  <a:pt x="88529" y="885290"/>
                </a:lnTo>
                <a:cubicBezTo>
                  <a:pt x="39636" y="885290"/>
                  <a:pt x="0" y="845654"/>
                  <a:pt x="0" y="796761"/>
                </a:cubicBezTo>
                <a:lnTo>
                  <a:pt x="0" y="88529"/>
                </a:lnTo>
                <a:close/>
              </a:path>
            </a:pathLst>
          </a:custGeom>
          <a:solidFill>
            <a:srgbClr val="0070C0"/>
          </a:solidFill>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lIns="113559" tIns="113559" rIns="113559" bIns="113559" spcCol="1270" anchor="ctr"/>
          <a:lstStyle/>
          <a:p>
            <a:pPr algn="ctr" defTabSz="1022350">
              <a:lnSpc>
                <a:spcPct val="90000"/>
              </a:lnSpc>
              <a:spcAft>
                <a:spcPct val="35000"/>
              </a:spcAft>
              <a:defRPr/>
            </a:pPr>
            <a:endParaRPr lang="en-US" sz="1400" b="1" dirty="0">
              <a:solidFill>
                <a:srgbClr val="FFFF00"/>
              </a:solidFill>
            </a:endParaRPr>
          </a:p>
          <a:p>
            <a:pPr algn="ctr" defTabSz="1022350">
              <a:lnSpc>
                <a:spcPct val="90000"/>
              </a:lnSpc>
              <a:spcAft>
                <a:spcPct val="35000"/>
              </a:spcAft>
              <a:defRPr/>
            </a:pPr>
            <a:r>
              <a:rPr lang="en-US" b="1" dirty="0" smtClean="0">
                <a:solidFill>
                  <a:srgbClr val="FFFF00"/>
                </a:solidFill>
              </a:rPr>
              <a:t>PNS</a:t>
            </a:r>
            <a:endParaRPr lang="en-US" b="1" dirty="0">
              <a:solidFill>
                <a:srgbClr val="FFFF00"/>
              </a:solidFill>
            </a:endParaRPr>
          </a:p>
          <a:p>
            <a:pPr algn="ctr" defTabSz="1022350">
              <a:lnSpc>
                <a:spcPct val="90000"/>
              </a:lnSpc>
              <a:spcAft>
                <a:spcPct val="35000"/>
              </a:spcAft>
              <a:defRPr/>
            </a:pPr>
            <a:r>
              <a:rPr lang="en-US" dirty="0" smtClean="0">
                <a:solidFill>
                  <a:srgbClr val="FFFF00"/>
                </a:solidFill>
              </a:rPr>
              <a:t>4.209 JUTA</a:t>
            </a:r>
            <a:endParaRPr lang="en-US" dirty="0">
              <a:solidFill>
                <a:srgbClr val="FFFF00"/>
              </a:solidFill>
            </a:endParaRPr>
          </a:p>
          <a:p>
            <a:pPr algn="ctr" defTabSz="1022350">
              <a:lnSpc>
                <a:spcPct val="90000"/>
              </a:lnSpc>
              <a:spcAft>
                <a:spcPct val="35000"/>
              </a:spcAft>
              <a:defRPr/>
            </a:pPr>
            <a:endParaRPr lang="en-US" sz="1400" b="1" dirty="0">
              <a:solidFill>
                <a:srgbClr val="FFFF00"/>
              </a:solidFill>
            </a:endParaRPr>
          </a:p>
        </p:txBody>
      </p:sp>
      <p:sp>
        <p:nvSpPr>
          <p:cNvPr id="10" name="Rounded Rectangle 9"/>
          <p:cNvSpPr/>
          <p:nvPr/>
        </p:nvSpPr>
        <p:spPr bwMode="auto">
          <a:xfrm>
            <a:off x="4638675" y="1843088"/>
            <a:ext cx="2554288" cy="542925"/>
          </a:xfrm>
          <a:prstGeom prst="roundRect">
            <a:avLst>
              <a:gd name="adj" fmla="val 10000"/>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1" name="Freeform 10"/>
          <p:cNvSpPr/>
          <p:nvPr/>
        </p:nvSpPr>
        <p:spPr bwMode="auto">
          <a:xfrm>
            <a:off x="4921644" y="1905000"/>
            <a:ext cx="2554741" cy="557213"/>
          </a:xfrm>
          <a:custGeom>
            <a:avLst/>
            <a:gdLst>
              <a:gd name="connsiteX0" fmla="*/ 0 w 1394158"/>
              <a:gd name="connsiteY0" fmla="*/ 88529 h 885290"/>
              <a:gd name="connsiteX1" fmla="*/ 88529 w 1394158"/>
              <a:gd name="connsiteY1" fmla="*/ 0 h 885290"/>
              <a:gd name="connsiteX2" fmla="*/ 1305629 w 1394158"/>
              <a:gd name="connsiteY2" fmla="*/ 0 h 885290"/>
              <a:gd name="connsiteX3" fmla="*/ 1394158 w 1394158"/>
              <a:gd name="connsiteY3" fmla="*/ 88529 h 885290"/>
              <a:gd name="connsiteX4" fmla="*/ 1394158 w 1394158"/>
              <a:gd name="connsiteY4" fmla="*/ 796761 h 885290"/>
              <a:gd name="connsiteX5" fmla="*/ 1305629 w 1394158"/>
              <a:gd name="connsiteY5" fmla="*/ 885290 h 885290"/>
              <a:gd name="connsiteX6" fmla="*/ 88529 w 1394158"/>
              <a:gd name="connsiteY6" fmla="*/ 885290 h 885290"/>
              <a:gd name="connsiteX7" fmla="*/ 0 w 1394158"/>
              <a:gd name="connsiteY7" fmla="*/ 796761 h 885290"/>
              <a:gd name="connsiteX8" fmla="*/ 0 w 1394158"/>
              <a:gd name="connsiteY8" fmla="*/ 88529 h 8852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94158" h="885290">
                <a:moveTo>
                  <a:pt x="0" y="88529"/>
                </a:moveTo>
                <a:cubicBezTo>
                  <a:pt x="0" y="39636"/>
                  <a:pt x="39636" y="0"/>
                  <a:pt x="88529" y="0"/>
                </a:cubicBezTo>
                <a:lnTo>
                  <a:pt x="1305629" y="0"/>
                </a:lnTo>
                <a:cubicBezTo>
                  <a:pt x="1354522" y="0"/>
                  <a:pt x="1394158" y="39636"/>
                  <a:pt x="1394158" y="88529"/>
                </a:cubicBezTo>
                <a:lnTo>
                  <a:pt x="1394158" y="796761"/>
                </a:lnTo>
                <a:cubicBezTo>
                  <a:pt x="1394158" y="845654"/>
                  <a:pt x="1354522" y="885290"/>
                  <a:pt x="1305629" y="885290"/>
                </a:cubicBezTo>
                <a:lnTo>
                  <a:pt x="88529" y="885290"/>
                </a:lnTo>
                <a:cubicBezTo>
                  <a:pt x="39636" y="885290"/>
                  <a:pt x="0" y="845654"/>
                  <a:pt x="0" y="796761"/>
                </a:cubicBezTo>
                <a:lnTo>
                  <a:pt x="0" y="88529"/>
                </a:lnTo>
                <a:close/>
              </a:path>
            </a:pathLst>
          </a:custGeom>
          <a:solidFill>
            <a:schemeClr val="bg2">
              <a:lumMod val="90000"/>
              <a:lumOff val="10000"/>
            </a:schemeClr>
          </a:solidFill>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lIns="113559" tIns="113559" rIns="113559" bIns="113559" spcCol="1270" anchor="ctr"/>
          <a:lstStyle/>
          <a:p>
            <a:pPr algn="ctr" defTabSz="1022350">
              <a:lnSpc>
                <a:spcPct val="90000"/>
              </a:lnSpc>
              <a:spcAft>
                <a:spcPct val="35000"/>
              </a:spcAft>
              <a:defRPr/>
            </a:pPr>
            <a:r>
              <a:rPr lang="en-US" sz="2300" b="1" dirty="0" smtClean="0">
                <a:solidFill>
                  <a:schemeClr val="tx1"/>
                </a:solidFill>
              </a:rPr>
              <a:t>PPPK  </a:t>
            </a:r>
            <a:endParaRPr lang="en-US" sz="2300" b="1" dirty="0">
              <a:solidFill>
                <a:schemeClr val="tx1"/>
              </a:solidFill>
            </a:endParaRPr>
          </a:p>
        </p:txBody>
      </p:sp>
      <p:sp>
        <p:nvSpPr>
          <p:cNvPr id="11278" name="Title 1"/>
          <p:cNvSpPr>
            <a:spLocks noGrp="1"/>
          </p:cNvSpPr>
          <p:nvPr>
            <p:ph type="title"/>
          </p:nvPr>
        </p:nvSpPr>
        <p:spPr>
          <a:xfrm>
            <a:off x="2104390" y="263525"/>
            <a:ext cx="5439410" cy="568325"/>
          </a:xfrm>
        </p:spPr>
        <p:txBody>
          <a:bodyPr>
            <a:noAutofit/>
          </a:bodyPr>
          <a:lstStyle/>
          <a:p>
            <a:pPr algn="ctr" eaLnBrk="1" hangingPunct="1"/>
            <a:r>
              <a:rPr lang="en-US" altLang="en-US" b="1" dirty="0" smtClean="0">
                <a:solidFill>
                  <a:schemeClr val="tx1"/>
                </a:solidFill>
                <a:latin typeface="Century Gothic" pitchFamily="34" charset="0"/>
                <a:ea typeface="ＭＳ Ｐゴシック" pitchFamily="34" charset="-128"/>
                <a:cs typeface="Century Gothic" pitchFamily="34" charset="0"/>
              </a:rPr>
              <a:t>PENGADAAN ASN</a:t>
            </a:r>
            <a:endParaRPr lang="en-US" altLang="en-US" b="1" dirty="0">
              <a:solidFill>
                <a:schemeClr val="tx1"/>
              </a:solidFill>
              <a:latin typeface="Century Gothic" pitchFamily="34" charset="0"/>
              <a:ea typeface="ＭＳ Ｐゴシック" pitchFamily="34" charset="-128"/>
              <a:cs typeface="Century Gothic" pitchFamily="34" charset="0"/>
            </a:endParaRPr>
          </a:p>
        </p:txBody>
      </p:sp>
      <p:cxnSp>
        <p:nvCxnSpPr>
          <p:cNvPr id="13" name="Straight Connector 12"/>
          <p:cNvCxnSpPr/>
          <p:nvPr/>
        </p:nvCxnSpPr>
        <p:spPr>
          <a:xfrm flipH="1">
            <a:off x="4343400" y="1447800"/>
            <a:ext cx="3175" cy="4192327"/>
          </a:xfrm>
          <a:prstGeom prst="line">
            <a:avLst/>
          </a:prstGeom>
          <a:ln w="28575">
            <a:solidFill>
              <a:schemeClr val="accent6">
                <a:lumMod val="75000"/>
              </a:schemeClr>
            </a:solidFill>
          </a:ln>
        </p:spPr>
        <p:style>
          <a:lnRef idx="1">
            <a:schemeClr val="accent1"/>
          </a:lnRef>
          <a:fillRef idx="0">
            <a:schemeClr val="accent1"/>
          </a:fillRef>
          <a:effectRef idx="0">
            <a:schemeClr val="accent1"/>
          </a:effectRef>
          <a:fontRef idx="minor">
            <a:schemeClr val="tx1"/>
          </a:fontRef>
        </p:style>
      </p:cxnSp>
      <p:pic>
        <p:nvPicPr>
          <p:cNvPr id="26" name="Picture 2"/>
          <p:cNvPicPr>
            <a:picLocks noChangeAspect="1" noChangeArrowheads="1"/>
          </p:cNvPicPr>
          <p:nvPr/>
        </p:nvPicPr>
        <p:blipFill>
          <a:blip r:embed="rId2" cstate="print"/>
          <a:srcRect l="26875" t="33000" r="65625" b="52000"/>
          <a:stretch>
            <a:fillRect/>
          </a:stretch>
        </p:blipFill>
        <p:spPr bwMode="auto">
          <a:xfrm>
            <a:off x="1849554" y="2532704"/>
            <a:ext cx="481690" cy="449713"/>
          </a:xfrm>
          <a:prstGeom prst="rect">
            <a:avLst/>
          </a:prstGeom>
          <a:noFill/>
          <a:ln w="9525">
            <a:noFill/>
            <a:miter lim="800000"/>
            <a:headEnd/>
            <a:tailEnd/>
          </a:ln>
          <a:effectLst/>
        </p:spPr>
      </p:pic>
      <p:pic>
        <p:nvPicPr>
          <p:cNvPr id="27" name="Picture 2"/>
          <p:cNvPicPr>
            <a:picLocks noChangeAspect="1" noChangeArrowheads="1"/>
          </p:cNvPicPr>
          <p:nvPr/>
        </p:nvPicPr>
        <p:blipFill>
          <a:blip r:embed="rId2" cstate="print"/>
          <a:srcRect l="26875" t="33000" r="65625" b="52000"/>
          <a:stretch>
            <a:fillRect/>
          </a:stretch>
        </p:blipFill>
        <p:spPr bwMode="auto">
          <a:xfrm>
            <a:off x="2273755" y="2545900"/>
            <a:ext cx="481690" cy="449713"/>
          </a:xfrm>
          <a:prstGeom prst="rect">
            <a:avLst/>
          </a:prstGeom>
          <a:noFill/>
          <a:ln w="9525">
            <a:noFill/>
            <a:miter lim="800000"/>
            <a:headEnd/>
            <a:tailEnd/>
          </a:ln>
          <a:effectLst/>
        </p:spPr>
      </p:pic>
      <p:pic>
        <p:nvPicPr>
          <p:cNvPr id="28" name="Picture 2"/>
          <p:cNvPicPr>
            <a:picLocks noChangeAspect="1" noChangeArrowheads="1"/>
          </p:cNvPicPr>
          <p:nvPr/>
        </p:nvPicPr>
        <p:blipFill>
          <a:blip r:embed="rId2" cstate="print"/>
          <a:srcRect l="17047" t="51689" r="74648" b="33124"/>
          <a:stretch>
            <a:fillRect/>
          </a:stretch>
        </p:blipFill>
        <p:spPr bwMode="auto">
          <a:xfrm>
            <a:off x="6096000" y="2481530"/>
            <a:ext cx="533400" cy="455305"/>
          </a:xfrm>
          <a:prstGeom prst="rect">
            <a:avLst/>
          </a:prstGeom>
          <a:noFill/>
          <a:ln w="9525">
            <a:noFill/>
            <a:miter lim="800000"/>
            <a:headEnd/>
            <a:tailEnd/>
          </a:ln>
          <a:effectLst/>
        </p:spPr>
      </p:pic>
      <p:pic>
        <p:nvPicPr>
          <p:cNvPr id="29" name="Picture 2"/>
          <p:cNvPicPr>
            <a:picLocks noChangeAspect="1" noChangeArrowheads="1"/>
          </p:cNvPicPr>
          <p:nvPr/>
        </p:nvPicPr>
        <p:blipFill>
          <a:blip r:embed="rId2" cstate="print"/>
          <a:srcRect l="17047" t="51689" r="74648" b="33124"/>
          <a:stretch>
            <a:fillRect/>
          </a:stretch>
        </p:blipFill>
        <p:spPr bwMode="auto">
          <a:xfrm>
            <a:off x="6553200" y="2481530"/>
            <a:ext cx="533400" cy="455305"/>
          </a:xfrm>
          <a:prstGeom prst="rect">
            <a:avLst/>
          </a:prstGeom>
          <a:noFill/>
          <a:ln w="9525">
            <a:noFill/>
            <a:miter lim="800000"/>
            <a:headEnd/>
            <a:tailEnd/>
          </a:ln>
          <a:effectLst/>
        </p:spPr>
      </p:pic>
      <p:sp>
        <p:nvSpPr>
          <p:cNvPr id="4" name="Rectangle 3"/>
          <p:cNvSpPr/>
          <p:nvPr/>
        </p:nvSpPr>
        <p:spPr>
          <a:xfrm>
            <a:off x="304800" y="762000"/>
            <a:ext cx="533400" cy="1066800"/>
          </a:xfrm>
          <a:prstGeom prst="rect">
            <a:avLst/>
          </a:prstGeom>
          <a:ln>
            <a:solidFill>
              <a:schemeClr val="bg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33" name="Content Placeholder 2">
            <a:extLst>
              <a:ext uri="{FF2B5EF4-FFF2-40B4-BE49-F238E27FC236}"/>
            </a:extLst>
          </p:cNvPr>
          <p:cNvSpPr>
            <a:spLocks noGrp="1"/>
          </p:cNvSpPr>
          <p:nvPr>
            <p:ph sz="quarter" idx="4294967295"/>
          </p:nvPr>
        </p:nvSpPr>
        <p:spPr>
          <a:xfrm>
            <a:off x="914400" y="2995613"/>
            <a:ext cx="3235325" cy="1878012"/>
          </a:xfrm>
          <a:solidFill>
            <a:srgbClr val="002060"/>
          </a:solidFill>
          <a:ln>
            <a:solidFill>
              <a:schemeClr val="accent1"/>
            </a:solidFill>
            <a:miter lim="800000"/>
            <a:headEnd/>
            <a:tailEnd/>
          </a:ln>
        </p:spPr>
        <p:txBody>
          <a:bodyPr>
            <a:noAutofit/>
          </a:bodyPr>
          <a:lstStyle/>
          <a:p>
            <a:pPr marL="177800" indent="-177800" eaLnBrk="1" hangingPunct="1">
              <a:spcBef>
                <a:spcPts val="0"/>
              </a:spcBef>
              <a:buFont typeface="Wingdings" panose="05000000000000000000" pitchFamily="2" charset="2"/>
              <a:buChar char="q"/>
              <a:defRPr/>
            </a:pPr>
            <a:r>
              <a:rPr lang="id-ID" altLang="en-US" sz="1400" b="1" dirty="0">
                <a:solidFill>
                  <a:srgbClr val="FFFF00"/>
                </a:solidFill>
                <a:latin typeface="Arial Narrow" panose="020B0606020202030204" pitchFamily="34" charset="0"/>
                <a:ea typeface="ＭＳ Ｐゴシック" panose="020B0600070205080204" pitchFamily="34" charset="-128"/>
              </a:rPr>
              <a:t>Berstatus  pegawai tetap</a:t>
            </a:r>
            <a:endParaRPr lang="en-US" altLang="en-US" sz="1400" b="1" dirty="0">
              <a:solidFill>
                <a:srgbClr val="FFFF00"/>
              </a:solidFill>
              <a:latin typeface="Arial Narrow" panose="020B0606020202030204" pitchFamily="34" charset="0"/>
              <a:ea typeface="ＭＳ Ｐゴシック" panose="020B0600070205080204" pitchFamily="34" charset="-128"/>
            </a:endParaRPr>
          </a:p>
          <a:p>
            <a:pPr marL="177800" indent="-177800" eaLnBrk="1" hangingPunct="1">
              <a:spcBef>
                <a:spcPts val="0"/>
              </a:spcBef>
              <a:buFont typeface="Wingdings" panose="05000000000000000000" pitchFamily="2" charset="2"/>
              <a:buChar char="q"/>
              <a:defRPr/>
            </a:pPr>
            <a:r>
              <a:rPr lang="id-ID" altLang="en-US" sz="1400" b="1" dirty="0">
                <a:solidFill>
                  <a:srgbClr val="FFFF00"/>
                </a:solidFill>
                <a:latin typeface="Arial Narrow" panose="020B0606020202030204" pitchFamily="34" charset="0"/>
                <a:ea typeface="ＭＳ Ｐゴシック" panose="020B0600070205080204" pitchFamily="34" charset="-128"/>
              </a:rPr>
              <a:t>Memiliki NIP secara Nasional;</a:t>
            </a:r>
          </a:p>
          <a:p>
            <a:pPr marL="177800" indent="-177800" eaLnBrk="1" hangingPunct="1">
              <a:spcBef>
                <a:spcPts val="0"/>
              </a:spcBef>
              <a:buFont typeface="Wingdings" panose="05000000000000000000" pitchFamily="2" charset="2"/>
              <a:buChar char="q"/>
              <a:defRPr/>
            </a:pPr>
            <a:r>
              <a:rPr lang="id-ID" altLang="en-US" sz="1400" b="1" dirty="0">
                <a:solidFill>
                  <a:srgbClr val="FFFF00"/>
                </a:solidFill>
                <a:latin typeface="Arial Narrow" panose="020B0606020202030204" pitchFamily="34" charset="0"/>
                <a:ea typeface="ＭＳ Ｐゴシック" panose="020B0600070205080204" pitchFamily="34" charset="-128"/>
              </a:rPr>
              <a:t>Menduduki jabatan pemerintahan</a:t>
            </a:r>
            <a:r>
              <a:rPr lang="id-ID" altLang="en-US" sz="1400" b="1" dirty="0">
                <a:solidFill>
                  <a:schemeClr val="accent6">
                    <a:lumMod val="60000"/>
                    <a:lumOff val="40000"/>
                  </a:schemeClr>
                </a:solidFill>
                <a:latin typeface="Arial Narrow" panose="020B0606020202030204" pitchFamily="34" charset="0"/>
                <a:ea typeface="ＭＳ Ｐゴシック" panose="020B0600070205080204" pitchFamily="34" charset="-128"/>
              </a:rPr>
              <a:t>. </a:t>
            </a:r>
            <a:endParaRPr lang="en-US" altLang="en-US" sz="1400" b="1" dirty="0">
              <a:solidFill>
                <a:schemeClr val="accent6">
                  <a:lumMod val="60000"/>
                  <a:lumOff val="40000"/>
                </a:schemeClr>
              </a:solidFill>
              <a:latin typeface="Arial Narrow" panose="020B0606020202030204" pitchFamily="34" charset="0"/>
              <a:ea typeface="ＭＳ Ｐゴシック" panose="020B0600070205080204" pitchFamily="34" charset="-128"/>
            </a:endParaRPr>
          </a:p>
          <a:p>
            <a:pPr marL="177800" indent="-177800" eaLnBrk="1" hangingPunct="1">
              <a:spcBef>
                <a:spcPts val="0"/>
              </a:spcBef>
              <a:buFont typeface="Wingdings" panose="05000000000000000000" pitchFamily="2" charset="2"/>
              <a:buChar char="q"/>
              <a:defRPr/>
            </a:pPr>
            <a:r>
              <a:rPr lang="id-ID" altLang="en-US" sz="1400" b="1" dirty="0">
                <a:solidFill>
                  <a:srgbClr val="FFFF00"/>
                </a:solidFill>
                <a:latin typeface="Arial Narrow" panose="020B0606020202030204" pitchFamily="34" charset="0"/>
                <a:ea typeface="ＭＳ Ｐゴシック" panose="020B0600070205080204" pitchFamily="34" charset="-128"/>
              </a:rPr>
              <a:t>Melaksanakan tugas pemerintahan.</a:t>
            </a:r>
            <a:endParaRPr lang="en-US" altLang="en-US" sz="1400" b="1" dirty="0">
              <a:solidFill>
                <a:srgbClr val="FFFF00"/>
              </a:solidFill>
              <a:latin typeface="Arial Narrow" panose="020B0606020202030204" pitchFamily="34" charset="0"/>
              <a:ea typeface="ＭＳ Ｐゴシック" panose="020B0600070205080204" pitchFamily="34" charset="-128"/>
            </a:endParaRPr>
          </a:p>
          <a:p>
            <a:pPr marL="177800" indent="-177800" eaLnBrk="1" hangingPunct="1">
              <a:spcBef>
                <a:spcPts val="0"/>
              </a:spcBef>
              <a:buFont typeface="Wingdings" panose="05000000000000000000" pitchFamily="2" charset="2"/>
              <a:buChar char="q"/>
              <a:defRPr/>
            </a:pPr>
            <a:r>
              <a:rPr lang="en-US" altLang="en-US" sz="1400" b="1" dirty="0" err="1">
                <a:solidFill>
                  <a:srgbClr val="FFFF00"/>
                </a:solidFill>
                <a:latin typeface="Arial Narrow" panose="020B0606020202030204" pitchFamily="34" charset="0"/>
                <a:ea typeface="ＭＳ Ｐゴシック" panose="020B0600070205080204" pitchFamily="34" charset="-128"/>
              </a:rPr>
              <a:t>Pengadaan</a:t>
            </a:r>
            <a:r>
              <a:rPr lang="en-US" altLang="en-US" sz="1400" b="1" dirty="0">
                <a:solidFill>
                  <a:srgbClr val="FFFF00"/>
                </a:solidFill>
                <a:latin typeface="Arial Narrow" panose="020B0606020202030204" pitchFamily="34" charset="0"/>
                <a:ea typeface="ＭＳ Ｐゴシック" panose="020B0600070205080204" pitchFamily="34" charset="-128"/>
              </a:rPr>
              <a:t>  </a:t>
            </a:r>
            <a:r>
              <a:rPr lang="en-US" altLang="en-US" sz="1400" b="1" dirty="0" err="1">
                <a:solidFill>
                  <a:srgbClr val="FFFF00"/>
                </a:solidFill>
                <a:latin typeface="Arial Narrow" panose="020B0606020202030204" pitchFamily="34" charset="0"/>
                <a:ea typeface="ＭＳ Ｐゴシック" panose="020B0600070205080204" pitchFamily="34" charset="-128"/>
              </a:rPr>
              <a:t>Usia</a:t>
            </a:r>
            <a:r>
              <a:rPr lang="en-US" altLang="en-US" sz="1400" b="1" dirty="0">
                <a:solidFill>
                  <a:srgbClr val="FFFF00"/>
                </a:solidFill>
                <a:latin typeface="Arial Narrow" panose="020B0606020202030204" pitchFamily="34" charset="0"/>
                <a:ea typeface="ＭＳ Ｐゴシック" panose="020B0600070205080204" pitchFamily="34" charset="-128"/>
              </a:rPr>
              <a:t> Paling </a:t>
            </a:r>
            <a:r>
              <a:rPr lang="en-US" altLang="en-US" sz="1400" b="1" dirty="0" err="1">
                <a:solidFill>
                  <a:srgbClr val="FFFF00"/>
                </a:solidFill>
                <a:latin typeface="Arial Narrow" panose="020B0606020202030204" pitchFamily="34" charset="0"/>
                <a:ea typeface="ＭＳ Ｐゴシック" panose="020B0600070205080204" pitchFamily="34" charset="-128"/>
              </a:rPr>
              <a:t>Rendah</a:t>
            </a:r>
            <a:r>
              <a:rPr lang="en-US" altLang="en-US" sz="1400" b="1" dirty="0">
                <a:solidFill>
                  <a:srgbClr val="FFFF00"/>
                </a:solidFill>
                <a:latin typeface="Arial Narrow" panose="020B0606020202030204" pitchFamily="34" charset="0"/>
                <a:ea typeface="ＭＳ Ｐゴシック" panose="020B0600070205080204" pitchFamily="34" charset="-128"/>
              </a:rPr>
              <a:t> 18  </a:t>
            </a:r>
            <a:r>
              <a:rPr lang="en-US" altLang="en-US" sz="1400" b="1" dirty="0" err="1">
                <a:solidFill>
                  <a:srgbClr val="FFFF00"/>
                </a:solidFill>
                <a:latin typeface="Arial Narrow" panose="020B0606020202030204" pitchFamily="34" charset="0"/>
                <a:ea typeface="ＭＳ Ｐゴシック" panose="020B0600070205080204" pitchFamily="34" charset="-128"/>
              </a:rPr>
              <a:t>Th</a:t>
            </a:r>
            <a:r>
              <a:rPr lang="en-US" altLang="en-US" sz="1400" b="1" dirty="0">
                <a:solidFill>
                  <a:srgbClr val="FFFF00"/>
                </a:solidFill>
                <a:latin typeface="Arial Narrow" panose="020B0606020202030204" pitchFamily="34" charset="0"/>
                <a:ea typeface="ＭＳ Ｐゴシック" panose="020B0600070205080204" pitchFamily="34" charset="-128"/>
              </a:rPr>
              <a:t> </a:t>
            </a:r>
            <a:r>
              <a:rPr lang="en-US" altLang="en-US" sz="1400" b="1" dirty="0" err="1">
                <a:solidFill>
                  <a:srgbClr val="FFFF00"/>
                </a:solidFill>
                <a:latin typeface="Arial Narrow" panose="020B0606020202030204" pitchFamily="34" charset="0"/>
                <a:ea typeface="ＭＳ Ｐゴシック" panose="020B0600070205080204" pitchFamily="34" charset="-128"/>
              </a:rPr>
              <a:t>dan</a:t>
            </a:r>
            <a:r>
              <a:rPr lang="en-US" altLang="en-US" sz="1400" b="1" dirty="0">
                <a:solidFill>
                  <a:srgbClr val="FFFF00"/>
                </a:solidFill>
                <a:latin typeface="Arial Narrow" panose="020B0606020202030204" pitchFamily="34" charset="0"/>
                <a:ea typeface="ＭＳ Ｐゴシック" panose="020B0600070205080204" pitchFamily="34" charset="-128"/>
              </a:rPr>
              <a:t> paling </a:t>
            </a:r>
            <a:r>
              <a:rPr lang="en-US" altLang="en-US" sz="1400" b="1" dirty="0" err="1">
                <a:solidFill>
                  <a:srgbClr val="FFFF00"/>
                </a:solidFill>
                <a:latin typeface="Arial Narrow" panose="020B0606020202030204" pitchFamily="34" charset="0"/>
                <a:ea typeface="ＭＳ Ｐゴシック" panose="020B0600070205080204" pitchFamily="34" charset="-128"/>
              </a:rPr>
              <a:t>tinggi</a:t>
            </a:r>
            <a:r>
              <a:rPr lang="en-US" altLang="en-US" sz="1400" b="1" dirty="0">
                <a:solidFill>
                  <a:srgbClr val="FFFF00"/>
                </a:solidFill>
                <a:latin typeface="Arial Narrow" panose="020B0606020202030204" pitchFamily="34" charset="0"/>
                <a:ea typeface="ＭＳ Ｐゴシック" panose="020B0600070205080204" pitchFamily="34" charset="-128"/>
              </a:rPr>
              <a:t> 35 </a:t>
            </a:r>
            <a:r>
              <a:rPr lang="en-US" altLang="en-US" sz="1400" b="1" dirty="0" err="1">
                <a:solidFill>
                  <a:srgbClr val="FFFF00"/>
                </a:solidFill>
                <a:latin typeface="Arial Narrow" panose="020B0606020202030204" pitchFamily="34" charset="0"/>
                <a:ea typeface="ＭＳ Ｐゴシック" panose="020B0600070205080204" pitchFamily="34" charset="-128"/>
              </a:rPr>
              <a:t>Th</a:t>
            </a:r>
            <a:endParaRPr lang="en-US" altLang="en-US" sz="1400" b="1" dirty="0">
              <a:solidFill>
                <a:srgbClr val="FFFF00"/>
              </a:solidFill>
              <a:latin typeface="Arial Narrow" panose="020B0606020202030204" pitchFamily="34" charset="0"/>
              <a:ea typeface="ＭＳ Ｐゴシック" panose="020B0600070205080204" pitchFamily="34" charset="-128"/>
            </a:endParaRPr>
          </a:p>
          <a:p>
            <a:pPr marL="177800" indent="-177800" eaLnBrk="1" hangingPunct="1">
              <a:spcBef>
                <a:spcPts val="0"/>
              </a:spcBef>
              <a:buFont typeface="Wingdings" panose="05000000000000000000" pitchFamily="2" charset="2"/>
              <a:buChar char="q"/>
              <a:defRPr/>
            </a:pPr>
            <a:r>
              <a:rPr lang="en-US" altLang="en-US" sz="1400" b="1" dirty="0" err="1">
                <a:solidFill>
                  <a:srgbClr val="FFFF00"/>
                </a:solidFill>
                <a:latin typeface="Arial Narrow" panose="020B0606020202030204" pitchFamily="34" charset="0"/>
                <a:ea typeface="ＭＳ Ｐゴシック" panose="020B0600070205080204" pitchFamily="34" charset="-128"/>
              </a:rPr>
              <a:t>Gaji</a:t>
            </a:r>
            <a:r>
              <a:rPr lang="en-US" altLang="en-US" sz="1400" b="1" dirty="0">
                <a:solidFill>
                  <a:srgbClr val="FFFF00"/>
                </a:solidFill>
                <a:latin typeface="Arial Narrow" panose="020B0606020202030204" pitchFamily="34" charset="0"/>
                <a:ea typeface="ＭＳ Ｐゴシック" panose="020B0600070205080204" pitchFamily="34" charset="-128"/>
              </a:rPr>
              <a:t> </a:t>
            </a:r>
            <a:r>
              <a:rPr lang="en-US" altLang="en-US" sz="1400" b="1" dirty="0" err="1">
                <a:solidFill>
                  <a:srgbClr val="FFFF00"/>
                </a:solidFill>
                <a:latin typeface="Arial Narrow" panose="020B0606020202030204" pitchFamily="34" charset="0"/>
                <a:ea typeface="ＭＳ Ｐゴシック" panose="020B0600070205080204" pitchFamily="34" charset="-128"/>
              </a:rPr>
              <a:t>berdasarkan</a:t>
            </a:r>
            <a:r>
              <a:rPr lang="en-US" altLang="en-US" sz="1400" b="1" dirty="0">
                <a:solidFill>
                  <a:srgbClr val="FFFF00"/>
                </a:solidFill>
                <a:latin typeface="Arial Narrow" panose="020B0606020202030204" pitchFamily="34" charset="0"/>
                <a:ea typeface="ＭＳ Ｐゴシック" panose="020B0600070205080204" pitchFamily="34" charset="-128"/>
              </a:rPr>
              <a:t> </a:t>
            </a:r>
            <a:r>
              <a:rPr lang="en-US" altLang="en-US" sz="1400" b="1" dirty="0" err="1">
                <a:solidFill>
                  <a:srgbClr val="FFFF00"/>
                </a:solidFill>
                <a:latin typeface="Arial Narrow" panose="020B0606020202030204" pitchFamily="34" charset="0"/>
                <a:ea typeface="ＭＳ Ｐゴシック" panose="020B0600070205080204" pitchFamily="34" charset="-128"/>
              </a:rPr>
              <a:t>Perundang-undangan</a:t>
            </a:r>
            <a:r>
              <a:rPr lang="en-US" altLang="en-US" sz="1400" b="1" dirty="0">
                <a:solidFill>
                  <a:srgbClr val="FFFF00"/>
                </a:solidFill>
                <a:latin typeface="Arial Narrow" panose="020B0606020202030204" pitchFamily="34" charset="0"/>
                <a:ea typeface="ＭＳ Ｐゴシック" panose="020B0600070205080204" pitchFamily="34" charset="-128"/>
              </a:rPr>
              <a:t>.</a:t>
            </a:r>
            <a:endParaRPr lang="id-ID" altLang="en-US" sz="1400" b="1" dirty="0">
              <a:solidFill>
                <a:srgbClr val="FFFF00"/>
              </a:solidFill>
              <a:latin typeface="Arial Narrow" panose="020B0606020202030204" pitchFamily="34" charset="0"/>
              <a:ea typeface="ＭＳ Ｐゴシック" panose="020B0600070205080204" pitchFamily="34" charset="-128"/>
            </a:endParaRPr>
          </a:p>
        </p:txBody>
      </p:sp>
      <p:sp>
        <p:nvSpPr>
          <p:cNvPr id="34" name="Content Placeholder 1">
            <a:extLst>
              <a:ext uri="{FF2B5EF4-FFF2-40B4-BE49-F238E27FC236}"/>
            </a:extLst>
          </p:cNvPr>
          <p:cNvSpPr>
            <a:spLocks noGrp="1"/>
          </p:cNvSpPr>
          <p:nvPr>
            <p:ph sz="quarter" idx="4294967295"/>
          </p:nvPr>
        </p:nvSpPr>
        <p:spPr>
          <a:xfrm>
            <a:off x="4419600" y="2968301"/>
            <a:ext cx="4267200" cy="2441899"/>
          </a:xfrm>
          <a:solidFill>
            <a:schemeClr val="tx1">
              <a:lumMod val="95000"/>
              <a:lumOff val="5000"/>
            </a:schemeClr>
          </a:solidFill>
          <a:ln>
            <a:solidFill>
              <a:schemeClr val="accent1"/>
            </a:solidFill>
            <a:miter lim="800000"/>
            <a:headEnd/>
            <a:tailEnd/>
          </a:ln>
        </p:spPr>
        <p:txBody>
          <a:bodyPr>
            <a:noAutofit/>
          </a:bodyPr>
          <a:lstStyle/>
          <a:p>
            <a:pPr marL="177800" indent="-177800" algn="just" eaLnBrk="1" hangingPunct="1">
              <a:spcBef>
                <a:spcPts val="0"/>
              </a:spcBef>
              <a:buFont typeface="Wingdings" panose="05000000000000000000" pitchFamily="2" charset="2"/>
              <a:buChar char="v"/>
              <a:defRPr/>
            </a:pPr>
            <a:r>
              <a:rPr lang="id-ID" altLang="en-US" sz="1400" b="1" dirty="0">
                <a:solidFill>
                  <a:srgbClr val="FFFF00"/>
                </a:solidFill>
                <a:latin typeface="Arial Narrow" panose="020B0606020202030204" pitchFamily="34" charset="0"/>
                <a:ea typeface="ＭＳ Ｐゴシック" panose="020B0600070205080204" pitchFamily="34" charset="-128"/>
              </a:rPr>
              <a:t>Diangkat dengan perjanjian kerja sesuai ke</a:t>
            </a:r>
            <a:r>
              <a:rPr lang="en-US" altLang="en-US" sz="1400" b="1" dirty="0" err="1">
                <a:solidFill>
                  <a:srgbClr val="FFFF00"/>
                </a:solidFill>
                <a:latin typeface="Arial Narrow" panose="020B0606020202030204" pitchFamily="34" charset="0"/>
                <a:ea typeface="ＭＳ Ｐゴシック" panose="020B0600070205080204" pitchFamily="34" charset="-128"/>
              </a:rPr>
              <a:t>butuhan</a:t>
            </a:r>
            <a:r>
              <a:rPr lang="en-US" altLang="en-US" sz="1400" b="1" dirty="0">
                <a:solidFill>
                  <a:srgbClr val="FFFF00"/>
                </a:solidFill>
                <a:latin typeface="Arial Narrow" panose="020B0606020202030204" pitchFamily="34" charset="0"/>
                <a:ea typeface="ＭＳ Ｐゴシック" panose="020B0600070205080204" pitchFamily="34" charset="-128"/>
              </a:rPr>
              <a:t> </a:t>
            </a:r>
            <a:r>
              <a:rPr lang="id-ID" altLang="en-US" sz="1400" b="1" dirty="0">
                <a:solidFill>
                  <a:srgbClr val="FFFF00"/>
                </a:solidFill>
                <a:latin typeface="Arial Narrow" panose="020B0606020202030204" pitchFamily="34" charset="0"/>
                <a:ea typeface="ＭＳ Ｐゴシック" panose="020B0600070205080204" pitchFamily="34" charset="-128"/>
              </a:rPr>
              <a:t>instansi </a:t>
            </a:r>
            <a:r>
              <a:rPr lang="en-US" altLang="en-US" sz="1400" b="1" dirty="0" err="1">
                <a:solidFill>
                  <a:srgbClr val="FFFF00"/>
                </a:solidFill>
                <a:latin typeface="Arial Narrow" panose="020B0606020202030204" pitchFamily="34" charset="0"/>
                <a:ea typeface="ＭＳ Ｐゴシック" panose="020B0600070205080204" pitchFamily="34" charset="-128"/>
              </a:rPr>
              <a:t>dan</a:t>
            </a:r>
            <a:r>
              <a:rPr lang="en-US" altLang="en-US" sz="1400" b="1" dirty="0">
                <a:solidFill>
                  <a:srgbClr val="FFFF00"/>
                </a:solidFill>
                <a:latin typeface="Arial Narrow" panose="020B0606020202030204" pitchFamily="34" charset="0"/>
                <a:ea typeface="ＭＳ Ｐゴシック" panose="020B0600070205080204" pitchFamily="34" charset="-128"/>
              </a:rPr>
              <a:t> </a:t>
            </a:r>
            <a:r>
              <a:rPr lang="id-ID" altLang="en-US" sz="1400" b="1" dirty="0">
                <a:solidFill>
                  <a:srgbClr val="FFFF00"/>
                </a:solidFill>
                <a:latin typeface="Arial Narrow" panose="020B0606020202030204" pitchFamily="34" charset="0"/>
                <a:ea typeface="ＭＳ Ｐゴシック" panose="020B0600070205080204" pitchFamily="34" charset="-128"/>
              </a:rPr>
              <a:t>ketentuan </a:t>
            </a:r>
            <a:r>
              <a:rPr lang="en-US" altLang="en-US" sz="1400" b="1" dirty="0">
                <a:solidFill>
                  <a:srgbClr val="FFFF00"/>
                </a:solidFill>
                <a:latin typeface="Arial Narrow" panose="020B0606020202030204" pitchFamily="34" charset="0"/>
                <a:ea typeface="ＭＳ Ｐゴシック" panose="020B0600070205080204" pitchFamily="34" charset="-128"/>
              </a:rPr>
              <a:t>U</a:t>
            </a:r>
            <a:r>
              <a:rPr lang="id-ID" altLang="en-US" sz="1400" b="1" dirty="0">
                <a:solidFill>
                  <a:srgbClr val="FFFF00"/>
                </a:solidFill>
                <a:latin typeface="Arial Narrow" panose="020B0606020202030204" pitchFamily="34" charset="0"/>
                <a:ea typeface="ＭＳ Ｐゴシック" panose="020B0600070205080204" pitchFamily="34" charset="-128"/>
              </a:rPr>
              <a:t>U</a:t>
            </a:r>
            <a:r>
              <a:rPr lang="en-US" altLang="en-US" sz="1400" b="1" dirty="0">
                <a:solidFill>
                  <a:srgbClr val="FFFF00"/>
                </a:solidFill>
                <a:latin typeface="Arial Narrow" panose="020B0606020202030204" pitchFamily="34" charset="0"/>
                <a:ea typeface="ＭＳ Ｐゴシック" panose="020B0600070205080204" pitchFamily="34" charset="-128"/>
              </a:rPr>
              <a:t>.</a:t>
            </a:r>
            <a:endParaRPr lang="id-ID" altLang="en-US" sz="1400" b="1" dirty="0">
              <a:solidFill>
                <a:srgbClr val="FFFF00"/>
              </a:solidFill>
              <a:latin typeface="Arial Narrow" panose="020B0606020202030204" pitchFamily="34" charset="0"/>
              <a:ea typeface="ＭＳ Ｐゴシック" panose="020B0600070205080204" pitchFamily="34" charset="-128"/>
            </a:endParaRPr>
          </a:p>
          <a:p>
            <a:pPr marL="177800" indent="-177800">
              <a:spcBef>
                <a:spcPts val="0"/>
              </a:spcBef>
              <a:buFont typeface="Wingdings" panose="05000000000000000000" pitchFamily="2" charset="2"/>
              <a:buChar char="v"/>
              <a:defRPr/>
            </a:pPr>
            <a:r>
              <a:rPr lang="id-ID" altLang="en-US" sz="1400" b="1" dirty="0">
                <a:solidFill>
                  <a:srgbClr val="FFFF00"/>
                </a:solidFill>
                <a:latin typeface="Arial Narrow" panose="020B0606020202030204" pitchFamily="34" charset="0"/>
                <a:ea typeface="ＭＳ Ｐゴシック" panose="020B0600070205080204" pitchFamily="34" charset="-128"/>
              </a:rPr>
              <a:t>Memiliki NIP secara Nasional;</a:t>
            </a:r>
          </a:p>
          <a:p>
            <a:pPr marL="177800" indent="-177800" eaLnBrk="1" hangingPunct="1">
              <a:spcBef>
                <a:spcPts val="0"/>
              </a:spcBef>
              <a:buFont typeface="Wingdings" panose="05000000000000000000" pitchFamily="2" charset="2"/>
              <a:buChar char="v"/>
              <a:defRPr/>
            </a:pPr>
            <a:r>
              <a:rPr lang="id-ID" altLang="en-US" sz="1400" b="1" dirty="0">
                <a:solidFill>
                  <a:srgbClr val="FFFF00"/>
                </a:solidFill>
                <a:latin typeface="Arial Narrow" panose="020B0606020202030204" pitchFamily="34" charset="0"/>
                <a:ea typeface="ＭＳ Ｐゴシック" panose="020B0600070205080204" pitchFamily="34" charset="-128"/>
              </a:rPr>
              <a:t>Menduduki jabatan pemerintahan </a:t>
            </a:r>
            <a:endParaRPr lang="en-US" altLang="en-US" sz="1400" b="1" dirty="0">
              <a:solidFill>
                <a:srgbClr val="FFFF00"/>
              </a:solidFill>
              <a:latin typeface="Arial Narrow" panose="020B0606020202030204" pitchFamily="34" charset="0"/>
              <a:ea typeface="ＭＳ Ｐゴシック" panose="020B0600070205080204" pitchFamily="34" charset="-128"/>
            </a:endParaRPr>
          </a:p>
          <a:p>
            <a:pPr marL="177800" indent="-177800" eaLnBrk="1" hangingPunct="1">
              <a:spcBef>
                <a:spcPts val="0"/>
              </a:spcBef>
              <a:buFont typeface="Wingdings" panose="05000000000000000000" pitchFamily="2" charset="2"/>
              <a:buChar char="v"/>
              <a:defRPr/>
            </a:pPr>
            <a:r>
              <a:rPr lang="id-ID" altLang="en-US" sz="1400" b="1" dirty="0">
                <a:solidFill>
                  <a:srgbClr val="FFFF00"/>
                </a:solidFill>
                <a:latin typeface="Arial Narrow" panose="020B0606020202030204" pitchFamily="34" charset="0"/>
                <a:ea typeface="ＭＳ Ｐゴシック" panose="020B0600070205080204" pitchFamily="34" charset="-128"/>
              </a:rPr>
              <a:t>Melaksanakan tugas pemerintahan.</a:t>
            </a:r>
            <a:endParaRPr lang="en-US" altLang="en-US" sz="1400" b="1" dirty="0">
              <a:solidFill>
                <a:srgbClr val="FFFF00"/>
              </a:solidFill>
              <a:latin typeface="Arial Narrow" panose="020B0606020202030204" pitchFamily="34" charset="0"/>
              <a:ea typeface="ＭＳ Ｐゴシック" panose="020B0600070205080204" pitchFamily="34" charset="-128"/>
            </a:endParaRPr>
          </a:p>
          <a:p>
            <a:pPr marL="177800" indent="-177800" eaLnBrk="1" hangingPunct="1">
              <a:spcBef>
                <a:spcPts val="0"/>
              </a:spcBef>
              <a:buFont typeface="Wingdings" panose="05000000000000000000" pitchFamily="2" charset="2"/>
              <a:buChar char="v"/>
              <a:defRPr/>
            </a:pPr>
            <a:r>
              <a:rPr lang="en-US" altLang="en-US" sz="1400" b="1" dirty="0" err="1">
                <a:solidFill>
                  <a:srgbClr val="FFFF00"/>
                </a:solidFill>
                <a:latin typeface="Arial Narrow" panose="020B0606020202030204" pitchFamily="34" charset="0"/>
                <a:ea typeface="ＭＳ Ｐゴシック" panose="020B0600070205080204" pitchFamily="34" charset="-128"/>
              </a:rPr>
              <a:t>Pengadaan</a:t>
            </a:r>
            <a:r>
              <a:rPr lang="en-US" altLang="en-US" sz="1400" b="1" dirty="0">
                <a:solidFill>
                  <a:srgbClr val="FFFF00"/>
                </a:solidFill>
                <a:latin typeface="Arial Narrow" panose="020B0606020202030204" pitchFamily="34" charset="0"/>
                <a:ea typeface="ＭＳ Ｐゴシック" panose="020B0600070205080204" pitchFamily="34" charset="-128"/>
              </a:rPr>
              <a:t>  </a:t>
            </a:r>
            <a:r>
              <a:rPr lang="en-US" altLang="en-US" sz="1400" b="1" dirty="0" err="1">
                <a:solidFill>
                  <a:srgbClr val="FFFF00"/>
                </a:solidFill>
                <a:latin typeface="Arial Narrow" panose="020B0606020202030204" pitchFamily="34" charset="0"/>
                <a:ea typeface="ＭＳ Ｐゴシック" panose="020B0600070205080204" pitchFamily="34" charset="-128"/>
              </a:rPr>
              <a:t>Usia</a:t>
            </a:r>
            <a:r>
              <a:rPr lang="en-US" altLang="en-US" sz="1400" b="1" dirty="0">
                <a:solidFill>
                  <a:srgbClr val="FFFF00"/>
                </a:solidFill>
                <a:latin typeface="Arial Narrow" panose="020B0606020202030204" pitchFamily="34" charset="0"/>
                <a:ea typeface="ＭＳ Ｐゴシック" panose="020B0600070205080204" pitchFamily="34" charset="-128"/>
              </a:rPr>
              <a:t> Paling </a:t>
            </a:r>
            <a:r>
              <a:rPr lang="en-US" altLang="en-US" sz="1400" b="1" dirty="0" err="1">
                <a:solidFill>
                  <a:srgbClr val="FFFF00"/>
                </a:solidFill>
                <a:latin typeface="Arial Narrow" panose="020B0606020202030204" pitchFamily="34" charset="0"/>
                <a:ea typeface="ＭＳ Ｐゴシック" panose="020B0600070205080204" pitchFamily="34" charset="-128"/>
              </a:rPr>
              <a:t>Rendah</a:t>
            </a:r>
            <a:r>
              <a:rPr lang="en-US" altLang="en-US" sz="1400" b="1" dirty="0">
                <a:solidFill>
                  <a:srgbClr val="FFFF00"/>
                </a:solidFill>
                <a:latin typeface="Arial Narrow" panose="020B0606020202030204" pitchFamily="34" charset="0"/>
                <a:ea typeface="ＭＳ Ｐゴシック" panose="020B0600070205080204" pitchFamily="34" charset="-128"/>
              </a:rPr>
              <a:t> </a:t>
            </a:r>
            <a:r>
              <a:rPr lang="id-ID" altLang="en-US" sz="1400" b="1" dirty="0">
                <a:solidFill>
                  <a:srgbClr val="FFFF00"/>
                </a:solidFill>
                <a:latin typeface="Arial Narrow" panose="020B0606020202030204" pitchFamily="34" charset="0"/>
                <a:ea typeface="ＭＳ Ｐゴシック" panose="020B0600070205080204" pitchFamily="34" charset="-128"/>
              </a:rPr>
              <a:t>20</a:t>
            </a:r>
            <a:r>
              <a:rPr lang="en-US" altLang="en-US" sz="1400" b="1" dirty="0">
                <a:solidFill>
                  <a:srgbClr val="FFFF00"/>
                </a:solidFill>
                <a:latin typeface="Arial Narrow" panose="020B0606020202030204" pitchFamily="34" charset="0"/>
                <a:ea typeface="ＭＳ Ｐゴシック" panose="020B0600070205080204" pitchFamily="34" charset="-128"/>
              </a:rPr>
              <a:t>  Th.</a:t>
            </a:r>
            <a:r>
              <a:rPr lang="id-ID" altLang="en-US" sz="1400" b="1" dirty="0">
                <a:solidFill>
                  <a:srgbClr val="FFFF00"/>
                </a:solidFill>
                <a:latin typeface="Arial Narrow" panose="020B0606020202030204" pitchFamily="34" charset="0"/>
                <a:ea typeface="ＭＳ Ｐゴシック" panose="020B0600070205080204" pitchFamily="34" charset="-128"/>
              </a:rPr>
              <a:t> Dan paling tinggi 1 tahun sebelum pensiun.</a:t>
            </a:r>
          </a:p>
          <a:p>
            <a:pPr marL="177800" indent="-177800" eaLnBrk="1" hangingPunct="1">
              <a:spcBef>
                <a:spcPts val="0"/>
              </a:spcBef>
              <a:buFont typeface="Wingdings" panose="05000000000000000000" pitchFamily="2" charset="2"/>
              <a:buChar char="v"/>
              <a:defRPr/>
            </a:pPr>
            <a:r>
              <a:rPr lang="id-ID" altLang="en-US" sz="1400" b="1" dirty="0">
                <a:solidFill>
                  <a:srgbClr val="FFFF00"/>
                </a:solidFill>
                <a:latin typeface="Arial Narrow" panose="020B0606020202030204" pitchFamily="34" charset="0"/>
                <a:ea typeface="ＭＳ Ｐゴシック" panose="020B0600070205080204" pitchFamily="34" charset="-128"/>
              </a:rPr>
              <a:t>Masa kerja paling singkat </a:t>
            </a:r>
            <a:r>
              <a:rPr lang="id-ID" altLang="en-US" sz="1400" b="1" dirty="0" smtClean="0">
                <a:solidFill>
                  <a:srgbClr val="FFFF00"/>
                </a:solidFill>
                <a:latin typeface="Arial Narrow" panose="020B0606020202030204" pitchFamily="34" charset="0"/>
                <a:ea typeface="ＭＳ Ｐゴシック" panose="020B0600070205080204" pitchFamily="34" charset="-128"/>
              </a:rPr>
              <a:t>1</a:t>
            </a:r>
            <a:r>
              <a:rPr lang="en-US" altLang="en-US" sz="1400" b="1" dirty="0" smtClean="0">
                <a:solidFill>
                  <a:srgbClr val="FFFF00"/>
                </a:solidFill>
                <a:latin typeface="Arial Narrow" panose="020B0606020202030204" pitchFamily="34" charset="0"/>
                <a:ea typeface="ＭＳ Ｐゴシック" panose="020B0600070205080204" pitchFamily="34" charset="-128"/>
              </a:rPr>
              <a:t>.</a:t>
            </a:r>
          </a:p>
          <a:p>
            <a:pPr marL="177800" indent="-177800" eaLnBrk="1" hangingPunct="1">
              <a:spcBef>
                <a:spcPts val="0"/>
              </a:spcBef>
              <a:buFont typeface="Wingdings" panose="05000000000000000000" pitchFamily="2" charset="2"/>
              <a:buChar char="v"/>
              <a:defRPr/>
            </a:pPr>
            <a:r>
              <a:rPr lang="id-ID" altLang="en-US" sz="1400" b="1" dirty="0" smtClean="0">
                <a:solidFill>
                  <a:srgbClr val="FFFF00"/>
                </a:solidFill>
                <a:latin typeface="Arial Narrow" panose="020B0606020202030204" pitchFamily="34" charset="0"/>
                <a:ea typeface="ＭＳ Ｐゴシック" panose="020B0600070205080204" pitchFamily="34" charset="-128"/>
              </a:rPr>
              <a:t>setiap </a:t>
            </a:r>
            <a:r>
              <a:rPr lang="en-US" altLang="en-US" sz="1400" b="1" dirty="0" err="1" smtClean="0">
                <a:solidFill>
                  <a:srgbClr val="FFFF00"/>
                </a:solidFill>
                <a:latin typeface="Arial Narrow" panose="020B0606020202030204" pitchFamily="34" charset="0"/>
                <a:ea typeface="ＭＳ Ｐゴシック" panose="020B0600070205080204" pitchFamily="34" charset="-128"/>
              </a:rPr>
              <a:t>tahun</a:t>
            </a:r>
            <a:r>
              <a:rPr lang="en-US" altLang="en-US" sz="1400" b="1" dirty="0" smtClean="0">
                <a:solidFill>
                  <a:srgbClr val="FFFF00"/>
                </a:solidFill>
                <a:latin typeface="Arial Narrow" panose="020B0606020202030204" pitchFamily="34" charset="0"/>
                <a:ea typeface="ＭＳ Ｐゴシック" panose="020B0600070205080204" pitchFamily="34" charset="-128"/>
              </a:rPr>
              <a:t> </a:t>
            </a:r>
            <a:r>
              <a:rPr lang="en-US" altLang="en-US" sz="1400" b="1" dirty="0" err="1" smtClean="0">
                <a:solidFill>
                  <a:srgbClr val="FFFF00"/>
                </a:solidFill>
                <a:latin typeface="Arial Narrow" panose="020B0606020202030204" pitchFamily="34" charset="0"/>
                <a:ea typeface="ＭＳ Ｐゴシック" panose="020B0600070205080204" pitchFamily="34" charset="-128"/>
              </a:rPr>
              <a:t>diberikan</a:t>
            </a:r>
            <a:r>
              <a:rPr lang="en-US" altLang="en-US" sz="1400" b="1" dirty="0" smtClean="0">
                <a:solidFill>
                  <a:srgbClr val="FFFF00"/>
                </a:solidFill>
                <a:latin typeface="Arial Narrow" panose="020B0606020202030204" pitchFamily="34" charset="0"/>
                <a:ea typeface="ＭＳ Ｐゴシック" panose="020B0600070205080204" pitchFamily="34" charset="-128"/>
              </a:rPr>
              <a:t> </a:t>
            </a:r>
            <a:r>
              <a:rPr lang="en-US" altLang="en-US" sz="1400" b="1" dirty="0" err="1" smtClean="0">
                <a:solidFill>
                  <a:srgbClr val="FFFF00"/>
                </a:solidFill>
                <a:latin typeface="Arial Narrow" panose="020B0606020202030204" pitchFamily="34" charset="0"/>
                <a:ea typeface="ＭＳ Ｐゴシック" panose="020B0600070205080204" pitchFamily="34" charset="-128"/>
              </a:rPr>
              <a:t>kesempatan</a:t>
            </a:r>
            <a:r>
              <a:rPr lang="en-US" altLang="en-US" sz="1400" b="1" dirty="0" smtClean="0">
                <a:solidFill>
                  <a:srgbClr val="FFFF00"/>
                </a:solidFill>
                <a:latin typeface="Arial Narrow" panose="020B0606020202030204" pitchFamily="34" charset="0"/>
                <a:ea typeface="ＭＳ Ｐゴシック" panose="020B0600070205080204" pitchFamily="34" charset="-128"/>
              </a:rPr>
              <a:t> </a:t>
            </a:r>
            <a:r>
              <a:rPr lang="en-US" altLang="en-US" sz="1400" b="1" dirty="0" err="1" smtClean="0">
                <a:solidFill>
                  <a:srgbClr val="FFFF00"/>
                </a:solidFill>
                <a:latin typeface="Arial Narrow" panose="020B0606020202030204" pitchFamily="34" charset="0"/>
                <a:ea typeface="ＭＳ Ｐゴシック" panose="020B0600070205080204" pitchFamily="34" charset="-128"/>
              </a:rPr>
              <a:t>mengembangkan</a:t>
            </a:r>
            <a:r>
              <a:rPr lang="en-US" altLang="en-US" sz="1400" b="1" dirty="0" smtClean="0">
                <a:solidFill>
                  <a:srgbClr val="FFFF00"/>
                </a:solidFill>
                <a:latin typeface="Arial Narrow" panose="020B0606020202030204" pitchFamily="34" charset="0"/>
                <a:ea typeface="ＭＳ Ｐゴシック" panose="020B0600070205080204" pitchFamily="34" charset="-128"/>
              </a:rPr>
              <a:t> </a:t>
            </a:r>
            <a:r>
              <a:rPr lang="id-ID" altLang="en-US" sz="1400" b="1" dirty="0" smtClean="0">
                <a:solidFill>
                  <a:srgbClr val="FFFF00"/>
                </a:solidFill>
                <a:latin typeface="Arial Narrow" panose="020B0606020202030204" pitchFamily="34" charset="0"/>
                <a:ea typeface="ＭＳ Ｐゴシック" panose="020B0600070205080204" pitchFamily="34" charset="-128"/>
              </a:rPr>
              <a:t>kompetensi.</a:t>
            </a:r>
            <a:endParaRPr lang="en-US" altLang="en-US" sz="1400" b="1" dirty="0">
              <a:solidFill>
                <a:srgbClr val="FFFF00"/>
              </a:solidFill>
              <a:latin typeface="Arial Narrow" panose="020B0606020202030204" pitchFamily="34" charset="0"/>
              <a:ea typeface="ＭＳ Ｐゴシック" panose="020B0600070205080204" pitchFamily="34" charset="-128"/>
            </a:endParaRPr>
          </a:p>
          <a:p>
            <a:pPr marL="177800" indent="-177800" eaLnBrk="1" hangingPunct="1">
              <a:spcBef>
                <a:spcPts val="0"/>
              </a:spcBef>
              <a:buFont typeface="Wingdings" panose="05000000000000000000" pitchFamily="2" charset="2"/>
              <a:buChar char="v"/>
              <a:defRPr/>
            </a:pPr>
            <a:r>
              <a:rPr lang="en-US" altLang="en-US" sz="1400" b="1" dirty="0" err="1">
                <a:solidFill>
                  <a:srgbClr val="FFFF00"/>
                </a:solidFill>
                <a:latin typeface="Arial Narrow" panose="020B0606020202030204" pitchFamily="34" charset="0"/>
                <a:ea typeface="ＭＳ Ｐゴシック" panose="020B0600070205080204" pitchFamily="34" charset="-128"/>
              </a:rPr>
              <a:t>Gaji</a:t>
            </a:r>
            <a:r>
              <a:rPr lang="en-US" altLang="en-US" sz="1400" b="1" dirty="0">
                <a:solidFill>
                  <a:srgbClr val="FFFF00"/>
                </a:solidFill>
                <a:latin typeface="Arial Narrow" panose="020B0606020202030204" pitchFamily="34" charset="0"/>
                <a:ea typeface="ＭＳ Ｐゴシック" panose="020B0600070205080204" pitchFamily="34" charset="-128"/>
              </a:rPr>
              <a:t> </a:t>
            </a:r>
            <a:r>
              <a:rPr lang="en-US" altLang="en-US" sz="1400" b="1" dirty="0" err="1">
                <a:solidFill>
                  <a:srgbClr val="FFFF00"/>
                </a:solidFill>
                <a:latin typeface="Arial Narrow" panose="020B0606020202030204" pitchFamily="34" charset="0"/>
                <a:ea typeface="ＭＳ Ｐゴシック" panose="020B0600070205080204" pitchFamily="34" charset="-128"/>
              </a:rPr>
              <a:t>berdasarkan</a:t>
            </a:r>
            <a:r>
              <a:rPr lang="en-US" altLang="en-US" sz="1400" b="1" dirty="0">
                <a:solidFill>
                  <a:srgbClr val="FFFF00"/>
                </a:solidFill>
                <a:latin typeface="Arial Narrow" panose="020B0606020202030204" pitchFamily="34" charset="0"/>
                <a:ea typeface="ＭＳ Ｐゴシック" panose="020B0600070205080204" pitchFamily="34" charset="-128"/>
              </a:rPr>
              <a:t> </a:t>
            </a:r>
            <a:r>
              <a:rPr lang="en-US" altLang="en-US" sz="1400" b="1" dirty="0" err="1">
                <a:solidFill>
                  <a:srgbClr val="FFFF00"/>
                </a:solidFill>
                <a:latin typeface="Arial Narrow" panose="020B0606020202030204" pitchFamily="34" charset="0"/>
                <a:ea typeface="ＭＳ Ｐゴシック" panose="020B0600070205080204" pitchFamily="34" charset="-128"/>
              </a:rPr>
              <a:t>Perundang-undangan</a:t>
            </a:r>
            <a:r>
              <a:rPr lang="en-US" altLang="en-US" sz="1400" b="1" dirty="0">
                <a:solidFill>
                  <a:srgbClr val="FFFF00"/>
                </a:solidFill>
                <a:latin typeface="Arial Narrow" panose="020B0606020202030204" pitchFamily="34" charset="0"/>
                <a:ea typeface="ＭＳ Ｐゴシック" panose="020B0600070205080204" pitchFamily="34" charset="-128"/>
              </a:rPr>
              <a:t>. </a:t>
            </a:r>
            <a:endParaRPr lang="id-ID" altLang="en-US" sz="1400" b="1" dirty="0">
              <a:solidFill>
                <a:srgbClr val="FFFF00"/>
              </a:solidFill>
              <a:latin typeface="Arial Narrow" panose="020B0606020202030204" pitchFamily="34" charset="0"/>
              <a:ea typeface="ＭＳ Ｐゴシック" panose="020B0600070205080204" pitchFamily="34" charset="-128"/>
            </a:endParaRPr>
          </a:p>
          <a:p>
            <a:pPr eaLnBrk="1" hangingPunct="1">
              <a:spcBef>
                <a:spcPts val="0"/>
              </a:spcBef>
              <a:buFont typeface="Wingdings" panose="05000000000000000000" pitchFamily="2" charset="2"/>
              <a:buChar char="v"/>
              <a:defRPr/>
            </a:pPr>
            <a:endParaRPr lang="en-US" altLang="en-US" sz="1400" b="1" dirty="0">
              <a:solidFill>
                <a:srgbClr val="FFFF00"/>
              </a:solidFill>
              <a:latin typeface="Arial Narrow" panose="020B0606020202030204" pitchFamily="34" charset="0"/>
              <a:ea typeface="ＭＳ Ｐゴシック" panose="020B0600070205080204" pitchFamily="34" charset="-128"/>
            </a:endParaRPr>
          </a:p>
        </p:txBody>
      </p:sp>
      <p:sp>
        <p:nvSpPr>
          <p:cNvPr id="35" name="TextBox 15"/>
          <p:cNvSpPr txBox="1">
            <a:spLocks noChangeArrowheads="1"/>
          </p:cNvSpPr>
          <p:nvPr/>
        </p:nvSpPr>
        <p:spPr bwMode="auto">
          <a:xfrm>
            <a:off x="381000" y="5567571"/>
            <a:ext cx="8458200" cy="1061829"/>
          </a:xfrm>
          <a:prstGeom prst="rect">
            <a:avLst/>
          </a:prstGeom>
          <a:solidFill>
            <a:srgbClr val="7030A0"/>
          </a:solidFill>
          <a:ln w="9525">
            <a:solidFill>
              <a:srgbClr val="000000"/>
            </a:solidFill>
            <a:miter lim="800000"/>
            <a:headEnd/>
            <a:tailEnd/>
          </a:ln>
          <a:effectLst>
            <a:outerShdw dist="20000" dir="5400000" rotWithShape="0">
              <a:srgbClr val="808080">
                <a:alpha val="37999"/>
              </a:srgbClr>
            </a:outerShdw>
          </a:effectLst>
        </p:spPr>
        <p:txBody>
          <a:bodyPr wrap="square">
            <a:spAutoFit/>
          </a:bodyPr>
          <a:lstStyle>
            <a:lvl1pPr marL="266700" indent="-266700">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SimSun"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SimSun"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9pPr>
          </a:lstStyle>
          <a:p>
            <a:pPr algn="just">
              <a:spcBef>
                <a:spcPct val="0"/>
              </a:spcBef>
              <a:buFont typeface="Calibri" panose="020F0502020204030204" pitchFamily="34" charset="0"/>
              <a:buAutoNum type="arabicPeriod"/>
            </a:pPr>
            <a:r>
              <a:rPr lang="id-ID" altLang="en-US" sz="1400" b="1">
                <a:solidFill>
                  <a:srgbClr val="FFFF00"/>
                </a:solidFill>
                <a:latin typeface="Arial Narrow" panose="020B0606020202030204" pitchFamily="34" charset="0"/>
                <a:ea typeface="MS PGothic" panose="020B0600070205080204" pitchFamily="34" charset="-128"/>
              </a:rPr>
              <a:t>B</a:t>
            </a:r>
            <a:r>
              <a:rPr lang="en-US" altLang="en-US" sz="1400" b="1">
                <a:solidFill>
                  <a:srgbClr val="FFFF00"/>
                </a:solidFill>
                <a:latin typeface="Arial Narrow" panose="020B0606020202030204" pitchFamily="34" charset="0"/>
                <a:ea typeface="MS PGothic" panose="020B0600070205080204" pitchFamily="34" charset="-128"/>
              </a:rPr>
              <a:t>erkedudukan sebagai unsur aparatur </a:t>
            </a:r>
            <a:r>
              <a:rPr lang="id-ID" altLang="en-US" sz="1400" b="1">
                <a:solidFill>
                  <a:srgbClr val="FFFF00"/>
                </a:solidFill>
                <a:latin typeface="Arial Narrow" panose="020B0606020202030204" pitchFamily="34" charset="0"/>
                <a:ea typeface="MS PGothic" panose="020B0600070205080204" pitchFamily="34" charset="-128"/>
              </a:rPr>
              <a:t>N</a:t>
            </a:r>
            <a:r>
              <a:rPr lang="en-US" altLang="en-US" sz="1400" b="1">
                <a:solidFill>
                  <a:srgbClr val="FFFF00"/>
                </a:solidFill>
                <a:latin typeface="Arial Narrow" panose="020B0606020202030204" pitchFamily="34" charset="0"/>
                <a:ea typeface="MS PGothic" panose="020B0600070205080204" pitchFamily="34" charset="-128"/>
              </a:rPr>
              <a:t>egara</a:t>
            </a:r>
            <a:endParaRPr lang="id-ID" altLang="en-US" sz="1400" b="1">
              <a:solidFill>
                <a:srgbClr val="FFFF00"/>
              </a:solidFill>
              <a:latin typeface="Arial Narrow" panose="020B0606020202030204" pitchFamily="34" charset="0"/>
              <a:ea typeface="MS PGothic" panose="020B0600070205080204" pitchFamily="34" charset="-128"/>
            </a:endParaRPr>
          </a:p>
          <a:p>
            <a:pPr algn="just">
              <a:spcBef>
                <a:spcPct val="0"/>
              </a:spcBef>
              <a:buFont typeface="Calibri" panose="020F0502020204030204" pitchFamily="34" charset="0"/>
              <a:buAutoNum type="arabicPeriod"/>
            </a:pPr>
            <a:r>
              <a:rPr lang="id-ID" altLang="id-ID" sz="1400" b="1">
                <a:solidFill>
                  <a:srgbClr val="FFFF00"/>
                </a:solidFill>
                <a:latin typeface="Arial Narrow" panose="020B0606020202030204" pitchFamily="34" charset="0"/>
                <a:ea typeface="MS PGothic" panose="020B0600070205080204" pitchFamily="34" charset="-128"/>
                <a:cs typeface="Arial" panose="020B0604020202020204" pitchFamily="34" charset="0"/>
              </a:rPr>
              <a:t>Jalur karir profesional yang mendorong perwujudan efektivitas penyelenggaraan pemerintahan;</a:t>
            </a:r>
          </a:p>
          <a:p>
            <a:pPr algn="just">
              <a:spcBef>
                <a:spcPct val="0"/>
              </a:spcBef>
              <a:buFont typeface="Calibri" panose="020F0502020204030204" pitchFamily="34" charset="0"/>
              <a:buAutoNum type="arabicPeriod"/>
            </a:pPr>
            <a:r>
              <a:rPr lang="id-ID" altLang="id-ID" sz="1400" b="1">
                <a:solidFill>
                  <a:srgbClr val="FFFF00"/>
                </a:solidFill>
                <a:latin typeface="Arial Narrow" panose="020B0606020202030204" pitchFamily="34" charset="0"/>
                <a:ea typeface="MS PGothic" panose="020B0600070205080204" pitchFamily="34" charset="-128"/>
                <a:cs typeface="Arial" panose="020B0604020202020204" pitchFamily="34" charset="0"/>
              </a:rPr>
              <a:t>Pelaksana penyediaan layanan publik yang berkualitas prima, dengan efisien dan secara konsisten yaitu </a:t>
            </a:r>
            <a:r>
              <a:rPr lang="en-US" altLang="en-US" sz="1400" b="1">
                <a:solidFill>
                  <a:srgbClr val="FFFF00"/>
                </a:solidFill>
                <a:latin typeface="Arial Narrow" panose="020B0606020202030204" pitchFamily="34" charset="0"/>
                <a:ea typeface="MS PGothic" panose="020B0600070205080204" pitchFamily="34" charset="-128"/>
                <a:cs typeface="Arial" panose="020B0604020202020204" pitchFamily="34" charset="0"/>
              </a:rPr>
              <a:t>melaksanakan kebijakan yang ditetapkan oleh </a:t>
            </a:r>
            <a:r>
              <a:rPr lang="id-ID" altLang="en-US" sz="1400" b="1">
                <a:solidFill>
                  <a:srgbClr val="FFFF00"/>
                </a:solidFill>
                <a:latin typeface="Arial Narrow" panose="020B0606020202030204" pitchFamily="34" charset="0"/>
                <a:ea typeface="MS PGothic" panose="020B0600070205080204" pitchFamily="34" charset="-128"/>
                <a:cs typeface="Arial" panose="020B0604020202020204" pitchFamily="34" charset="0"/>
              </a:rPr>
              <a:t>p</a:t>
            </a:r>
            <a:r>
              <a:rPr lang="en-US" altLang="en-US" sz="1400" b="1">
                <a:solidFill>
                  <a:srgbClr val="FFFF00"/>
                </a:solidFill>
                <a:latin typeface="Arial Narrow" panose="020B0606020202030204" pitchFamily="34" charset="0"/>
                <a:ea typeface="MS PGothic" panose="020B0600070205080204" pitchFamily="34" charset="-128"/>
                <a:cs typeface="Arial" panose="020B0604020202020204" pitchFamily="34" charset="0"/>
              </a:rPr>
              <a:t>impinan</a:t>
            </a:r>
            <a:endParaRPr lang="id-ID" altLang="en-US" sz="1400" b="1">
              <a:solidFill>
                <a:srgbClr val="FFFF00"/>
              </a:solidFill>
              <a:latin typeface="Arial Narrow" panose="020B0606020202030204" pitchFamily="34" charset="0"/>
              <a:ea typeface="MS PGothic" panose="020B0600070205080204" pitchFamily="34" charset="-128"/>
              <a:cs typeface="Arial" panose="020B0604020202020204" pitchFamily="34" charset="0"/>
            </a:endParaRPr>
          </a:p>
          <a:p>
            <a:pPr algn="just">
              <a:spcBef>
                <a:spcPct val="0"/>
              </a:spcBef>
              <a:buFont typeface="Calibri" panose="020F0502020204030204" pitchFamily="34" charset="0"/>
              <a:buAutoNum type="arabicPeriod"/>
            </a:pPr>
            <a:r>
              <a:rPr lang="id-ID" altLang="en-US" sz="1400" b="1">
                <a:solidFill>
                  <a:srgbClr val="FFFF00"/>
                </a:solidFill>
                <a:latin typeface="Arial Narrow" panose="020B0606020202030204" pitchFamily="34" charset="0"/>
                <a:ea typeface="MS PGothic" panose="020B0600070205080204" pitchFamily="34" charset="-128"/>
                <a:cs typeface="Arial" panose="020B0604020202020204" pitchFamily="34" charset="0"/>
              </a:rPr>
              <a:t>Bebas dari pengaruh</a:t>
            </a:r>
            <a:r>
              <a:rPr lang="en-US" altLang="en-US" sz="1400" b="1">
                <a:solidFill>
                  <a:srgbClr val="FFFF00"/>
                </a:solidFill>
                <a:latin typeface="Arial Narrow" panose="020B0606020202030204" pitchFamily="34" charset="0"/>
                <a:ea typeface="MS PGothic" panose="020B0600070205080204" pitchFamily="34" charset="-128"/>
                <a:cs typeface="Arial" panose="020B0604020202020204" pitchFamily="34" charset="0"/>
              </a:rPr>
              <a:t>/</a:t>
            </a:r>
            <a:r>
              <a:rPr lang="id-ID" altLang="en-US" sz="1400" b="1">
                <a:solidFill>
                  <a:srgbClr val="FFFF00"/>
                </a:solidFill>
                <a:latin typeface="Arial Narrow" panose="020B0606020202030204" pitchFamily="34" charset="0"/>
                <a:ea typeface="MS PGothic" panose="020B0600070205080204" pitchFamily="34" charset="-128"/>
                <a:cs typeface="Arial" panose="020B0604020202020204" pitchFamily="34" charset="0"/>
              </a:rPr>
              <a:t>intervensi golongan </a:t>
            </a:r>
            <a:r>
              <a:rPr lang="en-US" altLang="en-US" sz="1400" b="1">
                <a:solidFill>
                  <a:srgbClr val="FFFF00"/>
                </a:solidFill>
                <a:latin typeface="Arial Narrow" panose="020B0606020202030204" pitchFamily="34" charset="0"/>
                <a:ea typeface="MS PGothic" panose="020B0600070205080204" pitchFamily="34" charset="-128"/>
                <a:cs typeface="Arial" panose="020B0604020202020204" pitchFamily="34" charset="0"/>
              </a:rPr>
              <a:t>&amp;</a:t>
            </a:r>
            <a:r>
              <a:rPr lang="id-ID" altLang="en-US" sz="1400" b="1">
                <a:solidFill>
                  <a:srgbClr val="FFFF00"/>
                </a:solidFill>
                <a:latin typeface="Arial Narrow" panose="020B0606020202030204" pitchFamily="34" charset="0"/>
                <a:ea typeface="MS PGothic" panose="020B0600070205080204" pitchFamily="34" charset="-128"/>
                <a:cs typeface="Arial" panose="020B0604020202020204" pitchFamily="34" charset="0"/>
              </a:rPr>
              <a:t> partai politik</a:t>
            </a:r>
            <a:endParaRPr lang="en-US" altLang="en-US" sz="1400" b="1">
              <a:solidFill>
                <a:srgbClr val="FFFF00"/>
              </a:solidFill>
              <a:latin typeface="Arial Narrow" panose="020B0606020202030204" pitchFamily="34" charset="0"/>
              <a:ea typeface="MS PGothic" panose="020B0600070205080204" pitchFamily="34" charset="-128"/>
              <a:cs typeface="Arial" panose="020B0604020202020204" pitchFamily="34" charset="0"/>
            </a:endParaRPr>
          </a:p>
        </p:txBody>
      </p:sp>
    </p:spTree>
    <p:extLst>
      <p:ext uri="{BB962C8B-B14F-4D97-AF65-F5344CB8AC3E}">
        <p14:creationId xmlns:p14="http://schemas.microsoft.com/office/powerpoint/2010/main" val="8936987"/>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1" name="Group 50">
            <a:extLst/>
          </p:cNvPr>
          <p:cNvGrpSpPr>
            <a:grpSpLocks noChangeAspect="1"/>
          </p:cNvGrpSpPr>
          <p:nvPr/>
        </p:nvGrpSpPr>
        <p:grpSpPr>
          <a:xfrm>
            <a:off x="798419" y="702717"/>
            <a:ext cx="7547162" cy="5151466"/>
            <a:chOff x="16723224" y="2595564"/>
            <a:chExt cx="6638788" cy="2578099"/>
          </a:xfrm>
          <a:solidFill>
            <a:schemeClr val="tx2">
              <a:lumMod val="40000"/>
              <a:lumOff val="60000"/>
            </a:schemeClr>
          </a:solidFill>
          <a:scene3d>
            <a:camera prst="orthographicFront">
              <a:rot lat="0" lon="0" rev="1200000"/>
            </a:camera>
            <a:lightRig rig="threePt" dir="t"/>
          </a:scene3d>
        </p:grpSpPr>
        <p:sp>
          <p:nvSpPr>
            <p:cNvPr id="52" name="Freeform 96">
              <a:extLst/>
            </p:cNvPr>
            <p:cNvSpPr>
              <a:spLocks noChangeArrowheads="1"/>
            </p:cNvSpPr>
            <p:nvPr/>
          </p:nvSpPr>
          <p:spPr bwMode="auto">
            <a:xfrm>
              <a:off x="21015544" y="2803525"/>
              <a:ext cx="595273" cy="660400"/>
            </a:xfrm>
            <a:custGeom>
              <a:avLst/>
              <a:gdLst>
                <a:gd name="T0" fmla="*/ 1573 w 1652"/>
                <a:gd name="T1" fmla="*/ 11 h 1835"/>
                <a:gd name="T2" fmla="*/ 1551 w 1652"/>
                <a:gd name="T3" fmla="*/ 89 h 1835"/>
                <a:gd name="T4" fmla="*/ 1546 w 1652"/>
                <a:gd name="T5" fmla="*/ 233 h 1835"/>
                <a:gd name="T6" fmla="*/ 1596 w 1652"/>
                <a:gd name="T7" fmla="*/ 244 h 1835"/>
                <a:gd name="T8" fmla="*/ 1651 w 1652"/>
                <a:gd name="T9" fmla="*/ 122 h 1835"/>
                <a:gd name="T10" fmla="*/ 1607 w 1652"/>
                <a:gd name="T11" fmla="*/ 11 h 1835"/>
                <a:gd name="T12" fmla="*/ 1141 w 1652"/>
                <a:gd name="T13" fmla="*/ 355 h 1835"/>
                <a:gd name="T14" fmla="*/ 1097 w 1652"/>
                <a:gd name="T15" fmla="*/ 383 h 1835"/>
                <a:gd name="T16" fmla="*/ 1147 w 1652"/>
                <a:gd name="T17" fmla="*/ 460 h 1835"/>
                <a:gd name="T18" fmla="*/ 1202 w 1652"/>
                <a:gd name="T19" fmla="*/ 516 h 1835"/>
                <a:gd name="T20" fmla="*/ 1186 w 1652"/>
                <a:gd name="T21" fmla="*/ 405 h 1835"/>
                <a:gd name="T22" fmla="*/ 1019 w 1652"/>
                <a:gd name="T23" fmla="*/ 754 h 1835"/>
                <a:gd name="T24" fmla="*/ 1014 w 1652"/>
                <a:gd name="T25" fmla="*/ 770 h 1835"/>
                <a:gd name="T26" fmla="*/ 1019 w 1652"/>
                <a:gd name="T27" fmla="*/ 793 h 1835"/>
                <a:gd name="T28" fmla="*/ 1030 w 1652"/>
                <a:gd name="T29" fmla="*/ 743 h 1835"/>
                <a:gd name="T30" fmla="*/ 0 w 1652"/>
                <a:gd name="T31" fmla="*/ 1541 h 1835"/>
                <a:gd name="T32" fmla="*/ 0 w 1652"/>
                <a:gd name="T33" fmla="*/ 1541 h 1835"/>
                <a:gd name="T34" fmla="*/ 171 w 1652"/>
                <a:gd name="T35" fmla="*/ 1713 h 1835"/>
                <a:gd name="T36" fmla="*/ 155 w 1652"/>
                <a:gd name="T37" fmla="*/ 1812 h 1835"/>
                <a:gd name="T38" fmla="*/ 210 w 1652"/>
                <a:gd name="T39" fmla="*/ 1801 h 1835"/>
                <a:gd name="T40" fmla="*/ 299 w 1652"/>
                <a:gd name="T41" fmla="*/ 1812 h 1835"/>
                <a:gd name="T42" fmla="*/ 460 w 1652"/>
                <a:gd name="T43" fmla="*/ 1790 h 1835"/>
                <a:gd name="T44" fmla="*/ 521 w 1652"/>
                <a:gd name="T45" fmla="*/ 1785 h 1835"/>
                <a:gd name="T46" fmla="*/ 726 w 1652"/>
                <a:gd name="T47" fmla="*/ 1563 h 1835"/>
                <a:gd name="T48" fmla="*/ 820 w 1652"/>
                <a:gd name="T49" fmla="*/ 1474 h 1835"/>
                <a:gd name="T50" fmla="*/ 897 w 1652"/>
                <a:gd name="T51" fmla="*/ 1347 h 1835"/>
                <a:gd name="T52" fmla="*/ 925 w 1652"/>
                <a:gd name="T53" fmla="*/ 1275 h 1835"/>
                <a:gd name="T54" fmla="*/ 892 w 1652"/>
                <a:gd name="T55" fmla="*/ 1230 h 1835"/>
                <a:gd name="T56" fmla="*/ 831 w 1652"/>
                <a:gd name="T57" fmla="*/ 1203 h 1835"/>
                <a:gd name="T58" fmla="*/ 753 w 1652"/>
                <a:gd name="T59" fmla="*/ 1291 h 1835"/>
                <a:gd name="T60" fmla="*/ 737 w 1652"/>
                <a:gd name="T61" fmla="*/ 1369 h 1835"/>
                <a:gd name="T62" fmla="*/ 620 w 1652"/>
                <a:gd name="T63" fmla="*/ 1441 h 1835"/>
                <a:gd name="T64" fmla="*/ 565 w 1652"/>
                <a:gd name="T65" fmla="*/ 1435 h 1835"/>
                <a:gd name="T66" fmla="*/ 476 w 1652"/>
                <a:gd name="T67" fmla="*/ 1541 h 1835"/>
                <a:gd name="T68" fmla="*/ 360 w 1652"/>
                <a:gd name="T69" fmla="*/ 1591 h 1835"/>
                <a:gd name="T70" fmla="*/ 238 w 1652"/>
                <a:gd name="T71" fmla="*/ 1568 h 1835"/>
                <a:gd name="T72" fmla="*/ 182 w 1652"/>
                <a:gd name="T73" fmla="*/ 1568 h 1835"/>
                <a:gd name="T74" fmla="*/ 94 w 1652"/>
                <a:gd name="T75" fmla="*/ 1552 h 1835"/>
                <a:gd name="T76" fmla="*/ 49 w 1652"/>
                <a:gd name="T77" fmla="*/ 1546 h 18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652" h="1835">
                  <a:moveTo>
                    <a:pt x="1573" y="11"/>
                  </a:moveTo>
                  <a:lnTo>
                    <a:pt x="1573" y="11"/>
                  </a:lnTo>
                  <a:cubicBezTo>
                    <a:pt x="1573" y="23"/>
                    <a:pt x="1573" y="28"/>
                    <a:pt x="1573" y="39"/>
                  </a:cubicBezTo>
                  <a:cubicBezTo>
                    <a:pt x="1573" y="61"/>
                    <a:pt x="1551" y="67"/>
                    <a:pt x="1551" y="89"/>
                  </a:cubicBezTo>
                  <a:cubicBezTo>
                    <a:pt x="1551" y="117"/>
                    <a:pt x="1585" y="122"/>
                    <a:pt x="1585" y="150"/>
                  </a:cubicBezTo>
                  <a:cubicBezTo>
                    <a:pt x="1585" y="183"/>
                    <a:pt x="1546" y="194"/>
                    <a:pt x="1546" y="233"/>
                  </a:cubicBezTo>
                  <a:cubicBezTo>
                    <a:pt x="1546" y="244"/>
                    <a:pt x="1568" y="244"/>
                    <a:pt x="1579" y="244"/>
                  </a:cubicBezTo>
                  <a:cubicBezTo>
                    <a:pt x="1596" y="244"/>
                    <a:pt x="1596" y="244"/>
                    <a:pt x="1596" y="244"/>
                  </a:cubicBezTo>
                  <a:cubicBezTo>
                    <a:pt x="1596" y="183"/>
                    <a:pt x="1596" y="183"/>
                    <a:pt x="1596" y="183"/>
                  </a:cubicBezTo>
                  <a:cubicBezTo>
                    <a:pt x="1623" y="166"/>
                    <a:pt x="1651" y="156"/>
                    <a:pt x="1651" y="122"/>
                  </a:cubicBezTo>
                  <a:cubicBezTo>
                    <a:pt x="1651" y="105"/>
                    <a:pt x="1629" y="100"/>
                    <a:pt x="1623" y="83"/>
                  </a:cubicBezTo>
                  <a:cubicBezTo>
                    <a:pt x="1618" y="56"/>
                    <a:pt x="1623" y="33"/>
                    <a:pt x="1607" y="11"/>
                  </a:cubicBezTo>
                  <a:cubicBezTo>
                    <a:pt x="1601" y="0"/>
                    <a:pt x="1585" y="11"/>
                    <a:pt x="1573" y="11"/>
                  </a:cubicBezTo>
                  <a:close/>
                  <a:moveTo>
                    <a:pt x="1141" y="355"/>
                  </a:moveTo>
                  <a:lnTo>
                    <a:pt x="1141" y="355"/>
                  </a:lnTo>
                  <a:cubicBezTo>
                    <a:pt x="1125" y="355"/>
                    <a:pt x="1097" y="361"/>
                    <a:pt x="1097" y="383"/>
                  </a:cubicBezTo>
                  <a:cubicBezTo>
                    <a:pt x="1097" y="394"/>
                    <a:pt x="1125" y="388"/>
                    <a:pt x="1130" y="399"/>
                  </a:cubicBezTo>
                  <a:cubicBezTo>
                    <a:pt x="1152" y="416"/>
                    <a:pt x="1147" y="438"/>
                    <a:pt x="1147" y="460"/>
                  </a:cubicBezTo>
                  <a:cubicBezTo>
                    <a:pt x="1147" y="477"/>
                    <a:pt x="1158" y="482"/>
                    <a:pt x="1169" y="488"/>
                  </a:cubicBezTo>
                  <a:cubicBezTo>
                    <a:pt x="1186" y="499"/>
                    <a:pt x="1186" y="516"/>
                    <a:pt x="1202" y="516"/>
                  </a:cubicBezTo>
                  <a:cubicBezTo>
                    <a:pt x="1219" y="516"/>
                    <a:pt x="1224" y="499"/>
                    <a:pt x="1224" y="482"/>
                  </a:cubicBezTo>
                  <a:cubicBezTo>
                    <a:pt x="1224" y="449"/>
                    <a:pt x="1191" y="438"/>
                    <a:pt x="1186" y="405"/>
                  </a:cubicBezTo>
                  <a:cubicBezTo>
                    <a:pt x="1180" y="377"/>
                    <a:pt x="1169" y="355"/>
                    <a:pt x="1141" y="355"/>
                  </a:cubicBezTo>
                  <a:close/>
                  <a:moveTo>
                    <a:pt x="1019" y="754"/>
                  </a:moveTo>
                  <a:lnTo>
                    <a:pt x="1019" y="754"/>
                  </a:lnTo>
                  <a:cubicBezTo>
                    <a:pt x="1019" y="759"/>
                    <a:pt x="1014" y="765"/>
                    <a:pt x="1014" y="770"/>
                  </a:cubicBezTo>
                  <a:cubicBezTo>
                    <a:pt x="1014" y="793"/>
                    <a:pt x="1014" y="793"/>
                    <a:pt x="1014" y="793"/>
                  </a:cubicBezTo>
                  <a:cubicBezTo>
                    <a:pt x="1019" y="793"/>
                    <a:pt x="1019" y="793"/>
                    <a:pt x="1019" y="793"/>
                  </a:cubicBezTo>
                  <a:cubicBezTo>
                    <a:pt x="1036" y="787"/>
                    <a:pt x="1047" y="776"/>
                    <a:pt x="1047" y="759"/>
                  </a:cubicBezTo>
                  <a:cubicBezTo>
                    <a:pt x="1047" y="748"/>
                    <a:pt x="1036" y="743"/>
                    <a:pt x="1030" y="743"/>
                  </a:cubicBezTo>
                  <a:cubicBezTo>
                    <a:pt x="1019" y="743"/>
                    <a:pt x="1025" y="748"/>
                    <a:pt x="1019" y="754"/>
                  </a:cubicBezTo>
                  <a:close/>
                  <a:moveTo>
                    <a:pt x="0" y="1541"/>
                  </a:moveTo>
                  <a:lnTo>
                    <a:pt x="0" y="1541"/>
                  </a:lnTo>
                  <a:lnTo>
                    <a:pt x="0" y="1541"/>
                  </a:lnTo>
                  <a:cubicBezTo>
                    <a:pt x="11" y="1580"/>
                    <a:pt x="49" y="1591"/>
                    <a:pt x="88" y="1607"/>
                  </a:cubicBezTo>
                  <a:cubicBezTo>
                    <a:pt x="133" y="1629"/>
                    <a:pt x="171" y="1657"/>
                    <a:pt x="171" y="1713"/>
                  </a:cubicBezTo>
                  <a:cubicBezTo>
                    <a:pt x="171" y="1746"/>
                    <a:pt x="155" y="1762"/>
                    <a:pt x="155" y="1796"/>
                  </a:cubicBezTo>
                  <a:cubicBezTo>
                    <a:pt x="155" y="1801"/>
                    <a:pt x="155" y="1807"/>
                    <a:pt x="155" y="1812"/>
                  </a:cubicBezTo>
                  <a:lnTo>
                    <a:pt x="155" y="1812"/>
                  </a:lnTo>
                  <a:cubicBezTo>
                    <a:pt x="177" y="1807"/>
                    <a:pt x="188" y="1801"/>
                    <a:pt x="210" y="1801"/>
                  </a:cubicBezTo>
                  <a:cubicBezTo>
                    <a:pt x="232" y="1801"/>
                    <a:pt x="232" y="1834"/>
                    <a:pt x="249" y="1834"/>
                  </a:cubicBezTo>
                  <a:cubicBezTo>
                    <a:pt x="271" y="1834"/>
                    <a:pt x="277" y="1812"/>
                    <a:pt x="299" y="1812"/>
                  </a:cubicBezTo>
                  <a:cubicBezTo>
                    <a:pt x="349" y="1812"/>
                    <a:pt x="349" y="1812"/>
                    <a:pt x="349" y="1812"/>
                  </a:cubicBezTo>
                  <a:cubicBezTo>
                    <a:pt x="393" y="1812"/>
                    <a:pt x="415" y="1790"/>
                    <a:pt x="460" y="1790"/>
                  </a:cubicBezTo>
                  <a:cubicBezTo>
                    <a:pt x="471" y="1790"/>
                    <a:pt x="476" y="1790"/>
                    <a:pt x="487" y="1790"/>
                  </a:cubicBezTo>
                  <a:cubicBezTo>
                    <a:pt x="504" y="1790"/>
                    <a:pt x="509" y="1785"/>
                    <a:pt x="521" y="1785"/>
                  </a:cubicBezTo>
                  <a:cubicBezTo>
                    <a:pt x="570" y="1768"/>
                    <a:pt x="604" y="1752"/>
                    <a:pt x="637" y="1707"/>
                  </a:cubicBezTo>
                  <a:cubicBezTo>
                    <a:pt x="676" y="1657"/>
                    <a:pt x="670" y="1596"/>
                    <a:pt x="726" y="1563"/>
                  </a:cubicBezTo>
                  <a:cubicBezTo>
                    <a:pt x="742" y="1557"/>
                    <a:pt x="748" y="1546"/>
                    <a:pt x="759" y="1535"/>
                  </a:cubicBezTo>
                  <a:cubicBezTo>
                    <a:pt x="787" y="1513"/>
                    <a:pt x="803" y="1502"/>
                    <a:pt x="820" y="1474"/>
                  </a:cubicBezTo>
                  <a:cubicBezTo>
                    <a:pt x="831" y="1458"/>
                    <a:pt x="836" y="1441"/>
                    <a:pt x="853" y="1430"/>
                  </a:cubicBezTo>
                  <a:cubicBezTo>
                    <a:pt x="875" y="1402"/>
                    <a:pt x="881" y="1380"/>
                    <a:pt x="897" y="1347"/>
                  </a:cubicBezTo>
                  <a:cubicBezTo>
                    <a:pt x="908" y="1319"/>
                    <a:pt x="942" y="1314"/>
                    <a:pt x="942" y="1286"/>
                  </a:cubicBezTo>
                  <a:cubicBezTo>
                    <a:pt x="942" y="1275"/>
                    <a:pt x="931" y="1280"/>
                    <a:pt x="925" y="1275"/>
                  </a:cubicBezTo>
                  <a:cubicBezTo>
                    <a:pt x="908" y="1264"/>
                    <a:pt x="908" y="1247"/>
                    <a:pt x="914" y="1230"/>
                  </a:cubicBezTo>
                  <a:cubicBezTo>
                    <a:pt x="903" y="1230"/>
                    <a:pt x="897" y="1230"/>
                    <a:pt x="892" y="1230"/>
                  </a:cubicBezTo>
                  <a:cubicBezTo>
                    <a:pt x="886" y="1230"/>
                    <a:pt x="881" y="1236"/>
                    <a:pt x="875" y="1236"/>
                  </a:cubicBezTo>
                  <a:cubicBezTo>
                    <a:pt x="853" y="1236"/>
                    <a:pt x="847" y="1214"/>
                    <a:pt x="831" y="1203"/>
                  </a:cubicBezTo>
                  <a:cubicBezTo>
                    <a:pt x="814" y="1225"/>
                    <a:pt x="798" y="1236"/>
                    <a:pt x="781" y="1253"/>
                  </a:cubicBezTo>
                  <a:cubicBezTo>
                    <a:pt x="764" y="1264"/>
                    <a:pt x="753" y="1275"/>
                    <a:pt x="753" y="1291"/>
                  </a:cubicBezTo>
                  <a:cubicBezTo>
                    <a:pt x="753" y="1308"/>
                    <a:pt x="759" y="1319"/>
                    <a:pt x="759" y="1336"/>
                  </a:cubicBezTo>
                  <a:cubicBezTo>
                    <a:pt x="759" y="1353"/>
                    <a:pt x="748" y="1358"/>
                    <a:pt x="737" y="1369"/>
                  </a:cubicBezTo>
                  <a:cubicBezTo>
                    <a:pt x="714" y="1380"/>
                    <a:pt x="709" y="1391"/>
                    <a:pt x="692" y="1408"/>
                  </a:cubicBezTo>
                  <a:cubicBezTo>
                    <a:pt x="665" y="1424"/>
                    <a:pt x="654" y="1441"/>
                    <a:pt x="620" y="1441"/>
                  </a:cubicBezTo>
                  <a:cubicBezTo>
                    <a:pt x="604" y="1441"/>
                    <a:pt x="598" y="1430"/>
                    <a:pt x="587" y="1430"/>
                  </a:cubicBezTo>
                  <a:cubicBezTo>
                    <a:pt x="576" y="1430"/>
                    <a:pt x="576" y="1430"/>
                    <a:pt x="565" y="1435"/>
                  </a:cubicBezTo>
                  <a:cubicBezTo>
                    <a:pt x="565" y="1458"/>
                    <a:pt x="548" y="1469"/>
                    <a:pt x="537" y="1491"/>
                  </a:cubicBezTo>
                  <a:cubicBezTo>
                    <a:pt x="521" y="1513"/>
                    <a:pt x="504" y="1530"/>
                    <a:pt x="476" y="1541"/>
                  </a:cubicBezTo>
                  <a:cubicBezTo>
                    <a:pt x="437" y="1546"/>
                    <a:pt x="421" y="1557"/>
                    <a:pt x="393" y="1574"/>
                  </a:cubicBezTo>
                  <a:cubicBezTo>
                    <a:pt x="382" y="1585"/>
                    <a:pt x="371" y="1591"/>
                    <a:pt x="360" y="1591"/>
                  </a:cubicBezTo>
                  <a:cubicBezTo>
                    <a:pt x="315" y="1591"/>
                    <a:pt x="293" y="1585"/>
                    <a:pt x="249" y="1574"/>
                  </a:cubicBezTo>
                  <a:cubicBezTo>
                    <a:pt x="243" y="1574"/>
                    <a:pt x="243" y="1568"/>
                    <a:pt x="238" y="1568"/>
                  </a:cubicBezTo>
                  <a:cubicBezTo>
                    <a:pt x="221" y="1568"/>
                    <a:pt x="216" y="1580"/>
                    <a:pt x="199" y="1580"/>
                  </a:cubicBezTo>
                  <a:cubicBezTo>
                    <a:pt x="194" y="1580"/>
                    <a:pt x="194" y="1568"/>
                    <a:pt x="182" y="1568"/>
                  </a:cubicBezTo>
                  <a:cubicBezTo>
                    <a:pt x="166" y="1557"/>
                    <a:pt x="155" y="1552"/>
                    <a:pt x="133" y="1552"/>
                  </a:cubicBezTo>
                  <a:cubicBezTo>
                    <a:pt x="94" y="1552"/>
                    <a:pt x="94" y="1552"/>
                    <a:pt x="94" y="1552"/>
                  </a:cubicBezTo>
                  <a:cubicBezTo>
                    <a:pt x="88" y="1541"/>
                    <a:pt x="88" y="1535"/>
                    <a:pt x="77" y="1535"/>
                  </a:cubicBezTo>
                  <a:cubicBezTo>
                    <a:pt x="66" y="1535"/>
                    <a:pt x="61" y="1546"/>
                    <a:pt x="49" y="1546"/>
                  </a:cubicBezTo>
                  <a:cubicBezTo>
                    <a:pt x="33" y="1546"/>
                    <a:pt x="16" y="1546"/>
                    <a:pt x="0" y="1541"/>
                  </a:cubicBezTo>
                  <a:close/>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53" name="Freeform 97">
              <a:extLst/>
            </p:cNvPr>
            <p:cNvSpPr>
              <a:spLocks noChangeArrowheads="1"/>
            </p:cNvSpPr>
            <p:nvPr/>
          </p:nvSpPr>
          <p:spPr bwMode="auto">
            <a:xfrm>
              <a:off x="22384176" y="3603626"/>
              <a:ext cx="977836" cy="1306513"/>
            </a:xfrm>
            <a:custGeom>
              <a:avLst/>
              <a:gdLst>
                <a:gd name="T0" fmla="*/ 88 w 2716"/>
                <a:gd name="T1" fmla="*/ 1069 h 3630"/>
                <a:gd name="T2" fmla="*/ 271 w 2716"/>
                <a:gd name="T3" fmla="*/ 1163 h 3630"/>
                <a:gd name="T4" fmla="*/ 460 w 2716"/>
                <a:gd name="T5" fmla="*/ 1069 h 3630"/>
                <a:gd name="T6" fmla="*/ 587 w 2716"/>
                <a:gd name="T7" fmla="*/ 897 h 3630"/>
                <a:gd name="T8" fmla="*/ 720 w 2716"/>
                <a:gd name="T9" fmla="*/ 699 h 3630"/>
                <a:gd name="T10" fmla="*/ 809 w 2716"/>
                <a:gd name="T11" fmla="*/ 671 h 3630"/>
                <a:gd name="T12" fmla="*/ 947 w 2716"/>
                <a:gd name="T13" fmla="*/ 654 h 3630"/>
                <a:gd name="T14" fmla="*/ 1091 w 2716"/>
                <a:gd name="T15" fmla="*/ 582 h 3630"/>
                <a:gd name="T16" fmla="*/ 1224 w 2716"/>
                <a:gd name="T17" fmla="*/ 410 h 3630"/>
                <a:gd name="T18" fmla="*/ 1535 w 2716"/>
                <a:gd name="T19" fmla="*/ 427 h 3630"/>
                <a:gd name="T20" fmla="*/ 1828 w 2716"/>
                <a:gd name="T21" fmla="*/ 555 h 3630"/>
                <a:gd name="T22" fmla="*/ 2222 w 2716"/>
                <a:gd name="T23" fmla="*/ 726 h 3630"/>
                <a:gd name="T24" fmla="*/ 2449 w 2716"/>
                <a:gd name="T25" fmla="*/ 760 h 3630"/>
                <a:gd name="T26" fmla="*/ 2627 w 2716"/>
                <a:gd name="T27" fmla="*/ 808 h 3630"/>
                <a:gd name="T28" fmla="*/ 2715 w 2716"/>
                <a:gd name="T29" fmla="*/ 2693 h 3630"/>
                <a:gd name="T30" fmla="*/ 2571 w 2716"/>
                <a:gd name="T31" fmla="*/ 3491 h 3630"/>
                <a:gd name="T32" fmla="*/ 2316 w 2716"/>
                <a:gd name="T33" fmla="*/ 3247 h 3630"/>
                <a:gd name="T34" fmla="*/ 2094 w 2716"/>
                <a:gd name="T35" fmla="*/ 3191 h 3630"/>
                <a:gd name="T36" fmla="*/ 1928 w 2716"/>
                <a:gd name="T37" fmla="*/ 3180 h 3630"/>
                <a:gd name="T38" fmla="*/ 1696 w 2716"/>
                <a:gd name="T39" fmla="*/ 3236 h 3630"/>
                <a:gd name="T40" fmla="*/ 1474 w 2716"/>
                <a:gd name="T41" fmla="*/ 3286 h 3630"/>
                <a:gd name="T42" fmla="*/ 1302 w 2716"/>
                <a:gd name="T43" fmla="*/ 3308 h 3630"/>
                <a:gd name="T44" fmla="*/ 1363 w 2716"/>
                <a:gd name="T45" fmla="*/ 3125 h 3630"/>
                <a:gd name="T46" fmla="*/ 1529 w 2716"/>
                <a:gd name="T47" fmla="*/ 2903 h 3630"/>
                <a:gd name="T48" fmla="*/ 1862 w 2716"/>
                <a:gd name="T49" fmla="*/ 2942 h 3630"/>
                <a:gd name="T50" fmla="*/ 1745 w 2716"/>
                <a:gd name="T51" fmla="*/ 2809 h 3630"/>
                <a:gd name="T52" fmla="*/ 1917 w 2716"/>
                <a:gd name="T53" fmla="*/ 2787 h 3630"/>
                <a:gd name="T54" fmla="*/ 1707 w 2716"/>
                <a:gd name="T55" fmla="*/ 2704 h 3630"/>
                <a:gd name="T56" fmla="*/ 1795 w 2716"/>
                <a:gd name="T57" fmla="*/ 2637 h 3630"/>
                <a:gd name="T58" fmla="*/ 1718 w 2716"/>
                <a:gd name="T59" fmla="*/ 2543 h 3630"/>
                <a:gd name="T60" fmla="*/ 1585 w 2716"/>
                <a:gd name="T61" fmla="*/ 2316 h 3630"/>
                <a:gd name="T62" fmla="*/ 1524 w 2716"/>
                <a:gd name="T63" fmla="*/ 2199 h 3630"/>
                <a:gd name="T64" fmla="*/ 1468 w 2716"/>
                <a:gd name="T65" fmla="*/ 2144 h 3630"/>
                <a:gd name="T66" fmla="*/ 1441 w 2716"/>
                <a:gd name="T67" fmla="*/ 2055 h 3630"/>
                <a:gd name="T68" fmla="*/ 1319 w 2716"/>
                <a:gd name="T69" fmla="*/ 1972 h 3630"/>
                <a:gd name="T70" fmla="*/ 1208 w 2716"/>
                <a:gd name="T71" fmla="*/ 1900 h 3630"/>
                <a:gd name="T72" fmla="*/ 1097 w 2716"/>
                <a:gd name="T73" fmla="*/ 1850 h 3630"/>
                <a:gd name="T74" fmla="*/ 892 w 2716"/>
                <a:gd name="T75" fmla="*/ 1800 h 3630"/>
                <a:gd name="T76" fmla="*/ 659 w 2716"/>
                <a:gd name="T77" fmla="*/ 1712 h 3630"/>
                <a:gd name="T78" fmla="*/ 449 w 2716"/>
                <a:gd name="T79" fmla="*/ 1640 h 3630"/>
                <a:gd name="T80" fmla="*/ 199 w 2716"/>
                <a:gd name="T81" fmla="*/ 1601 h 3630"/>
                <a:gd name="T82" fmla="*/ 0 w 2716"/>
                <a:gd name="T83" fmla="*/ 1468 h 3630"/>
                <a:gd name="T84" fmla="*/ 72 w 2716"/>
                <a:gd name="T85" fmla="*/ 1313 h 3630"/>
                <a:gd name="T86" fmla="*/ 1756 w 2716"/>
                <a:gd name="T87" fmla="*/ 3202 h 3630"/>
                <a:gd name="T88" fmla="*/ 1812 w 2716"/>
                <a:gd name="T89" fmla="*/ 3275 h 3630"/>
                <a:gd name="T90" fmla="*/ 1707 w 2716"/>
                <a:gd name="T91" fmla="*/ 2626 h 3630"/>
                <a:gd name="T92" fmla="*/ 343 w 2716"/>
                <a:gd name="T93" fmla="*/ 45 h 3630"/>
                <a:gd name="T94" fmla="*/ 460 w 2716"/>
                <a:gd name="T95" fmla="*/ 83 h 3630"/>
                <a:gd name="T96" fmla="*/ 726 w 2716"/>
                <a:gd name="T97" fmla="*/ 172 h 3630"/>
                <a:gd name="T98" fmla="*/ 515 w 2716"/>
                <a:gd name="T99" fmla="*/ 28 h 3630"/>
                <a:gd name="T100" fmla="*/ 332 w 2716"/>
                <a:gd name="T101" fmla="*/ 410 h 3630"/>
                <a:gd name="T102" fmla="*/ 554 w 2716"/>
                <a:gd name="T103" fmla="*/ 477 h 3630"/>
                <a:gd name="T104" fmla="*/ 825 w 2716"/>
                <a:gd name="T105" fmla="*/ 521 h 3630"/>
                <a:gd name="T106" fmla="*/ 726 w 2716"/>
                <a:gd name="T107" fmla="*/ 449 h 3630"/>
                <a:gd name="T108" fmla="*/ 332 w 2716"/>
                <a:gd name="T109" fmla="*/ 410 h 36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16" h="3630">
                  <a:moveTo>
                    <a:pt x="44" y="997"/>
                  </a:moveTo>
                  <a:lnTo>
                    <a:pt x="44" y="997"/>
                  </a:lnTo>
                  <a:cubicBezTo>
                    <a:pt x="61" y="997"/>
                    <a:pt x="61" y="969"/>
                    <a:pt x="83" y="969"/>
                  </a:cubicBezTo>
                  <a:cubicBezTo>
                    <a:pt x="88" y="969"/>
                    <a:pt x="94" y="980"/>
                    <a:pt x="94" y="986"/>
                  </a:cubicBezTo>
                  <a:cubicBezTo>
                    <a:pt x="94" y="1014"/>
                    <a:pt x="77" y="1025"/>
                    <a:pt x="77" y="1047"/>
                  </a:cubicBezTo>
                  <a:cubicBezTo>
                    <a:pt x="77" y="1058"/>
                    <a:pt x="88" y="1058"/>
                    <a:pt x="88" y="1069"/>
                  </a:cubicBezTo>
                  <a:cubicBezTo>
                    <a:pt x="94" y="1074"/>
                    <a:pt x="94" y="1080"/>
                    <a:pt x="100" y="1086"/>
                  </a:cubicBezTo>
                  <a:cubicBezTo>
                    <a:pt x="100" y="1097"/>
                    <a:pt x="105" y="1113"/>
                    <a:pt x="122" y="1113"/>
                  </a:cubicBezTo>
                  <a:cubicBezTo>
                    <a:pt x="127" y="1108"/>
                    <a:pt x="127" y="1108"/>
                    <a:pt x="127" y="1108"/>
                  </a:cubicBezTo>
                  <a:cubicBezTo>
                    <a:pt x="138" y="1119"/>
                    <a:pt x="138" y="1130"/>
                    <a:pt x="149" y="1141"/>
                  </a:cubicBezTo>
                  <a:cubicBezTo>
                    <a:pt x="166" y="1152"/>
                    <a:pt x="183" y="1152"/>
                    <a:pt x="205" y="1152"/>
                  </a:cubicBezTo>
                  <a:cubicBezTo>
                    <a:pt x="227" y="1158"/>
                    <a:pt x="244" y="1163"/>
                    <a:pt x="271" y="1163"/>
                  </a:cubicBezTo>
                  <a:cubicBezTo>
                    <a:pt x="288" y="1163"/>
                    <a:pt x="288" y="1163"/>
                    <a:pt x="288" y="1163"/>
                  </a:cubicBezTo>
                  <a:cubicBezTo>
                    <a:pt x="305" y="1163"/>
                    <a:pt x="310" y="1169"/>
                    <a:pt x="321" y="1169"/>
                  </a:cubicBezTo>
                  <a:cubicBezTo>
                    <a:pt x="343" y="1169"/>
                    <a:pt x="360" y="1163"/>
                    <a:pt x="371" y="1146"/>
                  </a:cubicBezTo>
                  <a:cubicBezTo>
                    <a:pt x="382" y="1130"/>
                    <a:pt x="399" y="1130"/>
                    <a:pt x="404" y="1108"/>
                  </a:cubicBezTo>
                  <a:cubicBezTo>
                    <a:pt x="410" y="1091"/>
                    <a:pt x="415" y="1080"/>
                    <a:pt x="438" y="1074"/>
                  </a:cubicBezTo>
                  <a:cubicBezTo>
                    <a:pt x="443" y="1074"/>
                    <a:pt x="449" y="1074"/>
                    <a:pt x="460" y="1069"/>
                  </a:cubicBezTo>
                  <a:cubicBezTo>
                    <a:pt x="465" y="1069"/>
                    <a:pt x="476" y="1069"/>
                    <a:pt x="476" y="1058"/>
                  </a:cubicBezTo>
                  <a:cubicBezTo>
                    <a:pt x="476" y="1047"/>
                    <a:pt x="471" y="1041"/>
                    <a:pt x="476" y="1030"/>
                  </a:cubicBezTo>
                  <a:cubicBezTo>
                    <a:pt x="510" y="1030"/>
                    <a:pt x="521" y="1002"/>
                    <a:pt x="548" y="980"/>
                  </a:cubicBezTo>
                  <a:cubicBezTo>
                    <a:pt x="548" y="969"/>
                    <a:pt x="554" y="958"/>
                    <a:pt x="559" y="947"/>
                  </a:cubicBezTo>
                  <a:cubicBezTo>
                    <a:pt x="565" y="936"/>
                    <a:pt x="559" y="925"/>
                    <a:pt x="565" y="908"/>
                  </a:cubicBezTo>
                  <a:cubicBezTo>
                    <a:pt x="571" y="903"/>
                    <a:pt x="582" y="908"/>
                    <a:pt x="587" y="897"/>
                  </a:cubicBezTo>
                  <a:cubicBezTo>
                    <a:pt x="593" y="892"/>
                    <a:pt x="587" y="886"/>
                    <a:pt x="593" y="881"/>
                  </a:cubicBezTo>
                  <a:cubicBezTo>
                    <a:pt x="598" y="875"/>
                    <a:pt x="609" y="875"/>
                    <a:pt x="615" y="869"/>
                  </a:cubicBezTo>
                  <a:cubicBezTo>
                    <a:pt x="643" y="858"/>
                    <a:pt x="654" y="853"/>
                    <a:pt x="676" y="836"/>
                  </a:cubicBezTo>
                  <a:cubicBezTo>
                    <a:pt x="692" y="820"/>
                    <a:pt x="692" y="803"/>
                    <a:pt x="698" y="782"/>
                  </a:cubicBezTo>
                  <a:cubicBezTo>
                    <a:pt x="704" y="760"/>
                    <a:pt x="720" y="749"/>
                    <a:pt x="720" y="721"/>
                  </a:cubicBezTo>
                  <a:cubicBezTo>
                    <a:pt x="720" y="699"/>
                    <a:pt x="720" y="699"/>
                    <a:pt x="720" y="699"/>
                  </a:cubicBezTo>
                  <a:cubicBezTo>
                    <a:pt x="720" y="693"/>
                    <a:pt x="726" y="688"/>
                    <a:pt x="731" y="682"/>
                  </a:cubicBezTo>
                  <a:cubicBezTo>
                    <a:pt x="737" y="682"/>
                    <a:pt x="742" y="688"/>
                    <a:pt x="748" y="682"/>
                  </a:cubicBezTo>
                  <a:cubicBezTo>
                    <a:pt x="753" y="682"/>
                    <a:pt x="753" y="676"/>
                    <a:pt x="759" y="676"/>
                  </a:cubicBezTo>
                  <a:cubicBezTo>
                    <a:pt x="770" y="671"/>
                    <a:pt x="776" y="671"/>
                    <a:pt x="787" y="665"/>
                  </a:cubicBezTo>
                  <a:cubicBezTo>
                    <a:pt x="792" y="660"/>
                    <a:pt x="798" y="654"/>
                    <a:pt x="803" y="654"/>
                  </a:cubicBezTo>
                  <a:cubicBezTo>
                    <a:pt x="809" y="654"/>
                    <a:pt x="803" y="665"/>
                    <a:pt x="809" y="671"/>
                  </a:cubicBezTo>
                  <a:cubicBezTo>
                    <a:pt x="814" y="676"/>
                    <a:pt x="820" y="676"/>
                    <a:pt x="825" y="676"/>
                  </a:cubicBezTo>
                  <a:cubicBezTo>
                    <a:pt x="842" y="676"/>
                    <a:pt x="848" y="682"/>
                    <a:pt x="864" y="682"/>
                  </a:cubicBezTo>
                  <a:cubicBezTo>
                    <a:pt x="886" y="682"/>
                    <a:pt x="886" y="682"/>
                    <a:pt x="886" y="682"/>
                  </a:cubicBezTo>
                  <a:cubicBezTo>
                    <a:pt x="892" y="682"/>
                    <a:pt x="892" y="676"/>
                    <a:pt x="898" y="676"/>
                  </a:cubicBezTo>
                  <a:cubicBezTo>
                    <a:pt x="914" y="671"/>
                    <a:pt x="920" y="676"/>
                    <a:pt x="936" y="665"/>
                  </a:cubicBezTo>
                  <a:cubicBezTo>
                    <a:pt x="942" y="665"/>
                    <a:pt x="942" y="660"/>
                    <a:pt x="947" y="654"/>
                  </a:cubicBezTo>
                  <a:cubicBezTo>
                    <a:pt x="958" y="649"/>
                    <a:pt x="964" y="654"/>
                    <a:pt x="970" y="649"/>
                  </a:cubicBezTo>
                  <a:cubicBezTo>
                    <a:pt x="981" y="643"/>
                    <a:pt x="986" y="638"/>
                    <a:pt x="997" y="632"/>
                  </a:cubicBezTo>
                  <a:cubicBezTo>
                    <a:pt x="1019" y="632"/>
                    <a:pt x="1031" y="632"/>
                    <a:pt x="1053" y="627"/>
                  </a:cubicBezTo>
                  <a:cubicBezTo>
                    <a:pt x="1064" y="627"/>
                    <a:pt x="1064" y="627"/>
                    <a:pt x="1075" y="627"/>
                  </a:cubicBezTo>
                  <a:cubicBezTo>
                    <a:pt x="1086" y="621"/>
                    <a:pt x="1103" y="627"/>
                    <a:pt x="1103" y="615"/>
                  </a:cubicBezTo>
                  <a:cubicBezTo>
                    <a:pt x="1103" y="599"/>
                    <a:pt x="1091" y="593"/>
                    <a:pt x="1091" y="582"/>
                  </a:cubicBezTo>
                  <a:cubicBezTo>
                    <a:pt x="1091" y="566"/>
                    <a:pt x="1091" y="566"/>
                    <a:pt x="1091" y="566"/>
                  </a:cubicBezTo>
                  <a:cubicBezTo>
                    <a:pt x="1091" y="560"/>
                    <a:pt x="1097" y="555"/>
                    <a:pt x="1097" y="549"/>
                  </a:cubicBezTo>
                  <a:cubicBezTo>
                    <a:pt x="1097" y="527"/>
                    <a:pt x="1080" y="510"/>
                    <a:pt x="1080" y="488"/>
                  </a:cubicBezTo>
                  <a:cubicBezTo>
                    <a:pt x="1080" y="466"/>
                    <a:pt x="1136" y="471"/>
                    <a:pt x="1158" y="455"/>
                  </a:cubicBezTo>
                  <a:cubicBezTo>
                    <a:pt x="1169" y="444"/>
                    <a:pt x="1180" y="444"/>
                    <a:pt x="1191" y="433"/>
                  </a:cubicBezTo>
                  <a:cubicBezTo>
                    <a:pt x="1202" y="422"/>
                    <a:pt x="1213" y="416"/>
                    <a:pt x="1224" y="410"/>
                  </a:cubicBezTo>
                  <a:cubicBezTo>
                    <a:pt x="1247" y="399"/>
                    <a:pt x="1258" y="388"/>
                    <a:pt x="1285" y="383"/>
                  </a:cubicBezTo>
                  <a:cubicBezTo>
                    <a:pt x="1313" y="372"/>
                    <a:pt x="1324" y="355"/>
                    <a:pt x="1352" y="355"/>
                  </a:cubicBezTo>
                  <a:cubicBezTo>
                    <a:pt x="1380" y="355"/>
                    <a:pt x="1396" y="366"/>
                    <a:pt x="1413" y="383"/>
                  </a:cubicBezTo>
                  <a:cubicBezTo>
                    <a:pt x="1424" y="394"/>
                    <a:pt x="1430" y="399"/>
                    <a:pt x="1446" y="405"/>
                  </a:cubicBezTo>
                  <a:cubicBezTo>
                    <a:pt x="1457" y="405"/>
                    <a:pt x="1463" y="410"/>
                    <a:pt x="1468" y="416"/>
                  </a:cubicBezTo>
                  <a:cubicBezTo>
                    <a:pt x="1496" y="422"/>
                    <a:pt x="1513" y="422"/>
                    <a:pt x="1535" y="427"/>
                  </a:cubicBezTo>
                  <a:cubicBezTo>
                    <a:pt x="1551" y="433"/>
                    <a:pt x="1557" y="449"/>
                    <a:pt x="1579" y="455"/>
                  </a:cubicBezTo>
                  <a:cubicBezTo>
                    <a:pt x="1601" y="460"/>
                    <a:pt x="1612" y="460"/>
                    <a:pt x="1635" y="466"/>
                  </a:cubicBezTo>
                  <a:cubicBezTo>
                    <a:pt x="1646" y="471"/>
                    <a:pt x="1657" y="471"/>
                    <a:pt x="1668" y="471"/>
                  </a:cubicBezTo>
                  <a:cubicBezTo>
                    <a:pt x="1701" y="477"/>
                    <a:pt x="1712" y="483"/>
                    <a:pt x="1745" y="499"/>
                  </a:cubicBezTo>
                  <a:cubicBezTo>
                    <a:pt x="1762" y="505"/>
                    <a:pt x="1762" y="521"/>
                    <a:pt x="1779" y="538"/>
                  </a:cubicBezTo>
                  <a:cubicBezTo>
                    <a:pt x="1795" y="549"/>
                    <a:pt x="1806" y="549"/>
                    <a:pt x="1828" y="555"/>
                  </a:cubicBezTo>
                  <a:cubicBezTo>
                    <a:pt x="1862" y="566"/>
                    <a:pt x="1884" y="571"/>
                    <a:pt x="1917" y="593"/>
                  </a:cubicBezTo>
                  <a:cubicBezTo>
                    <a:pt x="1928" y="599"/>
                    <a:pt x="1934" y="599"/>
                    <a:pt x="1945" y="604"/>
                  </a:cubicBezTo>
                  <a:cubicBezTo>
                    <a:pt x="1956" y="615"/>
                    <a:pt x="1967" y="615"/>
                    <a:pt x="1978" y="621"/>
                  </a:cubicBezTo>
                  <a:cubicBezTo>
                    <a:pt x="2000" y="632"/>
                    <a:pt x="2011" y="643"/>
                    <a:pt x="2028" y="649"/>
                  </a:cubicBezTo>
                  <a:cubicBezTo>
                    <a:pt x="2072" y="665"/>
                    <a:pt x="2100" y="660"/>
                    <a:pt x="2139" y="682"/>
                  </a:cubicBezTo>
                  <a:cubicBezTo>
                    <a:pt x="2172" y="704"/>
                    <a:pt x="2189" y="726"/>
                    <a:pt x="2222" y="726"/>
                  </a:cubicBezTo>
                  <a:cubicBezTo>
                    <a:pt x="2233" y="726"/>
                    <a:pt x="2239" y="726"/>
                    <a:pt x="2250" y="721"/>
                  </a:cubicBezTo>
                  <a:cubicBezTo>
                    <a:pt x="2288" y="699"/>
                    <a:pt x="2272" y="693"/>
                    <a:pt x="2327" y="715"/>
                  </a:cubicBezTo>
                  <a:cubicBezTo>
                    <a:pt x="2344" y="721"/>
                    <a:pt x="2349" y="732"/>
                    <a:pt x="2361" y="737"/>
                  </a:cubicBezTo>
                  <a:cubicBezTo>
                    <a:pt x="2377" y="749"/>
                    <a:pt x="2394" y="749"/>
                    <a:pt x="2416" y="760"/>
                  </a:cubicBezTo>
                  <a:cubicBezTo>
                    <a:pt x="2427" y="765"/>
                    <a:pt x="2433" y="771"/>
                    <a:pt x="2444" y="771"/>
                  </a:cubicBezTo>
                  <a:cubicBezTo>
                    <a:pt x="2449" y="771"/>
                    <a:pt x="2444" y="765"/>
                    <a:pt x="2449" y="760"/>
                  </a:cubicBezTo>
                  <a:cubicBezTo>
                    <a:pt x="2449" y="737"/>
                    <a:pt x="2455" y="749"/>
                    <a:pt x="2471" y="754"/>
                  </a:cubicBezTo>
                  <a:cubicBezTo>
                    <a:pt x="2488" y="754"/>
                    <a:pt x="2494" y="754"/>
                    <a:pt x="2505" y="760"/>
                  </a:cubicBezTo>
                  <a:cubicBezTo>
                    <a:pt x="2516" y="760"/>
                    <a:pt x="2521" y="771"/>
                    <a:pt x="2527" y="771"/>
                  </a:cubicBezTo>
                  <a:cubicBezTo>
                    <a:pt x="2560" y="771"/>
                    <a:pt x="2560" y="771"/>
                    <a:pt x="2560" y="771"/>
                  </a:cubicBezTo>
                  <a:cubicBezTo>
                    <a:pt x="2577" y="771"/>
                    <a:pt x="2588" y="782"/>
                    <a:pt x="2599" y="792"/>
                  </a:cubicBezTo>
                  <a:cubicBezTo>
                    <a:pt x="2610" y="803"/>
                    <a:pt x="2615" y="803"/>
                    <a:pt x="2627" y="808"/>
                  </a:cubicBezTo>
                  <a:cubicBezTo>
                    <a:pt x="2649" y="825"/>
                    <a:pt x="2665" y="831"/>
                    <a:pt x="2693" y="831"/>
                  </a:cubicBezTo>
                  <a:cubicBezTo>
                    <a:pt x="2699" y="831"/>
                    <a:pt x="2704" y="831"/>
                    <a:pt x="2704" y="831"/>
                  </a:cubicBezTo>
                  <a:lnTo>
                    <a:pt x="2704" y="831"/>
                  </a:lnTo>
                  <a:cubicBezTo>
                    <a:pt x="2710" y="2438"/>
                    <a:pt x="2710" y="2438"/>
                    <a:pt x="2710" y="2438"/>
                  </a:cubicBezTo>
                  <a:cubicBezTo>
                    <a:pt x="2682" y="2493"/>
                    <a:pt x="2632" y="2515"/>
                    <a:pt x="2632" y="2576"/>
                  </a:cubicBezTo>
                  <a:cubicBezTo>
                    <a:pt x="2632" y="2632"/>
                    <a:pt x="2699" y="2637"/>
                    <a:pt x="2715" y="2693"/>
                  </a:cubicBezTo>
                  <a:cubicBezTo>
                    <a:pt x="2715" y="3629"/>
                    <a:pt x="2715" y="3629"/>
                    <a:pt x="2715" y="3629"/>
                  </a:cubicBezTo>
                  <a:lnTo>
                    <a:pt x="2715" y="3629"/>
                  </a:lnTo>
                  <a:cubicBezTo>
                    <a:pt x="2704" y="3618"/>
                    <a:pt x="2704" y="3596"/>
                    <a:pt x="2687" y="3590"/>
                  </a:cubicBezTo>
                  <a:cubicBezTo>
                    <a:pt x="2665" y="3585"/>
                    <a:pt x="2649" y="3585"/>
                    <a:pt x="2638" y="3563"/>
                  </a:cubicBezTo>
                  <a:cubicBezTo>
                    <a:pt x="2627" y="3546"/>
                    <a:pt x="2621" y="3541"/>
                    <a:pt x="2610" y="3529"/>
                  </a:cubicBezTo>
                  <a:cubicBezTo>
                    <a:pt x="2599" y="3513"/>
                    <a:pt x="2588" y="3502"/>
                    <a:pt x="2571" y="3491"/>
                  </a:cubicBezTo>
                  <a:cubicBezTo>
                    <a:pt x="2560" y="3485"/>
                    <a:pt x="2560" y="3474"/>
                    <a:pt x="2554" y="3463"/>
                  </a:cubicBezTo>
                  <a:cubicBezTo>
                    <a:pt x="2532" y="3430"/>
                    <a:pt x="2521" y="3413"/>
                    <a:pt x="2488" y="3385"/>
                  </a:cubicBezTo>
                  <a:cubicBezTo>
                    <a:pt x="2471" y="3363"/>
                    <a:pt x="2466" y="3352"/>
                    <a:pt x="2444" y="3341"/>
                  </a:cubicBezTo>
                  <a:cubicBezTo>
                    <a:pt x="2433" y="3335"/>
                    <a:pt x="2421" y="3330"/>
                    <a:pt x="2410" y="3324"/>
                  </a:cubicBezTo>
                  <a:cubicBezTo>
                    <a:pt x="2388" y="3313"/>
                    <a:pt x="2383" y="3297"/>
                    <a:pt x="2361" y="3286"/>
                  </a:cubicBezTo>
                  <a:cubicBezTo>
                    <a:pt x="2344" y="3263"/>
                    <a:pt x="2333" y="3263"/>
                    <a:pt x="2316" y="3247"/>
                  </a:cubicBezTo>
                  <a:cubicBezTo>
                    <a:pt x="2300" y="3241"/>
                    <a:pt x="2300" y="3230"/>
                    <a:pt x="2283" y="3219"/>
                  </a:cubicBezTo>
                  <a:cubicBezTo>
                    <a:pt x="2277" y="3214"/>
                    <a:pt x="2272" y="3214"/>
                    <a:pt x="2272" y="3202"/>
                  </a:cubicBezTo>
                  <a:cubicBezTo>
                    <a:pt x="2272" y="3175"/>
                    <a:pt x="2327" y="3147"/>
                    <a:pt x="2272" y="3175"/>
                  </a:cubicBezTo>
                  <a:cubicBezTo>
                    <a:pt x="2255" y="3180"/>
                    <a:pt x="2244" y="3175"/>
                    <a:pt x="2228" y="3175"/>
                  </a:cubicBezTo>
                  <a:cubicBezTo>
                    <a:pt x="2205" y="3175"/>
                    <a:pt x="2189" y="3175"/>
                    <a:pt x="2161" y="3175"/>
                  </a:cubicBezTo>
                  <a:cubicBezTo>
                    <a:pt x="2133" y="3175"/>
                    <a:pt x="2122" y="3186"/>
                    <a:pt x="2094" y="3191"/>
                  </a:cubicBezTo>
                  <a:cubicBezTo>
                    <a:pt x="2083" y="3191"/>
                    <a:pt x="2072" y="3197"/>
                    <a:pt x="2061" y="3202"/>
                  </a:cubicBezTo>
                  <a:cubicBezTo>
                    <a:pt x="2045" y="3208"/>
                    <a:pt x="2039" y="3219"/>
                    <a:pt x="2022" y="3219"/>
                  </a:cubicBezTo>
                  <a:cubicBezTo>
                    <a:pt x="2006" y="3219"/>
                    <a:pt x="2006" y="3219"/>
                    <a:pt x="2006" y="3219"/>
                  </a:cubicBezTo>
                  <a:cubicBezTo>
                    <a:pt x="1978" y="3219"/>
                    <a:pt x="1962" y="3186"/>
                    <a:pt x="1962" y="3158"/>
                  </a:cubicBezTo>
                  <a:cubicBezTo>
                    <a:pt x="1962" y="3142"/>
                    <a:pt x="1962" y="3142"/>
                    <a:pt x="1962" y="3142"/>
                  </a:cubicBezTo>
                  <a:cubicBezTo>
                    <a:pt x="1967" y="3092"/>
                    <a:pt x="1945" y="3164"/>
                    <a:pt x="1928" y="3180"/>
                  </a:cubicBezTo>
                  <a:cubicBezTo>
                    <a:pt x="1923" y="3180"/>
                    <a:pt x="1917" y="3180"/>
                    <a:pt x="1906" y="3186"/>
                  </a:cubicBezTo>
                  <a:cubicBezTo>
                    <a:pt x="1895" y="3191"/>
                    <a:pt x="1884" y="3197"/>
                    <a:pt x="1873" y="3202"/>
                  </a:cubicBezTo>
                  <a:cubicBezTo>
                    <a:pt x="1840" y="3230"/>
                    <a:pt x="1845" y="3275"/>
                    <a:pt x="1817" y="3225"/>
                  </a:cubicBezTo>
                  <a:cubicBezTo>
                    <a:pt x="1817" y="3219"/>
                    <a:pt x="1817" y="3214"/>
                    <a:pt x="1812" y="3208"/>
                  </a:cubicBezTo>
                  <a:cubicBezTo>
                    <a:pt x="1806" y="3202"/>
                    <a:pt x="1795" y="3202"/>
                    <a:pt x="1795" y="3191"/>
                  </a:cubicBezTo>
                  <a:cubicBezTo>
                    <a:pt x="1795" y="3119"/>
                    <a:pt x="1762" y="3175"/>
                    <a:pt x="1696" y="3236"/>
                  </a:cubicBezTo>
                  <a:cubicBezTo>
                    <a:pt x="1679" y="3247"/>
                    <a:pt x="1668" y="3252"/>
                    <a:pt x="1651" y="3263"/>
                  </a:cubicBezTo>
                  <a:cubicBezTo>
                    <a:pt x="1623" y="3286"/>
                    <a:pt x="1607" y="3302"/>
                    <a:pt x="1568" y="3302"/>
                  </a:cubicBezTo>
                  <a:cubicBezTo>
                    <a:pt x="1557" y="3302"/>
                    <a:pt x="1551" y="3302"/>
                    <a:pt x="1546" y="3302"/>
                  </a:cubicBezTo>
                  <a:cubicBezTo>
                    <a:pt x="1535" y="3297"/>
                    <a:pt x="1529" y="3286"/>
                    <a:pt x="1518" y="3286"/>
                  </a:cubicBezTo>
                  <a:cubicBezTo>
                    <a:pt x="1490" y="3286"/>
                    <a:pt x="1490" y="3286"/>
                    <a:pt x="1490" y="3286"/>
                  </a:cubicBezTo>
                  <a:cubicBezTo>
                    <a:pt x="1485" y="3286"/>
                    <a:pt x="1479" y="3286"/>
                    <a:pt x="1474" y="3286"/>
                  </a:cubicBezTo>
                  <a:cubicBezTo>
                    <a:pt x="1452" y="3286"/>
                    <a:pt x="1452" y="3286"/>
                    <a:pt x="1452" y="3286"/>
                  </a:cubicBezTo>
                  <a:cubicBezTo>
                    <a:pt x="1435" y="3286"/>
                    <a:pt x="1430" y="3291"/>
                    <a:pt x="1418" y="3291"/>
                  </a:cubicBezTo>
                  <a:cubicBezTo>
                    <a:pt x="1396" y="3291"/>
                    <a:pt x="1396" y="3291"/>
                    <a:pt x="1396" y="3291"/>
                  </a:cubicBezTo>
                  <a:cubicBezTo>
                    <a:pt x="1385" y="3291"/>
                    <a:pt x="1380" y="3286"/>
                    <a:pt x="1369" y="3286"/>
                  </a:cubicBezTo>
                  <a:cubicBezTo>
                    <a:pt x="1352" y="3286"/>
                    <a:pt x="1335" y="3286"/>
                    <a:pt x="1324" y="3297"/>
                  </a:cubicBezTo>
                  <a:cubicBezTo>
                    <a:pt x="1313" y="3297"/>
                    <a:pt x="1308" y="3302"/>
                    <a:pt x="1302" y="3308"/>
                  </a:cubicBezTo>
                  <a:cubicBezTo>
                    <a:pt x="1297" y="3308"/>
                    <a:pt x="1297" y="3313"/>
                    <a:pt x="1291" y="3313"/>
                  </a:cubicBezTo>
                  <a:cubicBezTo>
                    <a:pt x="1285" y="3313"/>
                    <a:pt x="1280" y="3308"/>
                    <a:pt x="1280" y="3302"/>
                  </a:cubicBezTo>
                  <a:cubicBezTo>
                    <a:pt x="1280" y="3280"/>
                    <a:pt x="1285" y="3269"/>
                    <a:pt x="1291" y="3247"/>
                  </a:cubicBezTo>
                  <a:cubicBezTo>
                    <a:pt x="1297" y="3230"/>
                    <a:pt x="1297" y="3225"/>
                    <a:pt x="1302" y="3208"/>
                  </a:cubicBezTo>
                  <a:cubicBezTo>
                    <a:pt x="1313" y="3197"/>
                    <a:pt x="1319" y="3191"/>
                    <a:pt x="1330" y="3175"/>
                  </a:cubicBezTo>
                  <a:cubicBezTo>
                    <a:pt x="1335" y="3153"/>
                    <a:pt x="1352" y="3147"/>
                    <a:pt x="1363" y="3125"/>
                  </a:cubicBezTo>
                  <a:cubicBezTo>
                    <a:pt x="1369" y="3103"/>
                    <a:pt x="1369" y="3092"/>
                    <a:pt x="1380" y="3069"/>
                  </a:cubicBezTo>
                  <a:cubicBezTo>
                    <a:pt x="1385" y="3058"/>
                    <a:pt x="1396" y="3053"/>
                    <a:pt x="1402" y="3042"/>
                  </a:cubicBezTo>
                  <a:cubicBezTo>
                    <a:pt x="1407" y="3025"/>
                    <a:pt x="1418" y="3020"/>
                    <a:pt x="1424" y="3009"/>
                  </a:cubicBezTo>
                  <a:cubicBezTo>
                    <a:pt x="1430" y="2992"/>
                    <a:pt x="1435" y="2986"/>
                    <a:pt x="1441" y="2975"/>
                  </a:cubicBezTo>
                  <a:cubicBezTo>
                    <a:pt x="1446" y="2959"/>
                    <a:pt x="1463" y="2953"/>
                    <a:pt x="1479" y="2942"/>
                  </a:cubicBezTo>
                  <a:cubicBezTo>
                    <a:pt x="1496" y="2931"/>
                    <a:pt x="1507" y="2914"/>
                    <a:pt x="1529" y="2903"/>
                  </a:cubicBezTo>
                  <a:cubicBezTo>
                    <a:pt x="1551" y="2898"/>
                    <a:pt x="1563" y="2892"/>
                    <a:pt x="1590" y="2887"/>
                  </a:cubicBezTo>
                  <a:cubicBezTo>
                    <a:pt x="1596" y="2881"/>
                    <a:pt x="1601" y="2881"/>
                    <a:pt x="1612" y="2876"/>
                  </a:cubicBezTo>
                  <a:cubicBezTo>
                    <a:pt x="1651" y="2870"/>
                    <a:pt x="1673" y="2864"/>
                    <a:pt x="1712" y="2864"/>
                  </a:cubicBezTo>
                  <a:cubicBezTo>
                    <a:pt x="1751" y="2864"/>
                    <a:pt x="1768" y="2881"/>
                    <a:pt x="1795" y="2903"/>
                  </a:cubicBezTo>
                  <a:cubicBezTo>
                    <a:pt x="1806" y="2914"/>
                    <a:pt x="1812" y="2925"/>
                    <a:pt x="1823" y="2936"/>
                  </a:cubicBezTo>
                  <a:cubicBezTo>
                    <a:pt x="1840" y="2942"/>
                    <a:pt x="1845" y="2942"/>
                    <a:pt x="1862" y="2942"/>
                  </a:cubicBezTo>
                  <a:cubicBezTo>
                    <a:pt x="1873" y="2942"/>
                    <a:pt x="1878" y="2942"/>
                    <a:pt x="1884" y="2936"/>
                  </a:cubicBezTo>
                  <a:cubicBezTo>
                    <a:pt x="1878" y="2920"/>
                    <a:pt x="1856" y="2931"/>
                    <a:pt x="1845" y="2920"/>
                  </a:cubicBezTo>
                  <a:cubicBezTo>
                    <a:pt x="1840" y="2914"/>
                    <a:pt x="1840" y="2909"/>
                    <a:pt x="1834" y="2898"/>
                  </a:cubicBezTo>
                  <a:cubicBezTo>
                    <a:pt x="1828" y="2887"/>
                    <a:pt x="1823" y="2881"/>
                    <a:pt x="1812" y="2870"/>
                  </a:cubicBezTo>
                  <a:cubicBezTo>
                    <a:pt x="1801" y="2853"/>
                    <a:pt x="1795" y="2842"/>
                    <a:pt x="1779" y="2831"/>
                  </a:cubicBezTo>
                  <a:cubicBezTo>
                    <a:pt x="1762" y="2820"/>
                    <a:pt x="1756" y="2815"/>
                    <a:pt x="1745" y="2809"/>
                  </a:cubicBezTo>
                  <a:cubicBezTo>
                    <a:pt x="1734" y="2803"/>
                    <a:pt x="1729" y="2803"/>
                    <a:pt x="1723" y="2798"/>
                  </a:cubicBezTo>
                  <a:cubicBezTo>
                    <a:pt x="1756" y="2798"/>
                    <a:pt x="1773" y="2792"/>
                    <a:pt x="1801" y="2792"/>
                  </a:cubicBezTo>
                  <a:cubicBezTo>
                    <a:pt x="1812" y="2787"/>
                    <a:pt x="1817" y="2787"/>
                    <a:pt x="1828" y="2787"/>
                  </a:cubicBezTo>
                  <a:cubicBezTo>
                    <a:pt x="1840" y="2787"/>
                    <a:pt x="1851" y="2792"/>
                    <a:pt x="1862" y="2798"/>
                  </a:cubicBezTo>
                  <a:cubicBezTo>
                    <a:pt x="1878" y="2803"/>
                    <a:pt x="1884" y="2803"/>
                    <a:pt x="1901" y="2803"/>
                  </a:cubicBezTo>
                  <a:cubicBezTo>
                    <a:pt x="1912" y="2803"/>
                    <a:pt x="1923" y="2798"/>
                    <a:pt x="1917" y="2787"/>
                  </a:cubicBezTo>
                  <a:cubicBezTo>
                    <a:pt x="1906" y="2781"/>
                    <a:pt x="1895" y="2787"/>
                    <a:pt x="1884" y="2787"/>
                  </a:cubicBezTo>
                  <a:cubicBezTo>
                    <a:pt x="1862" y="2776"/>
                    <a:pt x="1851" y="2765"/>
                    <a:pt x="1823" y="2765"/>
                  </a:cubicBezTo>
                  <a:cubicBezTo>
                    <a:pt x="1806" y="2765"/>
                    <a:pt x="1806" y="2765"/>
                    <a:pt x="1806" y="2765"/>
                  </a:cubicBezTo>
                  <a:cubicBezTo>
                    <a:pt x="1784" y="2765"/>
                    <a:pt x="1773" y="2754"/>
                    <a:pt x="1756" y="2743"/>
                  </a:cubicBezTo>
                  <a:cubicBezTo>
                    <a:pt x="1745" y="2737"/>
                    <a:pt x="1740" y="2737"/>
                    <a:pt x="1734" y="2731"/>
                  </a:cubicBezTo>
                  <a:cubicBezTo>
                    <a:pt x="1723" y="2720"/>
                    <a:pt x="1718" y="2709"/>
                    <a:pt x="1707" y="2704"/>
                  </a:cubicBezTo>
                  <a:cubicBezTo>
                    <a:pt x="1701" y="2698"/>
                    <a:pt x="1696" y="2693"/>
                    <a:pt x="1690" y="2687"/>
                  </a:cubicBezTo>
                  <a:cubicBezTo>
                    <a:pt x="1684" y="2687"/>
                    <a:pt x="1673" y="2682"/>
                    <a:pt x="1673" y="2676"/>
                  </a:cubicBezTo>
                  <a:cubicBezTo>
                    <a:pt x="1673" y="2665"/>
                    <a:pt x="1679" y="2659"/>
                    <a:pt x="1690" y="2659"/>
                  </a:cubicBezTo>
                  <a:cubicBezTo>
                    <a:pt x="1696" y="2659"/>
                    <a:pt x="1701" y="2659"/>
                    <a:pt x="1712" y="2659"/>
                  </a:cubicBezTo>
                  <a:cubicBezTo>
                    <a:pt x="1723" y="2659"/>
                    <a:pt x="1729" y="2654"/>
                    <a:pt x="1745" y="2654"/>
                  </a:cubicBezTo>
                  <a:cubicBezTo>
                    <a:pt x="1762" y="2643"/>
                    <a:pt x="1773" y="2643"/>
                    <a:pt x="1795" y="2637"/>
                  </a:cubicBezTo>
                  <a:cubicBezTo>
                    <a:pt x="1790" y="2632"/>
                    <a:pt x="1784" y="2626"/>
                    <a:pt x="1779" y="2621"/>
                  </a:cubicBezTo>
                  <a:cubicBezTo>
                    <a:pt x="1768" y="2610"/>
                    <a:pt x="1756" y="2598"/>
                    <a:pt x="1745" y="2593"/>
                  </a:cubicBezTo>
                  <a:cubicBezTo>
                    <a:pt x="1740" y="2587"/>
                    <a:pt x="1734" y="2587"/>
                    <a:pt x="1729" y="2582"/>
                  </a:cubicBezTo>
                  <a:cubicBezTo>
                    <a:pt x="1723" y="2576"/>
                    <a:pt x="1712" y="2571"/>
                    <a:pt x="1712" y="2565"/>
                  </a:cubicBezTo>
                  <a:cubicBezTo>
                    <a:pt x="1712" y="2554"/>
                    <a:pt x="1723" y="2554"/>
                    <a:pt x="1729" y="2549"/>
                  </a:cubicBezTo>
                  <a:cubicBezTo>
                    <a:pt x="1729" y="2543"/>
                    <a:pt x="1723" y="2543"/>
                    <a:pt x="1718" y="2543"/>
                  </a:cubicBezTo>
                  <a:cubicBezTo>
                    <a:pt x="1712" y="2532"/>
                    <a:pt x="1712" y="2521"/>
                    <a:pt x="1707" y="2515"/>
                  </a:cubicBezTo>
                  <a:cubicBezTo>
                    <a:pt x="1684" y="2488"/>
                    <a:pt x="1668" y="2482"/>
                    <a:pt x="1640" y="2460"/>
                  </a:cubicBezTo>
                  <a:cubicBezTo>
                    <a:pt x="1635" y="2454"/>
                    <a:pt x="1629" y="2449"/>
                    <a:pt x="1623" y="2438"/>
                  </a:cubicBezTo>
                  <a:cubicBezTo>
                    <a:pt x="1618" y="2432"/>
                    <a:pt x="1612" y="2432"/>
                    <a:pt x="1612" y="2421"/>
                  </a:cubicBezTo>
                  <a:cubicBezTo>
                    <a:pt x="1612" y="2382"/>
                    <a:pt x="1612" y="2382"/>
                    <a:pt x="1612" y="2382"/>
                  </a:cubicBezTo>
                  <a:cubicBezTo>
                    <a:pt x="1612" y="2355"/>
                    <a:pt x="1590" y="2344"/>
                    <a:pt x="1585" y="2316"/>
                  </a:cubicBezTo>
                  <a:cubicBezTo>
                    <a:pt x="1579" y="2299"/>
                    <a:pt x="1574" y="2288"/>
                    <a:pt x="1563" y="2271"/>
                  </a:cubicBezTo>
                  <a:cubicBezTo>
                    <a:pt x="1557" y="2260"/>
                    <a:pt x="1546" y="2260"/>
                    <a:pt x="1546" y="2249"/>
                  </a:cubicBezTo>
                  <a:cubicBezTo>
                    <a:pt x="1546" y="2238"/>
                    <a:pt x="1551" y="2233"/>
                    <a:pt x="1563" y="2227"/>
                  </a:cubicBezTo>
                  <a:cubicBezTo>
                    <a:pt x="1568" y="2222"/>
                    <a:pt x="1574" y="2222"/>
                    <a:pt x="1574" y="2216"/>
                  </a:cubicBezTo>
                  <a:cubicBezTo>
                    <a:pt x="1574" y="2211"/>
                    <a:pt x="1568" y="2211"/>
                    <a:pt x="1563" y="2211"/>
                  </a:cubicBezTo>
                  <a:cubicBezTo>
                    <a:pt x="1551" y="2205"/>
                    <a:pt x="1540" y="2211"/>
                    <a:pt x="1524" y="2199"/>
                  </a:cubicBezTo>
                  <a:cubicBezTo>
                    <a:pt x="1518" y="2199"/>
                    <a:pt x="1513" y="2194"/>
                    <a:pt x="1513" y="2188"/>
                  </a:cubicBezTo>
                  <a:cubicBezTo>
                    <a:pt x="1513" y="2177"/>
                    <a:pt x="1524" y="2172"/>
                    <a:pt x="1535" y="2161"/>
                  </a:cubicBezTo>
                  <a:cubicBezTo>
                    <a:pt x="1540" y="2155"/>
                    <a:pt x="1546" y="2150"/>
                    <a:pt x="1546" y="2138"/>
                  </a:cubicBezTo>
                  <a:cubicBezTo>
                    <a:pt x="1529" y="2150"/>
                    <a:pt x="1518" y="2144"/>
                    <a:pt x="1502" y="2144"/>
                  </a:cubicBezTo>
                  <a:cubicBezTo>
                    <a:pt x="1490" y="2150"/>
                    <a:pt x="1490" y="2161"/>
                    <a:pt x="1479" y="2161"/>
                  </a:cubicBezTo>
                  <a:cubicBezTo>
                    <a:pt x="1468" y="2161"/>
                    <a:pt x="1474" y="2150"/>
                    <a:pt x="1468" y="2144"/>
                  </a:cubicBezTo>
                  <a:lnTo>
                    <a:pt x="1468" y="2138"/>
                  </a:lnTo>
                  <a:cubicBezTo>
                    <a:pt x="1468" y="2116"/>
                    <a:pt x="1468" y="2116"/>
                    <a:pt x="1468" y="2116"/>
                  </a:cubicBezTo>
                  <a:cubicBezTo>
                    <a:pt x="1468" y="2111"/>
                    <a:pt x="1479" y="2105"/>
                    <a:pt x="1479" y="2094"/>
                  </a:cubicBezTo>
                  <a:cubicBezTo>
                    <a:pt x="1479" y="2089"/>
                    <a:pt x="1468" y="2083"/>
                    <a:pt x="1468" y="2078"/>
                  </a:cubicBezTo>
                  <a:cubicBezTo>
                    <a:pt x="1463" y="2061"/>
                    <a:pt x="1468" y="2044"/>
                    <a:pt x="1452" y="2044"/>
                  </a:cubicBezTo>
                  <a:cubicBezTo>
                    <a:pt x="1446" y="2044"/>
                    <a:pt x="1446" y="2055"/>
                    <a:pt x="1441" y="2055"/>
                  </a:cubicBezTo>
                  <a:cubicBezTo>
                    <a:pt x="1424" y="2055"/>
                    <a:pt x="1413" y="2050"/>
                    <a:pt x="1402" y="2033"/>
                  </a:cubicBezTo>
                  <a:cubicBezTo>
                    <a:pt x="1396" y="2022"/>
                    <a:pt x="1396" y="2005"/>
                    <a:pt x="1385" y="2005"/>
                  </a:cubicBezTo>
                  <a:cubicBezTo>
                    <a:pt x="1374" y="2005"/>
                    <a:pt x="1374" y="2017"/>
                    <a:pt x="1369" y="2017"/>
                  </a:cubicBezTo>
                  <a:cubicBezTo>
                    <a:pt x="1346" y="2017"/>
                    <a:pt x="1341" y="1989"/>
                    <a:pt x="1341" y="1972"/>
                  </a:cubicBezTo>
                  <a:cubicBezTo>
                    <a:pt x="1330" y="1972"/>
                    <a:pt x="1330" y="1972"/>
                    <a:pt x="1330" y="1972"/>
                  </a:cubicBezTo>
                  <a:cubicBezTo>
                    <a:pt x="1324" y="1972"/>
                    <a:pt x="1324" y="1972"/>
                    <a:pt x="1319" y="1972"/>
                  </a:cubicBezTo>
                  <a:cubicBezTo>
                    <a:pt x="1313" y="1972"/>
                    <a:pt x="1313" y="1961"/>
                    <a:pt x="1308" y="1956"/>
                  </a:cubicBezTo>
                  <a:cubicBezTo>
                    <a:pt x="1308" y="1950"/>
                    <a:pt x="1297" y="1950"/>
                    <a:pt x="1291" y="1945"/>
                  </a:cubicBezTo>
                  <a:cubicBezTo>
                    <a:pt x="1280" y="1945"/>
                    <a:pt x="1258" y="1945"/>
                    <a:pt x="1258" y="1928"/>
                  </a:cubicBezTo>
                  <a:cubicBezTo>
                    <a:pt x="1258" y="1917"/>
                    <a:pt x="1263" y="1906"/>
                    <a:pt x="1252" y="1906"/>
                  </a:cubicBezTo>
                  <a:cubicBezTo>
                    <a:pt x="1241" y="1906"/>
                    <a:pt x="1241" y="1917"/>
                    <a:pt x="1230" y="1917"/>
                  </a:cubicBezTo>
                  <a:cubicBezTo>
                    <a:pt x="1219" y="1917"/>
                    <a:pt x="1213" y="1906"/>
                    <a:pt x="1208" y="1900"/>
                  </a:cubicBezTo>
                  <a:cubicBezTo>
                    <a:pt x="1191" y="1900"/>
                    <a:pt x="1180" y="1900"/>
                    <a:pt x="1169" y="1895"/>
                  </a:cubicBezTo>
                  <a:cubicBezTo>
                    <a:pt x="1164" y="1889"/>
                    <a:pt x="1169" y="1872"/>
                    <a:pt x="1158" y="1872"/>
                  </a:cubicBezTo>
                  <a:cubicBezTo>
                    <a:pt x="1152" y="1872"/>
                    <a:pt x="1152" y="1872"/>
                    <a:pt x="1147" y="1872"/>
                  </a:cubicBezTo>
                  <a:cubicBezTo>
                    <a:pt x="1136" y="1872"/>
                    <a:pt x="1125" y="1872"/>
                    <a:pt x="1125" y="1861"/>
                  </a:cubicBezTo>
                  <a:cubicBezTo>
                    <a:pt x="1119" y="1845"/>
                    <a:pt x="1130" y="1834"/>
                    <a:pt x="1114" y="1850"/>
                  </a:cubicBezTo>
                  <a:cubicBezTo>
                    <a:pt x="1097" y="1850"/>
                    <a:pt x="1097" y="1850"/>
                    <a:pt x="1097" y="1850"/>
                  </a:cubicBezTo>
                  <a:cubicBezTo>
                    <a:pt x="1086" y="1850"/>
                    <a:pt x="1086" y="1845"/>
                    <a:pt x="1075" y="1845"/>
                  </a:cubicBezTo>
                  <a:cubicBezTo>
                    <a:pt x="1069" y="1845"/>
                    <a:pt x="1064" y="1845"/>
                    <a:pt x="1058" y="1839"/>
                  </a:cubicBezTo>
                  <a:cubicBezTo>
                    <a:pt x="1036" y="1823"/>
                    <a:pt x="1064" y="1806"/>
                    <a:pt x="1025" y="1828"/>
                  </a:cubicBezTo>
                  <a:cubicBezTo>
                    <a:pt x="1019" y="1834"/>
                    <a:pt x="1014" y="1839"/>
                    <a:pt x="1003" y="1839"/>
                  </a:cubicBezTo>
                  <a:cubicBezTo>
                    <a:pt x="975" y="1839"/>
                    <a:pt x="997" y="1828"/>
                    <a:pt x="947" y="1828"/>
                  </a:cubicBezTo>
                  <a:cubicBezTo>
                    <a:pt x="925" y="1828"/>
                    <a:pt x="914" y="1812"/>
                    <a:pt x="892" y="1800"/>
                  </a:cubicBezTo>
                  <a:cubicBezTo>
                    <a:pt x="870" y="1789"/>
                    <a:pt x="859" y="1784"/>
                    <a:pt x="837" y="1773"/>
                  </a:cubicBezTo>
                  <a:cubicBezTo>
                    <a:pt x="820" y="1762"/>
                    <a:pt x="803" y="1767"/>
                    <a:pt x="787" y="1756"/>
                  </a:cubicBezTo>
                  <a:cubicBezTo>
                    <a:pt x="776" y="1745"/>
                    <a:pt x="765" y="1739"/>
                    <a:pt x="753" y="1728"/>
                  </a:cubicBezTo>
                  <a:cubicBezTo>
                    <a:pt x="748" y="1723"/>
                    <a:pt x="742" y="1717"/>
                    <a:pt x="731" y="1717"/>
                  </a:cubicBezTo>
                  <a:cubicBezTo>
                    <a:pt x="692" y="1717"/>
                    <a:pt x="692" y="1717"/>
                    <a:pt x="692" y="1717"/>
                  </a:cubicBezTo>
                  <a:cubicBezTo>
                    <a:pt x="681" y="1717"/>
                    <a:pt x="676" y="1712"/>
                    <a:pt x="659" y="1712"/>
                  </a:cubicBezTo>
                  <a:cubicBezTo>
                    <a:pt x="637" y="1706"/>
                    <a:pt x="626" y="1706"/>
                    <a:pt x="609" y="1690"/>
                  </a:cubicBezTo>
                  <a:cubicBezTo>
                    <a:pt x="593" y="1684"/>
                    <a:pt x="582" y="1684"/>
                    <a:pt x="576" y="1667"/>
                  </a:cubicBezTo>
                  <a:cubicBezTo>
                    <a:pt x="565" y="1651"/>
                    <a:pt x="559" y="1634"/>
                    <a:pt x="537" y="1634"/>
                  </a:cubicBezTo>
                  <a:cubicBezTo>
                    <a:pt x="521" y="1634"/>
                    <a:pt x="521" y="1634"/>
                    <a:pt x="521" y="1634"/>
                  </a:cubicBezTo>
                  <a:cubicBezTo>
                    <a:pt x="504" y="1634"/>
                    <a:pt x="493" y="1640"/>
                    <a:pt x="471" y="1640"/>
                  </a:cubicBezTo>
                  <a:cubicBezTo>
                    <a:pt x="449" y="1640"/>
                    <a:pt x="449" y="1640"/>
                    <a:pt x="449" y="1640"/>
                  </a:cubicBezTo>
                  <a:cubicBezTo>
                    <a:pt x="438" y="1640"/>
                    <a:pt x="426" y="1629"/>
                    <a:pt x="415" y="1623"/>
                  </a:cubicBezTo>
                  <a:cubicBezTo>
                    <a:pt x="382" y="1618"/>
                    <a:pt x="366" y="1612"/>
                    <a:pt x="332" y="1612"/>
                  </a:cubicBezTo>
                  <a:cubicBezTo>
                    <a:pt x="316" y="1612"/>
                    <a:pt x="305" y="1612"/>
                    <a:pt x="288" y="1618"/>
                  </a:cubicBezTo>
                  <a:cubicBezTo>
                    <a:pt x="277" y="1618"/>
                    <a:pt x="277" y="1623"/>
                    <a:pt x="271" y="1623"/>
                  </a:cubicBezTo>
                  <a:cubicBezTo>
                    <a:pt x="249" y="1623"/>
                    <a:pt x="249" y="1623"/>
                    <a:pt x="249" y="1623"/>
                  </a:cubicBezTo>
                  <a:cubicBezTo>
                    <a:pt x="227" y="1623"/>
                    <a:pt x="216" y="1612"/>
                    <a:pt x="199" y="1601"/>
                  </a:cubicBezTo>
                  <a:cubicBezTo>
                    <a:pt x="177" y="1590"/>
                    <a:pt x="166" y="1579"/>
                    <a:pt x="149" y="1562"/>
                  </a:cubicBezTo>
                  <a:cubicBezTo>
                    <a:pt x="133" y="1551"/>
                    <a:pt x="127" y="1546"/>
                    <a:pt x="105" y="1540"/>
                  </a:cubicBezTo>
                  <a:cubicBezTo>
                    <a:pt x="88" y="1534"/>
                    <a:pt x="83" y="1534"/>
                    <a:pt x="66" y="1529"/>
                  </a:cubicBezTo>
                  <a:cubicBezTo>
                    <a:pt x="61" y="1529"/>
                    <a:pt x="55" y="1529"/>
                    <a:pt x="50" y="1523"/>
                  </a:cubicBezTo>
                  <a:cubicBezTo>
                    <a:pt x="39" y="1518"/>
                    <a:pt x="39" y="1507"/>
                    <a:pt x="39" y="1496"/>
                  </a:cubicBezTo>
                  <a:cubicBezTo>
                    <a:pt x="33" y="1479"/>
                    <a:pt x="0" y="1485"/>
                    <a:pt x="0" y="1468"/>
                  </a:cubicBezTo>
                  <a:cubicBezTo>
                    <a:pt x="0" y="1457"/>
                    <a:pt x="16" y="1462"/>
                    <a:pt x="16" y="1451"/>
                  </a:cubicBezTo>
                  <a:cubicBezTo>
                    <a:pt x="16" y="1440"/>
                    <a:pt x="11" y="1440"/>
                    <a:pt x="11" y="1429"/>
                  </a:cubicBezTo>
                  <a:cubicBezTo>
                    <a:pt x="11" y="1418"/>
                    <a:pt x="27" y="1401"/>
                    <a:pt x="22" y="1396"/>
                  </a:cubicBezTo>
                  <a:lnTo>
                    <a:pt x="22" y="1396"/>
                  </a:lnTo>
                  <a:cubicBezTo>
                    <a:pt x="55" y="1396"/>
                    <a:pt x="72" y="1396"/>
                    <a:pt x="105" y="1401"/>
                  </a:cubicBezTo>
                  <a:cubicBezTo>
                    <a:pt x="100" y="1363"/>
                    <a:pt x="83" y="1346"/>
                    <a:pt x="72" y="1313"/>
                  </a:cubicBezTo>
                  <a:cubicBezTo>
                    <a:pt x="61" y="1285"/>
                    <a:pt x="61" y="1268"/>
                    <a:pt x="50" y="1241"/>
                  </a:cubicBezTo>
                  <a:cubicBezTo>
                    <a:pt x="44" y="1230"/>
                    <a:pt x="39" y="1224"/>
                    <a:pt x="39" y="1213"/>
                  </a:cubicBezTo>
                  <a:cubicBezTo>
                    <a:pt x="22" y="1180"/>
                    <a:pt x="22" y="1158"/>
                    <a:pt x="22" y="1124"/>
                  </a:cubicBezTo>
                  <a:cubicBezTo>
                    <a:pt x="22" y="1097"/>
                    <a:pt x="39" y="1080"/>
                    <a:pt x="44" y="1058"/>
                  </a:cubicBezTo>
                  <a:cubicBezTo>
                    <a:pt x="50" y="1036"/>
                    <a:pt x="44" y="1019"/>
                    <a:pt x="44" y="997"/>
                  </a:cubicBezTo>
                  <a:close/>
                  <a:moveTo>
                    <a:pt x="1756" y="3202"/>
                  </a:moveTo>
                  <a:lnTo>
                    <a:pt x="1756" y="3202"/>
                  </a:lnTo>
                  <a:cubicBezTo>
                    <a:pt x="1745" y="3202"/>
                    <a:pt x="1740" y="3219"/>
                    <a:pt x="1729" y="3225"/>
                  </a:cubicBezTo>
                  <a:cubicBezTo>
                    <a:pt x="1707" y="3247"/>
                    <a:pt x="1690" y="3247"/>
                    <a:pt x="1679" y="3275"/>
                  </a:cubicBezTo>
                  <a:cubicBezTo>
                    <a:pt x="1723" y="3286"/>
                    <a:pt x="1740" y="3297"/>
                    <a:pt x="1779" y="3297"/>
                  </a:cubicBezTo>
                  <a:cubicBezTo>
                    <a:pt x="1812" y="3297"/>
                    <a:pt x="1812" y="3297"/>
                    <a:pt x="1812" y="3297"/>
                  </a:cubicBezTo>
                  <a:cubicBezTo>
                    <a:pt x="1812" y="3275"/>
                    <a:pt x="1812" y="3275"/>
                    <a:pt x="1812" y="3275"/>
                  </a:cubicBezTo>
                  <a:cubicBezTo>
                    <a:pt x="1784" y="3252"/>
                    <a:pt x="1790" y="3202"/>
                    <a:pt x="1756" y="3202"/>
                  </a:cubicBezTo>
                  <a:close/>
                  <a:moveTo>
                    <a:pt x="1729" y="2604"/>
                  </a:moveTo>
                  <a:lnTo>
                    <a:pt x="1729" y="2604"/>
                  </a:lnTo>
                  <a:cubicBezTo>
                    <a:pt x="1718" y="2598"/>
                    <a:pt x="1707" y="2598"/>
                    <a:pt x="1696" y="2593"/>
                  </a:cubicBezTo>
                  <a:cubicBezTo>
                    <a:pt x="1696" y="2598"/>
                    <a:pt x="1690" y="2604"/>
                    <a:pt x="1690" y="2610"/>
                  </a:cubicBezTo>
                  <a:cubicBezTo>
                    <a:pt x="1690" y="2615"/>
                    <a:pt x="1701" y="2621"/>
                    <a:pt x="1707" y="2626"/>
                  </a:cubicBezTo>
                  <a:cubicBezTo>
                    <a:pt x="1712" y="2632"/>
                    <a:pt x="1712" y="2643"/>
                    <a:pt x="1723" y="2643"/>
                  </a:cubicBezTo>
                  <a:cubicBezTo>
                    <a:pt x="1734" y="2643"/>
                    <a:pt x="1751" y="2637"/>
                    <a:pt x="1751" y="2626"/>
                  </a:cubicBezTo>
                  <a:cubicBezTo>
                    <a:pt x="1751" y="2615"/>
                    <a:pt x="1734" y="2604"/>
                    <a:pt x="1729" y="2604"/>
                  </a:cubicBezTo>
                  <a:close/>
                  <a:moveTo>
                    <a:pt x="360" y="0"/>
                  </a:moveTo>
                  <a:lnTo>
                    <a:pt x="360" y="0"/>
                  </a:lnTo>
                  <a:cubicBezTo>
                    <a:pt x="288" y="0"/>
                    <a:pt x="316" y="0"/>
                    <a:pt x="343" y="45"/>
                  </a:cubicBezTo>
                  <a:cubicBezTo>
                    <a:pt x="349" y="56"/>
                    <a:pt x="354" y="72"/>
                    <a:pt x="366" y="72"/>
                  </a:cubicBezTo>
                  <a:cubicBezTo>
                    <a:pt x="371" y="72"/>
                    <a:pt x="377" y="61"/>
                    <a:pt x="382" y="61"/>
                  </a:cubicBezTo>
                  <a:cubicBezTo>
                    <a:pt x="388" y="61"/>
                    <a:pt x="388" y="72"/>
                    <a:pt x="393" y="78"/>
                  </a:cubicBezTo>
                  <a:cubicBezTo>
                    <a:pt x="404" y="83"/>
                    <a:pt x="410" y="89"/>
                    <a:pt x="421" y="95"/>
                  </a:cubicBezTo>
                  <a:cubicBezTo>
                    <a:pt x="426" y="100"/>
                    <a:pt x="432" y="106"/>
                    <a:pt x="438" y="106"/>
                  </a:cubicBezTo>
                  <a:cubicBezTo>
                    <a:pt x="449" y="106"/>
                    <a:pt x="449" y="95"/>
                    <a:pt x="460" y="83"/>
                  </a:cubicBezTo>
                  <a:cubicBezTo>
                    <a:pt x="504" y="117"/>
                    <a:pt x="487" y="167"/>
                    <a:pt x="526" y="205"/>
                  </a:cubicBezTo>
                  <a:cubicBezTo>
                    <a:pt x="543" y="222"/>
                    <a:pt x="565" y="222"/>
                    <a:pt x="587" y="233"/>
                  </a:cubicBezTo>
                  <a:cubicBezTo>
                    <a:pt x="604" y="239"/>
                    <a:pt x="615" y="250"/>
                    <a:pt x="632" y="250"/>
                  </a:cubicBezTo>
                  <a:cubicBezTo>
                    <a:pt x="665" y="250"/>
                    <a:pt x="681" y="244"/>
                    <a:pt x="704" y="222"/>
                  </a:cubicBezTo>
                  <a:cubicBezTo>
                    <a:pt x="715" y="211"/>
                    <a:pt x="726" y="205"/>
                    <a:pt x="726" y="189"/>
                  </a:cubicBezTo>
                  <a:cubicBezTo>
                    <a:pt x="726" y="172"/>
                    <a:pt x="726" y="172"/>
                    <a:pt x="726" y="172"/>
                  </a:cubicBezTo>
                  <a:cubicBezTo>
                    <a:pt x="704" y="172"/>
                    <a:pt x="698" y="172"/>
                    <a:pt x="676" y="167"/>
                  </a:cubicBezTo>
                  <a:cubicBezTo>
                    <a:pt x="659" y="167"/>
                    <a:pt x="648" y="172"/>
                    <a:pt x="637" y="161"/>
                  </a:cubicBezTo>
                  <a:cubicBezTo>
                    <a:pt x="626" y="144"/>
                    <a:pt x="620" y="139"/>
                    <a:pt x="609" y="122"/>
                  </a:cubicBezTo>
                  <a:cubicBezTo>
                    <a:pt x="604" y="117"/>
                    <a:pt x="598" y="106"/>
                    <a:pt x="593" y="95"/>
                  </a:cubicBezTo>
                  <a:cubicBezTo>
                    <a:pt x="582" y="72"/>
                    <a:pt x="565" y="67"/>
                    <a:pt x="548" y="50"/>
                  </a:cubicBezTo>
                  <a:cubicBezTo>
                    <a:pt x="537" y="39"/>
                    <a:pt x="532" y="28"/>
                    <a:pt x="515" y="28"/>
                  </a:cubicBezTo>
                  <a:cubicBezTo>
                    <a:pt x="504" y="28"/>
                    <a:pt x="504" y="39"/>
                    <a:pt x="499" y="50"/>
                  </a:cubicBezTo>
                  <a:cubicBezTo>
                    <a:pt x="476" y="39"/>
                    <a:pt x="460" y="45"/>
                    <a:pt x="443" y="39"/>
                  </a:cubicBezTo>
                  <a:cubicBezTo>
                    <a:pt x="438" y="34"/>
                    <a:pt x="438" y="28"/>
                    <a:pt x="438" y="23"/>
                  </a:cubicBezTo>
                  <a:cubicBezTo>
                    <a:pt x="426" y="11"/>
                    <a:pt x="415" y="23"/>
                    <a:pt x="404" y="17"/>
                  </a:cubicBezTo>
                  <a:cubicBezTo>
                    <a:pt x="388" y="11"/>
                    <a:pt x="382" y="0"/>
                    <a:pt x="360" y="0"/>
                  </a:cubicBezTo>
                  <a:close/>
                  <a:moveTo>
                    <a:pt x="332" y="410"/>
                  </a:moveTo>
                  <a:lnTo>
                    <a:pt x="332" y="410"/>
                  </a:lnTo>
                  <a:cubicBezTo>
                    <a:pt x="332" y="416"/>
                    <a:pt x="332" y="416"/>
                    <a:pt x="332" y="422"/>
                  </a:cubicBezTo>
                  <a:cubicBezTo>
                    <a:pt x="349" y="427"/>
                    <a:pt x="354" y="444"/>
                    <a:pt x="371" y="444"/>
                  </a:cubicBezTo>
                  <a:cubicBezTo>
                    <a:pt x="415" y="444"/>
                    <a:pt x="415" y="444"/>
                    <a:pt x="415" y="444"/>
                  </a:cubicBezTo>
                  <a:cubicBezTo>
                    <a:pt x="438" y="444"/>
                    <a:pt x="449" y="455"/>
                    <a:pt x="471" y="460"/>
                  </a:cubicBezTo>
                  <a:cubicBezTo>
                    <a:pt x="504" y="466"/>
                    <a:pt x="521" y="471"/>
                    <a:pt x="554" y="477"/>
                  </a:cubicBezTo>
                  <a:cubicBezTo>
                    <a:pt x="582" y="483"/>
                    <a:pt x="598" y="494"/>
                    <a:pt x="626" y="505"/>
                  </a:cubicBezTo>
                  <a:cubicBezTo>
                    <a:pt x="637" y="510"/>
                    <a:pt x="654" y="505"/>
                    <a:pt x="665" y="516"/>
                  </a:cubicBezTo>
                  <a:cubicBezTo>
                    <a:pt x="670" y="521"/>
                    <a:pt x="676" y="538"/>
                    <a:pt x="687" y="538"/>
                  </a:cubicBezTo>
                  <a:cubicBezTo>
                    <a:pt x="698" y="538"/>
                    <a:pt x="698" y="521"/>
                    <a:pt x="709" y="516"/>
                  </a:cubicBezTo>
                  <a:cubicBezTo>
                    <a:pt x="726" y="510"/>
                    <a:pt x="742" y="510"/>
                    <a:pt x="759" y="510"/>
                  </a:cubicBezTo>
                  <a:cubicBezTo>
                    <a:pt x="787" y="510"/>
                    <a:pt x="798" y="521"/>
                    <a:pt x="825" y="521"/>
                  </a:cubicBezTo>
                  <a:cubicBezTo>
                    <a:pt x="864" y="521"/>
                    <a:pt x="864" y="521"/>
                    <a:pt x="864" y="521"/>
                  </a:cubicBezTo>
                  <a:cubicBezTo>
                    <a:pt x="881" y="521"/>
                    <a:pt x="892" y="510"/>
                    <a:pt x="903" y="505"/>
                  </a:cubicBezTo>
                  <a:cubicBezTo>
                    <a:pt x="920" y="499"/>
                    <a:pt x="947" y="505"/>
                    <a:pt x="947" y="483"/>
                  </a:cubicBezTo>
                  <a:cubicBezTo>
                    <a:pt x="947" y="471"/>
                    <a:pt x="936" y="460"/>
                    <a:pt x="920" y="460"/>
                  </a:cubicBezTo>
                  <a:cubicBezTo>
                    <a:pt x="859" y="460"/>
                    <a:pt x="859" y="460"/>
                    <a:pt x="859" y="460"/>
                  </a:cubicBezTo>
                  <a:cubicBezTo>
                    <a:pt x="809" y="460"/>
                    <a:pt x="781" y="460"/>
                    <a:pt x="726" y="449"/>
                  </a:cubicBezTo>
                  <a:cubicBezTo>
                    <a:pt x="698" y="444"/>
                    <a:pt x="687" y="427"/>
                    <a:pt x="659" y="427"/>
                  </a:cubicBezTo>
                  <a:cubicBezTo>
                    <a:pt x="620" y="427"/>
                    <a:pt x="620" y="427"/>
                    <a:pt x="620" y="427"/>
                  </a:cubicBezTo>
                  <a:cubicBezTo>
                    <a:pt x="587" y="433"/>
                    <a:pt x="571" y="438"/>
                    <a:pt x="543" y="438"/>
                  </a:cubicBezTo>
                  <a:cubicBezTo>
                    <a:pt x="499" y="438"/>
                    <a:pt x="482" y="405"/>
                    <a:pt x="443" y="405"/>
                  </a:cubicBezTo>
                  <a:cubicBezTo>
                    <a:pt x="426" y="405"/>
                    <a:pt x="421" y="416"/>
                    <a:pt x="404" y="410"/>
                  </a:cubicBezTo>
                  <a:cubicBezTo>
                    <a:pt x="377" y="410"/>
                    <a:pt x="360" y="410"/>
                    <a:pt x="332" y="410"/>
                  </a:cubicBezTo>
                  <a:close/>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54" name="Freeform 98">
              <a:extLst/>
            </p:cNvPr>
            <p:cNvSpPr>
              <a:spLocks noChangeArrowheads="1"/>
            </p:cNvSpPr>
            <p:nvPr/>
          </p:nvSpPr>
          <p:spPr bwMode="auto">
            <a:xfrm>
              <a:off x="22044178" y="3506788"/>
              <a:ext cx="822271" cy="657225"/>
            </a:xfrm>
            <a:custGeom>
              <a:avLst/>
              <a:gdLst>
                <a:gd name="T0" fmla="*/ 2244 w 2284"/>
                <a:gd name="T1" fmla="*/ 427 h 1824"/>
                <a:gd name="T2" fmla="*/ 1590 w 2284"/>
                <a:gd name="T3" fmla="*/ 1800 h 1824"/>
                <a:gd name="T4" fmla="*/ 387 w 2284"/>
                <a:gd name="T5" fmla="*/ 56 h 1824"/>
                <a:gd name="T6" fmla="*/ 404 w 2284"/>
                <a:gd name="T7" fmla="*/ 122 h 1824"/>
                <a:gd name="T8" fmla="*/ 277 w 2284"/>
                <a:gd name="T9" fmla="*/ 72 h 1824"/>
                <a:gd name="T10" fmla="*/ 581 w 2284"/>
                <a:gd name="T11" fmla="*/ 34 h 1824"/>
                <a:gd name="T12" fmla="*/ 537 w 2284"/>
                <a:gd name="T13" fmla="*/ 144 h 1824"/>
                <a:gd name="T14" fmla="*/ 11 w 2284"/>
                <a:gd name="T15" fmla="*/ 488 h 1824"/>
                <a:gd name="T16" fmla="*/ 465 w 2284"/>
                <a:gd name="T17" fmla="*/ 311 h 1824"/>
                <a:gd name="T18" fmla="*/ 432 w 2284"/>
                <a:gd name="T19" fmla="*/ 361 h 1824"/>
                <a:gd name="T20" fmla="*/ 565 w 2284"/>
                <a:gd name="T21" fmla="*/ 405 h 1824"/>
                <a:gd name="T22" fmla="*/ 410 w 2284"/>
                <a:gd name="T23" fmla="*/ 471 h 1824"/>
                <a:gd name="T24" fmla="*/ 260 w 2284"/>
                <a:gd name="T25" fmla="*/ 815 h 1824"/>
                <a:gd name="T26" fmla="*/ 0 w 2284"/>
                <a:gd name="T27" fmla="*/ 793 h 1824"/>
                <a:gd name="T28" fmla="*/ 282 w 2284"/>
                <a:gd name="T29" fmla="*/ 765 h 1824"/>
                <a:gd name="T30" fmla="*/ 2061 w 2284"/>
                <a:gd name="T31" fmla="*/ 1701 h 1824"/>
                <a:gd name="T32" fmla="*/ 1934 w 2284"/>
                <a:gd name="T33" fmla="*/ 1684 h 1824"/>
                <a:gd name="T34" fmla="*/ 1867 w 2284"/>
                <a:gd name="T35" fmla="*/ 1618 h 1824"/>
                <a:gd name="T36" fmla="*/ 1729 w 2284"/>
                <a:gd name="T37" fmla="*/ 1551 h 1824"/>
                <a:gd name="T38" fmla="*/ 1690 w 2284"/>
                <a:gd name="T39" fmla="*/ 1363 h 1824"/>
                <a:gd name="T40" fmla="*/ 1756 w 2284"/>
                <a:gd name="T41" fmla="*/ 1235 h 1824"/>
                <a:gd name="T42" fmla="*/ 1618 w 2284"/>
                <a:gd name="T43" fmla="*/ 1440 h 1824"/>
                <a:gd name="T44" fmla="*/ 1557 w 2284"/>
                <a:gd name="T45" fmla="*/ 1590 h 1824"/>
                <a:gd name="T46" fmla="*/ 1379 w 2284"/>
                <a:gd name="T47" fmla="*/ 1745 h 1824"/>
                <a:gd name="T48" fmla="*/ 1302 w 2284"/>
                <a:gd name="T49" fmla="*/ 1601 h 1824"/>
                <a:gd name="T50" fmla="*/ 1346 w 2284"/>
                <a:gd name="T51" fmla="*/ 1523 h 1824"/>
                <a:gd name="T52" fmla="*/ 1285 w 2284"/>
                <a:gd name="T53" fmla="*/ 1379 h 1824"/>
                <a:gd name="T54" fmla="*/ 1152 w 2284"/>
                <a:gd name="T55" fmla="*/ 1280 h 1824"/>
                <a:gd name="T56" fmla="*/ 980 w 2284"/>
                <a:gd name="T57" fmla="*/ 1235 h 1824"/>
                <a:gd name="T58" fmla="*/ 1030 w 2284"/>
                <a:gd name="T59" fmla="*/ 1141 h 1824"/>
                <a:gd name="T60" fmla="*/ 1235 w 2284"/>
                <a:gd name="T61" fmla="*/ 1169 h 1824"/>
                <a:gd name="T62" fmla="*/ 1474 w 2284"/>
                <a:gd name="T63" fmla="*/ 1037 h 1824"/>
                <a:gd name="T64" fmla="*/ 1629 w 2284"/>
                <a:gd name="T65" fmla="*/ 1086 h 1824"/>
                <a:gd name="T66" fmla="*/ 1695 w 2284"/>
                <a:gd name="T67" fmla="*/ 1074 h 1824"/>
                <a:gd name="T68" fmla="*/ 1773 w 2284"/>
                <a:gd name="T69" fmla="*/ 1003 h 1824"/>
                <a:gd name="T70" fmla="*/ 1784 w 2284"/>
                <a:gd name="T71" fmla="*/ 898 h 1824"/>
                <a:gd name="T72" fmla="*/ 1601 w 2284"/>
                <a:gd name="T73" fmla="*/ 942 h 1824"/>
                <a:gd name="T74" fmla="*/ 1374 w 2284"/>
                <a:gd name="T75" fmla="*/ 959 h 1824"/>
                <a:gd name="T76" fmla="*/ 1125 w 2284"/>
                <a:gd name="T77" fmla="*/ 948 h 1824"/>
                <a:gd name="T78" fmla="*/ 958 w 2284"/>
                <a:gd name="T79" fmla="*/ 832 h 1824"/>
                <a:gd name="T80" fmla="*/ 925 w 2284"/>
                <a:gd name="T81" fmla="*/ 693 h 1824"/>
                <a:gd name="T82" fmla="*/ 809 w 2284"/>
                <a:gd name="T83" fmla="*/ 638 h 1824"/>
                <a:gd name="T84" fmla="*/ 703 w 2284"/>
                <a:gd name="T85" fmla="*/ 588 h 1824"/>
                <a:gd name="T86" fmla="*/ 609 w 2284"/>
                <a:gd name="T87" fmla="*/ 627 h 1824"/>
                <a:gd name="T88" fmla="*/ 548 w 2284"/>
                <a:gd name="T89" fmla="*/ 532 h 1824"/>
                <a:gd name="T90" fmla="*/ 714 w 2284"/>
                <a:gd name="T91" fmla="*/ 322 h 1824"/>
                <a:gd name="T92" fmla="*/ 1003 w 2284"/>
                <a:gd name="T93" fmla="*/ 189 h 1824"/>
                <a:gd name="T94" fmla="*/ 1379 w 2284"/>
                <a:gd name="T95" fmla="*/ 183 h 1824"/>
                <a:gd name="T96" fmla="*/ 1573 w 2284"/>
                <a:gd name="T97" fmla="*/ 300 h 1824"/>
                <a:gd name="T98" fmla="*/ 1806 w 2284"/>
                <a:gd name="T99" fmla="*/ 333 h 1824"/>
                <a:gd name="T100" fmla="*/ 1917 w 2284"/>
                <a:gd name="T101" fmla="*/ 593 h 1824"/>
                <a:gd name="T102" fmla="*/ 1884 w 2284"/>
                <a:gd name="T103" fmla="*/ 826 h 1824"/>
                <a:gd name="T104" fmla="*/ 1989 w 2284"/>
                <a:gd name="T105" fmla="*/ 1135 h 1824"/>
                <a:gd name="T106" fmla="*/ 2033 w 2284"/>
                <a:gd name="T107" fmla="*/ 1063 h 1824"/>
                <a:gd name="T108" fmla="*/ 2133 w 2284"/>
                <a:gd name="T109" fmla="*/ 1263 h 1824"/>
                <a:gd name="T110" fmla="*/ 2194 w 2284"/>
                <a:gd name="T111" fmla="*/ 1667 h 18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2284" h="1824">
                  <a:moveTo>
                    <a:pt x="2194" y="388"/>
                  </a:moveTo>
                  <a:lnTo>
                    <a:pt x="2194" y="388"/>
                  </a:lnTo>
                  <a:cubicBezTo>
                    <a:pt x="2177" y="388"/>
                    <a:pt x="2166" y="399"/>
                    <a:pt x="2166" y="416"/>
                  </a:cubicBezTo>
                  <a:cubicBezTo>
                    <a:pt x="2166" y="466"/>
                    <a:pt x="2222" y="488"/>
                    <a:pt x="2266" y="488"/>
                  </a:cubicBezTo>
                  <a:cubicBezTo>
                    <a:pt x="2283" y="488"/>
                    <a:pt x="2283" y="488"/>
                    <a:pt x="2283" y="488"/>
                  </a:cubicBezTo>
                  <a:cubicBezTo>
                    <a:pt x="2283" y="471"/>
                    <a:pt x="2283" y="471"/>
                    <a:pt x="2283" y="471"/>
                  </a:cubicBezTo>
                  <a:cubicBezTo>
                    <a:pt x="2283" y="449"/>
                    <a:pt x="2261" y="444"/>
                    <a:pt x="2244" y="427"/>
                  </a:cubicBezTo>
                  <a:cubicBezTo>
                    <a:pt x="2227" y="416"/>
                    <a:pt x="2222" y="388"/>
                    <a:pt x="2194" y="388"/>
                  </a:cubicBezTo>
                  <a:close/>
                  <a:moveTo>
                    <a:pt x="1562" y="1756"/>
                  </a:moveTo>
                  <a:lnTo>
                    <a:pt x="1562" y="1756"/>
                  </a:lnTo>
                  <a:cubicBezTo>
                    <a:pt x="1557" y="1756"/>
                    <a:pt x="1551" y="1751"/>
                    <a:pt x="1546" y="1751"/>
                  </a:cubicBezTo>
                  <a:cubicBezTo>
                    <a:pt x="1535" y="1751"/>
                    <a:pt x="1529" y="1756"/>
                    <a:pt x="1529" y="1767"/>
                  </a:cubicBezTo>
                  <a:cubicBezTo>
                    <a:pt x="1529" y="1784"/>
                    <a:pt x="1551" y="1784"/>
                    <a:pt x="1573" y="1784"/>
                  </a:cubicBezTo>
                  <a:cubicBezTo>
                    <a:pt x="1579" y="1789"/>
                    <a:pt x="1579" y="1795"/>
                    <a:pt x="1590" y="1800"/>
                  </a:cubicBezTo>
                  <a:cubicBezTo>
                    <a:pt x="1706" y="1823"/>
                    <a:pt x="1579" y="1784"/>
                    <a:pt x="1562" y="1756"/>
                  </a:cubicBezTo>
                  <a:close/>
                  <a:moveTo>
                    <a:pt x="537" y="144"/>
                  </a:moveTo>
                  <a:lnTo>
                    <a:pt x="537" y="144"/>
                  </a:lnTo>
                  <a:cubicBezTo>
                    <a:pt x="509" y="128"/>
                    <a:pt x="504" y="95"/>
                    <a:pt x="471" y="89"/>
                  </a:cubicBezTo>
                  <a:cubicBezTo>
                    <a:pt x="437" y="89"/>
                    <a:pt x="437" y="28"/>
                    <a:pt x="404" y="28"/>
                  </a:cubicBezTo>
                  <a:cubicBezTo>
                    <a:pt x="399" y="28"/>
                    <a:pt x="393" y="34"/>
                    <a:pt x="387" y="34"/>
                  </a:cubicBezTo>
                  <a:cubicBezTo>
                    <a:pt x="387" y="56"/>
                    <a:pt x="387" y="56"/>
                    <a:pt x="387" y="56"/>
                  </a:cubicBezTo>
                  <a:cubicBezTo>
                    <a:pt x="387" y="67"/>
                    <a:pt x="404" y="72"/>
                    <a:pt x="410" y="84"/>
                  </a:cubicBezTo>
                  <a:cubicBezTo>
                    <a:pt x="421" y="95"/>
                    <a:pt x="415" y="117"/>
                    <a:pt x="432" y="117"/>
                  </a:cubicBezTo>
                  <a:cubicBezTo>
                    <a:pt x="448" y="117"/>
                    <a:pt x="460" y="100"/>
                    <a:pt x="476" y="100"/>
                  </a:cubicBezTo>
                  <a:cubicBezTo>
                    <a:pt x="498" y="100"/>
                    <a:pt x="504" y="133"/>
                    <a:pt x="504" y="156"/>
                  </a:cubicBezTo>
                  <a:cubicBezTo>
                    <a:pt x="504" y="172"/>
                    <a:pt x="482" y="172"/>
                    <a:pt x="471" y="178"/>
                  </a:cubicBezTo>
                  <a:cubicBezTo>
                    <a:pt x="460" y="183"/>
                    <a:pt x="448" y="189"/>
                    <a:pt x="437" y="189"/>
                  </a:cubicBezTo>
                  <a:cubicBezTo>
                    <a:pt x="410" y="189"/>
                    <a:pt x="404" y="150"/>
                    <a:pt x="404" y="122"/>
                  </a:cubicBezTo>
                  <a:cubicBezTo>
                    <a:pt x="376" y="122"/>
                    <a:pt x="376" y="122"/>
                    <a:pt x="376" y="122"/>
                  </a:cubicBezTo>
                  <a:cubicBezTo>
                    <a:pt x="360" y="139"/>
                    <a:pt x="360" y="156"/>
                    <a:pt x="343" y="167"/>
                  </a:cubicBezTo>
                  <a:cubicBezTo>
                    <a:pt x="343" y="139"/>
                    <a:pt x="338" y="111"/>
                    <a:pt x="315" y="111"/>
                  </a:cubicBezTo>
                  <a:cubicBezTo>
                    <a:pt x="299" y="111"/>
                    <a:pt x="282" y="111"/>
                    <a:pt x="260" y="111"/>
                  </a:cubicBezTo>
                  <a:cubicBezTo>
                    <a:pt x="249" y="100"/>
                    <a:pt x="232" y="100"/>
                    <a:pt x="232" y="89"/>
                  </a:cubicBezTo>
                  <a:cubicBezTo>
                    <a:pt x="232" y="84"/>
                    <a:pt x="232" y="78"/>
                    <a:pt x="238" y="72"/>
                  </a:cubicBezTo>
                  <a:cubicBezTo>
                    <a:pt x="277" y="72"/>
                    <a:pt x="277" y="72"/>
                    <a:pt x="277" y="72"/>
                  </a:cubicBezTo>
                  <a:cubicBezTo>
                    <a:pt x="277" y="45"/>
                    <a:pt x="299" y="28"/>
                    <a:pt x="327" y="23"/>
                  </a:cubicBezTo>
                  <a:cubicBezTo>
                    <a:pt x="354" y="11"/>
                    <a:pt x="365" y="0"/>
                    <a:pt x="393" y="0"/>
                  </a:cubicBezTo>
                  <a:cubicBezTo>
                    <a:pt x="437" y="0"/>
                    <a:pt x="437" y="0"/>
                    <a:pt x="437" y="0"/>
                  </a:cubicBezTo>
                  <a:cubicBezTo>
                    <a:pt x="448" y="0"/>
                    <a:pt x="454" y="0"/>
                    <a:pt x="465" y="0"/>
                  </a:cubicBezTo>
                  <a:cubicBezTo>
                    <a:pt x="487" y="0"/>
                    <a:pt x="498" y="11"/>
                    <a:pt x="520" y="11"/>
                  </a:cubicBezTo>
                  <a:cubicBezTo>
                    <a:pt x="537" y="17"/>
                    <a:pt x="548" y="11"/>
                    <a:pt x="565" y="11"/>
                  </a:cubicBezTo>
                  <a:cubicBezTo>
                    <a:pt x="570" y="11"/>
                    <a:pt x="570" y="28"/>
                    <a:pt x="581" y="34"/>
                  </a:cubicBezTo>
                  <a:cubicBezTo>
                    <a:pt x="593" y="39"/>
                    <a:pt x="604" y="28"/>
                    <a:pt x="615" y="34"/>
                  </a:cubicBezTo>
                  <a:cubicBezTo>
                    <a:pt x="631" y="39"/>
                    <a:pt x="631" y="50"/>
                    <a:pt x="642" y="61"/>
                  </a:cubicBezTo>
                  <a:cubicBezTo>
                    <a:pt x="653" y="72"/>
                    <a:pt x="665" y="89"/>
                    <a:pt x="665" y="106"/>
                  </a:cubicBezTo>
                  <a:cubicBezTo>
                    <a:pt x="665" y="128"/>
                    <a:pt x="659" y="144"/>
                    <a:pt x="637" y="144"/>
                  </a:cubicBezTo>
                  <a:cubicBezTo>
                    <a:pt x="626" y="144"/>
                    <a:pt x="620" y="128"/>
                    <a:pt x="604" y="128"/>
                  </a:cubicBezTo>
                  <a:cubicBezTo>
                    <a:pt x="587" y="128"/>
                    <a:pt x="581" y="150"/>
                    <a:pt x="565" y="150"/>
                  </a:cubicBezTo>
                  <a:cubicBezTo>
                    <a:pt x="548" y="150"/>
                    <a:pt x="548" y="144"/>
                    <a:pt x="537" y="144"/>
                  </a:cubicBezTo>
                  <a:close/>
                  <a:moveTo>
                    <a:pt x="55" y="178"/>
                  </a:moveTo>
                  <a:lnTo>
                    <a:pt x="55" y="178"/>
                  </a:lnTo>
                  <a:cubicBezTo>
                    <a:pt x="61" y="183"/>
                    <a:pt x="66" y="183"/>
                    <a:pt x="72" y="183"/>
                  </a:cubicBezTo>
                  <a:cubicBezTo>
                    <a:pt x="83" y="183"/>
                    <a:pt x="94" y="172"/>
                    <a:pt x="94" y="161"/>
                  </a:cubicBezTo>
                  <a:cubicBezTo>
                    <a:pt x="77" y="156"/>
                    <a:pt x="61" y="161"/>
                    <a:pt x="55" y="178"/>
                  </a:cubicBezTo>
                  <a:close/>
                  <a:moveTo>
                    <a:pt x="11" y="488"/>
                  </a:moveTo>
                  <a:lnTo>
                    <a:pt x="11" y="488"/>
                  </a:lnTo>
                  <a:cubicBezTo>
                    <a:pt x="16" y="505"/>
                    <a:pt x="38" y="505"/>
                    <a:pt x="61" y="505"/>
                  </a:cubicBezTo>
                  <a:cubicBezTo>
                    <a:pt x="83" y="505"/>
                    <a:pt x="83" y="505"/>
                    <a:pt x="83" y="505"/>
                  </a:cubicBezTo>
                  <a:cubicBezTo>
                    <a:pt x="83" y="505"/>
                    <a:pt x="83" y="499"/>
                    <a:pt x="83" y="494"/>
                  </a:cubicBezTo>
                  <a:cubicBezTo>
                    <a:pt x="83" y="483"/>
                    <a:pt x="66" y="471"/>
                    <a:pt x="49" y="471"/>
                  </a:cubicBezTo>
                  <a:cubicBezTo>
                    <a:pt x="33" y="477"/>
                    <a:pt x="27" y="483"/>
                    <a:pt x="11" y="488"/>
                  </a:cubicBezTo>
                  <a:close/>
                  <a:moveTo>
                    <a:pt x="465" y="311"/>
                  </a:moveTo>
                  <a:lnTo>
                    <a:pt x="465" y="311"/>
                  </a:lnTo>
                  <a:cubicBezTo>
                    <a:pt x="460" y="311"/>
                    <a:pt x="460" y="322"/>
                    <a:pt x="454" y="322"/>
                  </a:cubicBezTo>
                  <a:cubicBezTo>
                    <a:pt x="437" y="333"/>
                    <a:pt x="426" y="327"/>
                    <a:pt x="410" y="327"/>
                  </a:cubicBezTo>
                  <a:cubicBezTo>
                    <a:pt x="382" y="338"/>
                    <a:pt x="365" y="344"/>
                    <a:pt x="338" y="344"/>
                  </a:cubicBezTo>
                  <a:cubicBezTo>
                    <a:pt x="332" y="344"/>
                    <a:pt x="321" y="344"/>
                    <a:pt x="315" y="338"/>
                  </a:cubicBezTo>
                  <a:cubicBezTo>
                    <a:pt x="310" y="355"/>
                    <a:pt x="310" y="361"/>
                    <a:pt x="304" y="383"/>
                  </a:cubicBezTo>
                  <a:cubicBezTo>
                    <a:pt x="338" y="383"/>
                    <a:pt x="354" y="383"/>
                    <a:pt x="382" y="383"/>
                  </a:cubicBezTo>
                  <a:cubicBezTo>
                    <a:pt x="404" y="383"/>
                    <a:pt x="410" y="366"/>
                    <a:pt x="432" y="361"/>
                  </a:cubicBezTo>
                  <a:cubicBezTo>
                    <a:pt x="460" y="355"/>
                    <a:pt x="476" y="344"/>
                    <a:pt x="487" y="322"/>
                  </a:cubicBezTo>
                  <a:cubicBezTo>
                    <a:pt x="482" y="316"/>
                    <a:pt x="476" y="311"/>
                    <a:pt x="465" y="311"/>
                  </a:cubicBezTo>
                  <a:close/>
                  <a:moveTo>
                    <a:pt x="482" y="372"/>
                  </a:moveTo>
                  <a:lnTo>
                    <a:pt x="482" y="372"/>
                  </a:lnTo>
                  <a:cubicBezTo>
                    <a:pt x="498" y="372"/>
                    <a:pt x="498" y="383"/>
                    <a:pt x="509" y="388"/>
                  </a:cubicBezTo>
                  <a:cubicBezTo>
                    <a:pt x="526" y="399"/>
                    <a:pt x="543" y="377"/>
                    <a:pt x="565" y="377"/>
                  </a:cubicBezTo>
                  <a:cubicBezTo>
                    <a:pt x="565" y="405"/>
                    <a:pt x="565" y="405"/>
                    <a:pt x="565" y="405"/>
                  </a:cubicBezTo>
                  <a:cubicBezTo>
                    <a:pt x="565" y="433"/>
                    <a:pt x="554" y="444"/>
                    <a:pt x="554" y="466"/>
                  </a:cubicBezTo>
                  <a:cubicBezTo>
                    <a:pt x="554" y="505"/>
                    <a:pt x="554" y="505"/>
                    <a:pt x="554" y="505"/>
                  </a:cubicBezTo>
                  <a:cubicBezTo>
                    <a:pt x="554" y="516"/>
                    <a:pt x="537" y="521"/>
                    <a:pt x="526" y="532"/>
                  </a:cubicBezTo>
                  <a:cubicBezTo>
                    <a:pt x="515" y="543"/>
                    <a:pt x="520" y="571"/>
                    <a:pt x="504" y="571"/>
                  </a:cubicBezTo>
                  <a:cubicBezTo>
                    <a:pt x="487" y="571"/>
                    <a:pt x="487" y="560"/>
                    <a:pt x="476" y="555"/>
                  </a:cubicBezTo>
                  <a:cubicBezTo>
                    <a:pt x="454" y="549"/>
                    <a:pt x="443" y="532"/>
                    <a:pt x="437" y="516"/>
                  </a:cubicBezTo>
                  <a:cubicBezTo>
                    <a:pt x="426" y="494"/>
                    <a:pt x="415" y="488"/>
                    <a:pt x="410" y="471"/>
                  </a:cubicBezTo>
                  <a:cubicBezTo>
                    <a:pt x="404" y="449"/>
                    <a:pt x="399" y="433"/>
                    <a:pt x="382" y="416"/>
                  </a:cubicBezTo>
                  <a:cubicBezTo>
                    <a:pt x="382" y="399"/>
                    <a:pt x="382" y="399"/>
                    <a:pt x="382" y="399"/>
                  </a:cubicBezTo>
                  <a:cubicBezTo>
                    <a:pt x="415" y="399"/>
                    <a:pt x="432" y="394"/>
                    <a:pt x="465" y="388"/>
                  </a:cubicBezTo>
                  <a:cubicBezTo>
                    <a:pt x="476" y="383"/>
                    <a:pt x="476" y="372"/>
                    <a:pt x="482" y="372"/>
                  </a:cubicBezTo>
                  <a:close/>
                  <a:moveTo>
                    <a:pt x="282" y="793"/>
                  </a:moveTo>
                  <a:lnTo>
                    <a:pt x="282" y="793"/>
                  </a:lnTo>
                  <a:cubicBezTo>
                    <a:pt x="271" y="804"/>
                    <a:pt x="260" y="804"/>
                    <a:pt x="260" y="815"/>
                  </a:cubicBezTo>
                  <a:cubicBezTo>
                    <a:pt x="260" y="826"/>
                    <a:pt x="271" y="826"/>
                    <a:pt x="282" y="832"/>
                  </a:cubicBezTo>
                  <a:cubicBezTo>
                    <a:pt x="282" y="837"/>
                    <a:pt x="277" y="843"/>
                    <a:pt x="271" y="848"/>
                  </a:cubicBezTo>
                  <a:cubicBezTo>
                    <a:pt x="254" y="843"/>
                    <a:pt x="254" y="843"/>
                    <a:pt x="254" y="843"/>
                  </a:cubicBezTo>
                  <a:cubicBezTo>
                    <a:pt x="221" y="848"/>
                    <a:pt x="205" y="876"/>
                    <a:pt x="171" y="876"/>
                  </a:cubicBezTo>
                  <a:cubicBezTo>
                    <a:pt x="149" y="876"/>
                    <a:pt x="144" y="854"/>
                    <a:pt x="127" y="848"/>
                  </a:cubicBezTo>
                  <a:cubicBezTo>
                    <a:pt x="72" y="837"/>
                    <a:pt x="44" y="832"/>
                    <a:pt x="0" y="798"/>
                  </a:cubicBezTo>
                  <a:cubicBezTo>
                    <a:pt x="0" y="793"/>
                    <a:pt x="0" y="793"/>
                    <a:pt x="0" y="793"/>
                  </a:cubicBezTo>
                  <a:cubicBezTo>
                    <a:pt x="27" y="793"/>
                    <a:pt x="38" y="765"/>
                    <a:pt x="66" y="760"/>
                  </a:cubicBezTo>
                  <a:cubicBezTo>
                    <a:pt x="88" y="754"/>
                    <a:pt x="99" y="749"/>
                    <a:pt x="116" y="743"/>
                  </a:cubicBezTo>
                  <a:cubicBezTo>
                    <a:pt x="127" y="737"/>
                    <a:pt x="127" y="726"/>
                    <a:pt x="138" y="726"/>
                  </a:cubicBezTo>
                  <a:cubicBezTo>
                    <a:pt x="160" y="721"/>
                    <a:pt x="166" y="721"/>
                    <a:pt x="188" y="721"/>
                  </a:cubicBezTo>
                  <a:cubicBezTo>
                    <a:pt x="199" y="721"/>
                    <a:pt x="199" y="726"/>
                    <a:pt x="210" y="726"/>
                  </a:cubicBezTo>
                  <a:cubicBezTo>
                    <a:pt x="227" y="726"/>
                    <a:pt x="238" y="710"/>
                    <a:pt x="254" y="704"/>
                  </a:cubicBezTo>
                  <a:cubicBezTo>
                    <a:pt x="260" y="732"/>
                    <a:pt x="277" y="743"/>
                    <a:pt x="282" y="765"/>
                  </a:cubicBezTo>
                  <a:cubicBezTo>
                    <a:pt x="282" y="793"/>
                    <a:pt x="282" y="793"/>
                    <a:pt x="282" y="793"/>
                  </a:cubicBezTo>
                  <a:close/>
                  <a:moveTo>
                    <a:pt x="2111" y="1662"/>
                  </a:moveTo>
                  <a:lnTo>
                    <a:pt x="2111" y="1662"/>
                  </a:lnTo>
                  <a:lnTo>
                    <a:pt x="2111" y="1662"/>
                  </a:lnTo>
                  <a:cubicBezTo>
                    <a:pt x="2111" y="1662"/>
                    <a:pt x="2111" y="1662"/>
                    <a:pt x="2105" y="1662"/>
                  </a:cubicBezTo>
                  <a:cubicBezTo>
                    <a:pt x="2094" y="1667"/>
                    <a:pt x="2083" y="1667"/>
                    <a:pt x="2072" y="1679"/>
                  </a:cubicBezTo>
                  <a:cubicBezTo>
                    <a:pt x="2067" y="1684"/>
                    <a:pt x="2067" y="1695"/>
                    <a:pt x="2061" y="1701"/>
                  </a:cubicBezTo>
                  <a:cubicBezTo>
                    <a:pt x="2056" y="1706"/>
                    <a:pt x="2050" y="1706"/>
                    <a:pt x="2044" y="1706"/>
                  </a:cubicBezTo>
                  <a:cubicBezTo>
                    <a:pt x="2033" y="1706"/>
                    <a:pt x="2028" y="1695"/>
                    <a:pt x="2022" y="1684"/>
                  </a:cubicBezTo>
                  <a:cubicBezTo>
                    <a:pt x="2022" y="1679"/>
                    <a:pt x="2022" y="1673"/>
                    <a:pt x="2017" y="1667"/>
                  </a:cubicBezTo>
                  <a:cubicBezTo>
                    <a:pt x="2011" y="1662"/>
                    <a:pt x="2000" y="1667"/>
                    <a:pt x="1989" y="1662"/>
                  </a:cubicBezTo>
                  <a:cubicBezTo>
                    <a:pt x="1983" y="1656"/>
                    <a:pt x="1978" y="1651"/>
                    <a:pt x="1972" y="1651"/>
                  </a:cubicBezTo>
                  <a:cubicBezTo>
                    <a:pt x="1967" y="1651"/>
                    <a:pt x="1961" y="1662"/>
                    <a:pt x="1961" y="1673"/>
                  </a:cubicBezTo>
                  <a:cubicBezTo>
                    <a:pt x="1950" y="1717"/>
                    <a:pt x="1967" y="1690"/>
                    <a:pt x="1934" y="1684"/>
                  </a:cubicBezTo>
                  <a:cubicBezTo>
                    <a:pt x="1928" y="1679"/>
                    <a:pt x="1923" y="1684"/>
                    <a:pt x="1917" y="1679"/>
                  </a:cubicBezTo>
                  <a:cubicBezTo>
                    <a:pt x="1906" y="1673"/>
                    <a:pt x="1906" y="1667"/>
                    <a:pt x="1900" y="1662"/>
                  </a:cubicBezTo>
                  <a:cubicBezTo>
                    <a:pt x="1895" y="1656"/>
                    <a:pt x="1889" y="1656"/>
                    <a:pt x="1878" y="1651"/>
                  </a:cubicBezTo>
                  <a:cubicBezTo>
                    <a:pt x="1884" y="1640"/>
                    <a:pt x="1900" y="1640"/>
                    <a:pt x="1900" y="1629"/>
                  </a:cubicBezTo>
                  <a:cubicBezTo>
                    <a:pt x="1900" y="1618"/>
                    <a:pt x="1895" y="1618"/>
                    <a:pt x="1889" y="1612"/>
                  </a:cubicBezTo>
                  <a:cubicBezTo>
                    <a:pt x="1873" y="1595"/>
                    <a:pt x="1878" y="1584"/>
                    <a:pt x="1878" y="1618"/>
                  </a:cubicBezTo>
                  <a:cubicBezTo>
                    <a:pt x="1867" y="1618"/>
                    <a:pt x="1867" y="1618"/>
                    <a:pt x="1867" y="1618"/>
                  </a:cubicBezTo>
                  <a:cubicBezTo>
                    <a:pt x="1850" y="1618"/>
                    <a:pt x="1845" y="1612"/>
                    <a:pt x="1834" y="1612"/>
                  </a:cubicBezTo>
                  <a:cubicBezTo>
                    <a:pt x="1784" y="1612"/>
                    <a:pt x="1834" y="1634"/>
                    <a:pt x="1784" y="1579"/>
                  </a:cubicBezTo>
                  <a:cubicBezTo>
                    <a:pt x="1773" y="1568"/>
                    <a:pt x="1767" y="1568"/>
                    <a:pt x="1756" y="1557"/>
                  </a:cubicBezTo>
                  <a:cubicBezTo>
                    <a:pt x="1751" y="1551"/>
                    <a:pt x="1745" y="1546"/>
                    <a:pt x="1745" y="1534"/>
                  </a:cubicBezTo>
                  <a:cubicBezTo>
                    <a:pt x="1745" y="1529"/>
                    <a:pt x="1745" y="1523"/>
                    <a:pt x="1740" y="1523"/>
                  </a:cubicBezTo>
                  <a:cubicBezTo>
                    <a:pt x="1734" y="1523"/>
                    <a:pt x="1729" y="1529"/>
                    <a:pt x="1729" y="1534"/>
                  </a:cubicBezTo>
                  <a:cubicBezTo>
                    <a:pt x="1729" y="1551"/>
                    <a:pt x="1729" y="1551"/>
                    <a:pt x="1729" y="1551"/>
                  </a:cubicBezTo>
                  <a:cubicBezTo>
                    <a:pt x="1729" y="1573"/>
                    <a:pt x="1734" y="1568"/>
                    <a:pt x="1712" y="1562"/>
                  </a:cubicBezTo>
                  <a:cubicBezTo>
                    <a:pt x="1706" y="1562"/>
                    <a:pt x="1706" y="1557"/>
                    <a:pt x="1701" y="1551"/>
                  </a:cubicBezTo>
                  <a:cubicBezTo>
                    <a:pt x="1690" y="1540"/>
                    <a:pt x="1684" y="1529"/>
                    <a:pt x="1679" y="1512"/>
                  </a:cubicBezTo>
                  <a:cubicBezTo>
                    <a:pt x="1673" y="1501"/>
                    <a:pt x="1668" y="1496"/>
                    <a:pt x="1668" y="1485"/>
                  </a:cubicBezTo>
                  <a:cubicBezTo>
                    <a:pt x="1668" y="1468"/>
                    <a:pt x="1684" y="1462"/>
                    <a:pt x="1684" y="1446"/>
                  </a:cubicBezTo>
                  <a:cubicBezTo>
                    <a:pt x="1684" y="1424"/>
                    <a:pt x="1673" y="1418"/>
                    <a:pt x="1673" y="1396"/>
                  </a:cubicBezTo>
                  <a:cubicBezTo>
                    <a:pt x="1673" y="1379"/>
                    <a:pt x="1679" y="1368"/>
                    <a:pt x="1690" y="1363"/>
                  </a:cubicBezTo>
                  <a:cubicBezTo>
                    <a:pt x="1701" y="1357"/>
                    <a:pt x="1706" y="1357"/>
                    <a:pt x="1717" y="1352"/>
                  </a:cubicBezTo>
                  <a:cubicBezTo>
                    <a:pt x="1729" y="1340"/>
                    <a:pt x="1734" y="1329"/>
                    <a:pt x="1745" y="1324"/>
                  </a:cubicBezTo>
                  <a:cubicBezTo>
                    <a:pt x="1751" y="1318"/>
                    <a:pt x="1751" y="1313"/>
                    <a:pt x="1756" y="1313"/>
                  </a:cubicBezTo>
                  <a:cubicBezTo>
                    <a:pt x="1762" y="1313"/>
                    <a:pt x="1773" y="1313"/>
                    <a:pt x="1773" y="1302"/>
                  </a:cubicBezTo>
                  <a:cubicBezTo>
                    <a:pt x="1773" y="1296"/>
                    <a:pt x="1767" y="1296"/>
                    <a:pt x="1762" y="1291"/>
                  </a:cubicBezTo>
                  <a:cubicBezTo>
                    <a:pt x="1756" y="1280"/>
                    <a:pt x="1756" y="1274"/>
                    <a:pt x="1756" y="1268"/>
                  </a:cubicBezTo>
                  <a:cubicBezTo>
                    <a:pt x="1756" y="1235"/>
                    <a:pt x="1756" y="1235"/>
                    <a:pt x="1756" y="1235"/>
                  </a:cubicBezTo>
                  <a:cubicBezTo>
                    <a:pt x="1734" y="1241"/>
                    <a:pt x="1734" y="1257"/>
                    <a:pt x="1723" y="1274"/>
                  </a:cubicBezTo>
                  <a:cubicBezTo>
                    <a:pt x="1712" y="1296"/>
                    <a:pt x="1701" y="1302"/>
                    <a:pt x="1679" y="1313"/>
                  </a:cubicBezTo>
                  <a:cubicBezTo>
                    <a:pt x="1668" y="1324"/>
                    <a:pt x="1673" y="1340"/>
                    <a:pt x="1668" y="1357"/>
                  </a:cubicBezTo>
                  <a:cubicBezTo>
                    <a:pt x="1668" y="1379"/>
                    <a:pt x="1662" y="1390"/>
                    <a:pt x="1662" y="1412"/>
                  </a:cubicBezTo>
                  <a:cubicBezTo>
                    <a:pt x="1662" y="1440"/>
                    <a:pt x="1662" y="1440"/>
                    <a:pt x="1662" y="1440"/>
                  </a:cubicBezTo>
                  <a:cubicBezTo>
                    <a:pt x="1657" y="1446"/>
                    <a:pt x="1657" y="1451"/>
                    <a:pt x="1645" y="1451"/>
                  </a:cubicBezTo>
                  <a:cubicBezTo>
                    <a:pt x="1634" y="1451"/>
                    <a:pt x="1629" y="1440"/>
                    <a:pt x="1618" y="1440"/>
                  </a:cubicBezTo>
                  <a:cubicBezTo>
                    <a:pt x="1612" y="1440"/>
                    <a:pt x="1601" y="1446"/>
                    <a:pt x="1601" y="1451"/>
                  </a:cubicBezTo>
                  <a:cubicBezTo>
                    <a:pt x="1601" y="1462"/>
                    <a:pt x="1618" y="1462"/>
                    <a:pt x="1629" y="1468"/>
                  </a:cubicBezTo>
                  <a:cubicBezTo>
                    <a:pt x="1634" y="1473"/>
                    <a:pt x="1640" y="1479"/>
                    <a:pt x="1640" y="1490"/>
                  </a:cubicBezTo>
                  <a:cubicBezTo>
                    <a:pt x="1640" y="1501"/>
                    <a:pt x="1623" y="1507"/>
                    <a:pt x="1618" y="1523"/>
                  </a:cubicBezTo>
                  <a:cubicBezTo>
                    <a:pt x="1607" y="1534"/>
                    <a:pt x="1601" y="1546"/>
                    <a:pt x="1584" y="1562"/>
                  </a:cubicBezTo>
                  <a:cubicBezTo>
                    <a:pt x="1579" y="1568"/>
                    <a:pt x="1573" y="1573"/>
                    <a:pt x="1568" y="1579"/>
                  </a:cubicBezTo>
                  <a:cubicBezTo>
                    <a:pt x="1562" y="1579"/>
                    <a:pt x="1557" y="1584"/>
                    <a:pt x="1557" y="1590"/>
                  </a:cubicBezTo>
                  <a:cubicBezTo>
                    <a:pt x="1557" y="1606"/>
                    <a:pt x="1562" y="1623"/>
                    <a:pt x="1579" y="1629"/>
                  </a:cubicBezTo>
                  <a:cubicBezTo>
                    <a:pt x="1579" y="1634"/>
                    <a:pt x="1568" y="1640"/>
                    <a:pt x="1562" y="1645"/>
                  </a:cubicBezTo>
                  <a:cubicBezTo>
                    <a:pt x="1551" y="1662"/>
                    <a:pt x="1551" y="1673"/>
                    <a:pt x="1535" y="1684"/>
                  </a:cubicBezTo>
                  <a:cubicBezTo>
                    <a:pt x="1512" y="1701"/>
                    <a:pt x="1507" y="1723"/>
                    <a:pt x="1479" y="1723"/>
                  </a:cubicBezTo>
                  <a:cubicBezTo>
                    <a:pt x="1457" y="1723"/>
                    <a:pt x="1457" y="1723"/>
                    <a:pt x="1457" y="1723"/>
                  </a:cubicBezTo>
                  <a:cubicBezTo>
                    <a:pt x="1418" y="1717"/>
                    <a:pt x="1418" y="1717"/>
                    <a:pt x="1418" y="1717"/>
                  </a:cubicBezTo>
                  <a:cubicBezTo>
                    <a:pt x="1402" y="1723"/>
                    <a:pt x="1396" y="1745"/>
                    <a:pt x="1379" y="1745"/>
                  </a:cubicBezTo>
                  <a:cubicBezTo>
                    <a:pt x="1357" y="1745"/>
                    <a:pt x="1357" y="1723"/>
                    <a:pt x="1341" y="1712"/>
                  </a:cubicBezTo>
                  <a:cubicBezTo>
                    <a:pt x="1330" y="1701"/>
                    <a:pt x="1324" y="1695"/>
                    <a:pt x="1313" y="1684"/>
                  </a:cubicBezTo>
                  <a:cubicBezTo>
                    <a:pt x="1307" y="1679"/>
                    <a:pt x="1302" y="1679"/>
                    <a:pt x="1302" y="1673"/>
                  </a:cubicBezTo>
                  <a:cubicBezTo>
                    <a:pt x="1302" y="1662"/>
                    <a:pt x="1313" y="1667"/>
                    <a:pt x="1313" y="1662"/>
                  </a:cubicBezTo>
                  <a:cubicBezTo>
                    <a:pt x="1313" y="1656"/>
                    <a:pt x="1307" y="1651"/>
                    <a:pt x="1307" y="1645"/>
                  </a:cubicBezTo>
                  <a:cubicBezTo>
                    <a:pt x="1307" y="1634"/>
                    <a:pt x="1302" y="1629"/>
                    <a:pt x="1302" y="1618"/>
                  </a:cubicBezTo>
                  <a:cubicBezTo>
                    <a:pt x="1302" y="1601"/>
                    <a:pt x="1302" y="1601"/>
                    <a:pt x="1302" y="1601"/>
                  </a:cubicBezTo>
                  <a:cubicBezTo>
                    <a:pt x="1302" y="1584"/>
                    <a:pt x="1291" y="1573"/>
                    <a:pt x="1280" y="1562"/>
                  </a:cubicBezTo>
                  <a:cubicBezTo>
                    <a:pt x="1280" y="1557"/>
                    <a:pt x="1274" y="1551"/>
                    <a:pt x="1274" y="1546"/>
                  </a:cubicBezTo>
                  <a:cubicBezTo>
                    <a:pt x="1274" y="1540"/>
                    <a:pt x="1280" y="1540"/>
                    <a:pt x="1285" y="1540"/>
                  </a:cubicBezTo>
                  <a:cubicBezTo>
                    <a:pt x="1291" y="1540"/>
                    <a:pt x="1296" y="1546"/>
                    <a:pt x="1302" y="1546"/>
                  </a:cubicBezTo>
                  <a:cubicBezTo>
                    <a:pt x="1307" y="1546"/>
                    <a:pt x="1307" y="1540"/>
                    <a:pt x="1313" y="1540"/>
                  </a:cubicBezTo>
                  <a:cubicBezTo>
                    <a:pt x="1335" y="1540"/>
                    <a:pt x="1335" y="1540"/>
                    <a:pt x="1335" y="1540"/>
                  </a:cubicBezTo>
                  <a:cubicBezTo>
                    <a:pt x="1341" y="1540"/>
                    <a:pt x="1346" y="1534"/>
                    <a:pt x="1346" y="1523"/>
                  </a:cubicBezTo>
                  <a:cubicBezTo>
                    <a:pt x="1352" y="1512"/>
                    <a:pt x="1357" y="1512"/>
                    <a:pt x="1357" y="1501"/>
                  </a:cubicBezTo>
                  <a:cubicBezTo>
                    <a:pt x="1357" y="1485"/>
                    <a:pt x="1341" y="1479"/>
                    <a:pt x="1330" y="1473"/>
                  </a:cubicBezTo>
                  <a:cubicBezTo>
                    <a:pt x="1318" y="1468"/>
                    <a:pt x="1324" y="1457"/>
                    <a:pt x="1313" y="1451"/>
                  </a:cubicBezTo>
                  <a:cubicBezTo>
                    <a:pt x="1313" y="1446"/>
                    <a:pt x="1307" y="1446"/>
                    <a:pt x="1307" y="1435"/>
                  </a:cubicBezTo>
                  <a:cubicBezTo>
                    <a:pt x="1307" y="1412"/>
                    <a:pt x="1307" y="1412"/>
                    <a:pt x="1307" y="1412"/>
                  </a:cubicBezTo>
                  <a:cubicBezTo>
                    <a:pt x="1307" y="1401"/>
                    <a:pt x="1302" y="1401"/>
                    <a:pt x="1296" y="1396"/>
                  </a:cubicBezTo>
                  <a:cubicBezTo>
                    <a:pt x="1291" y="1390"/>
                    <a:pt x="1291" y="1379"/>
                    <a:pt x="1285" y="1379"/>
                  </a:cubicBezTo>
                  <a:cubicBezTo>
                    <a:pt x="1269" y="1379"/>
                    <a:pt x="1280" y="1418"/>
                    <a:pt x="1263" y="1418"/>
                  </a:cubicBezTo>
                  <a:cubicBezTo>
                    <a:pt x="1252" y="1418"/>
                    <a:pt x="1252" y="1407"/>
                    <a:pt x="1246" y="1401"/>
                  </a:cubicBezTo>
                  <a:cubicBezTo>
                    <a:pt x="1246" y="1396"/>
                    <a:pt x="1241" y="1390"/>
                    <a:pt x="1235" y="1385"/>
                  </a:cubicBezTo>
                  <a:cubicBezTo>
                    <a:pt x="1235" y="1385"/>
                    <a:pt x="1224" y="1385"/>
                    <a:pt x="1224" y="1374"/>
                  </a:cubicBezTo>
                  <a:cubicBezTo>
                    <a:pt x="1224" y="1368"/>
                    <a:pt x="1230" y="1363"/>
                    <a:pt x="1230" y="1357"/>
                  </a:cubicBezTo>
                  <a:cubicBezTo>
                    <a:pt x="1230" y="1335"/>
                    <a:pt x="1213" y="1324"/>
                    <a:pt x="1197" y="1307"/>
                  </a:cubicBezTo>
                  <a:cubicBezTo>
                    <a:pt x="1180" y="1296"/>
                    <a:pt x="1169" y="1291"/>
                    <a:pt x="1152" y="1280"/>
                  </a:cubicBezTo>
                  <a:cubicBezTo>
                    <a:pt x="1136" y="1268"/>
                    <a:pt x="1130" y="1263"/>
                    <a:pt x="1108" y="1252"/>
                  </a:cubicBezTo>
                  <a:cubicBezTo>
                    <a:pt x="1102" y="1252"/>
                    <a:pt x="1091" y="1252"/>
                    <a:pt x="1080" y="1252"/>
                  </a:cubicBezTo>
                  <a:cubicBezTo>
                    <a:pt x="1069" y="1246"/>
                    <a:pt x="1064" y="1241"/>
                    <a:pt x="1047" y="1241"/>
                  </a:cubicBezTo>
                  <a:cubicBezTo>
                    <a:pt x="1036" y="1241"/>
                    <a:pt x="1030" y="1252"/>
                    <a:pt x="1019" y="1252"/>
                  </a:cubicBezTo>
                  <a:cubicBezTo>
                    <a:pt x="1003" y="1252"/>
                    <a:pt x="1003" y="1252"/>
                    <a:pt x="1003" y="1252"/>
                  </a:cubicBezTo>
                  <a:cubicBezTo>
                    <a:pt x="1003" y="1246"/>
                    <a:pt x="1003" y="1241"/>
                    <a:pt x="1003" y="1241"/>
                  </a:cubicBezTo>
                  <a:cubicBezTo>
                    <a:pt x="997" y="1235"/>
                    <a:pt x="986" y="1235"/>
                    <a:pt x="980" y="1235"/>
                  </a:cubicBezTo>
                  <a:cubicBezTo>
                    <a:pt x="975" y="1230"/>
                    <a:pt x="969" y="1224"/>
                    <a:pt x="969" y="1219"/>
                  </a:cubicBezTo>
                  <a:cubicBezTo>
                    <a:pt x="969" y="1207"/>
                    <a:pt x="975" y="1202"/>
                    <a:pt x="975" y="1196"/>
                  </a:cubicBezTo>
                  <a:cubicBezTo>
                    <a:pt x="975" y="1185"/>
                    <a:pt x="969" y="1180"/>
                    <a:pt x="964" y="1180"/>
                  </a:cubicBezTo>
                  <a:cubicBezTo>
                    <a:pt x="958" y="1180"/>
                    <a:pt x="953" y="1180"/>
                    <a:pt x="953" y="1180"/>
                  </a:cubicBezTo>
                  <a:cubicBezTo>
                    <a:pt x="931" y="1180"/>
                    <a:pt x="969" y="1169"/>
                    <a:pt x="969" y="1169"/>
                  </a:cubicBezTo>
                  <a:cubicBezTo>
                    <a:pt x="992" y="1163"/>
                    <a:pt x="1003" y="1152"/>
                    <a:pt x="1019" y="1152"/>
                  </a:cubicBezTo>
                  <a:cubicBezTo>
                    <a:pt x="1019" y="1147"/>
                    <a:pt x="1025" y="1141"/>
                    <a:pt x="1030" y="1141"/>
                  </a:cubicBezTo>
                  <a:cubicBezTo>
                    <a:pt x="1052" y="1141"/>
                    <a:pt x="1052" y="1141"/>
                    <a:pt x="1052" y="1141"/>
                  </a:cubicBezTo>
                  <a:cubicBezTo>
                    <a:pt x="1069" y="1141"/>
                    <a:pt x="1080" y="1135"/>
                    <a:pt x="1102" y="1135"/>
                  </a:cubicBezTo>
                  <a:cubicBezTo>
                    <a:pt x="1108" y="1135"/>
                    <a:pt x="1108" y="1130"/>
                    <a:pt x="1119" y="1130"/>
                  </a:cubicBezTo>
                  <a:cubicBezTo>
                    <a:pt x="1136" y="1130"/>
                    <a:pt x="1141" y="1158"/>
                    <a:pt x="1158" y="1158"/>
                  </a:cubicBezTo>
                  <a:cubicBezTo>
                    <a:pt x="1163" y="1158"/>
                    <a:pt x="1169" y="1152"/>
                    <a:pt x="1174" y="1152"/>
                  </a:cubicBezTo>
                  <a:cubicBezTo>
                    <a:pt x="1191" y="1152"/>
                    <a:pt x="1197" y="1158"/>
                    <a:pt x="1213" y="1158"/>
                  </a:cubicBezTo>
                  <a:cubicBezTo>
                    <a:pt x="1219" y="1163"/>
                    <a:pt x="1230" y="1163"/>
                    <a:pt x="1235" y="1169"/>
                  </a:cubicBezTo>
                  <a:cubicBezTo>
                    <a:pt x="1252" y="1174"/>
                    <a:pt x="1252" y="1191"/>
                    <a:pt x="1263" y="1191"/>
                  </a:cubicBezTo>
                  <a:cubicBezTo>
                    <a:pt x="1280" y="1191"/>
                    <a:pt x="1285" y="1180"/>
                    <a:pt x="1296" y="1174"/>
                  </a:cubicBezTo>
                  <a:cubicBezTo>
                    <a:pt x="1307" y="1169"/>
                    <a:pt x="1313" y="1163"/>
                    <a:pt x="1324" y="1158"/>
                  </a:cubicBezTo>
                  <a:cubicBezTo>
                    <a:pt x="1330" y="1158"/>
                    <a:pt x="1330" y="1152"/>
                    <a:pt x="1330" y="1147"/>
                  </a:cubicBezTo>
                  <a:cubicBezTo>
                    <a:pt x="1346" y="1124"/>
                    <a:pt x="1346" y="1113"/>
                    <a:pt x="1363" y="1091"/>
                  </a:cubicBezTo>
                  <a:cubicBezTo>
                    <a:pt x="1374" y="1063"/>
                    <a:pt x="1396" y="1058"/>
                    <a:pt x="1424" y="1048"/>
                  </a:cubicBezTo>
                  <a:cubicBezTo>
                    <a:pt x="1446" y="1042"/>
                    <a:pt x="1457" y="1042"/>
                    <a:pt x="1474" y="1037"/>
                  </a:cubicBezTo>
                  <a:cubicBezTo>
                    <a:pt x="1485" y="1031"/>
                    <a:pt x="1485" y="1026"/>
                    <a:pt x="1496" y="1026"/>
                  </a:cubicBezTo>
                  <a:cubicBezTo>
                    <a:pt x="1512" y="1026"/>
                    <a:pt x="1512" y="1042"/>
                    <a:pt x="1529" y="1053"/>
                  </a:cubicBezTo>
                  <a:cubicBezTo>
                    <a:pt x="1535" y="1058"/>
                    <a:pt x="1540" y="1058"/>
                    <a:pt x="1546" y="1063"/>
                  </a:cubicBezTo>
                  <a:cubicBezTo>
                    <a:pt x="1551" y="1074"/>
                    <a:pt x="1557" y="1141"/>
                    <a:pt x="1573" y="1097"/>
                  </a:cubicBezTo>
                  <a:cubicBezTo>
                    <a:pt x="1573" y="1086"/>
                    <a:pt x="1579" y="1074"/>
                    <a:pt x="1590" y="1074"/>
                  </a:cubicBezTo>
                  <a:cubicBezTo>
                    <a:pt x="1596" y="1074"/>
                    <a:pt x="1596" y="1086"/>
                    <a:pt x="1607" y="1086"/>
                  </a:cubicBezTo>
                  <a:cubicBezTo>
                    <a:pt x="1629" y="1086"/>
                    <a:pt x="1629" y="1086"/>
                    <a:pt x="1629" y="1086"/>
                  </a:cubicBezTo>
                  <a:cubicBezTo>
                    <a:pt x="1640" y="1086"/>
                    <a:pt x="1645" y="1080"/>
                    <a:pt x="1651" y="1074"/>
                  </a:cubicBezTo>
                  <a:cubicBezTo>
                    <a:pt x="1657" y="1069"/>
                    <a:pt x="1657" y="1063"/>
                    <a:pt x="1657" y="1063"/>
                  </a:cubicBezTo>
                  <a:cubicBezTo>
                    <a:pt x="1668" y="1063"/>
                    <a:pt x="1668" y="1069"/>
                    <a:pt x="1673" y="1080"/>
                  </a:cubicBezTo>
                  <a:cubicBezTo>
                    <a:pt x="1679" y="1091"/>
                    <a:pt x="1679" y="1097"/>
                    <a:pt x="1679" y="1108"/>
                  </a:cubicBezTo>
                  <a:cubicBezTo>
                    <a:pt x="1679" y="1119"/>
                    <a:pt x="1679" y="1124"/>
                    <a:pt x="1679" y="1135"/>
                  </a:cubicBezTo>
                  <a:cubicBezTo>
                    <a:pt x="1679" y="1163"/>
                    <a:pt x="1695" y="1119"/>
                    <a:pt x="1695" y="1108"/>
                  </a:cubicBezTo>
                  <a:cubicBezTo>
                    <a:pt x="1695" y="1074"/>
                    <a:pt x="1695" y="1074"/>
                    <a:pt x="1695" y="1074"/>
                  </a:cubicBezTo>
                  <a:cubicBezTo>
                    <a:pt x="1695" y="1063"/>
                    <a:pt x="1695" y="1063"/>
                    <a:pt x="1695" y="1063"/>
                  </a:cubicBezTo>
                  <a:cubicBezTo>
                    <a:pt x="1712" y="1069"/>
                    <a:pt x="1706" y="1102"/>
                    <a:pt x="1729" y="1102"/>
                  </a:cubicBezTo>
                  <a:cubicBezTo>
                    <a:pt x="1734" y="1063"/>
                    <a:pt x="1734" y="1063"/>
                    <a:pt x="1734" y="1063"/>
                  </a:cubicBezTo>
                  <a:cubicBezTo>
                    <a:pt x="1734" y="1053"/>
                    <a:pt x="1690" y="1031"/>
                    <a:pt x="1729" y="1031"/>
                  </a:cubicBezTo>
                  <a:cubicBezTo>
                    <a:pt x="1740" y="1031"/>
                    <a:pt x="1751" y="1037"/>
                    <a:pt x="1762" y="1037"/>
                  </a:cubicBezTo>
                  <a:cubicBezTo>
                    <a:pt x="1767" y="1037"/>
                    <a:pt x="1778" y="1026"/>
                    <a:pt x="1778" y="1020"/>
                  </a:cubicBezTo>
                  <a:cubicBezTo>
                    <a:pt x="1778" y="1009"/>
                    <a:pt x="1773" y="1009"/>
                    <a:pt x="1773" y="1003"/>
                  </a:cubicBezTo>
                  <a:cubicBezTo>
                    <a:pt x="1773" y="987"/>
                    <a:pt x="1784" y="976"/>
                    <a:pt x="1784" y="965"/>
                  </a:cubicBezTo>
                  <a:cubicBezTo>
                    <a:pt x="1767" y="954"/>
                    <a:pt x="1767" y="954"/>
                    <a:pt x="1767" y="954"/>
                  </a:cubicBezTo>
                  <a:cubicBezTo>
                    <a:pt x="1756" y="954"/>
                    <a:pt x="1751" y="965"/>
                    <a:pt x="1740" y="965"/>
                  </a:cubicBezTo>
                  <a:cubicBezTo>
                    <a:pt x="1734" y="965"/>
                    <a:pt x="1729" y="965"/>
                    <a:pt x="1729" y="959"/>
                  </a:cubicBezTo>
                  <a:cubicBezTo>
                    <a:pt x="1729" y="948"/>
                    <a:pt x="1740" y="948"/>
                    <a:pt x="1751" y="942"/>
                  </a:cubicBezTo>
                  <a:cubicBezTo>
                    <a:pt x="1762" y="937"/>
                    <a:pt x="1767" y="926"/>
                    <a:pt x="1773" y="915"/>
                  </a:cubicBezTo>
                  <a:cubicBezTo>
                    <a:pt x="1778" y="909"/>
                    <a:pt x="1784" y="909"/>
                    <a:pt x="1784" y="898"/>
                  </a:cubicBezTo>
                  <a:cubicBezTo>
                    <a:pt x="1784" y="893"/>
                    <a:pt x="1778" y="887"/>
                    <a:pt x="1773" y="887"/>
                  </a:cubicBezTo>
                  <a:cubicBezTo>
                    <a:pt x="1756" y="887"/>
                    <a:pt x="1751" y="898"/>
                    <a:pt x="1740" y="898"/>
                  </a:cubicBezTo>
                  <a:cubicBezTo>
                    <a:pt x="1717" y="904"/>
                    <a:pt x="1706" y="915"/>
                    <a:pt x="1690" y="920"/>
                  </a:cubicBezTo>
                  <a:cubicBezTo>
                    <a:pt x="1679" y="920"/>
                    <a:pt x="1673" y="926"/>
                    <a:pt x="1662" y="937"/>
                  </a:cubicBezTo>
                  <a:cubicBezTo>
                    <a:pt x="1657" y="937"/>
                    <a:pt x="1657" y="942"/>
                    <a:pt x="1657" y="942"/>
                  </a:cubicBezTo>
                  <a:cubicBezTo>
                    <a:pt x="1629" y="942"/>
                    <a:pt x="1629" y="942"/>
                    <a:pt x="1629" y="942"/>
                  </a:cubicBezTo>
                  <a:cubicBezTo>
                    <a:pt x="1618" y="942"/>
                    <a:pt x="1612" y="942"/>
                    <a:pt x="1601" y="942"/>
                  </a:cubicBezTo>
                  <a:cubicBezTo>
                    <a:pt x="1584" y="942"/>
                    <a:pt x="1584" y="942"/>
                    <a:pt x="1584" y="942"/>
                  </a:cubicBezTo>
                  <a:cubicBezTo>
                    <a:pt x="1573" y="942"/>
                    <a:pt x="1568" y="937"/>
                    <a:pt x="1557" y="937"/>
                  </a:cubicBezTo>
                  <a:cubicBezTo>
                    <a:pt x="1546" y="931"/>
                    <a:pt x="1535" y="937"/>
                    <a:pt x="1524" y="937"/>
                  </a:cubicBezTo>
                  <a:cubicBezTo>
                    <a:pt x="1501" y="937"/>
                    <a:pt x="1490" y="931"/>
                    <a:pt x="1468" y="937"/>
                  </a:cubicBezTo>
                  <a:cubicBezTo>
                    <a:pt x="1463" y="942"/>
                    <a:pt x="1457" y="942"/>
                    <a:pt x="1446" y="942"/>
                  </a:cubicBezTo>
                  <a:cubicBezTo>
                    <a:pt x="1413" y="942"/>
                    <a:pt x="1413" y="942"/>
                    <a:pt x="1413" y="942"/>
                  </a:cubicBezTo>
                  <a:cubicBezTo>
                    <a:pt x="1396" y="942"/>
                    <a:pt x="1391" y="959"/>
                    <a:pt x="1374" y="959"/>
                  </a:cubicBezTo>
                  <a:cubicBezTo>
                    <a:pt x="1346" y="959"/>
                    <a:pt x="1335" y="948"/>
                    <a:pt x="1307" y="948"/>
                  </a:cubicBezTo>
                  <a:cubicBezTo>
                    <a:pt x="1291" y="948"/>
                    <a:pt x="1285" y="959"/>
                    <a:pt x="1269" y="965"/>
                  </a:cubicBezTo>
                  <a:cubicBezTo>
                    <a:pt x="1263" y="970"/>
                    <a:pt x="1263" y="976"/>
                    <a:pt x="1252" y="976"/>
                  </a:cubicBezTo>
                  <a:cubicBezTo>
                    <a:pt x="1235" y="976"/>
                    <a:pt x="1230" y="959"/>
                    <a:pt x="1219" y="942"/>
                  </a:cubicBezTo>
                  <a:cubicBezTo>
                    <a:pt x="1213" y="937"/>
                    <a:pt x="1213" y="926"/>
                    <a:pt x="1202" y="926"/>
                  </a:cubicBezTo>
                  <a:cubicBezTo>
                    <a:pt x="1191" y="926"/>
                    <a:pt x="1191" y="931"/>
                    <a:pt x="1180" y="931"/>
                  </a:cubicBezTo>
                  <a:cubicBezTo>
                    <a:pt x="1158" y="937"/>
                    <a:pt x="1147" y="942"/>
                    <a:pt x="1125" y="948"/>
                  </a:cubicBezTo>
                  <a:cubicBezTo>
                    <a:pt x="1113" y="954"/>
                    <a:pt x="1108" y="965"/>
                    <a:pt x="1091" y="965"/>
                  </a:cubicBezTo>
                  <a:cubicBezTo>
                    <a:pt x="1075" y="965"/>
                    <a:pt x="1075" y="948"/>
                    <a:pt x="1075" y="931"/>
                  </a:cubicBezTo>
                  <a:cubicBezTo>
                    <a:pt x="1069" y="920"/>
                    <a:pt x="1058" y="915"/>
                    <a:pt x="1047" y="909"/>
                  </a:cubicBezTo>
                  <a:cubicBezTo>
                    <a:pt x="1030" y="909"/>
                    <a:pt x="1019" y="898"/>
                    <a:pt x="1003" y="893"/>
                  </a:cubicBezTo>
                  <a:cubicBezTo>
                    <a:pt x="992" y="887"/>
                    <a:pt x="980" y="887"/>
                    <a:pt x="980" y="876"/>
                  </a:cubicBezTo>
                  <a:cubicBezTo>
                    <a:pt x="980" y="843"/>
                    <a:pt x="1014" y="848"/>
                    <a:pt x="969" y="848"/>
                  </a:cubicBezTo>
                  <a:cubicBezTo>
                    <a:pt x="958" y="848"/>
                    <a:pt x="964" y="837"/>
                    <a:pt x="958" y="832"/>
                  </a:cubicBezTo>
                  <a:cubicBezTo>
                    <a:pt x="953" y="821"/>
                    <a:pt x="942" y="821"/>
                    <a:pt x="942" y="809"/>
                  </a:cubicBezTo>
                  <a:cubicBezTo>
                    <a:pt x="942" y="782"/>
                    <a:pt x="942" y="782"/>
                    <a:pt x="942" y="782"/>
                  </a:cubicBezTo>
                  <a:cubicBezTo>
                    <a:pt x="942" y="776"/>
                    <a:pt x="936" y="771"/>
                    <a:pt x="936" y="760"/>
                  </a:cubicBezTo>
                  <a:cubicBezTo>
                    <a:pt x="936" y="743"/>
                    <a:pt x="969" y="715"/>
                    <a:pt x="958" y="715"/>
                  </a:cubicBezTo>
                  <a:cubicBezTo>
                    <a:pt x="953" y="715"/>
                    <a:pt x="947" y="721"/>
                    <a:pt x="942" y="721"/>
                  </a:cubicBezTo>
                  <a:cubicBezTo>
                    <a:pt x="931" y="721"/>
                    <a:pt x="931" y="721"/>
                    <a:pt x="931" y="721"/>
                  </a:cubicBezTo>
                  <a:cubicBezTo>
                    <a:pt x="931" y="710"/>
                    <a:pt x="931" y="704"/>
                    <a:pt x="925" y="693"/>
                  </a:cubicBezTo>
                  <a:cubicBezTo>
                    <a:pt x="925" y="688"/>
                    <a:pt x="914" y="688"/>
                    <a:pt x="914" y="682"/>
                  </a:cubicBezTo>
                  <a:cubicBezTo>
                    <a:pt x="914" y="671"/>
                    <a:pt x="958" y="654"/>
                    <a:pt x="914" y="654"/>
                  </a:cubicBezTo>
                  <a:cubicBezTo>
                    <a:pt x="886" y="654"/>
                    <a:pt x="875" y="699"/>
                    <a:pt x="875" y="654"/>
                  </a:cubicBezTo>
                  <a:cubicBezTo>
                    <a:pt x="875" y="621"/>
                    <a:pt x="870" y="665"/>
                    <a:pt x="847" y="665"/>
                  </a:cubicBezTo>
                  <a:cubicBezTo>
                    <a:pt x="842" y="665"/>
                    <a:pt x="842" y="660"/>
                    <a:pt x="836" y="654"/>
                  </a:cubicBezTo>
                  <a:cubicBezTo>
                    <a:pt x="836" y="649"/>
                    <a:pt x="836" y="643"/>
                    <a:pt x="831" y="643"/>
                  </a:cubicBezTo>
                  <a:cubicBezTo>
                    <a:pt x="825" y="638"/>
                    <a:pt x="820" y="638"/>
                    <a:pt x="809" y="638"/>
                  </a:cubicBezTo>
                  <a:cubicBezTo>
                    <a:pt x="798" y="638"/>
                    <a:pt x="786" y="638"/>
                    <a:pt x="775" y="632"/>
                  </a:cubicBezTo>
                  <a:cubicBezTo>
                    <a:pt x="770" y="627"/>
                    <a:pt x="764" y="616"/>
                    <a:pt x="753" y="616"/>
                  </a:cubicBezTo>
                  <a:cubicBezTo>
                    <a:pt x="742" y="616"/>
                    <a:pt x="737" y="621"/>
                    <a:pt x="731" y="627"/>
                  </a:cubicBezTo>
                  <a:cubicBezTo>
                    <a:pt x="726" y="632"/>
                    <a:pt x="731" y="638"/>
                    <a:pt x="726" y="638"/>
                  </a:cubicBezTo>
                  <a:cubicBezTo>
                    <a:pt x="720" y="638"/>
                    <a:pt x="714" y="627"/>
                    <a:pt x="714" y="627"/>
                  </a:cubicBezTo>
                  <a:cubicBezTo>
                    <a:pt x="709" y="616"/>
                    <a:pt x="698" y="610"/>
                    <a:pt x="698" y="599"/>
                  </a:cubicBezTo>
                  <a:cubicBezTo>
                    <a:pt x="698" y="599"/>
                    <a:pt x="703" y="593"/>
                    <a:pt x="703" y="588"/>
                  </a:cubicBezTo>
                  <a:cubicBezTo>
                    <a:pt x="703" y="588"/>
                    <a:pt x="703" y="588"/>
                    <a:pt x="703" y="582"/>
                  </a:cubicBezTo>
                  <a:cubicBezTo>
                    <a:pt x="681" y="582"/>
                    <a:pt x="681" y="582"/>
                    <a:pt x="681" y="582"/>
                  </a:cubicBezTo>
                  <a:cubicBezTo>
                    <a:pt x="676" y="582"/>
                    <a:pt x="670" y="582"/>
                    <a:pt x="659" y="582"/>
                  </a:cubicBezTo>
                  <a:cubicBezTo>
                    <a:pt x="665" y="593"/>
                    <a:pt x="676" y="593"/>
                    <a:pt x="676" y="604"/>
                  </a:cubicBezTo>
                  <a:cubicBezTo>
                    <a:pt x="676" y="616"/>
                    <a:pt x="665" y="616"/>
                    <a:pt x="659" y="616"/>
                  </a:cubicBezTo>
                  <a:cubicBezTo>
                    <a:pt x="648" y="627"/>
                    <a:pt x="642" y="632"/>
                    <a:pt x="626" y="632"/>
                  </a:cubicBezTo>
                  <a:cubicBezTo>
                    <a:pt x="620" y="632"/>
                    <a:pt x="615" y="632"/>
                    <a:pt x="609" y="627"/>
                  </a:cubicBezTo>
                  <a:lnTo>
                    <a:pt x="609" y="621"/>
                  </a:lnTo>
                  <a:cubicBezTo>
                    <a:pt x="593" y="610"/>
                    <a:pt x="581" y="616"/>
                    <a:pt x="565" y="616"/>
                  </a:cubicBezTo>
                  <a:cubicBezTo>
                    <a:pt x="554" y="616"/>
                    <a:pt x="548" y="616"/>
                    <a:pt x="537" y="616"/>
                  </a:cubicBezTo>
                  <a:cubicBezTo>
                    <a:pt x="526" y="616"/>
                    <a:pt x="520" y="604"/>
                    <a:pt x="520" y="593"/>
                  </a:cubicBezTo>
                  <a:cubicBezTo>
                    <a:pt x="526" y="582"/>
                    <a:pt x="532" y="577"/>
                    <a:pt x="537" y="566"/>
                  </a:cubicBezTo>
                  <a:cubicBezTo>
                    <a:pt x="537" y="555"/>
                    <a:pt x="543" y="555"/>
                    <a:pt x="543" y="543"/>
                  </a:cubicBezTo>
                  <a:cubicBezTo>
                    <a:pt x="543" y="538"/>
                    <a:pt x="543" y="532"/>
                    <a:pt x="548" y="532"/>
                  </a:cubicBezTo>
                  <a:cubicBezTo>
                    <a:pt x="554" y="527"/>
                    <a:pt x="559" y="527"/>
                    <a:pt x="570" y="527"/>
                  </a:cubicBezTo>
                  <a:cubicBezTo>
                    <a:pt x="581" y="521"/>
                    <a:pt x="593" y="516"/>
                    <a:pt x="609" y="510"/>
                  </a:cubicBezTo>
                  <a:cubicBezTo>
                    <a:pt x="615" y="510"/>
                    <a:pt x="620" y="499"/>
                    <a:pt x="626" y="494"/>
                  </a:cubicBezTo>
                  <a:cubicBezTo>
                    <a:pt x="631" y="483"/>
                    <a:pt x="637" y="471"/>
                    <a:pt x="642" y="460"/>
                  </a:cubicBezTo>
                  <a:cubicBezTo>
                    <a:pt x="659" y="427"/>
                    <a:pt x="653" y="399"/>
                    <a:pt x="676" y="366"/>
                  </a:cubicBezTo>
                  <a:cubicBezTo>
                    <a:pt x="681" y="355"/>
                    <a:pt x="681" y="349"/>
                    <a:pt x="687" y="338"/>
                  </a:cubicBezTo>
                  <a:cubicBezTo>
                    <a:pt x="692" y="327"/>
                    <a:pt x="703" y="327"/>
                    <a:pt x="714" y="322"/>
                  </a:cubicBezTo>
                  <a:cubicBezTo>
                    <a:pt x="731" y="311"/>
                    <a:pt x="737" y="305"/>
                    <a:pt x="748" y="300"/>
                  </a:cubicBezTo>
                  <a:cubicBezTo>
                    <a:pt x="753" y="305"/>
                    <a:pt x="759" y="316"/>
                    <a:pt x="770" y="316"/>
                  </a:cubicBezTo>
                  <a:cubicBezTo>
                    <a:pt x="792" y="316"/>
                    <a:pt x="803" y="305"/>
                    <a:pt x="825" y="300"/>
                  </a:cubicBezTo>
                  <a:cubicBezTo>
                    <a:pt x="853" y="289"/>
                    <a:pt x="870" y="289"/>
                    <a:pt x="897" y="277"/>
                  </a:cubicBezTo>
                  <a:cubicBezTo>
                    <a:pt x="919" y="272"/>
                    <a:pt x="919" y="250"/>
                    <a:pt x="936" y="239"/>
                  </a:cubicBezTo>
                  <a:cubicBezTo>
                    <a:pt x="953" y="228"/>
                    <a:pt x="964" y="228"/>
                    <a:pt x="980" y="217"/>
                  </a:cubicBezTo>
                  <a:cubicBezTo>
                    <a:pt x="992" y="211"/>
                    <a:pt x="997" y="200"/>
                    <a:pt x="1003" y="189"/>
                  </a:cubicBezTo>
                  <a:cubicBezTo>
                    <a:pt x="1014" y="178"/>
                    <a:pt x="1025" y="178"/>
                    <a:pt x="1036" y="172"/>
                  </a:cubicBezTo>
                  <a:cubicBezTo>
                    <a:pt x="1052" y="167"/>
                    <a:pt x="1064" y="161"/>
                    <a:pt x="1080" y="156"/>
                  </a:cubicBezTo>
                  <a:cubicBezTo>
                    <a:pt x="1086" y="150"/>
                    <a:pt x="1091" y="150"/>
                    <a:pt x="1097" y="144"/>
                  </a:cubicBezTo>
                  <a:cubicBezTo>
                    <a:pt x="1130" y="139"/>
                    <a:pt x="1147" y="139"/>
                    <a:pt x="1180" y="139"/>
                  </a:cubicBezTo>
                  <a:cubicBezTo>
                    <a:pt x="1213" y="139"/>
                    <a:pt x="1235" y="144"/>
                    <a:pt x="1274" y="156"/>
                  </a:cubicBezTo>
                  <a:cubicBezTo>
                    <a:pt x="1302" y="167"/>
                    <a:pt x="1318" y="183"/>
                    <a:pt x="1352" y="183"/>
                  </a:cubicBezTo>
                  <a:cubicBezTo>
                    <a:pt x="1363" y="183"/>
                    <a:pt x="1368" y="183"/>
                    <a:pt x="1379" y="183"/>
                  </a:cubicBezTo>
                  <a:cubicBezTo>
                    <a:pt x="1385" y="183"/>
                    <a:pt x="1391" y="183"/>
                    <a:pt x="1396" y="194"/>
                  </a:cubicBezTo>
                  <a:cubicBezTo>
                    <a:pt x="1402" y="194"/>
                    <a:pt x="1402" y="200"/>
                    <a:pt x="1407" y="205"/>
                  </a:cubicBezTo>
                  <a:cubicBezTo>
                    <a:pt x="1435" y="217"/>
                    <a:pt x="1451" y="222"/>
                    <a:pt x="1474" y="233"/>
                  </a:cubicBezTo>
                  <a:cubicBezTo>
                    <a:pt x="1485" y="239"/>
                    <a:pt x="1490" y="244"/>
                    <a:pt x="1501" y="255"/>
                  </a:cubicBezTo>
                  <a:cubicBezTo>
                    <a:pt x="1512" y="266"/>
                    <a:pt x="1518" y="266"/>
                    <a:pt x="1529" y="277"/>
                  </a:cubicBezTo>
                  <a:cubicBezTo>
                    <a:pt x="1540" y="289"/>
                    <a:pt x="1540" y="300"/>
                    <a:pt x="1557" y="300"/>
                  </a:cubicBezTo>
                  <a:cubicBezTo>
                    <a:pt x="1573" y="300"/>
                    <a:pt x="1573" y="300"/>
                    <a:pt x="1573" y="300"/>
                  </a:cubicBezTo>
                  <a:cubicBezTo>
                    <a:pt x="1596" y="300"/>
                    <a:pt x="1607" y="305"/>
                    <a:pt x="1623" y="305"/>
                  </a:cubicBezTo>
                  <a:cubicBezTo>
                    <a:pt x="1634" y="305"/>
                    <a:pt x="1640" y="300"/>
                    <a:pt x="1651" y="300"/>
                  </a:cubicBezTo>
                  <a:cubicBezTo>
                    <a:pt x="1662" y="300"/>
                    <a:pt x="1668" y="311"/>
                    <a:pt x="1679" y="311"/>
                  </a:cubicBezTo>
                  <a:cubicBezTo>
                    <a:pt x="1701" y="311"/>
                    <a:pt x="1701" y="311"/>
                    <a:pt x="1701" y="311"/>
                  </a:cubicBezTo>
                  <a:cubicBezTo>
                    <a:pt x="1706" y="311"/>
                    <a:pt x="1712" y="305"/>
                    <a:pt x="1717" y="305"/>
                  </a:cubicBezTo>
                  <a:cubicBezTo>
                    <a:pt x="1734" y="305"/>
                    <a:pt x="1740" y="316"/>
                    <a:pt x="1756" y="322"/>
                  </a:cubicBezTo>
                  <a:cubicBezTo>
                    <a:pt x="1773" y="333"/>
                    <a:pt x="1790" y="327"/>
                    <a:pt x="1806" y="333"/>
                  </a:cubicBezTo>
                  <a:cubicBezTo>
                    <a:pt x="1823" y="338"/>
                    <a:pt x="1828" y="338"/>
                    <a:pt x="1839" y="349"/>
                  </a:cubicBezTo>
                  <a:cubicBezTo>
                    <a:pt x="1850" y="372"/>
                    <a:pt x="1845" y="383"/>
                    <a:pt x="1850" y="405"/>
                  </a:cubicBezTo>
                  <a:cubicBezTo>
                    <a:pt x="1856" y="422"/>
                    <a:pt x="1856" y="433"/>
                    <a:pt x="1862" y="455"/>
                  </a:cubicBezTo>
                  <a:cubicBezTo>
                    <a:pt x="1867" y="471"/>
                    <a:pt x="1867" y="483"/>
                    <a:pt x="1884" y="494"/>
                  </a:cubicBezTo>
                  <a:cubicBezTo>
                    <a:pt x="1895" y="505"/>
                    <a:pt x="1906" y="516"/>
                    <a:pt x="1917" y="532"/>
                  </a:cubicBezTo>
                  <a:cubicBezTo>
                    <a:pt x="1923" y="543"/>
                    <a:pt x="1934" y="549"/>
                    <a:pt x="1934" y="566"/>
                  </a:cubicBezTo>
                  <a:cubicBezTo>
                    <a:pt x="1934" y="582"/>
                    <a:pt x="1923" y="582"/>
                    <a:pt x="1917" y="593"/>
                  </a:cubicBezTo>
                  <a:cubicBezTo>
                    <a:pt x="1911" y="616"/>
                    <a:pt x="1917" y="627"/>
                    <a:pt x="1911" y="643"/>
                  </a:cubicBezTo>
                  <a:cubicBezTo>
                    <a:pt x="1911" y="654"/>
                    <a:pt x="1900" y="660"/>
                    <a:pt x="1895" y="671"/>
                  </a:cubicBezTo>
                  <a:cubicBezTo>
                    <a:pt x="1889" y="676"/>
                    <a:pt x="1884" y="682"/>
                    <a:pt x="1878" y="688"/>
                  </a:cubicBezTo>
                  <a:cubicBezTo>
                    <a:pt x="1867" y="693"/>
                    <a:pt x="1856" y="693"/>
                    <a:pt x="1856" y="704"/>
                  </a:cubicBezTo>
                  <a:cubicBezTo>
                    <a:pt x="1856" y="721"/>
                    <a:pt x="1862" y="721"/>
                    <a:pt x="1862" y="737"/>
                  </a:cubicBezTo>
                  <a:cubicBezTo>
                    <a:pt x="1862" y="760"/>
                    <a:pt x="1867" y="776"/>
                    <a:pt x="1873" y="804"/>
                  </a:cubicBezTo>
                  <a:cubicBezTo>
                    <a:pt x="1878" y="809"/>
                    <a:pt x="1884" y="815"/>
                    <a:pt x="1884" y="826"/>
                  </a:cubicBezTo>
                  <a:cubicBezTo>
                    <a:pt x="1884" y="848"/>
                    <a:pt x="1884" y="848"/>
                    <a:pt x="1884" y="848"/>
                  </a:cubicBezTo>
                  <a:cubicBezTo>
                    <a:pt x="1884" y="870"/>
                    <a:pt x="1867" y="876"/>
                    <a:pt x="1867" y="898"/>
                  </a:cubicBezTo>
                  <a:cubicBezTo>
                    <a:pt x="1867" y="920"/>
                    <a:pt x="1878" y="926"/>
                    <a:pt x="1884" y="942"/>
                  </a:cubicBezTo>
                  <a:cubicBezTo>
                    <a:pt x="1889" y="959"/>
                    <a:pt x="1889" y="970"/>
                    <a:pt x="1895" y="987"/>
                  </a:cubicBezTo>
                  <a:cubicBezTo>
                    <a:pt x="1895" y="998"/>
                    <a:pt x="1895" y="1003"/>
                    <a:pt x="1900" y="1015"/>
                  </a:cubicBezTo>
                  <a:cubicBezTo>
                    <a:pt x="1917" y="1031"/>
                    <a:pt x="1934" y="1031"/>
                    <a:pt x="1945" y="1053"/>
                  </a:cubicBezTo>
                  <a:cubicBezTo>
                    <a:pt x="1967" y="1086"/>
                    <a:pt x="1972" y="1102"/>
                    <a:pt x="1989" y="1135"/>
                  </a:cubicBezTo>
                  <a:cubicBezTo>
                    <a:pt x="1995" y="1152"/>
                    <a:pt x="1995" y="1163"/>
                    <a:pt x="2006" y="1180"/>
                  </a:cubicBezTo>
                  <a:cubicBezTo>
                    <a:pt x="2011" y="1191"/>
                    <a:pt x="2017" y="1207"/>
                    <a:pt x="2028" y="1207"/>
                  </a:cubicBezTo>
                  <a:cubicBezTo>
                    <a:pt x="2033" y="1207"/>
                    <a:pt x="2039" y="1202"/>
                    <a:pt x="2039" y="1191"/>
                  </a:cubicBezTo>
                  <a:cubicBezTo>
                    <a:pt x="2039" y="1180"/>
                    <a:pt x="2033" y="1180"/>
                    <a:pt x="2028" y="1169"/>
                  </a:cubicBezTo>
                  <a:cubicBezTo>
                    <a:pt x="2017" y="1141"/>
                    <a:pt x="2017" y="1124"/>
                    <a:pt x="2017" y="1091"/>
                  </a:cubicBezTo>
                  <a:cubicBezTo>
                    <a:pt x="2017" y="1074"/>
                    <a:pt x="2017" y="1074"/>
                    <a:pt x="2017" y="1074"/>
                  </a:cubicBezTo>
                  <a:cubicBezTo>
                    <a:pt x="2017" y="1063"/>
                    <a:pt x="2028" y="1063"/>
                    <a:pt x="2033" y="1063"/>
                  </a:cubicBezTo>
                  <a:cubicBezTo>
                    <a:pt x="2039" y="1063"/>
                    <a:pt x="2039" y="1058"/>
                    <a:pt x="2044" y="1058"/>
                  </a:cubicBezTo>
                  <a:cubicBezTo>
                    <a:pt x="2061" y="1058"/>
                    <a:pt x="2072" y="1058"/>
                    <a:pt x="2089" y="1063"/>
                  </a:cubicBezTo>
                  <a:cubicBezTo>
                    <a:pt x="2100" y="1069"/>
                    <a:pt x="2100" y="1086"/>
                    <a:pt x="2100" y="1097"/>
                  </a:cubicBezTo>
                  <a:cubicBezTo>
                    <a:pt x="2100" y="1169"/>
                    <a:pt x="2100" y="1169"/>
                    <a:pt x="2100" y="1169"/>
                  </a:cubicBezTo>
                  <a:cubicBezTo>
                    <a:pt x="2100" y="1174"/>
                    <a:pt x="2100" y="1174"/>
                    <a:pt x="2100" y="1180"/>
                  </a:cubicBezTo>
                  <a:cubicBezTo>
                    <a:pt x="2105" y="1196"/>
                    <a:pt x="2105" y="1202"/>
                    <a:pt x="2105" y="1219"/>
                  </a:cubicBezTo>
                  <a:cubicBezTo>
                    <a:pt x="2111" y="1235"/>
                    <a:pt x="2116" y="1263"/>
                    <a:pt x="2133" y="1263"/>
                  </a:cubicBezTo>
                  <a:lnTo>
                    <a:pt x="2133" y="1263"/>
                  </a:lnTo>
                  <a:cubicBezTo>
                    <a:pt x="2133" y="1285"/>
                    <a:pt x="2139" y="1302"/>
                    <a:pt x="2133" y="1324"/>
                  </a:cubicBezTo>
                  <a:cubicBezTo>
                    <a:pt x="2128" y="1346"/>
                    <a:pt x="2111" y="1363"/>
                    <a:pt x="2111" y="1390"/>
                  </a:cubicBezTo>
                  <a:cubicBezTo>
                    <a:pt x="2111" y="1424"/>
                    <a:pt x="2111" y="1446"/>
                    <a:pt x="2128" y="1479"/>
                  </a:cubicBezTo>
                  <a:cubicBezTo>
                    <a:pt x="2128" y="1490"/>
                    <a:pt x="2133" y="1496"/>
                    <a:pt x="2139" y="1507"/>
                  </a:cubicBezTo>
                  <a:cubicBezTo>
                    <a:pt x="2150" y="1534"/>
                    <a:pt x="2150" y="1551"/>
                    <a:pt x="2161" y="1579"/>
                  </a:cubicBezTo>
                  <a:cubicBezTo>
                    <a:pt x="2172" y="1612"/>
                    <a:pt x="2189" y="1629"/>
                    <a:pt x="2194" y="1667"/>
                  </a:cubicBezTo>
                  <a:cubicBezTo>
                    <a:pt x="2161" y="1662"/>
                    <a:pt x="2144" y="1662"/>
                    <a:pt x="2111" y="1662"/>
                  </a:cubicBezTo>
                  <a:close/>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55" name="Freeform 99">
              <a:extLst/>
            </p:cNvPr>
            <p:cNvSpPr>
              <a:spLocks noChangeArrowheads="1"/>
            </p:cNvSpPr>
            <p:nvPr/>
          </p:nvSpPr>
          <p:spPr bwMode="auto">
            <a:xfrm>
              <a:off x="21213968" y="3101976"/>
              <a:ext cx="801636" cy="739775"/>
            </a:xfrm>
            <a:custGeom>
              <a:avLst/>
              <a:gdLst>
                <a:gd name="T0" fmla="*/ 2161 w 2229"/>
                <a:gd name="T1" fmla="*/ 1159 h 2057"/>
                <a:gd name="T2" fmla="*/ 2189 w 2229"/>
                <a:gd name="T3" fmla="*/ 1153 h 2057"/>
                <a:gd name="T4" fmla="*/ 1679 w 2229"/>
                <a:gd name="T5" fmla="*/ 111 h 2057"/>
                <a:gd name="T6" fmla="*/ 1768 w 2229"/>
                <a:gd name="T7" fmla="*/ 244 h 2057"/>
                <a:gd name="T8" fmla="*/ 1857 w 2229"/>
                <a:gd name="T9" fmla="*/ 72 h 2057"/>
                <a:gd name="T10" fmla="*/ 1408 w 2229"/>
                <a:gd name="T11" fmla="*/ 1685 h 2057"/>
                <a:gd name="T12" fmla="*/ 1330 w 2229"/>
                <a:gd name="T13" fmla="*/ 1835 h 2057"/>
                <a:gd name="T14" fmla="*/ 1535 w 2229"/>
                <a:gd name="T15" fmla="*/ 1835 h 2057"/>
                <a:gd name="T16" fmla="*/ 1580 w 2229"/>
                <a:gd name="T17" fmla="*/ 1768 h 2057"/>
                <a:gd name="T18" fmla="*/ 1408 w 2229"/>
                <a:gd name="T19" fmla="*/ 1685 h 2057"/>
                <a:gd name="T20" fmla="*/ 1424 w 2229"/>
                <a:gd name="T21" fmla="*/ 1657 h 2057"/>
                <a:gd name="T22" fmla="*/ 1363 w 2229"/>
                <a:gd name="T23" fmla="*/ 1613 h 2057"/>
                <a:gd name="T24" fmla="*/ 1264 w 2229"/>
                <a:gd name="T25" fmla="*/ 1319 h 2057"/>
                <a:gd name="T26" fmla="*/ 1363 w 2229"/>
                <a:gd name="T27" fmla="*/ 1458 h 2057"/>
                <a:gd name="T28" fmla="*/ 1513 w 2229"/>
                <a:gd name="T29" fmla="*/ 1436 h 2057"/>
                <a:gd name="T30" fmla="*/ 1391 w 2229"/>
                <a:gd name="T31" fmla="*/ 1369 h 2057"/>
                <a:gd name="T32" fmla="*/ 1369 w 2229"/>
                <a:gd name="T33" fmla="*/ 1242 h 2057"/>
                <a:gd name="T34" fmla="*/ 1203 w 2229"/>
                <a:gd name="T35" fmla="*/ 1430 h 2057"/>
                <a:gd name="T36" fmla="*/ 1242 w 2229"/>
                <a:gd name="T37" fmla="*/ 1375 h 2057"/>
                <a:gd name="T38" fmla="*/ 1203 w 2229"/>
                <a:gd name="T39" fmla="*/ 1430 h 2057"/>
                <a:gd name="T40" fmla="*/ 1319 w 2229"/>
                <a:gd name="T41" fmla="*/ 1103 h 2057"/>
                <a:gd name="T42" fmla="*/ 1181 w 2229"/>
                <a:gd name="T43" fmla="*/ 1225 h 2057"/>
                <a:gd name="T44" fmla="*/ 1247 w 2229"/>
                <a:gd name="T45" fmla="*/ 1303 h 2057"/>
                <a:gd name="T46" fmla="*/ 1219 w 2229"/>
                <a:gd name="T47" fmla="*/ 1214 h 2057"/>
                <a:gd name="T48" fmla="*/ 1513 w 2229"/>
                <a:gd name="T49" fmla="*/ 1303 h 2057"/>
                <a:gd name="T50" fmla="*/ 1408 w 2229"/>
                <a:gd name="T51" fmla="*/ 1053 h 2057"/>
                <a:gd name="T52" fmla="*/ 1375 w 2229"/>
                <a:gd name="T53" fmla="*/ 876 h 2057"/>
                <a:gd name="T54" fmla="*/ 1358 w 2229"/>
                <a:gd name="T55" fmla="*/ 721 h 2057"/>
                <a:gd name="T56" fmla="*/ 1308 w 2229"/>
                <a:gd name="T57" fmla="*/ 610 h 2057"/>
                <a:gd name="T58" fmla="*/ 1380 w 2229"/>
                <a:gd name="T59" fmla="*/ 394 h 2057"/>
                <a:gd name="T60" fmla="*/ 1574 w 2229"/>
                <a:gd name="T61" fmla="*/ 178 h 2057"/>
                <a:gd name="T62" fmla="*/ 1508 w 2229"/>
                <a:gd name="T63" fmla="*/ 289 h 2057"/>
                <a:gd name="T64" fmla="*/ 1552 w 2229"/>
                <a:gd name="T65" fmla="*/ 560 h 2057"/>
                <a:gd name="T66" fmla="*/ 1430 w 2229"/>
                <a:gd name="T67" fmla="*/ 732 h 2057"/>
                <a:gd name="T68" fmla="*/ 1524 w 2229"/>
                <a:gd name="T69" fmla="*/ 743 h 2057"/>
                <a:gd name="T70" fmla="*/ 1629 w 2229"/>
                <a:gd name="T71" fmla="*/ 555 h 2057"/>
                <a:gd name="T72" fmla="*/ 1857 w 2229"/>
                <a:gd name="T73" fmla="*/ 460 h 2057"/>
                <a:gd name="T74" fmla="*/ 1812 w 2229"/>
                <a:gd name="T75" fmla="*/ 682 h 2057"/>
                <a:gd name="T76" fmla="*/ 1657 w 2229"/>
                <a:gd name="T77" fmla="*/ 776 h 2057"/>
                <a:gd name="T78" fmla="*/ 1812 w 2229"/>
                <a:gd name="T79" fmla="*/ 870 h 2057"/>
                <a:gd name="T80" fmla="*/ 1762 w 2229"/>
                <a:gd name="T81" fmla="*/ 954 h 2057"/>
                <a:gd name="T82" fmla="*/ 1563 w 2229"/>
                <a:gd name="T83" fmla="*/ 921 h 2057"/>
                <a:gd name="T84" fmla="*/ 1552 w 2229"/>
                <a:gd name="T85" fmla="*/ 1197 h 2057"/>
                <a:gd name="T86" fmla="*/ 1679 w 2229"/>
                <a:gd name="T87" fmla="*/ 1436 h 2057"/>
                <a:gd name="T88" fmla="*/ 1641 w 2229"/>
                <a:gd name="T89" fmla="*/ 1447 h 2057"/>
                <a:gd name="T90" fmla="*/ 1607 w 2229"/>
                <a:gd name="T91" fmla="*/ 133 h 2057"/>
                <a:gd name="T92" fmla="*/ 1447 w 2229"/>
                <a:gd name="T93" fmla="*/ 178 h 2057"/>
                <a:gd name="T94" fmla="*/ 1480 w 2229"/>
                <a:gd name="T95" fmla="*/ 167 h 2057"/>
                <a:gd name="T96" fmla="*/ 11 w 2229"/>
                <a:gd name="T97" fmla="*/ 1874 h 2057"/>
                <a:gd name="T98" fmla="*/ 150 w 2229"/>
                <a:gd name="T99" fmla="*/ 1818 h 2057"/>
                <a:gd name="T100" fmla="*/ 360 w 2229"/>
                <a:gd name="T101" fmla="*/ 1846 h 2057"/>
                <a:gd name="T102" fmla="*/ 410 w 2229"/>
                <a:gd name="T103" fmla="*/ 1851 h 2057"/>
                <a:gd name="T104" fmla="*/ 272 w 2229"/>
                <a:gd name="T105" fmla="*/ 1946 h 2057"/>
                <a:gd name="T106" fmla="*/ 0 w 2229"/>
                <a:gd name="T107" fmla="*/ 1890 h 2057"/>
                <a:gd name="T108" fmla="*/ 565 w 2229"/>
                <a:gd name="T109" fmla="*/ 1885 h 2057"/>
                <a:gd name="T110" fmla="*/ 687 w 2229"/>
                <a:gd name="T111" fmla="*/ 1929 h 2057"/>
                <a:gd name="T112" fmla="*/ 477 w 2229"/>
                <a:gd name="T113" fmla="*/ 1940 h 2057"/>
                <a:gd name="T114" fmla="*/ 654 w 2229"/>
                <a:gd name="T115" fmla="*/ 2023 h 2057"/>
                <a:gd name="T116" fmla="*/ 710 w 2229"/>
                <a:gd name="T117" fmla="*/ 1990 h 20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229" h="2057">
                  <a:moveTo>
                    <a:pt x="2134" y="1103"/>
                  </a:moveTo>
                  <a:lnTo>
                    <a:pt x="2134" y="1103"/>
                  </a:lnTo>
                  <a:lnTo>
                    <a:pt x="2134" y="1109"/>
                  </a:lnTo>
                  <a:cubicBezTo>
                    <a:pt x="2134" y="1131"/>
                    <a:pt x="2150" y="1142"/>
                    <a:pt x="2161" y="1159"/>
                  </a:cubicBezTo>
                  <a:cubicBezTo>
                    <a:pt x="2178" y="1181"/>
                    <a:pt x="2189" y="1203"/>
                    <a:pt x="2217" y="1203"/>
                  </a:cubicBezTo>
                  <a:cubicBezTo>
                    <a:pt x="2228" y="1203"/>
                    <a:pt x="2228" y="1203"/>
                    <a:pt x="2228" y="1203"/>
                  </a:cubicBezTo>
                  <a:cubicBezTo>
                    <a:pt x="2228" y="1186"/>
                    <a:pt x="2228" y="1186"/>
                    <a:pt x="2228" y="1186"/>
                  </a:cubicBezTo>
                  <a:cubicBezTo>
                    <a:pt x="2228" y="1164"/>
                    <a:pt x="2206" y="1164"/>
                    <a:pt x="2189" y="1153"/>
                  </a:cubicBezTo>
                  <a:cubicBezTo>
                    <a:pt x="2167" y="1136"/>
                    <a:pt x="2161" y="1114"/>
                    <a:pt x="2134" y="1103"/>
                  </a:cubicBezTo>
                  <a:close/>
                  <a:moveTo>
                    <a:pt x="1724" y="45"/>
                  </a:moveTo>
                  <a:lnTo>
                    <a:pt x="1724" y="45"/>
                  </a:lnTo>
                  <a:cubicBezTo>
                    <a:pt x="1702" y="67"/>
                    <a:pt x="1690" y="78"/>
                    <a:pt x="1679" y="111"/>
                  </a:cubicBezTo>
                  <a:cubicBezTo>
                    <a:pt x="1663" y="172"/>
                    <a:pt x="1668" y="117"/>
                    <a:pt x="1668" y="161"/>
                  </a:cubicBezTo>
                  <a:cubicBezTo>
                    <a:pt x="1668" y="200"/>
                    <a:pt x="1668" y="200"/>
                    <a:pt x="1668" y="200"/>
                  </a:cubicBezTo>
                  <a:cubicBezTo>
                    <a:pt x="1668" y="283"/>
                    <a:pt x="1696" y="233"/>
                    <a:pt x="1724" y="233"/>
                  </a:cubicBezTo>
                  <a:cubicBezTo>
                    <a:pt x="1740" y="233"/>
                    <a:pt x="1751" y="244"/>
                    <a:pt x="1768" y="244"/>
                  </a:cubicBezTo>
                  <a:cubicBezTo>
                    <a:pt x="1790" y="244"/>
                    <a:pt x="1790" y="222"/>
                    <a:pt x="1801" y="205"/>
                  </a:cubicBezTo>
                  <a:cubicBezTo>
                    <a:pt x="1812" y="189"/>
                    <a:pt x="1823" y="178"/>
                    <a:pt x="1829" y="161"/>
                  </a:cubicBezTo>
                  <a:cubicBezTo>
                    <a:pt x="1835" y="145"/>
                    <a:pt x="1835" y="128"/>
                    <a:pt x="1840" y="117"/>
                  </a:cubicBezTo>
                  <a:cubicBezTo>
                    <a:pt x="1846" y="100"/>
                    <a:pt x="1857" y="89"/>
                    <a:pt x="1857" y="72"/>
                  </a:cubicBezTo>
                  <a:cubicBezTo>
                    <a:pt x="1857" y="61"/>
                    <a:pt x="1851" y="56"/>
                    <a:pt x="1840" y="50"/>
                  </a:cubicBezTo>
                  <a:cubicBezTo>
                    <a:pt x="1779" y="6"/>
                    <a:pt x="1768" y="0"/>
                    <a:pt x="1724" y="45"/>
                  </a:cubicBezTo>
                  <a:close/>
                  <a:moveTo>
                    <a:pt x="1408" y="1685"/>
                  </a:moveTo>
                  <a:lnTo>
                    <a:pt x="1408" y="1685"/>
                  </a:lnTo>
                  <a:cubicBezTo>
                    <a:pt x="1397" y="1691"/>
                    <a:pt x="1391" y="1702"/>
                    <a:pt x="1380" y="1707"/>
                  </a:cubicBezTo>
                  <a:cubicBezTo>
                    <a:pt x="1363" y="1718"/>
                    <a:pt x="1347" y="1724"/>
                    <a:pt x="1319" y="1724"/>
                  </a:cubicBezTo>
                  <a:cubicBezTo>
                    <a:pt x="1308" y="1757"/>
                    <a:pt x="1297" y="1774"/>
                    <a:pt x="1297" y="1813"/>
                  </a:cubicBezTo>
                  <a:cubicBezTo>
                    <a:pt x="1297" y="1829"/>
                    <a:pt x="1314" y="1829"/>
                    <a:pt x="1330" y="1835"/>
                  </a:cubicBezTo>
                  <a:cubicBezTo>
                    <a:pt x="1347" y="1846"/>
                    <a:pt x="1352" y="1868"/>
                    <a:pt x="1375" y="1868"/>
                  </a:cubicBezTo>
                  <a:cubicBezTo>
                    <a:pt x="1413" y="1868"/>
                    <a:pt x="1430" y="1835"/>
                    <a:pt x="1469" y="1835"/>
                  </a:cubicBezTo>
                  <a:cubicBezTo>
                    <a:pt x="1502" y="1835"/>
                    <a:pt x="1502" y="1835"/>
                    <a:pt x="1502" y="1835"/>
                  </a:cubicBezTo>
                  <a:cubicBezTo>
                    <a:pt x="1519" y="1835"/>
                    <a:pt x="1524" y="1835"/>
                    <a:pt x="1535" y="1835"/>
                  </a:cubicBezTo>
                  <a:cubicBezTo>
                    <a:pt x="1569" y="1835"/>
                    <a:pt x="1580" y="1851"/>
                    <a:pt x="1607" y="1851"/>
                  </a:cubicBezTo>
                  <a:cubicBezTo>
                    <a:pt x="1635" y="1851"/>
                    <a:pt x="1635" y="1851"/>
                    <a:pt x="1635" y="1851"/>
                  </a:cubicBezTo>
                  <a:cubicBezTo>
                    <a:pt x="1635" y="1829"/>
                    <a:pt x="1635" y="1829"/>
                    <a:pt x="1635" y="1829"/>
                  </a:cubicBezTo>
                  <a:cubicBezTo>
                    <a:pt x="1635" y="1796"/>
                    <a:pt x="1613" y="1779"/>
                    <a:pt x="1580" y="1768"/>
                  </a:cubicBezTo>
                  <a:cubicBezTo>
                    <a:pt x="1563" y="1763"/>
                    <a:pt x="1557" y="1741"/>
                    <a:pt x="1535" y="1735"/>
                  </a:cubicBezTo>
                  <a:cubicBezTo>
                    <a:pt x="1519" y="1729"/>
                    <a:pt x="1508" y="1729"/>
                    <a:pt x="1485" y="1724"/>
                  </a:cubicBezTo>
                  <a:cubicBezTo>
                    <a:pt x="1469" y="1718"/>
                    <a:pt x="1463" y="1696"/>
                    <a:pt x="1447" y="1691"/>
                  </a:cubicBezTo>
                  <a:cubicBezTo>
                    <a:pt x="1408" y="1685"/>
                    <a:pt x="1408" y="1685"/>
                    <a:pt x="1408" y="1685"/>
                  </a:cubicBezTo>
                  <a:close/>
                  <a:moveTo>
                    <a:pt x="1363" y="1613"/>
                  </a:moveTo>
                  <a:lnTo>
                    <a:pt x="1363" y="1613"/>
                  </a:lnTo>
                  <a:cubicBezTo>
                    <a:pt x="1352" y="1613"/>
                    <a:pt x="1352" y="1630"/>
                    <a:pt x="1347" y="1641"/>
                  </a:cubicBezTo>
                  <a:cubicBezTo>
                    <a:pt x="1375" y="1652"/>
                    <a:pt x="1391" y="1652"/>
                    <a:pt x="1424" y="1657"/>
                  </a:cubicBezTo>
                  <a:cubicBezTo>
                    <a:pt x="1430" y="1646"/>
                    <a:pt x="1430" y="1646"/>
                    <a:pt x="1430" y="1646"/>
                  </a:cubicBezTo>
                  <a:cubicBezTo>
                    <a:pt x="1430" y="1641"/>
                    <a:pt x="1430" y="1641"/>
                    <a:pt x="1430" y="1641"/>
                  </a:cubicBezTo>
                  <a:cubicBezTo>
                    <a:pt x="1413" y="1641"/>
                    <a:pt x="1402" y="1641"/>
                    <a:pt x="1391" y="1630"/>
                  </a:cubicBezTo>
                  <a:cubicBezTo>
                    <a:pt x="1380" y="1624"/>
                    <a:pt x="1375" y="1613"/>
                    <a:pt x="1363" y="1613"/>
                  </a:cubicBezTo>
                  <a:close/>
                  <a:moveTo>
                    <a:pt x="1303" y="1253"/>
                  </a:moveTo>
                  <a:lnTo>
                    <a:pt x="1303" y="1253"/>
                  </a:lnTo>
                  <a:cubicBezTo>
                    <a:pt x="1286" y="1253"/>
                    <a:pt x="1275" y="1275"/>
                    <a:pt x="1275" y="1292"/>
                  </a:cubicBezTo>
                  <a:cubicBezTo>
                    <a:pt x="1269" y="1303"/>
                    <a:pt x="1264" y="1308"/>
                    <a:pt x="1264" y="1319"/>
                  </a:cubicBezTo>
                  <a:cubicBezTo>
                    <a:pt x="1264" y="1353"/>
                    <a:pt x="1291" y="1358"/>
                    <a:pt x="1319" y="1380"/>
                  </a:cubicBezTo>
                  <a:cubicBezTo>
                    <a:pt x="1325" y="1386"/>
                    <a:pt x="1336" y="1386"/>
                    <a:pt x="1336" y="1397"/>
                  </a:cubicBezTo>
                  <a:cubicBezTo>
                    <a:pt x="1336" y="1408"/>
                    <a:pt x="1330" y="1414"/>
                    <a:pt x="1330" y="1430"/>
                  </a:cubicBezTo>
                  <a:cubicBezTo>
                    <a:pt x="1330" y="1447"/>
                    <a:pt x="1347" y="1458"/>
                    <a:pt x="1363" y="1458"/>
                  </a:cubicBezTo>
                  <a:cubicBezTo>
                    <a:pt x="1380" y="1458"/>
                    <a:pt x="1386" y="1447"/>
                    <a:pt x="1402" y="1447"/>
                  </a:cubicBezTo>
                  <a:cubicBezTo>
                    <a:pt x="1413" y="1447"/>
                    <a:pt x="1413" y="1458"/>
                    <a:pt x="1419" y="1463"/>
                  </a:cubicBezTo>
                  <a:cubicBezTo>
                    <a:pt x="1430" y="1474"/>
                    <a:pt x="1441" y="1491"/>
                    <a:pt x="1463" y="1491"/>
                  </a:cubicBezTo>
                  <a:cubicBezTo>
                    <a:pt x="1491" y="1491"/>
                    <a:pt x="1513" y="1463"/>
                    <a:pt x="1513" y="1436"/>
                  </a:cubicBezTo>
                  <a:cubicBezTo>
                    <a:pt x="1513" y="1430"/>
                    <a:pt x="1502" y="1425"/>
                    <a:pt x="1496" y="1425"/>
                  </a:cubicBezTo>
                  <a:cubicBezTo>
                    <a:pt x="1485" y="1419"/>
                    <a:pt x="1480" y="1414"/>
                    <a:pt x="1469" y="1408"/>
                  </a:cubicBezTo>
                  <a:cubicBezTo>
                    <a:pt x="1452" y="1408"/>
                    <a:pt x="1436" y="1419"/>
                    <a:pt x="1419" y="1414"/>
                  </a:cubicBezTo>
                  <a:cubicBezTo>
                    <a:pt x="1402" y="1402"/>
                    <a:pt x="1397" y="1386"/>
                    <a:pt x="1391" y="1369"/>
                  </a:cubicBezTo>
                  <a:cubicBezTo>
                    <a:pt x="1402" y="1364"/>
                    <a:pt x="1408" y="1353"/>
                    <a:pt x="1413" y="1336"/>
                  </a:cubicBezTo>
                  <a:cubicBezTo>
                    <a:pt x="1413" y="1330"/>
                    <a:pt x="1424" y="1325"/>
                    <a:pt x="1424" y="1314"/>
                  </a:cubicBezTo>
                  <a:cubicBezTo>
                    <a:pt x="1424" y="1297"/>
                    <a:pt x="1408" y="1297"/>
                    <a:pt x="1397" y="1286"/>
                  </a:cubicBezTo>
                  <a:cubicBezTo>
                    <a:pt x="1386" y="1269"/>
                    <a:pt x="1380" y="1253"/>
                    <a:pt x="1369" y="1242"/>
                  </a:cubicBezTo>
                  <a:cubicBezTo>
                    <a:pt x="1358" y="1258"/>
                    <a:pt x="1352" y="1269"/>
                    <a:pt x="1341" y="1281"/>
                  </a:cubicBezTo>
                  <a:cubicBezTo>
                    <a:pt x="1336" y="1281"/>
                    <a:pt x="1336" y="1292"/>
                    <a:pt x="1325" y="1292"/>
                  </a:cubicBezTo>
                  <a:cubicBezTo>
                    <a:pt x="1314" y="1292"/>
                    <a:pt x="1314" y="1264"/>
                    <a:pt x="1303" y="1253"/>
                  </a:cubicBezTo>
                  <a:close/>
                  <a:moveTo>
                    <a:pt x="1203" y="1430"/>
                  </a:moveTo>
                  <a:lnTo>
                    <a:pt x="1203" y="1430"/>
                  </a:lnTo>
                  <a:cubicBezTo>
                    <a:pt x="1203" y="1419"/>
                    <a:pt x="1208" y="1414"/>
                    <a:pt x="1214" y="1408"/>
                  </a:cubicBezTo>
                  <a:cubicBezTo>
                    <a:pt x="1219" y="1391"/>
                    <a:pt x="1219" y="1369"/>
                    <a:pt x="1230" y="1369"/>
                  </a:cubicBezTo>
                  <a:cubicBezTo>
                    <a:pt x="1236" y="1369"/>
                    <a:pt x="1242" y="1375"/>
                    <a:pt x="1242" y="1375"/>
                  </a:cubicBezTo>
                  <a:cubicBezTo>
                    <a:pt x="1242" y="1402"/>
                    <a:pt x="1264" y="1414"/>
                    <a:pt x="1264" y="1447"/>
                  </a:cubicBezTo>
                  <a:cubicBezTo>
                    <a:pt x="1264" y="1452"/>
                    <a:pt x="1258" y="1452"/>
                    <a:pt x="1258" y="1458"/>
                  </a:cubicBezTo>
                  <a:cubicBezTo>
                    <a:pt x="1253" y="1452"/>
                    <a:pt x="1247" y="1447"/>
                    <a:pt x="1236" y="1447"/>
                  </a:cubicBezTo>
                  <a:cubicBezTo>
                    <a:pt x="1225" y="1447"/>
                    <a:pt x="1203" y="1447"/>
                    <a:pt x="1203" y="1430"/>
                  </a:cubicBezTo>
                  <a:close/>
                  <a:moveTo>
                    <a:pt x="1341" y="1081"/>
                  </a:moveTo>
                  <a:lnTo>
                    <a:pt x="1341" y="1081"/>
                  </a:lnTo>
                  <a:cubicBezTo>
                    <a:pt x="1336" y="1081"/>
                    <a:pt x="1336" y="1081"/>
                    <a:pt x="1330" y="1081"/>
                  </a:cubicBezTo>
                  <a:cubicBezTo>
                    <a:pt x="1319" y="1081"/>
                    <a:pt x="1319" y="1092"/>
                    <a:pt x="1319" y="1103"/>
                  </a:cubicBezTo>
                  <a:cubicBezTo>
                    <a:pt x="1319" y="1120"/>
                    <a:pt x="1325" y="1131"/>
                    <a:pt x="1336" y="1136"/>
                  </a:cubicBezTo>
                  <a:cubicBezTo>
                    <a:pt x="1341" y="1120"/>
                    <a:pt x="1341" y="1103"/>
                    <a:pt x="1341" y="1081"/>
                  </a:cubicBezTo>
                  <a:close/>
                  <a:moveTo>
                    <a:pt x="1181" y="1225"/>
                  </a:moveTo>
                  <a:lnTo>
                    <a:pt x="1181" y="1225"/>
                  </a:lnTo>
                  <a:cubicBezTo>
                    <a:pt x="1181" y="1319"/>
                    <a:pt x="1181" y="1319"/>
                    <a:pt x="1181" y="1319"/>
                  </a:cubicBezTo>
                  <a:cubicBezTo>
                    <a:pt x="1181" y="1330"/>
                    <a:pt x="1186" y="1347"/>
                    <a:pt x="1197" y="1347"/>
                  </a:cubicBezTo>
                  <a:cubicBezTo>
                    <a:pt x="1214" y="1347"/>
                    <a:pt x="1225" y="1336"/>
                    <a:pt x="1247" y="1336"/>
                  </a:cubicBezTo>
                  <a:cubicBezTo>
                    <a:pt x="1247" y="1303"/>
                    <a:pt x="1247" y="1303"/>
                    <a:pt x="1247" y="1303"/>
                  </a:cubicBezTo>
                  <a:cubicBezTo>
                    <a:pt x="1242" y="1292"/>
                    <a:pt x="1242" y="1292"/>
                    <a:pt x="1242" y="1292"/>
                  </a:cubicBezTo>
                  <a:cubicBezTo>
                    <a:pt x="1247" y="1275"/>
                    <a:pt x="1247" y="1264"/>
                    <a:pt x="1247" y="1253"/>
                  </a:cubicBezTo>
                  <a:cubicBezTo>
                    <a:pt x="1247" y="1247"/>
                    <a:pt x="1247" y="1242"/>
                    <a:pt x="1253" y="1236"/>
                  </a:cubicBezTo>
                  <a:cubicBezTo>
                    <a:pt x="1236" y="1236"/>
                    <a:pt x="1236" y="1220"/>
                    <a:pt x="1219" y="1214"/>
                  </a:cubicBezTo>
                  <a:cubicBezTo>
                    <a:pt x="1203" y="1214"/>
                    <a:pt x="1197" y="1225"/>
                    <a:pt x="1181" y="1225"/>
                  </a:cubicBezTo>
                  <a:close/>
                  <a:moveTo>
                    <a:pt x="1607" y="1430"/>
                  </a:moveTo>
                  <a:lnTo>
                    <a:pt x="1607" y="1430"/>
                  </a:lnTo>
                  <a:cubicBezTo>
                    <a:pt x="1546" y="1414"/>
                    <a:pt x="1552" y="1353"/>
                    <a:pt x="1513" y="1303"/>
                  </a:cubicBezTo>
                  <a:cubicBezTo>
                    <a:pt x="1491" y="1275"/>
                    <a:pt x="1485" y="1253"/>
                    <a:pt x="1458" y="1236"/>
                  </a:cubicBezTo>
                  <a:cubicBezTo>
                    <a:pt x="1447" y="1225"/>
                    <a:pt x="1430" y="1231"/>
                    <a:pt x="1424" y="1220"/>
                  </a:cubicBezTo>
                  <a:cubicBezTo>
                    <a:pt x="1413" y="1209"/>
                    <a:pt x="1419" y="1197"/>
                    <a:pt x="1419" y="1181"/>
                  </a:cubicBezTo>
                  <a:cubicBezTo>
                    <a:pt x="1419" y="1131"/>
                    <a:pt x="1408" y="1103"/>
                    <a:pt x="1408" y="1053"/>
                  </a:cubicBezTo>
                  <a:cubicBezTo>
                    <a:pt x="1408" y="1031"/>
                    <a:pt x="1413" y="1020"/>
                    <a:pt x="1413" y="998"/>
                  </a:cubicBezTo>
                  <a:cubicBezTo>
                    <a:pt x="1413" y="970"/>
                    <a:pt x="1424" y="948"/>
                    <a:pt x="1402" y="931"/>
                  </a:cubicBezTo>
                  <a:cubicBezTo>
                    <a:pt x="1391" y="921"/>
                    <a:pt x="1375" y="926"/>
                    <a:pt x="1375" y="909"/>
                  </a:cubicBezTo>
                  <a:cubicBezTo>
                    <a:pt x="1375" y="876"/>
                    <a:pt x="1375" y="876"/>
                    <a:pt x="1375" y="876"/>
                  </a:cubicBezTo>
                  <a:cubicBezTo>
                    <a:pt x="1369" y="848"/>
                    <a:pt x="1369" y="848"/>
                    <a:pt x="1369" y="848"/>
                  </a:cubicBezTo>
                  <a:cubicBezTo>
                    <a:pt x="1369" y="832"/>
                    <a:pt x="1369" y="821"/>
                    <a:pt x="1375" y="804"/>
                  </a:cubicBezTo>
                  <a:cubicBezTo>
                    <a:pt x="1380" y="793"/>
                    <a:pt x="1391" y="788"/>
                    <a:pt x="1391" y="771"/>
                  </a:cubicBezTo>
                  <a:cubicBezTo>
                    <a:pt x="1391" y="737"/>
                    <a:pt x="1358" y="749"/>
                    <a:pt x="1358" y="721"/>
                  </a:cubicBezTo>
                  <a:cubicBezTo>
                    <a:pt x="1358" y="665"/>
                    <a:pt x="1347" y="671"/>
                    <a:pt x="1319" y="671"/>
                  </a:cubicBezTo>
                  <a:cubicBezTo>
                    <a:pt x="1303" y="671"/>
                    <a:pt x="1303" y="660"/>
                    <a:pt x="1303" y="649"/>
                  </a:cubicBezTo>
                  <a:cubicBezTo>
                    <a:pt x="1303" y="638"/>
                    <a:pt x="1308" y="632"/>
                    <a:pt x="1314" y="627"/>
                  </a:cubicBezTo>
                  <a:cubicBezTo>
                    <a:pt x="1308" y="610"/>
                    <a:pt x="1308" y="610"/>
                    <a:pt x="1308" y="610"/>
                  </a:cubicBezTo>
                  <a:cubicBezTo>
                    <a:pt x="1319" y="577"/>
                    <a:pt x="1330" y="560"/>
                    <a:pt x="1341" y="527"/>
                  </a:cubicBezTo>
                  <a:cubicBezTo>
                    <a:pt x="1347" y="505"/>
                    <a:pt x="1363" y="499"/>
                    <a:pt x="1363" y="477"/>
                  </a:cubicBezTo>
                  <a:cubicBezTo>
                    <a:pt x="1363" y="471"/>
                    <a:pt x="1358" y="466"/>
                    <a:pt x="1358" y="460"/>
                  </a:cubicBezTo>
                  <a:cubicBezTo>
                    <a:pt x="1358" y="433"/>
                    <a:pt x="1375" y="416"/>
                    <a:pt x="1380" y="394"/>
                  </a:cubicBezTo>
                  <a:cubicBezTo>
                    <a:pt x="1391" y="350"/>
                    <a:pt x="1402" y="327"/>
                    <a:pt x="1430" y="300"/>
                  </a:cubicBezTo>
                  <a:cubicBezTo>
                    <a:pt x="1458" y="272"/>
                    <a:pt x="1474" y="261"/>
                    <a:pt x="1496" y="233"/>
                  </a:cubicBezTo>
                  <a:cubicBezTo>
                    <a:pt x="1513" y="211"/>
                    <a:pt x="1513" y="194"/>
                    <a:pt x="1530" y="183"/>
                  </a:cubicBezTo>
                  <a:cubicBezTo>
                    <a:pt x="1546" y="178"/>
                    <a:pt x="1557" y="178"/>
                    <a:pt x="1574" y="178"/>
                  </a:cubicBezTo>
                  <a:cubicBezTo>
                    <a:pt x="1574" y="183"/>
                    <a:pt x="1580" y="189"/>
                    <a:pt x="1580" y="194"/>
                  </a:cubicBezTo>
                  <a:cubicBezTo>
                    <a:pt x="1580" y="217"/>
                    <a:pt x="1569" y="228"/>
                    <a:pt x="1552" y="244"/>
                  </a:cubicBezTo>
                  <a:cubicBezTo>
                    <a:pt x="1541" y="256"/>
                    <a:pt x="1541" y="266"/>
                    <a:pt x="1530" y="278"/>
                  </a:cubicBezTo>
                  <a:cubicBezTo>
                    <a:pt x="1524" y="289"/>
                    <a:pt x="1513" y="283"/>
                    <a:pt x="1508" y="289"/>
                  </a:cubicBezTo>
                  <a:cubicBezTo>
                    <a:pt x="1496" y="305"/>
                    <a:pt x="1502" y="322"/>
                    <a:pt x="1502" y="344"/>
                  </a:cubicBezTo>
                  <a:cubicBezTo>
                    <a:pt x="1535" y="355"/>
                    <a:pt x="1574" y="366"/>
                    <a:pt x="1574" y="405"/>
                  </a:cubicBezTo>
                  <a:cubicBezTo>
                    <a:pt x="1574" y="449"/>
                    <a:pt x="1574" y="477"/>
                    <a:pt x="1574" y="522"/>
                  </a:cubicBezTo>
                  <a:cubicBezTo>
                    <a:pt x="1574" y="538"/>
                    <a:pt x="1557" y="544"/>
                    <a:pt x="1552" y="560"/>
                  </a:cubicBezTo>
                  <a:cubicBezTo>
                    <a:pt x="1546" y="588"/>
                    <a:pt x="1519" y="604"/>
                    <a:pt x="1519" y="638"/>
                  </a:cubicBezTo>
                  <a:cubicBezTo>
                    <a:pt x="1496" y="638"/>
                    <a:pt x="1480" y="643"/>
                    <a:pt x="1463" y="660"/>
                  </a:cubicBezTo>
                  <a:cubicBezTo>
                    <a:pt x="1436" y="677"/>
                    <a:pt x="1419" y="682"/>
                    <a:pt x="1397" y="704"/>
                  </a:cubicBezTo>
                  <a:cubicBezTo>
                    <a:pt x="1408" y="715"/>
                    <a:pt x="1419" y="721"/>
                    <a:pt x="1430" y="732"/>
                  </a:cubicBezTo>
                  <a:cubicBezTo>
                    <a:pt x="1441" y="743"/>
                    <a:pt x="1441" y="754"/>
                    <a:pt x="1452" y="760"/>
                  </a:cubicBezTo>
                  <a:cubicBezTo>
                    <a:pt x="1463" y="771"/>
                    <a:pt x="1474" y="765"/>
                    <a:pt x="1491" y="765"/>
                  </a:cubicBezTo>
                  <a:cubicBezTo>
                    <a:pt x="1496" y="771"/>
                    <a:pt x="1496" y="771"/>
                    <a:pt x="1502" y="771"/>
                  </a:cubicBezTo>
                  <a:cubicBezTo>
                    <a:pt x="1513" y="771"/>
                    <a:pt x="1519" y="760"/>
                    <a:pt x="1524" y="743"/>
                  </a:cubicBezTo>
                  <a:cubicBezTo>
                    <a:pt x="1546" y="715"/>
                    <a:pt x="1546" y="699"/>
                    <a:pt x="1563" y="665"/>
                  </a:cubicBezTo>
                  <a:cubicBezTo>
                    <a:pt x="1580" y="627"/>
                    <a:pt x="1629" y="638"/>
                    <a:pt x="1641" y="599"/>
                  </a:cubicBezTo>
                  <a:cubicBezTo>
                    <a:pt x="1629" y="593"/>
                    <a:pt x="1613" y="588"/>
                    <a:pt x="1613" y="577"/>
                  </a:cubicBezTo>
                  <a:cubicBezTo>
                    <a:pt x="1613" y="566"/>
                    <a:pt x="1624" y="566"/>
                    <a:pt x="1629" y="555"/>
                  </a:cubicBezTo>
                  <a:cubicBezTo>
                    <a:pt x="1646" y="532"/>
                    <a:pt x="1657" y="522"/>
                    <a:pt x="1679" y="505"/>
                  </a:cubicBezTo>
                  <a:cubicBezTo>
                    <a:pt x="1696" y="499"/>
                    <a:pt x="1702" y="483"/>
                    <a:pt x="1718" y="477"/>
                  </a:cubicBezTo>
                  <a:cubicBezTo>
                    <a:pt x="1762" y="455"/>
                    <a:pt x="1790" y="444"/>
                    <a:pt x="1840" y="444"/>
                  </a:cubicBezTo>
                  <a:cubicBezTo>
                    <a:pt x="1873" y="444"/>
                    <a:pt x="1857" y="438"/>
                    <a:pt x="1857" y="460"/>
                  </a:cubicBezTo>
                  <a:cubicBezTo>
                    <a:pt x="1857" y="494"/>
                    <a:pt x="1873" y="510"/>
                    <a:pt x="1873" y="544"/>
                  </a:cubicBezTo>
                  <a:cubicBezTo>
                    <a:pt x="1873" y="577"/>
                    <a:pt x="1868" y="599"/>
                    <a:pt x="1857" y="632"/>
                  </a:cubicBezTo>
                  <a:cubicBezTo>
                    <a:pt x="1851" y="643"/>
                    <a:pt x="1857" y="660"/>
                    <a:pt x="1846" y="671"/>
                  </a:cubicBezTo>
                  <a:cubicBezTo>
                    <a:pt x="1835" y="677"/>
                    <a:pt x="1823" y="677"/>
                    <a:pt x="1812" y="682"/>
                  </a:cubicBezTo>
                  <a:cubicBezTo>
                    <a:pt x="1790" y="693"/>
                    <a:pt x="1785" y="710"/>
                    <a:pt x="1762" y="715"/>
                  </a:cubicBezTo>
                  <a:cubicBezTo>
                    <a:pt x="1724" y="732"/>
                    <a:pt x="1685" y="726"/>
                    <a:pt x="1679" y="765"/>
                  </a:cubicBezTo>
                  <a:cubicBezTo>
                    <a:pt x="1657" y="765"/>
                    <a:pt x="1657" y="765"/>
                    <a:pt x="1657" y="765"/>
                  </a:cubicBezTo>
                  <a:cubicBezTo>
                    <a:pt x="1657" y="776"/>
                    <a:pt x="1657" y="776"/>
                    <a:pt x="1657" y="776"/>
                  </a:cubicBezTo>
                  <a:cubicBezTo>
                    <a:pt x="1657" y="793"/>
                    <a:pt x="1668" y="804"/>
                    <a:pt x="1674" y="821"/>
                  </a:cubicBezTo>
                  <a:cubicBezTo>
                    <a:pt x="1690" y="821"/>
                    <a:pt x="1702" y="837"/>
                    <a:pt x="1718" y="843"/>
                  </a:cubicBezTo>
                  <a:cubicBezTo>
                    <a:pt x="1735" y="848"/>
                    <a:pt x="1746" y="848"/>
                    <a:pt x="1768" y="848"/>
                  </a:cubicBezTo>
                  <a:cubicBezTo>
                    <a:pt x="1785" y="854"/>
                    <a:pt x="1796" y="865"/>
                    <a:pt x="1812" y="870"/>
                  </a:cubicBezTo>
                  <a:cubicBezTo>
                    <a:pt x="1829" y="882"/>
                    <a:pt x="1846" y="887"/>
                    <a:pt x="1846" y="904"/>
                  </a:cubicBezTo>
                  <a:cubicBezTo>
                    <a:pt x="1846" y="931"/>
                    <a:pt x="1840" y="948"/>
                    <a:pt x="1857" y="970"/>
                  </a:cubicBezTo>
                  <a:cubicBezTo>
                    <a:pt x="1956" y="1070"/>
                    <a:pt x="1873" y="992"/>
                    <a:pt x="1796" y="965"/>
                  </a:cubicBezTo>
                  <a:cubicBezTo>
                    <a:pt x="1779" y="965"/>
                    <a:pt x="1774" y="954"/>
                    <a:pt x="1762" y="954"/>
                  </a:cubicBezTo>
                  <a:cubicBezTo>
                    <a:pt x="1696" y="954"/>
                    <a:pt x="1696" y="954"/>
                    <a:pt x="1696" y="954"/>
                  </a:cubicBezTo>
                  <a:cubicBezTo>
                    <a:pt x="1690" y="954"/>
                    <a:pt x="1685" y="937"/>
                    <a:pt x="1679" y="937"/>
                  </a:cubicBezTo>
                  <a:cubicBezTo>
                    <a:pt x="1646" y="926"/>
                    <a:pt x="1629" y="921"/>
                    <a:pt x="1602" y="921"/>
                  </a:cubicBezTo>
                  <a:cubicBezTo>
                    <a:pt x="1563" y="921"/>
                    <a:pt x="1563" y="921"/>
                    <a:pt x="1563" y="921"/>
                  </a:cubicBezTo>
                  <a:cubicBezTo>
                    <a:pt x="1519" y="921"/>
                    <a:pt x="1530" y="965"/>
                    <a:pt x="1519" y="1015"/>
                  </a:cubicBezTo>
                  <a:cubicBezTo>
                    <a:pt x="1519" y="1037"/>
                    <a:pt x="1513" y="1048"/>
                    <a:pt x="1513" y="1064"/>
                  </a:cubicBezTo>
                  <a:cubicBezTo>
                    <a:pt x="1513" y="1098"/>
                    <a:pt x="1513" y="1120"/>
                    <a:pt x="1524" y="1148"/>
                  </a:cubicBezTo>
                  <a:cubicBezTo>
                    <a:pt x="1535" y="1164"/>
                    <a:pt x="1546" y="1175"/>
                    <a:pt x="1552" y="1197"/>
                  </a:cubicBezTo>
                  <a:cubicBezTo>
                    <a:pt x="1557" y="1214"/>
                    <a:pt x="1557" y="1220"/>
                    <a:pt x="1569" y="1236"/>
                  </a:cubicBezTo>
                  <a:cubicBezTo>
                    <a:pt x="1585" y="1269"/>
                    <a:pt x="1574" y="1292"/>
                    <a:pt x="1596" y="1325"/>
                  </a:cubicBezTo>
                  <a:cubicBezTo>
                    <a:pt x="1607" y="1353"/>
                    <a:pt x="1635" y="1358"/>
                    <a:pt x="1646" y="1386"/>
                  </a:cubicBezTo>
                  <a:cubicBezTo>
                    <a:pt x="1652" y="1408"/>
                    <a:pt x="1663" y="1419"/>
                    <a:pt x="1679" y="1436"/>
                  </a:cubicBezTo>
                  <a:cubicBezTo>
                    <a:pt x="1696" y="1458"/>
                    <a:pt x="1707" y="1474"/>
                    <a:pt x="1729" y="1491"/>
                  </a:cubicBezTo>
                  <a:cubicBezTo>
                    <a:pt x="1751" y="1502"/>
                    <a:pt x="1663" y="1502"/>
                    <a:pt x="1663" y="1469"/>
                  </a:cubicBezTo>
                  <a:cubicBezTo>
                    <a:pt x="1663" y="1469"/>
                    <a:pt x="1668" y="1463"/>
                    <a:pt x="1668" y="1458"/>
                  </a:cubicBezTo>
                  <a:cubicBezTo>
                    <a:pt x="1668" y="1447"/>
                    <a:pt x="1652" y="1452"/>
                    <a:pt x="1641" y="1447"/>
                  </a:cubicBezTo>
                  <a:cubicBezTo>
                    <a:pt x="1629" y="1447"/>
                    <a:pt x="1618" y="1436"/>
                    <a:pt x="1607" y="1430"/>
                  </a:cubicBezTo>
                  <a:close/>
                  <a:moveTo>
                    <a:pt x="1607" y="111"/>
                  </a:moveTo>
                  <a:lnTo>
                    <a:pt x="1607" y="111"/>
                  </a:lnTo>
                  <a:cubicBezTo>
                    <a:pt x="1607" y="133"/>
                    <a:pt x="1607" y="133"/>
                    <a:pt x="1607" y="133"/>
                  </a:cubicBezTo>
                  <a:cubicBezTo>
                    <a:pt x="1607" y="145"/>
                    <a:pt x="1613" y="150"/>
                    <a:pt x="1624" y="156"/>
                  </a:cubicBezTo>
                  <a:cubicBezTo>
                    <a:pt x="1624" y="145"/>
                    <a:pt x="1629" y="133"/>
                    <a:pt x="1629" y="117"/>
                  </a:cubicBezTo>
                  <a:cubicBezTo>
                    <a:pt x="1629" y="106"/>
                    <a:pt x="1613" y="111"/>
                    <a:pt x="1607" y="111"/>
                  </a:cubicBezTo>
                  <a:close/>
                  <a:moveTo>
                    <a:pt x="1447" y="178"/>
                  </a:moveTo>
                  <a:lnTo>
                    <a:pt x="1447" y="178"/>
                  </a:lnTo>
                  <a:cubicBezTo>
                    <a:pt x="1447" y="194"/>
                    <a:pt x="1447" y="194"/>
                    <a:pt x="1447" y="194"/>
                  </a:cubicBezTo>
                  <a:cubicBezTo>
                    <a:pt x="1452" y="194"/>
                    <a:pt x="1452" y="194"/>
                    <a:pt x="1458" y="194"/>
                  </a:cubicBezTo>
                  <a:cubicBezTo>
                    <a:pt x="1469" y="194"/>
                    <a:pt x="1480" y="183"/>
                    <a:pt x="1480" y="167"/>
                  </a:cubicBezTo>
                  <a:cubicBezTo>
                    <a:pt x="1480" y="161"/>
                    <a:pt x="1469" y="156"/>
                    <a:pt x="1458" y="156"/>
                  </a:cubicBezTo>
                  <a:cubicBezTo>
                    <a:pt x="1447" y="161"/>
                    <a:pt x="1447" y="167"/>
                    <a:pt x="1447" y="178"/>
                  </a:cubicBezTo>
                  <a:close/>
                  <a:moveTo>
                    <a:pt x="11" y="1874"/>
                  </a:moveTo>
                  <a:lnTo>
                    <a:pt x="11" y="1874"/>
                  </a:lnTo>
                  <a:cubicBezTo>
                    <a:pt x="17" y="1857"/>
                    <a:pt x="17" y="1851"/>
                    <a:pt x="17" y="1835"/>
                  </a:cubicBezTo>
                  <a:cubicBezTo>
                    <a:pt x="17" y="1818"/>
                    <a:pt x="39" y="1829"/>
                    <a:pt x="56" y="1824"/>
                  </a:cubicBezTo>
                  <a:cubicBezTo>
                    <a:pt x="83" y="1824"/>
                    <a:pt x="94" y="1813"/>
                    <a:pt x="122" y="1813"/>
                  </a:cubicBezTo>
                  <a:cubicBezTo>
                    <a:pt x="133" y="1813"/>
                    <a:pt x="139" y="1818"/>
                    <a:pt x="150" y="1818"/>
                  </a:cubicBezTo>
                  <a:cubicBezTo>
                    <a:pt x="194" y="1829"/>
                    <a:pt x="216" y="1824"/>
                    <a:pt x="255" y="1835"/>
                  </a:cubicBezTo>
                  <a:cubicBezTo>
                    <a:pt x="283" y="1846"/>
                    <a:pt x="294" y="1857"/>
                    <a:pt x="322" y="1868"/>
                  </a:cubicBezTo>
                  <a:cubicBezTo>
                    <a:pt x="327" y="1857"/>
                    <a:pt x="327" y="1851"/>
                    <a:pt x="333" y="1846"/>
                  </a:cubicBezTo>
                  <a:cubicBezTo>
                    <a:pt x="344" y="1846"/>
                    <a:pt x="349" y="1846"/>
                    <a:pt x="360" y="1846"/>
                  </a:cubicBezTo>
                  <a:cubicBezTo>
                    <a:pt x="360" y="1874"/>
                    <a:pt x="360" y="1874"/>
                    <a:pt x="360" y="1874"/>
                  </a:cubicBezTo>
                  <a:cubicBezTo>
                    <a:pt x="366" y="1879"/>
                    <a:pt x="366" y="1879"/>
                    <a:pt x="366" y="1879"/>
                  </a:cubicBezTo>
                  <a:cubicBezTo>
                    <a:pt x="372" y="1862"/>
                    <a:pt x="377" y="1857"/>
                    <a:pt x="388" y="1851"/>
                  </a:cubicBezTo>
                  <a:cubicBezTo>
                    <a:pt x="410" y="1851"/>
                    <a:pt x="410" y="1851"/>
                    <a:pt x="410" y="1851"/>
                  </a:cubicBezTo>
                  <a:cubicBezTo>
                    <a:pt x="410" y="1874"/>
                    <a:pt x="416" y="1890"/>
                    <a:pt x="427" y="1912"/>
                  </a:cubicBezTo>
                  <a:cubicBezTo>
                    <a:pt x="388" y="1929"/>
                    <a:pt x="366" y="1929"/>
                    <a:pt x="322" y="1929"/>
                  </a:cubicBezTo>
                  <a:cubicBezTo>
                    <a:pt x="316" y="1929"/>
                    <a:pt x="311" y="1929"/>
                    <a:pt x="299" y="1929"/>
                  </a:cubicBezTo>
                  <a:cubicBezTo>
                    <a:pt x="288" y="1934"/>
                    <a:pt x="283" y="1946"/>
                    <a:pt x="272" y="1946"/>
                  </a:cubicBezTo>
                  <a:cubicBezTo>
                    <a:pt x="255" y="1946"/>
                    <a:pt x="250" y="1923"/>
                    <a:pt x="227" y="1923"/>
                  </a:cubicBezTo>
                  <a:cubicBezTo>
                    <a:pt x="216" y="1923"/>
                    <a:pt x="211" y="1929"/>
                    <a:pt x="194" y="1934"/>
                  </a:cubicBezTo>
                  <a:cubicBezTo>
                    <a:pt x="144" y="1946"/>
                    <a:pt x="117" y="1973"/>
                    <a:pt x="61" y="1973"/>
                  </a:cubicBezTo>
                  <a:cubicBezTo>
                    <a:pt x="22" y="1973"/>
                    <a:pt x="0" y="1929"/>
                    <a:pt x="0" y="1890"/>
                  </a:cubicBezTo>
                  <a:cubicBezTo>
                    <a:pt x="0" y="1885"/>
                    <a:pt x="11" y="1879"/>
                    <a:pt x="11" y="1874"/>
                  </a:cubicBezTo>
                  <a:close/>
                  <a:moveTo>
                    <a:pt x="444" y="1879"/>
                  </a:moveTo>
                  <a:lnTo>
                    <a:pt x="444" y="1879"/>
                  </a:lnTo>
                  <a:cubicBezTo>
                    <a:pt x="488" y="1879"/>
                    <a:pt x="516" y="1885"/>
                    <a:pt x="565" y="1885"/>
                  </a:cubicBezTo>
                  <a:cubicBezTo>
                    <a:pt x="615" y="1885"/>
                    <a:pt x="643" y="1874"/>
                    <a:pt x="687" y="1874"/>
                  </a:cubicBezTo>
                  <a:cubicBezTo>
                    <a:pt x="748" y="1874"/>
                    <a:pt x="776" y="1879"/>
                    <a:pt x="837" y="1890"/>
                  </a:cubicBezTo>
                  <a:cubicBezTo>
                    <a:pt x="837" y="1901"/>
                    <a:pt x="837" y="1901"/>
                    <a:pt x="837" y="1901"/>
                  </a:cubicBezTo>
                  <a:cubicBezTo>
                    <a:pt x="782" y="1923"/>
                    <a:pt x="748" y="1929"/>
                    <a:pt x="687" y="1929"/>
                  </a:cubicBezTo>
                  <a:cubicBezTo>
                    <a:pt x="671" y="1929"/>
                    <a:pt x="660" y="1923"/>
                    <a:pt x="638" y="1923"/>
                  </a:cubicBezTo>
                  <a:cubicBezTo>
                    <a:pt x="626" y="1923"/>
                    <a:pt x="621" y="1934"/>
                    <a:pt x="610" y="1934"/>
                  </a:cubicBezTo>
                  <a:cubicBezTo>
                    <a:pt x="571" y="1940"/>
                    <a:pt x="549" y="1946"/>
                    <a:pt x="505" y="1946"/>
                  </a:cubicBezTo>
                  <a:cubicBezTo>
                    <a:pt x="493" y="1946"/>
                    <a:pt x="488" y="1946"/>
                    <a:pt x="477" y="1940"/>
                  </a:cubicBezTo>
                  <a:cubicBezTo>
                    <a:pt x="471" y="1934"/>
                    <a:pt x="471" y="1923"/>
                    <a:pt x="466" y="1918"/>
                  </a:cubicBezTo>
                  <a:cubicBezTo>
                    <a:pt x="460" y="1912"/>
                    <a:pt x="449" y="1918"/>
                    <a:pt x="438" y="1918"/>
                  </a:cubicBezTo>
                  <a:cubicBezTo>
                    <a:pt x="444" y="1879"/>
                    <a:pt x="444" y="1879"/>
                    <a:pt x="444" y="1879"/>
                  </a:cubicBezTo>
                  <a:close/>
                  <a:moveTo>
                    <a:pt x="654" y="2023"/>
                  </a:moveTo>
                  <a:lnTo>
                    <a:pt x="654" y="2023"/>
                  </a:lnTo>
                  <a:cubicBezTo>
                    <a:pt x="654" y="2040"/>
                    <a:pt x="654" y="2056"/>
                    <a:pt x="671" y="2056"/>
                  </a:cubicBezTo>
                  <a:cubicBezTo>
                    <a:pt x="687" y="2056"/>
                    <a:pt x="687" y="2040"/>
                    <a:pt x="693" y="2023"/>
                  </a:cubicBezTo>
                  <a:cubicBezTo>
                    <a:pt x="698" y="2012"/>
                    <a:pt x="710" y="2001"/>
                    <a:pt x="710" y="1990"/>
                  </a:cubicBezTo>
                  <a:cubicBezTo>
                    <a:pt x="710" y="1968"/>
                    <a:pt x="698" y="1951"/>
                    <a:pt x="682" y="1957"/>
                  </a:cubicBezTo>
                  <a:cubicBezTo>
                    <a:pt x="671" y="1957"/>
                    <a:pt x="665" y="1962"/>
                    <a:pt x="665" y="1968"/>
                  </a:cubicBezTo>
                  <a:cubicBezTo>
                    <a:pt x="654" y="1990"/>
                    <a:pt x="654" y="2001"/>
                    <a:pt x="654" y="2023"/>
                  </a:cubicBezTo>
                  <a:close/>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56" name="Freeform 100">
              <a:extLst/>
            </p:cNvPr>
            <p:cNvSpPr>
              <a:spLocks noChangeArrowheads="1"/>
            </p:cNvSpPr>
            <p:nvPr/>
          </p:nvSpPr>
          <p:spPr bwMode="auto">
            <a:xfrm>
              <a:off x="21425093" y="3932239"/>
              <a:ext cx="1400084" cy="854075"/>
            </a:xfrm>
            <a:custGeom>
              <a:avLst/>
              <a:gdLst>
                <a:gd name="T0" fmla="*/ 3014 w 3891"/>
                <a:gd name="T1" fmla="*/ 1313 h 2373"/>
                <a:gd name="T2" fmla="*/ 3169 w 3891"/>
                <a:gd name="T3" fmla="*/ 1064 h 2373"/>
                <a:gd name="T4" fmla="*/ 3092 w 3891"/>
                <a:gd name="T5" fmla="*/ 1258 h 2373"/>
                <a:gd name="T6" fmla="*/ 3812 w 3891"/>
                <a:gd name="T7" fmla="*/ 1175 h 2373"/>
                <a:gd name="T8" fmla="*/ 3668 w 3891"/>
                <a:gd name="T9" fmla="*/ 1241 h 2373"/>
                <a:gd name="T10" fmla="*/ 3663 w 3891"/>
                <a:gd name="T11" fmla="*/ 1352 h 2373"/>
                <a:gd name="T12" fmla="*/ 3807 w 3891"/>
                <a:gd name="T13" fmla="*/ 1518 h 2373"/>
                <a:gd name="T14" fmla="*/ 3812 w 3891"/>
                <a:gd name="T15" fmla="*/ 1346 h 2373"/>
                <a:gd name="T16" fmla="*/ 3812 w 3891"/>
                <a:gd name="T17" fmla="*/ 1175 h 2373"/>
                <a:gd name="T18" fmla="*/ 3685 w 3891"/>
                <a:gd name="T19" fmla="*/ 1496 h 2373"/>
                <a:gd name="T20" fmla="*/ 3591 w 3891"/>
                <a:gd name="T21" fmla="*/ 1369 h 2373"/>
                <a:gd name="T22" fmla="*/ 3762 w 3891"/>
                <a:gd name="T23" fmla="*/ 1524 h 2373"/>
                <a:gd name="T24" fmla="*/ 3574 w 3891"/>
                <a:gd name="T25" fmla="*/ 1441 h 2373"/>
                <a:gd name="T26" fmla="*/ 3685 w 3891"/>
                <a:gd name="T27" fmla="*/ 1690 h 2373"/>
                <a:gd name="T28" fmla="*/ 3563 w 3891"/>
                <a:gd name="T29" fmla="*/ 1684 h 2373"/>
                <a:gd name="T30" fmla="*/ 3585 w 3891"/>
                <a:gd name="T31" fmla="*/ 1496 h 2373"/>
                <a:gd name="T32" fmla="*/ 3840 w 3891"/>
                <a:gd name="T33" fmla="*/ 1623 h 2373"/>
                <a:gd name="T34" fmla="*/ 3884 w 3891"/>
                <a:gd name="T35" fmla="*/ 1546 h 2373"/>
                <a:gd name="T36" fmla="*/ 1341 w 3891"/>
                <a:gd name="T37" fmla="*/ 2288 h 2373"/>
                <a:gd name="T38" fmla="*/ 1341 w 3891"/>
                <a:gd name="T39" fmla="*/ 2288 h 2373"/>
                <a:gd name="T40" fmla="*/ 1767 w 3891"/>
                <a:gd name="T41" fmla="*/ 2172 h 2373"/>
                <a:gd name="T42" fmla="*/ 1247 w 3891"/>
                <a:gd name="T43" fmla="*/ 1884 h 2373"/>
                <a:gd name="T44" fmla="*/ 2255 w 3891"/>
                <a:gd name="T45" fmla="*/ 1967 h 2373"/>
                <a:gd name="T46" fmla="*/ 2255 w 3891"/>
                <a:gd name="T47" fmla="*/ 1967 h 2373"/>
                <a:gd name="T48" fmla="*/ 2283 w 3891"/>
                <a:gd name="T49" fmla="*/ 2083 h 2373"/>
                <a:gd name="T50" fmla="*/ 2238 w 3891"/>
                <a:gd name="T51" fmla="*/ 2316 h 2373"/>
                <a:gd name="T52" fmla="*/ 2194 w 3891"/>
                <a:gd name="T53" fmla="*/ 2316 h 2373"/>
                <a:gd name="T54" fmla="*/ 2632 w 3891"/>
                <a:gd name="T55" fmla="*/ 1834 h 2373"/>
                <a:gd name="T56" fmla="*/ 2632 w 3891"/>
                <a:gd name="T57" fmla="*/ 1834 h 2373"/>
                <a:gd name="T58" fmla="*/ 2421 w 3891"/>
                <a:gd name="T59" fmla="*/ 1934 h 2373"/>
                <a:gd name="T60" fmla="*/ 2538 w 3891"/>
                <a:gd name="T61" fmla="*/ 1856 h 2373"/>
                <a:gd name="T62" fmla="*/ 2471 w 3891"/>
                <a:gd name="T63" fmla="*/ 2095 h 2373"/>
                <a:gd name="T64" fmla="*/ 2338 w 3891"/>
                <a:gd name="T65" fmla="*/ 2216 h 2373"/>
                <a:gd name="T66" fmla="*/ 2327 w 3891"/>
                <a:gd name="T67" fmla="*/ 2095 h 2373"/>
                <a:gd name="T68" fmla="*/ 698 w 3891"/>
                <a:gd name="T69" fmla="*/ 2067 h 2373"/>
                <a:gd name="T70" fmla="*/ 920 w 3891"/>
                <a:gd name="T71" fmla="*/ 2261 h 2373"/>
                <a:gd name="T72" fmla="*/ 1025 w 3891"/>
                <a:gd name="T73" fmla="*/ 2266 h 2373"/>
                <a:gd name="T74" fmla="*/ 110 w 3891"/>
                <a:gd name="T75" fmla="*/ 2072 h 2373"/>
                <a:gd name="T76" fmla="*/ 255 w 3891"/>
                <a:gd name="T77" fmla="*/ 2200 h 2373"/>
                <a:gd name="T78" fmla="*/ 454 w 3891"/>
                <a:gd name="T79" fmla="*/ 2061 h 2373"/>
                <a:gd name="T80" fmla="*/ 183 w 3891"/>
                <a:gd name="T81" fmla="*/ 2100 h 2373"/>
                <a:gd name="T82" fmla="*/ 986 w 3891"/>
                <a:gd name="T83" fmla="*/ 238 h 2373"/>
                <a:gd name="T84" fmla="*/ 1224 w 3891"/>
                <a:gd name="T85" fmla="*/ 271 h 2373"/>
                <a:gd name="T86" fmla="*/ 1524 w 3891"/>
                <a:gd name="T87" fmla="*/ 271 h 2373"/>
                <a:gd name="T88" fmla="*/ 1806 w 3891"/>
                <a:gd name="T89" fmla="*/ 277 h 2373"/>
                <a:gd name="T90" fmla="*/ 2178 w 3891"/>
                <a:gd name="T91" fmla="*/ 465 h 2373"/>
                <a:gd name="T92" fmla="*/ 2117 w 3891"/>
                <a:gd name="T93" fmla="*/ 260 h 2373"/>
                <a:gd name="T94" fmla="*/ 1873 w 3891"/>
                <a:gd name="T95" fmla="*/ 94 h 2373"/>
                <a:gd name="T96" fmla="*/ 1474 w 3891"/>
                <a:gd name="T97" fmla="*/ 61 h 2373"/>
                <a:gd name="T98" fmla="*/ 1152 w 3891"/>
                <a:gd name="T99" fmla="*/ 39 h 2373"/>
                <a:gd name="T100" fmla="*/ 1252 w 3891"/>
                <a:gd name="T101" fmla="*/ 310 h 2373"/>
                <a:gd name="T102" fmla="*/ 1252 w 3891"/>
                <a:gd name="T103" fmla="*/ 310 h 2373"/>
                <a:gd name="T104" fmla="*/ 1147 w 3891"/>
                <a:gd name="T105" fmla="*/ 310 h 2373"/>
                <a:gd name="T106" fmla="*/ 1097 w 3891"/>
                <a:gd name="T107" fmla="*/ 354 h 2373"/>
                <a:gd name="T108" fmla="*/ 881 w 3891"/>
                <a:gd name="T109" fmla="*/ 188 h 2373"/>
                <a:gd name="T110" fmla="*/ 947 w 3891"/>
                <a:gd name="T111" fmla="*/ 61 h 2373"/>
                <a:gd name="T112" fmla="*/ 748 w 3891"/>
                <a:gd name="T113" fmla="*/ 216 h 2373"/>
                <a:gd name="T114" fmla="*/ 338 w 3891"/>
                <a:gd name="T115" fmla="*/ 116 h 2373"/>
                <a:gd name="T116" fmla="*/ 149 w 3891"/>
                <a:gd name="T117" fmla="*/ 266 h 2373"/>
                <a:gd name="T118" fmla="*/ 426 w 3891"/>
                <a:gd name="T119" fmla="*/ 454 h 2373"/>
                <a:gd name="T120" fmla="*/ 648 w 3891"/>
                <a:gd name="T121" fmla="*/ 321 h 2373"/>
                <a:gd name="T122" fmla="*/ 532 w 3891"/>
                <a:gd name="T123" fmla="*/ 155 h 2373"/>
                <a:gd name="T124" fmla="*/ 598 w 3891"/>
                <a:gd name="T125" fmla="*/ 460 h 23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891" h="2373">
                  <a:moveTo>
                    <a:pt x="2953" y="1219"/>
                  </a:moveTo>
                  <a:lnTo>
                    <a:pt x="2953" y="1219"/>
                  </a:lnTo>
                  <a:cubicBezTo>
                    <a:pt x="2953" y="1241"/>
                    <a:pt x="2964" y="1252"/>
                    <a:pt x="2964" y="1269"/>
                  </a:cubicBezTo>
                  <a:cubicBezTo>
                    <a:pt x="2964" y="1297"/>
                    <a:pt x="2959" y="1308"/>
                    <a:pt x="2959" y="1330"/>
                  </a:cubicBezTo>
                  <a:cubicBezTo>
                    <a:pt x="2976" y="1335"/>
                    <a:pt x="2987" y="1335"/>
                    <a:pt x="3003" y="1346"/>
                  </a:cubicBezTo>
                  <a:cubicBezTo>
                    <a:pt x="3014" y="1335"/>
                    <a:pt x="3014" y="1324"/>
                    <a:pt x="3014" y="1313"/>
                  </a:cubicBezTo>
                  <a:cubicBezTo>
                    <a:pt x="3014" y="1285"/>
                    <a:pt x="3003" y="1269"/>
                    <a:pt x="2992" y="1241"/>
                  </a:cubicBezTo>
                  <a:cubicBezTo>
                    <a:pt x="2981" y="1230"/>
                    <a:pt x="2987" y="1219"/>
                    <a:pt x="2981" y="1208"/>
                  </a:cubicBezTo>
                  <a:cubicBezTo>
                    <a:pt x="2976" y="1191"/>
                    <a:pt x="2953" y="1208"/>
                    <a:pt x="2953" y="1219"/>
                  </a:cubicBezTo>
                  <a:close/>
                  <a:moveTo>
                    <a:pt x="3181" y="1069"/>
                  </a:moveTo>
                  <a:lnTo>
                    <a:pt x="3181" y="1069"/>
                  </a:lnTo>
                  <a:cubicBezTo>
                    <a:pt x="3175" y="1064"/>
                    <a:pt x="3175" y="1064"/>
                    <a:pt x="3169" y="1064"/>
                  </a:cubicBezTo>
                  <a:cubicBezTo>
                    <a:pt x="3158" y="1064"/>
                    <a:pt x="3158" y="1064"/>
                    <a:pt x="3158" y="1064"/>
                  </a:cubicBezTo>
                  <a:cubicBezTo>
                    <a:pt x="3153" y="1103"/>
                    <a:pt x="3136" y="1119"/>
                    <a:pt x="3125" y="1152"/>
                  </a:cubicBezTo>
                  <a:cubicBezTo>
                    <a:pt x="3114" y="1169"/>
                    <a:pt x="3120" y="1186"/>
                    <a:pt x="3109" y="1208"/>
                  </a:cubicBezTo>
                  <a:cubicBezTo>
                    <a:pt x="3103" y="1219"/>
                    <a:pt x="3092" y="1219"/>
                    <a:pt x="3075" y="1219"/>
                  </a:cubicBezTo>
                  <a:cubicBezTo>
                    <a:pt x="3075" y="1269"/>
                    <a:pt x="3031" y="1474"/>
                    <a:pt x="3086" y="1285"/>
                  </a:cubicBezTo>
                  <a:cubicBezTo>
                    <a:pt x="3092" y="1274"/>
                    <a:pt x="3086" y="1269"/>
                    <a:pt x="3092" y="1258"/>
                  </a:cubicBezTo>
                  <a:cubicBezTo>
                    <a:pt x="3097" y="1241"/>
                    <a:pt x="3114" y="1236"/>
                    <a:pt x="3125" y="1219"/>
                  </a:cubicBezTo>
                  <a:cubicBezTo>
                    <a:pt x="3136" y="1202"/>
                    <a:pt x="3153" y="1197"/>
                    <a:pt x="3158" y="1180"/>
                  </a:cubicBezTo>
                  <a:cubicBezTo>
                    <a:pt x="3175" y="1152"/>
                    <a:pt x="3175" y="1130"/>
                    <a:pt x="3181" y="1103"/>
                  </a:cubicBezTo>
                  <a:cubicBezTo>
                    <a:pt x="3181" y="1091"/>
                    <a:pt x="3186" y="1080"/>
                    <a:pt x="3181" y="1069"/>
                  </a:cubicBezTo>
                  <a:close/>
                  <a:moveTo>
                    <a:pt x="3812" y="1175"/>
                  </a:moveTo>
                  <a:lnTo>
                    <a:pt x="3812" y="1175"/>
                  </a:lnTo>
                  <a:cubicBezTo>
                    <a:pt x="3812" y="1130"/>
                    <a:pt x="3812" y="1130"/>
                    <a:pt x="3812" y="1130"/>
                  </a:cubicBezTo>
                  <a:cubicBezTo>
                    <a:pt x="3796" y="1130"/>
                    <a:pt x="3790" y="1125"/>
                    <a:pt x="3779" y="1119"/>
                  </a:cubicBezTo>
                  <a:cubicBezTo>
                    <a:pt x="3746" y="1125"/>
                    <a:pt x="3746" y="1125"/>
                    <a:pt x="3746" y="1125"/>
                  </a:cubicBezTo>
                  <a:cubicBezTo>
                    <a:pt x="3740" y="1147"/>
                    <a:pt x="3746" y="1164"/>
                    <a:pt x="3729" y="1175"/>
                  </a:cubicBezTo>
                  <a:cubicBezTo>
                    <a:pt x="3724" y="1175"/>
                    <a:pt x="3713" y="1175"/>
                    <a:pt x="3713" y="1186"/>
                  </a:cubicBezTo>
                  <a:cubicBezTo>
                    <a:pt x="3696" y="1208"/>
                    <a:pt x="3696" y="1241"/>
                    <a:pt x="3668" y="1241"/>
                  </a:cubicBezTo>
                  <a:cubicBezTo>
                    <a:pt x="3663" y="1241"/>
                    <a:pt x="3657" y="1230"/>
                    <a:pt x="3646" y="1230"/>
                  </a:cubicBezTo>
                  <a:cubicBezTo>
                    <a:pt x="3624" y="1230"/>
                    <a:pt x="3624" y="1230"/>
                    <a:pt x="3624" y="1230"/>
                  </a:cubicBezTo>
                  <a:cubicBezTo>
                    <a:pt x="3624" y="1252"/>
                    <a:pt x="3624" y="1252"/>
                    <a:pt x="3624" y="1252"/>
                  </a:cubicBezTo>
                  <a:cubicBezTo>
                    <a:pt x="3624" y="1285"/>
                    <a:pt x="3690" y="1269"/>
                    <a:pt x="3690" y="1302"/>
                  </a:cubicBezTo>
                  <a:cubicBezTo>
                    <a:pt x="3690" y="1308"/>
                    <a:pt x="3674" y="1308"/>
                    <a:pt x="3674" y="1313"/>
                  </a:cubicBezTo>
                  <a:cubicBezTo>
                    <a:pt x="3674" y="1330"/>
                    <a:pt x="3663" y="1335"/>
                    <a:pt x="3663" y="1352"/>
                  </a:cubicBezTo>
                  <a:cubicBezTo>
                    <a:pt x="3663" y="1357"/>
                    <a:pt x="3668" y="1363"/>
                    <a:pt x="3668" y="1369"/>
                  </a:cubicBezTo>
                  <a:cubicBezTo>
                    <a:pt x="3668" y="1385"/>
                    <a:pt x="3646" y="1391"/>
                    <a:pt x="3646" y="1407"/>
                  </a:cubicBezTo>
                  <a:cubicBezTo>
                    <a:pt x="3646" y="1424"/>
                    <a:pt x="3663" y="1430"/>
                    <a:pt x="3674" y="1446"/>
                  </a:cubicBezTo>
                  <a:cubicBezTo>
                    <a:pt x="3685" y="1457"/>
                    <a:pt x="3701" y="1463"/>
                    <a:pt x="3718" y="1474"/>
                  </a:cubicBezTo>
                  <a:cubicBezTo>
                    <a:pt x="3740" y="1485"/>
                    <a:pt x="3751" y="1490"/>
                    <a:pt x="3774" y="1502"/>
                  </a:cubicBezTo>
                  <a:cubicBezTo>
                    <a:pt x="3785" y="1507"/>
                    <a:pt x="3790" y="1518"/>
                    <a:pt x="3807" y="1518"/>
                  </a:cubicBezTo>
                  <a:cubicBezTo>
                    <a:pt x="3818" y="1518"/>
                    <a:pt x="3823" y="1513"/>
                    <a:pt x="3829" y="1507"/>
                  </a:cubicBezTo>
                  <a:cubicBezTo>
                    <a:pt x="3840" y="1496"/>
                    <a:pt x="3851" y="1485"/>
                    <a:pt x="3851" y="1468"/>
                  </a:cubicBezTo>
                  <a:cubicBezTo>
                    <a:pt x="3851" y="1457"/>
                    <a:pt x="3846" y="1452"/>
                    <a:pt x="3846" y="1441"/>
                  </a:cubicBezTo>
                  <a:cubicBezTo>
                    <a:pt x="3846" y="1430"/>
                    <a:pt x="3851" y="1424"/>
                    <a:pt x="3851" y="1418"/>
                  </a:cubicBezTo>
                  <a:cubicBezTo>
                    <a:pt x="3851" y="1385"/>
                    <a:pt x="3823" y="1380"/>
                    <a:pt x="3807" y="1352"/>
                  </a:cubicBezTo>
                  <a:cubicBezTo>
                    <a:pt x="3812" y="1346"/>
                    <a:pt x="3812" y="1346"/>
                    <a:pt x="3812" y="1346"/>
                  </a:cubicBezTo>
                  <a:cubicBezTo>
                    <a:pt x="3823" y="1346"/>
                    <a:pt x="3834" y="1352"/>
                    <a:pt x="3846" y="1346"/>
                  </a:cubicBezTo>
                  <a:cubicBezTo>
                    <a:pt x="3857" y="1335"/>
                    <a:pt x="3851" y="1324"/>
                    <a:pt x="3851" y="1313"/>
                  </a:cubicBezTo>
                  <a:cubicBezTo>
                    <a:pt x="3851" y="1297"/>
                    <a:pt x="3834" y="1297"/>
                    <a:pt x="3834" y="1280"/>
                  </a:cubicBezTo>
                  <a:cubicBezTo>
                    <a:pt x="3834" y="1258"/>
                    <a:pt x="3846" y="1241"/>
                    <a:pt x="3846" y="1219"/>
                  </a:cubicBezTo>
                  <a:cubicBezTo>
                    <a:pt x="3846" y="1202"/>
                    <a:pt x="3812" y="1208"/>
                    <a:pt x="3812" y="1186"/>
                  </a:cubicBezTo>
                  <a:lnTo>
                    <a:pt x="3812" y="1175"/>
                  </a:lnTo>
                  <a:close/>
                  <a:moveTo>
                    <a:pt x="3624" y="1374"/>
                  </a:moveTo>
                  <a:lnTo>
                    <a:pt x="3624" y="1374"/>
                  </a:lnTo>
                  <a:cubicBezTo>
                    <a:pt x="3624" y="1380"/>
                    <a:pt x="3624" y="1385"/>
                    <a:pt x="3624" y="1391"/>
                  </a:cubicBezTo>
                  <a:cubicBezTo>
                    <a:pt x="3624" y="1413"/>
                    <a:pt x="3641" y="1430"/>
                    <a:pt x="3657" y="1452"/>
                  </a:cubicBezTo>
                  <a:cubicBezTo>
                    <a:pt x="3668" y="1463"/>
                    <a:pt x="3690" y="1468"/>
                    <a:pt x="3690" y="1485"/>
                  </a:cubicBezTo>
                  <a:cubicBezTo>
                    <a:pt x="3690" y="1490"/>
                    <a:pt x="3685" y="1490"/>
                    <a:pt x="3685" y="1496"/>
                  </a:cubicBezTo>
                  <a:cubicBezTo>
                    <a:pt x="3668" y="1485"/>
                    <a:pt x="3657" y="1479"/>
                    <a:pt x="3635" y="1463"/>
                  </a:cubicBezTo>
                  <a:cubicBezTo>
                    <a:pt x="3629" y="1463"/>
                    <a:pt x="3618" y="1463"/>
                    <a:pt x="3613" y="1452"/>
                  </a:cubicBezTo>
                  <a:cubicBezTo>
                    <a:pt x="3613" y="1446"/>
                    <a:pt x="3613" y="1441"/>
                    <a:pt x="3613" y="1441"/>
                  </a:cubicBezTo>
                  <a:cubicBezTo>
                    <a:pt x="3607" y="1424"/>
                    <a:pt x="3591" y="1424"/>
                    <a:pt x="3591" y="1413"/>
                  </a:cubicBezTo>
                  <a:cubicBezTo>
                    <a:pt x="3585" y="1402"/>
                    <a:pt x="3585" y="1396"/>
                    <a:pt x="3585" y="1385"/>
                  </a:cubicBezTo>
                  <a:cubicBezTo>
                    <a:pt x="3585" y="1380"/>
                    <a:pt x="3585" y="1374"/>
                    <a:pt x="3591" y="1369"/>
                  </a:cubicBezTo>
                  <a:cubicBezTo>
                    <a:pt x="3596" y="1374"/>
                    <a:pt x="3602" y="1380"/>
                    <a:pt x="3613" y="1380"/>
                  </a:cubicBezTo>
                  <a:cubicBezTo>
                    <a:pt x="3618" y="1380"/>
                    <a:pt x="3618" y="1380"/>
                    <a:pt x="3624" y="1374"/>
                  </a:cubicBezTo>
                  <a:close/>
                  <a:moveTo>
                    <a:pt x="3690" y="1507"/>
                  </a:moveTo>
                  <a:lnTo>
                    <a:pt x="3690" y="1507"/>
                  </a:lnTo>
                  <a:cubicBezTo>
                    <a:pt x="3690" y="1490"/>
                    <a:pt x="3718" y="1479"/>
                    <a:pt x="3729" y="1490"/>
                  </a:cubicBezTo>
                  <a:cubicBezTo>
                    <a:pt x="3746" y="1496"/>
                    <a:pt x="3746" y="1513"/>
                    <a:pt x="3762" y="1524"/>
                  </a:cubicBezTo>
                  <a:cubicBezTo>
                    <a:pt x="3774" y="1529"/>
                    <a:pt x="3790" y="1535"/>
                    <a:pt x="3790" y="1546"/>
                  </a:cubicBezTo>
                  <a:cubicBezTo>
                    <a:pt x="3790" y="1563"/>
                    <a:pt x="3779" y="1585"/>
                    <a:pt x="3762" y="1585"/>
                  </a:cubicBezTo>
                  <a:cubicBezTo>
                    <a:pt x="3746" y="1585"/>
                    <a:pt x="3746" y="1563"/>
                    <a:pt x="3735" y="1551"/>
                  </a:cubicBezTo>
                  <a:cubicBezTo>
                    <a:pt x="3724" y="1529"/>
                    <a:pt x="3690" y="1535"/>
                    <a:pt x="3690" y="1507"/>
                  </a:cubicBezTo>
                  <a:close/>
                  <a:moveTo>
                    <a:pt x="3574" y="1441"/>
                  </a:moveTo>
                  <a:lnTo>
                    <a:pt x="3574" y="1441"/>
                  </a:lnTo>
                  <a:cubicBezTo>
                    <a:pt x="3596" y="1457"/>
                    <a:pt x="3613" y="1463"/>
                    <a:pt x="3635" y="1479"/>
                  </a:cubicBezTo>
                  <a:cubicBezTo>
                    <a:pt x="3652" y="1496"/>
                    <a:pt x="3652" y="1513"/>
                    <a:pt x="3668" y="1529"/>
                  </a:cubicBezTo>
                  <a:cubicBezTo>
                    <a:pt x="3679" y="1546"/>
                    <a:pt x="3701" y="1540"/>
                    <a:pt x="3713" y="1557"/>
                  </a:cubicBezTo>
                  <a:cubicBezTo>
                    <a:pt x="3724" y="1568"/>
                    <a:pt x="3724" y="1579"/>
                    <a:pt x="3729" y="1590"/>
                  </a:cubicBezTo>
                  <a:cubicBezTo>
                    <a:pt x="3735" y="1607"/>
                    <a:pt x="3740" y="1612"/>
                    <a:pt x="3740" y="1623"/>
                  </a:cubicBezTo>
                  <a:cubicBezTo>
                    <a:pt x="3740" y="1657"/>
                    <a:pt x="3696" y="1657"/>
                    <a:pt x="3685" y="1690"/>
                  </a:cubicBezTo>
                  <a:cubicBezTo>
                    <a:pt x="3674" y="1723"/>
                    <a:pt x="3652" y="1751"/>
                    <a:pt x="3618" y="1751"/>
                  </a:cubicBezTo>
                  <a:cubicBezTo>
                    <a:pt x="3607" y="1751"/>
                    <a:pt x="3607" y="1751"/>
                    <a:pt x="3596" y="1751"/>
                  </a:cubicBezTo>
                  <a:cubicBezTo>
                    <a:pt x="3596" y="1729"/>
                    <a:pt x="3596" y="1729"/>
                    <a:pt x="3596" y="1729"/>
                  </a:cubicBezTo>
                  <a:cubicBezTo>
                    <a:pt x="3580" y="1729"/>
                    <a:pt x="3574" y="1723"/>
                    <a:pt x="3557" y="1723"/>
                  </a:cubicBezTo>
                  <a:cubicBezTo>
                    <a:pt x="3557" y="1707"/>
                    <a:pt x="3557" y="1707"/>
                    <a:pt x="3557" y="1707"/>
                  </a:cubicBezTo>
                  <a:cubicBezTo>
                    <a:pt x="3563" y="1684"/>
                    <a:pt x="3563" y="1684"/>
                    <a:pt x="3563" y="1684"/>
                  </a:cubicBezTo>
                  <a:cubicBezTo>
                    <a:pt x="3563" y="1646"/>
                    <a:pt x="3563" y="1646"/>
                    <a:pt x="3563" y="1646"/>
                  </a:cubicBezTo>
                  <a:cubicBezTo>
                    <a:pt x="3563" y="1629"/>
                    <a:pt x="3568" y="1623"/>
                    <a:pt x="3568" y="1607"/>
                  </a:cubicBezTo>
                  <a:cubicBezTo>
                    <a:pt x="3568" y="1574"/>
                    <a:pt x="3568" y="1574"/>
                    <a:pt x="3568" y="1574"/>
                  </a:cubicBezTo>
                  <a:cubicBezTo>
                    <a:pt x="3585" y="1574"/>
                    <a:pt x="3591" y="1574"/>
                    <a:pt x="3602" y="1568"/>
                  </a:cubicBezTo>
                  <a:cubicBezTo>
                    <a:pt x="3602" y="1557"/>
                    <a:pt x="3591" y="1557"/>
                    <a:pt x="3591" y="1546"/>
                  </a:cubicBezTo>
                  <a:cubicBezTo>
                    <a:pt x="3591" y="1524"/>
                    <a:pt x="3585" y="1513"/>
                    <a:pt x="3585" y="1496"/>
                  </a:cubicBezTo>
                  <a:cubicBezTo>
                    <a:pt x="3580" y="1479"/>
                    <a:pt x="3568" y="1468"/>
                    <a:pt x="3568" y="1446"/>
                  </a:cubicBezTo>
                  <a:cubicBezTo>
                    <a:pt x="3568" y="1446"/>
                    <a:pt x="3568" y="1441"/>
                    <a:pt x="3574" y="1441"/>
                  </a:cubicBezTo>
                  <a:close/>
                  <a:moveTo>
                    <a:pt x="3796" y="1684"/>
                  </a:moveTo>
                  <a:lnTo>
                    <a:pt x="3796" y="1684"/>
                  </a:lnTo>
                  <a:cubicBezTo>
                    <a:pt x="3801" y="1690"/>
                    <a:pt x="3807" y="1690"/>
                    <a:pt x="3812" y="1690"/>
                  </a:cubicBezTo>
                  <a:cubicBezTo>
                    <a:pt x="3840" y="1690"/>
                    <a:pt x="3840" y="1651"/>
                    <a:pt x="3840" y="1623"/>
                  </a:cubicBezTo>
                  <a:cubicBezTo>
                    <a:pt x="3840" y="1612"/>
                    <a:pt x="3818" y="1623"/>
                    <a:pt x="3818" y="1635"/>
                  </a:cubicBezTo>
                  <a:cubicBezTo>
                    <a:pt x="3812" y="1640"/>
                    <a:pt x="3812" y="1646"/>
                    <a:pt x="3812" y="1657"/>
                  </a:cubicBezTo>
                  <a:cubicBezTo>
                    <a:pt x="3812" y="1662"/>
                    <a:pt x="3801" y="1657"/>
                    <a:pt x="3796" y="1668"/>
                  </a:cubicBezTo>
                  <a:cubicBezTo>
                    <a:pt x="3796" y="1673"/>
                    <a:pt x="3796" y="1679"/>
                    <a:pt x="3796" y="1684"/>
                  </a:cubicBezTo>
                  <a:close/>
                  <a:moveTo>
                    <a:pt x="3884" y="1546"/>
                  </a:moveTo>
                  <a:lnTo>
                    <a:pt x="3884" y="1546"/>
                  </a:lnTo>
                  <a:lnTo>
                    <a:pt x="3879" y="1546"/>
                  </a:lnTo>
                  <a:cubicBezTo>
                    <a:pt x="3868" y="1546"/>
                    <a:pt x="3868" y="1557"/>
                    <a:pt x="3868" y="1568"/>
                  </a:cubicBezTo>
                  <a:cubicBezTo>
                    <a:pt x="3868" y="1585"/>
                    <a:pt x="3873" y="1590"/>
                    <a:pt x="3868" y="1607"/>
                  </a:cubicBezTo>
                  <a:cubicBezTo>
                    <a:pt x="3873" y="1607"/>
                    <a:pt x="3873" y="1607"/>
                    <a:pt x="3873" y="1607"/>
                  </a:cubicBezTo>
                  <a:cubicBezTo>
                    <a:pt x="3890" y="1590"/>
                    <a:pt x="3884" y="1568"/>
                    <a:pt x="3884" y="1546"/>
                  </a:cubicBezTo>
                  <a:close/>
                  <a:moveTo>
                    <a:pt x="1341" y="2288"/>
                  </a:moveTo>
                  <a:lnTo>
                    <a:pt x="1341" y="2288"/>
                  </a:lnTo>
                  <a:cubicBezTo>
                    <a:pt x="1335" y="2294"/>
                    <a:pt x="1335" y="2300"/>
                    <a:pt x="1335" y="2305"/>
                  </a:cubicBezTo>
                  <a:cubicBezTo>
                    <a:pt x="1352" y="2316"/>
                    <a:pt x="1363" y="2305"/>
                    <a:pt x="1380" y="2311"/>
                  </a:cubicBezTo>
                  <a:cubicBezTo>
                    <a:pt x="1391" y="2316"/>
                    <a:pt x="1391" y="2327"/>
                    <a:pt x="1402" y="2327"/>
                  </a:cubicBezTo>
                  <a:cubicBezTo>
                    <a:pt x="1413" y="2327"/>
                    <a:pt x="1413" y="2316"/>
                    <a:pt x="1413" y="2305"/>
                  </a:cubicBezTo>
                  <a:cubicBezTo>
                    <a:pt x="1413" y="2277"/>
                    <a:pt x="1368" y="2288"/>
                    <a:pt x="1341" y="2288"/>
                  </a:cubicBezTo>
                  <a:close/>
                  <a:moveTo>
                    <a:pt x="1668" y="2128"/>
                  </a:moveTo>
                  <a:lnTo>
                    <a:pt x="1668" y="2128"/>
                  </a:lnTo>
                  <a:cubicBezTo>
                    <a:pt x="1657" y="2128"/>
                    <a:pt x="1646" y="2144"/>
                    <a:pt x="1646" y="2155"/>
                  </a:cubicBezTo>
                  <a:cubicBezTo>
                    <a:pt x="1646" y="2178"/>
                    <a:pt x="1662" y="2183"/>
                    <a:pt x="1679" y="2194"/>
                  </a:cubicBezTo>
                  <a:cubicBezTo>
                    <a:pt x="1695" y="2216"/>
                    <a:pt x="1706" y="2239"/>
                    <a:pt x="1734" y="2239"/>
                  </a:cubicBezTo>
                  <a:cubicBezTo>
                    <a:pt x="1740" y="2211"/>
                    <a:pt x="1767" y="2205"/>
                    <a:pt x="1767" y="2172"/>
                  </a:cubicBezTo>
                  <a:cubicBezTo>
                    <a:pt x="1767" y="2155"/>
                    <a:pt x="1762" y="2150"/>
                    <a:pt x="1756" y="2128"/>
                  </a:cubicBezTo>
                  <a:cubicBezTo>
                    <a:pt x="1668" y="2128"/>
                    <a:pt x="1668" y="2128"/>
                    <a:pt x="1668" y="2128"/>
                  </a:cubicBezTo>
                  <a:close/>
                  <a:moveTo>
                    <a:pt x="1202" y="1840"/>
                  </a:moveTo>
                  <a:lnTo>
                    <a:pt x="1202" y="1840"/>
                  </a:lnTo>
                  <a:cubicBezTo>
                    <a:pt x="1202" y="1851"/>
                    <a:pt x="1202" y="1851"/>
                    <a:pt x="1202" y="1851"/>
                  </a:cubicBezTo>
                  <a:cubicBezTo>
                    <a:pt x="1224" y="1856"/>
                    <a:pt x="1230" y="1873"/>
                    <a:pt x="1247" y="1884"/>
                  </a:cubicBezTo>
                  <a:cubicBezTo>
                    <a:pt x="1252" y="1867"/>
                    <a:pt x="1252" y="1851"/>
                    <a:pt x="1263" y="1834"/>
                  </a:cubicBezTo>
                  <a:cubicBezTo>
                    <a:pt x="1252" y="1829"/>
                    <a:pt x="1252" y="1817"/>
                    <a:pt x="1241" y="1812"/>
                  </a:cubicBezTo>
                  <a:cubicBezTo>
                    <a:pt x="1230" y="1812"/>
                    <a:pt x="1230" y="1823"/>
                    <a:pt x="1224" y="1823"/>
                  </a:cubicBezTo>
                  <a:cubicBezTo>
                    <a:pt x="1213" y="1829"/>
                    <a:pt x="1208" y="1834"/>
                    <a:pt x="1202" y="1840"/>
                  </a:cubicBezTo>
                  <a:close/>
                  <a:moveTo>
                    <a:pt x="2255" y="1967"/>
                  </a:moveTo>
                  <a:lnTo>
                    <a:pt x="2255" y="1967"/>
                  </a:lnTo>
                  <a:cubicBezTo>
                    <a:pt x="2255" y="1984"/>
                    <a:pt x="2255" y="1984"/>
                    <a:pt x="2255" y="1984"/>
                  </a:cubicBezTo>
                  <a:cubicBezTo>
                    <a:pt x="2255" y="1995"/>
                    <a:pt x="2266" y="2006"/>
                    <a:pt x="2277" y="2006"/>
                  </a:cubicBezTo>
                  <a:cubicBezTo>
                    <a:pt x="2283" y="2006"/>
                    <a:pt x="2283" y="2000"/>
                    <a:pt x="2294" y="1995"/>
                  </a:cubicBezTo>
                  <a:cubicBezTo>
                    <a:pt x="2305" y="1989"/>
                    <a:pt x="2316" y="1984"/>
                    <a:pt x="2322" y="1967"/>
                  </a:cubicBezTo>
                  <a:cubicBezTo>
                    <a:pt x="2322" y="1962"/>
                    <a:pt x="2322" y="1962"/>
                    <a:pt x="2322" y="1962"/>
                  </a:cubicBezTo>
                  <a:cubicBezTo>
                    <a:pt x="2294" y="1956"/>
                    <a:pt x="2283" y="1967"/>
                    <a:pt x="2255" y="1967"/>
                  </a:cubicBezTo>
                  <a:close/>
                  <a:moveTo>
                    <a:pt x="2266" y="2078"/>
                  </a:moveTo>
                  <a:lnTo>
                    <a:pt x="2266" y="2078"/>
                  </a:lnTo>
                  <a:cubicBezTo>
                    <a:pt x="2227" y="2078"/>
                    <a:pt x="2227" y="2078"/>
                    <a:pt x="2227" y="2078"/>
                  </a:cubicBezTo>
                  <a:cubicBezTo>
                    <a:pt x="2227" y="2083"/>
                    <a:pt x="2227" y="2089"/>
                    <a:pt x="2227" y="2095"/>
                  </a:cubicBezTo>
                  <a:cubicBezTo>
                    <a:pt x="2227" y="2106"/>
                    <a:pt x="2227" y="2117"/>
                    <a:pt x="2233" y="2117"/>
                  </a:cubicBezTo>
                  <a:cubicBezTo>
                    <a:pt x="2255" y="2117"/>
                    <a:pt x="2272" y="2100"/>
                    <a:pt x="2283" y="2083"/>
                  </a:cubicBezTo>
                  <a:cubicBezTo>
                    <a:pt x="2277" y="2078"/>
                    <a:pt x="2272" y="2078"/>
                    <a:pt x="2266" y="2078"/>
                  </a:cubicBezTo>
                  <a:close/>
                  <a:moveTo>
                    <a:pt x="2261" y="2255"/>
                  </a:moveTo>
                  <a:lnTo>
                    <a:pt x="2261" y="2255"/>
                  </a:lnTo>
                  <a:cubicBezTo>
                    <a:pt x="2250" y="2266"/>
                    <a:pt x="2222" y="2266"/>
                    <a:pt x="2222" y="2288"/>
                  </a:cubicBezTo>
                  <a:cubicBezTo>
                    <a:pt x="2222" y="2294"/>
                    <a:pt x="2222" y="2300"/>
                    <a:pt x="2216" y="2305"/>
                  </a:cubicBezTo>
                  <a:cubicBezTo>
                    <a:pt x="2227" y="2311"/>
                    <a:pt x="2227" y="2316"/>
                    <a:pt x="2238" y="2316"/>
                  </a:cubicBezTo>
                  <a:cubicBezTo>
                    <a:pt x="2261" y="2316"/>
                    <a:pt x="2266" y="2305"/>
                    <a:pt x="2288" y="2294"/>
                  </a:cubicBezTo>
                  <a:cubicBezTo>
                    <a:pt x="2294" y="2294"/>
                    <a:pt x="2311" y="2288"/>
                    <a:pt x="2311" y="2277"/>
                  </a:cubicBezTo>
                  <a:cubicBezTo>
                    <a:pt x="2311" y="2266"/>
                    <a:pt x="2299" y="2266"/>
                    <a:pt x="2294" y="2266"/>
                  </a:cubicBezTo>
                  <a:cubicBezTo>
                    <a:pt x="2283" y="2261"/>
                    <a:pt x="2272" y="2250"/>
                    <a:pt x="2261" y="2255"/>
                  </a:cubicBezTo>
                  <a:close/>
                  <a:moveTo>
                    <a:pt x="2194" y="2316"/>
                  </a:moveTo>
                  <a:lnTo>
                    <a:pt x="2194" y="2316"/>
                  </a:lnTo>
                  <a:cubicBezTo>
                    <a:pt x="2183" y="2338"/>
                    <a:pt x="2166" y="2349"/>
                    <a:pt x="2161" y="2372"/>
                  </a:cubicBezTo>
                  <a:cubicBezTo>
                    <a:pt x="2183" y="2366"/>
                    <a:pt x="2205" y="2355"/>
                    <a:pt x="2205" y="2333"/>
                  </a:cubicBezTo>
                  <a:cubicBezTo>
                    <a:pt x="2205" y="2327"/>
                    <a:pt x="2205" y="2322"/>
                    <a:pt x="2205" y="2316"/>
                  </a:cubicBezTo>
                  <a:cubicBezTo>
                    <a:pt x="2200" y="2316"/>
                    <a:pt x="2200" y="2311"/>
                    <a:pt x="2194" y="2311"/>
                  </a:cubicBezTo>
                  <a:cubicBezTo>
                    <a:pt x="2194" y="2316"/>
                    <a:pt x="2194" y="2316"/>
                    <a:pt x="2194" y="2316"/>
                  </a:cubicBezTo>
                  <a:close/>
                  <a:moveTo>
                    <a:pt x="2632" y="1834"/>
                  </a:moveTo>
                  <a:lnTo>
                    <a:pt x="2632" y="1834"/>
                  </a:lnTo>
                  <a:cubicBezTo>
                    <a:pt x="2610" y="1840"/>
                    <a:pt x="2599" y="1845"/>
                    <a:pt x="2577" y="1845"/>
                  </a:cubicBezTo>
                  <a:cubicBezTo>
                    <a:pt x="2577" y="1851"/>
                    <a:pt x="2577" y="1851"/>
                    <a:pt x="2577" y="1851"/>
                  </a:cubicBezTo>
                  <a:cubicBezTo>
                    <a:pt x="2621" y="1862"/>
                    <a:pt x="2637" y="1878"/>
                    <a:pt x="2671" y="1901"/>
                  </a:cubicBezTo>
                  <a:cubicBezTo>
                    <a:pt x="2671" y="1895"/>
                    <a:pt x="2671" y="1895"/>
                    <a:pt x="2671" y="1889"/>
                  </a:cubicBezTo>
                  <a:cubicBezTo>
                    <a:pt x="2671" y="1867"/>
                    <a:pt x="2654" y="1834"/>
                    <a:pt x="2632" y="1834"/>
                  </a:cubicBezTo>
                  <a:close/>
                  <a:moveTo>
                    <a:pt x="2327" y="2061"/>
                  </a:moveTo>
                  <a:lnTo>
                    <a:pt x="2327" y="2061"/>
                  </a:lnTo>
                  <a:cubicBezTo>
                    <a:pt x="2327" y="2045"/>
                    <a:pt x="2344" y="2039"/>
                    <a:pt x="2349" y="2022"/>
                  </a:cubicBezTo>
                  <a:cubicBezTo>
                    <a:pt x="2355" y="2000"/>
                    <a:pt x="2355" y="1984"/>
                    <a:pt x="2371" y="1978"/>
                  </a:cubicBezTo>
                  <a:cubicBezTo>
                    <a:pt x="2383" y="1973"/>
                    <a:pt x="2394" y="1978"/>
                    <a:pt x="2405" y="1967"/>
                  </a:cubicBezTo>
                  <a:cubicBezTo>
                    <a:pt x="2410" y="1956"/>
                    <a:pt x="2410" y="1939"/>
                    <a:pt x="2421" y="1934"/>
                  </a:cubicBezTo>
                  <a:cubicBezTo>
                    <a:pt x="2432" y="1928"/>
                    <a:pt x="2438" y="1934"/>
                    <a:pt x="2444" y="1928"/>
                  </a:cubicBezTo>
                  <a:cubicBezTo>
                    <a:pt x="2460" y="1917"/>
                    <a:pt x="2455" y="1901"/>
                    <a:pt x="2471" y="1884"/>
                  </a:cubicBezTo>
                  <a:cubicBezTo>
                    <a:pt x="2471" y="1884"/>
                    <a:pt x="2482" y="1884"/>
                    <a:pt x="2482" y="1878"/>
                  </a:cubicBezTo>
                  <a:cubicBezTo>
                    <a:pt x="2493" y="1867"/>
                    <a:pt x="2482" y="1851"/>
                    <a:pt x="2493" y="1845"/>
                  </a:cubicBezTo>
                  <a:cubicBezTo>
                    <a:pt x="2510" y="1834"/>
                    <a:pt x="2521" y="1840"/>
                    <a:pt x="2538" y="1834"/>
                  </a:cubicBezTo>
                  <a:cubicBezTo>
                    <a:pt x="2538" y="1845"/>
                    <a:pt x="2532" y="1851"/>
                    <a:pt x="2538" y="1856"/>
                  </a:cubicBezTo>
                  <a:cubicBezTo>
                    <a:pt x="2543" y="1862"/>
                    <a:pt x="2560" y="1862"/>
                    <a:pt x="2560" y="1873"/>
                  </a:cubicBezTo>
                  <a:cubicBezTo>
                    <a:pt x="2560" y="1889"/>
                    <a:pt x="2527" y="1884"/>
                    <a:pt x="2527" y="1906"/>
                  </a:cubicBezTo>
                  <a:cubicBezTo>
                    <a:pt x="2527" y="1928"/>
                    <a:pt x="2527" y="1939"/>
                    <a:pt x="2538" y="1962"/>
                  </a:cubicBezTo>
                  <a:lnTo>
                    <a:pt x="2543" y="1962"/>
                  </a:lnTo>
                  <a:cubicBezTo>
                    <a:pt x="2543" y="2022"/>
                    <a:pt x="2516" y="2045"/>
                    <a:pt x="2488" y="2095"/>
                  </a:cubicBezTo>
                  <a:cubicBezTo>
                    <a:pt x="2471" y="2095"/>
                    <a:pt x="2471" y="2095"/>
                    <a:pt x="2471" y="2095"/>
                  </a:cubicBezTo>
                  <a:cubicBezTo>
                    <a:pt x="2466" y="2100"/>
                    <a:pt x="2460" y="2106"/>
                    <a:pt x="2455" y="2117"/>
                  </a:cubicBezTo>
                  <a:cubicBezTo>
                    <a:pt x="2444" y="2139"/>
                    <a:pt x="2432" y="2144"/>
                    <a:pt x="2421" y="2167"/>
                  </a:cubicBezTo>
                  <a:cubicBezTo>
                    <a:pt x="2416" y="2172"/>
                    <a:pt x="2405" y="2172"/>
                    <a:pt x="2405" y="2178"/>
                  </a:cubicBezTo>
                  <a:cubicBezTo>
                    <a:pt x="2394" y="2194"/>
                    <a:pt x="2405" y="2222"/>
                    <a:pt x="2383" y="2228"/>
                  </a:cubicBezTo>
                  <a:cubicBezTo>
                    <a:pt x="2383" y="2216"/>
                    <a:pt x="2383" y="2211"/>
                    <a:pt x="2383" y="2200"/>
                  </a:cubicBezTo>
                  <a:cubicBezTo>
                    <a:pt x="2366" y="2205"/>
                    <a:pt x="2360" y="2216"/>
                    <a:pt x="2338" y="2216"/>
                  </a:cubicBezTo>
                  <a:cubicBezTo>
                    <a:pt x="2327" y="2216"/>
                    <a:pt x="2322" y="2216"/>
                    <a:pt x="2311" y="2216"/>
                  </a:cubicBezTo>
                  <a:cubicBezTo>
                    <a:pt x="2311" y="2189"/>
                    <a:pt x="2299" y="2178"/>
                    <a:pt x="2299" y="2150"/>
                  </a:cubicBezTo>
                  <a:cubicBezTo>
                    <a:pt x="2299" y="2133"/>
                    <a:pt x="2316" y="2128"/>
                    <a:pt x="2316" y="2111"/>
                  </a:cubicBezTo>
                  <a:cubicBezTo>
                    <a:pt x="2316" y="2106"/>
                    <a:pt x="2311" y="2100"/>
                    <a:pt x="2311" y="2095"/>
                  </a:cubicBezTo>
                  <a:cubicBezTo>
                    <a:pt x="2311" y="2095"/>
                    <a:pt x="2311" y="2095"/>
                    <a:pt x="2316" y="2089"/>
                  </a:cubicBezTo>
                  <a:cubicBezTo>
                    <a:pt x="2327" y="2095"/>
                    <a:pt x="2327" y="2095"/>
                    <a:pt x="2327" y="2095"/>
                  </a:cubicBezTo>
                  <a:cubicBezTo>
                    <a:pt x="2333" y="2089"/>
                    <a:pt x="2333" y="2089"/>
                    <a:pt x="2333" y="2089"/>
                  </a:cubicBezTo>
                  <a:cubicBezTo>
                    <a:pt x="2333" y="2078"/>
                    <a:pt x="2327" y="2072"/>
                    <a:pt x="2327" y="2061"/>
                  </a:cubicBezTo>
                  <a:close/>
                  <a:moveTo>
                    <a:pt x="709" y="2006"/>
                  </a:moveTo>
                  <a:lnTo>
                    <a:pt x="709" y="2006"/>
                  </a:lnTo>
                  <a:cubicBezTo>
                    <a:pt x="709" y="2045"/>
                    <a:pt x="709" y="2045"/>
                    <a:pt x="709" y="2045"/>
                  </a:cubicBezTo>
                  <a:cubicBezTo>
                    <a:pt x="709" y="2050"/>
                    <a:pt x="703" y="2056"/>
                    <a:pt x="698" y="2067"/>
                  </a:cubicBezTo>
                  <a:cubicBezTo>
                    <a:pt x="703" y="2067"/>
                    <a:pt x="703" y="2067"/>
                    <a:pt x="709" y="2067"/>
                  </a:cubicBezTo>
                  <a:cubicBezTo>
                    <a:pt x="720" y="2067"/>
                    <a:pt x="726" y="2056"/>
                    <a:pt x="737" y="2045"/>
                  </a:cubicBezTo>
                  <a:cubicBezTo>
                    <a:pt x="748" y="2039"/>
                    <a:pt x="770" y="2039"/>
                    <a:pt x="770" y="2028"/>
                  </a:cubicBezTo>
                  <a:cubicBezTo>
                    <a:pt x="770" y="2022"/>
                    <a:pt x="759" y="2022"/>
                    <a:pt x="753" y="2022"/>
                  </a:cubicBezTo>
                  <a:cubicBezTo>
                    <a:pt x="731" y="2011"/>
                    <a:pt x="726" y="2006"/>
                    <a:pt x="709" y="2006"/>
                  </a:cubicBezTo>
                  <a:close/>
                  <a:moveTo>
                    <a:pt x="920" y="2261"/>
                  </a:moveTo>
                  <a:lnTo>
                    <a:pt x="920" y="2261"/>
                  </a:lnTo>
                  <a:cubicBezTo>
                    <a:pt x="908" y="2255"/>
                    <a:pt x="897" y="2261"/>
                    <a:pt x="886" y="2261"/>
                  </a:cubicBezTo>
                  <a:cubicBezTo>
                    <a:pt x="886" y="2277"/>
                    <a:pt x="886" y="2277"/>
                    <a:pt x="886" y="2277"/>
                  </a:cubicBezTo>
                  <a:cubicBezTo>
                    <a:pt x="897" y="2288"/>
                    <a:pt x="903" y="2305"/>
                    <a:pt x="925" y="2311"/>
                  </a:cubicBezTo>
                  <a:cubicBezTo>
                    <a:pt x="947" y="2316"/>
                    <a:pt x="964" y="2311"/>
                    <a:pt x="986" y="2327"/>
                  </a:cubicBezTo>
                  <a:cubicBezTo>
                    <a:pt x="1008" y="2311"/>
                    <a:pt x="1019" y="2294"/>
                    <a:pt x="1025" y="2266"/>
                  </a:cubicBezTo>
                  <a:cubicBezTo>
                    <a:pt x="1019" y="2266"/>
                    <a:pt x="1019" y="2266"/>
                    <a:pt x="1014" y="2266"/>
                  </a:cubicBezTo>
                  <a:cubicBezTo>
                    <a:pt x="992" y="2266"/>
                    <a:pt x="981" y="2272"/>
                    <a:pt x="953" y="2272"/>
                  </a:cubicBezTo>
                  <a:cubicBezTo>
                    <a:pt x="942" y="2272"/>
                    <a:pt x="931" y="2266"/>
                    <a:pt x="920" y="2261"/>
                  </a:cubicBezTo>
                  <a:close/>
                  <a:moveTo>
                    <a:pt x="183" y="2100"/>
                  </a:moveTo>
                  <a:lnTo>
                    <a:pt x="183" y="2100"/>
                  </a:lnTo>
                  <a:cubicBezTo>
                    <a:pt x="155" y="2100"/>
                    <a:pt x="138" y="2072"/>
                    <a:pt x="110" y="2072"/>
                  </a:cubicBezTo>
                  <a:cubicBezTo>
                    <a:pt x="94" y="2072"/>
                    <a:pt x="99" y="2095"/>
                    <a:pt x="94" y="2106"/>
                  </a:cubicBezTo>
                  <a:cubicBezTo>
                    <a:pt x="83" y="2122"/>
                    <a:pt x="66" y="2122"/>
                    <a:pt x="55" y="2139"/>
                  </a:cubicBezTo>
                  <a:cubicBezTo>
                    <a:pt x="44" y="2155"/>
                    <a:pt x="50" y="2167"/>
                    <a:pt x="38" y="2183"/>
                  </a:cubicBezTo>
                  <a:cubicBezTo>
                    <a:pt x="0" y="2250"/>
                    <a:pt x="66" y="2200"/>
                    <a:pt x="105" y="2200"/>
                  </a:cubicBezTo>
                  <a:cubicBezTo>
                    <a:pt x="138" y="2200"/>
                    <a:pt x="155" y="2216"/>
                    <a:pt x="183" y="2216"/>
                  </a:cubicBezTo>
                  <a:cubicBezTo>
                    <a:pt x="210" y="2216"/>
                    <a:pt x="227" y="2205"/>
                    <a:pt x="255" y="2200"/>
                  </a:cubicBezTo>
                  <a:cubicBezTo>
                    <a:pt x="288" y="2194"/>
                    <a:pt x="316" y="2189"/>
                    <a:pt x="338" y="2161"/>
                  </a:cubicBezTo>
                  <a:cubicBezTo>
                    <a:pt x="354" y="2139"/>
                    <a:pt x="376" y="2128"/>
                    <a:pt x="404" y="2117"/>
                  </a:cubicBezTo>
                  <a:cubicBezTo>
                    <a:pt x="426" y="2111"/>
                    <a:pt x="437" y="2111"/>
                    <a:pt x="460" y="2106"/>
                  </a:cubicBezTo>
                  <a:cubicBezTo>
                    <a:pt x="465" y="2106"/>
                    <a:pt x="476" y="2106"/>
                    <a:pt x="476" y="2095"/>
                  </a:cubicBezTo>
                  <a:cubicBezTo>
                    <a:pt x="476" y="2089"/>
                    <a:pt x="471" y="2089"/>
                    <a:pt x="465" y="2083"/>
                  </a:cubicBezTo>
                  <a:cubicBezTo>
                    <a:pt x="465" y="2072"/>
                    <a:pt x="465" y="2061"/>
                    <a:pt x="454" y="2061"/>
                  </a:cubicBezTo>
                  <a:cubicBezTo>
                    <a:pt x="437" y="2061"/>
                    <a:pt x="426" y="2072"/>
                    <a:pt x="415" y="2067"/>
                  </a:cubicBezTo>
                  <a:cubicBezTo>
                    <a:pt x="404" y="2061"/>
                    <a:pt x="404" y="2045"/>
                    <a:pt x="393" y="2039"/>
                  </a:cubicBezTo>
                  <a:cubicBezTo>
                    <a:pt x="365" y="2028"/>
                    <a:pt x="349" y="2045"/>
                    <a:pt x="321" y="2056"/>
                  </a:cubicBezTo>
                  <a:cubicBezTo>
                    <a:pt x="310" y="2061"/>
                    <a:pt x="304" y="2072"/>
                    <a:pt x="293" y="2078"/>
                  </a:cubicBezTo>
                  <a:cubicBezTo>
                    <a:pt x="271" y="2083"/>
                    <a:pt x="255" y="2083"/>
                    <a:pt x="232" y="2089"/>
                  </a:cubicBezTo>
                  <a:cubicBezTo>
                    <a:pt x="216" y="2089"/>
                    <a:pt x="205" y="2100"/>
                    <a:pt x="183" y="2100"/>
                  </a:cubicBezTo>
                  <a:close/>
                  <a:moveTo>
                    <a:pt x="908" y="160"/>
                  </a:moveTo>
                  <a:lnTo>
                    <a:pt x="908" y="160"/>
                  </a:lnTo>
                  <a:cubicBezTo>
                    <a:pt x="920" y="188"/>
                    <a:pt x="942" y="205"/>
                    <a:pt x="942" y="238"/>
                  </a:cubicBezTo>
                  <a:cubicBezTo>
                    <a:pt x="942" y="282"/>
                    <a:pt x="942" y="282"/>
                    <a:pt x="942" y="282"/>
                  </a:cubicBezTo>
                  <a:cubicBezTo>
                    <a:pt x="953" y="288"/>
                    <a:pt x="953" y="288"/>
                    <a:pt x="953" y="288"/>
                  </a:cubicBezTo>
                  <a:cubicBezTo>
                    <a:pt x="964" y="266"/>
                    <a:pt x="981" y="260"/>
                    <a:pt x="986" y="238"/>
                  </a:cubicBezTo>
                  <a:cubicBezTo>
                    <a:pt x="1003" y="194"/>
                    <a:pt x="997" y="155"/>
                    <a:pt x="1036" y="122"/>
                  </a:cubicBezTo>
                  <a:cubicBezTo>
                    <a:pt x="1041" y="138"/>
                    <a:pt x="1041" y="144"/>
                    <a:pt x="1041" y="160"/>
                  </a:cubicBezTo>
                  <a:cubicBezTo>
                    <a:pt x="1080" y="166"/>
                    <a:pt x="1108" y="177"/>
                    <a:pt x="1136" y="210"/>
                  </a:cubicBezTo>
                  <a:cubicBezTo>
                    <a:pt x="1141" y="221"/>
                    <a:pt x="1152" y="227"/>
                    <a:pt x="1163" y="244"/>
                  </a:cubicBezTo>
                  <a:cubicBezTo>
                    <a:pt x="1174" y="260"/>
                    <a:pt x="1169" y="282"/>
                    <a:pt x="1191" y="282"/>
                  </a:cubicBezTo>
                  <a:cubicBezTo>
                    <a:pt x="1202" y="282"/>
                    <a:pt x="1208" y="271"/>
                    <a:pt x="1224" y="271"/>
                  </a:cubicBezTo>
                  <a:cubicBezTo>
                    <a:pt x="1247" y="266"/>
                    <a:pt x="1258" y="266"/>
                    <a:pt x="1280" y="266"/>
                  </a:cubicBezTo>
                  <a:cubicBezTo>
                    <a:pt x="1280" y="244"/>
                    <a:pt x="1280" y="227"/>
                    <a:pt x="1296" y="210"/>
                  </a:cubicBezTo>
                  <a:cubicBezTo>
                    <a:pt x="1319" y="188"/>
                    <a:pt x="1352" y="199"/>
                    <a:pt x="1380" y="183"/>
                  </a:cubicBezTo>
                  <a:cubicBezTo>
                    <a:pt x="1380" y="238"/>
                    <a:pt x="1380" y="238"/>
                    <a:pt x="1380" y="238"/>
                  </a:cubicBezTo>
                  <a:cubicBezTo>
                    <a:pt x="1407" y="238"/>
                    <a:pt x="1424" y="232"/>
                    <a:pt x="1452" y="244"/>
                  </a:cubicBezTo>
                  <a:cubicBezTo>
                    <a:pt x="1485" y="249"/>
                    <a:pt x="1496" y="266"/>
                    <a:pt x="1524" y="271"/>
                  </a:cubicBezTo>
                  <a:cubicBezTo>
                    <a:pt x="1551" y="277"/>
                    <a:pt x="1562" y="277"/>
                    <a:pt x="1590" y="277"/>
                  </a:cubicBezTo>
                  <a:cubicBezTo>
                    <a:pt x="1607" y="277"/>
                    <a:pt x="1618" y="277"/>
                    <a:pt x="1634" y="266"/>
                  </a:cubicBezTo>
                  <a:cubicBezTo>
                    <a:pt x="1623" y="244"/>
                    <a:pt x="1623" y="244"/>
                    <a:pt x="1623" y="244"/>
                  </a:cubicBezTo>
                  <a:cubicBezTo>
                    <a:pt x="1623" y="232"/>
                    <a:pt x="1623" y="232"/>
                    <a:pt x="1623" y="232"/>
                  </a:cubicBezTo>
                  <a:cubicBezTo>
                    <a:pt x="1756" y="232"/>
                    <a:pt x="1756" y="232"/>
                    <a:pt x="1756" y="232"/>
                  </a:cubicBezTo>
                  <a:cubicBezTo>
                    <a:pt x="1784" y="232"/>
                    <a:pt x="1795" y="249"/>
                    <a:pt x="1806" y="277"/>
                  </a:cubicBezTo>
                  <a:cubicBezTo>
                    <a:pt x="1817" y="293"/>
                    <a:pt x="1839" y="288"/>
                    <a:pt x="1856" y="293"/>
                  </a:cubicBezTo>
                  <a:cubicBezTo>
                    <a:pt x="1889" y="299"/>
                    <a:pt x="1900" y="321"/>
                    <a:pt x="1928" y="338"/>
                  </a:cubicBezTo>
                  <a:cubicBezTo>
                    <a:pt x="1945" y="343"/>
                    <a:pt x="1956" y="343"/>
                    <a:pt x="1967" y="349"/>
                  </a:cubicBezTo>
                  <a:cubicBezTo>
                    <a:pt x="2011" y="377"/>
                    <a:pt x="2033" y="393"/>
                    <a:pt x="2083" y="410"/>
                  </a:cubicBezTo>
                  <a:cubicBezTo>
                    <a:pt x="2100" y="415"/>
                    <a:pt x="2111" y="415"/>
                    <a:pt x="2128" y="426"/>
                  </a:cubicBezTo>
                  <a:cubicBezTo>
                    <a:pt x="2144" y="443"/>
                    <a:pt x="2155" y="465"/>
                    <a:pt x="2178" y="465"/>
                  </a:cubicBezTo>
                  <a:cubicBezTo>
                    <a:pt x="2178" y="454"/>
                    <a:pt x="2178" y="449"/>
                    <a:pt x="2178" y="438"/>
                  </a:cubicBezTo>
                  <a:cubicBezTo>
                    <a:pt x="2178" y="404"/>
                    <a:pt x="2178" y="388"/>
                    <a:pt x="2194" y="360"/>
                  </a:cubicBezTo>
                  <a:cubicBezTo>
                    <a:pt x="2194" y="349"/>
                    <a:pt x="2200" y="343"/>
                    <a:pt x="2200" y="338"/>
                  </a:cubicBezTo>
                  <a:cubicBezTo>
                    <a:pt x="2200" y="316"/>
                    <a:pt x="2178" y="310"/>
                    <a:pt x="2172" y="293"/>
                  </a:cubicBezTo>
                  <a:cubicBezTo>
                    <a:pt x="2166" y="282"/>
                    <a:pt x="2166" y="271"/>
                    <a:pt x="2155" y="266"/>
                  </a:cubicBezTo>
                  <a:cubicBezTo>
                    <a:pt x="2144" y="260"/>
                    <a:pt x="2128" y="271"/>
                    <a:pt x="2117" y="260"/>
                  </a:cubicBezTo>
                  <a:cubicBezTo>
                    <a:pt x="2105" y="244"/>
                    <a:pt x="2100" y="227"/>
                    <a:pt x="2094" y="205"/>
                  </a:cubicBezTo>
                  <a:cubicBezTo>
                    <a:pt x="2089" y="183"/>
                    <a:pt x="2094" y="166"/>
                    <a:pt x="2078" y="144"/>
                  </a:cubicBezTo>
                  <a:cubicBezTo>
                    <a:pt x="2067" y="127"/>
                    <a:pt x="2045" y="133"/>
                    <a:pt x="2033" y="122"/>
                  </a:cubicBezTo>
                  <a:cubicBezTo>
                    <a:pt x="2017" y="111"/>
                    <a:pt x="2017" y="94"/>
                    <a:pt x="2006" y="83"/>
                  </a:cubicBezTo>
                  <a:cubicBezTo>
                    <a:pt x="1995" y="77"/>
                    <a:pt x="1989" y="83"/>
                    <a:pt x="1972" y="83"/>
                  </a:cubicBezTo>
                  <a:cubicBezTo>
                    <a:pt x="1873" y="94"/>
                    <a:pt x="1873" y="94"/>
                    <a:pt x="1873" y="94"/>
                  </a:cubicBezTo>
                  <a:cubicBezTo>
                    <a:pt x="1823" y="94"/>
                    <a:pt x="1801" y="66"/>
                    <a:pt x="1751" y="44"/>
                  </a:cubicBezTo>
                  <a:cubicBezTo>
                    <a:pt x="1745" y="39"/>
                    <a:pt x="1734" y="44"/>
                    <a:pt x="1723" y="39"/>
                  </a:cubicBezTo>
                  <a:cubicBezTo>
                    <a:pt x="1673" y="16"/>
                    <a:pt x="1646" y="5"/>
                    <a:pt x="1596" y="5"/>
                  </a:cubicBezTo>
                  <a:cubicBezTo>
                    <a:pt x="1579" y="5"/>
                    <a:pt x="1573" y="0"/>
                    <a:pt x="1562" y="5"/>
                  </a:cubicBezTo>
                  <a:cubicBezTo>
                    <a:pt x="1546" y="11"/>
                    <a:pt x="1546" y="27"/>
                    <a:pt x="1529" y="39"/>
                  </a:cubicBezTo>
                  <a:cubicBezTo>
                    <a:pt x="1513" y="55"/>
                    <a:pt x="1496" y="55"/>
                    <a:pt x="1474" y="61"/>
                  </a:cubicBezTo>
                  <a:cubicBezTo>
                    <a:pt x="1468" y="66"/>
                    <a:pt x="1468" y="72"/>
                    <a:pt x="1463" y="72"/>
                  </a:cubicBezTo>
                  <a:cubicBezTo>
                    <a:pt x="1429" y="72"/>
                    <a:pt x="1435" y="5"/>
                    <a:pt x="1402" y="5"/>
                  </a:cubicBezTo>
                  <a:cubicBezTo>
                    <a:pt x="1380" y="5"/>
                    <a:pt x="1368" y="33"/>
                    <a:pt x="1346" y="33"/>
                  </a:cubicBezTo>
                  <a:cubicBezTo>
                    <a:pt x="1313" y="33"/>
                    <a:pt x="1291" y="22"/>
                    <a:pt x="1258" y="22"/>
                  </a:cubicBezTo>
                  <a:cubicBezTo>
                    <a:pt x="1219" y="22"/>
                    <a:pt x="1219" y="22"/>
                    <a:pt x="1219" y="22"/>
                  </a:cubicBezTo>
                  <a:cubicBezTo>
                    <a:pt x="1191" y="22"/>
                    <a:pt x="1180" y="39"/>
                    <a:pt x="1152" y="39"/>
                  </a:cubicBezTo>
                  <a:cubicBezTo>
                    <a:pt x="1119" y="39"/>
                    <a:pt x="1102" y="27"/>
                    <a:pt x="1064" y="27"/>
                  </a:cubicBezTo>
                  <a:cubicBezTo>
                    <a:pt x="1053" y="27"/>
                    <a:pt x="1047" y="44"/>
                    <a:pt x="1036" y="55"/>
                  </a:cubicBezTo>
                  <a:cubicBezTo>
                    <a:pt x="1025" y="77"/>
                    <a:pt x="1014" y="88"/>
                    <a:pt x="1003" y="111"/>
                  </a:cubicBezTo>
                  <a:cubicBezTo>
                    <a:pt x="997" y="133"/>
                    <a:pt x="969" y="127"/>
                    <a:pt x="953" y="133"/>
                  </a:cubicBezTo>
                  <a:cubicBezTo>
                    <a:pt x="936" y="138"/>
                    <a:pt x="925" y="155"/>
                    <a:pt x="908" y="160"/>
                  </a:cubicBezTo>
                  <a:close/>
                  <a:moveTo>
                    <a:pt x="1252" y="310"/>
                  </a:moveTo>
                  <a:lnTo>
                    <a:pt x="1252" y="310"/>
                  </a:lnTo>
                  <a:cubicBezTo>
                    <a:pt x="1269" y="310"/>
                    <a:pt x="1280" y="316"/>
                    <a:pt x="1285" y="327"/>
                  </a:cubicBezTo>
                  <a:cubicBezTo>
                    <a:pt x="1274" y="338"/>
                    <a:pt x="1263" y="349"/>
                    <a:pt x="1247" y="349"/>
                  </a:cubicBezTo>
                  <a:cubicBezTo>
                    <a:pt x="1235" y="349"/>
                    <a:pt x="1235" y="338"/>
                    <a:pt x="1230" y="327"/>
                  </a:cubicBezTo>
                  <a:cubicBezTo>
                    <a:pt x="1224" y="321"/>
                    <a:pt x="1219" y="316"/>
                    <a:pt x="1219" y="310"/>
                  </a:cubicBezTo>
                  <a:cubicBezTo>
                    <a:pt x="1252" y="310"/>
                    <a:pt x="1252" y="310"/>
                    <a:pt x="1252" y="310"/>
                  </a:cubicBezTo>
                  <a:close/>
                  <a:moveTo>
                    <a:pt x="1163" y="310"/>
                  </a:moveTo>
                  <a:lnTo>
                    <a:pt x="1163" y="310"/>
                  </a:lnTo>
                  <a:cubicBezTo>
                    <a:pt x="1186" y="310"/>
                    <a:pt x="1197" y="316"/>
                    <a:pt x="1208" y="332"/>
                  </a:cubicBezTo>
                  <a:cubicBezTo>
                    <a:pt x="1208" y="349"/>
                    <a:pt x="1208" y="349"/>
                    <a:pt x="1208" y="349"/>
                  </a:cubicBezTo>
                  <a:cubicBezTo>
                    <a:pt x="1186" y="349"/>
                    <a:pt x="1169" y="360"/>
                    <a:pt x="1147" y="360"/>
                  </a:cubicBezTo>
                  <a:cubicBezTo>
                    <a:pt x="1147" y="338"/>
                    <a:pt x="1147" y="332"/>
                    <a:pt x="1147" y="310"/>
                  </a:cubicBezTo>
                  <a:cubicBezTo>
                    <a:pt x="1152" y="310"/>
                    <a:pt x="1158" y="310"/>
                    <a:pt x="1163" y="310"/>
                  </a:cubicBezTo>
                  <a:close/>
                  <a:moveTo>
                    <a:pt x="1064" y="321"/>
                  </a:moveTo>
                  <a:lnTo>
                    <a:pt x="1064" y="321"/>
                  </a:lnTo>
                  <a:cubicBezTo>
                    <a:pt x="1064" y="305"/>
                    <a:pt x="1086" y="288"/>
                    <a:pt x="1097" y="299"/>
                  </a:cubicBezTo>
                  <a:cubicBezTo>
                    <a:pt x="1108" y="305"/>
                    <a:pt x="1114" y="316"/>
                    <a:pt x="1114" y="327"/>
                  </a:cubicBezTo>
                  <a:cubicBezTo>
                    <a:pt x="1114" y="338"/>
                    <a:pt x="1108" y="354"/>
                    <a:pt x="1097" y="354"/>
                  </a:cubicBezTo>
                  <a:cubicBezTo>
                    <a:pt x="1080" y="354"/>
                    <a:pt x="1064" y="338"/>
                    <a:pt x="1064" y="321"/>
                  </a:cubicBezTo>
                  <a:close/>
                  <a:moveTo>
                    <a:pt x="831" y="183"/>
                  </a:moveTo>
                  <a:lnTo>
                    <a:pt x="831" y="183"/>
                  </a:lnTo>
                  <a:cubicBezTo>
                    <a:pt x="831" y="194"/>
                    <a:pt x="842" y="194"/>
                    <a:pt x="853" y="194"/>
                  </a:cubicBezTo>
                  <a:cubicBezTo>
                    <a:pt x="881" y="194"/>
                    <a:pt x="881" y="194"/>
                    <a:pt x="881" y="194"/>
                  </a:cubicBezTo>
                  <a:cubicBezTo>
                    <a:pt x="881" y="194"/>
                    <a:pt x="881" y="194"/>
                    <a:pt x="881" y="188"/>
                  </a:cubicBezTo>
                  <a:cubicBezTo>
                    <a:pt x="881" y="177"/>
                    <a:pt x="881" y="160"/>
                    <a:pt x="870" y="155"/>
                  </a:cubicBezTo>
                  <a:cubicBezTo>
                    <a:pt x="859" y="149"/>
                    <a:pt x="853" y="160"/>
                    <a:pt x="848" y="166"/>
                  </a:cubicBezTo>
                  <a:cubicBezTo>
                    <a:pt x="842" y="172"/>
                    <a:pt x="831" y="172"/>
                    <a:pt x="831" y="183"/>
                  </a:cubicBezTo>
                  <a:close/>
                  <a:moveTo>
                    <a:pt x="936" y="77"/>
                  </a:moveTo>
                  <a:lnTo>
                    <a:pt x="936" y="77"/>
                  </a:lnTo>
                  <a:cubicBezTo>
                    <a:pt x="936" y="66"/>
                    <a:pt x="942" y="66"/>
                    <a:pt x="947" y="61"/>
                  </a:cubicBezTo>
                  <a:cubicBezTo>
                    <a:pt x="953" y="55"/>
                    <a:pt x="958" y="39"/>
                    <a:pt x="969" y="44"/>
                  </a:cubicBezTo>
                  <a:cubicBezTo>
                    <a:pt x="975" y="44"/>
                    <a:pt x="981" y="55"/>
                    <a:pt x="981" y="61"/>
                  </a:cubicBezTo>
                  <a:cubicBezTo>
                    <a:pt x="981" y="77"/>
                    <a:pt x="975" y="88"/>
                    <a:pt x="964" y="88"/>
                  </a:cubicBezTo>
                  <a:cubicBezTo>
                    <a:pt x="953" y="88"/>
                    <a:pt x="936" y="88"/>
                    <a:pt x="936" y="77"/>
                  </a:cubicBezTo>
                  <a:close/>
                  <a:moveTo>
                    <a:pt x="748" y="216"/>
                  </a:moveTo>
                  <a:lnTo>
                    <a:pt x="748" y="216"/>
                  </a:lnTo>
                  <a:cubicBezTo>
                    <a:pt x="753" y="221"/>
                    <a:pt x="759" y="227"/>
                    <a:pt x="764" y="238"/>
                  </a:cubicBezTo>
                  <a:cubicBezTo>
                    <a:pt x="781" y="232"/>
                    <a:pt x="792" y="221"/>
                    <a:pt x="803" y="205"/>
                  </a:cubicBezTo>
                  <a:cubicBezTo>
                    <a:pt x="803" y="199"/>
                    <a:pt x="803" y="199"/>
                    <a:pt x="803" y="199"/>
                  </a:cubicBezTo>
                  <a:cubicBezTo>
                    <a:pt x="781" y="194"/>
                    <a:pt x="764" y="199"/>
                    <a:pt x="748" y="216"/>
                  </a:cubicBezTo>
                  <a:close/>
                  <a:moveTo>
                    <a:pt x="338" y="116"/>
                  </a:moveTo>
                  <a:lnTo>
                    <a:pt x="338" y="116"/>
                  </a:lnTo>
                  <a:cubicBezTo>
                    <a:pt x="299" y="116"/>
                    <a:pt x="277" y="133"/>
                    <a:pt x="238" y="144"/>
                  </a:cubicBezTo>
                  <a:cubicBezTo>
                    <a:pt x="227" y="144"/>
                    <a:pt x="221" y="160"/>
                    <a:pt x="205" y="160"/>
                  </a:cubicBezTo>
                  <a:cubicBezTo>
                    <a:pt x="188" y="160"/>
                    <a:pt x="188" y="133"/>
                    <a:pt x="166" y="133"/>
                  </a:cubicBezTo>
                  <a:cubicBezTo>
                    <a:pt x="160" y="133"/>
                    <a:pt x="155" y="144"/>
                    <a:pt x="149" y="149"/>
                  </a:cubicBezTo>
                  <a:cubicBezTo>
                    <a:pt x="144" y="166"/>
                    <a:pt x="127" y="172"/>
                    <a:pt x="127" y="188"/>
                  </a:cubicBezTo>
                  <a:cubicBezTo>
                    <a:pt x="127" y="216"/>
                    <a:pt x="138" y="238"/>
                    <a:pt x="149" y="266"/>
                  </a:cubicBezTo>
                  <a:cubicBezTo>
                    <a:pt x="149" y="277"/>
                    <a:pt x="166" y="271"/>
                    <a:pt x="171" y="282"/>
                  </a:cubicBezTo>
                  <a:cubicBezTo>
                    <a:pt x="188" y="293"/>
                    <a:pt x="183" y="321"/>
                    <a:pt x="194" y="343"/>
                  </a:cubicBezTo>
                  <a:cubicBezTo>
                    <a:pt x="199" y="354"/>
                    <a:pt x="221" y="349"/>
                    <a:pt x="232" y="354"/>
                  </a:cubicBezTo>
                  <a:cubicBezTo>
                    <a:pt x="260" y="360"/>
                    <a:pt x="277" y="377"/>
                    <a:pt x="293" y="404"/>
                  </a:cubicBezTo>
                  <a:cubicBezTo>
                    <a:pt x="316" y="426"/>
                    <a:pt x="338" y="432"/>
                    <a:pt x="365" y="438"/>
                  </a:cubicBezTo>
                  <a:cubicBezTo>
                    <a:pt x="393" y="443"/>
                    <a:pt x="404" y="454"/>
                    <a:pt x="426" y="454"/>
                  </a:cubicBezTo>
                  <a:cubicBezTo>
                    <a:pt x="471" y="454"/>
                    <a:pt x="471" y="454"/>
                    <a:pt x="471" y="454"/>
                  </a:cubicBezTo>
                  <a:cubicBezTo>
                    <a:pt x="487" y="454"/>
                    <a:pt x="493" y="449"/>
                    <a:pt x="504" y="438"/>
                  </a:cubicBezTo>
                  <a:cubicBezTo>
                    <a:pt x="509" y="426"/>
                    <a:pt x="515" y="426"/>
                    <a:pt x="526" y="421"/>
                  </a:cubicBezTo>
                  <a:cubicBezTo>
                    <a:pt x="543" y="404"/>
                    <a:pt x="548" y="382"/>
                    <a:pt x="576" y="377"/>
                  </a:cubicBezTo>
                  <a:cubicBezTo>
                    <a:pt x="598" y="371"/>
                    <a:pt x="620" y="377"/>
                    <a:pt x="637" y="360"/>
                  </a:cubicBezTo>
                  <a:cubicBezTo>
                    <a:pt x="648" y="349"/>
                    <a:pt x="648" y="338"/>
                    <a:pt x="648" y="321"/>
                  </a:cubicBezTo>
                  <a:cubicBezTo>
                    <a:pt x="648" y="288"/>
                    <a:pt x="642" y="266"/>
                    <a:pt x="637" y="232"/>
                  </a:cubicBezTo>
                  <a:cubicBezTo>
                    <a:pt x="620" y="232"/>
                    <a:pt x="609" y="244"/>
                    <a:pt x="593" y="244"/>
                  </a:cubicBezTo>
                  <a:cubicBezTo>
                    <a:pt x="582" y="244"/>
                    <a:pt x="570" y="227"/>
                    <a:pt x="570" y="216"/>
                  </a:cubicBezTo>
                  <a:cubicBezTo>
                    <a:pt x="570" y="199"/>
                    <a:pt x="570" y="199"/>
                    <a:pt x="570" y="199"/>
                  </a:cubicBezTo>
                  <a:cubicBezTo>
                    <a:pt x="582" y="199"/>
                    <a:pt x="587" y="199"/>
                    <a:pt x="598" y="194"/>
                  </a:cubicBezTo>
                  <a:cubicBezTo>
                    <a:pt x="587" y="166"/>
                    <a:pt x="559" y="160"/>
                    <a:pt x="532" y="155"/>
                  </a:cubicBezTo>
                  <a:cubicBezTo>
                    <a:pt x="509" y="149"/>
                    <a:pt x="498" y="144"/>
                    <a:pt x="487" y="127"/>
                  </a:cubicBezTo>
                  <a:cubicBezTo>
                    <a:pt x="476" y="122"/>
                    <a:pt x="476" y="111"/>
                    <a:pt x="465" y="111"/>
                  </a:cubicBezTo>
                  <a:cubicBezTo>
                    <a:pt x="432" y="111"/>
                    <a:pt x="415" y="127"/>
                    <a:pt x="382" y="127"/>
                  </a:cubicBezTo>
                  <a:cubicBezTo>
                    <a:pt x="365" y="127"/>
                    <a:pt x="354" y="122"/>
                    <a:pt x="338" y="116"/>
                  </a:cubicBezTo>
                  <a:close/>
                  <a:moveTo>
                    <a:pt x="598" y="460"/>
                  </a:moveTo>
                  <a:lnTo>
                    <a:pt x="598" y="460"/>
                  </a:lnTo>
                  <a:cubicBezTo>
                    <a:pt x="609" y="449"/>
                    <a:pt x="609" y="426"/>
                    <a:pt x="626" y="426"/>
                  </a:cubicBezTo>
                  <a:cubicBezTo>
                    <a:pt x="637" y="426"/>
                    <a:pt x="637" y="438"/>
                    <a:pt x="642" y="449"/>
                  </a:cubicBezTo>
                  <a:cubicBezTo>
                    <a:pt x="648" y="454"/>
                    <a:pt x="654" y="454"/>
                    <a:pt x="654" y="460"/>
                  </a:cubicBezTo>
                  <a:cubicBezTo>
                    <a:pt x="654" y="465"/>
                    <a:pt x="648" y="465"/>
                    <a:pt x="648" y="471"/>
                  </a:cubicBezTo>
                  <a:cubicBezTo>
                    <a:pt x="626" y="465"/>
                    <a:pt x="615" y="465"/>
                    <a:pt x="598" y="460"/>
                  </a:cubicBezTo>
                  <a:close/>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57" name="Freeform 101">
              <a:extLst/>
            </p:cNvPr>
            <p:cNvSpPr>
              <a:spLocks noChangeArrowheads="1"/>
            </p:cNvSpPr>
            <p:nvPr/>
          </p:nvSpPr>
          <p:spPr bwMode="auto">
            <a:xfrm>
              <a:off x="20679016" y="3935414"/>
              <a:ext cx="430184" cy="441325"/>
            </a:xfrm>
            <a:custGeom>
              <a:avLst/>
              <a:gdLst>
                <a:gd name="T0" fmla="*/ 909 w 1193"/>
                <a:gd name="T1" fmla="*/ 510 h 1226"/>
                <a:gd name="T2" fmla="*/ 970 w 1193"/>
                <a:gd name="T3" fmla="*/ 609 h 1226"/>
                <a:gd name="T4" fmla="*/ 964 w 1193"/>
                <a:gd name="T5" fmla="*/ 510 h 1226"/>
                <a:gd name="T6" fmla="*/ 443 w 1193"/>
                <a:gd name="T7" fmla="*/ 964 h 1226"/>
                <a:gd name="T8" fmla="*/ 399 w 1193"/>
                <a:gd name="T9" fmla="*/ 1031 h 1226"/>
                <a:gd name="T10" fmla="*/ 443 w 1193"/>
                <a:gd name="T11" fmla="*/ 1097 h 1226"/>
                <a:gd name="T12" fmla="*/ 499 w 1193"/>
                <a:gd name="T13" fmla="*/ 1075 h 1226"/>
                <a:gd name="T14" fmla="*/ 482 w 1193"/>
                <a:gd name="T15" fmla="*/ 975 h 1226"/>
                <a:gd name="T16" fmla="*/ 632 w 1193"/>
                <a:gd name="T17" fmla="*/ 875 h 1226"/>
                <a:gd name="T18" fmla="*/ 615 w 1193"/>
                <a:gd name="T19" fmla="*/ 1036 h 1226"/>
                <a:gd name="T20" fmla="*/ 637 w 1193"/>
                <a:gd name="T21" fmla="*/ 1086 h 1226"/>
                <a:gd name="T22" fmla="*/ 720 w 1193"/>
                <a:gd name="T23" fmla="*/ 1097 h 1226"/>
                <a:gd name="T24" fmla="*/ 754 w 1193"/>
                <a:gd name="T25" fmla="*/ 1031 h 1226"/>
                <a:gd name="T26" fmla="*/ 820 w 1193"/>
                <a:gd name="T27" fmla="*/ 892 h 1226"/>
                <a:gd name="T28" fmla="*/ 765 w 1193"/>
                <a:gd name="T29" fmla="*/ 781 h 1226"/>
                <a:gd name="T30" fmla="*/ 632 w 1193"/>
                <a:gd name="T31" fmla="*/ 875 h 1226"/>
                <a:gd name="T32" fmla="*/ 926 w 1193"/>
                <a:gd name="T33" fmla="*/ 676 h 1226"/>
                <a:gd name="T34" fmla="*/ 1003 w 1193"/>
                <a:gd name="T35" fmla="*/ 809 h 1226"/>
                <a:gd name="T36" fmla="*/ 1014 w 1193"/>
                <a:gd name="T37" fmla="*/ 853 h 1226"/>
                <a:gd name="T38" fmla="*/ 948 w 1193"/>
                <a:gd name="T39" fmla="*/ 826 h 1226"/>
                <a:gd name="T40" fmla="*/ 909 w 1193"/>
                <a:gd name="T41" fmla="*/ 992 h 1226"/>
                <a:gd name="T42" fmla="*/ 970 w 1193"/>
                <a:gd name="T43" fmla="*/ 1014 h 1226"/>
                <a:gd name="T44" fmla="*/ 931 w 1193"/>
                <a:gd name="T45" fmla="*/ 1103 h 1226"/>
                <a:gd name="T46" fmla="*/ 870 w 1193"/>
                <a:gd name="T47" fmla="*/ 1147 h 1226"/>
                <a:gd name="T48" fmla="*/ 809 w 1193"/>
                <a:gd name="T49" fmla="*/ 1202 h 1226"/>
                <a:gd name="T50" fmla="*/ 732 w 1193"/>
                <a:gd name="T51" fmla="*/ 1158 h 1226"/>
                <a:gd name="T52" fmla="*/ 831 w 1193"/>
                <a:gd name="T53" fmla="*/ 1020 h 1226"/>
                <a:gd name="T54" fmla="*/ 826 w 1193"/>
                <a:gd name="T55" fmla="*/ 953 h 1226"/>
                <a:gd name="T56" fmla="*/ 859 w 1193"/>
                <a:gd name="T57" fmla="*/ 826 h 1226"/>
                <a:gd name="T58" fmla="*/ 1136 w 1193"/>
                <a:gd name="T59" fmla="*/ 1047 h 1226"/>
                <a:gd name="T60" fmla="*/ 1192 w 1193"/>
                <a:gd name="T61" fmla="*/ 1064 h 1226"/>
                <a:gd name="T62" fmla="*/ 355 w 1193"/>
                <a:gd name="T63" fmla="*/ 66 h 1226"/>
                <a:gd name="T64" fmla="*/ 604 w 1193"/>
                <a:gd name="T65" fmla="*/ 127 h 1226"/>
                <a:gd name="T66" fmla="*/ 94 w 1193"/>
                <a:gd name="T67" fmla="*/ 28 h 1226"/>
                <a:gd name="T68" fmla="*/ 660 w 1193"/>
                <a:gd name="T69" fmla="*/ 122 h 1226"/>
                <a:gd name="T70" fmla="*/ 621 w 1193"/>
                <a:gd name="T71" fmla="*/ 205 h 1226"/>
                <a:gd name="T72" fmla="*/ 593 w 1193"/>
                <a:gd name="T73" fmla="*/ 227 h 1226"/>
                <a:gd name="T74" fmla="*/ 698 w 1193"/>
                <a:gd name="T75" fmla="*/ 415 h 1226"/>
                <a:gd name="T76" fmla="*/ 870 w 1193"/>
                <a:gd name="T77" fmla="*/ 593 h 1226"/>
                <a:gd name="T78" fmla="*/ 765 w 1193"/>
                <a:gd name="T79" fmla="*/ 681 h 1226"/>
                <a:gd name="T80" fmla="*/ 554 w 1193"/>
                <a:gd name="T81" fmla="*/ 720 h 1226"/>
                <a:gd name="T82" fmla="*/ 543 w 1193"/>
                <a:gd name="T83" fmla="*/ 848 h 1226"/>
                <a:gd name="T84" fmla="*/ 366 w 1193"/>
                <a:gd name="T85" fmla="*/ 859 h 1226"/>
                <a:gd name="T86" fmla="*/ 272 w 1193"/>
                <a:gd name="T87" fmla="*/ 787 h 1226"/>
                <a:gd name="T88" fmla="*/ 283 w 1193"/>
                <a:gd name="T89" fmla="*/ 609 h 1226"/>
                <a:gd name="T90" fmla="*/ 305 w 1193"/>
                <a:gd name="T91" fmla="*/ 526 h 1226"/>
                <a:gd name="T92" fmla="*/ 172 w 1193"/>
                <a:gd name="T93" fmla="*/ 454 h 1226"/>
                <a:gd name="T94" fmla="*/ 39 w 1193"/>
                <a:gd name="T95" fmla="*/ 227 h 1226"/>
                <a:gd name="T96" fmla="*/ 94 w 1193"/>
                <a:gd name="T97" fmla="*/ 100 h 1226"/>
                <a:gd name="T98" fmla="*/ 355 w 1193"/>
                <a:gd name="T99" fmla="*/ 66 h 1226"/>
                <a:gd name="T100" fmla="*/ 249 w 1193"/>
                <a:gd name="T101" fmla="*/ 55 h 1226"/>
                <a:gd name="T102" fmla="*/ 94 w 1193"/>
                <a:gd name="T103" fmla="*/ 28 h 1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193" h="1226">
                  <a:moveTo>
                    <a:pt x="926" y="499"/>
                  </a:moveTo>
                  <a:lnTo>
                    <a:pt x="926" y="499"/>
                  </a:lnTo>
                  <a:cubicBezTo>
                    <a:pt x="920" y="499"/>
                    <a:pt x="920" y="504"/>
                    <a:pt x="909" y="510"/>
                  </a:cubicBezTo>
                  <a:cubicBezTo>
                    <a:pt x="903" y="515"/>
                    <a:pt x="892" y="521"/>
                    <a:pt x="892" y="526"/>
                  </a:cubicBezTo>
                  <a:cubicBezTo>
                    <a:pt x="892" y="537"/>
                    <a:pt x="903" y="537"/>
                    <a:pt x="909" y="543"/>
                  </a:cubicBezTo>
                  <a:cubicBezTo>
                    <a:pt x="926" y="576"/>
                    <a:pt x="937" y="609"/>
                    <a:pt x="970" y="609"/>
                  </a:cubicBezTo>
                  <a:cubicBezTo>
                    <a:pt x="981" y="609"/>
                    <a:pt x="986" y="598"/>
                    <a:pt x="992" y="593"/>
                  </a:cubicBezTo>
                  <a:cubicBezTo>
                    <a:pt x="1014" y="576"/>
                    <a:pt x="1025" y="560"/>
                    <a:pt x="1025" y="532"/>
                  </a:cubicBezTo>
                  <a:cubicBezTo>
                    <a:pt x="1025" y="504"/>
                    <a:pt x="986" y="510"/>
                    <a:pt x="964" y="510"/>
                  </a:cubicBezTo>
                  <a:cubicBezTo>
                    <a:pt x="948" y="510"/>
                    <a:pt x="942" y="499"/>
                    <a:pt x="926" y="499"/>
                  </a:cubicBezTo>
                  <a:close/>
                  <a:moveTo>
                    <a:pt x="443" y="964"/>
                  </a:moveTo>
                  <a:lnTo>
                    <a:pt x="443" y="964"/>
                  </a:lnTo>
                  <a:cubicBezTo>
                    <a:pt x="432" y="970"/>
                    <a:pt x="432" y="981"/>
                    <a:pt x="432" y="992"/>
                  </a:cubicBezTo>
                  <a:cubicBezTo>
                    <a:pt x="427" y="1003"/>
                    <a:pt x="421" y="997"/>
                    <a:pt x="416" y="997"/>
                  </a:cubicBezTo>
                  <a:cubicBezTo>
                    <a:pt x="405" y="1003"/>
                    <a:pt x="399" y="1014"/>
                    <a:pt x="399" y="1031"/>
                  </a:cubicBezTo>
                  <a:cubicBezTo>
                    <a:pt x="399" y="1042"/>
                    <a:pt x="410" y="1047"/>
                    <a:pt x="416" y="1058"/>
                  </a:cubicBezTo>
                  <a:cubicBezTo>
                    <a:pt x="421" y="1075"/>
                    <a:pt x="416" y="1086"/>
                    <a:pt x="432" y="1097"/>
                  </a:cubicBezTo>
                  <a:cubicBezTo>
                    <a:pt x="432" y="1097"/>
                    <a:pt x="438" y="1097"/>
                    <a:pt x="443" y="1097"/>
                  </a:cubicBezTo>
                  <a:cubicBezTo>
                    <a:pt x="466" y="1108"/>
                    <a:pt x="466" y="1130"/>
                    <a:pt x="488" y="1130"/>
                  </a:cubicBezTo>
                  <a:cubicBezTo>
                    <a:pt x="493" y="1130"/>
                    <a:pt x="499" y="1130"/>
                    <a:pt x="504" y="1130"/>
                  </a:cubicBezTo>
                  <a:cubicBezTo>
                    <a:pt x="504" y="1108"/>
                    <a:pt x="499" y="1097"/>
                    <a:pt x="499" y="1075"/>
                  </a:cubicBezTo>
                  <a:cubicBezTo>
                    <a:pt x="499" y="1058"/>
                    <a:pt x="510" y="1047"/>
                    <a:pt x="510" y="1031"/>
                  </a:cubicBezTo>
                  <a:cubicBezTo>
                    <a:pt x="510" y="1014"/>
                    <a:pt x="493" y="1008"/>
                    <a:pt x="482" y="997"/>
                  </a:cubicBezTo>
                  <a:cubicBezTo>
                    <a:pt x="482" y="992"/>
                    <a:pt x="488" y="981"/>
                    <a:pt x="482" y="975"/>
                  </a:cubicBezTo>
                  <a:cubicBezTo>
                    <a:pt x="471" y="964"/>
                    <a:pt x="454" y="970"/>
                    <a:pt x="443" y="964"/>
                  </a:cubicBezTo>
                  <a:close/>
                  <a:moveTo>
                    <a:pt x="632" y="875"/>
                  </a:moveTo>
                  <a:lnTo>
                    <a:pt x="632" y="875"/>
                  </a:lnTo>
                  <a:cubicBezTo>
                    <a:pt x="632" y="909"/>
                    <a:pt x="648" y="925"/>
                    <a:pt x="648" y="959"/>
                  </a:cubicBezTo>
                  <a:cubicBezTo>
                    <a:pt x="648" y="970"/>
                    <a:pt x="637" y="970"/>
                    <a:pt x="626" y="981"/>
                  </a:cubicBezTo>
                  <a:cubicBezTo>
                    <a:pt x="615" y="997"/>
                    <a:pt x="621" y="1014"/>
                    <a:pt x="615" y="1036"/>
                  </a:cubicBezTo>
                  <a:cubicBezTo>
                    <a:pt x="610" y="1047"/>
                    <a:pt x="599" y="1058"/>
                    <a:pt x="599" y="1075"/>
                  </a:cubicBezTo>
                  <a:cubicBezTo>
                    <a:pt x="599" y="1086"/>
                    <a:pt x="610" y="1097"/>
                    <a:pt x="621" y="1097"/>
                  </a:cubicBezTo>
                  <a:cubicBezTo>
                    <a:pt x="637" y="1086"/>
                    <a:pt x="637" y="1086"/>
                    <a:pt x="637" y="1086"/>
                  </a:cubicBezTo>
                  <a:cubicBezTo>
                    <a:pt x="648" y="1092"/>
                    <a:pt x="654" y="1097"/>
                    <a:pt x="665" y="1097"/>
                  </a:cubicBezTo>
                  <a:cubicBezTo>
                    <a:pt x="682" y="1097"/>
                    <a:pt x="682" y="1069"/>
                    <a:pt x="698" y="1069"/>
                  </a:cubicBezTo>
                  <a:cubicBezTo>
                    <a:pt x="715" y="1069"/>
                    <a:pt x="715" y="1086"/>
                    <a:pt x="720" y="1097"/>
                  </a:cubicBezTo>
                  <a:cubicBezTo>
                    <a:pt x="720" y="1108"/>
                    <a:pt x="732" y="1108"/>
                    <a:pt x="743" y="1108"/>
                  </a:cubicBezTo>
                  <a:cubicBezTo>
                    <a:pt x="748" y="1086"/>
                    <a:pt x="765" y="1075"/>
                    <a:pt x="765" y="1053"/>
                  </a:cubicBezTo>
                  <a:cubicBezTo>
                    <a:pt x="765" y="1042"/>
                    <a:pt x="759" y="1036"/>
                    <a:pt x="754" y="1031"/>
                  </a:cubicBezTo>
                  <a:cubicBezTo>
                    <a:pt x="754" y="986"/>
                    <a:pt x="754" y="986"/>
                    <a:pt x="754" y="986"/>
                  </a:cubicBezTo>
                  <a:cubicBezTo>
                    <a:pt x="776" y="970"/>
                    <a:pt x="776" y="953"/>
                    <a:pt x="793" y="931"/>
                  </a:cubicBezTo>
                  <a:cubicBezTo>
                    <a:pt x="804" y="914"/>
                    <a:pt x="820" y="909"/>
                    <a:pt x="820" y="892"/>
                  </a:cubicBezTo>
                  <a:cubicBezTo>
                    <a:pt x="820" y="859"/>
                    <a:pt x="815" y="842"/>
                    <a:pt x="809" y="809"/>
                  </a:cubicBezTo>
                  <a:cubicBezTo>
                    <a:pt x="804" y="792"/>
                    <a:pt x="809" y="765"/>
                    <a:pt x="793" y="765"/>
                  </a:cubicBezTo>
                  <a:cubicBezTo>
                    <a:pt x="781" y="765"/>
                    <a:pt x="776" y="776"/>
                    <a:pt x="765" y="781"/>
                  </a:cubicBezTo>
                  <a:cubicBezTo>
                    <a:pt x="737" y="798"/>
                    <a:pt x="720" y="803"/>
                    <a:pt x="693" y="814"/>
                  </a:cubicBezTo>
                  <a:cubicBezTo>
                    <a:pt x="671" y="826"/>
                    <a:pt x="660" y="820"/>
                    <a:pt x="643" y="837"/>
                  </a:cubicBezTo>
                  <a:cubicBezTo>
                    <a:pt x="626" y="848"/>
                    <a:pt x="632" y="859"/>
                    <a:pt x="632" y="875"/>
                  </a:cubicBezTo>
                  <a:close/>
                  <a:moveTo>
                    <a:pt x="859" y="787"/>
                  </a:moveTo>
                  <a:lnTo>
                    <a:pt x="859" y="787"/>
                  </a:lnTo>
                  <a:cubicBezTo>
                    <a:pt x="859" y="737"/>
                    <a:pt x="881" y="698"/>
                    <a:pt x="926" y="676"/>
                  </a:cubicBezTo>
                  <a:cubicBezTo>
                    <a:pt x="942" y="665"/>
                    <a:pt x="948" y="698"/>
                    <a:pt x="964" y="715"/>
                  </a:cubicBezTo>
                  <a:cubicBezTo>
                    <a:pt x="975" y="731"/>
                    <a:pt x="998" y="737"/>
                    <a:pt x="998" y="759"/>
                  </a:cubicBezTo>
                  <a:cubicBezTo>
                    <a:pt x="998" y="776"/>
                    <a:pt x="992" y="787"/>
                    <a:pt x="1003" y="809"/>
                  </a:cubicBezTo>
                  <a:cubicBezTo>
                    <a:pt x="1009" y="820"/>
                    <a:pt x="1020" y="826"/>
                    <a:pt x="1020" y="842"/>
                  </a:cubicBezTo>
                  <a:lnTo>
                    <a:pt x="1020" y="848"/>
                  </a:lnTo>
                  <a:cubicBezTo>
                    <a:pt x="1014" y="853"/>
                    <a:pt x="1014" y="853"/>
                    <a:pt x="1014" y="853"/>
                  </a:cubicBezTo>
                  <a:cubicBezTo>
                    <a:pt x="998" y="842"/>
                    <a:pt x="998" y="814"/>
                    <a:pt x="981" y="814"/>
                  </a:cubicBezTo>
                  <a:cubicBezTo>
                    <a:pt x="970" y="814"/>
                    <a:pt x="970" y="831"/>
                    <a:pt x="964" y="831"/>
                  </a:cubicBezTo>
                  <a:cubicBezTo>
                    <a:pt x="959" y="831"/>
                    <a:pt x="953" y="826"/>
                    <a:pt x="948" y="826"/>
                  </a:cubicBezTo>
                  <a:cubicBezTo>
                    <a:pt x="926" y="826"/>
                    <a:pt x="931" y="853"/>
                    <a:pt x="926" y="875"/>
                  </a:cubicBezTo>
                  <a:cubicBezTo>
                    <a:pt x="926" y="903"/>
                    <a:pt x="909" y="914"/>
                    <a:pt x="909" y="942"/>
                  </a:cubicBezTo>
                  <a:cubicBezTo>
                    <a:pt x="909" y="959"/>
                    <a:pt x="909" y="975"/>
                    <a:pt x="909" y="992"/>
                  </a:cubicBezTo>
                  <a:cubicBezTo>
                    <a:pt x="926" y="992"/>
                    <a:pt x="926" y="992"/>
                    <a:pt x="926" y="992"/>
                  </a:cubicBezTo>
                  <a:cubicBezTo>
                    <a:pt x="931" y="992"/>
                    <a:pt x="937" y="992"/>
                    <a:pt x="942" y="992"/>
                  </a:cubicBezTo>
                  <a:cubicBezTo>
                    <a:pt x="959" y="992"/>
                    <a:pt x="964" y="1003"/>
                    <a:pt x="970" y="1014"/>
                  </a:cubicBezTo>
                  <a:cubicBezTo>
                    <a:pt x="981" y="1031"/>
                    <a:pt x="998" y="1036"/>
                    <a:pt x="998" y="1053"/>
                  </a:cubicBezTo>
                  <a:cubicBezTo>
                    <a:pt x="998" y="1069"/>
                    <a:pt x="975" y="1075"/>
                    <a:pt x="959" y="1086"/>
                  </a:cubicBezTo>
                  <a:cubicBezTo>
                    <a:pt x="948" y="1086"/>
                    <a:pt x="942" y="1103"/>
                    <a:pt x="931" y="1103"/>
                  </a:cubicBezTo>
                  <a:cubicBezTo>
                    <a:pt x="926" y="1103"/>
                    <a:pt x="926" y="1097"/>
                    <a:pt x="920" y="1092"/>
                  </a:cubicBezTo>
                  <a:cubicBezTo>
                    <a:pt x="865" y="1130"/>
                    <a:pt x="865" y="1130"/>
                    <a:pt x="865" y="1130"/>
                  </a:cubicBezTo>
                  <a:cubicBezTo>
                    <a:pt x="865" y="1136"/>
                    <a:pt x="870" y="1141"/>
                    <a:pt x="870" y="1147"/>
                  </a:cubicBezTo>
                  <a:cubicBezTo>
                    <a:pt x="870" y="1164"/>
                    <a:pt x="865" y="1169"/>
                    <a:pt x="865" y="1186"/>
                  </a:cubicBezTo>
                  <a:cubicBezTo>
                    <a:pt x="865" y="1202"/>
                    <a:pt x="859" y="1219"/>
                    <a:pt x="842" y="1219"/>
                  </a:cubicBezTo>
                  <a:cubicBezTo>
                    <a:pt x="826" y="1219"/>
                    <a:pt x="820" y="1213"/>
                    <a:pt x="809" y="1202"/>
                  </a:cubicBezTo>
                  <a:cubicBezTo>
                    <a:pt x="798" y="1208"/>
                    <a:pt x="793" y="1225"/>
                    <a:pt x="776" y="1225"/>
                  </a:cubicBezTo>
                  <a:cubicBezTo>
                    <a:pt x="765" y="1225"/>
                    <a:pt x="765" y="1213"/>
                    <a:pt x="759" y="1202"/>
                  </a:cubicBezTo>
                  <a:cubicBezTo>
                    <a:pt x="743" y="1186"/>
                    <a:pt x="732" y="1180"/>
                    <a:pt x="732" y="1158"/>
                  </a:cubicBezTo>
                  <a:cubicBezTo>
                    <a:pt x="732" y="1136"/>
                    <a:pt x="754" y="1125"/>
                    <a:pt x="770" y="1108"/>
                  </a:cubicBezTo>
                  <a:cubicBezTo>
                    <a:pt x="781" y="1092"/>
                    <a:pt x="787" y="1075"/>
                    <a:pt x="798" y="1058"/>
                  </a:cubicBezTo>
                  <a:cubicBezTo>
                    <a:pt x="809" y="1042"/>
                    <a:pt x="820" y="1036"/>
                    <a:pt x="831" y="1020"/>
                  </a:cubicBezTo>
                  <a:cubicBezTo>
                    <a:pt x="826" y="1020"/>
                    <a:pt x="815" y="1020"/>
                    <a:pt x="815" y="1014"/>
                  </a:cubicBezTo>
                  <a:cubicBezTo>
                    <a:pt x="815" y="997"/>
                    <a:pt x="831" y="992"/>
                    <a:pt x="831" y="975"/>
                  </a:cubicBezTo>
                  <a:cubicBezTo>
                    <a:pt x="831" y="964"/>
                    <a:pt x="826" y="959"/>
                    <a:pt x="826" y="953"/>
                  </a:cubicBezTo>
                  <a:cubicBezTo>
                    <a:pt x="826" y="942"/>
                    <a:pt x="837" y="936"/>
                    <a:pt x="837" y="925"/>
                  </a:cubicBezTo>
                  <a:cubicBezTo>
                    <a:pt x="848" y="909"/>
                    <a:pt x="837" y="898"/>
                    <a:pt x="842" y="881"/>
                  </a:cubicBezTo>
                  <a:cubicBezTo>
                    <a:pt x="848" y="859"/>
                    <a:pt x="859" y="848"/>
                    <a:pt x="859" y="826"/>
                  </a:cubicBezTo>
                  <a:cubicBezTo>
                    <a:pt x="859" y="787"/>
                    <a:pt x="859" y="787"/>
                    <a:pt x="859" y="787"/>
                  </a:cubicBezTo>
                  <a:close/>
                  <a:moveTo>
                    <a:pt x="1136" y="1047"/>
                  </a:moveTo>
                  <a:lnTo>
                    <a:pt x="1136" y="1047"/>
                  </a:lnTo>
                  <a:cubicBezTo>
                    <a:pt x="1147" y="1058"/>
                    <a:pt x="1142" y="1075"/>
                    <a:pt x="1153" y="1086"/>
                  </a:cubicBezTo>
                  <a:cubicBezTo>
                    <a:pt x="1158" y="1092"/>
                    <a:pt x="1169" y="1092"/>
                    <a:pt x="1180" y="1097"/>
                  </a:cubicBezTo>
                  <a:cubicBezTo>
                    <a:pt x="1192" y="1086"/>
                    <a:pt x="1192" y="1080"/>
                    <a:pt x="1192" y="1064"/>
                  </a:cubicBezTo>
                  <a:cubicBezTo>
                    <a:pt x="1192" y="1053"/>
                    <a:pt x="1192" y="1047"/>
                    <a:pt x="1180" y="1042"/>
                  </a:cubicBezTo>
                  <a:cubicBezTo>
                    <a:pt x="1169" y="1031"/>
                    <a:pt x="1153" y="1042"/>
                    <a:pt x="1136" y="1047"/>
                  </a:cubicBezTo>
                  <a:close/>
                  <a:moveTo>
                    <a:pt x="355" y="66"/>
                  </a:moveTo>
                  <a:lnTo>
                    <a:pt x="355" y="66"/>
                  </a:lnTo>
                  <a:cubicBezTo>
                    <a:pt x="399" y="83"/>
                    <a:pt x="432" y="72"/>
                    <a:pt x="477" y="83"/>
                  </a:cubicBezTo>
                  <a:cubicBezTo>
                    <a:pt x="527" y="94"/>
                    <a:pt x="549" y="127"/>
                    <a:pt x="604" y="127"/>
                  </a:cubicBezTo>
                  <a:cubicBezTo>
                    <a:pt x="610" y="127"/>
                    <a:pt x="610" y="122"/>
                    <a:pt x="621" y="116"/>
                  </a:cubicBezTo>
                  <a:cubicBezTo>
                    <a:pt x="355" y="66"/>
                    <a:pt x="355" y="66"/>
                    <a:pt x="355" y="66"/>
                  </a:cubicBezTo>
                  <a:close/>
                  <a:moveTo>
                    <a:pt x="94" y="28"/>
                  </a:moveTo>
                  <a:lnTo>
                    <a:pt x="94" y="28"/>
                  </a:lnTo>
                  <a:cubicBezTo>
                    <a:pt x="621" y="116"/>
                    <a:pt x="621" y="116"/>
                    <a:pt x="621" y="116"/>
                  </a:cubicBezTo>
                  <a:cubicBezTo>
                    <a:pt x="637" y="122"/>
                    <a:pt x="643" y="116"/>
                    <a:pt x="660" y="122"/>
                  </a:cubicBezTo>
                  <a:cubicBezTo>
                    <a:pt x="676" y="122"/>
                    <a:pt x="676" y="144"/>
                    <a:pt x="676" y="161"/>
                  </a:cubicBezTo>
                  <a:cubicBezTo>
                    <a:pt x="676" y="177"/>
                    <a:pt x="660" y="183"/>
                    <a:pt x="643" y="194"/>
                  </a:cubicBezTo>
                  <a:cubicBezTo>
                    <a:pt x="632" y="194"/>
                    <a:pt x="621" y="199"/>
                    <a:pt x="621" y="205"/>
                  </a:cubicBezTo>
                  <a:cubicBezTo>
                    <a:pt x="621" y="210"/>
                    <a:pt x="665" y="288"/>
                    <a:pt x="626" y="244"/>
                  </a:cubicBezTo>
                  <a:cubicBezTo>
                    <a:pt x="621" y="238"/>
                    <a:pt x="615" y="227"/>
                    <a:pt x="604" y="227"/>
                  </a:cubicBezTo>
                  <a:cubicBezTo>
                    <a:pt x="604" y="227"/>
                    <a:pt x="599" y="227"/>
                    <a:pt x="593" y="227"/>
                  </a:cubicBezTo>
                  <a:cubicBezTo>
                    <a:pt x="599" y="249"/>
                    <a:pt x="604" y="260"/>
                    <a:pt x="604" y="282"/>
                  </a:cubicBezTo>
                  <a:cubicBezTo>
                    <a:pt x="604" y="299"/>
                    <a:pt x="582" y="305"/>
                    <a:pt x="582" y="321"/>
                  </a:cubicBezTo>
                  <a:cubicBezTo>
                    <a:pt x="582" y="377"/>
                    <a:pt x="676" y="360"/>
                    <a:pt x="698" y="415"/>
                  </a:cubicBezTo>
                  <a:cubicBezTo>
                    <a:pt x="720" y="449"/>
                    <a:pt x="748" y="460"/>
                    <a:pt x="765" y="499"/>
                  </a:cubicBezTo>
                  <a:cubicBezTo>
                    <a:pt x="770" y="521"/>
                    <a:pt x="781" y="548"/>
                    <a:pt x="809" y="548"/>
                  </a:cubicBezTo>
                  <a:cubicBezTo>
                    <a:pt x="848" y="548"/>
                    <a:pt x="870" y="515"/>
                    <a:pt x="870" y="593"/>
                  </a:cubicBezTo>
                  <a:cubicBezTo>
                    <a:pt x="870" y="742"/>
                    <a:pt x="804" y="609"/>
                    <a:pt x="804" y="693"/>
                  </a:cubicBezTo>
                  <a:cubicBezTo>
                    <a:pt x="804" y="704"/>
                    <a:pt x="804" y="715"/>
                    <a:pt x="793" y="715"/>
                  </a:cubicBezTo>
                  <a:cubicBezTo>
                    <a:pt x="776" y="715"/>
                    <a:pt x="781" y="687"/>
                    <a:pt x="765" y="681"/>
                  </a:cubicBezTo>
                  <a:cubicBezTo>
                    <a:pt x="748" y="676"/>
                    <a:pt x="737" y="681"/>
                    <a:pt x="720" y="681"/>
                  </a:cubicBezTo>
                  <a:cubicBezTo>
                    <a:pt x="676" y="681"/>
                    <a:pt x="648" y="698"/>
                    <a:pt x="599" y="709"/>
                  </a:cubicBezTo>
                  <a:cubicBezTo>
                    <a:pt x="582" y="715"/>
                    <a:pt x="571" y="715"/>
                    <a:pt x="554" y="720"/>
                  </a:cubicBezTo>
                  <a:cubicBezTo>
                    <a:pt x="543" y="726"/>
                    <a:pt x="543" y="737"/>
                    <a:pt x="532" y="742"/>
                  </a:cubicBezTo>
                  <a:cubicBezTo>
                    <a:pt x="515" y="759"/>
                    <a:pt x="504" y="770"/>
                    <a:pt x="504" y="792"/>
                  </a:cubicBezTo>
                  <a:cubicBezTo>
                    <a:pt x="504" y="820"/>
                    <a:pt x="527" y="831"/>
                    <a:pt x="543" y="848"/>
                  </a:cubicBezTo>
                  <a:cubicBezTo>
                    <a:pt x="521" y="859"/>
                    <a:pt x="504" y="859"/>
                    <a:pt x="477" y="859"/>
                  </a:cubicBezTo>
                  <a:cubicBezTo>
                    <a:pt x="449" y="859"/>
                    <a:pt x="432" y="853"/>
                    <a:pt x="405" y="853"/>
                  </a:cubicBezTo>
                  <a:cubicBezTo>
                    <a:pt x="388" y="853"/>
                    <a:pt x="382" y="859"/>
                    <a:pt x="366" y="859"/>
                  </a:cubicBezTo>
                  <a:cubicBezTo>
                    <a:pt x="349" y="859"/>
                    <a:pt x="344" y="837"/>
                    <a:pt x="327" y="831"/>
                  </a:cubicBezTo>
                  <a:cubicBezTo>
                    <a:pt x="310" y="826"/>
                    <a:pt x="294" y="837"/>
                    <a:pt x="283" y="826"/>
                  </a:cubicBezTo>
                  <a:cubicBezTo>
                    <a:pt x="272" y="814"/>
                    <a:pt x="272" y="803"/>
                    <a:pt x="272" y="787"/>
                  </a:cubicBezTo>
                  <a:cubicBezTo>
                    <a:pt x="266" y="770"/>
                    <a:pt x="266" y="765"/>
                    <a:pt x="266" y="748"/>
                  </a:cubicBezTo>
                  <a:cubicBezTo>
                    <a:pt x="266" y="709"/>
                    <a:pt x="283" y="693"/>
                    <a:pt x="283" y="654"/>
                  </a:cubicBezTo>
                  <a:cubicBezTo>
                    <a:pt x="283" y="609"/>
                    <a:pt x="283" y="609"/>
                    <a:pt x="283" y="609"/>
                  </a:cubicBezTo>
                  <a:cubicBezTo>
                    <a:pt x="310" y="609"/>
                    <a:pt x="321" y="593"/>
                    <a:pt x="333" y="571"/>
                  </a:cubicBezTo>
                  <a:cubicBezTo>
                    <a:pt x="338" y="560"/>
                    <a:pt x="344" y="554"/>
                    <a:pt x="344" y="543"/>
                  </a:cubicBezTo>
                  <a:cubicBezTo>
                    <a:pt x="344" y="526"/>
                    <a:pt x="321" y="532"/>
                    <a:pt x="305" y="526"/>
                  </a:cubicBezTo>
                  <a:cubicBezTo>
                    <a:pt x="288" y="526"/>
                    <a:pt x="272" y="521"/>
                    <a:pt x="261" y="510"/>
                  </a:cubicBezTo>
                  <a:cubicBezTo>
                    <a:pt x="244" y="493"/>
                    <a:pt x="233" y="482"/>
                    <a:pt x="216" y="476"/>
                  </a:cubicBezTo>
                  <a:cubicBezTo>
                    <a:pt x="194" y="471"/>
                    <a:pt x="177" y="471"/>
                    <a:pt x="172" y="454"/>
                  </a:cubicBezTo>
                  <a:cubicBezTo>
                    <a:pt x="155" y="388"/>
                    <a:pt x="94" y="382"/>
                    <a:pt x="39" y="338"/>
                  </a:cubicBezTo>
                  <a:cubicBezTo>
                    <a:pt x="22" y="327"/>
                    <a:pt x="0" y="321"/>
                    <a:pt x="0" y="299"/>
                  </a:cubicBezTo>
                  <a:cubicBezTo>
                    <a:pt x="0" y="266"/>
                    <a:pt x="22" y="255"/>
                    <a:pt x="39" y="227"/>
                  </a:cubicBezTo>
                  <a:cubicBezTo>
                    <a:pt x="50" y="210"/>
                    <a:pt x="50" y="194"/>
                    <a:pt x="67" y="183"/>
                  </a:cubicBezTo>
                  <a:cubicBezTo>
                    <a:pt x="78" y="172"/>
                    <a:pt x="94" y="166"/>
                    <a:pt x="94" y="149"/>
                  </a:cubicBezTo>
                  <a:cubicBezTo>
                    <a:pt x="94" y="100"/>
                    <a:pt x="94" y="100"/>
                    <a:pt x="94" y="100"/>
                  </a:cubicBezTo>
                  <a:cubicBezTo>
                    <a:pt x="94" y="83"/>
                    <a:pt x="100" y="72"/>
                    <a:pt x="100" y="55"/>
                  </a:cubicBezTo>
                  <a:cubicBezTo>
                    <a:pt x="100" y="44"/>
                    <a:pt x="100" y="39"/>
                    <a:pt x="94" y="28"/>
                  </a:cubicBezTo>
                  <a:cubicBezTo>
                    <a:pt x="355" y="66"/>
                    <a:pt x="355" y="66"/>
                    <a:pt x="355" y="66"/>
                  </a:cubicBezTo>
                  <a:cubicBezTo>
                    <a:pt x="344" y="66"/>
                    <a:pt x="338" y="72"/>
                    <a:pt x="327" y="72"/>
                  </a:cubicBezTo>
                  <a:cubicBezTo>
                    <a:pt x="283" y="72"/>
                    <a:pt x="283" y="72"/>
                    <a:pt x="283" y="72"/>
                  </a:cubicBezTo>
                  <a:cubicBezTo>
                    <a:pt x="266" y="72"/>
                    <a:pt x="261" y="66"/>
                    <a:pt x="249" y="55"/>
                  </a:cubicBezTo>
                  <a:cubicBezTo>
                    <a:pt x="238" y="55"/>
                    <a:pt x="233" y="55"/>
                    <a:pt x="222" y="50"/>
                  </a:cubicBezTo>
                  <a:cubicBezTo>
                    <a:pt x="205" y="28"/>
                    <a:pt x="200" y="0"/>
                    <a:pt x="172" y="0"/>
                  </a:cubicBezTo>
                  <a:cubicBezTo>
                    <a:pt x="139" y="0"/>
                    <a:pt x="128" y="11"/>
                    <a:pt x="94" y="28"/>
                  </a:cubicBezTo>
                  <a:close/>
                </a:path>
              </a:pathLst>
            </a:custGeom>
            <a:grpFill/>
            <a:ln w="9525" cap="flat">
              <a:solidFill>
                <a:schemeClr val="bg1"/>
              </a:solidFill>
              <a:bevel/>
              <a:headEnd/>
              <a:tailEnd/>
            </a:ln>
            <a:effectLst/>
            <a:extLst/>
          </p:spPr>
          <p:txBody>
            <a:bodyPr wrap="none" anchor="ctr"/>
            <a:lstStyle/>
            <a:p>
              <a:pPr defTabSz="858450">
                <a:defRPr/>
              </a:pPr>
              <a:endParaRPr lang="en-US" sz="845"/>
            </a:p>
          </p:txBody>
        </p:sp>
        <p:sp>
          <p:nvSpPr>
            <p:cNvPr id="58" name="Freeform 102">
              <a:extLst/>
            </p:cNvPr>
            <p:cNvSpPr>
              <a:spLocks noChangeArrowheads="1"/>
            </p:cNvSpPr>
            <p:nvPr/>
          </p:nvSpPr>
          <p:spPr bwMode="auto">
            <a:xfrm>
              <a:off x="20679016" y="3935414"/>
              <a:ext cx="430184" cy="441325"/>
            </a:xfrm>
            <a:custGeom>
              <a:avLst/>
              <a:gdLst>
                <a:gd name="T0" fmla="*/ 909 w 1193"/>
                <a:gd name="T1" fmla="*/ 510 h 1226"/>
                <a:gd name="T2" fmla="*/ 970 w 1193"/>
                <a:gd name="T3" fmla="*/ 609 h 1226"/>
                <a:gd name="T4" fmla="*/ 964 w 1193"/>
                <a:gd name="T5" fmla="*/ 510 h 1226"/>
                <a:gd name="T6" fmla="*/ 443 w 1193"/>
                <a:gd name="T7" fmla="*/ 964 h 1226"/>
                <a:gd name="T8" fmla="*/ 399 w 1193"/>
                <a:gd name="T9" fmla="*/ 1031 h 1226"/>
                <a:gd name="T10" fmla="*/ 443 w 1193"/>
                <a:gd name="T11" fmla="*/ 1097 h 1226"/>
                <a:gd name="T12" fmla="*/ 499 w 1193"/>
                <a:gd name="T13" fmla="*/ 1075 h 1226"/>
                <a:gd name="T14" fmla="*/ 482 w 1193"/>
                <a:gd name="T15" fmla="*/ 975 h 1226"/>
                <a:gd name="T16" fmla="*/ 632 w 1193"/>
                <a:gd name="T17" fmla="*/ 875 h 1226"/>
                <a:gd name="T18" fmla="*/ 615 w 1193"/>
                <a:gd name="T19" fmla="*/ 1036 h 1226"/>
                <a:gd name="T20" fmla="*/ 637 w 1193"/>
                <a:gd name="T21" fmla="*/ 1086 h 1226"/>
                <a:gd name="T22" fmla="*/ 720 w 1193"/>
                <a:gd name="T23" fmla="*/ 1097 h 1226"/>
                <a:gd name="T24" fmla="*/ 754 w 1193"/>
                <a:gd name="T25" fmla="*/ 1031 h 1226"/>
                <a:gd name="T26" fmla="*/ 820 w 1193"/>
                <a:gd name="T27" fmla="*/ 892 h 1226"/>
                <a:gd name="T28" fmla="*/ 765 w 1193"/>
                <a:gd name="T29" fmla="*/ 781 h 1226"/>
                <a:gd name="T30" fmla="*/ 632 w 1193"/>
                <a:gd name="T31" fmla="*/ 875 h 1226"/>
                <a:gd name="T32" fmla="*/ 859 w 1193"/>
                <a:gd name="T33" fmla="*/ 826 h 1226"/>
                <a:gd name="T34" fmla="*/ 826 w 1193"/>
                <a:gd name="T35" fmla="*/ 953 h 1226"/>
                <a:gd name="T36" fmla="*/ 831 w 1193"/>
                <a:gd name="T37" fmla="*/ 1020 h 1226"/>
                <a:gd name="T38" fmla="*/ 732 w 1193"/>
                <a:gd name="T39" fmla="*/ 1158 h 1226"/>
                <a:gd name="T40" fmla="*/ 809 w 1193"/>
                <a:gd name="T41" fmla="*/ 1202 h 1226"/>
                <a:gd name="T42" fmla="*/ 870 w 1193"/>
                <a:gd name="T43" fmla="*/ 1147 h 1226"/>
                <a:gd name="T44" fmla="*/ 931 w 1193"/>
                <a:gd name="T45" fmla="*/ 1103 h 1226"/>
                <a:gd name="T46" fmla="*/ 970 w 1193"/>
                <a:gd name="T47" fmla="*/ 1014 h 1226"/>
                <a:gd name="T48" fmla="*/ 909 w 1193"/>
                <a:gd name="T49" fmla="*/ 992 h 1226"/>
                <a:gd name="T50" fmla="*/ 948 w 1193"/>
                <a:gd name="T51" fmla="*/ 826 h 1226"/>
                <a:gd name="T52" fmla="*/ 1014 w 1193"/>
                <a:gd name="T53" fmla="*/ 853 h 1226"/>
                <a:gd name="T54" fmla="*/ 1003 w 1193"/>
                <a:gd name="T55" fmla="*/ 809 h 1226"/>
                <a:gd name="T56" fmla="*/ 926 w 1193"/>
                <a:gd name="T57" fmla="*/ 676 h 1226"/>
                <a:gd name="T58" fmla="*/ 1136 w 1193"/>
                <a:gd name="T59" fmla="*/ 1047 h 1226"/>
                <a:gd name="T60" fmla="*/ 1192 w 1193"/>
                <a:gd name="T61" fmla="*/ 1064 h 1226"/>
                <a:gd name="T62" fmla="*/ 355 w 1193"/>
                <a:gd name="T63" fmla="*/ 66 h 1226"/>
                <a:gd name="T64" fmla="*/ 604 w 1193"/>
                <a:gd name="T65" fmla="*/ 127 h 1226"/>
                <a:gd name="T66" fmla="*/ 94 w 1193"/>
                <a:gd name="T67" fmla="*/ 28 h 1226"/>
                <a:gd name="T68" fmla="*/ 249 w 1193"/>
                <a:gd name="T69" fmla="*/ 55 h 1226"/>
                <a:gd name="T70" fmla="*/ 355 w 1193"/>
                <a:gd name="T71" fmla="*/ 66 h 1226"/>
                <a:gd name="T72" fmla="*/ 94 w 1193"/>
                <a:gd name="T73" fmla="*/ 100 h 1226"/>
                <a:gd name="T74" fmla="*/ 39 w 1193"/>
                <a:gd name="T75" fmla="*/ 227 h 1226"/>
                <a:gd name="T76" fmla="*/ 172 w 1193"/>
                <a:gd name="T77" fmla="*/ 454 h 1226"/>
                <a:gd name="T78" fmla="*/ 305 w 1193"/>
                <a:gd name="T79" fmla="*/ 526 h 1226"/>
                <a:gd name="T80" fmla="*/ 283 w 1193"/>
                <a:gd name="T81" fmla="*/ 609 h 1226"/>
                <a:gd name="T82" fmla="*/ 272 w 1193"/>
                <a:gd name="T83" fmla="*/ 787 h 1226"/>
                <a:gd name="T84" fmla="*/ 366 w 1193"/>
                <a:gd name="T85" fmla="*/ 859 h 1226"/>
                <a:gd name="T86" fmla="*/ 543 w 1193"/>
                <a:gd name="T87" fmla="*/ 848 h 1226"/>
                <a:gd name="T88" fmla="*/ 554 w 1193"/>
                <a:gd name="T89" fmla="*/ 720 h 1226"/>
                <a:gd name="T90" fmla="*/ 765 w 1193"/>
                <a:gd name="T91" fmla="*/ 681 h 1226"/>
                <a:gd name="T92" fmla="*/ 870 w 1193"/>
                <a:gd name="T93" fmla="*/ 593 h 1226"/>
                <a:gd name="T94" fmla="*/ 698 w 1193"/>
                <a:gd name="T95" fmla="*/ 415 h 1226"/>
                <a:gd name="T96" fmla="*/ 593 w 1193"/>
                <a:gd name="T97" fmla="*/ 227 h 1226"/>
                <a:gd name="T98" fmla="*/ 621 w 1193"/>
                <a:gd name="T99" fmla="*/ 205 h 1226"/>
                <a:gd name="T100" fmla="*/ 660 w 1193"/>
                <a:gd name="T101" fmla="*/ 122 h 1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193" h="1226">
                  <a:moveTo>
                    <a:pt x="926" y="499"/>
                  </a:moveTo>
                  <a:lnTo>
                    <a:pt x="926" y="499"/>
                  </a:lnTo>
                  <a:cubicBezTo>
                    <a:pt x="920" y="499"/>
                    <a:pt x="920" y="504"/>
                    <a:pt x="909" y="510"/>
                  </a:cubicBezTo>
                  <a:cubicBezTo>
                    <a:pt x="903" y="515"/>
                    <a:pt x="892" y="521"/>
                    <a:pt x="892" y="526"/>
                  </a:cubicBezTo>
                  <a:cubicBezTo>
                    <a:pt x="892" y="537"/>
                    <a:pt x="903" y="537"/>
                    <a:pt x="909" y="543"/>
                  </a:cubicBezTo>
                  <a:cubicBezTo>
                    <a:pt x="926" y="576"/>
                    <a:pt x="937" y="609"/>
                    <a:pt x="970" y="609"/>
                  </a:cubicBezTo>
                  <a:cubicBezTo>
                    <a:pt x="981" y="609"/>
                    <a:pt x="986" y="598"/>
                    <a:pt x="992" y="593"/>
                  </a:cubicBezTo>
                  <a:cubicBezTo>
                    <a:pt x="1014" y="576"/>
                    <a:pt x="1025" y="560"/>
                    <a:pt x="1025" y="532"/>
                  </a:cubicBezTo>
                  <a:cubicBezTo>
                    <a:pt x="1025" y="504"/>
                    <a:pt x="986" y="510"/>
                    <a:pt x="964" y="510"/>
                  </a:cubicBezTo>
                  <a:cubicBezTo>
                    <a:pt x="948" y="510"/>
                    <a:pt x="942" y="499"/>
                    <a:pt x="926" y="499"/>
                  </a:cubicBezTo>
                  <a:close/>
                  <a:moveTo>
                    <a:pt x="443" y="964"/>
                  </a:moveTo>
                  <a:lnTo>
                    <a:pt x="443" y="964"/>
                  </a:lnTo>
                  <a:cubicBezTo>
                    <a:pt x="432" y="970"/>
                    <a:pt x="432" y="981"/>
                    <a:pt x="432" y="992"/>
                  </a:cubicBezTo>
                  <a:cubicBezTo>
                    <a:pt x="427" y="1003"/>
                    <a:pt x="421" y="997"/>
                    <a:pt x="416" y="997"/>
                  </a:cubicBezTo>
                  <a:cubicBezTo>
                    <a:pt x="405" y="1003"/>
                    <a:pt x="399" y="1014"/>
                    <a:pt x="399" y="1031"/>
                  </a:cubicBezTo>
                  <a:cubicBezTo>
                    <a:pt x="399" y="1042"/>
                    <a:pt x="410" y="1047"/>
                    <a:pt x="416" y="1058"/>
                  </a:cubicBezTo>
                  <a:cubicBezTo>
                    <a:pt x="421" y="1075"/>
                    <a:pt x="416" y="1086"/>
                    <a:pt x="432" y="1097"/>
                  </a:cubicBezTo>
                  <a:cubicBezTo>
                    <a:pt x="432" y="1097"/>
                    <a:pt x="438" y="1097"/>
                    <a:pt x="443" y="1097"/>
                  </a:cubicBezTo>
                  <a:cubicBezTo>
                    <a:pt x="466" y="1108"/>
                    <a:pt x="466" y="1130"/>
                    <a:pt x="488" y="1130"/>
                  </a:cubicBezTo>
                  <a:cubicBezTo>
                    <a:pt x="493" y="1130"/>
                    <a:pt x="499" y="1130"/>
                    <a:pt x="504" y="1130"/>
                  </a:cubicBezTo>
                  <a:cubicBezTo>
                    <a:pt x="504" y="1108"/>
                    <a:pt x="499" y="1097"/>
                    <a:pt x="499" y="1075"/>
                  </a:cubicBezTo>
                  <a:cubicBezTo>
                    <a:pt x="499" y="1058"/>
                    <a:pt x="510" y="1047"/>
                    <a:pt x="510" y="1031"/>
                  </a:cubicBezTo>
                  <a:cubicBezTo>
                    <a:pt x="510" y="1014"/>
                    <a:pt x="493" y="1008"/>
                    <a:pt x="482" y="997"/>
                  </a:cubicBezTo>
                  <a:cubicBezTo>
                    <a:pt x="482" y="992"/>
                    <a:pt x="488" y="981"/>
                    <a:pt x="482" y="975"/>
                  </a:cubicBezTo>
                  <a:cubicBezTo>
                    <a:pt x="471" y="964"/>
                    <a:pt x="454" y="970"/>
                    <a:pt x="443" y="964"/>
                  </a:cubicBezTo>
                  <a:close/>
                  <a:moveTo>
                    <a:pt x="632" y="875"/>
                  </a:moveTo>
                  <a:lnTo>
                    <a:pt x="632" y="875"/>
                  </a:lnTo>
                  <a:cubicBezTo>
                    <a:pt x="632" y="909"/>
                    <a:pt x="648" y="925"/>
                    <a:pt x="648" y="959"/>
                  </a:cubicBezTo>
                  <a:cubicBezTo>
                    <a:pt x="648" y="970"/>
                    <a:pt x="637" y="970"/>
                    <a:pt x="626" y="981"/>
                  </a:cubicBezTo>
                  <a:cubicBezTo>
                    <a:pt x="615" y="997"/>
                    <a:pt x="621" y="1014"/>
                    <a:pt x="615" y="1036"/>
                  </a:cubicBezTo>
                  <a:cubicBezTo>
                    <a:pt x="610" y="1047"/>
                    <a:pt x="599" y="1058"/>
                    <a:pt x="599" y="1075"/>
                  </a:cubicBezTo>
                  <a:cubicBezTo>
                    <a:pt x="599" y="1086"/>
                    <a:pt x="610" y="1097"/>
                    <a:pt x="621" y="1097"/>
                  </a:cubicBezTo>
                  <a:cubicBezTo>
                    <a:pt x="637" y="1086"/>
                    <a:pt x="637" y="1086"/>
                    <a:pt x="637" y="1086"/>
                  </a:cubicBezTo>
                  <a:cubicBezTo>
                    <a:pt x="648" y="1092"/>
                    <a:pt x="654" y="1097"/>
                    <a:pt x="665" y="1097"/>
                  </a:cubicBezTo>
                  <a:cubicBezTo>
                    <a:pt x="682" y="1097"/>
                    <a:pt x="682" y="1069"/>
                    <a:pt x="698" y="1069"/>
                  </a:cubicBezTo>
                  <a:cubicBezTo>
                    <a:pt x="715" y="1069"/>
                    <a:pt x="715" y="1086"/>
                    <a:pt x="720" y="1097"/>
                  </a:cubicBezTo>
                  <a:cubicBezTo>
                    <a:pt x="720" y="1108"/>
                    <a:pt x="732" y="1108"/>
                    <a:pt x="743" y="1108"/>
                  </a:cubicBezTo>
                  <a:cubicBezTo>
                    <a:pt x="748" y="1086"/>
                    <a:pt x="765" y="1075"/>
                    <a:pt x="765" y="1053"/>
                  </a:cubicBezTo>
                  <a:cubicBezTo>
                    <a:pt x="765" y="1042"/>
                    <a:pt x="759" y="1036"/>
                    <a:pt x="754" y="1031"/>
                  </a:cubicBezTo>
                  <a:cubicBezTo>
                    <a:pt x="754" y="986"/>
                    <a:pt x="754" y="986"/>
                    <a:pt x="754" y="986"/>
                  </a:cubicBezTo>
                  <a:cubicBezTo>
                    <a:pt x="776" y="970"/>
                    <a:pt x="776" y="953"/>
                    <a:pt x="793" y="931"/>
                  </a:cubicBezTo>
                  <a:cubicBezTo>
                    <a:pt x="804" y="914"/>
                    <a:pt x="820" y="909"/>
                    <a:pt x="820" y="892"/>
                  </a:cubicBezTo>
                  <a:cubicBezTo>
                    <a:pt x="820" y="859"/>
                    <a:pt x="815" y="842"/>
                    <a:pt x="809" y="809"/>
                  </a:cubicBezTo>
                  <a:cubicBezTo>
                    <a:pt x="804" y="792"/>
                    <a:pt x="809" y="765"/>
                    <a:pt x="793" y="765"/>
                  </a:cubicBezTo>
                  <a:cubicBezTo>
                    <a:pt x="781" y="765"/>
                    <a:pt x="776" y="776"/>
                    <a:pt x="765" y="781"/>
                  </a:cubicBezTo>
                  <a:cubicBezTo>
                    <a:pt x="737" y="798"/>
                    <a:pt x="720" y="803"/>
                    <a:pt x="693" y="814"/>
                  </a:cubicBezTo>
                  <a:cubicBezTo>
                    <a:pt x="671" y="826"/>
                    <a:pt x="660" y="820"/>
                    <a:pt x="643" y="837"/>
                  </a:cubicBezTo>
                  <a:cubicBezTo>
                    <a:pt x="626" y="848"/>
                    <a:pt x="632" y="859"/>
                    <a:pt x="632" y="875"/>
                  </a:cubicBezTo>
                  <a:close/>
                  <a:moveTo>
                    <a:pt x="859" y="787"/>
                  </a:moveTo>
                  <a:lnTo>
                    <a:pt x="859" y="787"/>
                  </a:lnTo>
                  <a:cubicBezTo>
                    <a:pt x="859" y="826"/>
                    <a:pt x="859" y="826"/>
                    <a:pt x="859" y="826"/>
                  </a:cubicBezTo>
                  <a:cubicBezTo>
                    <a:pt x="859" y="848"/>
                    <a:pt x="848" y="859"/>
                    <a:pt x="842" y="881"/>
                  </a:cubicBezTo>
                  <a:cubicBezTo>
                    <a:pt x="837" y="898"/>
                    <a:pt x="848" y="909"/>
                    <a:pt x="837" y="925"/>
                  </a:cubicBezTo>
                  <a:cubicBezTo>
                    <a:pt x="837" y="936"/>
                    <a:pt x="826" y="942"/>
                    <a:pt x="826" y="953"/>
                  </a:cubicBezTo>
                  <a:cubicBezTo>
                    <a:pt x="826" y="959"/>
                    <a:pt x="831" y="964"/>
                    <a:pt x="831" y="975"/>
                  </a:cubicBezTo>
                  <a:cubicBezTo>
                    <a:pt x="831" y="992"/>
                    <a:pt x="815" y="997"/>
                    <a:pt x="815" y="1014"/>
                  </a:cubicBezTo>
                  <a:cubicBezTo>
                    <a:pt x="815" y="1020"/>
                    <a:pt x="826" y="1020"/>
                    <a:pt x="831" y="1020"/>
                  </a:cubicBezTo>
                  <a:cubicBezTo>
                    <a:pt x="820" y="1036"/>
                    <a:pt x="809" y="1042"/>
                    <a:pt x="798" y="1058"/>
                  </a:cubicBezTo>
                  <a:cubicBezTo>
                    <a:pt x="787" y="1075"/>
                    <a:pt x="781" y="1092"/>
                    <a:pt x="770" y="1108"/>
                  </a:cubicBezTo>
                  <a:cubicBezTo>
                    <a:pt x="754" y="1125"/>
                    <a:pt x="732" y="1136"/>
                    <a:pt x="732" y="1158"/>
                  </a:cubicBezTo>
                  <a:cubicBezTo>
                    <a:pt x="732" y="1180"/>
                    <a:pt x="743" y="1186"/>
                    <a:pt x="759" y="1202"/>
                  </a:cubicBezTo>
                  <a:cubicBezTo>
                    <a:pt x="765" y="1213"/>
                    <a:pt x="765" y="1225"/>
                    <a:pt x="776" y="1225"/>
                  </a:cubicBezTo>
                  <a:cubicBezTo>
                    <a:pt x="793" y="1225"/>
                    <a:pt x="798" y="1208"/>
                    <a:pt x="809" y="1202"/>
                  </a:cubicBezTo>
                  <a:cubicBezTo>
                    <a:pt x="820" y="1213"/>
                    <a:pt x="826" y="1219"/>
                    <a:pt x="842" y="1219"/>
                  </a:cubicBezTo>
                  <a:cubicBezTo>
                    <a:pt x="859" y="1219"/>
                    <a:pt x="865" y="1202"/>
                    <a:pt x="865" y="1186"/>
                  </a:cubicBezTo>
                  <a:cubicBezTo>
                    <a:pt x="865" y="1169"/>
                    <a:pt x="870" y="1164"/>
                    <a:pt x="870" y="1147"/>
                  </a:cubicBezTo>
                  <a:cubicBezTo>
                    <a:pt x="870" y="1141"/>
                    <a:pt x="865" y="1136"/>
                    <a:pt x="865" y="1130"/>
                  </a:cubicBezTo>
                  <a:cubicBezTo>
                    <a:pt x="920" y="1092"/>
                    <a:pt x="920" y="1092"/>
                    <a:pt x="920" y="1092"/>
                  </a:cubicBezTo>
                  <a:cubicBezTo>
                    <a:pt x="926" y="1097"/>
                    <a:pt x="926" y="1103"/>
                    <a:pt x="931" y="1103"/>
                  </a:cubicBezTo>
                  <a:cubicBezTo>
                    <a:pt x="942" y="1103"/>
                    <a:pt x="948" y="1086"/>
                    <a:pt x="959" y="1086"/>
                  </a:cubicBezTo>
                  <a:cubicBezTo>
                    <a:pt x="975" y="1075"/>
                    <a:pt x="998" y="1069"/>
                    <a:pt x="998" y="1053"/>
                  </a:cubicBezTo>
                  <a:cubicBezTo>
                    <a:pt x="998" y="1036"/>
                    <a:pt x="981" y="1031"/>
                    <a:pt x="970" y="1014"/>
                  </a:cubicBezTo>
                  <a:cubicBezTo>
                    <a:pt x="964" y="1003"/>
                    <a:pt x="959" y="992"/>
                    <a:pt x="942" y="992"/>
                  </a:cubicBezTo>
                  <a:cubicBezTo>
                    <a:pt x="937" y="992"/>
                    <a:pt x="931" y="992"/>
                    <a:pt x="926" y="992"/>
                  </a:cubicBezTo>
                  <a:cubicBezTo>
                    <a:pt x="909" y="992"/>
                    <a:pt x="909" y="992"/>
                    <a:pt x="909" y="992"/>
                  </a:cubicBezTo>
                  <a:cubicBezTo>
                    <a:pt x="909" y="975"/>
                    <a:pt x="909" y="959"/>
                    <a:pt x="909" y="942"/>
                  </a:cubicBezTo>
                  <a:cubicBezTo>
                    <a:pt x="909" y="914"/>
                    <a:pt x="926" y="903"/>
                    <a:pt x="926" y="875"/>
                  </a:cubicBezTo>
                  <a:cubicBezTo>
                    <a:pt x="931" y="853"/>
                    <a:pt x="926" y="826"/>
                    <a:pt x="948" y="826"/>
                  </a:cubicBezTo>
                  <a:cubicBezTo>
                    <a:pt x="953" y="826"/>
                    <a:pt x="959" y="831"/>
                    <a:pt x="964" y="831"/>
                  </a:cubicBezTo>
                  <a:cubicBezTo>
                    <a:pt x="970" y="831"/>
                    <a:pt x="970" y="814"/>
                    <a:pt x="981" y="814"/>
                  </a:cubicBezTo>
                  <a:cubicBezTo>
                    <a:pt x="998" y="814"/>
                    <a:pt x="998" y="842"/>
                    <a:pt x="1014" y="853"/>
                  </a:cubicBezTo>
                  <a:cubicBezTo>
                    <a:pt x="1020" y="848"/>
                    <a:pt x="1020" y="848"/>
                    <a:pt x="1020" y="848"/>
                  </a:cubicBezTo>
                  <a:lnTo>
                    <a:pt x="1020" y="842"/>
                  </a:lnTo>
                  <a:cubicBezTo>
                    <a:pt x="1020" y="826"/>
                    <a:pt x="1009" y="820"/>
                    <a:pt x="1003" y="809"/>
                  </a:cubicBezTo>
                  <a:cubicBezTo>
                    <a:pt x="992" y="787"/>
                    <a:pt x="998" y="776"/>
                    <a:pt x="998" y="759"/>
                  </a:cubicBezTo>
                  <a:cubicBezTo>
                    <a:pt x="998" y="737"/>
                    <a:pt x="975" y="731"/>
                    <a:pt x="964" y="715"/>
                  </a:cubicBezTo>
                  <a:cubicBezTo>
                    <a:pt x="948" y="698"/>
                    <a:pt x="942" y="665"/>
                    <a:pt x="926" y="676"/>
                  </a:cubicBezTo>
                  <a:cubicBezTo>
                    <a:pt x="881" y="698"/>
                    <a:pt x="859" y="737"/>
                    <a:pt x="859" y="787"/>
                  </a:cubicBezTo>
                  <a:close/>
                  <a:moveTo>
                    <a:pt x="1136" y="1047"/>
                  </a:moveTo>
                  <a:lnTo>
                    <a:pt x="1136" y="1047"/>
                  </a:lnTo>
                  <a:cubicBezTo>
                    <a:pt x="1147" y="1058"/>
                    <a:pt x="1142" y="1075"/>
                    <a:pt x="1153" y="1086"/>
                  </a:cubicBezTo>
                  <a:cubicBezTo>
                    <a:pt x="1158" y="1092"/>
                    <a:pt x="1169" y="1092"/>
                    <a:pt x="1180" y="1097"/>
                  </a:cubicBezTo>
                  <a:cubicBezTo>
                    <a:pt x="1192" y="1086"/>
                    <a:pt x="1192" y="1080"/>
                    <a:pt x="1192" y="1064"/>
                  </a:cubicBezTo>
                  <a:cubicBezTo>
                    <a:pt x="1192" y="1053"/>
                    <a:pt x="1192" y="1047"/>
                    <a:pt x="1180" y="1042"/>
                  </a:cubicBezTo>
                  <a:cubicBezTo>
                    <a:pt x="1169" y="1031"/>
                    <a:pt x="1153" y="1042"/>
                    <a:pt x="1136" y="1047"/>
                  </a:cubicBezTo>
                  <a:close/>
                  <a:moveTo>
                    <a:pt x="355" y="66"/>
                  </a:moveTo>
                  <a:lnTo>
                    <a:pt x="355" y="66"/>
                  </a:lnTo>
                  <a:cubicBezTo>
                    <a:pt x="399" y="83"/>
                    <a:pt x="432" y="72"/>
                    <a:pt x="477" y="83"/>
                  </a:cubicBezTo>
                  <a:cubicBezTo>
                    <a:pt x="527" y="94"/>
                    <a:pt x="549" y="127"/>
                    <a:pt x="604" y="127"/>
                  </a:cubicBezTo>
                  <a:cubicBezTo>
                    <a:pt x="610" y="127"/>
                    <a:pt x="610" y="122"/>
                    <a:pt x="621" y="116"/>
                  </a:cubicBezTo>
                  <a:lnTo>
                    <a:pt x="94" y="28"/>
                  </a:lnTo>
                  <a:lnTo>
                    <a:pt x="94" y="28"/>
                  </a:lnTo>
                  <a:cubicBezTo>
                    <a:pt x="128" y="11"/>
                    <a:pt x="139" y="0"/>
                    <a:pt x="172" y="0"/>
                  </a:cubicBezTo>
                  <a:cubicBezTo>
                    <a:pt x="200" y="0"/>
                    <a:pt x="205" y="28"/>
                    <a:pt x="222" y="50"/>
                  </a:cubicBezTo>
                  <a:cubicBezTo>
                    <a:pt x="233" y="55"/>
                    <a:pt x="238" y="55"/>
                    <a:pt x="249" y="55"/>
                  </a:cubicBezTo>
                  <a:cubicBezTo>
                    <a:pt x="261" y="66"/>
                    <a:pt x="266" y="72"/>
                    <a:pt x="283" y="72"/>
                  </a:cubicBezTo>
                  <a:cubicBezTo>
                    <a:pt x="327" y="72"/>
                    <a:pt x="327" y="72"/>
                    <a:pt x="327" y="72"/>
                  </a:cubicBezTo>
                  <a:cubicBezTo>
                    <a:pt x="338" y="72"/>
                    <a:pt x="344" y="66"/>
                    <a:pt x="355" y="66"/>
                  </a:cubicBezTo>
                  <a:cubicBezTo>
                    <a:pt x="94" y="28"/>
                    <a:pt x="94" y="28"/>
                    <a:pt x="94" y="28"/>
                  </a:cubicBezTo>
                  <a:cubicBezTo>
                    <a:pt x="100" y="39"/>
                    <a:pt x="100" y="44"/>
                    <a:pt x="100" y="55"/>
                  </a:cubicBezTo>
                  <a:cubicBezTo>
                    <a:pt x="100" y="72"/>
                    <a:pt x="94" y="83"/>
                    <a:pt x="94" y="100"/>
                  </a:cubicBezTo>
                  <a:cubicBezTo>
                    <a:pt x="94" y="149"/>
                    <a:pt x="94" y="149"/>
                    <a:pt x="94" y="149"/>
                  </a:cubicBezTo>
                  <a:cubicBezTo>
                    <a:pt x="94" y="166"/>
                    <a:pt x="78" y="172"/>
                    <a:pt x="67" y="183"/>
                  </a:cubicBezTo>
                  <a:cubicBezTo>
                    <a:pt x="50" y="194"/>
                    <a:pt x="50" y="210"/>
                    <a:pt x="39" y="227"/>
                  </a:cubicBezTo>
                  <a:cubicBezTo>
                    <a:pt x="22" y="255"/>
                    <a:pt x="0" y="266"/>
                    <a:pt x="0" y="299"/>
                  </a:cubicBezTo>
                  <a:cubicBezTo>
                    <a:pt x="0" y="321"/>
                    <a:pt x="22" y="327"/>
                    <a:pt x="39" y="338"/>
                  </a:cubicBezTo>
                  <a:cubicBezTo>
                    <a:pt x="94" y="382"/>
                    <a:pt x="155" y="388"/>
                    <a:pt x="172" y="454"/>
                  </a:cubicBezTo>
                  <a:cubicBezTo>
                    <a:pt x="177" y="471"/>
                    <a:pt x="194" y="471"/>
                    <a:pt x="216" y="476"/>
                  </a:cubicBezTo>
                  <a:cubicBezTo>
                    <a:pt x="233" y="482"/>
                    <a:pt x="244" y="493"/>
                    <a:pt x="261" y="510"/>
                  </a:cubicBezTo>
                  <a:cubicBezTo>
                    <a:pt x="272" y="521"/>
                    <a:pt x="288" y="526"/>
                    <a:pt x="305" y="526"/>
                  </a:cubicBezTo>
                  <a:cubicBezTo>
                    <a:pt x="321" y="532"/>
                    <a:pt x="344" y="526"/>
                    <a:pt x="344" y="543"/>
                  </a:cubicBezTo>
                  <a:cubicBezTo>
                    <a:pt x="344" y="554"/>
                    <a:pt x="338" y="560"/>
                    <a:pt x="333" y="571"/>
                  </a:cubicBezTo>
                  <a:cubicBezTo>
                    <a:pt x="321" y="593"/>
                    <a:pt x="310" y="609"/>
                    <a:pt x="283" y="609"/>
                  </a:cubicBezTo>
                  <a:cubicBezTo>
                    <a:pt x="283" y="654"/>
                    <a:pt x="283" y="654"/>
                    <a:pt x="283" y="654"/>
                  </a:cubicBezTo>
                  <a:cubicBezTo>
                    <a:pt x="283" y="693"/>
                    <a:pt x="266" y="709"/>
                    <a:pt x="266" y="748"/>
                  </a:cubicBezTo>
                  <a:cubicBezTo>
                    <a:pt x="266" y="765"/>
                    <a:pt x="266" y="770"/>
                    <a:pt x="272" y="787"/>
                  </a:cubicBezTo>
                  <a:cubicBezTo>
                    <a:pt x="272" y="803"/>
                    <a:pt x="272" y="814"/>
                    <a:pt x="283" y="826"/>
                  </a:cubicBezTo>
                  <a:cubicBezTo>
                    <a:pt x="294" y="837"/>
                    <a:pt x="310" y="826"/>
                    <a:pt x="327" y="831"/>
                  </a:cubicBezTo>
                  <a:cubicBezTo>
                    <a:pt x="344" y="837"/>
                    <a:pt x="349" y="859"/>
                    <a:pt x="366" y="859"/>
                  </a:cubicBezTo>
                  <a:cubicBezTo>
                    <a:pt x="382" y="859"/>
                    <a:pt x="388" y="853"/>
                    <a:pt x="405" y="853"/>
                  </a:cubicBezTo>
                  <a:cubicBezTo>
                    <a:pt x="432" y="853"/>
                    <a:pt x="449" y="859"/>
                    <a:pt x="477" y="859"/>
                  </a:cubicBezTo>
                  <a:cubicBezTo>
                    <a:pt x="504" y="859"/>
                    <a:pt x="521" y="859"/>
                    <a:pt x="543" y="848"/>
                  </a:cubicBezTo>
                  <a:cubicBezTo>
                    <a:pt x="527" y="831"/>
                    <a:pt x="504" y="820"/>
                    <a:pt x="504" y="792"/>
                  </a:cubicBezTo>
                  <a:cubicBezTo>
                    <a:pt x="504" y="770"/>
                    <a:pt x="515" y="759"/>
                    <a:pt x="532" y="742"/>
                  </a:cubicBezTo>
                  <a:cubicBezTo>
                    <a:pt x="543" y="737"/>
                    <a:pt x="543" y="726"/>
                    <a:pt x="554" y="720"/>
                  </a:cubicBezTo>
                  <a:cubicBezTo>
                    <a:pt x="571" y="715"/>
                    <a:pt x="582" y="715"/>
                    <a:pt x="599" y="709"/>
                  </a:cubicBezTo>
                  <a:cubicBezTo>
                    <a:pt x="648" y="698"/>
                    <a:pt x="676" y="681"/>
                    <a:pt x="720" y="681"/>
                  </a:cubicBezTo>
                  <a:cubicBezTo>
                    <a:pt x="737" y="681"/>
                    <a:pt x="748" y="676"/>
                    <a:pt x="765" y="681"/>
                  </a:cubicBezTo>
                  <a:cubicBezTo>
                    <a:pt x="781" y="687"/>
                    <a:pt x="776" y="715"/>
                    <a:pt x="793" y="715"/>
                  </a:cubicBezTo>
                  <a:cubicBezTo>
                    <a:pt x="804" y="715"/>
                    <a:pt x="804" y="704"/>
                    <a:pt x="804" y="693"/>
                  </a:cubicBezTo>
                  <a:cubicBezTo>
                    <a:pt x="804" y="609"/>
                    <a:pt x="870" y="742"/>
                    <a:pt x="870" y="593"/>
                  </a:cubicBezTo>
                  <a:cubicBezTo>
                    <a:pt x="870" y="515"/>
                    <a:pt x="848" y="548"/>
                    <a:pt x="809" y="548"/>
                  </a:cubicBezTo>
                  <a:cubicBezTo>
                    <a:pt x="781" y="548"/>
                    <a:pt x="770" y="521"/>
                    <a:pt x="765" y="499"/>
                  </a:cubicBezTo>
                  <a:cubicBezTo>
                    <a:pt x="748" y="460"/>
                    <a:pt x="720" y="449"/>
                    <a:pt x="698" y="415"/>
                  </a:cubicBezTo>
                  <a:cubicBezTo>
                    <a:pt x="676" y="360"/>
                    <a:pt x="582" y="377"/>
                    <a:pt x="582" y="321"/>
                  </a:cubicBezTo>
                  <a:cubicBezTo>
                    <a:pt x="582" y="305"/>
                    <a:pt x="604" y="299"/>
                    <a:pt x="604" y="282"/>
                  </a:cubicBezTo>
                  <a:cubicBezTo>
                    <a:pt x="604" y="260"/>
                    <a:pt x="599" y="249"/>
                    <a:pt x="593" y="227"/>
                  </a:cubicBezTo>
                  <a:cubicBezTo>
                    <a:pt x="599" y="227"/>
                    <a:pt x="604" y="227"/>
                    <a:pt x="604" y="227"/>
                  </a:cubicBezTo>
                  <a:cubicBezTo>
                    <a:pt x="615" y="227"/>
                    <a:pt x="621" y="238"/>
                    <a:pt x="626" y="244"/>
                  </a:cubicBezTo>
                  <a:cubicBezTo>
                    <a:pt x="665" y="288"/>
                    <a:pt x="621" y="210"/>
                    <a:pt x="621" y="205"/>
                  </a:cubicBezTo>
                  <a:cubicBezTo>
                    <a:pt x="621" y="199"/>
                    <a:pt x="632" y="194"/>
                    <a:pt x="643" y="194"/>
                  </a:cubicBezTo>
                  <a:cubicBezTo>
                    <a:pt x="660" y="183"/>
                    <a:pt x="676" y="177"/>
                    <a:pt x="676" y="161"/>
                  </a:cubicBezTo>
                  <a:cubicBezTo>
                    <a:pt x="676" y="144"/>
                    <a:pt x="676" y="122"/>
                    <a:pt x="660" y="122"/>
                  </a:cubicBezTo>
                  <a:cubicBezTo>
                    <a:pt x="643" y="116"/>
                    <a:pt x="637" y="122"/>
                    <a:pt x="621" y="116"/>
                  </a:cubicBezTo>
                  <a:lnTo>
                    <a:pt x="355" y="66"/>
                  </a:lnTo>
                  <a:close/>
                </a:path>
              </a:pathLst>
            </a:custGeom>
            <a:grpFill/>
            <a:ln w="28575" cap="flat" cmpd="sng">
              <a:solidFill>
                <a:schemeClr val="bg1"/>
              </a:solidFill>
              <a:bevel/>
              <a:headEnd/>
              <a:tailEnd/>
            </a:ln>
            <a:effectLst/>
            <a:extLst/>
          </p:spPr>
          <p:txBody>
            <a:bodyPr wrap="none" anchor="ctr"/>
            <a:lstStyle/>
            <a:p>
              <a:pPr defTabSz="858450">
                <a:defRPr/>
              </a:pPr>
              <a:endParaRPr lang="en-US" dirty="0"/>
            </a:p>
          </p:txBody>
        </p:sp>
        <p:sp>
          <p:nvSpPr>
            <p:cNvPr id="59" name="Freeform 103">
              <a:extLst/>
            </p:cNvPr>
            <p:cNvSpPr>
              <a:spLocks noChangeArrowheads="1"/>
            </p:cNvSpPr>
            <p:nvPr/>
          </p:nvSpPr>
          <p:spPr bwMode="auto">
            <a:xfrm>
              <a:off x="20447256" y="3784600"/>
              <a:ext cx="380975" cy="833438"/>
            </a:xfrm>
            <a:custGeom>
              <a:avLst/>
              <a:gdLst>
                <a:gd name="T0" fmla="*/ 482 w 1060"/>
                <a:gd name="T1" fmla="*/ 1700 h 2316"/>
                <a:gd name="T2" fmla="*/ 471 w 1060"/>
                <a:gd name="T3" fmla="*/ 1750 h 2316"/>
                <a:gd name="T4" fmla="*/ 455 w 1060"/>
                <a:gd name="T5" fmla="*/ 1861 h 2316"/>
                <a:gd name="T6" fmla="*/ 471 w 1060"/>
                <a:gd name="T7" fmla="*/ 1938 h 2316"/>
                <a:gd name="T8" fmla="*/ 505 w 1060"/>
                <a:gd name="T9" fmla="*/ 1861 h 2316"/>
                <a:gd name="T10" fmla="*/ 499 w 1060"/>
                <a:gd name="T11" fmla="*/ 1772 h 2316"/>
                <a:gd name="T12" fmla="*/ 482 w 1060"/>
                <a:gd name="T13" fmla="*/ 1706 h 2316"/>
                <a:gd name="T14" fmla="*/ 571 w 1060"/>
                <a:gd name="T15" fmla="*/ 2221 h 2316"/>
                <a:gd name="T16" fmla="*/ 543 w 1060"/>
                <a:gd name="T17" fmla="*/ 2210 h 2316"/>
                <a:gd name="T18" fmla="*/ 571 w 1060"/>
                <a:gd name="T19" fmla="*/ 2265 h 2316"/>
                <a:gd name="T20" fmla="*/ 571 w 1060"/>
                <a:gd name="T21" fmla="*/ 2221 h 2316"/>
                <a:gd name="T22" fmla="*/ 687 w 1060"/>
                <a:gd name="T23" fmla="*/ 2265 h 2316"/>
                <a:gd name="T24" fmla="*/ 682 w 1060"/>
                <a:gd name="T25" fmla="*/ 2298 h 2316"/>
                <a:gd name="T26" fmla="*/ 715 w 1060"/>
                <a:gd name="T27" fmla="*/ 2271 h 2316"/>
                <a:gd name="T28" fmla="*/ 743 w 1060"/>
                <a:gd name="T29" fmla="*/ 2282 h 2316"/>
                <a:gd name="T30" fmla="*/ 737 w 1060"/>
                <a:gd name="T31" fmla="*/ 2287 h 2316"/>
                <a:gd name="T32" fmla="*/ 765 w 1060"/>
                <a:gd name="T33" fmla="*/ 2304 h 2316"/>
                <a:gd name="T34" fmla="*/ 737 w 1060"/>
                <a:gd name="T35" fmla="*/ 448 h 2316"/>
                <a:gd name="T36" fmla="*/ 815 w 1060"/>
                <a:gd name="T37" fmla="*/ 420 h 2316"/>
                <a:gd name="T38" fmla="*/ 892 w 1060"/>
                <a:gd name="T39" fmla="*/ 475 h 2316"/>
                <a:gd name="T40" fmla="*/ 970 w 1060"/>
                <a:gd name="T41" fmla="*/ 492 h 2316"/>
                <a:gd name="T42" fmla="*/ 998 w 1060"/>
                <a:gd name="T43" fmla="*/ 486 h 2316"/>
                <a:gd name="T44" fmla="*/ 1059 w 1060"/>
                <a:gd name="T45" fmla="*/ 353 h 2316"/>
                <a:gd name="T46" fmla="*/ 915 w 1060"/>
                <a:gd name="T47" fmla="*/ 221 h 2316"/>
                <a:gd name="T48" fmla="*/ 732 w 1060"/>
                <a:gd name="T49" fmla="*/ 205 h 2316"/>
                <a:gd name="T50" fmla="*/ 532 w 1060"/>
                <a:gd name="T51" fmla="*/ 50 h 2316"/>
                <a:gd name="T52" fmla="*/ 372 w 1060"/>
                <a:gd name="T53" fmla="*/ 83 h 2316"/>
                <a:gd name="T54" fmla="*/ 266 w 1060"/>
                <a:gd name="T55" fmla="*/ 44 h 2316"/>
                <a:gd name="T56" fmla="*/ 250 w 1060"/>
                <a:gd name="T57" fmla="*/ 155 h 2316"/>
                <a:gd name="T58" fmla="*/ 288 w 1060"/>
                <a:gd name="T59" fmla="*/ 364 h 2316"/>
                <a:gd name="T60" fmla="*/ 183 w 1060"/>
                <a:gd name="T61" fmla="*/ 414 h 2316"/>
                <a:gd name="T62" fmla="*/ 94 w 1060"/>
                <a:gd name="T63" fmla="*/ 503 h 2316"/>
                <a:gd name="T64" fmla="*/ 61 w 1060"/>
                <a:gd name="T65" fmla="*/ 697 h 2316"/>
                <a:gd name="T66" fmla="*/ 22 w 1060"/>
                <a:gd name="T67" fmla="*/ 752 h 2316"/>
                <a:gd name="T68" fmla="*/ 72 w 1060"/>
                <a:gd name="T69" fmla="*/ 869 h 2316"/>
                <a:gd name="T70" fmla="*/ 111 w 1060"/>
                <a:gd name="T71" fmla="*/ 1029 h 2316"/>
                <a:gd name="T72" fmla="*/ 89 w 1060"/>
                <a:gd name="T73" fmla="*/ 1135 h 2316"/>
                <a:gd name="T74" fmla="*/ 50 w 1060"/>
                <a:gd name="T75" fmla="*/ 1262 h 2316"/>
                <a:gd name="T76" fmla="*/ 67 w 1060"/>
                <a:gd name="T77" fmla="*/ 1312 h 2316"/>
                <a:gd name="T78" fmla="*/ 0 w 1060"/>
                <a:gd name="T79" fmla="*/ 1528 h 2316"/>
                <a:gd name="T80" fmla="*/ 61 w 1060"/>
                <a:gd name="T81" fmla="*/ 1589 h 2316"/>
                <a:gd name="T82" fmla="*/ 106 w 1060"/>
                <a:gd name="T83" fmla="*/ 1617 h 2316"/>
                <a:gd name="T84" fmla="*/ 172 w 1060"/>
                <a:gd name="T85" fmla="*/ 1650 h 2316"/>
                <a:gd name="T86" fmla="*/ 250 w 1060"/>
                <a:gd name="T87" fmla="*/ 1595 h 2316"/>
                <a:gd name="T88" fmla="*/ 410 w 1060"/>
                <a:gd name="T89" fmla="*/ 1578 h 2316"/>
                <a:gd name="T90" fmla="*/ 471 w 1060"/>
                <a:gd name="T91" fmla="*/ 1606 h 2316"/>
                <a:gd name="T92" fmla="*/ 432 w 1060"/>
                <a:gd name="T93" fmla="*/ 1512 h 2316"/>
                <a:gd name="T94" fmla="*/ 399 w 1060"/>
                <a:gd name="T95" fmla="*/ 1351 h 2316"/>
                <a:gd name="T96" fmla="*/ 444 w 1060"/>
                <a:gd name="T97" fmla="*/ 1273 h 2316"/>
                <a:gd name="T98" fmla="*/ 460 w 1060"/>
                <a:gd name="T99" fmla="*/ 1207 h 2316"/>
                <a:gd name="T100" fmla="*/ 432 w 1060"/>
                <a:gd name="T101" fmla="*/ 1113 h 2316"/>
                <a:gd name="T102" fmla="*/ 432 w 1060"/>
                <a:gd name="T103" fmla="*/ 1046 h 2316"/>
                <a:gd name="T104" fmla="*/ 421 w 1060"/>
                <a:gd name="T105" fmla="*/ 930 h 2316"/>
                <a:gd name="T106" fmla="*/ 471 w 1060"/>
                <a:gd name="T107" fmla="*/ 813 h 2316"/>
                <a:gd name="T108" fmla="*/ 460 w 1060"/>
                <a:gd name="T109" fmla="*/ 719 h 2316"/>
                <a:gd name="T110" fmla="*/ 444 w 1060"/>
                <a:gd name="T111" fmla="*/ 614 h 2316"/>
                <a:gd name="T112" fmla="*/ 405 w 1060"/>
                <a:gd name="T113" fmla="*/ 569 h 2316"/>
                <a:gd name="T114" fmla="*/ 377 w 1060"/>
                <a:gd name="T115" fmla="*/ 475 h 2316"/>
                <a:gd name="T116" fmla="*/ 460 w 1060"/>
                <a:gd name="T117" fmla="*/ 431 h 2316"/>
                <a:gd name="T118" fmla="*/ 549 w 1060"/>
                <a:gd name="T119" fmla="*/ 353 h 2316"/>
                <a:gd name="T120" fmla="*/ 682 w 1060"/>
                <a:gd name="T121" fmla="*/ 359 h 2316"/>
                <a:gd name="T122" fmla="*/ 721 w 1060"/>
                <a:gd name="T123" fmla="*/ 420 h 2316"/>
                <a:gd name="T124" fmla="*/ 737 w 1060"/>
                <a:gd name="T125" fmla="*/ 448 h 2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060" h="2316">
                  <a:moveTo>
                    <a:pt x="482" y="1700"/>
                  </a:moveTo>
                  <a:lnTo>
                    <a:pt x="482" y="1700"/>
                  </a:lnTo>
                  <a:cubicBezTo>
                    <a:pt x="466" y="1672"/>
                    <a:pt x="455" y="1683"/>
                    <a:pt x="455" y="1706"/>
                  </a:cubicBezTo>
                  <a:cubicBezTo>
                    <a:pt x="455" y="1722"/>
                    <a:pt x="471" y="1733"/>
                    <a:pt x="471" y="1750"/>
                  </a:cubicBezTo>
                  <a:cubicBezTo>
                    <a:pt x="471" y="1800"/>
                    <a:pt x="471" y="1800"/>
                    <a:pt x="471" y="1800"/>
                  </a:cubicBezTo>
                  <a:cubicBezTo>
                    <a:pt x="471" y="1822"/>
                    <a:pt x="455" y="1833"/>
                    <a:pt x="455" y="1861"/>
                  </a:cubicBezTo>
                  <a:cubicBezTo>
                    <a:pt x="455" y="1872"/>
                    <a:pt x="471" y="1883"/>
                    <a:pt x="471" y="1894"/>
                  </a:cubicBezTo>
                  <a:cubicBezTo>
                    <a:pt x="471" y="1938"/>
                    <a:pt x="471" y="1938"/>
                    <a:pt x="471" y="1938"/>
                  </a:cubicBezTo>
                  <a:cubicBezTo>
                    <a:pt x="499" y="2027"/>
                    <a:pt x="488" y="1922"/>
                    <a:pt x="493" y="1894"/>
                  </a:cubicBezTo>
                  <a:cubicBezTo>
                    <a:pt x="493" y="1877"/>
                    <a:pt x="505" y="1872"/>
                    <a:pt x="505" y="1861"/>
                  </a:cubicBezTo>
                  <a:cubicBezTo>
                    <a:pt x="505" y="1844"/>
                    <a:pt x="488" y="1839"/>
                    <a:pt x="488" y="1827"/>
                  </a:cubicBezTo>
                  <a:cubicBezTo>
                    <a:pt x="488" y="1805"/>
                    <a:pt x="499" y="1794"/>
                    <a:pt x="499" y="1772"/>
                  </a:cubicBezTo>
                  <a:cubicBezTo>
                    <a:pt x="499" y="1728"/>
                    <a:pt x="499" y="1728"/>
                    <a:pt x="499" y="1728"/>
                  </a:cubicBezTo>
                  <a:cubicBezTo>
                    <a:pt x="493" y="1722"/>
                    <a:pt x="482" y="1717"/>
                    <a:pt x="482" y="1706"/>
                  </a:cubicBezTo>
                  <a:cubicBezTo>
                    <a:pt x="482" y="1700"/>
                    <a:pt x="482" y="1700"/>
                    <a:pt x="482" y="1700"/>
                  </a:cubicBezTo>
                  <a:close/>
                  <a:moveTo>
                    <a:pt x="571" y="2221"/>
                  </a:moveTo>
                  <a:lnTo>
                    <a:pt x="571" y="2221"/>
                  </a:lnTo>
                  <a:cubicBezTo>
                    <a:pt x="560" y="2221"/>
                    <a:pt x="554" y="2215"/>
                    <a:pt x="543" y="2210"/>
                  </a:cubicBezTo>
                  <a:cubicBezTo>
                    <a:pt x="543" y="2210"/>
                    <a:pt x="538" y="2215"/>
                    <a:pt x="538" y="2221"/>
                  </a:cubicBezTo>
                  <a:cubicBezTo>
                    <a:pt x="538" y="2243"/>
                    <a:pt x="549" y="2265"/>
                    <a:pt x="571" y="2265"/>
                  </a:cubicBezTo>
                  <a:cubicBezTo>
                    <a:pt x="588" y="2265"/>
                    <a:pt x="599" y="2249"/>
                    <a:pt x="610" y="2232"/>
                  </a:cubicBezTo>
                  <a:cubicBezTo>
                    <a:pt x="593" y="2226"/>
                    <a:pt x="588" y="2221"/>
                    <a:pt x="571" y="2221"/>
                  </a:cubicBezTo>
                  <a:close/>
                  <a:moveTo>
                    <a:pt x="687" y="2265"/>
                  </a:moveTo>
                  <a:lnTo>
                    <a:pt x="687" y="2265"/>
                  </a:lnTo>
                  <a:cubicBezTo>
                    <a:pt x="671" y="2265"/>
                    <a:pt x="649" y="2271"/>
                    <a:pt x="649" y="2287"/>
                  </a:cubicBezTo>
                  <a:cubicBezTo>
                    <a:pt x="649" y="2298"/>
                    <a:pt x="665" y="2298"/>
                    <a:pt x="682" y="2298"/>
                  </a:cubicBezTo>
                  <a:cubicBezTo>
                    <a:pt x="693" y="2298"/>
                    <a:pt x="698" y="2293"/>
                    <a:pt x="715" y="2293"/>
                  </a:cubicBezTo>
                  <a:cubicBezTo>
                    <a:pt x="715" y="2271"/>
                    <a:pt x="715" y="2271"/>
                    <a:pt x="715" y="2271"/>
                  </a:cubicBezTo>
                  <a:cubicBezTo>
                    <a:pt x="704" y="2271"/>
                    <a:pt x="698" y="2265"/>
                    <a:pt x="687" y="2265"/>
                  </a:cubicBezTo>
                  <a:close/>
                  <a:moveTo>
                    <a:pt x="743" y="2282"/>
                  </a:moveTo>
                  <a:lnTo>
                    <a:pt x="743" y="2282"/>
                  </a:lnTo>
                  <a:cubicBezTo>
                    <a:pt x="743" y="2287"/>
                    <a:pt x="737" y="2287"/>
                    <a:pt x="737" y="2287"/>
                  </a:cubicBezTo>
                  <a:cubicBezTo>
                    <a:pt x="737" y="2298"/>
                    <a:pt x="748" y="2304"/>
                    <a:pt x="754" y="2315"/>
                  </a:cubicBezTo>
                  <a:cubicBezTo>
                    <a:pt x="759" y="2310"/>
                    <a:pt x="765" y="2310"/>
                    <a:pt x="765" y="2304"/>
                  </a:cubicBezTo>
                  <a:cubicBezTo>
                    <a:pt x="765" y="2293"/>
                    <a:pt x="754" y="2287"/>
                    <a:pt x="743" y="2282"/>
                  </a:cubicBezTo>
                  <a:close/>
                  <a:moveTo>
                    <a:pt x="737" y="448"/>
                  </a:moveTo>
                  <a:lnTo>
                    <a:pt x="737" y="448"/>
                  </a:lnTo>
                  <a:cubicBezTo>
                    <a:pt x="771" y="431"/>
                    <a:pt x="782" y="420"/>
                    <a:pt x="815" y="420"/>
                  </a:cubicBezTo>
                  <a:cubicBezTo>
                    <a:pt x="843" y="420"/>
                    <a:pt x="848" y="448"/>
                    <a:pt x="865" y="470"/>
                  </a:cubicBezTo>
                  <a:cubicBezTo>
                    <a:pt x="876" y="475"/>
                    <a:pt x="881" y="475"/>
                    <a:pt x="892" y="475"/>
                  </a:cubicBezTo>
                  <a:cubicBezTo>
                    <a:pt x="904" y="486"/>
                    <a:pt x="909" y="492"/>
                    <a:pt x="926" y="492"/>
                  </a:cubicBezTo>
                  <a:cubicBezTo>
                    <a:pt x="970" y="492"/>
                    <a:pt x="970" y="492"/>
                    <a:pt x="970" y="492"/>
                  </a:cubicBezTo>
                  <a:cubicBezTo>
                    <a:pt x="981" y="492"/>
                    <a:pt x="987" y="486"/>
                    <a:pt x="998" y="486"/>
                  </a:cubicBezTo>
                  <a:lnTo>
                    <a:pt x="998" y="486"/>
                  </a:lnTo>
                  <a:cubicBezTo>
                    <a:pt x="1014" y="453"/>
                    <a:pt x="1020" y="431"/>
                    <a:pt x="1037" y="398"/>
                  </a:cubicBezTo>
                  <a:cubicBezTo>
                    <a:pt x="1048" y="381"/>
                    <a:pt x="1059" y="370"/>
                    <a:pt x="1059" y="353"/>
                  </a:cubicBezTo>
                  <a:cubicBezTo>
                    <a:pt x="1059" y="309"/>
                    <a:pt x="1025" y="292"/>
                    <a:pt x="987" y="271"/>
                  </a:cubicBezTo>
                  <a:cubicBezTo>
                    <a:pt x="959" y="249"/>
                    <a:pt x="948" y="238"/>
                    <a:pt x="915" y="221"/>
                  </a:cubicBezTo>
                  <a:cubicBezTo>
                    <a:pt x="904" y="216"/>
                    <a:pt x="904" y="205"/>
                    <a:pt x="892" y="205"/>
                  </a:cubicBezTo>
                  <a:cubicBezTo>
                    <a:pt x="732" y="205"/>
                    <a:pt x="732" y="205"/>
                    <a:pt x="732" y="205"/>
                  </a:cubicBezTo>
                  <a:cubicBezTo>
                    <a:pt x="671" y="205"/>
                    <a:pt x="632" y="183"/>
                    <a:pt x="593" y="138"/>
                  </a:cubicBezTo>
                  <a:cubicBezTo>
                    <a:pt x="565" y="110"/>
                    <a:pt x="554" y="83"/>
                    <a:pt x="532" y="50"/>
                  </a:cubicBezTo>
                  <a:cubicBezTo>
                    <a:pt x="516" y="27"/>
                    <a:pt x="510" y="0"/>
                    <a:pt x="488" y="0"/>
                  </a:cubicBezTo>
                  <a:cubicBezTo>
                    <a:pt x="432" y="0"/>
                    <a:pt x="427" y="83"/>
                    <a:pt x="372" y="83"/>
                  </a:cubicBezTo>
                  <a:cubicBezTo>
                    <a:pt x="333" y="83"/>
                    <a:pt x="299" y="83"/>
                    <a:pt x="277" y="50"/>
                  </a:cubicBezTo>
                  <a:cubicBezTo>
                    <a:pt x="272" y="50"/>
                    <a:pt x="272" y="44"/>
                    <a:pt x="266" y="44"/>
                  </a:cubicBezTo>
                  <a:lnTo>
                    <a:pt x="266" y="44"/>
                  </a:lnTo>
                  <a:cubicBezTo>
                    <a:pt x="255" y="83"/>
                    <a:pt x="250" y="110"/>
                    <a:pt x="250" y="155"/>
                  </a:cubicBezTo>
                  <a:cubicBezTo>
                    <a:pt x="250" y="199"/>
                    <a:pt x="250" y="227"/>
                    <a:pt x="261" y="271"/>
                  </a:cubicBezTo>
                  <a:cubicBezTo>
                    <a:pt x="272" y="309"/>
                    <a:pt x="288" y="326"/>
                    <a:pt x="288" y="364"/>
                  </a:cubicBezTo>
                  <a:cubicBezTo>
                    <a:pt x="288" y="398"/>
                    <a:pt x="244" y="398"/>
                    <a:pt x="211" y="403"/>
                  </a:cubicBezTo>
                  <a:cubicBezTo>
                    <a:pt x="200" y="409"/>
                    <a:pt x="189" y="414"/>
                    <a:pt x="183" y="414"/>
                  </a:cubicBezTo>
                  <a:cubicBezTo>
                    <a:pt x="150" y="425"/>
                    <a:pt x="128" y="420"/>
                    <a:pt x="111" y="442"/>
                  </a:cubicBezTo>
                  <a:cubicBezTo>
                    <a:pt x="94" y="464"/>
                    <a:pt x="94" y="481"/>
                    <a:pt x="94" y="503"/>
                  </a:cubicBezTo>
                  <a:cubicBezTo>
                    <a:pt x="83" y="542"/>
                    <a:pt x="83" y="569"/>
                    <a:pt x="72" y="614"/>
                  </a:cubicBezTo>
                  <a:cubicBezTo>
                    <a:pt x="72" y="647"/>
                    <a:pt x="78" y="669"/>
                    <a:pt x="61" y="697"/>
                  </a:cubicBezTo>
                  <a:cubicBezTo>
                    <a:pt x="50" y="719"/>
                    <a:pt x="39" y="730"/>
                    <a:pt x="22" y="752"/>
                  </a:cubicBezTo>
                  <a:lnTo>
                    <a:pt x="22" y="752"/>
                  </a:lnTo>
                  <a:cubicBezTo>
                    <a:pt x="39" y="763"/>
                    <a:pt x="50" y="780"/>
                    <a:pt x="56" y="808"/>
                  </a:cubicBezTo>
                  <a:cubicBezTo>
                    <a:pt x="67" y="830"/>
                    <a:pt x="67" y="847"/>
                    <a:pt x="72" y="869"/>
                  </a:cubicBezTo>
                  <a:cubicBezTo>
                    <a:pt x="78" y="891"/>
                    <a:pt x="89" y="902"/>
                    <a:pt x="94" y="924"/>
                  </a:cubicBezTo>
                  <a:cubicBezTo>
                    <a:pt x="111" y="963"/>
                    <a:pt x="111" y="991"/>
                    <a:pt x="111" y="1029"/>
                  </a:cubicBezTo>
                  <a:cubicBezTo>
                    <a:pt x="111" y="1041"/>
                    <a:pt x="117" y="1046"/>
                    <a:pt x="117" y="1057"/>
                  </a:cubicBezTo>
                  <a:cubicBezTo>
                    <a:pt x="117" y="1090"/>
                    <a:pt x="94" y="1101"/>
                    <a:pt x="89" y="1135"/>
                  </a:cubicBezTo>
                  <a:cubicBezTo>
                    <a:pt x="89" y="1162"/>
                    <a:pt x="89" y="1179"/>
                    <a:pt x="83" y="1212"/>
                  </a:cubicBezTo>
                  <a:cubicBezTo>
                    <a:pt x="78" y="1234"/>
                    <a:pt x="50" y="1240"/>
                    <a:pt x="50" y="1262"/>
                  </a:cubicBezTo>
                  <a:cubicBezTo>
                    <a:pt x="50" y="1273"/>
                    <a:pt x="61" y="1279"/>
                    <a:pt x="61" y="1284"/>
                  </a:cubicBezTo>
                  <a:cubicBezTo>
                    <a:pt x="67" y="1312"/>
                    <a:pt x="67" y="1312"/>
                    <a:pt x="67" y="1312"/>
                  </a:cubicBezTo>
                  <a:cubicBezTo>
                    <a:pt x="33" y="1367"/>
                    <a:pt x="39" y="1412"/>
                    <a:pt x="22" y="1473"/>
                  </a:cubicBezTo>
                  <a:cubicBezTo>
                    <a:pt x="17" y="1495"/>
                    <a:pt x="0" y="1506"/>
                    <a:pt x="0" y="1528"/>
                  </a:cubicBezTo>
                  <a:cubicBezTo>
                    <a:pt x="0" y="1561"/>
                    <a:pt x="17" y="1573"/>
                    <a:pt x="28" y="1600"/>
                  </a:cubicBezTo>
                  <a:cubicBezTo>
                    <a:pt x="45" y="1600"/>
                    <a:pt x="50" y="1589"/>
                    <a:pt x="61" y="1589"/>
                  </a:cubicBezTo>
                  <a:cubicBezTo>
                    <a:pt x="78" y="1589"/>
                    <a:pt x="72" y="1622"/>
                    <a:pt x="89" y="1622"/>
                  </a:cubicBezTo>
                  <a:cubicBezTo>
                    <a:pt x="94" y="1622"/>
                    <a:pt x="100" y="1622"/>
                    <a:pt x="106" y="1617"/>
                  </a:cubicBezTo>
                  <a:cubicBezTo>
                    <a:pt x="117" y="1628"/>
                    <a:pt x="117" y="1633"/>
                    <a:pt x="128" y="1645"/>
                  </a:cubicBezTo>
                  <a:cubicBezTo>
                    <a:pt x="144" y="1656"/>
                    <a:pt x="155" y="1650"/>
                    <a:pt x="172" y="1650"/>
                  </a:cubicBezTo>
                  <a:cubicBezTo>
                    <a:pt x="194" y="1650"/>
                    <a:pt x="205" y="1645"/>
                    <a:pt x="216" y="1628"/>
                  </a:cubicBezTo>
                  <a:cubicBezTo>
                    <a:pt x="227" y="1617"/>
                    <a:pt x="233" y="1595"/>
                    <a:pt x="250" y="1595"/>
                  </a:cubicBezTo>
                  <a:cubicBezTo>
                    <a:pt x="272" y="1595"/>
                    <a:pt x="283" y="1606"/>
                    <a:pt x="305" y="1606"/>
                  </a:cubicBezTo>
                  <a:cubicBezTo>
                    <a:pt x="349" y="1606"/>
                    <a:pt x="372" y="1578"/>
                    <a:pt x="410" y="1578"/>
                  </a:cubicBezTo>
                  <a:cubicBezTo>
                    <a:pt x="427" y="1578"/>
                    <a:pt x="432" y="1595"/>
                    <a:pt x="444" y="1606"/>
                  </a:cubicBezTo>
                  <a:cubicBezTo>
                    <a:pt x="471" y="1606"/>
                    <a:pt x="471" y="1606"/>
                    <a:pt x="471" y="1606"/>
                  </a:cubicBezTo>
                  <a:cubicBezTo>
                    <a:pt x="471" y="1595"/>
                    <a:pt x="471" y="1595"/>
                    <a:pt x="471" y="1595"/>
                  </a:cubicBezTo>
                  <a:cubicBezTo>
                    <a:pt x="444" y="1573"/>
                    <a:pt x="444" y="1545"/>
                    <a:pt x="432" y="1512"/>
                  </a:cubicBezTo>
                  <a:cubicBezTo>
                    <a:pt x="410" y="1467"/>
                    <a:pt x="394" y="1440"/>
                    <a:pt x="394" y="1395"/>
                  </a:cubicBezTo>
                  <a:cubicBezTo>
                    <a:pt x="394" y="1379"/>
                    <a:pt x="399" y="1367"/>
                    <a:pt x="399" y="1351"/>
                  </a:cubicBezTo>
                  <a:cubicBezTo>
                    <a:pt x="399" y="1307"/>
                    <a:pt x="399" y="1307"/>
                    <a:pt x="399" y="1307"/>
                  </a:cubicBezTo>
                  <a:cubicBezTo>
                    <a:pt x="399" y="1284"/>
                    <a:pt x="432" y="1290"/>
                    <a:pt x="444" y="1273"/>
                  </a:cubicBezTo>
                  <a:cubicBezTo>
                    <a:pt x="449" y="1257"/>
                    <a:pt x="438" y="1246"/>
                    <a:pt x="444" y="1234"/>
                  </a:cubicBezTo>
                  <a:cubicBezTo>
                    <a:pt x="449" y="1223"/>
                    <a:pt x="460" y="1218"/>
                    <a:pt x="460" y="1207"/>
                  </a:cubicBezTo>
                  <a:cubicBezTo>
                    <a:pt x="460" y="1190"/>
                    <a:pt x="449" y="1185"/>
                    <a:pt x="438" y="1168"/>
                  </a:cubicBezTo>
                  <a:cubicBezTo>
                    <a:pt x="432" y="1146"/>
                    <a:pt x="432" y="1135"/>
                    <a:pt x="432" y="1113"/>
                  </a:cubicBezTo>
                  <a:cubicBezTo>
                    <a:pt x="432" y="1101"/>
                    <a:pt x="427" y="1096"/>
                    <a:pt x="427" y="1085"/>
                  </a:cubicBezTo>
                  <a:cubicBezTo>
                    <a:pt x="427" y="1068"/>
                    <a:pt x="432" y="1063"/>
                    <a:pt x="432" y="1046"/>
                  </a:cubicBezTo>
                  <a:cubicBezTo>
                    <a:pt x="432" y="1018"/>
                    <a:pt x="421" y="1002"/>
                    <a:pt x="421" y="974"/>
                  </a:cubicBezTo>
                  <a:cubicBezTo>
                    <a:pt x="421" y="930"/>
                    <a:pt x="421" y="930"/>
                    <a:pt x="421" y="930"/>
                  </a:cubicBezTo>
                  <a:cubicBezTo>
                    <a:pt x="421" y="908"/>
                    <a:pt x="421" y="891"/>
                    <a:pt x="432" y="874"/>
                  </a:cubicBezTo>
                  <a:cubicBezTo>
                    <a:pt x="455" y="852"/>
                    <a:pt x="471" y="841"/>
                    <a:pt x="471" y="813"/>
                  </a:cubicBezTo>
                  <a:cubicBezTo>
                    <a:pt x="471" y="791"/>
                    <a:pt x="460" y="786"/>
                    <a:pt x="460" y="763"/>
                  </a:cubicBezTo>
                  <a:cubicBezTo>
                    <a:pt x="455" y="747"/>
                    <a:pt x="460" y="736"/>
                    <a:pt x="460" y="719"/>
                  </a:cubicBezTo>
                  <a:cubicBezTo>
                    <a:pt x="460" y="664"/>
                    <a:pt x="460" y="664"/>
                    <a:pt x="460" y="664"/>
                  </a:cubicBezTo>
                  <a:cubicBezTo>
                    <a:pt x="460" y="641"/>
                    <a:pt x="449" y="630"/>
                    <a:pt x="444" y="614"/>
                  </a:cubicBezTo>
                  <a:cubicBezTo>
                    <a:pt x="444" y="608"/>
                    <a:pt x="444" y="597"/>
                    <a:pt x="438" y="592"/>
                  </a:cubicBezTo>
                  <a:cubicBezTo>
                    <a:pt x="432" y="581"/>
                    <a:pt x="416" y="581"/>
                    <a:pt x="405" y="569"/>
                  </a:cubicBezTo>
                  <a:cubicBezTo>
                    <a:pt x="399" y="558"/>
                    <a:pt x="405" y="547"/>
                    <a:pt x="399" y="536"/>
                  </a:cubicBezTo>
                  <a:cubicBezTo>
                    <a:pt x="394" y="514"/>
                    <a:pt x="377" y="503"/>
                    <a:pt x="377" y="475"/>
                  </a:cubicBezTo>
                  <a:cubicBezTo>
                    <a:pt x="377" y="464"/>
                    <a:pt x="394" y="464"/>
                    <a:pt x="399" y="459"/>
                  </a:cubicBezTo>
                  <a:cubicBezTo>
                    <a:pt x="421" y="448"/>
                    <a:pt x="438" y="442"/>
                    <a:pt x="460" y="431"/>
                  </a:cubicBezTo>
                  <a:cubicBezTo>
                    <a:pt x="477" y="420"/>
                    <a:pt x="488" y="409"/>
                    <a:pt x="505" y="398"/>
                  </a:cubicBezTo>
                  <a:cubicBezTo>
                    <a:pt x="521" y="376"/>
                    <a:pt x="527" y="359"/>
                    <a:pt x="549" y="353"/>
                  </a:cubicBezTo>
                  <a:cubicBezTo>
                    <a:pt x="577" y="342"/>
                    <a:pt x="593" y="342"/>
                    <a:pt x="621" y="342"/>
                  </a:cubicBezTo>
                  <a:cubicBezTo>
                    <a:pt x="649" y="342"/>
                    <a:pt x="654" y="353"/>
                    <a:pt x="682" y="359"/>
                  </a:cubicBezTo>
                  <a:cubicBezTo>
                    <a:pt x="704" y="364"/>
                    <a:pt x="737" y="364"/>
                    <a:pt x="737" y="392"/>
                  </a:cubicBezTo>
                  <a:cubicBezTo>
                    <a:pt x="737" y="403"/>
                    <a:pt x="721" y="409"/>
                    <a:pt x="721" y="420"/>
                  </a:cubicBezTo>
                  <a:cubicBezTo>
                    <a:pt x="721" y="431"/>
                    <a:pt x="732" y="431"/>
                    <a:pt x="737" y="436"/>
                  </a:cubicBezTo>
                  <a:cubicBezTo>
                    <a:pt x="737" y="442"/>
                    <a:pt x="737" y="442"/>
                    <a:pt x="737" y="448"/>
                  </a:cubicBezTo>
                  <a:close/>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60" name="Freeform 104">
              <a:extLst/>
            </p:cNvPr>
            <p:cNvSpPr>
              <a:spLocks noChangeArrowheads="1"/>
            </p:cNvSpPr>
            <p:nvPr/>
          </p:nvSpPr>
          <p:spPr bwMode="auto">
            <a:xfrm>
              <a:off x="20359949" y="3622676"/>
              <a:ext cx="192075" cy="436563"/>
            </a:xfrm>
            <a:custGeom>
              <a:avLst/>
              <a:gdLst>
                <a:gd name="T0" fmla="*/ 266 w 533"/>
                <a:gd name="T1" fmla="*/ 1201 h 1213"/>
                <a:gd name="T2" fmla="*/ 266 w 533"/>
                <a:gd name="T3" fmla="*/ 1201 h 1213"/>
                <a:gd name="T4" fmla="*/ 305 w 533"/>
                <a:gd name="T5" fmla="*/ 1146 h 1213"/>
                <a:gd name="T6" fmla="*/ 316 w 533"/>
                <a:gd name="T7" fmla="*/ 1063 h 1213"/>
                <a:gd name="T8" fmla="*/ 338 w 533"/>
                <a:gd name="T9" fmla="*/ 952 h 1213"/>
                <a:gd name="T10" fmla="*/ 355 w 533"/>
                <a:gd name="T11" fmla="*/ 891 h 1213"/>
                <a:gd name="T12" fmla="*/ 427 w 533"/>
                <a:gd name="T13" fmla="*/ 863 h 1213"/>
                <a:gd name="T14" fmla="*/ 455 w 533"/>
                <a:gd name="T15" fmla="*/ 852 h 1213"/>
                <a:gd name="T16" fmla="*/ 532 w 533"/>
                <a:gd name="T17" fmla="*/ 813 h 1213"/>
                <a:gd name="T18" fmla="*/ 505 w 533"/>
                <a:gd name="T19" fmla="*/ 720 h 1213"/>
                <a:gd name="T20" fmla="*/ 494 w 533"/>
                <a:gd name="T21" fmla="*/ 604 h 1213"/>
                <a:gd name="T22" fmla="*/ 510 w 533"/>
                <a:gd name="T23" fmla="*/ 493 h 1213"/>
                <a:gd name="T24" fmla="*/ 510 w 533"/>
                <a:gd name="T25" fmla="*/ 493 h 1213"/>
                <a:gd name="T26" fmla="*/ 471 w 533"/>
                <a:gd name="T27" fmla="*/ 415 h 1213"/>
                <a:gd name="T28" fmla="*/ 405 w 533"/>
                <a:gd name="T29" fmla="*/ 316 h 1213"/>
                <a:gd name="T30" fmla="*/ 366 w 533"/>
                <a:gd name="T31" fmla="*/ 255 h 1213"/>
                <a:gd name="T32" fmla="*/ 344 w 533"/>
                <a:gd name="T33" fmla="*/ 227 h 1213"/>
                <a:gd name="T34" fmla="*/ 361 w 533"/>
                <a:gd name="T35" fmla="*/ 172 h 1213"/>
                <a:gd name="T36" fmla="*/ 372 w 533"/>
                <a:gd name="T37" fmla="*/ 100 h 1213"/>
                <a:gd name="T38" fmla="*/ 361 w 533"/>
                <a:gd name="T39" fmla="*/ 0 h 1213"/>
                <a:gd name="T40" fmla="*/ 361 w 533"/>
                <a:gd name="T41" fmla="*/ 0 h 1213"/>
                <a:gd name="T42" fmla="*/ 289 w 533"/>
                <a:gd name="T43" fmla="*/ 100 h 1213"/>
                <a:gd name="T44" fmla="*/ 266 w 533"/>
                <a:gd name="T45" fmla="*/ 161 h 1213"/>
                <a:gd name="T46" fmla="*/ 228 w 533"/>
                <a:gd name="T47" fmla="*/ 210 h 1213"/>
                <a:gd name="T48" fmla="*/ 239 w 533"/>
                <a:gd name="T49" fmla="*/ 238 h 1213"/>
                <a:gd name="T50" fmla="*/ 217 w 533"/>
                <a:gd name="T51" fmla="*/ 294 h 1213"/>
                <a:gd name="T52" fmla="*/ 222 w 533"/>
                <a:gd name="T53" fmla="*/ 305 h 1213"/>
                <a:gd name="T54" fmla="*/ 239 w 533"/>
                <a:gd name="T55" fmla="*/ 360 h 1213"/>
                <a:gd name="T56" fmla="*/ 228 w 533"/>
                <a:gd name="T57" fmla="*/ 404 h 1213"/>
                <a:gd name="T58" fmla="*/ 250 w 533"/>
                <a:gd name="T59" fmla="*/ 454 h 1213"/>
                <a:gd name="T60" fmla="*/ 250 w 533"/>
                <a:gd name="T61" fmla="*/ 504 h 1213"/>
                <a:gd name="T62" fmla="*/ 217 w 533"/>
                <a:gd name="T63" fmla="*/ 504 h 1213"/>
                <a:gd name="T64" fmla="*/ 194 w 533"/>
                <a:gd name="T65" fmla="*/ 526 h 1213"/>
                <a:gd name="T66" fmla="*/ 172 w 533"/>
                <a:gd name="T67" fmla="*/ 571 h 1213"/>
                <a:gd name="T68" fmla="*/ 144 w 533"/>
                <a:gd name="T69" fmla="*/ 648 h 1213"/>
                <a:gd name="T70" fmla="*/ 156 w 533"/>
                <a:gd name="T71" fmla="*/ 698 h 1213"/>
                <a:gd name="T72" fmla="*/ 156 w 533"/>
                <a:gd name="T73" fmla="*/ 731 h 1213"/>
                <a:gd name="T74" fmla="*/ 50 w 533"/>
                <a:gd name="T75" fmla="*/ 797 h 1213"/>
                <a:gd name="T76" fmla="*/ 23 w 533"/>
                <a:gd name="T77" fmla="*/ 797 h 1213"/>
                <a:gd name="T78" fmla="*/ 6 w 533"/>
                <a:gd name="T79" fmla="*/ 797 h 1213"/>
                <a:gd name="T80" fmla="*/ 6 w 533"/>
                <a:gd name="T81" fmla="*/ 825 h 1213"/>
                <a:gd name="T82" fmla="*/ 0 w 533"/>
                <a:gd name="T83" fmla="*/ 874 h 1213"/>
                <a:gd name="T84" fmla="*/ 0 w 533"/>
                <a:gd name="T85" fmla="*/ 885 h 1213"/>
                <a:gd name="T86" fmla="*/ 23 w 533"/>
                <a:gd name="T87" fmla="*/ 880 h 1213"/>
                <a:gd name="T88" fmla="*/ 45 w 533"/>
                <a:gd name="T89" fmla="*/ 880 h 1213"/>
                <a:gd name="T90" fmla="*/ 45 w 533"/>
                <a:gd name="T91" fmla="*/ 930 h 1213"/>
                <a:gd name="T92" fmla="*/ 39 w 533"/>
                <a:gd name="T93" fmla="*/ 952 h 1213"/>
                <a:gd name="T94" fmla="*/ 34 w 533"/>
                <a:gd name="T95" fmla="*/ 974 h 1213"/>
                <a:gd name="T96" fmla="*/ 6 w 533"/>
                <a:gd name="T97" fmla="*/ 985 h 1213"/>
                <a:gd name="T98" fmla="*/ 0 w 533"/>
                <a:gd name="T99" fmla="*/ 1013 h 1213"/>
                <a:gd name="T100" fmla="*/ 6 w 533"/>
                <a:gd name="T101" fmla="*/ 1041 h 1213"/>
                <a:gd name="T102" fmla="*/ 23 w 533"/>
                <a:gd name="T103" fmla="*/ 1118 h 1213"/>
                <a:gd name="T104" fmla="*/ 50 w 533"/>
                <a:gd name="T105" fmla="*/ 1151 h 1213"/>
                <a:gd name="T106" fmla="*/ 78 w 533"/>
                <a:gd name="T107" fmla="*/ 1196 h 1213"/>
                <a:gd name="T108" fmla="*/ 100 w 533"/>
                <a:gd name="T109" fmla="*/ 1190 h 1213"/>
                <a:gd name="T110" fmla="*/ 117 w 533"/>
                <a:gd name="T111" fmla="*/ 1212 h 1213"/>
                <a:gd name="T112" fmla="*/ 205 w 533"/>
                <a:gd name="T113" fmla="*/ 1179 h 1213"/>
                <a:gd name="T114" fmla="*/ 266 w 533"/>
                <a:gd name="T115" fmla="*/ 1201 h 1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533" h="1213">
                  <a:moveTo>
                    <a:pt x="266" y="1201"/>
                  </a:moveTo>
                  <a:lnTo>
                    <a:pt x="266" y="1201"/>
                  </a:lnTo>
                  <a:cubicBezTo>
                    <a:pt x="283" y="1179"/>
                    <a:pt x="294" y="1168"/>
                    <a:pt x="305" y="1146"/>
                  </a:cubicBezTo>
                  <a:cubicBezTo>
                    <a:pt x="322" y="1118"/>
                    <a:pt x="316" y="1096"/>
                    <a:pt x="316" y="1063"/>
                  </a:cubicBezTo>
                  <a:cubicBezTo>
                    <a:pt x="327" y="1018"/>
                    <a:pt x="327" y="991"/>
                    <a:pt x="338" y="952"/>
                  </a:cubicBezTo>
                  <a:cubicBezTo>
                    <a:pt x="338" y="930"/>
                    <a:pt x="338" y="913"/>
                    <a:pt x="355" y="891"/>
                  </a:cubicBezTo>
                  <a:cubicBezTo>
                    <a:pt x="372" y="869"/>
                    <a:pt x="394" y="874"/>
                    <a:pt x="427" y="863"/>
                  </a:cubicBezTo>
                  <a:cubicBezTo>
                    <a:pt x="433" y="863"/>
                    <a:pt x="444" y="858"/>
                    <a:pt x="455" y="852"/>
                  </a:cubicBezTo>
                  <a:cubicBezTo>
                    <a:pt x="488" y="847"/>
                    <a:pt x="532" y="847"/>
                    <a:pt x="532" y="813"/>
                  </a:cubicBezTo>
                  <a:cubicBezTo>
                    <a:pt x="532" y="775"/>
                    <a:pt x="516" y="758"/>
                    <a:pt x="505" y="720"/>
                  </a:cubicBezTo>
                  <a:cubicBezTo>
                    <a:pt x="494" y="676"/>
                    <a:pt x="494" y="648"/>
                    <a:pt x="494" y="604"/>
                  </a:cubicBezTo>
                  <a:cubicBezTo>
                    <a:pt x="494" y="559"/>
                    <a:pt x="499" y="532"/>
                    <a:pt x="510" y="493"/>
                  </a:cubicBezTo>
                  <a:lnTo>
                    <a:pt x="510" y="493"/>
                  </a:lnTo>
                  <a:cubicBezTo>
                    <a:pt x="494" y="465"/>
                    <a:pt x="488" y="443"/>
                    <a:pt x="471" y="415"/>
                  </a:cubicBezTo>
                  <a:cubicBezTo>
                    <a:pt x="449" y="377"/>
                    <a:pt x="433" y="354"/>
                    <a:pt x="405" y="316"/>
                  </a:cubicBezTo>
                  <a:cubicBezTo>
                    <a:pt x="394" y="294"/>
                    <a:pt x="383" y="282"/>
                    <a:pt x="366" y="255"/>
                  </a:cubicBezTo>
                  <a:cubicBezTo>
                    <a:pt x="361" y="244"/>
                    <a:pt x="344" y="238"/>
                    <a:pt x="344" y="227"/>
                  </a:cubicBezTo>
                  <a:cubicBezTo>
                    <a:pt x="344" y="205"/>
                    <a:pt x="355" y="194"/>
                    <a:pt x="361" y="172"/>
                  </a:cubicBezTo>
                  <a:cubicBezTo>
                    <a:pt x="372" y="144"/>
                    <a:pt x="372" y="127"/>
                    <a:pt x="372" y="100"/>
                  </a:cubicBezTo>
                  <a:cubicBezTo>
                    <a:pt x="372" y="61"/>
                    <a:pt x="372" y="39"/>
                    <a:pt x="361" y="0"/>
                  </a:cubicBezTo>
                  <a:lnTo>
                    <a:pt x="361" y="0"/>
                  </a:lnTo>
                  <a:cubicBezTo>
                    <a:pt x="333" y="33"/>
                    <a:pt x="305" y="55"/>
                    <a:pt x="289" y="100"/>
                  </a:cubicBezTo>
                  <a:cubicBezTo>
                    <a:pt x="283" y="122"/>
                    <a:pt x="277" y="138"/>
                    <a:pt x="266" y="161"/>
                  </a:cubicBezTo>
                  <a:cubicBezTo>
                    <a:pt x="250" y="177"/>
                    <a:pt x="228" y="188"/>
                    <a:pt x="228" y="210"/>
                  </a:cubicBezTo>
                  <a:cubicBezTo>
                    <a:pt x="228" y="221"/>
                    <a:pt x="239" y="227"/>
                    <a:pt x="239" y="238"/>
                  </a:cubicBezTo>
                  <a:cubicBezTo>
                    <a:pt x="239" y="260"/>
                    <a:pt x="217" y="271"/>
                    <a:pt x="217" y="294"/>
                  </a:cubicBezTo>
                  <a:cubicBezTo>
                    <a:pt x="217" y="294"/>
                    <a:pt x="222" y="299"/>
                    <a:pt x="222" y="305"/>
                  </a:cubicBezTo>
                  <a:cubicBezTo>
                    <a:pt x="228" y="327"/>
                    <a:pt x="239" y="338"/>
                    <a:pt x="239" y="360"/>
                  </a:cubicBezTo>
                  <a:cubicBezTo>
                    <a:pt x="239" y="377"/>
                    <a:pt x="228" y="388"/>
                    <a:pt x="228" y="404"/>
                  </a:cubicBezTo>
                  <a:cubicBezTo>
                    <a:pt x="228" y="421"/>
                    <a:pt x="250" y="432"/>
                    <a:pt x="250" y="454"/>
                  </a:cubicBezTo>
                  <a:cubicBezTo>
                    <a:pt x="250" y="504"/>
                    <a:pt x="250" y="504"/>
                    <a:pt x="250" y="504"/>
                  </a:cubicBezTo>
                  <a:cubicBezTo>
                    <a:pt x="239" y="504"/>
                    <a:pt x="228" y="504"/>
                    <a:pt x="217" y="504"/>
                  </a:cubicBezTo>
                  <a:cubicBezTo>
                    <a:pt x="205" y="504"/>
                    <a:pt x="200" y="515"/>
                    <a:pt x="194" y="526"/>
                  </a:cubicBezTo>
                  <a:cubicBezTo>
                    <a:pt x="183" y="543"/>
                    <a:pt x="178" y="548"/>
                    <a:pt x="172" y="571"/>
                  </a:cubicBezTo>
                  <a:cubicBezTo>
                    <a:pt x="161" y="598"/>
                    <a:pt x="144" y="615"/>
                    <a:pt x="144" y="648"/>
                  </a:cubicBezTo>
                  <a:cubicBezTo>
                    <a:pt x="144" y="665"/>
                    <a:pt x="156" y="676"/>
                    <a:pt x="156" y="698"/>
                  </a:cubicBezTo>
                  <a:cubicBezTo>
                    <a:pt x="156" y="731"/>
                    <a:pt x="156" y="731"/>
                    <a:pt x="156" y="731"/>
                  </a:cubicBezTo>
                  <a:cubicBezTo>
                    <a:pt x="106" y="741"/>
                    <a:pt x="100" y="797"/>
                    <a:pt x="50" y="797"/>
                  </a:cubicBezTo>
                  <a:cubicBezTo>
                    <a:pt x="39" y="797"/>
                    <a:pt x="34" y="797"/>
                    <a:pt x="23" y="797"/>
                  </a:cubicBezTo>
                  <a:cubicBezTo>
                    <a:pt x="6" y="797"/>
                    <a:pt x="6" y="797"/>
                    <a:pt x="6" y="797"/>
                  </a:cubicBezTo>
                  <a:cubicBezTo>
                    <a:pt x="6" y="825"/>
                    <a:pt x="6" y="825"/>
                    <a:pt x="6" y="825"/>
                  </a:cubicBezTo>
                  <a:cubicBezTo>
                    <a:pt x="6" y="847"/>
                    <a:pt x="0" y="858"/>
                    <a:pt x="0" y="874"/>
                  </a:cubicBezTo>
                  <a:cubicBezTo>
                    <a:pt x="0" y="880"/>
                    <a:pt x="0" y="880"/>
                    <a:pt x="0" y="885"/>
                  </a:cubicBezTo>
                  <a:cubicBezTo>
                    <a:pt x="11" y="885"/>
                    <a:pt x="17" y="880"/>
                    <a:pt x="23" y="880"/>
                  </a:cubicBezTo>
                  <a:cubicBezTo>
                    <a:pt x="34" y="880"/>
                    <a:pt x="34" y="880"/>
                    <a:pt x="45" y="880"/>
                  </a:cubicBezTo>
                  <a:cubicBezTo>
                    <a:pt x="45" y="930"/>
                    <a:pt x="45" y="930"/>
                    <a:pt x="45" y="930"/>
                  </a:cubicBezTo>
                  <a:cubicBezTo>
                    <a:pt x="45" y="935"/>
                    <a:pt x="39" y="941"/>
                    <a:pt x="39" y="952"/>
                  </a:cubicBezTo>
                  <a:cubicBezTo>
                    <a:pt x="34" y="958"/>
                    <a:pt x="39" y="969"/>
                    <a:pt x="34" y="974"/>
                  </a:cubicBezTo>
                  <a:cubicBezTo>
                    <a:pt x="23" y="980"/>
                    <a:pt x="11" y="980"/>
                    <a:pt x="6" y="985"/>
                  </a:cubicBezTo>
                  <a:cubicBezTo>
                    <a:pt x="0" y="996"/>
                    <a:pt x="0" y="1002"/>
                    <a:pt x="0" y="1013"/>
                  </a:cubicBezTo>
                  <a:cubicBezTo>
                    <a:pt x="0" y="1024"/>
                    <a:pt x="6" y="1030"/>
                    <a:pt x="6" y="1041"/>
                  </a:cubicBezTo>
                  <a:cubicBezTo>
                    <a:pt x="17" y="1068"/>
                    <a:pt x="17" y="1085"/>
                    <a:pt x="23" y="1118"/>
                  </a:cubicBezTo>
                  <a:cubicBezTo>
                    <a:pt x="23" y="1135"/>
                    <a:pt x="45" y="1135"/>
                    <a:pt x="50" y="1151"/>
                  </a:cubicBezTo>
                  <a:cubicBezTo>
                    <a:pt x="56" y="1174"/>
                    <a:pt x="61" y="1196"/>
                    <a:pt x="78" y="1196"/>
                  </a:cubicBezTo>
                  <a:cubicBezTo>
                    <a:pt x="89" y="1196"/>
                    <a:pt x="95" y="1190"/>
                    <a:pt x="100" y="1190"/>
                  </a:cubicBezTo>
                  <a:cubicBezTo>
                    <a:pt x="106" y="1201"/>
                    <a:pt x="111" y="1212"/>
                    <a:pt x="117" y="1212"/>
                  </a:cubicBezTo>
                  <a:cubicBezTo>
                    <a:pt x="156" y="1212"/>
                    <a:pt x="172" y="1179"/>
                    <a:pt x="205" y="1179"/>
                  </a:cubicBezTo>
                  <a:cubicBezTo>
                    <a:pt x="228" y="1179"/>
                    <a:pt x="250" y="1190"/>
                    <a:pt x="266" y="1201"/>
                  </a:cubicBezTo>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61" name="Freeform 105">
              <a:extLst/>
            </p:cNvPr>
            <p:cNvSpPr>
              <a:spLocks noChangeArrowheads="1"/>
            </p:cNvSpPr>
            <p:nvPr/>
          </p:nvSpPr>
          <p:spPr bwMode="auto">
            <a:xfrm>
              <a:off x="20483766" y="3297238"/>
              <a:ext cx="607973" cy="684212"/>
            </a:xfrm>
            <a:custGeom>
              <a:avLst/>
              <a:gdLst>
                <a:gd name="T0" fmla="*/ 1552 w 1691"/>
                <a:gd name="T1" fmla="*/ 1075 h 1900"/>
                <a:gd name="T2" fmla="*/ 1408 w 1691"/>
                <a:gd name="T3" fmla="*/ 1080 h 1900"/>
                <a:gd name="T4" fmla="*/ 1402 w 1691"/>
                <a:gd name="T5" fmla="*/ 1163 h 1900"/>
                <a:gd name="T6" fmla="*/ 1452 w 1691"/>
                <a:gd name="T7" fmla="*/ 1197 h 1900"/>
                <a:gd name="T8" fmla="*/ 1541 w 1691"/>
                <a:gd name="T9" fmla="*/ 1202 h 1900"/>
                <a:gd name="T10" fmla="*/ 1585 w 1691"/>
                <a:gd name="T11" fmla="*/ 1252 h 1900"/>
                <a:gd name="T12" fmla="*/ 1685 w 1691"/>
                <a:gd name="T13" fmla="*/ 1097 h 1900"/>
                <a:gd name="T14" fmla="*/ 1563 w 1691"/>
                <a:gd name="T15" fmla="*/ 1141 h 1900"/>
                <a:gd name="T16" fmla="*/ 1164 w 1691"/>
                <a:gd name="T17" fmla="*/ 1888 h 1900"/>
                <a:gd name="T18" fmla="*/ 898 w 1691"/>
                <a:gd name="T19" fmla="*/ 1838 h 1900"/>
                <a:gd name="T20" fmla="*/ 959 w 1691"/>
                <a:gd name="T21" fmla="*/ 1705 h 1900"/>
                <a:gd name="T22" fmla="*/ 792 w 1691"/>
                <a:gd name="T23" fmla="*/ 1557 h 1900"/>
                <a:gd name="T24" fmla="*/ 432 w 1691"/>
                <a:gd name="T25" fmla="*/ 1402 h 1900"/>
                <a:gd name="T26" fmla="*/ 177 w 1691"/>
                <a:gd name="T27" fmla="*/ 1402 h 1900"/>
                <a:gd name="T28" fmla="*/ 127 w 1691"/>
                <a:gd name="T29" fmla="*/ 1318 h 1900"/>
                <a:gd name="T30" fmla="*/ 0 w 1691"/>
                <a:gd name="T31" fmla="*/ 1130 h 1900"/>
                <a:gd name="T32" fmla="*/ 17 w 1691"/>
                <a:gd name="T33" fmla="*/ 903 h 1900"/>
                <a:gd name="T34" fmla="*/ 66 w 1691"/>
                <a:gd name="T35" fmla="*/ 759 h 1900"/>
                <a:gd name="T36" fmla="*/ 33 w 1691"/>
                <a:gd name="T37" fmla="*/ 604 h 1900"/>
                <a:gd name="T38" fmla="*/ 100 w 1691"/>
                <a:gd name="T39" fmla="*/ 598 h 1900"/>
                <a:gd name="T40" fmla="*/ 116 w 1691"/>
                <a:gd name="T41" fmla="*/ 581 h 1900"/>
                <a:gd name="T42" fmla="*/ 122 w 1691"/>
                <a:gd name="T43" fmla="*/ 437 h 1900"/>
                <a:gd name="T44" fmla="*/ 194 w 1691"/>
                <a:gd name="T45" fmla="*/ 332 h 1900"/>
                <a:gd name="T46" fmla="*/ 260 w 1691"/>
                <a:gd name="T47" fmla="*/ 232 h 1900"/>
                <a:gd name="T48" fmla="*/ 332 w 1691"/>
                <a:gd name="T49" fmla="*/ 216 h 1900"/>
                <a:gd name="T50" fmla="*/ 410 w 1691"/>
                <a:gd name="T51" fmla="*/ 238 h 1900"/>
                <a:gd name="T52" fmla="*/ 499 w 1691"/>
                <a:gd name="T53" fmla="*/ 138 h 1900"/>
                <a:gd name="T54" fmla="*/ 526 w 1691"/>
                <a:gd name="T55" fmla="*/ 11 h 1900"/>
                <a:gd name="T56" fmla="*/ 671 w 1691"/>
                <a:gd name="T57" fmla="*/ 27 h 1900"/>
                <a:gd name="T58" fmla="*/ 804 w 1691"/>
                <a:gd name="T59" fmla="*/ 27 h 1900"/>
                <a:gd name="T60" fmla="*/ 864 w 1691"/>
                <a:gd name="T61" fmla="*/ 121 h 1900"/>
                <a:gd name="T62" fmla="*/ 1031 w 1691"/>
                <a:gd name="T63" fmla="*/ 144 h 1900"/>
                <a:gd name="T64" fmla="*/ 1103 w 1691"/>
                <a:gd name="T65" fmla="*/ 127 h 1900"/>
                <a:gd name="T66" fmla="*/ 937 w 1691"/>
                <a:gd name="T67" fmla="*/ 188 h 1900"/>
                <a:gd name="T68" fmla="*/ 665 w 1691"/>
                <a:gd name="T69" fmla="*/ 244 h 1900"/>
                <a:gd name="T70" fmla="*/ 731 w 1691"/>
                <a:gd name="T71" fmla="*/ 371 h 1900"/>
                <a:gd name="T72" fmla="*/ 632 w 1691"/>
                <a:gd name="T73" fmla="*/ 399 h 1900"/>
                <a:gd name="T74" fmla="*/ 549 w 1691"/>
                <a:gd name="T75" fmla="*/ 382 h 1900"/>
                <a:gd name="T76" fmla="*/ 299 w 1691"/>
                <a:gd name="T77" fmla="*/ 410 h 1900"/>
                <a:gd name="T78" fmla="*/ 183 w 1691"/>
                <a:gd name="T79" fmla="*/ 709 h 1900"/>
                <a:gd name="T80" fmla="*/ 260 w 1691"/>
                <a:gd name="T81" fmla="*/ 919 h 1900"/>
                <a:gd name="T82" fmla="*/ 377 w 1691"/>
                <a:gd name="T83" fmla="*/ 986 h 1900"/>
                <a:gd name="T84" fmla="*/ 460 w 1691"/>
                <a:gd name="T85" fmla="*/ 1124 h 1900"/>
                <a:gd name="T86" fmla="*/ 571 w 1691"/>
                <a:gd name="T87" fmla="*/ 1174 h 1900"/>
                <a:gd name="T88" fmla="*/ 687 w 1691"/>
                <a:gd name="T89" fmla="*/ 1097 h 1900"/>
                <a:gd name="T90" fmla="*/ 964 w 1691"/>
                <a:gd name="T91" fmla="*/ 969 h 1900"/>
                <a:gd name="T92" fmla="*/ 1075 w 1691"/>
                <a:gd name="T93" fmla="*/ 964 h 1900"/>
                <a:gd name="T94" fmla="*/ 1258 w 1691"/>
                <a:gd name="T95" fmla="*/ 886 h 1900"/>
                <a:gd name="T96" fmla="*/ 1419 w 1691"/>
                <a:gd name="T97" fmla="*/ 875 h 1900"/>
                <a:gd name="T98" fmla="*/ 1590 w 1691"/>
                <a:gd name="T99" fmla="*/ 820 h 1900"/>
                <a:gd name="T100" fmla="*/ 1635 w 1691"/>
                <a:gd name="T101" fmla="*/ 953 h 1900"/>
                <a:gd name="T102" fmla="*/ 1552 w 1691"/>
                <a:gd name="T103" fmla="*/ 991 h 1900"/>
                <a:gd name="T104" fmla="*/ 1463 w 1691"/>
                <a:gd name="T105" fmla="*/ 953 h 1900"/>
                <a:gd name="T106" fmla="*/ 1197 w 1691"/>
                <a:gd name="T107" fmla="*/ 1219 h 1900"/>
                <a:gd name="T108" fmla="*/ 1025 w 1691"/>
                <a:gd name="T109" fmla="*/ 1318 h 1900"/>
                <a:gd name="T110" fmla="*/ 876 w 1691"/>
                <a:gd name="T111" fmla="*/ 1468 h 1900"/>
                <a:gd name="T112" fmla="*/ 986 w 1691"/>
                <a:gd name="T113" fmla="*/ 1601 h 1900"/>
                <a:gd name="T114" fmla="*/ 1042 w 1691"/>
                <a:gd name="T115" fmla="*/ 1728 h 1900"/>
                <a:gd name="T116" fmla="*/ 1142 w 1691"/>
                <a:gd name="T117" fmla="*/ 1794 h 1900"/>
                <a:gd name="T118" fmla="*/ 1147 w 1691"/>
                <a:gd name="T119" fmla="*/ 1844 h 19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691" h="1900">
                  <a:moveTo>
                    <a:pt x="1563" y="1141"/>
                  </a:moveTo>
                  <a:lnTo>
                    <a:pt x="1563" y="1141"/>
                  </a:lnTo>
                  <a:cubicBezTo>
                    <a:pt x="1552" y="1113"/>
                    <a:pt x="1552" y="1102"/>
                    <a:pt x="1552" y="1075"/>
                  </a:cubicBezTo>
                  <a:cubicBezTo>
                    <a:pt x="1541" y="1069"/>
                    <a:pt x="1541" y="1069"/>
                    <a:pt x="1529" y="1069"/>
                  </a:cubicBezTo>
                  <a:cubicBezTo>
                    <a:pt x="1507" y="1069"/>
                    <a:pt x="1491" y="1080"/>
                    <a:pt x="1469" y="1080"/>
                  </a:cubicBezTo>
                  <a:cubicBezTo>
                    <a:pt x="1408" y="1080"/>
                    <a:pt x="1408" y="1080"/>
                    <a:pt x="1408" y="1080"/>
                  </a:cubicBezTo>
                  <a:cubicBezTo>
                    <a:pt x="1391" y="1102"/>
                    <a:pt x="1391" y="1124"/>
                    <a:pt x="1380" y="1152"/>
                  </a:cubicBezTo>
                  <a:cubicBezTo>
                    <a:pt x="1380" y="1163"/>
                    <a:pt x="1380" y="1163"/>
                    <a:pt x="1380" y="1163"/>
                  </a:cubicBezTo>
                  <a:cubicBezTo>
                    <a:pt x="1391" y="1163"/>
                    <a:pt x="1396" y="1163"/>
                    <a:pt x="1402" y="1163"/>
                  </a:cubicBezTo>
                  <a:cubicBezTo>
                    <a:pt x="1402" y="1185"/>
                    <a:pt x="1402" y="1202"/>
                    <a:pt x="1402" y="1224"/>
                  </a:cubicBezTo>
                  <a:cubicBezTo>
                    <a:pt x="1408" y="1224"/>
                    <a:pt x="1413" y="1230"/>
                    <a:pt x="1413" y="1230"/>
                  </a:cubicBezTo>
                  <a:cubicBezTo>
                    <a:pt x="1435" y="1230"/>
                    <a:pt x="1441" y="1208"/>
                    <a:pt x="1452" y="1197"/>
                  </a:cubicBezTo>
                  <a:cubicBezTo>
                    <a:pt x="1480" y="1169"/>
                    <a:pt x="1496" y="1152"/>
                    <a:pt x="1535" y="1141"/>
                  </a:cubicBezTo>
                  <a:cubicBezTo>
                    <a:pt x="1535" y="1147"/>
                    <a:pt x="1541" y="1147"/>
                    <a:pt x="1541" y="1158"/>
                  </a:cubicBezTo>
                  <a:cubicBezTo>
                    <a:pt x="1541" y="1202"/>
                    <a:pt x="1541" y="1202"/>
                    <a:pt x="1541" y="1202"/>
                  </a:cubicBezTo>
                  <a:cubicBezTo>
                    <a:pt x="1541" y="1213"/>
                    <a:pt x="1557" y="1213"/>
                    <a:pt x="1563" y="1224"/>
                  </a:cubicBezTo>
                  <a:cubicBezTo>
                    <a:pt x="1568" y="1230"/>
                    <a:pt x="1563" y="1241"/>
                    <a:pt x="1563" y="1252"/>
                  </a:cubicBezTo>
                  <a:cubicBezTo>
                    <a:pt x="1585" y="1252"/>
                    <a:pt x="1585" y="1252"/>
                    <a:pt x="1585" y="1252"/>
                  </a:cubicBezTo>
                  <a:cubicBezTo>
                    <a:pt x="1613" y="1252"/>
                    <a:pt x="1613" y="1219"/>
                    <a:pt x="1635" y="1208"/>
                  </a:cubicBezTo>
                  <a:cubicBezTo>
                    <a:pt x="1651" y="1197"/>
                    <a:pt x="1674" y="1197"/>
                    <a:pt x="1679" y="1174"/>
                  </a:cubicBezTo>
                  <a:cubicBezTo>
                    <a:pt x="1690" y="1147"/>
                    <a:pt x="1685" y="1130"/>
                    <a:pt x="1685" y="1097"/>
                  </a:cubicBezTo>
                  <a:cubicBezTo>
                    <a:pt x="1662" y="1091"/>
                    <a:pt x="1651" y="1086"/>
                    <a:pt x="1629" y="1086"/>
                  </a:cubicBezTo>
                  <a:cubicBezTo>
                    <a:pt x="1618" y="1086"/>
                    <a:pt x="1613" y="1102"/>
                    <a:pt x="1607" y="1108"/>
                  </a:cubicBezTo>
                  <a:cubicBezTo>
                    <a:pt x="1596" y="1130"/>
                    <a:pt x="1585" y="1136"/>
                    <a:pt x="1563" y="1141"/>
                  </a:cubicBezTo>
                  <a:close/>
                  <a:moveTo>
                    <a:pt x="1164" y="1888"/>
                  </a:moveTo>
                  <a:lnTo>
                    <a:pt x="1164" y="1888"/>
                  </a:lnTo>
                  <a:lnTo>
                    <a:pt x="1164" y="1888"/>
                  </a:lnTo>
                  <a:cubicBezTo>
                    <a:pt x="1153" y="1894"/>
                    <a:pt x="1153" y="1899"/>
                    <a:pt x="1147" y="1899"/>
                  </a:cubicBezTo>
                  <a:cubicBezTo>
                    <a:pt x="1092" y="1899"/>
                    <a:pt x="1070" y="1866"/>
                    <a:pt x="1020" y="1855"/>
                  </a:cubicBezTo>
                  <a:cubicBezTo>
                    <a:pt x="975" y="1844"/>
                    <a:pt x="942" y="1855"/>
                    <a:pt x="898" y="1838"/>
                  </a:cubicBezTo>
                  <a:lnTo>
                    <a:pt x="898" y="1838"/>
                  </a:lnTo>
                  <a:cubicBezTo>
                    <a:pt x="914" y="1805"/>
                    <a:pt x="920" y="1783"/>
                    <a:pt x="937" y="1750"/>
                  </a:cubicBezTo>
                  <a:cubicBezTo>
                    <a:pt x="948" y="1733"/>
                    <a:pt x="959" y="1722"/>
                    <a:pt x="959" y="1705"/>
                  </a:cubicBezTo>
                  <a:cubicBezTo>
                    <a:pt x="959" y="1661"/>
                    <a:pt x="925" y="1644"/>
                    <a:pt x="887" y="1623"/>
                  </a:cubicBezTo>
                  <a:cubicBezTo>
                    <a:pt x="859" y="1601"/>
                    <a:pt x="848" y="1590"/>
                    <a:pt x="815" y="1573"/>
                  </a:cubicBezTo>
                  <a:cubicBezTo>
                    <a:pt x="804" y="1568"/>
                    <a:pt x="804" y="1557"/>
                    <a:pt x="792" y="1557"/>
                  </a:cubicBezTo>
                  <a:cubicBezTo>
                    <a:pt x="632" y="1557"/>
                    <a:pt x="632" y="1557"/>
                    <a:pt x="632" y="1557"/>
                  </a:cubicBezTo>
                  <a:cubicBezTo>
                    <a:pt x="571" y="1557"/>
                    <a:pt x="532" y="1535"/>
                    <a:pt x="493" y="1490"/>
                  </a:cubicBezTo>
                  <a:cubicBezTo>
                    <a:pt x="465" y="1462"/>
                    <a:pt x="454" y="1435"/>
                    <a:pt x="432" y="1402"/>
                  </a:cubicBezTo>
                  <a:cubicBezTo>
                    <a:pt x="416" y="1379"/>
                    <a:pt x="410" y="1352"/>
                    <a:pt x="388" y="1352"/>
                  </a:cubicBezTo>
                  <a:cubicBezTo>
                    <a:pt x="332" y="1352"/>
                    <a:pt x="327" y="1435"/>
                    <a:pt x="272" y="1435"/>
                  </a:cubicBezTo>
                  <a:cubicBezTo>
                    <a:pt x="233" y="1435"/>
                    <a:pt x="199" y="1435"/>
                    <a:pt x="177" y="1402"/>
                  </a:cubicBezTo>
                  <a:cubicBezTo>
                    <a:pt x="172" y="1402"/>
                    <a:pt x="172" y="1396"/>
                    <a:pt x="166" y="1396"/>
                  </a:cubicBezTo>
                  <a:lnTo>
                    <a:pt x="166" y="1396"/>
                  </a:lnTo>
                  <a:cubicBezTo>
                    <a:pt x="150" y="1368"/>
                    <a:pt x="144" y="1346"/>
                    <a:pt x="127" y="1318"/>
                  </a:cubicBezTo>
                  <a:cubicBezTo>
                    <a:pt x="105" y="1280"/>
                    <a:pt x="89" y="1257"/>
                    <a:pt x="61" y="1219"/>
                  </a:cubicBezTo>
                  <a:cubicBezTo>
                    <a:pt x="50" y="1197"/>
                    <a:pt x="39" y="1185"/>
                    <a:pt x="22" y="1158"/>
                  </a:cubicBezTo>
                  <a:cubicBezTo>
                    <a:pt x="17" y="1147"/>
                    <a:pt x="0" y="1141"/>
                    <a:pt x="0" y="1130"/>
                  </a:cubicBezTo>
                  <a:cubicBezTo>
                    <a:pt x="0" y="1108"/>
                    <a:pt x="11" y="1097"/>
                    <a:pt x="17" y="1075"/>
                  </a:cubicBezTo>
                  <a:cubicBezTo>
                    <a:pt x="28" y="1047"/>
                    <a:pt x="28" y="1030"/>
                    <a:pt x="28" y="1003"/>
                  </a:cubicBezTo>
                  <a:cubicBezTo>
                    <a:pt x="28" y="964"/>
                    <a:pt x="28" y="942"/>
                    <a:pt x="17" y="903"/>
                  </a:cubicBezTo>
                  <a:lnTo>
                    <a:pt x="17" y="903"/>
                  </a:lnTo>
                  <a:cubicBezTo>
                    <a:pt x="22" y="903"/>
                    <a:pt x="22" y="897"/>
                    <a:pt x="28" y="892"/>
                  </a:cubicBezTo>
                  <a:cubicBezTo>
                    <a:pt x="61" y="853"/>
                    <a:pt x="50" y="814"/>
                    <a:pt x="66" y="759"/>
                  </a:cubicBezTo>
                  <a:cubicBezTo>
                    <a:pt x="78" y="725"/>
                    <a:pt x="72" y="703"/>
                    <a:pt x="83" y="670"/>
                  </a:cubicBezTo>
                  <a:cubicBezTo>
                    <a:pt x="89" y="653"/>
                    <a:pt x="100" y="648"/>
                    <a:pt x="100" y="637"/>
                  </a:cubicBezTo>
                  <a:cubicBezTo>
                    <a:pt x="100" y="604"/>
                    <a:pt x="61" y="609"/>
                    <a:pt x="33" y="604"/>
                  </a:cubicBezTo>
                  <a:cubicBezTo>
                    <a:pt x="33" y="592"/>
                    <a:pt x="33" y="592"/>
                    <a:pt x="33" y="592"/>
                  </a:cubicBezTo>
                  <a:cubicBezTo>
                    <a:pt x="39" y="581"/>
                    <a:pt x="39" y="570"/>
                    <a:pt x="55" y="570"/>
                  </a:cubicBezTo>
                  <a:cubicBezTo>
                    <a:pt x="72" y="570"/>
                    <a:pt x="78" y="587"/>
                    <a:pt x="100" y="598"/>
                  </a:cubicBezTo>
                  <a:cubicBezTo>
                    <a:pt x="100" y="604"/>
                    <a:pt x="100" y="609"/>
                    <a:pt x="105" y="609"/>
                  </a:cubicBezTo>
                  <a:cubicBezTo>
                    <a:pt x="105" y="609"/>
                    <a:pt x="105" y="604"/>
                    <a:pt x="111" y="604"/>
                  </a:cubicBezTo>
                  <a:cubicBezTo>
                    <a:pt x="111" y="592"/>
                    <a:pt x="116" y="592"/>
                    <a:pt x="116" y="581"/>
                  </a:cubicBezTo>
                  <a:cubicBezTo>
                    <a:pt x="116" y="532"/>
                    <a:pt x="116" y="532"/>
                    <a:pt x="116" y="532"/>
                  </a:cubicBezTo>
                  <a:cubicBezTo>
                    <a:pt x="116" y="509"/>
                    <a:pt x="89" y="504"/>
                    <a:pt x="89" y="476"/>
                  </a:cubicBezTo>
                  <a:cubicBezTo>
                    <a:pt x="89" y="459"/>
                    <a:pt x="122" y="459"/>
                    <a:pt x="122" y="437"/>
                  </a:cubicBezTo>
                  <a:cubicBezTo>
                    <a:pt x="116" y="415"/>
                    <a:pt x="127" y="393"/>
                    <a:pt x="144" y="377"/>
                  </a:cubicBezTo>
                  <a:cubicBezTo>
                    <a:pt x="150" y="371"/>
                    <a:pt x="155" y="360"/>
                    <a:pt x="166" y="354"/>
                  </a:cubicBezTo>
                  <a:cubicBezTo>
                    <a:pt x="177" y="349"/>
                    <a:pt x="194" y="349"/>
                    <a:pt x="194" y="332"/>
                  </a:cubicBezTo>
                  <a:cubicBezTo>
                    <a:pt x="194" y="315"/>
                    <a:pt x="188" y="304"/>
                    <a:pt x="188" y="288"/>
                  </a:cubicBezTo>
                  <a:cubicBezTo>
                    <a:pt x="188" y="271"/>
                    <a:pt x="199" y="271"/>
                    <a:pt x="211" y="266"/>
                  </a:cubicBezTo>
                  <a:cubicBezTo>
                    <a:pt x="233" y="254"/>
                    <a:pt x="238" y="244"/>
                    <a:pt x="260" y="232"/>
                  </a:cubicBezTo>
                  <a:cubicBezTo>
                    <a:pt x="277" y="227"/>
                    <a:pt x="277" y="210"/>
                    <a:pt x="288" y="188"/>
                  </a:cubicBezTo>
                  <a:cubicBezTo>
                    <a:pt x="294" y="177"/>
                    <a:pt x="332" y="99"/>
                    <a:pt x="332" y="155"/>
                  </a:cubicBezTo>
                  <a:cubicBezTo>
                    <a:pt x="332" y="216"/>
                    <a:pt x="332" y="216"/>
                    <a:pt x="332" y="216"/>
                  </a:cubicBezTo>
                  <a:cubicBezTo>
                    <a:pt x="332" y="221"/>
                    <a:pt x="338" y="221"/>
                    <a:pt x="344" y="227"/>
                  </a:cubicBezTo>
                  <a:cubicBezTo>
                    <a:pt x="382" y="227"/>
                    <a:pt x="382" y="227"/>
                    <a:pt x="382" y="227"/>
                  </a:cubicBezTo>
                  <a:cubicBezTo>
                    <a:pt x="393" y="227"/>
                    <a:pt x="399" y="238"/>
                    <a:pt x="410" y="238"/>
                  </a:cubicBezTo>
                  <a:cubicBezTo>
                    <a:pt x="421" y="238"/>
                    <a:pt x="421" y="227"/>
                    <a:pt x="421" y="216"/>
                  </a:cubicBezTo>
                  <a:cubicBezTo>
                    <a:pt x="432" y="199"/>
                    <a:pt x="443" y="188"/>
                    <a:pt x="454" y="171"/>
                  </a:cubicBezTo>
                  <a:cubicBezTo>
                    <a:pt x="465" y="155"/>
                    <a:pt x="482" y="149"/>
                    <a:pt x="499" y="138"/>
                  </a:cubicBezTo>
                  <a:cubicBezTo>
                    <a:pt x="510" y="133"/>
                    <a:pt x="515" y="127"/>
                    <a:pt x="515" y="121"/>
                  </a:cubicBezTo>
                  <a:cubicBezTo>
                    <a:pt x="515" y="99"/>
                    <a:pt x="526" y="88"/>
                    <a:pt x="526" y="66"/>
                  </a:cubicBezTo>
                  <a:cubicBezTo>
                    <a:pt x="526" y="11"/>
                    <a:pt x="526" y="11"/>
                    <a:pt x="526" y="11"/>
                  </a:cubicBezTo>
                  <a:cubicBezTo>
                    <a:pt x="549" y="11"/>
                    <a:pt x="560" y="22"/>
                    <a:pt x="582" y="22"/>
                  </a:cubicBezTo>
                  <a:cubicBezTo>
                    <a:pt x="604" y="22"/>
                    <a:pt x="615" y="0"/>
                    <a:pt x="643" y="0"/>
                  </a:cubicBezTo>
                  <a:cubicBezTo>
                    <a:pt x="654" y="0"/>
                    <a:pt x="659" y="16"/>
                    <a:pt x="671" y="27"/>
                  </a:cubicBezTo>
                  <a:cubicBezTo>
                    <a:pt x="687" y="38"/>
                    <a:pt x="698" y="44"/>
                    <a:pt x="720" y="44"/>
                  </a:cubicBezTo>
                  <a:cubicBezTo>
                    <a:pt x="748" y="44"/>
                    <a:pt x="759" y="16"/>
                    <a:pt x="787" y="16"/>
                  </a:cubicBezTo>
                  <a:cubicBezTo>
                    <a:pt x="792" y="16"/>
                    <a:pt x="804" y="16"/>
                    <a:pt x="804" y="27"/>
                  </a:cubicBezTo>
                  <a:cubicBezTo>
                    <a:pt x="804" y="38"/>
                    <a:pt x="792" y="49"/>
                    <a:pt x="792" y="66"/>
                  </a:cubicBezTo>
                  <a:cubicBezTo>
                    <a:pt x="792" y="88"/>
                    <a:pt x="798" y="121"/>
                    <a:pt x="820" y="121"/>
                  </a:cubicBezTo>
                  <a:cubicBezTo>
                    <a:pt x="864" y="121"/>
                    <a:pt x="864" y="121"/>
                    <a:pt x="864" y="121"/>
                  </a:cubicBezTo>
                  <a:cubicBezTo>
                    <a:pt x="914" y="121"/>
                    <a:pt x="937" y="99"/>
                    <a:pt x="986" y="99"/>
                  </a:cubicBezTo>
                  <a:cubicBezTo>
                    <a:pt x="1009" y="99"/>
                    <a:pt x="1020" y="121"/>
                    <a:pt x="1020" y="138"/>
                  </a:cubicBezTo>
                  <a:cubicBezTo>
                    <a:pt x="1025" y="138"/>
                    <a:pt x="1025" y="144"/>
                    <a:pt x="1031" y="144"/>
                  </a:cubicBezTo>
                  <a:cubicBezTo>
                    <a:pt x="1047" y="144"/>
                    <a:pt x="1053" y="121"/>
                    <a:pt x="1070" y="111"/>
                  </a:cubicBezTo>
                  <a:cubicBezTo>
                    <a:pt x="1081" y="116"/>
                    <a:pt x="1092" y="127"/>
                    <a:pt x="1103" y="127"/>
                  </a:cubicBezTo>
                  <a:lnTo>
                    <a:pt x="1103" y="127"/>
                  </a:lnTo>
                  <a:cubicBezTo>
                    <a:pt x="1103" y="155"/>
                    <a:pt x="1097" y="182"/>
                    <a:pt x="1075" y="182"/>
                  </a:cubicBezTo>
                  <a:cubicBezTo>
                    <a:pt x="970" y="182"/>
                    <a:pt x="970" y="182"/>
                    <a:pt x="970" y="182"/>
                  </a:cubicBezTo>
                  <a:cubicBezTo>
                    <a:pt x="953" y="182"/>
                    <a:pt x="948" y="188"/>
                    <a:pt x="937" y="188"/>
                  </a:cubicBezTo>
                  <a:cubicBezTo>
                    <a:pt x="903" y="188"/>
                    <a:pt x="903" y="188"/>
                    <a:pt x="903" y="188"/>
                  </a:cubicBezTo>
                  <a:cubicBezTo>
                    <a:pt x="853" y="188"/>
                    <a:pt x="826" y="182"/>
                    <a:pt x="781" y="182"/>
                  </a:cubicBezTo>
                  <a:cubicBezTo>
                    <a:pt x="731" y="182"/>
                    <a:pt x="665" y="188"/>
                    <a:pt x="665" y="244"/>
                  </a:cubicBezTo>
                  <a:cubicBezTo>
                    <a:pt x="665" y="249"/>
                    <a:pt x="676" y="249"/>
                    <a:pt x="682" y="260"/>
                  </a:cubicBezTo>
                  <a:cubicBezTo>
                    <a:pt x="687" y="271"/>
                    <a:pt x="693" y="277"/>
                    <a:pt x="698" y="293"/>
                  </a:cubicBezTo>
                  <a:cubicBezTo>
                    <a:pt x="709" y="321"/>
                    <a:pt x="709" y="343"/>
                    <a:pt x="731" y="371"/>
                  </a:cubicBezTo>
                  <a:lnTo>
                    <a:pt x="731" y="371"/>
                  </a:lnTo>
                  <a:cubicBezTo>
                    <a:pt x="682" y="371"/>
                    <a:pt x="682" y="371"/>
                    <a:pt x="682" y="371"/>
                  </a:cubicBezTo>
                  <a:cubicBezTo>
                    <a:pt x="659" y="371"/>
                    <a:pt x="654" y="399"/>
                    <a:pt x="632" y="399"/>
                  </a:cubicBezTo>
                  <a:cubicBezTo>
                    <a:pt x="626" y="399"/>
                    <a:pt x="621" y="393"/>
                    <a:pt x="610" y="393"/>
                  </a:cubicBezTo>
                  <a:cubicBezTo>
                    <a:pt x="598" y="393"/>
                    <a:pt x="593" y="399"/>
                    <a:pt x="582" y="399"/>
                  </a:cubicBezTo>
                  <a:cubicBezTo>
                    <a:pt x="565" y="399"/>
                    <a:pt x="560" y="387"/>
                    <a:pt x="549" y="382"/>
                  </a:cubicBezTo>
                  <a:cubicBezTo>
                    <a:pt x="526" y="365"/>
                    <a:pt x="510" y="365"/>
                    <a:pt x="482" y="354"/>
                  </a:cubicBezTo>
                  <a:cubicBezTo>
                    <a:pt x="465" y="349"/>
                    <a:pt x="454" y="338"/>
                    <a:pt x="438" y="338"/>
                  </a:cubicBezTo>
                  <a:cubicBezTo>
                    <a:pt x="382" y="338"/>
                    <a:pt x="349" y="371"/>
                    <a:pt x="299" y="410"/>
                  </a:cubicBezTo>
                  <a:cubicBezTo>
                    <a:pt x="249" y="454"/>
                    <a:pt x="227" y="498"/>
                    <a:pt x="216" y="565"/>
                  </a:cubicBezTo>
                  <a:cubicBezTo>
                    <a:pt x="211" y="604"/>
                    <a:pt x="183" y="615"/>
                    <a:pt x="183" y="648"/>
                  </a:cubicBezTo>
                  <a:cubicBezTo>
                    <a:pt x="183" y="709"/>
                    <a:pt x="183" y="709"/>
                    <a:pt x="183" y="709"/>
                  </a:cubicBezTo>
                  <a:cubicBezTo>
                    <a:pt x="183" y="725"/>
                    <a:pt x="194" y="731"/>
                    <a:pt x="199" y="742"/>
                  </a:cubicBezTo>
                  <a:cubicBezTo>
                    <a:pt x="211" y="786"/>
                    <a:pt x="211" y="809"/>
                    <a:pt x="227" y="853"/>
                  </a:cubicBezTo>
                  <a:cubicBezTo>
                    <a:pt x="238" y="881"/>
                    <a:pt x="238" y="897"/>
                    <a:pt x="260" y="919"/>
                  </a:cubicBezTo>
                  <a:cubicBezTo>
                    <a:pt x="277" y="947"/>
                    <a:pt x="288" y="969"/>
                    <a:pt x="321" y="969"/>
                  </a:cubicBezTo>
                  <a:cubicBezTo>
                    <a:pt x="332" y="969"/>
                    <a:pt x="338" y="964"/>
                    <a:pt x="344" y="964"/>
                  </a:cubicBezTo>
                  <a:cubicBezTo>
                    <a:pt x="360" y="964"/>
                    <a:pt x="366" y="975"/>
                    <a:pt x="377" y="986"/>
                  </a:cubicBezTo>
                  <a:cubicBezTo>
                    <a:pt x="388" y="991"/>
                    <a:pt x="399" y="991"/>
                    <a:pt x="405" y="1003"/>
                  </a:cubicBezTo>
                  <a:cubicBezTo>
                    <a:pt x="416" y="1025"/>
                    <a:pt x="405" y="1036"/>
                    <a:pt x="410" y="1052"/>
                  </a:cubicBezTo>
                  <a:cubicBezTo>
                    <a:pt x="416" y="1086"/>
                    <a:pt x="438" y="1097"/>
                    <a:pt x="460" y="1124"/>
                  </a:cubicBezTo>
                  <a:cubicBezTo>
                    <a:pt x="471" y="1136"/>
                    <a:pt x="471" y="1158"/>
                    <a:pt x="493" y="1158"/>
                  </a:cubicBezTo>
                  <a:cubicBezTo>
                    <a:pt x="504" y="1158"/>
                    <a:pt x="515" y="1152"/>
                    <a:pt x="526" y="1152"/>
                  </a:cubicBezTo>
                  <a:cubicBezTo>
                    <a:pt x="543" y="1152"/>
                    <a:pt x="549" y="1174"/>
                    <a:pt x="571" y="1174"/>
                  </a:cubicBezTo>
                  <a:cubicBezTo>
                    <a:pt x="593" y="1174"/>
                    <a:pt x="604" y="1174"/>
                    <a:pt x="626" y="1174"/>
                  </a:cubicBezTo>
                  <a:cubicBezTo>
                    <a:pt x="648" y="1174"/>
                    <a:pt x="643" y="1152"/>
                    <a:pt x="654" y="1141"/>
                  </a:cubicBezTo>
                  <a:cubicBezTo>
                    <a:pt x="665" y="1119"/>
                    <a:pt x="671" y="1108"/>
                    <a:pt x="687" y="1097"/>
                  </a:cubicBezTo>
                  <a:cubicBezTo>
                    <a:pt x="715" y="1069"/>
                    <a:pt x="726" y="1052"/>
                    <a:pt x="748" y="1025"/>
                  </a:cubicBezTo>
                  <a:cubicBezTo>
                    <a:pt x="898" y="853"/>
                    <a:pt x="831" y="975"/>
                    <a:pt x="937" y="975"/>
                  </a:cubicBezTo>
                  <a:cubicBezTo>
                    <a:pt x="948" y="975"/>
                    <a:pt x="953" y="969"/>
                    <a:pt x="964" y="969"/>
                  </a:cubicBezTo>
                  <a:cubicBezTo>
                    <a:pt x="981" y="969"/>
                    <a:pt x="986" y="975"/>
                    <a:pt x="997" y="975"/>
                  </a:cubicBezTo>
                  <a:cubicBezTo>
                    <a:pt x="1014" y="975"/>
                    <a:pt x="1020" y="969"/>
                    <a:pt x="1031" y="964"/>
                  </a:cubicBezTo>
                  <a:cubicBezTo>
                    <a:pt x="1047" y="958"/>
                    <a:pt x="1058" y="969"/>
                    <a:pt x="1075" y="964"/>
                  </a:cubicBezTo>
                  <a:cubicBezTo>
                    <a:pt x="1103" y="953"/>
                    <a:pt x="1092" y="914"/>
                    <a:pt x="1119" y="903"/>
                  </a:cubicBezTo>
                  <a:cubicBezTo>
                    <a:pt x="1153" y="892"/>
                    <a:pt x="1169" y="897"/>
                    <a:pt x="1203" y="897"/>
                  </a:cubicBezTo>
                  <a:cubicBezTo>
                    <a:pt x="1225" y="892"/>
                    <a:pt x="1236" y="886"/>
                    <a:pt x="1258" y="886"/>
                  </a:cubicBezTo>
                  <a:cubicBezTo>
                    <a:pt x="1297" y="886"/>
                    <a:pt x="1313" y="908"/>
                    <a:pt x="1352" y="908"/>
                  </a:cubicBezTo>
                  <a:cubicBezTo>
                    <a:pt x="1396" y="908"/>
                    <a:pt x="1396" y="908"/>
                    <a:pt x="1396" y="908"/>
                  </a:cubicBezTo>
                  <a:cubicBezTo>
                    <a:pt x="1413" y="908"/>
                    <a:pt x="1419" y="892"/>
                    <a:pt x="1419" y="875"/>
                  </a:cubicBezTo>
                  <a:cubicBezTo>
                    <a:pt x="1308" y="831"/>
                    <a:pt x="1380" y="831"/>
                    <a:pt x="1457" y="825"/>
                  </a:cubicBezTo>
                  <a:cubicBezTo>
                    <a:pt x="1491" y="825"/>
                    <a:pt x="1502" y="803"/>
                    <a:pt x="1535" y="803"/>
                  </a:cubicBezTo>
                  <a:cubicBezTo>
                    <a:pt x="1552" y="803"/>
                    <a:pt x="1568" y="809"/>
                    <a:pt x="1590" y="820"/>
                  </a:cubicBezTo>
                  <a:cubicBezTo>
                    <a:pt x="1613" y="831"/>
                    <a:pt x="1618" y="842"/>
                    <a:pt x="1640" y="858"/>
                  </a:cubicBezTo>
                  <a:cubicBezTo>
                    <a:pt x="1646" y="864"/>
                    <a:pt x="1662" y="870"/>
                    <a:pt x="1662" y="881"/>
                  </a:cubicBezTo>
                  <a:cubicBezTo>
                    <a:pt x="1662" y="914"/>
                    <a:pt x="1646" y="925"/>
                    <a:pt x="1635" y="953"/>
                  </a:cubicBezTo>
                  <a:cubicBezTo>
                    <a:pt x="1635" y="969"/>
                    <a:pt x="1629" y="975"/>
                    <a:pt x="1624" y="991"/>
                  </a:cubicBezTo>
                  <a:cubicBezTo>
                    <a:pt x="1624" y="1008"/>
                    <a:pt x="1618" y="1025"/>
                    <a:pt x="1602" y="1025"/>
                  </a:cubicBezTo>
                  <a:cubicBezTo>
                    <a:pt x="1579" y="1025"/>
                    <a:pt x="1568" y="1003"/>
                    <a:pt x="1552" y="991"/>
                  </a:cubicBezTo>
                  <a:cubicBezTo>
                    <a:pt x="1541" y="986"/>
                    <a:pt x="1535" y="980"/>
                    <a:pt x="1524" y="969"/>
                  </a:cubicBezTo>
                  <a:cubicBezTo>
                    <a:pt x="1513" y="958"/>
                    <a:pt x="1513" y="942"/>
                    <a:pt x="1491" y="942"/>
                  </a:cubicBezTo>
                  <a:cubicBezTo>
                    <a:pt x="1480" y="942"/>
                    <a:pt x="1474" y="953"/>
                    <a:pt x="1463" y="953"/>
                  </a:cubicBezTo>
                  <a:cubicBezTo>
                    <a:pt x="1396" y="964"/>
                    <a:pt x="1363" y="997"/>
                    <a:pt x="1336" y="1052"/>
                  </a:cubicBezTo>
                  <a:cubicBezTo>
                    <a:pt x="1319" y="1080"/>
                    <a:pt x="1297" y="1086"/>
                    <a:pt x="1275" y="1113"/>
                  </a:cubicBezTo>
                  <a:cubicBezTo>
                    <a:pt x="1241" y="1152"/>
                    <a:pt x="1230" y="1174"/>
                    <a:pt x="1197" y="1219"/>
                  </a:cubicBezTo>
                  <a:cubicBezTo>
                    <a:pt x="1175" y="1252"/>
                    <a:pt x="1153" y="1269"/>
                    <a:pt x="1114" y="1291"/>
                  </a:cubicBezTo>
                  <a:cubicBezTo>
                    <a:pt x="1097" y="1296"/>
                    <a:pt x="1086" y="1307"/>
                    <a:pt x="1070" y="1313"/>
                  </a:cubicBezTo>
                  <a:cubicBezTo>
                    <a:pt x="1053" y="1318"/>
                    <a:pt x="1042" y="1307"/>
                    <a:pt x="1025" y="1318"/>
                  </a:cubicBezTo>
                  <a:cubicBezTo>
                    <a:pt x="1003" y="1330"/>
                    <a:pt x="997" y="1352"/>
                    <a:pt x="975" y="1363"/>
                  </a:cubicBezTo>
                  <a:cubicBezTo>
                    <a:pt x="931" y="1390"/>
                    <a:pt x="903" y="1396"/>
                    <a:pt x="859" y="1402"/>
                  </a:cubicBezTo>
                  <a:cubicBezTo>
                    <a:pt x="870" y="1429"/>
                    <a:pt x="864" y="1446"/>
                    <a:pt x="876" y="1468"/>
                  </a:cubicBezTo>
                  <a:cubicBezTo>
                    <a:pt x="892" y="1490"/>
                    <a:pt x="920" y="1496"/>
                    <a:pt x="920" y="1529"/>
                  </a:cubicBezTo>
                  <a:cubicBezTo>
                    <a:pt x="920" y="1535"/>
                    <a:pt x="920" y="1540"/>
                    <a:pt x="920" y="1551"/>
                  </a:cubicBezTo>
                  <a:cubicBezTo>
                    <a:pt x="920" y="1584"/>
                    <a:pt x="981" y="1568"/>
                    <a:pt x="986" y="1601"/>
                  </a:cubicBezTo>
                  <a:cubicBezTo>
                    <a:pt x="992" y="1612"/>
                    <a:pt x="986" y="1618"/>
                    <a:pt x="986" y="1629"/>
                  </a:cubicBezTo>
                  <a:cubicBezTo>
                    <a:pt x="1003" y="1644"/>
                    <a:pt x="1025" y="1644"/>
                    <a:pt x="1031" y="1667"/>
                  </a:cubicBezTo>
                  <a:cubicBezTo>
                    <a:pt x="1036" y="1689"/>
                    <a:pt x="1031" y="1705"/>
                    <a:pt x="1042" y="1728"/>
                  </a:cubicBezTo>
                  <a:cubicBezTo>
                    <a:pt x="1047" y="1750"/>
                    <a:pt x="1081" y="1733"/>
                    <a:pt x="1092" y="1755"/>
                  </a:cubicBezTo>
                  <a:cubicBezTo>
                    <a:pt x="1097" y="1772"/>
                    <a:pt x="1103" y="1800"/>
                    <a:pt x="1125" y="1800"/>
                  </a:cubicBezTo>
                  <a:cubicBezTo>
                    <a:pt x="1130" y="1800"/>
                    <a:pt x="1136" y="1794"/>
                    <a:pt x="1142" y="1794"/>
                  </a:cubicBezTo>
                  <a:cubicBezTo>
                    <a:pt x="1158" y="1794"/>
                    <a:pt x="1158" y="1794"/>
                    <a:pt x="1158" y="1794"/>
                  </a:cubicBezTo>
                  <a:cubicBezTo>
                    <a:pt x="1158" y="1805"/>
                    <a:pt x="1158" y="1805"/>
                    <a:pt x="1158" y="1805"/>
                  </a:cubicBezTo>
                  <a:cubicBezTo>
                    <a:pt x="1158" y="1822"/>
                    <a:pt x="1147" y="1827"/>
                    <a:pt x="1147" y="1844"/>
                  </a:cubicBezTo>
                  <a:cubicBezTo>
                    <a:pt x="1147" y="1861"/>
                    <a:pt x="1147" y="1883"/>
                    <a:pt x="1164" y="1888"/>
                  </a:cubicBezTo>
                  <a:close/>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62" name="Freeform 106">
              <a:extLst/>
            </p:cNvPr>
            <p:cNvSpPr>
              <a:spLocks noChangeArrowheads="1"/>
            </p:cNvSpPr>
            <p:nvPr/>
          </p:nvSpPr>
          <p:spPr bwMode="auto">
            <a:xfrm>
              <a:off x="20723463" y="3343275"/>
              <a:ext cx="355577" cy="114300"/>
            </a:xfrm>
            <a:custGeom>
              <a:avLst/>
              <a:gdLst>
                <a:gd name="T0" fmla="*/ 438 w 987"/>
                <a:gd name="T1" fmla="*/ 0 h 317"/>
                <a:gd name="T2" fmla="*/ 438 w 987"/>
                <a:gd name="T3" fmla="*/ 0 h 317"/>
                <a:gd name="T4" fmla="*/ 410 w 987"/>
                <a:gd name="T5" fmla="*/ 55 h 317"/>
                <a:gd name="T6" fmla="*/ 305 w 987"/>
                <a:gd name="T7" fmla="*/ 55 h 317"/>
                <a:gd name="T8" fmla="*/ 272 w 987"/>
                <a:gd name="T9" fmla="*/ 61 h 317"/>
                <a:gd name="T10" fmla="*/ 238 w 987"/>
                <a:gd name="T11" fmla="*/ 61 h 317"/>
                <a:gd name="T12" fmla="*/ 116 w 987"/>
                <a:gd name="T13" fmla="*/ 55 h 317"/>
                <a:gd name="T14" fmla="*/ 0 w 987"/>
                <a:gd name="T15" fmla="*/ 117 h 317"/>
                <a:gd name="T16" fmla="*/ 17 w 987"/>
                <a:gd name="T17" fmla="*/ 133 h 317"/>
                <a:gd name="T18" fmla="*/ 33 w 987"/>
                <a:gd name="T19" fmla="*/ 166 h 317"/>
                <a:gd name="T20" fmla="*/ 66 w 987"/>
                <a:gd name="T21" fmla="*/ 244 h 317"/>
                <a:gd name="T22" fmla="*/ 66 w 987"/>
                <a:gd name="T23" fmla="*/ 244 h 317"/>
                <a:gd name="T24" fmla="*/ 66 w 987"/>
                <a:gd name="T25" fmla="*/ 244 h 317"/>
                <a:gd name="T26" fmla="*/ 111 w 987"/>
                <a:gd name="T27" fmla="*/ 238 h 317"/>
                <a:gd name="T28" fmla="*/ 155 w 987"/>
                <a:gd name="T29" fmla="*/ 238 h 317"/>
                <a:gd name="T30" fmla="*/ 194 w 987"/>
                <a:gd name="T31" fmla="*/ 205 h 317"/>
                <a:gd name="T32" fmla="*/ 327 w 987"/>
                <a:gd name="T33" fmla="*/ 260 h 317"/>
                <a:gd name="T34" fmla="*/ 410 w 987"/>
                <a:gd name="T35" fmla="*/ 233 h 317"/>
                <a:gd name="T36" fmla="*/ 421 w 987"/>
                <a:gd name="T37" fmla="*/ 238 h 317"/>
                <a:gd name="T38" fmla="*/ 454 w 987"/>
                <a:gd name="T39" fmla="*/ 244 h 317"/>
                <a:gd name="T40" fmla="*/ 482 w 987"/>
                <a:gd name="T41" fmla="*/ 238 h 317"/>
                <a:gd name="T42" fmla="*/ 504 w 987"/>
                <a:gd name="T43" fmla="*/ 244 h 317"/>
                <a:gd name="T44" fmla="*/ 593 w 987"/>
                <a:gd name="T45" fmla="*/ 227 h 317"/>
                <a:gd name="T46" fmla="*/ 770 w 987"/>
                <a:gd name="T47" fmla="*/ 244 h 317"/>
                <a:gd name="T48" fmla="*/ 837 w 987"/>
                <a:gd name="T49" fmla="*/ 255 h 317"/>
                <a:gd name="T50" fmla="*/ 942 w 987"/>
                <a:gd name="T51" fmla="*/ 316 h 317"/>
                <a:gd name="T52" fmla="*/ 970 w 987"/>
                <a:gd name="T53" fmla="*/ 310 h 317"/>
                <a:gd name="T54" fmla="*/ 970 w 987"/>
                <a:gd name="T55" fmla="*/ 310 h 317"/>
                <a:gd name="T56" fmla="*/ 970 w 987"/>
                <a:gd name="T57" fmla="*/ 294 h 317"/>
                <a:gd name="T58" fmla="*/ 986 w 987"/>
                <a:gd name="T59" fmla="*/ 211 h 317"/>
                <a:gd name="T60" fmla="*/ 903 w 987"/>
                <a:gd name="T61" fmla="*/ 105 h 317"/>
                <a:gd name="T62" fmla="*/ 815 w 987"/>
                <a:gd name="T63" fmla="*/ 39 h 317"/>
                <a:gd name="T64" fmla="*/ 815 w 987"/>
                <a:gd name="T65" fmla="*/ 39 h 317"/>
                <a:gd name="T66" fmla="*/ 798 w 987"/>
                <a:gd name="T67" fmla="*/ 33 h 317"/>
                <a:gd name="T68" fmla="*/ 770 w 987"/>
                <a:gd name="T69" fmla="*/ 61 h 317"/>
                <a:gd name="T70" fmla="*/ 743 w 987"/>
                <a:gd name="T71" fmla="*/ 89 h 317"/>
                <a:gd name="T72" fmla="*/ 610 w 987"/>
                <a:gd name="T73" fmla="*/ 17 h 317"/>
                <a:gd name="T74" fmla="*/ 587 w 987"/>
                <a:gd name="T75" fmla="*/ 22 h 317"/>
                <a:gd name="T76" fmla="*/ 510 w 987"/>
                <a:gd name="T77" fmla="*/ 6 h 317"/>
                <a:gd name="T78" fmla="*/ 443 w 987"/>
                <a:gd name="T79" fmla="*/ 6 h 317"/>
                <a:gd name="T80" fmla="*/ 438 w 987"/>
                <a:gd name="T81" fmla="*/ 0 h 3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987" h="317">
                  <a:moveTo>
                    <a:pt x="438" y="0"/>
                  </a:moveTo>
                  <a:lnTo>
                    <a:pt x="438" y="0"/>
                  </a:lnTo>
                  <a:cubicBezTo>
                    <a:pt x="438" y="28"/>
                    <a:pt x="432" y="55"/>
                    <a:pt x="410" y="55"/>
                  </a:cubicBezTo>
                  <a:cubicBezTo>
                    <a:pt x="305" y="55"/>
                    <a:pt x="305" y="55"/>
                    <a:pt x="305" y="55"/>
                  </a:cubicBezTo>
                  <a:cubicBezTo>
                    <a:pt x="288" y="55"/>
                    <a:pt x="283" y="61"/>
                    <a:pt x="272" y="61"/>
                  </a:cubicBezTo>
                  <a:cubicBezTo>
                    <a:pt x="238" y="61"/>
                    <a:pt x="238" y="61"/>
                    <a:pt x="238" y="61"/>
                  </a:cubicBezTo>
                  <a:cubicBezTo>
                    <a:pt x="188" y="61"/>
                    <a:pt x="161" y="55"/>
                    <a:pt x="116" y="55"/>
                  </a:cubicBezTo>
                  <a:cubicBezTo>
                    <a:pt x="66" y="55"/>
                    <a:pt x="0" y="61"/>
                    <a:pt x="0" y="117"/>
                  </a:cubicBezTo>
                  <a:cubicBezTo>
                    <a:pt x="0" y="122"/>
                    <a:pt x="11" y="122"/>
                    <a:pt x="17" y="133"/>
                  </a:cubicBezTo>
                  <a:cubicBezTo>
                    <a:pt x="22" y="144"/>
                    <a:pt x="28" y="150"/>
                    <a:pt x="33" y="166"/>
                  </a:cubicBezTo>
                  <a:cubicBezTo>
                    <a:pt x="44" y="194"/>
                    <a:pt x="44" y="216"/>
                    <a:pt x="66" y="244"/>
                  </a:cubicBezTo>
                  <a:lnTo>
                    <a:pt x="66" y="244"/>
                  </a:lnTo>
                  <a:lnTo>
                    <a:pt x="66" y="244"/>
                  </a:lnTo>
                  <a:cubicBezTo>
                    <a:pt x="83" y="244"/>
                    <a:pt x="94" y="238"/>
                    <a:pt x="111" y="238"/>
                  </a:cubicBezTo>
                  <a:cubicBezTo>
                    <a:pt x="155" y="238"/>
                    <a:pt x="155" y="238"/>
                    <a:pt x="155" y="238"/>
                  </a:cubicBezTo>
                  <a:cubicBezTo>
                    <a:pt x="177" y="238"/>
                    <a:pt x="172" y="205"/>
                    <a:pt x="194" y="205"/>
                  </a:cubicBezTo>
                  <a:cubicBezTo>
                    <a:pt x="249" y="205"/>
                    <a:pt x="272" y="260"/>
                    <a:pt x="327" y="260"/>
                  </a:cubicBezTo>
                  <a:cubicBezTo>
                    <a:pt x="360" y="260"/>
                    <a:pt x="377" y="233"/>
                    <a:pt x="410" y="233"/>
                  </a:cubicBezTo>
                  <a:cubicBezTo>
                    <a:pt x="416" y="233"/>
                    <a:pt x="416" y="238"/>
                    <a:pt x="421" y="238"/>
                  </a:cubicBezTo>
                  <a:cubicBezTo>
                    <a:pt x="432" y="244"/>
                    <a:pt x="443" y="238"/>
                    <a:pt x="454" y="244"/>
                  </a:cubicBezTo>
                  <a:cubicBezTo>
                    <a:pt x="465" y="244"/>
                    <a:pt x="471" y="238"/>
                    <a:pt x="482" y="238"/>
                  </a:cubicBezTo>
                  <a:cubicBezTo>
                    <a:pt x="488" y="238"/>
                    <a:pt x="493" y="244"/>
                    <a:pt x="504" y="244"/>
                  </a:cubicBezTo>
                  <a:cubicBezTo>
                    <a:pt x="538" y="244"/>
                    <a:pt x="560" y="227"/>
                    <a:pt x="593" y="227"/>
                  </a:cubicBezTo>
                  <a:cubicBezTo>
                    <a:pt x="665" y="227"/>
                    <a:pt x="704" y="233"/>
                    <a:pt x="770" y="244"/>
                  </a:cubicBezTo>
                  <a:cubicBezTo>
                    <a:pt x="792" y="250"/>
                    <a:pt x="815" y="244"/>
                    <a:pt x="837" y="255"/>
                  </a:cubicBezTo>
                  <a:cubicBezTo>
                    <a:pt x="876" y="277"/>
                    <a:pt x="892" y="316"/>
                    <a:pt x="942" y="316"/>
                  </a:cubicBezTo>
                  <a:cubicBezTo>
                    <a:pt x="953" y="316"/>
                    <a:pt x="964" y="310"/>
                    <a:pt x="970" y="310"/>
                  </a:cubicBezTo>
                  <a:lnTo>
                    <a:pt x="970" y="310"/>
                  </a:lnTo>
                  <a:cubicBezTo>
                    <a:pt x="970" y="305"/>
                    <a:pt x="970" y="299"/>
                    <a:pt x="970" y="294"/>
                  </a:cubicBezTo>
                  <a:cubicBezTo>
                    <a:pt x="970" y="260"/>
                    <a:pt x="986" y="244"/>
                    <a:pt x="986" y="211"/>
                  </a:cubicBezTo>
                  <a:cubicBezTo>
                    <a:pt x="986" y="155"/>
                    <a:pt x="948" y="127"/>
                    <a:pt x="903" y="105"/>
                  </a:cubicBezTo>
                  <a:cubicBezTo>
                    <a:pt x="864" y="89"/>
                    <a:pt x="826" y="78"/>
                    <a:pt x="815" y="39"/>
                  </a:cubicBezTo>
                  <a:lnTo>
                    <a:pt x="815" y="39"/>
                  </a:lnTo>
                  <a:cubicBezTo>
                    <a:pt x="809" y="33"/>
                    <a:pt x="804" y="33"/>
                    <a:pt x="798" y="33"/>
                  </a:cubicBezTo>
                  <a:cubicBezTo>
                    <a:pt x="787" y="44"/>
                    <a:pt x="781" y="50"/>
                    <a:pt x="770" y="61"/>
                  </a:cubicBezTo>
                  <a:cubicBezTo>
                    <a:pt x="759" y="72"/>
                    <a:pt x="754" y="89"/>
                    <a:pt x="743" y="89"/>
                  </a:cubicBezTo>
                  <a:cubicBezTo>
                    <a:pt x="682" y="89"/>
                    <a:pt x="671" y="17"/>
                    <a:pt x="610" y="17"/>
                  </a:cubicBezTo>
                  <a:cubicBezTo>
                    <a:pt x="604" y="17"/>
                    <a:pt x="598" y="22"/>
                    <a:pt x="587" y="22"/>
                  </a:cubicBezTo>
                  <a:cubicBezTo>
                    <a:pt x="554" y="22"/>
                    <a:pt x="543" y="6"/>
                    <a:pt x="510" y="6"/>
                  </a:cubicBezTo>
                  <a:cubicBezTo>
                    <a:pt x="443" y="6"/>
                    <a:pt x="443" y="6"/>
                    <a:pt x="443" y="6"/>
                  </a:cubicBezTo>
                  <a:cubicBezTo>
                    <a:pt x="443" y="6"/>
                    <a:pt x="438" y="6"/>
                    <a:pt x="438" y="0"/>
                  </a:cubicBezTo>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63" name="Freeform 107">
              <a:extLst/>
            </p:cNvPr>
            <p:cNvSpPr>
              <a:spLocks noChangeArrowheads="1"/>
            </p:cNvSpPr>
            <p:nvPr/>
          </p:nvSpPr>
          <p:spPr bwMode="auto">
            <a:xfrm>
              <a:off x="19612286" y="2830514"/>
              <a:ext cx="784174" cy="1025525"/>
            </a:xfrm>
            <a:custGeom>
              <a:avLst/>
              <a:gdLst>
                <a:gd name="T0" fmla="*/ 1652 w 2178"/>
                <a:gd name="T1" fmla="*/ 111 h 2849"/>
                <a:gd name="T2" fmla="*/ 1646 w 2178"/>
                <a:gd name="T3" fmla="*/ 55 h 2849"/>
                <a:gd name="T4" fmla="*/ 1618 w 2178"/>
                <a:gd name="T5" fmla="*/ 111 h 2849"/>
                <a:gd name="T6" fmla="*/ 1596 w 2178"/>
                <a:gd name="T7" fmla="*/ 100 h 2849"/>
                <a:gd name="T8" fmla="*/ 1674 w 2178"/>
                <a:gd name="T9" fmla="*/ 354 h 2849"/>
                <a:gd name="T10" fmla="*/ 1546 w 2178"/>
                <a:gd name="T11" fmla="*/ 404 h 2849"/>
                <a:gd name="T12" fmla="*/ 1607 w 2178"/>
                <a:gd name="T13" fmla="*/ 477 h 2849"/>
                <a:gd name="T14" fmla="*/ 1474 w 2178"/>
                <a:gd name="T15" fmla="*/ 349 h 2849"/>
                <a:gd name="T16" fmla="*/ 1485 w 2178"/>
                <a:gd name="T17" fmla="*/ 371 h 2849"/>
                <a:gd name="T18" fmla="*/ 1519 w 2178"/>
                <a:gd name="T19" fmla="*/ 366 h 2849"/>
                <a:gd name="T20" fmla="*/ 843 w 2178"/>
                <a:gd name="T21" fmla="*/ 2416 h 2849"/>
                <a:gd name="T22" fmla="*/ 554 w 2178"/>
                <a:gd name="T23" fmla="*/ 1945 h 2849"/>
                <a:gd name="T24" fmla="*/ 510 w 2178"/>
                <a:gd name="T25" fmla="*/ 1712 h 2849"/>
                <a:gd name="T26" fmla="*/ 111 w 2178"/>
                <a:gd name="T27" fmla="*/ 1623 h 2849"/>
                <a:gd name="T28" fmla="*/ 0 w 2178"/>
                <a:gd name="T29" fmla="*/ 1518 h 2849"/>
                <a:gd name="T30" fmla="*/ 128 w 2178"/>
                <a:gd name="T31" fmla="*/ 1308 h 2849"/>
                <a:gd name="T32" fmla="*/ 216 w 2178"/>
                <a:gd name="T33" fmla="*/ 1224 h 2849"/>
                <a:gd name="T34" fmla="*/ 333 w 2178"/>
                <a:gd name="T35" fmla="*/ 1142 h 2849"/>
                <a:gd name="T36" fmla="*/ 399 w 2178"/>
                <a:gd name="T37" fmla="*/ 925 h 2849"/>
                <a:gd name="T38" fmla="*/ 505 w 2178"/>
                <a:gd name="T39" fmla="*/ 748 h 2849"/>
                <a:gd name="T40" fmla="*/ 560 w 2178"/>
                <a:gd name="T41" fmla="*/ 582 h 2849"/>
                <a:gd name="T42" fmla="*/ 699 w 2178"/>
                <a:gd name="T43" fmla="*/ 537 h 2849"/>
                <a:gd name="T44" fmla="*/ 715 w 2178"/>
                <a:gd name="T45" fmla="*/ 305 h 2849"/>
                <a:gd name="T46" fmla="*/ 804 w 2178"/>
                <a:gd name="T47" fmla="*/ 55 h 2849"/>
                <a:gd name="T48" fmla="*/ 1092 w 2178"/>
                <a:gd name="T49" fmla="*/ 22 h 2849"/>
                <a:gd name="T50" fmla="*/ 1480 w 2178"/>
                <a:gd name="T51" fmla="*/ 50 h 2849"/>
                <a:gd name="T52" fmla="*/ 1502 w 2178"/>
                <a:gd name="T53" fmla="*/ 116 h 2849"/>
                <a:gd name="T54" fmla="*/ 1607 w 2178"/>
                <a:gd name="T55" fmla="*/ 211 h 2849"/>
                <a:gd name="T56" fmla="*/ 1652 w 2178"/>
                <a:gd name="T57" fmla="*/ 316 h 2849"/>
                <a:gd name="T58" fmla="*/ 1474 w 2178"/>
                <a:gd name="T59" fmla="*/ 310 h 2849"/>
                <a:gd name="T60" fmla="*/ 1458 w 2178"/>
                <a:gd name="T61" fmla="*/ 404 h 2849"/>
                <a:gd name="T62" fmla="*/ 1474 w 2178"/>
                <a:gd name="T63" fmla="*/ 482 h 2849"/>
                <a:gd name="T64" fmla="*/ 1557 w 2178"/>
                <a:gd name="T65" fmla="*/ 543 h 2849"/>
                <a:gd name="T66" fmla="*/ 1652 w 2178"/>
                <a:gd name="T67" fmla="*/ 687 h 2849"/>
                <a:gd name="T68" fmla="*/ 1729 w 2178"/>
                <a:gd name="T69" fmla="*/ 936 h 2849"/>
                <a:gd name="T70" fmla="*/ 1834 w 2178"/>
                <a:gd name="T71" fmla="*/ 1191 h 2849"/>
                <a:gd name="T72" fmla="*/ 2050 w 2178"/>
                <a:gd name="T73" fmla="*/ 1335 h 2849"/>
                <a:gd name="T74" fmla="*/ 2133 w 2178"/>
                <a:gd name="T75" fmla="*/ 1496 h 2849"/>
                <a:gd name="T76" fmla="*/ 1944 w 2178"/>
                <a:gd name="T77" fmla="*/ 1518 h 2849"/>
                <a:gd name="T78" fmla="*/ 1729 w 2178"/>
                <a:gd name="T79" fmla="*/ 1396 h 2849"/>
                <a:gd name="T80" fmla="*/ 1768 w 2178"/>
                <a:gd name="T81" fmla="*/ 1524 h 2849"/>
                <a:gd name="T82" fmla="*/ 1585 w 2178"/>
                <a:gd name="T83" fmla="*/ 1701 h 2849"/>
                <a:gd name="T84" fmla="*/ 1513 w 2178"/>
                <a:gd name="T85" fmla="*/ 1906 h 2849"/>
                <a:gd name="T86" fmla="*/ 1535 w 2178"/>
                <a:gd name="T87" fmla="*/ 2078 h 2849"/>
                <a:gd name="T88" fmla="*/ 1546 w 2178"/>
                <a:gd name="T89" fmla="*/ 2167 h 2849"/>
                <a:gd name="T90" fmla="*/ 1491 w 2178"/>
                <a:gd name="T91" fmla="*/ 2250 h 2849"/>
                <a:gd name="T92" fmla="*/ 1369 w 2178"/>
                <a:gd name="T93" fmla="*/ 2316 h 2849"/>
                <a:gd name="T94" fmla="*/ 1247 w 2178"/>
                <a:gd name="T95" fmla="*/ 2421 h 2849"/>
                <a:gd name="T96" fmla="*/ 1081 w 2178"/>
                <a:gd name="T97" fmla="*/ 2721 h 2849"/>
                <a:gd name="T98" fmla="*/ 1081 w 2178"/>
                <a:gd name="T99" fmla="*/ 2815 h 2849"/>
                <a:gd name="T100" fmla="*/ 1147 w 2178"/>
                <a:gd name="T101" fmla="*/ 2848 h 2849"/>
                <a:gd name="T102" fmla="*/ 931 w 2178"/>
                <a:gd name="T103" fmla="*/ 2687 h 2849"/>
                <a:gd name="T104" fmla="*/ 843 w 2178"/>
                <a:gd name="T105" fmla="*/ 2416 h 28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178" h="2849">
                  <a:moveTo>
                    <a:pt x="1596" y="72"/>
                  </a:moveTo>
                  <a:lnTo>
                    <a:pt x="1596" y="72"/>
                  </a:lnTo>
                  <a:cubicBezTo>
                    <a:pt x="1596" y="78"/>
                    <a:pt x="1613" y="83"/>
                    <a:pt x="1618" y="83"/>
                  </a:cubicBezTo>
                  <a:cubicBezTo>
                    <a:pt x="1630" y="94"/>
                    <a:pt x="1641" y="100"/>
                    <a:pt x="1652" y="111"/>
                  </a:cubicBezTo>
                  <a:cubicBezTo>
                    <a:pt x="1668" y="133"/>
                    <a:pt x="1679" y="144"/>
                    <a:pt x="1702" y="155"/>
                  </a:cubicBezTo>
                  <a:cubicBezTo>
                    <a:pt x="1707" y="144"/>
                    <a:pt x="1713" y="138"/>
                    <a:pt x="1713" y="127"/>
                  </a:cubicBezTo>
                  <a:cubicBezTo>
                    <a:pt x="1713" y="83"/>
                    <a:pt x="1713" y="83"/>
                    <a:pt x="1713" y="83"/>
                  </a:cubicBezTo>
                  <a:cubicBezTo>
                    <a:pt x="1685" y="83"/>
                    <a:pt x="1674" y="61"/>
                    <a:pt x="1646" y="55"/>
                  </a:cubicBezTo>
                  <a:cubicBezTo>
                    <a:pt x="1635" y="50"/>
                    <a:pt x="1630" y="55"/>
                    <a:pt x="1618" y="61"/>
                  </a:cubicBezTo>
                  <a:cubicBezTo>
                    <a:pt x="1607" y="61"/>
                    <a:pt x="1596" y="61"/>
                    <a:pt x="1596" y="72"/>
                  </a:cubicBezTo>
                  <a:close/>
                  <a:moveTo>
                    <a:pt x="1618" y="111"/>
                  </a:moveTo>
                  <a:lnTo>
                    <a:pt x="1618" y="111"/>
                  </a:lnTo>
                  <a:cubicBezTo>
                    <a:pt x="1630" y="116"/>
                    <a:pt x="1646" y="133"/>
                    <a:pt x="1646" y="150"/>
                  </a:cubicBezTo>
                  <a:cubicBezTo>
                    <a:pt x="1646" y="160"/>
                    <a:pt x="1635" y="166"/>
                    <a:pt x="1618" y="166"/>
                  </a:cubicBezTo>
                  <a:cubicBezTo>
                    <a:pt x="1602" y="166"/>
                    <a:pt x="1580" y="155"/>
                    <a:pt x="1580" y="138"/>
                  </a:cubicBezTo>
                  <a:cubicBezTo>
                    <a:pt x="1580" y="122"/>
                    <a:pt x="1591" y="116"/>
                    <a:pt x="1596" y="100"/>
                  </a:cubicBezTo>
                  <a:cubicBezTo>
                    <a:pt x="1607" y="100"/>
                    <a:pt x="1607" y="105"/>
                    <a:pt x="1618" y="111"/>
                  </a:cubicBezTo>
                  <a:close/>
                  <a:moveTo>
                    <a:pt x="1679" y="344"/>
                  </a:moveTo>
                  <a:lnTo>
                    <a:pt x="1679" y="344"/>
                  </a:lnTo>
                  <a:cubicBezTo>
                    <a:pt x="1674" y="354"/>
                    <a:pt x="1674" y="354"/>
                    <a:pt x="1674" y="354"/>
                  </a:cubicBezTo>
                  <a:cubicBezTo>
                    <a:pt x="1718" y="410"/>
                    <a:pt x="1746" y="354"/>
                    <a:pt x="1679" y="344"/>
                  </a:cubicBezTo>
                  <a:close/>
                  <a:moveTo>
                    <a:pt x="1591" y="404"/>
                  </a:moveTo>
                  <a:lnTo>
                    <a:pt x="1591" y="404"/>
                  </a:lnTo>
                  <a:cubicBezTo>
                    <a:pt x="1574" y="404"/>
                    <a:pt x="1563" y="410"/>
                    <a:pt x="1546" y="404"/>
                  </a:cubicBezTo>
                  <a:cubicBezTo>
                    <a:pt x="1546" y="421"/>
                    <a:pt x="1546" y="421"/>
                    <a:pt x="1546" y="421"/>
                  </a:cubicBezTo>
                  <a:cubicBezTo>
                    <a:pt x="1546" y="432"/>
                    <a:pt x="1557" y="438"/>
                    <a:pt x="1563" y="443"/>
                  </a:cubicBezTo>
                  <a:cubicBezTo>
                    <a:pt x="1574" y="454"/>
                    <a:pt x="1580" y="471"/>
                    <a:pt x="1596" y="477"/>
                  </a:cubicBezTo>
                  <a:cubicBezTo>
                    <a:pt x="1607" y="477"/>
                    <a:pt x="1607" y="477"/>
                    <a:pt x="1607" y="477"/>
                  </a:cubicBezTo>
                  <a:cubicBezTo>
                    <a:pt x="1607" y="454"/>
                    <a:pt x="1613" y="443"/>
                    <a:pt x="1613" y="426"/>
                  </a:cubicBezTo>
                  <a:cubicBezTo>
                    <a:pt x="1613" y="410"/>
                    <a:pt x="1602" y="404"/>
                    <a:pt x="1591" y="404"/>
                  </a:cubicBezTo>
                  <a:close/>
                  <a:moveTo>
                    <a:pt x="1474" y="349"/>
                  </a:moveTo>
                  <a:lnTo>
                    <a:pt x="1474" y="349"/>
                  </a:lnTo>
                  <a:cubicBezTo>
                    <a:pt x="1458" y="344"/>
                    <a:pt x="1452" y="338"/>
                    <a:pt x="1436" y="338"/>
                  </a:cubicBezTo>
                  <a:cubicBezTo>
                    <a:pt x="1419" y="338"/>
                    <a:pt x="1419" y="338"/>
                    <a:pt x="1419" y="338"/>
                  </a:cubicBezTo>
                  <a:cubicBezTo>
                    <a:pt x="1419" y="349"/>
                    <a:pt x="1419" y="349"/>
                    <a:pt x="1419" y="349"/>
                  </a:cubicBezTo>
                  <a:cubicBezTo>
                    <a:pt x="1436" y="371"/>
                    <a:pt x="1458" y="371"/>
                    <a:pt x="1485" y="371"/>
                  </a:cubicBezTo>
                  <a:cubicBezTo>
                    <a:pt x="1502" y="377"/>
                    <a:pt x="1508" y="388"/>
                    <a:pt x="1524" y="388"/>
                  </a:cubicBezTo>
                  <a:cubicBezTo>
                    <a:pt x="1530" y="388"/>
                    <a:pt x="1535" y="388"/>
                    <a:pt x="1546" y="388"/>
                  </a:cubicBezTo>
                  <a:cubicBezTo>
                    <a:pt x="1546" y="377"/>
                    <a:pt x="1546" y="377"/>
                    <a:pt x="1546" y="377"/>
                  </a:cubicBezTo>
                  <a:cubicBezTo>
                    <a:pt x="1541" y="371"/>
                    <a:pt x="1530" y="366"/>
                    <a:pt x="1519" y="366"/>
                  </a:cubicBezTo>
                  <a:cubicBezTo>
                    <a:pt x="1502" y="360"/>
                    <a:pt x="1497" y="349"/>
                    <a:pt x="1474" y="349"/>
                  </a:cubicBezTo>
                  <a:close/>
                  <a:moveTo>
                    <a:pt x="843" y="2416"/>
                  </a:moveTo>
                  <a:lnTo>
                    <a:pt x="843" y="2416"/>
                  </a:lnTo>
                  <a:lnTo>
                    <a:pt x="843" y="2416"/>
                  </a:lnTo>
                  <a:cubicBezTo>
                    <a:pt x="837" y="2405"/>
                    <a:pt x="832" y="2399"/>
                    <a:pt x="832" y="2383"/>
                  </a:cubicBezTo>
                  <a:cubicBezTo>
                    <a:pt x="815" y="2288"/>
                    <a:pt x="743" y="2261"/>
                    <a:pt x="665" y="2205"/>
                  </a:cubicBezTo>
                  <a:cubicBezTo>
                    <a:pt x="626" y="2178"/>
                    <a:pt x="632" y="2144"/>
                    <a:pt x="621" y="2100"/>
                  </a:cubicBezTo>
                  <a:cubicBezTo>
                    <a:pt x="610" y="2034"/>
                    <a:pt x="604" y="1989"/>
                    <a:pt x="554" y="1945"/>
                  </a:cubicBezTo>
                  <a:cubicBezTo>
                    <a:pt x="543" y="1934"/>
                    <a:pt x="527" y="1939"/>
                    <a:pt x="516" y="1928"/>
                  </a:cubicBezTo>
                  <a:cubicBezTo>
                    <a:pt x="499" y="1906"/>
                    <a:pt x="516" y="1884"/>
                    <a:pt x="505" y="1856"/>
                  </a:cubicBezTo>
                  <a:cubicBezTo>
                    <a:pt x="493" y="1840"/>
                    <a:pt x="477" y="1829"/>
                    <a:pt x="477" y="1812"/>
                  </a:cubicBezTo>
                  <a:cubicBezTo>
                    <a:pt x="477" y="1768"/>
                    <a:pt x="510" y="1751"/>
                    <a:pt x="510" y="1712"/>
                  </a:cubicBezTo>
                  <a:cubicBezTo>
                    <a:pt x="510" y="1684"/>
                    <a:pt x="493" y="1674"/>
                    <a:pt x="488" y="1646"/>
                  </a:cubicBezTo>
                  <a:cubicBezTo>
                    <a:pt x="477" y="1618"/>
                    <a:pt x="460" y="1590"/>
                    <a:pt x="433" y="1590"/>
                  </a:cubicBezTo>
                  <a:cubicBezTo>
                    <a:pt x="383" y="1590"/>
                    <a:pt x="383" y="1590"/>
                    <a:pt x="383" y="1590"/>
                  </a:cubicBezTo>
                  <a:cubicBezTo>
                    <a:pt x="277" y="1590"/>
                    <a:pt x="216" y="1623"/>
                    <a:pt x="111" y="1623"/>
                  </a:cubicBezTo>
                  <a:cubicBezTo>
                    <a:pt x="78" y="1623"/>
                    <a:pt x="78" y="1623"/>
                    <a:pt x="78" y="1623"/>
                  </a:cubicBezTo>
                  <a:cubicBezTo>
                    <a:pt x="50" y="1623"/>
                    <a:pt x="39" y="1607"/>
                    <a:pt x="11" y="1607"/>
                  </a:cubicBezTo>
                  <a:lnTo>
                    <a:pt x="11" y="1607"/>
                  </a:lnTo>
                  <a:cubicBezTo>
                    <a:pt x="11" y="1574"/>
                    <a:pt x="0" y="1551"/>
                    <a:pt x="0" y="1518"/>
                  </a:cubicBezTo>
                  <a:cubicBezTo>
                    <a:pt x="0" y="1474"/>
                    <a:pt x="0" y="1474"/>
                    <a:pt x="0" y="1474"/>
                  </a:cubicBezTo>
                  <a:cubicBezTo>
                    <a:pt x="0" y="1457"/>
                    <a:pt x="17" y="1452"/>
                    <a:pt x="28" y="1441"/>
                  </a:cubicBezTo>
                  <a:cubicBezTo>
                    <a:pt x="50" y="1418"/>
                    <a:pt x="67" y="1413"/>
                    <a:pt x="89" y="1396"/>
                  </a:cubicBezTo>
                  <a:cubicBezTo>
                    <a:pt x="122" y="1374"/>
                    <a:pt x="128" y="1346"/>
                    <a:pt x="128" y="1308"/>
                  </a:cubicBezTo>
                  <a:cubicBezTo>
                    <a:pt x="128" y="1280"/>
                    <a:pt x="122" y="1263"/>
                    <a:pt x="122" y="1236"/>
                  </a:cubicBezTo>
                  <a:lnTo>
                    <a:pt x="122" y="1236"/>
                  </a:lnTo>
                  <a:cubicBezTo>
                    <a:pt x="139" y="1230"/>
                    <a:pt x="155" y="1224"/>
                    <a:pt x="178" y="1224"/>
                  </a:cubicBezTo>
                  <a:cubicBezTo>
                    <a:pt x="216" y="1224"/>
                    <a:pt x="216" y="1224"/>
                    <a:pt x="216" y="1224"/>
                  </a:cubicBezTo>
                  <a:cubicBezTo>
                    <a:pt x="227" y="1224"/>
                    <a:pt x="227" y="1236"/>
                    <a:pt x="239" y="1236"/>
                  </a:cubicBezTo>
                  <a:cubicBezTo>
                    <a:pt x="283" y="1236"/>
                    <a:pt x="283" y="1236"/>
                    <a:pt x="283" y="1236"/>
                  </a:cubicBezTo>
                  <a:cubicBezTo>
                    <a:pt x="300" y="1236"/>
                    <a:pt x="300" y="1219"/>
                    <a:pt x="305" y="1208"/>
                  </a:cubicBezTo>
                  <a:cubicBezTo>
                    <a:pt x="322" y="1186"/>
                    <a:pt x="327" y="1169"/>
                    <a:pt x="333" y="1142"/>
                  </a:cubicBezTo>
                  <a:cubicBezTo>
                    <a:pt x="344" y="1114"/>
                    <a:pt x="355" y="1097"/>
                    <a:pt x="377" y="1075"/>
                  </a:cubicBezTo>
                  <a:cubicBezTo>
                    <a:pt x="388" y="1069"/>
                    <a:pt x="394" y="1064"/>
                    <a:pt x="394" y="1053"/>
                  </a:cubicBezTo>
                  <a:cubicBezTo>
                    <a:pt x="394" y="1036"/>
                    <a:pt x="383" y="1025"/>
                    <a:pt x="383" y="1009"/>
                  </a:cubicBezTo>
                  <a:cubicBezTo>
                    <a:pt x="383" y="975"/>
                    <a:pt x="394" y="958"/>
                    <a:pt x="399" y="925"/>
                  </a:cubicBezTo>
                  <a:cubicBezTo>
                    <a:pt x="405" y="909"/>
                    <a:pt x="405" y="892"/>
                    <a:pt x="421" y="881"/>
                  </a:cubicBezTo>
                  <a:cubicBezTo>
                    <a:pt x="460" y="848"/>
                    <a:pt x="499" y="848"/>
                    <a:pt x="532" y="814"/>
                  </a:cubicBezTo>
                  <a:cubicBezTo>
                    <a:pt x="543" y="803"/>
                    <a:pt x="560" y="798"/>
                    <a:pt x="560" y="776"/>
                  </a:cubicBezTo>
                  <a:cubicBezTo>
                    <a:pt x="560" y="753"/>
                    <a:pt x="527" y="748"/>
                    <a:pt x="505" y="748"/>
                  </a:cubicBezTo>
                  <a:cubicBezTo>
                    <a:pt x="505" y="726"/>
                    <a:pt x="505" y="726"/>
                    <a:pt x="505" y="726"/>
                  </a:cubicBezTo>
                  <a:cubicBezTo>
                    <a:pt x="505" y="715"/>
                    <a:pt x="510" y="715"/>
                    <a:pt x="516" y="704"/>
                  </a:cubicBezTo>
                  <a:cubicBezTo>
                    <a:pt x="521" y="687"/>
                    <a:pt x="516" y="670"/>
                    <a:pt x="527" y="654"/>
                  </a:cubicBezTo>
                  <a:cubicBezTo>
                    <a:pt x="549" y="626"/>
                    <a:pt x="560" y="615"/>
                    <a:pt x="560" y="582"/>
                  </a:cubicBezTo>
                  <a:cubicBezTo>
                    <a:pt x="593" y="582"/>
                    <a:pt x="593" y="582"/>
                    <a:pt x="593" y="582"/>
                  </a:cubicBezTo>
                  <a:cubicBezTo>
                    <a:pt x="604" y="582"/>
                    <a:pt x="610" y="587"/>
                    <a:pt x="621" y="587"/>
                  </a:cubicBezTo>
                  <a:cubicBezTo>
                    <a:pt x="643" y="587"/>
                    <a:pt x="649" y="571"/>
                    <a:pt x="665" y="559"/>
                  </a:cubicBezTo>
                  <a:cubicBezTo>
                    <a:pt x="676" y="554"/>
                    <a:pt x="687" y="549"/>
                    <a:pt x="699" y="537"/>
                  </a:cubicBezTo>
                  <a:cubicBezTo>
                    <a:pt x="710" y="526"/>
                    <a:pt x="699" y="510"/>
                    <a:pt x="704" y="493"/>
                  </a:cubicBezTo>
                  <a:cubicBezTo>
                    <a:pt x="704" y="465"/>
                    <a:pt x="699" y="443"/>
                    <a:pt x="715" y="416"/>
                  </a:cubicBezTo>
                  <a:cubicBezTo>
                    <a:pt x="721" y="399"/>
                    <a:pt x="737" y="393"/>
                    <a:pt x="737" y="371"/>
                  </a:cubicBezTo>
                  <a:cubicBezTo>
                    <a:pt x="737" y="344"/>
                    <a:pt x="715" y="332"/>
                    <a:pt x="715" y="305"/>
                  </a:cubicBezTo>
                  <a:cubicBezTo>
                    <a:pt x="715" y="260"/>
                    <a:pt x="715" y="260"/>
                    <a:pt x="715" y="260"/>
                  </a:cubicBezTo>
                  <a:cubicBezTo>
                    <a:pt x="715" y="221"/>
                    <a:pt x="732" y="205"/>
                    <a:pt x="743" y="172"/>
                  </a:cubicBezTo>
                  <a:cubicBezTo>
                    <a:pt x="754" y="138"/>
                    <a:pt x="754" y="122"/>
                    <a:pt x="765" y="94"/>
                  </a:cubicBezTo>
                  <a:cubicBezTo>
                    <a:pt x="771" y="72"/>
                    <a:pt x="787" y="72"/>
                    <a:pt x="804" y="55"/>
                  </a:cubicBezTo>
                  <a:cubicBezTo>
                    <a:pt x="826" y="39"/>
                    <a:pt x="843" y="22"/>
                    <a:pt x="876" y="22"/>
                  </a:cubicBezTo>
                  <a:cubicBezTo>
                    <a:pt x="892" y="22"/>
                    <a:pt x="904" y="27"/>
                    <a:pt x="920" y="27"/>
                  </a:cubicBezTo>
                  <a:cubicBezTo>
                    <a:pt x="959" y="27"/>
                    <a:pt x="976" y="0"/>
                    <a:pt x="1014" y="0"/>
                  </a:cubicBezTo>
                  <a:cubicBezTo>
                    <a:pt x="1048" y="0"/>
                    <a:pt x="1064" y="22"/>
                    <a:pt x="1092" y="22"/>
                  </a:cubicBezTo>
                  <a:cubicBezTo>
                    <a:pt x="1136" y="22"/>
                    <a:pt x="1158" y="5"/>
                    <a:pt x="1203" y="5"/>
                  </a:cubicBezTo>
                  <a:cubicBezTo>
                    <a:pt x="1230" y="5"/>
                    <a:pt x="1247" y="11"/>
                    <a:pt x="1269" y="11"/>
                  </a:cubicBezTo>
                  <a:cubicBezTo>
                    <a:pt x="1325" y="11"/>
                    <a:pt x="1352" y="5"/>
                    <a:pt x="1408" y="5"/>
                  </a:cubicBezTo>
                  <a:cubicBezTo>
                    <a:pt x="1441" y="5"/>
                    <a:pt x="1452" y="39"/>
                    <a:pt x="1480" y="50"/>
                  </a:cubicBezTo>
                  <a:cubicBezTo>
                    <a:pt x="1513" y="61"/>
                    <a:pt x="1530" y="72"/>
                    <a:pt x="1557" y="88"/>
                  </a:cubicBezTo>
                  <a:lnTo>
                    <a:pt x="1557" y="88"/>
                  </a:lnTo>
                  <a:cubicBezTo>
                    <a:pt x="1552" y="88"/>
                    <a:pt x="1546" y="94"/>
                    <a:pt x="1535" y="100"/>
                  </a:cubicBezTo>
                  <a:cubicBezTo>
                    <a:pt x="1524" y="105"/>
                    <a:pt x="1502" y="100"/>
                    <a:pt x="1502" y="116"/>
                  </a:cubicBezTo>
                  <a:cubicBezTo>
                    <a:pt x="1502" y="122"/>
                    <a:pt x="1513" y="122"/>
                    <a:pt x="1519" y="127"/>
                  </a:cubicBezTo>
                  <a:cubicBezTo>
                    <a:pt x="1524" y="138"/>
                    <a:pt x="1530" y="144"/>
                    <a:pt x="1541" y="150"/>
                  </a:cubicBezTo>
                  <a:cubicBezTo>
                    <a:pt x="1574" y="166"/>
                    <a:pt x="1596" y="172"/>
                    <a:pt x="1618" y="199"/>
                  </a:cubicBezTo>
                  <a:cubicBezTo>
                    <a:pt x="1613" y="205"/>
                    <a:pt x="1607" y="211"/>
                    <a:pt x="1607" y="211"/>
                  </a:cubicBezTo>
                  <a:cubicBezTo>
                    <a:pt x="1624" y="221"/>
                    <a:pt x="1646" y="227"/>
                    <a:pt x="1646" y="249"/>
                  </a:cubicBezTo>
                  <a:cubicBezTo>
                    <a:pt x="1646" y="255"/>
                    <a:pt x="1641" y="255"/>
                    <a:pt x="1641" y="260"/>
                  </a:cubicBezTo>
                  <a:cubicBezTo>
                    <a:pt x="1641" y="277"/>
                    <a:pt x="1668" y="277"/>
                    <a:pt x="1668" y="293"/>
                  </a:cubicBezTo>
                  <a:cubicBezTo>
                    <a:pt x="1668" y="305"/>
                    <a:pt x="1657" y="310"/>
                    <a:pt x="1652" y="316"/>
                  </a:cubicBezTo>
                  <a:cubicBezTo>
                    <a:pt x="1624" y="316"/>
                    <a:pt x="1607" y="316"/>
                    <a:pt x="1574" y="316"/>
                  </a:cubicBezTo>
                  <a:cubicBezTo>
                    <a:pt x="1530" y="316"/>
                    <a:pt x="1535" y="238"/>
                    <a:pt x="1535" y="316"/>
                  </a:cubicBezTo>
                  <a:cubicBezTo>
                    <a:pt x="1508" y="316"/>
                    <a:pt x="1508" y="316"/>
                    <a:pt x="1508" y="316"/>
                  </a:cubicBezTo>
                  <a:cubicBezTo>
                    <a:pt x="1497" y="316"/>
                    <a:pt x="1491" y="310"/>
                    <a:pt x="1474" y="310"/>
                  </a:cubicBezTo>
                  <a:cubicBezTo>
                    <a:pt x="1458" y="310"/>
                    <a:pt x="1452" y="316"/>
                    <a:pt x="1430" y="316"/>
                  </a:cubicBezTo>
                  <a:cubicBezTo>
                    <a:pt x="1358" y="316"/>
                    <a:pt x="1397" y="305"/>
                    <a:pt x="1408" y="338"/>
                  </a:cubicBezTo>
                  <a:cubicBezTo>
                    <a:pt x="1413" y="344"/>
                    <a:pt x="1408" y="354"/>
                    <a:pt x="1413" y="360"/>
                  </a:cubicBezTo>
                  <a:cubicBezTo>
                    <a:pt x="1419" y="382"/>
                    <a:pt x="1441" y="382"/>
                    <a:pt x="1458" y="404"/>
                  </a:cubicBezTo>
                  <a:cubicBezTo>
                    <a:pt x="1508" y="404"/>
                    <a:pt x="1508" y="404"/>
                    <a:pt x="1508" y="404"/>
                  </a:cubicBezTo>
                  <a:cubicBezTo>
                    <a:pt x="1508" y="404"/>
                    <a:pt x="1513" y="404"/>
                    <a:pt x="1513" y="410"/>
                  </a:cubicBezTo>
                  <a:cubicBezTo>
                    <a:pt x="1513" y="421"/>
                    <a:pt x="1502" y="426"/>
                    <a:pt x="1497" y="438"/>
                  </a:cubicBezTo>
                  <a:cubicBezTo>
                    <a:pt x="1485" y="454"/>
                    <a:pt x="1485" y="471"/>
                    <a:pt x="1474" y="482"/>
                  </a:cubicBezTo>
                  <a:cubicBezTo>
                    <a:pt x="1463" y="493"/>
                    <a:pt x="1430" y="493"/>
                    <a:pt x="1463" y="499"/>
                  </a:cubicBezTo>
                  <a:cubicBezTo>
                    <a:pt x="1474" y="499"/>
                    <a:pt x="1474" y="510"/>
                    <a:pt x="1485" y="510"/>
                  </a:cubicBezTo>
                  <a:cubicBezTo>
                    <a:pt x="1502" y="515"/>
                    <a:pt x="1513" y="504"/>
                    <a:pt x="1524" y="515"/>
                  </a:cubicBezTo>
                  <a:cubicBezTo>
                    <a:pt x="1535" y="526"/>
                    <a:pt x="1541" y="537"/>
                    <a:pt x="1557" y="543"/>
                  </a:cubicBezTo>
                  <a:cubicBezTo>
                    <a:pt x="1574" y="543"/>
                    <a:pt x="1596" y="549"/>
                    <a:pt x="1596" y="565"/>
                  </a:cubicBezTo>
                  <a:cubicBezTo>
                    <a:pt x="1596" y="587"/>
                    <a:pt x="1596" y="587"/>
                    <a:pt x="1596" y="587"/>
                  </a:cubicBezTo>
                  <a:cubicBezTo>
                    <a:pt x="1630" y="587"/>
                    <a:pt x="1591" y="593"/>
                    <a:pt x="1591" y="615"/>
                  </a:cubicBezTo>
                  <a:cubicBezTo>
                    <a:pt x="1591" y="632"/>
                    <a:pt x="1635" y="659"/>
                    <a:pt x="1652" y="687"/>
                  </a:cubicBezTo>
                  <a:cubicBezTo>
                    <a:pt x="1657" y="698"/>
                    <a:pt x="1652" y="715"/>
                    <a:pt x="1657" y="731"/>
                  </a:cubicBezTo>
                  <a:cubicBezTo>
                    <a:pt x="1663" y="753"/>
                    <a:pt x="1668" y="765"/>
                    <a:pt x="1679" y="781"/>
                  </a:cubicBezTo>
                  <a:cubicBezTo>
                    <a:pt x="1702" y="820"/>
                    <a:pt x="1702" y="848"/>
                    <a:pt x="1713" y="892"/>
                  </a:cubicBezTo>
                  <a:cubicBezTo>
                    <a:pt x="1718" y="909"/>
                    <a:pt x="1729" y="920"/>
                    <a:pt x="1729" y="936"/>
                  </a:cubicBezTo>
                  <a:cubicBezTo>
                    <a:pt x="1696" y="964"/>
                    <a:pt x="1696" y="964"/>
                    <a:pt x="1696" y="964"/>
                  </a:cubicBezTo>
                  <a:cubicBezTo>
                    <a:pt x="1696" y="1019"/>
                    <a:pt x="1679" y="1003"/>
                    <a:pt x="1696" y="1069"/>
                  </a:cubicBezTo>
                  <a:cubicBezTo>
                    <a:pt x="1702" y="1091"/>
                    <a:pt x="1724" y="1091"/>
                    <a:pt x="1740" y="1097"/>
                  </a:cubicBezTo>
                  <a:cubicBezTo>
                    <a:pt x="1789" y="1119"/>
                    <a:pt x="1784" y="1175"/>
                    <a:pt x="1834" y="1191"/>
                  </a:cubicBezTo>
                  <a:cubicBezTo>
                    <a:pt x="1872" y="1208"/>
                    <a:pt x="1900" y="1202"/>
                    <a:pt x="1928" y="1230"/>
                  </a:cubicBezTo>
                  <a:cubicBezTo>
                    <a:pt x="1944" y="1247"/>
                    <a:pt x="1939" y="1263"/>
                    <a:pt x="1955" y="1275"/>
                  </a:cubicBezTo>
                  <a:cubicBezTo>
                    <a:pt x="1967" y="1285"/>
                    <a:pt x="1978" y="1285"/>
                    <a:pt x="1994" y="1291"/>
                  </a:cubicBezTo>
                  <a:cubicBezTo>
                    <a:pt x="2016" y="1302"/>
                    <a:pt x="2028" y="1319"/>
                    <a:pt x="2050" y="1335"/>
                  </a:cubicBezTo>
                  <a:cubicBezTo>
                    <a:pt x="2066" y="1341"/>
                    <a:pt x="2066" y="1363"/>
                    <a:pt x="2077" y="1380"/>
                  </a:cubicBezTo>
                  <a:cubicBezTo>
                    <a:pt x="2083" y="1385"/>
                    <a:pt x="2094" y="1391"/>
                    <a:pt x="2100" y="1396"/>
                  </a:cubicBezTo>
                  <a:cubicBezTo>
                    <a:pt x="2133" y="1413"/>
                    <a:pt x="2177" y="1408"/>
                    <a:pt x="2177" y="1446"/>
                  </a:cubicBezTo>
                  <a:cubicBezTo>
                    <a:pt x="2177" y="1468"/>
                    <a:pt x="2155" y="1485"/>
                    <a:pt x="2133" y="1496"/>
                  </a:cubicBezTo>
                  <a:cubicBezTo>
                    <a:pt x="2116" y="1513"/>
                    <a:pt x="2105" y="1529"/>
                    <a:pt x="2083" y="1529"/>
                  </a:cubicBezTo>
                  <a:cubicBezTo>
                    <a:pt x="2066" y="1529"/>
                    <a:pt x="2055" y="1513"/>
                    <a:pt x="2039" y="1513"/>
                  </a:cubicBezTo>
                  <a:cubicBezTo>
                    <a:pt x="2016" y="1513"/>
                    <a:pt x="2000" y="1529"/>
                    <a:pt x="1978" y="1529"/>
                  </a:cubicBezTo>
                  <a:cubicBezTo>
                    <a:pt x="1967" y="1529"/>
                    <a:pt x="1961" y="1518"/>
                    <a:pt x="1944" y="1518"/>
                  </a:cubicBezTo>
                  <a:cubicBezTo>
                    <a:pt x="1933" y="1518"/>
                    <a:pt x="1928" y="1524"/>
                    <a:pt x="1917" y="1524"/>
                  </a:cubicBezTo>
                  <a:cubicBezTo>
                    <a:pt x="1900" y="1524"/>
                    <a:pt x="1895" y="1507"/>
                    <a:pt x="1878" y="1502"/>
                  </a:cubicBezTo>
                  <a:cubicBezTo>
                    <a:pt x="1839" y="1496"/>
                    <a:pt x="1811" y="1496"/>
                    <a:pt x="1784" y="1474"/>
                  </a:cubicBezTo>
                  <a:cubicBezTo>
                    <a:pt x="1757" y="1446"/>
                    <a:pt x="1757" y="1418"/>
                    <a:pt x="1729" y="1396"/>
                  </a:cubicBezTo>
                  <a:cubicBezTo>
                    <a:pt x="1713" y="1396"/>
                    <a:pt x="1713" y="1396"/>
                    <a:pt x="1713" y="1396"/>
                  </a:cubicBezTo>
                  <a:cubicBezTo>
                    <a:pt x="1713" y="1413"/>
                    <a:pt x="1713" y="1413"/>
                    <a:pt x="1713" y="1413"/>
                  </a:cubicBezTo>
                  <a:cubicBezTo>
                    <a:pt x="1713" y="1430"/>
                    <a:pt x="1735" y="1430"/>
                    <a:pt x="1746" y="1446"/>
                  </a:cubicBezTo>
                  <a:cubicBezTo>
                    <a:pt x="1757" y="1474"/>
                    <a:pt x="1768" y="1490"/>
                    <a:pt x="1768" y="1524"/>
                  </a:cubicBezTo>
                  <a:cubicBezTo>
                    <a:pt x="1768" y="1568"/>
                    <a:pt x="1729" y="1507"/>
                    <a:pt x="1702" y="1507"/>
                  </a:cubicBezTo>
                  <a:cubicBezTo>
                    <a:pt x="1668" y="1507"/>
                    <a:pt x="1663" y="1541"/>
                    <a:pt x="1641" y="1568"/>
                  </a:cubicBezTo>
                  <a:cubicBezTo>
                    <a:pt x="1613" y="1601"/>
                    <a:pt x="1596" y="1623"/>
                    <a:pt x="1585" y="1668"/>
                  </a:cubicBezTo>
                  <a:cubicBezTo>
                    <a:pt x="1585" y="1679"/>
                    <a:pt x="1591" y="1690"/>
                    <a:pt x="1585" y="1701"/>
                  </a:cubicBezTo>
                  <a:cubicBezTo>
                    <a:pt x="1585" y="1707"/>
                    <a:pt x="1574" y="1701"/>
                    <a:pt x="1569" y="1707"/>
                  </a:cubicBezTo>
                  <a:cubicBezTo>
                    <a:pt x="1557" y="1718"/>
                    <a:pt x="1552" y="1723"/>
                    <a:pt x="1546" y="1740"/>
                  </a:cubicBezTo>
                  <a:cubicBezTo>
                    <a:pt x="1541" y="1768"/>
                    <a:pt x="1541" y="1784"/>
                    <a:pt x="1535" y="1806"/>
                  </a:cubicBezTo>
                  <a:cubicBezTo>
                    <a:pt x="1530" y="1845"/>
                    <a:pt x="1513" y="1867"/>
                    <a:pt x="1513" y="1906"/>
                  </a:cubicBezTo>
                  <a:cubicBezTo>
                    <a:pt x="1513" y="1939"/>
                    <a:pt x="1508" y="1962"/>
                    <a:pt x="1519" y="1989"/>
                  </a:cubicBezTo>
                  <a:cubicBezTo>
                    <a:pt x="1524" y="2000"/>
                    <a:pt x="1535" y="2006"/>
                    <a:pt x="1535" y="2022"/>
                  </a:cubicBezTo>
                  <a:cubicBezTo>
                    <a:pt x="1535" y="2039"/>
                    <a:pt x="1524" y="2050"/>
                    <a:pt x="1524" y="2067"/>
                  </a:cubicBezTo>
                  <a:cubicBezTo>
                    <a:pt x="1524" y="2078"/>
                    <a:pt x="1530" y="2078"/>
                    <a:pt x="1535" y="2078"/>
                  </a:cubicBezTo>
                  <a:cubicBezTo>
                    <a:pt x="1552" y="2078"/>
                    <a:pt x="1580" y="2039"/>
                    <a:pt x="1580" y="2056"/>
                  </a:cubicBezTo>
                  <a:cubicBezTo>
                    <a:pt x="1580" y="2072"/>
                    <a:pt x="1569" y="2078"/>
                    <a:pt x="1569" y="2095"/>
                  </a:cubicBezTo>
                  <a:cubicBezTo>
                    <a:pt x="1569" y="2117"/>
                    <a:pt x="1574" y="2128"/>
                    <a:pt x="1563" y="2150"/>
                  </a:cubicBezTo>
                  <a:cubicBezTo>
                    <a:pt x="1563" y="2155"/>
                    <a:pt x="1546" y="2155"/>
                    <a:pt x="1546" y="2167"/>
                  </a:cubicBezTo>
                  <a:cubicBezTo>
                    <a:pt x="1546" y="2189"/>
                    <a:pt x="1580" y="2155"/>
                    <a:pt x="1580" y="2200"/>
                  </a:cubicBezTo>
                  <a:cubicBezTo>
                    <a:pt x="1580" y="2211"/>
                    <a:pt x="1569" y="2216"/>
                    <a:pt x="1557" y="2216"/>
                  </a:cubicBezTo>
                  <a:cubicBezTo>
                    <a:pt x="1552" y="2216"/>
                    <a:pt x="1552" y="2216"/>
                    <a:pt x="1546" y="2216"/>
                  </a:cubicBezTo>
                  <a:cubicBezTo>
                    <a:pt x="1519" y="2216"/>
                    <a:pt x="1513" y="2250"/>
                    <a:pt x="1491" y="2250"/>
                  </a:cubicBezTo>
                  <a:cubicBezTo>
                    <a:pt x="1469" y="2250"/>
                    <a:pt x="1469" y="2216"/>
                    <a:pt x="1447" y="2216"/>
                  </a:cubicBezTo>
                  <a:cubicBezTo>
                    <a:pt x="1430" y="2216"/>
                    <a:pt x="1430" y="2239"/>
                    <a:pt x="1424" y="2261"/>
                  </a:cubicBezTo>
                  <a:cubicBezTo>
                    <a:pt x="1419" y="2277"/>
                    <a:pt x="1408" y="2283"/>
                    <a:pt x="1397" y="2300"/>
                  </a:cubicBezTo>
                  <a:cubicBezTo>
                    <a:pt x="1391" y="2305"/>
                    <a:pt x="1380" y="2311"/>
                    <a:pt x="1369" y="2316"/>
                  </a:cubicBezTo>
                  <a:cubicBezTo>
                    <a:pt x="1358" y="2327"/>
                    <a:pt x="1364" y="2338"/>
                    <a:pt x="1352" y="2344"/>
                  </a:cubicBezTo>
                  <a:cubicBezTo>
                    <a:pt x="1341" y="2349"/>
                    <a:pt x="1330" y="2355"/>
                    <a:pt x="1325" y="2366"/>
                  </a:cubicBezTo>
                  <a:cubicBezTo>
                    <a:pt x="1314" y="2372"/>
                    <a:pt x="1303" y="2377"/>
                    <a:pt x="1291" y="2383"/>
                  </a:cubicBezTo>
                  <a:cubicBezTo>
                    <a:pt x="1269" y="2388"/>
                    <a:pt x="1264" y="2405"/>
                    <a:pt x="1247" y="2421"/>
                  </a:cubicBezTo>
                  <a:cubicBezTo>
                    <a:pt x="1225" y="2449"/>
                    <a:pt x="1208" y="2460"/>
                    <a:pt x="1186" y="2494"/>
                  </a:cubicBezTo>
                  <a:cubicBezTo>
                    <a:pt x="1164" y="2521"/>
                    <a:pt x="1142" y="2532"/>
                    <a:pt x="1120" y="2566"/>
                  </a:cubicBezTo>
                  <a:cubicBezTo>
                    <a:pt x="1114" y="2577"/>
                    <a:pt x="1103" y="2582"/>
                    <a:pt x="1097" y="2599"/>
                  </a:cubicBezTo>
                  <a:cubicBezTo>
                    <a:pt x="1075" y="2643"/>
                    <a:pt x="1097" y="2676"/>
                    <a:pt x="1081" y="2721"/>
                  </a:cubicBezTo>
                  <a:cubicBezTo>
                    <a:pt x="1075" y="2743"/>
                    <a:pt x="1031" y="2782"/>
                    <a:pt x="1042" y="2787"/>
                  </a:cubicBezTo>
                  <a:cubicBezTo>
                    <a:pt x="1053" y="2782"/>
                    <a:pt x="1053" y="2782"/>
                    <a:pt x="1053" y="2782"/>
                  </a:cubicBezTo>
                  <a:cubicBezTo>
                    <a:pt x="1064" y="2782"/>
                    <a:pt x="1064" y="2782"/>
                    <a:pt x="1064" y="2782"/>
                  </a:cubicBezTo>
                  <a:cubicBezTo>
                    <a:pt x="1064" y="2798"/>
                    <a:pt x="1070" y="2815"/>
                    <a:pt x="1081" y="2815"/>
                  </a:cubicBezTo>
                  <a:cubicBezTo>
                    <a:pt x="1097" y="2815"/>
                    <a:pt x="1103" y="2798"/>
                    <a:pt x="1120" y="2798"/>
                  </a:cubicBezTo>
                  <a:cubicBezTo>
                    <a:pt x="1125" y="2798"/>
                    <a:pt x="1125" y="2809"/>
                    <a:pt x="1136" y="2815"/>
                  </a:cubicBezTo>
                  <a:cubicBezTo>
                    <a:pt x="1142" y="2820"/>
                    <a:pt x="1153" y="2820"/>
                    <a:pt x="1153" y="2832"/>
                  </a:cubicBezTo>
                  <a:cubicBezTo>
                    <a:pt x="1153" y="2837"/>
                    <a:pt x="1153" y="2843"/>
                    <a:pt x="1147" y="2848"/>
                  </a:cubicBezTo>
                  <a:lnTo>
                    <a:pt x="1147" y="2848"/>
                  </a:lnTo>
                  <a:cubicBezTo>
                    <a:pt x="1103" y="2843"/>
                    <a:pt x="1081" y="2820"/>
                    <a:pt x="1031" y="2820"/>
                  </a:cubicBezTo>
                  <a:cubicBezTo>
                    <a:pt x="987" y="2815"/>
                    <a:pt x="931" y="2798"/>
                    <a:pt x="931" y="2754"/>
                  </a:cubicBezTo>
                  <a:cubicBezTo>
                    <a:pt x="931" y="2687"/>
                    <a:pt x="931" y="2687"/>
                    <a:pt x="931" y="2687"/>
                  </a:cubicBezTo>
                  <a:cubicBezTo>
                    <a:pt x="931" y="2649"/>
                    <a:pt x="942" y="2632"/>
                    <a:pt x="942" y="2593"/>
                  </a:cubicBezTo>
                  <a:cubicBezTo>
                    <a:pt x="942" y="2543"/>
                    <a:pt x="942" y="2543"/>
                    <a:pt x="942" y="2543"/>
                  </a:cubicBezTo>
                  <a:cubicBezTo>
                    <a:pt x="942" y="2499"/>
                    <a:pt x="915" y="2482"/>
                    <a:pt x="887" y="2449"/>
                  </a:cubicBezTo>
                  <a:cubicBezTo>
                    <a:pt x="870" y="2433"/>
                    <a:pt x="865" y="2421"/>
                    <a:pt x="843" y="2416"/>
                  </a:cubicBezTo>
                  <a:close/>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64" name="Freeform 108">
              <a:extLst/>
            </p:cNvPr>
            <p:cNvSpPr>
              <a:spLocks noChangeArrowheads="1"/>
            </p:cNvSpPr>
            <p:nvPr/>
          </p:nvSpPr>
          <p:spPr bwMode="auto">
            <a:xfrm>
              <a:off x="19677369" y="3700463"/>
              <a:ext cx="347640" cy="444500"/>
            </a:xfrm>
            <a:custGeom>
              <a:avLst/>
              <a:gdLst>
                <a:gd name="T0" fmla="*/ 859 w 965"/>
                <a:gd name="T1" fmla="*/ 969 h 1236"/>
                <a:gd name="T2" fmla="*/ 887 w 965"/>
                <a:gd name="T3" fmla="*/ 996 h 1236"/>
                <a:gd name="T4" fmla="*/ 859 w 965"/>
                <a:gd name="T5" fmla="*/ 969 h 1236"/>
                <a:gd name="T6" fmla="*/ 826 w 965"/>
                <a:gd name="T7" fmla="*/ 825 h 1236"/>
                <a:gd name="T8" fmla="*/ 765 w 965"/>
                <a:gd name="T9" fmla="*/ 874 h 1236"/>
                <a:gd name="T10" fmla="*/ 732 w 965"/>
                <a:gd name="T11" fmla="*/ 941 h 1236"/>
                <a:gd name="T12" fmla="*/ 721 w 965"/>
                <a:gd name="T13" fmla="*/ 1019 h 1236"/>
                <a:gd name="T14" fmla="*/ 748 w 965"/>
                <a:gd name="T15" fmla="*/ 1107 h 1236"/>
                <a:gd name="T16" fmla="*/ 759 w 965"/>
                <a:gd name="T17" fmla="*/ 1174 h 1236"/>
                <a:gd name="T18" fmla="*/ 798 w 965"/>
                <a:gd name="T19" fmla="*/ 1135 h 1236"/>
                <a:gd name="T20" fmla="*/ 837 w 965"/>
                <a:gd name="T21" fmla="*/ 1085 h 1236"/>
                <a:gd name="T22" fmla="*/ 837 w 965"/>
                <a:gd name="T23" fmla="*/ 1013 h 1236"/>
                <a:gd name="T24" fmla="*/ 842 w 965"/>
                <a:gd name="T25" fmla="*/ 930 h 1236"/>
                <a:gd name="T26" fmla="*/ 826 w 965"/>
                <a:gd name="T27" fmla="*/ 886 h 1236"/>
                <a:gd name="T28" fmla="*/ 660 w 965"/>
                <a:gd name="T29" fmla="*/ 0 h 1236"/>
                <a:gd name="T30" fmla="*/ 704 w 965"/>
                <a:gd name="T31" fmla="*/ 33 h 1236"/>
                <a:gd name="T32" fmla="*/ 759 w 965"/>
                <a:gd name="T33" fmla="*/ 177 h 1236"/>
                <a:gd name="T34" fmla="*/ 748 w 965"/>
                <a:gd name="T35" fmla="*/ 338 h 1236"/>
                <a:gd name="T36" fmla="*/ 964 w 965"/>
                <a:gd name="T37" fmla="*/ 432 h 1236"/>
                <a:gd name="T38" fmla="*/ 937 w 965"/>
                <a:gd name="T39" fmla="*/ 504 h 1236"/>
                <a:gd name="T40" fmla="*/ 931 w 965"/>
                <a:gd name="T41" fmla="*/ 542 h 1236"/>
                <a:gd name="T42" fmla="*/ 854 w 965"/>
                <a:gd name="T43" fmla="*/ 553 h 1236"/>
                <a:gd name="T44" fmla="*/ 887 w 965"/>
                <a:gd name="T45" fmla="*/ 559 h 1236"/>
                <a:gd name="T46" fmla="*/ 859 w 965"/>
                <a:gd name="T47" fmla="*/ 719 h 1236"/>
                <a:gd name="T48" fmla="*/ 809 w 965"/>
                <a:gd name="T49" fmla="*/ 708 h 1236"/>
                <a:gd name="T50" fmla="*/ 776 w 965"/>
                <a:gd name="T51" fmla="*/ 664 h 1236"/>
                <a:gd name="T52" fmla="*/ 765 w 965"/>
                <a:gd name="T53" fmla="*/ 719 h 1236"/>
                <a:gd name="T54" fmla="*/ 787 w 965"/>
                <a:gd name="T55" fmla="*/ 808 h 1236"/>
                <a:gd name="T56" fmla="*/ 759 w 965"/>
                <a:gd name="T57" fmla="*/ 847 h 1236"/>
                <a:gd name="T58" fmla="*/ 693 w 965"/>
                <a:gd name="T59" fmla="*/ 980 h 1236"/>
                <a:gd name="T60" fmla="*/ 516 w 965"/>
                <a:gd name="T61" fmla="*/ 1074 h 1236"/>
                <a:gd name="T62" fmla="*/ 338 w 965"/>
                <a:gd name="T63" fmla="*/ 1141 h 1236"/>
                <a:gd name="T64" fmla="*/ 161 w 965"/>
                <a:gd name="T65" fmla="*/ 1235 h 1236"/>
                <a:gd name="T66" fmla="*/ 111 w 965"/>
                <a:gd name="T67" fmla="*/ 1141 h 1236"/>
                <a:gd name="T68" fmla="*/ 89 w 965"/>
                <a:gd name="T69" fmla="*/ 958 h 1236"/>
                <a:gd name="T70" fmla="*/ 0 w 965"/>
                <a:gd name="T71" fmla="*/ 919 h 1236"/>
                <a:gd name="T72" fmla="*/ 61 w 965"/>
                <a:gd name="T73" fmla="*/ 753 h 1236"/>
                <a:gd name="T74" fmla="*/ 255 w 965"/>
                <a:gd name="T75" fmla="*/ 488 h 1236"/>
                <a:gd name="T76" fmla="*/ 327 w 965"/>
                <a:gd name="T77" fmla="*/ 366 h 1236"/>
                <a:gd name="T78" fmla="*/ 471 w 965"/>
                <a:gd name="T79" fmla="*/ 294 h 1236"/>
                <a:gd name="T80" fmla="*/ 571 w 965"/>
                <a:gd name="T81" fmla="*/ 55 h 1236"/>
                <a:gd name="T82" fmla="*/ 660 w 965"/>
                <a:gd name="T83" fmla="*/ 0 h 1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965" h="1236">
                  <a:moveTo>
                    <a:pt x="859" y="969"/>
                  </a:moveTo>
                  <a:lnTo>
                    <a:pt x="859" y="969"/>
                  </a:lnTo>
                  <a:cubicBezTo>
                    <a:pt x="859" y="980"/>
                    <a:pt x="870" y="985"/>
                    <a:pt x="876" y="996"/>
                  </a:cubicBezTo>
                  <a:cubicBezTo>
                    <a:pt x="887" y="996"/>
                    <a:pt x="887" y="996"/>
                    <a:pt x="887" y="996"/>
                  </a:cubicBezTo>
                  <a:cubicBezTo>
                    <a:pt x="898" y="902"/>
                    <a:pt x="898" y="902"/>
                    <a:pt x="898" y="902"/>
                  </a:cubicBezTo>
                  <a:cubicBezTo>
                    <a:pt x="865" y="891"/>
                    <a:pt x="859" y="935"/>
                    <a:pt x="859" y="969"/>
                  </a:cubicBezTo>
                  <a:close/>
                  <a:moveTo>
                    <a:pt x="826" y="825"/>
                  </a:moveTo>
                  <a:lnTo>
                    <a:pt x="826" y="825"/>
                  </a:lnTo>
                  <a:cubicBezTo>
                    <a:pt x="815" y="847"/>
                    <a:pt x="798" y="858"/>
                    <a:pt x="782" y="869"/>
                  </a:cubicBezTo>
                  <a:cubicBezTo>
                    <a:pt x="776" y="869"/>
                    <a:pt x="765" y="869"/>
                    <a:pt x="765" y="874"/>
                  </a:cubicBezTo>
                  <a:cubicBezTo>
                    <a:pt x="759" y="891"/>
                    <a:pt x="759" y="902"/>
                    <a:pt x="754" y="919"/>
                  </a:cubicBezTo>
                  <a:cubicBezTo>
                    <a:pt x="748" y="930"/>
                    <a:pt x="737" y="930"/>
                    <a:pt x="732" y="941"/>
                  </a:cubicBezTo>
                  <a:cubicBezTo>
                    <a:pt x="726" y="958"/>
                    <a:pt x="732" y="963"/>
                    <a:pt x="732" y="980"/>
                  </a:cubicBezTo>
                  <a:cubicBezTo>
                    <a:pt x="726" y="996"/>
                    <a:pt x="721" y="1002"/>
                    <a:pt x="721" y="1019"/>
                  </a:cubicBezTo>
                  <a:cubicBezTo>
                    <a:pt x="732" y="1019"/>
                    <a:pt x="732" y="1030"/>
                    <a:pt x="737" y="1041"/>
                  </a:cubicBezTo>
                  <a:cubicBezTo>
                    <a:pt x="743" y="1063"/>
                    <a:pt x="748" y="1080"/>
                    <a:pt x="748" y="1107"/>
                  </a:cubicBezTo>
                  <a:cubicBezTo>
                    <a:pt x="748" y="1129"/>
                    <a:pt x="743" y="1141"/>
                    <a:pt x="743" y="1163"/>
                  </a:cubicBezTo>
                  <a:cubicBezTo>
                    <a:pt x="743" y="1168"/>
                    <a:pt x="748" y="1174"/>
                    <a:pt x="759" y="1174"/>
                  </a:cubicBezTo>
                  <a:cubicBezTo>
                    <a:pt x="765" y="1174"/>
                    <a:pt x="759" y="1168"/>
                    <a:pt x="765" y="1168"/>
                  </a:cubicBezTo>
                  <a:cubicBezTo>
                    <a:pt x="776" y="1157"/>
                    <a:pt x="782" y="1141"/>
                    <a:pt x="798" y="1135"/>
                  </a:cubicBezTo>
                  <a:cubicBezTo>
                    <a:pt x="815" y="1129"/>
                    <a:pt x="837" y="1129"/>
                    <a:pt x="837" y="1113"/>
                  </a:cubicBezTo>
                  <a:cubicBezTo>
                    <a:pt x="837" y="1085"/>
                    <a:pt x="837" y="1085"/>
                    <a:pt x="837" y="1085"/>
                  </a:cubicBezTo>
                  <a:cubicBezTo>
                    <a:pt x="837" y="1068"/>
                    <a:pt x="854" y="1063"/>
                    <a:pt x="854" y="1041"/>
                  </a:cubicBezTo>
                  <a:cubicBezTo>
                    <a:pt x="854" y="1030"/>
                    <a:pt x="842" y="1024"/>
                    <a:pt x="837" y="1013"/>
                  </a:cubicBezTo>
                  <a:cubicBezTo>
                    <a:pt x="831" y="991"/>
                    <a:pt x="837" y="980"/>
                    <a:pt x="837" y="963"/>
                  </a:cubicBezTo>
                  <a:cubicBezTo>
                    <a:pt x="837" y="947"/>
                    <a:pt x="842" y="941"/>
                    <a:pt x="842" y="930"/>
                  </a:cubicBezTo>
                  <a:cubicBezTo>
                    <a:pt x="842" y="919"/>
                    <a:pt x="831" y="919"/>
                    <a:pt x="831" y="913"/>
                  </a:cubicBezTo>
                  <a:cubicBezTo>
                    <a:pt x="826" y="902"/>
                    <a:pt x="826" y="897"/>
                    <a:pt x="826" y="886"/>
                  </a:cubicBezTo>
                  <a:cubicBezTo>
                    <a:pt x="826" y="874"/>
                    <a:pt x="842" y="819"/>
                    <a:pt x="826" y="825"/>
                  </a:cubicBezTo>
                  <a:close/>
                  <a:moveTo>
                    <a:pt x="660" y="0"/>
                  </a:moveTo>
                  <a:lnTo>
                    <a:pt x="660" y="0"/>
                  </a:lnTo>
                  <a:cubicBezTo>
                    <a:pt x="682" y="5"/>
                    <a:pt x="687" y="17"/>
                    <a:pt x="704" y="33"/>
                  </a:cubicBezTo>
                  <a:cubicBezTo>
                    <a:pt x="732" y="66"/>
                    <a:pt x="759" y="83"/>
                    <a:pt x="759" y="127"/>
                  </a:cubicBezTo>
                  <a:cubicBezTo>
                    <a:pt x="759" y="177"/>
                    <a:pt x="759" y="177"/>
                    <a:pt x="759" y="177"/>
                  </a:cubicBezTo>
                  <a:cubicBezTo>
                    <a:pt x="759" y="216"/>
                    <a:pt x="748" y="233"/>
                    <a:pt x="748" y="271"/>
                  </a:cubicBezTo>
                  <a:cubicBezTo>
                    <a:pt x="748" y="338"/>
                    <a:pt x="748" y="338"/>
                    <a:pt x="748" y="338"/>
                  </a:cubicBezTo>
                  <a:cubicBezTo>
                    <a:pt x="748" y="382"/>
                    <a:pt x="804" y="399"/>
                    <a:pt x="848" y="404"/>
                  </a:cubicBezTo>
                  <a:cubicBezTo>
                    <a:pt x="898" y="404"/>
                    <a:pt x="920" y="427"/>
                    <a:pt x="964" y="432"/>
                  </a:cubicBezTo>
                  <a:lnTo>
                    <a:pt x="964" y="432"/>
                  </a:lnTo>
                  <a:cubicBezTo>
                    <a:pt x="959" y="454"/>
                    <a:pt x="937" y="471"/>
                    <a:pt x="937" y="504"/>
                  </a:cubicBezTo>
                  <a:cubicBezTo>
                    <a:pt x="937" y="536"/>
                    <a:pt x="937" y="536"/>
                    <a:pt x="937" y="536"/>
                  </a:cubicBezTo>
                  <a:cubicBezTo>
                    <a:pt x="931" y="542"/>
                    <a:pt x="931" y="542"/>
                    <a:pt x="931" y="542"/>
                  </a:cubicBezTo>
                  <a:cubicBezTo>
                    <a:pt x="920" y="531"/>
                    <a:pt x="909" y="520"/>
                    <a:pt x="898" y="520"/>
                  </a:cubicBezTo>
                  <a:cubicBezTo>
                    <a:pt x="876" y="520"/>
                    <a:pt x="854" y="531"/>
                    <a:pt x="854" y="553"/>
                  </a:cubicBezTo>
                  <a:cubicBezTo>
                    <a:pt x="865" y="553"/>
                    <a:pt x="870" y="553"/>
                    <a:pt x="881" y="553"/>
                  </a:cubicBezTo>
                  <a:cubicBezTo>
                    <a:pt x="887" y="559"/>
                    <a:pt x="887" y="559"/>
                    <a:pt x="887" y="559"/>
                  </a:cubicBezTo>
                  <a:cubicBezTo>
                    <a:pt x="865" y="697"/>
                    <a:pt x="865" y="697"/>
                    <a:pt x="865" y="697"/>
                  </a:cubicBezTo>
                  <a:cubicBezTo>
                    <a:pt x="859" y="719"/>
                    <a:pt x="859" y="719"/>
                    <a:pt x="859" y="719"/>
                  </a:cubicBezTo>
                  <a:cubicBezTo>
                    <a:pt x="848" y="725"/>
                    <a:pt x="848" y="736"/>
                    <a:pt x="831" y="736"/>
                  </a:cubicBezTo>
                  <a:cubicBezTo>
                    <a:pt x="820" y="736"/>
                    <a:pt x="815" y="719"/>
                    <a:pt x="809" y="708"/>
                  </a:cubicBezTo>
                  <a:cubicBezTo>
                    <a:pt x="798" y="692"/>
                    <a:pt x="787" y="686"/>
                    <a:pt x="787" y="664"/>
                  </a:cubicBezTo>
                  <a:cubicBezTo>
                    <a:pt x="776" y="664"/>
                    <a:pt x="776" y="664"/>
                    <a:pt x="776" y="664"/>
                  </a:cubicBezTo>
                  <a:cubicBezTo>
                    <a:pt x="776" y="669"/>
                    <a:pt x="776" y="669"/>
                    <a:pt x="776" y="675"/>
                  </a:cubicBezTo>
                  <a:cubicBezTo>
                    <a:pt x="776" y="692"/>
                    <a:pt x="765" y="697"/>
                    <a:pt x="765" y="719"/>
                  </a:cubicBezTo>
                  <a:cubicBezTo>
                    <a:pt x="765" y="747"/>
                    <a:pt x="815" y="742"/>
                    <a:pt x="815" y="769"/>
                  </a:cubicBezTo>
                  <a:cubicBezTo>
                    <a:pt x="815" y="791"/>
                    <a:pt x="787" y="791"/>
                    <a:pt x="787" y="808"/>
                  </a:cubicBezTo>
                  <a:cubicBezTo>
                    <a:pt x="787" y="814"/>
                    <a:pt x="793" y="819"/>
                    <a:pt x="793" y="830"/>
                  </a:cubicBezTo>
                  <a:cubicBezTo>
                    <a:pt x="793" y="841"/>
                    <a:pt x="770" y="841"/>
                    <a:pt x="759" y="847"/>
                  </a:cubicBezTo>
                  <a:cubicBezTo>
                    <a:pt x="743" y="863"/>
                    <a:pt x="737" y="874"/>
                    <a:pt x="721" y="897"/>
                  </a:cubicBezTo>
                  <a:cubicBezTo>
                    <a:pt x="698" y="919"/>
                    <a:pt x="715" y="952"/>
                    <a:pt x="693" y="980"/>
                  </a:cubicBezTo>
                  <a:cubicBezTo>
                    <a:pt x="682" y="996"/>
                    <a:pt x="660" y="996"/>
                    <a:pt x="637" y="1008"/>
                  </a:cubicBezTo>
                  <a:cubicBezTo>
                    <a:pt x="588" y="1035"/>
                    <a:pt x="560" y="1041"/>
                    <a:pt x="516" y="1074"/>
                  </a:cubicBezTo>
                  <a:cubicBezTo>
                    <a:pt x="488" y="1091"/>
                    <a:pt x="460" y="1096"/>
                    <a:pt x="427" y="1102"/>
                  </a:cubicBezTo>
                  <a:cubicBezTo>
                    <a:pt x="394" y="1113"/>
                    <a:pt x="371" y="1129"/>
                    <a:pt x="338" y="1141"/>
                  </a:cubicBezTo>
                  <a:cubicBezTo>
                    <a:pt x="283" y="1163"/>
                    <a:pt x="255" y="1174"/>
                    <a:pt x="211" y="1201"/>
                  </a:cubicBezTo>
                  <a:cubicBezTo>
                    <a:pt x="189" y="1218"/>
                    <a:pt x="183" y="1235"/>
                    <a:pt x="161" y="1235"/>
                  </a:cubicBezTo>
                  <a:cubicBezTo>
                    <a:pt x="139" y="1235"/>
                    <a:pt x="133" y="1213"/>
                    <a:pt x="128" y="1190"/>
                  </a:cubicBezTo>
                  <a:cubicBezTo>
                    <a:pt x="122" y="1174"/>
                    <a:pt x="117" y="1163"/>
                    <a:pt x="111" y="1141"/>
                  </a:cubicBezTo>
                  <a:cubicBezTo>
                    <a:pt x="105" y="1102"/>
                    <a:pt x="105" y="1080"/>
                    <a:pt x="100" y="1041"/>
                  </a:cubicBezTo>
                  <a:cubicBezTo>
                    <a:pt x="100" y="1008"/>
                    <a:pt x="100" y="985"/>
                    <a:pt x="89" y="958"/>
                  </a:cubicBezTo>
                  <a:cubicBezTo>
                    <a:pt x="78" y="941"/>
                    <a:pt x="61" y="947"/>
                    <a:pt x="44" y="935"/>
                  </a:cubicBezTo>
                  <a:cubicBezTo>
                    <a:pt x="28" y="930"/>
                    <a:pt x="17" y="924"/>
                    <a:pt x="0" y="919"/>
                  </a:cubicBezTo>
                  <a:lnTo>
                    <a:pt x="0" y="919"/>
                  </a:lnTo>
                  <a:cubicBezTo>
                    <a:pt x="11" y="852"/>
                    <a:pt x="17" y="802"/>
                    <a:pt x="61" y="753"/>
                  </a:cubicBezTo>
                  <a:cubicBezTo>
                    <a:pt x="105" y="703"/>
                    <a:pt x="139" y="686"/>
                    <a:pt x="177" y="631"/>
                  </a:cubicBezTo>
                  <a:cubicBezTo>
                    <a:pt x="211" y="581"/>
                    <a:pt x="233" y="548"/>
                    <a:pt x="255" y="488"/>
                  </a:cubicBezTo>
                  <a:cubicBezTo>
                    <a:pt x="261" y="465"/>
                    <a:pt x="261" y="449"/>
                    <a:pt x="266" y="421"/>
                  </a:cubicBezTo>
                  <a:cubicBezTo>
                    <a:pt x="277" y="393"/>
                    <a:pt x="299" y="366"/>
                    <a:pt x="327" y="366"/>
                  </a:cubicBezTo>
                  <a:cubicBezTo>
                    <a:pt x="383" y="366"/>
                    <a:pt x="383" y="366"/>
                    <a:pt x="383" y="366"/>
                  </a:cubicBezTo>
                  <a:cubicBezTo>
                    <a:pt x="427" y="366"/>
                    <a:pt x="443" y="332"/>
                    <a:pt x="471" y="294"/>
                  </a:cubicBezTo>
                  <a:cubicBezTo>
                    <a:pt x="499" y="255"/>
                    <a:pt x="504" y="222"/>
                    <a:pt x="521" y="172"/>
                  </a:cubicBezTo>
                  <a:cubicBezTo>
                    <a:pt x="532" y="127"/>
                    <a:pt x="538" y="94"/>
                    <a:pt x="571" y="55"/>
                  </a:cubicBezTo>
                  <a:cubicBezTo>
                    <a:pt x="588" y="39"/>
                    <a:pt x="604" y="39"/>
                    <a:pt x="626" y="28"/>
                  </a:cubicBezTo>
                  <a:cubicBezTo>
                    <a:pt x="643" y="22"/>
                    <a:pt x="649" y="11"/>
                    <a:pt x="660" y="0"/>
                  </a:cubicBezTo>
                  <a:close/>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65" name="Freeform 109">
              <a:extLst/>
            </p:cNvPr>
            <p:cNvSpPr>
              <a:spLocks noChangeArrowheads="1"/>
            </p:cNvSpPr>
            <p:nvPr/>
          </p:nvSpPr>
          <p:spPr bwMode="auto">
            <a:xfrm>
              <a:off x="19136067" y="3403600"/>
              <a:ext cx="780999" cy="646113"/>
            </a:xfrm>
            <a:custGeom>
              <a:avLst/>
              <a:gdLst>
                <a:gd name="T0" fmla="*/ 2167 w 2168"/>
                <a:gd name="T1" fmla="*/ 826 h 1796"/>
                <a:gd name="T2" fmla="*/ 2078 w 2168"/>
                <a:gd name="T3" fmla="*/ 881 h 1796"/>
                <a:gd name="T4" fmla="*/ 1978 w 2168"/>
                <a:gd name="T5" fmla="*/ 1120 h 1796"/>
                <a:gd name="T6" fmla="*/ 1834 w 2168"/>
                <a:gd name="T7" fmla="*/ 1192 h 1796"/>
                <a:gd name="T8" fmla="*/ 1762 w 2168"/>
                <a:gd name="T9" fmla="*/ 1314 h 1796"/>
                <a:gd name="T10" fmla="*/ 1568 w 2168"/>
                <a:gd name="T11" fmla="*/ 1579 h 1796"/>
                <a:gd name="T12" fmla="*/ 1507 w 2168"/>
                <a:gd name="T13" fmla="*/ 1745 h 1796"/>
                <a:gd name="T14" fmla="*/ 1407 w 2168"/>
                <a:gd name="T15" fmla="*/ 1756 h 1796"/>
                <a:gd name="T16" fmla="*/ 1274 w 2168"/>
                <a:gd name="T17" fmla="*/ 1761 h 1796"/>
                <a:gd name="T18" fmla="*/ 1213 w 2168"/>
                <a:gd name="T19" fmla="*/ 1706 h 1796"/>
                <a:gd name="T20" fmla="*/ 1208 w 2168"/>
                <a:gd name="T21" fmla="*/ 1634 h 1796"/>
                <a:gd name="T22" fmla="*/ 1141 w 2168"/>
                <a:gd name="T23" fmla="*/ 1634 h 1796"/>
                <a:gd name="T24" fmla="*/ 1064 w 2168"/>
                <a:gd name="T25" fmla="*/ 1640 h 1796"/>
                <a:gd name="T26" fmla="*/ 1003 w 2168"/>
                <a:gd name="T27" fmla="*/ 1579 h 1796"/>
                <a:gd name="T28" fmla="*/ 947 w 2168"/>
                <a:gd name="T29" fmla="*/ 1584 h 1796"/>
                <a:gd name="T30" fmla="*/ 937 w 2168"/>
                <a:gd name="T31" fmla="*/ 1628 h 1796"/>
                <a:gd name="T32" fmla="*/ 837 w 2168"/>
                <a:gd name="T33" fmla="*/ 1700 h 1796"/>
                <a:gd name="T34" fmla="*/ 637 w 2168"/>
                <a:gd name="T35" fmla="*/ 1695 h 1796"/>
                <a:gd name="T36" fmla="*/ 487 w 2168"/>
                <a:gd name="T37" fmla="*/ 1795 h 1796"/>
                <a:gd name="T38" fmla="*/ 449 w 2168"/>
                <a:gd name="T39" fmla="*/ 1678 h 1796"/>
                <a:gd name="T40" fmla="*/ 427 w 2168"/>
                <a:gd name="T41" fmla="*/ 1545 h 1796"/>
                <a:gd name="T42" fmla="*/ 371 w 2168"/>
                <a:gd name="T43" fmla="*/ 1523 h 1796"/>
                <a:gd name="T44" fmla="*/ 260 w 2168"/>
                <a:gd name="T45" fmla="*/ 1540 h 1796"/>
                <a:gd name="T46" fmla="*/ 166 w 2168"/>
                <a:gd name="T47" fmla="*/ 1551 h 1796"/>
                <a:gd name="T48" fmla="*/ 33 w 2168"/>
                <a:gd name="T49" fmla="*/ 1584 h 1796"/>
                <a:gd name="T50" fmla="*/ 0 w 2168"/>
                <a:gd name="T51" fmla="*/ 1562 h 1796"/>
                <a:gd name="T52" fmla="*/ 166 w 2168"/>
                <a:gd name="T53" fmla="*/ 1446 h 1796"/>
                <a:gd name="T54" fmla="*/ 166 w 2168"/>
                <a:gd name="T55" fmla="*/ 1297 h 1796"/>
                <a:gd name="T56" fmla="*/ 122 w 2168"/>
                <a:gd name="T57" fmla="*/ 1181 h 1796"/>
                <a:gd name="T58" fmla="*/ 116 w 2168"/>
                <a:gd name="T59" fmla="*/ 1037 h 1796"/>
                <a:gd name="T60" fmla="*/ 83 w 2168"/>
                <a:gd name="T61" fmla="*/ 953 h 1796"/>
                <a:gd name="T62" fmla="*/ 144 w 2168"/>
                <a:gd name="T63" fmla="*/ 915 h 1796"/>
                <a:gd name="T64" fmla="*/ 305 w 2168"/>
                <a:gd name="T65" fmla="*/ 826 h 1796"/>
                <a:gd name="T66" fmla="*/ 388 w 2168"/>
                <a:gd name="T67" fmla="*/ 704 h 1796"/>
                <a:gd name="T68" fmla="*/ 504 w 2168"/>
                <a:gd name="T69" fmla="*/ 643 h 1796"/>
                <a:gd name="T70" fmla="*/ 715 w 2168"/>
                <a:gd name="T71" fmla="*/ 604 h 1796"/>
                <a:gd name="T72" fmla="*/ 964 w 2168"/>
                <a:gd name="T73" fmla="*/ 516 h 1796"/>
                <a:gd name="T74" fmla="*/ 1058 w 2168"/>
                <a:gd name="T75" fmla="*/ 505 h 1796"/>
                <a:gd name="T76" fmla="*/ 1080 w 2168"/>
                <a:gd name="T77" fmla="*/ 449 h 1796"/>
                <a:gd name="T78" fmla="*/ 1175 w 2168"/>
                <a:gd name="T79" fmla="*/ 355 h 1796"/>
                <a:gd name="T80" fmla="*/ 1208 w 2168"/>
                <a:gd name="T81" fmla="*/ 194 h 1796"/>
                <a:gd name="T82" fmla="*/ 1230 w 2168"/>
                <a:gd name="T83" fmla="*/ 67 h 1796"/>
                <a:gd name="T84" fmla="*/ 1335 w 2168"/>
                <a:gd name="T85" fmla="*/ 17 h 1796"/>
                <a:gd name="T86" fmla="*/ 1402 w 2168"/>
                <a:gd name="T87" fmla="*/ 33 h 1796"/>
                <a:gd name="T88" fmla="*/ 1707 w 2168"/>
                <a:gd name="T89" fmla="*/ 0 h 1796"/>
                <a:gd name="T90" fmla="*/ 1812 w 2168"/>
                <a:gd name="T91" fmla="*/ 56 h 1796"/>
                <a:gd name="T92" fmla="*/ 1801 w 2168"/>
                <a:gd name="T93" fmla="*/ 222 h 1796"/>
                <a:gd name="T94" fmla="*/ 1840 w 2168"/>
                <a:gd name="T95" fmla="*/ 338 h 1796"/>
                <a:gd name="T96" fmla="*/ 1945 w 2168"/>
                <a:gd name="T97" fmla="*/ 510 h 1796"/>
                <a:gd name="T98" fmla="*/ 2156 w 2168"/>
                <a:gd name="T99" fmla="*/ 793 h 17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2168" h="1796">
                  <a:moveTo>
                    <a:pt x="2167" y="826"/>
                  </a:moveTo>
                  <a:lnTo>
                    <a:pt x="2167" y="826"/>
                  </a:lnTo>
                  <a:cubicBezTo>
                    <a:pt x="2156" y="837"/>
                    <a:pt x="2150" y="848"/>
                    <a:pt x="2133" y="854"/>
                  </a:cubicBezTo>
                  <a:cubicBezTo>
                    <a:pt x="2111" y="865"/>
                    <a:pt x="2095" y="865"/>
                    <a:pt x="2078" y="881"/>
                  </a:cubicBezTo>
                  <a:cubicBezTo>
                    <a:pt x="2045" y="920"/>
                    <a:pt x="2039" y="953"/>
                    <a:pt x="2028" y="998"/>
                  </a:cubicBezTo>
                  <a:cubicBezTo>
                    <a:pt x="2011" y="1048"/>
                    <a:pt x="2006" y="1081"/>
                    <a:pt x="1978" y="1120"/>
                  </a:cubicBezTo>
                  <a:cubicBezTo>
                    <a:pt x="1950" y="1158"/>
                    <a:pt x="1934" y="1192"/>
                    <a:pt x="1890" y="1192"/>
                  </a:cubicBezTo>
                  <a:cubicBezTo>
                    <a:pt x="1834" y="1192"/>
                    <a:pt x="1834" y="1192"/>
                    <a:pt x="1834" y="1192"/>
                  </a:cubicBezTo>
                  <a:cubicBezTo>
                    <a:pt x="1806" y="1192"/>
                    <a:pt x="1784" y="1219"/>
                    <a:pt x="1773" y="1247"/>
                  </a:cubicBezTo>
                  <a:cubicBezTo>
                    <a:pt x="1768" y="1275"/>
                    <a:pt x="1768" y="1291"/>
                    <a:pt x="1762" y="1314"/>
                  </a:cubicBezTo>
                  <a:cubicBezTo>
                    <a:pt x="1740" y="1374"/>
                    <a:pt x="1718" y="1407"/>
                    <a:pt x="1684" y="1457"/>
                  </a:cubicBezTo>
                  <a:cubicBezTo>
                    <a:pt x="1646" y="1512"/>
                    <a:pt x="1612" y="1529"/>
                    <a:pt x="1568" y="1579"/>
                  </a:cubicBezTo>
                  <a:cubicBezTo>
                    <a:pt x="1524" y="1628"/>
                    <a:pt x="1518" y="1678"/>
                    <a:pt x="1507" y="1745"/>
                  </a:cubicBezTo>
                  <a:lnTo>
                    <a:pt x="1507" y="1745"/>
                  </a:lnTo>
                  <a:cubicBezTo>
                    <a:pt x="1496" y="1739"/>
                    <a:pt x="1485" y="1734"/>
                    <a:pt x="1474" y="1734"/>
                  </a:cubicBezTo>
                  <a:cubicBezTo>
                    <a:pt x="1446" y="1734"/>
                    <a:pt x="1435" y="1750"/>
                    <a:pt x="1407" y="1756"/>
                  </a:cubicBezTo>
                  <a:cubicBezTo>
                    <a:pt x="1380" y="1767"/>
                    <a:pt x="1358" y="1773"/>
                    <a:pt x="1324" y="1773"/>
                  </a:cubicBezTo>
                  <a:cubicBezTo>
                    <a:pt x="1308" y="1773"/>
                    <a:pt x="1297" y="1767"/>
                    <a:pt x="1274" y="1761"/>
                  </a:cubicBezTo>
                  <a:cubicBezTo>
                    <a:pt x="1252" y="1761"/>
                    <a:pt x="1236" y="1761"/>
                    <a:pt x="1213" y="1750"/>
                  </a:cubicBezTo>
                  <a:cubicBezTo>
                    <a:pt x="1213" y="1706"/>
                    <a:pt x="1213" y="1706"/>
                    <a:pt x="1213" y="1706"/>
                  </a:cubicBezTo>
                  <a:cubicBezTo>
                    <a:pt x="1213" y="1689"/>
                    <a:pt x="1225" y="1678"/>
                    <a:pt x="1225" y="1667"/>
                  </a:cubicBezTo>
                  <a:cubicBezTo>
                    <a:pt x="1225" y="1651"/>
                    <a:pt x="1219" y="1640"/>
                    <a:pt x="1208" y="1634"/>
                  </a:cubicBezTo>
                  <a:cubicBezTo>
                    <a:pt x="1202" y="1634"/>
                    <a:pt x="1197" y="1634"/>
                    <a:pt x="1197" y="1634"/>
                  </a:cubicBezTo>
                  <a:cubicBezTo>
                    <a:pt x="1175" y="1634"/>
                    <a:pt x="1164" y="1634"/>
                    <a:pt x="1141" y="1634"/>
                  </a:cubicBezTo>
                  <a:cubicBezTo>
                    <a:pt x="1141" y="1645"/>
                    <a:pt x="1136" y="1662"/>
                    <a:pt x="1119" y="1662"/>
                  </a:cubicBezTo>
                  <a:cubicBezTo>
                    <a:pt x="1097" y="1662"/>
                    <a:pt x="1080" y="1656"/>
                    <a:pt x="1064" y="1640"/>
                  </a:cubicBezTo>
                  <a:cubicBezTo>
                    <a:pt x="1053" y="1634"/>
                    <a:pt x="1053" y="1617"/>
                    <a:pt x="1047" y="1606"/>
                  </a:cubicBezTo>
                  <a:cubicBezTo>
                    <a:pt x="1042" y="1584"/>
                    <a:pt x="1014" y="1595"/>
                    <a:pt x="1003" y="1579"/>
                  </a:cubicBezTo>
                  <a:cubicBezTo>
                    <a:pt x="986" y="1562"/>
                    <a:pt x="981" y="1551"/>
                    <a:pt x="975" y="1534"/>
                  </a:cubicBezTo>
                  <a:cubicBezTo>
                    <a:pt x="964" y="1523"/>
                    <a:pt x="959" y="1573"/>
                    <a:pt x="947" y="1584"/>
                  </a:cubicBezTo>
                  <a:cubicBezTo>
                    <a:pt x="942" y="1590"/>
                    <a:pt x="925" y="1590"/>
                    <a:pt x="925" y="1601"/>
                  </a:cubicBezTo>
                  <a:cubicBezTo>
                    <a:pt x="925" y="1612"/>
                    <a:pt x="937" y="1617"/>
                    <a:pt x="937" y="1628"/>
                  </a:cubicBezTo>
                  <a:cubicBezTo>
                    <a:pt x="937" y="1651"/>
                    <a:pt x="914" y="1656"/>
                    <a:pt x="892" y="1667"/>
                  </a:cubicBezTo>
                  <a:cubicBezTo>
                    <a:pt x="870" y="1678"/>
                    <a:pt x="859" y="1689"/>
                    <a:pt x="837" y="1700"/>
                  </a:cubicBezTo>
                  <a:cubicBezTo>
                    <a:pt x="804" y="1723"/>
                    <a:pt x="776" y="1734"/>
                    <a:pt x="737" y="1734"/>
                  </a:cubicBezTo>
                  <a:cubicBezTo>
                    <a:pt x="698" y="1734"/>
                    <a:pt x="681" y="1695"/>
                    <a:pt x="637" y="1695"/>
                  </a:cubicBezTo>
                  <a:cubicBezTo>
                    <a:pt x="598" y="1695"/>
                    <a:pt x="576" y="1723"/>
                    <a:pt x="543" y="1750"/>
                  </a:cubicBezTo>
                  <a:cubicBezTo>
                    <a:pt x="521" y="1767"/>
                    <a:pt x="515" y="1795"/>
                    <a:pt x="487" y="1795"/>
                  </a:cubicBezTo>
                  <a:cubicBezTo>
                    <a:pt x="454" y="1795"/>
                    <a:pt x="443" y="1767"/>
                    <a:pt x="443" y="1739"/>
                  </a:cubicBezTo>
                  <a:cubicBezTo>
                    <a:pt x="443" y="1717"/>
                    <a:pt x="449" y="1700"/>
                    <a:pt x="449" y="1678"/>
                  </a:cubicBezTo>
                  <a:cubicBezTo>
                    <a:pt x="449" y="1640"/>
                    <a:pt x="449" y="1640"/>
                    <a:pt x="449" y="1640"/>
                  </a:cubicBezTo>
                  <a:cubicBezTo>
                    <a:pt x="449" y="1601"/>
                    <a:pt x="438" y="1579"/>
                    <a:pt x="427" y="1545"/>
                  </a:cubicBezTo>
                  <a:cubicBezTo>
                    <a:pt x="427" y="1523"/>
                    <a:pt x="421" y="1501"/>
                    <a:pt x="405" y="1501"/>
                  </a:cubicBezTo>
                  <a:cubicBezTo>
                    <a:pt x="388" y="1501"/>
                    <a:pt x="382" y="1512"/>
                    <a:pt x="371" y="1523"/>
                  </a:cubicBezTo>
                  <a:cubicBezTo>
                    <a:pt x="349" y="1534"/>
                    <a:pt x="332" y="1545"/>
                    <a:pt x="305" y="1545"/>
                  </a:cubicBezTo>
                  <a:cubicBezTo>
                    <a:pt x="288" y="1545"/>
                    <a:pt x="277" y="1540"/>
                    <a:pt x="260" y="1540"/>
                  </a:cubicBezTo>
                  <a:cubicBezTo>
                    <a:pt x="244" y="1540"/>
                    <a:pt x="233" y="1545"/>
                    <a:pt x="210" y="1545"/>
                  </a:cubicBezTo>
                  <a:cubicBezTo>
                    <a:pt x="194" y="1545"/>
                    <a:pt x="177" y="1540"/>
                    <a:pt x="166" y="1551"/>
                  </a:cubicBezTo>
                  <a:cubicBezTo>
                    <a:pt x="127" y="1579"/>
                    <a:pt x="105" y="1601"/>
                    <a:pt x="61" y="1601"/>
                  </a:cubicBezTo>
                  <a:cubicBezTo>
                    <a:pt x="44" y="1601"/>
                    <a:pt x="44" y="1590"/>
                    <a:pt x="33" y="1584"/>
                  </a:cubicBezTo>
                  <a:cubicBezTo>
                    <a:pt x="16" y="1573"/>
                    <a:pt x="11" y="1568"/>
                    <a:pt x="0" y="1562"/>
                  </a:cubicBezTo>
                  <a:lnTo>
                    <a:pt x="0" y="1562"/>
                  </a:lnTo>
                  <a:cubicBezTo>
                    <a:pt x="28" y="1507"/>
                    <a:pt x="77" y="1512"/>
                    <a:pt x="133" y="1484"/>
                  </a:cubicBezTo>
                  <a:cubicBezTo>
                    <a:pt x="149" y="1479"/>
                    <a:pt x="155" y="1462"/>
                    <a:pt x="166" y="1446"/>
                  </a:cubicBezTo>
                  <a:cubicBezTo>
                    <a:pt x="177" y="1440"/>
                    <a:pt x="188" y="1429"/>
                    <a:pt x="188" y="1418"/>
                  </a:cubicBezTo>
                  <a:cubicBezTo>
                    <a:pt x="188" y="1368"/>
                    <a:pt x="183" y="1341"/>
                    <a:pt x="166" y="1297"/>
                  </a:cubicBezTo>
                  <a:cubicBezTo>
                    <a:pt x="161" y="1280"/>
                    <a:pt x="149" y="1275"/>
                    <a:pt x="149" y="1253"/>
                  </a:cubicBezTo>
                  <a:cubicBezTo>
                    <a:pt x="133" y="1230"/>
                    <a:pt x="122" y="1208"/>
                    <a:pt x="122" y="1181"/>
                  </a:cubicBezTo>
                  <a:cubicBezTo>
                    <a:pt x="122" y="1086"/>
                    <a:pt x="122" y="1086"/>
                    <a:pt x="122" y="1086"/>
                  </a:cubicBezTo>
                  <a:cubicBezTo>
                    <a:pt x="122" y="1070"/>
                    <a:pt x="116" y="1059"/>
                    <a:pt x="116" y="1037"/>
                  </a:cubicBezTo>
                  <a:cubicBezTo>
                    <a:pt x="111" y="1020"/>
                    <a:pt x="116" y="1009"/>
                    <a:pt x="111" y="998"/>
                  </a:cubicBezTo>
                  <a:cubicBezTo>
                    <a:pt x="100" y="981"/>
                    <a:pt x="83" y="976"/>
                    <a:pt x="83" y="953"/>
                  </a:cubicBezTo>
                  <a:cubicBezTo>
                    <a:pt x="83" y="942"/>
                    <a:pt x="100" y="937"/>
                    <a:pt x="111" y="931"/>
                  </a:cubicBezTo>
                  <a:cubicBezTo>
                    <a:pt x="127" y="926"/>
                    <a:pt x="133" y="920"/>
                    <a:pt x="144" y="915"/>
                  </a:cubicBezTo>
                  <a:cubicBezTo>
                    <a:pt x="172" y="904"/>
                    <a:pt x="188" y="887"/>
                    <a:pt x="221" y="881"/>
                  </a:cubicBezTo>
                  <a:cubicBezTo>
                    <a:pt x="260" y="876"/>
                    <a:pt x="277" y="854"/>
                    <a:pt x="305" y="826"/>
                  </a:cubicBezTo>
                  <a:cubicBezTo>
                    <a:pt x="321" y="809"/>
                    <a:pt x="343" y="804"/>
                    <a:pt x="354" y="782"/>
                  </a:cubicBezTo>
                  <a:cubicBezTo>
                    <a:pt x="366" y="748"/>
                    <a:pt x="360" y="721"/>
                    <a:pt x="388" y="704"/>
                  </a:cubicBezTo>
                  <a:cubicBezTo>
                    <a:pt x="421" y="682"/>
                    <a:pt x="438" y="671"/>
                    <a:pt x="471" y="654"/>
                  </a:cubicBezTo>
                  <a:cubicBezTo>
                    <a:pt x="482" y="649"/>
                    <a:pt x="493" y="649"/>
                    <a:pt x="504" y="643"/>
                  </a:cubicBezTo>
                  <a:cubicBezTo>
                    <a:pt x="543" y="621"/>
                    <a:pt x="565" y="593"/>
                    <a:pt x="615" y="593"/>
                  </a:cubicBezTo>
                  <a:cubicBezTo>
                    <a:pt x="654" y="593"/>
                    <a:pt x="676" y="604"/>
                    <a:pt x="715" y="604"/>
                  </a:cubicBezTo>
                  <a:cubicBezTo>
                    <a:pt x="765" y="604"/>
                    <a:pt x="787" y="577"/>
                    <a:pt x="831" y="554"/>
                  </a:cubicBezTo>
                  <a:cubicBezTo>
                    <a:pt x="875" y="527"/>
                    <a:pt x="909" y="516"/>
                    <a:pt x="964" y="516"/>
                  </a:cubicBezTo>
                  <a:cubicBezTo>
                    <a:pt x="1003" y="516"/>
                    <a:pt x="1003" y="516"/>
                    <a:pt x="1003" y="516"/>
                  </a:cubicBezTo>
                  <a:cubicBezTo>
                    <a:pt x="1025" y="516"/>
                    <a:pt x="1042" y="521"/>
                    <a:pt x="1058" y="505"/>
                  </a:cubicBezTo>
                  <a:cubicBezTo>
                    <a:pt x="1070" y="499"/>
                    <a:pt x="1080" y="493"/>
                    <a:pt x="1080" y="482"/>
                  </a:cubicBezTo>
                  <a:cubicBezTo>
                    <a:pt x="1080" y="449"/>
                    <a:pt x="1080" y="449"/>
                    <a:pt x="1080" y="449"/>
                  </a:cubicBezTo>
                  <a:cubicBezTo>
                    <a:pt x="1080" y="427"/>
                    <a:pt x="1075" y="399"/>
                    <a:pt x="1092" y="388"/>
                  </a:cubicBezTo>
                  <a:cubicBezTo>
                    <a:pt x="1125" y="372"/>
                    <a:pt x="1152" y="383"/>
                    <a:pt x="1175" y="355"/>
                  </a:cubicBezTo>
                  <a:cubicBezTo>
                    <a:pt x="1191" y="333"/>
                    <a:pt x="1191" y="316"/>
                    <a:pt x="1197" y="288"/>
                  </a:cubicBezTo>
                  <a:cubicBezTo>
                    <a:pt x="1202" y="250"/>
                    <a:pt x="1208" y="233"/>
                    <a:pt x="1208" y="194"/>
                  </a:cubicBezTo>
                  <a:cubicBezTo>
                    <a:pt x="1208" y="139"/>
                    <a:pt x="1208" y="139"/>
                    <a:pt x="1208" y="139"/>
                  </a:cubicBezTo>
                  <a:cubicBezTo>
                    <a:pt x="1208" y="111"/>
                    <a:pt x="1213" y="94"/>
                    <a:pt x="1230" y="67"/>
                  </a:cubicBezTo>
                  <a:cubicBezTo>
                    <a:pt x="1241" y="50"/>
                    <a:pt x="1258" y="56"/>
                    <a:pt x="1274" y="50"/>
                  </a:cubicBezTo>
                  <a:cubicBezTo>
                    <a:pt x="1302" y="39"/>
                    <a:pt x="1313" y="33"/>
                    <a:pt x="1335" y="17"/>
                  </a:cubicBezTo>
                  <a:lnTo>
                    <a:pt x="1335" y="17"/>
                  </a:lnTo>
                  <a:cubicBezTo>
                    <a:pt x="1363" y="17"/>
                    <a:pt x="1374" y="33"/>
                    <a:pt x="1402" y="33"/>
                  </a:cubicBezTo>
                  <a:cubicBezTo>
                    <a:pt x="1435" y="33"/>
                    <a:pt x="1435" y="33"/>
                    <a:pt x="1435" y="33"/>
                  </a:cubicBezTo>
                  <a:cubicBezTo>
                    <a:pt x="1540" y="33"/>
                    <a:pt x="1601" y="0"/>
                    <a:pt x="1707" y="0"/>
                  </a:cubicBezTo>
                  <a:cubicBezTo>
                    <a:pt x="1757" y="0"/>
                    <a:pt x="1757" y="0"/>
                    <a:pt x="1757" y="0"/>
                  </a:cubicBezTo>
                  <a:cubicBezTo>
                    <a:pt x="1784" y="0"/>
                    <a:pt x="1801" y="28"/>
                    <a:pt x="1812" y="56"/>
                  </a:cubicBezTo>
                  <a:cubicBezTo>
                    <a:pt x="1817" y="84"/>
                    <a:pt x="1834" y="94"/>
                    <a:pt x="1834" y="122"/>
                  </a:cubicBezTo>
                  <a:cubicBezTo>
                    <a:pt x="1834" y="161"/>
                    <a:pt x="1801" y="178"/>
                    <a:pt x="1801" y="222"/>
                  </a:cubicBezTo>
                  <a:cubicBezTo>
                    <a:pt x="1801" y="239"/>
                    <a:pt x="1817" y="250"/>
                    <a:pt x="1829" y="266"/>
                  </a:cubicBezTo>
                  <a:cubicBezTo>
                    <a:pt x="1840" y="294"/>
                    <a:pt x="1823" y="316"/>
                    <a:pt x="1840" y="338"/>
                  </a:cubicBezTo>
                  <a:cubicBezTo>
                    <a:pt x="1851" y="349"/>
                    <a:pt x="1867" y="344"/>
                    <a:pt x="1878" y="355"/>
                  </a:cubicBezTo>
                  <a:cubicBezTo>
                    <a:pt x="1928" y="399"/>
                    <a:pt x="1934" y="444"/>
                    <a:pt x="1945" y="510"/>
                  </a:cubicBezTo>
                  <a:cubicBezTo>
                    <a:pt x="1956" y="554"/>
                    <a:pt x="1950" y="588"/>
                    <a:pt x="1989" y="615"/>
                  </a:cubicBezTo>
                  <a:cubicBezTo>
                    <a:pt x="2067" y="671"/>
                    <a:pt x="2139" y="698"/>
                    <a:pt x="2156" y="793"/>
                  </a:cubicBezTo>
                  <a:cubicBezTo>
                    <a:pt x="2156" y="809"/>
                    <a:pt x="2161" y="815"/>
                    <a:pt x="2167" y="826"/>
                  </a:cubicBezTo>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66" name="Freeform 110">
              <a:extLst/>
            </p:cNvPr>
            <p:cNvSpPr>
              <a:spLocks noChangeArrowheads="1"/>
            </p:cNvSpPr>
            <p:nvPr/>
          </p:nvSpPr>
          <p:spPr bwMode="auto">
            <a:xfrm>
              <a:off x="18840811" y="3194050"/>
              <a:ext cx="817509" cy="771525"/>
            </a:xfrm>
            <a:custGeom>
              <a:avLst/>
              <a:gdLst>
                <a:gd name="T0" fmla="*/ 2272 w 2273"/>
                <a:gd name="T1" fmla="*/ 299 h 2144"/>
                <a:gd name="T2" fmla="*/ 2144 w 2273"/>
                <a:gd name="T3" fmla="*/ 465 h 2144"/>
                <a:gd name="T4" fmla="*/ 2155 w 2273"/>
                <a:gd name="T5" fmla="*/ 598 h 2144"/>
                <a:gd name="T6" fmla="*/ 2028 w 2273"/>
                <a:gd name="T7" fmla="*/ 720 h 2144"/>
                <a:gd name="T8" fmla="*/ 1995 w 2273"/>
                <a:gd name="T9" fmla="*/ 936 h 2144"/>
                <a:gd name="T10" fmla="*/ 1900 w 2273"/>
                <a:gd name="T11" fmla="*/ 1063 h 2144"/>
                <a:gd name="T12" fmla="*/ 1784 w 2273"/>
                <a:gd name="T13" fmla="*/ 1097 h 2144"/>
                <a:gd name="T14" fmla="*/ 1435 w 2273"/>
                <a:gd name="T15" fmla="*/ 1174 h 2144"/>
                <a:gd name="T16" fmla="*/ 1208 w 2273"/>
                <a:gd name="T17" fmla="*/ 1285 h 2144"/>
                <a:gd name="T18" fmla="*/ 1041 w 2273"/>
                <a:gd name="T19" fmla="*/ 1462 h 2144"/>
                <a:gd name="T20" fmla="*/ 903 w 2273"/>
                <a:gd name="T21" fmla="*/ 1534 h 2144"/>
                <a:gd name="T22" fmla="*/ 942 w 2273"/>
                <a:gd name="T23" fmla="*/ 1667 h 2144"/>
                <a:gd name="T24" fmla="*/ 986 w 2273"/>
                <a:gd name="T25" fmla="*/ 1878 h 2144"/>
                <a:gd name="T26" fmla="*/ 953 w 2273"/>
                <a:gd name="T27" fmla="*/ 2065 h 2144"/>
                <a:gd name="T28" fmla="*/ 809 w 2273"/>
                <a:gd name="T29" fmla="*/ 2132 h 2144"/>
                <a:gd name="T30" fmla="*/ 582 w 2273"/>
                <a:gd name="T31" fmla="*/ 2088 h 2144"/>
                <a:gd name="T32" fmla="*/ 570 w 2273"/>
                <a:gd name="T33" fmla="*/ 1932 h 2144"/>
                <a:gd name="T34" fmla="*/ 537 w 2273"/>
                <a:gd name="T35" fmla="*/ 1811 h 2144"/>
                <a:gd name="T36" fmla="*/ 526 w 2273"/>
                <a:gd name="T37" fmla="*/ 1684 h 2144"/>
                <a:gd name="T38" fmla="*/ 498 w 2273"/>
                <a:gd name="T39" fmla="*/ 1573 h 2144"/>
                <a:gd name="T40" fmla="*/ 509 w 2273"/>
                <a:gd name="T41" fmla="*/ 1424 h 2144"/>
                <a:gd name="T42" fmla="*/ 404 w 2273"/>
                <a:gd name="T43" fmla="*/ 1307 h 2144"/>
                <a:gd name="T44" fmla="*/ 349 w 2273"/>
                <a:gd name="T45" fmla="*/ 1285 h 2144"/>
                <a:gd name="T46" fmla="*/ 327 w 2273"/>
                <a:gd name="T47" fmla="*/ 1385 h 2144"/>
                <a:gd name="T48" fmla="*/ 243 w 2273"/>
                <a:gd name="T49" fmla="*/ 1379 h 2144"/>
                <a:gd name="T50" fmla="*/ 288 w 2273"/>
                <a:gd name="T51" fmla="*/ 1285 h 2144"/>
                <a:gd name="T52" fmla="*/ 316 w 2273"/>
                <a:gd name="T53" fmla="*/ 1246 h 2144"/>
                <a:gd name="T54" fmla="*/ 216 w 2273"/>
                <a:gd name="T55" fmla="*/ 1246 h 2144"/>
                <a:gd name="T56" fmla="*/ 188 w 2273"/>
                <a:gd name="T57" fmla="*/ 1152 h 2144"/>
                <a:gd name="T58" fmla="*/ 194 w 2273"/>
                <a:gd name="T59" fmla="*/ 1113 h 2144"/>
                <a:gd name="T60" fmla="*/ 99 w 2273"/>
                <a:gd name="T61" fmla="*/ 1025 h 2144"/>
                <a:gd name="T62" fmla="*/ 138 w 2273"/>
                <a:gd name="T63" fmla="*/ 925 h 2144"/>
                <a:gd name="T64" fmla="*/ 122 w 2273"/>
                <a:gd name="T65" fmla="*/ 820 h 2144"/>
                <a:gd name="T66" fmla="*/ 28 w 2273"/>
                <a:gd name="T67" fmla="*/ 720 h 2144"/>
                <a:gd name="T68" fmla="*/ 22 w 2273"/>
                <a:gd name="T69" fmla="*/ 598 h 2144"/>
                <a:gd name="T70" fmla="*/ 0 w 2273"/>
                <a:gd name="T71" fmla="*/ 515 h 2144"/>
                <a:gd name="T72" fmla="*/ 50 w 2273"/>
                <a:gd name="T73" fmla="*/ 432 h 2144"/>
                <a:gd name="T74" fmla="*/ 66 w 2273"/>
                <a:gd name="T75" fmla="*/ 348 h 2144"/>
                <a:gd name="T76" fmla="*/ 83 w 2273"/>
                <a:gd name="T77" fmla="*/ 215 h 2144"/>
                <a:gd name="T78" fmla="*/ 194 w 2273"/>
                <a:gd name="T79" fmla="*/ 110 h 2144"/>
                <a:gd name="T80" fmla="*/ 271 w 2273"/>
                <a:gd name="T81" fmla="*/ 0 h 2144"/>
                <a:gd name="T82" fmla="*/ 304 w 2273"/>
                <a:gd name="T83" fmla="*/ 71 h 2144"/>
                <a:gd name="T84" fmla="*/ 443 w 2273"/>
                <a:gd name="T85" fmla="*/ 249 h 2144"/>
                <a:gd name="T86" fmla="*/ 604 w 2273"/>
                <a:gd name="T87" fmla="*/ 387 h 2144"/>
                <a:gd name="T88" fmla="*/ 670 w 2273"/>
                <a:gd name="T89" fmla="*/ 459 h 2144"/>
                <a:gd name="T90" fmla="*/ 864 w 2273"/>
                <a:gd name="T91" fmla="*/ 437 h 2144"/>
                <a:gd name="T92" fmla="*/ 1075 w 2273"/>
                <a:gd name="T93" fmla="*/ 421 h 2144"/>
                <a:gd name="T94" fmla="*/ 1258 w 2273"/>
                <a:gd name="T95" fmla="*/ 421 h 2144"/>
                <a:gd name="T96" fmla="*/ 1363 w 2273"/>
                <a:gd name="T97" fmla="*/ 354 h 2144"/>
                <a:gd name="T98" fmla="*/ 1452 w 2273"/>
                <a:gd name="T99" fmla="*/ 232 h 2144"/>
                <a:gd name="T100" fmla="*/ 1646 w 2273"/>
                <a:gd name="T101" fmla="*/ 204 h 2144"/>
                <a:gd name="T102" fmla="*/ 1884 w 2273"/>
                <a:gd name="T103" fmla="*/ 276 h 2144"/>
                <a:gd name="T104" fmla="*/ 2017 w 2273"/>
                <a:gd name="T105" fmla="*/ 310 h 2144"/>
                <a:gd name="T106" fmla="*/ 2178 w 2273"/>
                <a:gd name="T107" fmla="*/ 232 h 2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273" h="2144">
                  <a:moveTo>
                    <a:pt x="2266" y="227"/>
                  </a:moveTo>
                  <a:lnTo>
                    <a:pt x="2266" y="227"/>
                  </a:lnTo>
                  <a:cubicBezTo>
                    <a:pt x="2266" y="254"/>
                    <a:pt x="2272" y="271"/>
                    <a:pt x="2272" y="299"/>
                  </a:cubicBezTo>
                  <a:cubicBezTo>
                    <a:pt x="2272" y="337"/>
                    <a:pt x="2266" y="365"/>
                    <a:pt x="2233" y="387"/>
                  </a:cubicBezTo>
                  <a:cubicBezTo>
                    <a:pt x="2211" y="404"/>
                    <a:pt x="2194" y="409"/>
                    <a:pt x="2172" y="432"/>
                  </a:cubicBezTo>
                  <a:cubicBezTo>
                    <a:pt x="2161" y="443"/>
                    <a:pt x="2144" y="448"/>
                    <a:pt x="2144" y="465"/>
                  </a:cubicBezTo>
                  <a:cubicBezTo>
                    <a:pt x="2144" y="509"/>
                    <a:pt x="2144" y="509"/>
                    <a:pt x="2144" y="509"/>
                  </a:cubicBezTo>
                  <a:cubicBezTo>
                    <a:pt x="2144" y="542"/>
                    <a:pt x="2155" y="565"/>
                    <a:pt x="2155" y="598"/>
                  </a:cubicBezTo>
                  <a:lnTo>
                    <a:pt x="2155" y="598"/>
                  </a:lnTo>
                  <a:cubicBezTo>
                    <a:pt x="2133" y="614"/>
                    <a:pt x="2122" y="620"/>
                    <a:pt x="2094" y="631"/>
                  </a:cubicBezTo>
                  <a:cubicBezTo>
                    <a:pt x="2078" y="637"/>
                    <a:pt x="2061" y="631"/>
                    <a:pt x="2050" y="648"/>
                  </a:cubicBezTo>
                  <a:cubicBezTo>
                    <a:pt x="2033" y="675"/>
                    <a:pt x="2028" y="692"/>
                    <a:pt x="2028" y="720"/>
                  </a:cubicBezTo>
                  <a:cubicBezTo>
                    <a:pt x="2028" y="775"/>
                    <a:pt x="2028" y="775"/>
                    <a:pt x="2028" y="775"/>
                  </a:cubicBezTo>
                  <a:cubicBezTo>
                    <a:pt x="2028" y="814"/>
                    <a:pt x="2022" y="831"/>
                    <a:pt x="2017" y="869"/>
                  </a:cubicBezTo>
                  <a:cubicBezTo>
                    <a:pt x="2011" y="897"/>
                    <a:pt x="2011" y="914"/>
                    <a:pt x="1995" y="936"/>
                  </a:cubicBezTo>
                  <a:cubicBezTo>
                    <a:pt x="1972" y="964"/>
                    <a:pt x="1945" y="953"/>
                    <a:pt x="1912" y="969"/>
                  </a:cubicBezTo>
                  <a:cubicBezTo>
                    <a:pt x="1895" y="980"/>
                    <a:pt x="1900" y="1008"/>
                    <a:pt x="1900" y="1030"/>
                  </a:cubicBezTo>
                  <a:cubicBezTo>
                    <a:pt x="1900" y="1063"/>
                    <a:pt x="1900" y="1063"/>
                    <a:pt x="1900" y="1063"/>
                  </a:cubicBezTo>
                  <a:cubicBezTo>
                    <a:pt x="1900" y="1074"/>
                    <a:pt x="1890" y="1080"/>
                    <a:pt x="1878" y="1086"/>
                  </a:cubicBezTo>
                  <a:cubicBezTo>
                    <a:pt x="1862" y="1102"/>
                    <a:pt x="1845" y="1097"/>
                    <a:pt x="1823" y="1097"/>
                  </a:cubicBezTo>
                  <a:cubicBezTo>
                    <a:pt x="1784" y="1097"/>
                    <a:pt x="1784" y="1097"/>
                    <a:pt x="1784" y="1097"/>
                  </a:cubicBezTo>
                  <a:cubicBezTo>
                    <a:pt x="1729" y="1097"/>
                    <a:pt x="1695" y="1108"/>
                    <a:pt x="1651" y="1135"/>
                  </a:cubicBezTo>
                  <a:cubicBezTo>
                    <a:pt x="1607" y="1158"/>
                    <a:pt x="1585" y="1185"/>
                    <a:pt x="1535" y="1185"/>
                  </a:cubicBezTo>
                  <a:cubicBezTo>
                    <a:pt x="1496" y="1185"/>
                    <a:pt x="1474" y="1174"/>
                    <a:pt x="1435" y="1174"/>
                  </a:cubicBezTo>
                  <a:cubicBezTo>
                    <a:pt x="1385" y="1174"/>
                    <a:pt x="1363" y="1202"/>
                    <a:pt x="1324" y="1224"/>
                  </a:cubicBezTo>
                  <a:cubicBezTo>
                    <a:pt x="1313" y="1230"/>
                    <a:pt x="1302" y="1230"/>
                    <a:pt x="1291" y="1235"/>
                  </a:cubicBezTo>
                  <a:cubicBezTo>
                    <a:pt x="1258" y="1252"/>
                    <a:pt x="1241" y="1263"/>
                    <a:pt x="1208" y="1285"/>
                  </a:cubicBezTo>
                  <a:cubicBezTo>
                    <a:pt x="1180" y="1302"/>
                    <a:pt x="1186" y="1329"/>
                    <a:pt x="1174" y="1363"/>
                  </a:cubicBezTo>
                  <a:cubicBezTo>
                    <a:pt x="1163" y="1385"/>
                    <a:pt x="1141" y="1390"/>
                    <a:pt x="1125" y="1407"/>
                  </a:cubicBezTo>
                  <a:cubicBezTo>
                    <a:pt x="1097" y="1435"/>
                    <a:pt x="1080" y="1457"/>
                    <a:pt x="1041" y="1462"/>
                  </a:cubicBezTo>
                  <a:cubicBezTo>
                    <a:pt x="1008" y="1468"/>
                    <a:pt x="992" y="1485"/>
                    <a:pt x="964" y="1496"/>
                  </a:cubicBezTo>
                  <a:cubicBezTo>
                    <a:pt x="953" y="1501"/>
                    <a:pt x="947" y="1507"/>
                    <a:pt x="931" y="1512"/>
                  </a:cubicBezTo>
                  <a:cubicBezTo>
                    <a:pt x="920" y="1518"/>
                    <a:pt x="903" y="1523"/>
                    <a:pt x="903" y="1534"/>
                  </a:cubicBezTo>
                  <a:cubicBezTo>
                    <a:pt x="903" y="1557"/>
                    <a:pt x="920" y="1562"/>
                    <a:pt x="931" y="1579"/>
                  </a:cubicBezTo>
                  <a:cubicBezTo>
                    <a:pt x="936" y="1590"/>
                    <a:pt x="931" y="1601"/>
                    <a:pt x="936" y="1618"/>
                  </a:cubicBezTo>
                  <a:cubicBezTo>
                    <a:pt x="936" y="1640"/>
                    <a:pt x="942" y="1651"/>
                    <a:pt x="942" y="1667"/>
                  </a:cubicBezTo>
                  <a:cubicBezTo>
                    <a:pt x="942" y="1762"/>
                    <a:pt x="942" y="1762"/>
                    <a:pt x="942" y="1762"/>
                  </a:cubicBezTo>
                  <a:cubicBezTo>
                    <a:pt x="942" y="1789"/>
                    <a:pt x="953" y="1811"/>
                    <a:pt x="969" y="1834"/>
                  </a:cubicBezTo>
                  <a:cubicBezTo>
                    <a:pt x="969" y="1856"/>
                    <a:pt x="981" y="1861"/>
                    <a:pt x="986" y="1878"/>
                  </a:cubicBezTo>
                  <a:cubicBezTo>
                    <a:pt x="1003" y="1922"/>
                    <a:pt x="1008" y="1949"/>
                    <a:pt x="1008" y="1999"/>
                  </a:cubicBezTo>
                  <a:cubicBezTo>
                    <a:pt x="1008" y="2010"/>
                    <a:pt x="997" y="2021"/>
                    <a:pt x="986" y="2027"/>
                  </a:cubicBezTo>
                  <a:cubicBezTo>
                    <a:pt x="975" y="2043"/>
                    <a:pt x="969" y="2060"/>
                    <a:pt x="953" y="2065"/>
                  </a:cubicBezTo>
                  <a:cubicBezTo>
                    <a:pt x="897" y="2093"/>
                    <a:pt x="848" y="2088"/>
                    <a:pt x="820" y="2143"/>
                  </a:cubicBezTo>
                  <a:lnTo>
                    <a:pt x="820" y="2143"/>
                  </a:lnTo>
                  <a:cubicBezTo>
                    <a:pt x="814" y="2137"/>
                    <a:pt x="814" y="2137"/>
                    <a:pt x="809" y="2132"/>
                  </a:cubicBezTo>
                  <a:cubicBezTo>
                    <a:pt x="775" y="2099"/>
                    <a:pt x="748" y="2088"/>
                    <a:pt x="698" y="2088"/>
                  </a:cubicBezTo>
                  <a:cubicBezTo>
                    <a:pt x="659" y="2088"/>
                    <a:pt x="648" y="2132"/>
                    <a:pt x="604" y="2132"/>
                  </a:cubicBezTo>
                  <a:cubicBezTo>
                    <a:pt x="587" y="2132"/>
                    <a:pt x="582" y="2104"/>
                    <a:pt x="582" y="2088"/>
                  </a:cubicBezTo>
                  <a:cubicBezTo>
                    <a:pt x="582" y="2016"/>
                    <a:pt x="582" y="2016"/>
                    <a:pt x="582" y="2016"/>
                  </a:cubicBezTo>
                  <a:cubicBezTo>
                    <a:pt x="582" y="1999"/>
                    <a:pt x="565" y="1988"/>
                    <a:pt x="565" y="1971"/>
                  </a:cubicBezTo>
                  <a:cubicBezTo>
                    <a:pt x="565" y="1955"/>
                    <a:pt x="570" y="1949"/>
                    <a:pt x="570" y="1932"/>
                  </a:cubicBezTo>
                  <a:cubicBezTo>
                    <a:pt x="570" y="1917"/>
                    <a:pt x="560" y="1906"/>
                    <a:pt x="560" y="1889"/>
                  </a:cubicBezTo>
                  <a:cubicBezTo>
                    <a:pt x="554" y="1867"/>
                    <a:pt x="554" y="1850"/>
                    <a:pt x="548" y="1828"/>
                  </a:cubicBezTo>
                  <a:cubicBezTo>
                    <a:pt x="548" y="1823"/>
                    <a:pt x="537" y="1817"/>
                    <a:pt x="537" y="1811"/>
                  </a:cubicBezTo>
                  <a:cubicBezTo>
                    <a:pt x="526" y="1795"/>
                    <a:pt x="537" y="1784"/>
                    <a:pt x="532" y="1773"/>
                  </a:cubicBezTo>
                  <a:cubicBezTo>
                    <a:pt x="532" y="1756"/>
                    <a:pt x="526" y="1745"/>
                    <a:pt x="526" y="1728"/>
                  </a:cubicBezTo>
                  <a:cubicBezTo>
                    <a:pt x="526" y="1712"/>
                    <a:pt x="537" y="1695"/>
                    <a:pt x="526" y="1684"/>
                  </a:cubicBezTo>
                  <a:cubicBezTo>
                    <a:pt x="504" y="1656"/>
                    <a:pt x="449" y="1673"/>
                    <a:pt x="449" y="1640"/>
                  </a:cubicBezTo>
                  <a:cubicBezTo>
                    <a:pt x="449" y="1618"/>
                    <a:pt x="471" y="1618"/>
                    <a:pt x="482" y="1601"/>
                  </a:cubicBezTo>
                  <a:cubicBezTo>
                    <a:pt x="493" y="1595"/>
                    <a:pt x="493" y="1584"/>
                    <a:pt x="498" y="1573"/>
                  </a:cubicBezTo>
                  <a:cubicBezTo>
                    <a:pt x="509" y="1540"/>
                    <a:pt x="521" y="1523"/>
                    <a:pt x="521" y="1490"/>
                  </a:cubicBezTo>
                  <a:cubicBezTo>
                    <a:pt x="521" y="1473"/>
                    <a:pt x="515" y="1468"/>
                    <a:pt x="515" y="1451"/>
                  </a:cubicBezTo>
                  <a:cubicBezTo>
                    <a:pt x="515" y="1440"/>
                    <a:pt x="515" y="1435"/>
                    <a:pt x="509" y="1424"/>
                  </a:cubicBezTo>
                  <a:cubicBezTo>
                    <a:pt x="498" y="1401"/>
                    <a:pt x="476" y="1407"/>
                    <a:pt x="465" y="1385"/>
                  </a:cubicBezTo>
                  <a:cubicBezTo>
                    <a:pt x="454" y="1368"/>
                    <a:pt x="454" y="1357"/>
                    <a:pt x="454" y="1335"/>
                  </a:cubicBezTo>
                  <a:cubicBezTo>
                    <a:pt x="432" y="1335"/>
                    <a:pt x="421" y="1324"/>
                    <a:pt x="404" y="1307"/>
                  </a:cubicBezTo>
                  <a:cubicBezTo>
                    <a:pt x="388" y="1296"/>
                    <a:pt x="371" y="1285"/>
                    <a:pt x="354" y="1268"/>
                  </a:cubicBezTo>
                  <a:cubicBezTo>
                    <a:pt x="349" y="1268"/>
                    <a:pt x="349" y="1268"/>
                    <a:pt x="349" y="1268"/>
                  </a:cubicBezTo>
                  <a:cubicBezTo>
                    <a:pt x="349" y="1285"/>
                    <a:pt x="349" y="1285"/>
                    <a:pt x="349" y="1285"/>
                  </a:cubicBezTo>
                  <a:cubicBezTo>
                    <a:pt x="360" y="1291"/>
                    <a:pt x="360" y="1296"/>
                    <a:pt x="371" y="1302"/>
                  </a:cubicBezTo>
                  <a:cubicBezTo>
                    <a:pt x="376" y="1346"/>
                    <a:pt x="376" y="1346"/>
                    <a:pt x="376" y="1346"/>
                  </a:cubicBezTo>
                  <a:cubicBezTo>
                    <a:pt x="376" y="1368"/>
                    <a:pt x="349" y="1374"/>
                    <a:pt x="327" y="1385"/>
                  </a:cubicBezTo>
                  <a:cubicBezTo>
                    <a:pt x="304" y="1390"/>
                    <a:pt x="288" y="1412"/>
                    <a:pt x="260" y="1412"/>
                  </a:cubicBezTo>
                  <a:cubicBezTo>
                    <a:pt x="255" y="1412"/>
                    <a:pt x="255" y="1412"/>
                    <a:pt x="243" y="1407"/>
                  </a:cubicBezTo>
                  <a:cubicBezTo>
                    <a:pt x="243" y="1379"/>
                    <a:pt x="243" y="1379"/>
                    <a:pt x="243" y="1379"/>
                  </a:cubicBezTo>
                  <a:cubicBezTo>
                    <a:pt x="243" y="1363"/>
                    <a:pt x="249" y="1357"/>
                    <a:pt x="249" y="1340"/>
                  </a:cubicBezTo>
                  <a:cubicBezTo>
                    <a:pt x="249" y="1318"/>
                    <a:pt x="238" y="1302"/>
                    <a:pt x="255" y="1291"/>
                  </a:cubicBezTo>
                  <a:cubicBezTo>
                    <a:pt x="260" y="1279"/>
                    <a:pt x="271" y="1285"/>
                    <a:pt x="288" y="1285"/>
                  </a:cubicBezTo>
                  <a:cubicBezTo>
                    <a:pt x="299" y="1279"/>
                    <a:pt x="304" y="1274"/>
                    <a:pt x="321" y="1274"/>
                  </a:cubicBezTo>
                  <a:cubicBezTo>
                    <a:pt x="321" y="1257"/>
                    <a:pt x="321" y="1257"/>
                    <a:pt x="321" y="1257"/>
                  </a:cubicBezTo>
                  <a:cubicBezTo>
                    <a:pt x="316" y="1246"/>
                    <a:pt x="316" y="1246"/>
                    <a:pt x="316" y="1246"/>
                  </a:cubicBezTo>
                  <a:cubicBezTo>
                    <a:pt x="294" y="1235"/>
                    <a:pt x="288" y="1213"/>
                    <a:pt x="266" y="1213"/>
                  </a:cubicBezTo>
                  <a:cubicBezTo>
                    <a:pt x="243" y="1213"/>
                    <a:pt x="227" y="1230"/>
                    <a:pt x="221" y="1246"/>
                  </a:cubicBezTo>
                  <a:cubicBezTo>
                    <a:pt x="216" y="1246"/>
                    <a:pt x="216" y="1246"/>
                    <a:pt x="216" y="1246"/>
                  </a:cubicBezTo>
                  <a:cubicBezTo>
                    <a:pt x="205" y="1224"/>
                    <a:pt x="199" y="1213"/>
                    <a:pt x="188" y="1191"/>
                  </a:cubicBezTo>
                  <a:cubicBezTo>
                    <a:pt x="177" y="1180"/>
                    <a:pt x="161" y="1180"/>
                    <a:pt x="161" y="1163"/>
                  </a:cubicBezTo>
                  <a:cubicBezTo>
                    <a:pt x="161" y="1152"/>
                    <a:pt x="177" y="1152"/>
                    <a:pt x="188" y="1152"/>
                  </a:cubicBezTo>
                  <a:cubicBezTo>
                    <a:pt x="210" y="1152"/>
                    <a:pt x="216" y="1174"/>
                    <a:pt x="238" y="1174"/>
                  </a:cubicBezTo>
                  <a:cubicBezTo>
                    <a:pt x="271" y="1174"/>
                    <a:pt x="227" y="1152"/>
                    <a:pt x="221" y="1146"/>
                  </a:cubicBezTo>
                  <a:cubicBezTo>
                    <a:pt x="205" y="1135"/>
                    <a:pt x="210" y="1113"/>
                    <a:pt x="194" y="1113"/>
                  </a:cubicBezTo>
                  <a:cubicBezTo>
                    <a:pt x="177" y="1113"/>
                    <a:pt x="171" y="1113"/>
                    <a:pt x="161" y="1113"/>
                  </a:cubicBezTo>
                  <a:cubicBezTo>
                    <a:pt x="133" y="1113"/>
                    <a:pt x="122" y="1091"/>
                    <a:pt x="110" y="1069"/>
                  </a:cubicBezTo>
                  <a:cubicBezTo>
                    <a:pt x="105" y="1052"/>
                    <a:pt x="99" y="1041"/>
                    <a:pt x="99" y="1025"/>
                  </a:cubicBezTo>
                  <a:cubicBezTo>
                    <a:pt x="99" y="1008"/>
                    <a:pt x="110" y="1008"/>
                    <a:pt x="110" y="997"/>
                  </a:cubicBezTo>
                  <a:cubicBezTo>
                    <a:pt x="110" y="980"/>
                    <a:pt x="99" y="975"/>
                    <a:pt x="99" y="964"/>
                  </a:cubicBezTo>
                  <a:cubicBezTo>
                    <a:pt x="99" y="941"/>
                    <a:pt x="122" y="936"/>
                    <a:pt x="138" y="925"/>
                  </a:cubicBezTo>
                  <a:cubicBezTo>
                    <a:pt x="149" y="919"/>
                    <a:pt x="166" y="914"/>
                    <a:pt x="166" y="903"/>
                  </a:cubicBezTo>
                  <a:cubicBezTo>
                    <a:pt x="166" y="892"/>
                    <a:pt x="155" y="892"/>
                    <a:pt x="155" y="880"/>
                  </a:cubicBezTo>
                  <a:cubicBezTo>
                    <a:pt x="144" y="853"/>
                    <a:pt x="133" y="842"/>
                    <a:pt x="122" y="820"/>
                  </a:cubicBezTo>
                  <a:cubicBezTo>
                    <a:pt x="110" y="781"/>
                    <a:pt x="110" y="725"/>
                    <a:pt x="72" y="725"/>
                  </a:cubicBezTo>
                  <a:cubicBezTo>
                    <a:pt x="61" y="725"/>
                    <a:pt x="55" y="731"/>
                    <a:pt x="50" y="731"/>
                  </a:cubicBezTo>
                  <a:cubicBezTo>
                    <a:pt x="38" y="731"/>
                    <a:pt x="28" y="725"/>
                    <a:pt x="28" y="720"/>
                  </a:cubicBezTo>
                  <a:cubicBezTo>
                    <a:pt x="28" y="681"/>
                    <a:pt x="28" y="681"/>
                    <a:pt x="28" y="681"/>
                  </a:cubicBezTo>
                  <a:cubicBezTo>
                    <a:pt x="28" y="675"/>
                    <a:pt x="22" y="670"/>
                    <a:pt x="22" y="665"/>
                  </a:cubicBezTo>
                  <a:cubicBezTo>
                    <a:pt x="22" y="598"/>
                    <a:pt x="22" y="598"/>
                    <a:pt x="22" y="598"/>
                  </a:cubicBezTo>
                  <a:cubicBezTo>
                    <a:pt x="22" y="587"/>
                    <a:pt x="11" y="587"/>
                    <a:pt x="11" y="576"/>
                  </a:cubicBezTo>
                  <a:cubicBezTo>
                    <a:pt x="11" y="532"/>
                    <a:pt x="11" y="532"/>
                    <a:pt x="11" y="532"/>
                  </a:cubicBezTo>
                  <a:cubicBezTo>
                    <a:pt x="5" y="526"/>
                    <a:pt x="0" y="520"/>
                    <a:pt x="0" y="515"/>
                  </a:cubicBezTo>
                  <a:cubicBezTo>
                    <a:pt x="0" y="498"/>
                    <a:pt x="16" y="493"/>
                    <a:pt x="28" y="487"/>
                  </a:cubicBezTo>
                  <a:cubicBezTo>
                    <a:pt x="33" y="481"/>
                    <a:pt x="28" y="476"/>
                    <a:pt x="33" y="470"/>
                  </a:cubicBezTo>
                  <a:cubicBezTo>
                    <a:pt x="44" y="459"/>
                    <a:pt x="50" y="448"/>
                    <a:pt x="50" y="432"/>
                  </a:cubicBezTo>
                  <a:cubicBezTo>
                    <a:pt x="50" y="415"/>
                    <a:pt x="50" y="404"/>
                    <a:pt x="38" y="387"/>
                  </a:cubicBezTo>
                  <a:cubicBezTo>
                    <a:pt x="33" y="382"/>
                    <a:pt x="28" y="382"/>
                    <a:pt x="28" y="371"/>
                  </a:cubicBezTo>
                  <a:cubicBezTo>
                    <a:pt x="28" y="354"/>
                    <a:pt x="50" y="348"/>
                    <a:pt x="66" y="348"/>
                  </a:cubicBezTo>
                  <a:cubicBezTo>
                    <a:pt x="66" y="304"/>
                    <a:pt x="66" y="304"/>
                    <a:pt x="66" y="304"/>
                  </a:cubicBezTo>
                  <a:cubicBezTo>
                    <a:pt x="77" y="293"/>
                    <a:pt x="83" y="288"/>
                    <a:pt x="83" y="271"/>
                  </a:cubicBezTo>
                  <a:cubicBezTo>
                    <a:pt x="83" y="215"/>
                    <a:pt x="83" y="215"/>
                    <a:pt x="83" y="215"/>
                  </a:cubicBezTo>
                  <a:cubicBezTo>
                    <a:pt x="83" y="199"/>
                    <a:pt x="99" y="199"/>
                    <a:pt x="110" y="188"/>
                  </a:cubicBezTo>
                  <a:cubicBezTo>
                    <a:pt x="127" y="177"/>
                    <a:pt x="138" y="171"/>
                    <a:pt x="155" y="155"/>
                  </a:cubicBezTo>
                  <a:cubicBezTo>
                    <a:pt x="171" y="138"/>
                    <a:pt x="183" y="133"/>
                    <a:pt x="194" y="110"/>
                  </a:cubicBezTo>
                  <a:cubicBezTo>
                    <a:pt x="199" y="99"/>
                    <a:pt x="194" y="88"/>
                    <a:pt x="194" y="71"/>
                  </a:cubicBezTo>
                  <a:cubicBezTo>
                    <a:pt x="199" y="38"/>
                    <a:pt x="221" y="22"/>
                    <a:pt x="249" y="10"/>
                  </a:cubicBezTo>
                  <a:cubicBezTo>
                    <a:pt x="260" y="5"/>
                    <a:pt x="266" y="5"/>
                    <a:pt x="271" y="0"/>
                  </a:cubicBezTo>
                  <a:lnTo>
                    <a:pt x="271" y="0"/>
                  </a:lnTo>
                  <a:cubicBezTo>
                    <a:pt x="271" y="5"/>
                    <a:pt x="271" y="16"/>
                    <a:pt x="271" y="22"/>
                  </a:cubicBezTo>
                  <a:cubicBezTo>
                    <a:pt x="271" y="44"/>
                    <a:pt x="282" y="60"/>
                    <a:pt x="304" y="71"/>
                  </a:cubicBezTo>
                  <a:cubicBezTo>
                    <a:pt x="310" y="77"/>
                    <a:pt x="321" y="77"/>
                    <a:pt x="327" y="88"/>
                  </a:cubicBezTo>
                  <a:cubicBezTo>
                    <a:pt x="338" y="105"/>
                    <a:pt x="332" y="116"/>
                    <a:pt x="338" y="133"/>
                  </a:cubicBezTo>
                  <a:cubicBezTo>
                    <a:pt x="349" y="193"/>
                    <a:pt x="388" y="221"/>
                    <a:pt x="443" y="249"/>
                  </a:cubicBezTo>
                  <a:cubicBezTo>
                    <a:pt x="476" y="266"/>
                    <a:pt x="487" y="288"/>
                    <a:pt x="509" y="310"/>
                  </a:cubicBezTo>
                  <a:cubicBezTo>
                    <a:pt x="532" y="332"/>
                    <a:pt x="554" y="332"/>
                    <a:pt x="570" y="348"/>
                  </a:cubicBezTo>
                  <a:cubicBezTo>
                    <a:pt x="587" y="360"/>
                    <a:pt x="598" y="371"/>
                    <a:pt x="604" y="387"/>
                  </a:cubicBezTo>
                  <a:cubicBezTo>
                    <a:pt x="604" y="399"/>
                    <a:pt x="604" y="409"/>
                    <a:pt x="615" y="415"/>
                  </a:cubicBezTo>
                  <a:cubicBezTo>
                    <a:pt x="626" y="421"/>
                    <a:pt x="631" y="421"/>
                    <a:pt x="642" y="432"/>
                  </a:cubicBezTo>
                  <a:cubicBezTo>
                    <a:pt x="654" y="437"/>
                    <a:pt x="654" y="454"/>
                    <a:pt x="670" y="459"/>
                  </a:cubicBezTo>
                  <a:cubicBezTo>
                    <a:pt x="687" y="476"/>
                    <a:pt x="715" y="487"/>
                    <a:pt x="742" y="487"/>
                  </a:cubicBezTo>
                  <a:cubicBezTo>
                    <a:pt x="781" y="487"/>
                    <a:pt x="809" y="476"/>
                    <a:pt x="842" y="454"/>
                  </a:cubicBezTo>
                  <a:cubicBezTo>
                    <a:pt x="853" y="448"/>
                    <a:pt x="853" y="437"/>
                    <a:pt x="864" y="437"/>
                  </a:cubicBezTo>
                  <a:cubicBezTo>
                    <a:pt x="903" y="415"/>
                    <a:pt x="925" y="415"/>
                    <a:pt x="969" y="409"/>
                  </a:cubicBezTo>
                  <a:cubicBezTo>
                    <a:pt x="986" y="404"/>
                    <a:pt x="997" y="393"/>
                    <a:pt x="1014" y="393"/>
                  </a:cubicBezTo>
                  <a:cubicBezTo>
                    <a:pt x="1036" y="393"/>
                    <a:pt x="1047" y="421"/>
                    <a:pt x="1075" y="421"/>
                  </a:cubicBezTo>
                  <a:cubicBezTo>
                    <a:pt x="1119" y="421"/>
                    <a:pt x="1119" y="421"/>
                    <a:pt x="1119" y="421"/>
                  </a:cubicBezTo>
                  <a:cubicBezTo>
                    <a:pt x="1163" y="421"/>
                    <a:pt x="1186" y="432"/>
                    <a:pt x="1230" y="432"/>
                  </a:cubicBezTo>
                  <a:cubicBezTo>
                    <a:pt x="1241" y="432"/>
                    <a:pt x="1252" y="432"/>
                    <a:pt x="1258" y="421"/>
                  </a:cubicBezTo>
                  <a:cubicBezTo>
                    <a:pt x="1269" y="409"/>
                    <a:pt x="1263" y="399"/>
                    <a:pt x="1274" y="393"/>
                  </a:cubicBezTo>
                  <a:cubicBezTo>
                    <a:pt x="1291" y="382"/>
                    <a:pt x="1302" y="382"/>
                    <a:pt x="1324" y="376"/>
                  </a:cubicBezTo>
                  <a:cubicBezTo>
                    <a:pt x="1341" y="376"/>
                    <a:pt x="1346" y="360"/>
                    <a:pt x="1363" y="354"/>
                  </a:cubicBezTo>
                  <a:cubicBezTo>
                    <a:pt x="1385" y="337"/>
                    <a:pt x="1413" y="326"/>
                    <a:pt x="1413" y="299"/>
                  </a:cubicBezTo>
                  <a:cubicBezTo>
                    <a:pt x="1413" y="282"/>
                    <a:pt x="1402" y="266"/>
                    <a:pt x="1413" y="249"/>
                  </a:cubicBezTo>
                  <a:cubicBezTo>
                    <a:pt x="1424" y="238"/>
                    <a:pt x="1440" y="243"/>
                    <a:pt x="1452" y="232"/>
                  </a:cubicBezTo>
                  <a:cubicBezTo>
                    <a:pt x="1463" y="227"/>
                    <a:pt x="1463" y="221"/>
                    <a:pt x="1468" y="215"/>
                  </a:cubicBezTo>
                  <a:cubicBezTo>
                    <a:pt x="1485" y="193"/>
                    <a:pt x="1507" y="204"/>
                    <a:pt x="1529" y="204"/>
                  </a:cubicBezTo>
                  <a:cubicBezTo>
                    <a:pt x="1573" y="204"/>
                    <a:pt x="1601" y="204"/>
                    <a:pt x="1646" y="204"/>
                  </a:cubicBezTo>
                  <a:cubicBezTo>
                    <a:pt x="1679" y="199"/>
                    <a:pt x="1695" y="193"/>
                    <a:pt x="1729" y="193"/>
                  </a:cubicBezTo>
                  <a:cubicBezTo>
                    <a:pt x="1773" y="193"/>
                    <a:pt x="1779" y="249"/>
                    <a:pt x="1817" y="260"/>
                  </a:cubicBezTo>
                  <a:cubicBezTo>
                    <a:pt x="1845" y="266"/>
                    <a:pt x="1862" y="266"/>
                    <a:pt x="1884" y="276"/>
                  </a:cubicBezTo>
                  <a:cubicBezTo>
                    <a:pt x="1906" y="288"/>
                    <a:pt x="1912" y="310"/>
                    <a:pt x="1934" y="310"/>
                  </a:cubicBezTo>
                  <a:cubicBezTo>
                    <a:pt x="1945" y="310"/>
                    <a:pt x="1956" y="299"/>
                    <a:pt x="1967" y="299"/>
                  </a:cubicBezTo>
                  <a:cubicBezTo>
                    <a:pt x="1989" y="299"/>
                    <a:pt x="2000" y="299"/>
                    <a:pt x="2017" y="310"/>
                  </a:cubicBezTo>
                  <a:cubicBezTo>
                    <a:pt x="2028" y="315"/>
                    <a:pt x="2033" y="326"/>
                    <a:pt x="2045" y="326"/>
                  </a:cubicBezTo>
                  <a:cubicBezTo>
                    <a:pt x="2078" y="326"/>
                    <a:pt x="2094" y="304"/>
                    <a:pt x="2117" y="282"/>
                  </a:cubicBezTo>
                  <a:cubicBezTo>
                    <a:pt x="2139" y="266"/>
                    <a:pt x="2144" y="232"/>
                    <a:pt x="2178" y="232"/>
                  </a:cubicBezTo>
                  <a:cubicBezTo>
                    <a:pt x="2233" y="232"/>
                    <a:pt x="2233" y="232"/>
                    <a:pt x="2233" y="232"/>
                  </a:cubicBezTo>
                  <a:cubicBezTo>
                    <a:pt x="2250" y="232"/>
                    <a:pt x="2261" y="227"/>
                    <a:pt x="2266" y="227"/>
                  </a:cubicBezTo>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67" name="Freeform 111">
              <a:extLst/>
            </p:cNvPr>
            <p:cNvSpPr>
              <a:spLocks noChangeArrowheads="1"/>
            </p:cNvSpPr>
            <p:nvPr/>
          </p:nvSpPr>
          <p:spPr bwMode="auto">
            <a:xfrm>
              <a:off x="20382172" y="4741863"/>
              <a:ext cx="984186" cy="431800"/>
            </a:xfrm>
            <a:custGeom>
              <a:avLst/>
              <a:gdLst>
                <a:gd name="T0" fmla="*/ 2732 w 2733"/>
                <a:gd name="T1" fmla="*/ 382 h 1198"/>
                <a:gd name="T2" fmla="*/ 2638 w 2733"/>
                <a:gd name="T3" fmla="*/ 576 h 1198"/>
                <a:gd name="T4" fmla="*/ 2394 w 2733"/>
                <a:gd name="T5" fmla="*/ 842 h 1198"/>
                <a:gd name="T6" fmla="*/ 2067 w 2733"/>
                <a:gd name="T7" fmla="*/ 931 h 1198"/>
                <a:gd name="T8" fmla="*/ 1940 w 2733"/>
                <a:gd name="T9" fmla="*/ 848 h 1198"/>
                <a:gd name="T10" fmla="*/ 2023 w 2733"/>
                <a:gd name="T11" fmla="*/ 654 h 1198"/>
                <a:gd name="T12" fmla="*/ 2328 w 2733"/>
                <a:gd name="T13" fmla="*/ 471 h 1198"/>
                <a:gd name="T14" fmla="*/ 2616 w 2733"/>
                <a:gd name="T15" fmla="*/ 321 h 1198"/>
                <a:gd name="T16" fmla="*/ 1314 w 2733"/>
                <a:gd name="T17" fmla="*/ 1008 h 1198"/>
                <a:gd name="T18" fmla="*/ 178 w 2733"/>
                <a:gd name="T19" fmla="*/ 548 h 1198"/>
                <a:gd name="T20" fmla="*/ 0 w 2733"/>
                <a:gd name="T21" fmla="*/ 626 h 1198"/>
                <a:gd name="T22" fmla="*/ 233 w 2733"/>
                <a:gd name="T23" fmla="*/ 715 h 1198"/>
                <a:gd name="T24" fmla="*/ 466 w 2733"/>
                <a:gd name="T25" fmla="*/ 825 h 1198"/>
                <a:gd name="T26" fmla="*/ 793 w 2733"/>
                <a:gd name="T27" fmla="*/ 853 h 1198"/>
                <a:gd name="T28" fmla="*/ 693 w 2733"/>
                <a:gd name="T29" fmla="*/ 692 h 1198"/>
                <a:gd name="T30" fmla="*/ 405 w 2733"/>
                <a:gd name="T31" fmla="*/ 537 h 1198"/>
                <a:gd name="T32" fmla="*/ 178 w 2733"/>
                <a:gd name="T33" fmla="*/ 548 h 1198"/>
                <a:gd name="T34" fmla="*/ 1724 w 2733"/>
                <a:gd name="T35" fmla="*/ 1180 h 1198"/>
                <a:gd name="T36" fmla="*/ 1896 w 2733"/>
                <a:gd name="T37" fmla="*/ 1064 h 1198"/>
                <a:gd name="T38" fmla="*/ 1879 w 2733"/>
                <a:gd name="T39" fmla="*/ 1014 h 1198"/>
                <a:gd name="T40" fmla="*/ 1668 w 2733"/>
                <a:gd name="T41" fmla="*/ 1152 h 1198"/>
                <a:gd name="T42" fmla="*/ 2383 w 2733"/>
                <a:gd name="T43" fmla="*/ 16 h 1198"/>
                <a:gd name="T44" fmla="*/ 2411 w 2733"/>
                <a:gd name="T45" fmla="*/ 155 h 1198"/>
                <a:gd name="T46" fmla="*/ 2627 w 2733"/>
                <a:gd name="T47" fmla="*/ 27 h 1198"/>
                <a:gd name="T48" fmla="*/ 1702 w 2733"/>
                <a:gd name="T49" fmla="*/ 194 h 1198"/>
                <a:gd name="T50" fmla="*/ 1785 w 2733"/>
                <a:gd name="T51" fmla="*/ 144 h 1198"/>
                <a:gd name="T52" fmla="*/ 1774 w 2733"/>
                <a:gd name="T53" fmla="*/ 94 h 1198"/>
                <a:gd name="T54" fmla="*/ 1840 w 2733"/>
                <a:gd name="T55" fmla="*/ 133 h 1198"/>
                <a:gd name="T56" fmla="*/ 2134 w 2733"/>
                <a:gd name="T57" fmla="*/ 61 h 1198"/>
                <a:gd name="T58" fmla="*/ 1984 w 2733"/>
                <a:gd name="T59" fmla="*/ 155 h 1198"/>
                <a:gd name="T60" fmla="*/ 1918 w 2733"/>
                <a:gd name="T61" fmla="*/ 216 h 1198"/>
                <a:gd name="T62" fmla="*/ 1945 w 2733"/>
                <a:gd name="T63" fmla="*/ 122 h 1198"/>
                <a:gd name="T64" fmla="*/ 1979 w 2733"/>
                <a:gd name="T65" fmla="*/ 61 h 1198"/>
                <a:gd name="T66" fmla="*/ 2029 w 2733"/>
                <a:gd name="T67" fmla="*/ 66 h 1198"/>
                <a:gd name="T68" fmla="*/ 2256 w 2733"/>
                <a:gd name="T69" fmla="*/ 155 h 1198"/>
                <a:gd name="T70" fmla="*/ 2156 w 2733"/>
                <a:gd name="T71" fmla="*/ 149 h 1198"/>
                <a:gd name="T72" fmla="*/ 2261 w 2733"/>
                <a:gd name="T73" fmla="*/ 61 h 1198"/>
                <a:gd name="T74" fmla="*/ 1602 w 2733"/>
                <a:gd name="T75" fmla="*/ 249 h 1198"/>
                <a:gd name="T76" fmla="*/ 1280 w 2733"/>
                <a:gd name="T77" fmla="*/ 321 h 1198"/>
                <a:gd name="T78" fmla="*/ 1070 w 2733"/>
                <a:gd name="T79" fmla="*/ 304 h 1198"/>
                <a:gd name="T80" fmla="*/ 798 w 2733"/>
                <a:gd name="T81" fmla="*/ 310 h 1198"/>
                <a:gd name="T82" fmla="*/ 549 w 2733"/>
                <a:gd name="T83" fmla="*/ 310 h 1198"/>
                <a:gd name="T84" fmla="*/ 427 w 2733"/>
                <a:gd name="T85" fmla="*/ 327 h 1198"/>
                <a:gd name="T86" fmla="*/ 460 w 2733"/>
                <a:gd name="T87" fmla="*/ 133 h 1198"/>
                <a:gd name="T88" fmla="*/ 676 w 2733"/>
                <a:gd name="T89" fmla="*/ 77 h 1198"/>
                <a:gd name="T90" fmla="*/ 832 w 2733"/>
                <a:gd name="T91" fmla="*/ 111 h 1198"/>
                <a:gd name="T92" fmla="*/ 1081 w 2733"/>
                <a:gd name="T93" fmla="*/ 210 h 1198"/>
                <a:gd name="T94" fmla="*/ 1402 w 2733"/>
                <a:gd name="T95" fmla="*/ 216 h 1198"/>
                <a:gd name="T96" fmla="*/ 1619 w 2733"/>
                <a:gd name="T97" fmla="*/ 116 h 1198"/>
                <a:gd name="T98" fmla="*/ 1646 w 2733"/>
                <a:gd name="T99" fmla="*/ 44 h 1198"/>
                <a:gd name="T100" fmla="*/ 1702 w 2733"/>
                <a:gd name="T101" fmla="*/ 144 h 1198"/>
                <a:gd name="T102" fmla="*/ 244 w 2733"/>
                <a:gd name="T103" fmla="*/ 166 h 1198"/>
                <a:gd name="T104" fmla="*/ 211 w 2733"/>
                <a:gd name="T105" fmla="*/ 277 h 1198"/>
                <a:gd name="T106" fmla="*/ 244 w 2733"/>
                <a:gd name="T107" fmla="*/ 166 h 1198"/>
                <a:gd name="T108" fmla="*/ 300 w 2733"/>
                <a:gd name="T109" fmla="*/ 288 h 11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33" h="1198">
                  <a:moveTo>
                    <a:pt x="2616" y="321"/>
                  </a:moveTo>
                  <a:lnTo>
                    <a:pt x="2616" y="321"/>
                  </a:lnTo>
                  <a:cubicBezTo>
                    <a:pt x="2622" y="338"/>
                    <a:pt x="2633" y="365"/>
                    <a:pt x="2649" y="365"/>
                  </a:cubicBezTo>
                  <a:cubicBezTo>
                    <a:pt x="2727" y="365"/>
                    <a:pt x="2727" y="365"/>
                    <a:pt x="2727" y="365"/>
                  </a:cubicBezTo>
                  <a:cubicBezTo>
                    <a:pt x="2727" y="371"/>
                    <a:pt x="2732" y="377"/>
                    <a:pt x="2732" y="382"/>
                  </a:cubicBezTo>
                  <a:cubicBezTo>
                    <a:pt x="2732" y="432"/>
                    <a:pt x="2671" y="443"/>
                    <a:pt x="2671" y="487"/>
                  </a:cubicBezTo>
                  <a:cubicBezTo>
                    <a:pt x="2671" y="515"/>
                    <a:pt x="2683" y="532"/>
                    <a:pt x="2694" y="559"/>
                  </a:cubicBezTo>
                  <a:lnTo>
                    <a:pt x="2694" y="559"/>
                  </a:lnTo>
                  <a:cubicBezTo>
                    <a:pt x="2688" y="559"/>
                    <a:pt x="2688" y="565"/>
                    <a:pt x="2683" y="570"/>
                  </a:cubicBezTo>
                  <a:cubicBezTo>
                    <a:pt x="2666" y="582"/>
                    <a:pt x="2655" y="570"/>
                    <a:pt x="2638" y="576"/>
                  </a:cubicBezTo>
                  <a:cubicBezTo>
                    <a:pt x="2622" y="582"/>
                    <a:pt x="2616" y="593"/>
                    <a:pt x="2605" y="604"/>
                  </a:cubicBezTo>
                  <a:cubicBezTo>
                    <a:pt x="2594" y="626"/>
                    <a:pt x="2599" y="643"/>
                    <a:pt x="2583" y="659"/>
                  </a:cubicBezTo>
                  <a:cubicBezTo>
                    <a:pt x="2550" y="681"/>
                    <a:pt x="2522" y="692"/>
                    <a:pt x="2505" y="731"/>
                  </a:cubicBezTo>
                  <a:cubicBezTo>
                    <a:pt x="2472" y="764"/>
                    <a:pt x="2444" y="776"/>
                    <a:pt x="2411" y="814"/>
                  </a:cubicBezTo>
                  <a:cubicBezTo>
                    <a:pt x="2405" y="820"/>
                    <a:pt x="2405" y="831"/>
                    <a:pt x="2394" y="842"/>
                  </a:cubicBezTo>
                  <a:cubicBezTo>
                    <a:pt x="2378" y="870"/>
                    <a:pt x="2350" y="881"/>
                    <a:pt x="2317" y="881"/>
                  </a:cubicBezTo>
                  <a:cubicBezTo>
                    <a:pt x="2295" y="881"/>
                    <a:pt x="2284" y="875"/>
                    <a:pt x="2256" y="875"/>
                  </a:cubicBezTo>
                  <a:cubicBezTo>
                    <a:pt x="2206" y="875"/>
                    <a:pt x="2195" y="942"/>
                    <a:pt x="2139" y="942"/>
                  </a:cubicBezTo>
                  <a:cubicBezTo>
                    <a:pt x="2128" y="942"/>
                    <a:pt x="2123" y="936"/>
                    <a:pt x="2106" y="936"/>
                  </a:cubicBezTo>
                  <a:cubicBezTo>
                    <a:pt x="2090" y="936"/>
                    <a:pt x="2078" y="942"/>
                    <a:pt x="2067" y="931"/>
                  </a:cubicBezTo>
                  <a:cubicBezTo>
                    <a:pt x="2056" y="914"/>
                    <a:pt x="2051" y="903"/>
                    <a:pt x="2034" y="897"/>
                  </a:cubicBezTo>
                  <a:cubicBezTo>
                    <a:pt x="1979" y="909"/>
                    <a:pt x="1979" y="909"/>
                    <a:pt x="1979" y="909"/>
                  </a:cubicBezTo>
                  <a:cubicBezTo>
                    <a:pt x="1962" y="903"/>
                    <a:pt x="1951" y="909"/>
                    <a:pt x="1934" y="909"/>
                  </a:cubicBezTo>
                  <a:cubicBezTo>
                    <a:pt x="1907" y="909"/>
                    <a:pt x="1907" y="947"/>
                    <a:pt x="1873" y="947"/>
                  </a:cubicBezTo>
                  <a:cubicBezTo>
                    <a:pt x="1885" y="903"/>
                    <a:pt x="1907" y="881"/>
                    <a:pt x="1940" y="848"/>
                  </a:cubicBezTo>
                  <a:cubicBezTo>
                    <a:pt x="1968" y="825"/>
                    <a:pt x="1968" y="803"/>
                    <a:pt x="1990" y="776"/>
                  </a:cubicBezTo>
                  <a:cubicBezTo>
                    <a:pt x="2001" y="759"/>
                    <a:pt x="2023" y="759"/>
                    <a:pt x="2023" y="742"/>
                  </a:cubicBezTo>
                  <a:cubicBezTo>
                    <a:pt x="2023" y="731"/>
                    <a:pt x="2018" y="731"/>
                    <a:pt x="2018" y="720"/>
                  </a:cubicBezTo>
                  <a:cubicBezTo>
                    <a:pt x="2018" y="715"/>
                    <a:pt x="2023" y="715"/>
                    <a:pt x="2023" y="709"/>
                  </a:cubicBezTo>
                  <a:cubicBezTo>
                    <a:pt x="2023" y="654"/>
                    <a:pt x="2023" y="654"/>
                    <a:pt x="2023" y="654"/>
                  </a:cubicBezTo>
                  <a:cubicBezTo>
                    <a:pt x="2062" y="631"/>
                    <a:pt x="2084" y="615"/>
                    <a:pt x="2123" y="582"/>
                  </a:cubicBezTo>
                  <a:cubicBezTo>
                    <a:pt x="2139" y="570"/>
                    <a:pt x="2134" y="548"/>
                    <a:pt x="2156" y="537"/>
                  </a:cubicBezTo>
                  <a:cubicBezTo>
                    <a:pt x="2173" y="526"/>
                    <a:pt x="2189" y="537"/>
                    <a:pt x="2206" y="526"/>
                  </a:cubicBezTo>
                  <a:cubicBezTo>
                    <a:pt x="2223" y="521"/>
                    <a:pt x="2228" y="515"/>
                    <a:pt x="2245" y="504"/>
                  </a:cubicBezTo>
                  <a:cubicBezTo>
                    <a:pt x="2278" y="487"/>
                    <a:pt x="2295" y="471"/>
                    <a:pt x="2328" y="471"/>
                  </a:cubicBezTo>
                  <a:cubicBezTo>
                    <a:pt x="2372" y="465"/>
                    <a:pt x="2400" y="471"/>
                    <a:pt x="2433" y="449"/>
                  </a:cubicBezTo>
                  <a:cubicBezTo>
                    <a:pt x="2461" y="432"/>
                    <a:pt x="2466" y="415"/>
                    <a:pt x="2494" y="399"/>
                  </a:cubicBezTo>
                  <a:cubicBezTo>
                    <a:pt x="2505" y="399"/>
                    <a:pt x="2505" y="399"/>
                    <a:pt x="2505" y="399"/>
                  </a:cubicBezTo>
                  <a:cubicBezTo>
                    <a:pt x="2550" y="399"/>
                    <a:pt x="2572" y="371"/>
                    <a:pt x="2605" y="332"/>
                  </a:cubicBezTo>
                  <a:cubicBezTo>
                    <a:pt x="2610" y="332"/>
                    <a:pt x="2616" y="327"/>
                    <a:pt x="2616" y="321"/>
                  </a:cubicBezTo>
                  <a:close/>
                  <a:moveTo>
                    <a:pt x="1225" y="1053"/>
                  </a:moveTo>
                  <a:lnTo>
                    <a:pt x="1225" y="1053"/>
                  </a:lnTo>
                  <a:cubicBezTo>
                    <a:pt x="1236" y="1053"/>
                    <a:pt x="1242" y="1064"/>
                    <a:pt x="1253" y="1064"/>
                  </a:cubicBezTo>
                  <a:cubicBezTo>
                    <a:pt x="1264" y="1064"/>
                    <a:pt x="1269" y="1053"/>
                    <a:pt x="1280" y="1042"/>
                  </a:cubicBezTo>
                  <a:cubicBezTo>
                    <a:pt x="1297" y="1030"/>
                    <a:pt x="1314" y="1025"/>
                    <a:pt x="1314" y="1008"/>
                  </a:cubicBezTo>
                  <a:cubicBezTo>
                    <a:pt x="1314" y="997"/>
                    <a:pt x="1297" y="992"/>
                    <a:pt x="1280" y="992"/>
                  </a:cubicBezTo>
                  <a:cubicBezTo>
                    <a:pt x="1275" y="992"/>
                    <a:pt x="1275" y="981"/>
                    <a:pt x="1264" y="981"/>
                  </a:cubicBezTo>
                  <a:cubicBezTo>
                    <a:pt x="1247" y="986"/>
                    <a:pt x="1247" y="1008"/>
                    <a:pt x="1236" y="1019"/>
                  </a:cubicBezTo>
                  <a:cubicBezTo>
                    <a:pt x="1197" y="1047"/>
                    <a:pt x="1164" y="1030"/>
                    <a:pt x="1225" y="1053"/>
                  </a:cubicBezTo>
                  <a:close/>
                  <a:moveTo>
                    <a:pt x="178" y="548"/>
                  </a:moveTo>
                  <a:lnTo>
                    <a:pt x="178" y="548"/>
                  </a:lnTo>
                  <a:cubicBezTo>
                    <a:pt x="172" y="548"/>
                    <a:pt x="167" y="543"/>
                    <a:pt x="156" y="543"/>
                  </a:cubicBezTo>
                  <a:cubicBezTo>
                    <a:pt x="139" y="543"/>
                    <a:pt x="128" y="548"/>
                    <a:pt x="111" y="554"/>
                  </a:cubicBezTo>
                  <a:cubicBezTo>
                    <a:pt x="83" y="565"/>
                    <a:pt x="61" y="565"/>
                    <a:pt x="39" y="593"/>
                  </a:cubicBezTo>
                  <a:cubicBezTo>
                    <a:pt x="23" y="604"/>
                    <a:pt x="0" y="609"/>
                    <a:pt x="0" y="626"/>
                  </a:cubicBezTo>
                  <a:cubicBezTo>
                    <a:pt x="0" y="643"/>
                    <a:pt x="11" y="648"/>
                    <a:pt x="28" y="659"/>
                  </a:cubicBezTo>
                  <a:cubicBezTo>
                    <a:pt x="39" y="665"/>
                    <a:pt x="45" y="676"/>
                    <a:pt x="56" y="676"/>
                  </a:cubicBezTo>
                  <a:cubicBezTo>
                    <a:pt x="61" y="681"/>
                    <a:pt x="72" y="676"/>
                    <a:pt x="78" y="681"/>
                  </a:cubicBezTo>
                  <a:cubicBezTo>
                    <a:pt x="95" y="687"/>
                    <a:pt x="95" y="698"/>
                    <a:pt x="111" y="703"/>
                  </a:cubicBezTo>
                  <a:cubicBezTo>
                    <a:pt x="156" y="715"/>
                    <a:pt x="189" y="715"/>
                    <a:pt x="233" y="715"/>
                  </a:cubicBezTo>
                  <a:cubicBezTo>
                    <a:pt x="283" y="720"/>
                    <a:pt x="311" y="731"/>
                    <a:pt x="355" y="753"/>
                  </a:cubicBezTo>
                  <a:cubicBezTo>
                    <a:pt x="383" y="764"/>
                    <a:pt x="388" y="781"/>
                    <a:pt x="410" y="792"/>
                  </a:cubicBezTo>
                  <a:cubicBezTo>
                    <a:pt x="427" y="798"/>
                    <a:pt x="438" y="792"/>
                    <a:pt x="455" y="798"/>
                  </a:cubicBezTo>
                  <a:cubicBezTo>
                    <a:pt x="460" y="798"/>
                    <a:pt x="466" y="798"/>
                    <a:pt x="466" y="803"/>
                  </a:cubicBezTo>
                  <a:cubicBezTo>
                    <a:pt x="466" y="825"/>
                    <a:pt x="466" y="825"/>
                    <a:pt x="466" y="825"/>
                  </a:cubicBezTo>
                  <a:cubicBezTo>
                    <a:pt x="466" y="870"/>
                    <a:pt x="510" y="897"/>
                    <a:pt x="555" y="909"/>
                  </a:cubicBezTo>
                  <a:cubicBezTo>
                    <a:pt x="593" y="914"/>
                    <a:pt x="627" y="909"/>
                    <a:pt x="654" y="936"/>
                  </a:cubicBezTo>
                  <a:cubicBezTo>
                    <a:pt x="665" y="925"/>
                    <a:pt x="665" y="914"/>
                    <a:pt x="676" y="909"/>
                  </a:cubicBezTo>
                  <a:cubicBezTo>
                    <a:pt x="699" y="897"/>
                    <a:pt x="715" y="914"/>
                    <a:pt x="737" y="903"/>
                  </a:cubicBezTo>
                  <a:cubicBezTo>
                    <a:pt x="765" y="897"/>
                    <a:pt x="776" y="881"/>
                    <a:pt x="793" y="853"/>
                  </a:cubicBezTo>
                  <a:cubicBezTo>
                    <a:pt x="804" y="836"/>
                    <a:pt x="821" y="825"/>
                    <a:pt x="821" y="803"/>
                  </a:cubicBezTo>
                  <a:cubicBezTo>
                    <a:pt x="821" y="803"/>
                    <a:pt x="815" y="803"/>
                    <a:pt x="809" y="798"/>
                  </a:cubicBezTo>
                  <a:cubicBezTo>
                    <a:pt x="804" y="781"/>
                    <a:pt x="793" y="770"/>
                    <a:pt x="771" y="759"/>
                  </a:cubicBezTo>
                  <a:cubicBezTo>
                    <a:pt x="748" y="753"/>
                    <a:pt x="748" y="737"/>
                    <a:pt x="732" y="720"/>
                  </a:cubicBezTo>
                  <a:cubicBezTo>
                    <a:pt x="721" y="703"/>
                    <a:pt x="710" y="703"/>
                    <a:pt x="693" y="692"/>
                  </a:cubicBezTo>
                  <a:cubicBezTo>
                    <a:pt x="665" y="676"/>
                    <a:pt x="654" y="659"/>
                    <a:pt x="627" y="643"/>
                  </a:cubicBezTo>
                  <a:cubicBezTo>
                    <a:pt x="588" y="620"/>
                    <a:pt x="571" y="593"/>
                    <a:pt x="527" y="587"/>
                  </a:cubicBezTo>
                  <a:cubicBezTo>
                    <a:pt x="505" y="582"/>
                    <a:pt x="494" y="570"/>
                    <a:pt x="477" y="559"/>
                  </a:cubicBezTo>
                  <a:cubicBezTo>
                    <a:pt x="455" y="543"/>
                    <a:pt x="449" y="526"/>
                    <a:pt x="427" y="526"/>
                  </a:cubicBezTo>
                  <a:cubicBezTo>
                    <a:pt x="416" y="526"/>
                    <a:pt x="416" y="537"/>
                    <a:pt x="405" y="537"/>
                  </a:cubicBezTo>
                  <a:cubicBezTo>
                    <a:pt x="383" y="548"/>
                    <a:pt x="372" y="554"/>
                    <a:pt x="349" y="554"/>
                  </a:cubicBezTo>
                  <a:cubicBezTo>
                    <a:pt x="327" y="554"/>
                    <a:pt x="316" y="537"/>
                    <a:pt x="294" y="537"/>
                  </a:cubicBezTo>
                  <a:cubicBezTo>
                    <a:pt x="272" y="537"/>
                    <a:pt x="261" y="543"/>
                    <a:pt x="239" y="543"/>
                  </a:cubicBezTo>
                  <a:cubicBezTo>
                    <a:pt x="233" y="543"/>
                    <a:pt x="228" y="537"/>
                    <a:pt x="222" y="537"/>
                  </a:cubicBezTo>
                  <a:cubicBezTo>
                    <a:pt x="205" y="537"/>
                    <a:pt x="200" y="548"/>
                    <a:pt x="178" y="548"/>
                  </a:cubicBezTo>
                  <a:close/>
                  <a:moveTo>
                    <a:pt x="1668" y="1152"/>
                  </a:moveTo>
                  <a:lnTo>
                    <a:pt x="1668" y="1152"/>
                  </a:lnTo>
                  <a:cubicBezTo>
                    <a:pt x="1668" y="1169"/>
                    <a:pt x="1668" y="1180"/>
                    <a:pt x="1668" y="1197"/>
                  </a:cubicBezTo>
                  <a:cubicBezTo>
                    <a:pt x="1674" y="1197"/>
                    <a:pt x="1674" y="1197"/>
                    <a:pt x="1679" y="1197"/>
                  </a:cubicBezTo>
                  <a:cubicBezTo>
                    <a:pt x="1696" y="1197"/>
                    <a:pt x="1707" y="1186"/>
                    <a:pt x="1724" y="1180"/>
                  </a:cubicBezTo>
                  <a:cubicBezTo>
                    <a:pt x="1752" y="1163"/>
                    <a:pt x="1774" y="1158"/>
                    <a:pt x="1812" y="1158"/>
                  </a:cubicBezTo>
                  <a:cubicBezTo>
                    <a:pt x="1840" y="1158"/>
                    <a:pt x="1840" y="1119"/>
                    <a:pt x="1873" y="1108"/>
                  </a:cubicBezTo>
                  <a:cubicBezTo>
                    <a:pt x="1896" y="1102"/>
                    <a:pt x="1912" y="1097"/>
                    <a:pt x="1929" y="1075"/>
                  </a:cubicBezTo>
                  <a:cubicBezTo>
                    <a:pt x="1929" y="1069"/>
                    <a:pt x="1929" y="1069"/>
                    <a:pt x="1929" y="1069"/>
                  </a:cubicBezTo>
                  <a:cubicBezTo>
                    <a:pt x="1918" y="1064"/>
                    <a:pt x="1907" y="1064"/>
                    <a:pt x="1896" y="1064"/>
                  </a:cubicBezTo>
                  <a:cubicBezTo>
                    <a:pt x="1896" y="1053"/>
                    <a:pt x="1896" y="1047"/>
                    <a:pt x="1896" y="1042"/>
                  </a:cubicBezTo>
                  <a:cubicBezTo>
                    <a:pt x="1896" y="1025"/>
                    <a:pt x="1912" y="1025"/>
                    <a:pt x="1912" y="1008"/>
                  </a:cubicBezTo>
                  <a:cubicBezTo>
                    <a:pt x="1912" y="992"/>
                    <a:pt x="1912" y="992"/>
                    <a:pt x="1912" y="992"/>
                  </a:cubicBezTo>
                  <a:cubicBezTo>
                    <a:pt x="1901" y="992"/>
                    <a:pt x="1901" y="992"/>
                    <a:pt x="1901" y="992"/>
                  </a:cubicBezTo>
                  <a:cubicBezTo>
                    <a:pt x="1890" y="992"/>
                    <a:pt x="1890" y="1008"/>
                    <a:pt x="1879" y="1014"/>
                  </a:cubicBezTo>
                  <a:cubicBezTo>
                    <a:pt x="1873" y="1019"/>
                    <a:pt x="1862" y="1025"/>
                    <a:pt x="1851" y="1025"/>
                  </a:cubicBezTo>
                  <a:cubicBezTo>
                    <a:pt x="1835" y="1030"/>
                    <a:pt x="1835" y="1047"/>
                    <a:pt x="1818" y="1058"/>
                  </a:cubicBezTo>
                  <a:cubicBezTo>
                    <a:pt x="1807" y="1064"/>
                    <a:pt x="1807" y="1080"/>
                    <a:pt x="1790" y="1091"/>
                  </a:cubicBezTo>
                  <a:cubicBezTo>
                    <a:pt x="1774" y="1097"/>
                    <a:pt x="1763" y="1102"/>
                    <a:pt x="1746" y="1114"/>
                  </a:cubicBezTo>
                  <a:cubicBezTo>
                    <a:pt x="1718" y="1125"/>
                    <a:pt x="1668" y="1119"/>
                    <a:pt x="1668" y="1152"/>
                  </a:cubicBezTo>
                  <a:close/>
                  <a:moveTo>
                    <a:pt x="2500" y="38"/>
                  </a:moveTo>
                  <a:lnTo>
                    <a:pt x="2500" y="38"/>
                  </a:lnTo>
                  <a:cubicBezTo>
                    <a:pt x="2494" y="38"/>
                    <a:pt x="2489" y="33"/>
                    <a:pt x="2483" y="33"/>
                  </a:cubicBezTo>
                  <a:cubicBezTo>
                    <a:pt x="2461" y="33"/>
                    <a:pt x="2450" y="44"/>
                    <a:pt x="2433" y="44"/>
                  </a:cubicBezTo>
                  <a:cubicBezTo>
                    <a:pt x="2411" y="44"/>
                    <a:pt x="2405" y="16"/>
                    <a:pt x="2383" y="16"/>
                  </a:cubicBezTo>
                  <a:cubicBezTo>
                    <a:pt x="2372" y="16"/>
                    <a:pt x="2372" y="27"/>
                    <a:pt x="2367" y="33"/>
                  </a:cubicBezTo>
                  <a:cubicBezTo>
                    <a:pt x="2361" y="44"/>
                    <a:pt x="2333" y="66"/>
                    <a:pt x="2356" y="66"/>
                  </a:cubicBezTo>
                  <a:cubicBezTo>
                    <a:pt x="2422" y="66"/>
                    <a:pt x="2261" y="166"/>
                    <a:pt x="2344" y="166"/>
                  </a:cubicBezTo>
                  <a:cubicBezTo>
                    <a:pt x="2361" y="166"/>
                    <a:pt x="2372" y="149"/>
                    <a:pt x="2394" y="149"/>
                  </a:cubicBezTo>
                  <a:cubicBezTo>
                    <a:pt x="2400" y="149"/>
                    <a:pt x="2405" y="155"/>
                    <a:pt x="2411" y="155"/>
                  </a:cubicBezTo>
                  <a:cubicBezTo>
                    <a:pt x="2433" y="155"/>
                    <a:pt x="2439" y="127"/>
                    <a:pt x="2461" y="127"/>
                  </a:cubicBezTo>
                  <a:cubicBezTo>
                    <a:pt x="2477" y="127"/>
                    <a:pt x="2489" y="133"/>
                    <a:pt x="2505" y="133"/>
                  </a:cubicBezTo>
                  <a:cubicBezTo>
                    <a:pt x="2561" y="133"/>
                    <a:pt x="2594" y="105"/>
                    <a:pt x="2655" y="105"/>
                  </a:cubicBezTo>
                  <a:cubicBezTo>
                    <a:pt x="2655" y="99"/>
                    <a:pt x="2655" y="94"/>
                    <a:pt x="2655" y="88"/>
                  </a:cubicBezTo>
                  <a:cubicBezTo>
                    <a:pt x="2655" y="66"/>
                    <a:pt x="2649" y="27"/>
                    <a:pt x="2627" y="27"/>
                  </a:cubicBezTo>
                  <a:cubicBezTo>
                    <a:pt x="2605" y="27"/>
                    <a:pt x="2594" y="38"/>
                    <a:pt x="2577" y="38"/>
                  </a:cubicBezTo>
                  <a:cubicBezTo>
                    <a:pt x="2561" y="38"/>
                    <a:pt x="2550" y="27"/>
                    <a:pt x="2533" y="27"/>
                  </a:cubicBezTo>
                  <a:cubicBezTo>
                    <a:pt x="2516" y="27"/>
                    <a:pt x="2511" y="38"/>
                    <a:pt x="2500" y="38"/>
                  </a:cubicBezTo>
                  <a:close/>
                  <a:moveTo>
                    <a:pt x="1702" y="194"/>
                  </a:moveTo>
                  <a:lnTo>
                    <a:pt x="1702" y="194"/>
                  </a:lnTo>
                  <a:cubicBezTo>
                    <a:pt x="1702" y="205"/>
                    <a:pt x="1707" y="210"/>
                    <a:pt x="1707" y="221"/>
                  </a:cubicBezTo>
                  <a:cubicBezTo>
                    <a:pt x="1724" y="210"/>
                    <a:pt x="1724" y="194"/>
                    <a:pt x="1740" y="183"/>
                  </a:cubicBezTo>
                  <a:cubicBezTo>
                    <a:pt x="1763" y="166"/>
                    <a:pt x="1796" y="177"/>
                    <a:pt x="1807" y="155"/>
                  </a:cubicBezTo>
                  <a:cubicBezTo>
                    <a:pt x="1807" y="144"/>
                    <a:pt x="1807" y="144"/>
                    <a:pt x="1807" y="144"/>
                  </a:cubicBezTo>
                  <a:cubicBezTo>
                    <a:pt x="1785" y="144"/>
                    <a:pt x="1785" y="144"/>
                    <a:pt x="1785" y="144"/>
                  </a:cubicBezTo>
                  <a:cubicBezTo>
                    <a:pt x="1763" y="144"/>
                    <a:pt x="1746" y="155"/>
                    <a:pt x="1729" y="166"/>
                  </a:cubicBezTo>
                  <a:cubicBezTo>
                    <a:pt x="1718" y="177"/>
                    <a:pt x="1702" y="183"/>
                    <a:pt x="1702" y="194"/>
                  </a:cubicBezTo>
                  <a:close/>
                  <a:moveTo>
                    <a:pt x="1840" y="61"/>
                  </a:moveTo>
                  <a:lnTo>
                    <a:pt x="1840" y="61"/>
                  </a:lnTo>
                  <a:cubicBezTo>
                    <a:pt x="1812" y="66"/>
                    <a:pt x="1796" y="77"/>
                    <a:pt x="1774" y="94"/>
                  </a:cubicBezTo>
                  <a:cubicBezTo>
                    <a:pt x="1768" y="99"/>
                    <a:pt x="1757" y="99"/>
                    <a:pt x="1757" y="111"/>
                  </a:cubicBezTo>
                  <a:cubicBezTo>
                    <a:pt x="1757" y="127"/>
                    <a:pt x="1757" y="127"/>
                    <a:pt x="1757" y="127"/>
                  </a:cubicBezTo>
                  <a:cubicBezTo>
                    <a:pt x="1801" y="127"/>
                    <a:pt x="1801" y="127"/>
                    <a:pt x="1801" y="127"/>
                  </a:cubicBezTo>
                  <a:cubicBezTo>
                    <a:pt x="1807" y="127"/>
                    <a:pt x="1807" y="127"/>
                    <a:pt x="1812" y="127"/>
                  </a:cubicBezTo>
                  <a:cubicBezTo>
                    <a:pt x="1824" y="127"/>
                    <a:pt x="1829" y="133"/>
                    <a:pt x="1840" y="133"/>
                  </a:cubicBezTo>
                  <a:cubicBezTo>
                    <a:pt x="1868" y="133"/>
                    <a:pt x="1885" y="116"/>
                    <a:pt x="1885" y="88"/>
                  </a:cubicBezTo>
                  <a:cubicBezTo>
                    <a:pt x="1885" y="72"/>
                    <a:pt x="1851" y="77"/>
                    <a:pt x="1840" y="61"/>
                  </a:cubicBezTo>
                  <a:close/>
                  <a:moveTo>
                    <a:pt x="2078" y="44"/>
                  </a:moveTo>
                  <a:lnTo>
                    <a:pt x="2078" y="44"/>
                  </a:lnTo>
                  <a:cubicBezTo>
                    <a:pt x="2095" y="55"/>
                    <a:pt x="2117" y="55"/>
                    <a:pt x="2134" y="61"/>
                  </a:cubicBezTo>
                  <a:cubicBezTo>
                    <a:pt x="2123" y="88"/>
                    <a:pt x="2101" y="88"/>
                    <a:pt x="2078" y="99"/>
                  </a:cubicBezTo>
                  <a:cubicBezTo>
                    <a:pt x="2062" y="105"/>
                    <a:pt x="2056" y="116"/>
                    <a:pt x="2051" y="127"/>
                  </a:cubicBezTo>
                  <a:cubicBezTo>
                    <a:pt x="2045" y="138"/>
                    <a:pt x="2045" y="155"/>
                    <a:pt x="2034" y="155"/>
                  </a:cubicBezTo>
                  <a:cubicBezTo>
                    <a:pt x="2023" y="155"/>
                    <a:pt x="2023" y="138"/>
                    <a:pt x="2018" y="138"/>
                  </a:cubicBezTo>
                  <a:cubicBezTo>
                    <a:pt x="2001" y="138"/>
                    <a:pt x="2001" y="155"/>
                    <a:pt x="1984" y="155"/>
                  </a:cubicBezTo>
                  <a:cubicBezTo>
                    <a:pt x="1990" y="171"/>
                    <a:pt x="2001" y="177"/>
                    <a:pt x="2001" y="194"/>
                  </a:cubicBezTo>
                  <a:cubicBezTo>
                    <a:pt x="2001" y="194"/>
                    <a:pt x="2001" y="199"/>
                    <a:pt x="2001" y="205"/>
                  </a:cubicBezTo>
                  <a:cubicBezTo>
                    <a:pt x="1990" y="205"/>
                    <a:pt x="1990" y="205"/>
                    <a:pt x="1990" y="205"/>
                  </a:cubicBezTo>
                  <a:cubicBezTo>
                    <a:pt x="1962" y="194"/>
                    <a:pt x="1962" y="194"/>
                    <a:pt x="1962" y="194"/>
                  </a:cubicBezTo>
                  <a:cubicBezTo>
                    <a:pt x="1940" y="194"/>
                    <a:pt x="1934" y="216"/>
                    <a:pt x="1918" y="216"/>
                  </a:cubicBezTo>
                  <a:cubicBezTo>
                    <a:pt x="1907" y="216"/>
                    <a:pt x="1901" y="199"/>
                    <a:pt x="1890" y="199"/>
                  </a:cubicBezTo>
                  <a:cubicBezTo>
                    <a:pt x="1879" y="194"/>
                    <a:pt x="1868" y="194"/>
                    <a:pt x="1851" y="188"/>
                  </a:cubicBezTo>
                  <a:cubicBezTo>
                    <a:pt x="1851" y="171"/>
                    <a:pt x="1868" y="171"/>
                    <a:pt x="1879" y="160"/>
                  </a:cubicBezTo>
                  <a:cubicBezTo>
                    <a:pt x="1879" y="155"/>
                    <a:pt x="1879" y="149"/>
                    <a:pt x="1879" y="144"/>
                  </a:cubicBezTo>
                  <a:cubicBezTo>
                    <a:pt x="1896" y="122"/>
                    <a:pt x="1918" y="122"/>
                    <a:pt x="1945" y="122"/>
                  </a:cubicBezTo>
                  <a:cubicBezTo>
                    <a:pt x="1945" y="99"/>
                    <a:pt x="1945" y="99"/>
                    <a:pt x="1945" y="99"/>
                  </a:cubicBezTo>
                  <a:cubicBezTo>
                    <a:pt x="1934" y="99"/>
                    <a:pt x="1923" y="99"/>
                    <a:pt x="1923" y="88"/>
                  </a:cubicBezTo>
                  <a:lnTo>
                    <a:pt x="1923" y="83"/>
                  </a:lnTo>
                  <a:cubicBezTo>
                    <a:pt x="1940" y="77"/>
                    <a:pt x="1951" y="77"/>
                    <a:pt x="1962" y="72"/>
                  </a:cubicBezTo>
                  <a:cubicBezTo>
                    <a:pt x="1968" y="66"/>
                    <a:pt x="1973" y="61"/>
                    <a:pt x="1979" y="61"/>
                  </a:cubicBezTo>
                  <a:cubicBezTo>
                    <a:pt x="1984" y="61"/>
                    <a:pt x="1984" y="66"/>
                    <a:pt x="1984" y="66"/>
                  </a:cubicBezTo>
                  <a:cubicBezTo>
                    <a:pt x="1984" y="83"/>
                    <a:pt x="1968" y="88"/>
                    <a:pt x="1968" y="105"/>
                  </a:cubicBezTo>
                  <a:cubicBezTo>
                    <a:pt x="1968" y="116"/>
                    <a:pt x="1973" y="127"/>
                    <a:pt x="1984" y="127"/>
                  </a:cubicBezTo>
                  <a:cubicBezTo>
                    <a:pt x="2012" y="127"/>
                    <a:pt x="2006" y="88"/>
                    <a:pt x="2023" y="61"/>
                  </a:cubicBezTo>
                  <a:cubicBezTo>
                    <a:pt x="2023" y="66"/>
                    <a:pt x="2023" y="66"/>
                    <a:pt x="2029" y="66"/>
                  </a:cubicBezTo>
                  <a:cubicBezTo>
                    <a:pt x="2051" y="66"/>
                    <a:pt x="2056" y="50"/>
                    <a:pt x="2078" y="44"/>
                  </a:cubicBezTo>
                  <a:close/>
                  <a:moveTo>
                    <a:pt x="2289" y="44"/>
                  </a:moveTo>
                  <a:lnTo>
                    <a:pt x="2289" y="44"/>
                  </a:lnTo>
                  <a:cubicBezTo>
                    <a:pt x="2295" y="72"/>
                    <a:pt x="2289" y="94"/>
                    <a:pt x="2278" y="116"/>
                  </a:cubicBezTo>
                  <a:cubicBezTo>
                    <a:pt x="2267" y="133"/>
                    <a:pt x="2267" y="144"/>
                    <a:pt x="2256" y="155"/>
                  </a:cubicBezTo>
                  <a:cubicBezTo>
                    <a:pt x="2239" y="177"/>
                    <a:pt x="2239" y="199"/>
                    <a:pt x="2217" y="199"/>
                  </a:cubicBezTo>
                  <a:cubicBezTo>
                    <a:pt x="2211" y="199"/>
                    <a:pt x="2211" y="199"/>
                    <a:pt x="2206" y="199"/>
                  </a:cubicBezTo>
                  <a:cubicBezTo>
                    <a:pt x="2206" y="183"/>
                    <a:pt x="2195" y="171"/>
                    <a:pt x="2189" y="160"/>
                  </a:cubicBezTo>
                  <a:cubicBezTo>
                    <a:pt x="2184" y="155"/>
                    <a:pt x="2184" y="144"/>
                    <a:pt x="2178" y="144"/>
                  </a:cubicBezTo>
                  <a:cubicBezTo>
                    <a:pt x="2167" y="144"/>
                    <a:pt x="2162" y="149"/>
                    <a:pt x="2156" y="149"/>
                  </a:cubicBezTo>
                  <a:cubicBezTo>
                    <a:pt x="2151" y="149"/>
                    <a:pt x="2145" y="149"/>
                    <a:pt x="2139" y="149"/>
                  </a:cubicBezTo>
                  <a:cubicBezTo>
                    <a:pt x="2151" y="138"/>
                    <a:pt x="2156" y="133"/>
                    <a:pt x="2162" y="122"/>
                  </a:cubicBezTo>
                  <a:cubicBezTo>
                    <a:pt x="2167" y="111"/>
                    <a:pt x="2173" y="99"/>
                    <a:pt x="2184" y="99"/>
                  </a:cubicBezTo>
                  <a:cubicBezTo>
                    <a:pt x="2195" y="99"/>
                    <a:pt x="2195" y="116"/>
                    <a:pt x="2206" y="116"/>
                  </a:cubicBezTo>
                  <a:cubicBezTo>
                    <a:pt x="2239" y="116"/>
                    <a:pt x="2245" y="83"/>
                    <a:pt x="2261" y="61"/>
                  </a:cubicBezTo>
                  <a:cubicBezTo>
                    <a:pt x="2267" y="55"/>
                    <a:pt x="2272" y="44"/>
                    <a:pt x="2278" y="44"/>
                  </a:cubicBezTo>
                  <a:cubicBezTo>
                    <a:pt x="2284" y="44"/>
                    <a:pt x="2289" y="44"/>
                    <a:pt x="2289" y="44"/>
                  </a:cubicBezTo>
                  <a:close/>
                  <a:moveTo>
                    <a:pt x="1674" y="221"/>
                  </a:moveTo>
                  <a:lnTo>
                    <a:pt x="1674" y="221"/>
                  </a:lnTo>
                  <a:cubicBezTo>
                    <a:pt x="1646" y="227"/>
                    <a:pt x="1630" y="238"/>
                    <a:pt x="1602" y="249"/>
                  </a:cubicBezTo>
                  <a:cubicBezTo>
                    <a:pt x="1585" y="255"/>
                    <a:pt x="1569" y="249"/>
                    <a:pt x="1552" y="255"/>
                  </a:cubicBezTo>
                  <a:cubicBezTo>
                    <a:pt x="1524" y="266"/>
                    <a:pt x="1508" y="277"/>
                    <a:pt x="1480" y="277"/>
                  </a:cubicBezTo>
                  <a:cubicBezTo>
                    <a:pt x="1441" y="277"/>
                    <a:pt x="1441" y="277"/>
                    <a:pt x="1441" y="277"/>
                  </a:cubicBezTo>
                  <a:cubicBezTo>
                    <a:pt x="1425" y="277"/>
                    <a:pt x="1413" y="271"/>
                    <a:pt x="1391" y="271"/>
                  </a:cubicBezTo>
                  <a:cubicBezTo>
                    <a:pt x="1347" y="271"/>
                    <a:pt x="1325" y="304"/>
                    <a:pt x="1280" y="321"/>
                  </a:cubicBezTo>
                  <a:cubicBezTo>
                    <a:pt x="1269" y="327"/>
                    <a:pt x="1264" y="332"/>
                    <a:pt x="1253" y="332"/>
                  </a:cubicBezTo>
                  <a:cubicBezTo>
                    <a:pt x="1242" y="332"/>
                    <a:pt x="1236" y="327"/>
                    <a:pt x="1225" y="327"/>
                  </a:cubicBezTo>
                  <a:cubicBezTo>
                    <a:pt x="1142" y="327"/>
                    <a:pt x="1164" y="304"/>
                    <a:pt x="1120" y="304"/>
                  </a:cubicBezTo>
                  <a:cubicBezTo>
                    <a:pt x="1109" y="304"/>
                    <a:pt x="1109" y="310"/>
                    <a:pt x="1098" y="310"/>
                  </a:cubicBezTo>
                  <a:cubicBezTo>
                    <a:pt x="1087" y="310"/>
                    <a:pt x="1081" y="304"/>
                    <a:pt x="1070" y="304"/>
                  </a:cubicBezTo>
                  <a:cubicBezTo>
                    <a:pt x="1048" y="304"/>
                    <a:pt x="1042" y="327"/>
                    <a:pt x="1031" y="349"/>
                  </a:cubicBezTo>
                  <a:cubicBezTo>
                    <a:pt x="1014" y="349"/>
                    <a:pt x="1009" y="349"/>
                    <a:pt x="992" y="349"/>
                  </a:cubicBezTo>
                  <a:cubicBezTo>
                    <a:pt x="959" y="349"/>
                    <a:pt x="948" y="360"/>
                    <a:pt x="915" y="360"/>
                  </a:cubicBezTo>
                  <a:cubicBezTo>
                    <a:pt x="881" y="360"/>
                    <a:pt x="865" y="354"/>
                    <a:pt x="837" y="332"/>
                  </a:cubicBezTo>
                  <a:cubicBezTo>
                    <a:pt x="826" y="327"/>
                    <a:pt x="815" y="310"/>
                    <a:pt x="798" y="310"/>
                  </a:cubicBezTo>
                  <a:cubicBezTo>
                    <a:pt x="782" y="310"/>
                    <a:pt x="776" y="327"/>
                    <a:pt x="760" y="327"/>
                  </a:cubicBezTo>
                  <a:cubicBezTo>
                    <a:pt x="743" y="327"/>
                    <a:pt x="737" y="316"/>
                    <a:pt x="726" y="310"/>
                  </a:cubicBezTo>
                  <a:cubicBezTo>
                    <a:pt x="710" y="304"/>
                    <a:pt x="693" y="310"/>
                    <a:pt x="676" y="310"/>
                  </a:cubicBezTo>
                  <a:cubicBezTo>
                    <a:pt x="643" y="310"/>
                    <a:pt x="621" y="316"/>
                    <a:pt x="588" y="316"/>
                  </a:cubicBezTo>
                  <a:cubicBezTo>
                    <a:pt x="571" y="316"/>
                    <a:pt x="566" y="316"/>
                    <a:pt x="549" y="310"/>
                  </a:cubicBezTo>
                  <a:cubicBezTo>
                    <a:pt x="538" y="304"/>
                    <a:pt x="538" y="282"/>
                    <a:pt x="527" y="282"/>
                  </a:cubicBezTo>
                  <a:cubicBezTo>
                    <a:pt x="510" y="282"/>
                    <a:pt x="510" y="304"/>
                    <a:pt x="494" y="304"/>
                  </a:cubicBezTo>
                  <a:cubicBezTo>
                    <a:pt x="455" y="304"/>
                    <a:pt x="455" y="304"/>
                    <a:pt x="455" y="304"/>
                  </a:cubicBezTo>
                  <a:cubicBezTo>
                    <a:pt x="444" y="304"/>
                    <a:pt x="438" y="316"/>
                    <a:pt x="433" y="332"/>
                  </a:cubicBezTo>
                  <a:cubicBezTo>
                    <a:pt x="427" y="327"/>
                    <a:pt x="427" y="327"/>
                    <a:pt x="427" y="327"/>
                  </a:cubicBezTo>
                  <a:cubicBezTo>
                    <a:pt x="422" y="299"/>
                    <a:pt x="372" y="299"/>
                    <a:pt x="372" y="271"/>
                  </a:cubicBezTo>
                  <a:cubicBezTo>
                    <a:pt x="372" y="227"/>
                    <a:pt x="372" y="227"/>
                    <a:pt x="372" y="227"/>
                  </a:cubicBezTo>
                  <a:cubicBezTo>
                    <a:pt x="372" y="210"/>
                    <a:pt x="377" y="199"/>
                    <a:pt x="388" y="188"/>
                  </a:cubicBezTo>
                  <a:cubicBezTo>
                    <a:pt x="416" y="160"/>
                    <a:pt x="383" y="155"/>
                    <a:pt x="427" y="155"/>
                  </a:cubicBezTo>
                  <a:cubicBezTo>
                    <a:pt x="444" y="155"/>
                    <a:pt x="449" y="144"/>
                    <a:pt x="460" y="133"/>
                  </a:cubicBezTo>
                  <a:cubicBezTo>
                    <a:pt x="477" y="122"/>
                    <a:pt x="494" y="127"/>
                    <a:pt x="505" y="116"/>
                  </a:cubicBezTo>
                  <a:cubicBezTo>
                    <a:pt x="538" y="99"/>
                    <a:pt x="549" y="77"/>
                    <a:pt x="588" y="77"/>
                  </a:cubicBezTo>
                  <a:cubicBezTo>
                    <a:pt x="599" y="77"/>
                    <a:pt x="604" y="77"/>
                    <a:pt x="615" y="77"/>
                  </a:cubicBezTo>
                  <a:cubicBezTo>
                    <a:pt x="627" y="77"/>
                    <a:pt x="632" y="66"/>
                    <a:pt x="643" y="66"/>
                  </a:cubicBezTo>
                  <a:cubicBezTo>
                    <a:pt x="660" y="66"/>
                    <a:pt x="660" y="77"/>
                    <a:pt x="676" y="77"/>
                  </a:cubicBezTo>
                  <a:cubicBezTo>
                    <a:pt x="682" y="77"/>
                    <a:pt x="688" y="72"/>
                    <a:pt x="699" y="72"/>
                  </a:cubicBezTo>
                  <a:cubicBezTo>
                    <a:pt x="704" y="72"/>
                    <a:pt x="710" y="77"/>
                    <a:pt x="715" y="77"/>
                  </a:cubicBezTo>
                  <a:cubicBezTo>
                    <a:pt x="721" y="77"/>
                    <a:pt x="721" y="72"/>
                    <a:pt x="726" y="72"/>
                  </a:cubicBezTo>
                  <a:cubicBezTo>
                    <a:pt x="760" y="72"/>
                    <a:pt x="760" y="116"/>
                    <a:pt x="793" y="116"/>
                  </a:cubicBezTo>
                  <a:cubicBezTo>
                    <a:pt x="809" y="116"/>
                    <a:pt x="815" y="111"/>
                    <a:pt x="832" y="111"/>
                  </a:cubicBezTo>
                  <a:cubicBezTo>
                    <a:pt x="876" y="111"/>
                    <a:pt x="876" y="111"/>
                    <a:pt x="876" y="111"/>
                  </a:cubicBezTo>
                  <a:cubicBezTo>
                    <a:pt x="881" y="111"/>
                    <a:pt x="881" y="116"/>
                    <a:pt x="887" y="122"/>
                  </a:cubicBezTo>
                  <a:cubicBezTo>
                    <a:pt x="931" y="138"/>
                    <a:pt x="931" y="138"/>
                    <a:pt x="931" y="138"/>
                  </a:cubicBezTo>
                  <a:cubicBezTo>
                    <a:pt x="970" y="155"/>
                    <a:pt x="992" y="160"/>
                    <a:pt x="1026" y="177"/>
                  </a:cubicBezTo>
                  <a:cubicBezTo>
                    <a:pt x="1048" y="194"/>
                    <a:pt x="1059" y="210"/>
                    <a:pt x="1081" y="210"/>
                  </a:cubicBezTo>
                  <a:cubicBezTo>
                    <a:pt x="1114" y="210"/>
                    <a:pt x="1120" y="171"/>
                    <a:pt x="1147" y="171"/>
                  </a:cubicBezTo>
                  <a:cubicBezTo>
                    <a:pt x="1159" y="171"/>
                    <a:pt x="1164" y="177"/>
                    <a:pt x="1175" y="177"/>
                  </a:cubicBezTo>
                  <a:cubicBezTo>
                    <a:pt x="1186" y="177"/>
                    <a:pt x="1197" y="171"/>
                    <a:pt x="1208" y="171"/>
                  </a:cubicBezTo>
                  <a:cubicBezTo>
                    <a:pt x="1231" y="171"/>
                    <a:pt x="1242" y="177"/>
                    <a:pt x="1264" y="177"/>
                  </a:cubicBezTo>
                  <a:cubicBezTo>
                    <a:pt x="1347" y="177"/>
                    <a:pt x="1314" y="177"/>
                    <a:pt x="1402" y="216"/>
                  </a:cubicBezTo>
                  <a:cubicBezTo>
                    <a:pt x="1425" y="227"/>
                    <a:pt x="1436" y="238"/>
                    <a:pt x="1452" y="238"/>
                  </a:cubicBezTo>
                  <a:cubicBezTo>
                    <a:pt x="1480" y="238"/>
                    <a:pt x="1497" y="227"/>
                    <a:pt x="1513" y="205"/>
                  </a:cubicBezTo>
                  <a:cubicBezTo>
                    <a:pt x="1524" y="194"/>
                    <a:pt x="1519" y="183"/>
                    <a:pt x="1524" y="166"/>
                  </a:cubicBezTo>
                  <a:cubicBezTo>
                    <a:pt x="1535" y="144"/>
                    <a:pt x="1563" y="149"/>
                    <a:pt x="1580" y="133"/>
                  </a:cubicBezTo>
                  <a:cubicBezTo>
                    <a:pt x="1591" y="122"/>
                    <a:pt x="1602" y="122"/>
                    <a:pt x="1619" y="116"/>
                  </a:cubicBezTo>
                  <a:cubicBezTo>
                    <a:pt x="1641" y="111"/>
                    <a:pt x="1657" y="105"/>
                    <a:pt x="1679" y="94"/>
                  </a:cubicBezTo>
                  <a:cubicBezTo>
                    <a:pt x="1691" y="88"/>
                    <a:pt x="1707" y="83"/>
                    <a:pt x="1707" y="66"/>
                  </a:cubicBezTo>
                  <a:cubicBezTo>
                    <a:pt x="1707" y="55"/>
                    <a:pt x="1702" y="44"/>
                    <a:pt x="1691" y="44"/>
                  </a:cubicBezTo>
                  <a:cubicBezTo>
                    <a:pt x="1674" y="44"/>
                    <a:pt x="1663" y="50"/>
                    <a:pt x="1646" y="50"/>
                  </a:cubicBezTo>
                  <a:cubicBezTo>
                    <a:pt x="1646" y="44"/>
                    <a:pt x="1646" y="44"/>
                    <a:pt x="1646" y="44"/>
                  </a:cubicBezTo>
                  <a:cubicBezTo>
                    <a:pt x="1657" y="22"/>
                    <a:pt x="1668" y="0"/>
                    <a:pt x="1696" y="0"/>
                  </a:cubicBezTo>
                  <a:cubicBezTo>
                    <a:pt x="1718" y="0"/>
                    <a:pt x="1724" y="16"/>
                    <a:pt x="1735" y="38"/>
                  </a:cubicBezTo>
                  <a:cubicBezTo>
                    <a:pt x="1740" y="55"/>
                    <a:pt x="1746" y="66"/>
                    <a:pt x="1746" y="83"/>
                  </a:cubicBezTo>
                  <a:cubicBezTo>
                    <a:pt x="1746" y="116"/>
                    <a:pt x="1746" y="99"/>
                    <a:pt x="1724" y="105"/>
                  </a:cubicBezTo>
                  <a:cubicBezTo>
                    <a:pt x="1707" y="111"/>
                    <a:pt x="1713" y="133"/>
                    <a:pt x="1702" y="144"/>
                  </a:cubicBezTo>
                  <a:cubicBezTo>
                    <a:pt x="1691" y="155"/>
                    <a:pt x="1679" y="149"/>
                    <a:pt x="1663" y="149"/>
                  </a:cubicBezTo>
                  <a:cubicBezTo>
                    <a:pt x="1657" y="160"/>
                    <a:pt x="1657" y="160"/>
                    <a:pt x="1657" y="160"/>
                  </a:cubicBezTo>
                  <a:cubicBezTo>
                    <a:pt x="1668" y="171"/>
                    <a:pt x="1674" y="183"/>
                    <a:pt x="1674" y="194"/>
                  </a:cubicBezTo>
                  <a:cubicBezTo>
                    <a:pt x="1674" y="205"/>
                    <a:pt x="1674" y="210"/>
                    <a:pt x="1674" y="221"/>
                  </a:cubicBezTo>
                  <a:close/>
                  <a:moveTo>
                    <a:pt x="244" y="166"/>
                  </a:moveTo>
                  <a:lnTo>
                    <a:pt x="244" y="166"/>
                  </a:lnTo>
                  <a:cubicBezTo>
                    <a:pt x="183" y="155"/>
                    <a:pt x="211" y="160"/>
                    <a:pt x="189" y="221"/>
                  </a:cubicBezTo>
                  <a:cubicBezTo>
                    <a:pt x="200" y="232"/>
                    <a:pt x="200" y="232"/>
                    <a:pt x="200" y="232"/>
                  </a:cubicBezTo>
                  <a:cubicBezTo>
                    <a:pt x="200" y="244"/>
                    <a:pt x="200" y="249"/>
                    <a:pt x="200" y="255"/>
                  </a:cubicBezTo>
                  <a:cubicBezTo>
                    <a:pt x="200" y="266"/>
                    <a:pt x="200" y="277"/>
                    <a:pt x="211" y="277"/>
                  </a:cubicBezTo>
                  <a:cubicBezTo>
                    <a:pt x="222" y="277"/>
                    <a:pt x="222" y="260"/>
                    <a:pt x="222" y="249"/>
                  </a:cubicBezTo>
                  <a:cubicBezTo>
                    <a:pt x="228" y="232"/>
                    <a:pt x="233" y="210"/>
                    <a:pt x="255" y="210"/>
                  </a:cubicBezTo>
                  <a:cubicBezTo>
                    <a:pt x="261" y="210"/>
                    <a:pt x="261" y="216"/>
                    <a:pt x="266" y="216"/>
                  </a:cubicBezTo>
                  <a:cubicBezTo>
                    <a:pt x="272" y="216"/>
                    <a:pt x="272" y="205"/>
                    <a:pt x="272" y="199"/>
                  </a:cubicBezTo>
                  <a:cubicBezTo>
                    <a:pt x="272" y="183"/>
                    <a:pt x="255" y="171"/>
                    <a:pt x="244" y="166"/>
                  </a:cubicBezTo>
                  <a:close/>
                  <a:moveTo>
                    <a:pt x="300" y="288"/>
                  </a:moveTo>
                  <a:lnTo>
                    <a:pt x="300" y="288"/>
                  </a:lnTo>
                  <a:cubicBezTo>
                    <a:pt x="300" y="293"/>
                    <a:pt x="300" y="293"/>
                    <a:pt x="300" y="293"/>
                  </a:cubicBezTo>
                  <a:cubicBezTo>
                    <a:pt x="316" y="293"/>
                    <a:pt x="322" y="299"/>
                    <a:pt x="333" y="293"/>
                  </a:cubicBezTo>
                  <a:cubicBezTo>
                    <a:pt x="338" y="210"/>
                    <a:pt x="311" y="238"/>
                    <a:pt x="300" y="288"/>
                  </a:cubicBezTo>
                  <a:close/>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68" name="Freeform 112">
              <a:extLst/>
            </p:cNvPr>
            <p:cNvSpPr>
              <a:spLocks noChangeArrowheads="1"/>
            </p:cNvSpPr>
            <p:nvPr/>
          </p:nvSpPr>
          <p:spPr bwMode="auto">
            <a:xfrm>
              <a:off x="19910716" y="4741864"/>
              <a:ext cx="511142" cy="155575"/>
            </a:xfrm>
            <a:custGeom>
              <a:avLst/>
              <a:gdLst>
                <a:gd name="T0" fmla="*/ 94 w 1418"/>
                <a:gd name="T1" fmla="*/ 232 h 433"/>
                <a:gd name="T2" fmla="*/ 38 w 1418"/>
                <a:gd name="T3" fmla="*/ 299 h 433"/>
                <a:gd name="T4" fmla="*/ 16 w 1418"/>
                <a:gd name="T5" fmla="*/ 321 h 433"/>
                <a:gd name="T6" fmla="*/ 77 w 1418"/>
                <a:gd name="T7" fmla="*/ 327 h 433"/>
                <a:gd name="T8" fmla="*/ 177 w 1418"/>
                <a:gd name="T9" fmla="*/ 349 h 433"/>
                <a:gd name="T10" fmla="*/ 271 w 1418"/>
                <a:gd name="T11" fmla="*/ 354 h 433"/>
                <a:gd name="T12" fmla="*/ 332 w 1418"/>
                <a:gd name="T13" fmla="*/ 244 h 433"/>
                <a:gd name="T14" fmla="*/ 326 w 1418"/>
                <a:gd name="T15" fmla="*/ 83 h 433"/>
                <a:gd name="T16" fmla="*/ 121 w 1418"/>
                <a:gd name="T17" fmla="*/ 127 h 433"/>
                <a:gd name="T18" fmla="*/ 681 w 1418"/>
                <a:gd name="T19" fmla="*/ 55 h 433"/>
                <a:gd name="T20" fmla="*/ 714 w 1418"/>
                <a:gd name="T21" fmla="*/ 122 h 433"/>
                <a:gd name="T22" fmla="*/ 770 w 1418"/>
                <a:gd name="T23" fmla="*/ 16 h 433"/>
                <a:gd name="T24" fmla="*/ 681 w 1418"/>
                <a:gd name="T25" fmla="*/ 55 h 433"/>
                <a:gd name="T26" fmla="*/ 1112 w 1418"/>
                <a:gd name="T27" fmla="*/ 327 h 433"/>
                <a:gd name="T28" fmla="*/ 1096 w 1418"/>
                <a:gd name="T29" fmla="*/ 244 h 433"/>
                <a:gd name="T30" fmla="*/ 931 w 1418"/>
                <a:gd name="T31" fmla="*/ 332 h 433"/>
                <a:gd name="T32" fmla="*/ 786 w 1418"/>
                <a:gd name="T33" fmla="*/ 365 h 433"/>
                <a:gd name="T34" fmla="*/ 592 w 1418"/>
                <a:gd name="T35" fmla="*/ 388 h 433"/>
                <a:gd name="T36" fmla="*/ 421 w 1418"/>
                <a:gd name="T37" fmla="*/ 399 h 433"/>
                <a:gd name="T38" fmla="*/ 382 w 1418"/>
                <a:gd name="T39" fmla="*/ 354 h 433"/>
                <a:gd name="T40" fmla="*/ 393 w 1418"/>
                <a:gd name="T41" fmla="*/ 277 h 433"/>
                <a:gd name="T42" fmla="*/ 543 w 1418"/>
                <a:gd name="T43" fmla="*/ 138 h 433"/>
                <a:gd name="T44" fmla="*/ 648 w 1418"/>
                <a:gd name="T45" fmla="*/ 166 h 433"/>
                <a:gd name="T46" fmla="*/ 725 w 1418"/>
                <a:gd name="T47" fmla="*/ 144 h 433"/>
                <a:gd name="T48" fmla="*/ 759 w 1418"/>
                <a:gd name="T49" fmla="*/ 199 h 433"/>
                <a:gd name="T50" fmla="*/ 853 w 1418"/>
                <a:gd name="T51" fmla="*/ 260 h 433"/>
                <a:gd name="T52" fmla="*/ 979 w 1418"/>
                <a:gd name="T53" fmla="*/ 255 h 433"/>
                <a:gd name="T54" fmla="*/ 952 w 1418"/>
                <a:gd name="T55" fmla="*/ 155 h 433"/>
                <a:gd name="T56" fmla="*/ 786 w 1418"/>
                <a:gd name="T57" fmla="*/ 33 h 433"/>
                <a:gd name="T58" fmla="*/ 963 w 1418"/>
                <a:gd name="T59" fmla="*/ 16 h 433"/>
                <a:gd name="T60" fmla="*/ 1051 w 1418"/>
                <a:gd name="T61" fmla="*/ 122 h 433"/>
                <a:gd name="T62" fmla="*/ 1184 w 1418"/>
                <a:gd name="T63" fmla="*/ 99 h 433"/>
                <a:gd name="T64" fmla="*/ 1207 w 1418"/>
                <a:gd name="T65" fmla="*/ 177 h 433"/>
                <a:gd name="T66" fmla="*/ 1306 w 1418"/>
                <a:gd name="T67" fmla="*/ 94 h 433"/>
                <a:gd name="T68" fmla="*/ 1356 w 1418"/>
                <a:gd name="T69" fmla="*/ 177 h 433"/>
                <a:gd name="T70" fmla="*/ 1389 w 1418"/>
                <a:gd name="T71" fmla="*/ 244 h 433"/>
                <a:gd name="T72" fmla="*/ 1412 w 1418"/>
                <a:gd name="T73" fmla="*/ 266 h 433"/>
                <a:gd name="T74" fmla="*/ 1295 w 1418"/>
                <a:gd name="T75" fmla="*/ 266 h 433"/>
                <a:gd name="T76" fmla="*/ 1223 w 1418"/>
                <a:gd name="T77" fmla="*/ 277 h 433"/>
                <a:gd name="T78" fmla="*/ 1223 w 1418"/>
                <a:gd name="T79" fmla="*/ 304 h 433"/>
                <a:gd name="T80" fmla="*/ 1373 w 1418"/>
                <a:gd name="T81" fmla="*/ 16 h 433"/>
                <a:gd name="T82" fmla="*/ 1367 w 1418"/>
                <a:gd name="T83" fmla="*/ 83 h 4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418" h="433">
                  <a:moveTo>
                    <a:pt x="77" y="155"/>
                  </a:moveTo>
                  <a:lnTo>
                    <a:pt x="77" y="155"/>
                  </a:lnTo>
                  <a:cubicBezTo>
                    <a:pt x="99" y="183"/>
                    <a:pt x="94" y="205"/>
                    <a:pt x="94" y="232"/>
                  </a:cubicBezTo>
                  <a:cubicBezTo>
                    <a:pt x="94" y="249"/>
                    <a:pt x="94" y="260"/>
                    <a:pt x="88" y="277"/>
                  </a:cubicBezTo>
                  <a:cubicBezTo>
                    <a:pt x="83" y="277"/>
                    <a:pt x="77" y="271"/>
                    <a:pt x="66" y="271"/>
                  </a:cubicBezTo>
                  <a:cubicBezTo>
                    <a:pt x="60" y="282"/>
                    <a:pt x="55" y="299"/>
                    <a:pt x="38" y="299"/>
                  </a:cubicBezTo>
                  <a:cubicBezTo>
                    <a:pt x="22" y="299"/>
                    <a:pt x="16" y="282"/>
                    <a:pt x="5" y="277"/>
                  </a:cubicBezTo>
                  <a:cubicBezTo>
                    <a:pt x="0" y="282"/>
                    <a:pt x="0" y="282"/>
                    <a:pt x="0" y="288"/>
                  </a:cubicBezTo>
                  <a:cubicBezTo>
                    <a:pt x="0" y="304"/>
                    <a:pt x="5" y="316"/>
                    <a:pt x="16" y="321"/>
                  </a:cubicBezTo>
                  <a:cubicBezTo>
                    <a:pt x="27" y="321"/>
                    <a:pt x="33" y="316"/>
                    <a:pt x="38" y="321"/>
                  </a:cubicBezTo>
                  <a:cubicBezTo>
                    <a:pt x="55" y="327"/>
                    <a:pt x="60" y="343"/>
                    <a:pt x="72" y="349"/>
                  </a:cubicBezTo>
                  <a:cubicBezTo>
                    <a:pt x="77" y="327"/>
                    <a:pt x="77" y="327"/>
                    <a:pt x="77" y="327"/>
                  </a:cubicBezTo>
                  <a:cubicBezTo>
                    <a:pt x="83" y="327"/>
                    <a:pt x="83" y="327"/>
                    <a:pt x="88" y="327"/>
                  </a:cubicBezTo>
                  <a:cubicBezTo>
                    <a:pt x="105" y="327"/>
                    <a:pt x="105" y="343"/>
                    <a:pt x="116" y="343"/>
                  </a:cubicBezTo>
                  <a:cubicBezTo>
                    <a:pt x="138" y="349"/>
                    <a:pt x="155" y="343"/>
                    <a:pt x="177" y="349"/>
                  </a:cubicBezTo>
                  <a:cubicBezTo>
                    <a:pt x="193" y="349"/>
                    <a:pt x="199" y="365"/>
                    <a:pt x="216" y="365"/>
                  </a:cubicBezTo>
                  <a:cubicBezTo>
                    <a:pt x="227" y="365"/>
                    <a:pt x="232" y="354"/>
                    <a:pt x="243" y="354"/>
                  </a:cubicBezTo>
                  <a:cubicBezTo>
                    <a:pt x="254" y="349"/>
                    <a:pt x="260" y="354"/>
                    <a:pt x="271" y="354"/>
                  </a:cubicBezTo>
                  <a:cubicBezTo>
                    <a:pt x="293" y="354"/>
                    <a:pt x="304" y="338"/>
                    <a:pt x="304" y="321"/>
                  </a:cubicBezTo>
                  <a:cubicBezTo>
                    <a:pt x="304" y="310"/>
                    <a:pt x="299" y="304"/>
                    <a:pt x="299" y="293"/>
                  </a:cubicBezTo>
                  <a:cubicBezTo>
                    <a:pt x="299" y="271"/>
                    <a:pt x="321" y="260"/>
                    <a:pt x="332" y="244"/>
                  </a:cubicBezTo>
                  <a:cubicBezTo>
                    <a:pt x="343" y="227"/>
                    <a:pt x="343" y="210"/>
                    <a:pt x="349" y="194"/>
                  </a:cubicBezTo>
                  <a:cubicBezTo>
                    <a:pt x="360" y="166"/>
                    <a:pt x="371" y="149"/>
                    <a:pt x="371" y="116"/>
                  </a:cubicBezTo>
                  <a:cubicBezTo>
                    <a:pt x="371" y="94"/>
                    <a:pt x="349" y="88"/>
                    <a:pt x="326" y="83"/>
                  </a:cubicBezTo>
                  <a:cubicBezTo>
                    <a:pt x="293" y="72"/>
                    <a:pt x="271" y="55"/>
                    <a:pt x="238" y="55"/>
                  </a:cubicBezTo>
                  <a:cubicBezTo>
                    <a:pt x="210" y="55"/>
                    <a:pt x="199" y="55"/>
                    <a:pt x="177" y="66"/>
                  </a:cubicBezTo>
                  <a:cubicBezTo>
                    <a:pt x="149" y="83"/>
                    <a:pt x="144" y="105"/>
                    <a:pt x="121" y="127"/>
                  </a:cubicBezTo>
                  <a:cubicBezTo>
                    <a:pt x="105" y="138"/>
                    <a:pt x="94" y="138"/>
                    <a:pt x="77" y="155"/>
                  </a:cubicBezTo>
                  <a:close/>
                  <a:moveTo>
                    <a:pt x="681" y="55"/>
                  </a:moveTo>
                  <a:lnTo>
                    <a:pt x="681" y="55"/>
                  </a:lnTo>
                  <a:cubicBezTo>
                    <a:pt x="681" y="66"/>
                    <a:pt x="692" y="77"/>
                    <a:pt x="703" y="83"/>
                  </a:cubicBezTo>
                  <a:cubicBezTo>
                    <a:pt x="703" y="88"/>
                    <a:pt x="698" y="88"/>
                    <a:pt x="698" y="94"/>
                  </a:cubicBezTo>
                  <a:cubicBezTo>
                    <a:pt x="698" y="105"/>
                    <a:pt x="703" y="122"/>
                    <a:pt x="714" y="122"/>
                  </a:cubicBezTo>
                  <a:cubicBezTo>
                    <a:pt x="737" y="122"/>
                    <a:pt x="737" y="99"/>
                    <a:pt x="748" y="83"/>
                  </a:cubicBezTo>
                  <a:cubicBezTo>
                    <a:pt x="759" y="61"/>
                    <a:pt x="770" y="44"/>
                    <a:pt x="775" y="22"/>
                  </a:cubicBezTo>
                  <a:cubicBezTo>
                    <a:pt x="770" y="16"/>
                    <a:pt x="770" y="16"/>
                    <a:pt x="770" y="16"/>
                  </a:cubicBezTo>
                  <a:cubicBezTo>
                    <a:pt x="753" y="27"/>
                    <a:pt x="742" y="16"/>
                    <a:pt x="725" y="16"/>
                  </a:cubicBezTo>
                  <a:cubicBezTo>
                    <a:pt x="720" y="22"/>
                    <a:pt x="720" y="27"/>
                    <a:pt x="714" y="33"/>
                  </a:cubicBezTo>
                  <a:cubicBezTo>
                    <a:pt x="703" y="44"/>
                    <a:pt x="681" y="38"/>
                    <a:pt x="681" y="55"/>
                  </a:cubicBezTo>
                  <a:close/>
                  <a:moveTo>
                    <a:pt x="1168" y="310"/>
                  </a:moveTo>
                  <a:lnTo>
                    <a:pt x="1168" y="310"/>
                  </a:lnTo>
                  <a:cubicBezTo>
                    <a:pt x="1146" y="316"/>
                    <a:pt x="1135" y="327"/>
                    <a:pt x="1112" y="327"/>
                  </a:cubicBezTo>
                  <a:cubicBezTo>
                    <a:pt x="1101" y="327"/>
                    <a:pt x="1096" y="321"/>
                    <a:pt x="1085" y="321"/>
                  </a:cubicBezTo>
                  <a:cubicBezTo>
                    <a:pt x="1085" y="304"/>
                    <a:pt x="1085" y="304"/>
                    <a:pt x="1085" y="304"/>
                  </a:cubicBezTo>
                  <a:cubicBezTo>
                    <a:pt x="1085" y="277"/>
                    <a:pt x="1096" y="266"/>
                    <a:pt x="1096" y="244"/>
                  </a:cubicBezTo>
                  <a:cubicBezTo>
                    <a:pt x="1096" y="188"/>
                    <a:pt x="1051" y="266"/>
                    <a:pt x="1029" y="282"/>
                  </a:cubicBezTo>
                  <a:cubicBezTo>
                    <a:pt x="1018" y="293"/>
                    <a:pt x="1013" y="299"/>
                    <a:pt x="1002" y="310"/>
                  </a:cubicBezTo>
                  <a:cubicBezTo>
                    <a:pt x="979" y="327"/>
                    <a:pt x="957" y="327"/>
                    <a:pt x="931" y="332"/>
                  </a:cubicBezTo>
                  <a:cubicBezTo>
                    <a:pt x="908" y="332"/>
                    <a:pt x="908" y="360"/>
                    <a:pt x="892" y="360"/>
                  </a:cubicBezTo>
                  <a:cubicBezTo>
                    <a:pt x="864" y="360"/>
                    <a:pt x="847" y="354"/>
                    <a:pt x="820" y="354"/>
                  </a:cubicBezTo>
                  <a:cubicBezTo>
                    <a:pt x="809" y="354"/>
                    <a:pt x="798" y="360"/>
                    <a:pt x="786" y="365"/>
                  </a:cubicBezTo>
                  <a:cubicBezTo>
                    <a:pt x="781" y="365"/>
                    <a:pt x="781" y="377"/>
                    <a:pt x="775" y="377"/>
                  </a:cubicBezTo>
                  <a:cubicBezTo>
                    <a:pt x="742" y="388"/>
                    <a:pt x="725" y="404"/>
                    <a:pt x="687" y="404"/>
                  </a:cubicBezTo>
                  <a:cubicBezTo>
                    <a:pt x="592" y="388"/>
                    <a:pt x="592" y="388"/>
                    <a:pt x="592" y="388"/>
                  </a:cubicBezTo>
                  <a:cubicBezTo>
                    <a:pt x="559" y="393"/>
                    <a:pt x="548" y="432"/>
                    <a:pt x="515" y="432"/>
                  </a:cubicBezTo>
                  <a:cubicBezTo>
                    <a:pt x="493" y="432"/>
                    <a:pt x="476" y="426"/>
                    <a:pt x="459" y="415"/>
                  </a:cubicBezTo>
                  <a:cubicBezTo>
                    <a:pt x="443" y="410"/>
                    <a:pt x="437" y="404"/>
                    <a:pt x="421" y="399"/>
                  </a:cubicBezTo>
                  <a:cubicBezTo>
                    <a:pt x="410" y="399"/>
                    <a:pt x="393" y="399"/>
                    <a:pt x="393" y="388"/>
                  </a:cubicBezTo>
                  <a:cubicBezTo>
                    <a:pt x="393" y="377"/>
                    <a:pt x="393" y="377"/>
                    <a:pt x="393" y="371"/>
                  </a:cubicBezTo>
                  <a:cubicBezTo>
                    <a:pt x="393" y="360"/>
                    <a:pt x="382" y="360"/>
                    <a:pt x="382" y="354"/>
                  </a:cubicBezTo>
                  <a:cubicBezTo>
                    <a:pt x="382" y="338"/>
                    <a:pt x="387" y="327"/>
                    <a:pt x="393" y="316"/>
                  </a:cubicBezTo>
                  <a:cubicBezTo>
                    <a:pt x="398" y="310"/>
                    <a:pt x="410" y="310"/>
                    <a:pt x="410" y="304"/>
                  </a:cubicBezTo>
                  <a:cubicBezTo>
                    <a:pt x="410" y="288"/>
                    <a:pt x="393" y="288"/>
                    <a:pt x="393" y="277"/>
                  </a:cubicBezTo>
                  <a:cubicBezTo>
                    <a:pt x="393" y="238"/>
                    <a:pt x="404" y="221"/>
                    <a:pt x="415" y="188"/>
                  </a:cubicBezTo>
                  <a:cubicBezTo>
                    <a:pt x="437" y="194"/>
                    <a:pt x="448" y="177"/>
                    <a:pt x="476" y="171"/>
                  </a:cubicBezTo>
                  <a:cubicBezTo>
                    <a:pt x="504" y="160"/>
                    <a:pt x="515" y="155"/>
                    <a:pt x="543" y="138"/>
                  </a:cubicBezTo>
                  <a:cubicBezTo>
                    <a:pt x="554" y="133"/>
                    <a:pt x="548" y="111"/>
                    <a:pt x="559" y="111"/>
                  </a:cubicBezTo>
                  <a:cubicBezTo>
                    <a:pt x="581" y="111"/>
                    <a:pt x="587" y="133"/>
                    <a:pt x="604" y="138"/>
                  </a:cubicBezTo>
                  <a:cubicBezTo>
                    <a:pt x="626" y="138"/>
                    <a:pt x="626" y="166"/>
                    <a:pt x="648" y="166"/>
                  </a:cubicBezTo>
                  <a:cubicBezTo>
                    <a:pt x="659" y="166"/>
                    <a:pt x="665" y="149"/>
                    <a:pt x="676" y="149"/>
                  </a:cubicBezTo>
                  <a:cubicBezTo>
                    <a:pt x="714" y="149"/>
                    <a:pt x="714" y="149"/>
                    <a:pt x="714" y="149"/>
                  </a:cubicBezTo>
                  <a:cubicBezTo>
                    <a:pt x="720" y="149"/>
                    <a:pt x="720" y="149"/>
                    <a:pt x="725" y="144"/>
                  </a:cubicBezTo>
                  <a:cubicBezTo>
                    <a:pt x="731" y="155"/>
                    <a:pt x="731" y="166"/>
                    <a:pt x="737" y="171"/>
                  </a:cubicBezTo>
                  <a:cubicBezTo>
                    <a:pt x="753" y="166"/>
                    <a:pt x="753" y="166"/>
                    <a:pt x="753" y="166"/>
                  </a:cubicBezTo>
                  <a:cubicBezTo>
                    <a:pt x="759" y="177"/>
                    <a:pt x="759" y="183"/>
                    <a:pt x="759" y="199"/>
                  </a:cubicBezTo>
                  <a:cubicBezTo>
                    <a:pt x="775" y="199"/>
                    <a:pt x="798" y="194"/>
                    <a:pt x="803" y="210"/>
                  </a:cubicBezTo>
                  <a:cubicBezTo>
                    <a:pt x="814" y="221"/>
                    <a:pt x="803" y="238"/>
                    <a:pt x="814" y="255"/>
                  </a:cubicBezTo>
                  <a:cubicBezTo>
                    <a:pt x="820" y="266"/>
                    <a:pt x="836" y="260"/>
                    <a:pt x="853" y="260"/>
                  </a:cubicBezTo>
                  <a:cubicBezTo>
                    <a:pt x="870" y="260"/>
                    <a:pt x="875" y="271"/>
                    <a:pt x="892" y="271"/>
                  </a:cubicBezTo>
                  <a:cubicBezTo>
                    <a:pt x="914" y="271"/>
                    <a:pt x="919" y="244"/>
                    <a:pt x="941" y="244"/>
                  </a:cubicBezTo>
                  <a:cubicBezTo>
                    <a:pt x="957" y="244"/>
                    <a:pt x="963" y="255"/>
                    <a:pt x="979" y="255"/>
                  </a:cubicBezTo>
                  <a:cubicBezTo>
                    <a:pt x="1002" y="255"/>
                    <a:pt x="1024" y="244"/>
                    <a:pt x="1024" y="221"/>
                  </a:cubicBezTo>
                  <a:cubicBezTo>
                    <a:pt x="1024" y="210"/>
                    <a:pt x="1007" y="205"/>
                    <a:pt x="996" y="199"/>
                  </a:cubicBezTo>
                  <a:cubicBezTo>
                    <a:pt x="979" y="183"/>
                    <a:pt x="974" y="160"/>
                    <a:pt x="952" y="155"/>
                  </a:cubicBezTo>
                  <a:cubicBezTo>
                    <a:pt x="931" y="144"/>
                    <a:pt x="914" y="155"/>
                    <a:pt x="892" y="149"/>
                  </a:cubicBezTo>
                  <a:cubicBezTo>
                    <a:pt x="870" y="149"/>
                    <a:pt x="858" y="133"/>
                    <a:pt x="842" y="116"/>
                  </a:cubicBezTo>
                  <a:cubicBezTo>
                    <a:pt x="814" y="94"/>
                    <a:pt x="786" y="72"/>
                    <a:pt x="786" y="33"/>
                  </a:cubicBezTo>
                  <a:cubicBezTo>
                    <a:pt x="786" y="11"/>
                    <a:pt x="820" y="16"/>
                    <a:pt x="842" y="16"/>
                  </a:cubicBezTo>
                  <a:cubicBezTo>
                    <a:pt x="870" y="11"/>
                    <a:pt x="881" y="0"/>
                    <a:pt x="903" y="0"/>
                  </a:cubicBezTo>
                  <a:cubicBezTo>
                    <a:pt x="931" y="0"/>
                    <a:pt x="946" y="0"/>
                    <a:pt x="963" y="16"/>
                  </a:cubicBezTo>
                  <a:cubicBezTo>
                    <a:pt x="968" y="22"/>
                    <a:pt x="968" y="33"/>
                    <a:pt x="974" y="38"/>
                  </a:cubicBezTo>
                  <a:cubicBezTo>
                    <a:pt x="990" y="61"/>
                    <a:pt x="1002" y="66"/>
                    <a:pt x="1018" y="88"/>
                  </a:cubicBezTo>
                  <a:cubicBezTo>
                    <a:pt x="1029" y="105"/>
                    <a:pt x="1029" y="122"/>
                    <a:pt x="1051" y="122"/>
                  </a:cubicBezTo>
                  <a:cubicBezTo>
                    <a:pt x="1057" y="122"/>
                    <a:pt x="1057" y="116"/>
                    <a:pt x="1068" y="111"/>
                  </a:cubicBezTo>
                  <a:cubicBezTo>
                    <a:pt x="1090" y="94"/>
                    <a:pt x="1101" y="66"/>
                    <a:pt x="1135" y="66"/>
                  </a:cubicBezTo>
                  <a:cubicBezTo>
                    <a:pt x="1157" y="66"/>
                    <a:pt x="1168" y="77"/>
                    <a:pt x="1184" y="99"/>
                  </a:cubicBezTo>
                  <a:cubicBezTo>
                    <a:pt x="1190" y="105"/>
                    <a:pt x="1196" y="111"/>
                    <a:pt x="1196" y="116"/>
                  </a:cubicBezTo>
                  <a:cubicBezTo>
                    <a:pt x="1196" y="177"/>
                    <a:pt x="1196" y="177"/>
                    <a:pt x="1196" y="177"/>
                  </a:cubicBezTo>
                  <a:cubicBezTo>
                    <a:pt x="1207" y="177"/>
                    <a:pt x="1207" y="177"/>
                    <a:pt x="1207" y="177"/>
                  </a:cubicBezTo>
                  <a:cubicBezTo>
                    <a:pt x="1218" y="160"/>
                    <a:pt x="1218" y="144"/>
                    <a:pt x="1223" y="127"/>
                  </a:cubicBezTo>
                  <a:cubicBezTo>
                    <a:pt x="1229" y="105"/>
                    <a:pt x="1240" y="88"/>
                    <a:pt x="1262" y="88"/>
                  </a:cubicBezTo>
                  <a:cubicBezTo>
                    <a:pt x="1279" y="88"/>
                    <a:pt x="1290" y="94"/>
                    <a:pt x="1306" y="94"/>
                  </a:cubicBezTo>
                  <a:cubicBezTo>
                    <a:pt x="1317" y="94"/>
                    <a:pt x="1329" y="94"/>
                    <a:pt x="1334" y="99"/>
                  </a:cubicBezTo>
                  <a:cubicBezTo>
                    <a:pt x="1351" y="105"/>
                    <a:pt x="1345" y="122"/>
                    <a:pt x="1345" y="138"/>
                  </a:cubicBezTo>
                  <a:cubicBezTo>
                    <a:pt x="1351" y="155"/>
                    <a:pt x="1356" y="160"/>
                    <a:pt x="1356" y="177"/>
                  </a:cubicBezTo>
                  <a:cubicBezTo>
                    <a:pt x="1356" y="188"/>
                    <a:pt x="1345" y="194"/>
                    <a:pt x="1345" y="210"/>
                  </a:cubicBezTo>
                  <a:cubicBezTo>
                    <a:pt x="1345" y="227"/>
                    <a:pt x="1362" y="232"/>
                    <a:pt x="1378" y="244"/>
                  </a:cubicBezTo>
                  <a:cubicBezTo>
                    <a:pt x="1389" y="244"/>
                    <a:pt x="1389" y="244"/>
                    <a:pt x="1389" y="244"/>
                  </a:cubicBezTo>
                  <a:cubicBezTo>
                    <a:pt x="1389" y="227"/>
                    <a:pt x="1395" y="210"/>
                    <a:pt x="1412" y="205"/>
                  </a:cubicBezTo>
                  <a:cubicBezTo>
                    <a:pt x="1412" y="216"/>
                    <a:pt x="1417" y="221"/>
                    <a:pt x="1417" y="227"/>
                  </a:cubicBezTo>
                  <a:cubicBezTo>
                    <a:pt x="1417" y="244"/>
                    <a:pt x="1417" y="249"/>
                    <a:pt x="1412" y="266"/>
                  </a:cubicBezTo>
                  <a:cubicBezTo>
                    <a:pt x="1412" y="277"/>
                    <a:pt x="1395" y="277"/>
                    <a:pt x="1384" y="277"/>
                  </a:cubicBezTo>
                  <a:cubicBezTo>
                    <a:pt x="1367" y="282"/>
                    <a:pt x="1362" y="288"/>
                    <a:pt x="1345" y="288"/>
                  </a:cubicBezTo>
                  <a:cubicBezTo>
                    <a:pt x="1323" y="288"/>
                    <a:pt x="1317" y="266"/>
                    <a:pt x="1295" y="266"/>
                  </a:cubicBezTo>
                  <a:cubicBezTo>
                    <a:pt x="1279" y="266"/>
                    <a:pt x="1268" y="271"/>
                    <a:pt x="1251" y="271"/>
                  </a:cubicBezTo>
                  <a:cubicBezTo>
                    <a:pt x="1229" y="271"/>
                    <a:pt x="1229" y="271"/>
                    <a:pt x="1229" y="271"/>
                  </a:cubicBezTo>
                  <a:cubicBezTo>
                    <a:pt x="1223" y="277"/>
                    <a:pt x="1223" y="277"/>
                    <a:pt x="1223" y="277"/>
                  </a:cubicBezTo>
                  <a:cubicBezTo>
                    <a:pt x="1251" y="299"/>
                    <a:pt x="1290" y="277"/>
                    <a:pt x="1306" y="310"/>
                  </a:cubicBezTo>
                  <a:cubicBezTo>
                    <a:pt x="1295" y="316"/>
                    <a:pt x="1290" y="327"/>
                    <a:pt x="1279" y="327"/>
                  </a:cubicBezTo>
                  <a:cubicBezTo>
                    <a:pt x="1256" y="327"/>
                    <a:pt x="1245" y="304"/>
                    <a:pt x="1223" y="304"/>
                  </a:cubicBezTo>
                  <a:cubicBezTo>
                    <a:pt x="1179" y="304"/>
                    <a:pt x="1179" y="304"/>
                    <a:pt x="1179" y="304"/>
                  </a:cubicBezTo>
                  <a:cubicBezTo>
                    <a:pt x="1173" y="304"/>
                    <a:pt x="1173" y="304"/>
                    <a:pt x="1168" y="310"/>
                  </a:cubicBezTo>
                  <a:close/>
                  <a:moveTo>
                    <a:pt x="1373" y="16"/>
                  </a:moveTo>
                  <a:lnTo>
                    <a:pt x="1373" y="16"/>
                  </a:lnTo>
                  <a:cubicBezTo>
                    <a:pt x="1356" y="16"/>
                    <a:pt x="1340" y="27"/>
                    <a:pt x="1340" y="44"/>
                  </a:cubicBezTo>
                  <a:cubicBezTo>
                    <a:pt x="1340" y="61"/>
                    <a:pt x="1351" y="83"/>
                    <a:pt x="1367" y="83"/>
                  </a:cubicBezTo>
                  <a:cubicBezTo>
                    <a:pt x="1389" y="83"/>
                    <a:pt x="1389" y="55"/>
                    <a:pt x="1389" y="33"/>
                  </a:cubicBezTo>
                  <a:cubicBezTo>
                    <a:pt x="1389" y="22"/>
                    <a:pt x="1378" y="16"/>
                    <a:pt x="1373" y="16"/>
                  </a:cubicBezTo>
                  <a:close/>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69" name="Freeform 113">
              <a:extLst/>
            </p:cNvPr>
            <p:cNvSpPr>
              <a:spLocks noChangeArrowheads="1"/>
            </p:cNvSpPr>
            <p:nvPr/>
          </p:nvSpPr>
          <p:spPr bwMode="auto">
            <a:xfrm>
              <a:off x="19696417" y="4738689"/>
              <a:ext cx="190488" cy="123825"/>
            </a:xfrm>
            <a:custGeom>
              <a:avLst/>
              <a:gdLst>
                <a:gd name="T0" fmla="*/ 6 w 527"/>
                <a:gd name="T1" fmla="*/ 22 h 344"/>
                <a:gd name="T2" fmla="*/ 6 w 527"/>
                <a:gd name="T3" fmla="*/ 22 h 344"/>
                <a:gd name="T4" fmla="*/ 0 w 527"/>
                <a:gd name="T5" fmla="*/ 27 h 344"/>
                <a:gd name="T6" fmla="*/ 22 w 527"/>
                <a:gd name="T7" fmla="*/ 55 h 344"/>
                <a:gd name="T8" fmla="*/ 33 w 527"/>
                <a:gd name="T9" fmla="*/ 77 h 344"/>
                <a:gd name="T10" fmla="*/ 61 w 527"/>
                <a:gd name="T11" fmla="*/ 144 h 344"/>
                <a:gd name="T12" fmla="*/ 83 w 527"/>
                <a:gd name="T13" fmla="*/ 144 h 344"/>
                <a:gd name="T14" fmla="*/ 150 w 527"/>
                <a:gd name="T15" fmla="*/ 160 h 344"/>
                <a:gd name="T16" fmla="*/ 227 w 527"/>
                <a:gd name="T17" fmla="*/ 182 h 344"/>
                <a:gd name="T18" fmla="*/ 266 w 527"/>
                <a:gd name="T19" fmla="*/ 232 h 344"/>
                <a:gd name="T20" fmla="*/ 299 w 527"/>
                <a:gd name="T21" fmla="*/ 271 h 344"/>
                <a:gd name="T22" fmla="*/ 277 w 527"/>
                <a:gd name="T23" fmla="*/ 332 h 344"/>
                <a:gd name="T24" fmla="*/ 277 w 527"/>
                <a:gd name="T25" fmla="*/ 343 h 344"/>
                <a:gd name="T26" fmla="*/ 294 w 527"/>
                <a:gd name="T27" fmla="*/ 343 h 344"/>
                <a:gd name="T28" fmla="*/ 327 w 527"/>
                <a:gd name="T29" fmla="*/ 315 h 344"/>
                <a:gd name="T30" fmla="*/ 338 w 527"/>
                <a:gd name="T31" fmla="*/ 271 h 344"/>
                <a:gd name="T32" fmla="*/ 410 w 527"/>
                <a:gd name="T33" fmla="*/ 216 h 344"/>
                <a:gd name="T34" fmla="*/ 443 w 527"/>
                <a:gd name="T35" fmla="*/ 210 h 344"/>
                <a:gd name="T36" fmla="*/ 460 w 527"/>
                <a:gd name="T37" fmla="*/ 194 h 344"/>
                <a:gd name="T38" fmla="*/ 504 w 527"/>
                <a:gd name="T39" fmla="*/ 177 h 344"/>
                <a:gd name="T40" fmla="*/ 521 w 527"/>
                <a:gd name="T41" fmla="*/ 122 h 344"/>
                <a:gd name="T42" fmla="*/ 466 w 527"/>
                <a:gd name="T43" fmla="*/ 61 h 344"/>
                <a:gd name="T44" fmla="*/ 388 w 527"/>
                <a:gd name="T45" fmla="*/ 11 h 344"/>
                <a:gd name="T46" fmla="*/ 349 w 527"/>
                <a:gd name="T47" fmla="*/ 11 h 344"/>
                <a:gd name="T48" fmla="*/ 310 w 527"/>
                <a:gd name="T49" fmla="*/ 0 h 344"/>
                <a:gd name="T50" fmla="*/ 288 w 527"/>
                <a:gd name="T51" fmla="*/ 16 h 344"/>
                <a:gd name="T52" fmla="*/ 255 w 527"/>
                <a:gd name="T53" fmla="*/ 33 h 344"/>
                <a:gd name="T54" fmla="*/ 183 w 527"/>
                <a:gd name="T55" fmla="*/ 38 h 344"/>
                <a:gd name="T56" fmla="*/ 133 w 527"/>
                <a:gd name="T57" fmla="*/ 38 h 344"/>
                <a:gd name="T58" fmla="*/ 83 w 527"/>
                <a:gd name="T59" fmla="*/ 38 h 344"/>
                <a:gd name="T60" fmla="*/ 61 w 527"/>
                <a:gd name="T61" fmla="*/ 27 h 344"/>
                <a:gd name="T62" fmla="*/ 6 w 527"/>
                <a:gd name="T63" fmla="*/ 22 h 344"/>
                <a:gd name="T64" fmla="*/ 432 w 527"/>
                <a:gd name="T65" fmla="*/ 282 h 344"/>
                <a:gd name="T66" fmla="*/ 432 w 527"/>
                <a:gd name="T67" fmla="*/ 282 h 344"/>
                <a:gd name="T68" fmla="*/ 471 w 527"/>
                <a:gd name="T69" fmla="*/ 260 h 344"/>
                <a:gd name="T70" fmla="*/ 482 w 527"/>
                <a:gd name="T71" fmla="*/ 266 h 344"/>
                <a:gd name="T72" fmla="*/ 493 w 527"/>
                <a:gd name="T73" fmla="*/ 299 h 344"/>
                <a:gd name="T74" fmla="*/ 488 w 527"/>
                <a:gd name="T75" fmla="*/ 310 h 344"/>
                <a:gd name="T76" fmla="*/ 432 w 527"/>
                <a:gd name="T77" fmla="*/ 282 h 3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527" h="344">
                  <a:moveTo>
                    <a:pt x="6" y="22"/>
                  </a:moveTo>
                  <a:lnTo>
                    <a:pt x="6" y="22"/>
                  </a:lnTo>
                  <a:cubicBezTo>
                    <a:pt x="6" y="22"/>
                    <a:pt x="0" y="22"/>
                    <a:pt x="0" y="27"/>
                  </a:cubicBezTo>
                  <a:cubicBezTo>
                    <a:pt x="0" y="38"/>
                    <a:pt x="17" y="44"/>
                    <a:pt x="22" y="55"/>
                  </a:cubicBezTo>
                  <a:cubicBezTo>
                    <a:pt x="28" y="61"/>
                    <a:pt x="28" y="66"/>
                    <a:pt x="33" y="77"/>
                  </a:cubicBezTo>
                  <a:cubicBezTo>
                    <a:pt x="44" y="99"/>
                    <a:pt x="39" y="127"/>
                    <a:pt x="61" y="144"/>
                  </a:cubicBezTo>
                  <a:cubicBezTo>
                    <a:pt x="67" y="144"/>
                    <a:pt x="72" y="144"/>
                    <a:pt x="83" y="144"/>
                  </a:cubicBezTo>
                  <a:cubicBezTo>
                    <a:pt x="105" y="149"/>
                    <a:pt x="122" y="160"/>
                    <a:pt x="150" y="160"/>
                  </a:cubicBezTo>
                  <a:cubicBezTo>
                    <a:pt x="177" y="166"/>
                    <a:pt x="200" y="166"/>
                    <a:pt x="227" y="182"/>
                  </a:cubicBezTo>
                  <a:cubicBezTo>
                    <a:pt x="244" y="194"/>
                    <a:pt x="244" y="216"/>
                    <a:pt x="266" y="232"/>
                  </a:cubicBezTo>
                  <a:cubicBezTo>
                    <a:pt x="283" y="243"/>
                    <a:pt x="299" y="249"/>
                    <a:pt x="299" y="271"/>
                  </a:cubicBezTo>
                  <a:cubicBezTo>
                    <a:pt x="299" y="293"/>
                    <a:pt x="277" y="304"/>
                    <a:pt x="277" y="332"/>
                  </a:cubicBezTo>
                  <a:cubicBezTo>
                    <a:pt x="277" y="343"/>
                    <a:pt x="277" y="343"/>
                    <a:pt x="277" y="343"/>
                  </a:cubicBezTo>
                  <a:cubicBezTo>
                    <a:pt x="294" y="343"/>
                    <a:pt x="294" y="343"/>
                    <a:pt x="294" y="343"/>
                  </a:cubicBezTo>
                  <a:cubicBezTo>
                    <a:pt x="310" y="343"/>
                    <a:pt x="327" y="332"/>
                    <a:pt x="327" y="315"/>
                  </a:cubicBezTo>
                  <a:cubicBezTo>
                    <a:pt x="327" y="299"/>
                    <a:pt x="321" y="282"/>
                    <a:pt x="338" y="271"/>
                  </a:cubicBezTo>
                  <a:cubicBezTo>
                    <a:pt x="366" y="249"/>
                    <a:pt x="371" y="221"/>
                    <a:pt x="410" y="216"/>
                  </a:cubicBezTo>
                  <a:cubicBezTo>
                    <a:pt x="421" y="210"/>
                    <a:pt x="432" y="216"/>
                    <a:pt x="443" y="210"/>
                  </a:cubicBezTo>
                  <a:cubicBezTo>
                    <a:pt x="449" y="210"/>
                    <a:pt x="449" y="199"/>
                    <a:pt x="460" y="194"/>
                  </a:cubicBezTo>
                  <a:cubicBezTo>
                    <a:pt x="477" y="182"/>
                    <a:pt x="488" y="188"/>
                    <a:pt x="504" y="177"/>
                  </a:cubicBezTo>
                  <a:cubicBezTo>
                    <a:pt x="526" y="166"/>
                    <a:pt x="521" y="144"/>
                    <a:pt x="521" y="122"/>
                  </a:cubicBezTo>
                  <a:cubicBezTo>
                    <a:pt x="521" y="88"/>
                    <a:pt x="488" y="88"/>
                    <a:pt x="466" y="61"/>
                  </a:cubicBezTo>
                  <a:cubicBezTo>
                    <a:pt x="443" y="33"/>
                    <a:pt x="427" y="11"/>
                    <a:pt x="388" y="11"/>
                  </a:cubicBezTo>
                  <a:cubicBezTo>
                    <a:pt x="349" y="11"/>
                    <a:pt x="349" y="11"/>
                    <a:pt x="349" y="11"/>
                  </a:cubicBezTo>
                  <a:cubicBezTo>
                    <a:pt x="333" y="11"/>
                    <a:pt x="327" y="0"/>
                    <a:pt x="310" y="0"/>
                  </a:cubicBezTo>
                  <a:cubicBezTo>
                    <a:pt x="299" y="0"/>
                    <a:pt x="299" y="11"/>
                    <a:pt x="288" y="16"/>
                  </a:cubicBezTo>
                  <a:cubicBezTo>
                    <a:pt x="277" y="22"/>
                    <a:pt x="272" y="27"/>
                    <a:pt x="255" y="33"/>
                  </a:cubicBezTo>
                  <a:cubicBezTo>
                    <a:pt x="227" y="49"/>
                    <a:pt x="211" y="38"/>
                    <a:pt x="183" y="38"/>
                  </a:cubicBezTo>
                  <a:cubicBezTo>
                    <a:pt x="166" y="38"/>
                    <a:pt x="155" y="38"/>
                    <a:pt x="133" y="38"/>
                  </a:cubicBezTo>
                  <a:cubicBezTo>
                    <a:pt x="83" y="38"/>
                    <a:pt x="83" y="38"/>
                    <a:pt x="83" y="38"/>
                  </a:cubicBezTo>
                  <a:cubicBezTo>
                    <a:pt x="78" y="38"/>
                    <a:pt x="72" y="27"/>
                    <a:pt x="61" y="27"/>
                  </a:cubicBezTo>
                  <a:cubicBezTo>
                    <a:pt x="44" y="22"/>
                    <a:pt x="28" y="22"/>
                    <a:pt x="6" y="22"/>
                  </a:cubicBezTo>
                  <a:close/>
                  <a:moveTo>
                    <a:pt x="432" y="282"/>
                  </a:moveTo>
                  <a:lnTo>
                    <a:pt x="432" y="282"/>
                  </a:lnTo>
                  <a:cubicBezTo>
                    <a:pt x="443" y="271"/>
                    <a:pt x="454" y="255"/>
                    <a:pt x="471" y="260"/>
                  </a:cubicBezTo>
                  <a:cubicBezTo>
                    <a:pt x="477" y="260"/>
                    <a:pt x="477" y="266"/>
                    <a:pt x="482" y="266"/>
                  </a:cubicBezTo>
                  <a:cubicBezTo>
                    <a:pt x="488" y="277"/>
                    <a:pt x="493" y="288"/>
                    <a:pt x="493" y="299"/>
                  </a:cubicBezTo>
                  <a:cubicBezTo>
                    <a:pt x="493" y="304"/>
                    <a:pt x="493" y="310"/>
                    <a:pt x="488" y="310"/>
                  </a:cubicBezTo>
                  <a:cubicBezTo>
                    <a:pt x="466" y="304"/>
                    <a:pt x="449" y="304"/>
                    <a:pt x="432" y="282"/>
                  </a:cubicBezTo>
                  <a:close/>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70" name="Freeform 114">
              <a:extLst/>
            </p:cNvPr>
            <p:cNvSpPr>
              <a:spLocks noChangeArrowheads="1"/>
            </p:cNvSpPr>
            <p:nvPr/>
          </p:nvSpPr>
          <p:spPr bwMode="auto">
            <a:xfrm>
              <a:off x="19132892" y="4541839"/>
              <a:ext cx="731789" cy="300037"/>
            </a:xfrm>
            <a:custGeom>
              <a:avLst/>
              <a:gdLst>
                <a:gd name="T0" fmla="*/ 1973 w 2035"/>
                <a:gd name="T1" fmla="*/ 55 h 832"/>
                <a:gd name="T2" fmla="*/ 2034 w 2035"/>
                <a:gd name="T3" fmla="*/ 60 h 832"/>
                <a:gd name="T4" fmla="*/ 1973 w 2035"/>
                <a:gd name="T5" fmla="*/ 55 h 832"/>
                <a:gd name="T6" fmla="*/ 1491 w 2035"/>
                <a:gd name="T7" fmla="*/ 127 h 832"/>
                <a:gd name="T8" fmla="*/ 1541 w 2035"/>
                <a:gd name="T9" fmla="*/ 177 h 832"/>
                <a:gd name="T10" fmla="*/ 1524 w 2035"/>
                <a:gd name="T11" fmla="*/ 116 h 832"/>
                <a:gd name="T12" fmla="*/ 421 w 2035"/>
                <a:gd name="T13" fmla="*/ 5 h 832"/>
                <a:gd name="T14" fmla="*/ 471 w 2035"/>
                <a:gd name="T15" fmla="*/ 11 h 832"/>
                <a:gd name="T16" fmla="*/ 538 w 2035"/>
                <a:gd name="T17" fmla="*/ 33 h 832"/>
                <a:gd name="T18" fmla="*/ 726 w 2035"/>
                <a:gd name="T19" fmla="*/ 33 h 832"/>
                <a:gd name="T20" fmla="*/ 798 w 2035"/>
                <a:gd name="T21" fmla="*/ 60 h 832"/>
                <a:gd name="T22" fmla="*/ 859 w 2035"/>
                <a:gd name="T23" fmla="*/ 66 h 832"/>
                <a:gd name="T24" fmla="*/ 931 w 2035"/>
                <a:gd name="T25" fmla="*/ 49 h 832"/>
                <a:gd name="T26" fmla="*/ 1020 w 2035"/>
                <a:gd name="T27" fmla="*/ 44 h 832"/>
                <a:gd name="T28" fmla="*/ 1164 w 2035"/>
                <a:gd name="T29" fmla="*/ 49 h 832"/>
                <a:gd name="T30" fmla="*/ 1269 w 2035"/>
                <a:gd name="T31" fmla="*/ 55 h 832"/>
                <a:gd name="T32" fmla="*/ 1397 w 2035"/>
                <a:gd name="T33" fmla="*/ 60 h 832"/>
                <a:gd name="T34" fmla="*/ 1325 w 2035"/>
                <a:gd name="T35" fmla="*/ 110 h 832"/>
                <a:gd name="T36" fmla="*/ 1247 w 2035"/>
                <a:gd name="T37" fmla="*/ 138 h 832"/>
                <a:gd name="T38" fmla="*/ 1175 w 2035"/>
                <a:gd name="T39" fmla="*/ 171 h 832"/>
                <a:gd name="T40" fmla="*/ 1059 w 2035"/>
                <a:gd name="T41" fmla="*/ 193 h 832"/>
                <a:gd name="T42" fmla="*/ 876 w 2035"/>
                <a:gd name="T43" fmla="*/ 166 h 832"/>
                <a:gd name="T44" fmla="*/ 804 w 2035"/>
                <a:gd name="T45" fmla="*/ 210 h 832"/>
                <a:gd name="T46" fmla="*/ 804 w 2035"/>
                <a:gd name="T47" fmla="*/ 299 h 832"/>
                <a:gd name="T48" fmla="*/ 848 w 2035"/>
                <a:gd name="T49" fmla="*/ 343 h 832"/>
                <a:gd name="T50" fmla="*/ 981 w 2035"/>
                <a:gd name="T51" fmla="*/ 382 h 832"/>
                <a:gd name="T52" fmla="*/ 1081 w 2035"/>
                <a:gd name="T53" fmla="*/ 421 h 832"/>
                <a:gd name="T54" fmla="*/ 1186 w 2035"/>
                <a:gd name="T55" fmla="*/ 393 h 832"/>
                <a:gd name="T56" fmla="*/ 1375 w 2035"/>
                <a:gd name="T57" fmla="*/ 360 h 832"/>
                <a:gd name="T58" fmla="*/ 1485 w 2035"/>
                <a:gd name="T59" fmla="*/ 387 h 832"/>
                <a:gd name="T60" fmla="*/ 1557 w 2035"/>
                <a:gd name="T61" fmla="*/ 465 h 832"/>
                <a:gd name="T62" fmla="*/ 1569 w 2035"/>
                <a:gd name="T63" fmla="*/ 537 h 832"/>
                <a:gd name="T64" fmla="*/ 1508 w 2035"/>
                <a:gd name="T65" fmla="*/ 676 h 832"/>
                <a:gd name="T66" fmla="*/ 1613 w 2035"/>
                <a:gd name="T67" fmla="*/ 831 h 832"/>
                <a:gd name="T68" fmla="*/ 1530 w 2035"/>
                <a:gd name="T69" fmla="*/ 798 h 832"/>
                <a:gd name="T70" fmla="*/ 1452 w 2035"/>
                <a:gd name="T71" fmla="*/ 792 h 832"/>
                <a:gd name="T72" fmla="*/ 1391 w 2035"/>
                <a:gd name="T73" fmla="*/ 786 h 832"/>
                <a:gd name="T74" fmla="*/ 1219 w 2035"/>
                <a:gd name="T75" fmla="*/ 714 h 832"/>
                <a:gd name="T76" fmla="*/ 1103 w 2035"/>
                <a:gd name="T77" fmla="*/ 665 h 832"/>
                <a:gd name="T78" fmla="*/ 976 w 2035"/>
                <a:gd name="T79" fmla="*/ 648 h 832"/>
                <a:gd name="T80" fmla="*/ 865 w 2035"/>
                <a:gd name="T81" fmla="*/ 687 h 832"/>
                <a:gd name="T82" fmla="*/ 732 w 2035"/>
                <a:gd name="T83" fmla="*/ 681 h 832"/>
                <a:gd name="T84" fmla="*/ 621 w 2035"/>
                <a:gd name="T85" fmla="*/ 653 h 832"/>
                <a:gd name="T86" fmla="*/ 521 w 2035"/>
                <a:gd name="T87" fmla="*/ 642 h 832"/>
                <a:gd name="T88" fmla="*/ 455 w 2035"/>
                <a:gd name="T89" fmla="*/ 631 h 832"/>
                <a:gd name="T90" fmla="*/ 405 w 2035"/>
                <a:gd name="T91" fmla="*/ 670 h 832"/>
                <a:gd name="T92" fmla="*/ 344 w 2035"/>
                <a:gd name="T93" fmla="*/ 653 h 832"/>
                <a:gd name="T94" fmla="*/ 255 w 2035"/>
                <a:gd name="T95" fmla="*/ 631 h 832"/>
                <a:gd name="T96" fmla="*/ 128 w 2035"/>
                <a:gd name="T97" fmla="*/ 609 h 832"/>
                <a:gd name="T98" fmla="*/ 22 w 2035"/>
                <a:gd name="T99" fmla="*/ 592 h 832"/>
                <a:gd name="T100" fmla="*/ 0 w 2035"/>
                <a:gd name="T101" fmla="*/ 587 h 832"/>
                <a:gd name="T102" fmla="*/ 0 w 2035"/>
                <a:gd name="T103" fmla="*/ 532 h 832"/>
                <a:gd name="T104" fmla="*/ 139 w 2035"/>
                <a:gd name="T105" fmla="*/ 509 h 832"/>
                <a:gd name="T106" fmla="*/ 222 w 2035"/>
                <a:gd name="T107" fmla="*/ 410 h 832"/>
                <a:gd name="T108" fmla="*/ 211 w 2035"/>
                <a:gd name="T109" fmla="*/ 254 h 832"/>
                <a:gd name="T110" fmla="*/ 255 w 2035"/>
                <a:gd name="T111" fmla="*/ 144 h 832"/>
                <a:gd name="T112" fmla="*/ 377 w 2035"/>
                <a:gd name="T113" fmla="*/ 49 h 8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035" h="832">
                  <a:moveTo>
                    <a:pt x="1973" y="55"/>
                  </a:moveTo>
                  <a:lnTo>
                    <a:pt x="1973" y="55"/>
                  </a:lnTo>
                  <a:cubicBezTo>
                    <a:pt x="1995" y="55"/>
                    <a:pt x="2006" y="72"/>
                    <a:pt x="2029" y="72"/>
                  </a:cubicBezTo>
                  <a:cubicBezTo>
                    <a:pt x="2034" y="66"/>
                    <a:pt x="2034" y="66"/>
                    <a:pt x="2034" y="60"/>
                  </a:cubicBezTo>
                  <a:cubicBezTo>
                    <a:pt x="2034" y="27"/>
                    <a:pt x="1995" y="22"/>
                    <a:pt x="1962" y="22"/>
                  </a:cubicBezTo>
                  <a:cubicBezTo>
                    <a:pt x="1879" y="22"/>
                    <a:pt x="1868" y="55"/>
                    <a:pt x="1973" y="55"/>
                  </a:cubicBezTo>
                  <a:close/>
                  <a:moveTo>
                    <a:pt x="1491" y="127"/>
                  </a:moveTo>
                  <a:lnTo>
                    <a:pt x="1491" y="127"/>
                  </a:lnTo>
                  <a:cubicBezTo>
                    <a:pt x="1502" y="149"/>
                    <a:pt x="1513" y="155"/>
                    <a:pt x="1524" y="177"/>
                  </a:cubicBezTo>
                  <a:cubicBezTo>
                    <a:pt x="1541" y="177"/>
                    <a:pt x="1541" y="177"/>
                    <a:pt x="1541" y="177"/>
                  </a:cubicBezTo>
                  <a:cubicBezTo>
                    <a:pt x="1541" y="133"/>
                    <a:pt x="1541" y="133"/>
                    <a:pt x="1541" y="133"/>
                  </a:cubicBezTo>
                  <a:cubicBezTo>
                    <a:pt x="1535" y="127"/>
                    <a:pt x="1535" y="116"/>
                    <a:pt x="1524" y="116"/>
                  </a:cubicBezTo>
                  <a:cubicBezTo>
                    <a:pt x="1508" y="116"/>
                    <a:pt x="1502" y="121"/>
                    <a:pt x="1491" y="127"/>
                  </a:cubicBezTo>
                  <a:close/>
                  <a:moveTo>
                    <a:pt x="421" y="5"/>
                  </a:moveTo>
                  <a:lnTo>
                    <a:pt x="421" y="5"/>
                  </a:lnTo>
                  <a:cubicBezTo>
                    <a:pt x="438" y="11"/>
                    <a:pt x="455" y="11"/>
                    <a:pt x="471" y="11"/>
                  </a:cubicBezTo>
                  <a:cubicBezTo>
                    <a:pt x="488" y="11"/>
                    <a:pt x="493" y="0"/>
                    <a:pt x="505" y="0"/>
                  </a:cubicBezTo>
                  <a:cubicBezTo>
                    <a:pt x="521" y="0"/>
                    <a:pt x="521" y="22"/>
                    <a:pt x="538" y="33"/>
                  </a:cubicBezTo>
                  <a:cubicBezTo>
                    <a:pt x="560" y="49"/>
                    <a:pt x="582" y="44"/>
                    <a:pt x="610" y="44"/>
                  </a:cubicBezTo>
                  <a:cubicBezTo>
                    <a:pt x="654" y="44"/>
                    <a:pt x="682" y="33"/>
                    <a:pt x="726" y="33"/>
                  </a:cubicBezTo>
                  <a:cubicBezTo>
                    <a:pt x="743" y="33"/>
                    <a:pt x="754" y="44"/>
                    <a:pt x="771" y="49"/>
                  </a:cubicBezTo>
                  <a:cubicBezTo>
                    <a:pt x="782" y="49"/>
                    <a:pt x="793" y="49"/>
                    <a:pt x="798" y="60"/>
                  </a:cubicBezTo>
                  <a:cubicBezTo>
                    <a:pt x="810" y="72"/>
                    <a:pt x="810" y="94"/>
                    <a:pt x="832" y="94"/>
                  </a:cubicBezTo>
                  <a:cubicBezTo>
                    <a:pt x="848" y="94"/>
                    <a:pt x="848" y="77"/>
                    <a:pt x="859" y="66"/>
                  </a:cubicBezTo>
                  <a:cubicBezTo>
                    <a:pt x="870" y="55"/>
                    <a:pt x="881" y="49"/>
                    <a:pt x="898" y="49"/>
                  </a:cubicBezTo>
                  <a:cubicBezTo>
                    <a:pt x="931" y="49"/>
                    <a:pt x="931" y="49"/>
                    <a:pt x="931" y="49"/>
                  </a:cubicBezTo>
                  <a:cubicBezTo>
                    <a:pt x="953" y="49"/>
                    <a:pt x="965" y="44"/>
                    <a:pt x="987" y="44"/>
                  </a:cubicBezTo>
                  <a:cubicBezTo>
                    <a:pt x="1020" y="44"/>
                    <a:pt x="1020" y="44"/>
                    <a:pt x="1020" y="44"/>
                  </a:cubicBezTo>
                  <a:cubicBezTo>
                    <a:pt x="1037" y="44"/>
                    <a:pt x="1042" y="49"/>
                    <a:pt x="1059" y="49"/>
                  </a:cubicBezTo>
                  <a:cubicBezTo>
                    <a:pt x="1164" y="49"/>
                    <a:pt x="1164" y="49"/>
                    <a:pt x="1164" y="49"/>
                  </a:cubicBezTo>
                  <a:cubicBezTo>
                    <a:pt x="1181" y="49"/>
                    <a:pt x="1186" y="55"/>
                    <a:pt x="1203" y="55"/>
                  </a:cubicBezTo>
                  <a:cubicBezTo>
                    <a:pt x="1231" y="55"/>
                    <a:pt x="1242" y="55"/>
                    <a:pt x="1269" y="55"/>
                  </a:cubicBezTo>
                  <a:cubicBezTo>
                    <a:pt x="1297" y="44"/>
                    <a:pt x="1314" y="33"/>
                    <a:pt x="1347" y="33"/>
                  </a:cubicBezTo>
                  <a:cubicBezTo>
                    <a:pt x="1369" y="33"/>
                    <a:pt x="1380" y="49"/>
                    <a:pt x="1397" y="60"/>
                  </a:cubicBezTo>
                  <a:cubicBezTo>
                    <a:pt x="1430" y="88"/>
                    <a:pt x="1419" y="77"/>
                    <a:pt x="1380" y="99"/>
                  </a:cubicBezTo>
                  <a:cubicBezTo>
                    <a:pt x="1358" y="105"/>
                    <a:pt x="1347" y="110"/>
                    <a:pt x="1325" y="110"/>
                  </a:cubicBezTo>
                  <a:cubicBezTo>
                    <a:pt x="1325" y="127"/>
                    <a:pt x="1330" y="149"/>
                    <a:pt x="1319" y="149"/>
                  </a:cubicBezTo>
                  <a:cubicBezTo>
                    <a:pt x="1291" y="149"/>
                    <a:pt x="1275" y="138"/>
                    <a:pt x="1247" y="138"/>
                  </a:cubicBezTo>
                  <a:cubicBezTo>
                    <a:pt x="1231" y="138"/>
                    <a:pt x="1214" y="149"/>
                    <a:pt x="1208" y="171"/>
                  </a:cubicBezTo>
                  <a:cubicBezTo>
                    <a:pt x="1175" y="171"/>
                    <a:pt x="1175" y="171"/>
                    <a:pt x="1175" y="171"/>
                  </a:cubicBezTo>
                  <a:cubicBezTo>
                    <a:pt x="1175" y="177"/>
                    <a:pt x="1175" y="182"/>
                    <a:pt x="1175" y="193"/>
                  </a:cubicBezTo>
                  <a:cubicBezTo>
                    <a:pt x="1059" y="193"/>
                    <a:pt x="1059" y="193"/>
                    <a:pt x="1059" y="193"/>
                  </a:cubicBezTo>
                  <a:cubicBezTo>
                    <a:pt x="1048" y="193"/>
                    <a:pt x="1037" y="188"/>
                    <a:pt x="1025" y="182"/>
                  </a:cubicBezTo>
                  <a:cubicBezTo>
                    <a:pt x="965" y="171"/>
                    <a:pt x="931" y="166"/>
                    <a:pt x="876" y="166"/>
                  </a:cubicBezTo>
                  <a:cubicBezTo>
                    <a:pt x="848" y="166"/>
                    <a:pt x="826" y="166"/>
                    <a:pt x="815" y="188"/>
                  </a:cubicBezTo>
                  <a:cubicBezTo>
                    <a:pt x="815" y="199"/>
                    <a:pt x="815" y="205"/>
                    <a:pt x="804" y="210"/>
                  </a:cubicBezTo>
                  <a:cubicBezTo>
                    <a:pt x="776" y="232"/>
                    <a:pt x="759" y="243"/>
                    <a:pt x="743" y="271"/>
                  </a:cubicBezTo>
                  <a:cubicBezTo>
                    <a:pt x="765" y="288"/>
                    <a:pt x="782" y="282"/>
                    <a:pt x="804" y="299"/>
                  </a:cubicBezTo>
                  <a:cubicBezTo>
                    <a:pt x="815" y="310"/>
                    <a:pt x="826" y="315"/>
                    <a:pt x="832" y="326"/>
                  </a:cubicBezTo>
                  <a:cubicBezTo>
                    <a:pt x="843" y="332"/>
                    <a:pt x="843" y="343"/>
                    <a:pt x="848" y="343"/>
                  </a:cubicBezTo>
                  <a:cubicBezTo>
                    <a:pt x="876" y="354"/>
                    <a:pt x="887" y="349"/>
                    <a:pt x="915" y="354"/>
                  </a:cubicBezTo>
                  <a:cubicBezTo>
                    <a:pt x="943" y="360"/>
                    <a:pt x="953" y="376"/>
                    <a:pt x="981" y="382"/>
                  </a:cubicBezTo>
                  <a:cubicBezTo>
                    <a:pt x="998" y="393"/>
                    <a:pt x="1014" y="393"/>
                    <a:pt x="1031" y="399"/>
                  </a:cubicBezTo>
                  <a:cubicBezTo>
                    <a:pt x="1053" y="404"/>
                    <a:pt x="1059" y="421"/>
                    <a:pt x="1081" y="421"/>
                  </a:cubicBezTo>
                  <a:cubicBezTo>
                    <a:pt x="1103" y="421"/>
                    <a:pt x="1109" y="404"/>
                    <a:pt x="1131" y="399"/>
                  </a:cubicBezTo>
                  <a:cubicBezTo>
                    <a:pt x="1147" y="393"/>
                    <a:pt x="1164" y="393"/>
                    <a:pt x="1186" y="393"/>
                  </a:cubicBezTo>
                  <a:cubicBezTo>
                    <a:pt x="1231" y="393"/>
                    <a:pt x="1258" y="387"/>
                    <a:pt x="1303" y="387"/>
                  </a:cubicBezTo>
                  <a:cubicBezTo>
                    <a:pt x="1330" y="387"/>
                    <a:pt x="1341" y="360"/>
                    <a:pt x="1375" y="360"/>
                  </a:cubicBezTo>
                  <a:cubicBezTo>
                    <a:pt x="1397" y="360"/>
                    <a:pt x="1402" y="387"/>
                    <a:pt x="1419" y="387"/>
                  </a:cubicBezTo>
                  <a:cubicBezTo>
                    <a:pt x="1485" y="387"/>
                    <a:pt x="1485" y="387"/>
                    <a:pt x="1485" y="387"/>
                  </a:cubicBezTo>
                  <a:cubicBezTo>
                    <a:pt x="1502" y="387"/>
                    <a:pt x="1508" y="404"/>
                    <a:pt x="1519" y="415"/>
                  </a:cubicBezTo>
                  <a:cubicBezTo>
                    <a:pt x="1535" y="432"/>
                    <a:pt x="1557" y="443"/>
                    <a:pt x="1557" y="465"/>
                  </a:cubicBezTo>
                  <a:cubicBezTo>
                    <a:pt x="1557" y="476"/>
                    <a:pt x="1557" y="482"/>
                    <a:pt x="1557" y="487"/>
                  </a:cubicBezTo>
                  <a:cubicBezTo>
                    <a:pt x="1557" y="509"/>
                    <a:pt x="1569" y="515"/>
                    <a:pt x="1569" y="537"/>
                  </a:cubicBezTo>
                  <a:cubicBezTo>
                    <a:pt x="1569" y="554"/>
                    <a:pt x="1557" y="565"/>
                    <a:pt x="1546" y="576"/>
                  </a:cubicBezTo>
                  <a:cubicBezTo>
                    <a:pt x="1519" y="609"/>
                    <a:pt x="1508" y="631"/>
                    <a:pt x="1508" y="676"/>
                  </a:cubicBezTo>
                  <a:cubicBezTo>
                    <a:pt x="1508" y="703"/>
                    <a:pt x="1541" y="742"/>
                    <a:pt x="1557" y="764"/>
                  </a:cubicBezTo>
                  <a:cubicBezTo>
                    <a:pt x="1557" y="764"/>
                    <a:pt x="1646" y="831"/>
                    <a:pt x="1613" y="831"/>
                  </a:cubicBezTo>
                  <a:cubicBezTo>
                    <a:pt x="1585" y="831"/>
                    <a:pt x="1569" y="831"/>
                    <a:pt x="1541" y="825"/>
                  </a:cubicBezTo>
                  <a:cubicBezTo>
                    <a:pt x="1530" y="825"/>
                    <a:pt x="1541" y="809"/>
                    <a:pt x="1530" y="798"/>
                  </a:cubicBezTo>
                  <a:cubicBezTo>
                    <a:pt x="1519" y="786"/>
                    <a:pt x="1502" y="781"/>
                    <a:pt x="1485" y="781"/>
                  </a:cubicBezTo>
                  <a:cubicBezTo>
                    <a:pt x="1469" y="781"/>
                    <a:pt x="1463" y="792"/>
                    <a:pt x="1452" y="792"/>
                  </a:cubicBezTo>
                  <a:cubicBezTo>
                    <a:pt x="1413" y="792"/>
                    <a:pt x="1413" y="792"/>
                    <a:pt x="1413" y="792"/>
                  </a:cubicBezTo>
                  <a:cubicBezTo>
                    <a:pt x="1408" y="792"/>
                    <a:pt x="1402" y="786"/>
                    <a:pt x="1391" y="786"/>
                  </a:cubicBezTo>
                  <a:cubicBezTo>
                    <a:pt x="1358" y="748"/>
                    <a:pt x="1319" y="748"/>
                    <a:pt x="1269" y="737"/>
                  </a:cubicBezTo>
                  <a:cubicBezTo>
                    <a:pt x="1247" y="737"/>
                    <a:pt x="1236" y="720"/>
                    <a:pt x="1219" y="714"/>
                  </a:cubicBezTo>
                  <a:cubicBezTo>
                    <a:pt x="1181" y="709"/>
                    <a:pt x="1158" y="692"/>
                    <a:pt x="1120" y="681"/>
                  </a:cubicBezTo>
                  <a:cubicBezTo>
                    <a:pt x="1109" y="681"/>
                    <a:pt x="1109" y="670"/>
                    <a:pt x="1103" y="665"/>
                  </a:cubicBezTo>
                  <a:cubicBezTo>
                    <a:pt x="1081" y="648"/>
                    <a:pt x="1064" y="637"/>
                    <a:pt x="1037" y="637"/>
                  </a:cubicBezTo>
                  <a:cubicBezTo>
                    <a:pt x="1014" y="637"/>
                    <a:pt x="998" y="648"/>
                    <a:pt x="976" y="648"/>
                  </a:cubicBezTo>
                  <a:cubicBezTo>
                    <a:pt x="943" y="653"/>
                    <a:pt x="920" y="659"/>
                    <a:pt x="904" y="687"/>
                  </a:cubicBezTo>
                  <a:cubicBezTo>
                    <a:pt x="865" y="687"/>
                    <a:pt x="865" y="687"/>
                    <a:pt x="865" y="687"/>
                  </a:cubicBezTo>
                  <a:cubicBezTo>
                    <a:pt x="848" y="687"/>
                    <a:pt x="837" y="698"/>
                    <a:pt x="815" y="698"/>
                  </a:cubicBezTo>
                  <a:cubicBezTo>
                    <a:pt x="782" y="698"/>
                    <a:pt x="765" y="687"/>
                    <a:pt x="732" y="681"/>
                  </a:cubicBezTo>
                  <a:cubicBezTo>
                    <a:pt x="704" y="676"/>
                    <a:pt x="687" y="681"/>
                    <a:pt x="665" y="670"/>
                  </a:cubicBezTo>
                  <a:cubicBezTo>
                    <a:pt x="649" y="659"/>
                    <a:pt x="638" y="653"/>
                    <a:pt x="621" y="653"/>
                  </a:cubicBezTo>
                  <a:cubicBezTo>
                    <a:pt x="582" y="653"/>
                    <a:pt x="582" y="653"/>
                    <a:pt x="582" y="653"/>
                  </a:cubicBezTo>
                  <a:cubicBezTo>
                    <a:pt x="554" y="653"/>
                    <a:pt x="544" y="642"/>
                    <a:pt x="521" y="642"/>
                  </a:cubicBezTo>
                  <a:cubicBezTo>
                    <a:pt x="516" y="642"/>
                    <a:pt x="510" y="648"/>
                    <a:pt x="505" y="648"/>
                  </a:cubicBezTo>
                  <a:cubicBezTo>
                    <a:pt x="488" y="648"/>
                    <a:pt x="477" y="631"/>
                    <a:pt x="455" y="631"/>
                  </a:cubicBezTo>
                  <a:cubicBezTo>
                    <a:pt x="449" y="631"/>
                    <a:pt x="449" y="637"/>
                    <a:pt x="438" y="642"/>
                  </a:cubicBezTo>
                  <a:cubicBezTo>
                    <a:pt x="421" y="648"/>
                    <a:pt x="405" y="653"/>
                    <a:pt x="405" y="670"/>
                  </a:cubicBezTo>
                  <a:cubicBezTo>
                    <a:pt x="388" y="670"/>
                    <a:pt x="388" y="670"/>
                    <a:pt x="388" y="670"/>
                  </a:cubicBezTo>
                  <a:cubicBezTo>
                    <a:pt x="372" y="670"/>
                    <a:pt x="366" y="653"/>
                    <a:pt x="344" y="653"/>
                  </a:cubicBezTo>
                  <a:cubicBezTo>
                    <a:pt x="338" y="653"/>
                    <a:pt x="338" y="653"/>
                    <a:pt x="327" y="653"/>
                  </a:cubicBezTo>
                  <a:cubicBezTo>
                    <a:pt x="300" y="653"/>
                    <a:pt x="283" y="631"/>
                    <a:pt x="255" y="631"/>
                  </a:cubicBezTo>
                  <a:cubicBezTo>
                    <a:pt x="222" y="631"/>
                    <a:pt x="205" y="631"/>
                    <a:pt x="178" y="631"/>
                  </a:cubicBezTo>
                  <a:cubicBezTo>
                    <a:pt x="155" y="631"/>
                    <a:pt x="150" y="615"/>
                    <a:pt x="128" y="609"/>
                  </a:cubicBezTo>
                  <a:cubicBezTo>
                    <a:pt x="128" y="615"/>
                    <a:pt x="128" y="626"/>
                    <a:pt x="122" y="626"/>
                  </a:cubicBezTo>
                  <a:cubicBezTo>
                    <a:pt x="83" y="626"/>
                    <a:pt x="61" y="604"/>
                    <a:pt x="22" y="592"/>
                  </a:cubicBezTo>
                  <a:cubicBezTo>
                    <a:pt x="17" y="592"/>
                    <a:pt x="12" y="587"/>
                    <a:pt x="0" y="587"/>
                  </a:cubicBezTo>
                  <a:lnTo>
                    <a:pt x="0" y="587"/>
                  </a:lnTo>
                  <a:cubicBezTo>
                    <a:pt x="0" y="565"/>
                    <a:pt x="12" y="554"/>
                    <a:pt x="0" y="532"/>
                  </a:cubicBezTo>
                  <a:lnTo>
                    <a:pt x="0" y="532"/>
                  </a:lnTo>
                  <a:cubicBezTo>
                    <a:pt x="17" y="537"/>
                    <a:pt x="22" y="548"/>
                    <a:pt x="39" y="548"/>
                  </a:cubicBezTo>
                  <a:cubicBezTo>
                    <a:pt x="83" y="548"/>
                    <a:pt x="106" y="537"/>
                    <a:pt x="139" y="509"/>
                  </a:cubicBezTo>
                  <a:cubicBezTo>
                    <a:pt x="161" y="498"/>
                    <a:pt x="167" y="482"/>
                    <a:pt x="183" y="465"/>
                  </a:cubicBezTo>
                  <a:cubicBezTo>
                    <a:pt x="194" y="443"/>
                    <a:pt x="222" y="437"/>
                    <a:pt x="222" y="410"/>
                  </a:cubicBezTo>
                  <a:cubicBezTo>
                    <a:pt x="222" y="399"/>
                    <a:pt x="211" y="387"/>
                    <a:pt x="211" y="371"/>
                  </a:cubicBezTo>
                  <a:cubicBezTo>
                    <a:pt x="211" y="254"/>
                    <a:pt x="211" y="254"/>
                    <a:pt x="211" y="254"/>
                  </a:cubicBezTo>
                  <a:cubicBezTo>
                    <a:pt x="211" y="227"/>
                    <a:pt x="200" y="216"/>
                    <a:pt x="200" y="188"/>
                  </a:cubicBezTo>
                  <a:cubicBezTo>
                    <a:pt x="200" y="160"/>
                    <a:pt x="227" y="144"/>
                    <a:pt x="255" y="144"/>
                  </a:cubicBezTo>
                  <a:cubicBezTo>
                    <a:pt x="283" y="144"/>
                    <a:pt x="300" y="144"/>
                    <a:pt x="322" y="144"/>
                  </a:cubicBezTo>
                  <a:cubicBezTo>
                    <a:pt x="366" y="144"/>
                    <a:pt x="372" y="94"/>
                    <a:pt x="377" y="49"/>
                  </a:cubicBezTo>
                  <a:cubicBezTo>
                    <a:pt x="383" y="27"/>
                    <a:pt x="405" y="22"/>
                    <a:pt x="421" y="5"/>
                  </a:cubicBezTo>
                  <a:close/>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71" name="Freeform 115">
              <a:extLst/>
            </p:cNvPr>
            <p:cNvSpPr>
              <a:spLocks noChangeArrowheads="1"/>
            </p:cNvSpPr>
            <p:nvPr/>
          </p:nvSpPr>
          <p:spPr bwMode="auto">
            <a:xfrm>
              <a:off x="19023361" y="4673601"/>
              <a:ext cx="114293" cy="80963"/>
            </a:xfrm>
            <a:custGeom>
              <a:avLst/>
              <a:gdLst>
                <a:gd name="T0" fmla="*/ 0 w 318"/>
                <a:gd name="T1" fmla="*/ 106 h 223"/>
                <a:gd name="T2" fmla="*/ 0 w 318"/>
                <a:gd name="T3" fmla="*/ 106 h 223"/>
                <a:gd name="T4" fmla="*/ 34 w 318"/>
                <a:gd name="T5" fmla="*/ 39 h 223"/>
                <a:gd name="T6" fmla="*/ 78 w 318"/>
                <a:gd name="T7" fmla="*/ 22 h 223"/>
                <a:gd name="T8" fmla="*/ 145 w 318"/>
                <a:gd name="T9" fmla="*/ 0 h 223"/>
                <a:gd name="T10" fmla="*/ 161 w 318"/>
                <a:gd name="T11" fmla="*/ 17 h 223"/>
                <a:gd name="T12" fmla="*/ 228 w 318"/>
                <a:gd name="T13" fmla="*/ 67 h 223"/>
                <a:gd name="T14" fmla="*/ 283 w 318"/>
                <a:gd name="T15" fmla="*/ 100 h 223"/>
                <a:gd name="T16" fmla="*/ 305 w 318"/>
                <a:gd name="T17" fmla="*/ 128 h 223"/>
                <a:gd name="T18" fmla="*/ 305 w 318"/>
                <a:gd name="T19" fmla="*/ 167 h 223"/>
                <a:gd name="T20" fmla="*/ 305 w 318"/>
                <a:gd name="T21" fmla="*/ 167 h 223"/>
                <a:gd name="T22" fmla="*/ 305 w 318"/>
                <a:gd name="T23" fmla="*/ 222 h 223"/>
                <a:gd name="T24" fmla="*/ 305 w 318"/>
                <a:gd name="T25" fmla="*/ 222 h 223"/>
                <a:gd name="T26" fmla="*/ 272 w 318"/>
                <a:gd name="T27" fmla="*/ 216 h 223"/>
                <a:gd name="T28" fmla="*/ 194 w 318"/>
                <a:gd name="T29" fmla="*/ 194 h 223"/>
                <a:gd name="T30" fmla="*/ 95 w 318"/>
                <a:gd name="T31" fmla="*/ 172 h 223"/>
                <a:gd name="T32" fmla="*/ 0 w 318"/>
                <a:gd name="T33" fmla="*/ 106 h 2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18" h="223">
                  <a:moveTo>
                    <a:pt x="0" y="106"/>
                  </a:moveTo>
                  <a:lnTo>
                    <a:pt x="0" y="106"/>
                  </a:lnTo>
                  <a:cubicBezTo>
                    <a:pt x="23" y="83"/>
                    <a:pt x="17" y="61"/>
                    <a:pt x="34" y="39"/>
                  </a:cubicBezTo>
                  <a:cubicBezTo>
                    <a:pt x="45" y="22"/>
                    <a:pt x="67" y="34"/>
                    <a:pt x="78" y="22"/>
                  </a:cubicBezTo>
                  <a:cubicBezTo>
                    <a:pt x="100" y="11"/>
                    <a:pt x="117" y="0"/>
                    <a:pt x="145" y="0"/>
                  </a:cubicBezTo>
                  <a:cubicBezTo>
                    <a:pt x="150" y="6"/>
                    <a:pt x="156" y="11"/>
                    <a:pt x="161" y="17"/>
                  </a:cubicBezTo>
                  <a:cubicBezTo>
                    <a:pt x="189" y="39"/>
                    <a:pt x="200" y="50"/>
                    <a:pt x="228" y="67"/>
                  </a:cubicBezTo>
                  <a:cubicBezTo>
                    <a:pt x="250" y="78"/>
                    <a:pt x="261" y="83"/>
                    <a:pt x="283" y="100"/>
                  </a:cubicBezTo>
                  <a:cubicBezTo>
                    <a:pt x="294" y="106"/>
                    <a:pt x="305" y="111"/>
                    <a:pt x="305" y="128"/>
                  </a:cubicBezTo>
                  <a:cubicBezTo>
                    <a:pt x="305" y="167"/>
                    <a:pt x="305" y="167"/>
                    <a:pt x="305" y="167"/>
                  </a:cubicBezTo>
                  <a:lnTo>
                    <a:pt x="305" y="167"/>
                  </a:lnTo>
                  <a:cubicBezTo>
                    <a:pt x="317" y="189"/>
                    <a:pt x="305" y="200"/>
                    <a:pt x="305" y="222"/>
                  </a:cubicBezTo>
                  <a:lnTo>
                    <a:pt x="305" y="222"/>
                  </a:lnTo>
                  <a:cubicBezTo>
                    <a:pt x="294" y="222"/>
                    <a:pt x="283" y="222"/>
                    <a:pt x="272" y="216"/>
                  </a:cubicBezTo>
                  <a:cubicBezTo>
                    <a:pt x="239" y="205"/>
                    <a:pt x="228" y="200"/>
                    <a:pt x="194" y="194"/>
                  </a:cubicBezTo>
                  <a:cubicBezTo>
                    <a:pt x="156" y="189"/>
                    <a:pt x="128" y="194"/>
                    <a:pt x="95" y="172"/>
                  </a:cubicBezTo>
                  <a:cubicBezTo>
                    <a:pt x="61" y="144"/>
                    <a:pt x="39" y="122"/>
                    <a:pt x="0" y="106"/>
                  </a:cubicBezTo>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72" name="Freeform 116">
              <a:extLst/>
            </p:cNvPr>
            <p:cNvSpPr>
              <a:spLocks noChangeArrowheads="1"/>
            </p:cNvSpPr>
            <p:nvPr/>
          </p:nvSpPr>
          <p:spPr bwMode="auto">
            <a:xfrm>
              <a:off x="18812238" y="4486275"/>
              <a:ext cx="473044" cy="254000"/>
            </a:xfrm>
            <a:custGeom>
              <a:avLst/>
              <a:gdLst>
                <a:gd name="T0" fmla="*/ 1313 w 1314"/>
                <a:gd name="T1" fmla="*/ 161 h 705"/>
                <a:gd name="T2" fmla="*/ 1214 w 1314"/>
                <a:gd name="T3" fmla="*/ 300 h 705"/>
                <a:gd name="T4" fmla="*/ 1092 w 1314"/>
                <a:gd name="T5" fmla="*/ 344 h 705"/>
                <a:gd name="T6" fmla="*/ 1103 w 1314"/>
                <a:gd name="T7" fmla="*/ 527 h 705"/>
                <a:gd name="T8" fmla="*/ 1075 w 1314"/>
                <a:gd name="T9" fmla="*/ 621 h 705"/>
                <a:gd name="T10" fmla="*/ 931 w 1314"/>
                <a:gd name="T11" fmla="*/ 704 h 705"/>
                <a:gd name="T12" fmla="*/ 892 w 1314"/>
                <a:gd name="T13" fmla="*/ 688 h 705"/>
                <a:gd name="T14" fmla="*/ 870 w 1314"/>
                <a:gd name="T15" fmla="*/ 621 h 705"/>
                <a:gd name="T16" fmla="*/ 748 w 1314"/>
                <a:gd name="T17" fmla="*/ 538 h 705"/>
                <a:gd name="T18" fmla="*/ 665 w 1314"/>
                <a:gd name="T19" fmla="*/ 543 h 705"/>
                <a:gd name="T20" fmla="*/ 587 w 1314"/>
                <a:gd name="T21" fmla="*/ 627 h 705"/>
                <a:gd name="T22" fmla="*/ 543 w 1314"/>
                <a:gd name="T23" fmla="*/ 610 h 705"/>
                <a:gd name="T24" fmla="*/ 388 w 1314"/>
                <a:gd name="T25" fmla="*/ 577 h 705"/>
                <a:gd name="T26" fmla="*/ 321 w 1314"/>
                <a:gd name="T27" fmla="*/ 582 h 705"/>
                <a:gd name="T28" fmla="*/ 183 w 1314"/>
                <a:gd name="T29" fmla="*/ 543 h 705"/>
                <a:gd name="T30" fmla="*/ 89 w 1314"/>
                <a:gd name="T31" fmla="*/ 538 h 705"/>
                <a:gd name="T32" fmla="*/ 67 w 1314"/>
                <a:gd name="T33" fmla="*/ 521 h 705"/>
                <a:gd name="T34" fmla="*/ 0 w 1314"/>
                <a:gd name="T35" fmla="*/ 399 h 705"/>
                <a:gd name="T36" fmla="*/ 100 w 1314"/>
                <a:gd name="T37" fmla="*/ 322 h 705"/>
                <a:gd name="T38" fmla="*/ 122 w 1314"/>
                <a:gd name="T39" fmla="*/ 228 h 705"/>
                <a:gd name="T40" fmla="*/ 139 w 1314"/>
                <a:gd name="T41" fmla="*/ 167 h 705"/>
                <a:gd name="T42" fmla="*/ 177 w 1314"/>
                <a:gd name="T43" fmla="*/ 183 h 705"/>
                <a:gd name="T44" fmla="*/ 305 w 1314"/>
                <a:gd name="T45" fmla="*/ 194 h 705"/>
                <a:gd name="T46" fmla="*/ 471 w 1314"/>
                <a:gd name="T47" fmla="*/ 189 h 705"/>
                <a:gd name="T48" fmla="*/ 599 w 1314"/>
                <a:gd name="T49" fmla="*/ 211 h 705"/>
                <a:gd name="T50" fmla="*/ 704 w 1314"/>
                <a:gd name="T51" fmla="*/ 222 h 705"/>
                <a:gd name="T52" fmla="*/ 837 w 1314"/>
                <a:gd name="T53" fmla="*/ 128 h 705"/>
                <a:gd name="T54" fmla="*/ 898 w 1314"/>
                <a:gd name="T55" fmla="*/ 28 h 705"/>
                <a:gd name="T56" fmla="*/ 1031 w 1314"/>
                <a:gd name="T57" fmla="*/ 61 h 705"/>
                <a:gd name="T58" fmla="*/ 1131 w 1314"/>
                <a:gd name="T59" fmla="*/ 133 h 705"/>
                <a:gd name="T60" fmla="*/ 1219 w 1314"/>
                <a:gd name="T61" fmla="*/ 106 h 705"/>
                <a:gd name="T62" fmla="*/ 1313 w 1314"/>
                <a:gd name="T63" fmla="*/ 161 h 7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314" h="705">
                  <a:moveTo>
                    <a:pt x="1313" y="161"/>
                  </a:moveTo>
                  <a:lnTo>
                    <a:pt x="1313" y="161"/>
                  </a:lnTo>
                  <a:cubicBezTo>
                    <a:pt x="1297" y="178"/>
                    <a:pt x="1275" y="183"/>
                    <a:pt x="1269" y="205"/>
                  </a:cubicBezTo>
                  <a:cubicBezTo>
                    <a:pt x="1264" y="250"/>
                    <a:pt x="1258" y="300"/>
                    <a:pt x="1214" y="300"/>
                  </a:cubicBezTo>
                  <a:cubicBezTo>
                    <a:pt x="1192" y="300"/>
                    <a:pt x="1175" y="300"/>
                    <a:pt x="1147" y="300"/>
                  </a:cubicBezTo>
                  <a:cubicBezTo>
                    <a:pt x="1119" y="300"/>
                    <a:pt x="1092" y="316"/>
                    <a:pt x="1092" y="344"/>
                  </a:cubicBezTo>
                  <a:cubicBezTo>
                    <a:pt x="1092" y="372"/>
                    <a:pt x="1103" y="383"/>
                    <a:pt x="1103" y="410"/>
                  </a:cubicBezTo>
                  <a:cubicBezTo>
                    <a:pt x="1103" y="527"/>
                    <a:pt x="1103" y="527"/>
                    <a:pt x="1103" y="527"/>
                  </a:cubicBezTo>
                  <a:cubicBezTo>
                    <a:pt x="1103" y="543"/>
                    <a:pt x="1114" y="555"/>
                    <a:pt x="1114" y="566"/>
                  </a:cubicBezTo>
                  <a:cubicBezTo>
                    <a:pt x="1114" y="593"/>
                    <a:pt x="1086" y="599"/>
                    <a:pt x="1075" y="621"/>
                  </a:cubicBezTo>
                  <a:cubicBezTo>
                    <a:pt x="1059" y="638"/>
                    <a:pt x="1053" y="654"/>
                    <a:pt x="1031" y="665"/>
                  </a:cubicBezTo>
                  <a:cubicBezTo>
                    <a:pt x="998" y="693"/>
                    <a:pt x="975" y="704"/>
                    <a:pt x="931" y="704"/>
                  </a:cubicBezTo>
                  <a:cubicBezTo>
                    <a:pt x="914" y="704"/>
                    <a:pt x="909" y="693"/>
                    <a:pt x="892" y="688"/>
                  </a:cubicBezTo>
                  <a:lnTo>
                    <a:pt x="892" y="688"/>
                  </a:lnTo>
                  <a:cubicBezTo>
                    <a:pt x="892" y="649"/>
                    <a:pt x="892" y="649"/>
                    <a:pt x="892" y="649"/>
                  </a:cubicBezTo>
                  <a:cubicBezTo>
                    <a:pt x="892" y="632"/>
                    <a:pt x="881" y="627"/>
                    <a:pt x="870" y="621"/>
                  </a:cubicBezTo>
                  <a:cubicBezTo>
                    <a:pt x="848" y="604"/>
                    <a:pt x="837" y="599"/>
                    <a:pt x="815" y="588"/>
                  </a:cubicBezTo>
                  <a:cubicBezTo>
                    <a:pt x="787" y="571"/>
                    <a:pt x="776" y="560"/>
                    <a:pt x="748" y="538"/>
                  </a:cubicBezTo>
                  <a:cubicBezTo>
                    <a:pt x="743" y="532"/>
                    <a:pt x="737" y="527"/>
                    <a:pt x="732" y="521"/>
                  </a:cubicBezTo>
                  <a:cubicBezTo>
                    <a:pt x="704" y="521"/>
                    <a:pt x="687" y="532"/>
                    <a:pt x="665" y="543"/>
                  </a:cubicBezTo>
                  <a:cubicBezTo>
                    <a:pt x="654" y="555"/>
                    <a:pt x="632" y="543"/>
                    <a:pt x="621" y="560"/>
                  </a:cubicBezTo>
                  <a:cubicBezTo>
                    <a:pt x="604" y="582"/>
                    <a:pt x="610" y="604"/>
                    <a:pt x="587" y="627"/>
                  </a:cubicBezTo>
                  <a:lnTo>
                    <a:pt x="587" y="627"/>
                  </a:lnTo>
                  <a:cubicBezTo>
                    <a:pt x="576" y="621"/>
                    <a:pt x="565" y="615"/>
                    <a:pt x="543" y="610"/>
                  </a:cubicBezTo>
                  <a:cubicBezTo>
                    <a:pt x="515" y="599"/>
                    <a:pt x="499" y="610"/>
                    <a:pt x="466" y="599"/>
                  </a:cubicBezTo>
                  <a:cubicBezTo>
                    <a:pt x="438" y="588"/>
                    <a:pt x="416" y="577"/>
                    <a:pt x="388" y="577"/>
                  </a:cubicBezTo>
                  <a:cubicBezTo>
                    <a:pt x="338" y="577"/>
                    <a:pt x="338" y="577"/>
                    <a:pt x="338" y="577"/>
                  </a:cubicBezTo>
                  <a:cubicBezTo>
                    <a:pt x="333" y="577"/>
                    <a:pt x="333" y="582"/>
                    <a:pt x="321" y="582"/>
                  </a:cubicBezTo>
                  <a:cubicBezTo>
                    <a:pt x="316" y="582"/>
                    <a:pt x="310" y="582"/>
                    <a:pt x="305" y="582"/>
                  </a:cubicBezTo>
                  <a:cubicBezTo>
                    <a:pt x="305" y="516"/>
                    <a:pt x="233" y="543"/>
                    <a:pt x="183" y="543"/>
                  </a:cubicBezTo>
                  <a:cubicBezTo>
                    <a:pt x="166" y="543"/>
                    <a:pt x="161" y="555"/>
                    <a:pt x="150" y="555"/>
                  </a:cubicBezTo>
                  <a:cubicBezTo>
                    <a:pt x="128" y="555"/>
                    <a:pt x="100" y="560"/>
                    <a:pt x="89" y="538"/>
                  </a:cubicBezTo>
                  <a:cubicBezTo>
                    <a:pt x="83" y="516"/>
                    <a:pt x="78" y="516"/>
                    <a:pt x="67" y="521"/>
                  </a:cubicBezTo>
                  <a:lnTo>
                    <a:pt x="67" y="521"/>
                  </a:lnTo>
                  <a:cubicBezTo>
                    <a:pt x="50" y="494"/>
                    <a:pt x="50" y="477"/>
                    <a:pt x="33" y="444"/>
                  </a:cubicBezTo>
                  <a:cubicBezTo>
                    <a:pt x="22" y="427"/>
                    <a:pt x="0" y="422"/>
                    <a:pt x="0" y="399"/>
                  </a:cubicBezTo>
                  <a:cubicBezTo>
                    <a:pt x="0" y="383"/>
                    <a:pt x="0" y="372"/>
                    <a:pt x="11" y="361"/>
                  </a:cubicBezTo>
                  <a:cubicBezTo>
                    <a:pt x="28" y="327"/>
                    <a:pt x="72" y="344"/>
                    <a:pt x="100" y="322"/>
                  </a:cubicBezTo>
                  <a:cubicBezTo>
                    <a:pt x="122" y="305"/>
                    <a:pt x="122" y="289"/>
                    <a:pt x="122" y="261"/>
                  </a:cubicBezTo>
                  <a:cubicBezTo>
                    <a:pt x="122" y="228"/>
                    <a:pt x="122" y="228"/>
                    <a:pt x="122" y="228"/>
                  </a:cubicBezTo>
                  <a:cubicBezTo>
                    <a:pt x="122" y="200"/>
                    <a:pt x="133" y="189"/>
                    <a:pt x="139" y="167"/>
                  </a:cubicBezTo>
                  <a:lnTo>
                    <a:pt x="139" y="167"/>
                  </a:lnTo>
                  <a:cubicBezTo>
                    <a:pt x="144" y="161"/>
                    <a:pt x="144" y="156"/>
                    <a:pt x="150" y="156"/>
                  </a:cubicBezTo>
                  <a:cubicBezTo>
                    <a:pt x="166" y="156"/>
                    <a:pt x="166" y="178"/>
                    <a:pt x="177" y="183"/>
                  </a:cubicBezTo>
                  <a:cubicBezTo>
                    <a:pt x="205" y="200"/>
                    <a:pt x="227" y="194"/>
                    <a:pt x="255" y="194"/>
                  </a:cubicBezTo>
                  <a:cubicBezTo>
                    <a:pt x="277" y="194"/>
                    <a:pt x="288" y="205"/>
                    <a:pt x="305" y="194"/>
                  </a:cubicBezTo>
                  <a:cubicBezTo>
                    <a:pt x="360" y="172"/>
                    <a:pt x="316" y="156"/>
                    <a:pt x="382" y="183"/>
                  </a:cubicBezTo>
                  <a:cubicBezTo>
                    <a:pt x="416" y="194"/>
                    <a:pt x="438" y="183"/>
                    <a:pt x="471" y="189"/>
                  </a:cubicBezTo>
                  <a:cubicBezTo>
                    <a:pt x="505" y="194"/>
                    <a:pt x="521" y="211"/>
                    <a:pt x="554" y="211"/>
                  </a:cubicBezTo>
                  <a:cubicBezTo>
                    <a:pt x="599" y="211"/>
                    <a:pt x="599" y="211"/>
                    <a:pt x="599" y="211"/>
                  </a:cubicBezTo>
                  <a:cubicBezTo>
                    <a:pt x="610" y="211"/>
                    <a:pt x="615" y="200"/>
                    <a:pt x="632" y="200"/>
                  </a:cubicBezTo>
                  <a:cubicBezTo>
                    <a:pt x="660" y="200"/>
                    <a:pt x="671" y="222"/>
                    <a:pt x="704" y="222"/>
                  </a:cubicBezTo>
                  <a:cubicBezTo>
                    <a:pt x="715" y="222"/>
                    <a:pt x="720" y="216"/>
                    <a:pt x="737" y="211"/>
                  </a:cubicBezTo>
                  <a:cubicBezTo>
                    <a:pt x="781" y="194"/>
                    <a:pt x="809" y="172"/>
                    <a:pt x="837" y="128"/>
                  </a:cubicBezTo>
                  <a:cubicBezTo>
                    <a:pt x="848" y="100"/>
                    <a:pt x="859" y="83"/>
                    <a:pt x="881" y="67"/>
                  </a:cubicBezTo>
                  <a:cubicBezTo>
                    <a:pt x="898" y="56"/>
                    <a:pt x="892" y="45"/>
                    <a:pt x="898" y="28"/>
                  </a:cubicBezTo>
                  <a:cubicBezTo>
                    <a:pt x="904" y="11"/>
                    <a:pt x="920" y="0"/>
                    <a:pt x="937" y="0"/>
                  </a:cubicBezTo>
                  <a:cubicBezTo>
                    <a:pt x="981" y="0"/>
                    <a:pt x="1003" y="28"/>
                    <a:pt x="1031" y="61"/>
                  </a:cubicBezTo>
                  <a:cubicBezTo>
                    <a:pt x="1042" y="78"/>
                    <a:pt x="1042" y="89"/>
                    <a:pt x="1059" y="106"/>
                  </a:cubicBezTo>
                  <a:cubicBezTo>
                    <a:pt x="1081" y="122"/>
                    <a:pt x="1103" y="133"/>
                    <a:pt x="1131" y="133"/>
                  </a:cubicBezTo>
                  <a:cubicBezTo>
                    <a:pt x="1164" y="133"/>
                    <a:pt x="1170" y="95"/>
                    <a:pt x="1197" y="95"/>
                  </a:cubicBezTo>
                  <a:cubicBezTo>
                    <a:pt x="1208" y="95"/>
                    <a:pt x="1214" y="106"/>
                    <a:pt x="1219" y="106"/>
                  </a:cubicBezTo>
                  <a:cubicBezTo>
                    <a:pt x="1236" y="117"/>
                    <a:pt x="1247" y="122"/>
                    <a:pt x="1264" y="133"/>
                  </a:cubicBezTo>
                  <a:cubicBezTo>
                    <a:pt x="1280" y="150"/>
                    <a:pt x="1297" y="161"/>
                    <a:pt x="1313" y="161"/>
                  </a:cubicBezTo>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73" name="Freeform 117">
              <a:extLst/>
            </p:cNvPr>
            <p:cNvSpPr>
              <a:spLocks noChangeArrowheads="1"/>
            </p:cNvSpPr>
            <p:nvPr/>
          </p:nvSpPr>
          <p:spPr bwMode="auto">
            <a:xfrm>
              <a:off x="18461422" y="4430714"/>
              <a:ext cx="401612" cy="269875"/>
            </a:xfrm>
            <a:custGeom>
              <a:avLst/>
              <a:gdLst>
                <a:gd name="T0" fmla="*/ 1114 w 1115"/>
                <a:gd name="T1" fmla="*/ 322 h 749"/>
                <a:gd name="T2" fmla="*/ 1114 w 1115"/>
                <a:gd name="T3" fmla="*/ 322 h 749"/>
                <a:gd name="T4" fmla="*/ 1097 w 1115"/>
                <a:gd name="T5" fmla="*/ 383 h 749"/>
                <a:gd name="T6" fmla="*/ 1097 w 1115"/>
                <a:gd name="T7" fmla="*/ 416 h 749"/>
                <a:gd name="T8" fmla="*/ 1075 w 1115"/>
                <a:gd name="T9" fmla="*/ 477 h 749"/>
                <a:gd name="T10" fmla="*/ 986 w 1115"/>
                <a:gd name="T11" fmla="*/ 516 h 749"/>
                <a:gd name="T12" fmla="*/ 975 w 1115"/>
                <a:gd name="T13" fmla="*/ 554 h 749"/>
                <a:gd name="T14" fmla="*/ 1008 w 1115"/>
                <a:gd name="T15" fmla="*/ 599 h 749"/>
                <a:gd name="T16" fmla="*/ 1042 w 1115"/>
                <a:gd name="T17" fmla="*/ 676 h 749"/>
                <a:gd name="T18" fmla="*/ 1042 w 1115"/>
                <a:gd name="T19" fmla="*/ 676 h 749"/>
                <a:gd name="T20" fmla="*/ 1008 w 1115"/>
                <a:gd name="T21" fmla="*/ 693 h 749"/>
                <a:gd name="T22" fmla="*/ 964 w 1115"/>
                <a:gd name="T23" fmla="*/ 710 h 749"/>
                <a:gd name="T24" fmla="*/ 931 w 1115"/>
                <a:gd name="T25" fmla="*/ 704 h 749"/>
                <a:gd name="T26" fmla="*/ 870 w 1115"/>
                <a:gd name="T27" fmla="*/ 748 h 749"/>
                <a:gd name="T28" fmla="*/ 676 w 1115"/>
                <a:gd name="T29" fmla="*/ 704 h 749"/>
                <a:gd name="T30" fmla="*/ 549 w 1115"/>
                <a:gd name="T31" fmla="*/ 665 h 749"/>
                <a:gd name="T32" fmla="*/ 493 w 1115"/>
                <a:gd name="T33" fmla="*/ 632 h 749"/>
                <a:gd name="T34" fmla="*/ 460 w 1115"/>
                <a:gd name="T35" fmla="*/ 626 h 749"/>
                <a:gd name="T36" fmla="*/ 388 w 1115"/>
                <a:gd name="T37" fmla="*/ 610 h 749"/>
                <a:gd name="T38" fmla="*/ 293 w 1115"/>
                <a:gd name="T39" fmla="*/ 588 h 749"/>
                <a:gd name="T40" fmla="*/ 255 w 1115"/>
                <a:gd name="T41" fmla="*/ 588 h 749"/>
                <a:gd name="T42" fmla="*/ 150 w 1115"/>
                <a:gd name="T43" fmla="*/ 571 h 749"/>
                <a:gd name="T44" fmla="*/ 83 w 1115"/>
                <a:gd name="T45" fmla="*/ 571 h 749"/>
                <a:gd name="T46" fmla="*/ 39 w 1115"/>
                <a:gd name="T47" fmla="*/ 554 h 749"/>
                <a:gd name="T48" fmla="*/ 0 w 1115"/>
                <a:gd name="T49" fmla="*/ 554 h 749"/>
                <a:gd name="T50" fmla="*/ 0 w 1115"/>
                <a:gd name="T51" fmla="*/ 521 h 749"/>
                <a:gd name="T52" fmla="*/ 55 w 1115"/>
                <a:gd name="T53" fmla="*/ 427 h 749"/>
                <a:gd name="T54" fmla="*/ 33 w 1115"/>
                <a:gd name="T55" fmla="*/ 399 h 749"/>
                <a:gd name="T56" fmla="*/ 33 w 1115"/>
                <a:gd name="T57" fmla="*/ 399 h 749"/>
                <a:gd name="T58" fmla="*/ 27 w 1115"/>
                <a:gd name="T59" fmla="*/ 388 h 749"/>
                <a:gd name="T60" fmla="*/ 44 w 1115"/>
                <a:gd name="T61" fmla="*/ 344 h 749"/>
                <a:gd name="T62" fmla="*/ 17 w 1115"/>
                <a:gd name="T63" fmla="*/ 233 h 749"/>
                <a:gd name="T64" fmla="*/ 61 w 1115"/>
                <a:gd name="T65" fmla="*/ 150 h 749"/>
                <a:gd name="T66" fmla="*/ 144 w 1115"/>
                <a:gd name="T67" fmla="*/ 139 h 749"/>
                <a:gd name="T68" fmla="*/ 144 w 1115"/>
                <a:gd name="T69" fmla="*/ 139 h 749"/>
                <a:gd name="T70" fmla="*/ 216 w 1115"/>
                <a:gd name="T71" fmla="*/ 139 h 749"/>
                <a:gd name="T72" fmla="*/ 232 w 1115"/>
                <a:gd name="T73" fmla="*/ 122 h 749"/>
                <a:gd name="T74" fmla="*/ 255 w 1115"/>
                <a:gd name="T75" fmla="*/ 94 h 749"/>
                <a:gd name="T76" fmla="*/ 305 w 1115"/>
                <a:gd name="T77" fmla="*/ 11 h 749"/>
                <a:gd name="T78" fmla="*/ 305 w 1115"/>
                <a:gd name="T79" fmla="*/ 11 h 749"/>
                <a:gd name="T80" fmla="*/ 305 w 1115"/>
                <a:gd name="T81" fmla="*/ 11 h 749"/>
                <a:gd name="T82" fmla="*/ 343 w 1115"/>
                <a:gd name="T83" fmla="*/ 11 h 749"/>
                <a:gd name="T84" fmla="*/ 393 w 1115"/>
                <a:gd name="T85" fmla="*/ 0 h 749"/>
                <a:gd name="T86" fmla="*/ 482 w 1115"/>
                <a:gd name="T87" fmla="*/ 33 h 749"/>
                <a:gd name="T88" fmla="*/ 504 w 1115"/>
                <a:gd name="T89" fmla="*/ 67 h 749"/>
                <a:gd name="T90" fmla="*/ 549 w 1115"/>
                <a:gd name="T91" fmla="*/ 78 h 749"/>
                <a:gd name="T92" fmla="*/ 604 w 1115"/>
                <a:gd name="T93" fmla="*/ 61 h 749"/>
                <a:gd name="T94" fmla="*/ 648 w 1115"/>
                <a:gd name="T95" fmla="*/ 83 h 749"/>
                <a:gd name="T96" fmla="*/ 753 w 1115"/>
                <a:gd name="T97" fmla="*/ 122 h 749"/>
                <a:gd name="T98" fmla="*/ 770 w 1115"/>
                <a:gd name="T99" fmla="*/ 94 h 749"/>
                <a:gd name="T100" fmla="*/ 798 w 1115"/>
                <a:gd name="T101" fmla="*/ 89 h 749"/>
                <a:gd name="T102" fmla="*/ 881 w 1115"/>
                <a:gd name="T103" fmla="*/ 144 h 749"/>
                <a:gd name="T104" fmla="*/ 920 w 1115"/>
                <a:gd name="T105" fmla="*/ 183 h 749"/>
                <a:gd name="T106" fmla="*/ 936 w 1115"/>
                <a:gd name="T107" fmla="*/ 288 h 749"/>
                <a:gd name="T108" fmla="*/ 992 w 1115"/>
                <a:gd name="T109" fmla="*/ 316 h 749"/>
                <a:gd name="T110" fmla="*/ 1030 w 1115"/>
                <a:gd name="T111" fmla="*/ 322 h 749"/>
                <a:gd name="T112" fmla="*/ 1053 w 1115"/>
                <a:gd name="T113" fmla="*/ 316 h 749"/>
                <a:gd name="T114" fmla="*/ 1091 w 1115"/>
                <a:gd name="T115" fmla="*/ 338 h 749"/>
                <a:gd name="T116" fmla="*/ 1114 w 1115"/>
                <a:gd name="T117" fmla="*/ 322 h 7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115" h="749">
                  <a:moveTo>
                    <a:pt x="1114" y="322"/>
                  </a:moveTo>
                  <a:lnTo>
                    <a:pt x="1114" y="322"/>
                  </a:lnTo>
                  <a:cubicBezTo>
                    <a:pt x="1108" y="344"/>
                    <a:pt x="1097" y="355"/>
                    <a:pt x="1097" y="383"/>
                  </a:cubicBezTo>
                  <a:cubicBezTo>
                    <a:pt x="1097" y="416"/>
                    <a:pt x="1097" y="416"/>
                    <a:pt x="1097" y="416"/>
                  </a:cubicBezTo>
                  <a:cubicBezTo>
                    <a:pt x="1097" y="444"/>
                    <a:pt x="1097" y="460"/>
                    <a:pt x="1075" y="477"/>
                  </a:cubicBezTo>
                  <a:cubicBezTo>
                    <a:pt x="1047" y="499"/>
                    <a:pt x="1003" y="482"/>
                    <a:pt x="986" y="516"/>
                  </a:cubicBezTo>
                  <a:cubicBezTo>
                    <a:pt x="975" y="527"/>
                    <a:pt x="975" y="538"/>
                    <a:pt x="975" y="554"/>
                  </a:cubicBezTo>
                  <a:cubicBezTo>
                    <a:pt x="975" y="577"/>
                    <a:pt x="997" y="582"/>
                    <a:pt x="1008" y="599"/>
                  </a:cubicBezTo>
                  <a:cubicBezTo>
                    <a:pt x="1025" y="632"/>
                    <a:pt x="1025" y="649"/>
                    <a:pt x="1042" y="676"/>
                  </a:cubicBezTo>
                  <a:lnTo>
                    <a:pt x="1042" y="676"/>
                  </a:lnTo>
                  <a:cubicBezTo>
                    <a:pt x="1030" y="682"/>
                    <a:pt x="1025" y="687"/>
                    <a:pt x="1008" y="693"/>
                  </a:cubicBezTo>
                  <a:cubicBezTo>
                    <a:pt x="992" y="698"/>
                    <a:pt x="981" y="710"/>
                    <a:pt x="964" y="710"/>
                  </a:cubicBezTo>
                  <a:cubicBezTo>
                    <a:pt x="953" y="710"/>
                    <a:pt x="948" y="704"/>
                    <a:pt x="931" y="704"/>
                  </a:cubicBezTo>
                  <a:cubicBezTo>
                    <a:pt x="903" y="704"/>
                    <a:pt x="903" y="748"/>
                    <a:pt x="870" y="748"/>
                  </a:cubicBezTo>
                  <a:cubicBezTo>
                    <a:pt x="792" y="748"/>
                    <a:pt x="748" y="732"/>
                    <a:pt x="676" y="704"/>
                  </a:cubicBezTo>
                  <a:cubicBezTo>
                    <a:pt x="626" y="682"/>
                    <a:pt x="593" y="687"/>
                    <a:pt x="549" y="665"/>
                  </a:cubicBezTo>
                  <a:cubicBezTo>
                    <a:pt x="526" y="660"/>
                    <a:pt x="515" y="649"/>
                    <a:pt x="493" y="632"/>
                  </a:cubicBezTo>
                  <a:cubicBezTo>
                    <a:pt x="482" y="626"/>
                    <a:pt x="471" y="626"/>
                    <a:pt x="460" y="626"/>
                  </a:cubicBezTo>
                  <a:cubicBezTo>
                    <a:pt x="432" y="615"/>
                    <a:pt x="416" y="615"/>
                    <a:pt x="388" y="610"/>
                  </a:cubicBezTo>
                  <a:cubicBezTo>
                    <a:pt x="349" y="599"/>
                    <a:pt x="332" y="588"/>
                    <a:pt x="293" y="588"/>
                  </a:cubicBezTo>
                  <a:cubicBezTo>
                    <a:pt x="255" y="588"/>
                    <a:pt x="255" y="588"/>
                    <a:pt x="255" y="588"/>
                  </a:cubicBezTo>
                  <a:cubicBezTo>
                    <a:pt x="216" y="588"/>
                    <a:pt x="194" y="571"/>
                    <a:pt x="150" y="571"/>
                  </a:cubicBezTo>
                  <a:cubicBezTo>
                    <a:pt x="83" y="571"/>
                    <a:pt x="83" y="571"/>
                    <a:pt x="83" y="571"/>
                  </a:cubicBezTo>
                  <a:cubicBezTo>
                    <a:pt x="61" y="571"/>
                    <a:pt x="55" y="554"/>
                    <a:pt x="39" y="554"/>
                  </a:cubicBezTo>
                  <a:cubicBezTo>
                    <a:pt x="0" y="554"/>
                    <a:pt x="0" y="554"/>
                    <a:pt x="0" y="554"/>
                  </a:cubicBezTo>
                  <a:cubicBezTo>
                    <a:pt x="0" y="543"/>
                    <a:pt x="0" y="532"/>
                    <a:pt x="0" y="521"/>
                  </a:cubicBezTo>
                  <a:cubicBezTo>
                    <a:pt x="0" y="477"/>
                    <a:pt x="55" y="466"/>
                    <a:pt x="55" y="427"/>
                  </a:cubicBezTo>
                  <a:cubicBezTo>
                    <a:pt x="55" y="410"/>
                    <a:pt x="50" y="399"/>
                    <a:pt x="33" y="399"/>
                  </a:cubicBezTo>
                  <a:lnTo>
                    <a:pt x="33" y="399"/>
                  </a:lnTo>
                  <a:cubicBezTo>
                    <a:pt x="33" y="394"/>
                    <a:pt x="27" y="394"/>
                    <a:pt x="27" y="388"/>
                  </a:cubicBezTo>
                  <a:cubicBezTo>
                    <a:pt x="27" y="371"/>
                    <a:pt x="44" y="360"/>
                    <a:pt x="44" y="344"/>
                  </a:cubicBezTo>
                  <a:cubicBezTo>
                    <a:pt x="44" y="299"/>
                    <a:pt x="17" y="277"/>
                    <a:pt x="17" y="233"/>
                  </a:cubicBezTo>
                  <a:cubicBezTo>
                    <a:pt x="17" y="194"/>
                    <a:pt x="22" y="155"/>
                    <a:pt x="61" y="150"/>
                  </a:cubicBezTo>
                  <a:cubicBezTo>
                    <a:pt x="94" y="150"/>
                    <a:pt x="116" y="161"/>
                    <a:pt x="144" y="139"/>
                  </a:cubicBezTo>
                  <a:lnTo>
                    <a:pt x="144" y="139"/>
                  </a:lnTo>
                  <a:cubicBezTo>
                    <a:pt x="172" y="139"/>
                    <a:pt x="188" y="139"/>
                    <a:pt x="216" y="139"/>
                  </a:cubicBezTo>
                  <a:cubicBezTo>
                    <a:pt x="221" y="139"/>
                    <a:pt x="227" y="128"/>
                    <a:pt x="232" y="122"/>
                  </a:cubicBezTo>
                  <a:cubicBezTo>
                    <a:pt x="238" y="117"/>
                    <a:pt x="249" y="105"/>
                    <a:pt x="255" y="94"/>
                  </a:cubicBezTo>
                  <a:cubicBezTo>
                    <a:pt x="277" y="67"/>
                    <a:pt x="283" y="45"/>
                    <a:pt x="305" y="11"/>
                  </a:cubicBezTo>
                  <a:lnTo>
                    <a:pt x="305" y="11"/>
                  </a:lnTo>
                  <a:lnTo>
                    <a:pt x="305" y="11"/>
                  </a:lnTo>
                  <a:cubicBezTo>
                    <a:pt x="343" y="11"/>
                    <a:pt x="343" y="11"/>
                    <a:pt x="343" y="11"/>
                  </a:cubicBezTo>
                  <a:cubicBezTo>
                    <a:pt x="365" y="11"/>
                    <a:pt x="377" y="0"/>
                    <a:pt x="393" y="0"/>
                  </a:cubicBezTo>
                  <a:cubicBezTo>
                    <a:pt x="432" y="0"/>
                    <a:pt x="449" y="17"/>
                    <a:pt x="482" y="33"/>
                  </a:cubicBezTo>
                  <a:cubicBezTo>
                    <a:pt x="493" y="39"/>
                    <a:pt x="493" y="56"/>
                    <a:pt x="504" y="67"/>
                  </a:cubicBezTo>
                  <a:cubicBezTo>
                    <a:pt x="521" y="78"/>
                    <a:pt x="532" y="78"/>
                    <a:pt x="549" y="78"/>
                  </a:cubicBezTo>
                  <a:cubicBezTo>
                    <a:pt x="571" y="78"/>
                    <a:pt x="582" y="61"/>
                    <a:pt x="604" y="61"/>
                  </a:cubicBezTo>
                  <a:cubicBezTo>
                    <a:pt x="620" y="61"/>
                    <a:pt x="631" y="72"/>
                    <a:pt x="648" y="83"/>
                  </a:cubicBezTo>
                  <a:cubicBezTo>
                    <a:pt x="687" y="100"/>
                    <a:pt x="709" y="122"/>
                    <a:pt x="753" y="122"/>
                  </a:cubicBezTo>
                  <a:cubicBezTo>
                    <a:pt x="764" y="122"/>
                    <a:pt x="764" y="105"/>
                    <a:pt x="770" y="94"/>
                  </a:cubicBezTo>
                  <a:cubicBezTo>
                    <a:pt x="776" y="89"/>
                    <a:pt x="787" y="89"/>
                    <a:pt x="798" y="89"/>
                  </a:cubicBezTo>
                  <a:cubicBezTo>
                    <a:pt x="837" y="89"/>
                    <a:pt x="859" y="111"/>
                    <a:pt x="881" y="144"/>
                  </a:cubicBezTo>
                  <a:cubicBezTo>
                    <a:pt x="892" y="166"/>
                    <a:pt x="914" y="161"/>
                    <a:pt x="920" y="183"/>
                  </a:cubicBezTo>
                  <a:cubicBezTo>
                    <a:pt x="931" y="222"/>
                    <a:pt x="914" y="250"/>
                    <a:pt x="936" y="288"/>
                  </a:cubicBezTo>
                  <a:cubicBezTo>
                    <a:pt x="948" y="311"/>
                    <a:pt x="970" y="311"/>
                    <a:pt x="992" y="316"/>
                  </a:cubicBezTo>
                  <a:cubicBezTo>
                    <a:pt x="1003" y="322"/>
                    <a:pt x="1014" y="327"/>
                    <a:pt x="1030" y="322"/>
                  </a:cubicBezTo>
                  <a:cubicBezTo>
                    <a:pt x="1036" y="322"/>
                    <a:pt x="1042" y="316"/>
                    <a:pt x="1053" y="316"/>
                  </a:cubicBezTo>
                  <a:cubicBezTo>
                    <a:pt x="1069" y="316"/>
                    <a:pt x="1075" y="338"/>
                    <a:pt x="1091" y="338"/>
                  </a:cubicBezTo>
                  <a:cubicBezTo>
                    <a:pt x="1103" y="338"/>
                    <a:pt x="1108" y="327"/>
                    <a:pt x="1114" y="322"/>
                  </a:cubicBezTo>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74" name="Freeform 118">
              <a:extLst/>
            </p:cNvPr>
            <p:cNvSpPr>
              <a:spLocks noChangeArrowheads="1"/>
            </p:cNvSpPr>
            <p:nvPr/>
          </p:nvSpPr>
          <p:spPr bwMode="auto">
            <a:xfrm>
              <a:off x="18337606" y="4406901"/>
              <a:ext cx="176202" cy="169863"/>
            </a:xfrm>
            <a:custGeom>
              <a:avLst/>
              <a:gdLst>
                <a:gd name="T0" fmla="*/ 377 w 489"/>
                <a:gd name="T1" fmla="*/ 465 h 472"/>
                <a:gd name="T2" fmla="*/ 377 w 489"/>
                <a:gd name="T3" fmla="*/ 465 h 472"/>
                <a:gd name="T4" fmla="*/ 371 w 489"/>
                <a:gd name="T5" fmla="*/ 454 h 472"/>
                <a:gd name="T6" fmla="*/ 388 w 489"/>
                <a:gd name="T7" fmla="*/ 410 h 472"/>
                <a:gd name="T8" fmla="*/ 361 w 489"/>
                <a:gd name="T9" fmla="*/ 299 h 472"/>
                <a:gd name="T10" fmla="*/ 405 w 489"/>
                <a:gd name="T11" fmla="*/ 216 h 472"/>
                <a:gd name="T12" fmla="*/ 488 w 489"/>
                <a:gd name="T13" fmla="*/ 205 h 472"/>
                <a:gd name="T14" fmla="*/ 488 w 489"/>
                <a:gd name="T15" fmla="*/ 205 h 472"/>
                <a:gd name="T16" fmla="*/ 460 w 489"/>
                <a:gd name="T17" fmla="*/ 116 h 472"/>
                <a:gd name="T18" fmla="*/ 477 w 489"/>
                <a:gd name="T19" fmla="*/ 83 h 472"/>
                <a:gd name="T20" fmla="*/ 477 w 489"/>
                <a:gd name="T21" fmla="*/ 83 h 472"/>
                <a:gd name="T22" fmla="*/ 460 w 489"/>
                <a:gd name="T23" fmla="*/ 72 h 472"/>
                <a:gd name="T24" fmla="*/ 438 w 489"/>
                <a:gd name="T25" fmla="*/ 50 h 472"/>
                <a:gd name="T26" fmla="*/ 394 w 489"/>
                <a:gd name="T27" fmla="*/ 61 h 472"/>
                <a:gd name="T28" fmla="*/ 322 w 489"/>
                <a:gd name="T29" fmla="*/ 38 h 472"/>
                <a:gd name="T30" fmla="*/ 299 w 489"/>
                <a:gd name="T31" fmla="*/ 27 h 472"/>
                <a:gd name="T32" fmla="*/ 255 w 489"/>
                <a:gd name="T33" fmla="*/ 27 h 472"/>
                <a:gd name="T34" fmla="*/ 183 w 489"/>
                <a:gd name="T35" fmla="*/ 5 h 472"/>
                <a:gd name="T36" fmla="*/ 100 w 489"/>
                <a:gd name="T37" fmla="*/ 205 h 472"/>
                <a:gd name="T38" fmla="*/ 61 w 489"/>
                <a:gd name="T39" fmla="*/ 293 h 472"/>
                <a:gd name="T40" fmla="*/ 50 w 489"/>
                <a:gd name="T41" fmla="*/ 327 h 472"/>
                <a:gd name="T42" fmla="*/ 11 w 489"/>
                <a:gd name="T43" fmla="*/ 365 h 472"/>
                <a:gd name="T44" fmla="*/ 0 w 489"/>
                <a:gd name="T45" fmla="*/ 399 h 472"/>
                <a:gd name="T46" fmla="*/ 6 w 489"/>
                <a:gd name="T47" fmla="*/ 410 h 472"/>
                <a:gd name="T48" fmla="*/ 100 w 489"/>
                <a:gd name="T49" fmla="*/ 410 h 472"/>
                <a:gd name="T50" fmla="*/ 133 w 489"/>
                <a:gd name="T51" fmla="*/ 393 h 472"/>
                <a:gd name="T52" fmla="*/ 144 w 489"/>
                <a:gd name="T53" fmla="*/ 388 h 472"/>
                <a:gd name="T54" fmla="*/ 189 w 489"/>
                <a:gd name="T55" fmla="*/ 388 h 472"/>
                <a:gd name="T56" fmla="*/ 233 w 489"/>
                <a:gd name="T57" fmla="*/ 421 h 472"/>
                <a:gd name="T58" fmla="*/ 344 w 489"/>
                <a:gd name="T59" fmla="*/ 471 h 472"/>
                <a:gd name="T60" fmla="*/ 371 w 489"/>
                <a:gd name="T61" fmla="*/ 465 h 472"/>
                <a:gd name="T62" fmla="*/ 377 w 489"/>
                <a:gd name="T63" fmla="*/ 465 h 4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489" h="472">
                  <a:moveTo>
                    <a:pt x="377" y="465"/>
                  </a:moveTo>
                  <a:lnTo>
                    <a:pt x="377" y="465"/>
                  </a:lnTo>
                  <a:cubicBezTo>
                    <a:pt x="377" y="460"/>
                    <a:pt x="371" y="460"/>
                    <a:pt x="371" y="454"/>
                  </a:cubicBezTo>
                  <a:cubicBezTo>
                    <a:pt x="371" y="437"/>
                    <a:pt x="388" y="426"/>
                    <a:pt x="388" y="410"/>
                  </a:cubicBezTo>
                  <a:cubicBezTo>
                    <a:pt x="388" y="365"/>
                    <a:pt x="361" y="343"/>
                    <a:pt x="361" y="299"/>
                  </a:cubicBezTo>
                  <a:cubicBezTo>
                    <a:pt x="361" y="260"/>
                    <a:pt x="366" y="221"/>
                    <a:pt x="405" y="216"/>
                  </a:cubicBezTo>
                  <a:cubicBezTo>
                    <a:pt x="438" y="216"/>
                    <a:pt x="460" y="227"/>
                    <a:pt x="488" y="205"/>
                  </a:cubicBezTo>
                  <a:lnTo>
                    <a:pt x="488" y="205"/>
                  </a:lnTo>
                  <a:cubicBezTo>
                    <a:pt x="466" y="177"/>
                    <a:pt x="460" y="155"/>
                    <a:pt x="460" y="116"/>
                  </a:cubicBezTo>
                  <a:cubicBezTo>
                    <a:pt x="460" y="105"/>
                    <a:pt x="471" y="94"/>
                    <a:pt x="477" y="83"/>
                  </a:cubicBezTo>
                  <a:lnTo>
                    <a:pt x="477" y="83"/>
                  </a:lnTo>
                  <a:cubicBezTo>
                    <a:pt x="471" y="83"/>
                    <a:pt x="466" y="77"/>
                    <a:pt x="460" y="72"/>
                  </a:cubicBezTo>
                  <a:cubicBezTo>
                    <a:pt x="449" y="66"/>
                    <a:pt x="449" y="50"/>
                    <a:pt x="438" y="50"/>
                  </a:cubicBezTo>
                  <a:cubicBezTo>
                    <a:pt x="421" y="50"/>
                    <a:pt x="410" y="61"/>
                    <a:pt x="394" y="61"/>
                  </a:cubicBezTo>
                  <a:cubicBezTo>
                    <a:pt x="366" y="61"/>
                    <a:pt x="349" y="50"/>
                    <a:pt x="322" y="38"/>
                  </a:cubicBezTo>
                  <a:cubicBezTo>
                    <a:pt x="316" y="38"/>
                    <a:pt x="310" y="27"/>
                    <a:pt x="299" y="27"/>
                  </a:cubicBezTo>
                  <a:cubicBezTo>
                    <a:pt x="255" y="27"/>
                    <a:pt x="255" y="27"/>
                    <a:pt x="255" y="27"/>
                  </a:cubicBezTo>
                  <a:cubicBezTo>
                    <a:pt x="216" y="27"/>
                    <a:pt x="233" y="0"/>
                    <a:pt x="183" y="5"/>
                  </a:cubicBezTo>
                  <a:cubicBezTo>
                    <a:pt x="122" y="66"/>
                    <a:pt x="117" y="122"/>
                    <a:pt x="100" y="205"/>
                  </a:cubicBezTo>
                  <a:cubicBezTo>
                    <a:pt x="95" y="244"/>
                    <a:pt x="78" y="260"/>
                    <a:pt x="61" y="293"/>
                  </a:cubicBezTo>
                  <a:cubicBezTo>
                    <a:pt x="56" y="304"/>
                    <a:pt x="56" y="316"/>
                    <a:pt x="50" y="327"/>
                  </a:cubicBezTo>
                  <a:cubicBezTo>
                    <a:pt x="39" y="343"/>
                    <a:pt x="22" y="349"/>
                    <a:pt x="11" y="365"/>
                  </a:cubicBezTo>
                  <a:cubicBezTo>
                    <a:pt x="6" y="377"/>
                    <a:pt x="6" y="388"/>
                    <a:pt x="0" y="399"/>
                  </a:cubicBezTo>
                  <a:cubicBezTo>
                    <a:pt x="6" y="410"/>
                    <a:pt x="6" y="410"/>
                    <a:pt x="6" y="410"/>
                  </a:cubicBezTo>
                  <a:cubicBezTo>
                    <a:pt x="39" y="410"/>
                    <a:pt x="61" y="410"/>
                    <a:pt x="100" y="410"/>
                  </a:cubicBezTo>
                  <a:cubicBezTo>
                    <a:pt x="117" y="410"/>
                    <a:pt x="122" y="404"/>
                    <a:pt x="133" y="393"/>
                  </a:cubicBezTo>
                  <a:cubicBezTo>
                    <a:pt x="139" y="393"/>
                    <a:pt x="139" y="388"/>
                    <a:pt x="144" y="388"/>
                  </a:cubicBezTo>
                  <a:cubicBezTo>
                    <a:pt x="161" y="388"/>
                    <a:pt x="166" y="388"/>
                    <a:pt x="189" y="388"/>
                  </a:cubicBezTo>
                  <a:cubicBezTo>
                    <a:pt x="211" y="388"/>
                    <a:pt x="216" y="404"/>
                    <a:pt x="233" y="421"/>
                  </a:cubicBezTo>
                  <a:cubicBezTo>
                    <a:pt x="266" y="449"/>
                    <a:pt x="294" y="471"/>
                    <a:pt x="344" y="471"/>
                  </a:cubicBezTo>
                  <a:cubicBezTo>
                    <a:pt x="355" y="471"/>
                    <a:pt x="361" y="465"/>
                    <a:pt x="371" y="465"/>
                  </a:cubicBezTo>
                  <a:cubicBezTo>
                    <a:pt x="377" y="465"/>
                    <a:pt x="377" y="465"/>
                    <a:pt x="377" y="465"/>
                  </a:cubicBezTo>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75" name="Freeform 119">
              <a:extLst/>
            </p:cNvPr>
            <p:cNvSpPr>
              <a:spLocks noChangeArrowheads="1"/>
            </p:cNvSpPr>
            <p:nvPr/>
          </p:nvSpPr>
          <p:spPr bwMode="auto">
            <a:xfrm>
              <a:off x="18502695" y="4406901"/>
              <a:ext cx="68259" cy="74613"/>
            </a:xfrm>
            <a:custGeom>
              <a:avLst/>
              <a:gdLst>
                <a:gd name="T0" fmla="*/ 17 w 190"/>
                <a:gd name="T1" fmla="*/ 83 h 206"/>
                <a:gd name="T2" fmla="*/ 17 w 190"/>
                <a:gd name="T3" fmla="*/ 83 h 206"/>
                <a:gd name="T4" fmla="*/ 72 w 190"/>
                <a:gd name="T5" fmla="*/ 99 h 206"/>
                <a:gd name="T6" fmla="*/ 150 w 190"/>
                <a:gd name="T7" fmla="*/ 66 h 206"/>
                <a:gd name="T8" fmla="*/ 189 w 190"/>
                <a:gd name="T9" fmla="*/ 77 h 206"/>
                <a:gd name="T10" fmla="*/ 189 w 190"/>
                <a:gd name="T11" fmla="*/ 77 h 206"/>
                <a:gd name="T12" fmla="*/ 139 w 190"/>
                <a:gd name="T13" fmla="*/ 160 h 206"/>
                <a:gd name="T14" fmla="*/ 116 w 190"/>
                <a:gd name="T15" fmla="*/ 188 h 206"/>
                <a:gd name="T16" fmla="*/ 100 w 190"/>
                <a:gd name="T17" fmla="*/ 205 h 206"/>
                <a:gd name="T18" fmla="*/ 28 w 190"/>
                <a:gd name="T19" fmla="*/ 205 h 206"/>
                <a:gd name="T20" fmla="*/ 28 w 190"/>
                <a:gd name="T21" fmla="*/ 205 h 206"/>
                <a:gd name="T22" fmla="*/ 0 w 190"/>
                <a:gd name="T23" fmla="*/ 116 h 206"/>
                <a:gd name="T24" fmla="*/ 17 w 190"/>
                <a:gd name="T25" fmla="*/ 83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90" h="206">
                  <a:moveTo>
                    <a:pt x="17" y="83"/>
                  </a:moveTo>
                  <a:lnTo>
                    <a:pt x="17" y="83"/>
                  </a:lnTo>
                  <a:cubicBezTo>
                    <a:pt x="34" y="94"/>
                    <a:pt x="50" y="99"/>
                    <a:pt x="72" y="99"/>
                  </a:cubicBezTo>
                  <a:cubicBezTo>
                    <a:pt x="144" y="99"/>
                    <a:pt x="116" y="0"/>
                    <a:pt x="150" y="66"/>
                  </a:cubicBezTo>
                  <a:cubicBezTo>
                    <a:pt x="161" y="77"/>
                    <a:pt x="172" y="77"/>
                    <a:pt x="189" y="77"/>
                  </a:cubicBezTo>
                  <a:lnTo>
                    <a:pt x="189" y="77"/>
                  </a:lnTo>
                  <a:cubicBezTo>
                    <a:pt x="167" y="111"/>
                    <a:pt x="161" y="133"/>
                    <a:pt x="139" y="160"/>
                  </a:cubicBezTo>
                  <a:cubicBezTo>
                    <a:pt x="133" y="171"/>
                    <a:pt x="122" y="183"/>
                    <a:pt x="116" y="188"/>
                  </a:cubicBezTo>
                  <a:cubicBezTo>
                    <a:pt x="111" y="194"/>
                    <a:pt x="105" y="205"/>
                    <a:pt x="100" y="205"/>
                  </a:cubicBezTo>
                  <a:cubicBezTo>
                    <a:pt x="72" y="205"/>
                    <a:pt x="56" y="205"/>
                    <a:pt x="28" y="205"/>
                  </a:cubicBezTo>
                  <a:lnTo>
                    <a:pt x="28" y="205"/>
                  </a:lnTo>
                  <a:cubicBezTo>
                    <a:pt x="6" y="177"/>
                    <a:pt x="0" y="155"/>
                    <a:pt x="0" y="116"/>
                  </a:cubicBezTo>
                  <a:cubicBezTo>
                    <a:pt x="0" y="105"/>
                    <a:pt x="11" y="94"/>
                    <a:pt x="17" y="83"/>
                  </a:cubicBezTo>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76" name="Freeform 120">
              <a:extLst/>
            </p:cNvPr>
            <p:cNvSpPr>
              <a:spLocks noChangeArrowheads="1"/>
            </p:cNvSpPr>
            <p:nvPr/>
          </p:nvSpPr>
          <p:spPr bwMode="auto">
            <a:xfrm>
              <a:off x="18045524" y="4094164"/>
              <a:ext cx="342878" cy="319087"/>
            </a:xfrm>
            <a:custGeom>
              <a:avLst/>
              <a:gdLst>
                <a:gd name="T0" fmla="*/ 28 w 954"/>
                <a:gd name="T1" fmla="*/ 382 h 887"/>
                <a:gd name="T2" fmla="*/ 133 w 954"/>
                <a:gd name="T3" fmla="*/ 471 h 887"/>
                <a:gd name="T4" fmla="*/ 239 w 954"/>
                <a:gd name="T5" fmla="*/ 460 h 887"/>
                <a:gd name="T6" fmla="*/ 305 w 954"/>
                <a:gd name="T7" fmla="*/ 255 h 887"/>
                <a:gd name="T8" fmla="*/ 466 w 954"/>
                <a:gd name="T9" fmla="*/ 199 h 887"/>
                <a:gd name="T10" fmla="*/ 682 w 954"/>
                <a:gd name="T11" fmla="*/ 33 h 887"/>
                <a:gd name="T12" fmla="*/ 765 w 954"/>
                <a:gd name="T13" fmla="*/ 0 h 887"/>
                <a:gd name="T14" fmla="*/ 914 w 954"/>
                <a:gd name="T15" fmla="*/ 149 h 887"/>
                <a:gd name="T16" fmla="*/ 914 w 954"/>
                <a:gd name="T17" fmla="*/ 155 h 887"/>
                <a:gd name="T18" fmla="*/ 931 w 954"/>
                <a:gd name="T19" fmla="*/ 232 h 887"/>
                <a:gd name="T20" fmla="*/ 931 w 954"/>
                <a:gd name="T21" fmla="*/ 410 h 887"/>
                <a:gd name="T22" fmla="*/ 926 w 954"/>
                <a:gd name="T23" fmla="*/ 515 h 887"/>
                <a:gd name="T24" fmla="*/ 904 w 954"/>
                <a:gd name="T25" fmla="*/ 648 h 887"/>
                <a:gd name="T26" fmla="*/ 876 w 954"/>
                <a:gd name="T27" fmla="*/ 859 h 887"/>
                <a:gd name="T28" fmla="*/ 853 w 954"/>
                <a:gd name="T29" fmla="*/ 842 h 887"/>
                <a:gd name="T30" fmla="*/ 809 w 954"/>
                <a:gd name="T31" fmla="*/ 781 h 887"/>
                <a:gd name="T32" fmla="*/ 759 w 954"/>
                <a:gd name="T33" fmla="*/ 770 h 887"/>
                <a:gd name="T34" fmla="*/ 615 w 954"/>
                <a:gd name="T35" fmla="*/ 825 h 887"/>
                <a:gd name="T36" fmla="*/ 527 w 954"/>
                <a:gd name="T37" fmla="*/ 775 h 887"/>
                <a:gd name="T38" fmla="*/ 372 w 954"/>
                <a:gd name="T39" fmla="*/ 709 h 887"/>
                <a:gd name="T40" fmla="*/ 372 w 954"/>
                <a:gd name="T41" fmla="*/ 731 h 887"/>
                <a:gd name="T42" fmla="*/ 416 w 954"/>
                <a:gd name="T43" fmla="*/ 842 h 887"/>
                <a:gd name="T44" fmla="*/ 432 w 954"/>
                <a:gd name="T45" fmla="*/ 886 h 887"/>
                <a:gd name="T46" fmla="*/ 366 w 954"/>
                <a:gd name="T47" fmla="*/ 875 h 887"/>
                <a:gd name="T48" fmla="*/ 333 w 954"/>
                <a:gd name="T49" fmla="*/ 825 h 887"/>
                <a:gd name="T50" fmla="*/ 255 w 954"/>
                <a:gd name="T51" fmla="*/ 753 h 887"/>
                <a:gd name="T52" fmla="*/ 200 w 954"/>
                <a:gd name="T53" fmla="*/ 703 h 887"/>
                <a:gd name="T54" fmla="*/ 122 w 954"/>
                <a:gd name="T55" fmla="*/ 593 h 887"/>
                <a:gd name="T56" fmla="*/ 106 w 954"/>
                <a:gd name="T57" fmla="*/ 554 h 887"/>
                <a:gd name="T58" fmla="*/ 22 w 954"/>
                <a:gd name="T59" fmla="*/ 504 h 887"/>
                <a:gd name="T60" fmla="*/ 0 w 954"/>
                <a:gd name="T61" fmla="*/ 476 h 887"/>
                <a:gd name="T62" fmla="*/ 28 w 954"/>
                <a:gd name="T63" fmla="*/ 382 h 8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54" h="887">
                  <a:moveTo>
                    <a:pt x="28" y="382"/>
                  </a:moveTo>
                  <a:lnTo>
                    <a:pt x="28" y="382"/>
                  </a:lnTo>
                  <a:cubicBezTo>
                    <a:pt x="55" y="393"/>
                    <a:pt x="61" y="410"/>
                    <a:pt x="78" y="432"/>
                  </a:cubicBezTo>
                  <a:cubicBezTo>
                    <a:pt x="94" y="449"/>
                    <a:pt x="106" y="471"/>
                    <a:pt x="133" y="471"/>
                  </a:cubicBezTo>
                  <a:cubicBezTo>
                    <a:pt x="172" y="471"/>
                    <a:pt x="172" y="471"/>
                    <a:pt x="172" y="471"/>
                  </a:cubicBezTo>
                  <a:cubicBezTo>
                    <a:pt x="194" y="471"/>
                    <a:pt x="211" y="460"/>
                    <a:pt x="239" y="460"/>
                  </a:cubicBezTo>
                  <a:cubicBezTo>
                    <a:pt x="239" y="437"/>
                    <a:pt x="227" y="421"/>
                    <a:pt x="227" y="393"/>
                  </a:cubicBezTo>
                  <a:cubicBezTo>
                    <a:pt x="227" y="332"/>
                    <a:pt x="255" y="288"/>
                    <a:pt x="305" y="255"/>
                  </a:cubicBezTo>
                  <a:cubicBezTo>
                    <a:pt x="321" y="243"/>
                    <a:pt x="333" y="232"/>
                    <a:pt x="349" y="227"/>
                  </a:cubicBezTo>
                  <a:cubicBezTo>
                    <a:pt x="394" y="216"/>
                    <a:pt x="427" y="216"/>
                    <a:pt x="466" y="199"/>
                  </a:cubicBezTo>
                  <a:cubicBezTo>
                    <a:pt x="532" y="171"/>
                    <a:pt x="571" y="149"/>
                    <a:pt x="626" y="105"/>
                  </a:cubicBezTo>
                  <a:cubicBezTo>
                    <a:pt x="654" y="83"/>
                    <a:pt x="660" y="61"/>
                    <a:pt x="682" y="33"/>
                  </a:cubicBezTo>
                  <a:cubicBezTo>
                    <a:pt x="687" y="22"/>
                    <a:pt x="687" y="11"/>
                    <a:pt x="698" y="11"/>
                  </a:cubicBezTo>
                  <a:cubicBezTo>
                    <a:pt x="720" y="0"/>
                    <a:pt x="737" y="0"/>
                    <a:pt x="765" y="0"/>
                  </a:cubicBezTo>
                  <a:cubicBezTo>
                    <a:pt x="793" y="0"/>
                    <a:pt x="809" y="22"/>
                    <a:pt x="826" y="50"/>
                  </a:cubicBezTo>
                  <a:cubicBezTo>
                    <a:pt x="859" y="88"/>
                    <a:pt x="865" y="127"/>
                    <a:pt x="914" y="149"/>
                  </a:cubicBezTo>
                  <a:lnTo>
                    <a:pt x="914" y="149"/>
                  </a:lnTo>
                  <a:cubicBezTo>
                    <a:pt x="914" y="155"/>
                    <a:pt x="914" y="155"/>
                    <a:pt x="914" y="155"/>
                  </a:cubicBezTo>
                  <a:cubicBezTo>
                    <a:pt x="914" y="177"/>
                    <a:pt x="920" y="188"/>
                    <a:pt x="920" y="210"/>
                  </a:cubicBezTo>
                  <a:cubicBezTo>
                    <a:pt x="920" y="221"/>
                    <a:pt x="926" y="227"/>
                    <a:pt x="931" y="232"/>
                  </a:cubicBezTo>
                  <a:cubicBezTo>
                    <a:pt x="948" y="255"/>
                    <a:pt x="953" y="266"/>
                    <a:pt x="953" y="293"/>
                  </a:cubicBezTo>
                  <a:cubicBezTo>
                    <a:pt x="953" y="338"/>
                    <a:pt x="931" y="365"/>
                    <a:pt x="931" y="410"/>
                  </a:cubicBezTo>
                  <a:cubicBezTo>
                    <a:pt x="931" y="432"/>
                    <a:pt x="948" y="437"/>
                    <a:pt x="948" y="460"/>
                  </a:cubicBezTo>
                  <a:cubicBezTo>
                    <a:pt x="948" y="482"/>
                    <a:pt x="937" y="493"/>
                    <a:pt x="926" y="515"/>
                  </a:cubicBezTo>
                  <a:cubicBezTo>
                    <a:pt x="914" y="554"/>
                    <a:pt x="904" y="576"/>
                    <a:pt x="904" y="615"/>
                  </a:cubicBezTo>
                  <a:cubicBezTo>
                    <a:pt x="904" y="648"/>
                    <a:pt x="904" y="648"/>
                    <a:pt x="904" y="648"/>
                  </a:cubicBezTo>
                  <a:cubicBezTo>
                    <a:pt x="914" y="731"/>
                    <a:pt x="914" y="731"/>
                    <a:pt x="914" y="731"/>
                  </a:cubicBezTo>
                  <a:cubicBezTo>
                    <a:pt x="914" y="781"/>
                    <a:pt x="909" y="814"/>
                    <a:pt x="876" y="859"/>
                  </a:cubicBezTo>
                  <a:lnTo>
                    <a:pt x="876" y="859"/>
                  </a:lnTo>
                  <a:cubicBezTo>
                    <a:pt x="865" y="853"/>
                    <a:pt x="865" y="842"/>
                    <a:pt x="853" y="842"/>
                  </a:cubicBezTo>
                  <a:cubicBezTo>
                    <a:pt x="831" y="842"/>
                    <a:pt x="809" y="836"/>
                    <a:pt x="809" y="814"/>
                  </a:cubicBezTo>
                  <a:cubicBezTo>
                    <a:pt x="809" y="781"/>
                    <a:pt x="809" y="781"/>
                    <a:pt x="809" y="781"/>
                  </a:cubicBezTo>
                  <a:cubicBezTo>
                    <a:pt x="809" y="775"/>
                    <a:pt x="809" y="775"/>
                    <a:pt x="804" y="775"/>
                  </a:cubicBezTo>
                  <a:cubicBezTo>
                    <a:pt x="787" y="775"/>
                    <a:pt x="776" y="781"/>
                    <a:pt x="759" y="770"/>
                  </a:cubicBezTo>
                  <a:cubicBezTo>
                    <a:pt x="732" y="764"/>
                    <a:pt x="720" y="748"/>
                    <a:pt x="687" y="748"/>
                  </a:cubicBezTo>
                  <a:cubicBezTo>
                    <a:pt x="648" y="748"/>
                    <a:pt x="632" y="787"/>
                    <a:pt x="615" y="825"/>
                  </a:cubicBezTo>
                  <a:cubicBezTo>
                    <a:pt x="604" y="825"/>
                    <a:pt x="604" y="825"/>
                    <a:pt x="604" y="825"/>
                  </a:cubicBezTo>
                  <a:cubicBezTo>
                    <a:pt x="576" y="803"/>
                    <a:pt x="560" y="787"/>
                    <a:pt x="527" y="775"/>
                  </a:cubicBezTo>
                  <a:cubicBezTo>
                    <a:pt x="510" y="770"/>
                    <a:pt x="493" y="770"/>
                    <a:pt x="482" y="759"/>
                  </a:cubicBezTo>
                  <a:cubicBezTo>
                    <a:pt x="443" y="737"/>
                    <a:pt x="421" y="715"/>
                    <a:pt x="372" y="709"/>
                  </a:cubicBezTo>
                  <a:cubicBezTo>
                    <a:pt x="372" y="709"/>
                    <a:pt x="372" y="709"/>
                    <a:pt x="372" y="715"/>
                  </a:cubicBezTo>
                  <a:cubicBezTo>
                    <a:pt x="372" y="720"/>
                    <a:pt x="372" y="720"/>
                    <a:pt x="372" y="731"/>
                  </a:cubicBezTo>
                  <a:cubicBezTo>
                    <a:pt x="372" y="748"/>
                    <a:pt x="394" y="753"/>
                    <a:pt x="399" y="775"/>
                  </a:cubicBezTo>
                  <a:cubicBezTo>
                    <a:pt x="405" y="803"/>
                    <a:pt x="410" y="814"/>
                    <a:pt x="416" y="842"/>
                  </a:cubicBezTo>
                  <a:cubicBezTo>
                    <a:pt x="421" y="853"/>
                    <a:pt x="432" y="859"/>
                    <a:pt x="432" y="875"/>
                  </a:cubicBezTo>
                  <a:cubicBezTo>
                    <a:pt x="432" y="881"/>
                    <a:pt x="432" y="881"/>
                    <a:pt x="432" y="886"/>
                  </a:cubicBezTo>
                  <a:cubicBezTo>
                    <a:pt x="399" y="886"/>
                    <a:pt x="399" y="886"/>
                    <a:pt x="399" y="886"/>
                  </a:cubicBezTo>
                  <a:cubicBezTo>
                    <a:pt x="388" y="886"/>
                    <a:pt x="372" y="886"/>
                    <a:pt x="366" y="875"/>
                  </a:cubicBezTo>
                  <a:cubicBezTo>
                    <a:pt x="360" y="864"/>
                    <a:pt x="372" y="853"/>
                    <a:pt x="360" y="842"/>
                  </a:cubicBezTo>
                  <a:cubicBezTo>
                    <a:pt x="355" y="831"/>
                    <a:pt x="344" y="831"/>
                    <a:pt x="333" y="825"/>
                  </a:cubicBezTo>
                  <a:cubicBezTo>
                    <a:pt x="310" y="809"/>
                    <a:pt x="305" y="792"/>
                    <a:pt x="283" y="775"/>
                  </a:cubicBezTo>
                  <a:cubicBezTo>
                    <a:pt x="272" y="764"/>
                    <a:pt x="261" y="764"/>
                    <a:pt x="255" y="753"/>
                  </a:cubicBezTo>
                  <a:cubicBezTo>
                    <a:pt x="249" y="731"/>
                    <a:pt x="239" y="720"/>
                    <a:pt x="222" y="715"/>
                  </a:cubicBezTo>
                  <a:cubicBezTo>
                    <a:pt x="216" y="709"/>
                    <a:pt x="205" y="709"/>
                    <a:pt x="200" y="703"/>
                  </a:cubicBezTo>
                  <a:cubicBezTo>
                    <a:pt x="188" y="687"/>
                    <a:pt x="183" y="676"/>
                    <a:pt x="166" y="659"/>
                  </a:cubicBezTo>
                  <a:cubicBezTo>
                    <a:pt x="144" y="642"/>
                    <a:pt x="128" y="620"/>
                    <a:pt x="122" y="593"/>
                  </a:cubicBezTo>
                  <a:cubicBezTo>
                    <a:pt x="122" y="587"/>
                    <a:pt x="122" y="587"/>
                    <a:pt x="122" y="587"/>
                  </a:cubicBezTo>
                  <a:cubicBezTo>
                    <a:pt x="111" y="587"/>
                    <a:pt x="106" y="570"/>
                    <a:pt x="106" y="554"/>
                  </a:cubicBezTo>
                  <a:cubicBezTo>
                    <a:pt x="94" y="532"/>
                    <a:pt x="78" y="526"/>
                    <a:pt x="55" y="515"/>
                  </a:cubicBezTo>
                  <a:cubicBezTo>
                    <a:pt x="45" y="509"/>
                    <a:pt x="28" y="515"/>
                    <a:pt x="22" y="504"/>
                  </a:cubicBezTo>
                  <a:cubicBezTo>
                    <a:pt x="17" y="498"/>
                    <a:pt x="22" y="482"/>
                    <a:pt x="11" y="482"/>
                  </a:cubicBezTo>
                  <a:cubicBezTo>
                    <a:pt x="6" y="476"/>
                    <a:pt x="0" y="476"/>
                    <a:pt x="0" y="476"/>
                  </a:cubicBezTo>
                  <a:lnTo>
                    <a:pt x="0" y="476"/>
                  </a:lnTo>
                  <a:cubicBezTo>
                    <a:pt x="0" y="437"/>
                    <a:pt x="0" y="410"/>
                    <a:pt x="28" y="382"/>
                  </a:cubicBezTo>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77" name="Freeform 121">
              <a:extLst/>
            </p:cNvPr>
            <p:cNvSpPr>
              <a:spLocks noChangeArrowheads="1"/>
            </p:cNvSpPr>
            <p:nvPr/>
          </p:nvSpPr>
          <p:spPr bwMode="auto">
            <a:xfrm>
              <a:off x="17643914" y="3867151"/>
              <a:ext cx="412723" cy="479425"/>
            </a:xfrm>
            <a:custGeom>
              <a:avLst/>
              <a:gdLst>
                <a:gd name="T0" fmla="*/ 499 w 1148"/>
                <a:gd name="T1" fmla="*/ 1246 h 1330"/>
                <a:gd name="T2" fmla="*/ 443 w 1148"/>
                <a:gd name="T3" fmla="*/ 1262 h 1330"/>
                <a:gd name="T4" fmla="*/ 515 w 1148"/>
                <a:gd name="T5" fmla="*/ 1329 h 1330"/>
                <a:gd name="T6" fmla="*/ 570 w 1148"/>
                <a:gd name="T7" fmla="*/ 1301 h 1330"/>
                <a:gd name="T8" fmla="*/ 526 w 1148"/>
                <a:gd name="T9" fmla="*/ 1273 h 1330"/>
                <a:gd name="T10" fmla="*/ 1147 w 1148"/>
                <a:gd name="T11" fmla="*/ 1013 h 1330"/>
                <a:gd name="T12" fmla="*/ 1119 w 1148"/>
                <a:gd name="T13" fmla="*/ 1107 h 1330"/>
                <a:gd name="T14" fmla="*/ 1092 w 1148"/>
                <a:gd name="T15" fmla="*/ 1102 h 1330"/>
                <a:gd name="T16" fmla="*/ 1003 w 1148"/>
                <a:gd name="T17" fmla="*/ 1068 h 1330"/>
                <a:gd name="T18" fmla="*/ 964 w 1148"/>
                <a:gd name="T19" fmla="*/ 1030 h 1330"/>
                <a:gd name="T20" fmla="*/ 859 w 1148"/>
                <a:gd name="T21" fmla="*/ 930 h 1330"/>
                <a:gd name="T22" fmla="*/ 765 w 1148"/>
                <a:gd name="T23" fmla="*/ 863 h 1330"/>
                <a:gd name="T24" fmla="*/ 587 w 1148"/>
                <a:gd name="T25" fmla="*/ 730 h 1330"/>
                <a:gd name="T26" fmla="*/ 521 w 1148"/>
                <a:gd name="T27" fmla="*/ 675 h 1330"/>
                <a:gd name="T28" fmla="*/ 509 w 1148"/>
                <a:gd name="T29" fmla="*/ 592 h 1330"/>
                <a:gd name="T30" fmla="*/ 371 w 1148"/>
                <a:gd name="T31" fmla="*/ 481 h 1330"/>
                <a:gd name="T32" fmla="*/ 116 w 1148"/>
                <a:gd name="T33" fmla="*/ 171 h 1330"/>
                <a:gd name="T34" fmla="*/ 0 w 1148"/>
                <a:gd name="T35" fmla="*/ 99 h 1330"/>
                <a:gd name="T36" fmla="*/ 72 w 1148"/>
                <a:gd name="T37" fmla="*/ 33 h 1330"/>
                <a:gd name="T38" fmla="*/ 171 w 1148"/>
                <a:gd name="T39" fmla="*/ 0 h 1330"/>
                <a:gd name="T40" fmla="*/ 299 w 1148"/>
                <a:gd name="T41" fmla="*/ 121 h 1330"/>
                <a:gd name="T42" fmla="*/ 404 w 1148"/>
                <a:gd name="T43" fmla="*/ 193 h 1330"/>
                <a:gd name="T44" fmla="*/ 521 w 1148"/>
                <a:gd name="T45" fmla="*/ 198 h 1330"/>
                <a:gd name="T46" fmla="*/ 515 w 1148"/>
                <a:gd name="T47" fmla="*/ 287 h 1330"/>
                <a:gd name="T48" fmla="*/ 637 w 1148"/>
                <a:gd name="T49" fmla="*/ 381 h 1330"/>
                <a:gd name="T50" fmla="*/ 753 w 1148"/>
                <a:gd name="T51" fmla="*/ 442 h 1330"/>
                <a:gd name="T52" fmla="*/ 759 w 1148"/>
                <a:gd name="T53" fmla="*/ 597 h 1330"/>
                <a:gd name="T54" fmla="*/ 715 w 1148"/>
                <a:gd name="T55" fmla="*/ 653 h 1330"/>
                <a:gd name="T56" fmla="*/ 765 w 1148"/>
                <a:gd name="T57" fmla="*/ 692 h 1330"/>
                <a:gd name="T58" fmla="*/ 864 w 1148"/>
                <a:gd name="T59" fmla="*/ 758 h 1330"/>
                <a:gd name="T60" fmla="*/ 914 w 1148"/>
                <a:gd name="T61" fmla="*/ 825 h 1330"/>
                <a:gd name="T62" fmla="*/ 1047 w 1148"/>
                <a:gd name="T63" fmla="*/ 852 h 1330"/>
                <a:gd name="T64" fmla="*/ 1147 w 1148"/>
                <a:gd name="T65" fmla="*/ 1013 h 13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148" h="1330">
                  <a:moveTo>
                    <a:pt x="499" y="1246"/>
                  </a:moveTo>
                  <a:lnTo>
                    <a:pt x="499" y="1246"/>
                  </a:lnTo>
                  <a:cubicBezTo>
                    <a:pt x="487" y="1246"/>
                    <a:pt x="482" y="1240"/>
                    <a:pt x="471" y="1240"/>
                  </a:cubicBezTo>
                  <a:cubicBezTo>
                    <a:pt x="460" y="1240"/>
                    <a:pt x="454" y="1251"/>
                    <a:pt x="443" y="1262"/>
                  </a:cubicBezTo>
                  <a:cubicBezTo>
                    <a:pt x="460" y="1273"/>
                    <a:pt x="476" y="1279"/>
                    <a:pt x="487" y="1296"/>
                  </a:cubicBezTo>
                  <a:cubicBezTo>
                    <a:pt x="499" y="1307"/>
                    <a:pt x="499" y="1329"/>
                    <a:pt x="515" y="1329"/>
                  </a:cubicBezTo>
                  <a:cubicBezTo>
                    <a:pt x="521" y="1329"/>
                    <a:pt x="521" y="1323"/>
                    <a:pt x="532" y="1323"/>
                  </a:cubicBezTo>
                  <a:cubicBezTo>
                    <a:pt x="548" y="1318"/>
                    <a:pt x="570" y="1318"/>
                    <a:pt x="570" y="1301"/>
                  </a:cubicBezTo>
                  <a:cubicBezTo>
                    <a:pt x="570" y="1279"/>
                    <a:pt x="570" y="1279"/>
                    <a:pt x="570" y="1279"/>
                  </a:cubicBezTo>
                  <a:cubicBezTo>
                    <a:pt x="554" y="1273"/>
                    <a:pt x="543" y="1279"/>
                    <a:pt x="526" y="1273"/>
                  </a:cubicBezTo>
                  <a:cubicBezTo>
                    <a:pt x="515" y="1268"/>
                    <a:pt x="504" y="1251"/>
                    <a:pt x="499" y="1246"/>
                  </a:cubicBezTo>
                  <a:close/>
                  <a:moveTo>
                    <a:pt x="1147" y="1013"/>
                  </a:moveTo>
                  <a:lnTo>
                    <a:pt x="1147" y="1013"/>
                  </a:lnTo>
                  <a:cubicBezTo>
                    <a:pt x="1119" y="1041"/>
                    <a:pt x="1119" y="1068"/>
                    <a:pt x="1119" y="1107"/>
                  </a:cubicBezTo>
                  <a:lnTo>
                    <a:pt x="1119" y="1107"/>
                  </a:lnTo>
                  <a:cubicBezTo>
                    <a:pt x="1108" y="1107"/>
                    <a:pt x="1102" y="1107"/>
                    <a:pt x="1092" y="1102"/>
                  </a:cubicBezTo>
                  <a:cubicBezTo>
                    <a:pt x="1075" y="1091"/>
                    <a:pt x="1069" y="1080"/>
                    <a:pt x="1053" y="1080"/>
                  </a:cubicBezTo>
                  <a:cubicBezTo>
                    <a:pt x="1031" y="1074"/>
                    <a:pt x="1014" y="1085"/>
                    <a:pt x="1003" y="1068"/>
                  </a:cubicBezTo>
                  <a:cubicBezTo>
                    <a:pt x="997" y="1057"/>
                    <a:pt x="997" y="1046"/>
                    <a:pt x="992" y="1041"/>
                  </a:cubicBezTo>
                  <a:cubicBezTo>
                    <a:pt x="981" y="1035"/>
                    <a:pt x="969" y="1035"/>
                    <a:pt x="964" y="1030"/>
                  </a:cubicBezTo>
                  <a:cubicBezTo>
                    <a:pt x="959" y="1013"/>
                    <a:pt x="959" y="1002"/>
                    <a:pt x="942" y="991"/>
                  </a:cubicBezTo>
                  <a:cubicBezTo>
                    <a:pt x="908" y="969"/>
                    <a:pt x="898" y="947"/>
                    <a:pt x="859" y="930"/>
                  </a:cubicBezTo>
                  <a:cubicBezTo>
                    <a:pt x="831" y="913"/>
                    <a:pt x="803" y="919"/>
                    <a:pt x="781" y="897"/>
                  </a:cubicBezTo>
                  <a:cubicBezTo>
                    <a:pt x="775" y="886"/>
                    <a:pt x="775" y="874"/>
                    <a:pt x="765" y="863"/>
                  </a:cubicBezTo>
                  <a:cubicBezTo>
                    <a:pt x="753" y="847"/>
                    <a:pt x="737" y="841"/>
                    <a:pt x="720" y="830"/>
                  </a:cubicBezTo>
                  <a:cubicBezTo>
                    <a:pt x="665" y="791"/>
                    <a:pt x="637" y="769"/>
                    <a:pt x="587" y="730"/>
                  </a:cubicBezTo>
                  <a:cubicBezTo>
                    <a:pt x="560" y="714"/>
                    <a:pt x="548" y="692"/>
                    <a:pt x="521" y="675"/>
                  </a:cubicBezTo>
                  <a:lnTo>
                    <a:pt x="521" y="675"/>
                  </a:lnTo>
                  <a:cubicBezTo>
                    <a:pt x="521" y="664"/>
                    <a:pt x="532" y="658"/>
                    <a:pt x="532" y="653"/>
                  </a:cubicBezTo>
                  <a:cubicBezTo>
                    <a:pt x="532" y="625"/>
                    <a:pt x="515" y="614"/>
                    <a:pt x="509" y="592"/>
                  </a:cubicBezTo>
                  <a:cubicBezTo>
                    <a:pt x="499" y="570"/>
                    <a:pt x="493" y="548"/>
                    <a:pt x="471" y="525"/>
                  </a:cubicBezTo>
                  <a:cubicBezTo>
                    <a:pt x="437" y="503"/>
                    <a:pt x="410" y="498"/>
                    <a:pt x="371" y="481"/>
                  </a:cubicBezTo>
                  <a:cubicBezTo>
                    <a:pt x="304" y="453"/>
                    <a:pt x="282" y="414"/>
                    <a:pt x="238" y="359"/>
                  </a:cubicBezTo>
                  <a:cubicBezTo>
                    <a:pt x="177" y="298"/>
                    <a:pt x="177" y="232"/>
                    <a:pt x="116" y="171"/>
                  </a:cubicBezTo>
                  <a:cubicBezTo>
                    <a:pt x="94" y="149"/>
                    <a:pt x="72" y="154"/>
                    <a:pt x="50" y="137"/>
                  </a:cubicBezTo>
                  <a:cubicBezTo>
                    <a:pt x="28" y="126"/>
                    <a:pt x="11" y="110"/>
                    <a:pt x="0" y="99"/>
                  </a:cubicBezTo>
                  <a:lnTo>
                    <a:pt x="0" y="99"/>
                  </a:lnTo>
                  <a:cubicBezTo>
                    <a:pt x="5" y="55"/>
                    <a:pt x="33" y="44"/>
                    <a:pt x="72" y="33"/>
                  </a:cubicBezTo>
                  <a:cubicBezTo>
                    <a:pt x="110" y="22"/>
                    <a:pt x="133" y="17"/>
                    <a:pt x="171" y="0"/>
                  </a:cubicBezTo>
                  <a:lnTo>
                    <a:pt x="171" y="0"/>
                  </a:lnTo>
                  <a:cubicBezTo>
                    <a:pt x="183" y="17"/>
                    <a:pt x="194" y="22"/>
                    <a:pt x="210" y="33"/>
                  </a:cubicBezTo>
                  <a:cubicBezTo>
                    <a:pt x="243" y="65"/>
                    <a:pt x="260" y="88"/>
                    <a:pt x="299" y="121"/>
                  </a:cubicBezTo>
                  <a:cubicBezTo>
                    <a:pt x="321" y="143"/>
                    <a:pt x="327" y="171"/>
                    <a:pt x="360" y="182"/>
                  </a:cubicBezTo>
                  <a:cubicBezTo>
                    <a:pt x="376" y="187"/>
                    <a:pt x="388" y="187"/>
                    <a:pt x="404" y="193"/>
                  </a:cubicBezTo>
                  <a:cubicBezTo>
                    <a:pt x="432" y="198"/>
                    <a:pt x="443" y="209"/>
                    <a:pt x="471" y="209"/>
                  </a:cubicBezTo>
                  <a:cubicBezTo>
                    <a:pt x="493" y="209"/>
                    <a:pt x="499" y="209"/>
                    <a:pt x="521" y="198"/>
                  </a:cubicBezTo>
                  <a:lnTo>
                    <a:pt x="521" y="198"/>
                  </a:lnTo>
                  <a:cubicBezTo>
                    <a:pt x="515" y="232"/>
                    <a:pt x="515" y="254"/>
                    <a:pt x="515" y="287"/>
                  </a:cubicBezTo>
                  <a:cubicBezTo>
                    <a:pt x="548" y="320"/>
                    <a:pt x="587" y="298"/>
                    <a:pt x="620" y="320"/>
                  </a:cubicBezTo>
                  <a:cubicBezTo>
                    <a:pt x="642" y="331"/>
                    <a:pt x="626" y="359"/>
                    <a:pt x="637" y="381"/>
                  </a:cubicBezTo>
                  <a:cubicBezTo>
                    <a:pt x="637" y="398"/>
                    <a:pt x="648" y="403"/>
                    <a:pt x="665" y="409"/>
                  </a:cubicBezTo>
                  <a:cubicBezTo>
                    <a:pt x="693" y="431"/>
                    <a:pt x="715" y="442"/>
                    <a:pt x="753" y="442"/>
                  </a:cubicBezTo>
                  <a:cubicBezTo>
                    <a:pt x="792" y="448"/>
                    <a:pt x="842" y="453"/>
                    <a:pt x="842" y="492"/>
                  </a:cubicBezTo>
                  <a:cubicBezTo>
                    <a:pt x="842" y="548"/>
                    <a:pt x="798" y="564"/>
                    <a:pt x="759" y="597"/>
                  </a:cubicBezTo>
                  <a:cubicBezTo>
                    <a:pt x="737" y="614"/>
                    <a:pt x="709" y="614"/>
                    <a:pt x="709" y="636"/>
                  </a:cubicBezTo>
                  <a:cubicBezTo>
                    <a:pt x="709" y="642"/>
                    <a:pt x="715" y="647"/>
                    <a:pt x="715" y="653"/>
                  </a:cubicBezTo>
                  <a:cubicBezTo>
                    <a:pt x="720" y="664"/>
                    <a:pt x="715" y="675"/>
                    <a:pt x="726" y="681"/>
                  </a:cubicBezTo>
                  <a:cubicBezTo>
                    <a:pt x="737" y="692"/>
                    <a:pt x="748" y="686"/>
                    <a:pt x="765" y="692"/>
                  </a:cubicBezTo>
                  <a:cubicBezTo>
                    <a:pt x="787" y="692"/>
                    <a:pt x="798" y="703"/>
                    <a:pt x="820" y="719"/>
                  </a:cubicBezTo>
                  <a:cubicBezTo>
                    <a:pt x="842" y="730"/>
                    <a:pt x="853" y="736"/>
                    <a:pt x="864" y="758"/>
                  </a:cubicBezTo>
                  <a:cubicBezTo>
                    <a:pt x="875" y="775"/>
                    <a:pt x="864" y="791"/>
                    <a:pt x="875" y="808"/>
                  </a:cubicBezTo>
                  <a:cubicBezTo>
                    <a:pt x="881" y="819"/>
                    <a:pt x="898" y="825"/>
                    <a:pt x="914" y="825"/>
                  </a:cubicBezTo>
                  <a:cubicBezTo>
                    <a:pt x="981" y="825"/>
                    <a:pt x="981" y="825"/>
                    <a:pt x="981" y="825"/>
                  </a:cubicBezTo>
                  <a:cubicBezTo>
                    <a:pt x="1008" y="825"/>
                    <a:pt x="1025" y="841"/>
                    <a:pt x="1047" y="852"/>
                  </a:cubicBezTo>
                  <a:cubicBezTo>
                    <a:pt x="1097" y="880"/>
                    <a:pt x="1113" y="913"/>
                    <a:pt x="1130" y="969"/>
                  </a:cubicBezTo>
                  <a:cubicBezTo>
                    <a:pt x="1141" y="985"/>
                    <a:pt x="1147" y="996"/>
                    <a:pt x="1147" y="1013"/>
                  </a:cubicBezTo>
                  <a:close/>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78" name="Freeform 122">
              <a:extLst/>
            </p:cNvPr>
            <p:cNvSpPr>
              <a:spLocks noChangeArrowheads="1"/>
            </p:cNvSpPr>
            <p:nvPr/>
          </p:nvSpPr>
          <p:spPr bwMode="auto">
            <a:xfrm>
              <a:off x="18261410" y="3729038"/>
              <a:ext cx="488918" cy="285750"/>
            </a:xfrm>
            <a:custGeom>
              <a:avLst/>
              <a:gdLst>
                <a:gd name="T0" fmla="*/ 1185 w 1358"/>
                <a:gd name="T1" fmla="*/ 458 h 792"/>
                <a:gd name="T2" fmla="*/ 1152 w 1358"/>
                <a:gd name="T3" fmla="*/ 464 h 792"/>
                <a:gd name="T4" fmla="*/ 1080 w 1358"/>
                <a:gd name="T5" fmla="*/ 536 h 792"/>
                <a:gd name="T6" fmla="*/ 1075 w 1358"/>
                <a:gd name="T7" fmla="*/ 619 h 792"/>
                <a:gd name="T8" fmla="*/ 1075 w 1358"/>
                <a:gd name="T9" fmla="*/ 686 h 792"/>
                <a:gd name="T10" fmla="*/ 1091 w 1358"/>
                <a:gd name="T11" fmla="*/ 741 h 792"/>
                <a:gd name="T12" fmla="*/ 1169 w 1358"/>
                <a:gd name="T13" fmla="*/ 719 h 792"/>
                <a:gd name="T14" fmla="*/ 1236 w 1358"/>
                <a:gd name="T15" fmla="*/ 724 h 792"/>
                <a:gd name="T16" fmla="*/ 1318 w 1358"/>
                <a:gd name="T17" fmla="*/ 686 h 792"/>
                <a:gd name="T18" fmla="*/ 1357 w 1358"/>
                <a:gd name="T19" fmla="*/ 580 h 792"/>
                <a:gd name="T20" fmla="*/ 1269 w 1358"/>
                <a:gd name="T21" fmla="*/ 492 h 792"/>
                <a:gd name="T22" fmla="*/ 1224 w 1358"/>
                <a:gd name="T23" fmla="*/ 464 h 792"/>
                <a:gd name="T24" fmla="*/ 1185 w 1358"/>
                <a:gd name="T25" fmla="*/ 458 h 792"/>
                <a:gd name="T26" fmla="*/ 260 w 1358"/>
                <a:gd name="T27" fmla="*/ 27 h 792"/>
                <a:gd name="T28" fmla="*/ 277 w 1358"/>
                <a:gd name="T29" fmla="*/ 83 h 792"/>
                <a:gd name="T30" fmla="*/ 277 w 1358"/>
                <a:gd name="T31" fmla="*/ 133 h 792"/>
                <a:gd name="T32" fmla="*/ 249 w 1358"/>
                <a:gd name="T33" fmla="*/ 94 h 792"/>
                <a:gd name="T34" fmla="*/ 232 w 1358"/>
                <a:gd name="T35" fmla="*/ 60 h 792"/>
                <a:gd name="T36" fmla="*/ 194 w 1358"/>
                <a:gd name="T37" fmla="*/ 38 h 792"/>
                <a:gd name="T38" fmla="*/ 121 w 1358"/>
                <a:gd name="T39" fmla="*/ 138 h 792"/>
                <a:gd name="T40" fmla="*/ 55 w 1358"/>
                <a:gd name="T41" fmla="*/ 199 h 792"/>
                <a:gd name="T42" fmla="*/ 33 w 1358"/>
                <a:gd name="T43" fmla="*/ 260 h 792"/>
                <a:gd name="T44" fmla="*/ 83 w 1358"/>
                <a:gd name="T45" fmla="*/ 277 h 792"/>
                <a:gd name="T46" fmla="*/ 194 w 1358"/>
                <a:gd name="T47" fmla="*/ 265 h 792"/>
                <a:gd name="T48" fmla="*/ 315 w 1358"/>
                <a:gd name="T49" fmla="*/ 404 h 792"/>
                <a:gd name="T50" fmla="*/ 349 w 1358"/>
                <a:gd name="T51" fmla="*/ 503 h 792"/>
                <a:gd name="T52" fmla="*/ 438 w 1358"/>
                <a:gd name="T53" fmla="*/ 630 h 792"/>
                <a:gd name="T54" fmla="*/ 593 w 1358"/>
                <a:gd name="T55" fmla="*/ 724 h 792"/>
                <a:gd name="T56" fmla="*/ 659 w 1358"/>
                <a:gd name="T57" fmla="*/ 614 h 792"/>
                <a:gd name="T58" fmla="*/ 681 w 1358"/>
                <a:gd name="T59" fmla="*/ 519 h 792"/>
                <a:gd name="T60" fmla="*/ 631 w 1358"/>
                <a:gd name="T61" fmla="*/ 442 h 792"/>
                <a:gd name="T62" fmla="*/ 520 w 1358"/>
                <a:gd name="T63" fmla="*/ 415 h 792"/>
                <a:gd name="T64" fmla="*/ 426 w 1358"/>
                <a:gd name="T65" fmla="*/ 188 h 792"/>
                <a:gd name="T66" fmla="*/ 399 w 1358"/>
                <a:gd name="T67" fmla="*/ 72 h 792"/>
                <a:gd name="T68" fmla="*/ 360 w 1358"/>
                <a:gd name="T69" fmla="*/ 22 h 792"/>
                <a:gd name="T70" fmla="*/ 327 w 1358"/>
                <a:gd name="T71" fmla="*/ 22 h 7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358" h="792">
                  <a:moveTo>
                    <a:pt x="1185" y="458"/>
                  </a:moveTo>
                  <a:lnTo>
                    <a:pt x="1185" y="458"/>
                  </a:lnTo>
                  <a:cubicBezTo>
                    <a:pt x="1185" y="458"/>
                    <a:pt x="1180" y="458"/>
                    <a:pt x="1174" y="458"/>
                  </a:cubicBezTo>
                  <a:cubicBezTo>
                    <a:pt x="1169" y="458"/>
                    <a:pt x="1163" y="464"/>
                    <a:pt x="1152" y="464"/>
                  </a:cubicBezTo>
                  <a:cubicBezTo>
                    <a:pt x="1108" y="464"/>
                    <a:pt x="1108" y="464"/>
                    <a:pt x="1108" y="464"/>
                  </a:cubicBezTo>
                  <a:cubicBezTo>
                    <a:pt x="1075" y="464"/>
                    <a:pt x="1097" y="514"/>
                    <a:pt x="1080" y="536"/>
                  </a:cubicBezTo>
                  <a:cubicBezTo>
                    <a:pt x="1069" y="564"/>
                    <a:pt x="1069" y="580"/>
                    <a:pt x="1058" y="608"/>
                  </a:cubicBezTo>
                  <a:cubicBezTo>
                    <a:pt x="1064" y="608"/>
                    <a:pt x="1075" y="614"/>
                    <a:pt x="1075" y="619"/>
                  </a:cubicBezTo>
                  <a:cubicBezTo>
                    <a:pt x="1075" y="636"/>
                    <a:pt x="1064" y="647"/>
                    <a:pt x="1064" y="664"/>
                  </a:cubicBezTo>
                  <a:cubicBezTo>
                    <a:pt x="1064" y="675"/>
                    <a:pt x="1075" y="675"/>
                    <a:pt x="1075" y="686"/>
                  </a:cubicBezTo>
                  <a:cubicBezTo>
                    <a:pt x="1080" y="702"/>
                    <a:pt x="1075" y="708"/>
                    <a:pt x="1075" y="724"/>
                  </a:cubicBezTo>
                  <a:cubicBezTo>
                    <a:pt x="1075" y="736"/>
                    <a:pt x="1080" y="741"/>
                    <a:pt x="1091" y="741"/>
                  </a:cubicBezTo>
                  <a:cubicBezTo>
                    <a:pt x="1108" y="741"/>
                    <a:pt x="1119" y="736"/>
                    <a:pt x="1136" y="730"/>
                  </a:cubicBezTo>
                  <a:cubicBezTo>
                    <a:pt x="1152" y="724"/>
                    <a:pt x="1163" y="730"/>
                    <a:pt x="1169" y="719"/>
                  </a:cubicBezTo>
                  <a:cubicBezTo>
                    <a:pt x="1191" y="664"/>
                    <a:pt x="1169" y="669"/>
                    <a:pt x="1219" y="713"/>
                  </a:cubicBezTo>
                  <a:cubicBezTo>
                    <a:pt x="1224" y="719"/>
                    <a:pt x="1230" y="719"/>
                    <a:pt x="1236" y="724"/>
                  </a:cubicBezTo>
                  <a:cubicBezTo>
                    <a:pt x="1252" y="791"/>
                    <a:pt x="1236" y="741"/>
                    <a:pt x="1274" y="730"/>
                  </a:cubicBezTo>
                  <a:cubicBezTo>
                    <a:pt x="1296" y="724"/>
                    <a:pt x="1318" y="713"/>
                    <a:pt x="1318" y="686"/>
                  </a:cubicBezTo>
                  <a:cubicBezTo>
                    <a:pt x="1318" y="675"/>
                    <a:pt x="1335" y="675"/>
                    <a:pt x="1341" y="658"/>
                  </a:cubicBezTo>
                  <a:cubicBezTo>
                    <a:pt x="1352" y="630"/>
                    <a:pt x="1357" y="614"/>
                    <a:pt x="1357" y="580"/>
                  </a:cubicBezTo>
                  <a:cubicBezTo>
                    <a:pt x="1357" y="553"/>
                    <a:pt x="1330" y="542"/>
                    <a:pt x="1302" y="525"/>
                  </a:cubicBezTo>
                  <a:cubicBezTo>
                    <a:pt x="1291" y="514"/>
                    <a:pt x="1291" y="492"/>
                    <a:pt x="1269" y="492"/>
                  </a:cubicBezTo>
                  <a:cubicBezTo>
                    <a:pt x="1263" y="492"/>
                    <a:pt x="1258" y="492"/>
                    <a:pt x="1252" y="497"/>
                  </a:cubicBezTo>
                  <a:cubicBezTo>
                    <a:pt x="1246" y="481"/>
                    <a:pt x="1241" y="464"/>
                    <a:pt x="1224" y="464"/>
                  </a:cubicBezTo>
                  <a:cubicBezTo>
                    <a:pt x="1213" y="464"/>
                    <a:pt x="1208" y="470"/>
                    <a:pt x="1197" y="470"/>
                  </a:cubicBezTo>
                  <a:cubicBezTo>
                    <a:pt x="1197" y="470"/>
                    <a:pt x="1191" y="458"/>
                    <a:pt x="1185" y="458"/>
                  </a:cubicBezTo>
                  <a:close/>
                  <a:moveTo>
                    <a:pt x="260" y="27"/>
                  </a:moveTo>
                  <a:lnTo>
                    <a:pt x="260" y="27"/>
                  </a:lnTo>
                  <a:cubicBezTo>
                    <a:pt x="266" y="38"/>
                    <a:pt x="277" y="44"/>
                    <a:pt x="277" y="49"/>
                  </a:cubicBezTo>
                  <a:cubicBezTo>
                    <a:pt x="277" y="60"/>
                    <a:pt x="277" y="72"/>
                    <a:pt x="277" y="83"/>
                  </a:cubicBezTo>
                  <a:cubicBezTo>
                    <a:pt x="282" y="99"/>
                    <a:pt x="288" y="110"/>
                    <a:pt x="293" y="133"/>
                  </a:cubicBezTo>
                  <a:cubicBezTo>
                    <a:pt x="277" y="133"/>
                    <a:pt x="277" y="133"/>
                    <a:pt x="277" y="133"/>
                  </a:cubicBezTo>
                  <a:cubicBezTo>
                    <a:pt x="266" y="133"/>
                    <a:pt x="260" y="121"/>
                    <a:pt x="249" y="116"/>
                  </a:cubicBezTo>
                  <a:cubicBezTo>
                    <a:pt x="249" y="110"/>
                    <a:pt x="249" y="105"/>
                    <a:pt x="249" y="94"/>
                  </a:cubicBezTo>
                  <a:cubicBezTo>
                    <a:pt x="249" y="88"/>
                    <a:pt x="254" y="88"/>
                    <a:pt x="254" y="83"/>
                  </a:cubicBezTo>
                  <a:cubicBezTo>
                    <a:pt x="254" y="72"/>
                    <a:pt x="238" y="72"/>
                    <a:pt x="232" y="60"/>
                  </a:cubicBezTo>
                  <a:cubicBezTo>
                    <a:pt x="221" y="49"/>
                    <a:pt x="227" y="33"/>
                    <a:pt x="210" y="33"/>
                  </a:cubicBezTo>
                  <a:cubicBezTo>
                    <a:pt x="205" y="33"/>
                    <a:pt x="199" y="38"/>
                    <a:pt x="194" y="38"/>
                  </a:cubicBezTo>
                  <a:cubicBezTo>
                    <a:pt x="155" y="49"/>
                    <a:pt x="110" y="66"/>
                    <a:pt x="110" y="105"/>
                  </a:cubicBezTo>
                  <a:cubicBezTo>
                    <a:pt x="110" y="121"/>
                    <a:pt x="121" y="121"/>
                    <a:pt x="121" y="138"/>
                  </a:cubicBezTo>
                  <a:cubicBezTo>
                    <a:pt x="121" y="155"/>
                    <a:pt x="105" y="160"/>
                    <a:pt x="88" y="171"/>
                  </a:cubicBezTo>
                  <a:cubicBezTo>
                    <a:pt x="72" y="182"/>
                    <a:pt x="66" y="188"/>
                    <a:pt x="55" y="199"/>
                  </a:cubicBezTo>
                  <a:cubicBezTo>
                    <a:pt x="33" y="210"/>
                    <a:pt x="0" y="216"/>
                    <a:pt x="0" y="243"/>
                  </a:cubicBezTo>
                  <a:cubicBezTo>
                    <a:pt x="0" y="254"/>
                    <a:pt x="22" y="260"/>
                    <a:pt x="33" y="260"/>
                  </a:cubicBezTo>
                  <a:cubicBezTo>
                    <a:pt x="44" y="260"/>
                    <a:pt x="49" y="254"/>
                    <a:pt x="61" y="254"/>
                  </a:cubicBezTo>
                  <a:cubicBezTo>
                    <a:pt x="72" y="260"/>
                    <a:pt x="72" y="271"/>
                    <a:pt x="83" y="277"/>
                  </a:cubicBezTo>
                  <a:cubicBezTo>
                    <a:pt x="105" y="288"/>
                    <a:pt x="121" y="282"/>
                    <a:pt x="149" y="282"/>
                  </a:cubicBezTo>
                  <a:cubicBezTo>
                    <a:pt x="166" y="282"/>
                    <a:pt x="177" y="265"/>
                    <a:pt x="194" y="265"/>
                  </a:cubicBezTo>
                  <a:cubicBezTo>
                    <a:pt x="243" y="265"/>
                    <a:pt x="288" y="288"/>
                    <a:pt x="299" y="338"/>
                  </a:cubicBezTo>
                  <a:cubicBezTo>
                    <a:pt x="305" y="360"/>
                    <a:pt x="299" y="387"/>
                    <a:pt x="315" y="404"/>
                  </a:cubicBezTo>
                  <a:cubicBezTo>
                    <a:pt x="332" y="421"/>
                    <a:pt x="360" y="426"/>
                    <a:pt x="360" y="447"/>
                  </a:cubicBezTo>
                  <a:cubicBezTo>
                    <a:pt x="349" y="503"/>
                    <a:pt x="349" y="503"/>
                    <a:pt x="349" y="503"/>
                  </a:cubicBezTo>
                  <a:cubicBezTo>
                    <a:pt x="365" y="531"/>
                    <a:pt x="365" y="553"/>
                    <a:pt x="376" y="580"/>
                  </a:cubicBezTo>
                  <a:cubicBezTo>
                    <a:pt x="393" y="608"/>
                    <a:pt x="415" y="614"/>
                    <a:pt x="438" y="630"/>
                  </a:cubicBezTo>
                  <a:cubicBezTo>
                    <a:pt x="476" y="658"/>
                    <a:pt x="498" y="680"/>
                    <a:pt x="543" y="697"/>
                  </a:cubicBezTo>
                  <a:cubicBezTo>
                    <a:pt x="565" y="702"/>
                    <a:pt x="571" y="724"/>
                    <a:pt x="593" y="724"/>
                  </a:cubicBezTo>
                  <a:cubicBezTo>
                    <a:pt x="615" y="724"/>
                    <a:pt x="615" y="697"/>
                    <a:pt x="626" y="680"/>
                  </a:cubicBezTo>
                  <a:cubicBezTo>
                    <a:pt x="642" y="658"/>
                    <a:pt x="659" y="641"/>
                    <a:pt x="659" y="614"/>
                  </a:cubicBezTo>
                  <a:cubicBezTo>
                    <a:pt x="659" y="558"/>
                    <a:pt x="659" y="558"/>
                    <a:pt x="659" y="558"/>
                  </a:cubicBezTo>
                  <a:cubicBezTo>
                    <a:pt x="659" y="542"/>
                    <a:pt x="670" y="531"/>
                    <a:pt x="681" y="519"/>
                  </a:cubicBezTo>
                  <a:cubicBezTo>
                    <a:pt x="704" y="492"/>
                    <a:pt x="748" y="464"/>
                    <a:pt x="692" y="464"/>
                  </a:cubicBezTo>
                  <a:cubicBezTo>
                    <a:pt x="665" y="464"/>
                    <a:pt x="653" y="447"/>
                    <a:pt x="631" y="442"/>
                  </a:cubicBezTo>
                  <a:cubicBezTo>
                    <a:pt x="598" y="442"/>
                    <a:pt x="576" y="437"/>
                    <a:pt x="548" y="426"/>
                  </a:cubicBezTo>
                  <a:cubicBezTo>
                    <a:pt x="537" y="421"/>
                    <a:pt x="526" y="421"/>
                    <a:pt x="520" y="415"/>
                  </a:cubicBezTo>
                  <a:cubicBezTo>
                    <a:pt x="482" y="354"/>
                    <a:pt x="476" y="310"/>
                    <a:pt x="448" y="243"/>
                  </a:cubicBezTo>
                  <a:cubicBezTo>
                    <a:pt x="443" y="221"/>
                    <a:pt x="432" y="210"/>
                    <a:pt x="426" y="188"/>
                  </a:cubicBezTo>
                  <a:cubicBezTo>
                    <a:pt x="415" y="160"/>
                    <a:pt x="421" y="144"/>
                    <a:pt x="421" y="121"/>
                  </a:cubicBezTo>
                  <a:cubicBezTo>
                    <a:pt x="415" y="99"/>
                    <a:pt x="410" y="94"/>
                    <a:pt x="399" y="72"/>
                  </a:cubicBezTo>
                  <a:cubicBezTo>
                    <a:pt x="393" y="60"/>
                    <a:pt x="393" y="49"/>
                    <a:pt x="387" y="38"/>
                  </a:cubicBezTo>
                  <a:cubicBezTo>
                    <a:pt x="382" y="27"/>
                    <a:pt x="365" y="27"/>
                    <a:pt x="360" y="22"/>
                  </a:cubicBezTo>
                  <a:cubicBezTo>
                    <a:pt x="354" y="16"/>
                    <a:pt x="354" y="11"/>
                    <a:pt x="349" y="5"/>
                  </a:cubicBezTo>
                  <a:cubicBezTo>
                    <a:pt x="343" y="0"/>
                    <a:pt x="332" y="11"/>
                    <a:pt x="327" y="22"/>
                  </a:cubicBezTo>
                  <a:cubicBezTo>
                    <a:pt x="305" y="33"/>
                    <a:pt x="288" y="27"/>
                    <a:pt x="260" y="27"/>
                  </a:cubicBezTo>
                  <a:close/>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79" name="Freeform 446">
              <a:extLst/>
            </p:cNvPr>
            <p:cNvSpPr>
              <a:spLocks noChangeArrowheads="1"/>
            </p:cNvSpPr>
            <p:nvPr/>
          </p:nvSpPr>
          <p:spPr bwMode="auto">
            <a:xfrm>
              <a:off x="17828052" y="3781425"/>
              <a:ext cx="574638" cy="482600"/>
            </a:xfrm>
            <a:custGeom>
              <a:avLst/>
              <a:gdLst>
                <a:gd name="T0" fmla="*/ 632 w 1597"/>
                <a:gd name="T1" fmla="*/ 1251 h 1341"/>
                <a:gd name="T2" fmla="*/ 737 w 1597"/>
                <a:gd name="T3" fmla="*/ 1340 h 1341"/>
                <a:gd name="T4" fmla="*/ 843 w 1597"/>
                <a:gd name="T5" fmla="*/ 1329 h 1341"/>
                <a:gd name="T6" fmla="*/ 909 w 1597"/>
                <a:gd name="T7" fmla="*/ 1124 h 1341"/>
                <a:gd name="T8" fmla="*/ 1070 w 1597"/>
                <a:gd name="T9" fmla="*/ 1068 h 1341"/>
                <a:gd name="T10" fmla="*/ 1286 w 1597"/>
                <a:gd name="T11" fmla="*/ 902 h 1341"/>
                <a:gd name="T12" fmla="*/ 1369 w 1597"/>
                <a:gd name="T13" fmla="*/ 869 h 1341"/>
                <a:gd name="T14" fmla="*/ 1518 w 1597"/>
                <a:gd name="T15" fmla="*/ 1018 h 1341"/>
                <a:gd name="T16" fmla="*/ 1518 w 1597"/>
                <a:gd name="T17" fmla="*/ 1007 h 1341"/>
                <a:gd name="T18" fmla="*/ 1568 w 1597"/>
                <a:gd name="T19" fmla="*/ 874 h 1341"/>
                <a:gd name="T20" fmla="*/ 1518 w 1597"/>
                <a:gd name="T21" fmla="*/ 808 h 1341"/>
                <a:gd name="T22" fmla="*/ 1535 w 1597"/>
                <a:gd name="T23" fmla="*/ 719 h 1341"/>
                <a:gd name="T24" fmla="*/ 1579 w 1597"/>
                <a:gd name="T25" fmla="*/ 647 h 1341"/>
                <a:gd name="T26" fmla="*/ 1596 w 1597"/>
                <a:gd name="T27" fmla="*/ 614 h 1341"/>
                <a:gd name="T28" fmla="*/ 1508 w 1597"/>
                <a:gd name="T29" fmla="*/ 442 h 1341"/>
                <a:gd name="T30" fmla="*/ 1502 w 1597"/>
                <a:gd name="T31" fmla="*/ 370 h 1341"/>
                <a:gd name="T32" fmla="*/ 1413 w 1597"/>
                <a:gd name="T33" fmla="*/ 293 h 1341"/>
                <a:gd name="T34" fmla="*/ 1375 w 1597"/>
                <a:gd name="T35" fmla="*/ 249 h 1341"/>
                <a:gd name="T36" fmla="*/ 1252 w 1597"/>
                <a:gd name="T37" fmla="*/ 238 h 1341"/>
                <a:gd name="T38" fmla="*/ 1180 w 1597"/>
                <a:gd name="T39" fmla="*/ 238 h 1341"/>
                <a:gd name="T40" fmla="*/ 1119 w 1597"/>
                <a:gd name="T41" fmla="*/ 216 h 1341"/>
                <a:gd name="T42" fmla="*/ 1081 w 1597"/>
                <a:gd name="T43" fmla="*/ 255 h 1341"/>
                <a:gd name="T44" fmla="*/ 1053 w 1597"/>
                <a:gd name="T45" fmla="*/ 326 h 1341"/>
                <a:gd name="T46" fmla="*/ 1047 w 1597"/>
                <a:gd name="T47" fmla="*/ 260 h 1341"/>
                <a:gd name="T48" fmla="*/ 1036 w 1597"/>
                <a:gd name="T49" fmla="*/ 238 h 1341"/>
                <a:gd name="T50" fmla="*/ 1103 w 1597"/>
                <a:gd name="T51" fmla="*/ 133 h 1341"/>
                <a:gd name="T52" fmla="*/ 1047 w 1597"/>
                <a:gd name="T53" fmla="*/ 99 h 1341"/>
                <a:gd name="T54" fmla="*/ 1003 w 1597"/>
                <a:gd name="T55" fmla="*/ 77 h 1341"/>
                <a:gd name="T56" fmla="*/ 976 w 1597"/>
                <a:gd name="T57" fmla="*/ 27 h 1341"/>
                <a:gd name="T58" fmla="*/ 964 w 1597"/>
                <a:gd name="T59" fmla="*/ 44 h 1341"/>
                <a:gd name="T60" fmla="*/ 953 w 1597"/>
                <a:gd name="T61" fmla="*/ 5 h 1341"/>
                <a:gd name="T62" fmla="*/ 887 w 1597"/>
                <a:gd name="T63" fmla="*/ 11 h 1341"/>
                <a:gd name="T64" fmla="*/ 759 w 1597"/>
                <a:gd name="T65" fmla="*/ 5 h 1341"/>
                <a:gd name="T66" fmla="*/ 632 w 1597"/>
                <a:gd name="T67" fmla="*/ 38 h 1341"/>
                <a:gd name="T68" fmla="*/ 549 w 1597"/>
                <a:gd name="T69" fmla="*/ 121 h 1341"/>
                <a:gd name="T70" fmla="*/ 493 w 1597"/>
                <a:gd name="T71" fmla="*/ 260 h 1341"/>
                <a:gd name="T72" fmla="*/ 405 w 1597"/>
                <a:gd name="T73" fmla="*/ 266 h 1341"/>
                <a:gd name="T74" fmla="*/ 355 w 1597"/>
                <a:gd name="T75" fmla="*/ 177 h 1341"/>
                <a:gd name="T76" fmla="*/ 178 w 1597"/>
                <a:gd name="T77" fmla="*/ 320 h 1341"/>
                <a:gd name="T78" fmla="*/ 33 w 1597"/>
                <a:gd name="T79" fmla="*/ 398 h 1341"/>
                <a:gd name="T80" fmla="*/ 6 w 1597"/>
                <a:gd name="T81" fmla="*/ 436 h 1341"/>
                <a:gd name="T82" fmla="*/ 105 w 1597"/>
                <a:gd name="T83" fmla="*/ 558 h 1341"/>
                <a:gd name="T84" fmla="*/ 150 w 1597"/>
                <a:gd name="T85" fmla="*/ 647 h 1341"/>
                <a:gd name="T86" fmla="*/ 327 w 1597"/>
                <a:gd name="T87" fmla="*/ 730 h 1341"/>
                <a:gd name="T88" fmla="*/ 194 w 1597"/>
                <a:gd name="T89" fmla="*/ 874 h 1341"/>
                <a:gd name="T90" fmla="*/ 211 w 1597"/>
                <a:gd name="T91" fmla="*/ 919 h 1341"/>
                <a:gd name="T92" fmla="*/ 305 w 1597"/>
                <a:gd name="T93" fmla="*/ 957 h 1341"/>
                <a:gd name="T94" fmla="*/ 360 w 1597"/>
                <a:gd name="T95" fmla="*/ 1046 h 1341"/>
                <a:gd name="T96" fmla="*/ 466 w 1597"/>
                <a:gd name="T97" fmla="*/ 1063 h 1341"/>
                <a:gd name="T98" fmla="*/ 615 w 1597"/>
                <a:gd name="T99" fmla="*/ 1207 h 13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597" h="1341">
                  <a:moveTo>
                    <a:pt x="632" y="1251"/>
                  </a:moveTo>
                  <a:lnTo>
                    <a:pt x="632" y="1251"/>
                  </a:lnTo>
                  <a:cubicBezTo>
                    <a:pt x="659" y="1262"/>
                    <a:pt x="665" y="1279"/>
                    <a:pt x="682" y="1301"/>
                  </a:cubicBezTo>
                  <a:cubicBezTo>
                    <a:pt x="698" y="1318"/>
                    <a:pt x="710" y="1340"/>
                    <a:pt x="737" y="1340"/>
                  </a:cubicBezTo>
                  <a:cubicBezTo>
                    <a:pt x="776" y="1340"/>
                    <a:pt x="776" y="1340"/>
                    <a:pt x="776" y="1340"/>
                  </a:cubicBezTo>
                  <a:cubicBezTo>
                    <a:pt x="798" y="1340"/>
                    <a:pt x="815" y="1329"/>
                    <a:pt x="843" y="1329"/>
                  </a:cubicBezTo>
                  <a:cubicBezTo>
                    <a:pt x="843" y="1306"/>
                    <a:pt x="831" y="1290"/>
                    <a:pt x="831" y="1262"/>
                  </a:cubicBezTo>
                  <a:cubicBezTo>
                    <a:pt x="831" y="1201"/>
                    <a:pt x="859" y="1157"/>
                    <a:pt x="909" y="1124"/>
                  </a:cubicBezTo>
                  <a:cubicBezTo>
                    <a:pt x="925" y="1112"/>
                    <a:pt x="937" y="1101"/>
                    <a:pt x="953" y="1096"/>
                  </a:cubicBezTo>
                  <a:cubicBezTo>
                    <a:pt x="998" y="1085"/>
                    <a:pt x="1031" y="1085"/>
                    <a:pt x="1070" y="1068"/>
                  </a:cubicBezTo>
                  <a:cubicBezTo>
                    <a:pt x="1136" y="1040"/>
                    <a:pt x="1175" y="1018"/>
                    <a:pt x="1230" y="974"/>
                  </a:cubicBezTo>
                  <a:cubicBezTo>
                    <a:pt x="1258" y="952"/>
                    <a:pt x="1264" y="930"/>
                    <a:pt x="1286" y="902"/>
                  </a:cubicBezTo>
                  <a:cubicBezTo>
                    <a:pt x="1291" y="891"/>
                    <a:pt x="1291" y="880"/>
                    <a:pt x="1302" y="880"/>
                  </a:cubicBezTo>
                  <a:cubicBezTo>
                    <a:pt x="1324" y="869"/>
                    <a:pt x="1341" y="869"/>
                    <a:pt x="1369" y="869"/>
                  </a:cubicBezTo>
                  <a:cubicBezTo>
                    <a:pt x="1397" y="869"/>
                    <a:pt x="1413" y="891"/>
                    <a:pt x="1430" y="919"/>
                  </a:cubicBezTo>
                  <a:cubicBezTo>
                    <a:pt x="1463" y="957"/>
                    <a:pt x="1469" y="996"/>
                    <a:pt x="1518" y="1018"/>
                  </a:cubicBezTo>
                  <a:lnTo>
                    <a:pt x="1518" y="1018"/>
                  </a:lnTo>
                  <a:cubicBezTo>
                    <a:pt x="1518" y="1007"/>
                    <a:pt x="1518" y="1007"/>
                    <a:pt x="1518" y="1007"/>
                  </a:cubicBezTo>
                  <a:cubicBezTo>
                    <a:pt x="1518" y="974"/>
                    <a:pt x="1530" y="957"/>
                    <a:pt x="1541" y="930"/>
                  </a:cubicBezTo>
                  <a:cubicBezTo>
                    <a:pt x="1552" y="907"/>
                    <a:pt x="1568" y="896"/>
                    <a:pt x="1568" y="874"/>
                  </a:cubicBezTo>
                  <a:cubicBezTo>
                    <a:pt x="1568" y="858"/>
                    <a:pt x="1563" y="841"/>
                    <a:pt x="1552" y="830"/>
                  </a:cubicBezTo>
                  <a:cubicBezTo>
                    <a:pt x="1535" y="824"/>
                    <a:pt x="1518" y="824"/>
                    <a:pt x="1518" y="808"/>
                  </a:cubicBezTo>
                  <a:cubicBezTo>
                    <a:pt x="1518" y="791"/>
                    <a:pt x="1524" y="786"/>
                    <a:pt x="1530" y="774"/>
                  </a:cubicBezTo>
                  <a:cubicBezTo>
                    <a:pt x="1530" y="752"/>
                    <a:pt x="1530" y="741"/>
                    <a:pt x="1535" y="719"/>
                  </a:cubicBezTo>
                  <a:cubicBezTo>
                    <a:pt x="1541" y="697"/>
                    <a:pt x="1552" y="686"/>
                    <a:pt x="1563" y="669"/>
                  </a:cubicBezTo>
                  <a:cubicBezTo>
                    <a:pt x="1568" y="664"/>
                    <a:pt x="1579" y="652"/>
                    <a:pt x="1579" y="647"/>
                  </a:cubicBezTo>
                  <a:cubicBezTo>
                    <a:pt x="1579" y="647"/>
                    <a:pt x="1574" y="647"/>
                    <a:pt x="1574" y="641"/>
                  </a:cubicBezTo>
                  <a:cubicBezTo>
                    <a:pt x="1574" y="630"/>
                    <a:pt x="1596" y="625"/>
                    <a:pt x="1596" y="614"/>
                  </a:cubicBezTo>
                  <a:cubicBezTo>
                    <a:pt x="1596" y="558"/>
                    <a:pt x="1557" y="536"/>
                    <a:pt x="1530" y="492"/>
                  </a:cubicBezTo>
                  <a:cubicBezTo>
                    <a:pt x="1524" y="475"/>
                    <a:pt x="1508" y="464"/>
                    <a:pt x="1508" y="442"/>
                  </a:cubicBezTo>
                  <a:cubicBezTo>
                    <a:pt x="1508" y="409"/>
                    <a:pt x="1508" y="409"/>
                    <a:pt x="1508" y="409"/>
                  </a:cubicBezTo>
                  <a:cubicBezTo>
                    <a:pt x="1508" y="392"/>
                    <a:pt x="1513" y="387"/>
                    <a:pt x="1502" y="370"/>
                  </a:cubicBezTo>
                  <a:cubicBezTo>
                    <a:pt x="1491" y="353"/>
                    <a:pt x="1469" y="364"/>
                    <a:pt x="1446" y="353"/>
                  </a:cubicBezTo>
                  <a:cubicBezTo>
                    <a:pt x="1424" y="337"/>
                    <a:pt x="1413" y="320"/>
                    <a:pt x="1413" y="293"/>
                  </a:cubicBezTo>
                  <a:cubicBezTo>
                    <a:pt x="1413" y="282"/>
                    <a:pt x="1424" y="277"/>
                    <a:pt x="1424" y="260"/>
                  </a:cubicBezTo>
                  <a:cubicBezTo>
                    <a:pt x="1424" y="243"/>
                    <a:pt x="1397" y="249"/>
                    <a:pt x="1375" y="249"/>
                  </a:cubicBezTo>
                  <a:cubicBezTo>
                    <a:pt x="1358" y="249"/>
                    <a:pt x="1352" y="238"/>
                    <a:pt x="1330" y="238"/>
                  </a:cubicBezTo>
                  <a:cubicBezTo>
                    <a:pt x="1302" y="238"/>
                    <a:pt x="1280" y="238"/>
                    <a:pt x="1252" y="238"/>
                  </a:cubicBezTo>
                  <a:cubicBezTo>
                    <a:pt x="1242" y="238"/>
                    <a:pt x="1236" y="249"/>
                    <a:pt x="1230" y="249"/>
                  </a:cubicBezTo>
                  <a:cubicBezTo>
                    <a:pt x="1208" y="249"/>
                    <a:pt x="1203" y="238"/>
                    <a:pt x="1180" y="238"/>
                  </a:cubicBezTo>
                  <a:cubicBezTo>
                    <a:pt x="1164" y="232"/>
                    <a:pt x="1153" y="238"/>
                    <a:pt x="1142" y="232"/>
                  </a:cubicBezTo>
                  <a:cubicBezTo>
                    <a:pt x="1131" y="227"/>
                    <a:pt x="1131" y="221"/>
                    <a:pt x="1119" y="216"/>
                  </a:cubicBezTo>
                  <a:lnTo>
                    <a:pt x="1119" y="216"/>
                  </a:lnTo>
                  <a:cubicBezTo>
                    <a:pt x="1108" y="238"/>
                    <a:pt x="1086" y="238"/>
                    <a:pt x="1081" y="255"/>
                  </a:cubicBezTo>
                  <a:cubicBezTo>
                    <a:pt x="1064" y="282"/>
                    <a:pt x="1064" y="298"/>
                    <a:pt x="1053" y="326"/>
                  </a:cubicBezTo>
                  <a:cubicBezTo>
                    <a:pt x="1053" y="331"/>
                    <a:pt x="1053" y="331"/>
                    <a:pt x="1053" y="326"/>
                  </a:cubicBezTo>
                  <a:cubicBezTo>
                    <a:pt x="1047" y="314"/>
                    <a:pt x="1047" y="309"/>
                    <a:pt x="1047" y="298"/>
                  </a:cubicBezTo>
                  <a:cubicBezTo>
                    <a:pt x="1047" y="282"/>
                    <a:pt x="1047" y="277"/>
                    <a:pt x="1047" y="260"/>
                  </a:cubicBezTo>
                  <a:cubicBezTo>
                    <a:pt x="1047" y="249"/>
                    <a:pt x="1042" y="243"/>
                    <a:pt x="1036" y="238"/>
                  </a:cubicBezTo>
                  <a:lnTo>
                    <a:pt x="1036" y="238"/>
                  </a:lnTo>
                  <a:cubicBezTo>
                    <a:pt x="1042" y="221"/>
                    <a:pt x="1058" y="221"/>
                    <a:pt x="1064" y="210"/>
                  </a:cubicBezTo>
                  <a:cubicBezTo>
                    <a:pt x="1086" y="182"/>
                    <a:pt x="1103" y="166"/>
                    <a:pt x="1103" y="133"/>
                  </a:cubicBezTo>
                  <a:cubicBezTo>
                    <a:pt x="1103" y="116"/>
                    <a:pt x="1092" y="94"/>
                    <a:pt x="1075" y="94"/>
                  </a:cubicBezTo>
                  <a:cubicBezTo>
                    <a:pt x="1064" y="94"/>
                    <a:pt x="1058" y="99"/>
                    <a:pt x="1047" y="99"/>
                  </a:cubicBezTo>
                  <a:cubicBezTo>
                    <a:pt x="1036" y="99"/>
                    <a:pt x="1031" y="94"/>
                    <a:pt x="1025" y="88"/>
                  </a:cubicBezTo>
                  <a:cubicBezTo>
                    <a:pt x="1020" y="83"/>
                    <a:pt x="1009" y="83"/>
                    <a:pt x="1003" y="77"/>
                  </a:cubicBezTo>
                  <a:cubicBezTo>
                    <a:pt x="998" y="55"/>
                    <a:pt x="998" y="33"/>
                    <a:pt x="976" y="27"/>
                  </a:cubicBezTo>
                  <a:lnTo>
                    <a:pt x="976" y="27"/>
                  </a:lnTo>
                  <a:cubicBezTo>
                    <a:pt x="964" y="44"/>
                    <a:pt x="964" y="44"/>
                    <a:pt x="964" y="44"/>
                  </a:cubicBezTo>
                  <a:lnTo>
                    <a:pt x="964" y="44"/>
                  </a:lnTo>
                  <a:cubicBezTo>
                    <a:pt x="953" y="38"/>
                    <a:pt x="948" y="33"/>
                    <a:pt x="948" y="22"/>
                  </a:cubicBezTo>
                  <a:cubicBezTo>
                    <a:pt x="948" y="16"/>
                    <a:pt x="953" y="11"/>
                    <a:pt x="953" y="5"/>
                  </a:cubicBezTo>
                  <a:lnTo>
                    <a:pt x="953" y="5"/>
                  </a:lnTo>
                  <a:cubicBezTo>
                    <a:pt x="931" y="5"/>
                    <a:pt x="909" y="0"/>
                    <a:pt x="887" y="11"/>
                  </a:cubicBezTo>
                  <a:cubicBezTo>
                    <a:pt x="870" y="16"/>
                    <a:pt x="865" y="22"/>
                    <a:pt x="848" y="22"/>
                  </a:cubicBezTo>
                  <a:cubicBezTo>
                    <a:pt x="809" y="22"/>
                    <a:pt x="792" y="5"/>
                    <a:pt x="759" y="5"/>
                  </a:cubicBezTo>
                  <a:cubicBezTo>
                    <a:pt x="715" y="5"/>
                    <a:pt x="715" y="5"/>
                    <a:pt x="715" y="5"/>
                  </a:cubicBezTo>
                  <a:cubicBezTo>
                    <a:pt x="676" y="5"/>
                    <a:pt x="659" y="22"/>
                    <a:pt x="632" y="38"/>
                  </a:cubicBezTo>
                  <a:cubicBezTo>
                    <a:pt x="610" y="55"/>
                    <a:pt x="593" y="61"/>
                    <a:pt x="571" y="77"/>
                  </a:cubicBezTo>
                  <a:cubicBezTo>
                    <a:pt x="554" y="88"/>
                    <a:pt x="554" y="105"/>
                    <a:pt x="549" y="121"/>
                  </a:cubicBezTo>
                  <a:cubicBezTo>
                    <a:pt x="526" y="149"/>
                    <a:pt x="521" y="171"/>
                    <a:pt x="510" y="205"/>
                  </a:cubicBezTo>
                  <a:cubicBezTo>
                    <a:pt x="499" y="227"/>
                    <a:pt x="510" y="243"/>
                    <a:pt x="493" y="260"/>
                  </a:cubicBezTo>
                  <a:cubicBezTo>
                    <a:pt x="482" y="277"/>
                    <a:pt x="466" y="277"/>
                    <a:pt x="444" y="277"/>
                  </a:cubicBezTo>
                  <a:cubicBezTo>
                    <a:pt x="427" y="277"/>
                    <a:pt x="416" y="277"/>
                    <a:pt x="405" y="266"/>
                  </a:cubicBezTo>
                  <a:cubicBezTo>
                    <a:pt x="388" y="243"/>
                    <a:pt x="399" y="216"/>
                    <a:pt x="383" y="194"/>
                  </a:cubicBezTo>
                  <a:cubicBezTo>
                    <a:pt x="377" y="182"/>
                    <a:pt x="366" y="177"/>
                    <a:pt x="355" y="177"/>
                  </a:cubicBezTo>
                  <a:cubicBezTo>
                    <a:pt x="316" y="177"/>
                    <a:pt x="299" y="205"/>
                    <a:pt x="277" y="232"/>
                  </a:cubicBezTo>
                  <a:cubicBezTo>
                    <a:pt x="250" y="277"/>
                    <a:pt x="227" y="298"/>
                    <a:pt x="178" y="320"/>
                  </a:cubicBezTo>
                  <a:cubicBezTo>
                    <a:pt x="139" y="337"/>
                    <a:pt x="111" y="326"/>
                    <a:pt x="83" y="353"/>
                  </a:cubicBezTo>
                  <a:cubicBezTo>
                    <a:pt x="61" y="364"/>
                    <a:pt x="50" y="381"/>
                    <a:pt x="33" y="398"/>
                  </a:cubicBezTo>
                  <a:cubicBezTo>
                    <a:pt x="17" y="414"/>
                    <a:pt x="17" y="431"/>
                    <a:pt x="6" y="436"/>
                  </a:cubicBezTo>
                  <a:lnTo>
                    <a:pt x="6" y="436"/>
                  </a:lnTo>
                  <a:cubicBezTo>
                    <a:pt x="0" y="470"/>
                    <a:pt x="0" y="492"/>
                    <a:pt x="0" y="525"/>
                  </a:cubicBezTo>
                  <a:cubicBezTo>
                    <a:pt x="33" y="558"/>
                    <a:pt x="72" y="536"/>
                    <a:pt x="105" y="558"/>
                  </a:cubicBezTo>
                  <a:cubicBezTo>
                    <a:pt x="127" y="569"/>
                    <a:pt x="111" y="597"/>
                    <a:pt x="122" y="619"/>
                  </a:cubicBezTo>
                  <a:cubicBezTo>
                    <a:pt x="122" y="636"/>
                    <a:pt x="133" y="641"/>
                    <a:pt x="150" y="647"/>
                  </a:cubicBezTo>
                  <a:cubicBezTo>
                    <a:pt x="178" y="669"/>
                    <a:pt x="200" y="680"/>
                    <a:pt x="238" y="680"/>
                  </a:cubicBezTo>
                  <a:cubicBezTo>
                    <a:pt x="277" y="686"/>
                    <a:pt x="327" y="691"/>
                    <a:pt x="327" y="730"/>
                  </a:cubicBezTo>
                  <a:cubicBezTo>
                    <a:pt x="327" y="786"/>
                    <a:pt x="283" y="802"/>
                    <a:pt x="244" y="835"/>
                  </a:cubicBezTo>
                  <a:cubicBezTo>
                    <a:pt x="222" y="852"/>
                    <a:pt x="194" y="852"/>
                    <a:pt x="194" y="874"/>
                  </a:cubicBezTo>
                  <a:cubicBezTo>
                    <a:pt x="194" y="880"/>
                    <a:pt x="200" y="885"/>
                    <a:pt x="200" y="891"/>
                  </a:cubicBezTo>
                  <a:cubicBezTo>
                    <a:pt x="205" y="902"/>
                    <a:pt x="200" y="913"/>
                    <a:pt x="211" y="919"/>
                  </a:cubicBezTo>
                  <a:cubicBezTo>
                    <a:pt x="222" y="930"/>
                    <a:pt x="233" y="924"/>
                    <a:pt x="250" y="930"/>
                  </a:cubicBezTo>
                  <a:cubicBezTo>
                    <a:pt x="272" y="930"/>
                    <a:pt x="283" y="941"/>
                    <a:pt x="305" y="957"/>
                  </a:cubicBezTo>
                  <a:cubicBezTo>
                    <a:pt x="327" y="968"/>
                    <a:pt x="338" y="974"/>
                    <a:pt x="349" y="996"/>
                  </a:cubicBezTo>
                  <a:cubicBezTo>
                    <a:pt x="360" y="1013"/>
                    <a:pt x="349" y="1029"/>
                    <a:pt x="360" y="1046"/>
                  </a:cubicBezTo>
                  <a:cubicBezTo>
                    <a:pt x="366" y="1057"/>
                    <a:pt x="383" y="1063"/>
                    <a:pt x="399" y="1063"/>
                  </a:cubicBezTo>
                  <a:cubicBezTo>
                    <a:pt x="466" y="1063"/>
                    <a:pt x="466" y="1063"/>
                    <a:pt x="466" y="1063"/>
                  </a:cubicBezTo>
                  <a:cubicBezTo>
                    <a:pt x="493" y="1063"/>
                    <a:pt x="510" y="1079"/>
                    <a:pt x="532" y="1090"/>
                  </a:cubicBezTo>
                  <a:cubicBezTo>
                    <a:pt x="582" y="1118"/>
                    <a:pt x="598" y="1151"/>
                    <a:pt x="615" y="1207"/>
                  </a:cubicBezTo>
                  <a:cubicBezTo>
                    <a:pt x="626" y="1223"/>
                    <a:pt x="632" y="1234"/>
                    <a:pt x="632" y="1251"/>
                  </a:cubicBezTo>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80" name="Freeform 447">
              <a:extLst/>
            </p:cNvPr>
            <p:cNvSpPr>
              <a:spLocks noChangeArrowheads="1"/>
            </p:cNvSpPr>
            <p:nvPr/>
          </p:nvSpPr>
          <p:spPr bwMode="auto">
            <a:xfrm>
              <a:off x="17699473" y="3624263"/>
              <a:ext cx="474632" cy="317500"/>
            </a:xfrm>
            <a:custGeom>
              <a:avLst/>
              <a:gdLst>
                <a:gd name="T0" fmla="*/ 16 w 1320"/>
                <a:gd name="T1" fmla="*/ 671 h 881"/>
                <a:gd name="T2" fmla="*/ 16 w 1320"/>
                <a:gd name="T3" fmla="*/ 671 h 881"/>
                <a:gd name="T4" fmla="*/ 55 w 1320"/>
                <a:gd name="T5" fmla="*/ 704 h 881"/>
                <a:gd name="T6" fmla="*/ 144 w 1320"/>
                <a:gd name="T7" fmla="*/ 792 h 881"/>
                <a:gd name="T8" fmla="*/ 205 w 1320"/>
                <a:gd name="T9" fmla="*/ 853 h 881"/>
                <a:gd name="T10" fmla="*/ 249 w 1320"/>
                <a:gd name="T11" fmla="*/ 864 h 881"/>
                <a:gd name="T12" fmla="*/ 316 w 1320"/>
                <a:gd name="T13" fmla="*/ 880 h 881"/>
                <a:gd name="T14" fmla="*/ 366 w 1320"/>
                <a:gd name="T15" fmla="*/ 869 h 881"/>
                <a:gd name="T16" fmla="*/ 366 w 1320"/>
                <a:gd name="T17" fmla="*/ 869 h 881"/>
                <a:gd name="T18" fmla="*/ 393 w 1320"/>
                <a:gd name="T19" fmla="*/ 831 h 881"/>
                <a:gd name="T20" fmla="*/ 443 w 1320"/>
                <a:gd name="T21" fmla="*/ 786 h 881"/>
                <a:gd name="T22" fmla="*/ 538 w 1320"/>
                <a:gd name="T23" fmla="*/ 753 h 881"/>
                <a:gd name="T24" fmla="*/ 637 w 1320"/>
                <a:gd name="T25" fmla="*/ 665 h 881"/>
                <a:gd name="T26" fmla="*/ 715 w 1320"/>
                <a:gd name="T27" fmla="*/ 610 h 881"/>
                <a:gd name="T28" fmla="*/ 743 w 1320"/>
                <a:gd name="T29" fmla="*/ 627 h 881"/>
                <a:gd name="T30" fmla="*/ 765 w 1320"/>
                <a:gd name="T31" fmla="*/ 699 h 881"/>
                <a:gd name="T32" fmla="*/ 804 w 1320"/>
                <a:gd name="T33" fmla="*/ 710 h 881"/>
                <a:gd name="T34" fmla="*/ 853 w 1320"/>
                <a:gd name="T35" fmla="*/ 693 h 881"/>
                <a:gd name="T36" fmla="*/ 870 w 1320"/>
                <a:gd name="T37" fmla="*/ 638 h 881"/>
                <a:gd name="T38" fmla="*/ 909 w 1320"/>
                <a:gd name="T39" fmla="*/ 554 h 881"/>
                <a:gd name="T40" fmla="*/ 931 w 1320"/>
                <a:gd name="T41" fmla="*/ 510 h 881"/>
                <a:gd name="T42" fmla="*/ 992 w 1320"/>
                <a:gd name="T43" fmla="*/ 471 h 881"/>
                <a:gd name="T44" fmla="*/ 1075 w 1320"/>
                <a:gd name="T45" fmla="*/ 438 h 881"/>
                <a:gd name="T46" fmla="*/ 1119 w 1320"/>
                <a:gd name="T47" fmla="*/ 438 h 881"/>
                <a:gd name="T48" fmla="*/ 1208 w 1320"/>
                <a:gd name="T49" fmla="*/ 455 h 881"/>
                <a:gd name="T50" fmla="*/ 1247 w 1320"/>
                <a:gd name="T51" fmla="*/ 444 h 881"/>
                <a:gd name="T52" fmla="*/ 1313 w 1320"/>
                <a:gd name="T53" fmla="*/ 438 h 881"/>
                <a:gd name="T54" fmla="*/ 1313 w 1320"/>
                <a:gd name="T55" fmla="*/ 438 h 881"/>
                <a:gd name="T56" fmla="*/ 1319 w 1320"/>
                <a:gd name="T57" fmla="*/ 410 h 881"/>
                <a:gd name="T58" fmla="*/ 1274 w 1320"/>
                <a:gd name="T59" fmla="*/ 277 h 881"/>
                <a:gd name="T60" fmla="*/ 1274 w 1320"/>
                <a:gd name="T61" fmla="*/ 205 h 881"/>
                <a:gd name="T62" fmla="*/ 1263 w 1320"/>
                <a:gd name="T63" fmla="*/ 106 h 881"/>
                <a:gd name="T64" fmla="*/ 1258 w 1320"/>
                <a:gd name="T65" fmla="*/ 100 h 881"/>
                <a:gd name="T66" fmla="*/ 1225 w 1320"/>
                <a:gd name="T67" fmla="*/ 100 h 881"/>
                <a:gd name="T68" fmla="*/ 1186 w 1320"/>
                <a:gd name="T69" fmla="*/ 122 h 881"/>
                <a:gd name="T70" fmla="*/ 1064 w 1320"/>
                <a:gd name="T71" fmla="*/ 78 h 881"/>
                <a:gd name="T72" fmla="*/ 1025 w 1320"/>
                <a:gd name="T73" fmla="*/ 117 h 881"/>
                <a:gd name="T74" fmla="*/ 1019 w 1320"/>
                <a:gd name="T75" fmla="*/ 117 h 881"/>
                <a:gd name="T76" fmla="*/ 931 w 1320"/>
                <a:gd name="T77" fmla="*/ 39 h 881"/>
                <a:gd name="T78" fmla="*/ 870 w 1320"/>
                <a:gd name="T79" fmla="*/ 0 h 881"/>
                <a:gd name="T80" fmla="*/ 870 w 1320"/>
                <a:gd name="T81" fmla="*/ 0 h 881"/>
                <a:gd name="T82" fmla="*/ 676 w 1320"/>
                <a:gd name="T83" fmla="*/ 17 h 881"/>
                <a:gd name="T84" fmla="*/ 610 w 1320"/>
                <a:gd name="T85" fmla="*/ 11 h 881"/>
                <a:gd name="T86" fmla="*/ 576 w 1320"/>
                <a:gd name="T87" fmla="*/ 72 h 881"/>
                <a:gd name="T88" fmla="*/ 538 w 1320"/>
                <a:gd name="T89" fmla="*/ 111 h 881"/>
                <a:gd name="T90" fmla="*/ 499 w 1320"/>
                <a:gd name="T91" fmla="*/ 133 h 881"/>
                <a:gd name="T92" fmla="*/ 388 w 1320"/>
                <a:gd name="T93" fmla="*/ 89 h 881"/>
                <a:gd name="T94" fmla="*/ 344 w 1320"/>
                <a:gd name="T95" fmla="*/ 50 h 881"/>
                <a:gd name="T96" fmla="*/ 255 w 1320"/>
                <a:gd name="T97" fmla="*/ 78 h 881"/>
                <a:gd name="T98" fmla="*/ 216 w 1320"/>
                <a:gd name="T99" fmla="*/ 100 h 881"/>
                <a:gd name="T100" fmla="*/ 205 w 1320"/>
                <a:gd name="T101" fmla="*/ 100 h 881"/>
                <a:gd name="T102" fmla="*/ 205 w 1320"/>
                <a:gd name="T103" fmla="*/ 100 h 881"/>
                <a:gd name="T104" fmla="*/ 122 w 1320"/>
                <a:gd name="T105" fmla="*/ 228 h 881"/>
                <a:gd name="T106" fmla="*/ 28 w 1320"/>
                <a:gd name="T107" fmla="*/ 383 h 881"/>
                <a:gd name="T108" fmla="*/ 6 w 1320"/>
                <a:gd name="T109" fmla="*/ 527 h 881"/>
                <a:gd name="T110" fmla="*/ 16 w 1320"/>
                <a:gd name="T111" fmla="*/ 671 h 8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320" h="881">
                  <a:moveTo>
                    <a:pt x="16" y="671"/>
                  </a:moveTo>
                  <a:lnTo>
                    <a:pt x="16" y="671"/>
                  </a:lnTo>
                  <a:cubicBezTo>
                    <a:pt x="28" y="688"/>
                    <a:pt x="39" y="693"/>
                    <a:pt x="55" y="704"/>
                  </a:cubicBezTo>
                  <a:cubicBezTo>
                    <a:pt x="88" y="736"/>
                    <a:pt x="105" y="759"/>
                    <a:pt x="144" y="792"/>
                  </a:cubicBezTo>
                  <a:cubicBezTo>
                    <a:pt x="166" y="814"/>
                    <a:pt x="172" y="842"/>
                    <a:pt x="205" y="853"/>
                  </a:cubicBezTo>
                  <a:cubicBezTo>
                    <a:pt x="221" y="858"/>
                    <a:pt x="233" y="858"/>
                    <a:pt x="249" y="864"/>
                  </a:cubicBezTo>
                  <a:cubicBezTo>
                    <a:pt x="277" y="869"/>
                    <a:pt x="288" y="880"/>
                    <a:pt x="316" y="880"/>
                  </a:cubicBezTo>
                  <a:cubicBezTo>
                    <a:pt x="338" y="880"/>
                    <a:pt x="344" y="880"/>
                    <a:pt x="366" y="869"/>
                  </a:cubicBezTo>
                  <a:lnTo>
                    <a:pt x="366" y="869"/>
                  </a:lnTo>
                  <a:cubicBezTo>
                    <a:pt x="377" y="864"/>
                    <a:pt x="377" y="847"/>
                    <a:pt x="393" y="831"/>
                  </a:cubicBezTo>
                  <a:cubicBezTo>
                    <a:pt x="410" y="814"/>
                    <a:pt x="421" y="797"/>
                    <a:pt x="443" y="786"/>
                  </a:cubicBezTo>
                  <a:cubicBezTo>
                    <a:pt x="471" y="759"/>
                    <a:pt x="499" y="770"/>
                    <a:pt x="538" y="753"/>
                  </a:cubicBezTo>
                  <a:cubicBezTo>
                    <a:pt x="587" y="731"/>
                    <a:pt x="610" y="710"/>
                    <a:pt x="637" y="665"/>
                  </a:cubicBezTo>
                  <a:cubicBezTo>
                    <a:pt x="659" y="638"/>
                    <a:pt x="676" y="610"/>
                    <a:pt x="715" y="610"/>
                  </a:cubicBezTo>
                  <a:cubicBezTo>
                    <a:pt x="726" y="610"/>
                    <a:pt x="737" y="615"/>
                    <a:pt x="743" y="627"/>
                  </a:cubicBezTo>
                  <a:cubicBezTo>
                    <a:pt x="759" y="649"/>
                    <a:pt x="748" y="676"/>
                    <a:pt x="765" y="699"/>
                  </a:cubicBezTo>
                  <a:cubicBezTo>
                    <a:pt x="776" y="710"/>
                    <a:pt x="787" y="710"/>
                    <a:pt x="804" y="710"/>
                  </a:cubicBezTo>
                  <a:cubicBezTo>
                    <a:pt x="826" y="710"/>
                    <a:pt x="842" y="710"/>
                    <a:pt x="853" y="693"/>
                  </a:cubicBezTo>
                  <a:cubicBezTo>
                    <a:pt x="870" y="676"/>
                    <a:pt x="859" y="660"/>
                    <a:pt x="870" y="638"/>
                  </a:cubicBezTo>
                  <a:cubicBezTo>
                    <a:pt x="881" y="604"/>
                    <a:pt x="886" y="582"/>
                    <a:pt x="909" y="554"/>
                  </a:cubicBezTo>
                  <a:cubicBezTo>
                    <a:pt x="914" y="538"/>
                    <a:pt x="914" y="521"/>
                    <a:pt x="931" y="510"/>
                  </a:cubicBezTo>
                  <a:cubicBezTo>
                    <a:pt x="953" y="494"/>
                    <a:pt x="970" y="488"/>
                    <a:pt x="992" y="471"/>
                  </a:cubicBezTo>
                  <a:cubicBezTo>
                    <a:pt x="1019" y="455"/>
                    <a:pt x="1036" y="438"/>
                    <a:pt x="1075" y="438"/>
                  </a:cubicBezTo>
                  <a:cubicBezTo>
                    <a:pt x="1119" y="438"/>
                    <a:pt x="1119" y="438"/>
                    <a:pt x="1119" y="438"/>
                  </a:cubicBezTo>
                  <a:cubicBezTo>
                    <a:pt x="1152" y="438"/>
                    <a:pt x="1169" y="455"/>
                    <a:pt x="1208" y="455"/>
                  </a:cubicBezTo>
                  <a:cubicBezTo>
                    <a:pt x="1225" y="455"/>
                    <a:pt x="1230" y="449"/>
                    <a:pt x="1247" y="444"/>
                  </a:cubicBezTo>
                  <a:cubicBezTo>
                    <a:pt x="1269" y="433"/>
                    <a:pt x="1291" y="438"/>
                    <a:pt x="1313" y="438"/>
                  </a:cubicBezTo>
                  <a:lnTo>
                    <a:pt x="1313" y="438"/>
                  </a:lnTo>
                  <a:cubicBezTo>
                    <a:pt x="1319" y="427"/>
                    <a:pt x="1319" y="422"/>
                    <a:pt x="1319" y="410"/>
                  </a:cubicBezTo>
                  <a:cubicBezTo>
                    <a:pt x="1319" y="355"/>
                    <a:pt x="1274" y="333"/>
                    <a:pt x="1274" y="277"/>
                  </a:cubicBezTo>
                  <a:cubicBezTo>
                    <a:pt x="1274" y="205"/>
                    <a:pt x="1274" y="205"/>
                    <a:pt x="1274" y="205"/>
                  </a:cubicBezTo>
                  <a:cubicBezTo>
                    <a:pt x="1274" y="167"/>
                    <a:pt x="1263" y="144"/>
                    <a:pt x="1263" y="106"/>
                  </a:cubicBezTo>
                  <a:cubicBezTo>
                    <a:pt x="1263" y="100"/>
                    <a:pt x="1263" y="100"/>
                    <a:pt x="1258" y="100"/>
                  </a:cubicBezTo>
                  <a:cubicBezTo>
                    <a:pt x="1225" y="100"/>
                    <a:pt x="1225" y="100"/>
                    <a:pt x="1225" y="100"/>
                  </a:cubicBezTo>
                  <a:cubicBezTo>
                    <a:pt x="1186" y="122"/>
                    <a:pt x="1186" y="122"/>
                    <a:pt x="1186" y="122"/>
                  </a:cubicBezTo>
                  <a:cubicBezTo>
                    <a:pt x="1142" y="100"/>
                    <a:pt x="1114" y="78"/>
                    <a:pt x="1064" y="78"/>
                  </a:cubicBezTo>
                  <a:cubicBezTo>
                    <a:pt x="1042" y="78"/>
                    <a:pt x="1031" y="95"/>
                    <a:pt x="1025" y="117"/>
                  </a:cubicBezTo>
                  <a:cubicBezTo>
                    <a:pt x="1019" y="122"/>
                    <a:pt x="1019" y="122"/>
                    <a:pt x="1019" y="117"/>
                  </a:cubicBezTo>
                  <a:cubicBezTo>
                    <a:pt x="1003" y="72"/>
                    <a:pt x="970" y="61"/>
                    <a:pt x="931" y="39"/>
                  </a:cubicBezTo>
                  <a:cubicBezTo>
                    <a:pt x="903" y="28"/>
                    <a:pt x="886" y="11"/>
                    <a:pt x="870" y="0"/>
                  </a:cubicBezTo>
                  <a:lnTo>
                    <a:pt x="870" y="0"/>
                  </a:lnTo>
                  <a:cubicBezTo>
                    <a:pt x="798" y="6"/>
                    <a:pt x="753" y="17"/>
                    <a:pt x="676" y="17"/>
                  </a:cubicBezTo>
                  <a:cubicBezTo>
                    <a:pt x="648" y="17"/>
                    <a:pt x="637" y="11"/>
                    <a:pt x="610" y="11"/>
                  </a:cubicBezTo>
                  <a:cubicBezTo>
                    <a:pt x="582" y="11"/>
                    <a:pt x="582" y="45"/>
                    <a:pt x="576" y="72"/>
                  </a:cubicBezTo>
                  <a:cubicBezTo>
                    <a:pt x="571" y="89"/>
                    <a:pt x="554" y="95"/>
                    <a:pt x="538" y="111"/>
                  </a:cubicBezTo>
                  <a:cubicBezTo>
                    <a:pt x="526" y="122"/>
                    <a:pt x="515" y="133"/>
                    <a:pt x="499" y="133"/>
                  </a:cubicBezTo>
                  <a:cubicBezTo>
                    <a:pt x="449" y="133"/>
                    <a:pt x="421" y="117"/>
                    <a:pt x="388" y="89"/>
                  </a:cubicBezTo>
                  <a:cubicBezTo>
                    <a:pt x="371" y="72"/>
                    <a:pt x="366" y="50"/>
                    <a:pt x="344" y="50"/>
                  </a:cubicBezTo>
                  <a:cubicBezTo>
                    <a:pt x="305" y="50"/>
                    <a:pt x="282" y="56"/>
                    <a:pt x="255" y="78"/>
                  </a:cubicBezTo>
                  <a:cubicBezTo>
                    <a:pt x="238" y="89"/>
                    <a:pt x="233" y="100"/>
                    <a:pt x="216" y="100"/>
                  </a:cubicBezTo>
                  <a:cubicBezTo>
                    <a:pt x="211" y="100"/>
                    <a:pt x="211" y="100"/>
                    <a:pt x="205" y="100"/>
                  </a:cubicBezTo>
                  <a:lnTo>
                    <a:pt x="205" y="100"/>
                  </a:lnTo>
                  <a:cubicBezTo>
                    <a:pt x="172" y="150"/>
                    <a:pt x="149" y="178"/>
                    <a:pt x="122" y="228"/>
                  </a:cubicBezTo>
                  <a:cubicBezTo>
                    <a:pt x="88" y="289"/>
                    <a:pt x="55" y="316"/>
                    <a:pt x="28" y="383"/>
                  </a:cubicBezTo>
                  <a:cubicBezTo>
                    <a:pt x="0" y="433"/>
                    <a:pt x="6" y="471"/>
                    <a:pt x="6" y="527"/>
                  </a:cubicBezTo>
                  <a:cubicBezTo>
                    <a:pt x="6" y="582"/>
                    <a:pt x="6" y="615"/>
                    <a:pt x="16" y="671"/>
                  </a:cubicBezTo>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81" name="Freeform 448">
              <a:extLst/>
            </p:cNvPr>
            <p:cNvSpPr>
              <a:spLocks noChangeArrowheads="1"/>
            </p:cNvSpPr>
            <p:nvPr/>
          </p:nvSpPr>
          <p:spPr bwMode="auto">
            <a:xfrm>
              <a:off x="18082036" y="2854325"/>
              <a:ext cx="763537" cy="750888"/>
            </a:xfrm>
            <a:custGeom>
              <a:avLst/>
              <a:gdLst>
                <a:gd name="T0" fmla="*/ 83 w 2123"/>
                <a:gd name="T1" fmla="*/ 1297 h 2085"/>
                <a:gd name="T2" fmla="*/ 66 w 2123"/>
                <a:gd name="T3" fmla="*/ 1319 h 2085"/>
                <a:gd name="T4" fmla="*/ 28 w 2123"/>
                <a:gd name="T5" fmla="*/ 1314 h 2085"/>
                <a:gd name="T6" fmla="*/ 50 w 2123"/>
                <a:gd name="T7" fmla="*/ 1386 h 2085"/>
                <a:gd name="T8" fmla="*/ 100 w 2123"/>
                <a:gd name="T9" fmla="*/ 1319 h 2085"/>
                <a:gd name="T10" fmla="*/ 83 w 2123"/>
                <a:gd name="T11" fmla="*/ 1297 h 2085"/>
                <a:gd name="T12" fmla="*/ 88 w 2123"/>
                <a:gd name="T13" fmla="*/ 1391 h 2085"/>
                <a:gd name="T14" fmla="*/ 105 w 2123"/>
                <a:gd name="T15" fmla="*/ 1463 h 2085"/>
                <a:gd name="T16" fmla="*/ 127 w 2123"/>
                <a:gd name="T17" fmla="*/ 1458 h 2085"/>
                <a:gd name="T18" fmla="*/ 116 w 2123"/>
                <a:gd name="T19" fmla="*/ 1424 h 2085"/>
                <a:gd name="T20" fmla="*/ 199 w 2123"/>
                <a:gd name="T21" fmla="*/ 1297 h 2085"/>
                <a:gd name="T22" fmla="*/ 227 w 2123"/>
                <a:gd name="T23" fmla="*/ 1297 h 2085"/>
                <a:gd name="T24" fmla="*/ 277 w 2123"/>
                <a:gd name="T25" fmla="*/ 1280 h 2085"/>
                <a:gd name="T26" fmla="*/ 277 w 2123"/>
                <a:gd name="T27" fmla="*/ 1303 h 2085"/>
                <a:gd name="T28" fmla="*/ 316 w 2123"/>
                <a:gd name="T29" fmla="*/ 1386 h 2085"/>
                <a:gd name="T30" fmla="*/ 277 w 2123"/>
                <a:gd name="T31" fmla="*/ 1447 h 2085"/>
                <a:gd name="T32" fmla="*/ 221 w 2123"/>
                <a:gd name="T33" fmla="*/ 1364 h 2085"/>
                <a:gd name="T34" fmla="*/ 144 w 2123"/>
                <a:gd name="T35" fmla="*/ 1380 h 2085"/>
                <a:gd name="T36" fmla="*/ 177 w 2123"/>
                <a:gd name="T37" fmla="*/ 1319 h 2085"/>
                <a:gd name="T38" fmla="*/ 277 w 2123"/>
                <a:gd name="T39" fmla="*/ 1801 h 2085"/>
                <a:gd name="T40" fmla="*/ 272 w 2123"/>
                <a:gd name="T41" fmla="*/ 1801 h 2085"/>
                <a:gd name="T42" fmla="*/ 221 w 2123"/>
                <a:gd name="T43" fmla="*/ 1879 h 2085"/>
                <a:gd name="T44" fmla="*/ 255 w 2123"/>
                <a:gd name="T45" fmla="*/ 1907 h 2085"/>
                <a:gd name="T46" fmla="*/ 404 w 2123"/>
                <a:gd name="T47" fmla="*/ 1918 h 2085"/>
                <a:gd name="T48" fmla="*/ 432 w 2123"/>
                <a:gd name="T49" fmla="*/ 1912 h 2085"/>
                <a:gd name="T50" fmla="*/ 371 w 2123"/>
                <a:gd name="T51" fmla="*/ 1884 h 2085"/>
                <a:gd name="T52" fmla="*/ 321 w 2123"/>
                <a:gd name="T53" fmla="*/ 1807 h 2085"/>
                <a:gd name="T54" fmla="*/ 166 w 2123"/>
                <a:gd name="T55" fmla="*/ 1968 h 2085"/>
                <a:gd name="T56" fmla="*/ 210 w 2123"/>
                <a:gd name="T57" fmla="*/ 1968 h 2085"/>
                <a:gd name="T58" fmla="*/ 255 w 2123"/>
                <a:gd name="T59" fmla="*/ 1968 h 2085"/>
                <a:gd name="T60" fmla="*/ 255 w 2123"/>
                <a:gd name="T61" fmla="*/ 2062 h 2085"/>
                <a:gd name="T62" fmla="*/ 194 w 2123"/>
                <a:gd name="T63" fmla="*/ 2084 h 2085"/>
                <a:gd name="T64" fmla="*/ 155 w 2123"/>
                <a:gd name="T65" fmla="*/ 2001 h 2085"/>
                <a:gd name="T66" fmla="*/ 166 w 2123"/>
                <a:gd name="T67" fmla="*/ 1968 h 2085"/>
                <a:gd name="T68" fmla="*/ 781 w 2123"/>
                <a:gd name="T69" fmla="*/ 521 h 2085"/>
                <a:gd name="T70" fmla="*/ 759 w 2123"/>
                <a:gd name="T71" fmla="*/ 488 h 2085"/>
                <a:gd name="T72" fmla="*/ 765 w 2123"/>
                <a:gd name="T73" fmla="*/ 538 h 2085"/>
                <a:gd name="T74" fmla="*/ 770 w 2123"/>
                <a:gd name="T75" fmla="*/ 599 h 2085"/>
                <a:gd name="T76" fmla="*/ 804 w 2123"/>
                <a:gd name="T77" fmla="*/ 554 h 2085"/>
                <a:gd name="T78" fmla="*/ 804 w 2123"/>
                <a:gd name="T79" fmla="*/ 521 h 2085"/>
                <a:gd name="T80" fmla="*/ 781 w 2123"/>
                <a:gd name="T81" fmla="*/ 521 h 2085"/>
                <a:gd name="T82" fmla="*/ 1003 w 2123"/>
                <a:gd name="T83" fmla="*/ 405 h 2085"/>
                <a:gd name="T84" fmla="*/ 1031 w 2123"/>
                <a:gd name="T85" fmla="*/ 421 h 2085"/>
                <a:gd name="T86" fmla="*/ 1003 w 2123"/>
                <a:gd name="T87" fmla="*/ 405 h 2085"/>
                <a:gd name="T88" fmla="*/ 2117 w 2123"/>
                <a:gd name="T89" fmla="*/ 527 h 2085"/>
                <a:gd name="T90" fmla="*/ 2078 w 2123"/>
                <a:gd name="T91" fmla="*/ 566 h 2085"/>
                <a:gd name="T92" fmla="*/ 2095 w 2123"/>
                <a:gd name="T93" fmla="*/ 588 h 2085"/>
                <a:gd name="T94" fmla="*/ 2117 w 2123"/>
                <a:gd name="T95" fmla="*/ 527 h 2085"/>
                <a:gd name="T96" fmla="*/ 1840 w 2123"/>
                <a:gd name="T97" fmla="*/ 0 h 2085"/>
                <a:gd name="T98" fmla="*/ 1751 w 2123"/>
                <a:gd name="T99" fmla="*/ 89 h 2085"/>
                <a:gd name="T100" fmla="*/ 1801 w 2123"/>
                <a:gd name="T101" fmla="*/ 211 h 2085"/>
                <a:gd name="T102" fmla="*/ 1890 w 2123"/>
                <a:gd name="T103" fmla="*/ 194 h 2085"/>
                <a:gd name="T104" fmla="*/ 1901 w 2123"/>
                <a:gd name="T105" fmla="*/ 139 h 2085"/>
                <a:gd name="T106" fmla="*/ 1895 w 2123"/>
                <a:gd name="T107" fmla="*/ 94 h 2085"/>
                <a:gd name="T108" fmla="*/ 1840 w 2123"/>
                <a:gd name="T109" fmla="*/ 0 h 20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123" h="2085">
                  <a:moveTo>
                    <a:pt x="83" y="1297"/>
                  </a:moveTo>
                  <a:lnTo>
                    <a:pt x="83" y="1297"/>
                  </a:lnTo>
                  <a:lnTo>
                    <a:pt x="83" y="1303"/>
                  </a:lnTo>
                  <a:cubicBezTo>
                    <a:pt x="83" y="1314"/>
                    <a:pt x="78" y="1319"/>
                    <a:pt x="66" y="1319"/>
                  </a:cubicBezTo>
                  <a:cubicBezTo>
                    <a:pt x="61" y="1319"/>
                    <a:pt x="61" y="1303"/>
                    <a:pt x="50" y="1303"/>
                  </a:cubicBezTo>
                  <a:cubicBezTo>
                    <a:pt x="39" y="1303"/>
                    <a:pt x="33" y="1308"/>
                    <a:pt x="28" y="1314"/>
                  </a:cubicBezTo>
                  <a:cubicBezTo>
                    <a:pt x="16" y="1330"/>
                    <a:pt x="6" y="1336"/>
                    <a:pt x="0" y="1352"/>
                  </a:cubicBezTo>
                  <a:cubicBezTo>
                    <a:pt x="22" y="1364"/>
                    <a:pt x="28" y="1386"/>
                    <a:pt x="50" y="1386"/>
                  </a:cubicBezTo>
                  <a:cubicBezTo>
                    <a:pt x="61" y="1386"/>
                    <a:pt x="66" y="1375"/>
                    <a:pt x="72" y="1364"/>
                  </a:cubicBezTo>
                  <a:cubicBezTo>
                    <a:pt x="88" y="1347"/>
                    <a:pt x="100" y="1336"/>
                    <a:pt x="100" y="1319"/>
                  </a:cubicBezTo>
                  <a:cubicBezTo>
                    <a:pt x="100" y="1297"/>
                    <a:pt x="100" y="1297"/>
                    <a:pt x="100" y="1297"/>
                  </a:cubicBezTo>
                  <a:cubicBezTo>
                    <a:pt x="88" y="1297"/>
                    <a:pt x="88" y="1297"/>
                    <a:pt x="83" y="1297"/>
                  </a:cubicBezTo>
                  <a:close/>
                  <a:moveTo>
                    <a:pt x="88" y="1391"/>
                  </a:moveTo>
                  <a:lnTo>
                    <a:pt x="88" y="1391"/>
                  </a:lnTo>
                  <a:cubicBezTo>
                    <a:pt x="88" y="1397"/>
                    <a:pt x="88" y="1402"/>
                    <a:pt x="88" y="1408"/>
                  </a:cubicBezTo>
                  <a:cubicBezTo>
                    <a:pt x="88" y="1430"/>
                    <a:pt x="105" y="1441"/>
                    <a:pt x="105" y="1463"/>
                  </a:cubicBezTo>
                  <a:cubicBezTo>
                    <a:pt x="111" y="1463"/>
                    <a:pt x="116" y="1463"/>
                    <a:pt x="122" y="1463"/>
                  </a:cubicBezTo>
                  <a:cubicBezTo>
                    <a:pt x="122" y="1463"/>
                    <a:pt x="122" y="1458"/>
                    <a:pt x="127" y="1458"/>
                  </a:cubicBezTo>
                  <a:cubicBezTo>
                    <a:pt x="139" y="1452"/>
                    <a:pt x="144" y="1447"/>
                    <a:pt x="144" y="1441"/>
                  </a:cubicBezTo>
                  <a:cubicBezTo>
                    <a:pt x="144" y="1424"/>
                    <a:pt x="127" y="1424"/>
                    <a:pt x="116" y="1424"/>
                  </a:cubicBezTo>
                  <a:cubicBezTo>
                    <a:pt x="111" y="1408"/>
                    <a:pt x="105" y="1397"/>
                    <a:pt x="88" y="1391"/>
                  </a:cubicBezTo>
                  <a:close/>
                  <a:moveTo>
                    <a:pt x="199" y="1297"/>
                  </a:moveTo>
                  <a:lnTo>
                    <a:pt x="199" y="1297"/>
                  </a:lnTo>
                  <a:cubicBezTo>
                    <a:pt x="205" y="1291"/>
                    <a:pt x="227" y="1286"/>
                    <a:pt x="227" y="1297"/>
                  </a:cubicBezTo>
                  <a:cubicBezTo>
                    <a:pt x="249" y="1297"/>
                    <a:pt x="249" y="1297"/>
                    <a:pt x="249" y="1297"/>
                  </a:cubicBezTo>
                  <a:cubicBezTo>
                    <a:pt x="260" y="1297"/>
                    <a:pt x="266" y="1280"/>
                    <a:pt x="277" y="1280"/>
                  </a:cubicBezTo>
                  <a:cubicBezTo>
                    <a:pt x="282" y="1280"/>
                    <a:pt x="282" y="1286"/>
                    <a:pt x="282" y="1286"/>
                  </a:cubicBezTo>
                  <a:cubicBezTo>
                    <a:pt x="282" y="1291"/>
                    <a:pt x="277" y="1297"/>
                    <a:pt x="277" y="1303"/>
                  </a:cubicBezTo>
                  <a:cubicBezTo>
                    <a:pt x="277" y="1325"/>
                    <a:pt x="305" y="1319"/>
                    <a:pt x="310" y="1342"/>
                  </a:cubicBezTo>
                  <a:cubicBezTo>
                    <a:pt x="316" y="1358"/>
                    <a:pt x="316" y="1369"/>
                    <a:pt x="316" y="1386"/>
                  </a:cubicBezTo>
                  <a:cubicBezTo>
                    <a:pt x="316" y="1397"/>
                    <a:pt x="305" y="1402"/>
                    <a:pt x="299" y="1413"/>
                  </a:cubicBezTo>
                  <a:cubicBezTo>
                    <a:pt x="294" y="1424"/>
                    <a:pt x="294" y="1447"/>
                    <a:pt x="277" y="1447"/>
                  </a:cubicBezTo>
                  <a:cubicBezTo>
                    <a:pt x="244" y="1447"/>
                    <a:pt x="244" y="1408"/>
                    <a:pt x="216" y="1391"/>
                  </a:cubicBezTo>
                  <a:cubicBezTo>
                    <a:pt x="227" y="1375"/>
                    <a:pt x="249" y="1364"/>
                    <a:pt x="221" y="1364"/>
                  </a:cubicBezTo>
                  <a:cubicBezTo>
                    <a:pt x="199" y="1364"/>
                    <a:pt x="188" y="1380"/>
                    <a:pt x="166" y="1380"/>
                  </a:cubicBezTo>
                  <a:cubicBezTo>
                    <a:pt x="155" y="1380"/>
                    <a:pt x="155" y="1380"/>
                    <a:pt x="144" y="1380"/>
                  </a:cubicBezTo>
                  <a:cubicBezTo>
                    <a:pt x="144" y="1364"/>
                    <a:pt x="144" y="1358"/>
                    <a:pt x="144" y="1347"/>
                  </a:cubicBezTo>
                  <a:cubicBezTo>
                    <a:pt x="144" y="1330"/>
                    <a:pt x="166" y="1325"/>
                    <a:pt x="177" y="1319"/>
                  </a:cubicBezTo>
                  <a:cubicBezTo>
                    <a:pt x="188" y="1319"/>
                    <a:pt x="188" y="1303"/>
                    <a:pt x="199" y="1297"/>
                  </a:cubicBezTo>
                  <a:close/>
                  <a:moveTo>
                    <a:pt x="277" y="1801"/>
                  </a:moveTo>
                  <a:lnTo>
                    <a:pt x="277" y="1801"/>
                  </a:lnTo>
                  <a:cubicBezTo>
                    <a:pt x="277" y="1801"/>
                    <a:pt x="277" y="1801"/>
                    <a:pt x="272" y="1801"/>
                  </a:cubicBezTo>
                  <a:cubicBezTo>
                    <a:pt x="255" y="1801"/>
                    <a:pt x="260" y="1823"/>
                    <a:pt x="249" y="1840"/>
                  </a:cubicBezTo>
                  <a:cubicBezTo>
                    <a:pt x="244" y="1857"/>
                    <a:pt x="221" y="1862"/>
                    <a:pt x="221" y="1879"/>
                  </a:cubicBezTo>
                  <a:cubicBezTo>
                    <a:pt x="221" y="1884"/>
                    <a:pt x="233" y="1884"/>
                    <a:pt x="233" y="1890"/>
                  </a:cubicBezTo>
                  <a:cubicBezTo>
                    <a:pt x="238" y="1901"/>
                    <a:pt x="244" y="1907"/>
                    <a:pt x="255" y="1907"/>
                  </a:cubicBezTo>
                  <a:cubicBezTo>
                    <a:pt x="294" y="1907"/>
                    <a:pt x="310" y="1896"/>
                    <a:pt x="349" y="1896"/>
                  </a:cubicBezTo>
                  <a:cubicBezTo>
                    <a:pt x="371" y="1896"/>
                    <a:pt x="393" y="1901"/>
                    <a:pt x="404" y="1918"/>
                  </a:cubicBezTo>
                  <a:cubicBezTo>
                    <a:pt x="410" y="1929"/>
                    <a:pt x="415" y="1940"/>
                    <a:pt x="427" y="1945"/>
                  </a:cubicBezTo>
                  <a:cubicBezTo>
                    <a:pt x="432" y="1934"/>
                    <a:pt x="432" y="1923"/>
                    <a:pt x="432" y="1912"/>
                  </a:cubicBezTo>
                  <a:cubicBezTo>
                    <a:pt x="432" y="1884"/>
                    <a:pt x="415" y="1879"/>
                    <a:pt x="399" y="1862"/>
                  </a:cubicBezTo>
                  <a:cubicBezTo>
                    <a:pt x="388" y="1873"/>
                    <a:pt x="382" y="1879"/>
                    <a:pt x="371" y="1884"/>
                  </a:cubicBezTo>
                  <a:cubicBezTo>
                    <a:pt x="360" y="1857"/>
                    <a:pt x="349" y="1846"/>
                    <a:pt x="332" y="1835"/>
                  </a:cubicBezTo>
                  <a:cubicBezTo>
                    <a:pt x="321" y="1829"/>
                    <a:pt x="327" y="1818"/>
                    <a:pt x="321" y="1807"/>
                  </a:cubicBezTo>
                  <a:cubicBezTo>
                    <a:pt x="310" y="1796"/>
                    <a:pt x="294" y="1801"/>
                    <a:pt x="277" y="1801"/>
                  </a:cubicBezTo>
                  <a:close/>
                  <a:moveTo>
                    <a:pt x="166" y="1968"/>
                  </a:moveTo>
                  <a:lnTo>
                    <a:pt x="166" y="1968"/>
                  </a:lnTo>
                  <a:cubicBezTo>
                    <a:pt x="183" y="1968"/>
                    <a:pt x="194" y="1973"/>
                    <a:pt x="210" y="1968"/>
                  </a:cubicBezTo>
                  <a:cubicBezTo>
                    <a:pt x="221" y="1962"/>
                    <a:pt x="227" y="1940"/>
                    <a:pt x="244" y="1945"/>
                  </a:cubicBezTo>
                  <a:cubicBezTo>
                    <a:pt x="249" y="1945"/>
                    <a:pt x="249" y="1956"/>
                    <a:pt x="255" y="1968"/>
                  </a:cubicBezTo>
                  <a:cubicBezTo>
                    <a:pt x="260" y="1979"/>
                    <a:pt x="282" y="1973"/>
                    <a:pt x="282" y="1990"/>
                  </a:cubicBezTo>
                  <a:cubicBezTo>
                    <a:pt x="282" y="2017"/>
                    <a:pt x="266" y="2034"/>
                    <a:pt x="255" y="2062"/>
                  </a:cubicBezTo>
                  <a:cubicBezTo>
                    <a:pt x="244" y="2056"/>
                    <a:pt x="238" y="2056"/>
                    <a:pt x="227" y="2045"/>
                  </a:cubicBezTo>
                  <a:cubicBezTo>
                    <a:pt x="210" y="2056"/>
                    <a:pt x="210" y="2073"/>
                    <a:pt x="194" y="2084"/>
                  </a:cubicBezTo>
                  <a:cubicBezTo>
                    <a:pt x="177" y="2073"/>
                    <a:pt x="183" y="2051"/>
                    <a:pt x="177" y="2023"/>
                  </a:cubicBezTo>
                  <a:cubicBezTo>
                    <a:pt x="172" y="2012"/>
                    <a:pt x="155" y="2012"/>
                    <a:pt x="155" y="2001"/>
                  </a:cubicBezTo>
                  <a:cubicBezTo>
                    <a:pt x="155" y="1990"/>
                    <a:pt x="161" y="1984"/>
                    <a:pt x="161" y="1973"/>
                  </a:cubicBezTo>
                  <a:lnTo>
                    <a:pt x="166" y="1968"/>
                  </a:lnTo>
                  <a:close/>
                  <a:moveTo>
                    <a:pt x="781" y="521"/>
                  </a:moveTo>
                  <a:lnTo>
                    <a:pt x="781" y="521"/>
                  </a:lnTo>
                  <a:cubicBezTo>
                    <a:pt x="776" y="521"/>
                    <a:pt x="776" y="510"/>
                    <a:pt x="776" y="499"/>
                  </a:cubicBezTo>
                  <a:cubicBezTo>
                    <a:pt x="776" y="493"/>
                    <a:pt x="765" y="493"/>
                    <a:pt x="759" y="488"/>
                  </a:cubicBezTo>
                  <a:cubicBezTo>
                    <a:pt x="759" y="493"/>
                    <a:pt x="753" y="493"/>
                    <a:pt x="753" y="493"/>
                  </a:cubicBezTo>
                  <a:cubicBezTo>
                    <a:pt x="753" y="516"/>
                    <a:pt x="765" y="521"/>
                    <a:pt x="765" y="538"/>
                  </a:cubicBezTo>
                  <a:cubicBezTo>
                    <a:pt x="765" y="593"/>
                    <a:pt x="765" y="593"/>
                    <a:pt x="765" y="593"/>
                  </a:cubicBezTo>
                  <a:cubicBezTo>
                    <a:pt x="770" y="599"/>
                    <a:pt x="770" y="599"/>
                    <a:pt x="770" y="599"/>
                  </a:cubicBezTo>
                  <a:cubicBezTo>
                    <a:pt x="776" y="593"/>
                    <a:pt x="776" y="582"/>
                    <a:pt x="781" y="571"/>
                  </a:cubicBezTo>
                  <a:cubicBezTo>
                    <a:pt x="787" y="560"/>
                    <a:pt x="798" y="560"/>
                    <a:pt x="804" y="554"/>
                  </a:cubicBezTo>
                  <a:cubicBezTo>
                    <a:pt x="809" y="544"/>
                    <a:pt x="809" y="538"/>
                    <a:pt x="814" y="527"/>
                  </a:cubicBezTo>
                  <a:cubicBezTo>
                    <a:pt x="804" y="521"/>
                    <a:pt x="804" y="521"/>
                    <a:pt x="804" y="521"/>
                  </a:cubicBezTo>
                  <a:cubicBezTo>
                    <a:pt x="792" y="527"/>
                    <a:pt x="792" y="527"/>
                    <a:pt x="792" y="527"/>
                  </a:cubicBezTo>
                  <a:cubicBezTo>
                    <a:pt x="787" y="527"/>
                    <a:pt x="787" y="521"/>
                    <a:pt x="781" y="521"/>
                  </a:cubicBezTo>
                  <a:close/>
                  <a:moveTo>
                    <a:pt x="1003" y="405"/>
                  </a:moveTo>
                  <a:lnTo>
                    <a:pt x="1003" y="405"/>
                  </a:lnTo>
                  <a:cubicBezTo>
                    <a:pt x="1003" y="416"/>
                    <a:pt x="1014" y="421"/>
                    <a:pt x="1025" y="427"/>
                  </a:cubicBezTo>
                  <a:cubicBezTo>
                    <a:pt x="1025" y="427"/>
                    <a:pt x="1031" y="427"/>
                    <a:pt x="1031" y="421"/>
                  </a:cubicBezTo>
                  <a:cubicBezTo>
                    <a:pt x="1031" y="405"/>
                    <a:pt x="1031" y="377"/>
                    <a:pt x="1019" y="383"/>
                  </a:cubicBezTo>
                  <a:cubicBezTo>
                    <a:pt x="1008" y="383"/>
                    <a:pt x="1003" y="394"/>
                    <a:pt x="1003" y="405"/>
                  </a:cubicBezTo>
                  <a:close/>
                  <a:moveTo>
                    <a:pt x="2117" y="527"/>
                  </a:moveTo>
                  <a:lnTo>
                    <a:pt x="2117" y="527"/>
                  </a:lnTo>
                  <a:cubicBezTo>
                    <a:pt x="2111" y="521"/>
                    <a:pt x="2111" y="516"/>
                    <a:pt x="2106" y="510"/>
                  </a:cubicBezTo>
                  <a:cubicBezTo>
                    <a:pt x="2100" y="532"/>
                    <a:pt x="2078" y="544"/>
                    <a:pt x="2078" y="566"/>
                  </a:cubicBezTo>
                  <a:cubicBezTo>
                    <a:pt x="2078" y="588"/>
                    <a:pt x="2078" y="588"/>
                    <a:pt x="2078" y="588"/>
                  </a:cubicBezTo>
                  <a:cubicBezTo>
                    <a:pt x="2083" y="588"/>
                    <a:pt x="2089" y="588"/>
                    <a:pt x="2095" y="588"/>
                  </a:cubicBezTo>
                  <a:cubicBezTo>
                    <a:pt x="2111" y="588"/>
                    <a:pt x="2122" y="571"/>
                    <a:pt x="2122" y="554"/>
                  </a:cubicBezTo>
                  <a:cubicBezTo>
                    <a:pt x="2122" y="549"/>
                    <a:pt x="2122" y="532"/>
                    <a:pt x="2117" y="527"/>
                  </a:cubicBezTo>
                  <a:close/>
                  <a:moveTo>
                    <a:pt x="1840" y="0"/>
                  </a:moveTo>
                  <a:lnTo>
                    <a:pt x="1840" y="0"/>
                  </a:lnTo>
                  <a:cubicBezTo>
                    <a:pt x="1817" y="22"/>
                    <a:pt x="1806" y="34"/>
                    <a:pt x="1784" y="50"/>
                  </a:cubicBezTo>
                  <a:cubicBezTo>
                    <a:pt x="1773" y="67"/>
                    <a:pt x="1751" y="72"/>
                    <a:pt x="1751" y="89"/>
                  </a:cubicBezTo>
                  <a:cubicBezTo>
                    <a:pt x="1751" y="189"/>
                    <a:pt x="1862" y="161"/>
                    <a:pt x="1806" y="194"/>
                  </a:cubicBezTo>
                  <a:cubicBezTo>
                    <a:pt x="1801" y="200"/>
                    <a:pt x="1806" y="205"/>
                    <a:pt x="1801" y="211"/>
                  </a:cubicBezTo>
                  <a:cubicBezTo>
                    <a:pt x="1768" y="239"/>
                    <a:pt x="1812" y="239"/>
                    <a:pt x="1851" y="239"/>
                  </a:cubicBezTo>
                  <a:cubicBezTo>
                    <a:pt x="1873" y="239"/>
                    <a:pt x="1878" y="217"/>
                    <a:pt x="1890" y="194"/>
                  </a:cubicBezTo>
                  <a:cubicBezTo>
                    <a:pt x="1895" y="189"/>
                    <a:pt x="1901" y="183"/>
                    <a:pt x="1901" y="167"/>
                  </a:cubicBezTo>
                  <a:cubicBezTo>
                    <a:pt x="1901" y="139"/>
                    <a:pt x="1901" y="139"/>
                    <a:pt x="1901" y="139"/>
                  </a:cubicBezTo>
                  <a:cubicBezTo>
                    <a:pt x="1901" y="128"/>
                    <a:pt x="1906" y="117"/>
                    <a:pt x="1906" y="106"/>
                  </a:cubicBezTo>
                  <a:cubicBezTo>
                    <a:pt x="1906" y="100"/>
                    <a:pt x="1901" y="94"/>
                    <a:pt x="1895" y="94"/>
                  </a:cubicBezTo>
                  <a:cubicBezTo>
                    <a:pt x="1878" y="84"/>
                    <a:pt x="1873" y="67"/>
                    <a:pt x="1862" y="50"/>
                  </a:cubicBezTo>
                  <a:cubicBezTo>
                    <a:pt x="1851" y="34"/>
                    <a:pt x="1856" y="12"/>
                    <a:pt x="1840" y="0"/>
                  </a:cubicBezTo>
                  <a:close/>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82" name="Freeform 449">
              <a:extLst/>
            </p:cNvPr>
            <p:cNvSpPr>
              <a:spLocks noChangeArrowheads="1"/>
            </p:cNvSpPr>
            <p:nvPr/>
          </p:nvSpPr>
          <p:spPr bwMode="auto">
            <a:xfrm>
              <a:off x="17504223" y="3136901"/>
              <a:ext cx="558764" cy="536575"/>
            </a:xfrm>
            <a:custGeom>
              <a:avLst/>
              <a:gdLst>
                <a:gd name="T0" fmla="*/ 631 w 1553"/>
                <a:gd name="T1" fmla="*/ 122 h 1491"/>
                <a:gd name="T2" fmla="*/ 543 w 1553"/>
                <a:gd name="T3" fmla="*/ 194 h 1491"/>
                <a:gd name="T4" fmla="*/ 637 w 1553"/>
                <a:gd name="T5" fmla="*/ 282 h 1491"/>
                <a:gd name="T6" fmla="*/ 654 w 1553"/>
                <a:gd name="T7" fmla="*/ 133 h 1491"/>
                <a:gd name="T8" fmla="*/ 848 w 1553"/>
                <a:gd name="T9" fmla="*/ 354 h 1491"/>
                <a:gd name="T10" fmla="*/ 809 w 1553"/>
                <a:gd name="T11" fmla="*/ 360 h 1491"/>
                <a:gd name="T12" fmla="*/ 992 w 1553"/>
                <a:gd name="T13" fmla="*/ 460 h 1491"/>
                <a:gd name="T14" fmla="*/ 981 w 1553"/>
                <a:gd name="T15" fmla="*/ 365 h 1491"/>
                <a:gd name="T16" fmla="*/ 892 w 1553"/>
                <a:gd name="T17" fmla="*/ 354 h 1491"/>
                <a:gd name="T18" fmla="*/ 964 w 1553"/>
                <a:gd name="T19" fmla="*/ 476 h 1491"/>
                <a:gd name="T20" fmla="*/ 942 w 1553"/>
                <a:gd name="T21" fmla="*/ 620 h 1491"/>
                <a:gd name="T22" fmla="*/ 892 w 1553"/>
                <a:gd name="T23" fmla="*/ 509 h 1491"/>
                <a:gd name="T24" fmla="*/ 892 w 1553"/>
                <a:gd name="T25" fmla="*/ 421 h 1491"/>
                <a:gd name="T26" fmla="*/ 1091 w 1553"/>
                <a:gd name="T27" fmla="*/ 537 h 1491"/>
                <a:gd name="T28" fmla="*/ 1180 w 1553"/>
                <a:gd name="T29" fmla="*/ 620 h 1491"/>
                <a:gd name="T30" fmla="*/ 1280 w 1553"/>
                <a:gd name="T31" fmla="*/ 637 h 1491"/>
                <a:gd name="T32" fmla="*/ 1153 w 1553"/>
                <a:gd name="T33" fmla="*/ 526 h 1491"/>
                <a:gd name="T34" fmla="*/ 1069 w 1553"/>
                <a:gd name="T35" fmla="*/ 598 h 1491"/>
                <a:gd name="T36" fmla="*/ 997 w 1553"/>
                <a:gd name="T37" fmla="*/ 543 h 1491"/>
                <a:gd name="T38" fmla="*/ 975 w 1553"/>
                <a:gd name="T39" fmla="*/ 637 h 1491"/>
                <a:gd name="T40" fmla="*/ 1169 w 1553"/>
                <a:gd name="T41" fmla="*/ 687 h 1491"/>
                <a:gd name="T42" fmla="*/ 1169 w 1553"/>
                <a:gd name="T43" fmla="*/ 631 h 1491"/>
                <a:gd name="T44" fmla="*/ 1069 w 1553"/>
                <a:gd name="T45" fmla="*/ 598 h 1491"/>
                <a:gd name="T46" fmla="*/ 1369 w 1553"/>
                <a:gd name="T47" fmla="*/ 659 h 1491"/>
                <a:gd name="T48" fmla="*/ 1407 w 1553"/>
                <a:gd name="T49" fmla="*/ 715 h 1491"/>
                <a:gd name="T50" fmla="*/ 1419 w 1553"/>
                <a:gd name="T51" fmla="*/ 681 h 1491"/>
                <a:gd name="T52" fmla="*/ 1380 w 1553"/>
                <a:gd name="T53" fmla="*/ 537 h 1491"/>
                <a:gd name="T54" fmla="*/ 1402 w 1553"/>
                <a:gd name="T55" fmla="*/ 598 h 1491"/>
                <a:gd name="T56" fmla="*/ 1380 w 1553"/>
                <a:gd name="T57" fmla="*/ 537 h 1491"/>
                <a:gd name="T58" fmla="*/ 160 w 1553"/>
                <a:gd name="T59" fmla="*/ 83 h 1491"/>
                <a:gd name="T60" fmla="*/ 338 w 1553"/>
                <a:gd name="T61" fmla="*/ 210 h 1491"/>
                <a:gd name="T62" fmla="*/ 338 w 1553"/>
                <a:gd name="T63" fmla="*/ 44 h 1491"/>
                <a:gd name="T64" fmla="*/ 498 w 1553"/>
                <a:gd name="T65" fmla="*/ 155 h 1491"/>
                <a:gd name="T66" fmla="*/ 715 w 1553"/>
                <a:gd name="T67" fmla="*/ 338 h 1491"/>
                <a:gd name="T68" fmla="*/ 848 w 1553"/>
                <a:gd name="T69" fmla="*/ 487 h 1491"/>
                <a:gd name="T70" fmla="*/ 903 w 1553"/>
                <a:gd name="T71" fmla="*/ 609 h 1491"/>
                <a:gd name="T72" fmla="*/ 1091 w 1553"/>
                <a:gd name="T73" fmla="*/ 698 h 1491"/>
                <a:gd name="T74" fmla="*/ 1202 w 1553"/>
                <a:gd name="T75" fmla="*/ 809 h 1491"/>
                <a:gd name="T76" fmla="*/ 1086 w 1553"/>
                <a:gd name="T77" fmla="*/ 925 h 1491"/>
                <a:gd name="T78" fmla="*/ 1141 w 1553"/>
                <a:gd name="T79" fmla="*/ 920 h 1491"/>
                <a:gd name="T80" fmla="*/ 1341 w 1553"/>
                <a:gd name="T81" fmla="*/ 770 h 1491"/>
                <a:gd name="T82" fmla="*/ 1490 w 1553"/>
                <a:gd name="T83" fmla="*/ 859 h 1491"/>
                <a:gd name="T84" fmla="*/ 1552 w 1553"/>
                <a:gd name="T85" fmla="*/ 1019 h 1491"/>
                <a:gd name="T86" fmla="*/ 1474 w 1553"/>
                <a:gd name="T87" fmla="*/ 1030 h 1491"/>
                <a:gd name="T88" fmla="*/ 1424 w 1553"/>
                <a:gd name="T89" fmla="*/ 1069 h 1491"/>
                <a:gd name="T90" fmla="*/ 1413 w 1553"/>
                <a:gd name="T91" fmla="*/ 1136 h 1491"/>
                <a:gd name="T92" fmla="*/ 1524 w 1553"/>
                <a:gd name="T93" fmla="*/ 1169 h 1491"/>
                <a:gd name="T94" fmla="*/ 1463 w 1553"/>
                <a:gd name="T95" fmla="*/ 1186 h 1491"/>
                <a:gd name="T96" fmla="*/ 1391 w 1553"/>
                <a:gd name="T97" fmla="*/ 1247 h 1491"/>
                <a:gd name="T98" fmla="*/ 1363 w 1553"/>
                <a:gd name="T99" fmla="*/ 1319 h 1491"/>
                <a:gd name="T100" fmla="*/ 1219 w 1553"/>
                <a:gd name="T101" fmla="*/ 1374 h 1491"/>
                <a:gd name="T102" fmla="*/ 1081 w 1553"/>
                <a:gd name="T103" fmla="*/ 1468 h 1491"/>
                <a:gd name="T104" fmla="*/ 887 w 1553"/>
                <a:gd name="T105" fmla="*/ 1407 h 1491"/>
                <a:gd name="T106" fmla="*/ 748 w 1553"/>
                <a:gd name="T107" fmla="*/ 1457 h 1491"/>
                <a:gd name="T108" fmla="*/ 410 w 1553"/>
                <a:gd name="T109" fmla="*/ 1219 h 1491"/>
                <a:gd name="T110" fmla="*/ 305 w 1553"/>
                <a:gd name="T111" fmla="*/ 1058 h 1491"/>
                <a:gd name="T112" fmla="*/ 266 w 1553"/>
                <a:gd name="T113" fmla="*/ 892 h 1491"/>
                <a:gd name="T114" fmla="*/ 55 w 1553"/>
                <a:gd name="T115" fmla="*/ 848 h 1491"/>
                <a:gd name="T116" fmla="*/ 22 w 1553"/>
                <a:gd name="T117" fmla="*/ 698 h 1491"/>
                <a:gd name="T118" fmla="*/ 22 w 1553"/>
                <a:gd name="T119" fmla="*/ 504 h 1491"/>
                <a:gd name="T120" fmla="*/ 133 w 1553"/>
                <a:gd name="T121" fmla="*/ 288 h 1491"/>
                <a:gd name="T122" fmla="*/ 94 w 1553"/>
                <a:gd name="T123" fmla="*/ 0 h 14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553" h="1491">
                  <a:moveTo>
                    <a:pt x="654" y="133"/>
                  </a:moveTo>
                  <a:lnTo>
                    <a:pt x="654" y="133"/>
                  </a:lnTo>
                  <a:cubicBezTo>
                    <a:pt x="643" y="127"/>
                    <a:pt x="637" y="122"/>
                    <a:pt x="631" y="122"/>
                  </a:cubicBezTo>
                  <a:cubicBezTo>
                    <a:pt x="615" y="122"/>
                    <a:pt x="615" y="138"/>
                    <a:pt x="604" y="138"/>
                  </a:cubicBezTo>
                  <a:cubicBezTo>
                    <a:pt x="582" y="144"/>
                    <a:pt x="571" y="144"/>
                    <a:pt x="549" y="149"/>
                  </a:cubicBezTo>
                  <a:cubicBezTo>
                    <a:pt x="532" y="149"/>
                    <a:pt x="543" y="177"/>
                    <a:pt x="543" y="194"/>
                  </a:cubicBezTo>
                  <a:cubicBezTo>
                    <a:pt x="543" y="221"/>
                    <a:pt x="537" y="243"/>
                    <a:pt x="559" y="266"/>
                  </a:cubicBezTo>
                  <a:cubicBezTo>
                    <a:pt x="571" y="282"/>
                    <a:pt x="593" y="282"/>
                    <a:pt x="615" y="282"/>
                  </a:cubicBezTo>
                  <a:cubicBezTo>
                    <a:pt x="621" y="282"/>
                    <a:pt x="626" y="282"/>
                    <a:pt x="637" y="282"/>
                  </a:cubicBezTo>
                  <a:cubicBezTo>
                    <a:pt x="665" y="282"/>
                    <a:pt x="670" y="255"/>
                    <a:pt x="670" y="227"/>
                  </a:cubicBezTo>
                  <a:cubicBezTo>
                    <a:pt x="676" y="205"/>
                    <a:pt x="687" y="194"/>
                    <a:pt x="687" y="166"/>
                  </a:cubicBezTo>
                  <a:cubicBezTo>
                    <a:pt x="687" y="155"/>
                    <a:pt x="665" y="138"/>
                    <a:pt x="654" y="133"/>
                  </a:cubicBezTo>
                  <a:close/>
                  <a:moveTo>
                    <a:pt x="892" y="354"/>
                  </a:moveTo>
                  <a:lnTo>
                    <a:pt x="892" y="354"/>
                  </a:lnTo>
                  <a:cubicBezTo>
                    <a:pt x="848" y="354"/>
                    <a:pt x="848" y="354"/>
                    <a:pt x="848" y="354"/>
                  </a:cubicBezTo>
                  <a:cubicBezTo>
                    <a:pt x="825" y="354"/>
                    <a:pt x="809" y="332"/>
                    <a:pt x="787" y="332"/>
                  </a:cubicBezTo>
                  <a:cubicBezTo>
                    <a:pt x="781" y="338"/>
                    <a:pt x="781" y="338"/>
                    <a:pt x="781" y="338"/>
                  </a:cubicBezTo>
                  <a:cubicBezTo>
                    <a:pt x="787" y="349"/>
                    <a:pt x="798" y="354"/>
                    <a:pt x="809" y="360"/>
                  </a:cubicBezTo>
                  <a:cubicBezTo>
                    <a:pt x="837" y="382"/>
                    <a:pt x="853" y="399"/>
                    <a:pt x="887" y="399"/>
                  </a:cubicBezTo>
                  <a:cubicBezTo>
                    <a:pt x="920" y="399"/>
                    <a:pt x="936" y="415"/>
                    <a:pt x="958" y="432"/>
                  </a:cubicBezTo>
                  <a:cubicBezTo>
                    <a:pt x="970" y="443"/>
                    <a:pt x="975" y="460"/>
                    <a:pt x="992" y="460"/>
                  </a:cubicBezTo>
                  <a:cubicBezTo>
                    <a:pt x="1003" y="460"/>
                    <a:pt x="1003" y="449"/>
                    <a:pt x="1003" y="437"/>
                  </a:cubicBezTo>
                  <a:cubicBezTo>
                    <a:pt x="1003" y="427"/>
                    <a:pt x="997" y="415"/>
                    <a:pt x="992" y="399"/>
                  </a:cubicBezTo>
                  <a:cubicBezTo>
                    <a:pt x="992" y="388"/>
                    <a:pt x="992" y="376"/>
                    <a:pt x="981" y="365"/>
                  </a:cubicBezTo>
                  <a:cubicBezTo>
                    <a:pt x="975" y="360"/>
                    <a:pt x="964" y="365"/>
                    <a:pt x="953" y="365"/>
                  </a:cubicBezTo>
                  <a:cubicBezTo>
                    <a:pt x="936" y="360"/>
                    <a:pt x="931" y="354"/>
                    <a:pt x="914" y="349"/>
                  </a:cubicBezTo>
                  <a:cubicBezTo>
                    <a:pt x="903" y="343"/>
                    <a:pt x="897" y="354"/>
                    <a:pt x="892" y="354"/>
                  </a:cubicBezTo>
                  <a:close/>
                  <a:moveTo>
                    <a:pt x="892" y="421"/>
                  </a:moveTo>
                  <a:lnTo>
                    <a:pt x="892" y="421"/>
                  </a:lnTo>
                  <a:cubicBezTo>
                    <a:pt x="925" y="421"/>
                    <a:pt x="942" y="449"/>
                    <a:pt x="964" y="476"/>
                  </a:cubicBezTo>
                  <a:cubicBezTo>
                    <a:pt x="970" y="482"/>
                    <a:pt x="986" y="487"/>
                    <a:pt x="986" y="498"/>
                  </a:cubicBezTo>
                  <a:cubicBezTo>
                    <a:pt x="986" y="532"/>
                    <a:pt x="981" y="548"/>
                    <a:pt x="975" y="576"/>
                  </a:cubicBezTo>
                  <a:cubicBezTo>
                    <a:pt x="975" y="598"/>
                    <a:pt x="964" y="620"/>
                    <a:pt x="942" y="620"/>
                  </a:cubicBezTo>
                  <a:cubicBezTo>
                    <a:pt x="920" y="620"/>
                    <a:pt x="914" y="593"/>
                    <a:pt x="909" y="570"/>
                  </a:cubicBezTo>
                  <a:cubicBezTo>
                    <a:pt x="903" y="554"/>
                    <a:pt x="892" y="548"/>
                    <a:pt x="892" y="532"/>
                  </a:cubicBezTo>
                  <a:cubicBezTo>
                    <a:pt x="892" y="521"/>
                    <a:pt x="892" y="515"/>
                    <a:pt x="892" y="509"/>
                  </a:cubicBezTo>
                  <a:cubicBezTo>
                    <a:pt x="892" y="482"/>
                    <a:pt x="864" y="471"/>
                    <a:pt x="864" y="449"/>
                  </a:cubicBezTo>
                  <a:cubicBezTo>
                    <a:pt x="864" y="421"/>
                    <a:pt x="864" y="421"/>
                    <a:pt x="864" y="421"/>
                  </a:cubicBezTo>
                  <a:cubicBezTo>
                    <a:pt x="892" y="421"/>
                    <a:pt x="892" y="421"/>
                    <a:pt x="892" y="421"/>
                  </a:cubicBezTo>
                  <a:close/>
                  <a:moveTo>
                    <a:pt x="1108" y="521"/>
                  </a:moveTo>
                  <a:lnTo>
                    <a:pt x="1108" y="521"/>
                  </a:lnTo>
                  <a:cubicBezTo>
                    <a:pt x="1097" y="521"/>
                    <a:pt x="1097" y="532"/>
                    <a:pt x="1091" y="537"/>
                  </a:cubicBezTo>
                  <a:cubicBezTo>
                    <a:pt x="1086" y="548"/>
                    <a:pt x="1047" y="587"/>
                    <a:pt x="1069" y="587"/>
                  </a:cubicBezTo>
                  <a:cubicBezTo>
                    <a:pt x="1086" y="587"/>
                    <a:pt x="1091" y="582"/>
                    <a:pt x="1108" y="582"/>
                  </a:cubicBezTo>
                  <a:cubicBezTo>
                    <a:pt x="1141" y="582"/>
                    <a:pt x="1163" y="593"/>
                    <a:pt x="1180" y="620"/>
                  </a:cubicBezTo>
                  <a:cubicBezTo>
                    <a:pt x="1186" y="626"/>
                    <a:pt x="1186" y="637"/>
                    <a:pt x="1191" y="637"/>
                  </a:cubicBezTo>
                  <a:cubicBezTo>
                    <a:pt x="1219" y="654"/>
                    <a:pt x="1236" y="659"/>
                    <a:pt x="1263" y="659"/>
                  </a:cubicBezTo>
                  <a:cubicBezTo>
                    <a:pt x="1274" y="659"/>
                    <a:pt x="1280" y="648"/>
                    <a:pt x="1280" y="637"/>
                  </a:cubicBezTo>
                  <a:cubicBezTo>
                    <a:pt x="1280" y="626"/>
                    <a:pt x="1269" y="620"/>
                    <a:pt x="1258" y="609"/>
                  </a:cubicBezTo>
                  <a:cubicBezTo>
                    <a:pt x="1247" y="593"/>
                    <a:pt x="1236" y="582"/>
                    <a:pt x="1219" y="576"/>
                  </a:cubicBezTo>
                  <a:cubicBezTo>
                    <a:pt x="1191" y="560"/>
                    <a:pt x="1186" y="526"/>
                    <a:pt x="1153" y="526"/>
                  </a:cubicBezTo>
                  <a:cubicBezTo>
                    <a:pt x="1147" y="526"/>
                    <a:pt x="1141" y="532"/>
                    <a:pt x="1136" y="532"/>
                  </a:cubicBezTo>
                  <a:cubicBezTo>
                    <a:pt x="1130" y="521"/>
                    <a:pt x="1119" y="521"/>
                    <a:pt x="1108" y="521"/>
                  </a:cubicBezTo>
                  <a:close/>
                  <a:moveTo>
                    <a:pt x="1069" y="598"/>
                  </a:moveTo>
                  <a:lnTo>
                    <a:pt x="1069" y="598"/>
                  </a:lnTo>
                  <a:cubicBezTo>
                    <a:pt x="1036" y="598"/>
                    <a:pt x="1042" y="543"/>
                    <a:pt x="1008" y="543"/>
                  </a:cubicBezTo>
                  <a:cubicBezTo>
                    <a:pt x="997" y="543"/>
                    <a:pt x="997" y="543"/>
                    <a:pt x="997" y="543"/>
                  </a:cubicBezTo>
                  <a:cubicBezTo>
                    <a:pt x="997" y="548"/>
                    <a:pt x="997" y="554"/>
                    <a:pt x="997" y="560"/>
                  </a:cubicBezTo>
                  <a:cubicBezTo>
                    <a:pt x="997" y="576"/>
                    <a:pt x="1008" y="582"/>
                    <a:pt x="1008" y="598"/>
                  </a:cubicBezTo>
                  <a:cubicBezTo>
                    <a:pt x="1008" y="615"/>
                    <a:pt x="975" y="620"/>
                    <a:pt x="975" y="637"/>
                  </a:cubicBezTo>
                  <a:cubicBezTo>
                    <a:pt x="975" y="665"/>
                    <a:pt x="1008" y="676"/>
                    <a:pt x="1042" y="676"/>
                  </a:cubicBezTo>
                  <a:cubicBezTo>
                    <a:pt x="1069" y="676"/>
                    <a:pt x="1086" y="670"/>
                    <a:pt x="1119" y="670"/>
                  </a:cubicBezTo>
                  <a:cubicBezTo>
                    <a:pt x="1141" y="670"/>
                    <a:pt x="1153" y="676"/>
                    <a:pt x="1169" y="687"/>
                  </a:cubicBezTo>
                  <a:cubicBezTo>
                    <a:pt x="1186" y="698"/>
                    <a:pt x="1186" y="720"/>
                    <a:pt x="1202" y="720"/>
                  </a:cubicBezTo>
                  <a:cubicBezTo>
                    <a:pt x="1219" y="720"/>
                    <a:pt x="1236" y="709"/>
                    <a:pt x="1236" y="693"/>
                  </a:cubicBezTo>
                  <a:cubicBezTo>
                    <a:pt x="1236" y="659"/>
                    <a:pt x="1191" y="659"/>
                    <a:pt x="1169" y="631"/>
                  </a:cubicBezTo>
                  <a:cubicBezTo>
                    <a:pt x="1158" y="615"/>
                    <a:pt x="1147" y="604"/>
                    <a:pt x="1125" y="598"/>
                  </a:cubicBezTo>
                  <a:cubicBezTo>
                    <a:pt x="1114" y="598"/>
                    <a:pt x="1114" y="587"/>
                    <a:pt x="1103" y="587"/>
                  </a:cubicBezTo>
                  <a:cubicBezTo>
                    <a:pt x="1091" y="587"/>
                    <a:pt x="1086" y="598"/>
                    <a:pt x="1069" y="598"/>
                  </a:cubicBezTo>
                  <a:close/>
                  <a:moveTo>
                    <a:pt x="1369" y="642"/>
                  </a:moveTo>
                  <a:lnTo>
                    <a:pt x="1369" y="642"/>
                  </a:lnTo>
                  <a:cubicBezTo>
                    <a:pt x="1369" y="648"/>
                    <a:pt x="1369" y="654"/>
                    <a:pt x="1369" y="659"/>
                  </a:cubicBezTo>
                  <a:cubicBezTo>
                    <a:pt x="1369" y="681"/>
                    <a:pt x="1369" y="693"/>
                    <a:pt x="1374" y="720"/>
                  </a:cubicBezTo>
                  <a:cubicBezTo>
                    <a:pt x="1380" y="720"/>
                    <a:pt x="1385" y="720"/>
                    <a:pt x="1391" y="720"/>
                  </a:cubicBezTo>
                  <a:cubicBezTo>
                    <a:pt x="1396" y="720"/>
                    <a:pt x="1402" y="715"/>
                    <a:pt x="1407" y="715"/>
                  </a:cubicBezTo>
                  <a:cubicBezTo>
                    <a:pt x="1419" y="715"/>
                    <a:pt x="1424" y="720"/>
                    <a:pt x="1429" y="726"/>
                  </a:cubicBezTo>
                  <a:cubicBezTo>
                    <a:pt x="1435" y="720"/>
                    <a:pt x="1435" y="715"/>
                    <a:pt x="1435" y="715"/>
                  </a:cubicBezTo>
                  <a:cubicBezTo>
                    <a:pt x="1435" y="698"/>
                    <a:pt x="1424" y="693"/>
                    <a:pt x="1419" y="681"/>
                  </a:cubicBezTo>
                  <a:cubicBezTo>
                    <a:pt x="1407" y="659"/>
                    <a:pt x="1396" y="642"/>
                    <a:pt x="1369" y="642"/>
                  </a:cubicBezTo>
                  <a:close/>
                  <a:moveTo>
                    <a:pt x="1380" y="537"/>
                  </a:moveTo>
                  <a:lnTo>
                    <a:pt x="1380" y="537"/>
                  </a:lnTo>
                  <a:cubicBezTo>
                    <a:pt x="1369" y="537"/>
                    <a:pt x="1369" y="537"/>
                    <a:pt x="1369" y="537"/>
                  </a:cubicBezTo>
                  <a:cubicBezTo>
                    <a:pt x="1363" y="554"/>
                    <a:pt x="1363" y="565"/>
                    <a:pt x="1352" y="570"/>
                  </a:cubicBezTo>
                  <a:cubicBezTo>
                    <a:pt x="1369" y="582"/>
                    <a:pt x="1385" y="587"/>
                    <a:pt x="1402" y="598"/>
                  </a:cubicBezTo>
                  <a:cubicBezTo>
                    <a:pt x="1402" y="593"/>
                    <a:pt x="1407" y="593"/>
                    <a:pt x="1407" y="587"/>
                  </a:cubicBezTo>
                  <a:cubicBezTo>
                    <a:pt x="1407" y="576"/>
                    <a:pt x="1396" y="576"/>
                    <a:pt x="1391" y="570"/>
                  </a:cubicBezTo>
                  <a:cubicBezTo>
                    <a:pt x="1385" y="560"/>
                    <a:pt x="1380" y="548"/>
                    <a:pt x="1380" y="537"/>
                  </a:cubicBezTo>
                  <a:close/>
                  <a:moveTo>
                    <a:pt x="94" y="0"/>
                  </a:moveTo>
                  <a:lnTo>
                    <a:pt x="94" y="0"/>
                  </a:lnTo>
                  <a:cubicBezTo>
                    <a:pt x="111" y="33"/>
                    <a:pt x="122" y="66"/>
                    <a:pt x="160" y="83"/>
                  </a:cubicBezTo>
                  <a:cubicBezTo>
                    <a:pt x="205" y="110"/>
                    <a:pt x="244" y="110"/>
                    <a:pt x="283" y="144"/>
                  </a:cubicBezTo>
                  <a:cubicBezTo>
                    <a:pt x="310" y="166"/>
                    <a:pt x="310" y="194"/>
                    <a:pt x="332" y="221"/>
                  </a:cubicBezTo>
                  <a:cubicBezTo>
                    <a:pt x="338" y="221"/>
                    <a:pt x="338" y="216"/>
                    <a:pt x="338" y="210"/>
                  </a:cubicBezTo>
                  <a:cubicBezTo>
                    <a:pt x="338" y="144"/>
                    <a:pt x="283" y="116"/>
                    <a:pt x="283" y="50"/>
                  </a:cubicBezTo>
                  <a:cubicBezTo>
                    <a:pt x="283" y="33"/>
                    <a:pt x="305" y="33"/>
                    <a:pt x="321" y="33"/>
                  </a:cubicBezTo>
                  <a:cubicBezTo>
                    <a:pt x="327" y="33"/>
                    <a:pt x="332" y="38"/>
                    <a:pt x="338" y="44"/>
                  </a:cubicBezTo>
                  <a:cubicBezTo>
                    <a:pt x="349" y="50"/>
                    <a:pt x="360" y="44"/>
                    <a:pt x="382" y="44"/>
                  </a:cubicBezTo>
                  <a:lnTo>
                    <a:pt x="382" y="44"/>
                  </a:lnTo>
                  <a:cubicBezTo>
                    <a:pt x="382" y="105"/>
                    <a:pt x="482" y="94"/>
                    <a:pt x="498" y="155"/>
                  </a:cubicBezTo>
                  <a:cubicBezTo>
                    <a:pt x="510" y="216"/>
                    <a:pt x="515" y="271"/>
                    <a:pt x="571" y="299"/>
                  </a:cubicBezTo>
                  <a:cubicBezTo>
                    <a:pt x="604" y="316"/>
                    <a:pt x="631" y="304"/>
                    <a:pt x="670" y="310"/>
                  </a:cubicBezTo>
                  <a:cubicBezTo>
                    <a:pt x="692" y="316"/>
                    <a:pt x="698" y="327"/>
                    <a:pt x="715" y="338"/>
                  </a:cubicBezTo>
                  <a:cubicBezTo>
                    <a:pt x="754" y="365"/>
                    <a:pt x="770" y="382"/>
                    <a:pt x="803" y="410"/>
                  </a:cubicBezTo>
                  <a:cubicBezTo>
                    <a:pt x="825" y="427"/>
                    <a:pt x="853" y="427"/>
                    <a:pt x="853" y="454"/>
                  </a:cubicBezTo>
                  <a:cubicBezTo>
                    <a:pt x="853" y="465"/>
                    <a:pt x="848" y="476"/>
                    <a:pt x="848" y="487"/>
                  </a:cubicBezTo>
                  <a:cubicBezTo>
                    <a:pt x="848" y="498"/>
                    <a:pt x="864" y="504"/>
                    <a:pt x="864" y="515"/>
                  </a:cubicBezTo>
                  <a:cubicBezTo>
                    <a:pt x="870" y="537"/>
                    <a:pt x="859" y="554"/>
                    <a:pt x="870" y="576"/>
                  </a:cubicBezTo>
                  <a:cubicBezTo>
                    <a:pt x="881" y="587"/>
                    <a:pt x="892" y="598"/>
                    <a:pt x="903" y="609"/>
                  </a:cubicBezTo>
                  <a:cubicBezTo>
                    <a:pt x="920" y="637"/>
                    <a:pt x="942" y="642"/>
                    <a:pt x="964" y="665"/>
                  </a:cubicBezTo>
                  <a:cubicBezTo>
                    <a:pt x="975" y="681"/>
                    <a:pt x="986" y="698"/>
                    <a:pt x="1008" y="698"/>
                  </a:cubicBezTo>
                  <a:cubicBezTo>
                    <a:pt x="1091" y="698"/>
                    <a:pt x="1091" y="698"/>
                    <a:pt x="1091" y="698"/>
                  </a:cubicBezTo>
                  <a:cubicBezTo>
                    <a:pt x="1114" y="698"/>
                    <a:pt x="1125" y="709"/>
                    <a:pt x="1147" y="715"/>
                  </a:cubicBezTo>
                  <a:cubicBezTo>
                    <a:pt x="1175" y="726"/>
                    <a:pt x="1219" y="742"/>
                    <a:pt x="1224" y="775"/>
                  </a:cubicBezTo>
                  <a:cubicBezTo>
                    <a:pt x="1224" y="787"/>
                    <a:pt x="1214" y="798"/>
                    <a:pt x="1202" y="809"/>
                  </a:cubicBezTo>
                  <a:cubicBezTo>
                    <a:pt x="1186" y="842"/>
                    <a:pt x="1175" y="870"/>
                    <a:pt x="1141" y="892"/>
                  </a:cubicBezTo>
                  <a:cubicBezTo>
                    <a:pt x="1119" y="903"/>
                    <a:pt x="1103" y="908"/>
                    <a:pt x="1086" y="925"/>
                  </a:cubicBezTo>
                  <a:lnTo>
                    <a:pt x="1086" y="925"/>
                  </a:lnTo>
                  <a:cubicBezTo>
                    <a:pt x="1086" y="931"/>
                    <a:pt x="1086" y="931"/>
                    <a:pt x="1091" y="931"/>
                  </a:cubicBezTo>
                  <a:cubicBezTo>
                    <a:pt x="1108" y="931"/>
                    <a:pt x="1114" y="920"/>
                    <a:pt x="1130" y="920"/>
                  </a:cubicBezTo>
                  <a:cubicBezTo>
                    <a:pt x="1141" y="920"/>
                    <a:pt x="1141" y="920"/>
                    <a:pt x="1141" y="920"/>
                  </a:cubicBezTo>
                  <a:cubicBezTo>
                    <a:pt x="1153" y="920"/>
                    <a:pt x="1153" y="914"/>
                    <a:pt x="1158" y="908"/>
                  </a:cubicBezTo>
                  <a:cubicBezTo>
                    <a:pt x="1219" y="897"/>
                    <a:pt x="1241" y="864"/>
                    <a:pt x="1274" y="826"/>
                  </a:cubicBezTo>
                  <a:cubicBezTo>
                    <a:pt x="1296" y="798"/>
                    <a:pt x="1308" y="770"/>
                    <a:pt x="1341" y="770"/>
                  </a:cubicBezTo>
                  <a:cubicBezTo>
                    <a:pt x="1352" y="770"/>
                    <a:pt x="1352" y="781"/>
                    <a:pt x="1363" y="792"/>
                  </a:cubicBezTo>
                  <a:cubicBezTo>
                    <a:pt x="1380" y="809"/>
                    <a:pt x="1391" y="814"/>
                    <a:pt x="1413" y="826"/>
                  </a:cubicBezTo>
                  <a:cubicBezTo>
                    <a:pt x="1441" y="836"/>
                    <a:pt x="1463" y="842"/>
                    <a:pt x="1490" y="859"/>
                  </a:cubicBezTo>
                  <a:cubicBezTo>
                    <a:pt x="1513" y="870"/>
                    <a:pt x="1507" y="892"/>
                    <a:pt x="1518" y="920"/>
                  </a:cubicBezTo>
                  <a:cubicBezTo>
                    <a:pt x="1529" y="953"/>
                    <a:pt x="1552" y="975"/>
                    <a:pt x="1552" y="1014"/>
                  </a:cubicBezTo>
                  <a:cubicBezTo>
                    <a:pt x="1552" y="1019"/>
                    <a:pt x="1552" y="1019"/>
                    <a:pt x="1552" y="1019"/>
                  </a:cubicBezTo>
                  <a:cubicBezTo>
                    <a:pt x="1552" y="1025"/>
                    <a:pt x="1552" y="1025"/>
                    <a:pt x="1552" y="1025"/>
                  </a:cubicBezTo>
                  <a:cubicBezTo>
                    <a:pt x="1529" y="1025"/>
                    <a:pt x="1518" y="1025"/>
                    <a:pt x="1496" y="1030"/>
                  </a:cubicBezTo>
                  <a:cubicBezTo>
                    <a:pt x="1490" y="1030"/>
                    <a:pt x="1480" y="1025"/>
                    <a:pt x="1474" y="1030"/>
                  </a:cubicBezTo>
                  <a:cubicBezTo>
                    <a:pt x="1463" y="1036"/>
                    <a:pt x="1468" y="1047"/>
                    <a:pt x="1463" y="1058"/>
                  </a:cubicBezTo>
                  <a:cubicBezTo>
                    <a:pt x="1457" y="1069"/>
                    <a:pt x="1441" y="1069"/>
                    <a:pt x="1429" y="1069"/>
                  </a:cubicBezTo>
                  <a:cubicBezTo>
                    <a:pt x="1424" y="1069"/>
                    <a:pt x="1424" y="1069"/>
                    <a:pt x="1424" y="1069"/>
                  </a:cubicBezTo>
                  <a:cubicBezTo>
                    <a:pt x="1424" y="1086"/>
                    <a:pt x="1424" y="1097"/>
                    <a:pt x="1424" y="1114"/>
                  </a:cubicBezTo>
                  <a:cubicBezTo>
                    <a:pt x="1424" y="1119"/>
                    <a:pt x="1419" y="1125"/>
                    <a:pt x="1413" y="1130"/>
                  </a:cubicBezTo>
                  <a:cubicBezTo>
                    <a:pt x="1413" y="1130"/>
                    <a:pt x="1407" y="1130"/>
                    <a:pt x="1413" y="1136"/>
                  </a:cubicBezTo>
                  <a:cubicBezTo>
                    <a:pt x="1413" y="1136"/>
                    <a:pt x="1419" y="1136"/>
                    <a:pt x="1424" y="1136"/>
                  </a:cubicBezTo>
                  <a:cubicBezTo>
                    <a:pt x="1446" y="1136"/>
                    <a:pt x="1457" y="1125"/>
                    <a:pt x="1480" y="1125"/>
                  </a:cubicBezTo>
                  <a:cubicBezTo>
                    <a:pt x="1501" y="1125"/>
                    <a:pt x="1524" y="1141"/>
                    <a:pt x="1524" y="1169"/>
                  </a:cubicBezTo>
                  <a:cubicBezTo>
                    <a:pt x="1524" y="1180"/>
                    <a:pt x="1507" y="1186"/>
                    <a:pt x="1490" y="1186"/>
                  </a:cubicBezTo>
                  <a:cubicBezTo>
                    <a:pt x="1480" y="1186"/>
                    <a:pt x="1474" y="1180"/>
                    <a:pt x="1468" y="1180"/>
                  </a:cubicBezTo>
                  <a:cubicBezTo>
                    <a:pt x="1463" y="1180"/>
                    <a:pt x="1463" y="1180"/>
                    <a:pt x="1463" y="1186"/>
                  </a:cubicBezTo>
                  <a:cubicBezTo>
                    <a:pt x="1463" y="1191"/>
                    <a:pt x="1463" y="1197"/>
                    <a:pt x="1468" y="1208"/>
                  </a:cubicBezTo>
                  <a:cubicBezTo>
                    <a:pt x="1457" y="1224"/>
                    <a:pt x="1446" y="1235"/>
                    <a:pt x="1429" y="1241"/>
                  </a:cubicBezTo>
                  <a:cubicBezTo>
                    <a:pt x="1413" y="1247"/>
                    <a:pt x="1402" y="1235"/>
                    <a:pt x="1391" y="1247"/>
                  </a:cubicBezTo>
                  <a:cubicBezTo>
                    <a:pt x="1380" y="1263"/>
                    <a:pt x="1391" y="1280"/>
                    <a:pt x="1385" y="1296"/>
                  </a:cubicBezTo>
                  <a:cubicBezTo>
                    <a:pt x="1385" y="1307"/>
                    <a:pt x="1374" y="1313"/>
                    <a:pt x="1363" y="1319"/>
                  </a:cubicBezTo>
                  <a:lnTo>
                    <a:pt x="1363" y="1319"/>
                  </a:lnTo>
                  <a:cubicBezTo>
                    <a:pt x="1385" y="1330"/>
                    <a:pt x="1402" y="1341"/>
                    <a:pt x="1413" y="1357"/>
                  </a:cubicBezTo>
                  <a:lnTo>
                    <a:pt x="1413" y="1357"/>
                  </a:lnTo>
                  <a:cubicBezTo>
                    <a:pt x="1341" y="1363"/>
                    <a:pt x="1296" y="1374"/>
                    <a:pt x="1219" y="1374"/>
                  </a:cubicBezTo>
                  <a:cubicBezTo>
                    <a:pt x="1191" y="1374"/>
                    <a:pt x="1180" y="1368"/>
                    <a:pt x="1153" y="1368"/>
                  </a:cubicBezTo>
                  <a:cubicBezTo>
                    <a:pt x="1125" y="1368"/>
                    <a:pt x="1125" y="1402"/>
                    <a:pt x="1119" y="1429"/>
                  </a:cubicBezTo>
                  <a:cubicBezTo>
                    <a:pt x="1114" y="1446"/>
                    <a:pt x="1097" y="1452"/>
                    <a:pt x="1081" y="1468"/>
                  </a:cubicBezTo>
                  <a:cubicBezTo>
                    <a:pt x="1069" y="1479"/>
                    <a:pt x="1058" y="1490"/>
                    <a:pt x="1042" y="1490"/>
                  </a:cubicBezTo>
                  <a:cubicBezTo>
                    <a:pt x="992" y="1490"/>
                    <a:pt x="964" y="1474"/>
                    <a:pt x="931" y="1446"/>
                  </a:cubicBezTo>
                  <a:cubicBezTo>
                    <a:pt x="914" y="1429"/>
                    <a:pt x="909" y="1407"/>
                    <a:pt x="887" y="1407"/>
                  </a:cubicBezTo>
                  <a:cubicBezTo>
                    <a:pt x="848" y="1407"/>
                    <a:pt x="825" y="1413"/>
                    <a:pt x="798" y="1435"/>
                  </a:cubicBezTo>
                  <a:cubicBezTo>
                    <a:pt x="781" y="1446"/>
                    <a:pt x="776" y="1457"/>
                    <a:pt x="759" y="1457"/>
                  </a:cubicBezTo>
                  <a:cubicBezTo>
                    <a:pt x="754" y="1457"/>
                    <a:pt x="754" y="1457"/>
                    <a:pt x="748" y="1457"/>
                  </a:cubicBezTo>
                  <a:lnTo>
                    <a:pt x="748" y="1457"/>
                  </a:lnTo>
                  <a:cubicBezTo>
                    <a:pt x="648" y="1424"/>
                    <a:pt x="598" y="1385"/>
                    <a:pt x="510" y="1324"/>
                  </a:cubicBezTo>
                  <a:cubicBezTo>
                    <a:pt x="465" y="1291"/>
                    <a:pt x="449" y="1258"/>
                    <a:pt x="410" y="1219"/>
                  </a:cubicBezTo>
                  <a:cubicBezTo>
                    <a:pt x="382" y="1191"/>
                    <a:pt x="365" y="1180"/>
                    <a:pt x="338" y="1152"/>
                  </a:cubicBezTo>
                  <a:cubicBezTo>
                    <a:pt x="321" y="1136"/>
                    <a:pt x="305" y="1125"/>
                    <a:pt x="305" y="1102"/>
                  </a:cubicBezTo>
                  <a:cubicBezTo>
                    <a:pt x="305" y="1058"/>
                    <a:pt x="305" y="1058"/>
                    <a:pt x="305" y="1058"/>
                  </a:cubicBezTo>
                  <a:cubicBezTo>
                    <a:pt x="305" y="1019"/>
                    <a:pt x="343" y="1003"/>
                    <a:pt x="343" y="964"/>
                  </a:cubicBezTo>
                  <a:cubicBezTo>
                    <a:pt x="343" y="942"/>
                    <a:pt x="332" y="936"/>
                    <a:pt x="316" y="925"/>
                  </a:cubicBezTo>
                  <a:cubicBezTo>
                    <a:pt x="293" y="914"/>
                    <a:pt x="283" y="903"/>
                    <a:pt x="266" y="892"/>
                  </a:cubicBezTo>
                  <a:cubicBezTo>
                    <a:pt x="227" y="870"/>
                    <a:pt x="205" y="859"/>
                    <a:pt x="160" y="859"/>
                  </a:cubicBezTo>
                  <a:cubicBezTo>
                    <a:pt x="116" y="859"/>
                    <a:pt x="116" y="859"/>
                    <a:pt x="116" y="859"/>
                  </a:cubicBezTo>
                  <a:cubicBezTo>
                    <a:pt x="94" y="859"/>
                    <a:pt x="72" y="864"/>
                    <a:pt x="55" y="848"/>
                  </a:cubicBezTo>
                  <a:cubicBezTo>
                    <a:pt x="33" y="831"/>
                    <a:pt x="44" y="803"/>
                    <a:pt x="39" y="770"/>
                  </a:cubicBezTo>
                  <a:cubicBezTo>
                    <a:pt x="33" y="742"/>
                    <a:pt x="33" y="726"/>
                    <a:pt x="22" y="698"/>
                  </a:cubicBezTo>
                  <a:lnTo>
                    <a:pt x="22" y="698"/>
                  </a:lnTo>
                  <a:cubicBezTo>
                    <a:pt x="55" y="693"/>
                    <a:pt x="83" y="659"/>
                    <a:pt x="83" y="626"/>
                  </a:cubicBezTo>
                  <a:cubicBezTo>
                    <a:pt x="83" y="593"/>
                    <a:pt x="89" y="570"/>
                    <a:pt x="72" y="543"/>
                  </a:cubicBezTo>
                  <a:cubicBezTo>
                    <a:pt x="61" y="521"/>
                    <a:pt x="44" y="515"/>
                    <a:pt x="22" y="504"/>
                  </a:cubicBezTo>
                  <a:cubicBezTo>
                    <a:pt x="17" y="498"/>
                    <a:pt x="0" y="493"/>
                    <a:pt x="0" y="487"/>
                  </a:cubicBezTo>
                  <a:cubicBezTo>
                    <a:pt x="0" y="449"/>
                    <a:pt x="39" y="443"/>
                    <a:pt x="66" y="421"/>
                  </a:cubicBezTo>
                  <a:cubicBezTo>
                    <a:pt x="105" y="382"/>
                    <a:pt x="133" y="349"/>
                    <a:pt x="133" y="288"/>
                  </a:cubicBezTo>
                  <a:cubicBezTo>
                    <a:pt x="133" y="205"/>
                    <a:pt x="77" y="161"/>
                    <a:pt x="77" y="72"/>
                  </a:cubicBezTo>
                  <a:cubicBezTo>
                    <a:pt x="77" y="50"/>
                    <a:pt x="89" y="33"/>
                    <a:pt x="89" y="11"/>
                  </a:cubicBezTo>
                  <a:cubicBezTo>
                    <a:pt x="89" y="5"/>
                    <a:pt x="94" y="0"/>
                    <a:pt x="94" y="0"/>
                  </a:cubicBezTo>
                  <a:close/>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83" name="Freeform 127">
              <a:extLst/>
            </p:cNvPr>
            <p:cNvSpPr>
              <a:spLocks noChangeArrowheads="1"/>
            </p:cNvSpPr>
            <p:nvPr/>
          </p:nvSpPr>
          <p:spPr bwMode="auto">
            <a:xfrm>
              <a:off x="17264525" y="3371851"/>
              <a:ext cx="509555" cy="639763"/>
            </a:xfrm>
            <a:custGeom>
              <a:avLst/>
              <a:gdLst>
                <a:gd name="T0" fmla="*/ 33 w 1414"/>
                <a:gd name="T1" fmla="*/ 775 h 1778"/>
                <a:gd name="T2" fmla="*/ 0 w 1414"/>
                <a:gd name="T3" fmla="*/ 875 h 1778"/>
                <a:gd name="T4" fmla="*/ 55 w 1414"/>
                <a:gd name="T5" fmla="*/ 964 h 1778"/>
                <a:gd name="T6" fmla="*/ 116 w 1414"/>
                <a:gd name="T7" fmla="*/ 1075 h 1778"/>
                <a:gd name="T8" fmla="*/ 249 w 1414"/>
                <a:gd name="T9" fmla="*/ 1136 h 1778"/>
                <a:gd name="T10" fmla="*/ 271 w 1414"/>
                <a:gd name="T11" fmla="*/ 1091 h 1778"/>
                <a:gd name="T12" fmla="*/ 271 w 1414"/>
                <a:gd name="T13" fmla="*/ 1064 h 1778"/>
                <a:gd name="T14" fmla="*/ 305 w 1414"/>
                <a:gd name="T15" fmla="*/ 1075 h 1778"/>
                <a:gd name="T16" fmla="*/ 249 w 1414"/>
                <a:gd name="T17" fmla="*/ 1008 h 1778"/>
                <a:gd name="T18" fmla="*/ 205 w 1414"/>
                <a:gd name="T19" fmla="*/ 931 h 1778"/>
                <a:gd name="T20" fmla="*/ 155 w 1414"/>
                <a:gd name="T21" fmla="*/ 820 h 1778"/>
                <a:gd name="T22" fmla="*/ 144 w 1414"/>
                <a:gd name="T23" fmla="*/ 770 h 1778"/>
                <a:gd name="T24" fmla="*/ 33 w 1414"/>
                <a:gd name="T25" fmla="*/ 775 h 1778"/>
                <a:gd name="T26" fmla="*/ 604 w 1414"/>
                <a:gd name="T27" fmla="*/ 1434 h 1778"/>
                <a:gd name="T28" fmla="*/ 582 w 1414"/>
                <a:gd name="T29" fmla="*/ 1429 h 1778"/>
                <a:gd name="T30" fmla="*/ 604 w 1414"/>
                <a:gd name="T31" fmla="*/ 1495 h 1778"/>
                <a:gd name="T32" fmla="*/ 615 w 1414"/>
                <a:gd name="T33" fmla="*/ 1583 h 1778"/>
                <a:gd name="T34" fmla="*/ 687 w 1414"/>
                <a:gd name="T35" fmla="*/ 1517 h 1778"/>
                <a:gd name="T36" fmla="*/ 626 w 1414"/>
                <a:gd name="T37" fmla="*/ 1462 h 1778"/>
                <a:gd name="T38" fmla="*/ 704 w 1414"/>
                <a:gd name="T39" fmla="*/ 1550 h 1778"/>
                <a:gd name="T40" fmla="*/ 759 w 1414"/>
                <a:gd name="T41" fmla="*/ 1611 h 1778"/>
                <a:gd name="T42" fmla="*/ 803 w 1414"/>
                <a:gd name="T43" fmla="*/ 1694 h 1778"/>
                <a:gd name="T44" fmla="*/ 776 w 1414"/>
                <a:gd name="T45" fmla="*/ 1705 h 1778"/>
                <a:gd name="T46" fmla="*/ 798 w 1414"/>
                <a:gd name="T47" fmla="*/ 1772 h 1778"/>
                <a:gd name="T48" fmla="*/ 731 w 1414"/>
                <a:gd name="T49" fmla="*/ 1678 h 1778"/>
                <a:gd name="T50" fmla="*/ 692 w 1414"/>
                <a:gd name="T51" fmla="*/ 1639 h 1778"/>
                <a:gd name="T52" fmla="*/ 687 w 1414"/>
                <a:gd name="T53" fmla="*/ 1606 h 1778"/>
                <a:gd name="T54" fmla="*/ 704 w 1414"/>
                <a:gd name="T55" fmla="*/ 1550 h 1778"/>
                <a:gd name="T56" fmla="*/ 687 w 1414"/>
                <a:gd name="T57" fmla="*/ 44 h 1778"/>
                <a:gd name="T58" fmla="*/ 720 w 1414"/>
                <a:gd name="T59" fmla="*/ 194 h 1778"/>
                <a:gd name="T60" fmla="*/ 825 w 1414"/>
                <a:gd name="T61" fmla="*/ 205 h 1778"/>
                <a:gd name="T62" fmla="*/ 981 w 1414"/>
                <a:gd name="T63" fmla="*/ 271 h 1778"/>
                <a:gd name="T64" fmla="*/ 970 w 1414"/>
                <a:gd name="T65" fmla="*/ 404 h 1778"/>
                <a:gd name="T66" fmla="*/ 1003 w 1414"/>
                <a:gd name="T67" fmla="*/ 498 h 1778"/>
                <a:gd name="T68" fmla="*/ 1175 w 1414"/>
                <a:gd name="T69" fmla="*/ 670 h 1778"/>
                <a:gd name="T70" fmla="*/ 1413 w 1414"/>
                <a:gd name="T71" fmla="*/ 803 h 1778"/>
                <a:gd name="T72" fmla="*/ 1236 w 1414"/>
                <a:gd name="T73" fmla="*/ 1086 h 1778"/>
                <a:gd name="T74" fmla="*/ 1224 w 1414"/>
                <a:gd name="T75" fmla="*/ 1374 h 1778"/>
                <a:gd name="T76" fmla="*/ 1125 w 1414"/>
                <a:gd name="T77" fmla="*/ 1407 h 1778"/>
                <a:gd name="T78" fmla="*/ 1053 w 1414"/>
                <a:gd name="T79" fmla="*/ 1473 h 1778"/>
                <a:gd name="T80" fmla="*/ 1025 w 1414"/>
                <a:gd name="T81" fmla="*/ 1285 h 1778"/>
                <a:gd name="T82" fmla="*/ 964 w 1414"/>
                <a:gd name="T83" fmla="*/ 1163 h 1778"/>
                <a:gd name="T84" fmla="*/ 892 w 1414"/>
                <a:gd name="T85" fmla="*/ 1080 h 1778"/>
                <a:gd name="T86" fmla="*/ 875 w 1414"/>
                <a:gd name="T87" fmla="*/ 1041 h 1778"/>
                <a:gd name="T88" fmla="*/ 848 w 1414"/>
                <a:gd name="T89" fmla="*/ 980 h 1778"/>
                <a:gd name="T90" fmla="*/ 848 w 1414"/>
                <a:gd name="T91" fmla="*/ 947 h 1778"/>
                <a:gd name="T92" fmla="*/ 792 w 1414"/>
                <a:gd name="T93" fmla="*/ 908 h 1778"/>
                <a:gd name="T94" fmla="*/ 781 w 1414"/>
                <a:gd name="T95" fmla="*/ 881 h 1778"/>
                <a:gd name="T96" fmla="*/ 764 w 1414"/>
                <a:gd name="T97" fmla="*/ 859 h 1778"/>
                <a:gd name="T98" fmla="*/ 764 w 1414"/>
                <a:gd name="T99" fmla="*/ 814 h 1778"/>
                <a:gd name="T100" fmla="*/ 687 w 1414"/>
                <a:gd name="T101" fmla="*/ 665 h 1778"/>
                <a:gd name="T102" fmla="*/ 609 w 1414"/>
                <a:gd name="T103" fmla="*/ 581 h 1778"/>
                <a:gd name="T104" fmla="*/ 549 w 1414"/>
                <a:gd name="T105" fmla="*/ 515 h 1778"/>
                <a:gd name="T106" fmla="*/ 521 w 1414"/>
                <a:gd name="T107" fmla="*/ 493 h 1778"/>
                <a:gd name="T108" fmla="*/ 510 w 1414"/>
                <a:gd name="T109" fmla="*/ 454 h 1778"/>
                <a:gd name="T110" fmla="*/ 454 w 1414"/>
                <a:gd name="T111" fmla="*/ 404 h 1778"/>
                <a:gd name="T112" fmla="*/ 299 w 1414"/>
                <a:gd name="T113" fmla="*/ 260 h 1778"/>
                <a:gd name="T114" fmla="*/ 283 w 1414"/>
                <a:gd name="T115" fmla="*/ 249 h 1778"/>
                <a:gd name="T116" fmla="*/ 510 w 1414"/>
                <a:gd name="T117" fmla="*/ 188 h 1778"/>
                <a:gd name="T118" fmla="*/ 571 w 1414"/>
                <a:gd name="T119" fmla="*/ 149 h 1778"/>
                <a:gd name="T120" fmla="*/ 526 w 1414"/>
                <a:gd name="T121" fmla="*/ 0 h 1778"/>
                <a:gd name="T122" fmla="*/ 687 w 1414"/>
                <a:gd name="T123" fmla="*/ 44 h 17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414" h="1778">
                  <a:moveTo>
                    <a:pt x="33" y="775"/>
                  </a:moveTo>
                  <a:lnTo>
                    <a:pt x="33" y="775"/>
                  </a:lnTo>
                  <a:cubicBezTo>
                    <a:pt x="27" y="803"/>
                    <a:pt x="33" y="825"/>
                    <a:pt x="17" y="847"/>
                  </a:cubicBezTo>
                  <a:cubicBezTo>
                    <a:pt x="11" y="859"/>
                    <a:pt x="5" y="864"/>
                    <a:pt x="0" y="875"/>
                  </a:cubicBezTo>
                  <a:cubicBezTo>
                    <a:pt x="17" y="886"/>
                    <a:pt x="17" y="897"/>
                    <a:pt x="22" y="908"/>
                  </a:cubicBezTo>
                  <a:cubicBezTo>
                    <a:pt x="33" y="936"/>
                    <a:pt x="44" y="942"/>
                    <a:pt x="55" y="964"/>
                  </a:cubicBezTo>
                  <a:cubicBezTo>
                    <a:pt x="66" y="1003"/>
                    <a:pt x="89" y="1014"/>
                    <a:pt x="105" y="1047"/>
                  </a:cubicBezTo>
                  <a:cubicBezTo>
                    <a:pt x="111" y="1058"/>
                    <a:pt x="111" y="1069"/>
                    <a:pt x="116" y="1075"/>
                  </a:cubicBezTo>
                  <a:cubicBezTo>
                    <a:pt x="133" y="1097"/>
                    <a:pt x="155" y="1097"/>
                    <a:pt x="177" y="1108"/>
                  </a:cubicBezTo>
                  <a:cubicBezTo>
                    <a:pt x="205" y="1119"/>
                    <a:pt x="222" y="1136"/>
                    <a:pt x="249" y="1136"/>
                  </a:cubicBezTo>
                  <a:cubicBezTo>
                    <a:pt x="260" y="1136"/>
                    <a:pt x="260" y="1130"/>
                    <a:pt x="271" y="1130"/>
                  </a:cubicBezTo>
                  <a:cubicBezTo>
                    <a:pt x="271" y="1091"/>
                    <a:pt x="271" y="1091"/>
                    <a:pt x="271" y="1091"/>
                  </a:cubicBezTo>
                  <a:cubicBezTo>
                    <a:pt x="266" y="1069"/>
                    <a:pt x="266" y="1069"/>
                    <a:pt x="266" y="1069"/>
                  </a:cubicBezTo>
                  <a:cubicBezTo>
                    <a:pt x="271" y="1064"/>
                    <a:pt x="271" y="1064"/>
                    <a:pt x="271" y="1064"/>
                  </a:cubicBezTo>
                  <a:cubicBezTo>
                    <a:pt x="283" y="1069"/>
                    <a:pt x="288" y="1080"/>
                    <a:pt x="299" y="1080"/>
                  </a:cubicBezTo>
                  <a:lnTo>
                    <a:pt x="305" y="1075"/>
                  </a:lnTo>
                  <a:cubicBezTo>
                    <a:pt x="305" y="1052"/>
                    <a:pt x="293" y="1041"/>
                    <a:pt x="277" y="1030"/>
                  </a:cubicBezTo>
                  <a:cubicBezTo>
                    <a:pt x="271" y="1019"/>
                    <a:pt x="255" y="1019"/>
                    <a:pt x="249" y="1008"/>
                  </a:cubicBezTo>
                  <a:cubicBezTo>
                    <a:pt x="244" y="997"/>
                    <a:pt x="244" y="992"/>
                    <a:pt x="238" y="986"/>
                  </a:cubicBezTo>
                  <a:cubicBezTo>
                    <a:pt x="227" y="969"/>
                    <a:pt x="210" y="964"/>
                    <a:pt x="205" y="931"/>
                  </a:cubicBezTo>
                  <a:cubicBezTo>
                    <a:pt x="205" y="914"/>
                    <a:pt x="205" y="903"/>
                    <a:pt x="199" y="886"/>
                  </a:cubicBezTo>
                  <a:cubicBezTo>
                    <a:pt x="183" y="859"/>
                    <a:pt x="172" y="847"/>
                    <a:pt x="155" y="820"/>
                  </a:cubicBezTo>
                  <a:cubicBezTo>
                    <a:pt x="150" y="814"/>
                    <a:pt x="144" y="814"/>
                    <a:pt x="144" y="809"/>
                  </a:cubicBezTo>
                  <a:cubicBezTo>
                    <a:pt x="144" y="770"/>
                    <a:pt x="144" y="770"/>
                    <a:pt x="144" y="770"/>
                  </a:cubicBezTo>
                  <a:cubicBezTo>
                    <a:pt x="144" y="764"/>
                    <a:pt x="138" y="759"/>
                    <a:pt x="127" y="759"/>
                  </a:cubicBezTo>
                  <a:cubicBezTo>
                    <a:pt x="89" y="759"/>
                    <a:pt x="72" y="775"/>
                    <a:pt x="33" y="775"/>
                  </a:cubicBezTo>
                  <a:close/>
                  <a:moveTo>
                    <a:pt x="604" y="1434"/>
                  </a:moveTo>
                  <a:lnTo>
                    <a:pt x="604" y="1434"/>
                  </a:lnTo>
                  <a:cubicBezTo>
                    <a:pt x="598" y="1434"/>
                    <a:pt x="598" y="1429"/>
                    <a:pt x="598" y="1429"/>
                  </a:cubicBezTo>
                  <a:cubicBezTo>
                    <a:pt x="582" y="1429"/>
                    <a:pt x="582" y="1429"/>
                    <a:pt x="582" y="1429"/>
                  </a:cubicBezTo>
                  <a:cubicBezTo>
                    <a:pt x="582" y="1434"/>
                    <a:pt x="582" y="1439"/>
                    <a:pt x="582" y="1445"/>
                  </a:cubicBezTo>
                  <a:cubicBezTo>
                    <a:pt x="582" y="1467"/>
                    <a:pt x="604" y="1473"/>
                    <a:pt x="604" y="1495"/>
                  </a:cubicBezTo>
                  <a:cubicBezTo>
                    <a:pt x="604" y="1572"/>
                    <a:pt x="604" y="1572"/>
                    <a:pt x="604" y="1572"/>
                  </a:cubicBezTo>
                  <a:cubicBezTo>
                    <a:pt x="604" y="1578"/>
                    <a:pt x="609" y="1583"/>
                    <a:pt x="615" y="1583"/>
                  </a:cubicBezTo>
                  <a:cubicBezTo>
                    <a:pt x="631" y="1583"/>
                    <a:pt x="637" y="1561"/>
                    <a:pt x="654" y="1556"/>
                  </a:cubicBezTo>
                  <a:cubicBezTo>
                    <a:pt x="670" y="1545"/>
                    <a:pt x="687" y="1539"/>
                    <a:pt x="687" y="1517"/>
                  </a:cubicBezTo>
                  <a:cubicBezTo>
                    <a:pt x="687" y="1495"/>
                    <a:pt x="665" y="1489"/>
                    <a:pt x="648" y="1478"/>
                  </a:cubicBezTo>
                  <a:cubicBezTo>
                    <a:pt x="637" y="1473"/>
                    <a:pt x="631" y="1467"/>
                    <a:pt x="626" y="1462"/>
                  </a:cubicBezTo>
                  <a:cubicBezTo>
                    <a:pt x="615" y="1450"/>
                    <a:pt x="615" y="1434"/>
                    <a:pt x="604" y="1434"/>
                  </a:cubicBezTo>
                  <a:close/>
                  <a:moveTo>
                    <a:pt x="704" y="1550"/>
                  </a:moveTo>
                  <a:lnTo>
                    <a:pt x="704" y="1550"/>
                  </a:lnTo>
                  <a:cubicBezTo>
                    <a:pt x="731" y="1550"/>
                    <a:pt x="742" y="1583"/>
                    <a:pt x="759" y="1611"/>
                  </a:cubicBezTo>
                  <a:cubicBezTo>
                    <a:pt x="776" y="1639"/>
                    <a:pt x="803" y="1644"/>
                    <a:pt x="803" y="1678"/>
                  </a:cubicBezTo>
                  <a:cubicBezTo>
                    <a:pt x="803" y="1683"/>
                    <a:pt x="803" y="1689"/>
                    <a:pt x="803" y="1694"/>
                  </a:cubicBezTo>
                  <a:cubicBezTo>
                    <a:pt x="792" y="1694"/>
                    <a:pt x="787" y="1694"/>
                    <a:pt x="776" y="1694"/>
                  </a:cubicBezTo>
                  <a:cubicBezTo>
                    <a:pt x="776" y="1705"/>
                    <a:pt x="776" y="1705"/>
                    <a:pt x="776" y="1705"/>
                  </a:cubicBezTo>
                  <a:cubicBezTo>
                    <a:pt x="792" y="1733"/>
                    <a:pt x="803" y="1744"/>
                    <a:pt x="803" y="1777"/>
                  </a:cubicBezTo>
                  <a:cubicBezTo>
                    <a:pt x="798" y="1772"/>
                    <a:pt x="798" y="1772"/>
                    <a:pt x="798" y="1772"/>
                  </a:cubicBezTo>
                  <a:cubicBezTo>
                    <a:pt x="770" y="1750"/>
                    <a:pt x="754" y="1733"/>
                    <a:pt x="742" y="1700"/>
                  </a:cubicBezTo>
                  <a:cubicBezTo>
                    <a:pt x="737" y="1689"/>
                    <a:pt x="737" y="1683"/>
                    <a:pt x="731" y="1678"/>
                  </a:cubicBezTo>
                  <a:cubicBezTo>
                    <a:pt x="726" y="1672"/>
                    <a:pt x="715" y="1678"/>
                    <a:pt x="709" y="1667"/>
                  </a:cubicBezTo>
                  <a:cubicBezTo>
                    <a:pt x="704" y="1661"/>
                    <a:pt x="704" y="1650"/>
                    <a:pt x="692" y="1639"/>
                  </a:cubicBezTo>
                  <a:cubicBezTo>
                    <a:pt x="692" y="1633"/>
                    <a:pt x="687" y="1633"/>
                    <a:pt x="687" y="1622"/>
                  </a:cubicBezTo>
                  <a:cubicBezTo>
                    <a:pt x="687" y="1617"/>
                    <a:pt x="687" y="1611"/>
                    <a:pt x="687" y="1606"/>
                  </a:cubicBezTo>
                  <a:cubicBezTo>
                    <a:pt x="687" y="1583"/>
                    <a:pt x="687" y="1572"/>
                    <a:pt x="687" y="1556"/>
                  </a:cubicBezTo>
                  <a:cubicBezTo>
                    <a:pt x="692" y="1556"/>
                    <a:pt x="698" y="1550"/>
                    <a:pt x="704" y="1550"/>
                  </a:cubicBezTo>
                  <a:close/>
                  <a:moveTo>
                    <a:pt x="687" y="44"/>
                  </a:moveTo>
                  <a:lnTo>
                    <a:pt x="687" y="44"/>
                  </a:lnTo>
                  <a:cubicBezTo>
                    <a:pt x="698" y="72"/>
                    <a:pt x="698" y="88"/>
                    <a:pt x="704" y="116"/>
                  </a:cubicBezTo>
                  <a:cubicBezTo>
                    <a:pt x="709" y="149"/>
                    <a:pt x="698" y="177"/>
                    <a:pt x="720" y="194"/>
                  </a:cubicBezTo>
                  <a:cubicBezTo>
                    <a:pt x="737" y="210"/>
                    <a:pt x="759" y="205"/>
                    <a:pt x="781" y="205"/>
                  </a:cubicBezTo>
                  <a:cubicBezTo>
                    <a:pt x="825" y="205"/>
                    <a:pt x="825" y="205"/>
                    <a:pt x="825" y="205"/>
                  </a:cubicBezTo>
                  <a:cubicBezTo>
                    <a:pt x="870" y="205"/>
                    <a:pt x="892" y="216"/>
                    <a:pt x="931" y="238"/>
                  </a:cubicBezTo>
                  <a:cubicBezTo>
                    <a:pt x="948" y="249"/>
                    <a:pt x="958" y="260"/>
                    <a:pt x="981" y="271"/>
                  </a:cubicBezTo>
                  <a:cubicBezTo>
                    <a:pt x="997" y="282"/>
                    <a:pt x="1008" y="288"/>
                    <a:pt x="1008" y="310"/>
                  </a:cubicBezTo>
                  <a:cubicBezTo>
                    <a:pt x="1008" y="349"/>
                    <a:pt x="970" y="365"/>
                    <a:pt x="970" y="404"/>
                  </a:cubicBezTo>
                  <a:cubicBezTo>
                    <a:pt x="970" y="448"/>
                    <a:pt x="970" y="448"/>
                    <a:pt x="970" y="448"/>
                  </a:cubicBezTo>
                  <a:cubicBezTo>
                    <a:pt x="970" y="471"/>
                    <a:pt x="986" y="482"/>
                    <a:pt x="1003" y="498"/>
                  </a:cubicBezTo>
                  <a:cubicBezTo>
                    <a:pt x="1030" y="526"/>
                    <a:pt x="1047" y="537"/>
                    <a:pt x="1075" y="565"/>
                  </a:cubicBezTo>
                  <a:cubicBezTo>
                    <a:pt x="1114" y="604"/>
                    <a:pt x="1130" y="637"/>
                    <a:pt x="1175" y="670"/>
                  </a:cubicBezTo>
                  <a:cubicBezTo>
                    <a:pt x="1263" y="731"/>
                    <a:pt x="1313" y="770"/>
                    <a:pt x="1413" y="803"/>
                  </a:cubicBezTo>
                  <a:lnTo>
                    <a:pt x="1413" y="803"/>
                  </a:lnTo>
                  <a:cubicBezTo>
                    <a:pt x="1380" y="853"/>
                    <a:pt x="1357" y="881"/>
                    <a:pt x="1330" y="931"/>
                  </a:cubicBezTo>
                  <a:cubicBezTo>
                    <a:pt x="1296" y="992"/>
                    <a:pt x="1263" y="1019"/>
                    <a:pt x="1236" y="1086"/>
                  </a:cubicBezTo>
                  <a:cubicBezTo>
                    <a:pt x="1208" y="1136"/>
                    <a:pt x="1214" y="1174"/>
                    <a:pt x="1214" y="1230"/>
                  </a:cubicBezTo>
                  <a:cubicBezTo>
                    <a:pt x="1214" y="1285"/>
                    <a:pt x="1214" y="1318"/>
                    <a:pt x="1224" y="1374"/>
                  </a:cubicBezTo>
                  <a:lnTo>
                    <a:pt x="1224" y="1374"/>
                  </a:lnTo>
                  <a:cubicBezTo>
                    <a:pt x="1186" y="1391"/>
                    <a:pt x="1163" y="1396"/>
                    <a:pt x="1125" y="1407"/>
                  </a:cubicBezTo>
                  <a:cubicBezTo>
                    <a:pt x="1086" y="1418"/>
                    <a:pt x="1058" y="1429"/>
                    <a:pt x="1053" y="1473"/>
                  </a:cubicBezTo>
                  <a:lnTo>
                    <a:pt x="1053" y="1473"/>
                  </a:lnTo>
                  <a:cubicBezTo>
                    <a:pt x="1036" y="1450"/>
                    <a:pt x="1025" y="1434"/>
                    <a:pt x="1025" y="1407"/>
                  </a:cubicBezTo>
                  <a:cubicBezTo>
                    <a:pt x="1025" y="1285"/>
                    <a:pt x="1025" y="1285"/>
                    <a:pt x="1025" y="1285"/>
                  </a:cubicBezTo>
                  <a:cubicBezTo>
                    <a:pt x="1025" y="1257"/>
                    <a:pt x="1014" y="1246"/>
                    <a:pt x="1003" y="1224"/>
                  </a:cubicBezTo>
                  <a:cubicBezTo>
                    <a:pt x="992" y="1202"/>
                    <a:pt x="992" y="1174"/>
                    <a:pt x="964" y="1163"/>
                  </a:cubicBezTo>
                  <a:cubicBezTo>
                    <a:pt x="948" y="1141"/>
                    <a:pt x="931" y="1136"/>
                    <a:pt x="914" y="1108"/>
                  </a:cubicBezTo>
                  <a:cubicBezTo>
                    <a:pt x="909" y="1097"/>
                    <a:pt x="903" y="1086"/>
                    <a:pt x="892" y="1080"/>
                  </a:cubicBezTo>
                  <a:cubicBezTo>
                    <a:pt x="887" y="1075"/>
                    <a:pt x="875" y="1069"/>
                    <a:pt x="875" y="1058"/>
                  </a:cubicBezTo>
                  <a:cubicBezTo>
                    <a:pt x="875" y="1041"/>
                    <a:pt x="875" y="1041"/>
                    <a:pt x="875" y="1041"/>
                  </a:cubicBezTo>
                  <a:cubicBezTo>
                    <a:pt x="875" y="1025"/>
                    <a:pt x="870" y="1019"/>
                    <a:pt x="864" y="1003"/>
                  </a:cubicBezTo>
                  <a:cubicBezTo>
                    <a:pt x="859" y="997"/>
                    <a:pt x="853" y="986"/>
                    <a:pt x="848" y="980"/>
                  </a:cubicBezTo>
                  <a:cubicBezTo>
                    <a:pt x="842" y="980"/>
                    <a:pt x="848" y="975"/>
                    <a:pt x="848" y="975"/>
                  </a:cubicBezTo>
                  <a:cubicBezTo>
                    <a:pt x="848" y="947"/>
                    <a:pt x="848" y="947"/>
                    <a:pt x="848" y="947"/>
                  </a:cubicBezTo>
                  <a:cubicBezTo>
                    <a:pt x="848" y="936"/>
                    <a:pt x="831" y="931"/>
                    <a:pt x="825" y="925"/>
                  </a:cubicBezTo>
                  <a:cubicBezTo>
                    <a:pt x="815" y="919"/>
                    <a:pt x="809" y="908"/>
                    <a:pt x="792" y="908"/>
                  </a:cubicBezTo>
                  <a:cubicBezTo>
                    <a:pt x="787" y="908"/>
                    <a:pt x="787" y="908"/>
                    <a:pt x="787" y="908"/>
                  </a:cubicBezTo>
                  <a:cubicBezTo>
                    <a:pt x="781" y="908"/>
                    <a:pt x="781" y="886"/>
                    <a:pt x="781" y="881"/>
                  </a:cubicBezTo>
                  <a:cubicBezTo>
                    <a:pt x="781" y="875"/>
                    <a:pt x="781" y="870"/>
                    <a:pt x="776" y="864"/>
                  </a:cubicBezTo>
                  <a:cubicBezTo>
                    <a:pt x="776" y="859"/>
                    <a:pt x="770" y="859"/>
                    <a:pt x="764" y="859"/>
                  </a:cubicBezTo>
                  <a:cubicBezTo>
                    <a:pt x="759" y="864"/>
                    <a:pt x="759" y="842"/>
                    <a:pt x="759" y="836"/>
                  </a:cubicBezTo>
                  <a:cubicBezTo>
                    <a:pt x="759" y="825"/>
                    <a:pt x="764" y="825"/>
                    <a:pt x="764" y="814"/>
                  </a:cubicBezTo>
                  <a:cubicBezTo>
                    <a:pt x="764" y="798"/>
                    <a:pt x="759" y="786"/>
                    <a:pt x="748" y="770"/>
                  </a:cubicBezTo>
                  <a:cubicBezTo>
                    <a:pt x="731" y="725"/>
                    <a:pt x="720" y="698"/>
                    <a:pt x="687" y="665"/>
                  </a:cubicBezTo>
                  <a:cubicBezTo>
                    <a:pt x="665" y="637"/>
                    <a:pt x="648" y="620"/>
                    <a:pt x="626" y="593"/>
                  </a:cubicBezTo>
                  <a:cubicBezTo>
                    <a:pt x="621" y="587"/>
                    <a:pt x="615" y="587"/>
                    <a:pt x="609" y="581"/>
                  </a:cubicBezTo>
                  <a:cubicBezTo>
                    <a:pt x="598" y="565"/>
                    <a:pt x="587" y="554"/>
                    <a:pt x="571" y="543"/>
                  </a:cubicBezTo>
                  <a:cubicBezTo>
                    <a:pt x="559" y="532"/>
                    <a:pt x="559" y="520"/>
                    <a:pt x="549" y="515"/>
                  </a:cubicBezTo>
                  <a:cubicBezTo>
                    <a:pt x="543" y="509"/>
                    <a:pt x="537" y="504"/>
                    <a:pt x="532" y="498"/>
                  </a:cubicBezTo>
                  <a:cubicBezTo>
                    <a:pt x="526" y="493"/>
                    <a:pt x="521" y="498"/>
                    <a:pt x="521" y="493"/>
                  </a:cubicBezTo>
                  <a:cubicBezTo>
                    <a:pt x="521" y="471"/>
                    <a:pt x="521" y="471"/>
                    <a:pt x="521" y="471"/>
                  </a:cubicBezTo>
                  <a:cubicBezTo>
                    <a:pt x="521" y="460"/>
                    <a:pt x="515" y="460"/>
                    <a:pt x="510" y="454"/>
                  </a:cubicBezTo>
                  <a:cubicBezTo>
                    <a:pt x="488" y="432"/>
                    <a:pt x="488" y="432"/>
                    <a:pt x="488" y="432"/>
                  </a:cubicBezTo>
                  <a:cubicBezTo>
                    <a:pt x="476" y="421"/>
                    <a:pt x="471" y="415"/>
                    <a:pt x="454" y="404"/>
                  </a:cubicBezTo>
                  <a:cubicBezTo>
                    <a:pt x="421" y="376"/>
                    <a:pt x="399" y="365"/>
                    <a:pt x="371" y="332"/>
                  </a:cubicBezTo>
                  <a:cubicBezTo>
                    <a:pt x="343" y="304"/>
                    <a:pt x="327" y="288"/>
                    <a:pt x="299" y="260"/>
                  </a:cubicBezTo>
                  <a:cubicBezTo>
                    <a:pt x="293" y="254"/>
                    <a:pt x="288" y="254"/>
                    <a:pt x="283" y="249"/>
                  </a:cubicBezTo>
                  <a:lnTo>
                    <a:pt x="283" y="249"/>
                  </a:lnTo>
                  <a:cubicBezTo>
                    <a:pt x="338" y="221"/>
                    <a:pt x="355" y="177"/>
                    <a:pt x="416" y="177"/>
                  </a:cubicBezTo>
                  <a:cubicBezTo>
                    <a:pt x="449" y="177"/>
                    <a:pt x="471" y="188"/>
                    <a:pt x="510" y="188"/>
                  </a:cubicBezTo>
                  <a:cubicBezTo>
                    <a:pt x="532" y="188"/>
                    <a:pt x="549" y="182"/>
                    <a:pt x="571" y="182"/>
                  </a:cubicBezTo>
                  <a:cubicBezTo>
                    <a:pt x="571" y="172"/>
                    <a:pt x="571" y="166"/>
                    <a:pt x="571" y="149"/>
                  </a:cubicBezTo>
                  <a:cubicBezTo>
                    <a:pt x="571" y="99"/>
                    <a:pt x="526" y="77"/>
                    <a:pt x="526" y="27"/>
                  </a:cubicBezTo>
                  <a:cubicBezTo>
                    <a:pt x="526" y="0"/>
                    <a:pt x="526" y="0"/>
                    <a:pt x="526" y="0"/>
                  </a:cubicBezTo>
                  <a:cubicBezTo>
                    <a:pt x="559" y="22"/>
                    <a:pt x="576" y="55"/>
                    <a:pt x="615" y="55"/>
                  </a:cubicBezTo>
                  <a:cubicBezTo>
                    <a:pt x="643" y="55"/>
                    <a:pt x="659" y="39"/>
                    <a:pt x="687" y="44"/>
                  </a:cubicBezTo>
                  <a:close/>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84" name="Freeform 128">
              <a:extLst/>
            </p:cNvPr>
            <p:cNvSpPr>
              <a:spLocks noChangeArrowheads="1"/>
            </p:cNvSpPr>
            <p:nvPr/>
          </p:nvSpPr>
          <p:spPr bwMode="auto">
            <a:xfrm>
              <a:off x="17032766" y="2862264"/>
              <a:ext cx="519079" cy="706437"/>
            </a:xfrm>
            <a:custGeom>
              <a:avLst/>
              <a:gdLst>
                <a:gd name="T0" fmla="*/ 582 w 1442"/>
                <a:gd name="T1" fmla="*/ 1835 h 1963"/>
                <a:gd name="T2" fmla="*/ 571 w 1442"/>
                <a:gd name="T3" fmla="*/ 1851 h 1963"/>
                <a:gd name="T4" fmla="*/ 549 w 1442"/>
                <a:gd name="T5" fmla="*/ 1940 h 1963"/>
                <a:gd name="T6" fmla="*/ 593 w 1442"/>
                <a:gd name="T7" fmla="*/ 1940 h 1963"/>
                <a:gd name="T8" fmla="*/ 626 w 1442"/>
                <a:gd name="T9" fmla="*/ 1912 h 1963"/>
                <a:gd name="T10" fmla="*/ 582 w 1442"/>
                <a:gd name="T11" fmla="*/ 1835 h 1963"/>
                <a:gd name="T12" fmla="*/ 44 w 1442"/>
                <a:gd name="T13" fmla="*/ 1170 h 1963"/>
                <a:gd name="T14" fmla="*/ 33 w 1442"/>
                <a:gd name="T15" fmla="*/ 1197 h 1963"/>
                <a:gd name="T16" fmla="*/ 61 w 1442"/>
                <a:gd name="T17" fmla="*/ 1236 h 1963"/>
                <a:gd name="T18" fmla="*/ 116 w 1442"/>
                <a:gd name="T19" fmla="*/ 1342 h 1963"/>
                <a:gd name="T20" fmla="*/ 150 w 1442"/>
                <a:gd name="T21" fmla="*/ 1375 h 1963"/>
                <a:gd name="T22" fmla="*/ 255 w 1442"/>
                <a:gd name="T23" fmla="*/ 1453 h 1963"/>
                <a:gd name="T24" fmla="*/ 294 w 1442"/>
                <a:gd name="T25" fmla="*/ 1535 h 1963"/>
                <a:gd name="T26" fmla="*/ 333 w 1442"/>
                <a:gd name="T27" fmla="*/ 1508 h 1963"/>
                <a:gd name="T28" fmla="*/ 360 w 1442"/>
                <a:gd name="T29" fmla="*/ 1369 h 1963"/>
                <a:gd name="T30" fmla="*/ 321 w 1442"/>
                <a:gd name="T31" fmla="*/ 1325 h 1963"/>
                <a:gd name="T32" fmla="*/ 249 w 1442"/>
                <a:gd name="T33" fmla="*/ 1258 h 1963"/>
                <a:gd name="T34" fmla="*/ 166 w 1442"/>
                <a:gd name="T35" fmla="*/ 1164 h 1963"/>
                <a:gd name="T36" fmla="*/ 128 w 1442"/>
                <a:gd name="T37" fmla="*/ 1148 h 1963"/>
                <a:gd name="T38" fmla="*/ 1402 w 1442"/>
                <a:gd name="T39" fmla="*/ 760 h 1963"/>
                <a:gd name="T40" fmla="*/ 1397 w 1442"/>
                <a:gd name="T41" fmla="*/ 771 h 1963"/>
                <a:gd name="T42" fmla="*/ 1441 w 1442"/>
                <a:gd name="T43" fmla="*/ 1048 h 1963"/>
                <a:gd name="T44" fmla="*/ 1308 w 1442"/>
                <a:gd name="T45" fmla="*/ 1247 h 1963"/>
                <a:gd name="T46" fmla="*/ 1380 w 1442"/>
                <a:gd name="T47" fmla="*/ 1303 h 1963"/>
                <a:gd name="T48" fmla="*/ 1330 w 1442"/>
                <a:gd name="T49" fmla="*/ 1458 h 1963"/>
                <a:gd name="T50" fmla="*/ 1258 w 1442"/>
                <a:gd name="T51" fmla="*/ 1469 h 1963"/>
                <a:gd name="T52" fmla="*/ 1169 w 1442"/>
                <a:gd name="T53" fmla="*/ 1441 h 1963"/>
                <a:gd name="T54" fmla="*/ 1214 w 1442"/>
                <a:gd name="T55" fmla="*/ 1596 h 1963"/>
                <a:gd name="T56" fmla="*/ 1059 w 1442"/>
                <a:gd name="T57" fmla="*/ 1591 h 1963"/>
                <a:gd name="T58" fmla="*/ 926 w 1442"/>
                <a:gd name="T59" fmla="*/ 1663 h 1963"/>
                <a:gd name="T60" fmla="*/ 865 w 1442"/>
                <a:gd name="T61" fmla="*/ 1619 h 1963"/>
                <a:gd name="T62" fmla="*/ 859 w 1442"/>
                <a:gd name="T63" fmla="*/ 1563 h 1963"/>
                <a:gd name="T64" fmla="*/ 837 w 1442"/>
                <a:gd name="T65" fmla="*/ 1513 h 1963"/>
                <a:gd name="T66" fmla="*/ 803 w 1442"/>
                <a:gd name="T67" fmla="*/ 1419 h 1963"/>
                <a:gd name="T68" fmla="*/ 787 w 1442"/>
                <a:gd name="T69" fmla="*/ 1347 h 1963"/>
                <a:gd name="T70" fmla="*/ 748 w 1442"/>
                <a:gd name="T71" fmla="*/ 1192 h 1963"/>
                <a:gd name="T72" fmla="*/ 709 w 1442"/>
                <a:gd name="T73" fmla="*/ 1131 h 1963"/>
                <a:gd name="T74" fmla="*/ 632 w 1442"/>
                <a:gd name="T75" fmla="*/ 965 h 1963"/>
                <a:gd name="T76" fmla="*/ 554 w 1442"/>
                <a:gd name="T77" fmla="*/ 926 h 1963"/>
                <a:gd name="T78" fmla="*/ 510 w 1442"/>
                <a:gd name="T79" fmla="*/ 909 h 1963"/>
                <a:gd name="T80" fmla="*/ 476 w 1442"/>
                <a:gd name="T81" fmla="*/ 876 h 1963"/>
                <a:gd name="T82" fmla="*/ 410 w 1442"/>
                <a:gd name="T83" fmla="*/ 832 h 1963"/>
                <a:gd name="T84" fmla="*/ 421 w 1442"/>
                <a:gd name="T85" fmla="*/ 804 h 1963"/>
                <a:gd name="T86" fmla="*/ 443 w 1442"/>
                <a:gd name="T87" fmla="*/ 660 h 1963"/>
                <a:gd name="T88" fmla="*/ 432 w 1442"/>
                <a:gd name="T89" fmla="*/ 488 h 1963"/>
                <a:gd name="T90" fmla="*/ 427 w 1442"/>
                <a:gd name="T91" fmla="*/ 133 h 1963"/>
                <a:gd name="T92" fmla="*/ 510 w 1442"/>
                <a:gd name="T93" fmla="*/ 0 h 1963"/>
                <a:gd name="T94" fmla="*/ 543 w 1442"/>
                <a:gd name="T95" fmla="*/ 45 h 1963"/>
                <a:gd name="T96" fmla="*/ 609 w 1442"/>
                <a:gd name="T97" fmla="*/ 72 h 1963"/>
                <a:gd name="T98" fmla="*/ 687 w 1442"/>
                <a:gd name="T99" fmla="*/ 111 h 1963"/>
                <a:gd name="T100" fmla="*/ 942 w 1442"/>
                <a:gd name="T101" fmla="*/ 294 h 1963"/>
                <a:gd name="T102" fmla="*/ 1014 w 1442"/>
                <a:gd name="T103" fmla="*/ 344 h 1963"/>
                <a:gd name="T104" fmla="*/ 1119 w 1442"/>
                <a:gd name="T105" fmla="*/ 427 h 1963"/>
                <a:gd name="T106" fmla="*/ 1241 w 1442"/>
                <a:gd name="T107" fmla="*/ 560 h 1963"/>
                <a:gd name="T108" fmla="*/ 1241 w 1442"/>
                <a:gd name="T109" fmla="*/ 649 h 1963"/>
                <a:gd name="T110" fmla="*/ 1269 w 1442"/>
                <a:gd name="T111" fmla="*/ 621 h 1963"/>
                <a:gd name="T112" fmla="*/ 1274 w 1442"/>
                <a:gd name="T113" fmla="*/ 627 h 1963"/>
                <a:gd name="T114" fmla="*/ 1280 w 1442"/>
                <a:gd name="T115" fmla="*/ 682 h 1963"/>
                <a:gd name="T116" fmla="*/ 1325 w 1442"/>
                <a:gd name="T117" fmla="*/ 616 h 1963"/>
                <a:gd name="T118" fmla="*/ 1358 w 1442"/>
                <a:gd name="T119" fmla="*/ 655 h 1963"/>
                <a:gd name="T120" fmla="*/ 1402 w 1442"/>
                <a:gd name="T121" fmla="*/ 760 h 19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442" h="1963">
                  <a:moveTo>
                    <a:pt x="582" y="1835"/>
                  </a:moveTo>
                  <a:lnTo>
                    <a:pt x="582" y="1835"/>
                  </a:lnTo>
                  <a:cubicBezTo>
                    <a:pt x="571" y="1835"/>
                    <a:pt x="571" y="1835"/>
                    <a:pt x="571" y="1835"/>
                  </a:cubicBezTo>
                  <a:cubicBezTo>
                    <a:pt x="571" y="1851"/>
                    <a:pt x="571" y="1851"/>
                    <a:pt x="571" y="1851"/>
                  </a:cubicBezTo>
                  <a:cubicBezTo>
                    <a:pt x="587" y="1896"/>
                    <a:pt x="587" y="1896"/>
                    <a:pt x="587" y="1896"/>
                  </a:cubicBezTo>
                  <a:cubicBezTo>
                    <a:pt x="571" y="1912"/>
                    <a:pt x="549" y="1918"/>
                    <a:pt x="549" y="1940"/>
                  </a:cubicBezTo>
                  <a:cubicBezTo>
                    <a:pt x="549" y="1951"/>
                    <a:pt x="560" y="1962"/>
                    <a:pt x="571" y="1962"/>
                  </a:cubicBezTo>
                  <a:cubicBezTo>
                    <a:pt x="587" y="1962"/>
                    <a:pt x="582" y="1946"/>
                    <a:pt x="593" y="1940"/>
                  </a:cubicBezTo>
                  <a:cubicBezTo>
                    <a:pt x="604" y="1934"/>
                    <a:pt x="615" y="1946"/>
                    <a:pt x="621" y="1934"/>
                  </a:cubicBezTo>
                  <a:cubicBezTo>
                    <a:pt x="632" y="1929"/>
                    <a:pt x="626" y="1923"/>
                    <a:pt x="626" y="1912"/>
                  </a:cubicBezTo>
                  <a:cubicBezTo>
                    <a:pt x="626" y="1890"/>
                    <a:pt x="615" y="1879"/>
                    <a:pt x="609" y="1862"/>
                  </a:cubicBezTo>
                  <a:cubicBezTo>
                    <a:pt x="599" y="1851"/>
                    <a:pt x="593" y="1840"/>
                    <a:pt x="582" y="1835"/>
                  </a:cubicBezTo>
                  <a:close/>
                  <a:moveTo>
                    <a:pt x="44" y="1170"/>
                  </a:moveTo>
                  <a:lnTo>
                    <a:pt x="44" y="1170"/>
                  </a:lnTo>
                  <a:cubicBezTo>
                    <a:pt x="28" y="1170"/>
                    <a:pt x="0" y="1159"/>
                    <a:pt x="0" y="1175"/>
                  </a:cubicBezTo>
                  <a:cubicBezTo>
                    <a:pt x="0" y="1192"/>
                    <a:pt x="22" y="1187"/>
                    <a:pt x="33" y="1197"/>
                  </a:cubicBezTo>
                  <a:cubicBezTo>
                    <a:pt x="39" y="1209"/>
                    <a:pt x="39" y="1220"/>
                    <a:pt x="44" y="1231"/>
                  </a:cubicBezTo>
                  <a:cubicBezTo>
                    <a:pt x="50" y="1231"/>
                    <a:pt x="55" y="1231"/>
                    <a:pt x="61" y="1236"/>
                  </a:cubicBezTo>
                  <a:cubicBezTo>
                    <a:pt x="77" y="1242"/>
                    <a:pt x="77" y="1253"/>
                    <a:pt x="89" y="1269"/>
                  </a:cubicBezTo>
                  <a:cubicBezTo>
                    <a:pt x="100" y="1297"/>
                    <a:pt x="105" y="1314"/>
                    <a:pt x="116" y="1342"/>
                  </a:cubicBezTo>
                  <a:cubicBezTo>
                    <a:pt x="122" y="1358"/>
                    <a:pt x="133" y="1364"/>
                    <a:pt x="133" y="1380"/>
                  </a:cubicBezTo>
                  <a:cubicBezTo>
                    <a:pt x="138" y="1380"/>
                    <a:pt x="144" y="1375"/>
                    <a:pt x="150" y="1375"/>
                  </a:cubicBezTo>
                  <a:cubicBezTo>
                    <a:pt x="172" y="1375"/>
                    <a:pt x="183" y="1391"/>
                    <a:pt x="200" y="1402"/>
                  </a:cubicBezTo>
                  <a:cubicBezTo>
                    <a:pt x="222" y="1419"/>
                    <a:pt x="244" y="1425"/>
                    <a:pt x="255" y="1453"/>
                  </a:cubicBezTo>
                  <a:cubicBezTo>
                    <a:pt x="261" y="1480"/>
                    <a:pt x="244" y="1508"/>
                    <a:pt x="266" y="1530"/>
                  </a:cubicBezTo>
                  <a:cubicBezTo>
                    <a:pt x="271" y="1541"/>
                    <a:pt x="283" y="1535"/>
                    <a:pt x="294" y="1535"/>
                  </a:cubicBezTo>
                  <a:cubicBezTo>
                    <a:pt x="305" y="1535"/>
                    <a:pt x="310" y="1541"/>
                    <a:pt x="316" y="1541"/>
                  </a:cubicBezTo>
                  <a:cubicBezTo>
                    <a:pt x="327" y="1541"/>
                    <a:pt x="327" y="1524"/>
                    <a:pt x="333" y="1508"/>
                  </a:cubicBezTo>
                  <a:cubicBezTo>
                    <a:pt x="338" y="1491"/>
                    <a:pt x="343" y="1475"/>
                    <a:pt x="349" y="1458"/>
                  </a:cubicBezTo>
                  <a:cubicBezTo>
                    <a:pt x="355" y="1425"/>
                    <a:pt x="360" y="1402"/>
                    <a:pt x="360" y="1369"/>
                  </a:cubicBezTo>
                  <a:cubicBezTo>
                    <a:pt x="360" y="1358"/>
                    <a:pt x="360" y="1347"/>
                    <a:pt x="355" y="1336"/>
                  </a:cubicBezTo>
                  <a:cubicBezTo>
                    <a:pt x="343" y="1325"/>
                    <a:pt x="327" y="1336"/>
                    <a:pt x="321" y="1325"/>
                  </a:cubicBezTo>
                  <a:cubicBezTo>
                    <a:pt x="305" y="1314"/>
                    <a:pt x="305" y="1292"/>
                    <a:pt x="288" y="1281"/>
                  </a:cubicBezTo>
                  <a:cubicBezTo>
                    <a:pt x="271" y="1269"/>
                    <a:pt x="261" y="1269"/>
                    <a:pt x="249" y="1258"/>
                  </a:cubicBezTo>
                  <a:cubicBezTo>
                    <a:pt x="227" y="1236"/>
                    <a:pt x="216" y="1220"/>
                    <a:pt x="200" y="1192"/>
                  </a:cubicBezTo>
                  <a:cubicBezTo>
                    <a:pt x="194" y="1175"/>
                    <a:pt x="177" y="1175"/>
                    <a:pt x="166" y="1164"/>
                  </a:cubicBezTo>
                  <a:cubicBezTo>
                    <a:pt x="161" y="1153"/>
                    <a:pt x="155" y="1136"/>
                    <a:pt x="138" y="1136"/>
                  </a:cubicBezTo>
                  <a:cubicBezTo>
                    <a:pt x="133" y="1136"/>
                    <a:pt x="133" y="1142"/>
                    <a:pt x="128" y="1148"/>
                  </a:cubicBezTo>
                  <a:cubicBezTo>
                    <a:pt x="100" y="1159"/>
                    <a:pt x="83" y="1170"/>
                    <a:pt x="44" y="1170"/>
                  </a:cubicBezTo>
                  <a:close/>
                  <a:moveTo>
                    <a:pt x="1402" y="760"/>
                  </a:moveTo>
                  <a:lnTo>
                    <a:pt x="1402" y="760"/>
                  </a:lnTo>
                  <a:cubicBezTo>
                    <a:pt x="1402" y="760"/>
                    <a:pt x="1397" y="765"/>
                    <a:pt x="1397" y="771"/>
                  </a:cubicBezTo>
                  <a:cubicBezTo>
                    <a:pt x="1397" y="793"/>
                    <a:pt x="1385" y="810"/>
                    <a:pt x="1385" y="832"/>
                  </a:cubicBezTo>
                  <a:cubicBezTo>
                    <a:pt x="1385" y="921"/>
                    <a:pt x="1441" y="965"/>
                    <a:pt x="1441" y="1048"/>
                  </a:cubicBezTo>
                  <a:cubicBezTo>
                    <a:pt x="1441" y="1109"/>
                    <a:pt x="1413" y="1142"/>
                    <a:pt x="1374" y="1181"/>
                  </a:cubicBezTo>
                  <a:cubicBezTo>
                    <a:pt x="1347" y="1203"/>
                    <a:pt x="1308" y="1209"/>
                    <a:pt x="1308" y="1247"/>
                  </a:cubicBezTo>
                  <a:cubicBezTo>
                    <a:pt x="1308" y="1253"/>
                    <a:pt x="1325" y="1258"/>
                    <a:pt x="1330" y="1264"/>
                  </a:cubicBezTo>
                  <a:cubicBezTo>
                    <a:pt x="1352" y="1275"/>
                    <a:pt x="1369" y="1281"/>
                    <a:pt x="1380" y="1303"/>
                  </a:cubicBezTo>
                  <a:cubicBezTo>
                    <a:pt x="1397" y="1330"/>
                    <a:pt x="1391" y="1353"/>
                    <a:pt x="1391" y="1386"/>
                  </a:cubicBezTo>
                  <a:cubicBezTo>
                    <a:pt x="1391" y="1419"/>
                    <a:pt x="1363" y="1453"/>
                    <a:pt x="1330" y="1458"/>
                  </a:cubicBezTo>
                  <a:lnTo>
                    <a:pt x="1330" y="1458"/>
                  </a:lnTo>
                  <a:cubicBezTo>
                    <a:pt x="1302" y="1453"/>
                    <a:pt x="1286" y="1469"/>
                    <a:pt x="1258" y="1469"/>
                  </a:cubicBezTo>
                  <a:cubicBezTo>
                    <a:pt x="1219" y="1469"/>
                    <a:pt x="1202" y="1436"/>
                    <a:pt x="1169" y="1414"/>
                  </a:cubicBezTo>
                  <a:cubicBezTo>
                    <a:pt x="1169" y="1441"/>
                    <a:pt x="1169" y="1441"/>
                    <a:pt x="1169" y="1441"/>
                  </a:cubicBezTo>
                  <a:cubicBezTo>
                    <a:pt x="1169" y="1491"/>
                    <a:pt x="1214" y="1513"/>
                    <a:pt x="1214" y="1563"/>
                  </a:cubicBezTo>
                  <a:cubicBezTo>
                    <a:pt x="1214" y="1580"/>
                    <a:pt x="1214" y="1586"/>
                    <a:pt x="1214" y="1596"/>
                  </a:cubicBezTo>
                  <a:cubicBezTo>
                    <a:pt x="1192" y="1596"/>
                    <a:pt x="1175" y="1602"/>
                    <a:pt x="1153" y="1602"/>
                  </a:cubicBezTo>
                  <a:cubicBezTo>
                    <a:pt x="1114" y="1602"/>
                    <a:pt x="1092" y="1591"/>
                    <a:pt x="1059" y="1591"/>
                  </a:cubicBezTo>
                  <a:cubicBezTo>
                    <a:pt x="998" y="1591"/>
                    <a:pt x="981" y="1635"/>
                    <a:pt x="926" y="1663"/>
                  </a:cubicBezTo>
                  <a:lnTo>
                    <a:pt x="926" y="1663"/>
                  </a:lnTo>
                  <a:cubicBezTo>
                    <a:pt x="914" y="1657"/>
                    <a:pt x="903" y="1652"/>
                    <a:pt x="887" y="1641"/>
                  </a:cubicBezTo>
                  <a:cubicBezTo>
                    <a:pt x="881" y="1635"/>
                    <a:pt x="865" y="1630"/>
                    <a:pt x="865" y="1619"/>
                  </a:cubicBezTo>
                  <a:cubicBezTo>
                    <a:pt x="865" y="1613"/>
                    <a:pt x="870" y="1608"/>
                    <a:pt x="870" y="1602"/>
                  </a:cubicBezTo>
                  <a:cubicBezTo>
                    <a:pt x="870" y="1586"/>
                    <a:pt x="859" y="1580"/>
                    <a:pt x="859" y="1563"/>
                  </a:cubicBezTo>
                  <a:cubicBezTo>
                    <a:pt x="859" y="1530"/>
                    <a:pt x="859" y="1530"/>
                    <a:pt x="859" y="1530"/>
                  </a:cubicBezTo>
                  <a:cubicBezTo>
                    <a:pt x="859" y="1519"/>
                    <a:pt x="848" y="1513"/>
                    <a:pt x="837" y="1513"/>
                  </a:cubicBezTo>
                  <a:cubicBezTo>
                    <a:pt x="831" y="1513"/>
                    <a:pt x="837" y="1480"/>
                    <a:pt x="837" y="1475"/>
                  </a:cubicBezTo>
                  <a:cubicBezTo>
                    <a:pt x="837" y="1447"/>
                    <a:pt x="826" y="1430"/>
                    <a:pt x="803" y="1419"/>
                  </a:cubicBezTo>
                  <a:cubicBezTo>
                    <a:pt x="803" y="1397"/>
                    <a:pt x="803" y="1397"/>
                    <a:pt x="803" y="1397"/>
                  </a:cubicBezTo>
                  <a:cubicBezTo>
                    <a:pt x="803" y="1375"/>
                    <a:pt x="793" y="1364"/>
                    <a:pt x="787" y="1347"/>
                  </a:cubicBezTo>
                  <a:cubicBezTo>
                    <a:pt x="776" y="1308"/>
                    <a:pt x="776" y="1292"/>
                    <a:pt x="759" y="1253"/>
                  </a:cubicBezTo>
                  <a:cubicBezTo>
                    <a:pt x="754" y="1231"/>
                    <a:pt x="754" y="1214"/>
                    <a:pt x="748" y="1192"/>
                  </a:cubicBezTo>
                  <a:cubicBezTo>
                    <a:pt x="737" y="1175"/>
                    <a:pt x="726" y="1170"/>
                    <a:pt x="720" y="1159"/>
                  </a:cubicBezTo>
                  <a:cubicBezTo>
                    <a:pt x="715" y="1148"/>
                    <a:pt x="715" y="1142"/>
                    <a:pt x="709" y="1131"/>
                  </a:cubicBezTo>
                  <a:cubicBezTo>
                    <a:pt x="704" y="1103"/>
                    <a:pt x="704" y="1081"/>
                    <a:pt x="682" y="1059"/>
                  </a:cubicBezTo>
                  <a:cubicBezTo>
                    <a:pt x="654" y="1026"/>
                    <a:pt x="660" y="998"/>
                    <a:pt x="632" y="965"/>
                  </a:cubicBezTo>
                  <a:cubicBezTo>
                    <a:pt x="621" y="948"/>
                    <a:pt x="609" y="943"/>
                    <a:pt x="587" y="937"/>
                  </a:cubicBezTo>
                  <a:cubicBezTo>
                    <a:pt x="576" y="931"/>
                    <a:pt x="565" y="926"/>
                    <a:pt x="554" y="926"/>
                  </a:cubicBezTo>
                  <a:cubicBezTo>
                    <a:pt x="549" y="926"/>
                    <a:pt x="537" y="926"/>
                    <a:pt x="537" y="921"/>
                  </a:cubicBezTo>
                  <a:cubicBezTo>
                    <a:pt x="537" y="904"/>
                    <a:pt x="526" y="909"/>
                    <a:pt x="510" y="909"/>
                  </a:cubicBezTo>
                  <a:cubicBezTo>
                    <a:pt x="499" y="909"/>
                    <a:pt x="499" y="898"/>
                    <a:pt x="493" y="887"/>
                  </a:cubicBezTo>
                  <a:cubicBezTo>
                    <a:pt x="488" y="882"/>
                    <a:pt x="482" y="882"/>
                    <a:pt x="476" y="876"/>
                  </a:cubicBezTo>
                  <a:cubicBezTo>
                    <a:pt x="466" y="865"/>
                    <a:pt x="460" y="859"/>
                    <a:pt x="449" y="854"/>
                  </a:cubicBezTo>
                  <a:cubicBezTo>
                    <a:pt x="432" y="843"/>
                    <a:pt x="421" y="837"/>
                    <a:pt x="410" y="832"/>
                  </a:cubicBezTo>
                  <a:lnTo>
                    <a:pt x="410" y="832"/>
                  </a:lnTo>
                  <a:cubicBezTo>
                    <a:pt x="410" y="821"/>
                    <a:pt x="415" y="815"/>
                    <a:pt x="421" y="804"/>
                  </a:cubicBezTo>
                  <a:cubicBezTo>
                    <a:pt x="427" y="776"/>
                    <a:pt x="421" y="754"/>
                    <a:pt x="432" y="726"/>
                  </a:cubicBezTo>
                  <a:cubicBezTo>
                    <a:pt x="438" y="704"/>
                    <a:pt x="443" y="688"/>
                    <a:pt x="443" y="660"/>
                  </a:cubicBezTo>
                  <a:cubicBezTo>
                    <a:pt x="443" y="610"/>
                    <a:pt x="438" y="577"/>
                    <a:pt x="432" y="527"/>
                  </a:cubicBezTo>
                  <a:cubicBezTo>
                    <a:pt x="432" y="488"/>
                    <a:pt x="432" y="488"/>
                    <a:pt x="432" y="488"/>
                  </a:cubicBezTo>
                  <a:cubicBezTo>
                    <a:pt x="355" y="261"/>
                    <a:pt x="355" y="261"/>
                    <a:pt x="355" y="261"/>
                  </a:cubicBezTo>
                  <a:cubicBezTo>
                    <a:pt x="360" y="205"/>
                    <a:pt x="399" y="183"/>
                    <a:pt x="427" y="133"/>
                  </a:cubicBezTo>
                  <a:cubicBezTo>
                    <a:pt x="449" y="78"/>
                    <a:pt x="454" y="28"/>
                    <a:pt x="510" y="0"/>
                  </a:cubicBezTo>
                  <a:lnTo>
                    <a:pt x="510" y="0"/>
                  </a:lnTo>
                  <a:cubicBezTo>
                    <a:pt x="515" y="12"/>
                    <a:pt x="515" y="28"/>
                    <a:pt x="521" y="34"/>
                  </a:cubicBezTo>
                  <a:cubicBezTo>
                    <a:pt x="532" y="39"/>
                    <a:pt x="537" y="39"/>
                    <a:pt x="543" y="45"/>
                  </a:cubicBezTo>
                  <a:cubicBezTo>
                    <a:pt x="593" y="45"/>
                    <a:pt x="593" y="45"/>
                    <a:pt x="593" y="45"/>
                  </a:cubicBezTo>
                  <a:cubicBezTo>
                    <a:pt x="599" y="50"/>
                    <a:pt x="599" y="62"/>
                    <a:pt x="609" y="72"/>
                  </a:cubicBezTo>
                  <a:cubicBezTo>
                    <a:pt x="615" y="78"/>
                    <a:pt x="626" y="78"/>
                    <a:pt x="637" y="84"/>
                  </a:cubicBezTo>
                  <a:cubicBezTo>
                    <a:pt x="643" y="84"/>
                    <a:pt x="687" y="111"/>
                    <a:pt x="687" y="111"/>
                  </a:cubicBezTo>
                  <a:cubicBezTo>
                    <a:pt x="698" y="172"/>
                    <a:pt x="748" y="195"/>
                    <a:pt x="809" y="217"/>
                  </a:cubicBezTo>
                  <a:cubicBezTo>
                    <a:pt x="865" y="239"/>
                    <a:pt x="892" y="256"/>
                    <a:pt x="942" y="294"/>
                  </a:cubicBezTo>
                  <a:cubicBezTo>
                    <a:pt x="953" y="300"/>
                    <a:pt x="959" y="316"/>
                    <a:pt x="970" y="322"/>
                  </a:cubicBezTo>
                  <a:cubicBezTo>
                    <a:pt x="986" y="333"/>
                    <a:pt x="1003" y="333"/>
                    <a:pt x="1014" y="344"/>
                  </a:cubicBezTo>
                  <a:cubicBezTo>
                    <a:pt x="1036" y="361"/>
                    <a:pt x="1031" y="383"/>
                    <a:pt x="1053" y="394"/>
                  </a:cubicBezTo>
                  <a:cubicBezTo>
                    <a:pt x="1075" y="405"/>
                    <a:pt x="1097" y="411"/>
                    <a:pt x="1119" y="427"/>
                  </a:cubicBezTo>
                  <a:cubicBezTo>
                    <a:pt x="1147" y="444"/>
                    <a:pt x="1158" y="461"/>
                    <a:pt x="1180" y="477"/>
                  </a:cubicBezTo>
                  <a:cubicBezTo>
                    <a:pt x="1208" y="505"/>
                    <a:pt x="1241" y="516"/>
                    <a:pt x="1241" y="560"/>
                  </a:cubicBezTo>
                  <a:cubicBezTo>
                    <a:pt x="1241" y="582"/>
                    <a:pt x="1230" y="599"/>
                    <a:pt x="1230" y="627"/>
                  </a:cubicBezTo>
                  <a:cubicBezTo>
                    <a:pt x="1230" y="632"/>
                    <a:pt x="1236" y="643"/>
                    <a:pt x="1241" y="649"/>
                  </a:cubicBezTo>
                  <a:lnTo>
                    <a:pt x="1241" y="649"/>
                  </a:lnTo>
                  <a:cubicBezTo>
                    <a:pt x="1252" y="638"/>
                    <a:pt x="1258" y="627"/>
                    <a:pt x="1269" y="621"/>
                  </a:cubicBezTo>
                  <a:cubicBezTo>
                    <a:pt x="1274" y="621"/>
                    <a:pt x="1274" y="621"/>
                    <a:pt x="1274" y="621"/>
                  </a:cubicBezTo>
                  <a:cubicBezTo>
                    <a:pt x="1274" y="627"/>
                    <a:pt x="1274" y="627"/>
                    <a:pt x="1274" y="627"/>
                  </a:cubicBezTo>
                  <a:cubicBezTo>
                    <a:pt x="1274" y="671"/>
                    <a:pt x="1274" y="671"/>
                    <a:pt x="1274" y="671"/>
                  </a:cubicBezTo>
                  <a:cubicBezTo>
                    <a:pt x="1274" y="677"/>
                    <a:pt x="1280" y="677"/>
                    <a:pt x="1280" y="682"/>
                  </a:cubicBezTo>
                  <a:cubicBezTo>
                    <a:pt x="1280" y="688"/>
                    <a:pt x="1280" y="688"/>
                    <a:pt x="1280" y="682"/>
                  </a:cubicBezTo>
                  <a:cubicBezTo>
                    <a:pt x="1308" y="665"/>
                    <a:pt x="1302" y="632"/>
                    <a:pt x="1325" y="616"/>
                  </a:cubicBezTo>
                  <a:cubicBezTo>
                    <a:pt x="1330" y="616"/>
                    <a:pt x="1330" y="616"/>
                    <a:pt x="1330" y="616"/>
                  </a:cubicBezTo>
                  <a:cubicBezTo>
                    <a:pt x="1335" y="632"/>
                    <a:pt x="1347" y="638"/>
                    <a:pt x="1358" y="655"/>
                  </a:cubicBezTo>
                  <a:cubicBezTo>
                    <a:pt x="1374" y="677"/>
                    <a:pt x="1374" y="693"/>
                    <a:pt x="1385" y="726"/>
                  </a:cubicBezTo>
                  <a:cubicBezTo>
                    <a:pt x="1391" y="737"/>
                    <a:pt x="1397" y="749"/>
                    <a:pt x="1402" y="760"/>
                  </a:cubicBezTo>
                  <a:close/>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85" name="Freeform 129">
              <a:extLst/>
            </p:cNvPr>
            <p:cNvSpPr>
              <a:spLocks noChangeArrowheads="1"/>
            </p:cNvSpPr>
            <p:nvPr/>
          </p:nvSpPr>
          <p:spPr bwMode="auto">
            <a:xfrm>
              <a:off x="16723224" y="2595564"/>
              <a:ext cx="493680" cy="592137"/>
            </a:xfrm>
            <a:custGeom>
              <a:avLst/>
              <a:gdLst>
                <a:gd name="T0" fmla="*/ 305 w 1370"/>
                <a:gd name="T1" fmla="*/ 1280 h 1647"/>
                <a:gd name="T2" fmla="*/ 305 w 1370"/>
                <a:gd name="T3" fmla="*/ 1358 h 1647"/>
                <a:gd name="T4" fmla="*/ 366 w 1370"/>
                <a:gd name="T5" fmla="*/ 1407 h 1647"/>
                <a:gd name="T6" fmla="*/ 543 w 1370"/>
                <a:gd name="T7" fmla="*/ 1513 h 1647"/>
                <a:gd name="T8" fmla="*/ 571 w 1370"/>
                <a:gd name="T9" fmla="*/ 1452 h 1647"/>
                <a:gd name="T10" fmla="*/ 504 w 1370"/>
                <a:gd name="T11" fmla="*/ 1419 h 1647"/>
                <a:gd name="T12" fmla="*/ 449 w 1370"/>
                <a:gd name="T13" fmla="*/ 1346 h 1647"/>
                <a:gd name="T14" fmla="*/ 377 w 1370"/>
                <a:gd name="T15" fmla="*/ 1319 h 1647"/>
                <a:gd name="T16" fmla="*/ 881 w 1370"/>
                <a:gd name="T17" fmla="*/ 1574 h 1647"/>
                <a:gd name="T18" fmla="*/ 959 w 1370"/>
                <a:gd name="T19" fmla="*/ 1640 h 1647"/>
                <a:gd name="T20" fmla="*/ 953 w 1370"/>
                <a:gd name="T21" fmla="*/ 1568 h 1647"/>
                <a:gd name="T22" fmla="*/ 881 w 1370"/>
                <a:gd name="T23" fmla="*/ 1574 h 1647"/>
                <a:gd name="T24" fmla="*/ 111 w 1370"/>
                <a:gd name="T25" fmla="*/ 61 h 1647"/>
                <a:gd name="T26" fmla="*/ 128 w 1370"/>
                <a:gd name="T27" fmla="*/ 16 h 1647"/>
                <a:gd name="T28" fmla="*/ 5 w 1370"/>
                <a:gd name="T29" fmla="*/ 77 h 1647"/>
                <a:gd name="T30" fmla="*/ 50 w 1370"/>
                <a:gd name="T31" fmla="*/ 122 h 1647"/>
                <a:gd name="T32" fmla="*/ 1369 w 1370"/>
                <a:gd name="T33" fmla="*/ 742 h 1647"/>
                <a:gd name="T34" fmla="*/ 1214 w 1370"/>
                <a:gd name="T35" fmla="*/ 1003 h 1647"/>
                <a:gd name="T36" fmla="*/ 1302 w 1370"/>
                <a:gd name="T37" fmla="*/ 1402 h 1647"/>
                <a:gd name="T38" fmla="*/ 1269 w 1370"/>
                <a:gd name="T39" fmla="*/ 1574 h 1647"/>
                <a:gd name="T40" fmla="*/ 1225 w 1370"/>
                <a:gd name="T41" fmla="*/ 1552 h 1647"/>
                <a:gd name="T42" fmla="*/ 1142 w 1370"/>
                <a:gd name="T43" fmla="*/ 1552 h 1647"/>
                <a:gd name="T44" fmla="*/ 1103 w 1370"/>
                <a:gd name="T45" fmla="*/ 1468 h 1647"/>
                <a:gd name="T46" fmla="*/ 1092 w 1370"/>
                <a:gd name="T47" fmla="*/ 1346 h 1647"/>
                <a:gd name="T48" fmla="*/ 942 w 1370"/>
                <a:gd name="T49" fmla="*/ 1169 h 1647"/>
                <a:gd name="T50" fmla="*/ 864 w 1370"/>
                <a:gd name="T51" fmla="*/ 1080 h 1647"/>
                <a:gd name="T52" fmla="*/ 793 w 1370"/>
                <a:gd name="T53" fmla="*/ 986 h 1647"/>
                <a:gd name="T54" fmla="*/ 737 w 1370"/>
                <a:gd name="T55" fmla="*/ 925 h 1647"/>
                <a:gd name="T56" fmla="*/ 648 w 1370"/>
                <a:gd name="T57" fmla="*/ 920 h 1647"/>
                <a:gd name="T58" fmla="*/ 482 w 1370"/>
                <a:gd name="T59" fmla="*/ 754 h 1647"/>
                <a:gd name="T60" fmla="*/ 432 w 1370"/>
                <a:gd name="T61" fmla="*/ 742 h 1647"/>
                <a:gd name="T62" fmla="*/ 310 w 1370"/>
                <a:gd name="T63" fmla="*/ 621 h 1647"/>
                <a:gd name="T64" fmla="*/ 233 w 1370"/>
                <a:gd name="T65" fmla="*/ 548 h 1647"/>
                <a:gd name="T66" fmla="*/ 194 w 1370"/>
                <a:gd name="T67" fmla="*/ 521 h 1647"/>
                <a:gd name="T68" fmla="*/ 138 w 1370"/>
                <a:gd name="T69" fmla="*/ 432 h 1647"/>
                <a:gd name="T70" fmla="*/ 61 w 1370"/>
                <a:gd name="T71" fmla="*/ 249 h 1647"/>
                <a:gd name="T72" fmla="*/ 50 w 1370"/>
                <a:gd name="T73" fmla="*/ 161 h 1647"/>
                <a:gd name="T74" fmla="*/ 144 w 1370"/>
                <a:gd name="T75" fmla="*/ 105 h 1647"/>
                <a:gd name="T76" fmla="*/ 322 w 1370"/>
                <a:gd name="T77" fmla="*/ 149 h 1647"/>
                <a:gd name="T78" fmla="*/ 432 w 1370"/>
                <a:gd name="T79" fmla="*/ 255 h 1647"/>
                <a:gd name="T80" fmla="*/ 576 w 1370"/>
                <a:gd name="T81" fmla="*/ 294 h 1647"/>
                <a:gd name="T82" fmla="*/ 748 w 1370"/>
                <a:gd name="T83" fmla="*/ 272 h 1647"/>
                <a:gd name="T84" fmla="*/ 909 w 1370"/>
                <a:gd name="T85" fmla="*/ 327 h 1647"/>
                <a:gd name="T86" fmla="*/ 1031 w 1370"/>
                <a:gd name="T87" fmla="*/ 277 h 1647"/>
                <a:gd name="T88" fmla="*/ 1164 w 1370"/>
                <a:gd name="T89" fmla="*/ 399 h 1647"/>
                <a:gd name="T90" fmla="*/ 1253 w 1370"/>
                <a:gd name="T91" fmla="*/ 532 h 1647"/>
                <a:gd name="T92" fmla="*/ 1358 w 1370"/>
                <a:gd name="T93" fmla="*/ 687 h 1647"/>
                <a:gd name="T94" fmla="*/ 1358 w 1370"/>
                <a:gd name="T95" fmla="*/ 737 h 16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370" h="1647">
                  <a:moveTo>
                    <a:pt x="322" y="1269"/>
                  </a:moveTo>
                  <a:lnTo>
                    <a:pt x="322" y="1269"/>
                  </a:lnTo>
                  <a:cubicBezTo>
                    <a:pt x="316" y="1274"/>
                    <a:pt x="305" y="1269"/>
                    <a:pt x="305" y="1280"/>
                  </a:cubicBezTo>
                  <a:cubicBezTo>
                    <a:pt x="294" y="1286"/>
                    <a:pt x="299" y="1297"/>
                    <a:pt x="294" y="1308"/>
                  </a:cubicBezTo>
                  <a:cubicBezTo>
                    <a:pt x="288" y="1319"/>
                    <a:pt x="271" y="1313"/>
                    <a:pt x="266" y="1319"/>
                  </a:cubicBezTo>
                  <a:cubicBezTo>
                    <a:pt x="277" y="1335"/>
                    <a:pt x="288" y="1341"/>
                    <a:pt x="305" y="1358"/>
                  </a:cubicBezTo>
                  <a:cubicBezTo>
                    <a:pt x="310" y="1369"/>
                    <a:pt x="299" y="1397"/>
                    <a:pt x="316" y="1397"/>
                  </a:cubicBezTo>
                  <a:cubicBezTo>
                    <a:pt x="322" y="1397"/>
                    <a:pt x="327" y="1391"/>
                    <a:pt x="332" y="1391"/>
                  </a:cubicBezTo>
                  <a:cubicBezTo>
                    <a:pt x="349" y="1391"/>
                    <a:pt x="355" y="1407"/>
                    <a:pt x="366" y="1407"/>
                  </a:cubicBezTo>
                  <a:cubicBezTo>
                    <a:pt x="394" y="1413"/>
                    <a:pt x="404" y="1413"/>
                    <a:pt x="427" y="1424"/>
                  </a:cubicBezTo>
                  <a:cubicBezTo>
                    <a:pt x="465" y="1435"/>
                    <a:pt x="477" y="1463"/>
                    <a:pt x="515" y="1479"/>
                  </a:cubicBezTo>
                  <a:cubicBezTo>
                    <a:pt x="527" y="1491"/>
                    <a:pt x="532" y="1502"/>
                    <a:pt x="543" y="1513"/>
                  </a:cubicBezTo>
                  <a:cubicBezTo>
                    <a:pt x="554" y="1524"/>
                    <a:pt x="565" y="1518"/>
                    <a:pt x="576" y="1518"/>
                  </a:cubicBezTo>
                  <a:cubicBezTo>
                    <a:pt x="593" y="1518"/>
                    <a:pt x="610" y="1513"/>
                    <a:pt x="610" y="1496"/>
                  </a:cubicBezTo>
                  <a:cubicBezTo>
                    <a:pt x="610" y="1474"/>
                    <a:pt x="593" y="1452"/>
                    <a:pt x="571" y="1452"/>
                  </a:cubicBezTo>
                  <a:cubicBezTo>
                    <a:pt x="571" y="1452"/>
                    <a:pt x="565" y="1457"/>
                    <a:pt x="560" y="1457"/>
                  </a:cubicBezTo>
                  <a:cubicBezTo>
                    <a:pt x="549" y="1457"/>
                    <a:pt x="549" y="1435"/>
                    <a:pt x="537" y="1430"/>
                  </a:cubicBezTo>
                  <a:cubicBezTo>
                    <a:pt x="527" y="1419"/>
                    <a:pt x="515" y="1424"/>
                    <a:pt x="504" y="1419"/>
                  </a:cubicBezTo>
                  <a:cubicBezTo>
                    <a:pt x="488" y="1413"/>
                    <a:pt x="488" y="1402"/>
                    <a:pt x="471" y="1397"/>
                  </a:cubicBezTo>
                  <a:cubicBezTo>
                    <a:pt x="460" y="1385"/>
                    <a:pt x="443" y="1385"/>
                    <a:pt x="443" y="1369"/>
                  </a:cubicBezTo>
                  <a:cubicBezTo>
                    <a:pt x="443" y="1363"/>
                    <a:pt x="449" y="1358"/>
                    <a:pt x="449" y="1346"/>
                  </a:cubicBezTo>
                  <a:cubicBezTo>
                    <a:pt x="438" y="1346"/>
                    <a:pt x="432" y="1335"/>
                    <a:pt x="421" y="1335"/>
                  </a:cubicBezTo>
                  <a:cubicBezTo>
                    <a:pt x="421" y="1335"/>
                    <a:pt x="416" y="1341"/>
                    <a:pt x="410" y="1341"/>
                  </a:cubicBezTo>
                  <a:cubicBezTo>
                    <a:pt x="394" y="1341"/>
                    <a:pt x="388" y="1330"/>
                    <a:pt x="377" y="1319"/>
                  </a:cubicBezTo>
                  <a:cubicBezTo>
                    <a:pt x="366" y="1308"/>
                    <a:pt x="349" y="1297"/>
                    <a:pt x="349" y="1280"/>
                  </a:cubicBezTo>
                  <a:cubicBezTo>
                    <a:pt x="338" y="1274"/>
                    <a:pt x="332" y="1274"/>
                    <a:pt x="322" y="1269"/>
                  </a:cubicBezTo>
                  <a:close/>
                  <a:moveTo>
                    <a:pt x="881" y="1574"/>
                  </a:moveTo>
                  <a:lnTo>
                    <a:pt x="881" y="1574"/>
                  </a:lnTo>
                  <a:cubicBezTo>
                    <a:pt x="892" y="1585"/>
                    <a:pt x="903" y="1585"/>
                    <a:pt x="914" y="1596"/>
                  </a:cubicBezTo>
                  <a:cubicBezTo>
                    <a:pt x="936" y="1607"/>
                    <a:pt x="942" y="1624"/>
                    <a:pt x="959" y="1640"/>
                  </a:cubicBezTo>
                  <a:cubicBezTo>
                    <a:pt x="964" y="1646"/>
                    <a:pt x="964" y="1646"/>
                    <a:pt x="964" y="1640"/>
                  </a:cubicBezTo>
                  <a:cubicBezTo>
                    <a:pt x="964" y="1629"/>
                    <a:pt x="964" y="1624"/>
                    <a:pt x="964" y="1612"/>
                  </a:cubicBezTo>
                  <a:cubicBezTo>
                    <a:pt x="964" y="1596"/>
                    <a:pt x="970" y="1579"/>
                    <a:pt x="953" y="1568"/>
                  </a:cubicBezTo>
                  <a:cubicBezTo>
                    <a:pt x="948" y="1563"/>
                    <a:pt x="936" y="1568"/>
                    <a:pt x="926" y="1568"/>
                  </a:cubicBezTo>
                  <a:cubicBezTo>
                    <a:pt x="909" y="1568"/>
                    <a:pt x="898" y="1568"/>
                    <a:pt x="887" y="1568"/>
                  </a:cubicBezTo>
                  <a:cubicBezTo>
                    <a:pt x="876" y="1568"/>
                    <a:pt x="876" y="1568"/>
                    <a:pt x="881" y="1574"/>
                  </a:cubicBezTo>
                  <a:close/>
                  <a:moveTo>
                    <a:pt x="94" y="50"/>
                  </a:moveTo>
                  <a:lnTo>
                    <a:pt x="94" y="50"/>
                  </a:lnTo>
                  <a:cubicBezTo>
                    <a:pt x="100" y="55"/>
                    <a:pt x="105" y="61"/>
                    <a:pt x="111" y="61"/>
                  </a:cubicBezTo>
                  <a:cubicBezTo>
                    <a:pt x="128" y="61"/>
                    <a:pt x="128" y="61"/>
                    <a:pt x="128" y="61"/>
                  </a:cubicBezTo>
                  <a:cubicBezTo>
                    <a:pt x="128" y="39"/>
                    <a:pt x="128" y="39"/>
                    <a:pt x="128" y="39"/>
                  </a:cubicBezTo>
                  <a:cubicBezTo>
                    <a:pt x="128" y="33"/>
                    <a:pt x="133" y="22"/>
                    <a:pt x="128" y="16"/>
                  </a:cubicBezTo>
                  <a:cubicBezTo>
                    <a:pt x="122" y="6"/>
                    <a:pt x="116" y="22"/>
                    <a:pt x="105" y="22"/>
                  </a:cubicBezTo>
                  <a:cubicBezTo>
                    <a:pt x="89" y="28"/>
                    <a:pt x="39" y="0"/>
                    <a:pt x="94" y="50"/>
                  </a:cubicBezTo>
                  <a:close/>
                  <a:moveTo>
                    <a:pt x="5" y="77"/>
                  </a:moveTo>
                  <a:lnTo>
                    <a:pt x="5" y="77"/>
                  </a:lnTo>
                  <a:cubicBezTo>
                    <a:pt x="5" y="83"/>
                    <a:pt x="5" y="89"/>
                    <a:pt x="0" y="94"/>
                  </a:cubicBezTo>
                  <a:cubicBezTo>
                    <a:pt x="22" y="100"/>
                    <a:pt x="33" y="111"/>
                    <a:pt x="50" y="122"/>
                  </a:cubicBezTo>
                  <a:cubicBezTo>
                    <a:pt x="50" y="116"/>
                    <a:pt x="56" y="111"/>
                    <a:pt x="56" y="111"/>
                  </a:cubicBezTo>
                  <a:cubicBezTo>
                    <a:pt x="56" y="89"/>
                    <a:pt x="28" y="83"/>
                    <a:pt x="5" y="77"/>
                  </a:cubicBezTo>
                  <a:close/>
                  <a:moveTo>
                    <a:pt x="1369" y="742"/>
                  </a:moveTo>
                  <a:lnTo>
                    <a:pt x="1369" y="742"/>
                  </a:lnTo>
                  <a:cubicBezTo>
                    <a:pt x="1313" y="770"/>
                    <a:pt x="1308" y="820"/>
                    <a:pt x="1286" y="875"/>
                  </a:cubicBezTo>
                  <a:cubicBezTo>
                    <a:pt x="1258" y="925"/>
                    <a:pt x="1219" y="947"/>
                    <a:pt x="1214" y="1003"/>
                  </a:cubicBezTo>
                  <a:cubicBezTo>
                    <a:pt x="1291" y="1230"/>
                    <a:pt x="1291" y="1230"/>
                    <a:pt x="1291" y="1230"/>
                  </a:cubicBezTo>
                  <a:cubicBezTo>
                    <a:pt x="1291" y="1269"/>
                    <a:pt x="1291" y="1269"/>
                    <a:pt x="1291" y="1269"/>
                  </a:cubicBezTo>
                  <a:cubicBezTo>
                    <a:pt x="1297" y="1319"/>
                    <a:pt x="1302" y="1352"/>
                    <a:pt x="1302" y="1402"/>
                  </a:cubicBezTo>
                  <a:cubicBezTo>
                    <a:pt x="1302" y="1430"/>
                    <a:pt x="1297" y="1446"/>
                    <a:pt x="1291" y="1468"/>
                  </a:cubicBezTo>
                  <a:cubicBezTo>
                    <a:pt x="1280" y="1496"/>
                    <a:pt x="1286" y="1518"/>
                    <a:pt x="1280" y="1546"/>
                  </a:cubicBezTo>
                  <a:cubicBezTo>
                    <a:pt x="1274" y="1557"/>
                    <a:pt x="1269" y="1563"/>
                    <a:pt x="1269" y="1574"/>
                  </a:cubicBezTo>
                  <a:lnTo>
                    <a:pt x="1269" y="1574"/>
                  </a:lnTo>
                  <a:cubicBezTo>
                    <a:pt x="1263" y="1574"/>
                    <a:pt x="1263" y="1568"/>
                    <a:pt x="1258" y="1568"/>
                  </a:cubicBezTo>
                  <a:cubicBezTo>
                    <a:pt x="1247" y="1563"/>
                    <a:pt x="1241" y="1552"/>
                    <a:pt x="1225" y="1552"/>
                  </a:cubicBezTo>
                  <a:cubicBezTo>
                    <a:pt x="1214" y="1552"/>
                    <a:pt x="1208" y="1563"/>
                    <a:pt x="1197" y="1563"/>
                  </a:cubicBezTo>
                  <a:cubicBezTo>
                    <a:pt x="1186" y="1563"/>
                    <a:pt x="1180" y="1557"/>
                    <a:pt x="1169" y="1557"/>
                  </a:cubicBezTo>
                  <a:cubicBezTo>
                    <a:pt x="1158" y="1552"/>
                    <a:pt x="1147" y="1557"/>
                    <a:pt x="1142" y="1552"/>
                  </a:cubicBezTo>
                  <a:cubicBezTo>
                    <a:pt x="1125" y="1540"/>
                    <a:pt x="1125" y="1530"/>
                    <a:pt x="1120" y="1518"/>
                  </a:cubicBezTo>
                  <a:cubicBezTo>
                    <a:pt x="1108" y="1507"/>
                    <a:pt x="1103" y="1502"/>
                    <a:pt x="1103" y="1491"/>
                  </a:cubicBezTo>
                  <a:cubicBezTo>
                    <a:pt x="1103" y="1468"/>
                    <a:pt x="1103" y="1468"/>
                    <a:pt x="1103" y="1468"/>
                  </a:cubicBezTo>
                  <a:cubicBezTo>
                    <a:pt x="1103" y="1441"/>
                    <a:pt x="1108" y="1430"/>
                    <a:pt x="1108" y="1402"/>
                  </a:cubicBezTo>
                  <a:cubicBezTo>
                    <a:pt x="1108" y="1385"/>
                    <a:pt x="1108" y="1374"/>
                    <a:pt x="1103" y="1363"/>
                  </a:cubicBezTo>
                  <a:cubicBezTo>
                    <a:pt x="1097" y="1352"/>
                    <a:pt x="1092" y="1352"/>
                    <a:pt x="1092" y="1346"/>
                  </a:cubicBezTo>
                  <a:cubicBezTo>
                    <a:pt x="1081" y="1330"/>
                    <a:pt x="1075" y="1319"/>
                    <a:pt x="1059" y="1313"/>
                  </a:cubicBezTo>
                  <a:cubicBezTo>
                    <a:pt x="1031" y="1297"/>
                    <a:pt x="1014" y="1291"/>
                    <a:pt x="987" y="1269"/>
                  </a:cubicBezTo>
                  <a:cubicBezTo>
                    <a:pt x="970" y="1230"/>
                    <a:pt x="959" y="1208"/>
                    <a:pt x="942" y="1169"/>
                  </a:cubicBezTo>
                  <a:cubicBezTo>
                    <a:pt x="936" y="1153"/>
                    <a:pt x="936" y="1141"/>
                    <a:pt x="920" y="1136"/>
                  </a:cubicBezTo>
                  <a:cubicBezTo>
                    <a:pt x="909" y="1125"/>
                    <a:pt x="898" y="1131"/>
                    <a:pt x="887" y="1119"/>
                  </a:cubicBezTo>
                  <a:cubicBezTo>
                    <a:pt x="870" y="1108"/>
                    <a:pt x="870" y="1097"/>
                    <a:pt x="864" y="1080"/>
                  </a:cubicBezTo>
                  <a:cubicBezTo>
                    <a:pt x="854" y="1053"/>
                    <a:pt x="854" y="1036"/>
                    <a:pt x="842" y="1014"/>
                  </a:cubicBezTo>
                  <a:cubicBezTo>
                    <a:pt x="837" y="1003"/>
                    <a:pt x="826" y="1003"/>
                    <a:pt x="815" y="998"/>
                  </a:cubicBezTo>
                  <a:cubicBezTo>
                    <a:pt x="809" y="992"/>
                    <a:pt x="803" y="986"/>
                    <a:pt x="793" y="986"/>
                  </a:cubicBezTo>
                  <a:cubicBezTo>
                    <a:pt x="787" y="981"/>
                    <a:pt x="776" y="981"/>
                    <a:pt x="776" y="975"/>
                  </a:cubicBezTo>
                  <a:cubicBezTo>
                    <a:pt x="770" y="964"/>
                    <a:pt x="770" y="953"/>
                    <a:pt x="765" y="942"/>
                  </a:cubicBezTo>
                  <a:cubicBezTo>
                    <a:pt x="759" y="931"/>
                    <a:pt x="748" y="931"/>
                    <a:pt x="737" y="925"/>
                  </a:cubicBezTo>
                  <a:cubicBezTo>
                    <a:pt x="726" y="920"/>
                    <a:pt x="721" y="920"/>
                    <a:pt x="709" y="920"/>
                  </a:cubicBezTo>
                  <a:cubicBezTo>
                    <a:pt x="693" y="920"/>
                    <a:pt x="693" y="920"/>
                    <a:pt x="693" y="920"/>
                  </a:cubicBezTo>
                  <a:cubicBezTo>
                    <a:pt x="676" y="920"/>
                    <a:pt x="665" y="920"/>
                    <a:pt x="648" y="920"/>
                  </a:cubicBezTo>
                  <a:cubicBezTo>
                    <a:pt x="598" y="920"/>
                    <a:pt x="576" y="892"/>
                    <a:pt x="549" y="853"/>
                  </a:cubicBezTo>
                  <a:cubicBezTo>
                    <a:pt x="532" y="831"/>
                    <a:pt x="521" y="820"/>
                    <a:pt x="504" y="792"/>
                  </a:cubicBezTo>
                  <a:cubicBezTo>
                    <a:pt x="493" y="781"/>
                    <a:pt x="493" y="770"/>
                    <a:pt x="482" y="754"/>
                  </a:cubicBezTo>
                  <a:cubicBezTo>
                    <a:pt x="477" y="754"/>
                    <a:pt x="471" y="754"/>
                    <a:pt x="460" y="754"/>
                  </a:cubicBezTo>
                  <a:cubicBezTo>
                    <a:pt x="455" y="754"/>
                    <a:pt x="443" y="759"/>
                    <a:pt x="438" y="754"/>
                  </a:cubicBezTo>
                  <a:cubicBezTo>
                    <a:pt x="438" y="748"/>
                    <a:pt x="438" y="748"/>
                    <a:pt x="432" y="742"/>
                  </a:cubicBezTo>
                  <a:cubicBezTo>
                    <a:pt x="432" y="737"/>
                    <a:pt x="427" y="732"/>
                    <a:pt x="421" y="726"/>
                  </a:cubicBezTo>
                  <a:cubicBezTo>
                    <a:pt x="399" y="709"/>
                    <a:pt x="377" y="709"/>
                    <a:pt x="366" y="687"/>
                  </a:cubicBezTo>
                  <a:cubicBezTo>
                    <a:pt x="349" y="654"/>
                    <a:pt x="338" y="643"/>
                    <a:pt x="310" y="621"/>
                  </a:cubicBezTo>
                  <a:cubicBezTo>
                    <a:pt x="294" y="609"/>
                    <a:pt x="294" y="599"/>
                    <a:pt x="277" y="587"/>
                  </a:cubicBezTo>
                  <a:cubicBezTo>
                    <a:pt x="271" y="582"/>
                    <a:pt x="266" y="576"/>
                    <a:pt x="255" y="565"/>
                  </a:cubicBezTo>
                  <a:cubicBezTo>
                    <a:pt x="249" y="560"/>
                    <a:pt x="244" y="554"/>
                    <a:pt x="233" y="548"/>
                  </a:cubicBezTo>
                  <a:cubicBezTo>
                    <a:pt x="227" y="548"/>
                    <a:pt x="222" y="548"/>
                    <a:pt x="216" y="548"/>
                  </a:cubicBezTo>
                  <a:cubicBezTo>
                    <a:pt x="216" y="548"/>
                    <a:pt x="216" y="543"/>
                    <a:pt x="211" y="538"/>
                  </a:cubicBezTo>
                  <a:cubicBezTo>
                    <a:pt x="211" y="532"/>
                    <a:pt x="199" y="526"/>
                    <a:pt x="194" y="521"/>
                  </a:cubicBezTo>
                  <a:cubicBezTo>
                    <a:pt x="183" y="515"/>
                    <a:pt x="189" y="504"/>
                    <a:pt x="177" y="493"/>
                  </a:cubicBezTo>
                  <a:cubicBezTo>
                    <a:pt x="172" y="482"/>
                    <a:pt x="161" y="476"/>
                    <a:pt x="150" y="466"/>
                  </a:cubicBezTo>
                  <a:cubicBezTo>
                    <a:pt x="144" y="454"/>
                    <a:pt x="144" y="443"/>
                    <a:pt x="138" y="432"/>
                  </a:cubicBezTo>
                  <a:cubicBezTo>
                    <a:pt x="133" y="405"/>
                    <a:pt x="116" y="393"/>
                    <a:pt x="100" y="371"/>
                  </a:cubicBezTo>
                  <a:cubicBezTo>
                    <a:pt x="89" y="349"/>
                    <a:pt x="83" y="333"/>
                    <a:pt x="77" y="305"/>
                  </a:cubicBezTo>
                  <a:cubicBezTo>
                    <a:pt x="72" y="282"/>
                    <a:pt x="66" y="272"/>
                    <a:pt x="61" y="249"/>
                  </a:cubicBezTo>
                  <a:cubicBezTo>
                    <a:pt x="61" y="244"/>
                    <a:pt x="56" y="244"/>
                    <a:pt x="56" y="233"/>
                  </a:cubicBezTo>
                  <a:cubicBezTo>
                    <a:pt x="56" y="216"/>
                    <a:pt x="56" y="216"/>
                    <a:pt x="56" y="216"/>
                  </a:cubicBezTo>
                  <a:cubicBezTo>
                    <a:pt x="56" y="194"/>
                    <a:pt x="50" y="183"/>
                    <a:pt x="50" y="161"/>
                  </a:cubicBezTo>
                  <a:cubicBezTo>
                    <a:pt x="50" y="149"/>
                    <a:pt x="61" y="149"/>
                    <a:pt x="72" y="144"/>
                  </a:cubicBezTo>
                  <a:cubicBezTo>
                    <a:pt x="77" y="144"/>
                    <a:pt x="89" y="144"/>
                    <a:pt x="94" y="139"/>
                  </a:cubicBezTo>
                  <a:cubicBezTo>
                    <a:pt x="116" y="133"/>
                    <a:pt x="128" y="122"/>
                    <a:pt x="144" y="105"/>
                  </a:cubicBezTo>
                  <a:cubicBezTo>
                    <a:pt x="172" y="111"/>
                    <a:pt x="183" y="122"/>
                    <a:pt x="205" y="122"/>
                  </a:cubicBezTo>
                  <a:cubicBezTo>
                    <a:pt x="255" y="122"/>
                    <a:pt x="255" y="122"/>
                    <a:pt x="255" y="122"/>
                  </a:cubicBezTo>
                  <a:cubicBezTo>
                    <a:pt x="283" y="122"/>
                    <a:pt x="299" y="133"/>
                    <a:pt x="322" y="149"/>
                  </a:cubicBezTo>
                  <a:cubicBezTo>
                    <a:pt x="332" y="161"/>
                    <a:pt x="344" y="161"/>
                    <a:pt x="355" y="166"/>
                  </a:cubicBezTo>
                  <a:cubicBezTo>
                    <a:pt x="366" y="183"/>
                    <a:pt x="366" y="194"/>
                    <a:pt x="377" y="205"/>
                  </a:cubicBezTo>
                  <a:cubicBezTo>
                    <a:pt x="394" y="233"/>
                    <a:pt x="410" y="238"/>
                    <a:pt x="432" y="255"/>
                  </a:cubicBezTo>
                  <a:cubicBezTo>
                    <a:pt x="449" y="266"/>
                    <a:pt x="460" y="282"/>
                    <a:pt x="477" y="282"/>
                  </a:cubicBezTo>
                  <a:cubicBezTo>
                    <a:pt x="488" y="282"/>
                    <a:pt x="493" y="272"/>
                    <a:pt x="510" y="272"/>
                  </a:cubicBezTo>
                  <a:cubicBezTo>
                    <a:pt x="537" y="272"/>
                    <a:pt x="549" y="294"/>
                    <a:pt x="576" y="294"/>
                  </a:cubicBezTo>
                  <a:cubicBezTo>
                    <a:pt x="588" y="294"/>
                    <a:pt x="593" y="294"/>
                    <a:pt x="598" y="294"/>
                  </a:cubicBezTo>
                  <a:cubicBezTo>
                    <a:pt x="615" y="294"/>
                    <a:pt x="626" y="299"/>
                    <a:pt x="648" y="299"/>
                  </a:cubicBezTo>
                  <a:cubicBezTo>
                    <a:pt x="687" y="299"/>
                    <a:pt x="709" y="272"/>
                    <a:pt x="748" y="272"/>
                  </a:cubicBezTo>
                  <a:cubicBezTo>
                    <a:pt x="765" y="272"/>
                    <a:pt x="770" y="277"/>
                    <a:pt x="787" y="277"/>
                  </a:cubicBezTo>
                  <a:cubicBezTo>
                    <a:pt x="837" y="277"/>
                    <a:pt x="837" y="277"/>
                    <a:pt x="837" y="277"/>
                  </a:cubicBezTo>
                  <a:cubicBezTo>
                    <a:pt x="870" y="277"/>
                    <a:pt x="876" y="327"/>
                    <a:pt x="909" y="327"/>
                  </a:cubicBezTo>
                  <a:cubicBezTo>
                    <a:pt x="931" y="327"/>
                    <a:pt x="936" y="305"/>
                    <a:pt x="959" y="305"/>
                  </a:cubicBezTo>
                  <a:cubicBezTo>
                    <a:pt x="981" y="299"/>
                    <a:pt x="992" y="299"/>
                    <a:pt x="1014" y="288"/>
                  </a:cubicBezTo>
                  <a:cubicBezTo>
                    <a:pt x="1020" y="288"/>
                    <a:pt x="1025" y="277"/>
                    <a:pt x="1031" y="277"/>
                  </a:cubicBezTo>
                  <a:cubicBezTo>
                    <a:pt x="1042" y="277"/>
                    <a:pt x="1047" y="288"/>
                    <a:pt x="1053" y="294"/>
                  </a:cubicBezTo>
                  <a:cubicBezTo>
                    <a:pt x="1069" y="310"/>
                    <a:pt x="1075" y="321"/>
                    <a:pt x="1092" y="338"/>
                  </a:cubicBezTo>
                  <a:cubicBezTo>
                    <a:pt x="1114" y="366"/>
                    <a:pt x="1136" y="371"/>
                    <a:pt x="1164" y="399"/>
                  </a:cubicBezTo>
                  <a:cubicBezTo>
                    <a:pt x="1180" y="410"/>
                    <a:pt x="1186" y="421"/>
                    <a:pt x="1202" y="427"/>
                  </a:cubicBezTo>
                  <a:cubicBezTo>
                    <a:pt x="1214" y="438"/>
                    <a:pt x="1230" y="438"/>
                    <a:pt x="1236" y="449"/>
                  </a:cubicBezTo>
                  <a:cubicBezTo>
                    <a:pt x="1258" y="476"/>
                    <a:pt x="1241" y="504"/>
                    <a:pt x="1253" y="532"/>
                  </a:cubicBezTo>
                  <a:cubicBezTo>
                    <a:pt x="1269" y="565"/>
                    <a:pt x="1291" y="576"/>
                    <a:pt x="1319" y="593"/>
                  </a:cubicBezTo>
                  <a:cubicBezTo>
                    <a:pt x="1347" y="609"/>
                    <a:pt x="1369" y="621"/>
                    <a:pt x="1369" y="654"/>
                  </a:cubicBezTo>
                  <a:cubicBezTo>
                    <a:pt x="1369" y="665"/>
                    <a:pt x="1358" y="671"/>
                    <a:pt x="1358" y="687"/>
                  </a:cubicBezTo>
                  <a:cubicBezTo>
                    <a:pt x="1358" y="720"/>
                    <a:pt x="1358" y="720"/>
                    <a:pt x="1358" y="720"/>
                  </a:cubicBezTo>
                  <a:cubicBezTo>
                    <a:pt x="1358" y="726"/>
                    <a:pt x="1358" y="732"/>
                    <a:pt x="1358" y="732"/>
                  </a:cubicBezTo>
                  <a:cubicBezTo>
                    <a:pt x="1352" y="737"/>
                    <a:pt x="1352" y="737"/>
                    <a:pt x="1358" y="737"/>
                  </a:cubicBezTo>
                  <a:cubicBezTo>
                    <a:pt x="1363" y="737"/>
                    <a:pt x="1363" y="742"/>
                    <a:pt x="1369" y="742"/>
                  </a:cubicBezTo>
                  <a:close/>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grpSp>
      <p:sp>
        <p:nvSpPr>
          <p:cNvPr id="37" name="Title 1">
            <a:extLst/>
          </p:cNvPr>
          <p:cNvSpPr txBox="1">
            <a:spLocks/>
          </p:cNvSpPr>
          <p:nvPr/>
        </p:nvSpPr>
        <p:spPr>
          <a:xfrm>
            <a:off x="603854" y="169317"/>
            <a:ext cx="8153001" cy="533400"/>
          </a:xfrm>
          <a:prstGeom prst="rect">
            <a:avLst/>
          </a:prstGeom>
        </p:spPr>
        <p:txBody>
          <a:bodyPr/>
          <a:lstStyle>
            <a:lvl1pPr algn="l" rtl="0" eaLnBrk="0" fontAlgn="base" hangingPunct="0">
              <a:spcBef>
                <a:spcPct val="0"/>
              </a:spcBef>
              <a:spcAft>
                <a:spcPct val="0"/>
              </a:spcAft>
              <a:defRPr sz="4400" kern="1200">
                <a:solidFill>
                  <a:schemeClr val="tx2"/>
                </a:solidFill>
                <a:latin typeface="+mj-lt"/>
                <a:ea typeface="+mj-ea"/>
                <a:cs typeface="+mj-cs"/>
              </a:defRPr>
            </a:lvl1pPr>
            <a:lvl2pPr algn="l" rtl="0" eaLnBrk="0" fontAlgn="base" hangingPunct="0">
              <a:spcBef>
                <a:spcPct val="0"/>
              </a:spcBef>
              <a:spcAft>
                <a:spcPct val="0"/>
              </a:spcAft>
              <a:defRPr sz="4400">
                <a:solidFill>
                  <a:schemeClr val="tx2"/>
                </a:solidFill>
                <a:latin typeface="Tw Cen MT" pitchFamily="34" charset="0"/>
              </a:defRPr>
            </a:lvl2pPr>
            <a:lvl3pPr algn="l" rtl="0" eaLnBrk="0" fontAlgn="base" hangingPunct="0">
              <a:spcBef>
                <a:spcPct val="0"/>
              </a:spcBef>
              <a:spcAft>
                <a:spcPct val="0"/>
              </a:spcAft>
              <a:defRPr sz="4400">
                <a:solidFill>
                  <a:schemeClr val="tx2"/>
                </a:solidFill>
                <a:latin typeface="Tw Cen MT" pitchFamily="34" charset="0"/>
              </a:defRPr>
            </a:lvl3pPr>
            <a:lvl4pPr algn="l" rtl="0" eaLnBrk="0" fontAlgn="base" hangingPunct="0">
              <a:spcBef>
                <a:spcPct val="0"/>
              </a:spcBef>
              <a:spcAft>
                <a:spcPct val="0"/>
              </a:spcAft>
              <a:defRPr sz="4400">
                <a:solidFill>
                  <a:schemeClr val="tx2"/>
                </a:solidFill>
                <a:latin typeface="Tw Cen MT" pitchFamily="34" charset="0"/>
              </a:defRPr>
            </a:lvl4pPr>
            <a:lvl5pPr algn="l" rtl="0" eaLnBrk="0" fontAlgn="base" hangingPunct="0">
              <a:spcBef>
                <a:spcPct val="0"/>
              </a:spcBef>
              <a:spcAft>
                <a:spcPct val="0"/>
              </a:spcAft>
              <a:defRPr sz="4400">
                <a:solidFill>
                  <a:schemeClr val="tx2"/>
                </a:solidFill>
                <a:latin typeface="Tw Cen MT" pitchFamily="34" charset="0"/>
              </a:defRPr>
            </a:lvl5pPr>
            <a:lvl6pPr marL="457200" algn="l" rtl="0" fontAlgn="base">
              <a:spcBef>
                <a:spcPct val="0"/>
              </a:spcBef>
              <a:spcAft>
                <a:spcPct val="0"/>
              </a:spcAft>
              <a:defRPr sz="4400">
                <a:solidFill>
                  <a:schemeClr val="tx2"/>
                </a:solidFill>
                <a:latin typeface="Tw Cen MT" pitchFamily="34" charset="0"/>
              </a:defRPr>
            </a:lvl6pPr>
            <a:lvl7pPr marL="914400" algn="l" rtl="0" fontAlgn="base">
              <a:spcBef>
                <a:spcPct val="0"/>
              </a:spcBef>
              <a:spcAft>
                <a:spcPct val="0"/>
              </a:spcAft>
              <a:defRPr sz="4400">
                <a:solidFill>
                  <a:schemeClr val="tx2"/>
                </a:solidFill>
                <a:latin typeface="Tw Cen MT" pitchFamily="34" charset="0"/>
              </a:defRPr>
            </a:lvl7pPr>
            <a:lvl8pPr marL="1371600" algn="l" rtl="0" fontAlgn="base">
              <a:spcBef>
                <a:spcPct val="0"/>
              </a:spcBef>
              <a:spcAft>
                <a:spcPct val="0"/>
              </a:spcAft>
              <a:defRPr sz="4400">
                <a:solidFill>
                  <a:schemeClr val="tx2"/>
                </a:solidFill>
                <a:latin typeface="Tw Cen MT" pitchFamily="34" charset="0"/>
              </a:defRPr>
            </a:lvl8pPr>
            <a:lvl9pPr marL="1828800" algn="l" rtl="0" fontAlgn="base">
              <a:spcBef>
                <a:spcPct val="0"/>
              </a:spcBef>
              <a:spcAft>
                <a:spcPct val="0"/>
              </a:spcAft>
              <a:defRPr sz="4400">
                <a:solidFill>
                  <a:schemeClr val="tx2"/>
                </a:solidFill>
                <a:latin typeface="Tw Cen MT" pitchFamily="34" charset="0"/>
              </a:defRPr>
            </a:lvl9pPr>
          </a:lstStyle>
          <a:p>
            <a:pPr algn="ctr">
              <a:defRPr/>
            </a:pPr>
            <a:r>
              <a:rPr lang="en-US" sz="3250" b="1" dirty="0" err="1">
                <a:solidFill>
                  <a:schemeClr val="tx1"/>
                </a:solidFill>
                <a:effectLst>
                  <a:outerShdw blurRad="38100" dist="38100" dir="2700000" algn="tl">
                    <a:srgbClr val="000000">
                      <a:alpha val="43137"/>
                    </a:srgbClr>
                  </a:outerShdw>
                </a:effectLst>
                <a:latin typeface="AR JULIAN" panose="02000000000000000000" pitchFamily="2" charset="0"/>
              </a:rPr>
              <a:t>Pengangkatan</a:t>
            </a:r>
            <a:r>
              <a:rPr lang="en-US" sz="3250" b="1" dirty="0">
                <a:solidFill>
                  <a:schemeClr val="tx1"/>
                </a:solidFill>
                <a:effectLst>
                  <a:outerShdw blurRad="38100" dist="38100" dir="2700000" algn="tl">
                    <a:srgbClr val="000000">
                      <a:alpha val="43137"/>
                    </a:srgbClr>
                  </a:outerShdw>
                </a:effectLst>
                <a:latin typeface="AR JULIAN" panose="02000000000000000000" pitchFamily="2" charset="0"/>
              </a:rPr>
              <a:t> </a:t>
            </a:r>
            <a:r>
              <a:rPr lang="en-US" sz="3250" b="1" dirty="0" err="1">
                <a:solidFill>
                  <a:schemeClr val="tx1"/>
                </a:solidFill>
                <a:effectLst>
                  <a:outerShdw blurRad="38100" dist="38100" dir="2700000" algn="tl">
                    <a:srgbClr val="000000">
                      <a:alpha val="43137"/>
                    </a:srgbClr>
                  </a:outerShdw>
                </a:effectLst>
                <a:latin typeface="AR JULIAN" panose="02000000000000000000" pitchFamily="2" charset="0"/>
              </a:rPr>
              <a:t>dalam</a:t>
            </a:r>
            <a:r>
              <a:rPr lang="en-US" sz="3250" b="1" dirty="0">
                <a:solidFill>
                  <a:schemeClr val="tx1"/>
                </a:solidFill>
                <a:effectLst>
                  <a:outerShdw blurRad="38100" dist="38100" dir="2700000" algn="tl">
                    <a:srgbClr val="000000">
                      <a:alpha val="43137"/>
                    </a:srgbClr>
                  </a:outerShdw>
                </a:effectLst>
                <a:latin typeface="AR JULIAN" panose="02000000000000000000" pitchFamily="2" charset="0"/>
              </a:rPr>
              <a:t> </a:t>
            </a:r>
            <a:r>
              <a:rPr lang="en-US" sz="3250" b="1" dirty="0" err="1">
                <a:solidFill>
                  <a:schemeClr val="tx1"/>
                </a:solidFill>
                <a:effectLst>
                  <a:outerShdw blurRad="38100" dist="38100" dir="2700000" algn="tl">
                    <a:srgbClr val="000000">
                      <a:alpha val="43137"/>
                    </a:srgbClr>
                  </a:outerShdw>
                </a:effectLst>
                <a:latin typeface="AR JULIAN" panose="02000000000000000000" pitchFamily="2" charset="0"/>
              </a:rPr>
              <a:t>Jabfung</a:t>
            </a:r>
            <a:endParaRPr lang="en-US" sz="3250" b="1" dirty="0">
              <a:solidFill>
                <a:schemeClr val="tx1"/>
              </a:solidFill>
              <a:effectLst>
                <a:outerShdw blurRad="38100" dist="38100" dir="2700000" algn="tl">
                  <a:srgbClr val="000000">
                    <a:alpha val="43137"/>
                  </a:srgbClr>
                </a:outerShdw>
              </a:effectLst>
              <a:latin typeface="AR JULIAN" panose="02000000000000000000" pitchFamily="2" charset="0"/>
            </a:endParaRPr>
          </a:p>
        </p:txBody>
      </p:sp>
      <p:sp>
        <p:nvSpPr>
          <p:cNvPr id="38" name="Isosceles Triangle 37">
            <a:extLst/>
          </p:cNvPr>
          <p:cNvSpPr/>
          <p:nvPr/>
        </p:nvSpPr>
        <p:spPr>
          <a:xfrm>
            <a:off x="2578100" y="1676400"/>
            <a:ext cx="3517900" cy="4440238"/>
          </a:xfrm>
          <a:prstGeom prst="triangle">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88" name="Rectangle 87">
            <a:extLst/>
          </p:cNvPr>
          <p:cNvSpPr/>
          <p:nvPr/>
        </p:nvSpPr>
        <p:spPr>
          <a:xfrm>
            <a:off x="1" y="876301"/>
            <a:ext cx="9134475" cy="125413"/>
          </a:xfrm>
          <a:prstGeom prst="rect">
            <a:avLst/>
          </a:prstGeom>
          <a:solidFill>
            <a:srgbClr val="567176">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352">
              <a:solidFill>
                <a:prstClr val="white"/>
              </a:solidFill>
            </a:endParaRPr>
          </a:p>
        </p:txBody>
      </p:sp>
      <p:sp>
        <p:nvSpPr>
          <p:cNvPr id="89" name="Rectangle 88">
            <a:extLst/>
          </p:cNvPr>
          <p:cNvSpPr/>
          <p:nvPr/>
        </p:nvSpPr>
        <p:spPr>
          <a:xfrm>
            <a:off x="1" y="871538"/>
            <a:ext cx="2881313" cy="127000"/>
          </a:xfrm>
          <a:prstGeom prst="rect">
            <a:avLst/>
          </a:prstGeom>
          <a:solidFill>
            <a:schemeClr val="accent5">
              <a:lumMod val="60000"/>
              <a:lumOff val="40000"/>
              <a:alpha val="6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352">
              <a:solidFill>
                <a:prstClr val="white"/>
              </a:solidFill>
            </a:endParaRPr>
          </a:p>
        </p:txBody>
      </p:sp>
      <p:sp>
        <p:nvSpPr>
          <p:cNvPr id="90" name="Rectangle 89">
            <a:extLst/>
          </p:cNvPr>
          <p:cNvSpPr/>
          <p:nvPr/>
        </p:nvSpPr>
        <p:spPr>
          <a:xfrm>
            <a:off x="1905001" y="871538"/>
            <a:ext cx="892175" cy="127000"/>
          </a:xfrm>
          <a:prstGeom prst="rect">
            <a:avLst/>
          </a:prstGeom>
          <a:solidFill>
            <a:schemeClr val="accent3">
              <a:lumMod val="75000"/>
              <a:alpha val="6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352">
              <a:solidFill>
                <a:prstClr val="white"/>
              </a:solidFill>
            </a:endParaRPr>
          </a:p>
        </p:txBody>
      </p:sp>
      <p:sp>
        <p:nvSpPr>
          <p:cNvPr id="91" name="Rectangle 90">
            <a:extLst/>
          </p:cNvPr>
          <p:cNvSpPr/>
          <p:nvPr/>
        </p:nvSpPr>
        <p:spPr>
          <a:xfrm>
            <a:off x="2379664" y="871538"/>
            <a:ext cx="4535487" cy="127000"/>
          </a:xfrm>
          <a:prstGeom prst="rect">
            <a:avLst/>
          </a:prstGeom>
          <a:solidFill>
            <a:schemeClr val="accent2">
              <a:lumMod val="50000"/>
              <a:alpha val="6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352">
              <a:solidFill>
                <a:prstClr val="white"/>
              </a:solidFill>
            </a:endParaRPr>
          </a:p>
        </p:txBody>
      </p:sp>
      <p:sp>
        <p:nvSpPr>
          <p:cNvPr id="92" name="Rectangle 91">
            <a:extLst/>
          </p:cNvPr>
          <p:cNvSpPr/>
          <p:nvPr/>
        </p:nvSpPr>
        <p:spPr>
          <a:xfrm>
            <a:off x="5715001" y="871538"/>
            <a:ext cx="1533525" cy="127000"/>
          </a:xfrm>
          <a:prstGeom prst="rect">
            <a:avLst/>
          </a:prstGeom>
          <a:solidFill>
            <a:srgbClr val="0070C0">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352">
              <a:solidFill>
                <a:prstClr val="white"/>
              </a:solidFill>
            </a:endParaRPr>
          </a:p>
        </p:txBody>
      </p:sp>
      <p:sp>
        <p:nvSpPr>
          <p:cNvPr id="93" name="Rectangle 92">
            <a:extLst/>
          </p:cNvPr>
          <p:cNvSpPr/>
          <p:nvPr/>
        </p:nvSpPr>
        <p:spPr>
          <a:xfrm>
            <a:off x="4349751" y="871538"/>
            <a:ext cx="1370013" cy="127000"/>
          </a:xfrm>
          <a:prstGeom prst="rect">
            <a:avLst/>
          </a:prstGeom>
          <a:solidFill>
            <a:srgbClr val="7F8C3C">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352">
              <a:solidFill>
                <a:prstClr val="white"/>
              </a:solidFill>
            </a:endParaRPr>
          </a:p>
        </p:txBody>
      </p:sp>
      <p:grpSp>
        <p:nvGrpSpPr>
          <p:cNvPr id="44" name="Group 43"/>
          <p:cNvGrpSpPr>
            <a:grpSpLocks/>
          </p:cNvGrpSpPr>
          <p:nvPr/>
        </p:nvGrpSpPr>
        <p:grpSpPr bwMode="auto">
          <a:xfrm>
            <a:off x="307675" y="1371600"/>
            <a:ext cx="5551341" cy="1576864"/>
            <a:chOff x="353528" y="1371600"/>
            <a:chExt cx="5551844" cy="1577340"/>
          </a:xfrm>
        </p:grpSpPr>
        <p:sp>
          <p:nvSpPr>
            <p:cNvPr id="40" name="Freeform: Shape 12">
              <a:extLst/>
            </p:cNvPr>
            <p:cNvSpPr/>
            <p:nvPr/>
          </p:nvSpPr>
          <p:spPr>
            <a:xfrm>
              <a:off x="2796766" y="2158295"/>
              <a:ext cx="3108606" cy="482746"/>
            </a:xfrm>
            <a:custGeom>
              <a:avLst/>
              <a:gdLst>
                <a:gd name="connsiteX0" fmla="*/ 0 w 7257376"/>
                <a:gd name="connsiteY0" fmla="*/ 221933 h 1331570"/>
                <a:gd name="connsiteX1" fmla="*/ 221933 w 7257376"/>
                <a:gd name="connsiteY1" fmla="*/ 0 h 1331570"/>
                <a:gd name="connsiteX2" fmla="*/ 7035443 w 7257376"/>
                <a:gd name="connsiteY2" fmla="*/ 0 h 1331570"/>
                <a:gd name="connsiteX3" fmla="*/ 7257376 w 7257376"/>
                <a:gd name="connsiteY3" fmla="*/ 221933 h 1331570"/>
                <a:gd name="connsiteX4" fmla="*/ 7257376 w 7257376"/>
                <a:gd name="connsiteY4" fmla="*/ 1109637 h 1331570"/>
                <a:gd name="connsiteX5" fmla="*/ 7035443 w 7257376"/>
                <a:gd name="connsiteY5" fmla="*/ 1331570 h 1331570"/>
                <a:gd name="connsiteX6" fmla="*/ 221933 w 7257376"/>
                <a:gd name="connsiteY6" fmla="*/ 1331570 h 1331570"/>
                <a:gd name="connsiteX7" fmla="*/ 0 w 7257376"/>
                <a:gd name="connsiteY7" fmla="*/ 1109637 h 1331570"/>
                <a:gd name="connsiteX8" fmla="*/ 0 w 7257376"/>
                <a:gd name="connsiteY8" fmla="*/ 221933 h 13315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257376" h="1331570">
                  <a:moveTo>
                    <a:pt x="0" y="221933"/>
                  </a:moveTo>
                  <a:cubicBezTo>
                    <a:pt x="0" y="99363"/>
                    <a:pt x="99363" y="0"/>
                    <a:pt x="221933" y="0"/>
                  </a:cubicBezTo>
                  <a:lnTo>
                    <a:pt x="7035443" y="0"/>
                  </a:lnTo>
                  <a:cubicBezTo>
                    <a:pt x="7158013" y="0"/>
                    <a:pt x="7257376" y="99363"/>
                    <a:pt x="7257376" y="221933"/>
                  </a:cubicBezTo>
                  <a:lnTo>
                    <a:pt x="7257376" y="1109637"/>
                  </a:lnTo>
                  <a:cubicBezTo>
                    <a:pt x="7257376" y="1232207"/>
                    <a:pt x="7158013" y="1331570"/>
                    <a:pt x="7035443" y="1331570"/>
                  </a:cubicBezTo>
                  <a:lnTo>
                    <a:pt x="221933" y="1331570"/>
                  </a:lnTo>
                  <a:cubicBezTo>
                    <a:pt x="99363" y="1331570"/>
                    <a:pt x="0" y="1232207"/>
                    <a:pt x="0" y="1109637"/>
                  </a:cubicBezTo>
                  <a:lnTo>
                    <a:pt x="0" y="221933"/>
                  </a:lnTo>
                  <a:close/>
                </a:path>
              </a:pathLst>
            </a:custGeom>
            <a:solidFill>
              <a:schemeClr val="accent4">
                <a:lumMod val="60000"/>
                <a:lumOff val="40000"/>
                <a:alpha val="90000"/>
              </a:schemeClr>
            </a:solidFill>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lIns="87756" tIns="87756" rIns="87756" bIns="87756" spcCol="1270" anchor="ctr"/>
            <a:lstStyle/>
            <a:p>
              <a:pPr algn="ctr" defTabSz="667817">
                <a:lnSpc>
                  <a:spcPct val="90000"/>
                </a:lnSpc>
                <a:spcAft>
                  <a:spcPct val="35000"/>
                </a:spcAft>
                <a:defRPr/>
              </a:pPr>
              <a:r>
                <a:rPr lang="en-US" sz="2000" b="1" dirty="0">
                  <a:latin typeface="Arial Narrow" panose="020B0606020202030204" pitchFamily="34" charset="0"/>
                </a:rPr>
                <a:t>PENGANGKATAN PERTAMA</a:t>
              </a:r>
              <a:endParaRPr lang="id-ID" sz="2000" b="1" dirty="0">
                <a:latin typeface="Arial Narrow" panose="020B0606020202030204" pitchFamily="34" charset="0"/>
              </a:endParaRPr>
            </a:p>
          </p:txBody>
        </p:sp>
        <p:sp>
          <p:nvSpPr>
            <p:cNvPr id="35" name="Right Brace 34"/>
            <p:cNvSpPr/>
            <p:nvPr/>
          </p:nvSpPr>
          <p:spPr>
            <a:xfrm>
              <a:off x="2093455" y="1676492"/>
              <a:ext cx="488397" cy="914676"/>
            </a:xfrm>
            <a:prstGeom prst="rightBrace">
              <a:avLst>
                <a:gd name="adj1" fmla="val 8333"/>
                <a:gd name="adj2" fmla="val 69444"/>
              </a:avLst>
            </a:prstGeom>
            <a:ln w="28575">
              <a:solidFill>
                <a:srgbClr val="7030A0"/>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AU" dirty="0"/>
            </a:p>
          </p:txBody>
        </p:sp>
        <p:sp>
          <p:nvSpPr>
            <p:cNvPr id="133" name="TextBox 132"/>
            <p:cNvSpPr txBox="1"/>
            <p:nvPr/>
          </p:nvSpPr>
          <p:spPr>
            <a:xfrm>
              <a:off x="380517" y="1371600"/>
              <a:ext cx="1676552" cy="738887"/>
            </a:xfrm>
            <a:prstGeom prst="rect">
              <a:avLst/>
            </a:prstGeom>
            <a:solidFill>
              <a:schemeClr val="bg2">
                <a:lumMod val="40000"/>
                <a:lumOff val="60000"/>
              </a:schemeClr>
            </a:solidFill>
            <a:ln>
              <a:solidFill>
                <a:schemeClr val="accent1"/>
              </a:solidFill>
            </a:ln>
          </p:spPr>
          <p:txBody>
            <a:bodyPr>
              <a:spAutoFit/>
            </a:bodyPr>
            <a:lstStyle/>
            <a:p>
              <a:pPr>
                <a:defRPr/>
              </a:pPr>
              <a:r>
                <a:rPr lang="id-ID" sz="1400" b="1" dirty="0">
                  <a:solidFill>
                    <a:srgbClr val="7030A0"/>
                  </a:solidFill>
                </a:rPr>
                <a:t>KEAHLIAN</a:t>
              </a:r>
            </a:p>
            <a:p>
              <a:pPr marL="342900" indent="-342900">
                <a:buFont typeface="Wingdings" panose="05000000000000000000" pitchFamily="2" charset="2"/>
                <a:buChar char="v"/>
                <a:defRPr/>
              </a:pPr>
              <a:r>
                <a:rPr lang="id-ID" sz="1400" b="1" dirty="0">
                  <a:solidFill>
                    <a:srgbClr val="7030A0"/>
                  </a:solidFill>
                </a:rPr>
                <a:t>Ahli Muda</a:t>
              </a:r>
            </a:p>
            <a:p>
              <a:pPr marL="342900" indent="-342900">
                <a:buFont typeface="Wingdings" panose="05000000000000000000" pitchFamily="2" charset="2"/>
                <a:buChar char="v"/>
                <a:defRPr/>
              </a:pPr>
              <a:r>
                <a:rPr lang="id-ID" sz="1400" b="1" dirty="0">
                  <a:solidFill>
                    <a:srgbClr val="7030A0"/>
                  </a:solidFill>
                </a:rPr>
                <a:t>Ahli Pertama</a:t>
              </a:r>
              <a:endParaRPr lang="en-AU" sz="1400" b="1" dirty="0">
                <a:solidFill>
                  <a:srgbClr val="7030A0"/>
                </a:solidFill>
              </a:endParaRPr>
            </a:p>
          </p:txBody>
        </p:sp>
        <p:sp>
          <p:nvSpPr>
            <p:cNvPr id="135" name="TextBox 134"/>
            <p:cNvSpPr txBox="1"/>
            <p:nvPr/>
          </p:nvSpPr>
          <p:spPr>
            <a:xfrm>
              <a:off x="353528" y="2210053"/>
              <a:ext cx="1703541" cy="738887"/>
            </a:xfrm>
            <a:prstGeom prst="rect">
              <a:avLst/>
            </a:prstGeom>
            <a:solidFill>
              <a:schemeClr val="accent1">
                <a:lumMod val="40000"/>
                <a:lumOff val="60000"/>
              </a:schemeClr>
            </a:solidFill>
            <a:ln>
              <a:solidFill>
                <a:schemeClr val="accent1"/>
              </a:solidFill>
            </a:ln>
          </p:spPr>
          <p:txBody>
            <a:bodyPr>
              <a:spAutoFit/>
            </a:bodyPr>
            <a:lstStyle/>
            <a:p>
              <a:pPr>
                <a:defRPr/>
              </a:pPr>
              <a:r>
                <a:rPr lang="id-ID" sz="1400" b="1" dirty="0">
                  <a:solidFill>
                    <a:srgbClr val="7030A0"/>
                  </a:solidFill>
                </a:rPr>
                <a:t>KETERAMPILAN</a:t>
              </a:r>
            </a:p>
            <a:p>
              <a:pPr marL="342900" indent="-342900">
                <a:buFont typeface="Wingdings" panose="05000000000000000000" pitchFamily="2" charset="2"/>
                <a:buChar char="v"/>
                <a:defRPr/>
              </a:pPr>
              <a:r>
                <a:rPr lang="id-ID" sz="1400" b="1" dirty="0">
                  <a:solidFill>
                    <a:srgbClr val="7030A0"/>
                  </a:solidFill>
                </a:rPr>
                <a:t>Terampil</a:t>
              </a:r>
            </a:p>
            <a:p>
              <a:pPr marL="342900" indent="-342900">
                <a:buFont typeface="Wingdings" panose="05000000000000000000" pitchFamily="2" charset="2"/>
                <a:buChar char="v"/>
                <a:defRPr/>
              </a:pPr>
              <a:r>
                <a:rPr lang="id-ID" sz="1400" b="1" dirty="0">
                  <a:solidFill>
                    <a:srgbClr val="7030A0"/>
                  </a:solidFill>
                </a:rPr>
                <a:t> Pemula</a:t>
              </a:r>
              <a:endParaRPr lang="en-AU" sz="1400" b="1" dirty="0">
                <a:solidFill>
                  <a:srgbClr val="7030A0"/>
                </a:solidFill>
              </a:endParaRPr>
            </a:p>
          </p:txBody>
        </p:sp>
      </p:grpSp>
      <p:grpSp>
        <p:nvGrpSpPr>
          <p:cNvPr id="36" name="Group 35"/>
          <p:cNvGrpSpPr>
            <a:grpSpLocks/>
          </p:cNvGrpSpPr>
          <p:nvPr/>
        </p:nvGrpSpPr>
        <p:grpSpPr bwMode="auto">
          <a:xfrm>
            <a:off x="304800" y="3048001"/>
            <a:ext cx="5943600" cy="2236352"/>
            <a:chOff x="304800" y="3048000"/>
            <a:chExt cx="5943600" cy="2235915"/>
          </a:xfrm>
        </p:grpSpPr>
        <p:sp>
          <p:nvSpPr>
            <p:cNvPr id="137" name="TextBox 136"/>
            <p:cNvSpPr txBox="1"/>
            <p:nvPr/>
          </p:nvSpPr>
          <p:spPr>
            <a:xfrm>
              <a:off x="304800" y="3048000"/>
              <a:ext cx="1676400" cy="953921"/>
            </a:xfrm>
            <a:prstGeom prst="rect">
              <a:avLst/>
            </a:prstGeom>
            <a:solidFill>
              <a:schemeClr val="accent6">
                <a:lumMod val="20000"/>
                <a:lumOff val="80000"/>
              </a:schemeClr>
            </a:solidFill>
            <a:ln>
              <a:solidFill>
                <a:schemeClr val="accent1"/>
              </a:solidFill>
            </a:ln>
          </p:spPr>
          <p:txBody>
            <a:bodyPr>
              <a:spAutoFit/>
            </a:bodyPr>
            <a:lstStyle/>
            <a:p>
              <a:pPr>
                <a:defRPr/>
              </a:pPr>
              <a:r>
                <a:rPr lang="id-ID" sz="1400" b="1" dirty="0">
                  <a:solidFill>
                    <a:srgbClr val="7030A0"/>
                  </a:solidFill>
                </a:rPr>
                <a:t>KEAHLIAN</a:t>
              </a:r>
            </a:p>
            <a:p>
              <a:pPr marL="342900" indent="-342900">
                <a:buFont typeface="Wingdings" panose="05000000000000000000" pitchFamily="2" charset="2"/>
                <a:buChar char="v"/>
                <a:defRPr/>
              </a:pPr>
              <a:r>
                <a:rPr lang="id-ID" sz="1400" b="1" dirty="0">
                  <a:solidFill>
                    <a:srgbClr val="7030A0"/>
                  </a:solidFill>
                </a:rPr>
                <a:t>Ahli Madya</a:t>
              </a:r>
            </a:p>
            <a:p>
              <a:pPr marL="342900" indent="-342900">
                <a:buFont typeface="Wingdings" panose="05000000000000000000" pitchFamily="2" charset="2"/>
                <a:buChar char="v"/>
                <a:defRPr/>
              </a:pPr>
              <a:r>
                <a:rPr lang="id-ID" sz="1400" b="1" dirty="0">
                  <a:solidFill>
                    <a:srgbClr val="7030A0"/>
                  </a:solidFill>
                </a:rPr>
                <a:t>Ahli Muda</a:t>
              </a:r>
            </a:p>
            <a:p>
              <a:pPr marL="342900" indent="-342900">
                <a:buFont typeface="Wingdings" panose="05000000000000000000" pitchFamily="2" charset="2"/>
                <a:buChar char="v"/>
                <a:defRPr/>
              </a:pPr>
              <a:r>
                <a:rPr lang="id-ID" sz="1400" b="1" dirty="0">
                  <a:solidFill>
                    <a:srgbClr val="7030A0"/>
                  </a:solidFill>
                </a:rPr>
                <a:t>Ahli Pertama</a:t>
              </a:r>
              <a:endParaRPr lang="en-AU" sz="1400" b="1" dirty="0">
                <a:solidFill>
                  <a:srgbClr val="7030A0"/>
                </a:solidFill>
              </a:endParaRPr>
            </a:p>
          </p:txBody>
        </p:sp>
        <p:sp>
          <p:nvSpPr>
            <p:cNvPr id="39" name="Freeform: Shape 11">
              <a:extLst/>
            </p:cNvPr>
            <p:cNvSpPr/>
            <p:nvPr/>
          </p:nvSpPr>
          <p:spPr>
            <a:xfrm>
              <a:off x="2576513" y="3124185"/>
              <a:ext cx="3671887" cy="761851"/>
            </a:xfrm>
            <a:custGeom>
              <a:avLst/>
              <a:gdLst>
                <a:gd name="connsiteX0" fmla="*/ 0 w 7818322"/>
                <a:gd name="connsiteY0" fmla="*/ 221933 h 1331570"/>
                <a:gd name="connsiteX1" fmla="*/ 221933 w 7818322"/>
                <a:gd name="connsiteY1" fmla="*/ 0 h 1331570"/>
                <a:gd name="connsiteX2" fmla="*/ 7596389 w 7818322"/>
                <a:gd name="connsiteY2" fmla="*/ 0 h 1331570"/>
                <a:gd name="connsiteX3" fmla="*/ 7818322 w 7818322"/>
                <a:gd name="connsiteY3" fmla="*/ 221933 h 1331570"/>
                <a:gd name="connsiteX4" fmla="*/ 7818322 w 7818322"/>
                <a:gd name="connsiteY4" fmla="*/ 1109637 h 1331570"/>
                <a:gd name="connsiteX5" fmla="*/ 7596389 w 7818322"/>
                <a:gd name="connsiteY5" fmla="*/ 1331570 h 1331570"/>
                <a:gd name="connsiteX6" fmla="*/ 221933 w 7818322"/>
                <a:gd name="connsiteY6" fmla="*/ 1331570 h 1331570"/>
                <a:gd name="connsiteX7" fmla="*/ 0 w 7818322"/>
                <a:gd name="connsiteY7" fmla="*/ 1109637 h 1331570"/>
                <a:gd name="connsiteX8" fmla="*/ 0 w 7818322"/>
                <a:gd name="connsiteY8" fmla="*/ 221933 h 13315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818322" h="1331570">
                  <a:moveTo>
                    <a:pt x="0" y="221933"/>
                  </a:moveTo>
                  <a:cubicBezTo>
                    <a:pt x="0" y="99363"/>
                    <a:pt x="99363" y="0"/>
                    <a:pt x="221933" y="0"/>
                  </a:cubicBezTo>
                  <a:lnTo>
                    <a:pt x="7596389" y="0"/>
                  </a:lnTo>
                  <a:cubicBezTo>
                    <a:pt x="7718959" y="0"/>
                    <a:pt x="7818322" y="99363"/>
                    <a:pt x="7818322" y="221933"/>
                  </a:cubicBezTo>
                  <a:lnTo>
                    <a:pt x="7818322" y="1109637"/>
                  </a:lnTo>
                  <a:cubicBezTo>
                    <a:pt x="7818322" y="1232207"/>
                    <a:pt x="7718959" y="1331570"/>
                    <a:pt x="7596389" y="1331570"/>
                  </a:cubicBezTo>
                  <a:lnTo>
                    <a:pt x="221933" y="1331570"/>
                  </a:lnTo>
                  <a:cubicBezTo>
                    <a:pt x="99363" y="1331570"/>
                    <a:pt x="0" y="1232207"/>
                    <a:pt x="0" y="1109637"/>
                  </a:cubicBezTo>
                  <a:lnTo>
                    <a:pt x="0" y="221933"/>
                  </a:lnTo>
                  <a:close/>
                </a:path>
              </a:pathLst>
            </a:custGeom>
            <a:solidFill>
              <a:schemeClr val="accent6">
                <a:lumMod val="60000"/>
                <a:lumOff val="40000"/>
                <a:alpha val="90000"/>
              </a:schemeClr>
            </a:solidFill>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lIns="100276" tIns="100276" rIns="100276" bIns="100276" spcCol="1270" anchor="ctr"/>
            <a:lstStyle/>
            <a:p>
              <a:pPr algn="ctr" defTabSz="813902">
                <a:lnSpc>
                  <a:spcPct val="90000"/>
                </a:lnSpc>
                <a:defRPr/>
              </a:pPr>
              <a:r>
                <a:rPr lang="en-US" sz="1875" b="1" dirty="0">
                  <a:latin typeface="Arial Narrow" panose="020B0606020202030204" pitchFamily="34" charset="0"/>
                </a:rPr>
                <a:t>INPASSING (PENYESUAIAN)</a:t>
              </a:r>
              <a:endParaRPr lang="id-ID" sz="1875" b="1" dirty="0">
                <a:latin typeface="Arial Narrow" panose="020B0606020202030204" pitchFamily="34" charset="0"/>
              </a:endParaRPr>
            </a:p>
            <a:p>
              <a:pPr algn="ctr" defTabSz="813902">
                <a:lnSpc>
                  <a:spcPct val="90000"/>
                </a:lnSpc>
                <a:spcAft>
                  <a:spcPct val="35000"/>
                </a:spcAft>
                <a:defRPr/>
              </a:pPr>
              <a:r>
                <a:rPr lang="id-ID" sz="1875" b="1" dirty="0">
                  <a:latin typeface="Arial Narrow" panose="020B0606020202030204" pitchFamily="34" charset="0"/>
                </a:rPr>
                <a:t>PERMENPANRB NO. </a:t>
              </a:r>
              <a:r>
                <a:rPr lang="en-US" sz="1875" b="1" dirty="0">
                  <a:latin typeface="Arial Narrow" panose="020B0606020202030204" pitchFamily="34" charset="0"/>
                </a:rPr>
                <a:t>4</a:t>
              </a:r>
              <a:r>
                <a:rPr lang="id-ID" sz="1875" b="1" dirty="0">
                  <a:latin typeface="Arial Narrow" panose="020B0606020202030204" pitchFamily="34" charset="0"/>
                </a:rPr>
                <a:t>2 TH 201</a:t>
              </a:r>
              <a:r>
                <a:rPr lang="en-US" sz="1875" b="1" dirty="0">
                  <a:latin typeface="Arial Narrow" panose="020B0606020202030204" pitchFamily="34" charset="0"/>
                </a:rPr>
                <a:t>8</a:t>
              </a:r>
            </a:p>
          </p:txBody>
        </p:sp>
        <p:sp>
          <p:nvSpPr>
            <p:cNvPr id="143" name="Right Brace 142"/>
            <p:cNvSpPr/>
            <p:nvPr/>
          </p:nvSpPr>
          <p:spPr>
            <a:xfrm>
              <a:off x="2042984" y="3352740"/>
              <a:ext cx="438519" cy="914221"/>
            </a:xfrm>
            <a:prstGeom prst="rightBrace">
              <a:avLst>
                <a:gd name="adj1" fmla="val 8333"/>
                <a:gd name="adj2" fmla="val 17592"/>
              </a:avLst>
            </a:prstGeom>
            <a:ln w="28575">
              <a:solidFill>
                <a:srgbClr val="7030A0"/>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AU" dirty="0"/>
            </a:p>
          </p:txBody>
        </p:sp>
        <p:sp>
          <p:nvSpPr>
            <p:cNvPr id="139" name="TextBox 138"/>
            <p:cNvSpPr txBox="1"/>
            <p:nvPr/>
          </p:nvSpPr>
          <p:spPr>
            <a:xfrm>
              <a:off x="304800" y="4114592"/>
              <a:ext cx="1703388" cy="1169323"/>
            </a:xfrm>
            <a:prstGeom prst="rect">
              <a:avLst/>
            </a:prstGeom>
            <a:solidFill>
              <a:schemeClr val="accent2">
                <a:lumMod val="40000"/>
                <a:lumOff val="60000"/>
              </a:schemeClr>
            </a:solidFill>
            <a:ln>
              <a:solidFill>
                <a:schemeClr val="accent1"/>
              </a:solidFill>
            </a:ln>
          </p:spPr>
          <p:txBody>
            <a:bodyPr>
              <a:spAutoFit/>
            </a:bodyPr>
            <a:lstStyle/>
            <a:p>
              <a:pPr>
                <a:defRPr/>
              </a:pPr>
              <a:r>
                <a:rPr lang="id-ID" sz="1400" b="1" dirty="0">
                  <a:solidFill>
                    <a:srgbClr val="7030A0"/>
                  </a:solidFill>
                </a:rPr>
                <a:t>KETERAMPILAN</a:t>
              </a:r>
            </a:p>
            <a:p>
              <a:pPr marL="342900" indent="-342900">
                <a:buFont typeface="Wingdings" panose="05000000000000000000" pitchFamily="2" charset="2"/>
                <a:buChar char="v"/>
                <a:defRPr/>
              </a:pPr>
              <a:r>
                <a:rPr lang="id-ID" sz="1400" b="1" dirty="0">
                  <a:solidFill>
                    <a:srgbClr val="7030A0"/>
                  </a:solidFill>
                </a:rPr>
                <a:t>Penyelia</a:t>
              </a:r>
            </a:p>
            <a:p>
              <a:pPr marL="342900" indent="-342900">
                <a:buFont typeface="Wingdings" panose="05000000000000000000" pitchFamily="2" charset="2"/>
                <a:buChar char="v"/>
                <a:defRPr/>
              </a:pPr>
              <a:r>
                <a:rPr lang="id-ID" sz="1400" b="1" dirty="0">
                  <a:solidFill>
                    <a:srgbClr val="7030A0"/>
                  </a:solidFill>
                </a:rPr>
                <a:t>Mahir</a:t>
              </a:r>
            </a:p>
            <a:p>
              <a:pPr marL="342900" indent="-342900">
                <a:buFont typeface="Wingdings" panose="05000000000000000000" pitchFamily="2" charset="2"/>
                <a:buChar char="v"/>
                <a:defRPr/>
              </a:pPr>
              <a:r>
                <a:rPr lang="id-ID" sz="1400" b="1" dirty="0">
                  <a:solidFill>
                    <a:srgbClr val="7030A0"/>
                  </a:solidFill>
                </a:rPr>
                <a:t>Terampil</a:t>
              </a:r>
            </a:p>
            <a:p>
              <a:pPr marL="342900" indent="-342900">
                <a:buFont typeface="Wingdings" panose="05000000000000000000" pitchFamily="2" charset="2"/>
                <a:buChar char="v"/>
                <a:defRPr/>
              </a:pPr>
              <a:r>
                <a:rPr lang="id-ID" sz="1400" b="1" dirty="0">
                  <a:solidFill>
                    <a:srgbClr val="7030A0"/>
                  </a:solidFill>
                </a:rPr>
                <a:t> Pemula</a:t>
              </a:r>
              <a:endParaRPr lang="en-AU" sz="1400" b="1" dirty="0">
                <a:solidFill>
                  <a:srgbClr val="7030A0"/>
                </a:solidFill>
              </a:endParaRPr>
            </a:p>
          </p:txBody>
        </p:sp>
      </p:grpSp>
      <p:grpSp>
        <p:nvGrpSpPr>
          <p:cNvPr id="47" name="Group 46"/>
          <p:cNvGrpSpPr>
            <a:grpSpLocks/>
          </p:cNvGrpSpPr>
          <p:nvPr/>
        </p:nvGrpSpPr>
        <p:grpSpPr bwMode="auto">
          <a:xfrm>
            <a:off x="2573294" y="4446494"/>
            <a:ext cx="4527843" cy="1358994"/>
            <a:chOff x="2573294" y="4343400"/>
            <a:chExt cx="4564276" cy="1462088"/>
          </a:xfrm>
        </p:grpSpPr>
        <p:sp>
          <p:nvSpPr>
            <p:cNvPr id="42" name="Freeform: Shape 14">
              <a:extLst/>
            </p:cNvPr>
            <p:cNvSpPr/>
            <p:nvPr/>
          </p:nvSpPr>
          <p:spPr>
            <a:xfrm>
              <a:off x="2573294" y="5181600"/>
              <a:ext cx="3530600" cy="623888"/>
            </a:xfrm>
            <a:custGeom>
              <a:avLst/>
              <a:gdLst>
                <a:gd name="connsiteX0" fmla="*/ 0 w 6871936"/>
                <a:gd name="connsiteY0" fmla="*/ 221933 h 1331570"/>
                <a:gd name="connsiteX1" fmla="*/ 221933 w 6871936"/>
                <a:gd name="connsiteY1" fmla="*/ 0 h 1331570"/>
                <a:gd name="connsiteX2" fmla="*/ 6650003 w 6871936"/>
                <a:gd name="connsiteY2" fmla="*/ 0 h 1331570"/>
                <a:gd name="connsiteX3" fmla="*/ 6871936 w 6871936"/>
                <a:gd name="connsiteY3" fmla="*/ 221933 h 1331570"/>
                <a:gd name="connsiteX4" fmla="*/ 6871936 w 6871936"/>
                <a:gd name="connsiteY4" fmla="*/ 1109637 h 1331570"/>
                <a:gd name="connsiteX5" fmla="*/ 6650003 w 6871936"/>
                <a:gd name="connsiteY5" fmla="*/ 1331570 h 1331570"/>
                <a:gd name="connsiteX6" fmla="*/ 221933 w 6871936"/>
                <a:gd name="connsiteY6" fmla="*/ 1331570 h 1331570"/>
                <a:gd name="connsiteX7" fmla="*/ 0 w 6871936"/>
                <a:gd name="connsiteY7" fmla="*/ 1109637 h 1331570"/>
                <a:gd name="connsiteX8" fmla="*/ 0 w 6871936"/>
                <a:gd name="connsiteY8" fmla="*/ 221933 h 13315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871936" h="1331570">
                  <a:moveTo>
                    <a:pt x="0" y="221933"/>
                  </a:moveTo>
                  <a:cubicBezTo>
                    <a:pt x="0" y="99363"/>
                    <a:pt x="99363" y="0"/>
                    <a:pt x="221933" y="0"/>
                  </a:cubicBezTo>
                  <a:lnTo>
                    <a:pt x="6650003" y="0"/>
                  </a:lnTo>
                  <a:cubicBezTo>
                    <a:pt x="6772573" y="0"/>
                    <a:pt x="6871936" y="99363"/>
                    <a:pt x="6871936" y="221933"/>
                  </a:cubicBezTo>
                  <a:lnTo>
                    <a:pt x="6871936" y="1109637"/>
                  </a:lnTo>
                  <a:cubicBezTo>
                    <a:pt x="6871936" y="1232207"/>
                    <a:pt x="6772573" y="1331570"/>
                    <a:pt x="6650003" y="1331570"/>
                  </a:cubicBezTo>
                  <a:lnTo>
                    <a:pt x="221933" y="1331570"/>
                  </a:lnTo>
                  <a:cubicBezTo>
                    <a:pt x="99363" y="1331570"/>
                    <a:pt x="0" y="1232207"/>
                    <a:pt x="0" y="1109637"/>
                  </a:cubicBezTo>
                  <a:lnTo>
                    <a:pt x="0" y="221933"/>
                  </a:lnTo>
                  <a:close/>
                </a:path>
              </a:pathLst>
            </a:cu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lIns="100276" tIns="100276" rIns="100276" bIns="100276" spcCol="1270" anchor="ctr"/>
            <a:lstStyle/>
            <a:p>
              <a:pPr algn="ctr" defTabSz="813902">
                <a:lnSpc>
                  <a:spcPct val="90000"/>
                </a:lnSpc>
                <a:spcAft>
                  <a:spcPct val="35000"/>
                </a:spcAft>
                <a:defRPr/>
              </a:pPr>
              <a:r>
                <a:rPr lang="en-US" sz="2000" b="1" dirty="0">
                  <a:latin typeface="Arial Narrow" panose="020B0606020202030204" pitchFamily="34" charset="0"/>
                </a:rPr>
                <a:t>PROMOSI</a:t>
              </a:r>
            </a:p>
          </p:txBody>
        </p:sp>
        <p:sp>
          <p:nvSpPr>
            <p:cNvPr id="144" name="Right Brace 143"/>
            <p:cNvSpPr/>
            <p:nvPr/>
          </p:nvSpPr>
          <p:spPr>
            <a:xfrm flipH="1">
              <a:off x="6241690" y="4343400"/>
              <a:ext cx="895880" cy="1371600"/>
            </a:xfrm>
            <a:prstGeom prst="rightBrace">
              <a:avLst>
                <a:gd name="adj1" fmla="val 8333"/>
                <a:gd name="adj2" fmla="val 78394"/>
              </a:avLst>
            </a:prstGeom>
            <a:ln w="28575">
              <a:solidFill>
                <a:schemeClr val="accent5">
                  <a:lumMod val="75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AU"/>
            </a:p>
          </p:txBody>
        </p:sp>
      </p:grpSp>
      <p:grpSp>
        <p:nvGrpSpPr>
          <p:cNvPr id="45" name="Group 44"/>
          <p:cNvGrpSpPr>
            <a:grpSpLocks/>
          </p:cNvGrpSpPr>
          <p:nvPr/>
        </p:nvGrpSpPr>
        <p:grpSpPr bwMode="auto">
          <a:xfrm>
            <a:off x="2362253" y="3422775"/>
            <a:ext cx="6553200" cy="2541151"/>
            <a:chOff x="2362200" y="3402449"/>
            <a:chExt cx="6553200" cy="2540716"/>
          </a:xfrm>
        </p:grpSpPr>
        <p:sp>
          <p:nvSpPr>
            <p:cNvPr id="41" name="Freeform: Shape 13">
              <a:extLst/>
            </p:cNvPr>
            <p:cNvSpPr/>
            <p:nvPr/>
          </p:nvSpPr>
          <p:spPr>
            <a:xfrm>
              <a:off x="2362200" y="4191301"/>
              <a:ext cx="3916363" cy="623781"/>
            </a:xfrm>
            <a:custGeom>
              <a:avLst/>
              <a:gdLst>
                <a:gd name="connsiteX0" fmla="*/ 0 w 8344351"/>
                <a:gd name="connsiteY0" fmla="*/ 221933 h 1331570"/>
                <a:gd name="connsiteX1" fmla="*/ 221933 w 8344351"/>
                <a:gd name="connsiteY1" fmla="*/ 0 h 1331570"/>
                <a:gd name="connsiteX2" fmla="*/ 8122418 w 8344351"/>
                <a:gd name="connsiteY2" fmla="*/ 0 h 1331570"/>
                <a:gd name="connsiteX3" fmla="*/ 8344351 w 8344351"/>
                <a:gd name="connsiteY3" fmla="*/ 221933 h 1331570"/>
                <a:gd name="connsiteX4" fmla="*/ 8344351 w 8344351"/>
                <a:gd name="connsiteY4" fmla="*/ 1109637 h 1331570"/>
                <a:gd name="connsiteX5" fmla="*/ 8122418 w 8344351"/>
                <a:gd name="connsiteY5" fmla="*/ 1331570 h 1331570"/>
                <a:gd name="connsiteX6" fmla="*/ 221933 w 8344351"/>
                <a:gd name="connsiteY6" fmla="*/ 1331570 h 1331570"/>
                <a:gd name="connsiteX7" fmla="*/ 0 w 8344351"/>
                <a:gd name="connsiteY7" fmla="*/ 1109637 h 1331570"/>
                <a:gd name="connsiteX8" fmla="*/ 0 w 8344351"/>
                <a:gd name="connsiteY8" fmla="*/ 221933 h 13315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344351" h="1331570">
                  <a:moveTo>
                    <a:pt x="0" y="221933"/>
                  </a:moveTo>
                  <a:cubicBezTo>
                    <a:pt x="0" y="99363"/>
                    <a:pt x="99363" y="0"/>
                    <a:pt x="221933" y="0"/>
                  </a:cubicBezTo>
                  <a:lnTo>
                    <a:pt x="8122418" y="0"/>
                  </a:lnTo>
                  <a:cubicBezTo>
                    <a:pt x="8244988" y="0"/>
                    <a:pt x="8344351" y="99363"/>
                    <a:pt x="8344351" y="221933"/>
                  </a:cubicBezTo>
                  <a:lnTo>
                    <a:pt x="8344351" y="1109637"/>
                  </a:lnTo>
                  <a:cubicBezTo>
                    <a:pt x="8344351" y="1232207"/>
                    <a:pt x="8244988" y="1331570"/>
                    <a:pt x="8122418" y="1331570"/>
                  </a:cubicBezTo>
                  <a:lnTo>
                    <a:pt x="221933" y="1331570"/>
                  </a:lnTo>
                  <a:cubicBezTo>
                    <a:pt x="99363" y="1331570"/>
                    <a:pt x="0" y="1232207"/>
                    <a:pt x="0" y="1109637"/>
                  </a:cubicBezTo>
                  <a:lnTo>
                    <a:pt x="0" y="221933"/>
                  </a:lnTo>
                  <a:close/>
                </a:path>
              </a:pathLst>
            </a:cu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lIns="100276" tIns="100276" rIns="100276" bIns="100276" spcCol="1270" anchor="ctr"/>
            <a:lstStyle/>
            <a:p>
              <a:pPr algn="ctr" defTabSz="813902">
                <a:lnSpc>
                  <a:spcPct val="90000"/>
                </a:lnSpc>
                <a:spcAft>
                  <a:spcPct val="35000"/>
                </a:spcAft>
                <a:defRPr/>
              </a:pPr>
              <a:r>
                <a:rPr lang="en-US" sz="1875" b="1" dirty="0">
                  <a:latin typeface="Arial Narrow" panose="020B0606020202030204" pitchFamily="34" charset="0"/>
                </a:rPr>
                <a:t>PERPINDAHAN DARI JABATAN LAIN</a:t>
              </a:r>
            </a:p>
          </p:txBody>
        </p:sp>
        <p:sp>
          <p:nvSpPr>
            <p:cNvPr id="2" name="TextBox 1"/>
            <p:cNvSpPr txBox="1"/>
            <p:nvPr/>
          </p:nvSpPr>
          <p:spPr>
            <a:xfrm>
              <a:off x="7239000" y="3402449"/>
              <a:ext cx="1676400" cy="1169351"/>
            </a:xfrm>
            <a:prstGeom prst="rect">
              <a:avLst/>
            </a:prstGeom>
            <a:solidFill>
              <a:schemeClr val="accent4">
                <a:lumMod val="20000"/>
                <a:lumOff val="80000"/>
              </a:schemeClr>
            </a:solidFill>
            <a:ln>
              <a:solidFill>
                <a:schemeClr val="accent1"/>
              </a:solidFill>
            </a:ln>
          </p:spPr>
          <p:txBody>
            <a:bodyPr>
              <a:spAutoFit/>
            </a:bodyPr>
            <a:lstStyle/>
            <a:p>
              <a:pPr>
                <a:defRPr/>
              </a:pPr>
              <a:r>
                <a:rPr lang="id-ID" sz="1400" b="1" dirty="0">
                  <a:solidFill>
                    <a:srgbClr val="7030A0"/>
                  </a:solidFill>
                </a:rPr>
                <a:t>KEAHLIAN</a:t>
              </a:r>
            </a:p>
            <a:p>
              <a:pPr marL="342900" indent="-342900">
                <a:buFont typeface="Wingdings" panose="05000000000000000000" pitchFamily="2" charset="2"/>
                <a:buChar char="v"/>
                <a:defRPr/>
              </a:pPr>
              <a:r>
                <a:rPr lang="id-ID" sz="1400" b="1" dirty="0">
                  <a:solidFill>
                    <a:srgbClr val="7030A0"/>
                  </a:solidFill>
                </a:rPr>
                <a:t>Ahli Utama</a:t>
              </a:r>
            </a:p>
            <a:p>
              <a:pPr marL="342900" indent="-342900">
                <a:buFont typeface="Wingdings" panose="05000000000000000000" pitchFamily="2" charset="2"/>
                <a:buChar char="v"/>
                <a:defRPr/>
              </a:pPr>
              <a:r>
                <a:rPr lang="id-ID" sz="1400" b="1" dirty="0">
                  <a:solidFill>
                    <a:srgbClr val="7030A0"/>
                  </a:solidFill>
                </a:rPr>
                <a:t>Ahli Madya</a:t>
              </a:r>
            </a:p>
            <a:p>
              <a:pPr marL="342900" indent="-342900">
                <a:buFont typeface="Wingdings" panose="05000000000000000000" pitchFamily="2" charset="2"/>
                <a:buChar char="v"/>
                <a:defRPr/>
              </a:pPr>
              <a:r>
                <a:rPr lang="id-ID" sz="1400" b="1" dirty="0">
                  <a:solidFill>
                    <a:srgbClr val="7030A0"/>
                  </a:solidFill>
                </a:rPr>
                <a:t>Ahli Muda</a:t>
              </a:r>
            </a:p>
            <a:p>
              <a:pPr marL="342900" indent="-342900">
                <a:buFont typeface="Wingdings" panose="05000000000000000000" pitchFamily="2" charset="2"/>
                <a:buChar char="v"/>
                <a:defRPr/>
              </a:pPr>
              <a:r>
                <a:rPr lang="id-ID" sz="1400" b="1" dirty="0">
                  <a:solidFill>
                    <a:srgbClr val="7030A0"/>
                  </a:solidFill>
                </a:rPr>
                <a:t>Ahli Pertama</a:t>
              </a:r>
              <a:endParaRPr lang="en-AU" sz="1400" b="1" dirty="0">
                <a:solidFill>
                  <a:srgbClr val="7030A0"/>
                </a:solidFill>
              </a:endParaRPr>
            </a:p>
          </p:txBody>
        </p:sp>
        <p:sp>
          <p:nvSpPr>
            <p:cNvPr id="145" name="Right Brace 144"/>
            <p:cNvSpPr/>
            <p:nvPr/>
          </p:nvSpPr>
          <p:spPr>
            <a:xfrm flipH="1">
              <a:off x="6475571" y="3830895"/>
              <a:ext cx="625512" cy="1152130"/>
            </a:xfrm>
            <a:prstGeom prst="rightBrace">
              <a:avLst>
                <a:gd name="adj1" fmla="val 8333"/>
                <a:gd name="adj2" fmla="val 42592"/>
              </a:avLst>
            </a:prstGeom>
            <a:ln w="28575">
              <a:solidFill>
                <a:srgbClr val="7030A0"/>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AU"/>
            </a:p>
          </p:txBody>
        </p:sp>
        <p:sp>
          <p:nvSpPr>
            <p:cNvPr id="86" name="TextBox 85"/>
            <p:cNvSpPr txBox="1"/>
            <p:nvPr/>
          </p:nvSpPr>
          <p:spPr>
            <a:xfrm>
              <a:off x="7212013" y="4773814"/>
              <a:ext cx="1703387" cy="1169351"/>
            </a:xfrm>
            <a:prstGeom prst="rect">
              <a:avLst/>
            </a:prstGeom>
            <a:solidFill>
              <a:schemeClr val="accent3">
                <a:lumMod val="40000"/>
                <a:lumOff val="60000"/>
              </a:schemeClr>
            </a:solidFill>
            <a:ln>
              <a:solidFill>
                <a:schemeClr val="accent1"/>
              </a:solidFill>
            </a:ln>
          </p:spPr>
          <p:txBody>
            <a:bodyPr>
              <a:spAutoFit/>
            </a:bodyPr>
            <a:lstStyle/>
            <a:p>
              <a:pPr>
                <a:defRPr/>
              </a:pPr>
              <a:r>
                <a:rPr lang="id-ID" sz="1400" b="1" dirty="0">
                  <a:solidFill>
                    <a:srgbClr val="7030A0"/>
                  </a:solidFill>
                </a:rPr>
                <a:t>KETERAMPILAN</a:t>
              </a:r>
            </a:p>
            <a:p>
              <a:pPr marL="342900" indent="-342900">
                <a:buFont typeface="Wingdings" panose="05000000000000000000" pitchFamily="2" charset="2"/>
                <a:buChar char="v"/>
                <a:defRPr/>
              </a:pPr>
              <a:r>
                <a:rPr lang="id-ID" sz="1400" b="1" dirty="0">
                  <a:solidFill>
                    <a:srgbClr val="7030A0"/>
                  </a:solidFill>
                </a:rPr>
                <a:t>Penyelia</a:t>
              </a:r>
            </a:p>
            <a:p>
              <a:pPr marL="342900" indent="-342900">
                <a:buFont typeface="Wingdings" panose="05000000000000000000" pitchFamily="2" charset="2"/>
                <a:buChar char="v"/>
                <a:defRPr/>
              </a:pPr>
              <a:r>
                <a:rPr lang="id-ID" sz="1400" b="1" dirty="0">
                  <a:solidFill>
                    <a:srgbClr val="7030A0"/>
                  </a:solidFill>
                </a:rPr>
                <a:t>Mahir</a:t>
              </a:r>
            </a:p>
            <a:p>
              <a:pPr marL="342900" indent="-342900">
                <a:buFont typeface="Wingdings" panose="05000000000000000000" pitchFamily="2" charset="2"/>
                <a:buChar char="v"/>
                <a:defRPr/>
              </a:pPr>
              <a:r>
                <a:rPr lang="id-ID" sz="1400" b="1" dirty="0">
                  <a:solidFill>
                    <a:srgbClr val="7030A0"/>
                  </a:solidFill>
                </a:rPr>
                <a:t>Terampil</a:t>
              </a:r>
            </a:p>
            <a:p>
              <a:pPr marL="342900" indent="-342900">
                <a:buFont typeface="Wingdings" panose="05000000000000000000" pitchFamily="2" charset="2"/>
                <a:buChar char="v"/>
                <a:defRPr/>
              </a:pPr>
              <a:r>
                <a:rPr lang="id-ID" sz="1400" b="1" dirty="0">
                  <a:solidFill>
                    <a:srgbClr val="7030A0"/>
                  </a:solidFill>
                </a:rPr>
                <a:t> Pemula</a:t>
              </a:r>
              <a:endParaRPr lang="en-AU" sz="1400" b="1" dirty="0">
                <a:solidFill>
                  <a:srgbClr val="7030A0"/>
                </a:solidFill>
              </a:endParaRPr>
            </a:p>
          </p:txBody>
        </p:sp>
      </p:grpSp>
      <p:pic>
        <p:nvPicPr>
          <p:cNvPr id="87" name="Picture 3" descr="Logo Kemenpan2.png">
            <a:extLst>
              <a:ext uri="{FF2B5EF4-FFF2-40B4-BE49-F238E27FC236}">
                <a16:creationId xmlns:a16="http://schemas.microsoft.com/office/drawing/2014/main" xmlns="" id="{EF9246A6-2593-4C79-8DA2-2AFA68A5C050}"/>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6542" y="72898"/>
            <a:ext cx="533400" cy="615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Oval 3">
            <a:extLst>
              <a:ext uri="{FF2B5EF4-FFF2-40B4-BE49-F238E27FC236}">
                <a16:creationId xmlns:a16="http://schemas.microsoft.com/office/drawing/2014/main" xmlns="" id="{57B4BB15-9528-4D9F-B638-B7EBDB860B38}"/>
              </a:ext>
            </a:extLst>
          </p:cNvPr>
          <p:cNvSpPr/>
          <p:nvPr/>
        </p:nvSpPr>
        <p:spPr>
          <a:xfrm>
            <a:off x="5679185" y="1913149"/>
            <a:ext cx="396527" cy="418715"/>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563" dirty="0"/>
              <a:t>1</a:t>
            </a:r>
          </a:p>
        </p:txBody>
      </p:sp>
      <p:sp>
        <p:nvSpPr>
          <p:cNvPr id="94" name="Oval 93">
            <a:extLst>
              <a:ext uri="{FF2B5EF4-FFF2-40B4-BE49-F238E27FC236}">
                <a16:creationId xmlns:a16="http://schemas.microsoft.com/office/drawing/2014/main" xmlns="" id="{1D9768C4-B78A-4542-BED1-C086EA341BA1}"/>
              </a:ext>
            </a:extLst>
          </p:cNvPr>
          <p:cNvSpPr/>
          <p:nvPr/>
        </p:nvSpPr>
        <p:spPr>
          <a:xfrm>
            <a:off x="5958755" y="2976085"/>
            <a:ext cx="396527" cy="418715"/>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563" dirty="0"/>
              <a:t>2</a:t>
            </a:r>
          </a:p>
        </p:txBody>
      </p:sp>
      <p:sp>
        <p:nvSpPr>
          <p:cNvPr id="95" name="Oval 94">
            <a:extLst>
              <a:ext uri="{FF2B5EF4-FFF2-40B4-BE49-F238E27FC236}">
                <a16:creationId xmlns:a16="http://schemas.microsoft.com/office/drawing/2014/main" xmlns="" id="{A8EA3558-D4FA-4BD5-975F-1A9BADEB299F}"/>
              </a:ext>
            </a:extLst>
          </p:cNvPr>
          <p:cNvSpPr/>
          <p:nvPr/>
        </p:nvSpPr>
        <p:spPr>
          <a:xfrm>
            <a:off x="6050137" y="4008743"/>
            <a:ext cx="396527" cy="418715"/>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563" dirty="0"/>
              <a:t>3</a:t>
            </a:r>
          </a:p>
        </p:txBody>
      </p:sp>
      <p:sp>
        <p:nvSpPr>
          <p:cNvPr id="96" name="Oval 95">
            <a:extLst>
              <a:ext uri="{FF2B5EF4-FFF2-40B4-BE49-F238E27FC236}">
                <a16:creationId xmlns:a16="http://schemas.microsoft.com/office/drawing/2014/main" xmlns="" id="{8AB61B58-715C-4AE3-A26A-9E0F7FAE8297}"/>
              </a:ext>
            </a:extLst>
          </p:cNvPr>
          <p:cNvSpPr/>
          <p:nvPr/>
        </p:nvSpPr>
        <p:spPr>
          <a:xfrm>
            <a:off x="5727193" y="5018623"/>
            <a:ext cx="396527" cy="418715"/>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563" dirty="0"/>
              <a:t>4</a:t>
            </a:r>
          </a:p>
        </p:txBody>
      </p:sp>
    </p:spTree>
    <p:extLst>
      <p:ext uri="{BB962C8B-B14F-4D97-AF65-F5344CB8AC3E}">
        <p14:creationId xmlns:p14="http://schemas.microsoft.com/office/powerpoint/2010/main" val="506614191"/>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63" presetClass="path" presetSubtype="0" repeatCount="indefinite" accel="50000" decel="50000" autoRev="1" fill="hold" grpId="0" nodeType="withEffect">
                                  <p:stCondLst>
                                    <p:cond delay="0"/>
                                  </p:stCondLst>
                                  <p:childTnLst>
                                    <p:animMotion origin="layout" path="M -0.33398 -4.72222E-6 L 1.0153 -4.72222E-6 " pathEditMode="relative" rAng="0" ptsTypes="AA">
                                      <p:cBhvr>
                                        <p:cTn id="6" dur="3100" spd="-100000" fill="hold"/>
                                        <p:tgtEl>
                                          <p:spTgt spid="89"/>
                                        </p:tgtEl>
                                        <p:attrNameLst>
                                          <p:attrName>ppt_x</p:attrName>
                                          <p:attrName>ppt_y</p:attrName>
                                        </p:attrNameLst>
                                      </p:cBhvr>
                                      <p:rCtr x="67459" y="0"/>
                                    </p:animMotion>
                                  </p:childTnLst>
                                </p:cTn>
                              </p:par>
                              <p:par>
                                <p:cTn id="7" presetID="63" presetClass="path" presetSubtype="0" repeatCount="indefinite" accel="50000" decel="50000" autoRev="1" fill="hold" grpId="0" nodeType="withEffect">
                                  <p:stCondLst>
                                    <p:cond delay="0"/>
                                  </p:stCondLst>
                                  <p:childTnLst>
                                    <p:animMotion origin="layout" path="M -0.45334 -4.72222E-6 L 0.80208 -4.72222E-6 " pathEditMode="relative" rAng="0" ptsTypes="AA">
                                      <p:cBhvr>
                                        <p:cTn id="8" dur="4200" fill="hold"/>
                                        <p:tgtEl>
                                          <p:spTgt spid="90"/>
                                        </p:tgtEl>
                                        <p:attrNameLst>
                                          <p:attrName>ppt_x</p:attrName>
                                          <p:attrName>ppt_y</p:attrName>
                                        </p:attrNameLst>
                                      </p:cBhvr>
                                      <p:rCtr x="62771" y="0"/>
                                    </p:animMotion>
                                  </p:childTnLst>
                                </p:cTn>
                              </p:par>
                              <p:par>
                                <p:cTn id="9" presetID="63" presetClass="path" presetSubtype="0" repeatCount="indefinite" accel="50000" decel="50000" autoRev="1" fill="hold" grpId="0" nodeType="withEffect">
                                  <p:stCondLst>
                                    <p:cond delay="0"/>
                                  </p:stCondLst>
                                  <p:childTnLst>
                                    <p:animMotion origin="layout" path="M -0.9196 -4.72222E-6 L 0.79666 -4.72222E-6 " pathEditMode="relative" rAng="0" ptsTypes="AA">
                                      <p:cBhvr>
                                        <p:cTn id="10" dur="3550" fill="hold"/>
                                        <p:tgtEl>
                                          <p:spTgt spid="91"/>
                                        </p:tgtEl>
                                        <p:attrNameLst>
                                          <p:attrName>ppt_x</p:attrName>
                                          <p:attrName>ppt_y</p:attrName>
                                        </p:attrNameLst>
                                      </p:cBhvr>
                                      <p:rCtr x="85807" y="0"/>
                                    </p:animMotion>
                                  </p:childTnLst>
                                </p:cTn>
                              </p:par>
                              <p:par>
                                <p:cTn id="11" presetID="35" presetClass="path" presetSubtype="0" repeatCount="indefinite" accel="50000" decel="50000" autoRev="1" fill="hold" grpId="0" nodeType="withEffect">
                                  <p:stCondLst>
                                    <p:cond delay="0"/>
                                  </p:stCondLst>
                                  <p:childTnLst>
                                    <p:animMotion origin="layout" path="M 0.21234 -4.72222E-6 L -1.0688 -4.72222E-6 " pathEditMode="relative" rAng="0" ptsTypes="AA">
                                      <p:cBhvr>
                                        <p:cTn id="12" dur="3950" fill="hold"/>
                                        <p:tgtEl>
                                          <p:spTgt spid="92"/>
                                        </p:tgtEl>
                                        <p:attrNameLst>
                                          <p:attrName>ppt_x</p:attrName>
                                          <p:attrName>ppt_y</p:attrName>
                                        </p:attrNameLst>
                                      </p:cBhvr>
                                      <p:rCtr x="-64063" y="0"/>
                                    </p:animMotion>
                                  </p:childTnLst>
                                </p:cTn>
                              </p:par>
                              <p:par>
                                <p:cTn id="13" presetID="63" presetClass="path" presetSubtype="0" repeatCount="indefinite" accel="50000" decel="50000" autoRev="1" fill="hold" grpId="0" nodeType="withEffect">
                                  <p:stCondLst>
                                    <p:cond delay="0"/>
                                  </p:stCondLst>
                                  <p:childTnLst>
                                    <p:animMotion origin="layout" path="M -0.87066 -4.72222E-6 L 0.39041 -4.72222E-6 " pathEditMode="relative" rAng="0" ptsTypes="AA">
                                      <p:cBhvr>
                                        <p:cTn id="14" dur="5300" fill="hold"/>
                                        <p:tgtEl>
                                          <p:spTgt spid="93"/>
                                        </p:tgtEl>
                                        <p:attrNameLst>
                                          <p:attrName>ppt_x</p:attrName>
                                          <p:attrName>ppt_y</p:attrName>
                                        </p:attrNameLst>
                                      </p:cBhvr>
                                      <p:rCtr x="63053" y="0"/>
                                    </p:animMotion>
                                  </p:childTnLst>
                                </p:cTn>
                              </p:par>
                            </p:childTnLst>
                          </p:cTn>
                        </p:par>
                      </p:childTnLst>
                    </p:cTn>
                  </p:par>
                  <p:par>
                    <p:cTn id="15" fill="hold" nodeType="clickPar">
                      <p:stCondLst>
                        <p:cond delay="indefinite"/>
                      </p:stCondLst>
                      <p:childTnLst>
                        <p:par>
                          <p:cTn id="16" fill="hold" nodeType="withGroup">
                            <p:stCondLst>
                              <p:cond delay="0"/>
                            </p:stCondLst>
                            <p:childTnLst>
                              <p:par>
                                <p:cTn id="17" presetID="21" presetClass="entr" presetSubtype="1" fill="hold" nodeType="clickEffect">
                                  <p:stCondLst>
                                    <p:cond delay="0"/>
                                  </p:stCondLst>
                                  <p:childTnLst>
                                    <p:set>
                                      <p:cBhvr>
                                        <p:cTn id="18" dur="1" fill="hold">
                                          <p:stCondLst>
                                            <p:cond delay="0"/>
                                          </p:stCondLst>
                                        </p:cTn>
                                        <p:tgtEl>
                                          <p:spTgt spid="44"/>
                                        </p:tgtEl>
                                        <p:attrNameLst>
                                          <p:attrName>style.visibility</p:attrName>
                                        </p:attrNameLst>
                                      </p:cBhvr>
                                      <p:to>
                                        <p:strVal val="visible"/>
                                      </p:to>
                                    </p:set>
                                    <p:animEffect transition="in" filter="wheel(1)">
                                      <p:cBhvr>
                                        <p:cTn id="19" dur="2000"/>
                                        <p:tgtEl>
                                          <p:spTgt spid="44"/>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22" presetClass="entr" presetSubtype="4" fill="hold" nodeType="clickEffect">
                                  <p:stCondLst>
                                    <p:cond delay="0"/>
                                  </p:stCondLst>
                                  <p:childTnLst>
                                    <p:set>
                                      <p:cBhvr>
                                        <p:cTn id="23" dur="1" fill="hold">
                                          <p:stCondLst>
                                            <p:cond delay="0"/>
                                          </p:stCondLst>
                                        </p:cTn>
                                        <p:tgtEl>
                                          <p:spTgt spid="36"/>
                                        </p:tgtEl>
                                        <p:attrNameLst>
                                          <p:attrName>style.visibility</p:attrName>
                                        </p:attrNameLst>
                                      </p:cBhvr>
                                      <p:to>
                                        <p:strVal val="visible"/>
                                      </p:to>
                                    </p:set>
                                    <p:animEffect transition="in" filter="wipe(down)">
                                      <p:cBhvr>
                                        <p:cTn id="24" dur="500"/>
                                        <p:tgtEl>
                                          <p:spTgt spid="36"/>
                                        </p:tgtEl>
                                      </p:cBhvr>
                                    </p:animEffect>
                                  </p:childTnLst>
                                </p:cTn>
                              </p:par>
                            </p:childTnLst>
                          </p:cTn>
                        </p:par>
                      </p:childTnLst>
                    </p:cTn>
                  </p:par>
                  <p:par>
                    <p:cTn id="25" fill="hold" nodeType="clickPar">
                      <p:stCondLst>
                        <p:cond delay="indefinite"/>
                      </p:stCondLst>
                      <p:childTnLst>
                        <p:par>
                          <p:cTn id="26" fill="hold" nodeType="withGroup">
                            <p:stCondLst>
                              <p:cond delay="0"/>
                            </p:stCondLst>
                            <p:childTnLst>
                              <p:par>
                                <p:cTn id="27" presetID="22" presetClass="entr" presetSubtype="4" fill="hold" nodeType="clickEffect">
                                  <p:stCondLst>
                                    <p:cond delay="0"/>
                                  </p:stCondLst>
                                  <p:childTnLst>
                                    <p:set>
                                      <p:cBhvr>
                                        <p:cTn id="28" dur="1" fill="hold">
                                          <p:stCondLst>
                                            <p:cond delay="0"/>
                                          </p:stCondLst>
                                        </p:cTn>
                                        <p:tgtEl>
                                          <p:spTgt spid="45"/>
                                        </p:tgtEl>
                                        <p:attrNameLst>
                                          <p:attrName>style.visibility</p:attrName>
                                        </p:attrNameLst>
                                      </p:cBhvr>
                                      <p:to>
                                        <p:strVal val="visible"/>
                                      </p:to>
                                    </p:set>
                                    <p:animEffect transition="in" filter="wipe(down)">
                                      <p:cBhvr>
                                        <p:cTn id="29" dur="500"/>
                                        <p:tgtEl>
                                          <p:spTgt spid="45"/>
                                        </p:tgtEl>
                                      </p:cBhvr>
                                    </p:animEffect>
                                  </p:childTnLst>
                                </p:cTn>
                              </p:par>
                            </p:childTnLst>
                          </p:cTn>
                        </p:par>
                      </p:childTnLst>
                    </p:cTn>
                  </p:par>
                  <p:par>
                    <p:cTn id="30" fill="hold" nodeType="clickPar">
                      <p:stCondLst>
                        <p:cond delay="indefinite"/>
                      </p:stCondLst>
                      <p:childTnLst>
                        <p:par>
                          <p:cTn id="31" fill="hold" nodeType="withGroup">
                            <p:stCondLst>
                              <p:cond delay="0"/>
                            </p:stCondLst>
                            <p:childTnLst>
                              <p:par>
                                <p:cTn id="32" presetID="22" presetClass="entr" presetSubtype="4" fill="hold" nodeType="clickEffect">
                                  <p:stCondLst>
                                    <p:cond delay="0"/>
                                  </p:stCondLst>
                                  <p:childTnLst>
                                    <p:set>
                                      <p:cBhvr>
                                        <p:cTn id="33" dur="1" fill="hold">
                                          <p:stCondLst>
                                            <p:cond delay="0"/>
                                          </p:stCondLst>
                                        </p:cTn>
                                        <p:tgtEl>
                                          <p:spTgt spid="47"/>
                                        </p:tgtEl>
                                        <p:attrNameLst>
                                          <p:attrName>style.visibility</p:attrName>
                                        </p:attrNameLst>
                                      </p:cBhvr>
                                      <p:to>
                                        <p:strVal val="visible"/>
                                      </p:to>
                                    </p:set>
                                    <p:animEffect transition="in" filter="wipe(down)">
                                      <p:cBhvr>
                                        <p:cTn id="34" dur="5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9" grpId="0" animBg="1"/>
      <p:bldP spid="90" grpId="0" animBg="1"/>
      <p:bldP spid="91" grpId="0" animBg="1"/>
      <p:bldP spid="92" grpId="0" animBg="1"/>
      <p:bldP spid="93"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1" name="Group 50">
            <a:extLst/>
          </p:cNvPr>
          <p:cNvGrpSpPr>
            <a:grpSpLocks noChangeAspect="1"/>
          </p:cNvGrpSpPr>
          <p:nvPr/>
        </p:nvGrpSpPr>
        <p:grpSpPr>
          <a:xfrm>
            <a:off x="798419" y="702717"/>
            <a:ext cx="7547162" cy="5151466"/>
            <a:chOff x="16723224" y="2595564"/>
            <a:chExt cx="6638788" cy="2578099"/>
          </a:xfrm>
          <a:solidFill>
            <a:schemeClr val="tx2">
              <a:lumMod val="40000"/>
              <a:lumOff val="60000"/>
            </a:schemeClr>
          </a:solidFill>
          <a:scene3d>
            <a:camera prst="orthographicFront">
              <a:rot lat="0" lon="0" rev="1200000"/>
            </a:camera>
            <a:lightRig rig="threePt" dir="t"/>
          </a:scene3d>
        </p:grpSpPr>
        <p:sp>
          <p:nvSpPr>
            <p:cNvPr id="52" name="Freeform 96">
              <a:extLst/>
            </p:cNvPr>
            <p:cNvSpPr>
              <a:spLocks noChangeArrowheads="1"/>
            </p:cNvSpPr>
            <p:nvPr/>
          </p:nvSpPr>
          <p:spPr bwMode="auto">
            <a:xfrm>
              <a:off x="21015544" y="2803525"/>
              <a:ext cx="595273" cy="660400"/>
            </a:xfrm>
            <a:custGeom>
              <a:avLst/>
              <a:gdLst>
                <a:gd name="T0" fmla="*/ 1573 w 1652"/>
                <a:gd name="T1" fmla="*/ 11 h 1835"/>
                <a:gd name="T2" fmla="*/ 1551 w 1652"/>
                <a:gd name="T3" fmla="*/ 89 h 1835"/>
                <a:gd name="T4" fmla="*/ 1546 w 1652"/>
                <a:gd name="T5" fmla="*/ 233 h 1835"/>
                <a:gd name="T6" fmla="*/ 1596 w 1652"/>
                <a:gd name="T7" fmla="*/ 244 h 1835"/>
                <a:gd name="T8" fmla="*/ 1651 w 1652"/>
                <a:gd name="T9" fmla="*/ 122 h 1835"/>
                <a:gd name="T10" fmla="*/ 1607 w 1652"/>
                <a:gd name="T11" fmla="*/ 11 h 1835"/>
                <a:gd name="T12" fmla="*/ 1141 w 1652"/>
                <a:gd name="T13" fmla="*/ 355 h 1835"/>
                <a:gd name="T14" fmla="*/ 1097 w 1652"/>
                <a:gd name="T15" fmla="*/ 383 h 1835"/>
                <a:gd name="T16" fmla="*/ 1147 w 1652"/>
                <a:gd name="T17" fmla="*/ 460 h 1835"/>
                <a:gd name="T18" fmla="*/ 1202 w 1652"/>
                <a:gd name="T19" fmla="*/ 516 h 1835"/>
                <a:gd name="T20" fmla="*/ 1186 w 1652"/>
                <a:gd name="T21" fmla="*/ 405 h 1835"/>
                <a:gd name="T22" fmla="*/ 1019 w 1652"/>
                <a:gd name="T23" fmla="*/ 754 h 1835"/>
                <a:gd name="T24" fmla="*/ 1014 w 1652"/>
                <a:gd name="T25" fmla="*/ 770 h 1835"/>
                <a:gd name="T26" fmla="*/ 1019 w 1652"/>
                <a:gd name="T27" fmla="*/ 793 h 1835"/>
                <a:gd name="T28" fmla="*/ 1030 w 1652"/>
                <a:gd name="T29" fmla="*/ 743 h 1835"/>
                <a:gd name="T30" fmla="*/ 0 w 1652"/>
                <a:gd name="T31" fmla="*/ 1541 h 1835"/>
                <a:gd name="T32" fmla="*/ 0 w 1652"/>
                <a:gd name="T33" fmla="*/ 1541 h 1835"/>
                <a:gd name="T34" fmla="*/ 171 w 1652"/>
                <a:gd name="T35" fmla="*/ 1713 h 1835"/>
                <a:gd name="T36" fmla="*/ 155 w 1652"/>
                <a:gd name="T37" fmla="*/ 1812 h 1835"/>
                <a:gd name="T38" fmla="*/ 210 w 1652"/>
                <a:gd name="T39" fmla="*/ 1801 h 1835"/>
                <a:gd name="T40" fmla="*/ 299 w 1652"/>
                <a:gd name="T41" fmla="*/ 1812 h 1835"/>
                <a:gd name="T42" fmla="*/ 460 w 1652"/>
                <a:gd name="T43" fmla="*/ 1790 h 1835"/>
                <a:gd name="T44" fmla="*/ 521 w 1652"/>
                <a:gd name="T45" fmla="*/ 1785 h 1835"/>
                <a:gd name="T46" fmla="*/ 726 w 1652"/>
                <a:gd name="T47" fmla="*/ 1563 h 1835"/>
                <a:gd name="T48" fmla="*/ 820 w 1652"/>
                <a:gd name="T49" fmla="*/ 1474 h 1835"/>
                <a:gd name="T50" fmla="*/ 897 w 1652"/>
                <a:gd name="T51" fmla="*/ 1347 h 1835"/>
                <a:gd name="T52" fmla="*/ 925 w 1652"/>
                <a:gd name="T53" fmla="*/ 1275 h 1835"/>
                <a:gd name="T54" fmla="*/ 892 w 1652"/>
                <a:gd name="T55" fmla="*/ 1230 h 1835"/>
                <a:gd name="T56" fmla="*/ 831 w 1652"/>
                <a:gd name="T57" fmla="*/ 1203 h 1835"/>
                <a:gd name="T58" fmla="*/ 753 w 1652"/>
                <a:gd name="T59" fmla="*/ 1291 h 1835"/>
                <a:gd name="T60" fmla="*/ 737 w 1652"/>
                <a:gd name="T61" fmla="*/ 1369 h 1835"/>
                <a:gd name="T62" fmla="*/ 620 w 1652"/>
                <a:gd name="T63" fmla="*/ 1441 h 1835"/>
                <a:gd name="T64" fmla="*/ 565 w 1652"/>
                <a:gd name="T65" fmla="*/ 1435 h 1835"/>
                <a:gd name="T66" fmla="*/ 476 w 1652"/>
                <a:gd name="T67" fmla="*/ 1541 h 1835"/>
                <a:gd name="T68" fmla="*/ 360 w 1652"/>
                <a:gd name="T69" fmla="*/ 1591 h 1835"/>
                <a:gd name="T70" fmla="*/ 238 w 1652"/>
                <a:gd name="T71" fmla="*/ 1568 h 1835"/>
                <a:gd name="T72" fmla="*/ 182 w 1652"/>
                <a:gd name="T73" fmla="*/ 1568 h 1835"/>
                <a:gd name="T74" fmla="*/ 94 w 1652"/>
                <a:gd name="T75" fmla="*/ 1552 h 1835"/>
                <a:gd name="T76" fmla="*/ 49 w 1652"/>
                <a:gd name="T77" fmla="*/ 1546 h 18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652" h="1835">
                  <a:moveTo>
                    <a:pt x="1573" y="11"/>
                  </a:moveTo>
                  <a:lnTo>
                    <a:pt x="1573" y="11"/>
                  </a:lnTo>
                  <a:cubicBezTo>
                    <a:pt x="1573" y="23"/>
                    <a:pt x="1573" y="28"/>
                    <a:pt x="1573" y="39"/>
                  </a:cubicBezTo>
                  <a:cubicBezTo>
                    <a:pt x="1573" y="61"/>
                    <a:pt x="1551" y="67"/>
                    <a:pt x="1551" y="89"/>
                  </a:cubicBezTo>
                  <a:cubicBezTo>
                    <a:pt x="1551" y="117"/>
                    <a:pt x="1585" y="122"/>
                    <a:pt x="1585" y="150"/>
                  </a:cubicBezTo>
                  <a:cubicBezTo>
                    <a:pt x="1585" y="183"/>
                    <a:pt x="1546" y="194"/>
                    <a:pt x="1546" y="233"/>
                  </a:cubicBezTo>
                  <a:cubicBezTo>
                    <a:pt x="1546" y="244"/>
                    <a:pt x="1568" y="244"/>
                    <a:pt x="1579" y="244"/>
                  </a:cubicBezTo>
                  <a:cubicBezTo>
                    <a:pt x="1596" y="244"/>
                    <a:pt x="1596" y="244"/>
                    <a:pt x="1596" y="244"/>
                  </a:cubicBezTo>
                  <a:cubicBezTo>
                    <a:pt x="1596" y="183"/>
                    <a:pt x="1596" y="183"/>
                    <a:pt x="1596" y="183"/>
                  </a:cubicBezTo>
                  <a:cubicBezTo>
                    <a:pt x="1623" y="166"/>
                    <a:pt x="1651" y="156"/>
                    <a:pt x="1651" y="122"/>
                  </a:cubicBezTo>
                  <a:cubicBezTo>
                    <a:pt x="1651" y="105"/>
                    <a:pt x="1629" y="100"/>
                    <a:pt x="1623" y="83"/>
                  </a:cubicBezTo>
                  <a:cubicBezTo>
                    <a:pt x="1618" y="56"/>
                    <a:pt x="1623" y="33"/>
                    <a:pt x="1607" y="11"/>
                  </a:cubicBezTo>
                  <a:cubicBezTo>
                    <a:pt x="1601" y="0"/>
                    <a:pt x="1585" y="11"/>
                    <a:pt x="1573" y="11"/>
                  </a:cubicBezTo>
                  <a:close/>
                  <a:moveTo>
                    <a:pt x="1141" y="355"/>
                  </a:moveTo>
                  <a:lnTo>
                    <a:pt x="1141" y="355"/>
                  </a:lnTo>
                  <a:cubicBezTo>
                    <a:pt x="1125" y="355"/>
                    <a:pt x="1097" y="361"/>
                    <a:pt x="1097" y="383"/>
                  </a:cubicBezTo>
                  <a:cubicBezTo>
                    <a:pt x="1097" y="394"/>
                    <a:pt x="1125" y="388"/>
                    <a:pt x="1130" y="399"/>
                  </a:cubicBezTo>
                  <a:cubicBezTo>
                    <a:pt x="1152" y="416"/>
                    <a:pt x="1147" y="438"/>
                    <a:pt x="1147" y="460"/>
                  </a:cubicBezTo>
                  <a:cubicBezTo>
                    <a:pt x="1147" y="477"/>
                    <a:pt x="1158" y="482"/>
                    <a:pt x="1169" y="488"/>
                  </a:cubicBezTo>
                  <a:cubicBezTo>
                    <a:pt x="1186" y="499"/>
                    <a:pt x="1186" y="516"/>
                    <a:pt x="1202" y="516"/>
                  </a:cubicBezTo>
                  <a:cubicBezTo>
                    <a:pt x="1219" y="516"/>
                    <a:pt x="1224" y="499"/>
                    <a:pt x="1224" y="482"/>
                  </a:cubicBezTo>
                  <a:cubicBezTo>
                    <a:pt x="1224" y="449"/>
                    <a:pt x="1191" y="438"/>
                    <a:pt x="1186" y="405"/>
                  </a:cubicBezTo>
                  <a:cubicBezTo>
                    <a:pt x="1180" y="377"/>
                    <a:pt x="1169" y="355"/>
                    <a:pt x="1141" y="355"/>
                  </a:cubicBezTo>
                  <a:close/>
                  <a:moveTo>
                    <a:pt x="1019" y="754"/>
                  </a:moveTo>
                  <a:lnTo>
                    <a:pt x="1019" y="754"/>
                  </a:lnTo>
                  <a:cubicBezTo>
                    <a:pt x="1019" y="759"/>
                    <a:pt x="1014" y="765"/>
                    <a:pt x="1014" y="770"/>
                  </a:cubicBezTo>
                  <a:cubicBezTo>
                    <a:pt x="1014" y="793"/>
                    <a:pt x="1014" y="793"/>
                    <a:pt x="1014" y="793"/>
                  </a:cubicBezTo>
                  <a:cubicBezTo>
                    <a:pt x="1019" y="793"/>
                    <a:pt x="1019" y="793"/>
                    <a:pt x="1019" y="793"/>
                  </a:cubicBezTo>
                  <a:cubicBezTo>
                    <a:pt x="1036" y="787"/>
                    <a:pt x="1047" y="776"/>
                    <a:pt x="1047" y="759"/>
                  </a:cubicBezTo>
                  <a:cubicBezTo>
                    <a:pt x="1047" y="748"/>
                    <a:pt x="1036" y="743"/>
                    <a:pt x="1030" y="743"/>
                  </a:cubicBezTo>
                  <a:cubicBezTo>
                    <a:pt x="1019" y="743"/>
                    <a:pt x="1025" y="748"/>
                    <a:pt x="1019" y="754"/>
                  </a:cubicBezTo>
                  <a:close/>
                  <a:moveTo>
                    <a:pt x="0" y="1541"/>
                  </a:moveTo>
                  <a:lnTo>
                    <a:pt x="0" y="1541"/>
                  </a:lnTo>
                  <a:lnTo>
                    <a:pt x="0" y="1541"/>
                  </a:lnTo>
                  <a:cubicBezTo>
                    <a:pt x="11" y="1580"/>
                    <a:pt x="49" y="1591"/>
                    <a:pt x="88" y="1607"/>
                  </a:cubicBezTo>
                  <a:cubicBezTo>
                    <a:pt x="133" y="1629"/>
                    <a:pt x="171" y="1657"/>
                    <a:pt x="171" y="1713"/>
                  </a:cubicBezTo>
                  <a:cubicBezTo>
                    <a:pt x="171" y="1746"/>
                    <a:pt x="155" y="1762"/>
                    <a:pt x="155" y="1796"/>
                  </a:cubicBezTo>
                  <a:cubicBezTo>
                    <a:pt x="155" y="1801"/>
                    <a:pt x="155" y="1807"/>
                    <a:pt x="155" y="1812"/>
                  </a:cubicBezTo>
                  <a:lnTo>
                    <a:pt x="155" y="1812"/>
                  </a:lnTo>
                  <a:cubicBezTo>
                    <a:pt x="177" y="1807"/>
                    <a:pt x="188" y="1801"/>
                    <a:pt x="210" y="1801"/>
                  </a:cubicBezTo>
                  <a:cubicBezTo>
                    <a:pt x="232" y="1801"/>
                    <a:pt x="232" y="1834"/>
                    <a:pt x="249" y="1834"/>
                  </a:cubicBezTo>
                  <a:cubicBezTo>
                    <a:pt x="271" y="1834"/>
                    <a:pt x="277" y="1812"/>
                    <a:pt x="299" y="1812"/>
                  </a:cubicBezTo>
                  <a:cubicBezTo>
                    <a:pt x="349" y="1812"/>
                    <a:pt x="349" y="1812"/>
                    <a:pt x="349" y="1812"/>
                  </a:cubicBezTo>
                  <a:cubicBezTo>
                    <a:pt x="393" y="1812"/>
                    <a:pt x="415" y="1790"/>
                    <a:pt x="460" y="1790"/>
                  </a:cubicBezTo>
                  <a:cubicBezTo>
                    <a:pt x="471" y="1790"/>
                    <a:pt x="476" y="1790"/>
                    <a:pt x="487" y="1790"/>
                  </a:cubicBezTo>
                  <a:cubicBezTo>
                    <a:pt x="504" y="1790"/>
                    <a:pt x="509" y="1785"/>
                    <a:pt x="521" y="1785"/>
                  </a:cubicBezTo>
                  <a:cubicBezTo>
                    <a:pt x="570" y="1768"/>
                    <a:pt x="604" y="1752"/>
                    <a:pt x="637" y="1707"/>
                  </a:cubicBezTo>
                  <a:cubicBezTo>
                    <a:pt x="676" y="1657"/>
                    <a:pt x="670" y="1596"/>
                    <a:pt x="726" y="1563"/>
                  </a:cubicBezTo>
                  <a:cubicBezTo>
                    <a:pt x="742" y="1557"/>
                    <a:pt x="748" y="1546"/>
                    <a:pt x="759" y="1535"/>
                  </a:cubicBezTo>
                  <a:cubicBezTo>
                    <a:pt x="787" y="1513"/>
                    <a:pt x="803" y="1502"/>
                    <a:pt x="820" y="1474"/>
                  </a:cubicBezTo>
                  <a:cubicBezTo>
                    <a:pt x="831" y="1458"/>
                    <a:pt x="836" y="1441"/>
                    <a:pt x="853" y="1430"/>
                  </a:cubicBezTo>
                  <a:cubicBezTo>
                    <a:pt x="875" y="1402"/>
                    <a:pt x="881" y="1380"/>
                    <a:pt x="897" y="1347"/>
                  </a:cubicBezTo>
                  <a:cubicBezTo>
                    <a:pt x="908" y="1319"/>
                    <a:pt x="942" y="1314"/>
                    <a:pt x="942" y="1286"/>
                  </a:cubicBezTo>
                  <a:cubicBezTo>
                    <a:pt x="942" y="1275"/>
                    <a:pt x="931" y="1280"/>
                    <a:pt x="925" y="1275"/>
                  </a:cubicBezTo>
                  <a:cubicBezTo>
                    <a:pt x="908" y="1264"/>
                    <a:pt x="908" y="1247"/>
                    <a:pt x="914" y="1230"/>
                  </a:cubicBezTo>
                  <a:cubicBezTo>
                    <a:pt x="903" y="1230"/>
                    <a:pt x="897" y="1230"/>
                    <a:pt x="892" y="1230"/>
                  </a:cubicBezTo>
                  <a:cubicBezTo>
                    <a:pt x="886" y="1230"/>
                    <a:pt x="881" y="1236"/>
                    <a:pt x="875" y="1236"/>
                  </a:cubicBezTo>
                  <a:cubicBezTo>
                    <a:pt x="853" y="1236"/>
                    <a:pt x="847" y="1214"/>
                    <a:pt x="831" y="1203"/>
                  </a:cubicBezTo>
                  <a:cubicBezTo>
                    <a:pt x="814" y="1225"/>
                    <a:pt x="798" y="1236"/>
                    <a:pt x="781" y="1253"/>
                  </a:cubicBezTo>
                  <a:cubicBezTo>
                    <a:pt x="764" y="1264"/>
                    <a:pt x="753" y="1275"/>
                    <a:pt x="753" y="1291"/>
                  </a:cubicBezTo>
                  <a:cubicBezTo>
                    <a:pt x="753" y="1308"/>
                    <a:pt x="759" y="1319"/>
                    <a:pt x="759" y="1336"/>
                  </a:cubicBezTo>
                  <a:cubicBezTo>
                    <a:pt x="759" y="1353"/>
                    <a:pt x="748" y="1358"/>
                    <a:pt x="737" y="1369"/>
                  </a:cubicBezTo>
                  <a:cubicBezTo>
                    <a:pt x="714" y="1380"/>
                    <a:pt x="709" y="1391"/>
                    <a:pt x="692" y="1408"/>
                  </a:cubicBezTo>
                  <a:cubicBezTo>
                    <a:pt x="665" y="1424"/>
                    <a:pt x="654" y="1441"/>
                    <a:pt x="620" y="1441"/>
                  </a:cubicBezTo>
                  <a:cubicBezTo>
                    <a:pt x="604" y="1441"/>
                    <a:pt x="598" y="1430"/>
                    <a:pt x="587" y="1430"/>
                  </a:cubicBezTo>
                  <a:cubicBezTo>
                    <a:pt x="576" y="1430"/>
                    <a:pt x="576" y="1430"/>
                    <a:pt x="565" y="1435"/>
                  </a:cubicBezTo>
                  <a:cubicBezTo>
                    <a:pt x="565" y="1458"/>
                    <a:pt x="548" y="1469"/>
                    <a:pt x="537" y="1491"/>
                  </a:cubicBezTo>
                  <a:cubicBezTo>
                    <a:pt x="521" y="1513"/>
                    <a:pt x="504" y="1530"/>
                    <a:pt x="476" y="1541"/>
                  </a:cubicBezTo>
                  <a:cubicBezTo>
                    <a:pt x="437" y="1546"/>
                    <a:pt x="421" y="1557"/>
                    <a:pt x="393" y="1574"/>
                  </a:cubicBezTo>
                  <a:cubicBezTo>
                    <a:pt x="382" y="1585"/>
                    <a:pt x="371" y="1591"/>
                    <a:pt x="360" y="1591"/>
                  </a:cubicBezTo>
                  <a:cubicBezTo>
                    <a:pt x="315" y="1591"/>
                    <a:pt x="293" y="1585"/>
                    <a:pt x="249" y="1574"/>
                  </a:cubicBezTo>
                  <a:cubicBezTo>
                    <a:pt x="243" y="1574"/>
                    <a:pt x="243" y="1568"/>
                    <a:pt x="238" y="1568"/>
                  </a:cubicBezTo>
                  <a:cubicBezTo>
                    <a:pt x="221" y="1568"/>
                    <a:pt x="216" y="1580"/>
                    <a:pt x="199" y="1580"/>
                  </a:cubicBezTo>
                  <a:cubicBezTo>
                    <a:pt x="194" y="1580"/>
                    <a:pt x="194" y="1568"/>
                    <a:pt x="182" y="1568"/>
                  </a:cubicBezTo>
                  <a:cubicBezTo>
                    <a:pt x="166" y="1557"/>
                    <a:pt x="155" y="1552"/>
                    <a:pt x="133" y="1552"/>
                  </a:cubicBezTo>
                  <a:cubicBezTo>
                    <a:pt x="94" y="1552"/>
                    <a:pt x="94" y="1552"/>
                    <a:pt x="94" y="1552"/>
                  </a:cubicBezTo>
                  <a:cubicBezTo>
                    <a:pt x="88" y="1541"/>
                    <a:pt x="88" y="1535"/>
                    <a:pt x="77" y="1535"/>
                  </a:cubicBezTo>
                  <a:cubicBezTo>
                    <a:pt x="66" y="1535"/>
                    <a:pt x="61" y="1546"/>
                    <a:pt x="49" y="1546"/>
                  </a:cubicBezTo>
                  <a:cubicBezTo>
                    <a:pt x="33" y="1546"/>
                    <a:pt x="16" y="1546"/>
                    <a:pt x="0" y="1541"/>
                  </a:cubicBezTo>
                  <a:close/>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53" name="Freeform 97">
              <a:extLst/>
            </p:cNvPr>
            <p:cNvSpPr>
              <a:spLocks noChangeArrowheads="1"/>
            </p:cNvSpPr>
            <p:nvPr/>
          </p:nvSpPr>
          <p:spPr bwMode="auto">
            <a:xfrm>
              <a:off x="22384176" y="3603626"/>
              <a:ext cx="977836" cy="1306513"/>
            </a:xfrm>
            <a:custGeom>
              <a:avLst/>
              <a:gdLst>
                <a:gd name="T0" fmla="*/ 88 w 2716"/>
                <a:gd name="T1" fmla="*/ 1069 h 3630"/>
                <a:gd name="T2" fmla="*/ 271 w 2716"/>
                <a:gd name="T3" fmla="*/ 1163 h 3630"/>
                <a:gd name="T4" fmla="*/ 460 w 2716"/>
                <a:gd name="T5" fmla="*/ 1069 h 3630"/>
                <a:gd name="T6" fmla="*/ 587 w 2716"/>
                <a:gd name="T7" fmla="*/ 897 h 3630"/>
                <a:gd name="T8" fmla="*/ 720 w 2716"/>
                <a:gd name="T9" fmla="*/ 699 h 3630"/>
                <a:gd name="T10" fmla="*/ 809 w 2716"/>
                <a:gd name="T11" fmla="*/ 671 h 3630"/>
                <a:gd name="T12" fmla="*/ 947 w 2716"/>
                <a:gd name="T13" fmla="*/ 654 h 3630"/>
                <a:gd name="T14" fmla="*/ 1091 w 2716"/>
                <a:gd name="T15" fmla="*/ 582 h 3630"/>
                <a:gd name="T16" fmla="*/ 1224 w 2716"/>
                <a:gd name="T17" fmla="*/ 410 h 3630"/>
                <a:gd name="T18" fmla="*/ 1535 w 2716"/>
                <a:gd name="T19" fmla="*/ 427 h 3630"/>
                <a:gd name="T20" fmla="*/ 1828 w 2716"/>
                <a:gd name="T21" fmla="*/ 555 h 3630"/>
                <a:gd name="T22" fmla="*/ 2222 w 2716"/>
                <a:gd name="T23" fmla="*/ 726 h 3630"/>
                <a:gd name="T24" fmla="*/ 2449 w 2716"/>
                <a:gd name="T25" fmla="*/ 760 h 3630"/>
                <a:gd name="T26" fmla="*/ 2627 w 2716"/>
                <a:gd name="T27" fmla="*/ 808 h 3630"/>
                <a:gd name="T28" fmla="*/ 2715 w 2716"/>
                <a:gd name="T29" fmla="*/ 2693 h 3630"/>
                <a:gd name="T30" fmla="*/ 2571 w 2716"/>
                <a:gd name="T31" fmla="*/ 3491 h 3630"/>
                <a:gd name="T32" fmla="*/ 2316 w 2716"/>
                <a:gd name="T33" fmla="*/ 3247 h 3630"/>
                <a:gd name="T34" fmla="*/ 2094 w 2716"/>
                <a:gd name="T35" fmla="*/ 3191 h 3630"/>
                <a:gd name="T36" fmla="*/ 1928 w 2716"/>
                <a:gd name="T37" fmla="*/ 3180 h 3630"/>
                <a:gd name="T38" fmla="*/ 1696 w 2716"/>
                <a:gd name="T39" fmla="*/ 3236 h 3630"/>
                <a:gd name="T40" fmla="*/ 1474 w 2716"/>
                <a:gd name="T41" fmla="*/ 3286 h 3630"/>
                <a:gd name="T42" fmla="*/ 1302 w 2716"/>
                <a:gd name="T43" fmla="*/ 3308 h 3630"/>
                <a:gd name="T44" fmla="*/ 1363 w 2716"/>
                <a:gd name="T45" fmla="*/ 3125 h 3630"/>
                <a:gd name="T46" fmla="*/ 1529 w 2716"/>
                <a:gd name="T47" fmla="*/ 2903 h 3630"/>
                <a:gd name="T48" fmla="*/ 1862 w 2716"/>
                <a:gd name="T49" fmla="*/ 2942 h 3630"/>
                <a:gd name="T50" fmla="*/ 1745 w 2716"/>
                <a:gd name="T51" fmla="*/ 2809 h 3630"/>
                <a:gd name="T52" fmla="*/ 1917 w 2716"/>
                <a:gd name="T53" fmla="*/ 2787 h 3630"/>
                <a:gd name="T54" fmla="*/ 1707 w 2716"/>
                <a:gd name="T55" fmla="*/ 2704 h 3630"/>
                <a:gd name="T56" fmla="*/ 1795 w 2716"/>
                <a:gd name="T57" fmla="*/ 2637 h 3630"/>
                <a:gd name="T58" fmla="*/ 1718 w 2716"/>
                <a:gd name="T59" fmla="*/ 2543 h 3630"/>
                <a:gd name="T60" fmla="*/ 1585 w 2716"/>
                <a:gd name="T61" fmla="*/ 2316 h 3630"/>
                <a:gd name="T62" fmla="*/ 1524 w 2716"/>
                <a:gd name="T63" fmla="*/ 2199 h 3630"/>
                <a:gd name="T64" fmla="*/ 1468 w 2716"/>
                <a:gd name="T65" fmla="*/ 2144 h 3630"/>
                <a:gd name="T66" fmla="*/ 1441 w 2716"/>
                <a:gd name="T67" fmla="*/ 2055 h 3630"/>
                <a:gd name="T68" fmla="*/ 1319 w 2716"/>
                <a:gd name="T69" fmla="*/ 1972 h 3630"/>
                <a:gd name="T70" fmla="*/ 1208 w 2716"/>
                <a:gd name="T71" fmla="*/ 1900 h 3630"/>
                <a:gd name="T72" fmla="*/ 1097 w 2716"/>
                <a:gd name="T73" fmla="*/ 1850 h 3630"/>
                <a:gd name="T74" fmla="*/ 892 w 2716"/>
                <a:gd name="T75" fmla="*/ 1800 h 3630"/>
                <a:gd name="T76" fmla="*/ 659 w 2716"/>
                <a:gd name="T77" fmla="*/ 1712 h 3630"/>
                <a:gd name="T78" fmla="*/ 449 w 2716"/>
                <a:gd name="T79" fmla="*/ 1640 h 3630"/>
                <a:gd name="T80" fmla="*/ 199 w 2716"/>
                <a:gd name="T81" fmla="*/ 1601 h 3630"/>
                <a:gd name="T82" fmla="*/ 0 w 2716"/>
                <a:gd name="T83" fmla="*/ 1468 h 3630"/>
                <a:gd name="T84" fmla="*/ 72 w 2716"/>
                <a:gd name="T85" fmla="*/ 1313 h 3630"/>
                <a:gd name="T86" fmla="*/ 1756 w 2716"/>
                <a:gd name="T87" fmla="*/ 3202 h 3630"/>
                <a:gd name="T88" fmla="*/ 1812 w 2716"/>
                <a:gd name="T89" fmla="*/ 3275 h 3630"/>
                <a:gd name="T90" fmla="*/ 1707 w 2716"/>
                <a:gd name="T91" fmla="*/ 2626 h 3630"/>
                <a:gd name="T92" fmla="*/ 343 w 2716"/>
                <a:gd name="T93" fmla="*/ 45 h 3630"/>
                <a:gd name="T94" fmla="*/ 460 w 2716"/>
                <a:gd name="T95" fmla="*/ 83 h 3630"/>
                <a:gd name="T96" fmla="*/ 726 w 2716"/>
                <a:gd name="T97" fmla="*/ 172 h 3630"/>
                <a:gd name="T98" fmla="*/ 515 w 2716"/>
                <a:gd name="T99" fmla="*/ 28 h 3630"/>
                <a:gd name="T100" fmla="*/ 332 w 2716"/>
                <a:gd name="T101" fmla="*/ 410 h 3630"/>
                <a:gd name="T102" fmla="*/ 554 w 2716"/>
                <a:gd name="T103" fmla="*/ 477 h 3630"/>
                <a:gd name="T104" fmla="*/ 825 w 2716"/>
                <a:gd name="T105" fmla="*/ 521 h 3630"/>
                <a:gd name="T106" fmla="*/ 726 w 2716"/>
                <a:gd name="T107" fmla="*/ 449 h 3630"/>
                <a:gd name="T108" fmla="*/ 332 w 2716"/>
                <a:gd name="T109" fmla="*/ 410 h 36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16" h="3630">
                  <a:moveTo>
                    <a:pt x="44" y="997"/>
                  </a:moveTo>
                  <a:lnTo>
                    <a:pt x="44" y="997"/>
                  </a:lnTo>
                  <a:cubicBezTo>
                    <a:pt x="61" y="997"/>
                    <a:pt x="61" y="969"/>
                    <a:pt x="83" y="969"/>
                  </a:cubicBezTo>
                  <a:cubicBezTo>
                    <a:pt x="88" y="969"/>
                    <a:pt x="94" y="980"/>
                    <a:pt x="94" y="986"/>
                  </a:cubicBezTo>
                  <a:cubicBezTo>
                    <a:pt x="94" y="1014"/>
                    <a:pt x="77" y="1025"/>
                    <a:pt x="77" y="1047"/>
                  </a:cubicBezTo>
                  <a:cubicBezTo>
                    <a:pt x="77" y="1058"/>
                    <a:pt x="88" y="1058"/>
                    <a:pt x="88" y="1069"/>
                  </a:cubicBezTo>
                  <a:cubicBezTo>
                    <a:pt x="94" y="1074"/>
                    <a:pt x="94" y="1080"/>
                    <a:pt x="100" y="1086"/>
                  </a:cubicBezTo>
                  <a:cubicBezTo>
                    <a:pt x="100" y="1097"/>
                    <a:pt x="105" y="1113"/>
                    <a:pt x="122" y="1113"/>
                  </a:cubicBezTo>
                  <a:cubicBezTo>
                    <a:pt x="127" y="1108"/>
                    <a:pt x="127" y="1108"/>
                    <a:pt x="127" y="1108"/>
                  </a:cubicBezTo>
                  <a:cubicBezTo>
                    <a:pt x="138" y="1119"/>
                    <a:pt x="138" y="1130"/>
                    <a:pt x="149" y="1141"/>
                  </a:cubicBezTo>
                  <a:cubicBezTo>
                    <a:pt x="166" y="1152"/>
                    <a:pt x="183" y="1152"/>
                    <a:pt x="205" y="1152"/>
                  </a:cubicBezTo>
                  <a:cubicBezTo>
                    <a:pt x="227" y="1158"/>
                    <a:pt x="244" y="1163"/>
                    <a:pt x="271" y="1163"/>
                  </a:cubicBezTo>
                  <a:cubicBezTo>
                    <a:pt x="288" y="1163"/>
                    <a:pt x="288" y="1163"/>
                    <a:pt x="288" y="1163"/>
                  </a:cubicBezTo>
                  <a:cubicBezTo>
                    <a:pt x="305" y="1163"/>
                    <a:pt x="310" y="1169"/>
                    <a:pt x="321" y="1169"/>
                  </a:cubicBezTo>
                  <a:cubicBezTo>
                    <a:pt x="343" y="1169"/>
                    <a:pt x="360" y="1163"/>
                    <a:pt x="371" y="1146"/>
                  </a:cubicBezTo>
                  <a:cubicBezTo>
                    <a:pt x="382" y="1130"/>
                    <a:pt x="399" y="1130"/>
                    <a:pt x="404" y="1108"/>
                  </a:cubicBezTo>
                  <a:cubicBezTo>
                    <a:pt x="410" y="1091"/>
                    <a:pt x="415" y="1080"/>
                    <a:pt x="438" y="1074"/>
                  </a:cubicBezTo>
                  <a:cubicBezTo>
                    <a:pt x="443" y="1074"/>
                    <a:pt x="449" y="1074"/>
                    <a:pt x="460" y="1069"/>
                  </a:cubicBezTo>
                  <a:cubicBezTo>
                    <a:pt x="465" y="1069"/>
                    <a:pt x="476" y="1069"/>
                    <a:pt x="476" y="1058"/>
                  </a:cubicBezTo>
                  <a:cubicBezTo>
                    <a:pt x="476" y="1047"/>
                    <a:pt x="471" y="1041"/>
                    <a:pt x="476" y="1030"/>
                  </a:cubicBezTo>
                  <a:cubicBezTo>
                    <a:pt x="510" y="1030"/>
                    <a:pt x="521" y="1002"/>
                    <a:pt x="548" y="980"/>
                  </a:cubicBezTo>
                  <a:cubicBezTo>
                    <a:pt x="548" y="969"/>
                    <a:pt x="554" y="958"/>
                    <a:pt x="559" y="947"/>
                  </a:cubicBezTo>
                  <a:cubicBezTo>
                    <a:pt x="565" y="936"/>
                    <a:pt x="559" y="925"/>
                    <a:pt x="565" y="908"/>
                  </a:cubicBezTo>
                  <a:cubicBezTo>
                    <a:pt x="571" y="903"/>
                    <a:pt x="582" y="908"/>
                    <a:pt x="587" y="897"/>
                  </a:cubicBezTo>
                  <a:cubicBezTo>
                    <a:pt x="593" y="892"/>
                    <a:pt x="587" y="886"/>
                    <a:pt x="593" y="881"/>
                  </a:cubicBezTo>
                  <a:cubicBezTo>
                    <a:pt x="598" y="875"/>
                    <a:pt x="609" y="875"/>
                    <a:pt x="615" y="869"/>
                  </a:cubicBezTo>
                  <a:cubicBezTo>
                    <a:pt x="643" y="858"/>
                    <a:pt x="654" y="853"/>
                    <a:pt x="676" y="836"/>
                  </a:cubicBezTo>
                  <a:cubicBezTo>
                    <a:pt x="692" y="820"/>
                    <a:pt x="692" y="803"/>
                    <a:pt x="698" y="782"/>
                  </a:cubicBezTo>
                  <a:cubicBezTo>
                    <a:pt x="704" y="760"/>
                    <a:pt x="720" y="749"/>
                    <a:pt x="720" y="721"/>
                  </a:cubicBezTo>
                  <a:cubicBezTo>
                    <a:pt x="720" y="699"/>
                    <a:pt x="720" y="699"/>
                    <a:pt x="720" y="699"/>
                  </a:cubicBezTo>
                  <a:cubicBezTo>
                    <a:pt x="720" y="693"/>
                    <a:pt x="726" y="688"/>
                    <a:pt x="731" y="682"/>
                  </a:cubicBezTo>
                  <a:cubicBezTo>
                    <a:pt x="737" y="682"/>
                    <a:pt x="742" y="688"/>
                    <a:pt x="748" y="682"/>
                  </a:cubicBezTo>
                  <a:cubicBezTo>
                    <a:pt x="753" y="682"/>
                    <a:pt x="753" y="676"/>
                    <a:pt x="759" y="676"/>
                  </a:cubicBezTo>
                  <a:cubicBezTo>
                    <a:pt x="770" y="671"/>
                    <a:pt x="776" y="671"/>
                    <a:pt x="787" y="665"/>
                  </a:cubicBezTo>
                  <a:cubicBezTo>
                    <a:pt x="792" y="660"/>
                    <a:pt x="798" y="654"/>
                    <a:pt x="803" y="654"/>
                  </a:cubicBezTo>
                  <a:cubicBezTo>
                    <a:pt x="809" y="654"/>
                    <a:pt x="803" y="665"/>
                    <a:pt x="809" y="671"/>
                  </a:cubicBezTo>
                  <a:cubicBezTo>
                    <a:pt x="814" y="676"/>
                    <a:pt x="820" y="676"/>
                    <a:pt x="825" y="676"/>
                  </a:cubicBezTo>
                  <a:cubicBezTo>
                    <a:pt x="842" y="676"/>
                    <a:pt x="848" y="682"/>
                    <a:pt x="864" y="682"/>
                  </a:cubicBezTo>
                  <a:cubicBezTo>
                    <a:pt x="886" y="682"/>
                    <a:pt x="886" y="682"/>
                    <a:pt x="886" y="682"/>
                  </a:cubicBezTo>
                  <a:cubicBezTo>
                    <a:pt x="892" y="682"/>
                    <a:pt x="892" y="676"/>
                    <a:pt x="898" y="676"/>
                  </a:cubicBezTo>
                  <a:cubicBezTo>
                    <a:pt x="914" y="671"/>
                    <a:pt x="920" y="676"/>
                    <a:pt x="936" y="665"/>
                  </a:cubicBezTo>
                  <a:cubicBezTo>
                    <a:pt x="942" y="665"/>
                    <a:pt x="942" y="660"/>
                    <a:pt x="947" y="654"/>
                  </a:cubicBezTo>
                  <a:cubicBezTo>
                    <a:pt x="958" y="649"/>
                    <a:pt x="964" y="654"/>
                    <a:pt x="970" y="649"/>
                  </a:cubicBezTo>
                  <a:cubicBezTo>
                    <a:pt x="981" y="643"/>
                    <a:pt x="986" y="638"/>
                    <a:pt x="997" y="632"/>
                  </a:cubicBezTo>
                  <a:cubicBezTo>
                    <a:pt x="1019" y="632"/>
                    <a:pt x="1031" y="632"/>
                    <a:pt x="1053" y="627"/>
                  </a:cubicBezTo>
                  <a:cubicBezTo>
                    <a:pt x="1064" y="627"/>
                    <a:pt x="1064" y="627"/>
                    <a:pt x="1075" y="627"/>
                  </a:cubicBezTo>
                  <a:cubicBezTo>
                    <a:pt x="1086" y="621"/>
                    <a:pt x="1103" y="627"/>
                    <a:pt x="1103" y="615"/>
                  </a:cubicBezTo>
                  <a:cubicBezTo>
                    <a:pt x="1103" y="599"/>
                    <a:pt x="1091" y="593"/>
                    <a:pt x="1091" y="582"/>
                  </a:cubicBezTo>
                  <a:cubicBezTo>
                    <a:pt x="1091" y="566"/>
                    <a:pt x="1091" y="566"/>
                    <a:pt x="1091" y="566"/>
                  </a:cubicBezTo>
                  <a:cubicBezTo>
                    <a:pt x="1091" y="560"/>
                    <a:pt x="1097" y="555"/>
                    <a:pt x="1097" y="549"/>
                  </a:cubicBezTo>
                  <a:cubicBezTo>
                    <a:pt x="1097" y="527"/>
                    <a:pt x="1080" y="510"/>
                    <a:pt x="1080" y="488"/>
                  </a:cubicBezTo>
                  <a:cubicBezTo>
                    <a:pt x="1080" y="466"/>
                    <a:pt x="1136" y="471"/>
                    <a:pt x="1158" y="455"/>
                  </a:cubicBezTo>
                  <a:cubicBezTo>
                    <a:pt x="1169" y="444"/>
                    <a:pt x="1180" y="444"/>
                    <a:pt x="1191" y="433"/>
                  </a:cubicBezTo>
                  <a:cubicBezTo>
                    <a:pt x="1202" y="422"/>
                    <a:pt x="1213" y="416"/>
                    <a:pt x="1224" y="410"/>
                  </a:cubicBezTo>
                  <a:cubicBezTo>
                    <a:pt x="1247" y="399"/>
                    <a:pt x="1258" y="388"/>
                    <a:pt x="1285" y="383"/>
                  </a:cubicBezTo>
                  <a:cubicBezTo>
                    <a:pt x="1313" y="372"/>
                    <a:pt x="1324" y="355"/>
                    <a:pt x="1352" y="355"/>
                  </a:cubicBezTo>
                  <a:cubicBezTo>
                    <a:pt x="1380" y="355"/>
                    <a:pt x="1396" y="366"/>
                    <a:pt x="1413" y="383"/>
                  </a:cubicBezTo>
                  <a:cubicBezTo>
                    <a:pt x="1424" y="394"/>
                    <a:pt x="1430" y="399"/>
                    <a:pt x="1446" y="405"/>
                  </a:cubicBezTo>
                  <a:cubicBezTo>
                    <a:pt x="1457" y="405"/>
                    <a:pt x="1463" y="410"/>
                    <a:pt x="1468" y="416"/>
                  </a:cubicBezTo>
                  <a:cubicBezTo>
                    <a:pt x="1496" y="422"/>
                    <a:pt x="1513" y="422"/>
                    <a:pt x="1535" y="427"/>
                  </a:cubicBezTo>
                  <a:cubicBezTo>
                    <a:pt x="1551" y="433"/>
                    <a:pt x="1557" y="449"/>
                    <a:pt x="1579" y="455"/>
                  </a:cubicBezTo>
                  <a:cubicBezTo>
                    <a:pt x="1601" y="460"/>
                    <a:pt x="1612" y="460"/>
                    <a:pt x="1635" y="466"/>
                  </a:cubicBezTo>
                  <a:cubicBezTo>
                    <a:pt x="1646" y="471"/>
                    <a:pt x="1657" y="471"/>
                    <a:pt x="1668" y="471"/>
                  </a:cubicBezTo>
                  <a:cubicBezTo>
                    <a:pt x="1701" y="477"/>
                    <a:pt x="1712" y="483"/>
                    <a:pt x="1745" y="499"/>
                  </a:cubicBezTo>
                  <a:cubicBezTo>
                    <a:pt x="1762" y="505"/>
                    <a:pt x="1762" y="521"/>
                    <a:pt x="1779" y="538"/>
                  </a:cubicBezTo>
                  <a:cubicBezTo>
                    <a:pt x="1795" y="549"/>
                    <a:pt x="1806" y="549"/>
                    <a:pt x="1828" y="555"/>
                  </a:cubicBezTo>
                  <a:cubicBezTo>
                    <a:pt x="1862" y="566"/>
                    <a:pt x="1884" y="571"/>
                    <a:pt x="1917" y="593"/>
                  </a:cubicBezTo>
                  <a:cubicBezTo>
                    <a:pt x="1928" y="599"/>
                    <a:pt x="1934" y="599"/>
                    <a:pt x="1945" y="604"/>
                  </a:cubicBezTo>
                  <a:cubicBezTo>
                    <a:pt x="1956" y="615"/>
                    <a:pt x="1967" y="615"/>
                    <a:pt x="1978" y="621"/>
                  </a:cubicBezTo>
                  <a:cubicBezTo>
                    <a:pt x="2000" y="632"/>
                    <a:pt x="2011" y="643"/>
                    <a:pt x="2028" y="649"/>
                  </a:cubicBezTo>
                  <a:cubicBezTo>
                    <a:pt x="2072" y="665"/>
                    <a:pt x="2100" y="660"/>
                    <a:pt x="2139" y="682"/>
                  </a:cubicBezTo>
                  <a:cubicBezTo>
                    <a:pt x="2172" y="704"/>
                    <a:pt x="2189" y="726"/>
                    <a:pt x="2222" y="726"/>
                  </a:cubicBezTo>
                  <a:cubicBezTo>
                    <a:pt x="2233" y="726"/>
                    <a:pt x="2239" y="726"/>
                    <a:pt x="2250" y="721"/>
                  </a:cubicBezTo>
                  <a:cubicBezTo>
                    <a:pt x="2288" y="699"/>
                    <a:pt x="2272" y="693"/>
                    <a:pt x="2327" y="715"/>
                  </a:cubicBezTo>
                  <a:cubicBezTo>
                    <a:pt x="2344" y="721"/>
                    <a:pt x="2349" y="732"/>
                    <a:pt x="2361" y="737"/>
                  </a:cubicBezTo>
                  <a:cubicBezTo>
                    <a:pt x="2377" y="749"/>
                    <a:pt x="2394" y="749"/>
                    <a:pt x="2416" y="760"/>
                  </a:cubicBezTo>
                  <a:cubicBezTo>
                    <a:pt x="2427" y="765"/>
                    <a:pt x="2433" y="771"/>
                    <a:pt x="2444" y="771"/>
                  </a:cubicBezTo>
                  <a:cubicBezTo>
                    <a:pt x="2449" y="771"/>
                    <a:pt x="2444" y="765"/>
                    <a:pt x="2449" y="760"/>
                  </a:cubicBezTo>
                  <a:cubicBezTo>
                    <a:pt x="2449" y="737"/>
                    <a:pt x="2455" y="749"/>
                    <a:pt x="2471" y="754"/>
                  </a:cubicBezTo>
                  <a:cubicBezTo>
                    <a:pt x="2488" y="754"/>
                    <a:pt x="2494" y="754"/>
                    <a:pt x="2505" y="760"/>
                  </a:cubicBezTo>
                  <a:cubicBezTo>
                    <a:pt x="2516" y="760"/>
                    <a:pt x="2521" y="771"/>
                    <a:pt x="2527" y="771"/>
                  </a:cubicBezTo>
                  <a:cubicBezTo>
                    <a:pt x="2560" y="771"/>
                    <a:pt x="2560" y="771"/>
                    <a:pt x="2560" y="771"/>
                  </a:cubicBezTo>
                  <a:cubicBezTo>
                    <a:pt x="2577" y="771"/>
                    <a:pt x="2588" y="782"/>
                    <a:pt x="2599" y="792"/>
                  </a:cubicBezTo>
                  <a:cubicBezTo>
                    <a:pt x="2610" y="803"/>
                    <a:pt x="2615" y="803"/>
                    <a:pt x="2627" y="808"/>
                  </a:cubicBezTo>
                  <a:cubicBezTo>
                    <a:pt x="2649" y="825"/>
                    <a:pt x="2665" y="831"/>
                    <a:pt x="2693" y="831"/>
                  </a:cubicBezTo>
                  <a:cubicBezTo>
                    <a:pt x="2699" y="831"/>
                    <a:pt x="2704" y="831"/>
                    <a:pt x="2704" y="831"/>
                  </a:cubicBezTo>
                  <a:lnTo>
                    <a:pt x="2704" y="831"/>
                  </a:lnTo>
                  <a:cubicBezTo>
                    <a:pt x="2710" y="2438"/>
                    <a:pt x="2710" y="2438"/>
                    <a:pt x="2710" y="2438"/>
                  </a:cubicBezTo>
                  <a:cubicBezTo>
                    <a:pt x="2682" y="2493"/>
                    <a:pt x="2632" y="2515"/>
                    <a:pt x="2632" y="2576"/>
                  </a:cubicBezTo>
                  <a:cubicBezTo>
                    <a:pt x="2632" y="2632"/>
                    <a:pt x="2699" y="2637"/>
                    <a:pt x="2715" y="2693"/>
                  </a:cubicBezTo>
                  <a:cubicBezTo>
                    <a:pt x="2715" y="3629"/>
                    <a:pt x="2715" y="3629"/>
                    <a:pt x="2715" y="3629"/>
                  </a:cubicBezTo>
                  <a:lnTo>
                    <a:pt x="2715" y="3629"/>
                  </a:lnTo>
                  <a:cubicBezTo>
                    <a:pt x="2704" y="3618"/>
                    <a:pt x="2704" y="3596"/>
                    <a:pt x="2687" y="3590"/>
                  </a:cubicBezTo>
                  <a:cubicBezTo>
                    <a:pt x="2665" y="3585"/>
                    <a:pt x="2649" y="3585"/>
                    <a:pt x="2638" y="3563"/>
                  </a:cubicBezTo>
                  <a:cubicBezTo>
                    <a:pt x="2627" y="3546"/>
                    <a:pt x="2621" y="3541"/>
                    <a:pt x="2610" y="3529"/>
                  </a:cubicBezTo>
                  <a:cubicBezTo>
                    <a:pt x="2599" y="3513"/>
                    <a:pt x="2588" y="3502"/>
                    <a:pt x="2571" y="3491"/>
                  </a:cubicBezTo>
                  <a:cubicBezTo>
                    <a:pt x="2560" y="3485"/>
                    <a:pt x="2560" y="3474"/>
                    <a:pt x="2554" y="3463"/>
                  </a:cubicBezTo>
                  <a:cubicBezTo>
                    <a:pt x="2532" y="3430"/>
                    <a:pt x="2521" y="3413"/>
                    <a:pt x="2488" y="3385"/>
                  </a:cubicBezTo>
                  <a:cubicBezTo>
                    <a:pt x="2471" y="3363"/>
                    <a:pt x="2466" y="3352"/>
                    <a:pt x="2444" y="3341"/>
                  </a:cubicBezTo>
                  <a:cubicBezTo>
                    <a:pt x="2433" y="3335"/>
                    <a:pt x="2421" y="3330"/>
                    <a:pt x="2410" y="3324"/>
                  </a:cubicBezTo>
                  <a:cubicBezTo>
                    <a:pt x="2388" y="3313"/>
                    <a:pt x="2383" y="3297"/>
                    <a:pt x="2361" y="3286"/>
                  </a:cubicBezTo>
                  <a:cubicBezTo>
                    <a:pt x="2344" y="3263"/>
                    <a:pt x="2333" y="3263"/>
                    <a:pt x="2316" y="3247"/>
                  </a:cubicBezTo>
                  <a:cubicBezTo>
                    <a:pt x="2300" y="3241"/>
                    <a:pt x="2300" y="3230"/>
                    <a:pt x="2283" y="3219"/>
                  </a:cubicBezTo>
                  <a:cubicBezTo>
                    <a:pt x="2277" y="3214"/>
                    <a:pt x="2272" y="3214"/>
                    <a:pt x="2272" y="3202"/>
                  </a:cubicBezTo>
                  <a:cubicBezTo>
                    <a:pt x="2272" y="3175"/>
                    <a:pt x="2327" y="3147"/>
                    <a:pt x="2272" y="3175"/>
                  </a:cubicBezTo>
                  <a:cubicBezTo>
                    <a:pt x="2255" y="3180"/>
                    <a:pt x="2244" y="3175"/>
                    <a:pt x="2228" y="3175"/>
                  </a:cubicBezTo>
                  <a:cubicBezTo>
                    <a:pt x="2205" y="3175"/>
                    <a:pt x="2189" y="3175"/>
                    <a:pt x="2161" y="3175"/>
                  </a:cubicBezTo>
                  <a:cubicBezTo>
                    <a:pt x="2133" y="3175"/>
                    <a:pt x="2122" y="3186"/>
                    <a:pt x="2094" y="3191"/>
                  </a:cubicBezTo>
                  <a:cubicBezTo>
                    <a:pt x="2083" y="3191"/>
                    <a:pt x="2072" y="3197"/>
                    <a:pt x="2061" y="3202"/>
                  </a:cubicBezTo>
                  <a:cubicBezTo>
                    <a:pt x="2045" y="3208"/>
                    <a:pt x="2039" y="3219"/>
                    <a:pt x="2022" y="3219"/>
                  </a:cubicBezTo>
                  <a:cubicBezTo>
                    <a:pt x="2006" y="3219"/>
                    <a:pt x="2006" y="3219"/>
                    <a:pt x="2006" y="3219"/>
                  </a:cubicBezTo>
                  <a:cubicBezTo>
                    <a:pt x="1978" y="3219"/>
                    <a:pt x="1962" y="3186"/>
                    <a:pt x="1962" y="3158"/>
                  </a:cubicBezTo>
                  <a:cubicBezTo>
                    <a:pt x="1962" y="3142"/>
                    <a:pt x="1962" y="3142"/>
                    <a:pt x="1962" y="3142"/>
                  </a:cubicBezTo>
                  <a:cubicBezTo>
                    <a:pt x="1967" y="3092"/>
                    <a:pt x="1945" y="3164"/>
                    <a:pt x="1928" y="3180"/>
                  </a:cubicBezTo>
                  <a:cubicBezTo>
                    <a:pt x="1923" y="3180"/>
                    <a:pt x="1917" y="3180"/>
                    <a:pt x="1906" y="3186"/>
                  </a:cubicBezTo>
                  <a:cubicBezTo>
                    <a:pt x="1895" y="3191"/>
                    <a:pt x="1884" y="3197"/>
                    <a:pt x="1873" y="3202"/>
                  </a:cubicBezTo>
                  <a:cubicBezTo>
                    <a:pt x="1840" y="3230"/>
                    <a:pt x="1845" y="3275"/>
                    <a:pt x="1817" y="3225"/>
                  </a:cubicBezTo>
                  <a:cubicBezTo>
                    <a:pt x="1817" y="3219"/>
                    <a:pt x="1817" y="3214"/>
                    <a:pt x="1812" y="3208"/>
                  </a:cubicBezTo>
                  <a:cubicBezTo>
                    <a:pt x="1806" y="3202"/>
                    <a:pt x="1795" y="3202"/>
                    <a:pt x="1795" y="3191"/>
                  </a:cubicBezTo>
                  <a:cubicBezTo>
                    <a:pt x="1795" y="3119"/>
                    <a:pt x="1762" y="3175"/>
                    <a:pt x="1696" y="3236"/>
                  </a:cubicBezTo>
                  <a:cubicBezTo>
                    <a:pt x="1679" y="3247"/>
                    <a:pt x="1668" y="3252"/>
                    <a:pt x="1651" y="3263"/>
                  </a:cubicBezTo>
                  <a:cubicBezTo>
                    <a:pt x="1623" y="3286"/>
                    <a:pt x="1607" y="3302"/>
                    <a:pt x="1568" y="3302"/>
                  </a:cubicBezTo>
                  <a:cubicBezTo>
                    <a:pt x="1557" y="3302"/>
                    <a:pt x="1551" y="3302"/>
                    <a:pt x="1546" y="3302"/>
                  </a:cubicBezTo>
                  <a:cubicBezTo>
                    <a:pt x="1535" y="3297"/>
                    <a:pt x="1529" y="3286"/>
                    <a:pt x="1518" y="3286"/>
                  </a:cubicBezTo>
                  <a:cubicBezTo>
                    <a:pt x="1490" y="3286"/>
                    <a:pt x="1490" y="3286"/>
                    <a:pt x="1490" y="3286"/>
                  </a:cubicBezTo>
                  <a:cubicBezTo>
                    <a:pt x="1485" y="3286"/>
                    <a:pt x="1479" y="3286"/>
                    <a:pt x="1474" y="3286"/>
                  </a:cubicBezTo>
                  <a:cubicBezTo>
                    <a:pt x="1452" y="3286"/>
                    <a:pt x="1452" y="3286"/>
                    <a:pt x="1452" y="3286"/>
                  </a:cubicBezTo>
                  <a:cubicBezTo>
                    <a:pt x="1435" y="3286"/>
                    <a:pt x="1430" y="3291"/>
                    <a:pt x="1418" y="3291"/>
                  </a:cubicBezTo>
                  <a:cubicBezTo>
                    <a:pt x="1396" y="3291"/>
                    <a:pt x="1396" y="3291"/>
                    <a:pt x="1396" y="3291"/>
                  </a:cubicBezTo>
                  <a:cubicBezTo>
                    <a:pt x="1385" y="3291"/>
                    <a:pt x="1380" y="3286"/>
                    <a:pt x="1369" y="3286"/>
                  </a:cubicBezTo>
                  <a:cubicBezTo>
                    <a:pt x="1352" y="3286"/>
                    <a:pt x="1335" y="3286"/>
                    <a:pt x="1324" y="3297"/>
                  </a:cubicBezTo>
                  <a:cubicBezTo>
                    <a:pt x="1313" y="3297"/>
                    <a:pt x="1308" y="3302"/>
                    <a:pt x="1302" y="3308"/>
                  </a:cubicBezTo>
                  <a:cubicBezTo>
                    <a:pt x="1297" y="3308"/>
                    <a:pt x="1297" y="3313"/>
                    <a:pt x="1291" y="3313"/>
                  </a:cubicBezTo>
                  <a:cubicBezTo>
                    <a:pt x="1285" y="3313"/>
                    <a:pt x="1280" y="3308"/>
                    <a:pt x="1280" y="3302"/>
                  </a:cubicBezTo>
                  <a:cubicBezTo>
                    <a:pt x="1280" y="3280"/>
                    <a:pt x="1285" y="3269"/>
                    <a:pt x="1291" y="3247"/>
                  </a:cubicBezTo>
                  <a:cubicBezTo>
                    <a:pt x="1297" y="3230"/>
                    <a:pt x="1297" y="3225"/>
                    <a:pt x="1302" y="3208"/>
                  </a:cubicBezTo>
                  <a:cubicBezTo>
                    <a:pt x="1313" y="3197"/>
                    <a:pt x="1319" y="3191"/>
                    <a:pt x="1330" y="3175"/>
                  </a:cubicBezTo>
                  <a:cubicBezTo>
                    <a:pt x="1335" y="3153"/>
                    <a:pt x="1352" y="3147"/>
                    <a:pt x="1363" y="3125"/>
                  </a:cubicBezTo>
                  <a:cubicBezTo>
                    <a:pt x="1369" y="3103"/>
                    <a:pt x="1369" y="3092"/>
                    <a:pt x="1380" y="3069"/>
                  </a:cubicBezTo>
                  <a:cubicBezTo>
                    <a:pt x="1385" y="3058"/>
                    <a:pt x="1396" y="3053"/>
                    <a:pt x="1402" y="3042"/>
                  </a:cubicBezTo>
                  <a:cubicBezTo>
                    <a:pt x="1407" y="3025"/>
                    <a:pt x="1418" y="3020"/>
                    <a:pt x="1424" y="3009"/>
                  </a:cubicBezTo>
                  <a:cubicBezTo>
                    <a:pt x="1430" y="2992"/>
                    <a:pt x="1435" y="2986"/>
                    <a:pt x="1441" y="2975"/>
                  </a:cubicBezTo>
                  <a:cubicBezTo>
                    <a:pt x="1446" y="2959"/>
                    <a:pt x="1463" y="2953"/>
                    <a:pt x="1479" y="2942"/>
                  </a:cubicBezTo>
                  <a:cubicBezTo>
                    <a:pt x="1496" y="2931"/>
                    <a:pt x="1507" y="2914"/>
                    <a:pt x="1529" y="2903"/>
                  </a:cubicBezTo>
                  <a:cubicBezTo>
                    <a:pt x="1551" y="2898"/>
                    <a:pt x="1563" y="2892"/>
                    <a:pt x="1590" y="2887"/>
                  </a:cubicBezTo>
                  <a:cubicBezTo>
                    <a:pt x="1596" y="2881"/>
                    <a:pt x="1601" y="2881"/>
                    <a:pt x="1612" y="2876"/>
                  </a:cubicBezTo>
                  <a:cubicBezTo>
                    <a:pt x="1651" y="2870"/>
                    <a:pt x="1673" y="2864"/>
                    <a:pt x="1712" y="2864"/>
                  </a:cubicBezTo>
                  <a:cubicBezTo>
                    <a:pt x="1751" y="2864"/>
                    <a:pt x="1768" y="2881"/>
                    <a:pt x="1795" y="2903"/>
                  </a:cubicBezTo>
                  <a:cubicBezTo>
                    <a:pt x="1806" y="2914"/>
                    <a:pt x="1812" y="2925"/>
                    <a:pt x="1823" y="2936"/>
                  </a:cubicBezTo>
                  <a:cubicBezTo>
                    <a:pt x="1840" y="2942"/>
                    <a:pt x="1845" y="2942"/>
                    <a:pt x="1862" y="2942"/>
                  </a:cubicBezTo>
                  <a:cubicBezTo>
                    <a:pt x="1873" y="2942"/>
                    <a:pt x="1878" y="2942"/>
                    <a:pt x="1884" y="2936"/>
                  </a:cubicBezTo>
                  <a:cubicBezTo>
                    <a:pt x="1878" y="2920"/>
                    <a:pt x="1856" y="2931"/>
                    <a:pt x="1845" y="2920"/>
                  </a:cubicBezTo>
                  <a:cubicBezTo>
                    <a:pt x="1840" y="2914"/>
                    <a:pt x="1840" y="2909"/>
                    <a:pt x="1834" y="2898"/>
                  </a:cubicBezTo>
                  <a:cubicBezTo>
                    <a:pt x="1828" y="2887"/>
                    <a:pt x="1823" y="2881"/>
                    <a:pt x="1812" y="2870"/>
                  </a:cubicBezTo>
                  <a:cubicBezTo>
                    <a:pt x="1801" y="2853"/>
                    <a:pt x="1795" y="2842"/>
                    <a:pt x="1779" y="2831"/>
                  </a:cubicBezTo>
                  <a:cubicBezTo>
                    <a:pt x="1762" y="2820"/>
                    <a:pt x="1756" y="2815"/>
                    <a:pt x="1745" y="2809"/>
                  </a:cubicBezTo>
                  <a:cubicBezTo>
                    <a:pt x="1734" y="2803"/>
                    <a:pt x="1729" y="2803"/>
                    <a:pt x="1723" y="2798"/>
                  </a:cubicBezTo>
                  <a:cubicBezTo>
                    <a:pt x="1756" y="2798"/>
                    <a:pt x="1773" y="2792"/>
                    <a:pt x="1801" y="2792"/>
                  </a:cubicBezTo>
                  <a:cubicBezTo>
                    <a:pt x="1812" y="2787"/>
                    <a:pt x="1817" y="2787"/>
                    <a:pt x="1828" y="2787"/>
                  </a:cubicBezTo>
                  <a:cubicBezTo>
                    <a:pt x="1840" y="2787"/>
                    <a:pt x="1851" y="2792"/>
                    <a:pt x="1862" y="2798"/>
                  </a:cubicBezTo>
                  <a:cubicBezTo>
                    <a:pt x="1878" y="2803"/>
                    <a:pt x="1884" y="2803"/>
                    <a:pt x="1901" y="2803"/>
                  </a:cubicBezTo>
                  <a:cubicBezTo>
                    <a:pt x="1912" y="2803"/>
                    <a:pt x="1923" y="2798"/>
                    <a:pt x="1917" y="2787"/>
                  </a:cubicBezTo>
                  <a:cubicBezTo>
                    <a:pt x="1906" y="2781"/>
                    <a:pt x="1895" y="2787"/>
                    <a:pt x="1884" y="2787"/>
                  </a:cubicBezTo>
                  <a:cubicBezTo>
                    <a:pt x="1862" y="2776"/>
                    <a:pt x="1851" y="2765"/>
                    <a:pt x="1823" y="2765"/>
                  </a:cubicBezTo>
                  <a:cubicBezTo>
                    <a:pt x="1806" y="2765"/>
                    <a:pt x="1806" y="2765"/>
                    <a:pt x="1806" y="2765"/>
                  </a:cubicBezTo>
                  <a:cubicBezTo>
                    <a:pt x="1784" y="2765"/>
                    <a:pt x="1773" y="2754"/>
                    <a:pt x="1756" y="2743"/>
                  </a:cubicBezTo>
                  <a:cubicBezTo>
                    <a:pt x="1745" y="2737"/>
                    <a:pt x="1740" y="2737"/>
                    <a:pt x="1734" y="2731"/>
                  </a:cubicBezTo>
                  <a:cubicBezTo>
                    <a:pt x="1723" y="2720"/>
                    <a:pt x="1718" y="2709"/>
                    <a:pt x="1707" y="2704"/>
                  </a:cubicBezTo>
                  <a:cubicBezTo>
                    <a:pt x="1701" y="2698"/>
                    <a:pt x="1696" y="2693"/>
                    <a:pt x="1690" y="2687"/>
                  </a:cubicBezTo>
                  <a:cubicBezTo>
                    <a:pt x="1684" y="2687"/>
                    <a:pt x="1673" y="2682"/>
                    <a:pt x="1673" y="2676"/>
                  </a:cubicBezTo>
                  <a:cubicBezTo>
                    <a:pt x="1673" y="2665"/>
                    <a:pt x="1679" y="2659"/>
                    <a:pt x="1690" y="2659"/>
                  </a:cubicBezTo>
                  <a:cubicBezTo>
                    <a:pt x="1696" y="2659"/>
                    <a:pt x="1701" y="2659"/>
                    <a:pt x="1712" y="2659"/>
                  </a:cubicBezTo>
                  <a:cubicBezTo>
                    <a:pt x="1723" y="2659"/>
                    <a:pt x="1729" y="2654"/>
                    <a:pt x="1745" y="2654"/>
                  </a:cubicBezTo>
                  <a:cubicBezTo>
                    <a:pt x="1762" y="2643"/>
                    <a:pt x="1773" y="2643"/>
                    <a:pt x="1795" y="2637"/>
                  </a:cubicBezTo>
                  <a:cubicBezTo>
                    <a:pt x="1790" y="2632"/>
                    <a:pt x="1784" y="2626"/>
                    <a:pt x="1779" y="2621"/>
                  </a:cubicBezTo>
                  <a:cubicBezTo>
                    <a:pt x="1768" y="2610"/>
                    <a:pt x="1756" y="2598"/>
                    <a:pt x="1745" y="2593"/>
                  </a:cubicBezTo>
                  <a:cubicBezTo>
                    <a:pt x="1740" y="2587"/>
                    <a:pt x="1734" y="2587"/>
                    <a:pt x="1729" y="2582"/>
                  </a:cubicBezTo>
                  <a:cubicBezTo>
                    <a:pt x="1723" y="2576"/>
                    <a:pt x="1712" y="2571"/>
                    <a:pt x="1712" y="2565"/>
                  </a:cubicBezTo>
                  <a:cubicBezTo>
                    <a:pt x="1712" y="2554"/>
                    <a:pt x="1723" y="2554"/>
                    <a:pt x="1729" y="2549"/>
                  </a:cubicBezTo>
                  <a:cubicBezTo>
                    <a:pt x="1729" y="2543"/>
                    <a:pt x="1723" y="2543"/>
                    <a:pt x="1718" y="2543"/>
                  </a:cubicBezTo>
                  <a:cubicBezTo>
                    <a:pt x="1712" y="2532"/>
                    <a:pt x="1712" y="2521"/>
                    <a:pt x="1707" y="2515"/>
                  </a:cubicBezTo>
                  <a:cubicBezTo>
                    <a:pt x="1684" y="2488"/>
                    <a:pt x="1668" y="2482"/>
                    <a:pt x="1640" y="2460"/>
                  </a:cubicBezTo>
                  <a:cubicBezTo>
                    <a:pt x="1635" y="2454"/>
                    <a:pt x="1629" y="2449"/>
                    <a:pt x="1623" y="2438"/>
                  </a:cubicBezTo>
                  <a:cubicBezTo>
                    <a:pt x="1618" y="2432"/>
                    <a:pt x="1612" y="2432"/>
                    <a:pt x="1612" y="2421"/>
                  </a:cubicBezTo>
                  <a:cubicBezTo>
                    <a:pt x="1612" y="2382"/>
                    <a:pt x="1612" y="2382"/>
                    <a:pt x="1612" y="2382"/>
                  </a:cubicBezTo>
                  <a:cubicBezTo>
                    <a:pt x="1612" y="2355"/>
                    <a:pt x="1590" y="2344"/>
                    <a:pt x="1585" y="2316"/>
                  </a:cubicBezTo>
                  <a:cubicBezTo>
                    <a:pt x="1579" y="2299"/>
                    <a:pt x="1574" y="2288"/>
                    <a:pt x="1563" y="2271"/>
                  </a:cubicBezTo>
                  <a:cubicBezTo>
                    <a:pt x="1557" y="2260"/>
                    <a:pt x="1546" y="2260"/>
                    <a:pt x="1546" y="2249"/>
                  </a:cubicBezTo>
                  <a:cubicBezTo>
                    <a:pt x="1546" y="2238"/>
                    <a:pt x="1551" y="2233"/>
                    <a:pt x="1563" y="2227"/>
                  </a:cubicBezTo>
                  <a:cubicBezTo>
                    <a:pt x="1568" y="2222"/>
                    <a:pt x="1574" y="2222"/>
                    <a:pt x="1574" y="2216"/>
                  </a:cubicBezTo>
                  <a:cubicBezTo>
                    <a:pt x="1574" y="2211"/>
                    <a:pt x="1568" y="2211"/>
                    <a:pt x="1563" y="2211"/>
                  </a:cubicBezTo>
                  <a:cubicBezTo>
                    <a:pt x="1551" y="2205"/>
                    <a:pt x="1540" y="2211"/>
                    <a:pt x="1524" y="2199"/>
                  </a:cubicBezTo>
                  <a:cubicBezTo>
                    <a:pt x="1518" y="2199"/>
                    <a:pt x="1513" y="2194"/>
                    <a:pt x="1513" y="2188"/>
                  </a:cubicBezTo>
                  <a:cubicBezTo>
                    <a:pt x="1513" y="2177"/>
                    <a:pt x="1524" y="2172"/>
                    <a:pt x="1535" y="2161"/>
                  </a:cubicBezTo>
                  <a:cubicBezTo>
                    <a:pt x="1540" y="2155"/>
                    <a:pt x="1546" y="2150"/>
                    <a:pt x="1546" y="2138"/>
                  </a:cubicBezTo>
                  <a:cubicBezTo>
                    <a:pt x="1529" y="2150"/>
                    <a:pt x="1518" y="2144"/>
                    <a:pt x="1502" y="2144"/>
                  </a:cubicBezTo>
                  <a:cubicBezTo>
                    <a:pt x="1490" y="2150"/>
                    <a:pt x="1490" y="2161"/>
                    <a:pt x="1479" y="2161"/>
                  </a:cubicBezTo>
                  <a:cubicBezTo>
                    <a:pt x="1468" y="2161"/>
                    <a:pt x="1474" y="2150"/>
                    <a:pt x="1468" y="2144"/>
                  </a:cubicBezTo>
                  <a:lnTo>
                    <a:pt x="1468" y="2138"/>
                  </a:lnTo>
                  <a:cubicBezTo>
                    <a:pt x="1468" y="2116"/>
                    <a:pt x="1468" y="2116"/>
                    <a:pt x="1468" y="2116"/>
                  </a:cubicBezTo>
                  <a:cubicBezTo>
                    <a:pt x="1468" y="2111"/>
                    <a:pt x="1479" y="2105"/>
                    <a:pt x="1479" y="2094"/>
                  </a:cubicBezTo>
                  <a:cubicBezTo>
                    <a:pt x="1479" y="2089"/>
                    <a:pt x="1468" y="2083"/>
                    <a:pt x="1468" y="2078"/>
                  </a:cubicBezTo>
                  <a:cubicBezTo>
                    <a:pt x="1463" y="2061"/>
                    <a:pt x="1468" y="2044"/>
                    <a:pt x="1452" y="2044"/>
                  </a:cubicBezTo>
                  <a:cubicBezTo>
                    <a:pt x="1446" y="2044"/>
                    <a:pt x="1446" y="2055"/>
                    <a:pt x="1441" y="2055"/>
                  </a:cubicBezTo>
                  <a:cubicBezTo>
                    <a:pt x="1424" y="2055"/>
                    <a:pt x="1413" y="2050"/>
                    <a:pt x="1402" y="2033"/>
                  </a:cubicBezTo>
                  <a:cubicBezTo>
                    <a:pt x="1396" y="2022"/>
                    <a:pt x="1396" y="2005"/>
                    <a:pt x="1385" y="2005"/>
                  </a:cubicBezTo>
                  <a:cubicBezTo>
                    <a:pt x="1374" y="2005"/>
                    <a:pt x="1374" y="2017"/>
                    <a:pt x="1369" y="2017"/>
                  </a:cubicBezTo>
                  <a:cubicBezTo>
                    <a:pt x="1346" y="2017"/>
                    <a:pt x="1341" y="1989"/>
                    <a:pt x="1341" y="1972"/>
                  </a:cubicBezTo>
                  <a:cubicBezTo>
                    <a:pt x="1330" y="1972"/>
                    <a:pt x="1330" y="1972"/>
                    <a:pt x="1330" y="1972"/>
                  </a:cubicBezTo>
                  <a:cubicBezTo>
                    <a:pt x="1324" y="1972"/>
                    <a:pt x="1324" y="1972"/>
                    <a:pt x="1319" y="1972"/>
                  </a:cubicBezTo>
                  <a:cubicBezTo>
                    <a:pt x="1313" y="1972"/>
                    <a:pt x="1313" y="1961"/>
                    <a:pt x="1308" y="1956"/>
                  </a:cubicBezTo>
                  <a:cubicBezTo>
                    <a:pt x="1308" y="1950"/>
                    <a:pt x="1297" y="1950"/>
                    <a:pt x="1291" y="1945"/>
                  </a:cubicBezTo>
                  <a:cubicBezTo>
                    <a:pt x="1280" y="1945"/>
                    <a:pt x="1258" y="1945"/>
                    <a:pt x="1258" y="1928"/>
                  </a:cubicBezTo>
                  <a:cubicBezTo>
                    <a:pt x="1258" y="1917"/>
                    <a:pt x="1263" y="1906"/>
                    <a:pt x="1252" y="1906"/>
                  </a:cubicBezTo>
                  <a:cubicBezTo>
                    <a:pt x="1241" y="1906"/>
                    <a:pt x="1241" y="1917"/>
                    <a:pt x="1230" y="1917"/>
                  </a:cubicBezTo>
                  <a:cubicBezTo>
                    <a:pt x="1219" y="1917"/>
                    <a:pt x="1213" y="1906"/>
                    <a:pt x="1208" y="1900"/>
                  </a:cubicBezTo>
                  <a:cubicBezTo>
                    <a:pt x="1191" y="1900"/>
                    <a:pt x="1180" y="1900"/>
                    <a:pt x="1169" y="1895"/>
                  </a:cubicBezTo>
                  <a:cubicBezTo>
                    <a:pt x="1164" y="1889"/>
                    <a:pt x="1169" y="1872"/>
                    <a:pt x="1158" y="1872"/>
                  </a:cubicBezTo>
                  <a:cubicBezTo>
                    <a:pt x="1152" y="1872"/>
                    <a:pt x="1152" y="1872"/>
                    <a:pt x="1147" y="1872"/>
                  </a:cubicBezTo>
                  <a:cubicBezTo>
                    <a:pt x="1136" y="1872"/>
                    <a:pt x="1125" y="1872"/>
                    <a:pt x="1125" y="1861"/>
                  </a:cubicBezTo>
                  <a:cubicBezTo>
                    <a:pt x="1119" y="1845"/>
                    <a:pt x="1130" y="1834"/>
                    <a:pt x="1114" y="1850"/>
                  </a:cubicBezTo>
                  <a:cubicBezTo>
                    <a:pt x="1097" y="1850"/>
                    <a:pt x="1097" y="1850"/>
                    <a:pt x="1097" y="1850"/>
                  </a:cubicBezTo>
                  <a:cubicBezTo>
                    <a:pt x="1086" y="1850"/>
                    <a:pt x="1086" y="1845"/>
                    <a:pt x="1075" y="1845"/>
                  </a:cubicBezTo>
                  <a:cubicBezTo>
                    <a:pt x="1069" y="1845"/>
                    <a:pt x="1064" y="1845"/>
                    <a:pt x="1058" y="1839"/>
                  </a:cubicBezTo>
                  <a:cubicBezTo>
                    <a:pt x="1036" y="1823"/>
                    <a:pt x="1064" y="1806"/>
                    <a:pt x="1025" y="1828"/>
                  </a:cubicBezTo>
                  <a:cubicBezTo>
                    <a:pt x="1019" y="1834"/>
                    <a:pt x="1014" y="1839"/>
                    <a:pt x="1003" y="1839"/>
                  </a:cubicBezTo>
                  <a:cubicBezTo>
                    <a:pt x="975" y="1839"/>
                    <a:pt x="997" y="1828"/>
                    <a:pt x="947" y="1828"/>
                  </a:cubicBezTo>
                  <a:cubicBezTo>
                    <a:pt x="925" y="1828"/>
                    <a:pt x="914" y="1812"/>
                    <a:pt x="892" y="1800"/>
                  </a:cubicBezTo>
                  <a:cubicBezTo>
                    <a:pt x="870" y="1789"/>
                    <a:pt x="859" y="1784"/>
                    <a:pt x="837" y="1773"/>
                  </a:cubicBezTo>
                  <a:cubicBezTo>
                    <a:pt x="820" y="1762"/>
                    <a:pt x="803" y="1767"/>
                    <a:pt x="787" y="1756"/>
                  </a:cubicBezTo>
                  <a:cubicBezTo>
                    <a:pt x="776" y="1745"/>
                    <a:pt x="765" y="1739"/>
                    <a:pt x="753" y="1728"/>
                  </a:cubicBezTo>
                  <a:cubicBezTo>
                    <a:pt x="748" y="1723"/>
                    <a:pt x="742" y="1717"/>
                    <a:pt x="731" y="1717"/>
                  </a:cubicBezTo>
                  <a:cubicBezTo>
                    <a:pt x="692" y="1717"/>
                    <a:pt x="692" y="1717"/>
                    <a:pt x="692" y="1717"/>
                  </a:cubicBezTo>
                  <a:cubicBezTo>
                    <a:pt x="681" y="1717"/>
                    <a:pt x="676" y="1712"/>
                    <a:pt x="659" y="1712"/>
                  </a:cubicBezTo>
                  <a:cubicBezTo>
                    <a:pt x="637" y="1706"/>
                    <a:pt x="626" y="1706"/>
                    <a:pt x="609" y="1690"/>
                  </a:cubicBezTo>
                  <a:cubicBezTo>
                    <a:pt x="593" y="1684"/>
                    <a:pt x="582" y="1684"/>
                    <a:pt x="576" y="1667"/>
                  </a:cubicBezTo>
                  <a:cubicBezTo>
                    <a:pt x="565" y="1651"/>
                    <a:pt x="559" y="1634"/>
                    <a:pt x="537" y="1634"/>
                  </a:cubicBezTo>
                  <a:cubicBezTo>
                    <a:pt x="521" y="1634"/>
                    <a:pt x="521" y="1634"/>
                    <a:pt x="521" y="1634"/>
                  </a:cubicBezTo>
                  <a:cubicBezTo>
                    <a:pt x="504" y="1634"/>
                    <a:pt x="493" y="1640"/>
                    <a:pt x="471" y="1640"/>
                  </a:cubicBezTo>
                  <a:cubicBezTo>
                    <a:pt x="449" y="1640"/>
                    <a:pt x="449" y="1640"/>
                    <a:pt x="449" y="1640"/>
                  </a:cubicBezTo>
                  <a:cubicBezTo>
                    <a:pt x="438" y="1640"/>
                    <a:pt x="426" y="1629"/>
                    <a:pt x="415" y="1623"/>
                  </a:cubicBezTo>
                  <a:cubicBezTo>
                    <a:pt x="382" y="1618"/>
                    <a:pt x="366" y="1612"/>
                    <a:pt x="332" y="1612"/>
                  </a:cubicBezTo>
                  <a:cubicBezTo>
                    <a:pt x="316" y="1612"/>
                    <a:pt x="305" y="1612"/>
                    <a:pt x="288" y="1618"/>
                  </a:cubicBezTo>
                  <a:cubicBezTo>
                    <a:pt x="277" y="1618"/>
                    <a:pt x="277" y="1623"/>
                    <a:pt x="271" y="1623"/>
                  </a:cubicBezTo>
                  <a:cubicBezTo>
                    <a:pt x="249" y="1623"/>
                    <a:pt x="249" y="1623"/>
                    <a:pt x="249" y="1623"/>
                  </a:cubicBezTo>
                  <a:cubicBezTo>
                    <a:pt x="227" y="1623"/>
                    <a:pt x="216" y="1612"/>
                    <a:pt x="199" y="1601"/>
                  </a:cubicBezTo>
                  <a:cubicBezTo>
                    <a:pt x="177" y="1590"/>
                    <a:pt x="166" y="1579"/>
                    <a:pt x="149" y="1562"/>
                  </a:cubicBezTo>
                  <a:cubicBezTo>
                    <a:pt x="133" y="1551"/>
                    <a:pt x="127" y="1546"/>
                    <a:pt x="105" y="1540"/>
                  </a:cubicBezTo>
                  <a:cubicBezTo>
                    <a:pt x="88" y="1534"/>
                    <a:pt x="83" y="1534"/>
                    <a:pt x="66" y="1529"/>
                  </a:cubicBezTo>
                  <a:cubicBezTo>
                    <a:pt x="61" y="1529"/>
                    <a:pt x="55" y="1529"/>
                    <a:pt x="50" y="1523"/>
                  </a:cubicBezTo>
                  <a:cubicBezTo>
                    <a:pt x="39" y="1518"/>
                    <a:pt x="39" y="1507"/>
                    <a:pt x="39" y="1496"/>
                  </a:cubicBezTo>
                  <a:cubicBezTo>
                    <a:pt x="33" y="1479"/>
                    <a:pt x="0" y="1485"/>
                    <a:pt x="0" y="1468"/>
                  </a:cubicBezTo>
                  <a:cubicBezTo>
                    <a:pt x="0" y="1457"/>
                    <a:pt x="16" y="1462"/>
                    <a:pt x="16" y="1451"/>
                  </a:cubicBezTo>
                  <a:cubicBezTo>
                    <a:pt x="16" y="1440"/>
                    <a:pt x="11" y="1440"/>
                    <a:pt x="11" y="1429"/>
                  </a:cubicBezTo>
                  <a:cubicBezTo>
                    <a:pt x="11" y="1418"/>
                    <a:pt x="27" y="1401"/>
                    <a:pt x="22" y="1396"/>
                  </a:cubicBezTo>
                  <a:lnTo>
                    <a:pt x="22" y="1396"/>
                  </a:lnTo>
                  <a:cubicBezTo>
                    <a:pt x="55" y="1396"/>
                    <a:pt x="72" y="1396"/>
                    <a:pt x="105" y="1401"/>
                  </a:cubicBezTo>
                  <a:cubicBezTo>
                    <a:pt x="100" y="1363"/>
                    <a:pt x="83" y="1346"/>
                    <a:pt x="72" y="1313"/>
                  </a:cubicBezTo>
                  <a:cubicBezTo>
                    <a:pt x="61" y="1285"/>
                    <a:pt x="61" y="1268"/>
                    <a:pt x="50" y="1241"/>
                  </a:cubicBezTo>
                  <a:cubicBezTo>
                    <a:pt x="44" y="1230"/>
                    <a:pt x="39" y="1224"/>
                    <a:pt x="39" y="1213"/>
                  </a:cubicBezTo>
                  <a:cubicBezTo>
                    <a:pt x="22" y="1180"/>
                    <a:pt x="22" y="1158"/>
                    <a:pt x="22" y="1124"/>
                  </a:cubicBezTo>
                  <a:cubicBezTo>
                    <a:pt x="22" y="1097"/>
                    <a:pt x="39" y="1080"/>
                    <a:pt x="44" y="1058"/>
                  </a:cubicBezTo>
                  <a:cubicBezTo>
                    <a:pt x="50" y="1036"/>
                    <a:pt x="44" y="1019"/>
                    <a:pt x="44" y="997"/>
                  </a:cubicBezTo>
                  <a:close/>
                  <a:moveTo>
                    <a:pt x="1756" y="3202"/>
                  </a:moveTo>
                  <a:lnTo>
                    <a:pt x="1756" y="3202"/>
                  </a:lnTo>
                  <a:cubicBezTo>
                    <a:pt x="1745" y="3202"/>
                    <a:pt x="1740" y="3219"/>
                    <a:pt x="1729" y="3225"/>
                  </a:cubicBezTo>
                  <a:cubicBezTo>
                    <a:pt x="1707" y="3247"/>
                    <a:pt x="1690" y="3247"/>
                    <a:pt x="1679" y="3275"/>
                  </a:cubicBezTo>
                  <a:cubicBezTo>
                    <a:pt x="1723" y="3286"/>
                    <a:pt x="1740" y="3297"/>
                    <a:pt x="1779" y="3297"/>
                  </a:cubicBezTo>
                  <a:cubicBezTo>
                    <a:pt x="1812" y="3297"/>
                    <a:pt x="1812" y="3297"/>
                    <a:pt x="1812" y="3297"/>
                  </a:cubicBezTo>
                  <a:cubicBezTo>
                    <a:pt x="1812" y="3275"/>
                    <a:pt x="1812" y="3275"/>
                    <a:pt x="1812" y="3275"/>
                  </a:cubicBezTo>
                  <a:cubicBezTo>
                    <a:pt x="1784" y="3252"/>
                    <a:pt x="1790" y="3202"/>
                    <a:pt x="1756" y="3202"/>
                  </a:cubicBezTo>
                  <a:close/>
                  <a:moveTo>
                    <a:pt x="1729" y="2604"/>
                  </a:moveTo>
                  <a:lnTo>
                    <a:pt x="1729" y="2604"/>
                  </a:lnTo>
                  <a:cubicBezTo>
                    <a:pt x="1718" y="2598"/>
                    <a:pt x="1707" y="2598"/>
                    <a:pt x="1696" y="2593"/>
                  </a:cubicBezTo>
                  <a:cubicBezTo>
                    <a:pt x="1696" y="2598"/>
                    <a:pt x="1690" y="2604"/>
                    <a:pt x="1690" y="2610"/>
                  </a:cubicBezTo>
                  <a:cubicBezTo>
                    <a:pt x="1690" y="2615"/>
                    <a:pt x="1701" y="2621"/>
                    <a:pt x="1707" y="2626"/>
                  </a:cubicBezTo>
                  <a:cubicBezTo>
                    <a:pt x="1712" y="2632"/>
                    <a:pt x="1712" y="2643"/>
                    <a:pt x="1723" y="2643"/>
                  </a:cubicBezTo>
                  <a:cubicBezTo>
                    <a:pt x="1734" y="2643"/>
                    <a:pt x="1751" y="2637"/>
                    <a:pt x="1751" y="2626"/>
                  </a:cubicBezTo>
                  <a:cubicBezTo>
                    <a:pt x="1751" y="2615"/>
                    <a:pt x="1734" y="2604"/>
                    <a:pt x="1729" y="2604"/>
                  </a:cubicBezTo>
                  <a:close/>
                  <a:moveTo>
                    <a:pt x="360" y="0"/>
                  </a:moveTo>
                  <a:lnTo>
                    <a:pt x="360" y="0"/>
                  </a:lnTo>
                  <a:cubicBezTo>
                    <a:pt x="288" y="0"/>
                    <a:pt x="316" y="0"/>
                    <a:pt x="343" y="45"/>
                  </a:cubicBezTo>
                  <a:cubicBezTo>
                    <a:pt x="349" y="56"/>
                    <a:pt x="354" y="72"/>
                    <a:pt x="366" y="72"/>
                  </a:cubicBezTo>
                  <a:cubicBezTo>
                    <a:pt x="371" y="72"/>
                    <a:pt x="377" y="61"/>
                    <a:pt x="382" y="61"/>
                  </a:cubicBezTo>
                  <a:cubicBezTo>
                    <a:pt x="388" y="61"/>
                    <a:pt x="388" y="72"/>
                    <a:pt x="393" y="78"/>
                  </a:cubicBezTo>
                  <a:cubicBezTo>
                    <a:pt x="404" y="83"/>
                    <a:pt x="410" y="89"/>
                    <a:pt x="421" y="95"/>
                  </a:cubicBezTo>
                  <a:cubicBezTo>
                    <a:pt x="426" y="100"/>
                    <a:pt x="432" y="106"/>
                    <a:pt x="438" y="106"/>
                  </a:cubicBezTo>
                  <a:cubicBezTo>
                    <a:pt x="449" y="106"/>
                    <a:pt x="449" y="95"/>
                    <a:pt x="460" y="83"/>
                  </a:cubicBezTo>
                  <a:cubicBezTo>
                    <a:pt x="504" y="117"/>
                    <a:pt x="487" y="167"/>
                    <a:pt x="526" y="205"/>
                  </a:cubicBezTo>
                  <a:cubicBezTo>
                    <a:pt x="543" y="222"/>
                    <a:pt x="565" y="222"/>
                    <a:pt x="587" y="233"/>
                  </a:cubicBezTo>
                  <a:cubicBezTo>
                    <a:pt x="604" y="239"/>
                    <a:pt x="615" y="250"/>
                    <a:pt x="632" y="250"/>
                  </a:cubicBezTo>
                  <a:cubicBezTo>
                    <a:pt x="665" y="250"/>
                    <a:pt x="681" y="244"/>
                    <a:pt x="704" y="222"/>
                  </a:cubicBezTo>
                  <a:cubicBezTo>
                    <a:pt x="715" y="211"/>
                    <a:pt x="726" y="205"/>
                    <a:pt x="726" y="189"/>
                  </a:cubicBezTo>
                  <a:cubicBezTo>
                    <a:pt x="726" y="172"/>
                    <a:pt x="726" y="172"/>
                    <a:pt x="726" y="172"/>
                  </a:cubicBezTo>
                  <a:cubicBezTo>
                    <a:pt x="704" y="172"/>
                    <a:pt x="698" y="172"/>
                    <a:pt x="676" y="167"/>
                  </a:cubicBezTo>
                  <a:cubicBezTo>
                    <a:pt x="659" y="167"/>
                    <a:pt x="648" y="172"/>
                    <a:pt x="637" y="161"/>
                  </a:cubicBezTo>
                  <a:cubicBezTo>
                    <a:pt x="626" y="144"/>
                    <a:pt x="620" y="139"/>
                    <a:pt x="609" y="122"/>
                  </a:cubicBezTo>
                  <a:cubicBezTo>
                    <a:pt x="604" y="117"/>
                    <a:pt x="598" y="106"/>
                    <a:pt x="593" y="95"/>
                  </a:cubicBezTo>
                  <a:cubicBezTo>
                    <a:pt x="582" y="72"/>
                    <a:pt x="565" y="67"/>
                    <a:pt x="548" y="50"/>
                  </a:cubicBezTo>
                  <a:cubicBezTo>
                    <a:pt x="537" y="39"/>
                    <a:pt x="532" y="28"/>
                    <a:pt x="515" y="28"/>
                  </a:cubicBezTo>
                  <a:cubicBezTo>
                    <a:pt x="504" y="28"/>
                    <a:pt x="504" y="39"/>
                    <a:pt x="499" y="50"/>
                  </a:cubicBezTo>
                  <a:cubicBezTo>
                    <a:pt x="476" y="39"/>
                    <a:pt x="460" y="45"/>
                    <a:pt x="443" y="39"/>
                  </a:cubicBezTo>
                  <a:cubicBezTo>
                    <a:pt x="438" y="34"/>
                    <a:pt x="438" y="28"/>
                    <a:pt x="438" y="23"/>
                  </a:cubicBezTo>
                  <a:cubicBezTo>
                    <a:pt x="426" y="11"/>
                    <a:pt x="415" y="23"/>
                    <a:pt x="404" y="17"/>
                  </a:cubicBezTo>
                  <a:cubicBezTo>
                    <a:pt x="388" y="11"/>
                    <a:pt x="382" y="0"/>
                    <a:pt x="360" y="0"/>
                  </a:cubicBezTo>
                  <a:close/>
                  <a:moveTo>
                    <a:pt x="332" y="410"/>
                  </a:moveTo>
                  <a:lnTo>
                    <a:pt x="332" y="410"/>
                  </a:lnTo>
                  <a:cubicBezTo>
                    <a:pt x="332" y="416"/>
                    <a:pt x="332" y="416"/>
                    <a:pt x="332" y="422"/>
                  </a:cubicBezTo>
                  <a:cubicBezTo>
                    <a:pt x="349" y="427"/>
                    <a:pt x="354" y="444"/>
                    <a:pt x="371" y="444"/>
                  </a:cubicBezTo>
                  <a:cubicBezTo>
                    <a:pt x="415" y="444"/>
                    <a:pt x="415" y="444"/>
                    <a:pt x="415" y="444"/>
                  </a:cubicBezTo>
                  <a:cubicBezTo>
                    <a:pt x="438" y="444"/>
                    <a:pt x="449" y="455"/>
                    <a:pt x="471" y="460"/>
                  </a:cubicBezTo>
                  <a:cubicBezTo>
                    <a:pt x="504" y="466"/>
                    <a:pt x="521" y="471"/>
                    <a:pt x="554" y="477"/>
                  </a:cubicBezTo>
                  <a:cubicBezTo>
                    <a:pt x="582" y="483"/>
                    <a:pt x="598" y="494"/>
                    <a:pt x="626" y="505"/>
                  </a:cubicBezTo>
                  <a:cubicBezTo>
                    <a:pt x="637" y="510"/>
                    <a:pt x="654" y="505"/>
                    <a:pt x="665" y="516"/>
                  </a:cubicBezTo>
                  <a:cubicBezTo>
                    <a:pt x="670" y="521"/>
                    <a:pt x="676" y="538"/>
                    <a:pt x="687" y="538"/>
                  </a:cubicBezTo>
                  <a:cubicBezTo>
                    <a:pt x="698" y="538"/>
                    <a:pt x="698" y="521"/>
                    <a:pt x="709" y="516"/>
                  </a:cubicBezTo>
                  <a:cubicBezTo>
                    <a:pt x="726" y="510"/>
                    <a:pt x="742" y="510"/>
                    <a:pt x="759" y="510"/>
                  </a:cubicBezTo>
                  <a:cubicBezTo>
                    <a:pt x="787" y="510"/>
                    <a:pt x="798" y="521"/>
                    <a:pt x="825" y="521"/>
                  </a:cubicBezTo>
                  <a:cubicBezTo>
                    <a:pt x="864" y="521"/>
                    <a:pt x="864" y="521"/>
                    <a:pt x="864" y="521"/>
                  </a:cubicBezTo>
                  <a:cubicBezTo>
                    <a:pt x="881" y="521"/>
                    <a:pt x="892" y="510"/>
                    <a:pt x="903" y="505"/>
                  </a:cubicBezTo>
                  <a:cubicBezTo>
                    <a:pt x="920" y="499"/>
                    <a:pt x="947" y="505"/>
                    <a:pt x="947" y="483"/>
                  </a:cubicBezTo>
                  <a:cubicBezTo>
                    <a:pt x="947" y="471"/>
                    <a:pt x="936" y="460"/>
                    <a:pt x="920" y="460"/>
                  </a:cubicBezTo>
                  <a:cubicBezTo>
                    <a:pt x="859" y="460"/>
                    <a:pt x="859" y="460"/>
                    <a:pt x="859" y="460"/>
                  </a:cubicBezTo>
                  <a:cubicBezTo>
                    <a:pt x="809" y="460"/>
                    <a:pt x="781" y="460"/>
                    <a:pt x="726" y="449"/>
                  </a:cubicBezTo>
                  <a:cubicBezTo>
                    <a:pt x="698" y="444"/>
                    <a:pt x="687" y="427"/>
                    <a:pt x="659" y="427"/>
                  </a:cubicBezTo>
                  <a:cubicBezTo>
                    <a:pt x="620" y="427"/>
                    <a:pt x="620" y="427"/>
                    <a:pt x="620" y="427"/>
                  </a:cubicBezTo>
                  <a:cubicBezTo>
                    <a:pt x="587" y="433"/>
                    <a:pt x="571" y="438"/>
                    <a:pt x="543" y="438"/>
                  </a:cubicBezTo>
                  <a:cubicBezTo>
                    <a:pt x="499" y="438"/>
                    <a:pt x="482" y="405"/>
                    <a:pt x="443" y="405"/>
                  </a:cubicBezTo>
                  <a:cubicBezTo>
                    <a:pt x="426" y="405"/>
                    <a:pt x="421" y="416"/>
                    <a:pt x="404" y="410"/>
                  </a:cubicBezTo>
                  <a:cubicBezTo>
                    <a:pt x="377" y="410"/>
                    <a:pt x="360" y="410"/>
                    <a:pt x="332" y="410"/>
                  </a:cubicBezTo>
                  <a:close/>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54" name="Freeform 98">
              <a:extLst/>
            </p:cNvPr>
            <p:cNvSpPr>
              <a:spLocks noChangeArrowheads="1"/>
            </p:cNvSpPr>
            <p:nvPr/>
          </p:nvSpPr>
          <p:spPr bwMode="auto">
            <a:xfrm>
              <a:off x="22044178" y="3506788"/>
              <a:ext cx="822271" cy="657225"/>
            </a:xfrm>
            <a:custGeom>
              <a:avLst/>
              <a:gdLst>
                <a:gd name="T0" fmla="*/ 2244 w 2284"/>
                <a:gd name="T1" fmla="*/ 427 h 1824"/>
                <a:gd name="T2" fmla="*/ 1590 w 2284"/>
                <a:gd name="T3" fmla="*/ 1800 h 1824"/>
                <a:gd name="T4" fmla="*/ 387 w 2284"/>
                <a:gd name="T5" fmla="*/ 56 h 1824"/>
                <a:gd name="T6" fmla="*/ 404 w 2284"/>
                <a:gd name="T7" fmla="*/ 122 h 1824"/>
                <a:gd name="T8" fmla="*/ 277 w 2284"/>
                <a:gd name="T9" fmla="*/ 72 h 1824"/>
                <a:gd name="T10" fmla="*/ 581 w 2284"/>
                <a:gd name="T11" fmla="*/ 34 h 1824"/>
                <a:gd name="T12" fmla="*/ 537 w 2284"/>
                <a:gd name="T13" fmla="*/ 144 h 1824"/>
                <a:gd name="T14" fmla="*/ 11 w 2284"/>
                <a:gd name="T15" fmla="*/ 488 h 1824"/>
                <a:gd name="T16" fmla="*/ 465 w 2284"/>
                <a:gd name="T17" fmla="*/ 311 h 1824"/>
                <a:gd name="T18" fmla="*/ 432 w 2284"/>
                <a:gd name="T19" fmla="*/ 361 h 1824"/>
                <a:gd name="T20" fmla="*/ 565 w 2284"/>
                <a:gd name="T21" fmla="*/ 405 h 1824"/>
                <a:gd name="T22" fmla="*/ 410 w 2284"/>
                <a:gd name="T23" fmla="*/ 471 h 1824"/>
                <a:gd name="T24" fmla="*/ 260 w 2284"/>
                <a:gd name="T25" fmla="*/ 815 h 1824"/>
                <a:gd name="T26" fmla="*/ 0 w 2284"/>
                <a:gd name="T27" fmla="*/ 793 h 1824"/>
                <a:gd name="T28" fmla="*/ 282 w 2284"/>
                <a:gd name="T29" fmla="*/ 765 h 1824"/>
                <a:gd name="T30" fmla="*/ 2061 w 2284"/>
                <a:gd name="T31" fmla="*/ 1701 h 1824"/>
                <a:gd name="T32" fmla="*/ 1934 w 2284"/>
                <a:gd name="T33" fmla="*/ 1684 h 1824"/>
                <a:gd name="T34" fmla="*/ 1867 w 2284"/>
                <a:gd name="T35" fmla="*/ 1618 h 1824"/>
                <a:gd name="T36" fmla="*/ 1729 w 2284"/>
                <a:gd name="T37" fmla="*/ 1551 h 1824"/>
                <a:gd name="T38" fmla="*/ 1690 w 2284"/>
                <a:gd name="T39" fmla="*/ 1363 h 1824"/>
                <a:gd name="T40" fmla="*/ 1756 w 2284"/>
                <a:gd name="T41" fmla="*/ 1235 h 1824"/>
                <a:gd name="T42" fmla="*/ 1618 w 2284"/>
                <a:gd name="T43" fmla="*/ 1440 h 1824"/>
                <a:gd name="T44" fmla="*/ 1557 w 2284"/>
                <a:gd name="T45" fmla="*/ 1590 h 1824"/>
                <a:gd name="T46" fmla="*/ 1379 w 2284"/>
                <a:gd name="T47" fmla="*/ 1745 h 1824"/>
                <a:gd name="T48" fmla="*/ 1302 w 2284"/>
                <a:gd name="T49" fmla="*/ 1601 h 1824"/>
                <a:gd name="T50" fmla="*/ 1346 w 2284"/>
                <a:gd name="T51" fmla="*/ 1523 h 1824"/>
                <a:gd name="T52" fmla="*/ 1285 w 2284"/>
                <a:gd name="T53" fmla="*/ 1379 h 1824"/>
                <a:gd name="T54" fmla="*/ 1152 w 2284"/>
                <a:gd name="T55" fmla="*/ 1280 h 1824"/>
                <a:gd name="T56" fmla="*/ 980 w 2284"/>
                <a:gd name="T57" fmla="*/ 1235 h 1824"/>
                <a:gd name="T58" fmla="*/ 1030 w 2284"/>
                <a:gd name="T59" fmla="*/ 1141 h 1824"/>
                <a:gd name="T60" fmla="*/ 1235 w 2284"/>
                <a:gd name="T61" fmla="*/ 1169 h 1824"/>
                <a:gd name="T62" fmla="*/ 1474 w 2284"/>
                <a:gd name="T63" fmla="*/ 1037 h 1824"/>
                <a:gd name="T64" fmla="*/ 1629 w 2284"/>
                <a:gd name="T65" fmla="*/ 1086 h 1824"/>
                <a:gd name="T66" fmla="*/ 1695 w 2284"/>
                <a:gd name="T67" fmla="*/ 1074 h 1824"/>
                <a:gd name="T68" fmla="*/ 1773 w 2284"/>
                <a:gd name="T69" fmla="*/ 1003 h 1824"/>
                <a:gd name="T70" fmla="*/ 1784 w 2284"/>
                <a:gd name="T71" fmla="*/ 898 h 1824"/>
                <a:gd name="T72" fmla="*/ 1601 w 2284"/>
                <a:gd name="T73" fmla="*/ 942 h 1824"/>
                <a:gd name="T74" fmla="*/ 1374 w 2284"/>
                <a:gd name="T75" fmla="*/ 959 h 1824"/>
                <a:gd name="T76" fmla="*/ 1125 w 2284"/>
                <a:gd name="T77" fmla="*/ 948 h 1824"/>
                <a:gd name="T78" fmla="*/ 958 w 2284"/>
                <a:gd name="T79" fmla="*/ 832 h 1824"/>
                <a:gd name="T80" fmla="*/ 925 w 2284"/>
                <a:gd name="T81" fmla="*/ 693 h 1824"/>
                <a:gd name="T82" fmla="*/ 809 w 2284"/>
                <a:gd name="T83" fmla="*/ 638 h 1824"/>
                <a:gd name="T84" fmla="*/ 703 w 2284"/>
                <a:gd name="T85" fmla="*/ 588 h 1824"/>
                <a:gd name="T86" fmla="*/ 609 w 2284"/>
                <a:gd name="T87" fmla="*/ 627 h 1824"/>
                <a:gd name="T88" fmla="*/ 548 w 2284"/>
                <a:gd name="T89" fmla="*/ 532 h 1824"/>
                <a:gd name="T90" fmla="*/ 714 w 2284"/>
                <a:gd name="T91" fmla="*/ 322 h 1824"/>
                <a:gd name="T92" fmla="*/ 1003 w 2284"/>
                <a:gd name="T93" fmla="*/ 189 h 1824"/>
                <a:gd name="T94" fmla="*/ 1379 w 2284"/>
                <a:gd name="T95" fmla="*/ 183 h 1824"/>
                <a:gd name="T96" fmla="*/ 1573 w 2284"/>
                <a:gd name="T97" fmla="*/ 300 h 1824"/>
                <a:gd name="T98" fmla="*/ 1806 w 2284"/>
                <a:gd name="T99" fmla="*/ 333 h 1824"/>
                <a:gd name="T100" fmla="*/ 1917 w 2284"/>
                <a:gd name="T101" fmla="*/ 593 h 1824"/>
                <a:gd name="T102" fmla="*/ 1884 w 2284"/>
                <a:gd name="T103" fmla="*/ 826 h 1824"/>
                <a:gd name="T104" fmla="*/ 1989 w 2284"/>
                <a:gd name="T105" fmla="*/ 1135 h 1824"/>
                <a:gd name="T106" fmla="*/ 2033 w 2284"/>
                <a:gd name="T107" fmla="*/ 1063 h 1824"/>
                <a:gd name="T108" fmla="*/ 2133 w 2284"/>
                <a:gd name="T109" fmla="*/ 1263 h 1824"/>
                <a:gd name="T110" fmla="*/ 2194 w 2284"/>
                <a:gd name="T111" fmla="*/ 1667 h 18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2284" h="1824">
                  <a:moveTo>
                    <a:pt x="2194" y="388"/>
                  </a:moveTo>
                  <a:lnTo>
                    <a:pt x="2194" y="388"/>
                  </a:lnTo>
                  <a:cubicBezTo>
                    <a:pt x="2177" y="388"/>
                    <a:pt x="2166" y="399"/>
                    <a:pt x="2166" y="416"/>
                  </a:cubicBezTo>
                  <a:cubicBezTo>
                    <a:pt x="2166" y="466"/>
                    <a:pt x="2222" y="488"/>
                    <a:pt x="2266" y="488"/>
                  </a:cubicBezTo>
                  <a:cubicBezTo>
                    <a:pt x="2283" y="488"/>
                    <a:pt x="2283" y="488"/>
                    <a:pt x="2283" y="488"/>
                  </a:cubicBezTo>
                  <a:cubicBezTo>
                    <a:pt x="2283" y="471"/>
                    <a:pt x="2283" y="471"/>
                    <a:pt x="2283" y="471"/>
                  </a:cubicBezTo>
                  <a:cubicBezTo>
                    <a:pt x="2283" y="449"/>
                    <a:pt x="2261" y="444"/>
                    <a:pt x="2244" y="427"/>
                  </a:cubicBezTo>
                  <a:cubicBezTo>
                    <a:pt x="2227" y="416"/>
                    <a:pt x="2222" y="388"/>
                    <a:pt x="2194" y="388"/>
                  </a:cubicBezTo>
                  <a:close/>
                  <a:moveTo>
                    <a:pt x="1562" y="1756"/>
                  </a:moveTo>
                  <a:lnTo>
                    <a:pt x="1562" y="1756"/>
                  </a:lnTo>
                  <a:cubicBezTo>
                    <a:pt x="1557" y="1756"/>
                    <a:pt x="1551" y="1751"/>
                    <a:pt x="1546" y="1751"/>
                  </a:cubicBezTo>
                  <a:cubicBezTo>
                    <a:pt x="1535" y="1751"/>
                    <a:pt x="1529" y="1756"/>
                    <a:pt x="1529" y="1767"/>
                  </a:cubicBezTo>
                  <a:cubicBezTo>
                    <a:pt x="1529" y="1784"/>
                    <a:pt x="1551" y="1784"/>
                    <a:pt x="1573" y="1784"/>
                  </a:cubicBezTo>
                  <a:cubicBezTo>
                    <a:pt x="1579" y="1789"/>
                    <a:pt x="1579" y="1795"/>
                    <a:pt x="1590" y="1800"/>
                  </a:cubicBezTo>
                  <a:cubicBezTo>
                    <a:pt x="1706" y="1823"/>
                    <a:pt x="1579" y="1784"/>
                    <a:pt x="1562" y="1756"/>
                  </a:cubicBezTo>
                  <a:close/>
                  <a:moveTo>
                    <a:pt x="537" y="144"/>
                  </a:moveTo>
                  <a:lnTo>
                    <a:pt x="537" y="144"/>
                  </a:lnTo>
                  <a:cubicBezTo>
                    <a:pt x="509" y="128"/>
                    <a:pt x="504" y="95"/>
                    <a:pt x="471" y="89"/>
                  </a:cubicBezTo>
                  <a:cubicBezTo>
                    <a:pt x="437" y="89"/>
                    <a:pt x="437" y="28"/>
                    <a:pt x="404" y="28"/>
                  </a:cubicBezTo>
                  <a:cubicBezTo>
                    <a:pt x="399" y="28"/>
                    <a:pt x="393" y="34"/>
                    <a:pt x="387" y="34"/>
                  </a:cubicBezTo>
                  <a:cubicBezTo>
                    <a:pt x="387" y="56"/>
                    <a:pt x="387" y="56"/>
                    <a:pt x="387" y="56"/>
                  </a:cubicBezTo>
                  <a:cubicBezTo>
                    <a:pt x="387" y="67"/>
                    <a:pt x="404" y="72"/>
                    <a:pt x="410" y="84"/>
                  </a:cubicBezTo>
                  <a:cubicBezTo>
                    <a:pt x="421" y="95"/>
                    <a:pt x="415" y="117"/>
                    <a:pt x="432" y="117"/>
                  </a:cubicBezTo>
                  <a:cubicBezTo>
                    <a:pt x="448" y="117"/>
                    <a:pt x="460" y="100"/>
                    <a:pt x="476" y="100"/>
                  </a:cubicBezTo>
                  <a:cubicBezTo>
                    <a:pt x="498" y="100"/>
                    <a:pt x="504" y="133"/>
                    <a:pt x="504" y="156"/>
                  </a:cubicBezTo>
                  <a:cubicBezTo>
                    <a:pt x="504" y="172"/>
                    <a:pt x="482" y="172"/>
                    <a:pt x="471" y="178"/>
                  </a:cubicBezTo>
                  <a:cubicBezTo>
                    <a:pt x="460" y="183"/>
                    <a:pt x="448" y="189"/>
                    <a:pt x="437" y="189"/>
                  </a:cubicBezTo>
                  <a:cubicBezTo>
                    <a:pt x="410" y="189"/>
                    <a:pt x="404" y="150"/>
                    <a:pt x="404" y="122"/>
                  </a:cubicBezTo>
                  <a:cubicBezTo>
                    <a:pt x="376" y="122"/>
                    <a:pt x="376" y="122"/>
                    <a:pt x="376" y="122"/>
                  </a:cubicBezTo>
                  <a:cubicBezTo>
                    <a:pt x="360" y="139"/>
                    <a:pt x="360" y="156"/>
                    <a:pt x="343" y="167"/>
                  </a:cubicBezTo>
                  <a:cubicBezTo>
                    <a:pt x="343" y="139"/>
                    <a:pt x="338" y="111"/>
                    <a:pt x="315" y="111"/>
                  </a:cubicBezTo>
                  <a:cubicBezTo>
                    <a:pt x="299" y="111"/>
                    <a:pt x="282" y="111"/>
                    <a:pt x="260" y="111"/>
                  </a:cubicBezTo>
                  <a:cubicBezTo>
                    <a:pt x="249" y="100"/>
                    <a:pt x="232" y="100"/>
                    <a:pt x="232" y="89"/>
                  </a:cubicBezTo>
                  <a:cubicBezTo>
                    <a:pt x="232" y="84"/>
                    <a:pt x="232" y="78"/>
                    <a:pt x="238" y="72"/>
                  </a:cubicBezTo>
                  <a:cubicBezTo>
                    <a:pt x="277" y="72"/>
                    <a:pt x="277" y="72"/>
                    <a:pt x="277" y="72"/>
                  </a:cubicBezTo>
                  <a:cubicBezTo>
                    <a:pt x="277" y="45"/>
                    <a:pt x="299" y="28"/>
                    <a:pt x="327" y="23"/>
                  </a:cubicBezTo>
                  <a:cubicBezTo>
                    <a:pt x="354" y="11"/>
                    <a:pt x="365" y="0"/>
                    <a:pt x="393" y="0"/>
                  </a:cubicBezTo>
                  <a:cubicBezTo>
                    <a:pt x="437" y="0"/>
                    <a:pt x="437" y="0"/>
                    <a:pt x="437" y="0"/>
                  </a:cubicBezTo>
                  <a:cubicBezTo>
                    <a:pt x="448" y="0"/>
                    <a:pt x="454" y="0"/>
                    <a:pt x="465" y="0"/>
                  </a:cubicBezTo>
                  <a:cubicBezTo>
                    <a:pt x="487" y="0"/>
                    <a:pt x="498" y="11"/>
                    <a:pt x="520" y="11"/>
                  </a:cubicBezTo>
                  <a:cubicBezTo>
                    <a:pt x="537" y="17"/>
                    <a:pt x="548" y="11"/>
                    <a:pt x="565" y="11"/>
                  </a:cubicBezTo>
                  <a:cubicBezTo>
                    <a:pt x="570" y="11"/>
                    <a:pt x="570" y="28"/>
                    <a:pt x="581" y="34"/>
                  </a:cubicBezTo>
                  <a:cubicBezTo>
                    <a:pt x="593" y="39"/>
                    <a:pt x="604" y="28"/>
                    <a:pt x="615" y="34"/>
                  </a:cubicBezTo>
                  <a:cubicBezTo>
                    <a:pt x="631" y="39"/>
                    <a:pt x="631" y="50"/>
                    <a:pt x="642" y="61"/>
                  </a:cubicBezTo>
                  <a:cubicBezTo>
                    <a:pt x="653" y="72"/>
                    <a:pt x="665" y="89"/>
                    <a:pt x="665" y="106"/>
                  </a:cubicBezTo>
                  <a:cubicBezTo>
                    <a:pt x="665" y="128"/>
                    <a:pt x="659" y="144"/>
                    <a:pt x="637" y="144"/>
                  </a:cubicBezTo>
                  <a:cubicBezTo>
                    <a:pt x="626" y="144"/>
                    <a:pt x="620" y="128"/>
                    <a:pt x="604" y="128"/>
                  </a:cubicBezTo>
                  <a:cubicBezTo>
                    <a:pt x="587" y="128"/>
                    <a:pt x="581" y="150"/>
                    <a:pt x="565" y="150"/>
                  </a:cubicBezTo>
                  <a:cubicBezTo>
                    <a:pt x="548" y="150"/>
                    <a:pt x="548" y="144"/>
                    <a:pt x="537" y="144"/>
                  </a:cubicBezTo>
                  <a:close/>
                  <a:moveTo>
                    <a:pt x="55" y="178"/>
                  </a:moveTo>
                  <a:lnTo>
                    <a:pt x="55" y="178"/>
                  </a:lnTo>
                  <a:cubicBezTo>
                    <a:pt x="61" y="183"/>
                    <a:pt x="66" y="183"/>
                    <a:pt x="72" y="183"/>
                  </a:cubicBezTo>
                  <a:cubicBezTo>
                    <a:pt x="83" y="183"/>
                    <a:pt x="94" y="172"/>
                    <a:pt x="94" y="161"/>
                  </a:cubicBezTo>
                  <a:cubicBezTo>
                    <a:pt x="77" y="156"/>
                    <a:pt x="61" y="161"/>
                    <a:pt x="55" y="178"/>
                  </a:cubicBezTo>
                  <a:close/>
                  <a:moveTo>
                    <a:pt x="11" y="488"/>
                  </a:moveTo>
                  <a:lnTo>
                    <a:pt x="11" y="488"/>
                  </a:lnTo>
                  <a:cubicBezTo>
                    <a:pt x="16" y="505"/>
                    <a:pt x="38" y="505"/>
                    <a:pt x="61" y="505"/>
                  </a:cubicBezTo>
                  <a:cubicBezTo>
                    <a:pt x="83" y="505"/>
                    <a:pt x="83" y="505"/>
                    <a:pt x="83" y="505"/>
                  </a:cubicBezTo>
                  <a:cubicBezTo>
                    <a:pt x="83" y="505"/>
                    <a:pt x="83" y="499"/>
                    <a:pt x="83" y="494"/>
                  </a:cubicBezTo>
                  <a:cubicBezTo>
                    <a:pt x="83" y="483"/>
                    <a:pt x="66" y="471"/>
                    <a:pt x="49" y="471"/>
                  </a:cubicBezTo>
                  <a:cubicBezTo>
                    <a:pt x="33" y="477"/>
                    <a:pt x="27" y="483"/>
                    <a:pt x="11" y="488"/>
                  </a:cubicBezTo>
                  <a:close/>
                  <a:moveTo>
                    <a:pt x="465" y="311"/>
                  </a:moveTo>
                  <a:lnTo>
                    <a:pt x="465" y="311"/>
                  </a:lnTo>
                  <a:cubicBezTo>
                    <a:pt x="460" y="311"/>
                    <a:pt x="460" y="322"/>
                    <a:pt x="454" y="322"/>
                  </a:cubicBezTo>
                  <a:cubicBezTo>
                    <a:pt x="437" y="333"/>
                    <a:pt x="426" y="327"/>
                    <a:pt x="410" y="327"/>
                  </a:cubicBezTo>
                  <a:cubicBezTo>
                    <a:pt x="382" y="338"/>
                    <a:pt x="365" y="344"/>
                    <a:pt x="338" y="344"/>
                  </a:cubicBezTo>
                  <a:cubicBezTo>
                    <a:pt x="332" y="344"/>
                    <a:pt x="321" y="344"/>
                    <a:pt x="315" y="338"/>
                  </a:cubicBezTo>
                  <a:cubicBezTo>
                    <a:pt x="310" y="355"/>
                    <a:pt x="310" y="361"/>
                    <a:pt x="304" y="383"/>
                  </a:cubicBezTo>
                  <a:cubicBezTo>
                    <a:pt x="338" y="383"/>
                    <a:pt x="354" y="383"/>
                    <a:pt x="382" y="383"/>
                  </a:cubicBezTo>
                  <a:cubicBezTo>
                    <a:pt x="404" y="383"/>
                    <a:pt x="410" y="366"/>
                    <a:pt x="432" y="361"/>
                  </a:cubicBezTo>
                  <a:cubicBezTo>
                    <a:pt x="460" y="355"/>
                    <a:pt x="476" y="344"/>
                    <a:pt x="487" y="322"/>
                  </a:cubicBezTo>
                  <a:cubicBezTo>
                    <a:pt x="482" y="316"/>
                    <a:pt x="476" y="311"/>
                    <a:pt x="465" y="311"/>
                  </a:cubicBezTo>
                  <a:close/>
                  <a:moveTo>
                    <a:pt x="482" y="372"/>
                  </a:moveTo>
                  <a:lnTo>
                    <a:pt x="482" y="372"/>
                  </a:lnTo>
                  <a:cubicBezTo>
                    <a:pt x="498" y="372"/>
                    <a:pt x="498" y="383"/>
                    <a:pt x="509" y="388"/>
                  </a:cubicBezTo>
                  <a:cubicBezTo>
                    <a:pt x="526" y="399"/>
                    <a:pt x="543" y="377"/>
                    <a:pt x="565" y="377"/>
                  </a:cubicBezTo>
                  <a:cubicBezTo>
                    <a:pt x="565" y="405"/>
                    <a:pt x="565" y="405"/>
                    <a:pt x="565" y="405"/>
                  </a:cubicBezTo>
                  <a:cubicBezTo>
                    <a:pt x="565" y="433"/>
                    <a:pt x="554" y="444"/>
                    <a:pt x="554" y="466"/>
                  </a:cubicBezTo>
                  <a:cubicBezTo>
                    <a:pt x="554" y="505"/>
                    <a:pt x="554" y="505"/>
                    <a:pt x="554" y="505"/>
                  </a:cubicBezTo>
                  <a:cubicBezTo>
                    <a:pt x="554" y="516"/>
                    <a:pt x="537" y="521"/>
                    <a:pt x="526" y="532"/>
                  </a:cubicBezTo>
                  <a:cubicBezTo>
                    <a:pt x="515" y="543"/>
                    <a:pt x="520" y="571"/>
                    <a:pt x="504" y="571"/>
                  </a:cubicBezTo>
                  <a:cubicBezTo>
                    <a:pt x="487" y="571"/>
                    <a:pt x="487" y="560"/>
                    <a:pt x="476" y="555"/>
                  </a:cubicBezTo>
                  <a:cubicBezTo>
                    <a:pt x="454" y="549"/>
                    <a:pt x="443" y="532"/>
                    <a:pt x="437" y="516"/>
                  </a:cubicBezTo>
                  <a:cubicBezTo>
                    <a:pt x="426" y="494"/>
                    <a:pt x="415" y="488"/>
                    <a:pt x="410" y="471"/>
                  </a:cubicBezTo>
                  <a:cubicBezTo>
                    <a:pt x="404" y="449"/>
                    <a:pt x="399" y="433"/>
                    <a:pt x="382" y="416"/>
                  </a:cubicBezTo>
                  <a:cubicBezTo>
                    <a:pt x="382" y="399"/>
                    <a:pt x="382" y="399"/>
                    <a:pt x="382" y="399"/>
                  </a:cubicBezTo>
                  <a:cubicBezTo>
                    <a:pt x="415" y="399"/>
                    <a:pt x="432" y="394"/>
                    <a:pt x="465" y="388"/>
                  </a:cubicBezTo>
                  <a:cubicBezTo>
                    <a:pt x="476" y="383"/>
                    <a:pt x="476" y="372"/>
                    <a:pt x="482" y="372"/>
                  </a:cubicBezTo>
                  <a:close/>
                  <a:moveTo>
                    <a:pt x="282" y="793"/>
                  </a:moveTo>
                  <a:lnTo>
                    <a:pt x="282" y="793"/>
                  </a:lnTo>
                  <a:cubicBezTo>
                    <a:pt x="271" y="804"/>
                    <a:pt x="260" y="804"/>
                    <a:pt x="260" y="815"/>
                  </a:cubicBezTo>
                  <a:cubicBezTo>
                    <a:pt x="260" y="826"/>
                    <a:pt x="271" y="826"/>
                    <a:pt x="282" y="832"/>
                  </a:cubicBezTo>
                  <a:cubicBezTo>
                    <a:pt x="282" y="837"/>
                    <a:pt x="277" y="843"/>
                    <a:pt x="271" y="848"/>
                  </a:cubicBezTo>
                  <a:cubicBezTo>
                    <a:pt x="254" y="843"/>
                    <a:pt x="254" y="843"/>
                    <a:pt x="254" y="843"/>
                  </a:cubicBezTo>
                  <a:cubicBezTo>
                    <a:pt x="221" y="848"/>
                    <a:pt x="205" y="876"/>
                    <a:pt x="171" y="876"/>
                  </a:cubicBezTo>
                  <a:cubicBezTo>
                    <a:pt x="149" y="876"/>
                    <a:pt x="144" y="854"/>
                    <a:pt x="127" y="848"/>
                  </a:cubicBezTo>
                  <a:cubicBezTo>
                    <a:pt x="72" y="837"/>
                    <a:pt x="44" y="832"/>
                    <a:pt x="0" y="798"/>
                  </a:cubicBezTo>
                  <a:cubicBezTo>
                    <a:pt x="0" y="793"/>
                    <a:pt x="0" y="793"/>
                    <a:pt x="0" y="793"/>
                  </a:cubicBezTo>
                  <a:cubicBezTo>
                    <a:pt x="27" y="793"/>
                    <a:pt x="38" y="765"/>
                    <a:pt x="66" y="760"/>
                  </a:cubicBezTo>
                  <a:cubicBezTo>
                    <a:pt x="88" y="754"/>
                    <a:pt x="99" y="749"/>
                    <a:pt x="116" y="743"/>
                  </a:cubicBezTo>
                  <a:cubicBezTo>
                    <a:pt x="127" y="737"/>
                    <a:pt x="127" y="726"/>
                    <a:pt x="138" y="726"/>
                  </a:cubicBezTo>
                  <a:cubicBezTo>
                    <a:pt x="160" y="721"/>
                    <a:pt x="166" y="721"/>
                    <a:pt x="188" y="721"/>
                  </a:cubicBezTo>
                  <a:cubicBezTo>
                    <a:pt x="199" y="721"/>
                    <a:pt x="199" y="726"/>
                    <a:pt x="210" y="726"/>
                  </a:cubicBezTo>
                  <a:cubicBezTo>
                    <a:pt x="227" y="726"/>
                    <a:pt x="238" y="710"/>
                    <a:pt x="254" y="704"/>
                  </a:cubicBezTo>
                  <a:cubicBezTo>
                    <a:pt x="260" y="732"/>
                    <a:pt x="277" y="743"/>
                    <a:pt x="282" y="765"/>
                  </a:cubicBezTo>
                  <a:cubicBezTo>
                    <a:pt x="282" y="793"/>
                    <a:pt x="282" y="793"/>
                    <a:pt x="282" y="793"/>
                  </a:cubicBezTo>
                  <a:close/>
                  <a:moveTo>
                    <a:pt x="2111" y="1662"/>
                  </a:moveTo>
                  <a:lnTo>
                    <a:pt x="2111" y="1662"/>
                  </a:lnTo>
                  <a:lnTo>
                    <a:pt x="2111" y="1662"/>
                  </a:lnTo>
                  <a:cubicBezTo>
                    <a:pt x="2111" y="1662"/>
                    <a:pt x="2111" y="1662"/>
                    <a:pt x="2105" y="1662"/>
                  </a:cubicBezTo>
                  <a:cubicBezTo>
                    <a:pt x="2094" y="1667"/>
                    <a:pt x="2083" y="1667"/>
                    <a:pt x="2072" y="1679"/>
                  </a:cubicBezTo>
                  <a:cubicBezTo>
                    <a:pt x="2067" y="1684"/>
                    <a:pt x="2067" y="1695"/>
                    <a:pt x="2061" y="1701"/>
                  </a:cubicBezTo>
                  <a:cubicBezTo>
                    <a:pt x="2056" y="1706"/>
                    <a:pt x="2050" y="1706"/>
                    <a:pt x="2044" y="1706"/>
                  </a:cubicBezTo>
                  <a:cubicBezTo>
                    <a:pt x="2033" y="1706"/>
                    <a:pt x="2028" y="1695"/>
                    <a:pt x="2022" y="1684"/>
                  </a:cubicBezTo>
                  <a:cubicBezTo>
                    <a:pt x="2022" y="1679"/>
                    <a:pt x="2022" y="1673"/>
                    <a:pt x="2017" y="1667"/>
                  </a:cubicBezTo>
                  <a:cubicBezTo>
                    <a:pt x="2011" y="1662"/>
                    <a:pt x="2000" y="1667"/>
                    <a:pt x="1989" y="1662"/>
                  </a:cubicBezTo>
                  <a:cubicBezTo>
                    <a:pt x="1983" y="1656"/>
                    <a:pt x="1978" y="1651"/>
                    <a:pt x="1972" y="1651"/>
                  </a:cubicBezTo>
                  <a:cubicBezTo>
                    <a:pt x="1967" y="1651"/>
                    <a:pt x="1961" y="1662"/>
                    <a:pt x="1961" y="1673"/>
                  </a:cubicBezTo>
                  <a:cubicBezTo>
                    <a:pt x="1950" y="1717"/>
                    <a:pt x="1967" y="1690"/>
                    <a:pt x="1934" y="1684"/>
                  </a:cubicBezTo>
                  <a:cubicBezTo>
                    <a:pt x="1928" y="1679"/>
                    <a:pt x="1923" y="1684"/>
                    <a:pt x="1917" y="1679"/>
                  </a:cubicBezTo>
                  <a:cubicBezTo>
                    <a:pt x="1906" y="1673"/>
                    <a:pt x="1906" y="1667"/>
                    <a:pt x="1900" y="1662"/>
                  </a:cubicBezTo>
                  <a:cubicBezTo>
                    <a:pt x="1895" y="1656"/>
                    <a:pt x="1889" y="1656"/>
                    <a:pt x="1878" y="1651"/>
                  </a:cubicBezTo>
                  <a:cubicBezTo>
                    <a:pt x="1884" y="1640"/>
                    <a:pt x="1900" y="1640"/>
                    <a:pt x="1900" y="1629"/>
                  </a:cubicBezTo>
                  <a:cubicBezTo>
                    <a:pt x="1900" y="1618"/>
                    <a:pt x="1895" y="1618"/>
                    <a:pt x="1889" y="1612"/>
                  </a:cubicBezTo>
                  <a:cubicBezTo>
                    <a:pt x="1873" y="1595"/>
                    <a:pt x="1878" y="1584"/>
                    <a:pt x="1878" y="1618"/>
                  </a:cubicBezTo>
                  <a:cubicBezTo>
                    <a:pt x="1867" y="1618"/>
                    <a:pt x="1867" y="1618"/>
                    <a:pt x="1867" y="1618"/>
                  </a:cubicBezTo>
                  <a:cubicBezTo>
                    <a:pt x="1850" y="1618"/>
                    <a:pt x="1845" y="1612"/>
                    <a:pt x="1834" y="1612"/>
                  </a:cubicBezTo>
                  <a:cubicBezTo>
                    <a:pt x="1784" y="1612"/>
                    <a:pt x="1834" y="1634"/>
                    <a:pt x="1784" y="1579"/>
                  </a:cubicBezTo>
                  <a:cubicBezTo>
                    <a:pt x="1773" y="1568"/>
                    <a:pt x="1767" y="1568"/>
                    <a:pt x="1756" y="1557"/>
                  </a:cubicBezTo>
                  <a:cubicBezTo>
                    <a:pt x="1751" y="1551"/>
                    <a:pt x="1745" y="1546"/>
                    <a:pt x="1745" y="1534"/>
                  </a:cubicBezTo>
                  <a:cubicBezTo>
                    <a:pt x="1745" y="1529"/>
                    <a:pt x="1745" y="1523"/>
                    <a:pt x="1740" y="1523"/>
                  </a:cubicBezTo>
                  <a:cubicBezTo>
                    <a:pt x="1734" y="1523"/>
                    <a:pt x="1729" y="1529"/>
                    <a:pt x="1729" y="1534"/>
                  </a:cubicBezTo>
                  <a:cubicBezTo>
                    <a:pt x="1729" y="1551"/>
                    <a:pt x="1729" y="1551"/>
                    <a:pt x="1729" y="1551"/>
                  </a:cubicBezTo>
                  <a:cubicBezTo>
                    <a:pt x="1729" y="1573"/>
                    <a:pt x="1734" y="1568"/>
                    <a:pt x="1712" y="1562"/>
                  </a:cubicBezTo>
                  <a:cubicBezTo>
                    <a:pt x="1706" y="1562"/>
                    <a:pt x="1706" y="1557"/>
                    <a:pt x="1701" y="1551"/>
                  </a:cubicBezTo>
                  <a:cubicBezTo>
                    <a:pt x="1690" y="1540"/>
                    <a:pt x="1684" y="1529"/>
                    <a:pt x="1679" y="1512"/>
                  </a:cubicBezTo>
                  <a:cubicBezTo>
                    <a:pt x="1673" y="1501"/>
                    <a:pt x="1668" y="1496"/>
                    <a:pt x="1668" y="1485"/>
                  </a:cubicBezTo>
                  <a:cubicBezTo>
                    <a:pt x="1668" y="1468"/>
                    <a:pt x="1684" y="1462"/>
                    <a:pt x="1684" y="1446"/>
                  </a:cubicBezTo>
                  <a:cubicBezTo>
                    <a:pt x="1684" y="1424"/>
                    <a:pt x="1673" y="1418"/>
                    <a:pt x="1673" y="1396"/>
                  </a:cubicBezTo>
                  <a:cubicBezTo>
                    <a:pt x="1673" y="1379"/>
                    <a:pt x="1679" y="1368"/>
                    <a:pt x="1690" y="1363"/>
                  </a:cubicBezTo>
                  <a:cubicBezTo>
                    <a:pt x="1701" y="1357"/>
                    <a:pt x="1706" y="1357"/>
                    <a:pt x="1717" y="1352"/>
                  </a:cubicBezTo>
                  <a:cubicBezTo>
                    <a:pt x="1729" y="1340"/>
                    <a:pt x="1734" y="1329"/>
                    <a:pt x="1745" y="1324"/>
                  </a:cubicBezTo>
                  <a:cubicBezTo>
                    <a:pt x="1751" y="1318"/>
                    <a:pt x="1751" y="1313"/>
                    <a:pt x="1756" y="1313"/>
                  </a:cubicBezTo>
                  <a:cubicBezTo>
                    <a:pt x="1762" y="1313"/>
                    <a:pt x="1773" y="1313"/>
                    <a:pt x="1773" y="1302"/>
                  </a:cubicBezTo>
                  <a:cubicBezTo>
                    <a:pt x="1773" y="1296"/>
                    <a:pt x="1767" y="1296"/>
                    <a:pt x="1762" y="1291"/>
                  </a:cubicBezTo>
                  <a:cubicBezTo>
                    <a:pt x="1756" y="1280"/>
                    <a:pt x="1756" y="1274"/>
                    <a:pt x="1756" y="1268"/>
                  </a:cubicBezTo>
                  <a:cubicBezTo>
                    <a:pt x="1756" y="1235"/>
                    <a:pt x="1756" y="1235"/>
                    <a:pt x="1756" y="1235"/>
                  </a:cubicBezTo>
                  <a:cubicBezTo>
                    <a:pt x="1734" y="1241"/>
                    <a:pt x="1734" y="1257"/>
                    <a:pt x="1723" y="1274"/>
                  </a:cubicBezTo>
                  <a:cubicBezTo>
                    <a:pt x="1712" y="1296"/>
                    <a:pt x="1701" y="1302"/>
                    <a:pt x="1679" y="1313"/>
                  </a:cubicBezTo>
                  <a:cubicBezTo>
                    <a:pt x="1668" y="1324"/>
                    <a:pt x="1673" y="1340"/>
                    <a:pt x="1668" y="1357"/>
                  </a:cubicBezTo>
                  <a:cubicBezTo>
                    <a:pt x="1668" y="1379"/>
                    <a:pt x="1662" y="1390"/>
                    <a:pt x="1662" y="1412"/>
                  </a:cubicBezTo>
                  <a:cubicBezTo>
                    <a:pt x="1662" y="1440"/>
                    <a:pt x="1662" y="1440"/>
                    <a:pt x="1662" y="1440"/>
                  </a:cubicBezTo>
                  <a:cubicBezTo>
                    <a:pt x="1657" y="1446"/>
                    <a:pt x="1657" y="1451"/>
                    <a:pt x="1645" y="1451"/>
                  </a:cubicBezTo>
                  <a:cubicBezTo>
                    <a:pt x="1634" y="1451"/>
                    <a:pt x="1629" y="1440"/>
                    <a:pt x="1618" y="1440"/>
                  </a:cubicBezTo>
                  <a:cubicBezTo>
                    <a:pt x="1612" y="1440"/>
                    <a:pt x="1601" y="1446"/>
                    <a:pt x="1601" y="1451"/>
                  </a:cubicBezTo>
                  <a:cubicBezTo>
                    <a:pt x="1601" y="1462"/>
                    <a:pt x="1618" y="1462"/>
                    <a:pt x="1629" y="1468"/>
                  </a:cubicBezTo>
                  <a:cubicBezTo>
                    <a:pt x="1634" y="1473"/>
                    <a:pt x="1640" y="1479"/>
                    <a:pt x="1640" y="1490"/>
                  </a:cubicBezTo>
                  <a:cubicBezTo>
                    <a:pt x="1640" y="1501"/>
                    <a:pt x="1623" y="1507"/>
                    <a:pt x="1618" y="1523"/>
                  </a:cubicBezTo>
                  <a:cubicBezTo>
                    <a:pt x="1607" y="1534"/>
                    <a:pt x="1601" y="1546"/>
                    <a:pt x="1584" y="1562"/>
                  </a:cubicBezTo>
                  <a:cubicBezTo>
                    <a:pt x="1579" y="1568"/>
                    <a:pt x="1573" y="1573"/>
                    <a:pt x="1568" y="1579"/>
                  </a:cubicBezTo>
                  <a:cubicBezTo>
                    <a:pt x="1562" y="1579"/>
                    <a:pt x="1557" y="1584"/>
                    <a:pt x="1557" y="1590"/>
                  </a:cubicBezTo>
                  <a:cubicBezTo>
                    <a:pt x="1557" y="1606"/>
                    <a:pt x="1562" y="1623"/>
                    <a:pt x="1579" y="1629"/>
                  </a:cubicBezTo>
                  <a:cubicBezTo>
                    <a:pt x="1579" y="1634"/>
                    <a:pt x="1568" y="1640"/>
                    <a:pt x="1562" y="1645"/>
                  </a:cubicBezTo>
                  <a:cubicBezTo>
                    <a:pt x="1551" y="1662"/>
                    <a:pt x="1551" y="1673"/>
                    <a:pt x="1535" y="1684"/>
                  </a:cubicBezTo>
                  <a:cubicBezTo>
                    <a:pt x="1512" y="1701"/>
                    <a:pt x="1507" y="1723"/>
                    <a:pt x="1479" y="1723"/>
                  </a:cubicBezTo>
                  <a:cubicBezTo>
                    <a:pt x="1457" y="1723"/>
                    <a:pt x="1457" y="1723"/>
                    <a:pt x="1457" y="1723"/>
                  </a:cubicBezTo>
                  <a:cubicBezTo>
                    <a:pt x="1418" y="1717"/>
                    <a:pt x="1418" y="1717"/>
                    <a:pt x="1418" y="1717"/>
                  </a:cubicBezTo>
                  <a:cubicBezTo>
                    <a:pt x="1402" y="1723"/>
                    <a:pt x="1396" y="1745"/>
                    <a:pt x="1379" y="1745"/>
                  </a:cubicBezTo>
                  <a:cubicBezTo>
                    <a:pt x="1357" y="1745"/>
                    <a:pt x="1357" y="1723"/>
                    <a:pt x="1341" y="1712"/>
                  </a:cubicBezTo>
                  <a:cubicBezTo>
                    <a:pt x="1330" y="1701"/>
                    <a:pt x="1324" y="1695"/>
                    <a:pt x="1313" y="1684"/>
                  </a:cubicBezTo>
                  <a:cubicBezTo>
                    <a:pt x="1307" y="1679"/>
                    <a:pt x="1302" y="1679"/>
                    <a:pt x="1302" y="1673"/>
                  </a:cubicBezTo>
                  <a:cubicBezTo>
                    <a:pt x="1302" y="1662"/>
                    <a:pt x="1313" y="1667"/>
                    <a:pt x="1313" y="1662"/>
                  </a:cubicBezTo>
                  <a:cubicBezTo>
                    <a:pt x="1313" y="1656"/>
                    <a:pt x="1307" y="1651"/>
                    <a:pt x="1307" y="1645"/>
                  </a:cubicBezTo>
                  <a:cubicBezTo>
                    <a:pt x="1307" y="1634"/>
                    <a:pt x="1302" y="1629"/>
                    <a:pt x="1302" y="1618"/>
                  </a:cubicBezTo>
                  <a:cubicBezTo>
                    <a:pt x="1302" y="1601"/>
                    <a:pt x="1302" y="1601"/>
                    <a:pt x="1302" y="1601"/>
                  </a:cubicBezTo>
                  <a:cubicBezTo>
                    <a:pt x="1302" y="1584"/>
                    <a:pt x="1291" y="1573"/>
                    <a:pt x="1280" y="1562"/>
                  </a:cubicBezTo>
                  <a:cubicBezTo>
                    <a:pt x="1280" y="1557"/>
                    <a:pt x="1274" y="1551"/>
                    <a:pt x="1274" y="1546"/>
                  </a:cubicBezTo>
                  <a:cubicBezTo>
                    <a:pt x="1274" y="1540"/>
                    <a:pt x="1280" y="1540"/>
                    <a:pt x="1285" y="1540"/>
                  </a:cubicBezTo>
                  <a:cubicBezTo>
                    <a:pt x="1291" y="1540"/>
                    <a:pt x="1296" y="1546"/>
                    <a:pt x="1302" y="1546"/>
                  </a:cubicBezTo>
                  <a:cubicBezTo>
                    <a:pt x="1307" y="1546"/>
                    <a:pt x="1307" y="1540"/>
                    <a:pt x="1313" y="1540"/>
                  </a:cubicBezTo>
                  <a:cubicBezTo>
                    <a:pt x="1335" y="1540"/>
                    <a:pt x="1335" y="1540"/>
                    <a:pt x="1335" y="1540"/>
                  </a:cubicBezTo>
                  <a:cubicBezTo>
                    <a:pt x="1341" y="1540"/>
                    <a:pt x="1346" y="1534"/>
                    <a:pt x="1346" y="1523"/>
                  </a:cubicBezTo>
                  <a:cubicBezTo>
                    <a:pt x="1352" y="1512"/>
                    <a:pt x="1357" y="1512"/>
                    <a:pt x="1357" y="1501"/>
                  </a:cubicBezTo>
                  <a:cubicBezTo>
                    <a:pt x="1357" y="1485"/>
                    <a:pt x="1341" y="1479"/>
                    <a:pt x="1330" y="1473"/>
                  </a:cubicBezTo>
                  <a:cubicBezTo>
                    <a:pt x="1318" y="1468"/>
                    <a:pt x="1324" y="1457"/>
                    <a:pt x="1313" y="1451"/>
                  </a:cubicBezTo>
                  <a:cubicBezTo>
                    <a:pt x="1313" y="1446"/>
                    <a:pt x="1307" y="1446"/>
                    <a:pt x="1307" y="1435"/>
                  </a:cubicBezTo>
                  <a:cubicBezTo>
                    <a:pt x="1307" y="1412"/>
                    <a:pt x="1307" y="1412"/>
                    <a:pt x="1307" y="1412"/>
                  </a:cubicBezTo>
                  <a:cubicBezTo>
                    <a:pt x="1307" y="1401"/>
                    <a:pt x="1302" y="1401"/>
                    <a:pt x="1296" y="1396"/>
                  </a:cubicBezTo>
                  <a:cubicBezTo>
                    <a:pt x="1291" y="1390"/>
                    <a:pt x="1291" y="1379"/>
                    <a:pt x="1285" y="1379"/>
                  </a:cubicBezTo>
                  <a:cubicBezTo>
                    <a:pt x="1269" y="1379"/>
                    <a:pt x="1280" y="1418"/>
                    <a:pt x="1263" y="1418"/>
                  </a:cubicBezTo>
                  <a:cubicBezTo>
                    <a:pt x="1252" y="1418"/>
                    <a:pt x="1252" y="1407"/>
                    <a:pt x="1246" y="1401"/>
                  </a:cubicBezTo>
                  <a:cubicBezTo>
                    <a:pt x="1246" y="1396"/>
                    <a:pt x="1241" y="1390"/>
                    <a:pt x="1235" y="1385"/>
                  </a:cubicBezTo>
                  <a:cubicBezTo>
                    <a:pt x="1235" y="1385"/>
                    <a:pt x="1224" y="1385"/>
                    <a:pt x="1224" y="1374"/>
                  </a:cubicBezTo>
                  <a:cubicBezTo>
                    <a:pt x="1224" y="1368"/>
                    <a:pt x="1230" y="1363"/>
                    <a:pt x="1230" y="1357"/>
                  </a:cubicBezTo>
                  <a:cubicBezTo>
                    <a:pt x="1230" y="1335"/>
                    <a:pt x="1213" y="1324"/>
                    <a:pt x="1197" y="1307"/>
                  </a:cubicBezTo>
                  <a:cubicBezTo>
                    <a:pt x="1180" y="1296"/>
                    <a:pt x="1169" y="1291"/>
                    <a:pt x="1152" y="1280"/>
                  </a:cubicBezTo>
                  <a:cubicBezTo>
                    <a:pt x="1136" y="1268"/>
                    <a:pt x="1130" y="1263"/>
                    <a:pt x="1108" y="1252"/>
                  </a:cubicBezTo>
                  <a:cubicBezTo>
                    <a:pt x="1102" y="1252"/>
                    <a:pt x="1091" y="1252"/>
                    <a:pt x="1080" y="1252"/>
                  </a:cubicBezTo>
                  <a:cubicBezTo>
                    <a:pt x="1069" y="1246"/>
                    <a:pt x="1064" y="1241"/>
                    <a:pt x="1047" y="1241"/>
                  </a:cubicBezTo>
                  <a:cubicBezTo>
                    <a:pt x="1036" y="1241"/>
                    <a:pt x="1030" y="1252"/>
                    <a:pt x="1019" y="1252"/>
                  </a:cubicBezTo>
                  <a:cubicBezTo>
                    <a:pt x="1003" y="1252"/>
                    <a:pt x="1003" y="1252"/>
                    <a:pt x="1003" y="1252"/>
                  </a:cubicBezTo>
                  <a:cubicBezTo>
                    <a:pt x="1003" y="1246"/>
                    <a:pt x="1003" y="1241"/>
                    <a:pt x="1003" y="1241"/>
                  </a:cubicBezTo>
                  <a:cubicBezTo>
                    <a:pt x="997" y="1235"/>
                    <a:pt x="986" y="1235"/>
                    <a:pt x="980" y="1235"/>
                  </a:cubicBezTo>
                  <a:cubicBezTo>
                    <a:pt x="975" y="1230"/>
                    <a:pt x="969" y="1224"/>
                    <a:pt x="969" y="1219"/>
                  </a:cubicBezTo>
                  <a:cubicBezTo>
                    <a:pt x="969" y="1207"/>
                    <a:pt x="975" y="1202"/>
                    <a:pt x="975" y="1196"/>
                  </a:cubicBezTo>
                  <a:cubicBezTo>
                    <a:pt x="975" y="1185"/>
                    <a:pt x="969" y="1180"/>
                    <a:pt x="964" y="1180"/>
                  </a:cubicBezTo>
                  <a:cubicBezTo>
                    <a:pt x="958" y="1180"/>
                    <a:pt x="953" y="1180"/>
                    <a:pt x="953" y="1180"/>
                  </a:cubicBezTo>
                  <a:cubicBezTo>
                    <a:pt x="931" y="1180"/>
                    <a:pt x="969" y="1169"/>
                    <a:pt x="969" y="1169"/>
                  </a:cubicBezTo>
                  <a:cubicBezTo>
                    <a:pt x="992" y="1163"/>
                    <a:pt x="1003" y="1152"/>
                    <a:pt x="1019" y="1152"/>
                  </a:cubicBezTo>
                  <a:cubicBezTo>
                    <a:pt x="1019" y="1147"/>
                    <a:pt x="1025" y="1141"/>
                    <a:pt x="1030" y="1141"/>
                  </a:cubicBezTo>
                  <a:cubicBezTo>
                    <a:pt x="1052" y="1141"/>
                    <a:pt x="1052" y="1141"/>
                    <a:pt x="1052" y="1141"/>
                  </a:cubicBezTo>
                  <a:cubicBezTo>
                    <a:pt x="1069" y="1141"/>
                    <a:pt x="1080" y="1135"/>
                    <a:pt x="1102" y="1135"/>
                  </a:cubicBezTo>
                  <a:cubicBezTo>
                    <a:pt x="1108" y="1135"/>
                    <a:pt x="1108" y="1130"/>
                    <a:pt x="1119" y="1130"/>
                  </a:cubicBezTo>
                  <a:cubicBezTo>
                    <a:pt x="1136" y="1130"/>
                    <a:pt x="1141" y="1158"/>
                    <a:pt x="1158" y="1158"/>
                  </a:cubicBezTo>
                  <a:cubicBezTo>
                    <a:pt x="1163" y="1158"/>
                    <a:pt x="1169" y="1152"/>
                    <a:pt x="1174" y="1152"/>
                  </a:cubicBezTo>
                  <a:cubicBezTo>
                    <a:pt x="1191" y="1152"/>
                    <a:pt x="1197" y="1158"/>
                    <a:pt x="1213" y="1158"/>
                  </a:cubicBezTo>
                  <a:cubicBezTo>
                    <a:pt x="1219" y="1163"/>
                    <a:pt x="1230" y="1163"/>
                    <a:pt x="1235" y="1169"/>
                  </a:cubicBezTo>
                  <a:cubicBezTo>
                    <a:pt x="1252" y="1174"/>
                    <a:pt x="1252" y="1191"/>
                    <a:pt x="1263" y="1191"/>
                  </a:cubicBezTo>
                  <a:cubicBezTo>
                    <a:pt x="1280" y="1191"/>
                    <a:pt x="1285" y="1180"/>
                    <a:pt x="1296" y="1174"/>
                  </a:cubicBezTo>
                  <a:cubicBezTo>
                    <a:pt x="1307" y="1169"/>
                    <a:pt x="1313" y="1163"/>
                    <a:pt x="1324" y="1158"/>
                  </a:cubicBezTo>
                  <a:cubicBezTo>
                    <a:pt x="1330" y="1158"/>
                    <a:pt x="1330" y="1152"/>
                    <a:pt x="1330" y="1147"/>
                  </a:cubicBezTo>
                  <a:cubicBezTo>
                    <a:pt x="1346" y="1124"/>
                    <a:pt x="1346" y="1113"/>
                    <a:pt x="1363" y="1091"/>
                  </a:cubicBezTo>
                  <a:cubicBezTo>
                    <a:pt x="1374" y="1063"/>
                    <a:pt x="1396" y="1058"/>
                    <a:pt x="1424" y="1048"/>
                  </a:cubicBezTo>
                  <a:cubicBezTo>
                    <a:pt x="1446" y="1042"/>
                    <a:pt x="1457" y="1042"/>
                    <a:pt x="1474" y="1037"/>
                  </a:cubicBezTo>
                  <a:cubicBezTo>
                    <a:pt x="1485" y="1031"/>
                    <a:pt x="1485" y="1026"/>
                    <a:pt x="1496" y="1026"/>
                  </a:cubicBezTo>
                  <a:cubicBezTo>
                    <a:pt x="1512" y="1026"/>
                    <a:pt x="1512" y="1042"/>
                    <a:pt x="1529" y="1053"/>
                  </a:cubicBezTo>
                  <a:cubicBezTo>
                    <a:pt x="1535" y="1058"/>
                    <a:pt x="1540" y="1058"/>
                    <a:pt x="1546" y="1063"/>
                  </a:cubicBezTo>
                  <a:cubicBezTo>
                    <a:pt x="1551" y="1074"/>
                    <a:pt x="1557" y="1141"/>
                    <a:pt x="1573" y="1097"/>
                  </a:cubicBezTo>
                  <a:cubicBezTo>
                    <a:pt x="1573" y="1086"/>
                    <a:pt x="1579" y="1074"/>
                    <a:pt x="1590" y="1074"/>
                  </a:cubicBezTo>
                  <a:cubicBezTo>
                    <a:pt x="1596" y="1074"/>
                    <a:pt x="1596" y="1086"/>
                    <a:pt x="1607" y="1086"/>
                  </a:cubicBezTo>
                  <a:cubicBezTo>
                    <a:pt x="1629" y="1086"/>
                    <a:pt x="1629" y="1086"/>
                    <a:pt x="1629" y="1086"/>
                  </a:cubicBezTo>
                  <a:cubicBezTo>
                    <a:pt x="1640" y="1086"/>
                    <a:pt x="1645" y="1080"/>
                    <a:pt x="1651" y="1074"/>
                  </a:cubicBezTo>
                  <a:cubicBezTo>
                    <a:pt x="1657" y="1069"/>
                    <a:pt x="1657" y="1063"/>
                    <a:pt x="1657" y="1063"/>
                  </a:cubicBezTo>
                  <a:cubicBezTo>
                    <a:pt x="1668" y="1063"/>
                    <a:pt x="1668" y="1069"/>
                    <a:pt x="1673" y="1080"/>
                  </a:cubicBezTo>
                  <a:cubicBezTo>
                    <a:pt x="1679" y="1091"/>
                    <a:pt x="1679" y="1097"/>
                    <a:pt x="1679" y="1108"/>
                  </a:cubicBezTo>
                  <a:cubicBezTo>
                    <a:pt x="1679" y="1119"/>
                    <a:pt x="1679" y="1124"/>
                    <a:pt x="1679" y="1135"/>
                  </a:cubicBezTo>
                  <a:cubicBezTo>
                    <a:pt x="1679" y="1163"/>
                    <a:pt x="1695" y="1119"/>
                    <a:pt x="1695" y="1108"/>
                  </a:cubicBezTo>
                  <a:cubicBezTo>
                    <a:pt x="1695" y="1074"/>
                    <a:pt x="1695" y="1074"/>
                    <a:pt x="1695" y="1074"/>
                  </a:cubicBezTo>
                  <a:cubicBezTo>
                    <a:pt x="1695" y="1063"/>
                    <a:pt x="1695" y="1063"/>
                    <a:pt x="1695" y="1063"/>
                  </a:cubicBezTo>
                  <a:cubicBezTo>
                    <a:pt x="1712" y="1069"/>
                    <a:pt x="1706" y="1102"/>
                    <a:pt x="1729" y="1102"/>
                  </a:cubicBezTo>
                  <a:cubicBezTo>
                    <a:pt x="1734" y="1063"/>
                    <a:pt x="1734" y="1063"/>
                    <a:pt x="1734" y="1063"/>
                  </a:cubicBezTo>
                  <a:cubicBezTo>
                    <a:pt x="1734" y="1053"/>
                    <a:pt x="1690" y="1031"/>
                    <a:pt x="1729" y="1031"/>
                  </a:cubicBezTo>
                  <a:cubicBezTo>
                    <a:pt x="1740" y="1031"/>
                    <a:pt x="1751" y="1037"/>
                    <a:pt x="1762" y="1037"/>
                  </a:cubicBezTo>
                  <a:cubicBezTo>
                    <a:pt x="1767" y="1037"/>
                    <a:pt x="1778" y="1026"/>
                    <a:pt x="1778" y="1020"/>
                  </a:cubicBezTo>
                  <a:cubicBezTo>
                    <a:pt x="1778" y="1009"/>
                    <a:pt x="1773" y="1009"/>
                    <a:pt x="1773" y="1003"/>
                  </a:cubicBezTo>
                  <a:cubicBezTo>
                    <a:pt x="1773" y="987"/>
                    <a:pt x="1784" y="976"/>
                    <a:pt x="1784" y="965"/>
                  </a:cubicBezTo>
                  <a:cubicBezTo>
                    <a:pt x="1767" y="954"/>
                    <a:pt x="1767" y="954"/>
                    <a:pt x="1767" y="954"/>
                  </a:cubicBezTo>
                  <a:cubicBezTo>
                    <a:pt x="1756" y="954"/>
                    <a:pt x="1751" y="965"/>
                    <a:pt x="1740" y="965"/>
                  </a:cubicBezTo>
                  <a:cubicBezTo>
                    <a:pt x="1734" y="965"/>
                    <a:pt x="1729" y="965"/>
                    <a:pt x="1729" y="959"/>
                  </a:cubicBezTo>
                  <a:cubicBezTo>
                    <a:pt x="1729" y="948"/>
                    <a:pt x="1740" y="948"/>
                    <a:pt x="1751" y="942"/>
                  </a:cubicBezTo>
                  <a:cubicBezTo>
                    <a:pt x="1762" y="937"/>
                    <a:pt x="1767" y="926"/>
                    <a:pt x="1773" y="915"/>
                  </a:cubicBezTo>
                  <a:cubicBezTo>
                    <a:pt x="1778" y="909"/>
                    <a:pt x="1784" y="909"/>
                    <a:pt x="1784" y="898"/>
                  </a:cubicBezTo>
                  <a:cubicBezTo>
                    <a:pt x="1784" y="893"/>
                    <a:pt x="1778" y="887"/>
                    <a:pt x="1773" y="887"/>
                  </a:cubicBezTo>
                  <a:cubicBezTo>
                    <a:pt x="1756" y="887"/>
                    <a:pt x="1751" y="898"/>
                    <a:pt x="1740" y="898"/>
                  </a:cubicBezTo>
                  <a:cubicBezTo>
                    <a:pt x="1717" y="904"/>
                    <a:pt x="1706" y="915"/>
                    <a:pt x="1690" y="920"/>
                  </a:cubicBezTo>
                  <a:cubicBezTo>
                    <a:pt x="1679" y="920"/>
                    <a:pt x="1673" y="926"/>
                    <a:pt x="1662" y="937"/>
                  </a:cubicBezTo>
                  <a:cubicBezTo>
                    <a:pt x="1657" y="937"/>
                    <a:pt x="1657" y="942"/>
                    <a:pt x="1657" y="942"/>
                  </a:cubicBezTo>
                  <a:cubicBezTo>
                    <a:pt x="1629" y="942"/>
                    <a:pt x="1629" y="942"/>
                    <a:pt x="1629" y="942"/>
                  </a:cubicBezTo>
                  <a:cubicBezTo>
                    <a:pt x="1618" y="942"/>
                    <a:pt x="1612" y="942"/>
                    <a:pt x="1601" y="942"/>
                  </a:cubicBezTo>
                  <a:cubicBezTo>
                    <a:pt x="1584" y="942"/>
                    <a:pt x="1584" y="942"/>
                    <a:pt x="1584" y="942"/>
                  </a:cubicBezTo>
                  <a:cubicBezTo>
                    <a:pt x="1573" y="942"/>
                    <a:pt x="1568" y="937"/>
                    <a:pt x="1557" y="937"/>
                  </a:cubicBezTo>
                  <a:cubicBezTo>
                    <a:pt x="1546" y="931"/>
                    <a:pt x="1535" y="937"/>
                    <a:pt x="1524" y="937"/>
                  </a:cubicBezTo>
                  <a:cubicBezTo>
                    <a:pt x="1501" y="937"/>
                    <a:pt x="1490" y="931"/>
                    <a:pt x="1468" y="937"/>
                  </a:cubicBezTo>
                  <a:cubicBezTo>
                    <a:pt x="1463" y="942"/>
                    <a:pt x="1457" y="942"/>
                    <a:pt x="1446" y="942"/>
                  </a:cubicBezTo>
                  <a:cubicBezTo>
                    <a:pt x="1413" y="942"/>
                    <a:pt x="1413" y="942"/>
                    <a:pt x="1413" y="942"/>
                  </a:cubicBezTo>
                  <a:cubicBezTo>
                    <a:pt x="1396" y="942"/>
                    <a:pt x="1391" y="959"/>
                    <a:pt x="1374" y="959"/>
                  </a:cubicBezTo>
                  <a:cubicBezTo>
                    <a:pt x="1346" y="959"/>
                    <a:pt x="1335" y="948"/>
                    <a:pt x="1307" y="948"/>
                  </a:cubicBezTo>
                  <a:cubicBezTo>
                    <a:pt x="1291" y="948"/>
                    <a:pt x="1285" y="959"/>
                    <a:pt x="1269" y="965"/>
                  </a:cubicBezTo>
                  <a:cubicBezTo>
                    <a:pt x="1263" y="970"/>
                    <a:pt x="1263" y="976"/>
                    <a:pt x="1252" y="976"/>
                  </a:cubicBezTo>
                  <a:cubicBezTo>
                    <a:pt x="1235" y="976"/>
                    <a:pt x="1230" y="959"/>
                    <a:pt x="1219" y="942"/>
                  </a:cubicBezTo>
                  <a:cubicBezTo>
                    <a:pt x="1213" y="937"/>
                    <a:pt x="1213" y="926"/>
                    <a:pt x="1202" y="926"/>
                  </a:cubicBezTo>
                  <a:cubicBezTo>
                    <a:pt x="1191" y="926"/>
                    <a:pt x="1191" y="931"/>
                    <a:pt x="1180" y="931"/>
                  </a:cubicBezTo>
                  <a:cubicBezTo>
                    <a:pt x="1158" y="937"/>
                    <a:pt x="1147" y="942"/>
                    <a:pt x="1125" y="948"/>
                  </a:cubicBezTo>
                  <a:cubicBezTo>
                    <a:pt x="1113" y="954"/>
                    <a:pt x="1108" y="965"/>
                    <a:pt x="1091" y="965"/>
                  </a:cubicBezTo>
                  <a:cubicBezTo>
                    <a:pt x="1075" y="965"/>
                    <a:pt x="1075" y="948"/>
                    <a:pt x="1075" y="931"/>
                  </a:cubicBezTo>
                  <a:cubicBezTo>
                    <a:pt x="1069" y="920"/>
                    <a:pt x="1058" y="915"/>
                    <a:pt x="1047" y="909"/>
                  </a:cubicBezTo>
                  <a:cubicBezTo>
                    <a:pt x="1030" y="909"/>
                    <a:pt x="1019" y="898"/>
                    <a:pt x="1003" y="893"/>
                  </a:cubicBezTo>
                  <a:cubicBezTo>
                    <a:pt x="992" y="887"/>
                    <a:pt x="980" y="887"/>
                    <a:pt x="980" y="876"/>
                  </a:cubicBezTo>
                  <a:cubicBezTo>
                    <a:pt x="980" y="843"/>
                    <a:pt x="1014" y="848"/>
                    <a:pt x="969" y="848"/>
                  </a:cubicBezTo>
                  <a:cubicBezTo>
                    <a:pt x="958" y="848"/>
                    <a:pt x="964" y="837"/>
                    <a:pt x="958" y="832"/>
                  </a:cubicBezTo>
                  <a:cubicBezTo>
                    <a:pt x="953" y="821"/>
                    <a:pt x="942" y="821"/>
                    <a:pt x="942" y="809"/>
                  </a:cubicBezTo>
                  <a:cubicBezTo>
                    <a:pt x="942" y="782"/>
                    <a:pt x="942" y="782"/>
                    <a:pt x="942" y="782"/>
                  </a:cubicBezTo>
                  <a:cubicBezTo>
                    <a:pt x="942" y="776"/>
                    <a:pt x="936" y="771"/>
                    <a:pt x="936" y="760"/>
                  </a:cubicBezTo>
                  <a:cubicBezTo>
                    <a:pt x="936" y="743"/>
                    <a:pt x="969" y="715"/>
                    <a:pt x="958" y="715"/>
                  </a:cubicBezTo>
                  <a:cubicBezTo>
                    <a:pt x="953" y="715"/>
                    <a:pt x="947" y="721"/>
                    <a:pt x="942" y="721"/>
                  </a:cubicBezTo>
                  <a:cubicBezTo>
                    <a:pt x="931" y="721"/>
                    <a:pt x="931" y="721"/>
                    <a:pt x="931" y="721"/>
                  </a:cubicBezTo>
                  <a:cubicBezTo>
                    <a:pt x="931" y="710"/>
                    <a:pt x="931" y="704"/>
                    <a:pt x="925" y="693"/>
                  </a:cubicBezTo>
                  <a:cubicBezTo>
                    <a:pt x="925" y="688"/>
                    <a:pt x="914" y="688"/>
                    <a:pt x="914" y="682"/>
                  </a:cubicBezTo>
                  <a:cubicBezTo>
                    <a:pt x="914" y="671"/>
                    <a:pt x="958" y="654"/>
                    <a:pt x="914" y="654"/>
                  </a:cubicBezTo>
                  <a:cubicBezTo>
                    <a:pt x="886" y="654"/>
                    <a:pt x="875" y="699"/>
                    <a:pt x="875" y="654"/>
                  </a:cubicBezTo>
                  <a:cubicBezTo>
                    <a:pt x="875" y="621"/>
                    <a:pt x="870" y="665"/>
                    <a:pt x="847" y="665"/>
                  </a:cubicBezTo>
                  <a:cubicBezTo>
                    <a:pt x="842" y="665"/>
                    <a:pt x="842" y="660"/>
                    <a:pt x="836" y="654"/>
                  </a:cubicBezTo>
                  <a:cubicBezTo>
                    <a:pt x="836" y="649"/>
                    <a:pt x="836" y="643"/>
                    <a:pt x="831" y="643"/>
                  </a:cubicBezTo>
                  <a:cubicBezTo>
                    <a:pt x="825" y="638"/>
                    <a:pt x="820" y="638"/>
                    <a:pt x="809" y="638"/>
                  </a:cubicBezTo>
                  <a:cubicBezTo>
                    <a:pt x="798" y="638"/>
                    <a:pt x="786" y="638"/>
                    <a:pt x="775" y="632"/>
                  </a:cubicBezTo>
                  <a:cubicBezTo>
                    <a:pt x="770" y="627"/>
                    <a:pt x="764" y="616"/>
                    <a:pt x="753" y="616"/>
                  </a:cubicBezTo>
                  <a:cubicBezTo>
                    <a:pt x="742" y="616"/>
                    <a:pt x="737" y="621"/>
                    <a:pt x="731" y="627"/>
                  </a:cubicBezTo>
                  <a:cubicBezTo>
                    <a:pt x="726" y="632"/>
                    <a:pt x="731" y="638"/>
                    <a:pt x="726" y="638"/>
                  </a:cubicBezTo>
                  <a:cubicBezTo>
                    <a:pt x="720" y="638"/>
                    <a:pt x="714" y="627"/>
                    <a:pt x="714" y="627"/>
                  </a:cubicBezTo>
                  <a:cubicBezTo>
                    <a:pt x="709" y="616"/>
                    <a:pt x="698" y="610"/>
                    <a:pt x="698" y="599"/>
                  </a:cubicBezTo>
                  <a:cubicBezTo>
                    <a:pt x="698" y="599"/>
                    <a:pt x="703" y="593"/>
                    <a:pt x="703" y="588"/>
                  </a:cubicBezTo>
                  <a:cubicBezTo>
                    <a:pt x="703" y="588"/>
                    <a:pt x="703" y="588"/>
                    <a:pt x="703" y="582"/>
                  </a:cubicBezTo>
                  <a:cubicBezTo>
                    <a:pt x="681" y="582"/>
                    <a:pt x="681" y="582"/>
                    <a:pt x="681" y="582"/>
                  </a:cubicBezTo>
                  <a:cubicBezTo>
                    <a:pt x="676" y="582"/>
                    <a:pt x="670" y="582"/>
                    <a:pt x="659" y="582"/>
                  </a:cubicBezTo>
                  <a:cubicBezTo>
                    <a:pt x="665" y="593"/>
                    <a:pt x="676" y="593"/>
                    <a:pt x="676" y="604"/>
                  </a:cubicBezTo>
                  <a:cubicBezTo>
                    <a:pt x="676" y="616"/>
                    <a:pt x="665" y="616"/>
                    <a:pt x="659" y="616"/>
                  </a:cubicBezTo>
                  <a:cubicBezTo>
                    <a:pt x="648" y="627"/>
                    <a:pt x="642" y="632"/>
                    <a:pt x="626" y="632"/>
                  </a:cubicBezTo>
                  <a:cubicBezTo>
                    <a:pt x="620" y="632"/>
                    <a:pt x="615" y="632"/>
                    <a:pt x="609" y="627"/>
                  </a:cubicBezTo>
                  <a:lnTo>
                    <a:pt x="609" y="621"/>
                  </a:lnTo>
                  <a:cubicBezTo>
                    <a:pt x="593" y="610"/>
                    <a:pt x="581" y="616"/>
                    <a:pt x="565" y="616"/>
                  </a:cubicBezTo>
                  <a:cubicBezTo>
                    <a:pt x="554" y="616"/>
                    <a:pt x="548" y="616"/>
                    <a:pt x="537" y="616"/>
                  </a:cubicBezTo>
                  <a:cubicBezTo>
                    <a:pt x="526" y="616"/>
                    <a:pt x="520" y="604"/>
                    <a:pt x="520" y="593"/>
                  </a:cubicBezTo>
                  <a:cubicBezTo>
                    <a:pt x="526" y="582"/>
                    <a:pt x="532" y="577"/>
                    <a:pt x="537" y="566"/>
                  </a:cubicBezTo>
                  <a:cubicBezTo>
                    <a:pt x="537" y="555"/>
                    <a:pt x="543" y="555"/>
                    <a:pt x="543" y="543"/>
                  </a:cubicBezTo>
                  <a:cubicBezTo>
                    <a:pt x="543" y="538"/>
                    <a:pt x="543" y="532"/>
                    <a:pt x="548" y="532"/>
                  </a:cubicBezTo>
                  <a:cubicBezTo>
                    <a:pt x="554" y="527"/>
                    <a:pt x="559" y="527"/>
                    <a:pt x="570" y="527"/>
                  </a:cubicBezTo>
                  <a:cubicBezTo>
                    <a:pt x="581" y="521"/>
                    <a:pt x="593" y="516"/>
                    <a:pt x="609" y="510"/>
                  </a:cubicBezTo>
                  <a:cubicBezTo>
                    <a:pt x="615" y="510"/>
                    <a:pt x="620" y="499"/>
                    <a:pt x="626" y="494"/>
                  </a:cubicBezTo>
                  <a:cubicBezTo>
                    <a:pt x="631" y="483"/>
                    <a:pt x="637" y="471"/>
                    <a:pt x="642" y="460"/>
                  </a:cubicBezTo>
                  <a:cubicBezTo>
                    <a:pt x="659" y="427"/>
                    <a:pt x="653" y="399"/>
                    <a:pt x="676" y="366"/>
                  </a:cubicBezTo>
                  <a:cubicBezTo>
                    <a:pt x="681" y="355"/>
                    <a:pt x="681" y="349"/>
                    <a:pt x="687" y="338"/>
                  </a:cubicBezTo>
                  <a:cubicBezTo>
                    <a:pt x="692" y="327"/>
                    <a:pt x="703" y="327"/>
                    <a:pt x="714" y="322"/>
                  </a:cubicBezTo>
                  <a:cubicBezTo>
                    <a:pt x="731" y="311"/>
                    <a:pt x="737" y="305"/>
                    <a:pt x="748" y="300"/>
                  </a:cubicBezTo>
                  <a:cubicBezTo>
                    <a:pt x="753" y="305"/>
                    <a:pt x="759" y="316"/>
                    <a:pt x="770" y="316"/>
                  </a:cubicBezTo>
                  <a:cubicBezTo>
                    <a:pt x="792" y="316"/>
                    <a:pt x="803" y="305"/>
                    <a:pt x="825" y="300"/>
                  </a:cubicBezTo>
                  <a:cubicBezTo>
                    <a:pt x="853" y="289"/>
                    <a:pt x="870" y="289"/>
                    <a:pt x="897" y="277"/>
                  </a:cubicBezTo>
                  <a:cubicBezTo>
                    <a:pt x="919" y="272"/>
                    <a:pt x="919" y="250"/>
                    <a:pt x="936" y="239"/>
                  </a:cubicBezTo>
                  <a:cubicBezTo>
                    <a:pt x="953" y="228"/>
                    <a:pt x="964" y="228"/>
                    <a:pt x="980" y="217"/>
                  </a:cubicBezTo>
                  <a:cubicBezTo>
                    <a:pt x="992" y="211"/>
                    <a:pt x="997" y="200"/>
                    <a:pt x="1003" y="189"/>
                  </a:cubicBezTo>
                  <a:cubicBezTo>
                    <a:pt x="1014" y="178"/>
                    <a:pt x="1025" y="178"/>
                    <a:pt x="1036" y="172"/>
                  </a:cubicBezTo>
                  <a:cubicBezTo>
                    <a:pt x="1052" y="167"/>
                    <a:pt x="1064" y="161"/>
                    <a:pt x="1080" y="156"/>
                  </a:cubicBezTo>
                  <a:cubicBezTo>
                    <a:pt x="1086" y="150"/>
                    <a:pt x="1091" y="150"/>
                    <a:pt x="1097" y="144"/>
                  </a:cubicBezTo>
                  <a:cubicBezTo>
                    <a:pt x="1130" y="139"/>
                    <a:pt x="1147" y="139"/>
                    <a:pt x="1180" y="139"/>
                  </a:cubicBezTo>
                  <a:cubicBezTo>
                    <a:pt x="1213" y="139"/>
                    <a:pt x="1235" y="144"/>
                    <a:pt x="1274" y="156"/>
                  </a:cubicBezTo>
                  <a:cubicBezTo>
                    <a:pt x="1302" y="167"/>
                    <a:pt x="1318" y="183"/>
                    <a:pt x="1352" y="183"/>
                  </a:cubicBezTo>
                  <a:cubicBezTo>
                    <a:pt x="1363" y="183"/>
                    <a:pt x="1368" y="183"/>
                    <a:pt x="1379" y="183"/>
                  </a:cubicBezTo>
                  <a:cubicBezTo>
                    <a:pt x="1385" y="183"/>
                    <a:pt x="1391" y="183"/>
                    <a:pt x="1396" y="194"/>
                  </a:cubicBezTo>
                  <a:cubicBezTo>
                    <a:pt x="1402" y="194"/>
                    <a:pt x="1402" y="200"/>
                    <a:pt x="1407" y="205"/>
                  </a:cubicBezTo>
                  <a:cubicBezTo>
                    <a:pt x="1435" y="217"/>
                    <a:pt x="1451" y="222"/>
                    <a:pt x="1474" y="233"/>
                  </a:cubicBezTo>
                  <a:cubicBezTo>
                    <a:pt x="1485" y="239"/>
                    <a:pt x="1490" y="244"/>
                    <a:pt x="1501" y="255"/>
                  </a:cubicBezTo>
                  <a:cubicBezTo>
                    <a:pt x="1512" y="266"/>
                    <a:pt x="1518" y="266"/>
                    <a:pt x="1529" y="277"/>
                  </a:cubicBezTo>
                  <a:cubicBezTo>
                    <a:pt x="1540" y="289"/>
                    <a:pt x="1540" y="300"/>
                    <a:pt x="1557" y="300"/>
                  </a:cubicBezTo>
                  <a:cubicBezTo>
                    <a:pt x="1573" y="300"/>
                    <a:pt x="1573" y="300"/>
                    <a:pt x="1573" y="300"/>
                  </a:cubicBezTo>
                  <a:cubicBezTo>
                    <a:pt x="1596" y="300"/>
                    <a:pt x="1607" y="305"/>
                    <a:pt x="1623" y="305"/>
                  </a:cubicBezTo>
                  <a:cubicBezTo>
                    <a:pt x="1634" y="305"/>
                    <a:pt x="1640" y="300"/>
                    <a:pt x="1651" y="300"/>
                  </a:cubicBezTo>
                  <a:cubicBezTo>
                    <a:pt x="1662" y="300"/>
                    <a:pt x="1668" y="311"/>
                    <a:pt x="1679" y="311"/>
                  </a:cubicBezTo>
                  <a:cubicBezTo>
                    <a:pt x="1701" y="311"/>
                    <a:pt x="1701" y="311"/>
                    <a:pt x="1701" y="311"/>
                  </a:cubicBezTo>
                  <a:cubicBezTo>
                    <a:pt x="1706" y="311"/>
                    <a:pt x="1712" y="305"/>
                    <a:pt x="1717" y="305"/>
                  </a:cubicBezTo>
                  <a:cubicBezTo>
                    <a:pt x="1734" y="305"/>
                    <a:pt x="1740" y="316"/>
                    <a:pt x="1756" y="322"/>
                  </a:cubicBezTo>
                  <a:cubicBezTo>
                    <a:pt x="1773" y="333"/>
                    <a:pt x="1790" y="327"/>
                    <a:pt x="1806" y="333"/>
                  </a:cubicBezTo>
                  <a:cubicBezTo>
                    <a:pt x="1823" y="338"/>
                    <a:pt x="1828" y="338"/>
                    <a:pt x="1839" y="349"/>
                  </a:cubicBezTo>
                  <a:cubicBezTo>
                    <a:pt x="1850" y="372"/>
                    <a:pt x="1845" y="383"/>
                    <a:pt x="1850" y="405"/>
                  </a:cubicBezTo>
                  <a:cubicBezTo>
                    <a:pt x="1856" y="422"/>
                    <a:pt x="1856" y="433"/>
                    <a:pt x="1862" y="455"/>
                  </a:cubicBezTo>
                  <a:cubicBezTo>
                    <a:pt x="1867" y="471"/>
                    <a:pt x="1867" y="483"/>
                    <a:pt x="1884" y="494"/>
                  </a:cubicBezTo>
                  <a:cubicBezTo>
                    <a:pt x="1895" y="505"/>
                    <a:pt x="1906" y="516"/>
                    <a:pt x="1917" y="532"/>
                  </a:cubicBezTo>
                  <a:cubicBezTo>
                    <a:pt x="1923" y="543"/>
                    <a:pt x="1934" y="549"/>
                    <a:pt x="1934" y="566"/>
                  </a:cubicBezTo>
                  <a:cubicBezTo>
                    <a:pt x="1934" y="582"/>
                    <a:pt x="1923" y="582"/>
                    <a:pt x="1917" y="593"/>
                  </a:cubicBezTo>
                  <a:cubicBezTo>
                    <a:pt x="1911" y="616"/>
                    <a:pt x="1917" y="627"/>
                    <a:pt x="1911" y="643"/>
                  </a:cubicBezTo>
                  <a:cubicBezTo>
                    <a:pt x="1911" y="654"/>
                    <a:pt x="1900" y="660"/>
                    <a:pt x="1895" y="671"/>
                  </a:cubicBezTo>
                  <a:cubicBezTo>
                    <a:pt x="1889" y="676"/>
                    <a:pt x="1884" y="682"/>
                    <a:pt x="1878" y="688"/>
                  </a:cubicBezTo>
                  <a:cubicBezTo>
                    <a:pt x="1867" y="693"/>
                    <a:pt x="1856" y="693"/>
                    <a:pt x="1856" y="704"/>
                  </a:cubicBezTo>
                  <a:cubicBezTo>
                    <a:pt x="1856" y="721"/>
                    <a:pt x="1862" y="721"/>
                    <a:pt x="1862" y="737"/>
                  </a:cubicBezTo>
                  <a:cubicBezTo>
                    <a:pt x="1862" y="760"/>
                    <a:pt x="1867" y="776"/>
                    <a:pt x="1873" y="804"/>
                  </a:cubicBezTo>
                  <a:cubicBezTo>
                    <a:pt x="1878" y="809"/>
                    <a:pt x="1884" y="815"/>
                    <a:pt x="1884" y="826"/>
                  </a:cubicBezTo>
                  <a:cubicBezTo>
                    <a:pt x="1884" y="848"/>
                    <a:pt x="1884" y="848"/>
                    <a:pt x="1884" y="848"/>
                  </a:cubicBezTo>
                  <a:cubicBezTo>
                    <a:pt x="1884" y="870"/>
                    <a:pt x="1867" y="876"/>
                    <a:pt x="1867" y="898"/>
                  </a:cubicBezTo>
                  <a:cubicBezTo>
                    <a:pt x="1867" y="920"/>
                    <a:pt x="1878" y="926"/>
                    <a:pt x="1884" y="942"/>
                  </a:cubicBezTo>
                  <a:cubicBezTo>
                    <a:pt x="1889" y="959"/>
                    <a:pt x="1889" y="970"/>
                    <a:pt x="1895" y="987"/>
                  </a:cubicBezTo>
                  <a:cubicBezTo>
                    <a:pt x="1895" y="998"/>
                    <a:pt x="1895" y="1003"/>
                    <a:pt x="1900" y="1015"/>
                  </a:cubicBezTo>
                  <a:cubicBezTo>
                    <a:pt x="1917" y="1031"/>
                    <a:pt x="1934" y="1031"/>
                    <a:pt x="1945" y="1053"/>
                  </a:cubicBezTo>
                  <a:cubicBezTo>
                    <a:pt x="1967" y="1086"/>
                    <a:pt x="1972" y="1102"/>
                    <a:pt x="1989" y="1135"/>
                  </a:cubicBezTo>
                  <a:cubicBezTo>
                    <a:pt x="1995" y="1152"/>
                    <a:pt x="1995" y="1163"/>
                    <a:pt x="2006" y="1180"/>
                  </a:cubicBezTo>
                  <a:cubicBezTo>
                    <a:pt x="2011" y="1191"/>
                    <a:pt x="2017" y="1207"/>
                    <a:pt x="2028" y="1207"/>
                  </a:cubicBezTo>
                  <a:cubicBezTo>
                    <a:pt x="2033" y="1207"/>
                    <a:pt x="2039" y="1202"/>
                    <a:pt x="2039" y="1191"/>
                  </a:cubicBezTo>
                  <a:cubicBezTo>
                    <a:pt x="2039" y="1180"/>
                    <a:pt x="2033" y="1180"/>
                    <a:pt x="2028" y="1169"/>
                  </a:cubicBezTo>
                  <a:cubicBezTo>
                    <a:pt x="2017" y="1141"/>
                    <a:pt x="2017" y="1124"/>
                    <a:pt x="2017" y="1091"/>
                  </a:cubicBezTo>
                  <a:cubicBezTo>
                    <a:pt x="2017" y="1074"/>
                    <a:pt x="2017" y="1074"/>
                    <a:pt x="2017" y="1074"/>
                  </a:cubicBezTo>
                  <a:cubicBezTo>
                    <a:pt x="2017" y="1063"/>
                    <a:pt x="2028" y="1063"/>
                    <a:pt x="2033" y="1063"/>
                  </a:cubicBezTo>
                  <a:cubicBezTo>
                    <a:pt x="2039" y="1063"/>
                    <a:pt x="2039" y="1058"/>
                    <a:pt x="2044" y="1058"/>
                  </a:cubicBezTo>
                  <a:cubicBezTo>
                    <a:pt x="2061" y="1058"/>
                    <a:pt x="2072" y="1058"/>
                    <a:pt x="2089" y="1063"/>
                  </a:cubicBezTo>
                  <a:cubicBezTo>
                    <a:pt x="2100" y="1069"/>
                    <a:pt x="2100" y="1086"/>
                    <a:pt x="2100" y="1097"/>
                  </a:cubicBezTo>
                  <a:cubicBezTo>
                    <a:pt x="2100" y="1169"/>
                    <a:pt x="2100" y="1169"/>
                    <a:pt x="2100" y="1169"/>
                  </a:cubicBezTo>
                  <a:cubicBezTo>
                    <a:pt x="2100" y="1174"/>
                    <a:pt x="2100" y="1174"/>
                    <a:pt x="2100" y="1180"/>
                  </a:cubicBezTo>
                  <a:cubicBezTo>
                    <a:pt x="2105" y="1196"/>
                    <a:pt x="2105" y="1202"/>
                    <a:pt x="2105" y="1219"/>
                  </a:cubicBezTo>
                  <a:cubicBezTo>
                    <a:pt x="2111" y="1235"/>
                    <a:pt x="2116" y="1263"/>
                    <a:pt x="2133" y="1263"/>
                  </a:cubicBezTo>
                  <a:lnTo>
                    <a:pt x="2133" y="1263"/>
                  </a:lnTo>
                  <a:cubicBezTo>
                    <a:pt x="2133" y="1285"/>
                    <a:pt x="2139" y="1302"/>
                    <a:pt x="2133" y="1324"/>
                  </a:cubicBezTo>
                  <a:cubicBezTo>
                    <a:pt x="2128" y="1346"/>
                    <a:pt x="2111" y="1363"/>
                    <a:pt x="2111" y="1390"/>
                  </a:cubicBezTo>
                  <a:cubicBezTo>
                    <a:pt x="2111" y="1424"/>
                    <a:pt x="2111" y="1446"/>
                    <a:pt x="2128" y="1479"/>
                  </a:cubicBezTo>
                  <a:cubicBezTo>
                    <a:pt x="2128" y="1490"/>
                    <a:pt x="2133" y="1496"/>
                    <a:pt x="2139" y="1507"/>
                  </a:cubicBezTo>
                  <a:cubicBezTo>
                    <a:pt x="2150" y="1534"/>
                    <a:pt x="2150" y="1551"/>
                    <a:pt x="2161" y="1579"/>
                  </a:cubicBezTo>
                  <a:cubicBezTo>
                    <a:pt x="2172" y="1612"/>
                    <a:pt x="2189" y="1629"/>
                    <a:pt x="2194" y="1667"/>
                  </a:cubicBezTo>
                  <a:cubicBezTo>
                    <a:pt x="2161" y="1662"/>
                    <a:pt x="2144" y="1662"/>
                    <a:pt x="2111" y="1662"/>
                  </a:cubicBezTo>
                  <a:close/>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55" name="Freeform 99">
              <a:extLst/>
            </p:cNvPr>
            <p:cNvSpPr>
              <a:spLocks noChangeArrowheads="1"/>
            </p:cNvSpPr>
            <p:nvPr/>
          </p:nvSpPr>
          <p:spPr bwMode="auto">
            <a:xfrm>
              <a:off x="21213968" y="3101976"/>
              <a:ext cx="801636" cy="739775"/>
            </a:xfrm>
            <a:custGeom>
              <a:avLst/>
              <a:gdLst>
                <a:gd name="T0" fmla="*/ 2161 w 2229"/>
                <a:gd name="T1" fmla="*/ 1159 h 2057"/>
                <a:gd name="T2" fmla="*/ 2189 w 2229"/>
                <a:gd name="T3" fmla="*/ 1153 h 2057"/>
                <a:gd name="T4" fmla="*/ 1679 w 2229"/>
                <a:gd name="T5" fmla="*/ 111 h 2057"/>
                <a:gd name="T6" fmla="*/ 1768 w 2229"/>
                <a:gd name="T7" fmla="*/ 244 h 2057"/>
                <a:gd name="T8" fmla="*/ 1857 w 2229"/>
                <a:gd name="T9" fmla="*/ 72 h 2057"/>
                <a:gd name="T10" fmla="*/ 1408 w 2229"/>
                <a:gd name="T11" fmla="*/ 1685 h 2057"/>
                <a:gd name="T12" fmla="*/ 1330 w 2229"/>
                <a:gd name="T13" fmla="*/ 1835 h 2057"/>
                <a:gd name="T14" fmla="*/ 1535 w 2229"/>
                <a:gd name="T15" fmla="*/ 1835 h 2057"/>
                <a:gd name="T16" fmla="*/ 1580 w 2229"/>
                <a:gd name="T17" fmla="*/ 1768 h 2057"/>
                <a:gd name="T18" fmla="*/ 1408 w 2229"/>
                <a:gd name="T19" fmla="*/ 1685 h 2057"/>
                <a:gd name="T20" fmla="*/ 1424 w 2229"/>
                <a:gd name="T21" fmla="*/ 1657 h 2057"/>
                <a:gd name="T22" fmla="*/ 1363 w 2229"/>
                <a:gd name="T23" fmla="*/ 1613 h 2057"/>
                <a:gd name="T24" fmla="*/ 1264 w 2229"/>
                <a:gd name="T25" fmla="*/ 1319 h 2057"/>
                <a:gd name="T26" fmla="*/ 1363 w 2229"/>
                <a:gd name="T27" fmla="*/ 1458 h 2057"/>
                <a:gd name="T28" fmla="*/ 1513 w 2229"/>
                <a:gd name="T29" fmla="*/ 1436 h 2057"/>
                <a:gd name="T30" fmla="*/ 1391 w 2229"/>
                <a:gd name="T31" fmla="*/ 1369 h 2057"/>
                <a:gd name="T32" fmla="*/ 1369 w 2229"/>
                <a:gd name="T33" fmla="*/ 1242 h 2057"/>
                <a:gd name="T34" fmla="*/ 1203 w 2229"/>
                <a:gd name="T35" fmla="*/ 1430 h 2057"/>
                <a:gd name="T36" fmla="*/ 1242 w 2229"/>
                <a:gd name="T37" fmla="*/ 1375 h 2057"/>
                <a:gd name="T38" fmla="*/ 1203 w 2229"/>
                <a:gd name="T39" fmla="*/ 1430 h 2057"/>
                <a:gd name="T40" fmla="*/ 1319 w 2229"/>
                <a:gd name="T41" fmla="*/ 1103 h 2057"/>
                <a:gd name="T42" fmla="*/ 1181 w 2229"/>
                <a:gd name="T43" fmla="*/ 1225 h 2057"/>
                <a:gd name="T44" fmla="*/ 1247 w 2229"/>
                <a:gd name="T45" fmla="*/ 1303 h 2057"/>
                <a:gd name="T46" fmla="*/ 1219 w 2229"/>
                <a:gd name="T47" fmla="*/ 1214 h 2057"/>
                <a:gd name="T48" fmla="*/ 1513 w 2229"/>
                <a:gd name="T49" fmla="*/ 1303 h 2057"/>
                <a:gd name="T50" fmla="*/ 1408 w 2229"/>
                <a:gd name="T51" fmla="*/ 1053 h 2057"/>
                <a:gd name="T52" fmla="*/ 1375 w 2229"/>
                <a:gd name="T53" fmla="*/ 876 h 2057"/>
                <a:gd name="T54" fmla="*/ 1358 w 2229"/>
                <a:gd name="T55" fmla="*/ 721 h 2057"/>
                <a:gd name="T56" fmla="*/ 1308 w 2229"/>
                <a:gd name="T57" fmla="*/ 610 h 2057"/>
                <a:gd name="T58" fmla="*/ 1380 w 2229"/>
                <a:gd name="T59" fmla="*/ 394 h 2057"/>
                <a:gd name="T60" fmla="*/ 1574 w 2229"/>
                <a:gd name="T61" fmla="*/ 178 h 2057"/>
                <a:gd name="T62" fmla="*/ 1508 w 2229"/>
                <a:gd name="T63" fmla="*/ 289 h 2057"/>
                <a:gd name="T64" fmla="*/ 1552 w 2229"/>
                <a:gd name="T65" fmla="*/ 560 h 2057"/>
                <a:gd name="T66" fmla="*/ 1430 w 2229"/>
                <a:gd name="T67" fmla="*/ 732 h 2057"/>
                <a:gd name="T68" fmla="*/ 1524 w 2229"/>
                <a:gd name="T69" fmla="*/ 743 h 2057"/>
                <a:gd name="T70" fmla="*/ 1629 w 2229"/>
                <a:gd name="T71" fmla="*/ 555 h 2057"/>
                <a:gd name="T72" fmla="*/ 1857 w 2229"/>
                <a:gd name="T73" fmla="*/ 460 h 2057"/>
                <a:gd name="T74" fmla="*/ 1812 w 2229"/>
                <a:gd name="T75" fmla="*/ 682 h 2057"/>
                <a:gd name="T76" fmla="*/ 1657 w 2229"/>
                <a:gd name="T77" fmla="*/ 776 h 2057"/>
                <a:gd name="T78" fmla="*/ 1812 w 2229"/>
                <a:gd name="T79" fmla="*/ 870 h 2057"/>
                <a:gd name="T80" fmla="*/ 1762 w 2229"/>
                <a:gd name="T81" fmla="*/ 954 h 2057"/>
                <a:gd name="T82" fmla="*/ 1563 w 2229"/>
                <a:gd name="T83" fmla="*/ 921 h 2057"/>
                <a:gd name="T84" fmla="*/ 1552 w 2229"/>
                <a:gd name="T85" fmla="*/ 1197 h 2057"/>
                <a:gd name="T86" fmla="*/ 1679 w 2229"/>
                <a:gd name="T87" fmla="*/ 1436 h 2057"/>
                <a:gd name="T88" fmla="*/ 1641 w 2229"/>
                <a:gd name="T89" fmla="*/ 1447 h 2057"/>
                <a:gd name="T90" fmla="*/ 1607 w 2229"/>
                <a:gd name="T91" fmla="*/ 133 h 2057"/>
                <a:gd name="T92" fmla="*/ 1447 w 2229"/>
                <a:gd name="T93" fmla="*/ 178 h 2057"/>
                <a:gd name="T94" fmla="*/ 1480 w 2229"/>
                <a:gd name="T95" fmla="*/ 167 h 2057"/>
                <a:gd name="T96" fmla="*/ 11 w 2229"/>
                <a:gd name="T97" fmla="*/ 1874 h 2057"/>
                <a:gd name="T98" fmla="*/ 150 w 2229"/>
                <a:gd name="T99" fmla="*/ 1818 h 2057"/>
                <a:gd name="T100" fmla="*/ 360 w 2229"/>
                <a:gd name="T101" fmla="*/ 1846 h 2057"/>
                <a:gd name="T102" fmla="*/ 410 w 2229"/>
                <a:gd name="T103" fmla="*/ 1851 h 2057"/>
                <a:gd name="T104" fmla="*/ 272 w 2229"/>
                <a:gd name="T105" fmla="*/ 1946 h 2057"/>
                <a:gd name="T106" fmla="*/ 0 w 2229"/>
                <a:gd name="T107" fmla="*/ 1890 h 2057"/>
                <a:gd name="T108" fmla="*/ 565 w 2229"/>
                <a:gd name="T109" fmla="*/ 1885 h 2057"/>
                <a:gd name="T110" fmla="*/ 687 w 2229"/>
                <a:gd name="T111" fmla="*/ 1929 h 2057"/>
                <a:gd name="T112" fmla="*/ 477 w 2229"/>
                <a:gd name="T113" fmla="*/ 1940 h 2057"/>
                <a:gd name="T114" fmla="*/ 654 w 2229"/>
                <a:gd name="T115" fmla="*/ 2023 h 2057"/>
                <a:gd name="T116" fmla="*/ 710 w 2229"/>
                <a:gd name="T117" fmla="*/ 1990 h 20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229" h="2057">
                  <a:moveTo>
                    <a:pt x="2134" y="1103"/>
                  </a:moveTo>
                  <a:lnTo>
                    <a:pt x="2134" y="1103"/>
                  </a:lnTo>
                  <a:lnTo>
                    <a:pt x="2134" y="1109"/>
                  </a:lnTo>
                  <a:cubicBezTo>
                    <a:pt x="2134" y="1131"/>
                    <a:pt x="2150" y="1142"/>
                    <a:pt x="2161" y="1159"/>
                  </a:cubicBezTo>
                  <a:cubicBezTo>
                    <a:pt x="2178" y="1181"/>
                    <a:pt x="2189" y="1203"/>
                    <a:pt x="2217" y="1203"/>
                  </a:cubicBezTo>
                  <a:cubicBezTo>
                    <a:pt x="2228" y="1203"/>
                    <a:pt x="2228" y="1203"/>
                    <a:pt x="2228" y="1203"/>
                  </a:cubicBezTo>
                  <a:cubicBezTo>
                    <a:pt x="2228" y="1186"/>
                    <a:pt x="2228" y="1186"/>
                    <a:pt x="2228" y="1186"/>
                  </a:cubicBezTo>
                  <a:cubicBezTo>
                    <a:pt x="2228" y="1164"/>
                    <a:pt x="2206" y="1164"/>
                    <a:pt x="2189" y="1153"/>
                  </a:cubicBezTo>
                  <a:cubicBezTo>
                    <a:pt x="2167" y="1136"/>
                    <a:pt x="2161" y="1114"/>
                    <a:pt x="2134" y="1103"/>
                  </a:cubicBezTo>
                  <a:close/>
                  <a:moveTo>
                    <a:pt x="1724" y="45"/>
                  </a:moveTo>
                  <a:lnTo>
                    <a:pt x="1724" y="45"/>
                  </a:lnTo>
                  <a:cubicBezTo>
                    <a:pt x="1702" y="67"/>
                    <a:pt x="1690" y="78"/>
                    <a:pt x="1679" y="111"/>
                  </a:cubicBezTo>
                  <a:cubicBezTo>
                    <a:pt x="1663" y="172"/>
                    <a:pt x="1668" y="117"/>
                    <a:pt x="1668" y="161"/>
                  </a:cubicBezTo>
                  <a:cubicBezTo>
                    <a:pt x="1668" y="200"/>
                    <a:pt x="1668" y="200"/>
                    <a:pt x="1668" y="200"/>
                  </a:cubicBezTo>
                  <a:cubicBezTo>
                    <a:pt x="1668" y="283"/>
                    <a:pt x="1696" y="233"/>
                    <a:pt x="1724" y="233"/>
                  </a:cubicBezTo>
                  <a:cubicBezTo>
                    <a:pt x="1740" y="233"/>
                    <a:pt x="1751" y="244"/>
                    <a:pt x="1768" y="244"/>
                  </a:cubicBezTo>
                  <a:cubicBezTo>
                    <a:pt x="1790" y="244"/>
                    <a:pt x="1790" y="222"/>
                    <a:pt x="1801" y="205"/>
                  </a:cubicBezTo>
                  <a:cubicBezTo>
                    <a:pt x="1812" y="189"/>
                    <a:pt x="1823" y="178"/>
                    <a:pt x="1829" y="161"/>
                  </a:cubicBezTo>
                  <a:cubicBezTo>
                    <a:pt x="1835" y="145"/>
                    <a:pt x="1835" y="128"/>
                    <a:pt x="1840" y="117"/>
                  </a:cubicBezTo>
                  <a:cubicBezTo>
                    <a:pt x="1846" y="100"/>
                    <a:pt x="1857" y="89"/>
                    <a:pt x="1857" y="72"/>
                  </a:cubicBezTo>
                  <a:cubicBezTo>
                    <a:pt x="1857" y="61"/>
                    <a:pt x="1851" y="56"/>
                    <a:pt x="1840" y="50"/>
                  </a:cubicBezTo>
                  <a:cubicBezTo>
                    <a:pt x="1779" y="6"/>
                    <a:pt x="1768" y="0"/>
                    <a:pt x="1724" y="45"/>
                  </a:cubicBezTo>
                  <a:close/>
                  <a:moveTo>
                    <a:pt x="1408" y="1685"/>
                  </a:moveTo>
                  <a:lnTo>
                    <a:pt x="1408" y="1685"/>
                  </a:lnTo>
                  <a:cubicBezTo>
                    <a:pt x="1397" y="1691"/>
                    <a:pt x="1391" y="1702"/>
                    <a:pt x="1380" y="1707"/>
                  </a:cubicBezTo>
                  <a:cubicBezTo>
                    <a:pt x="1363" y="1718"/>
                    <a:pt x="1347" y="1724"/>
                    <a:pt x="1319" y="1724"/>
                  </a:cubicBezTo>
                  <a:cubicBezTo>
                    <a:pt x="1308" y="1757"/>
                    <a:pt x="1297" y="1774"/>
                    <a:pt x="1297" y="1813"/>
                  </a:cubicBezTo>
                  <a:cubicBezTo>
                    <a:pt x="1297" y="1829"/>
                    <a:pt x="1314" y="1829"/>
                    <a:pt x="1330" y="1835"/>
                  </a:cubicBezTo>
                  <a:cubicBezTo>
                    <a:pt x="1347" y="1846"/>
                    <a:pt x="1352" y="1868"/>
                    <a:pt x="1375" y="1868"/>
                  </a:cubicBezTo>
                  <a:cubicBezTo>
                    <a:pt x="1413" y="1868"/>
                    <a:pt x="1430" y="1835"/>
                    <a:pt x="1469" y="1835"/>
                  </a:cubicBezTo>
                  <a:cubicBezTo>
                    <a:pt x="1502" y="1835"/>
                    <a:pt x="1502" y="1835"/>
                    <a:pt x="1502" y="1835"/>
                  </a:cubicBezTo>
                  <a:cubicBezTo>
                    <a:pt x="1519" y="1835"/>
                    <a:pt x="1524" y="1835"/>
                    <a:pt x="1535" y="1835"/>
                  </a:cubicBezTo>
                  <a:cubicBezTo>
                    <a:pt x="1569" y="1835"/>
                    <a:pt x="1580" y="1851"/>
                    <a:pt x="1607" y="1851"/>
                  </a:cubicBezTo>
                  <a:cubicBezTo>
                    <a:pt x="1635" y="1851"/>
                    <a:pt x="1635" y="1851"/>
                    <a:pt x="1635" y="1851"/>
                  </a:cubicBezTo>
                  <a:cubicBezTo>
                    <a:pt x="1635" y="1829"/>
                    <a:pt x="1635" y="1829"/>
                    <a:pt x="1635" y="1829"/>
                  </a:cubicBezTo>
                  <a:cubicBezTo>
                    <a:pt x="1635" y="1796"/>
                    <a:pt x="1613" y="1779"/>
                    <a:pt x="1580" y="1768"/>
                  </a:cubicBezTo>
                  <a:cubicBezTo>
                    <a:pt x="1563" y="1763"/>
                    <a:pt x="1557" y="1741"/>
                    <a:pt x="1535" y="1735"/>
                  </a:cubicBezTo>
                  <a:cubicBezTo>
                    <a:pt x="1519" y="1729"/>
                    <a:pt x="1508" y="1729"/>
                    <a:pt x="1485" y="1724"/>
                  </a:cubicBezTo>
                  <a:cubicBezTo>
                    <a:pt x="1469" y="1718"/>
                    <a:pt x="1463" y="1696"/>
                    <a:pt x="1447" y="1691"/>
                  </a:cubicBezTo>
                  <a:cubicBezTo>
                    <a:pt x="1408" y="1685"/>
                    <a:pt x="1408" y="1685"/>
                    <a:pt x="1408" y="1685"/>
                  </a:cubicBezTo>
                  <a:close/>
                  <a:moveTo>
                    <a:pt x="1363" y="1613"/>
                  </a:moveTo>
                  <a:lnTo>
                    <a:pt x="1363" y="1613"/>
                  </a:lnTo>
                  <a:cubicBezTo>
                    <a:pt x="1352" y="1613"/>
                    <a:pt x="1352" y="1630"/>
                    <a:pt x="1347" y="1641"/>
                  </a:cubicBezTo>
                  <a:cubicBezTo>
                    <a:pt x="1375" y="1652"/>
                    <a:pt x="1391" y="1652"/>
                    <a:pt x="1424" y="1657"/>
                  </a:cubicBezTo>
                  <a:cubicBezTo>
                    <a:pt x="1430" y="1646"/>
                    <a:pt x="1430" y="1646"/>
                    <a:pt x="1430" y="1646"/>
                  </a:cubicBezTo>
                  <a:cubicBezTo>
                    <a:pt x="1430" y="1641"/>
                    <a:pt x="1430" y="1641"/>
                    <a:pt x="1430" y="1641"/>
                  </a:cubicBezTo>
                  <a:cubicBezTo>
                    <a:pt x="1413" y="1641"/>
                    <a:pt x="1402" y="1641"/>
                    <a:pt x="1391" y="1630"/>
                  </a:cubicBezTo>
                  <a:cubicBezTo>
                    <a:pt x="1380" y="1624"/>
                    <a:pt x="1375" y="1613"/>
                    <a:pt x="1363" y="1613"/>
                  </a:cubicBezTo>
                  <a:close/>
                  <a:moveTo>
                    <a:pt x="1303" y="1253"/>
                  </a:moveTo>
                  <a:lnTo>
                    <a:pt x="1303" y="1253"/>
                  </a:lnTo>
                  <a:cubicBezTo>
                    <a:pt x="1286" y="1253"/>
                    <a:pt x="1275" y="1275"/>
                    <a:pt x="1275" y="1292"/>
                  </a:cubicBezTo>
                  <a:cubicBezTo>
                    <a:pt x="1269" y="1303"/>
                    <a:pt x="1264" y="1308"/>
                    <a:pt x="1264" y="1319"/>
                  </a:cubicBezTo>
                  <a:cubicBezTo>
                    <a:pt x="1264" y="1353"/>
                    <a:pt x="1291" y="1358"/>
                    <a:pt x="1319" y="1380"/>
                  </a:cubicBezTo>
                  <a:cubicBezTo>
                    <a:pt x="1325" y="1386"/>
                    <a:pt x="1336" y="1386"/>
                    <a:pt x="1336" y="1397"/>
                  </a:cubicBezTo>
                  <a:cubicBezTo>
                    <a:pt x="1336" y="1408"/>
                    <a:pt x="1330" y="1414"/>
                    <a:pt x="1330" y="1430"/>
                  </a:cubicBezTo>
                  <a:cubicBezTo>
                    <a:pt x="1330" y="1447"/>
                    <a:pt x="1347" y="1458"/>
                    <a:pt x="1363" y="1458"/>
                  </a:cubicBezTo>
                  <a:cubicBezTo>
                    <a:pt x="1380" y="1458"/>
                    <a:pt x="1386" y="1447"/>
                    <a:pt x="1402" y="1447"/>
                  </a:cubicBezTo>
                  <a:cubicBezTo>
                    <a:pt x="1413" y="1447"/>
                    <a:pt x="1413" y="1458"/>
                    <a:pt x="1419" y="1463"/>
                  </a:cubicBezTo>
                  <a:cubicBezTo>
                    <a:pt x="1430" y="1474"/>
                    <a:pt x="1441" y="1491"/>
                    <a:pt x="1463" y="1491"/>
                  </a:cubicBezTo>
                  <a:cubicBezTo>
                    <a:pt x="1491" y="1491"/>
                    <a:pt x="1513" y="1463"/>
                    <a:pt x="1513" y="1436"/>
                  </a:cubicBezTo>
                  <a:cubicBezTo>
                    <a:pt x="1513" y="1430"/>
                    <a:pt x="1502" y="1425"/>
                    <a:pt x="1496" y="1425"/>
                  </a:cubicBezTo>
                  <a:cubicBezTo>
                    <a:pt x="1485" y="1419"/>
                    <a:pt x="1480" y="1414"/>
                    <a:pt x="1469" y="1408"/>
                  </a:cubicBezTo>
                  <a:cubicBezTo>
                    <a:pt x="1452" y="1408"/>
                    <a:pt x="1436" y="1419"/>
                    <a:pt x="1419" y="1414"/>
                  </a:cubicBezTo>
                  <a:cubicBezTo>
                    <a:pt x="1402" y="1402"/>
                    <a:pt x="1397" y="1386"/>
                    <a:pt x="1391" y="1369"/>
                  </a:cubicBezTo>
                  <a:cubicBezTo>
                    <a:pt x="1402" y="1364"/>
                    <a:pt x="1408" y="1353"/>
                    <a:pt x="1413" y="1336"/>
                  </a:cubicBezTo>
                  <a:cubicBezTo>
                    <a:pt x="1413" y="1330"/>
                    <a:pt x="1424" y="1325"/>
                    <a:pt x="1424" y="1314"/>
                  </a:cubicBezTo>
                  <a:cubicBezTo>
                    <a:pt x="1424" y="1297"/>
                    <a:pt x="1408" y="1297"/>
                    <a:pt x="1397" y="1286"/>
                  </a:cubicBezTo>
                  <a:cubicBezTo>
                    <a:pt x="1386" y="1269"/>
                    <a:pt x="1380" y="1253"/>
                    <a:pt x="1369" y="1242"/>
                  </a:cubicBezTo>
                  <a:cubicBezTo>
                    <a:pt x="1358" y="1258"/>
                    <a:pt x="1352" y="1269"/>
                    <a:pt x="1341" y="1281"/>
                  </a:cubicBezTo>
                  <a:cubicBezTo>
                    <a:pt x="1336" y="1281"/>
                    <a:pt x="1336" y="1292"/>
                    <a:pt x="1325" y="1292"/>
                  </a:cubicBezTo>
                  <a:cubicBezTo>
                    <a:pt x="1314" y="1292"/>
                    <a:pt x="1314" y="1264"/>
                    <a:pt x="1303" y="1253"/>
                  </a:cubicBezTo>
                  <a:close/>
                  <a:moveTo>
                    <a:pt x="1203" y="1430"/>
                  </a:moveTo>
                  <a:lnTo>
                    <a:pt x="1203" y="1430"/>
                  </a:lnTo>
                  <a:cubicBezTo>
                    <a:pt x="1203" y="1419"/>
                    <a:pt x="1208" y="1414"/>
                    <a:pt x="1214" y="1408"/>
                  </a:cubicBezTo>
                  <a:cubicBezTo>
                    <a:pt x="1219" y="1391"/>
                    <a:pt x="1219" y="1369"/>
                    <a:pt x="1230" y="1369"/>
                  </a:cubicBezTo>
                  <a:cubicBezTo>
                    <a:pt x="1236" y="1369"/>
                    <a:pt x="1242" y="1375"/>
                    <a:pt x="1242" y="1375"/>
                  </a:cubicBezTo>
                  <a:cubicBezTo>
                    <a:pt x="1242" y="1402"/>
                    <a:pt x="1264" y="1414"/>
                    <a:pt x="1264" y="1447"/>
                  </a:cubicBezTo>
                  <a:cubicBezTo>
                    <a:pt x="1264" y="1452"/>
                    <a:pt x="1258" y="1452"/>
                    <a:pt x="1258" y="1458"/>
                  </a:cubicBezTo>
                  <a:cubicBezTo>
                    <a:pt x="1253" y="1452"/>
                    <a:pt x="1247" y="1447"/>
                    <a:pt x="1236" y="1447"/>
                  </a:cubicBezTo>
                  <a:cubicBezTo>
                    <a:pt x="1225" y="1447"/>
                    <a:pt x="1203" y="1447"/>
                    <a:pt x="1203" y="1430"/>
                  </a:cubicBezTo>
                  <a:close/>
                  <a:moveTo>
                    <a:pt x="1341" y="1081"/>
                  </a:moveTo>
                  <a:lnTo>
                    <a:pt x="1341" y="1081"/>
                  </a:lnTo>
                  <a:cubicBezTo>
                    <a:pt x="1336" y="1081"/>
                    <a:pt x="1336" y="1081"/>
                    <a:pt x="1330" y="1081"/>
                  </a:cubicBezTo>
                  <a:cubicBezTo>
                    <a:pt x="1319" y="1081"/>
                    <a:pt x="1319" y="1092"/>
                    <a:pt x="1319" y="1103"/>
                  </a:cubicBezTo>
                  <a:cubicBezTo>
                    <a:pt x="1319" y="1120"/>
                    <a:pt x="1325" y="1131"/>
                    <a:pt x="1336" y="1136"/>
                  </a:cubicBezTo>
                  <a:cubicBezTo>
                    <a:pt x="1341" y="1120"/>
                    <a:pt x="1341" y="1103"/>
                    <a:pt x="1341" y="1081"/>
                  </a:cubicBezTo>
                  <a:close/>
                  <a:moveTo>
                    <a:pt x="1181" y="1225"/>
                  </a:moveTo>
                  <a:lnTo>
                    <a:pt x="1181" y="1225"/>
                  </a:lnTo>
                  <a:cubicBezTo>
                    <a:pt x="1181" y="1319"/>
                    <a:pt x="1181" y="1319"/>
                    <a:pt x="1181" y="1319"/>
                  </a:cubicBezTo>
                  <a:cubicBezTo>
                    <a:pt x="1181" y="1330"/>
                    <a:pt x="1186" y="1347"/>
                    <a:pt x="1197" y="1347"/>
                  </a:cubicBezTo>
                  <a:cubicBezTo>
                    <a:pt x="1214" y="1347"/>
                    <a:pt x="1225" y="1336"/>
                    <a:pt x="1247" y="1336"/>
                  </a:cubicBezTo>
                  <a:cubicBezTo>
                    <a:pt x="1247" y="1303"/>
                    <a:pt x="1247" y="1303"/>
                    <a:pt x="1247" y="1303"/>
                  </a:cubicBezTo>
                  <a:cubicBezTo>
                    <a:pt x="1242" y="1292"/>
                    <a:pt x="1242" y="1292"/>
                    <a:pt x="1242" y="1292"/>
                  </a:cubicBezTo>
                  <a:cubicBezTo>
                    <a:pt x="1247" y="1275"/>
                    <a:pt x="1247" y="1264"/>
                    <a:pt x="1247" y="1253"/>
                  </a:cubicBezTo>
                  <a:cubicBezTo>
                    <a:pt x="1247" y="1247"/>
                    <a:pt x="1247" y="1242"/>
                    <a:pt x="1253" y="1236"/>
                  </a:cubicBezTo>
                  <a:cubicBezTo>
                    <a:pt x="1236" y="1236"/>
                    <a:pt x="1236" y="1220"/>
                    <a:pt x="1219" y="1214"/>
                  </a:cubicBezTo>
                  <a:cubicBezTo>
                    <a:pt x="1203" y="1214"/>
                    <a:pt x="1197" y="1225"/>
                    <a:pt x="1181" y="1225"/>
                  </a:cubicBezTo>
                  <a:close/>
                  <a:moveTo>
                    <a:pt x="1607" y="1430"/>
                  </a:moveTo>
                  <a:lnTo>
                    <a:pt x="1607" y="1430"/>
                  </a:lnTo>
                  <a:cubicBezTo>
                    <a:pt x="1546" y="1414"/>
                    <a:pt x="1552" y="1353"/>
                    <a:pt x="1513" y="1303"/>
                  </a:cubicBezTo>
                  <a:cubicBezTo>
                    <a:pt x="1491" y="1275"/>
                    <a:pt x="1485" y="1253"/>
                    <a:pt x="1458" y="1236"/>
                  </a:cubicBezTo>
                  <a:cubicBezTo>
                    <a:pt x="1447" y="1225"/>
                    <a:pt x="1430" y="1231"/>
                    <a:pt x="1424" y="1220"/>
                  </a:cubicBezTo>
                  <a:cubicBezTo>
                    <a:pt x="1413" y="1209"/>
                    <a:pt x="1419" y="1197"/>
                    <a:pt x="1419" y="1181"/>
                  </a:cubicBezTo>
                  <a:cubicBezTo>
                    <a:pt x="1419" y="1131"/>
                    <a:pt x="1408" y="1103"/>
                    <a:pt x="1408" y="1053"/>
                  </a:cubicBezTo>
                  <a:cubicBezTo>
                    <a:pt x="1408" y="1031"/>
                    <a:pt x="1413" y="1020"/>
                    <a:pt x="1413" y="998"/>
                  </a:cubicBezTo>
                  <a:cubicBezTo>
                    <a:pt x="1413" y="970"/>
                    <a:pt x="1424" y="948"/>
                    <a:pt x="1402" y="931"/>
                  </a:cubicBezTo>
                  <a:cubicBezTo>
                    <a:pt x="1391" y="921"/>
                    <a:pt x="1375" y="926"/>
                    <a:pt x="1375" y="909"/>
                  </a:cubicBezTo>
                  <a:cubicBezTo>
                    <a:pt x="1375" y="876"/>
                    <a:pt x="1375" y="876"/>
                    <a:pt x="1375" y="876"/>
                  </a:cubicBezTo>
                  <a:cubicBezTo>
                    <a:pt x="1369" y="848"/>
                    <a:pt x="1369" y="848"/>
                    <a:pt x="1369" y="848"/>
                  </a:cubicBezTo>
                  <a:cubicBezTo>
                    <a:pt x="1369" y="832"/>
                    <a:pt x="1369" y="821"/>
                    <a:pt x="1375" y="804"/>
                  </a:cubicBezTo>
                  <a:cubicBezTo>
                    <a:pt x="1380" y="793"/>
                    <a:pt x="1391" y="788"/>
                    <a:pt x="1391" y="771"/>
                  </a:cubicBezTo>
                  <a:cubicBezTo>
                    <a:pt x="1391" y="737"/>
                    <a:pt x="1358" y="749"/>
                    <a:pt x="1358" y="721"/>
                  </a:cubicBezTo>
                  <a:cubicBezTo>
                    <a:pt x="1358" y="665"/>
                    <a:pt x="1347" y="671"/>
                    <a:pt x="1319" y="671"/>
                  </a:cubicBezTo>
                  <a:cubicBezTo>
                    <a:pt x="1303" y="671"/>
                    <a:pt x="1303" y="660"/>
                    <a:pt x="1303" y="649"/>
                  </a:cubicBezTo>
                  <a:cubicBezTo>
                    <a:pt x="1303" y="638"/>
                    <a:pt x="1308" y="632"/>
                    <a:pt x="1314" y="627"/>
                  </a:cubicBezTo>
                  <a:cubicBezTo>
                    <a:pt x="1308" y="610"/>
                    <a:pt x="1308" y="610"/>
                    <a:pt x="1308" y="610"/>
                  </a:cubicBezTo>
                  <a:cubicBezTo>
                    <a:pt x="1319" y="577"/>
                    <a:pt x="1330" y="560"/>
                    <a:pt x="1341" y="527"/>
                  </a:cubicBezTo>
                  <a:cubicBezTo>
                    <a:pt x="1347" y="505"/>
                    <a:pt x="1363" y="499"/>
                    <a:pt x="1363" y="477"/>
                  </a:cubicBezTo>
                  <a:cubicBezTo>
                    <a:pt x="1363" y="471"/>
                    <a:pt x="1358" y="466"/>
                    <a:pt x="1358" y="460"/>
                  </a:cubicBezTo>
                  <a:cubicBezTo>
                    <a:pt x="1358" y="433"/>
                    <a:pt x="1375" y="416"/>
                    <a:pt x="1380" y="394"/>
                  </a:cubicBezTo>
                  <a:cubicBezTo>
                    <a:pt x="1391" y="350"/>
                    <a:pt x="1402" y="327"/>
                    <a:pt x="1430" y="300"/>
                  </a:cubicBezTo>
                  <a:cubicBezTo>
                    <a:pt x="1458" y="272"/>
                    <a:pt x="1474" y="261"/>
                    <a:pt x="1496" y="233"/>
                  </a:cubicBezTo>
                  <a:cubicBezTo>
                    <a:pt x="1513" y="211"/>
                    <a:pt x="1513" y="194"/>
                    <a:pt x="1530" y="183"/>
                  </a:cubicBezTo>
                  <a:cubicBezTo>
                    <a:pt x="1546" y="178"/>
                    <a:pt x="1557" y="178"/>
                    <a:pt x="1574" y="178"/>
                  </a:cubicBezTo>
                  <a:cubicBezTo>
                    <a:pt x="1574" y="183"/>
                    <a:pt x="1580" y="189"/>
                    <a:pt x="1580" y="194"/>
                  </a:cubicBezTo>
                  <a:cubicBezTo>
                    <a:pt x="1580" y="217"/>
                    <a:pt x="1569" y="228"/>
                    <a:pt x="1552" y="244"/>
                  </a:cubicBezTo>
                  <a:cubicBezTo>
                    <a:pt x="1541" y="256"/>
                    <a:pt x="1541" y="266"/>
                    <a:pt x="1530" y="278"/>
                  </a:cubicBezTo>
                  <a:cubicBezTo>
                    <a:pt x="1524" y="289"/>
                    <a:pt x="1513" y="283"/>
                    <a:pt x="1508" y="289"/>
                  </a:cubicBezTo>
                  <a:cubicBezTo>
                    <a:pt x="1496" y="305"/>
                    <a:pt x="1502" y="322"/>
                    <a:pt x="1502" y="344"/>
                  </a:cubicBezTo>
                  <a:cubicBezTo>
                    <a:pt x="1535" y="355"/>
                    <a:pt x="1574" y="366"/>
                    <a:pt x="1574" y="405"/>
                  </a:cubicBezTo>
                  <a:cubicBezTo>
                    <a:pt x="1574" y="449"/>
                    <a:pt x="1574" y="477"/>
                    <a:pt x="1574" y="522"/>
                  </a:cubicBezTo>
                  <a:cubicBezTo>
                    <a:pt x="1574" y="538"/>
                    <a:pt x="1557" y="544"/>
                    <a:pt x="1552" y="560"/>
                  </a:cubicBezTo>
                  <a:cubicBezTo>
                    <a:pt x="1546" y="588"/>
                    <a:pt x="1519" y="604"/>
                    <a:pt x="1519" y="638"/>
                  </a:cubicBezTo>
                  <a:cubicBezTo>
                    <a:pt x="1496" y="638"/>
                    <a:pt x="1480" y="643"/>
                    <a:pt x="1463" y="660"/>
                  </a:cubicBezTo>
                  <a:cubicBezTo>
                    <a:pt x="1436" y="677"/>
                    <a:pt x="1419" y="682"/>
                    <a:pt x="1397" y="704"/>
                  </a:cubicBezTo>
                  <a:cubicBezTo>
                    <a:pt x="1408" y="715"/>
                    <a:pt x="1419" y="721"/>
                    <a:pt x="1430" y="732"/>
                  </a:cubicBezTo>
                  <a:cubicBezTo>
                    <a:pt x="1441" y="743"/>
                    <a:pt x="1441" y="754"/>
                    <a:pt x="1452" y="760"/>
                  </a:cubicBezTo>
                  <a:cubicBezTo>
                    <a:pt x="1463" y="771"/>
                    <a:pt x="1474" y="765"/>
                    <a:pt x="1491" y="765"/>
                  </a:cubicBezTo>
                  <a:cubicBezTo>
                    <a:pt x="1496" y="771"/>
                    <a:pt x="1496" y="771"/>
                    <a:pt x="1502" y="771"/>
                  </a:cubicBezTo>
                  <a:cubicBezTo>
                    <a:pt x="1513" y="771"/>
                    <a:pt x="1519" y="760"/>
                    <a:pt x="1524" y="743"/>
                  </a:cubicBezTo>
                  <a:cubicBezTo>
                    <a:pt x="1546" y="715"/>
                    <a:pt x="1546" y="699"/>
                    <a:pt x="1563" y="665"/>
                  </a:cubicBezTo>
                  <a:cubicBezTo>
                    <a:pt x="1580" y="627"/>
                    <a:pt x="1629" y="638"/>
                    <a:pt x="1641" y="599"/>
                  </a:cubicBezTo>
                  <a:cubicBezTo>
                    <a:pt x="1629" y="593"/>
                    <a:pt x="1613" y="588"/>
                    <a:pt x="1613" y="577"/>
                  </a:cubicBezTo>
                  <a:cubicBezTo>
                    <a:pt x="1613" y="566"/>
                    <a:pt x="1624" y="566"/>
                    <a:pt x="1629" y="555"/>
                  </a:cubicBezTo>
                  <a:cubicBezTo>
                    <a:pt x="1646" y="532"/>
                    <a:pt x="1657" y="522"/>
                    <a:pt x="1679" y="505"/>
                  </a:cubicBezTo>
                  <a:cubicBezTo>
                    <a:pt x="1696" y="499"/>
                    <a:pt x="1702" y="483"/>
                    <a:pt x="1718" y="477"/>
                  </a:cubicBezTo>
                  <a:cubicBezTo>
                    <a:pt x="1762" y="455"/>
                    <a:pt x="1790" y="444"/>
                    <a:pt x="1840" y="444"/>
                  </a:cubicBezTo>
                  <a:cubicBezTo>
                    <a:pt x="1873" y="444"/>
                    <a:pt x="1857" y="438"/>
                    <a:pt x="1857" y="460"/>
                  </a:cubicBezTo>
                  <a:cubicBezTo>
                    <a:pt x="1857" y="494"/>
                    <a:pt x="1873" y="510"/>
                    <a:pt x="1873" y="544"/>
                  </a:cubicBezTo>
                  <a:cubicBezTo>
                    <a:pt x="1873" y="577"/>
                    <a:pt x="1868" y="599"/>
                    <a:pt x="1857" y="632"/>
                  </a:cubicBezTo>
                  <a:cubicBezTo>
                    <a:pt x="1851" y="643"/>
                    <a:pt x="1857" y="660"/>
                    <a:pt x="1846" y="671"/>
                  </a:cubicBezTo>
                  <a:cubicBezTo>
                    <a:pt x="1835" y="677"/>
                    <a:pt x="1823" y="677"/>
                    <a:pt x="1812" y="682"/>
                  </a:cubicBezTo>
                  <a:cubicBezTo>
                    <a:pt x="1790" y="693"/>
                    <a:pt x="1785" y="710"/>
                    <a:pt x="1762" y="715"/>
                  </a:cubicBezTo>
                  <a:cubicBezTo>
                    <a:pt x="1724" y="732"/>
                    <a:pt x="1685" y="726"/>
                    <a:pt x="1679" y="765"/>
                  </a:cubicBezTo>
                  <a:cubicBezTo>
                    <a:pt x="1657" y="765"/>
                    <a:pt x="1657" y="765"/>
                    <a:pt x="1657" y="765"/>
                  </a:cubicBezTo>
                  <a:cubicBezTo>
                    <a:pt x="1657" y="776"/>
                    <a:pt x="1657" y="776"/>
                    <a:pt x="1657" y="776"/>
                  </a:cubicBezTo>
                  <a:cubicBezTo>
                    <a:pt x="1657" y="793"/>
                    <a:pt x="1668" y="804"/>
                    <a:pt x="1674" y="821"/>
                  </a:cubicBezTo>
                  <a:cubicBezTo>
                    <a:pt x="1690" y="821"/>
                    <a:pt x="1702" y="837"/>
                    <a:pt x="1718" y="843"/>
                  </a:cubicBezTo>
                  <a:cubicBezTo>
                    <a:pt x="1735" y="848"/>
                    <a:pt x="1746" y="848"/>
                    <a:pt x="1768" y="848"/>
                  </a:cubicBezTo>
                  <a:cubicBezTo>
                    <a:pt x="1785" y="854"/>
                    <a:pt x="1796" y="865"/>
                    <a:pt x="1812" y="870"/>
                  </a:cubicBezTo>
                  <a:cubicBezTo>
                    <a:pt x="1829" y="882"/>
                    <a:pt x="1846" y="887"/>
                    <a:pt x="1846" y="904"/>
                  </a:cubicBezTo>
                  <a:cubicBezTo>
                    <a:pt x="1846" y="931"/>
                    <a:pt x="1840" y="948"/>
                    <a:pt x="1857" y="970"/>
                  </a:cubicBezTo>
                  <a:cubicBezTo>
                    <a:pt x="1956" y="1070"/>
                    <a:pt x="1873" y="992"/>
                    <a:pt x="1796" y="965"/>
                  </a:cubicBezTo>
                  <a:cubicBezTo>
                    <a:pt x="1779" y="965"/>
                    <a:pt x="1774" y="954"/>
                    <a:pt x="1762" y="954"/>
                  </a:cubicBezTo>
                  <a:cubicBezTo>
                    <a:pt x="1696" y="954"/>
                    <a:pt x="1696" y="954"/>
                    <a:pt x="1696" y="954"/>
                  </a:cubicBezTo>
                  <a:cubicBezTo>
                    <a:pt x="1690" y="954"/>
                    <a:pt x="1685" y="937"/>
                    <a:pt x="1679" y="937"/>
                  </a:cubicBezTo>
                  <a:cubicBezTo>
                    <a:pt x="1646" y="926"/>
                    <a:pt x="1629" y="921"/>
                    <a:pt x="1602" y="921"/>
                  </a:cubicBezTo>
                  <a:cubicBezTo>
                    <a:pt x="1563" y="921"/>
                    <a:pt x="1563" y="921"/>
                    <a:pt x="1563" y="921"/>
                  </a:cubicBezTo>
                  <a:cubicBezTo>
                    <a:pt x="1519" y="921"/>
                    <a:pt x="1530" y="965"/>
                    <a:pt x="1519" y="1015"/>
                  </a:cubicBezTo>
                  <a:cubicBezTo>
                    <a:pt x="1519" y="1037"/>
                    <a:pt x="1513" y="1048"/>
                    <a:pt x="1513" y="1064"/>
                  </a:cubicBezTo>
                  <a:cubicBezTo>
                    <a:pt x="1513" y="1098"/>
                    <a:pt x="1513" y="1120"/>
                    <a:pt x="1524" y="1148"/>
                  </a:cubicBezTo>
                  <a:cubicBezTo>
                    <a:pt x="1535" y="1164"/>
                    <a:pt x="1546" y="1175"/>
                    <a:pt x="1552" y="1197"/>
                  </a:cubicBezTo>
                  <a:cubicBezTo>
                    <a:pt x="1557" y="1214"/>
                    <a:pt x="1557" y="1220"/>
                    <a:pt x="1569" y="1236"/>
                  </a:cubicBezTo>
                  <a:cubicBezTo>
                    <a:pt x="1585" y="1269"/>
                    <a:pt x="1574" y="1292"/>
                    <a:pt x="1596" y="1325"/>
                  </a:cubicBezTo>
                  <a:cubicBezTo>
                    <a:pt x="1607" y="1353"/>
                    <a:pt x="1635" y="1358"/>
                    <a:pt x="1646" y="1386"/>
                  </a:cubicBezTo>
                  <a:cubicBezTo>
                    <a:pt x="1652" y="1408"/>
                    <a:pt x="1663" y="1419"/>
                    <a:pt x="1679" y="1436"/>
                  </a:cubicBezTo>
                  <a:cubicBezTo>
                    <a:pt x="1696" y="1458"/>
                    <a:pt x="1707" y="1474"/>
                    <a:pt x="1729" y="1491"/>
                  </a:cubicBezTo>
                  <a:cubicBezTo>
                    <a:pt x="1751" y="1502"/>
                    <a:pt x="1663" y="1502"/>
                    <a:pt x="1663" y="1469"/>
                  </a:cubicBezTo>
                  <a:cubicBezTo>
                    <a:pt x="1663" y="1469"/>
                    <a:pt x="1668" y="1463"/>
                    <a:pt x="1668" y="1458"/>
                  </a:cubicBezTo>
                  <a:cubicBezTo>
                    <a:pt x="1668" y="1447"/>
                    <a:pt x="1652" y="1452"/>
                    <a:pt x="1641" y="1447"/>
                  </a:cubicBezTo>
                  <a:cubicBezTo>
                    <a:pt x="1629" y="1447"/>
                    <a:pt x="1618" y="1436"/>
                    <a:pt x="1607" y="1430"/>
                  </a:cubicBezTo>
                  <a:close/>
                  <a:moveTo>
                    <a:pt x="1607" y="111"/>
                  </a:moveTo>
                  <a:lnTo>
                    <a:pt x="1607" y="111"/>
                  </a:lnTo>
                  <a:cubicBezTo>
                    <a:pt x="1607" y="133"/>
                    <a:pt x="1607" y="133"/>
                    <a:pt x="1607" y="133"/>
                  </a:cubicBezTo>
                  <a:cubicBezTo>
                    <a:pt x="1607" y="145"/>
                    <a:pt x="1613" y="150"/>
                    <a:pt x="1624" y="156"/>
                  </a:cubicBezTo>
                  <a:cubicBezTo>
                    <a:pt x="1624" y="145"/>
                    <a:pt x="1629" y="133"/>
                    <a:pt x="1629" y="117"/>
                  </a:cubicBezTo>
                  <a:cubicBezTo>
                    <a:pt x="1629" y="106"/>
                    <a:pt x="1613" y="111"/>
                    <a:pt x="1607" y="111"/>
                  </a:cubicBezTo>
                  <a:close/>
                  <a:moveTo>
                    <a:pt x="1447" y="178"/>
                  </a:moveTo>
                  <a:lnTo>
                    <a:pt x="1447" y="178"/>
                  </a:lnTo>
                  <a:cubicBezTo>
                    <a:pt x="1447" y="194"/>
                    <a:pt x="1447" y="194"/>
                    <a:pt x="1447" y="194"/>
                  </a:cubicBezTo>
                  <a:cubicBezTo>
                    <a:pt x="1452" y="194"/>
                    <a:pt x="1452" y="194"/>
                    <a:pt x="1458" y="194"/>
                  </a:cubicBezTo>
                  <a:cubicBezTo>
                    <a:pt x="1469" y="194"/>
                    <a:pt x="1480" y="183"/>
                    <a:pt x="1480" y="167"/>
                  </a:cubicBezTo>
                  <a:cubicBezTo>
                    <a:pt x="1480" y="161"/>
                    <a:pt x="1469" y="156"/>
                    <a:pt x="1458" y="156"/>
                  </a:cubicBezTo>
                  <a:cubicBezTo>
                    <a:pt x="1447" y="161"/>
                    <a:pt x="1447" y="167"/>
                    <a:pt x="1447" y="178"/>
                  </a:cubicBezTo>
                  <a:close/>
                  <a:moveTo>
                    <a:pt x="11" y="1874"/>
                  </a:moveTo>
                  <a:lnTo>
                    <a:pt x="11" y="1874"/>
                  </a:lnTo>
                  <a:cubicBezTo>
                    <a:pt x="17" y="1857"/>
                    <a:pt x="17" y="1851"/>
                    <a:pt x="17" y="1835"/>
                  </a:cubicBezTo>
                  <a:cubicBezTo>
                    <a:pt x="17" y="1818"/>
                    <a:pt x="39" y="1829"/>
                    <a:pt x="56" y="1824"/>
                  </a:cubicBezTo>
                  <a:cubicBezTo>
                    <a:pt x="83" y="1824"/>
                    <a:pt x="94" y="1813"/>
                    <a:pt x="122" y="1813"/>
                  </a:cubicBezTo>
                  <a:cubicBezTo>
                    <a:pt x="133" y="1813"/>
                    <a:pt x="139" y="1818"/>
                    <a:pt x="150" y="1818"/>
                  </a:cubicBezTo>
                  <a:cubicBezTo>
                    <a:pt x="194" y="1829"/>
                    <a:pt x="216" y="1824"/>
                    <a:pt x="255" y="1835"/>
                  </a:cubicBezTo>
                  <a:cubicBezTo>
                    <a:pt x="283" y="1846"/>
                    <a:pt x="294" y="1857"/>
                    <a:pt x="322" y="1868"/>
                  </a:cubicBezTo>
                  <a:cubicBezTo>
                    <a:pt x="327" y="1857"/>
                    <a:pt x="327" y="1851"/>
                    <a:pt x="333" y="1846"/>
                  </a:cubicBezTo>
                  <a:cubicBezTo>
                    <a:pt x="344" y="1846"/>
                    <a:pt x="349" y="1846"/>
                    <a:pt x="360" y="1846"/>
                  </a:cubicBezTo>
                  <a:cubicBezTo>
                    <a:pt x="360" y="1874"/>
                    <a:pt x="360" y="1874"/>
                    <a:pt x="360" y="1874"/>
                  </a:cubicBezTo>
                  <a:cubicBezTo>
                    <a:pt x="366" y="1879"/>
                    <a:pt x="366" y="1879"/>
                    <a:pt x="366" y="1879"/>
                  </a:cubicBezTo>
                  <a:cubicBezTo>
                    <a:pt x="372" y="1862"/>
                    <a:pt x="377" y="1857"/>
                    <a:pt x="388" y="1851"/>
                  </a:cubicBezTo>
                  <a:cubicBezTo>
                    <a:pt x="410" y="1851"/>
                    <a:pt x="410" y="1851"/>
                    <a:pt x="410" y="1851"/>
                  </a:cubicBezTo>
                  <a:cubicBezTo>
                    <a:pt x="410" y="1874"/>
                    <a:pt x="416" y="1890"/>
                    <a:pt x="427" y="1912"/>
                  </a:cubicBezTo>
                  <a:cubicBezTo>
                    <a:pt x="388" y="1929"/>
                    <a:pt x="366" y="1929"/>
                    <a:pt x="322" y="1929"/>
                  </a:cubicBezTo>
                  <a:cubicBezTo>
                    <a:pt x="316" y="1929"/>
                    <a:pt x="311" y="1929"/>
                    <a:pt x="299" y="1929"/>
                  </a:cubicBezTo>
                  <a:cubicBezTo>
                    <a:pt x="288" y="1934"/>
                    <a:pt x="283" y="1946"/>
                    <a:pt x="272" y="1946"/>
                  </a:cubicBezTo>
                  <a:cubicBezTo>
                    <a:pt x="255" y="1946"/>
                    <a:pt x="250" y="1923"/>
                    <a:pt x="227" y="1923"/>
                  </a:cubicBezTo>
                  <a:cubicBezTo>
                    <a:pt x="216" y="1923"/>
                    <a:pt x="211" y="1929"/>
                    <a:pt x="194" y="1934"/>
                  </a:cubicBezTo>
                  <a:cubicBezTo>
                    <a:pt x="144" y="1946"/>
                    <a:pt x="117" y="1973"/>
                    <a:pt x="61" y="1973"/>
                  </a:cubicBezTo>
                  <a:cubicBezTo>
                    <a:pt x="22" y="1973"/>
                    <a:pt x="0" y="1929"/>
                    <a:pt x="0" y="1890"/>
                  </a:cubicBezTo>
                  <a:cubicBezTo>
                    <a:pt x="0" y="1885"/>
                    <a:pt x="11" y="1879"/>
                    <a:pt x="11" y="1874"/>
                  </a:cubicBezTo>
                  <a:close/>
                  <a:moveTo>
                    <a:pt x="444" y="1879"/>
                  </a:moveTo>
                  <a:lnTo>
                    <a:pt x="444" y="1879"/>
                  </a:lnTo>
                  <a:cubicBezTo>
                    <a:pt x="488" y="1879"/>
                    <a:pt x="516" y="1885"/>
                    <a:pt x="565" y="1885"/>
                  </a:cubicBezTo>
                  <a:cubicBezTo>
                    <a:pt x="615" y="1885"/>
                    <a:pt x="643" y="1874"/>
                    <a:pt x="687" y="1874"/>
                  </a:cubicBezTo>
                  <a:cubicBezTo>
                    <a:pt x="748" y="1874"/>
                    <a:pt x="776" y="1879"/>
                    <a:pt x="837" y="1890"/>
                  </a:cubicBezTo>
                  <a:cubicBezTo>
                    <a:pt x="837" y="1901"/>
                    <a:pt x="837" y="1901"/>
                    <a:pt x="837" y="1901"/>
                  </a:cubicBezTo>
                  <a:cubicBezTo>
                    <a:pt x="782" y="1923"/>
                    <a:pt x="748" y="1929"/>
                    <a:pt x="687" y="1929"/>
                  </a:cubicBezTo>
                  <a:cubicBezTo>
                    <a:pt x="671" y="1929"/>
                    <a:pt x="660" y="1923"/>
                    <a:pt x="638" y="1923"/>
                  </a:cubicBezTo>
                  <a:cubicBezTo>
                    <a:pt x="626" y="1923"/>
                    <a:pt x="621" y="1934"/>
                    <a:pt x="610" y="1934"/>
                  </a:cubicBezTo>
                  <a:cubicBezTo>
                    <a:pt x="571" y="1940"/>
                    <a:pt x="549" y="1946"/>
                    <a:pt x="505" y="1946"/>
                  </a:cubicBezTo>
                  <a:cubicBezTo>
                    <a:pt x="493" y="1946"/>
                    <a:pt x="488" y="1946"/>
                    <a:pt x="477" y="1940"/>
                  </a:cubicBezTo>
                  <a:cubicBezTo>
                    <a:pt x="471" y="1934"/>
                    <a:pt x="471" y="1923"/>
                    <a:pt x="466" y="1918"/>
                  </a:cubicBezTo>
                  <a:cubicBezTo>
                    <a:pt x="460" y="1912"/>
                    <a:pt x="449" y="1918"/>
                    <a:pt x="438" y="1918"/>
                  </a:cubicBezTo>
                  <a:cubicBezTo>
                    <a:pt x="444" y="1879"/>
                    <a:pt x="444" y="1879"/>
                    <a:pt x="444" y="1879"/>
                  </a:cubicBezTo>
                  <a:close/>
                  <a:moveTo>
                    <a:pt x="654" y="2023"/>
                  </a:moveTo>
                  <a:lnTo>
                    <a:pt x="654" y="2023"/>
                  </a:lnTo>
                  <a:cubicBezTo>
                    <a:pt x="654" y="2040"/>
                    <a:pt x="654" y="2056"/>
                    <a:pt x="671" y="2056"/>
                  </a:cubicBezTo>
                  <a:cubicBezTo>
                    <a:pt x="687" y="2056"/>
                    <a:pt x="687" y="2040"/>
                    <a:pt x="693" y="2023"/>
                  </a:cubicBezTo>
                  <a:cubicBezTo>
                    <a:pt x="698" y="2012"/>
                    <a:pt x="710" y="2001"/>
                    <a:pt x="710" y="1990"/>
                  </a:cubicBezTo>
                  <a:cubicBezTo>
                    <a:pt x="710" y="1968"/>
                    <a:pt x="698" y="1951"/>
                    <a:pt x="682" y="1957"/>
                  </a:cubicBezTo>
                  <a:cubicBezTo>
                    <a:pt x="671" y="1957"/>
                    <a:pt x="665" y="1962"/>
                    <a:pt x="665" y="1968"/>
                  </a:cubicBezTo>
                  <a:cubicBezTo>
                    <a:pt x="654" y="1990"/>
                    <a:pt x="654" y="2001"/>
                    <a:pt x="654" y="2023"/>
                  </a:cubicBezTo>
                  <a:close/>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56" name="Freeform 100">
              <a:extLst/>
            </p:cNvPr>
            <p:cNvSpPr>
              <a:spLocks noChangeArrowheads="1"/>
            </p:cNvSpPr>
            <p:nvPr/>
          </p:nvSpPr>
          <p:spPr bwMode="auto">
            <a:xfrm>
              <a:off x="21425093" y="3932239"/>
              <a:ext cx="1400084" cy="854075"/>
            </a:xfrm>
            <a:custGeom>
              <a:avLst/>
              <a:gdLst>
                <a:gd name="T0" fmla="*/ 3014 w 3891"/>
                <a:gd name="T1" fmla="*/ 1313 h 2373"/>
                <a:gd name="T2" fmla="*/ 3169 w 3891"/>
                <a:gd name="T3" fmla="*/ 1064 h 2373"/>
                <a:gd name="T4" fmla="*/ 3092 w 3891"/>
                <a:gd name="T5" fmla="*/ 1258 h 2373"/>
                <a:gd name="T6" fmla="*/ 3812 w 3891"/>
                <a:gd name="T7" fmla="*/ 1175 h 2373"/>
                <a:gd name="T8" fmla="*/ 3668 w 3891"/>
                <a:gd name="T9" fmla="*/ 1241 h 2373"/>
                <a:gd name="T10" fmla="*/ 3663 w 3891"/>
                <a:gd name="T11" fmla="*/ 1352 h 2373"/>
                <a:gd name="T12" fmla="*/ 3807 w 3891"/>
                <a:gd name="T13" fmla="*/ 1518 h 2373"/>
                <a:gd name="T14" fmla="*/ 3812 w 3891"/>
                <a:gd name="T15" fmla="*/ 1346 h 2373"/>
                <a:gd name="T16" fmla="*/ 3812 w 3891"/>
                <a:gd name="T17" fmla="*/ 1175 h 2373"/>
                <a:gd name="T18" fmla="*/ 3685 w 3891"/>
                <a:gd name="T19" fmla="*/ 1496 h 2373"/>
                <a:gd name="T20" fmla="*/ 3591 w 3891"/>
                <a:gd name="T21" fmla="*/ 1369 h 2373"/>
                <a:gd name="T22" fmla="*/ 3762 w 3891"/>
                <a:gd name="T23" fmla="*/ 1524 h 2373"/>
                <a:gd name="T24" fmla="*/ 3574 w 3891"/>
                <a:gd name="T25" fmla="*/ 1441 h 2373"/>
                <a:gd name="T26" fmla="*/ 3685 w 3891"/>
                <a:gd name="T27" fmla="*/ 1690 h 2373"/>
                <a:gd name="T28" fmla="*/ 3563 w 3891"/>
                <a:gd name="T29" fmla="*/ 1684 h 2373"/>
                <a:gd name="T30" fmla="*/ 3585 w 3891"/>
                <a:gd name="T31" fmla="*/ 1496 h 2373"/>
                <a:gd name="T32" fmla="*/ 3840 w 3891"/>
                <a:gd name="T33" fmla="*/ 1623 h 2373"/>
                <a:gd name="T34" fmla="*/ 3884 w 3891"/>
                <a:gd name="T35" fmla="*/ 1546 h 2373"/>
                <a:gd name="T36" fmla="*/ 1341 w 3891"/>
                <a:gd name="T37" fmla="*/ 2288 h 2373"/>
                <a:gd name="T38" fmla="*/ 1341 w 3891"/>
                <a:gd name="T39" fmla="*/ 2288 h 2373"/>
                <a:gd name="T40" fmla="*/ 1767 w 3891"/>
                <a:gd name="T41" fmla="*/ 2172 h 2373"/>
                <a:gd name="T42" fmla="*/ 1247 w 3891"/>
                <a:gd name="T43" fmla="*/ 1884 h 2373"/>
                <a:gd name="T44" fmla="*/ 2255 w 3891"/>
                <a:gd name="T45" fmla="*/ 1967 h 2373"/>
                <a:gd name="T46" fmla="*/ 2255 w 3891"/>
                <a:gd name="T47" fmla="*/ 1967 h 2373"/>
                <a:gd name="T48" fmla="*/ 2283 w 3891"/>
                <a:gd name="T49" fmla="*/ 2083 h 2373"/>
                <a:gd name="T50" fmla="*/ 2238 w 3891"/>
                <a:gd name="T51" fmla="*/ 2316 h 2373"/>
                <a:gd name="T52" fmla="*/ 2194 w 3891"/>
                <a:gd name="T53" fmla="*/ 2316 h 2373"/>
                <a:gd name="T54" fmla="*/ 2632 w 3891"/>
                <a:gd name="T55" fmla="*/ 1834 h 2373"/>
                <a:gd name="T56" fmla="*/ 2632 w 3891"/>
                <a:gd name="T57" fmla="*/ 1834 h 2373"/>
                <a:gd name="T58" fmla="*/ 2421 w 3891"/>
                <a:gd name="T59" fmla="*/ 1934 h 2373"/>
                <a:gd name="T60" fmla="*/ 2538 w 3891"/>
                <a:gd name="T61" fmla="*/ 1856 h 2373"/>
                <a:gd name="T62" fmla="*/ 2471 w 3891"/>
                <a:gd name="T63" fmla="*/ 2095 h 2373"/>
                <a:gd name="T64" fmla="*/ 2338 w 3891"/>
                <a:gd name="T65" fmla="*/ 2216 h 2373"/>
                <a:gd name="T66" fmla="*/ 2327 w 3891"/>
                <a:gd name="T67" fmla="*/ 2095 h 2373"/>
                <a:gd name="T68" fmla="*/ 698 w 3891"/>
                <a:gd name="T69" fmla="*/ 2067 h 2373"/>
                <a:gd name="T70" fmla="*/ 920 w 3891"/>
                <a:gd name="T71" fmla="*/ 2261 h 2373"/>
                <a:gd name="T72" fmla="*/ 1025 w 3891"/>
                <a:gd name="T73" fmla="*/ 2266 h 2373"/>
                <a:gd name="T74" fmla="*/ 110 w 3891"/>
                <a:gd name="T75" fmla="*/ 2072 h 2373"/>
                <a:gd name="T76" fmla="*/ 255 w 3891"/>
                <a:gd name="T77" fmla="*/ 2200 h 2373"/>
                <a:gd name="T78" fmla="*/ 454 w 3891"/>
                <a:gd name="T79" fmla="*/ 2061 h 2373"/>
                <a:gd name="T80" fmla="*/ 183 w 3891"/>
                <a:gd name="T81" fmla="*/ 2100 h 2373"/>
                <a:gd name="T82" fmla="*/ 986 w 3891"/>
                <a:gd name="T83" fmla="*/ 238 h 2373"/>
                <a:gd name="T84" fmla="*/ 1224 w 3891"/>
                <a:gd name="T85" fmla="*/ 271 h 2373"/>
                <a:gd name="T86" fmla="*/ 1524 w 3891"/>
                <a:gd name="T87" fmla="*/ 271 h 2373"/>
                <a:gd name="T88" fmla="*/ 1806 w 3891"/>
                <a:gd name="T89" fmla="*/ 277 h 2373"/>
                <a:gd name="T90" fmla="*/ 2178 w 3891"/>
                <a:gd name="T91" fmla="*/ 465 h 2373"/>
                <a:gd name="T92" fmla="*/ 2117 w 3891"/>
                <a:gd name="T93" fmla="*/ 260 h 2373"/>
                <a:gd name="T94" fmla="*/ 1873 w 3891"/>
                <a:gd name="T95" fmla="*/ 94 h 2373"/>
                <a:gd name="T96" fmla="*/ 1474 w 3891"/>
                <a:gd name="T97" fmla="*/ 61 h 2373"/>
                <a:gd name="T98" fmla="*/ 1152 w 3891"/>
                <a:gd name="T99" fmla="*/ 39 h 2373"/>
                <a:gd name="T100" fmla="*/ 1252 w 3891"/>
                <a:gd name="T101" fmla="*/ 310 h 2373"/>
                <a:gd name="T102" fmla="*/ 1252 w 3891"/>
                <a:gd name="T103" fmla="*/ 310 h 2373"/>
                <a:gd name="T104" fmla="*/ 1147 w 3891"/>
                <a:gd name="T105" fmla="*/ 310 h 2373"/>
                <a:gd name="T106" fmla="*/ 1097 w 3891"/>
                <a:gd name="T107" fmla="*/ 354 h 2373"/>
                <a:gd name="T108" fmla="*/ 881 w 3891"/>
                <a:gd name="T109" fmla="*/ 188 h 2373"/>
                <a:gd name="T110" fmla="*/ 947 w 3891"/>
                <a:gd name="T111" fmla="*/ 61 h 2373"/>
                <a:gd name="T112" fmla="*/ 748 w 3891"/>
                <a:gd name="T113" fmla="*/ 216 h 2373"/>
                <a:gd name="T114" fmla="*/ 338 w 3891"/>
                <a:gd name="T115" fmla="*/ 116 h 2373"/>
                <a:gd name="T116" fmla="*/ 149 w 3891"/>
                <a:gd name="T117" fmla="*/ 266 h 2373"/>
                <a:gd name="T118" fmla="*/ 426 w 3891"/>
                <a:gd name="T119" fmla="*/ 454 h 2373"/>
                <a:gd name="T120" fmla="*/ 648 w 3891"/>
                <a:gd name="T121" fmla="*/ 321 h 2373"/>
                <a:gd name="T122" fmla="*/ 532 w 3891"/>
                <a:gd name="T123" fmla="*/ 155 h 2373"/>
                <a:gd name="T124" fmla="*/ 598 w 3891"/>
                <a:gd name="T125" fmla="*/ 460 h 23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891" h="2373">
                  <a:moveTo>
                    <a:pt x="2953" y="1219"/>
                  </a:moveTo>
                  <a:lnTo>
                    <a:pt x="2953" y="1219"/>
                  </a:lnTo>
                  <a:cubicBezTo>
                    <a:pt x="2953" y="1241"/>
                    <a:pt x="2964" y="1252"/>
                    <a:pt x="2964" y="1269"/>
                  </a:cubicBezTo>
                  <a:cubicBezTo>
                    <a:pt x="2964" y="1297"/>
                    <a:pt x="2959" y="1308"/>
                    <a:pt x="2959" y="1330"/>
                  </a:cubicBezTo>
                  <a:cubicBezTo>
                    <a:pt x="2976" y="1335"/>
                    <a:pt x="2987" y="1335"/>
                    <a:pt x="3003" y="1346"/>
                  </a:cubicBezTo>
                  <a:cubicBezTo>
                    <a:pt x="3014" y="1335"/>
                    <a:pt x="3014" y="1324"/>
                    <a:pt x="3014" y="1313"/>
                  </a:cubicBezTo>
                  <a:cubicBezTo>
                    <a:pt x="3014" y="1285"/>
                    <a:pt x="3003" y="1269"/>
                    <a:pt x="2992" y="1241"/>
                  </a:cubicBezTo>
                  <a:cubicBezTo>
                    <a:pt x="2981" y="1230"/>
                    <a:pt x="2987" y="1219"/>
                    <a:pt x="2981" y="1208"/>
                  </a:cubicBezTo>
                  <a:cubicBezTo>
                    <a:pt x="2976" y="1191"/>
                    <a:pt x="2953" y="1208"/>
                    <a:pt x="2953" y="1219"/>
                  </a:cubicBezTo>
                  <a:close/>
                  <a:moveTo>
                    <a:pt x="3181" y="1069"/>
                  </a:moveTo>
                  <a:lnTo>
                    <a:pt x="3181" y="1069"/>
                  </a:lnTo>
                  <a:cubicBezTo>
                    <a:pt x="3175" y="1064"/>
                    <a:pt x="3175" y="1064"/>
                    <a:pt x="3169" y="1064"/>
                  </a:cubicBezTo>
                  <a:cubicBezTo>
                    <a:pt x="3158" y="1064"/>
                    <a:pt x="3158" y="1064"/>
                    <a:pt x="3158" y="1064"/>
                  </a:cubicBezTo>
                  <a:cubicBezTo>
                    <a:pt x="3153" y="1103"/>
                    <a:pt x="3136" y="1119"/>
                    <a:pt x="3125" y="1152"/>
                  </a:cubicBezTo>
                  <a:cubicBezTo>
                    <a:pt x="3114" y="1169"/>
                    <a:pt x="3120" y="1186"/>
                    <a:pt x="3109" y="1208"/>
                  </a:cubicBezTo>
                  <a:cubicBezTo>
                    <a:pt x="3103" y="1219"/>
                    <a:pt x="3092" y="1219"/>
                    <a:pt x="3075" y="1219"/>
                  </a:cubicBezTo>
                  <a:cubicBezTo>
                    <a:pt x="3075" y="1269"/>
                    <a:pt x="3031" y="1474"/>
                    <a:pt x="3086" y="1285"/>
                  </a:cubicBezTo>
                  <a:cubicBezTo>
                    <a:pt x="3092" y="1274"/>
                    <a:pt x="3086" y="1269"/>
                    <a:pt x="3092" y="1258"/>
                  </a:cubicBezTo>
                  <a:cubicBezTo>
                    <a:pt x="3097" y="1241"/>
                    <a:pt x="3114" y="1236"/>
                    <a:pt x="3125" y="1219"/>
                  </a:cubicBezTo>
                  <a:cubicBezTo>
                    <a:pt x="3136" y="1202"/>
                    <a:pt x="3153" y="1197"/>
                    <a:pt x="3158" y="1180"/>
                  </a:cubicBezTo>
                  <a:cubicBezTo>
                    <a:pt x="3175" y="1152"/>
                    <a:pt x="3175" y="1130"/>
                    <a:pt x="3181" y="1103"/>
                  </a:cubicBezTo>
                  <a:cubicBezTo>
                    <a:pt x="3181" y="1091"/>
                    <a:pt x="3186" y="1080"/>
                    <a:pt x="3181" y="1069"/>
                  </a:cubicBezTo>
                  <a:close/>
                  <a:moveTo>
                    <a:pt x="3812" y="1175"/>
                  </a:moveTo>
                  <a:lnTo>
                    <a:pt x="3812" y="1175"/>
                  </a:lnTo>
                  <a:cubicBezTo>
                    <a:pt x="3812" y="1130"/>
                    <a:pt x="3812" y="1130"/>
                    <a:pt x="3812" y="1130"/>
                  </a:cubicBezTo>
                  <a:cubicBezTo>
                    <a:pt x="3796" y="1130"/>
                    <a:pt x="3790" y="1125"/>
                    <a:pt x="3779" y="1119"/>
                  </a:cubicBezTo>
                  <a:cubicBezTo>
                    <a:pt x="3746" y="1125"/>
                    <a:pt x="3746" y="1125"/>
                    <a:pt x="3746" y="1125"/>
                  </a:cubicBezTo>
                  <a:cubicBezTo>
                    <a:pt x="3740" y="1147"/>
                    <a:pt x="3746" y="1164"/>
                    <a:pt x="3729" y="1175"/>
                  </a:cubicBezTo>
                  <a:cubicBezTo>
                    <a:pt x="3724" y="1175"/>
                    <a:pt x="3713" y="1175"/>
                    <a:pt x="3713" y="1186"/>
                  </a:cubicBezTo>
                  <a:cubicBezTo>
                    <a:pt x="3696" y="1208"/>
                    <a:pt x="3696" y="1241"/>
                    <a:pt x="3668" y="1241"/>
                  </a:cubicBezTo>
                  <a:cubicBezTo>
                    <a:pt x="3663" y="1241"/>
                    <a:pt x="3657" y="1230"/>
                    <a:pt x="3646" y="1230"/>
                  </a:cubicBezTo>
                  <a:cubicBezTo>
                    <a:pt x="3624" y="1230"/>
                    <a:pt x="3624" y="1230"/>
                    <a:pt x="3624" y="1230"/>
                  </a:cubicBezTo>
                  <a:cubicBezTo>
                    <a:pt x="3624" y="1252"/>
                    <a:pt x="3624" y="1252"/>
                    <a:pt x="3624" y="1252"/>
                  </a:cubicBezTo>
                  <a:cubicBezTo>
                    <a:pt x="3624" y="1285"/>
                    <a:pt x="3690" y="1269"/>
                    <a:pt x="3690" y="1302"/>
                  </a:cubicBezTo>
                  <a:cubicBezTo>
                    <a:pt x="3690" y="1308"/>
                    <a:pt x="3674" y="1308"/>
                    <a:pt x="3674" y="1313"/>
                  </a:cubicBezTo>
                  <a:cubicBezTo>
                    <a:pt x="3674" y="1330"/>
                    <a:pt x="3663" y="1335"/>
                    <a:pt x="3663" y="1352"/>
                  </a:cubicBezTo>
                  <a:cubicBezTo>
                    <a:pt x="3663" y="1357"/>
                    <a:pt x="3668" y="1363"/>
                    <a:pt x="3668" y="1369"/>
                  </a:cubicBezTo>
                  <a:cubicBezTo>
                    <a:pt x="3668" y="1385"/>
                    <a:pt x="3646" y="1391"/>
                    <a:pt x="3646" y="1407"/>
                  </a:cubicBezTo>
                  <a:cubicBezTo>
                    <a:pt x="3646" y="1424"/>
                    <a:pt x="3663" y="1430"/>
                    <a:pt x="3674" y="1446"/>
                  </a:cubicBezTo>
                  <a:cubicBezTo>
                    <a:pt x="3685" y="1457"/>
                    <a:pt x="3701" y="1463"/>
                    <a:pt x="3718" y="1474"/>
                  </a:cubicBezTo>
                  <a:cubicBezTo>
                    <a:pt x="3740" y="1485"/>
                    <a:pt x="3751" y="1490"/>
                    <a:pt x="3774" y="1502"/>
                  </a:cubicBezTo>
                  <a:cubicBezTo>
                    <a:pt x="3785" y="1507"/>
                    <a:pt x="3790" y="1518"/>
                    <a:pt x="3807" y="1518"/>
                  </a:cubicBezTo>
                  <a:cubicBezTo>
                    <a:pt x="3818" y="1518"/>
                    <a:pt x="3823" y="1513"/>
                    <a:pt x="3829" y="1507"/>
                  </a:cubicBezTo>
                  <a:cubicBezTo>
                    <a:pt x="3840" y="1496"/>
                    <a:pt x="3851" y="1485"/>
                    <a:pt x="3851" y="1468"/>
                  </a:cubicBezTo>
                  <a:cubicBezTo>
                    <a:pt x="3851" y="1457"/>
                    <a:pt x="3846" y="1452"/>
                    <a:pt x="3846" y="1441"/>
                  </a:cubicBezTo>
                  <a:cubicBezTo>
                    <a:pt x="3846" y="1430"/>
                    <a:pt x="3851" y="1424"/>
                    <a:pt x="3851" y="1418"/>
                  </a:cubicBezTo>
                  <a:cubicBezTo>
                    <a:pt x="3851" y="1385"/>
                    <a:pt x="3823" y="1380"/>
                    <a:pt x="3807" y="1352"/>
                  </a:cubicBezTo>
                  <a:cubicBezTo>
                    <a:pt x="3812" y="1346"/>
                    <a:pt x="3812" y="1346"/>
                    <a:pt x="3812" y="1346"/>
                  </a:cubicBezTo>
                  <a:cubicBezTo>
                    <a:pt x="3823" y="1346"/>
                    <a:pt x="3834" y="1352"/>
                    <a:pt x="3846" y="1346"/>
                  </a:cubicBezTo>
                  <a:cubicBezTo>
                    <a:pt x="3857" y="1335"/>
                    <a:pt x="3851" y="1324"/>
                    <a:pt x="3851" y="1313"/>
                  </a:cubicBezTo>
                  <a:cubicBezTo>
                    <a:pt x="3851" y="1297"/>
                    <a:pt x="3834" y="1297"/>
                    <a:pt x="3834" y="1280"/>
                  </a:cubicBezTo>
                  <a:cubicBezTo>
                    <a:pt x="3834" y="1258"/>
                    <a:pt x="3846" y="1241"/>
                    <a:pt x="3846" y="1219"/>
                  </a:cubicBezTo>
                  <a:cubicBezTo>
                    <a:pt x="3846" y="1202"/>
                    <a:pt x="3812" y="1208"/>
                    <a:pt x="3812" y="1186"/>
                  </a:cubicBezTo>
                  <a:lnTo>
                    <a:pt x="3812" y="1175"/>
                  </a:lnTo>
                  <a:close/>
                  <a:moveTo>
                    <a:pt x="3624" y="1374"/>
                  </a:moveTo>
                  <a:lnTo>
                    <a:pt x="3624" y="1374"/>
                  </a:lnTo>
                  <a:cubicBezTo>
                    <a:pt x="3624" y="1380"/>
                    <a:pt x="3624" y="1385"/>
                    <a:pt x="3624" y="1391"/>
                  </a:cubicBezTo>
                  <a:cubicBezTo>
                    <a:pt x="3624" y="1413"/>
                    <a:pt x="3641" y="1430"/>
                    <a:pt x="3657" y="1452"/>
                  </a:cubicBezTo>
                  <a:cubicBezTo>
                    <a:pt x="3668" y="1463"/>
                    <a:pt x="3690" y="1468"/>
                    <a:pt x="3690" y="1485"/>
                  </a:cubicBezTo>
                  <a:cubicBezTo>
                    <a:pt x="3690" y="1490"/>
                    <a:pt x="3685" y="1490"/>
                    <a:pt x="3685" y="1496"/>
                  </a:cubicBezTo>
                  <a:cubicBezTo>
                    <a:pt x="3668" y="1485"/>
                    <a:pt x="3657" y="1479"/>
                    <a:pt x="3635" y="1463"/>
                  </a:cubicBezTo>
                  <a:cubicBezTo>
                    <a:pt x="3629" y="1463"/>
                    <a:pt x="3618" y="1463"/>
                    <a:pt x="3613" y="1452"/>
                  </a:cubicBezTo>
                  <a:cubicBezTo>
                    <a:pt x="3613" y="1446"/>
                    <a:pt x="3613" y="1441"/>
                    <a:pt x="3613" y="1441"/>
                  </a:cubicBezTo>
                  <a:cubicBezTo>
                    <a:pt x="3607" y="1424"/>
                    <a:pt x="3591" y="1424"/>
                    <a:pt x="3591" y="1413"/>
                  </a:cubicBezTo>
                  <a:cubicBezTo>
                    <a:pt x="3585" y="1402"/>
                    <a:pt x="3585" y="1396"/>
                    <a:pt x="3585" y="1385"/>
                  </a:cubicBezTo>
                  <a:cubicBezTo>
                    <a:pt x="3585" y="1380"/>
                    <a:pt x="3585" y="1374"/>
                    <a:pt x="3591" y="1369"/>
                  </a:cubicBezTo>
                  <a:cubicBezTo>
                    <a:pt x="3596" y="1374"/>
                    <a:pt x="3602" y="1380"/>
                    <a:pt x="3613" y="1380"/>
                  </a:cubicBezTo>
                  <a:cubicBezTo>
                    <a:pt x="3618" y="1380"/>
                    <a:pt x="3618" y="1380"/>
                    <a:pt x="3624" y="1374"/>
                  </a:cubicBezTo>
                  <a:close/>
                  <a:moveTo>
                    <a:pt x="3690" y="1507"/>
                  </a:moveTo>
                  <a:lnTo>
                    <a:pt x="3690" y="1507"/>
                  </a:lnTo>
                  <a:cubicBezTo>
                    <a:pt x="3690" y="1490"/>
                    <a:pt x="3718" y="1479"/>
                    <a:pt x="3729" y="1490"/>
                  </a:cubicBezTo>
                  <a:cubicBezTo>
                    <a:pt x="3746" y="1496"/>
                    <a:pt x="3746" y="1513"/>
                    <a:pt x="3762" y="1524"/>
                  </a:cubicBezTo>
                  <a:cubicBezTo>
                    <a:pt x="3774" y="1529"/>
                    <a:pt x="3790" y="1535"/>
                    <a:pt x="3790" y="1546"/>
                  </a:cubicBezTo>
                  <a:cubicBezTo>
                    <a:pt x="3790" y="1563"/>
                    <a:pt x="3779" y="1585"/>
                    <a:pt x="3762" y="1585"/>
                  </a:cubicBezTo>
                  <a:cubicBezTo>
                    <a:pt x="3746" y="1585"/>
                    <a:pt x="3746" y="1563"/>
                    <a:pt x="3735" y="1551"/>
                  </a:cubicBezTo>
                  <a:cubicBezTo>
                    <a:pt x="3724" y="1529"/>
                    <a:pt x="3690" y="1535"/>
                    <a:pt x="3690" y="1507"/>
                  </a:cubicBezTo>
                  <a:close/>
                  <a:moveTo>
                    <a:pt x="3574" y="1441"/>
                  </a:moveTo>
                  <a:lnTo>
                    <a:pt x="3574" y="1441"/>
                  </a:lnTo>
                  <a:cubicBezTo>
                    <a:pt x="3596" y="1457"/>
                    <a:pt x="3613" y="1463"/>
                    <a:pt x="3635" y="1479"/>
                  </a:cubicBezTo>
                  <a:cubicBezTo>
                    <a:pt x="3652" y="1496"/>
                    <a:pt x="3652" y="1513"/>
                    <a:pt x="3668" y="1529"/>
                  </a:cubicBezTo>
                  <a:cubicBezTo>
                    <a:pt x="3679" y="1546"/>
                    <a:pt x="3701" y="1540"/>
                    <a:pt x="3713" y="1557"/>
                  </a:cubicBezTo>
                  <a:cubicBezTo>
                    <a:pt x="3724" y="1568"/>
                    <a:pt x="3724" y="1579"/>
                    <a:pt x="3729" y="1590"/>
                  </a:cubicBezTo>
                  <a:cubicBezTo>
                    <a:pt x="3735" y="1607"/>
                    <a:pt x="3740" y="1612"/>
                    <a:pt x="3740" y="1623"/>
                  </a:cubicBezTo>
                  <a:cubicBezTo>
                    <a:pt x="3740" y="1657"/>
                    <a:pt x="3696" y="1657"/>
                    <a:pt x="3685" y="1690"/>
                  </a:cubicBezTo>
                  <a:cubicBezTo>
                    <a:pt x="3674" y="1723"/>
                    <a:pt x="3652" y="1751"/>
                    <a:pt x="3618" y="1751"/>
                  </a:cubicBezTo>
                  <a:cubicBezTo>
                    <a:pt x="3607" y="1751"/>
                    <a:pt x="3607" y="1751"/>
                    <a:pt x="3596" y="1751"/>
                  </a:cubicBezTo>
                  <a:cubicBezTo>
                    <a:pt x="3596" y="1729"/>
                    <a:pt x="3596" y="1729"/>
                    <a:pt x="3596" y="1729"/>
                  </a:cubicBezTo>
                  <a:cubicBezTo>
                    <a:pt x="3580" y="1729"/>
                    <a:pt x="3574" y="1723"/>
                    <a:pt x="3557" y="1723"/>
                  </a:cubicBezTo>
                  <a:cubicBezTo>
                    <a:pt x="3557" y="1707"/>
                    <a:pt x="3557" y="1707"/>
                    <a:pt x="3557" y="1707"/>
                  </a:cubicBezTo>
                  <a:cubicBezTo>
                    <a:pt x="3563" y="1684"/>
                    <a:pt x="3563" y="1684"/>
                    <a:pt x="3563" y="1684"/>
                  </a:cubicBezTo>
                  <a:cubicBezTo>
                    <a:pt x="3563" y="1646"/>
                    <a:pt x="3563" y="1646"/>
                    <a:pt x="3563" y="1646"/>
                  </a:cubicBezTo>
                  <a:cubicBezTo>
                    <a:pt x="3563" y="1629"/>
                    <a:pt x="3568" y="1623"/>
                    <a:pt x="3568" y="1607"/>
                  </a:cubicBezTo>
                  <a:cubicBezTo>
                    <a:pt x="3568" y="1574"/>
                    <a:pt x="3568" y="1574"/>
                    <a:pt x="3568" y="1574"/>
                  </a:cubicBezTo>
                  <a:cubicBezTo>
                    <a:pt x="3585" y="1574"/>
                    <a:pt x="3591" y="1574"/>
                    <a:pt x="3602" y="1568"/>
                  </a:cubicBezTo>
                  <a:cubicBezTo>
                    <a:pt x="3602" y="1557"/>
                    <a:pt x="3591" y="1557"/>
                    <a:pt x="3591" y="1546"/>
                  </a:cubicBezTo>
                  <a:cubicBezTo>
                    <a:pt x="3591" y="1524"/>
                    <a:pt x="3585" y="1513"/>
                    <a:pt x="3585" y="1496"/>
                  </a:cubicBezTo>
                  <a:cubicBezTo>
                    <a:pt x="3580" y="1479"/>
                    <a:pt x="3568" y="1468"/>
                    <a:pt x="3568" y="1446"/>
                  </a:cubicBezTo>
                  <a:cubicBezTo>
                    <a:pt x="3568" y="1446"/>
                    <a:pt x="3568" y="1441"/>
                    <a:pt x="3574" y="1441"/>
                  </a:cubicBezTo>
                  <a:close/>
                  <a:moveTo>
                    <a:pt x="3796" y="1684"/>
                  </a:moveTo>
                  <a:lnTo>
                    <a:pt x="3796" y="1684"/>
                  </a:lnTo>
                  <a:cubicBezTo>
                    <a:pt x="3801" y="1690"/>
                    <a:pt x="3807" y="1690"/>
                    <a:pt x="3812" y="1690"/>
                  </a:cubicBezTo>
                  <a:cubicBezTo>
                    <a:pt x="3840" y="1690"/>
                    <a:pt x="3840" y="1651"/>
                    <a:pt x="3840" y="1623"/>
                  </a:cubicBezTo>
                  <a:cubicBezTo>
                    <a:pt x="3840" y="1612"/>
                    <a:pt x="3818" y="1623"/>
                    <a:pt x="3818" y="1635"/>
                  </a:cubicBezTo>
                  <a:cubicBezTo>
                    <a:pt x="3812" y="1640"/>
                    <a:pt x="3812" y="1646"/>
                    <a:pt x="3812" y="1657"/>
                  </a:cubicBezTo>
                  <a:cubicBezTo>
                    <a:pt x="3812" y="1662"/>
                    <a:pt x="3801" y="1657"/>
                    <a:pt x="3796" y="1668"/>
                  </a:cubicBezTo>
                  <a:cubicBezTo>
                    <a:pt x="3796" y="1673"/>
                    <a:pt x="3796" y="1679"/>
                    <a:pt x="3796" y="1684"/>
                  </a:cubicBezTo>
                  <a:close/>
                  <a:moveTo>
                    <a:pt x="3884" y="1546"/>
                  </a:moveTo>
                  <a:lnTo>
                    <a:pt x="3884" y="1546"/>
                  </a:lnTo>
                  <a:lnTo>
                    <a:pt x="3879" y="1546"/>
                  </a:lnTo>
                  <a:cubicBezTo>
                    <a:pt x="3868" y="1546"/>
                    <a:pt x="3868" y="1557"/>
                    <a:pt x="3868" y="1568"/>
                  </a:cubicBezTo>
                  <a:cubicBezTo>
                    <a:pt x="3868" y="1585"/>
                    <a:pt x="3873" y="1590"/>
                    <a:pt x="3868" y="1607"/>
                  </a:cubicBezTo>
                  <a:cubicBezTo>
                    <a:pt x="3873" y="1607"/>
                    <a:pt x="3873" y="1607"/>
                    <a:pt x="3873" y="1607"/>
                  </a:cubicBezTo>
                  <a:cubicBezTo>
                    <a:pt x="3890" y="1590"/>
                    <a:pt x="3884" y="1568"/>
                    <a:pt x="3884" y="1546"/>
                  </a:cubicBezTo>
                  <a:close/>
                  <a:moveTo>
                    <a:pt x="1341" y="2288"/>
                  </a:moveTo>
                  <a:lnTo>
                    <a:pt x="1341" y="2288"/>
                  </a:lnTo>
                  <a:cubicBezTo>
                    <a:pt x="1335" y="2294"/>
                    <a:pt x="1335" y="2300"/>
                    <a:pt x="1335" y="2305"/>
                  </a:cubicBezTo>
                  <a:cubicBezTo>
                    <a:pt x="1352" y="2316"/>
                    <a:pt x="1363" y="2305"/>
                    <a:pt x="1380" y="2311"/>
                  </a:cubicBezTo>
                  <a:cubicBezTo>
                    <a:pt x="1391" y="2316"/>
                    <a:pt x="1391" y="2327"/>
                    <a:pt x="1402" y="2327"/>
                  </a:cubicBezTo>
                  <a:cubicBezTo>
                    <a:pt x="1413" y="2327"/>
                    <a:pt x="1413" y="2316"/>
                    <a:pt x="1413" y="2305"/>
                  </a:cubicBezTo>
                  <a:cubicBezTo>
                    <a:pt x="1413" y="2277"/>
                    <a:pt x="1368" y="2288"/>
                    <a:pt x="1341" y="2288"/>
                  </a:cubicBezTo>
                  <a:close/>
                  <a:moveTo>
                    <a:pt x="1668" y="2128"/>
                  </a:moveTo>
                  <a:lnTo>
                    <a:pt x="1668" y="2128"/>
                  </a:lnTo>
                  <a:cubicBezTo>
                    <a:pt x="1657" y="2128"/>
                    <a:pt x="1646" y="2144"/>
                    <a:pt x="1646" y="2155"/>
                  </a:cubicBezTo>
                  <a:cubicBezTo>
                    <a:pt x="1646" y="2178"/>
                    <a:pt x="1662" y="2183"/>
                    <a:pt x="1679" y="2194"/>
                  </a:cubicBezTo>
                  <a:cubicBezTo>
                    <a:pt x="1695" y="2216"/>
                    <a:pt x="1706" y="2239"/>
                    <a:pt x="1734" y="2239"/>
                  </a:cubicBezTo>
                  <a:cubicBezTo>
                    <a:pt x="1740" y="2211"/>
                    <a:pt x="1767" y="2205"/>
                    <a:pt x="1767" y="2172"/>
                  </a:cubicBezTo>
                  <a:cubicBezTo>
                    <a:pt x="1767" y="2155"/>
                    <a:pt x="1762" y="2150"/>
                    <a:pt x="1756" y="2128"/>
                  </a:cubicBezTo>
                  <a:cubicBezTo>
                    <a:pt x="1668" y="2128"/>
                    <a:pt x="1668" y="2128"/>
                    <a:pt x="1668" y="2128"/>
                  </a:cubicBezTo>
                  <a:close/>
                  <a:moveTo>
                    <a:pt x="1202" y="1840"/>
                  </a:moveTo>
                  <a:lnTo>
                    <a:pt x="1202" y="1840"/>
                  </a:lnTo>
                  <a:cubicBezTo>
                    <a:pt x="1202" y="1851"/>
                    <a:pt x="1202" y="1851"/>
                    <a:pt x="1202" y="1851"/>
                  </a:cubicBezTo>
                  <a:cubicBezTo>
                    <a:pt x="1224" y="1856"/>
                    <a:pt x="1230" y="1873"/>
                    <a:pt x="1247" y="1884"/>
                  </a:cubicBezTo>
                  <a:cubicBezTo>
                    <a:pt x="1252" y="1867"/>
                    <a:pt x="1252" y="1851"/>
                    <a:pt x="1263" y="1834"/>
                  </a:cubicBezTo>
                  <a:cubicBezTo>
                    <a:pt x="1252" y="1829"/>
                    <a:pt x="1252" y="1817"/>
                    <a:pt x="1241" y="1812"/>
                  </a:cubicBezTo>
                  <a:cubicBezTo>
                    <a:pt x="1230" y="1812"/>
                    <a:pt x="1230" y="1823"/>
                    <a:pt x="1224" y="1823"/>
                  </a:cubicBezTo>
                  <a:cubicBezTo>
                    <a:pt x="1213" y="1829"/>
                    <a:pt x="1208" y="1834"/>
                    <a:pt x="1202" y="1840"/>
                  </a:cubicBezTo>
                  <a:close/>
                  <a:moveTo>
                    <a:pt x="2255" y="1967"/>
                  </a:moveTo>
                  <a:lnTo>
                    <a:pt x="2255" y="1967"/>
                  </a:lnTo>
                  <a:cubicBezTo>
                    <a:pt x="2255" y="1984"/>
                    <a:pt x="2255" y="1984"/>
                    <a:pt x="2255" y="1984"/>
                  </a:cubicBezTo>
                  <a:cubicBezTo>
                    <a:pt x="2255" y="1995"/>
                    <a:pt x="2266" y="2006"/>
                    <a:pt x="2277" y="2006"/>
                  </a:cubicBezTo>
                  <a:cubicBezTo>
                    <a:pt x="2283" y="2006"/>
                    <a:pt x="2283" y="2000"/>
                    <a:pt x="2294" y="1995"/>
                  </a:cubicBezTo>
                  <a:cubicBezTo>
                    <a:pt x="2305" y="1989"/>
                    <a:pt x="2316" y="1984"/>
                    <a:pt x="2322" y="1967"/>
                  </a:cubicBezTo>
                  <a:cubicBezTo>
                    <a:pt x="2322" y="1962"/>
                    <a:pt x="2322" y="1962"/>
                    <a:pt x="2322" y="1962"/>
                  </a:cubicBezTo>
                  <a:cubicBezTo>
                    <a:pt x="2294" y="1956"/>
                    <a:pt x="2283" y="1967"/>
                    <a:pt x="2255" y="1967"/>
                  </a:cubicBezTo>
                  <a:close/>
                  <a:moveTo>
                    <a:pt x="2266" y="2078"/>
                  </a:moveTo>
                  <a:lnTo>
                    <a:pt x="2266" y="2078"/>
                  </a:lnTo>
                  <a:cubicBezTo>
                    <a:pt x="2227" y="2078"/>
                    <a:pt x="2227" y="2078"/>
                    <a:pt x="2227" y="2078"/>
                  </a:cubicBezTo>
                  <a:cubicBezTo>
                    <a:pt x="2227" y="2083"/>
                    <a:pt x="2227" y="2089"/>
                    <a:pt x="2227" y="2095"/>
                  </a:cubicBezTo>
                  <a:cubicBezTo>
                    <a:pt x="2227" y="2106"/>
                    <a:pt x="2227" y="2117"/>
                    <a:pt x="2233" y="2117"/>
                  </a:cubicBezTo>
                  <a:cubicBezTo>
                    <a:pt x="2255" y="2117"/>
                    <a:pt x="2272" y="2100"/>
                    <a:pt x="2283" y="2083"/>
                  </a:cubicBezTo>
                  <a:cubicBezTo>
                    <a:pt x="2277" y="2078"/>
                    <a:pt x="2272" y="2078"/>
                    <a:pt x="2266" y="2078"/>
                  </a:cubicBezTo>
                  <a:close/>
                  <a:moveTo>
                    <a:pt x="2261" y="2255"/>
                  </a:moveTo>
                  <a:lnTo>
                    <a:pt x="2261" y="2255"/>
                  </a:lnTo>
                  <a:cubicBezTo>
                    <a:pt x="2250" y="2266"/>
                    <a:pt x="2222" y="2266"/>
                    <a:pt x="2222" y="2288"/>
                  </a:cubicBezTo>
                  <a:cubicBezTo>
                    <a:pt x="2222" y="2294"/>
                    <a:pt x="2222" y="2300"/>
                    <a:pt x="2216" y="2305"/>
                  </a:cubicBezTo>
                  <a:cubicBezTo>
                    <a:pt x="2227" y="2311"/>
                    <a:pt x="2227" y="2316"/>
                    <a:pt x="2238" y="2316"/>
                  </a:cubicBezTo>
                  <a:cubicBezTo>
                    <a:pt x="2261" y="2316"/>
                    <a:pt x="2266" y="2305"/>
                    <a:pt x="2288" y="2294"/>
                  </a:cubicBezTo>
                  <a:cubicBezTo>
                    <a:pt x="2294" y="2294"/>
                    <a:pt x="2311" y="2288"/>
                    <a:pt x="2311" y="2277"/>
                  </a:cubicBezTo>
                  <a:cubicBezTo>
                    <a:pt x="2311" y="2266"/>
                    <a:pt x="2299" y="2266"/>
                    <a:pt x="2294" y="2266"/>
                  </a:cubicBezTo>
                  <a:cubicBezTo>
                    <a:pt x="2283" y="2261"/>
                    <a:pt x="2272" y="2250"/>
                    <a:pt x="2261" y="2255"/>
                  </a:cubicBezTo>
                  <a:close/>
                  <a:moveTo>
                    <a:pt x="2194" y="2316"/>
                  </a:moveTo>
                  <a:lnTo>
                    <a:pt x="2194" y="2316"/>
                  </a:lnTo>
                  <a:cubicBezTo>
                    <a:pt x="2183" y="2338"/>
                    <a:pt x="2166" y="2349"/>
                    <a:pt x="2161" y="2372"/>
                  </a:cubicBezTo>
                  <a:cubicBezTo>
                    <a:pt x="2183" y="2366"/>
                    <a:pt x="2205" y="2355"/>
                    <a:pt x="2205" y="2333"/>
                  </a:cubicBezTo>
                  <a:cubicBezTo>
                    <a:pt x="2205" y="2327"/>
                    <a:pt x="2205" y="2322"/>
                    <a:pt x="2205" y="2316"/>
                  </a:cubicBezTo>
                  <a:cubicBezTo>
                    <a:pt x="2200" y="2316"/>
                    <a:pt x="2200" y="2311"/>
                    <a:pt x="2194" y="2311"/>
                  </a:cubicBezTo>
                  <a:cubicBezTo>
                    <a:pt x="2194" y="2316"/>
                    <a:pt x="2194" y="2316"/>
                    <a:pt x="2194" y="2316"/>
                  </a:cubicBezTo>
                  <a:close/>
                  <a:moveTo>
                    <a:pt x="2632" y="1834"/>
                  </a:moveTo>
                  <a:lnTo>
                    <a:pt x="2632" y="1834"/>
                  </a:lnTo>
                  <a:cubicBezTo>
                    <a:pt x="2610" y="1840"/>
                    <a:pt x="2599" y="1845"/>
                    <a:pt x="2577" y="1845"/>
                  </a:cubicBezTo>
                  <a:cubicBezTo>
                    <a:pt x="2577" y="1851"/>
                    <a:pt x="2577" y="1851"/>
                    <a:pt x="2577" y="1851"/>
                  </a:cubicBezTo>
                  <a:cubicBezTo>
                    <a:pt x="2621" y="1862"/>
                    <a:pt x="2637" y="1878"/>
                    <a:pt x="2671" y="1901"/>
                  </a:cubicBezTo>
                  <a:cubicBezTo>
                    <a:pt x="2671" y="1895"/>
                    <a:pt x="2671" y="1895"/>
                    <a:pt x="2671" y="1889"/>
                  </a:cubicBezTo>
                  <a:cubicBezTo>
                    <a:pt x="2671" y="1867"/>
                    <a:pt x="2654" y="1834"/>
                    <a:pt x="2632" y="1834"/>
                  </a:cubicBezTo>
                  <a:close/>
                  <a:moveTo>
                    <a:pt x="2327" y="2061"/>
                  </a:moveTo>
                  <a:lnTo>
                    <a:pt x="2327" y="2061"/>
                  </a:lnTo>
                  <a:cubicBezTo>
                    <a:pt x="2327" y="2045"/>
                    <a:pt x="2344" y="2039"/>
                    <a:pt x="2349" y="2022"/>
                  </a:cubicBezTo>
                  <a:cubicBezTo>
                    <a:pt x="2355" y="2000"/>
                    <a:pt x="2355" y="1984"/>
                    <a:pt x="2371" y="1978"/>
                  </a:cubicBezTo>
                  <a:cubicBezTo>
                    <a:pt x="2383" y="1973"/>
                    <a:pt x="2394" y="1978"/>
                    <a:pt x="2405" y="1967"/>
                  </a:cubicBezTo>
                  <a:cubicBezTo>
                    <a:pt x="2410" y="1956"/>
                    <a:pt x="2410" y="1939"/>
                    <a:pt x="2421" y="1934"/>
                  </a:cubicBezTo>
                  <a:cubicBezTo>
                    <a:pt x="2432" y="1928"/>
                    <a:pt x="2438" y="1934"/>
                    <a:pt x="2444" y="1928"/>
                  </a:cubicBezTo>
                  <a:cubicBezTo>
                    <a:pt x="2460" y="1917"/>
                    <a:pt x="2455" y="1901"/>
                    <a:pt x="2471" y="1884"/>
                  </a:cubicBezTo>
                  <a:cubicBezTo>
                    <a:pt x="2471" y="1884"/>
                    <a:pt x="2482" y="1884"/>
                    <a:pt x="2482" y="1878"/>
                  </a:cubicBezTo>
                  <a:cubicBezTo>
                    <a:pt x="2493" y="1867"/>
                    <a:pt x="2482" y="1851"/>
                    <a:pt x="2493" y="1845"/>
                  </a:cubicBezTo>
                  <a:cubicBezTo>
                    <a:pt x="2510" y="1834"/>
                    <a:pt x="2521" y="1840"/>
                    <a:pt x="2538" y="1834"/>
                  </a:cubicBezTo>
                  <a:cubicBezTo>
                    <a:pt x="2538" y="1845"/>
                    <a:pt x="2532" y="1851"/>
                    <a:pt x="2538" y="1856"/>
                  </a:cubicBezTo>
                  <a:cubicBezTo>
                    <a:pt x="2543" y="1862"/>
                    <a:pt x="2560" y="1862"/>
                    <a:pt x="2560" y="1873"/>
                  </a:cubicBezTo>
                  <a:cubicBezTo>
                    <a:pt x="2560" y="1889"/>
                    <a:pt x="2527" y="1884"/>
                    <a:pt x="2527" y="1906"/>
                  </a:cubicBezTo>
                  <a:cubicBezTo>
                    <a:pt x="2527" y="1928"/>
                    <a:pt x="2527" y="1939"/>
                    <a:pt x="2538" y="1962"/>
                  </a:cubicBezTo>
                  <a:lnTo>
                    <a:pt x="2543" y="1962"/>
                  </a:lnTo>
                  <a:cubicBezTo>
                    <a:pt x="2543" y="2022"/>
                    <a:pt x="2516" y="2045"/>
                    <a:pt x="2488" y="2095"/>
                  </a:cubicBezTo>
                  <a:cubicBezTo>
                    <a:pt x="2471" y="2095"/>
                    <a:pt x="2471" y="2095"/>
                    <a:pt x="2471" y="2095"/>
                  </a:cubicBezTo>
                  <a:cubicBezTo>
                    <a:pt x="2466" y="2100"/>
                    <a:pt x="2460" y="2106"/>
                    <a:pt x="2455" y="2117"/>
                  </a:cubicBezTo>
                  <a:cubicBezTo>
                    <a:pt x="2444" y="2139"/>
                    <a:pt x="2432" y="2144"/>
                    <a:pt x="2421" y="2167"/>
                  </a:cubicBezTo>
                  <a:cubicBezTo>
                    <a:pt x="2416" y="2172"/>
                    <a:pt x="2405" y="2172"/>
                    <a:pt x="2405" y="2178"/>
                  </a:cubicBezTo>
                  <a:cubicBezTo>
                    <a:pt x="2394" y="2194"/>
                    <a:pt x="2405" y="2222"/>
                    <a:pt x="2383" y="2228"/>
                  </a:cubicBezTo>
                  <a:cubicBezTo>
                    <a:pt x="2383" y="2216"/>
                    <a:pt x="2383" y="2211"/>
                    <a:pt x="2383" y="2200"/>
                  </a:cubicBezTo>
                  <a:cubicBezTo>
                    <a:pt x="2366" y="2205"/>
                    <a:pt x="2360" y="2216"/>
                    <a:pt x="2338" y="2216"/>
                  </a:cubicBezTo>
                  <a:cubicBezTo>
                    <a:pt x="2327" y="2216"/>
                    <a:pt x="2322" y="2216"/>
                    <a:pt x="2311" y="2216"/>
                  </a:cubicBezTo>
                  <a:cubicBezTo>
                    <a:pt x="2311" y="2189"/>
                    <a:pt x="2299" y="2178"/>
                    <a:pt x="2299" y="2150"/>
                  </a:cubicBezTo>
                  <a:cubicBezTo>
                    <a:pt x="2299" y="2133"/>
                    <a:pt x="2316" y="2128"/>
                    <a:pt x="2316" y="2111"/>
                  </a:cubicBezTo>
                  <a:cubicBezTo>
                    <a:pt x="2316" y="2106"/>
                    <a:pt x="2311" y="2100"/>
                    <a:pt x="2311" y="2095"/>
                  </a:cubicBezTo>
                  <a:cubicBezTo>
                    <a:pt x="2311" y="2095"/>
                    <a:pt x="2311" y="2095"/>
                    <a:pt x="2316" y="2089"/>
                  </a:cubicBezTo>
                  <a:cubicBezTo>
                    <a:pt x="2327" y="2095"/>
                    <a:pt x="2327" y="2095"/>
                    <a:pt x="2327" y="2095"/>
                  </a:cubicBezTo>
                  <a:cubicBezTo>
                    <a:pt x="2333" y="2089"/>
                    <a:pt x="2333" y="2089"/>
                    <a:pt x="2333" y="2089"/>
                  </a:cubicBezTo>
                  <a:cubicBezTo>
                    <a:pt x="2333" y="2078"/>
                    <a:pt x="2327" y="2072"/>
                    <a:pt x="2327" y="2061"/>
                  </a:cubicBezTo>
                  <a:close/>
                  <a:moveTo>
                    <a:pt x="709" y="2006"/>
                  </a:moveTo>
                  <a:lnTo>
                    <a:pt x="709" y="2006"/>
                  </a:lnTo>
                  <a:cubicBezTo>
                    <a:pt x="709" y="2045"/>
                    <a:pt x="709" y="2045"/>
                    <a:pt x="709" y="2045"/>
                  </a:cubicBezTo>
                  <a:cubicBezTo>
                    <a:pt x="709" y="2050"/>
                    <a:pt x="703" y="2056"/>
                    <a:pt x="698" y="2067"/>
                  </a:cubicBezTo>
                  <a:cubicBezTo>
                    <a:pt x="703" y="2067"/>
                    <a:pt x="703" y="2067"/>
                    <a:pt x="709" y="2067"/>
                  </a:cubicBezTo>
                  <a:cubicBezTo>
                    <a:pt x="720" y="2067"/>
                    <a:pt x="726" y="2056"/>
                    <a:pt x="737" y="2045"/>
                  </a:cubicBezTo>
                  <a:cubicBezTo>
                    <a:pt x="748" y="2039"/>
                    <a:pt x="770" y="2039"/>
                    <a:pt x="770" y="2028"/>
                  </a:cubicBezTo>
                  <a:cubicBezTo>
                    <a:pt x="770" y="2022"/>
                    <a:pt x="759" y="2022"/>
                    <a:pt x="753" y="2022"/>
                  </a:cubicBezTo>
                  <a:cubicBezTo>
                    <a:pt x="731" y="2011"/>
                    <a:pt x="726" y="2006"/>
                    <a:pt x="709" y="2006"/>
                  </a:cubicBezTo>
                  <a:close/>
                  <a:moveTo>
                    <a:pt x="920" y="2261"/>
                  </a:moveTo>
                  <a:lnTo>
                    <a:pt x="920" y="2261"/>
                  </a:lnTo>
                  <a:cubicBezTo>
                    <a:pt x="908" y="2255"/>
                    <a:pt x="897" y="2261"/>
                    <a:pt x="886" y="2261"/>
                  </a:cubicBezTo>
                  <a:cubicBezTo>
                    <a:pt x="886" y="2277"/>
                    <a:pt x="886" y="2277"/>
                    <a:pt x="886" y="2277"/>
                  </a:cubicBezTo>
                  <a:cubicBezTo>
                    <a:pt x="897" y="2288"/>
                    <a:pt x="903" y="2305"/>
                    <a:pt x="925" y="2311"/>
                  </a:cubicBezTo>
                  <a:cubicBezTo>
                    <a:pt x="947" y="2316"/>
                    <a:pt x="964" y="2311"/>
                    <a:pt x="986" y="2327"/>
                  </a:cubicBezTo>
                  <a:cubicBezTo>
                    <a:pt x="1008" y="2311"/>
                    <a:pt x="1019" y="2294"/>
                    <a:pt x="1025" y="2266"/>
                  </a:cubicBezTo>
                  <a:cubicBezTo>
                    <a:pt x="1019" y="2266"/>
                    <a:pt x="1019" y="2266"/>
                    <a:pt x="1014" y="2266"/>
                  </a:cubicBezTo>
                  <a:cubicBezTo>
                    <a:pt x="992" y="2266"/>
                    <a:pt x="981" y="2272"/>
                    <a:pt x="953" y="2272"/>
                  </a:cubicBezTo>
                  <a:cubicBezTo>
                    <a:pt x="942" y="2272"/>
                    <a:pt x="931" y="2266"/>
                    <a:pt x="920" y="2261"/>
                  </a:cubicBezTo>
                  <a:close/>
                  <a:moveTo>
                    <a:pt x="183" y="2100"/>
                  </a:moveTo>
                  <a:lnTo>
                    <a:pt x="183" y="2100"/>
                  </a:lnTo>
                  <a:cubicBezTo>
                    <a:pt x="155" y="2100"/>
                    <a:pt x="138" y="2072"/>
                    <a:pt x="110" y="2072"/>
                  </a:cubicBezTo>
                  <a:cubicBezTo>
                    <a:pt x="94" y="2072"/>
                    <a:pt x="99" y="2095"/>
                    <a:pt x="94" y="2106"/>
                  </a:cubicBezTo>
                  <a:cubicBezTo>
                    <a:pt x="83" y="2122"/>
                    <a:pt x="66" y="2122"/>
                    <a:pt x="55" y="2139"/>
                  </a:cubicBezTo>
                  <a:cubicBezTo>
                    <a:pt x="44" y="2155"/>
                    <a:pt x="50" y="2167"/>
                    <a:pt x="38" y="2183"/>
                  </a:cubicBezTo>
                  <a:cubicBezTo>
                    <a:pt x="0" y="2250"/>
                    <a:pt x="66" y="2200"/>
                    <a:pt x="105" y="2200"/>
                  </a:cubicBezTo>
                  <a:cubicBezTo>
                    <a:pt x="138" y="2200"/>
                    <a:pt x="155" y="2216"/>
                    <a:pt x="183" y="2216"/>
                  </a:cubicBezTo>
                  <a:cubicBezTo>
                    <a:pt x="210" y="2216"/>
                    <a:pt x="227" y="2205"/>
                    <a:pt x="255" y="2200"/>
                  </a:cubicBezTo>
                  <a:cubicBezTo>
                    <a:pt x="288" y="2194"/>
                    <a:pt x="316" y="2189"/>
                    <a:pt x="338" y="2161"/>
                  </a:cubicBezTo>
                  <a:cubicBezTo>
                    <a:pt x="354" y="2139"/>
                    <a:pt x="376" y="2128"/>
                    <a:pt x="404" y="2117"/>
                  </a:cubicBezTo>
                  <a:cubicBezTo>
                    <a:pt x="426" y="2111"/>
                    <a:pt x="437" y="2111"/>
                    <a:pt x="460" y="2106"/>
                  </a:cubicBezTo>
                  <a:cubicBezTo>
                    <a:pt x="465" y="2106"/>
                    <a:pt x="476" y="2106"/>
                    <a:pt x="476" y="2095"/>
                  </a:cubicBezTo>
                  <a:cubicBezTo>
                    <a:pt x="476" y="2089"/>
                    <a:pt x="471" y="2089"/>
                    <a:pt x="465" y="2083"/>
                  </a:cubicBezTo>
                  <a:cubicBezTo>
                    <a:pt x="465" y="2072"/>
                    <a:pt x="465" y="2061"/>
                    <a:pt x="454" y="2061"/>
                  </a:cubicBezTo>
                  <a:cubicBezTo>
                    <a:pt x="437" y="2061"/>
                    <a:pt x="426" y="2072"/>
                    <a:pt x="415" y="2067"/>
                  </a:cubicBezTo>
                  <a:cubicBezTo>
                    <a:pt x="404" y="2061"/>
                    <a:pt x="404" y="2045"/>
                    <a:pt x="393" y="2039"/>
                  </a:cubicBezTo>
                  <a:cubicBezTo>
                    <a:pt x="365" y="2028"/>
                    <a:pt x="349" y="2045"/>
                    <a:pt x="321" y="2056"/>
                  </a:cubicBezTo>
                  <a:cubicBezTo>
                    <a:pt x="310" y="2061"/>
                    <a:pt x="304" y="2072"/>
                    <a:pt x="293" y="2078"/>
                  </a:cubicBezTo>
                  <a:cubicBezTo>
                    <a:pt x="271" y="2083"/>
                    <a:pt x="255" y="2083"/>
                    <a:pt x="232" y="2089"/>
                  </a:cubicBezTo>
                  <a:cubicBezTo>
                    <a:pt x="216" y="2089"/>
                    <a:pt x="205" y="2100"/>
                    <a:pt x="183" y="2100"/>
                  </a:cubicBezTo>
                  <a:close/>
                  <a:moveTo>
                    <a:pt x="908" y="160"/>
                  </a:moveTo>
                  <a:lnTo>
                    <a:pt x="908" y="160"/>
                  </a:lnTo>
                  <a:cubicBezTo>
                    <a:pt x="920" y="188"/>
                    <a:pt x="942" y="205"/>
                    <a:pt x="942" y="238"/>
                  </a:cubicBezTo>
                  <a:cubicBezTo>
                    <a:pt x="942" y="282"/>
                    <a:pt x="942" y="282"/>
                    <a:pt x="942" y="282"/>
                  </a:cubicBezTo>
                  <a:cubicBezTo>
                    <a:pt x="953" y="288"/>
                    <a:pt x="953" y="288"/>
                    <a:pt x="953" y="288"/>
                  </a:cubicBezTo>
                  <a:cubicBezTo>
                    <a:pt x="964" y="266"/>
                    <a:pt x="981" y="260"/>
                    <a:pt x="986" y="238"/>
                  </a:cubicBezTo>
                  <a:cubicBezTo>
                    <a:pt x="1003" y="194"/>
                    <a:pt x="997" y="155"/>
                    <a:pt x="1036" y="122"/>
                  </a:cubicBezTo>
                  <a:cubicBezTo>
                    <a:pt x="1041" y="138"/>
                    <a:pt x="1041" y="144"/>
                    <a:pt x="1041" y="160"/>
                  </a:cubicBezTo>
                  <a:cubicBezTo>
                    <a:pt x="1080" y="166"/>
                    <a:pt x="1108" y="177"/>
                    <a:pt x="1136" y="210"/>
                  </a:cubicBezTo>
                  <a:cubicBezTo>
                    <a:pt x="1141" y="221"/>
                    <a:pt x="1152" y="227"/>
                    <a:pt x="1163" y="244"/>
                  </a:cubicBezTo>
                  <a:cubicBezTo>
                    <a:pt x="1174" y="260"/>
                    <a:pt x="1169" y="282"/>
                    <a:pt x="1191" y="282"/>
                  </a:cubicBezTo>
                  <a:cubicBezTo>
                    <a:pt x="1202" y="282"/>
                    <a:pt x="1208" y="271"/>
                    <a:pt x="1224" y="271"/>
                  </a:cubicBezTo>
                  <a:cubicBezTo>
                    <a:pt x="1247" y="266"/>
                    <a:pt x="1258" y="266"/>
                    <a:pt x="1280" y="266"/>
                  </a:cubicBezTo>
                  <a:cubicBezTo>
                    <a:pt x="1280" y="244"/>
                    <a:pt x="1280" y="227"/>
                    <a:pt x="1296" y="210"/>
                  </a:cubicBezTo>
                  <a:cubicBezTo>
                    <a:pt x="1319" y="188"/>
                    <a:pt x="1352" y="199"/>
                    <a:pt x="1380" y="183"/>
                  </a:cubicBezTo>
                  <a:cubicBezTo>
                    <a:pt x="1380" y="238"/>
                    <a:pt x="1380" y="238"/>
                    <a:pt x="1380" y="238"/>
                  </a:cubicBezTo>
                  <a:cubicBezTo>
                    <a:pt x="1407" y="238"/>
                    <a:pt x="1424" y="232"/>
                    <a:pt x="1452" y="244"/>
                  </a:cubicBezTo>
                  <a:cubicBezTo>
                    <a:pt x="1485" y="249"/>
                    <a:pt x="1496" y="266"/>
                    <a:pt x="1524" y="271"/>
                  </a:cubicBezTo>
                  <a:cubicBezTo>
                    <a:pt x="1551" y="277"/>
                    <a:pt x="1562" y="277"/>
                    <a:pt x="1590" y="277"/>
                  </a:cubicBezTo>
                  <a:cubicBezTo>
                    <a:pt x="1607" y="277"/>
                    <a:pt x="1618" y="277"/>
                    <a:pt x="1634" y="266"/>
                  </a:cubicBezTo>
                  <a:cubicBezTo>
                    <a:pt x="1623" y="244"/>
                    <a:pt x="1623" y="244"/>
                    <a:pt x="1623" y="244"/>
                  </a:cubicBezTo>
                  <a:cubicBezTo>
                    <a:pt x="1623" y="232"/>
                    <a:pt x="1623" y="232"/>
                    <a:pt x="1623" y="232"/>
                  </a:cubicBezTo>
                  <a:cubicBezTo>
                    <a:pt x="1756" y="232"/>
                    <a:pt x="1756" y="232"/>
                    <a:pt x="1756" y="232"/>
                  </a:cubicBezTo>
                  <a:cubicBezTo>
                    <a:pt x="1784" y="232"/>
                    <a:pt x="1795" y="249"/>
                    <a:pt x="1806" y="277"/>
                  </a:cubicBezTo>
                  <a:cubicBezTo>
                    <a:pt x="1817" y="293"/>
                    <a:pt x="1839" y="288"/>
                    <a:pt x="1856" y="293"/>
                  </a:cubicBezTo>
                  <a:cubicBezTo>
                    <a:pt x="1889" y="299"/>
                    <a:pt x="1900" y="321"/>
                    <a:pt x="1928" y="338"/>
                  </a:cubicBezTo>
                  <a:cubicBezTo>
                    <a:pt x="1945" y="343"/>
                    <a:pt x="1956" y="343"/>
                    <a:pt x="1967" y="349"/>
                  </a:cubicBezTo>
                  <a:cubicBezTo>
                    <a:pt x="2011" y="377"/>
                    <a:pt x="2033" y="393"/>
                    <a:pt x="2083" y="410"/>
                  </a:cubicBezTo>
                  <a:cubicBezTo>
                    <a:pt x="2100" y="415"/>
                    <a:pt x="2111" y="415"/>
                    <a:pt x="2128" y="426"/>
                  </a:cubicBezTo>
                  <a:cubicBezTo>
                    <a:pt x="2144" y="443"/>
                    <a:pt x="2155" y="465"/>
                    <a:pt x="2178" y="465"/>
                  </a:cubicBezTo>
                  <a:cubicBezTo>
                    <a:pt x="2178" y="454"/>
                    <a:pt x="2178" y="449"/>
                    <a:pt x="2178" y="438"/>
                  </a:cubicBezTo>
                  <a:cubicBezTo>
                    <a:pt x="2178" y="404"/>
                    <a:pt x="2178" y="388"/>
                    <a:pt x="2194" y="360"/>
                  </a:cubicBezTo>
                  <a:cubicBezTo>
                    <a:pt x="2194" y="349"/>
                    <a:pt x="2200" y="343"/>
                    <a:pt x="2200" y="338"/>
                  </a:cubicBezTo>
                  <a:cubicBezTo>
                    <a:pt x="2200" y="316"/>
                    <a:pt x="2178" y="310"/>
                    <a:pt x="2172" y="293"/>
                  </a:cubicBezTo>
                  <a:cubicBezTo>
                    <a:pt x="2166" y="282"/>
                    <a:pt x="2166" y="271"/>
                    <a:pt x="2155" y="266"/>
                  </a:cubicBezTo>
                  <a:cubicBezTo>
                    <a:pt x="2144" y="260"/>
                    <a:pt x="2128" y="271"/>
                    <a:pt x="2117" y="260"/>
                  </a:cubicBezTo>
                  <a:cubicBezTo>
                    <a:pt x="2105" y="244"/>
                    <a:pt x="2100" y="227"/>
                    <a:pt x="2094" y="205"/>
                  </a:cubicBezTo>
                  <a:cubicBezTo>
                    <a:pt x="2089" y="183"/>
                    <a:pt x="2094" y="166"/>
                    <a:pt x="2078" y="144"/>
                  </a:cubicBezTo>
                  <a:cubicBezTo>
                    <a:pt x="2067" y="127"/>
                    <a:pt x="2045" y="133"/>
                    <a:pt x="2033" y="122"/>
                  </a:cubicBezTo>
                  <a:cubicBezTo>
                    <a:pt x="2017" y="111"/>
                    <a:pt x="2017" y="94"/>
                    <a:pt x="2006" y="83"/>
                  </a:cubicBezTo>
                  <a:cubicBezTo>
                    <a:pt x="1995" y="77"/>
                    <a:pt x="1989" y="83"/>
                    <a:pt x="1972" y="83"/>
                  </a:cubicBezTo>
                  <a:cubicBezTo>
                    <a:pt x="1873" y="94"/>
                    <a:pt x="1873" y="94"/>
                    <a:pt x="1873" y="94"/>
                  </a:cubicBezTo>
                  <a:cubicBezTo>
                    <a:pt x="1823" y="94"/>
                    <a:pt x="1801" y="66"/>
                    <a:pt x="1751" y="44"/>
                  </a:cubicBezTo>
                  <a:cubicBezTo>
                    <a:pt x="1745" y="39"/>
                    <a:pt x="1734" y="44"/>
                    <a:pt x="1723" y="39"/>
                  </a:cubicBezTo>
                  <a:cubicBezTo>
                    <a:pt x="1673" y="16"/>
                    <a:pt x="1646" y="5"/>
                    <a:pt x="1596" y="5"/>
                  </a:cubicBezTo>
                  <a:cubicBezTo>
                    <a:pt x="1579" y="5"/>
                    <a:pt x="1573" y="0"/>
                    <a:pt x="1562" y="5"/>
                  </a:cubicBezTo>
                  <a:cubicBezTo>
                    <a:pt x="1546" y="11"/>
                    <a:pt x="1546" y="27"/>
                    <a:pt x="1529" y="39"/>
                  </a:cubicBezTo>
                  <a:cubicBezTo>
                    <a:pt x="1513" y="55"/>
                    <a:pt x="1496" y="55"/>
                    <a:pt x="1474" y="61"/>
                  </a:cubicBezTo>
                  <a:cubicBezTo>
                    <a:pt x="1468" y="66"/>
                    <a:pt x="1468" y="72"/>
                    <a:pt x="1463" y="72"/>
                  </a:cubicBezTo>
                  <a:cubicBezTo>
                    <a:pt x="1429" y="72"/>
                    <a:pt x="1435" y="5"/>
                    <a:pt x="1402" y="5"/>
                  </a:cubicBezTo>
                  <a:cubicBezTo>
                    <a:pt x="1380" y="5"/>
                    <a:pt x="1368" y="33"/>
                    <a:pt x="1346" y="33"/>
                  </a:cubicBezTo>
                  <a:cubicBezTo>
                    <a:pt x="1313" y="33"/>
                    <a:pt x="1291" y="22"/>
                    <a:pt x="1258" y="22"/>
                  </a:cubicBezTo>
                  <a:cubicBezTo>
                    <a:pt x="1219" y="22"/>
                    <a:pt x="1219" y="22"/>
                    <a:pt x="1219" y="22"/>
                  </a:cubicBezTo>
                  <a:cubicBezTo>
                    <a:pt x="1191" y="22"/>
                    <a:pt x="1180" y="39"/>
                    <a:pt x="1152" y="39"/>
                  </a:cubicBezTo>
                  <a:cubicBezTo>
                    <a:pt x="1119" y="39"/>
                    <a:pt x="1102" y="27"/>
                    <a:pt x="1064" y="27"/>
                  </a:cubicBezTo>
                  <a:cubicBezTo>
                    <a:pt x="1053" y="27"/>
                    <a:pt x="1047" y="44"/>
                    <a:pt x="1036" y="55"/>
                  </a:cubicBezTo>
                  <a:cubicBezTo>
                    <a:pt x="1025" y="77"/>
                    <a:pt x="1014" y="88"/>
                    <a:pt x="1003" y="111"/>
                  </a:cubicBezTo>
                  <a:cubicBezTo>
                    <a:pt x="997" y="133"/>
                    <a:pt x="969" y="127"/>
                    <a:pt x="953" y="133"/>
                  </a:cubicBezTo>
                  <a:cubicBezTo>
                    <a:pt x="936" y="138"/>
                    <a:pt x="925" y="155"/>
                    <a:pt x="908" y="160"/>
                  </a:cubicBezTo>
                  <a:close/>
                  <a:moveTo>
                    <a:pt x="1252" y="310"/>
                  </a:moveTo>
                  <a:lnTo>
                    <a:pt x="1252" y="310"/>
                  </a:lnTo>
                  <a:cubicBezTo>
                    <a:pt x="1269" y="310"/>
                    <a:pt x="1280" y="316"/>
                    <a:pt x="1285" y="327"/>
                  </a:cubicBezTo>
                  <a:cubicBezTo>
                    <a:pt x="1274" y="338"/>
                    <a:pt x="1263" y="349"/>
                    <a:pt x="1247" y="349"/>
                  </a:cubicBezTo>
                  <a:cubicBezTo>
                    <a:pt x="1235" y="349"/>
                    <a:pt x="1235" y="338"/>
                    <a:pt x="1230" y="327"/>
                  </a:cubicBezTo>
                  <a:cubicBezTo>
                    <a:pt x="1224" y="321"/>
                    <a:pt x="1219" y="316"/>
                    <a:pt x="1219" y="310"/>
                  </a:cubicBezTo>
                  <a:cubicBezTo>
                    <a:pt x="1252" y="310"/>
                    <a:pt x="1252" y="310"/>
                    <a:pt x="1252" y="310"/>
                  </a:cubicBezTo>
                  <a:close/>
                  <a:moveTo>
                    <a:pt x="1163" y="310"/>
                  </a:moveTo>
                  <a:lnTo>
                    <a:pt x="1163" y="310"/>
                  </a:lnTo>
                  <a:cubicBezTo>
                    <a:pt x="1186" y="310"/>
                    <a:pt x="1197" y="316"/>
                    <a:pt x="1208" y="332"/>
                  </a:cubicBezTo>
                  <a:cubicBezTo>
                    <a:pt x="1208" y="349"/>
                    <a:pt x="1208" y="349"/>
                    <a:pt x="1208" y="349"/>
                  </a:cubicBezTo>
                  <a:cubicBezTo>
                    <a:pt x="1186" y="349"/>
                    <a:pt x="1169" y="360"/>
                    <a:pt x="1147" y="360"/>
                  </a:cubicBezTo>
                  <a:cubicBezTo>
                    <a:pt x="1147" y="338"/>
                    <a:pt x="1147" y="332"/>
                    <a:pt x="1147" y="310"/>
                  </a:cubicBezTo>
                  <a:cubicBezTo>
                    <a:pt x="1152" y="310"/>
                    <a:pt x="1158" y="310"/>
                    <a:pt x="1163" y="310"/>
                  </a:cubicBezTo>
                  <a:close/>
                  <a:moveTo>
                    <a:pt x="1064" y="321"/>
                  </a:moveTo>
                  <a:lnTo>
                    <a:pt x="1064" y="321"/>
                  </a:lnTo>
                  <a:cubicBezTo>
                    <a:pt x="1064" y="305"/>
                    <a:pt x="1086" y="288"/>
                    <a:pt x="1097" y="299"/>
                  </a:cubicBezTo>
                  <a:cubicBezTo>
                    <a:pt x="1108" y="305"/>
                    <a:pt x="1114" y="316"/>
                    <a:pt x="1114" y="327"/>
                  </a:cubicBezTo>
                  <a:cubicBezTo>
                    <a:pt x="1114" y="338"/>
                    <a:pt x="1108" y="354"/>
                    <a:pt x="1097" y="354"/>
                  </a:cubicBezTo>
                  <a:cubicBezTo>
                    <a:pt x="1080" y="354"/>
                    <a:pt x="1064" y="338"/>
                    <a:pt x="1064" y="321"/>
                  </a:cubicBezTo>
                  <a:close/>
                  <a:moveTo>
                    <a:pt x="831" y="183"/>
                  </a:moveTo>
                  <a:lnTo>
                    <a:pt x="831" y="183"/>
                  </a:lnTo>
                  <a:cubicBezTo>
                    <a:pt x="831" y="194"/>
                    <a:pt x="842" y="194"/>
                    <a:pt x="853" y="194"/>
                  </a:cubicBezTo>
                  <a:cubicBezTo>
                    <a:pt x="881" y="194"/>
                    <a:pt x="881" y="194"/>
                    <a:pt x="881" y="194"/>
                  </a:cubicBezTo>
                  <a:cubicBezTo>
                    <a:pt x="881" y="194"/>
                    <a:pt x="881" y="194"/>
                    <a:pt x="881" y="188"/>
                  </a:cubicBezTo>
                  <a:cubicBezTo>
                    <a:pt x="881" y="177"/>
                    <a:pt x="881" y="160"/>
                    <a:pt x="870" y="155"/>
                  </a:cubicBezTo>
                  <a:cubicBezTo>
                    <a:pt x="859" y="149"/>
                    <a:pt x="853" y="160"/>
                    <a:pt x="848" y="166"/>
                  </a:cubicBezTo>
                  <a:cubicBezTo>
                    <a:pt x="842" y="172"/>
                    <a:pt x="831" y="172"/>
                    <a:pt x="831" y="183"/>
                  </a:cubicBezTo>
                  <a:close/>
                  <a:moveTo>
                    <a:pt x="936" y="77"/>
                  </a:moveTo>
                  <a:lnTo>
                    <a:pt x="936" y="77"/>
                  </a:lnTo>
                  <a:cubicBezTo>
                    <a:pt x="936" y="66"/>
                    <a:pt x="942" y="66"/>
                    <a:pt x="947" y="61"/>
                  </a:cubicBezTo>
                  <a:cubicBezTo>
                    <a:pt x="953" y="55"/>
                    <a:pt x="958" y="39"/>
                    <a:pt x="969" y="44"/>
                  </a:cubicBezTo>
                  <a:cubicBezTo>
                    <a:pt x="975" y="44"/>
                    <a:pt x="981" y="55"/>
                    <a:pt x="981" y="61"/>
                  </a:cubicBezTo>
                  <a:cubicBezTo>
                    <a:pt x="981" y="77"/>
                    <a:pt x="975" y="88"/>
                    <a:pt x="964" y="88"/>
                  </a:cubicBezTo>
                  <a:cubicBezTo>
                    <a:pt x="953" y="88"/>
                    <a:pt x="936" y="88"/>
                    <a:pt x="936" y="77"/>
                  </a:cubicBezTo>
                  <a:close/>
                  <a:moveTo>
                    <a:pt x="748" y="216"/>
                  </a:moveTo>
                  <a:lnTo>
                    <a:pt x="748" y="216"/>
                  </a:lnTo>
                  <a:cubicBezTo>
                    <a:pt x="753" y="221"/>
                    <a:pt x="759" y="227"/>
                    <a:pt x="764" y="238"/>
                  </a:cubicBezTo>
                  <a:cubicBezTo>
                    <a:pt x="781" y="232"/>
                    <a:pt x="792" y="221"/>
                    <a:pt x="803" y="205"/>
                  </a:cubicBezTo>
                  <a:cubicBezTo>
                    <a:pt x="803" y="199"/>
                    <a:pt x="803" y="199"/>
                    <a:pt x="803" y="199"/>
                  </a:cubicBezTo>
                  <a:cubicBezTo>
                    <a:pt x="781" y="194"/>
                    <a:pt x="764" y="199"/>
                    <a:pt x="748" y="216"/>
                  </a:cubicBezTo>
                  <a:close/>
                  <a:moveTo>
                    <a:pt x="338" y="116"/>
                  </a:moveTo>
                  <a:lnTo>
                    <a:pt x="338" y="116"/>
                  </a:lnTo>
                  <a:cubicBezTo>
                    <a:pt x="299" y="116"/>
                    <a:pt x="277" y="133"/>
                    <a:pt x="238" y="144"/>
                  </a:cubicBezTo>
                  <a:cubicBezTo>
                    <a:pt x="227" y="144"/>
                    <a:pt x="221" y="160"/>
                    <a:pt x="205" y="160"/>
                  </a:cubicBezTo>
                  <a:cubicBezTo>
                    <a:pt x="188" y="160"/>
                    <a:pt x="188" y="133"/>
                    <a:pt x="166" y="133"/>
                  </a:cubicBezTo>
                  <a:cubicBezTo>
                    <a:pt x="160" y="133"/>
                    <a:pt x="155" y="144"/>
                    <a:pt x="149" y="149"/>
                  </a:cubicBezTo>
                  <a:cubicBezTo>
                    <a:pt x="144" y="166"/>
                    <a:pt x="127" y="172"/>
                    <a:pt x="127" y="188"/>
                  </a:cubicBezTo>
                  <a:cubicBezTo>
                    <a:pt x="127" y="216"/>
                    <a:pt x="138" y="238"/>
                    <a:pt x="149" y="266"/>
                  </a:cubicBezTo>
                  <a:cubicBezTo>
                    <a:pt x="149" y="277"/>
                    <a:pt x="166" y="271"/>
                    <a:pt x="171" y="282"/>
                  </a:cubicBezTo>
                  <a:cubicBezTo>
                    <a:pt x="188" y="293"/>
                    <a:pt x="183" y="321"/>
                    <a:pt x="194" y="343"/>
                  </a:cubicBezTo>
                  <a:cubicBezTo>
                    <a:pt x="199" y="354"/>
                    <a:pt x="221" y="349"/>
                    <a:pt x="232" y="354"/>
                  </a:cubicBezTo>
                  <a:cubicBezTo>
                    <a:pt x="260" y="360"/>
                    <a:pt x="277" y="377"/>
                    <a:pt x="293" y="404"/>
                  </a:cubicBezTo>
                  <a:cubicBezTo>
                    <a:pt x="316" y="426"/>
                    <a:pt x="338" y="432"/>
                    <a:pt x="365" y="438"/>
                  </a:cubicBezTo>
                  <a:cubicBezTo>
                    <a:pt x="393" y="443"/>
                    <a:pt x="404" y="454"/>
                    <a:pt x="426" y="454"/>
                  </a:cubicBezTo>
                  <a:cubicBezTo>
                    <a:pt x="471" y="454"/>
                    <a:pt x="471" y="454"/>
                    <a:pt x="471" y="454"/>
                  </a:cubicBezTo>
                  <a:cubicBezTo>
                    <a:pt x="487" y="454"/>
                    <a:pt x="493" y="449"/>
                    <a:pt x="504" y="438"/>
                  </a:cubicBezTo>
                  <a:cubicBezTo>
                    <a:pt x="509" y="426"/>
                    <a:pt x="515" y="426"/>
                    <a:pt x="526" y="421"/>
                  </a:cubicBezTo>
                  <a:cubicBezTo>
                    <a:pt x="543" y="404"/>
                    <a:pt x="548" y="382"/>
                    <a:pt x="576" y="377"/>
                  </a:cubicBezTo>
                  <a:cubicBezTo>
                    <a:pt x="598" y="371"/>
                    <a:pt x="620" y="377"/>
                    <a:pt x="637" y="360"/>
                  </a:cubicBezTo>
                  <a:cubicBezTo>
                    <a:pt x="648" y="349"/>
                    <a:pt x="648" y="338"/>
                    <a:pt x="648" y="321"/>
                  </a:cubicBezTo>
                  <a:cubicBezTo>
                    <a:pt x="648" y="288"/>
                    <a:pt x="642" y="266"/>
                    <a:pt x="637" y="232"/>
                  </a:cubicBezTo>
                  <a:cubicBezTo>
                    <a:pt x="620" y="232"/>
                    <a:pt x="609" y="244"/>
                    <a:pt x="593" y="244"/>
                  </a:cubicBezTo>
                  <a:cubicBezTo>
                    <a:pt x="582" y="244"/>
                    <a:pt x="570" y="227"/>
                    <a:pt x="570" y="216"/>
                  </a:cubicBezTo>
                  <a:cubicBezTo>
                    <a:pt x="570" y="199"/>
                    <a:pt x="570" y="199"/>
                    <a:pt x="570" y="199"/>
                  </a:cubicBezTo>
                  <a:cubicBezTo>
                    <a:pt x="582" y="199"/>
                    <a:pt x="587" y="199"/>
                    <a:pt x="598" y="194"/>
                  </a:cubicBezTo>
                  <a:cubicBezTo>
                    <a:pt x="587" y="166"/>
                    <a:pt x="559" y="160"/>
                    <a:pt x="532" y="155"/>
                  </a:cubicBezTo>
                  <a:cubicBezTo>
                    <a:pt x="509" y="149"/>
                    <a:pt x="498" y="144"/>
                    <a:pt x="487" y="127"/>
                  </a:cubicBezTo>
                  <a:cubicBezTo>
                    <a:pt x="476" y="122"/>
                    <a:pt x="476" y="111"/>
                    <a:pt x="465" y="111"/>
                  </a:cubicBezTo>
                  <a:cubicBezTo>
                    <a:pt x="432" y="111"/>
                    <a:pt x="415" y="127"/>
                    <a:pt x="382" y="127"/>
                  </a:cubicBezTo>
                  <a:cubicBezTo>
                    <a:pt x="365" y="127"/>
                    <a:pt x="354" y="122"/>
                    <a:pt x="338" y="116"/>
                  </a:cubicBezTo>
                  <a:close/>
                  <a:moveTo>
                    <a:pt x="598" y="460"/>
                  </a:moveTo>
                  <a:lnTo>
                    <a:pt x="598" y="460"/>
                  </a:lnTo>
                  <a:cubicBezTo>
                    <a:pt x="609" y="449"/>
                    <a:pt x="609" y="426"/>
                    <a:pt x="626" y="426"/>
                  </a:cubicBezTo>
                  <a:cubicBezTo>
                    <a:pt x="637" y="426"/>
                    <a:pt x="637" y="438"/>
                    <a:pt x="642" y="449"/>
                  </a:cubicBezTo>
                  <a:cubicBezTo>
                    <a:pt x="648" y="454"/>
                    <a:pt x="654" y="454"/>
                    <a:pt x="654" y="460"/>
                  </a:cubicBezTo>
                  <a:cubicBezTo>
                    <a:pt x="654" y="465"/>
                    <a:pt x="648" y="465"/>
                    <a:pt x="648" y="471"/>
                  </a:cubicBezTo>
                  <a:cubicBezTo>
                    <a:pt x="626" y="465"/>
                    <a:pt x="615" y="465"/>
                    <a:pt x="598" y="460"/>
                  </a:cubicBezTo>
                  <a:close/>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57" name="Freeform 101">
              <a:extLst/>
            </p:cNvPr>
            <p:cNvSpPr>
              <a:spLocks noChangeArrowheads="1"/>
            </p:cNvSpPr>
            <p:nvPr/>
          </p:nvSpPr>
          <p:spPr bwMode="auto">
            <a:xfrm>
              <a:off x="20679016" y="3935414"/>
              <a:ext cx="430184" cy="441325"/>
            </a:xfrm>
            <a:custGeom>
              <a:avLst/>
              <a:gdLst>
                <a:gd name="T0" fmla="*/ 909 w 1193"/>
                <a:gd name="T1" fmla="*/ 510 h 1226"/>
                <a:gd name="T2" fmla="*/ 970 w 1193"/>
                <a:gd name="T3" fmla="*/ 609 h 1226"/>
                <a:gd name="T4" fmla="*/ 964 w 1193"/>
                <a:gd name="T5" fmla="*/ 510 h 1226"/>
                <a:gd name="T6" fmla="*/ 443 w 1193"/>
                <a:gd name="T7" fmla="*/ 964 h 1226"/>
                <a:gd name="T8" fmla="*/ 399 w 1193"/>
                <a:gd name="T9" fmla="*/ 1031 h 1226"/>
                <a:gd name="T10" fmla="*/ 443 w 1193"/>
                <a:gd name="T11" fmla="*/ 1097 h 1226"/>
                <a:gd name="T12" fmla="*/ 499 w 1193"/>
                <a:gd name="T13" fmla="*/ 1075 h 1226"/>
                <a:gd name="T14" fmla="*/ 482 w 1193"/>
                <a:gd name="T15" fmla="*/ 975 h 1226"/>
                <a:gd name="T16" fmla="*/ 632 w 1193"/>
                <a:gd name="T17" fmla="*/ 875 h 1226"/>
                <a:gd name="T18" fmla="*/ 615 w 1193"/>
                <a:gd name="T19" fmla="*/ 1036 h 1226"/>
                <a:gd name="T20" fmla="*/ 637 w 1193"/>
                <a:gd name="T21" fmla="*/ 1086 h 1226"/>
                <a:gd name="T22" fmla="*/ 720 w 1193"/>
                <a:gd name="T23" fmla="*/ 1097 h 1226"/>
                <a:gd name="T24" fmla="*/ 754 w 1193"/>
                <a:gd name="T25" fmla="*/ 1031 h 1226"/>
                <a:gd name="T26" fmla="*/ 820 w 1193"/>
                <a:gd name="T27" fmla="*/ 892 h 1226"/>
                <a:gd name="T28" fmla="*/ 765 w 1193"/>
                <a:gd name="T29" fmla="*/ 781 h 1226"/>
                <a:gd name="T30" fmla="*/ 632 w 1193"/>
                <a:gd name="T31" fmla="*/ 875 h 1226"/>
                <a:gd name="T32" fmla="*/ 926 w 1193"/>
                <a:gd name="T33" fmla="*/ 676 h 1226"/>
                <a:gd name="T34" fmla="*/ 1003 w 1193"/>
                <a:gd name="T35" fmla="*/ 809 h 1226"/>
                <a:gd name="T36" fmla="*/ 1014 w 1193"/>
                <a:gd name="T37" fmla="*/ 853 h 1226"/>
                <a:gd name="T38" fmla="*/ 948 w 1193"/>
                <a:gd name="T39" fmla="*/ 826 h 1226"/>
                <a:gd name="T40" fmla="*/ 909 w 1193"/>
                <a:gd name="T41" fmla="*/ 992 h 1226"/>
                <a:gd name="T42" fmla="*/ 970 w 1193"/>
                <a:gd name="T43" fmla="*/ 1014 h 1226"/>
                <a:gd name="T44" fmla="*/ 931 w 1193"/>
                <a:gd name="T45" fmla="*/ 1103 h 1226"/>
                <a:gd name="T46" fmla="*/ 870 w 1193"/>
                <a:gd name="T47" fmla="*/ 1147 h 1226"/>
                <a:gd name="T48" fmla="*/ 809 w 1193"/>
                <a:gd name="T49" fmla="*/ 1202 h 1226"/>
                <a:gd name="T50" fmla="*/ 732 w 1193"/>
                <a:gd name="T51" fmla="*/ 1158 h 1226"/>
                <a:gd name="T52" fmla="*/ 831 w 1193"/>
                <a:gd name="T53" fmla="*/ 1020 h 1226"/>
                <a:gd name="T54" fmla="*/ 826 w 1193"/>
                <a:gd name="T55" fmla="*/ 953 h 1226"/>
                <a:gd name="T56" fmla="*/ 859 w 1193"/>
                <a:gd name="T57" fmla="*/ 826 h 1226"/>
                <a:gd name="T58" fmla="*/ 1136 w 1193"/>
                <a:gd name="T59" fmla="*/ 1047 h 1226"/>
                <a:gd name="T60" fmla="*/ 1192 w 1193"/>
                <a:gd name="T61" fmla="*/ 1064 h 1226"/>
                <a:gd name="T62" fmla="*/ 355 w 1193"/>
                <a:gd name="T63" fmla="*/ 66 h 1226"/>
                <a:gd name="T64" fmla="*/ 604 w 1193"/>
                <a:gd name="T65" fmla="*/ 127 h 1226"/>
                <a:gd name="T66" fmla="*/ 94 w 1193"/>
                <a:gd name="T67" fmla="*/ 28 h 1226"/>
                <a:gd name="T68" fmla="*/ 660 w 1193"/>
                <a:gd name="T69" fmla="*/ 122 h 1226"/>
                <a:gd name="T70" fmla="*/ 621 w 1193"/>
                <a:gd name="T71" fmla="*/ 205 h 1226"/>
                <a:gd name="T72" fmla="*/ 593 w 1193"/>
                <a:gd name="T73" fmla="*/ 227 h 1226"/>
                <a:gd name="T74" fmla="*/ 698 w 1193"/>
                <a:gd name="T75" fmla="*/ 415 h 1226"/>
                <a:gd name="T76" fmla="*/ 870 w 1193"/>
                <a:gd name="T77" fmla="*/ 593 h 1226"/>
                <a:gd name="T78" fmla="*/ 765 w 1193"/>
                <a:gd name="T79" fmla="*/ 681 h 1226"/>
                <a:gd name="T80" fmla="*/ 554 w 1193"/>
                <a:gd name="T81" fmla="*/ 720 h 1226"/>
                <a:gd name="T82" fmla="*/ 543 w 1193"/>
                <a:gd name="T83" fmla="*/ 848 h 1226"/>
                <a:gd name="T84" fmla="*/ 366 w 1193"/>
                <a:gd name="T85" fmla="*/ 859 h 1226"/>
                <a:gd name="T86" fmla="*/ 272 w 1193"/>
                <a:gd name="T87" fmla="*/ 787 h 1226"/>
                <a:gd name="T88" fmla="*/ 283 w 1193"/>
                <a:gd name="T89" fmla="*/ 609 h 1226"/>
                <a:gd name="T90" fmla="*/ 305 w 1193"/>
                <a:gd name="T91" fmla="*/ 526 h 1226"/>
                <a:gd name="T92" fmla="*/ 172 w 1193"/>
                <a:gd name="T93" fmla="*/ 454 h 1226"/>
                <a:gd name="T94" fmla="*/ 39 w 1193"/>
                <a:gd name="T95" fmla="*/ 227 h 1226"/>
                <a:gd name="T96" fmla="*/ 94 w 1193"/>
                <a:gd name="T97" fmla="*/ 100 h 1226"/>
                <a:gd name="T98" fmla="*/ 355 w 1193"/>
                <a:gd name="T99" fmla="*/ 66 h 1226"/>
                <a:gd name="T100" fmla="*/ 249 w 1193"/>
                <a:gd name="T101" fmla="*/ 55 h 1226"/>
                <a:gd name="T102" fmla="*/ 94 w 1193"/>
                <a:gd name="T103" fmla="*/ 28 h 1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193" h="1226">
                  <a:moveTo>
                    <a:pt x="926" y="499"/>
                  </a:moveTo>
                  <a:lnTo>
                    <a:pt x="926" y="499"/>
                  </a:lnTo>
                  <a:cubicBezTo>
                    <a:pt x="920" y="499"/>
                    <a:pt x="920" y="504"/>
                    <a:pt x="909" y="510"/>
                  </a:cubicBezTo>
                  <a:cubicBezTo>
                    <a:pt x="903" y="515"/>
                    <a:pt x="892" y="521"/>
                    <a:pt x="892" y="526"/>
                  </a:cubicBezTo>
                  <a:cubicBezTo>
                    <a:pt x="892" y="537"/>
                    <a:pt x="903" y="537"/>
                    <a:pt x="909" y="543"/>
                  </a:cubicBezTo>
                  <a:cubicBezTo>
                    <a:pt x="926" y="576"/>
                    <a:pt x="937" y="609"/>
                    <a:pt x="970" y="609"/>
                  </a:cubicBezTo>
                  <a:cubicBezTo>
                    <a:pt x="981" y="609"/>
                    <a:pt x="986" y="598"/>
                    <a:pt x="992" y="593"/>
                  </a:cubicBezTo>
                  <a:cubicBezTo>
                    <a:pt x="1014" y="576"/>
                    <a:pt x="1025" y="560"/>
                    <a:pt x="1025" y="532"/>
                  </a:cubicBezTo>
                  <a:cubicBezTo>
                    <a:pt x="1025" y="504"/>
                    <a:pt x="986" y="510"/>
                    <a:pt x="964" y="510"/>
                  </a:cubicBezTo>
                  <a:cubicBezTo>
                    <a:pt x="948" y="510"/>
                    <a:pt x="942" y="499"/>
                    <a:pt x="926" y="499"/>
                  </a:cubicBezTo>
                  <a:close/>
                  <a:moveTo>
                    <a:pt x="443" y="964"/>
                  </a:moveTo>
                  <a:lnTo>
                    <a:pt x="443" y="964"/>
                  </a:lnTo>
                  <a:cubicBezTo>
                    <a:pt x="432" y="970"/>
                    <a:pt x="432" y="981"/>
                    <a:pt x="432" y="992"/>
                  </a:cubicBezTo>
                  <a:cubicBezTo>
                    <a:pt x="427" y="1003"/>
                    <a:pt x="421" y="997"/>
                    <a:pt x="416" y="997"/>
                  </a:cubicBezTo>
                  <a:cubicBezTo>
                    <a:pt x="405" y="1003"/>
                    <a:pt x="399" y="1014"/>
                    <a:pt x="399" y="1031"/>
                  </a:cubicBezTo>
                  <a:cubicBezTo>
                    <a:pt x="399" y="1042"/>
                    <a:pt x="410" y="1047"/>
                    <a:pt x="416" y="1058"/>
                  </a:cubicBezTo>
                  <a:cubicBezTo>
                    <a:pt x="421" y="1075"/>
                    <a:pt x="416" y="1086"/>
                    <a:pt x="432" y="1097"/>
                  </a:cubicBezTo>
                  <a:cubicBezTo>
                    <a:pt x="432" y="1097"/>
                    <a:pt x="438" y="1097"/>
                    <a:pt x="443" y="1097"/>
                  </a:cubicBezTo>
                  <a:cubicBezTo>
                    <a:pt x="466" y="1108"/>
                    <a:pt x="466" y="1130"/>
                    <a:pt x="488" y="1130"/>
                  </a:cubicBezTo>
                  <a:cubicBezTo>
                    <a:pt x="493" y="1130"/>
                    <a:pt x="499" y="1130"/>
                    <a:pt x="504" y="1130"/>
                  </a:cubicBezTo>
                  <a:cubicBezTo>
                    <a:pt x="504" y="1108"/>
                    <a:pt x="499" y="1097"/>
                    <a:pt x="499" y="1075"/>
                  </a:cubicBezTo>
                  <a:cubicBezTo>
                    <a:pt x="499" y="1058"/>
                    <a:pt x="510" y="1047"/>
                    <a:pt x="510" y="1031"/>
                  </a:cubicBezTo>
                  <a:cubicBezTo>
                    <a:pt x="510" y="1014"/>
                    <a:pt x="493" y="1008"/>
                    <a:pt x="482" y="997"/>
                  </a:cubicBezTo>
                  <a:cubicBezTo>
                    <a:pt x="482" y="992"/>
                    <a:pt x="488" y="981"/>
                    <a:pt x="482" y="975"/>
                  </a:cubicBezTo>
                  <a:cubicBezTo>
                    <a:pt x="471" y="964"/>
                    <a:pt x="454" y="970"/>
                    <a:pt x="443" y="964"/>
                  </a:cubicBezTo>
                  <a:close/>
                  <a:moveTo>
                    <a:pt x="632" y="875"/>
                  </a:moveTo>
                  <a:lnTo>
                    <a:pt x="632" y="875"/>
                  </a:lnTo>
                  <a:cubicBezTo>
                    <a:pt x="632" y="909"/>
                    <a:pt x="648" y="925"/>
                    <a:pt x="648" y="959"/>
                  </a:cubicBezTo>
                  <a:cubicBezTo>
                    <a:pt x="648" y="970"/>
                    <a:pt x="637" y="970"/>
                    <a:pt x="626" y="981"/>
                  </a:cubicBezTo>
                  <a:cubicBezTo>
                    <a:pt x="615" y="997"/>
                    <a:pt x="621" y="1014"/>
                    <a:pt x="615" y="1036"/>
                  </a:cubicBezTo>
                  <a:cubicBezTo>
                    <a:pt x="610" y="1047"/>
                    <a:pt x="599" y="1058"/>
                    <a:pt x="599" y="1075"/>
                  </a:cubicBezTo>
                  <a:cubicBezTo>
                    <a:pt x="599" y="1086"/>
                    <a:pt x="610" y="1097"/>
                    <a:pt x="621" y="1097"/>
                  </a:cubicBezTo>
                  <a:cubicBezTo>
                    <a:pt x="637" y="1086"/>
                    <a:pt x="637" y="1086"/>
                    <a:pt x="637" y="1086"/>
                  </a:cubicBezTo>
                  <a:cubicBezTo>
                    <a:pt x="648" y="1092"/>
                    <a:pt x="654" y="1097"/>
                    <a:pt x="665" y="1097"/>
                  </a:cubicBezTo>
                  <a:cubicBezTo>
                    <a:pt x="682" y="1097"/>
                    <a:pt x="682" y="1069"/>
                    <a:pt x="698" y="1069"/>
                  </a:cubicBezTo>
                  <a:cubicBezTo>
                    <a:pt x="715" y="1069"/>
                    <a:pt x="715" y="1086"/>
                    <a:pt x="720" y="1097"/>
                  </a:cubicBezTo>
                  <a:cubicBezTo>
                    <a:pt x="720" y="1108"/>
                    <a:pt x="732" y="1108"/>
                    <a:pt x="743" y="1108"/>
                  </a:cubicBezTo>
                  <a:cubicBezTo>
                    <a:pt x="748" y="1086"/>
                    <a:pt x="765" y="1075"/>
                    <a:pt x="765" y="1053"/>
                  </a:cubicBezTo>
                  <a:cubicBezTo>
                    <a:pt x="765" y="1042"/>
                    <a:pt x="759" y="1036"/>
                    <a:pt x="754" y="1031"/>
                  </a:cubicBezTo>
                  <a:cubicBezTo>
                    <a:pt x="754" y="986"/>
                    <a:pt x="754" y="986"/>
                    <a:pt x="754" y="986"/>
                  </a:cubicBezTo>
                  <a:cubicBezTo>
                    <a:pt x="776" y="970"/>
                    <a:pt x="776" y="953"/>
                    <a:pt x="793" y="931"/>
                  </a:cubicBezTo>
                  <a:cubicBezTo>
                    <a:pt x="804" y="914"/>
                    <a:pt x="820" y="909"/>
                    <a:pt x="820" y="892"/>
                  </a:cubicBezTo>
                  <a:cubicBezTo>
                    <a:pt x="820" y="859"/>
                    <a:pt x="815" y="842"/>
                    <a:pt x="809" y="809"/>
                  </a:cubicBezTo>
                  <a:cubicBezTo>
                    <a:pt x="804" y="792"/>
                    <a:pt x="809" y="765"/>
                    <a:pt x="793" y="765"/>
                  </a:cubicBezTo>
                  <a:cubicBezTo>
                    <a:pt x="781" y="765"/>
                    <a:pt x="776" y="776"/>
                    <a:pt x="765" y="781"/>
                  </a:cubicBezTo>
                  <a:cubicBezTo>
                    <a:pt x="737" y="798"/>
                    <a:pt x="720" y="803"/>
                    <a:pt x="693" y="814"/>
                  </a:cubicBezTo>
                  <a:cubicBezTo>
                    <a:pt x="671" y="826"/>
                    <a:pt x="660" y="820"/>
                    <a:pt x="643" y="837"/>
                  </a:cubicBezTo>
                  <a:cubicBezTo>
                    <a:pt x="626" y="848"/>
                    <a:pt x="632" y="859"/>
                    <a:pt x="632" y="875"/>
                  </a:cubicBezTo>
                  <a:close/>
                  <a:moveTo>
                    <a:pt x="859" y="787"/>
                  </a:moveTo>
                  <a:lnTo>
                    <a:pt x="859" y="787"/>
                  </a:lnTo>
                  <a:cubicBezTo>
                    <a:pt x="859" y="737"/>
                    <a:pt x="881" y="698"/>
                    <a:pt x="926" y="676"/>
                  </a:cubicBezTo>
                  <a:cubicBezTo>
                    <a:pt x="942" y="665"/>
                    <a:pt x="948" y="698"/>
                    <a:pt x="964" y="715"/>
                  </a:cubicBezTo>
                  <a:cubicBezTo>
                    <a:pt x="975" y="731"/>
                    <a:pt x="998" y="737"/>
                    <a:pt x="998" y="759"/>
                  </a:cubicBezTo>
                  <a:cubicBezTo>
                    <a:pt x="998" y="776"/>
                    <a:pt x="992" y="787"/>
                    <a:pt x="1003" y="809"/>
                  </a:cubicBezTo>
                  <a:cubicBezTo>
                    <a:pt x="1009" y="820"/>
                    <a:pt x="1020" y="826"/>
                    <a:pt x="1020" y="842"/>
                  </a:cubicBezTo>
                  <a:lnTo>
                    <a:pt x="1020" y="848"/>
                  </a:lnTo>
                  <a:cubicBezTo>
                    <a:pt x="1014" y="853"/>
                    <a:pt x="1014" y="853"/>
                    <a:pt x="1014" y="853"/>
                  </a:cubicBezTo>
                  <a:cubicBezTo>
                    <a:pt x="998" y="842"/>
                    <a:pt x="998" y="814"/>
                    <a:pt x="981" y="814"/>
                  </a:cubicBezTo>
                  <a:cubicBezTo>
                    <a:pt x="970" y="814"/>
                    <a:pt x="970" y="831"/>
                    <a:pt x="964" y="831"/>
                  </a:cubicBezTo>
                  <a:cubicBezTo>
                    <a:pt x="959" y="831"/>
                    <a:pt x="953" y="826"/>
                    <a:pt x="948" y="826"/>
                  </a:cubicBezTo>
                  <a:cubicBezTo>
                    <a:pt x="926" y="826"/>
                    <a:pt x="931" y="853"/>
                    <a:pt x="926" y="875"/>
                  </a:cubicBezTo>
                  <a:cubicBezTo>
                    <a:pt x="926" y="903"/>
                    <a:pt x="909" y="914"/>
                    <a:pt x="909" y="942"/>
                  </a:cubicBezTo>
                  <a:cubicBezTo>
                    <a:pt x="909" y="959"/>
                    <a:pt x="909" y="975"/>
                    <a:pt x="909" y="992"/>
                  </a:cubicBezTo>
                  <a:cubicBezTo>
                    <a:pt x="926" y="992"/>
                    <a:pt x="926" y="992"/>
                    <a:pt x="926" y="992"/>
                  </a:cubicBezTo>
                  <a:cubicBezTo>
                    <a:pt x="931" y="992"/>
                    <a:pt x="937" y="992"/>
                    <a:pt x="942" y="992"/>
                  </a:cubicBezTo>
                  <a:cubicBezTo>
                    <a:pt x="959" y="992"/>
                    <a:pt x="964" y="1003"/>
                    <a:pt x="970" y="1014"/>
                  </a:cubicBezTo>
                  <a:cubicBezTo>
                    <a:pt x="981" y="1031"/>
                    <a:pt x="998" y="1036"/>
                    <a:pt x="998" y="1053"/>
                  </a:cubicBezTo>
                  <a:cubicBezTo>
                    <a:pt x="998" y="1069"/>
                    <a:pt x="975" y="1075"/>
                    <a:pt x="959" y="1086"/>
                  </a:cubicBezTo>
                  <a:cubicBezTo>
                    <a:pt x="948" y="1086"/>
                    <a:pt x="942" y="1103"/>
                    <a:pt x="931" y="1103"/>
                  </a:cubicBezTo>
                  <a:cubicBezTo>
                    <a:pt x="926" y="1103"/>
                    <a:pt x="926" y="1097"/>
                    <a:pt x="920" y="1092"/>
                  </a:cubicBezTo>
                  <a:cubicBezTo>
                    <a:pt x="865" y="1130"/>
                    <a:pt x="865" y="1130"/>
                    <a:pt x="865" y="1130"/>
                  </a:cubicBezTo>
                  <a:cubicBezTo>
                    <a:pt x="865" y="1136"/>
                    <a:pt x="870" y="1141"/>
                    <a:pt x="870" y="1147"/>
                  </a:cubicBezTo>
                  <a:cubicBezTo>
                    <a:pt x="870" y="1164"/>
                    <a:pt x="865" y="1169"/>
                    <a:pt x="865" y="1186"/>
                  </a:cubicBezTo>
                  <a:cubicBezTo>
                    <a:pt x="865" y="1202"/>
                    <a:pt x="859" y="1219"/>
                    <a:pt x="842" y="1219"/>
                  </a:cubicBezTo>
                  <a:cubicBezTo>
                    <a:pt x="826" y="1219"/>
                    <a:pt x="820" y="1213"/>
                    <a:pt x="809" y="1202"/>
                  </a:cubicBezTo>
                  <a:cubicBezTo>
                    <a:pt x="798" y="1208"/>
                    <a:pt x="793" y="1225"/>
                    <a:pt x="776" y="1225"/>
                  </a:cubicBezTo>
                  <a:cubicBezTo>
                    <a:pt x="765" y="1225"/>
                    <a:pt x="765" y="1213"/>
                    <a:pt x="759" y="1202"/>
                  </a:cubicBezTo>
                  <a:cubicBezTo>
                    <a:pt x="743" y="1186"/>
                    <a:pt x="732" y="1180"/>
                    <a:pt x="732" y="1158"/>
                  </a:cubicBezTo>
                  <a:cubicBezTo>
                    <a:pt x="732" y="1136"/>
                    <a:pt x="754" y="1125"/>
                    <a:pt x="770" y="1108"/>
                  </a:cubicBezTo>
                  <a:cubicBezTo>
                    <a:pt x="781" y="1092"/>
                    <a:pt x="787" y="1075"/>
                    <a:pt x="798" y="1058"/>
                  </a:cubicBezTo>
                  <a:cubicBezTo>
                    <a:pt x="809" y="1042"/>
                    <a:pt x="820" y="1036"/>
                    <a:pt x="831" y="1020"/>
                  </a:cubicBezTo>
                  <a:cubicBezTo>
                    <a:pt x="826" y="1020"/>
                    <a:pt x="815" y="1020"/>
                    <a:pt x="815" y="1014"/>
                  </a:cubicBezTo>
                  <a:cubicBezTo>
                    <a:pt x="815" y="997"/>
                    <a:pt x="831" y="992"/>
                    <a:pt x="831" y="975"/>
                  </a:cubicBezTo>
                  <a:cubicBezTo>
                    <a:pt x="831" y="964"/>
                    <a:pt x="826" y="959"/>
                    <a:pt x="826" y="953"/>
                  </a:cubicBezTo>
                  <a:cubicBezTo>
                    <a:pt x="826" y="942"/>
                    <a:pt x="837" y="936"/>
                    <a:pt x="837" y="925"/>
                  </a:cubicBezTo>
                  <a:cubicBezTo>
                    <a:pt x="848" y="909"/>
                    <a:pt x="837" y="898"/>
                    <a:pt x="842" y="881"/>
                  </a:cubicBezTo>
                  <a:cubicBezTo>
                    <a:pt x="848" y="859"/>
                    <a:pt x="859" y="848"/>
                    <a:pt x="859" y="826"/>
                  </a:cubicBezTo>
                  <a:cubicBezTo>
                    <a:pt x="859" y="787"/>
                    <a:pt x="859" y="787"/>
                    <a:pt x="859" y="787"/>
                  </a:cubicBezTo>
                  <a:close/>
                  <a:moveTo>
                    <a:pt x="1136" y="1047"/>
                  </a:moveTo>
                  <a:lnTo>
                    <a:pt x="1136" y="1047"/>
                  </a:lnTo>
                  <a:cubicBezTo>
                    <a:pt x="1147" y="1058"/>
                    <a:pt x="1142" y="1075"/>
                    <a:pt x="1153" y="1086"/>
                  </a:cubicBezTo>
                  <a:cubicBezTo>
                    <a:pt x="1158" y="1092"/>
                    <a:pt x="1169" y="1092"/>
                    <a:pt x="1180" y="1097"/>
                  </a:cubicBezTo>
                  <a:cubicBezTo>
                    <a:pt x="1192" y="1086"/>
                    <a:pt x="1192" y="1080"/>
                    <a:pt x="1192" y="1064"/>
                  </a:cubicBezTo>
                  <a:cubicBezTo>
                    <a:pt x="1192" y="1053"/>
                    <a:pt x="1192" y="1047"/>
                    <a:pt x="1180" y="1042"/>
                  </a:cubicBezTo>
                  <a:cubicBezTo>
                    <a:pt x="1169" y="1031"/>
                    <a:pt x="1153" y="1042"/>
                    <a:pt x="1136" y="1047"/>
                  </a:cubicBezTo>
                  <a:close/>
                  <a:moveTo>
                    <a:pt x="355" y="66"/>
                  </a:moveTo>
                  <a:lnTo>
                    <a:pt x="355" y="66"/>
                  </a:lnTo>
                  <a:cubicBezTo>
                    <a:pt x="399" y="83"/>
                    <a:pt x="432" y="72"/>
                    <a:pt x="477" y="83"/>
                  </a:cubicBezTo>
                  <a:cubicBezTo>
                    <a:pt x="527" y="94"/>
                    <a:pt x="549" y="127"/>
                    <a:pt x="604" y="127"/>
                  </a:cubicBezTo>
                  <a:cubicBezTo>
                    <a:pt x="610" y="127"/>
                    <a:pt x="610" y="122"/>
                    <a:pt x="621" y="116"/>
                  </a:cubicBezTo>
                  <a:cubicBezTo>
                    <a:pt x="355" y="66"/>
                    <a:pt x="355" y="66"/>
                    <a:pt x="355" y="66"/>
                  </a:cubicBezTo>
                  <a:close/>
                  <a:moveTo>
                    <a:pt x="94" y="28"/>
                  </a:moveTo>
                  <a:lnTo>
                    <a:pt x="94" y="28"/>
                  </a:lnTo>
                  <a:cubicBezTo>
                    <a:pt x="621" y="116"/>
                    <a:pt x="621" y="116"/>
                    <a:pt x="621" y="116"/>
                  </a:cubicBezTo>
                  <a:cubicBezTo>
                    <a:pt x="637" y="122"/>
                    <a:pt x="643" y="116"/>
                    <a:pt x="660" y="122"/>
                  </a:cubicBezTo>
                  <a:cubicBezTo>
                    <a:pt x="676" y="122"/>
                    <a:pt x="676" y="144"/>
                    <a:pt x="676" y="161"/>
                  </a:cubicBezTo>
                  <a:cubicBezTo>
                    <a:pt x="676" y="177"/>
                    <a:pt x="660" y="183"/>
                    <a:pt x="643" y="194"/>
                  </a:cubicBezTo>
                  <a:cubicBezTo>
                    <a:pt x="632" y="194"/>
                    <a:pt x="621" y="199"/>
                    <a:pt x="621" y="205"/>
                  </a:cubicBezTo>
                  <a:cubicBezTo>
                    <a:pt x="621" y="210"/>
                    <a:pt x="665" y="288"/>
                    <a:pt x="626" y="244"/>
                  </a:cubicBezTo>
                  <a:cubicBezTo>
                    <a:pt x="621" y="238"/>
                    <a:pt x="615" y="227"/>
                    <a:pt x="604" y="227"/>
                  </a:cubicBezTo>
                  <a:cubicBezTo>
                    <a:pt x="604" y="227"/>
                    <a:pt x="599" y="227"/>
                    <a:pt x="593" y="227"/>
                  </a:cubicBezTo>
                  <a:cubicBezTo>
                    <a:pt x="599" y="249"/>
                    <a:pt x="604" y="260"/>
                    <a:pt x="604" y="282"/>
                  </a:cubicBezTo>
                  <a:cubicBezTo>
                    <a:pt x="604" y="299"/>
                    <a:pt x="582" y="305"/>
                    <a:pt x="582" y="321"/>
                  </a:cubicBezTo>
                  <a:cubicBezTo>
                    <a:pt x="582" y="377"/>
                    <a:pt x="676" y="360"/>
                    <a:pt x="698" y="415"/>
                  </a:cubicBezTo>
                  <a:cubicBezTo>
                    <a:pt x="720" y="449"/>
                    <a:pt x="748" y="460"/>
                    <a:pt x="765" y="499"/>
                  </a:cubicBezTo>
                  <a:cubicBezTo>
                    <a:pt x="770" y="521"/>
                    <a:pt x="781" y="548"/>
                    <a:pt x="809" y="548"/>
                  </a:cubicBezTo>
                  <a:cubicBezTo>
                    <a:pt x="848" y="548"/>
                    <a:pt x="870" y="515"/>
                    <a:pt x="870" y="593"/>
                  </a:cubicBezTo>
                  <a:cubicBezTo>
                    <a:pt x="870" y="742"/>
                    <a:pt x="804" y="609"/>
                    <a:pt x="804" y="693"/>
                  </a:cubicBezTo>
                  <a:cubicBezTo>
                    <a:pt x="804" y="704"/>
                    <a:pt x="804" y="715"/>
                    <a:pt x="793" y="715"/>
                  </a:cubicBezTo>
                  <a:cubicBezTo>
                    <a:pt x="776" y="715"/>
                    <a:pt x="781" y="687"/>
                    <a:pt x="765" y="681"/>
                  </a:cubicBezTo>
                  <a:cubicBezTo>
                    <a:pt x="748" y="676"/>
                    <a:pt x="737" y="681"/>
                    <a:pt x="720" y="681"/>
                  </a:cubicBezTo>
                  <a:cubicBezTo>
                    <a:pt x="676" y="681"/>
                    <a:pt x="648" y="698"/>
                    <a:pt x="599" y="709"/>
                  </a:cubicBezTo>
                  <a:cubicBezTo>
                    <a:pt x="582" y="715"/>
                    <a:pt x="571" y="715"/>
                    <a:pt x="554" y="720"/>
                  </a:cubicBezTo>
                  <a:cubicBezTo>
                    <a:pt x="543" y="726"/>
                    <a:pt x="543" y="737"/>
                    <a:pt x="532" y="742"/>
                  </a:cubicBezTo>
                  <a:cubicBezTo>
                    <a:pt x="515" y="759"/>
                    <a:pt x="504" y="770"/>
                    <a:pt x="504" y="792"/>
                  </a:cubicBezTo>
                  <a:cubicBezTo>
                    <a:pt x="504" y="820"/>
                    <a:pt x="527" y="831"/>
                    <a:pt x="543" y="848"/>
                  </a:cubicBezTo>
                  <a:cubicBezTo>
                    <a:pt x="521" y="859"/>
                    <a:pt x="504" y="859"/>
                    <a:pt x="477" y="859"/>
                  </a:cubicBezTo>
                  <a:cubicBezTo>
                    <a:pt x="449" y="859"/>
                    <a:pt x="432" y="853"/>
                    <a:pt x="405" y="853"/>
                  </a:cubicBezTo>
                  <a:cubicBezTo>
                    <a:pt x="388" y="853"/>
                    <a:pt x="382" y="859"/>
                    <a:pt x="366" y="859"/>
                  </a:cubicBezTo>
                  <a:cubicBezTo>
                    <a:pt x="349" y="859"/>
                    <a:pt x="344" y="837"/>
                    <a:pt x="327" y="831"/>
                  </a:cubicBezTo>
                  <a:cubicBezTo>
                    <a:pt x="310" y="826"/>
                    <a:pt x="294" y="837"/>
                    <a:pt x="283" y="826"/>
                  </a:cubicBezTo>
                  <a:cubicBezTo>
                    <a:pt x="272" y="814"/>
                    <a:pt x="272" y="803"/>
                    <a:pt x="272" y="787"/>
                  </a:cubicBezTo>
                  <a:cubicBezTo>
                    <a:pt x="266" y="770"/>
                    <a:pt x="266" y="765"/>
                    <a:pt x="266" y="748"/>
                  </a:cubicBezTo>
                  <a:cubicBezTo>
                    <a:pt x="266" y="709"/>
                    <a:pt x="283" y="693"/>
                    <a:pt x="283" y="654"/>
                  </a:cubicBezTo>
                  <a:cubicBezTo>
                    <a:pt x="283" y="609"/>
                    <a:pt x="283" y="609"/>
                    <a:pt x="283" y="609"/>
                  </a:cubicBezTo>
                  <a:cubicBezTo>
                    <a:pt x="310" y="609"/>
                    <a:pt x="321" y="593"/>
                    <a:pt x="333" y="571"/>
                  </a:cubicBezTo>
                  <a:cubicBezTo>
                    <a:pt x="338" y="560"/>
                    <a:pt x="344" y="554"/>
                    <a:pt x="344" y="543"/>
                  </a:cubicBezTo>
                  <a:cubicBezTo>
                    <a:pt x="344" y="526"/>
                    <a:pt x="321" y="532"/>
                    <a:pt x="305" y="526"/>
                  </a:cubicBezTo>
                  <a:cubicBezTo>
                    <a:pt x="288" y="526"/>
                    <a:pt x="272" y="521"/>
                    <a:pt x="261" y="510"/>
                  </a:cubicBezTo>
                  <a:cubicBezTo>
                    <a:pt x="244" y="493"/>
                    <a:pt x="233" y="482"/>
                    <a:pt x="216" y="476"/>
                  </a:cubicBezTo>
                  <a:cubicBezTo>
                    <a:pt x="194" y="471"/>
                    <a:pt x="177" y="471"/>
                    <a:pt x="172" y="454"/>
                  </a:cubicBezTo>
                  <a:cubicBezTo>
                    <a:pt x="155" y="388"/>
                    <a:pt x="94" y="382"/>
                    <a:pt x="39" y="338"/>
                  </a:cubicBezTo>
                  <a:cubicBezTo>
                    <a:pt x="22" y="327"/>
                    <a:pt x="0" y="321"/>
                    <a:pt x="0" y="299"/>
                  </a:cubicBezTo>
                  <a:cubicBezTo>
                    <a:pt x="0" y="266"/>
                    <a:pt x="22" y="255"/>
                    <a:pt x="39" y="227"/>
                  </a:cubicBezTo>
                  <a:cubicBezTo>
                    <a:pt x="50" y="210"/>
                    <a:pt x="50" y="194"/>
                    <a:pt x="67" y="183"/>
                  </a:cubicBezTo>
                  <a:cubicBezTo>
                    <a:pt x="78" y="172"/>
                    <a:pt x="94" y="166"/>
                    <a:pt x="94" y="149"/>
                  </a:cubicBezTo>
                  <a:cubicBezTo>
                    <a:pt x="94" y="100"/>
                    <a:pt x="94" y="100"/>
                    <a:pt x="94" y="100"/>
                  </a:cubicBezTo>
                  <a:cubicBezTo>
                    <a:pt x="94" y="83"/>
                    <a:pt x="100" y="72"/>
                    <a:pt x="100" y="55"/>
                  </a:cubicBezTo>
                  <a:cubicBezTo>
                    <a:pt x="100" y="44"/>
                    <a:pt x="100" y="39"/>
                    <a:pt x="94" y="28"/>
                  </a:cubicBezTo>
                  <a:cubicBezTo>
                    <a:pt x="355" y="66"/>
                    <a:pt x="355" y="66"/>
                    <a:pt x="355" y="66"/>
                  </a:cubicBezTo>
                  <a:cubicBezTo>
                    <a:pt x="344" y="66"/>
                    <a:pt x="338" y="72"/>
                    <a:pt x="327" y="72"/>
                  </a:cubicBezTo>
                  <a:cubicBezTo>
                    <a:pt x="283" y="72"/>
                    <a:pt x="283" y="72"/>
                    <a:pt x="283" y="72"/>
                  </a:cubicBezTo>
                  <a:cubicBezTo>
                    <a:pt x="266" y="72"/>
                    <a:pt x="261" y="66"/>
                    <a:pt x="249" y="55"/>
                  </a:cubicBezTo>
                  <a:cubicBezTo>
                    <a:pt x="238" y="55"/>
                    <a:pt x="233" y="55"/>
                    <a:pt x="222" y="50"/>
                  </a:cubicBezTo>
                  <a:cubicBezTo>
                    <a:pt x="205" y="28"/>
                    <a:pt x="200" y="0"/>
                    <a:pt x="172" y="0"/>
                  </a:cubicBezTo>
                  <a:cubicBezTo>
                    <a:pt x="139" y="0"/>
                    <a:pt x="128" y="11"/>
                    <a:pt x="94" y="28"/>
                  </a:cubicBezTo>
                  <a:close/>
                </a:path>
              </a:pathLst>
            </a:custGeom>
            <a:grpFill/>
            <a:ln w="9525" cap="flat">
              <a:solidFill>
                <a:schemeClr val="bg1"/>
              </a:solidFill>
              <a:bevel/>
              <a:headEnd/>
              <a:tailEnd/>
            </a:ln>
            <a:effectLst/>
            <a:extLst/>
          </p:spPr>
          <p:txBody>
            <a:bodyPr wrap="none" anchor="ctr"/>
            <a:lstStyle/>
            <a:p>
              <a:pPr defTabSz="858450">
                <a:defRPr/>
              </a:pPr>
              <a:endParaRPr lang="en-US" sz="845"/>
            </a:p>
          </p:txBody>
        </p:sp>
        <p:sp>
          <p:nvSpPr>
            <p:cNvPr id="58" name="Freeform 102">
              <a:extLst/>
            </p:cNvPr>
            <p:cNvSpPr>
              <a:spLocks noChangeArrowheads="1"/>
            </p:cNvSpPr>
            <p:nvPr/>
          </p:nvSpPr>
          <p:spPr bwMode="auto">
            <a:xfrm>
              <a:off x="20679016" y="3935414"/>
              <a:ext cx="430184" cy="441325"/>
            </a:xfrm>
            <a:custGeom>
              <a:avLst/>
              <a:gdLst>
                <a:gd name="T0" fmla="*/ 909 w 1193"/>
                <a:gd name="T1" fmla="*/ 510 h 1226"/>
                <a:gd name="T2" fmla="*/ 970 w 1193"/>
                <a:gd name="T3" fmla="*/ 609 h 1226"/>
                <a:gd name="T4" fmla="*/ 964 w 1193"/>
                <a:gd name="T5" fmla="*/ 510 h 1226"/>
                <a:gd name="T6" fmla="*/ 443 w 1193"/>
                <a:gd name="T7" fmla="*/ 964 h 1226"/>
                <a:gd name="T8" fmla="*/ 399 w 1193"/>
                <a:gd name="T9" fmla="*/ 1031 h 1226"/>
                <a:gd name="T10" fmla="*/ 443 w 1193"/>
                <a:gd name="T11" fmla="*/ 1097 h 1226"/>
                <a:gd name="T12" fmla="*/ 499 w 1193"/>
                <a:gd name="T13" fmla="*/ 1075 h 1226"/>
                <a:gd name="T14" fmla="*/ 482 w 1193"/>
                <a:gd name="T15" fmla="*/ 975 h 1226"/>
                <a:gd name="T16" fmla="*/ 632 w 1193"/>
                <a:gd name="T17" fmla="*/ 875 h 1226"/>
                <a:gd name="T18" fmla="*/ 615 w 1193"/>
                <a:gd name="T19" fmla="*/ 1036 h 1226"/>
                <a:gd name="T20" fmla="*/ 637 w 1193"/>
                <a:gd name="T21" fmla="*/ 1086 h 1226"/>
                <a:gd name="T22" fmla="*/ 720 w 1193"/>
                <a:gd name="T23" fmla="*/ 1097 h 1226"/>
                <a:gd name="T24" fmla="*/ 754 w 1193"/>
                <a:gd name="T25" fmla="*/ 1031 h 1226"/>
                <a:gd name="T26" fmla="*/ 820 w 1193"/>
                <a:gd name="T27" fmla="*/ 892 h 1226"/>
                <a:gd name="T28" fmla="*/ 765 w 1193"/>
                <a:gd name="T29" fmla="*/ 781 h 1226"/>
                <a:gd name="T30" fmla="*/ 632 w 1193"/>
                <a:gd name="T31" fmla="*/ 875 h 1226"/>
                <a:gd name="T32" fmla="*/ 859 w 1193"/>
                <a:gd name="T33" fmla="*/ 826 h 1226"/>
                <a:gd name="T34" fmla="*/ 826 w 1193"/>
                <a:gd name="T35" fmla="*/ 953 h 1226"/>
                <a:gd name="T36" fmla="*/ 831 w 1193"/>
                <a:gd name="T37" fmla="*/ 1020 h 1226"/>
                <a:gd name="T38" fmla="*/ 732 w 1193"/>
                <a:gd name="T39" fmla="*/ 1158 h 1226"/>
                <a:gd name="T40" fmla="*/ 809 w 1193"/>
                <a:gd name="T41" fmla="*/ 1202 h 1226"/>
                <a:gd name="T42" fmla="*/ 870 w 1193"/>
                <a:gd name="T43" fmla="*/ 1147 h 1226"/>
                <a:gd name="T44" fmla="*/ 931 w 1193"/>
                <a:gd name="T45" fmla="*/ 1103 h 1226"/>
                <a:gd name="T46" fmla="*/ 970 w 1193"/>
                <a:gd name="T47" fmla="*/ 1014 h 1226"/>
                <a:gd name="T48" fmla="*/ 909 w 1193"/>
                <a:gd name="T49" fmla="*/ 992 h 1226"/>
                <a:gd name="T50" fmla="*/ 948 w 1193"/>
                <a:gd name="T51" fmla="*/ 826 h 1226"/>
                <a:gd name="T52" fmla="*/ 1014 w 1193"/>
                <a:gd name="T53" fmla="*/ 853 h 1226"/>
                <a:gd name="T54" fmla="*/ 1003 w 1193"/>
                <a:gd name="T55" fmla="*/ 809 h 1226"/>
                <a:gd name="T56" fmla="*/ 926 w 1193"/>
                <a:gd name="T57" fmla="*/ 676 h 1226"/>
                <a:gd name="T58" fmla="*/ 1136 w 1193"/>
                <a:gd name="T59" fmla="*/ 1047 h 1226"/>
                <a:gd name="T60" fmla="*/ 1192 w 1193"/>
                <a:gd name="T61" fmla="*/ 1064 h 1226"/>
                <a:gd name="T62" fmla="*/ 355 w 1193"/>
                <a:gd name="T63" fmla="*/ 66 h 1226"/>
                <a:gd name="T64" fmla="*/ 604 w 1193"/>
                <a:gd name="T65" fmla="*/ 127 h 1226"/>
                <a:gd name="T66" fmla="*/ 94 w 1193"/>
                <a:gd name="T67" fmla="*/ 28 h 1226"/>
                <a:gd name="T68" fmla="*/ 249 w 1193"/>
                <a:gd name="T69" fmla="*/ 55 h 1226"/>
                <a:gd name="T70" fmla="*/ 355 w 1193"/>
                <a:gd name="T71" fmla="*/ 66 h 1226"/>
                <a:gd name="T72" fmla="*/ 94 w 1193"/>
                <a:gd name="T73" fmla="*/ 100 h 1226"/>
                <a:gd name="T74" fmla="*/ 39 w 1193"/>
                <a:gd name="T75" fmla="*/ 227 h 1226"/>
                <a:gd name="T76" fmla="*/ 172 w 1193"/>
                <a:gd name="T77" fmla="*/ 454 h 1226"/>
                <a:gd name="T78" fmla="*/ 305 w 1193"/>
                <a:gd name="T79" fmla="*/ 526 h 1226"/>
                <a:gd name="T80" fmla="*/ 283 w 1193"/>
                <a:gd name="T81" fmla="*/ 609 h 1226"/>
                <a:gd name="T82" fmla="*/ 272 w 1193"/>
                <a:gd name="T83" fmla="*/ 787 h 1226"/>
                <a:gd name="T84" fmla="*/ 366 w 1193"/>
                <a:gd name="T85" fmla="*/ 859 h 1226"/>
                <a:gd name="T86" fmla="*/ 543 w 1193"/>
                <a:gd name="T87" fmla="*/ 848 h 1226"/>
                <a:gd name="T88" fmla="*/ 554 w 1193"/>
                <a:gd name="T89" fmla="*/ 720 h 1226"/>
                <a:gd name="T90" fmla="*/ 765 w 1193"/>
                <a:gd name="T91" fmla="*/ 681 h 1226"/>
                <a:gd name="T92" fmla="*/ 870 w 1193"/>
                <a:gd name="T93" fmla="*/ 593 h 1226"/>
                <a:gd name="T94" fmla="*/ 698 w 1193"/>
                <a:gd name="T95" fmla="*/ 415 h 1226"/>
                <a:gd name="T96" fmla="*/ 593 w 1193"/>
                <a:gd name="T97" fmla="*/ 227 h 1226"/>
                <a:gd name="T98" fmla="*/ 621 w 1193"/>
                <a:gd name="T99" fmla="*/ 205 h 1226"/>
                <a:gd name="T100" fmla="*/ 660 w 1193"/>
                <a:gd name="T101" fmla="*/ 122 h 1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193" h="1226">
                  <a:moveTo>
                    <a:pt x="926" y="499"/>
                  </a:moveTo>
                  <a:lnTo>
                    <a:pt x="926" y="499"/>
                  </a:lnTo>
                  <a:cubicBezTo>
                    <a:pt x="920" y="499"/>
                    <a:pt x="920" y="504"/>
                    <a:pt x="909" y="510"/>
                  </a:cubicBezTo>
                  <a:cubicBezTo>
                    <a:pt x="903" y="515"/>
                    <a:pt x="892" y="521"/>
                    <a:pt x="892" y="526"/>
                  </a:cubicBezTo>
                  <a:cubicBezTo>
                    <a:pt x="892" y="537"/>
                    <a:pt x="903" y="537"/>
                    <a:pt x="909" y="543"/>
                  </a:cubicBezTo>
                  <a:cubicBezTo>
                    <a:pt x="926" y="576"/>
                    <a:pt x="937" y="609"/>
                    <a:pt x="970" y="609"/>
                  </a:cubicBezTo>
                  <a:cubicBezTo>
                    <a:pt x="981" y="609"/>
                    <a:pt x="986" y="598"/>
                    <a:pt x="992" y="593"/>
                  </a:cubicBezTo>
                  <a:cubicBezTo>
                    <a:pt x="1014" y="576"/>
                    <a:pt x="1025" y="560"/>
                    <a:pt x="1025" y="532"/>
                  </a:cubicBezTo>
                  <a:cubicBezTo>
                    <a:pt x="1025" y="504"/>
                    <a:pt x="986" y="510"/>
                    <a:pt x="964" y="510"/>
                  </a:cubicBezTo>
                  <a:cubicBezTo>
                    <a:pt x="948" y="510"/>
                    <a:pt x="942" y="499"/>
                    <a:pt x="926" y="499"/>
                  </a:cubicBezTo>
                  <a:close/>
                  <a:moveTo>
                    <a:pt x="443" y="964"/>
                  </a:moveTo>
                  <a:lnTo>
                    <a:pt x="443" y="964"/>
                  </a:lnTo>
                  <a:cubicBezTo>
                    <a:pt x="432" y="970"/>
                    <a:pt x="432" y="981"/>
                    <a:pt x="432" y="992"/>
                  </a:cubicBezTo>
                  <a:cubicBezTo>
                    <a:pt x="427" y="1003"/>
                    <a:pt x="421" y="997"/>
                    <a:pt x="416" y="997"/>
                  </a:cubicBezTo>
                  <a:cubicBezTo>
                    <a:pt x="405" y="1003"/>
                    <a:pt x="399" y="1014"/>
                    <a:pt x="399" y="1031"/>
                  </a:cubicBezTo>
                  <a:cubicBezTo>
                    <a:pt x="399" y="1042"/>
                    <a:pt x="410" y="1047"/>
                    <a:pt x="416" y="1058"/>
                  </a:cubicBezTo>
                  <a:cubicBezTo>
                    <a:pt x="421" y="1075"/>
                    <a:pt x="416" y="1086"/>
                    <a:pt x="432" y="1097"/>
                  </a:cubicBezTo>
                  <a:cubicBezTo>
                    <a:pt x="432" y="1097"/>
                    <a:pt x="438" y="1097"/>
                    <a:pt x="443" y="1097"/>
                  </a:cubicBezTo>
                  <a:cubicBezTo>
                    <a:pt x="466" y="1108"/>
                    <a:pt x="466" y="1130"/>
                    <a:pt x="488" y="1130"/>
                  </a:cubicBezTo>
                  <a:cubicBezTo>
                    <a:pt x="493" y="1130"/>
                    <a:pt x="499" y="1130"/>
                    <a:pt x="504" y="1130"/>
                  </a:cubicBezTo>
                  <a:cubicBezTo>
                    <a:pt x="504" y="1108"/>
                    <a:pt x="499" y="1097"/>
                    <a:pt x="499" y="1075"/>
                  </a:cubicBezTo>
                  <a:cubicBezTo>
                    <a:pt x="499" y="1058"/>
                    <a:pt x="510" y="1047"/>
                    <a:pt x="510" y="1031"/>
                  </a:cubicBezTo>
                  <a:cubicBezTo>
                    <a:pt x="510" y="1014"/>
                    <a:pt x="493" y="1008"/>
                    <a:pt x="482" y="997"/>
                  </a:cubicBezTo>
                  <a:cubicBezTo>
                    <a:pt x="482" y="992"/>
                    <a:pt x="488" y="981"/>
                    <a:pt x="482" y="975"/>
                  </a:cubicBezTo>
                  <a:cubicBezTo>
                    <a:pt x="471" y="964"/>
                    <a:pt x="454" y="970"/>
                    <a:pt x="443" y="964"/>
                  </a:cubicBezTo>
                  <a:close/>
                  <a:moveTo>
                    <a:pt x="632" y="875"/>
                  </a:moveTo>
                  <a:lnTo>
                    <a:pt x="632" y="875"/>
                  </a:lnTo>
                  <a:cubicBezTo>
                    <a:pt x="632" y="909"/>
                    <a:pt x="648" y="925"/>
                    <a:pt x="648" y="959"/>
                  </a:cubicBezTo>
                  <a:cubicBezTo>
                    <a:pt x="648" y="970"/>
                    <a:pt x="637" y="970"/>
                    <a:pt x="626" y="981"/>
                  </a:cubicBezTo>
                  <a:cubicBezTo>
                    <a:pt x="615" y="997"/>
                    <a:pt x="621" y="1014"/>
                    <a:pt x="615" y="1036"/>
                  </a:cubicBezTo>
                  <a:cubicBezTo>
                    <a:pt x="610" y="1047"/>
                    <a:pt x="599" y="1058"/>
                    <a:pt x="599" y="1075"/>
                  </a:cubicBezTo>
                  <a:cubicBezTo>
                    <a:pt x="599" y="1086"/>
                    <a:pt x="610" y="1097"/>
                    <a:pt x="621" y="1097"/>
                  </a:cubicBezTo>
                  <a:cubicBezTo>
                    <a:pt x="637" y="1086"/>
                    <a:pt x="637" y="1086"/>
                    <a:pt x="637" y="1086"/>
                  </a:cubicBezTo>
                  <a:cubicBezTo>
                    <a:pt x="648" y="1092"/>
                    <a:pt x="654" y="1097"/>
                    <a:pt x="665" y="1097"/>
                  </a:cubicBezTo>
                  <a:cubicBezTo>
                    <a:pt x="682" y="1097"/>
                    <a:pt x="682" y="1069"/>
                    <a:pt x="698" y="1069"/>
                  </a:cubicBezTo>
                  <a:cubicBezTo>
                    <a:pt x="715" y="1069"/>
                    <a:pt x="715" y="1086"/>
                    <a:pt x="720" y="1097"/>
                  </a:cubicBezTo>
                  <a:cubicBezTo>
                    <a:pt x="720" y="1108"/>
                    <a:pt x="732" y="1108"/>
                    <a:pt x="743" y="1108"/>
                  </a:cubicBezTo>
                  <a:cubicBezTo>
                    <a:pt x="748" y="1086"/>
                    <a:pt x="765" y="1075"/>
                    <a:pt x="765" y="1053"/>
                  </a:cubicBezTo>
                  <a:cubicBezTo>
                    <a:pt x="765" y="1042"/>
                    <a:pt x="759" y="1036"/>
                    <a:pt x="754" y="1031"/>
                  </a:cubicBezTo>
                  <a:cubicBezTo>
                    <a:pt x="754" y="986"/>
                    <a:pt x="754" y="986"/>
                    <a:pt x="754" y="986"/>
                  </a:cubicBezTo>
                  <a:cubicBezTo>
                    <a:pt x="776" y="970"/>
                    <a:pt x="776" y="953"/>
                    <a:pt x="793" y="931"/>
                  </a:cubicBezTo>
                  <a:cubicBezTo>
                    <a:pt x="804" y="914"/>
                    <a:pt x="820" y="909"/>
                    <a:pt x="820" y="892"/>
                  </a:cubicBezTo>
                  <a:cubicBezTo>
                    <a:pt x="820" y="859"/>
                    <a:pt x="815" y="842"/>
                    <a:pt x="809" y="809"/>
                  </a:cubicBezTo>
                  <a:cubicBezTo>
                    <a:pt x="804" y="792"/>
                    <a:pt x="809" y="765"/>
                    <a:pt x="793" y="765"/>
                  </a:cubicBezTo>
                  <a:cubicBezTo>
                    <a:pt x="781" y="765"/>
                    <a:pt x="776" y="776"/>
                    <a:pt x="765" y="781"/>
                  </a:cubicBezTo>
                  <a:cubicBezTo>
                    <a:pt x="737" y="798"/>
                    <a:pt x="720" y="803"/>
                    <a:pt x="693" y="814"/>
                  </a:cubicBezTo>
                  <a:cubicBezTo>
                    <a:pt x="671" y="826"/>
                    <a:pt x="660" y="820"/>
                    <a:pt x="643" y="837"/>
                  </a:cubicBezTo>
                  <a:cubicBezTo>
                    <a:pt x="626" y="848"/>
                    <a:pt x="632" y="859"/>
                    <a:pt x="632" y="875"/>
                  </a:cubicBezTo>
                  <a:close/>
                  <a:moveTo>
                    <a:pt x="859" y="787"/>
                  </a:moveTo>
                  <a:lnTo>
                    <a:pt x="859" y="787"/>
                  </a:lnTo>
                  <a:cubicBezTo>
                    <a:pt x="859" y="826"/>
                    <a:pt x="859" y="826"/>
                    <a:pt x="859" y="826"/>
                  </a:cubicBezTo>
                  <a:cubicBezTo>
                    <a:pt x="859" y="848"/>
                    <a:pt x="848" y="859"/>
                    <a:pt x="842" y="881"/>
                  </a:cubicBezTo>
                  <a:cubicBezTo>
                    <a:pt x="837" y="898"/>
                    <a:pt x="848" y="909"/>
                    <a:pt x="837" y="925"/>
                  </a:cubicBezTo>
                  <a:cubicBezTo>
                    <a:pt x="837" y="936"/>
                    <a:pt x="826" y="942"/>
                    <a:pt x="826" y="953"/>
                  </a:cubicBezTo>
                  <a:cubicBezTo>
                    <a:pt x="826" y="959"/>
                    <a:pt x="831" y="964"/>
                    <a:pt x="831" y="975"/>
                  </a:cubicBezTo>
                  <a:cubicBezTo>
                    <a:pt x="831" y="992"/>
                    <a:pt x="815" y="997"/>
                    <a:pt x="815" y="1014"/>
                  </a:cubicBezTo>
                  <a:cubicBezTo>
                    <a:pt x="815" y="1020"/>
                    <a:pt x="826" y="1020"/>
                    <a:pt x="831" y="1020"/>
                  </a:cubicBezTo>
                  <a:cubicBezTo>
                    <a:pt x="820" y="1036"/>
                    <a:pt x="809" y="1042"/>
                    <a:pt x="798" y="1058"/>
                  </a:cubicBezTo>
                  <a:cubicBezTo>
                    <a:pt x="787" y="1075"/>
                    <a:pt x="781" y="1092"/>
                    <a:pt x="770" y="1108"/>
                  </a:cubicBezTo>
                  <a:cubicBezTo>
                    <a:pt x="754" y="1125"/>
                    <a:pt x="732" y="1136"/>
                    <a:pt x="732" y="1158"/>
                  </a:cubicBezTo>
                  <a:cubicBezTo>
                    <a:pt x="732" y="1180"/>
                    <a:pt x="743" y="1186"/>
                    <a:pt x="759" y="1202"/>
                  </a:cubicBezTo>
                  <a:cubicBezTo>
                    <a:pt x="765" y="1213"/>
                    <a:pt x="765" y="1225"/>
                    <a:pt x="776" y="1225"/>
                  </a:cubicBezTo>
                  <a:cubicBezTo>
                    <a:pt x="793" y="1225"/>
                    <a:pt x="798" y="1208"/>
                    <a:pt x="809" y="1202"/>
                  </a:cubicBezTo>
                  <a:cubicBezTo>
                    <a:pt x="820" y="1213"/>
                    <a:pt x="826" y="1219"/>
                    <a:pt x="842" y="1219"/>
                  </a:cubicBezTo>
                  <a:cubicBezTo>
                    <a:pt x="859" y="1219"/>
                    <a:pt x="865" y="1202"/>
                    <a:pt x="865" y="1186"/>
                  </a:cubicBezTo>
                  <a:cubicBezTo>
                    <a:pt x="865" y="1169"/>
                    <a:pt x="870" y="1164"/>
                    <a:pt x="870" y="1147"/>
                  </a:cubicBezTo>
                  <a:cubicBezTo>
                    <a:pt x="870" y="1141"/>
                    <a:pt x="865" y="1136"/>
                    <a:pt x="865" y="1130"/>
                  </a:cubicBezTo>
                  <a:cubicBezTo>
                    <a:pt x="920" y="1092"/>
                    <a:pt x="920" y="1092"/>
                    <a:pt x="920" y="1092"/>
                  </a:cubicBezTo>
                  <a:cubicBezTo>
                    <a:pt x="926" y="1097"/>
                    <a:pt x="926" y="1103"/>
                    <a:pt x="931" y="1103"/>
                  </a:cubicBezTo>
                  <a:cubicBezTo>
                    <a:pt x="942" y="1103"/>
                    <a:pt x="948" y="1086"/>
                    <a:pt x="959" y="1086"/>
                  </a:cubicBezTo>
                  <a:cubicBezTo>
                    <a:pt x="975" y="1075"/>
                    <a:pt x="998" y="1069"/>
                    <a:pt x="998" y="1053"/>
                  </a:cubicBezTo>
                  <a:cubicBezTo>
                    <a:pt x="998" y="1036"/>
                    <a:pt x="981" y="1031"/>
                    <a:pt x="970" y="1014"/>
                  </a:cubicBezTo>
                  <a:cubicBezTo>
                    <a:pt x="964" y="1003"/>
                    <a:pt x="959" y="992"/>
                    <a:pt x="942" y="992"/>
                  </a:cubicBezTo>
                  <a:cubicBezTo>
                    <a:pt x="937" y="992"/>
                    <a:pt x="931" y="992"/>
                    <a:pt x="926" y="992"/>
                  </a:cubicBezTo>
                  <a:cubicBezTo>
                    <a:pt x="909" y="992"/>
                    <a:pt x="909" y="992"/>
                    <a:pt x="909" y="992"/>
                  </a:cubicBezTo>
                  <a:cubicBezTo>
                    <a:pt x="909" y="975"/>
                    <a:pt x="909" y="959"/>
                    <a:pt x="909" y="942"/>
                  </a:cubicBezTo>
                  <a:cubicBezTo>
                    <a:pt x="909" y="914"/>
                    <a:pt x="926" y="903"/>
                    <a:pt x="926" y="875"/>
                  </a:cubicBezTo>
                  <a:cubicBezTo>
                    <a:pt x="931" y="853"/>
                    <a:pt x="926" y="826"/>
                    <a:pt x="948" y="826"/>
                  </a:cubicBezTo>
                  <a:cubicBezTo>
                    <a:pt x="953" y="826"/>
                    <a:pt x="959" y="831"/>
                    <a:pt x="964" y="831"/>
                  </a:cubicBezTo>
                  <a:cubicBezTo>
                    <a:pt x="970" y="831"/>
                    <a:pt x="970" y="814"/>
                    <a:pt x="981" y="814"/>
                  </a:cubicBezTo>
                  <a:cubicBezTo>
                    <a:pt x="998" y="814"/>
                    <a:pt x="998" y="842"/>
                    <a:pt x="1014" y="853"/>
                  </a:cubicBezTo>
                  <a:cubicBezTo>
                    <a:pt x="1020" y="848"/>
                    <a:pt x="1020" y="848"/>
                    <a:pt x="1020" y="848"/>
                  </a:cubicBezTo>
                  <a:lnTo>
                    <a:pt x="1020" y="842"/>
                  </a:lnTo>
                  <a:cubicBezTo>
                    <a:pt x="1020" y="826"/>
                    <a:pt x="1009" y="820"/>
                    <a:pt x="1003" y="809"/>
                  </a:cubicBezTo>
                  <a:cubicBezTo>
                    <a:pt x="992" y="787"/>
                    <a:pt x="998" y="776"/>
                    <a:pt x="998" y="759"/>
                  </a:cubicBezTo>
                  <a:cubicBezTo>
                    <a:pt x="998" y="737"/>
                    <a:pt x="975" y="731"/>
                    <a:pt x="964" y="715"/>
                  </a:cubicBezTo>
                  <a:cubicBezTo>
                    <a:pt x="948" y="698"/>
                    <a:pt x="942" y="665"/>
                    <a:pt x="926" y="676"/>
                  </a:cubicBezTo>
                  <a:cubicBezTo>
                    <a:pt x="881" y="698"/>
                    <a:pt x="859" y="737"/>
                    <a:pt x="859" y="787"/>
                  </a:cubicBezTo>
                  <a:close/>
                  <a:moveTo>
                    <a:pt x="1136" y="1047"/>
                  </a:moveTo>
                  <a:lnTo>
                    <a:pt x="1136" y="1047"/>
                  </a:lnTo>
                  <a:cubicBezTo>
                    <a:pt x="1147" y="1058"/>
                    <a:pt x="1142" y="1075"/>
                    <a:pt x="1153" y="1086"/>
                  </a:cubicBezTo>
                  <a:cubicBezTo>
                    <a:pt x="1158" y="1092"/>
                    <a:pt x="1169" y="1092"/>
                    <a:pt x="1180" y="1097"/>
                  </a:cubicBezTo>
                  <a:cubicBezTo>
                    <a:pt x="1192" y="1086"/>
                    <a:pt x="1192" y="1080"/>
                    <a:pt x="1192" y="1064"/>
                  </a:cubicBezTo>
                  <a:cubicBezTo>
                    <a:pt x="1192" y="1053"/>
                    <a:pt x="1192" y="1047"/>
                    <a:pt x="1180" y="1042"/>
                  </a:cubicBezTo>
                  <a:cubicBezTo>
                    <a:pt x="1169" y="1031"/>
                    <a:pt x="1153" y="1042"/>
                    <a:pt x="1136" y="1047"/>
                  </a:cubicBezTo>
                  <a:close/>
                  <a:moveTo>
                    <a:pt x="355" y="66"/>
                  </a:moveTo>
                  <a:lnTo>
                    <a:pt x="355" y="66"/>
                  </a:lnTo>
                  <a:cubicBezTo>
                    <a:pt x="399" y="83"/>
                    <a:pt x="432" y="72"/>
                    <a:pt x="477" y="83"/>
                  </a:cubicBezTo>
                  <a:cubicBezTo>
                    <a:pt x="527" y="94"/>
                    <a:pt x="549" y="127"/>
                    <a:pt x="604" y="127"/>
                  </a:cubicBezTo>
                  <a:cubicBezTo>
                    <a:pt x="610" y="127"/>
                    <a:pt x="610" y="122"/>
                    <a:pt x="621" y="116"/>
                  </a:cubicBezTo>
                  <a:lnTo>
                    <a:pt x="94" y="28"/>
                  </a:lnTo>
                  <a:lnTo>
                    <a:pt x="94" y="28"/>
                  </a:lnTo>
                  <a:cubicBezTo>
                    <a:pt x="128" y="11"/>
                    <a:pt x="139" y="0"/>
                    <a:pt x="172" y="0"/>
                  </a:cubicBezTo>
                  <a:cubicBezTo>
                    <a:pt x="200" y="0"/>
                    <a:pt x="205" y="28"/>
                    <a:pt x="222" y="50"/>
                  </a:cubicBezTo>
                  <a:cubicBezTo>
                    <a:pt x="233" y="55"/>
                    <a:pt x="238" y="55"/>
                    <a:pt x="249" y="55"/>
                  </a:cubicBezTo>
                  <a:cubicBezTo>
                    <a:pt x="261" y="66"/>
                    <a:pt x="266" y="72"/>
                    <a:pt x="283" y="72"/>
                  </a:cubicBezTo>
                  <a:cubicBezTo>
                    <a:pt x="327" y="72"/>
                    <a:pt x="327" y="72"/>
                    <a:pt x="327" y="72"/>
                  </a:cubicBezTo>
                  <a:cubicBezTo>
                    <a:pt x="338" y="72"/>
                    <a:pt x="344" y="66"/>
                    <a:pt x="355" y="66"/>
                  </a:cubicBezTo>
                  <a:cubicBezTo>
                    <a:pt x="94" y="28"/>
                    <a:pt x="94" y="28"/>
                    <a:pt x="94" y="28"/>
                  </a:cubicBezTo>
                  <a:cubicBezTo>
                    <a:pt x="100" y="39"/>
                    <a:pt x="100" y="44"/>
                    <a:pt x="100" y="55"/>
                  </a:cubicBezTo>
                  <a:cubicBezTo>
                    <a:pt x="100" y="72"/>
                    <a:pt x="94" y="83"/>
                    <a:pt x="94" y="100"/>
                  </a:cubicBezTo>
                  <a:cubicBezTo>
                    <a:pt x="94" y="149"/>
                    <a:pt x="94" y="149"/>
                    <a:pt x="94" y="149"/>
                  </a:cubicBezTo>
                  <a:cubicBezTo>
                    <a:pt x="94" y="166"/>
                    <a:pt x="78" y="172"/>
                    <a:pt x="67" y="183"/>
                  </a:cubicBezTo>
                  <a:cubicBezTo>
                    <a:pt x="50" y="194"/>
                    <a:pt x="50" y="210"/>
                    <a:pt x="39" y="227"/>
                  </a:cubicBezTo>
                  <a:cubicBezTo>
                    <a:pt x="22" y="255"/>
                    <a:pt x="0" y="266"/>
                    <a:pt x="0" y="299"/>
                  </a:cubicBezTo>
                  <a:cubicBezTo>
                    <a:pt x="0" y="321"/>
                    <a:pt x="22" y="327"/>
                    <a:pt x="39" y="338"/>
                  </a:cubicBezTo>
                  <a:cubicBezTo>
                    <a:pt x="94" y="382"/>
                    <a:pt x="155" y="388"/>
                    <a:pt x="172" y="454"/>
                  </a:cubicBezTo>
                  <a:cubicBezTo>
                    <a:pt x="177" y="471"/>
                    <a:pt x="194" y="471"/>
                    <a:pt x="216" y="476"/>
                  </a:cubicBezTo>
                  <a:cubicBezTo>
                    <a:pt x="233" y="482"/>
                    <a:pt x="244" y="493"/>
                    <a:pt x="261" y="510"/>
                  </a:cubicBezTo>
                  <a:cubicBezTo>
                    <a:pt x="272" y="521"/>
                    <a:pt x="288" y="526"/>
                    <a:pt x="305" y="526"/>
                  </a:cubicBezTo>
                  <a:cubicBezTo>
                    <a:pt x="321" y="532"/>
                    <a:pt x="344" y="526"/>
                    <a:pt x="344" y="543"/>
                  </a:cubicBezTo>
                  <a:cubicBezTo>
                    <a:pt x="344" y="554"/>
                    <a:pt x="338" y="560"/>
                    <a:pt x="333" y="571"/>
                  </a:cubicBezTo>
                  <a:cubicBezTo>
                    <a:pt x="321" y="593"/>
                    <a:pt x="310" y="609"/>
                    <a:pt x="283" y="609"/>
                  </a:cubicBezTo>
                  <a:cubicBezTo>
                    <a:pt x="283" y="654"/>
                    <a:pt x="283" y="654"/>
                    <a:pt x="283" y="654"/>
                  </a:cubicBezTo>
                  <a:cubicBezTo>
                    <a:pt x="283" y="693"/>
                    <a:pt x="266" y="709"/>
                    <a:pt x="266" y="748"/>
                  </a:cubicBezTo>
                  <a:cubicBezTo>
                    <a:pt x="266" y="765"/>
                    <a:pt x="266" y="770"/>
                    <a:pt x="272" y="787"/>
                  </a:cubicBezTo>
                  <a:cubicBezTo>
                    <a:pt x="272" y="803"/>
                    <a:pt x="272" y="814"/>
                    <a:pt x="283" y="826"/>
                  </a:cubicBezTo>
                  <a:cubicBezTo>
                    <a:pt x="294" y="837"/>
                    <a:pt x="310" y="826"/>
                    <a:pt x="327" y="831"/>
                  </a:cubicBezTo>
                  <a:cubicBezTo>
                    <a:pt x="344" y="837"/>
                    <a:pt x="349" y="859"/>
                    <a:pt x="366" y="859"/>
                  </a:cubicBezTo>
                  <a:cubicBezTo>
                    <a:pt x="382" y="859"/>
                    <a:pt x="388" y="853"/>
                    <a:pt x="405" y="853"/>
                  </a:cubicBezTo>
                  <a:cubicBezTo>
                    <a:pt x="432" y="853"/>
                    <a:pt x="449" y="859"/>
                    <a:pt x="477" y="859"/>
                  </a:cubicBezTo>
                  <a:cubicBezTo>
                    <a:pt x="504" y="859"/>
                    <a:pt x="521" y="859"/>
                    <a:pt x="543" y="848"/>
                  </a:cubicBezTo>
                  <a:cubicBezTo>
                    <a:pt x="527" y="831"/>
                    <a:pt x="504" y="820"/>
                    <a:pt x="504" y="792"/>
                  </a:cubicBezTo>
                  <a:cubicBezTo>
                    <a:pt x="504" y="770"/>
                    <a:pt x="515" y="759"/>
                    <a:pt x="532" y="742"/>
                  </a:cubicBezTo>
                  <a:cubicBezTo>
                    <a:pt x="543" y="737"/>
                    <a:pt x="543" y="726"/>
                    <a:pt x="554" y="720"/>
                  </a:cubicBezTo>
                  <a:cubicBezTo>
                    <a:pt x="571" y="715"/>
                    <a:pt x="582" y="715"/>
                    <a:pt x="599" y="709"/>
                  </a:cubicBezTo>
                  <a:cubicBezTo>
                    <a:pt x="648" y="698"/>
                    <a:pt x="676" y="681"/>
                    <a:pt x="720" y="681"/>
                  </a:cubicBezTo>
                  <a:cubicBezTo>
                    <a:pt x="737" y="681"/>
                    <a:pt x="748" y="676"/>
                    <a:pt x="765" y="681"/>
                  </a:cubicBezTo>
                  <a:cubicBezTo>
                    <a:pt x="781" y="687"/>
                    <a:pt x="776" y="715"/>
                    <a:pt x="793" y="715"/>
                  </a:cubicBezTo>
                  <a:cubicBezTo>
                    <a:pt x="804" y="715"/>
                    <a:pt x="804" y="704"/>
                    <a:pt x="804" y="693"/>
                  </a:cubicBezTo>
                  <a:cubicBezTo>
                    <a:pt x="804" y="609"/>
                    <a:pt x="870" y="742"/>
                    <a:pt x="870" y="593"/>
                  </a:cubicBezTo>
                  <a:cubicBezTo>
                    <a:pt x="870" y="515"/>
                    <a:pt x="848" y="548"/>
                    <a:pt x="809" y="548"/>
                  </a:cubicBezTo>
                  <a:cubicBezTo>
                    <a:pt x="781" y="548"/>
                    <a:pt x="770" y="521"/>
                    <a:pt x="765" y="499"/>
                  </a:cubicBezTo>
                  <a:cubicBezTo>
                    <a:pt x="748" y="460"/>
                    <a:pt x="720" y="449"/>
                    <a:pt x="698" y="415"/>
                  </a:cubicBezTo>
                  <a:cubicBezTo>
                    <a:pt x="676" y="360"/>
                    <a:pt x="582" y="377"/>
                    <a:pt x="582" y="321"/>
                  </a:cubicBezTo>
                  <a:cubicBezTo>
                    <a:pt x="582" y="305"/>
                    <a:pt x="604" y="299"/>
                    <a:pt x="604" y="282"/>
                  </a:cubicBezTo>
                  <a:cubicBezTo>
                    <a:pt x="604" y="260"/>
                    <a:pt x="599" y="249"/>
                    <a:pt x="593" y="227"/>
                  </a:cubicBezTo>
                  <a:cubicBezTo>
                    <a:pt x="599" y="227"/>
                    <a:pt x="604" y="227"/>
                    <a:pt x="604" y="227"/>
                  </a:cubicBezTo>
                  <a:cubicBezTo>
                    <a:pt x="615" y="227"/>
                    <a:pt x="621" y="238"/>
                    <a:pt x="626" y="244"/>
                  </a:cubicBezTo>
                  <a:cubicBezTo>
                    <a:pt x="665" y="288"/>
                    <a:pt x="621" y="210"/>
                    <a:pt x="621" y="205"/>
                  </a:cubicBezTo>
                  <a:cubicBezTo>
                    <a:pt x="621" y="199"/>
                    <a:pt x="632" y="194"/>
                    <a:pt x="643" y="194"/>
                  </a:cubicBezTo>
                  <a:cubicBezTo>
                    <a:pt x="660" y="183"/>
                    <a:pt x="676" y="177"/>
                    <a:pt x="676" y="161"/>
                  </a:cubicBezTo>
                  <a:cubicBezTo>
                    <a:pt x="676" y="144"/>
                    <a:pt x="676" y="122"/>
                    <a:pt x="660" y="122"/>
                  </a:cubicBezTo>
                  <a:cubicBezTo>
                    <a:pt x="643" y="116"/>
                    <a:pt x="637" y="122"/>
                    <a:pt x="621" y="116"/>
                  </a:cubicBezTo>
                  <a:lnTo>
                    <a:pt x="355" y="66"/>
                  </a:lnTo>
                  <a:close/>
                </a:path>
              </a:pathLst>
            </a:custGeom>
            <a:grpFill/>
            <a:ln w="28575" cap="flat" cmpd="sng">
              <a:solidFill>
                <a:schemeClr val="bg1"/>
              </a:solidFill>
              <a:bevel/>
              <a:headEnd/>
              <a:tailEnd/>
            </a:ln>
            <a:effectLst/>
            <a:extLst/>
          </p:spPr>
          <p:txBody>
            <a:bodyPr wrap="none" anchor="ctr"/>
            <a:lstStyle/>
            <a:p>
              <a:pPr defTabSz="858450">
                <a:defRPr/>
              </a:pPr>
              <a:endParaRPr lang="en-US" dirty="0"/>
            </a:p>
          </p:txBody>
        </p:sp>
        <p:sp>
          <p:nvSpPr>
            <p:cNvPr id="59" name="Freeform 103">
              <a:extLst/>
            </p:cNvPr>
            <p:cNvSpPr>
              <a:spLocks noChangeArrowheads="1"/>
            </p:cNvSpPr>
            <p:nvPr/>
          </p:nvSpPr>
          <p:spPr bwMode="auto">
            <a:xfrm>
              <a:off x="20447256" y="3784600"/>
              <a:ext cx="380975" cy="833438"/>
            </a:xfrm>
            <a:custGeom>
              <a:avLst/>
              <a:gdLst>
                <a:gd name="T0" fmla="*/ 482 w 1060"/>
                <a:gd name="T1" fmla="*/ 1700 h 2316"/>
                <a:gd name="T2" fmla="*/ 471 w 1060"/>
                <a:gd name="T3" fmla="*/ 1750 h 2316"/>
                <a:gd name="T4" fmla="*/ 455 w 1060"/>
                <a:gd name="T5" fmla="*/ 1861 h 2316"/>
                <a:gd name="T6" fmla="*/ 471 w 1060"/>
                <a:gd name="T7" fmla="*/ 1938 h 2316"/>
                <a:gd name="T8" fmla="*/ 505 w 1060"/>
                <a:gd name="T9" fmla="*/ 1861 h 2316"/>
                <a:gd name="T10" fmla="*/ 499 w 1060"/>
                <a:gd name="T11" fmla="*/ 1772 h 2316"/>
                <a:gd name="T12" fmla="*/ 482 w 1060"/>
                <a:gd name="T13" fmla="*/ 1706 h 2316"/>
                <a:gd name="T14" fmla="*/ 571 w 1060"/>
                <a:gd name="T15" fmla="*/ 2221 h 2316"/>
                <a:gd name="T16" fmla="*/ 543 w 1060"/>
                <a:gd name="T17" fmla="*/ 2210 h 2316"/>
                <a:gd name="T18" fmla="*/ 571 w 1060"/>
                <a:gd name="T19" fmla="*/ 2265 h 2316"/>
                <a:gd name="T20" fmla="*/ 571 w 1060"/>
                <a:gd name="T21" fmla="*/ 2221 h 2316"/>
                <a:gd name="T22" fmla="*/ 687 w 1060"/>
                <a:gd name="T23" fmla="*/ 2265 h 2316"/>
                <a:gd name="T24" fmla="*/ 682 w 1060"/>
                <a:gd name="T25" fmla="*/ 2298 h 2316"/>
                <a:gd name="T26" fmla="*/ 715 w 1060"/>
                <a:gd name="T27" fmla="*/ 2271 h 2316"/>
                <a:gd name="T28" fmla="*/ 743 w 1060"/>
                <a:gd name="T29" fmla="*/ 2282 h 2316"/>
                <a:gd name="T30" fmla="*/ 737 w 1060"/>
                <a:gd name="T31" fmla="*/ 2287 h 2316"/>
                <a:gd name="T32" fmla="*/ 765 w 1060"/>
                <a:gd name="T33" fmla="*/ 2304 h 2316"/>
                <a:gd name="T34" fmla="*/ 737 w 1060"/>
                <a:gd name="T35" fmla="*/ 448 h 2316"/>
                <a:gd name="T36" fmla="*/ 815 w 1060"/>
                <a:gd name="T37" fmla="*/ 420 h 2316"/>
                <a:gd name="T38" fmla="*/ 892 w 1060"/>
                <a:gd name="T39" fmla="*/ 475 h 2316"/>
                <a:gd name="T40" fmla="*/ 970 w 1060"/>
                <a:gd name="T41" fmla="*/ 492 h 2316"/>
                <a:gd name="T42" fmla="*/ 998 w 1060"/>
                <a:gd name="T43" fmla="*/ 486 h 2316"/>
                <a:gd name="T44" fmla="*/ 1059 w 1060"/>
                <a:gd name="T45" fmla="*/ 353 h 2316"/>
                <a:gd name="T46" fmla="*/ 915 w 1060"/>
                <a:gd name="T47" fmla="*/ 221 h 2316"/>
                <a:gd name="T48" fmla="*/ 732 w 1060"/>
                <a:gd name="T49" fmla="*/ 205 h 2316"/>
                <a:gd name="T50" fmla="*/ 532 w 1060"/>
                <a:gd name="T51" fmla="*/ 50 h 2316"/>
                <a:gd name="T52" fmla="*/ 372 w 1060"/>
                <a:gd name="T53" fmla="*/ 83 h 2316"/>
                <a:gd name="T54" fmla="*/ 266 w 1060"/>
                <a:gd name="T55" fmla="*/ 44 h 2316"/>
                <a:gd name="T56" fmla="*/ 250 w 1060"/>
                <a:gd name="T57" fmla="*/ 155 h 2316"/>
                <a:gd name="T58" fmla="*/ 288 w 1060"/>
                <a:gd name="T59" fmla="*/ 364 h 2316"/>
                <a:gd name="T60" fmla="*/ 183 w 1060"/>
                <a:gd name="T61" fmla="*/ 414 h 2316"/>
                <a:gd name="T62" fmla="*/ 94 w 1060"/>
                <a:gd name="T63" fmla="*/ 503 h 2316"/>
                <a:gd name="T64" fmla="*/ 61 w 1060"/>
                <a:gd name="T65" fmla="*/ 697 h 2316"/>
                <a:gd name="T66" fmla="*/ 22 w 1060"/>
                <a:gd name="T67" fmla="*/ 752 h 2316"/>
                <a:gd name="T68" fmla="*/ 72 w 1060"/>
                <a:gd name="T69" fmla="*/ 869 h 2316"/>
                <a:gd name="T70" fmla="*/ 111 w 1060"/>
                <a:gd name="T71" fmla="*/ 1029 h 2316"/>
                <a:gd name="T72" fmla="*/ 89 w 1060"/>
                <a:gd name="T73" fmla="*/ 1135 h 2316"/>
                <a:gd name="T74" fmla="*/ 50 w 1060"/>
                <a:gd name="T75" fmla="*/ 1262 h 2316"/>
                <a:gd name="T76" fmla="*/ 67 w 1060"/>
                <a:gd name="T77" fmla="*/ 1312 h 2316"/>
                <a:gd name="T78" fmla="*/ 0 w 1060"/>
                <a:gd name="T79" fmla="*/ 1528 h 2316"/>
                <a:gd name="T80" fmla="*/ 61 w 1060"/>
                <a:gd name="T81" fmla="*/ 1589 h 2316"/>
                <a:gd name="T82" fmla="*/ 106 w 1060"/>
                <a:gd name="T83" fmla="*/ 1617 h 2316"/>
                <a:gd name="T84" fmla="*/ 172 w 1060"/>
                <a:gd name="T85" fmla="*/ 1650 h 2316"/>
                <a:gd name="T86" fmla="*/ 250 w 1060"/>
                <a:gd name="T87" fmla="*/ 1595 h 2316"/>
                <a:gd name="T88" fmla="*/ 410 w 1060"/>
                <a:gd name="T89" fmla="*/ 1578 h 2316"/>
                <a:gd name="T90" fmla="*/ 471 w 1060"/>
                <a:gd name="T91" fmla="*/ 1606 h 2316"/>
                <a:gd name="T92" fmla="*/ 432 w 1060"/>
                <a:gd name="T93" fmla="*/ 1512 h 2316"/>
                <a:gd name="T94" fmla="*/ 399 w 1060"/>
                <a:gd name="T95" fmla="*/ 1351 h 2316"/>
                <a:gd name="T96" fmla="*/ 444 w 1060"/>
                <a:gd name="T97" fmla="*/ 1273 h 2316"/>
                <a:gd name="T98" fmla="*/ 460 w 1060"/>
                <a:gd name="T99" fmla="*/ 1207 h 2316"/>
                <a:gd name="T100" fmla="*/ 432 w 1060"/>
                <a:gd name="T101" fmla="*/ 1113 h 2316"/>
                <a:gd name="T102" fmla="*/ 432 w 1060"/>
                <a:gd name="T103" fmla="*/ 1046 h 2316"/>
                <a:gd name="T104" fmla="*/ 421 w 1060"/>
                <a:gd name="T105" fmla="*/ 930 h 2316"/>
                <a:gd name="T106" fmla="*/ 471 w 1060"/>
                <a:gd name="T107" fmla="*/ 813 h 2316"/>
                <a:gd name="T108" fmla="*/ 460 w 1060"/>
                <a:gd name="T109" fmla="*/ 719 h 2316"/>
                <a:gd name="T110" fmla="*/ 444 w 1060"/>
                <a:gd name="T111" fmla="*/ 614 h 2316"/>
                <a:gd name="T112" fmla="*/ 405 w 1060"/>
                <a:gd name="T113" fmla="*/ 569 h 2316"/>
                <a:gd name="T114" fmla="*/ 377 w 1060"/>
                <a:gd name="T115" fmla="*/ 475 h 2316"/>
                <a:gd name="T116" fmla="*/ 460 w 1060"/>
                <a:gd name="T117" fmla="*/ 431 h 2316"/>
                <a:gd name="T118" fmla="*/ 549 w 1060"/>
                <a:gd name="T119" fmla="*/ 353 h 2316"/>
                <a:gd name="T120" fmla="*/ 682 w 1060"/>
                <a:gd name="T121" fmla="*/ 359 h 2316"/>
                <a:gd name="T122" fmla="*/ 721 w 1060"/>
                <a:gd name="T123" fmla="*/ 420 h 2316"/>
                <a:gd name="T124" fmla="*/ 737 w 1060"/>
                <a:gd name="T125" fmla="*/ 448 h 2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060" h="2316">
                  <a:moveTo>
                    <a:pt x="482" y="1700"/>
                  </a:moveTo>
                  <a:lnTo>
                    <a:pt x="482" y="1700"/>
                  </a:lnTo>
                  <a:cubicBezTo>
                    <a:pt x="466" y="1672"/>
                    <a:pt x="455" y="1683"/>
                    <a:pt x="455" y="1706"/>
                  </a:cubicBezTo>
                  <a:cubicBezTo>
                    <a:pt x="455" y="1722"/>
                    <a:pt x="471" y="1733"/>
                    <a:pt x="471" y="1750"/>
                  </a:cubicBezTo>
                  <a:cubicBezTo>
                    <a:pt x="471" y="1800"/>
                    <a:pt x="471" y="1800"/>
                    <a:pt x="471" y="1800"/>
                  </a:cubicBezTo>
                  <a:cubicBezTo>
                    <a:pt x="471" y="1822"/>
                    <a:pt x="455" y="1833"/>
                    <a:pt x="455" y="1861"/>
                  </a:cubicBezTo>
                  <a:cubicBezTo>
                    <a:pt x="455" y="1872"/>
                    <a:pt x="471" y="1883"/>
                    <a:pt x="471" y="1894"/>
                  </a:cubicBezTo>
                  <a:cubicBezTo>
                    <a:pt x="471" y="1938"/>
                    <a:pt x="471" y="1938"/>
                    <a:pt x="471" y="1938"/>
                  </a:cubicBezTo>
                  <a:cubicBezTo>
                    <a:pt x="499" y="2027"/>
                    <a:pt x="488" y="1922"/>
                    <a:pt x="493" y="1894"/>
                  </a:cubicBezTo>
                  <a:cubicBezTo>
                    <a:pt x="493" y="1877"/>
                    <a:pt x="505" y="1872"/>
                    <a:pt x="505" y="1861"/>
                  </a:cubicBezTo>
                  <a:cubicBezTo>
                    <a:pt x="505" y="1844"/>
                    <a:pt x="488" y="1839"/>
                    <a:pt x="488" y="1827"/>
                  </a:cubicBezTo>
                  <a:cubicBezTo>
                    <a:pt x="488" y="1805"/>
                    <a:pt x="499" y="1794"/>
                    <a:pt x="499" y="1772"/>
                  </a:cubicBezTo>
                  <a:cubicBezTo>
                    <a:pt x="499" y="1728"/>
                    <a:pt x="499" y="1728"/>
                    <a:pt x="499" y="1728"/>
                  </a:cubicBezTo>
                  <a:cubicBezTo>
                    <a:pt x="493" y="1722"/>
                    <a:pt x="482" y="1717"/>
                    <a:pt x="482" y="1706"/>
                  </a:cubicBezTo>
                  <a:cubicBezTo>
                    <a:pt x="482" y="1700"/>
                    <a:pt x="482" y="1700"/>
                    <a:pt x="482" y="1700"/>
                  </a:cubicBezTo>
                  <a:close/>
                  <a:moveTo>
                    <a:pt x="571" y="2221"/>
                  </a:moveTo>
                  <a:lnTo>
                    <a:pt x="571" y="2221"/>
                  </a:lnTo>
                  <a:cubicBezTo>
                    <a:pt x="560" y="2221"/>
                    <a:pt x="554" y="2215"/>
                    <a:pt x="543" y="2210"/>
                  </a:cubicBezTo>
                  <a:cubicBezTo>
                    <a:pt x="543" y="2210"/>
                    <a:pt x="538" y="2215"/>
                    <a:pt x="538" y="2221"/>
                  </a:cubicBezTo>
                  <a:cubicBezTo>
                    <a:pt x="538" y="2243"/>
                    <a:pt x="549" y="2265"/>
                    <a:pt x="571" y="2265"/>
                  </a:cubicBezTo>
                  <a:cubicBezTo>
                    <a:pt x="588" y="2265"/>
                    <a:pt x="599" y="2249"/>
                    <a:pt x="610" y="2232"/>
                  </a:cubicBezTo>
                  <a:cubicBezTo>
                    <a:pt x="593" y="2226"/>
                    <a:pt x="588" y="2221"/>
                    <a:pt x="571" y="2221"/>
                  </a:cubicBezTo>
                  <a:close/>
                  <a:moveTo>
                    <a:pt x="687" y="2265"/>
                  </a:moveTo>
                  <a:lnTo>
                    <a:pt x="687" y="2265"/>
                  </a:lnTo>
                  <a:cubicBezTo>
                    <a:pt x="671" y="2265"/>
                    <a:pt x="649" y="2271"/>
                    <a:pt x="649" y="2287"/>
                  </a:cubicBezTo>
                  <a:cubicBezTo>
                    <a:pt x="649" y="2298"/>
                    <a:pt x="665" y="2298"/>
                    <a:pt x="682" y="2298"/>
                  </a:cubicBezTo>
                  <a:cubicBezTo>
                    <a:pt x="693" y="2298"/>
                    <a:pt x="698" y="2293"/>
                    <a:pt x="715" y="2293"/>
                  </a:cubicBezTo>
                  <a:cubicBezTo>
                    <a:pt x="715" y="2271"/>
                    <a:pt x="715" y="2271"/>
                    <a:pt x="715" y="2271"/>
                  </a:cubicBezTo>
                  <a:cubicBezTo>
                    <a:pt x="704" y="2271"/>
                    <a:pt x="698" y="2265"/>
                    <a:pt x="687" y="2265"/>
                  </a:cubicBezTo>
                  <a:close/>
                  <a:moveTo>
                    <a:pt x="743" y="2282"/>
                  </a:moveTo>
                  <a:lnTo>
                    <a:pt x="743" y="2282"/>
                  </a:lnTo>
                  <a:cubicBezTo>
                    <a:pt x="743" y="2287"/>
                    <a:pt x="737" y="2287"/>
                    <a:pt x="737" y="2287"/>
                  </a:cubicBezTo>
                  <a:cubicBezTo>
                    <a:pt x="737" y="2298"/>
                    <a:pt x="748" y="2304"/>
                    <a:pt x="754" y="2315"/>
                  </a:cubicBezTo>
                  <a:cubicBezTo>
                    <a:pt x="759" y="2310"/>
                    <a:pt x="765" y="2310"/>
                    <a:pt x="765" y="2304"/>
                  </a:cubicBezTo>
                  <a:cubicBezTo>
                    <a:pt x="765" y="2293"/>
                    <a:pt x="754" y="2287"/>
                    <a:pt x="743" y="2282"/>
                  </a:cubicBezTo>
                  <a:close/>
                  <a:moveTo>
                    <a:pt x="737" y="448"/>
                  </a:moveTo>
                  <a:lnTo>
                    <a:pt x="737" y="448"/>
                  </a:lnTo>
                  <a:cubicBezTo>
                    <a:pt x="771" y="431"/>
                    <a:pt x="782" y="420"/>
                    <a:pt x="815" y="420"/>
                  </a:cubicBezTo>
                  <a:cubicBezTo>
                    <a:pt x="843" y="420"/>
                    <a:pt x="848" y="448"/>
                    <a:pt x="865" y="470"/>
                  </a:cubicBezTo>
                  <a:cubicBezTo>
                    <a:pt x="876" y="475"/>
                    <a:pt x="881" y="475"/>
                    <a:pt x="892" y="475"/>
                  </a:cubicBezTo>
                  <a:cubicBezTo>
                    <a:pt x="904" y="486"/>
                    <a:pt x="909" y="492"/>
                    <a:pt x="926" y="492"/>
                  </a:cubicBezTo>
                  <a:cubicBezTo>
                    <a:pt x="970" y="492"/>
                    <a:pt x="970" y="492"/>
                    <a:pt x="970" y="492"/>
                  </a:cubicBezTo>
                  <a:cubicBezTo>
                    <a:pt x="981" y="492"/>
                    <a:pt x="987" y="486"/>
                    <a:pt x="998" y="486"/>
                  </a:cubicBezTo>
                  <a:lnTo>
                    <a:pt x="998" y="486"/>
                  </a:lnTo>
                  <a:cubicBezTo>
                    <a:pt x="1014" y="453"/>
                    <a:pt x="1020" y="431"/>
                    <a:pt x="1037" y="398"/>
                  </a:cubicBezTo>
                  <a:cubicBezTo>
                    <a:pt x="1048" y="381"/>
                    <a:pt x="1059" y="370"/>
                    <a:pt x="1059" y="353"/>
                  </a:cubicBezTo>
                  <a:cubicBezTo>
                    <a:pt x="1059" y="309"/>
                    <a:pt x="1025" y="292"/>
                    <a:pt x="987" y="271"/>
                  </a:cubicBezTo>
                  <a:cubicBezTo>
                    <a:pt x="959" y="249"/>
                    <a:pt x="948" y="238"/>
                    <a:pt x="915" y="221"/>
                  </a:cubicBezTo>
                  <a:cubicBezTo>
                    <a:pt x="904" y="216"/>
                    <a:pt x="904" y="205"/>
                    <a:pt x="892" y="205"/>
                  </a:cubicBezTo>
                  <a:cubicBezTo>
                    <a:pt x="732" y="205"/>
                    <a:pt x="732" y="205"/>
                    <a:pt x="732" y="205"/>
                  </a:cubicBezTo>
                  <a:cubicBezTo>
                    <a:pt x="671" y="205"/>
                    <a:pt x="632" y="183"/>
                    <a:pt x="593" y="138"/>
                  </a:cubicBezTo>
                  <a:cubicBezTo>
                    <a:pt x="565" y="110"/>
                    <a:pt x="554" y="83"/>
                    <a:pt x="532" y="50"/>
                  </a:cubicBezTo>
                  <a:cubicBezTo>
                    <a:pt x="516" y="27"/>
                    <a:pt x="510" y="0"/>
                    <a:pt x="488" y="0"/>
                  </a:cubicBezTo>
                  <a:cubicBezTo>
                    <a:pt x="432" y="0"/>
                    <a:pt x="427" y="83"/>
                    <a:pt x="372" y="83"/>
                  </a:cubicBezTo>
                  <a:cubicBezTo>
                    <a:pt x="333" y="83"/>
                    <a:pt x="299" y="83"/>
                    <a:pt x="277" y="50"/>
                  </a:cubicBezTo>
                  <a:cubicBezTo>
                    <a:pt x="272" y="50"/>
                    <a:pt x="272" y="44"/>
                    <a:pt x="266" y="44"/>
                  </a:cubicBezTo>
                  <a:lnTo>
                    <a:pt x="266" y="44"/>
                  </a:lnTo>
                  <a:cubicBezTo>
                    <a:pt x="255" y="83"/>
                    <a:pt x="250" y="110"/>
                    <a:pt x="250" y="155"/>
                  </a:cubicBezTo>
                  <a:cubicBezTo>
                    <a:pt x="250" y="199"/>
                    <a:pt x="250" y="227"/>
                    <a:pt x="261" y="271"/>
                  </a:cubicBezTo>
                  <a:cubicBezTo>
                    <a:pt x="272" y="309"/>
                    <a:pt x="288" y="326"/>
                    <a:pt x="288" y="364"/>
                  </a:cubicBezTo>
                  <a:cubicBezTo>
                    <a:pt x="288" y="398"/>
                    <a:pt x="244" y="398"/>
                    <a:pt x="211" y="403"/>
                  </a:cubicBezTo>
                  <a:cubicBezTo>
                    <a:pt x="200" y="409"/>
                    <a:pt x="189" y="414"/>
                    <a:pt x="183" y="414"/>
                  </a:cubicBezTo>
                  <a:cubicBezTo>
                    <a:pt x="150" y="425"/>
                    <a:pt x="128" y="420"/>
                    <a:pt x="111" y="442"/>
                  </a:cubicBezTo>
                  <a:cubicBezTo>
                    <a:pt x="94" y="464"/>
                    <a:pt x="94" y="481"/>
                    <a:pt x="94" y="503"/>
                  </a:cubicBezTo>
                  <a:cubicBezTo>
                    <a:pt x="83" y="542"/>
                    <a:pt x="83" y="569"/>
                    <a:pt x="72" y="614"/>
                  </a:cubicBezTo>
                  <a:cubicBezTo>
                    <a:pt x="72" y="647"/>
                    <a:pt x="78" y="669"/>
                    <a:pt x="61" y="697"/>
                  </a:cubicBezTo>
                  <a:cubicBezTo>
                    <a:pt x="50" y="719"/>
                    <a:pt x="39" y="730"/>
                    <a:pt x="22" y="752"/>
                  </a:cubicBezTo>
                  <a:lnTo>
                    <a:pt x="22" y="752"/>
                  </a:lnTo>
                  <a:cubicBezTo>
                    <a:pt x="39" y="763"/>
                    <a:pt x="50" y="780"/>
                    <a:pt x="56" y="808"/>
                  </a:cubicBezTo>
                  <a:cubicBezTo>
                    <a:pt x="67" y="830"/>
                    <a:pt x="67" y="847"/>
                    <a:pt x="72" y="869"/>
                  </a:cubicBezTo>
                  <a:cubicBezTo>
                    <a:pt x="78" y="891"/>
                    <a:pt x="89" y="902"/>
                    <a:pt x="94" y="924"/>
                  </a:cubicBezTo>
                  <a:cubicBezTo>
                    <a:pt x="111" y="963"/>
                    <a:pt x="111" y="991"/>
                    <a:pt x="111" y="1029"/>
                  </a:cubicBezTo>
                  <a:cubicBezTo>
                    <a:pt x="111" y="1041"/>
                    <a:pt x="117" y="1046"/>
                    <a:pt x="117" y="1057"/>
                  </a:cubicBezTo>
                  <a:cubicBezTo>
                    <a:pt x="117" y="1090"/>
                    <a:pt x="94" y="1101"/>
                    <a:pt x="89" y="1135"/>
                  </a:cubicBezTo>
                  <a:cubicBezTo>
                    <a:pt x="89" y="1162"/>
                    <a:pt x="89" y="1179"/>
                    <a:pt x="83" y="1212"/>
                  </a:cubicBezTo>
                  <a:cubicBezTo>
                    <a:pt x="78" y="1234"/>
                    <a:pt x="50" y="1240"/>
                    <a:pt x="50" y="1262"/>
                  </a:cubicBezTo>
                  <a:cubicBezTo>
                    <a:pt x="50" y="1273"/>
                    <a:pt x="61" y="1279"/>
                    <a:pt x="61" y="1284"/>
                  </a:cubicBezTo>
                  <a:cubicBezTo>
                    <a:pt x="67" y="1312"/>
                    <a:pt x="67" y="1312"/>
                    <a:pt x="67" y="1312"/>
                  </a:cubicBezTo>
                  <a:cubicBezTo>
                    <a:pt x="33" y="1367"/>
                    <a:pt x="39" y="1412"/>
                    <a:pt x="22" y="1473"/>
                  </a:cubicBezTo>
                  <a:cubicBezTo>
                    <a:pt x="17" y="1495"/>
                    <a:pt x="0" y="1506"/>
                    <a:pt x="0" y="1528"/>
                  </a:cubicBezTo>
                  <a:cubicBezTo>
                    <a:pt x="0" y="1561"/>
                    <a:pt x="17" y="1573"/>
                    <a:pt x="28" y="1600"/>
                  </a:cubicBezTo>
                  <a:cubicBezTo>
                    <a:pt x="45" y="1600"/>
                    <a:pt x="50" y="1589"/>
                    <a:pt x="61" y="1589"/>
                  </a:cubicBezTo>
                  <a:cubicBezTo>
                    <a:pt x="78" y="1589"/>
                    <a:pt x="72" y="1622"/>
                    <a:pt x="89" y="1622"/>
                  </a:cubicBezTo>
                  <a:cubicBezTo>
                    <a:pt x="94" y="1622"/>
                    <a:pt x="100" y="1622"/>
                    <a:pt x="106" y="1617"/>
                  </a:cubicBezTo>
                  <a:cubicBezTo>
                    <a:pt x="117" y="1628"/>
                    <a:pt x="117" y="1633"/>
                    <a:pt x="128" y="1645"/>
                  </a:cubicBezTo>
                  <a:cubicBezTo>
                    <a:pt x="144" y="1656"/>
                    <a:pt x="155" y="1650"/>
                    <a:pt x="172" y="1650"/>
                  </a:cubicBezTo>
                  <a:cubicBezTo>
                    <a:pt x="194" y="1650"/>
                    <a:pt x="205" y="1645"/>
                    <a:pt x="216" y="1628"/>
                  </a:cubicBezTo>
                  <a:cubicBezTo>
                    <a:pt x="227" y="1617"/>
                    <a:pt x="233" y="1595"/>
                    <a:pt x="250" y="1595"/>
                  </a:cubicBezTo>
                  <a:cubicBezTo>
                    <a:pt x="272" y="1595"/>
                    <a:pt x="283" y="1606"/>
                    <a:pt x="305" y="1606"/>
                  </a:cubicBezTo>
                  <a:cubicBezTo>
                    <a:pt x="349" y="1606"/>
                    <a:pt x="372" y="1578"/>
                    <a:pt x="410" y="1578"/>
                  </a:cubicBezTo>
                  <a:cubicBezTo>
                    <a:pt x="427" y="1578"/>
                    <a:pt x="432" y="1595"/>
                    <a:pt x="444" y="1606"/>
                  </a:cubicBezTo>
                  <a:cubicBezTo>
                    <a:pt x="471" y="1606"/>
                    <a:pt x="471" y="1606"/>
                    <a:pt x="471" y="1606"/>
                  </a:cubicBezTo>
                  <a:cubicBezTo>
                    <a:pt x="471" y="1595"/>
                    <a:pt x="471" y="1595"/>
                    <a:pt x="471" y="1595"/>
                  </a:cubicBezTo>
                  <a:cubicBezTo>
                    <a:pt x="444" y="1573"/>
                    <a:pt x="444" y="1545"/>
                    <a:pt x="432" y="1512"/>
                  </a:cubicBezTo>
                  <a:cubicBezTo>
                    <a:pt x="410" y="1467"/>
                    <a:pt x="394" y="1440"/>
                    <a:pt x="394" y="1395"/>
                  </a:cubicBezTo>
                  <a:cubicBezTo>
                    <a:pt x="394" y="1379"/>
                    <a:pt x="399" y="1367"/>
                    <a:pt x="399" y="1351"/>
                  </a:cubicBezTo>
                  <a:cubicBezTo>
                    <a:pt x="399" y="1307"/>
                    <a:pt x="399" y="1307"/>
                    <a:pt x="399" y="1307"/>
                  </a:cubicBezTo>
                  <a:cubicBezTo>
                    <a:pt x="399" y="1284"/>
                    <a:pt x="432" y="1290"/>
                    <a:pt x="444" y="1273"/>
                  </a:cubicBezTo>
                  <a:cubicBezTo>
                    <a:pt x="449" y="1257"/>
                    <a:pt x="438" y="1246"/>
                    <a:pt x="444" y="1234"/>
                  </a:cubicBezTo>
                  <a:cubicBezTo>
                    <a:pt x="449" y="1223"/>
                    <a:pt x="460" y="1218"/>
                    <a:pt x="460" y="1207"/>
                  </a:cubicBezTo>
                  <a:cubicBezTo>
                    <a:pt x="460" y="1190"/>
                    <a:pt x="449" y="1185"/>
                    <a:pt x="438" y="1168"/>
                  </a:cubicBezTo>
                  <a:cubicBezTo>
                    <a:pt x="432" y="1146"/>
                    <a:pt x="432" y="1135"/>
                    <a:pt x="432" y="1113"/>
                  </a:cubicBezTo>
                  <a:cubicBezTo>
                    <a:pt x="432" y="1101"/>
                    <a:pt x="427" y="1096"/>
                    <a:pt x="427" y="1085"/>
                  </a:cubicBezTo>
                  <a:cubicBezTo>
                    <a:pt x="427" y="1068"/>
                    <a:pt x="432" y="1063"/>
                    <a:pt x="432" y="1046"/>
                  </a:cubicBezTo>
                  <a:cubicBezTo>
                    <a:pt x="432" y="1018"/>
                    <a:pt x="421" y="1002"/>
                    <a:pt x="421" y="974"/>
                  </a:cubicBezTo>
                  <a:cubicBezTo>
                    <a:pt x="421" y="930"/>
                    <a:pt x="421" y="930"/>
                    <a:pt x="421" y="930"/>
                  </a:cubicBezTo>
                  <a:cubicBezTo>
                    <a:pt x="421" y="908"/>
                    <a:pt x="421" y="891"/>
                    <a:pt x="432" y="874"/>
                  </a:cubicBezTo>
                  <a:cubicBezTo>
                    <a:pt x="455" y="852"/>
                    <a:pt x="471" y="841"/>
                    <a:pt x="471" y="813"/>
                  </a:cubicBezTo>
                  <a:cubicBezTo>
                    <a:pt x="471" y="791"/>
                    <a:pt x="460" y="786"/>
                    <a:pt x="460" y="763"/>
                  </a:cubicBezTo>
                  <a:cubicBezTo>
                    <a:pt x="455" y="747"/>
                    <a:pt x="460" y="736"/>
                    <a:pt x="460" y="719"/>
                  </a:cubicBezTo>
                  <a:cubicBezTo>
                    <a:pt x="460" y="664"/>
                    <a:pt x="460" y="664"/>
                    <a:pt x="460" y="664"/>
                  </a:cubicBezTo>
                  <a:cubicBezTo>
                    <a:pt x="460" y="641"/>
                    <a:pt x="449" y="630"/>
                    <a:pt x="444" y="614"/>
                  </a:cubicBezTo>
                  <a:cubicBezTo>
                    <a:pt x="444" y="608"/>
                    <a:pt x="444" y="597"/>
                    <a:pt x="438" y="592"/>
                  </a:cubicBezTo>
                  <a:cubicBezTo>
                    <a:pt x="432" y="581"/>
                    <a:pt x="416" y="581"/>
                    <a:pt x="405" y="569"/>
                  </a:cubicBezTo>
                  <a:cubicBezTo>
                    <a:pt x="399" y="558"/>
                    <a:pt x="405" y="547"/>
                    <a:pt x="399" y="536"/>
                  </a:cubicBezTo>
                  <a:cubicBezTo>
                    <a:pt x="394" y="514"/>
                    <a:pt x="377" y="503"/>
                    <a:pt x="377" y="475"/>
                  </a:cubicBezTo>
                  <a:cubicBezTo>
                    <a:pt x="377" y="464"/>
                    <a:pt x="394" y="464"/>
                    <a:pt x="399" y="459"/>
                  </a:cubicBezTo>
                  <a:cubicBezTo>
                    <a:pt x="421" y="448"/>
                    <a:pt x="438" y="442"/>
                    <a:pt x="460" y="431"/>
                  </a:cubicBezTo>
                  <a:cubicBezTo>
                    <a:pt x="477" y="420"/>
                    <a:pt x="488" y="409"/>
                    <a:pt x="505" y="398"/>
                  </a:cubicBezTo>
                  <a:cubicBezTo>
                    <a:pt x="521" y="376"/>
                    <a:pt x="527" y="359"/>
                    <a:pt x="549" y="353"/>
                  </a:cubicBezTo>
                  <a:cubicBezTo>
                    <a:pt x="577" y="342"/>
                    <a:pt x="593" y="342"/>
                    <a:pt x="621" y="342"/>
                  </a:cubicBezTo>
                  <a:cubicBezTo>
                    <a:pt x="649" y="342"/>
                    <a:pt x="654" y="353"/>
                    <a:pt x="682" y="359"/>
                  </a:cubicBezTo>
                  <a:cubicBezTo>
                    <a:pt x="704" y="364"/>
                    <a:pt x="737" y="364"/>
                    <a:pt x="737" y="392"/>
                  </a:cubicBezTo>
                  <a:cubicBezTo>
                    <a:pt x="737" y="403"/>
                    <a:pt x="721" y="409"/>
                    <a:pt x="721" y="420"/>
                  </a:cubicBezTo>
                  <a:cubicBezTo>
                    <a:pt x="721" y="431"/>
                    <a:pt x="732" y="431"/>
                    <a:pt x="737" y="436"/>
                  </a:cubicBezTo>
                  <a:cubicBezTo>
                    <a:pt x="737" y="442"/>
                    <a:pt x="737" y="442"/>
                    <a:pt x="737" y="448"/>
                  </a:cubicBezTo>
                  <a:close/>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60" name="Freeform 104">
              <a:extLst/>
            </p:cNvPr>
            <p:cNvSpPr>
              <a:spLocks noChangeArrowheads="1"/>
            </p:cNvSpPr>
            <p:nvPr/>
          </p:nvSpPr>
          <p:spPr bwMode="auto">
            <a:xfrm>
              <a:off x="20359949" y="3622676"/>
              <a:ext cx="192075" cy="436563"/>
            </a:xfrm>
            <a:custGeom>
              <a:avLst/>
              <a:gdLst>
                <a:gd name="T0" fmla="*/ 266 w 533"/>
                <a:gd name="T1" fmla="*/ 1201 h 1213"/>
                <a:gd name="T2" fmla="*/ 266 w 533"/>
                <a:gd name="T3" fmla="*/ 1201 h 1213"/>
                <a:gd name="T4" fmla="*/ 305 w 533"/>
                <a:gd name="T5" fmla="*/ 1146 h 1213"/>
                <a:gd name="T6" fmla="*/ 316 w 533"/>
                <a:gd name="T7" fmla="*/ 1063 h 1213"/>
                <a:gd name="T8" fmla="*/ 338 w 533"/>
                <a:gd name="T9" fmla="*/ 952 h 1213"/>
                <a:gd name="T10" fmla="*/ 355 w 533"/>
                <a:gd name="T11" fmla="*/ 891 h 1213"/>
                <a:gd name="T12" fmla="*/ 427 w 533"/>
                <a:gd name="T13" fmla="*/ 863 h 1213"/>
                <a:gd name="T14" fmla="*/ 455 w 533"/>
                <a:gd name="T15" fmla="*/ 852 h 1213"/>
                <a:gd name="T16" fmla="*/ 532 w 533"/>
                <a:gd name="T17" fmla="*/ 813 h 1213"/>
                <a:gd name="T18" fmla="*/ 505 w 533"/>
                <a:gd name="T19" fmla="*/ 720 h 1213"/>
                <a:gd name="T20" fmla="*/ 494 w 533"/>
                <a:gd name="T21" fmla="*/ 604 h 1213"/>
                <a:gd name="T22" fmla="*/ 510 w 533"/>
                <a:gd name="T23" fmla="*/ 493 h 1213"/>
                <a:gd name="T24" fmla="*/ 510 w 533"/>
                <a:gd name="T25" fmla="*/ 493 h 1213"/>
                <a:gd name="T26" fmla="*/ 471 w 533"/>
                <a:gd name="T27" fmla="*/ 415 h 1213"/>
                <a:gd name="T28" fmla="*/ 405 w 533"/>
                <a:gd name="T29" fmla="*/ 316 h 1213"/>
                <a:gd name="T30" fmla="*/ 366 w 533"/>
                <a:gd name="T31" fmla="*/ 255 h 1213"/>
                <a:gd name="T32" fmla="*/ 344 w 533"/>
                <a:gd name="T33" fmla="*/ 227 h 1213"/>
                <a:gd name="T34" fmla="*/ 361 w 533"/>
                <a:gd name="T35" fmla="*/ 172 h 1213"/>
                <a:gd name="T36" fmla="*/ 372 w 533"/>
                <a:gd name="T37" fmla="*/ 100 h 1213"/>
                <a:gd name="T38" fmla="*/ 361 w 533"/>
                <a:gd name="T39" fmla="*/ 0 h 1213"/>
                <a:gd name="T40" fmla="*/ 361 w 533"/>
                <a:gd name="T41" fmla="*/ 0 h 1213"/>
                <a:gd name="T42" fmla="*/ 289 w 533"/>
                <a:gd name="T43" fmla="*/ 100 h 1213"/>
                <a:gd name="T44" fmla="*/ 266 w 533"/>
                <a:gd name="T45" fmla="*/ 161 h 1213"/>
                <a:gd name="T46" fmla="*/ 228 w 533"/>
                <a:gd name="T47" fmla="*/ 210 h 1213"/>
                <a:gd name="T48" fmla="*/ 239 w 533"/>
                <a:gd name="T49" fmla="*/ 238 h 1213"/>
                <a:gd name="T50" fmla="*/ 217 w 533"/>
                <a:gd name="T51" fmla="*/ 294 h 1213"/>
                <a:gd name="T52" fmla="*/ 222 w 533"/>
                <a:gd name="T53" fmla="*/ 305 h 1213"/>
                <a:gd name="T54" fmla="*/ 239 w 533"/>
                <a:gd name="T55" fmla="*/ 360 h 1213"/>
                <a:gd name="T56" fmla="*/ 228 w 533"/>
                <a:gd name="T57" fmla="*/ 404 h 1213"/>
                <a:gd name="T58" fmla="*/ 250 w 533"/>
                <a:gd name="T59" fmla="*/ 454 h 1213"/>
                <a:gd name="T60" fmla="*/ 250 w 533"/>
                <a:gd name="T61" fmla="*/ 504 h 1213"/>
                <a:gd name="T62" fmla="*/ 217 w 533"/>
                <a:gd name="T63" fmla="*/ 504 h 1213"/>
                <a:gd name="T64" fmla="*/ 194 w 533"/>
                <a:gd name="T65" fmla="*/ 526 h 1213"/>
                <a:gd name="T66" fmla="*/ 172 w 533"/>
                <a:gd name="T67" fmla="*/ 571 h 1213"/>
                <a:gd name="T68" fmla="*/ 144 w 533"/>
                <a:gd name="T69" fmla="*/ 648 h 1213"/>
                <a:gd name="T70" fmla="*/ 156 w 533"/>
                <a:gd name="T71" fmla="*/ 698 h 1213"/>
                <a:gd name="T72" fmla="*/ 156 w 533"/>
                <a:gd name="T73" fmla="*/ 731 h 1213"/>
                <a:gd name="T74" fmla="*/ 50 w 533"/>
                <a:gd name="T75" fmla="*/ 797 h 1213"/>
                <a:gd name="T76" fmla="*/ 23 w 533"/>
                <a:gd name="T77" fmla="*/ 797 h 1213"/>
                <a:gd name="T78" fmla="*/ 6 w 533"/>
                <a:gd name="T79" fmla="*/ 797 h 1213"/>
                <a:gd name="T80" fmla="*/ 6 w 533"/>
                <a:gd name="T81" fmla="*/ 825 h 1213"/>
                <a:gd name="T82" fmla="*/ 0 w 533"/>
                <a:gd name="T83" fmla="*/ 874 h 1213"/>
                <a:gd name="T84" fmla="*/ 0 w 533"/>
                <a:gd name="T85" fmla="*/ 885 h 1213"/>
                <a:gd name="T86" fmla="*/ 23 w 533"/>
                <a:gd name="T87" fmla="*/ 880 h 1213"/>
                <a:gd name="T88" fmla="*/ 45 w 533"/>
                <a:gd name="T89" fmla="*/ 880 h 1213"/>
                <a:gd name="T90" fmla="*/ 45 w 533"/>
                <a:gd name="T91" fmla="*/ 930 h 1213"/>
                <a:gd name="T92" fmla="*/ 39 w 533"/>
                <a:gd name="T93" fmla="*/ 952 h 1213"/>
                <a:gd name="T94" fmla="*/ 34 w 533"/>
                <a:gd name="T95" fmla="*/ 974 h 1213"/>
                <a:gd name="T96" fmla="*/ 6 w 533"/>
                <a:gd name="T97" fmla="*/ 985 h 1213"/>
                <a:gd name="T98" fmla="*/ 0 w 533"/>
                <a:gd name="T99" fmla="*/ 1013 h 1213"/>
                <a:gd name="T100" fmla="*/ 6 w 533"/>
                <a:gd name="T101" fmla="*/ 1041 h 1213"/>
                <a:gd name="T102" fmla="*/ 23 w 533"/>
                <a:gd name="T103" fmla="*/ 1118 h 1213"/>
                <a:gd name="T104" fmla="*/ 50 w 533"/>
                <a:gd name="T105" fmla="*/ 1151 h 1213"/>
                <a:gd name="T106" fmla="*/ 78 w 533"/>
                <a:gd name="T107" fmla="*/ 1196 h 1213"/>
                <a:gd name="T108" fmla="*/ 100 w 533"/>
                <a:gd name="T109" fmla="*/ 1190 h 1213"/>
                <a:gd name="T110" fmla="*/ 117 w 533"/>
                <a:gd name="T111" fmla="*/ 1212 h 1213"/>
                <a:gd name="T112" fmla="*/ 205 w 533"/>
                <a:gd name="T113" fmla="*/ 1179 h 1213"/>
                <a:gd name="T114" fmla="*/ 266 w 533"/>
                <a:gd name="T115" fmla="*/ 1201 h 1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533" h="1213">
                  <a:moveTo>
                    <a:pt x="266" y="1201"/>
                  </a:moveTo>
                  <a:lnTo>
                    <a:pt x="266" y="1201"/>
                  </a:lnTo>
                  <a:cubicBezTo>
                    <a:pt x="283" y="1179"/>
                    <a:pt x="294" y="1168"/>
                    <a:pt x="305" y="1146"/>
                  </a:cubicBezTo>
                  <a:cubicBezTo>
                    <a:pt x="322" y="1118"/>
                    <a:pt x="316" y="1096"/>
                    <a:pt x="316" y="1063"/>
                  </a:cubicBezTo>
                  <a:cubicBezTo>
                    <a:pt x="327" y="1018"/>
                    <a:pt x="327" y="991"/>
                    <a:pt x="338" y="952"/>
                  </a:cubicBezTo>
                  <a:cubicBezTo>
                    <a:pt x="338" y="930"/>
                    <a:pt x="338" y="913"/>
                    <a:pt x="355" y="891"/>
                  </a:cubicBezTo>
                  <a:cubicBezTo>
                    <a:pt x="372" y="869"/>
                    <a:pt x="394" y="874"/>
                    <a:pt x="427" y="863"/>
                  </a:cubicBezTo>
                  <a:cubicBezTo>
                    <a:pt x="433" y="863"/>
                    <a:pt x="444" y="858"/>
                    <a:pt x="455" y="852"/>
                  </a:cubicBezTo>
                  <a:cubicBezTo>
                    <a:pt x="488" y="847"/>
                    <a:pt x="532" y="847"/>
                    <a:pt x="532" y="813"/>
                  </a:cubicBezTo>
                  <a:cubicBezTo>
                    <a:pt x="532" y="775"/>
                    <a:pt x="516" y="758"/>
                    <a:pt x="505" y="720"/>
                  </a:cubicBezTo>
                  <a:cubicBezTo>
                    <a:pt x="494" y="676"/>
                    <a:pt x="494" y="648"/>
                    <a:pt x="494" y="604"/>
                  </a:cubicBezTo>
                  <a:cubicBezTo>
                    <a:pt x="494" y="559"/>
                    <a:pt x="499" y="532"/>
                    <a:pt x="510" y="493"/>
                  </a:cubicBezTo>
                  <a:lnTo>
                    <a:pt x="510" y="493"/>
                  </a:lnTo>
                  <a:cubicBezTo>
                    <a:pt x="494" y="465"/>
                    <a:pt x="488" y="443"/>
                    <a:pt x="471" y="415"/>
                  </a:cubicBezTo>
                  <a:cubicBezTo>
                    <a:pt x="449" y="377"/>
                    <a:pt x="433" y="354"/>
                    <a:pt x="405" y="316"/>
                  </a:cubicBezTo>
                  <a:cubicBezTo>
                    <a:pt x="394" y="294"/>
                    <a:pt x="383" y="282"/>
                    <a:pt x="366" y="255"/>
                  </a:cubicBezTo>
                  <a:cubicBezTo>
                    <a:pt x="361" y="244"/>
                    <a:pt x="344" y="238"/>
                    <a:pt x="344" y="227"/>
                  </a:cubicBezTo>
                  <a:cubicBezTo>
                    <a:pt x="344" y="205"/>
                    <a:pt x="355" y="194"/>
                    <a:pt x="361" y="172"/>
                  </a:cubicBezTo>
                  <a:cubicBezTo>
                    <a:pt x="372" y="144"/>
                    <a:pt x="372" y="127"/>
                    <a:pt x="372" y="100"/>
                  </a:cubicBezTo>
                  <a:cubicBezTo>
                    <a:pt x="372" y="61"/>
                    <a:pt x="372" y="39"/>
                    <a:pt x="361" y="0"/>
                  </a:cubicBezTo>
                  <a:lnTo>
                    <a:pt x="361" y="0"/>
                  </a:lnTo>
                  <a:cubicBezTo>
                    <a:pt x="333" y="33"/>
                    <a:pt x="305" y="55"/>
                    <a:pt x="289" y="100"/>
                  </a:cubicBezTo>
                  <a:cubicBezTo>
                    <a:pt x="283" y="122"/>
                    <a:pt x="277" y="138"/>
                    <a:pt x="266" y="161"/>
                  </a:cubicBezTo>
                  <a:cubicBezTo>
                    <a:pt x="250" y="177"/>
                    <a:pt x="228" y="188"/>
                    <a:pt x="228" y="210"/>
                  </a:cubicBezTo>
                  <a:cubicBezTo>
                    <a:pt x="228" y="221"/>
                    <a:pt x="239" y="227"/>
                    <a:pt x="239" y="238"/>
                  </a:cubicBezTo>
                  <a:cubicBezTo>
                    <a:pt x="239" y="260"/>
                    <a:pt x="217" y="271"/>
                    <a:pt x="217" y="294"/>
                  </a:cubicBezTo>
                  <a:cubicBezTo>
                    <a:pt x="217" y="294"/>
                    <a:pt x="222" y="299"/>
                    <a:pt x="222" y="305"/>
                  </a:cubicBezTo>
                  <a:cubicBezTo>
                    <a:pt x="228" y="327"/>
                    <a:pt x="239" y="338"/>
                    <a:pt x="239" y="360"/>
                  </a:cubicBezTo>
                  <a:cubicBezTo>
                    <a:pt x="239" y="377"/>
                    <a:pt x="228" y="388"/>
                    <a:pt x="228" y="404"/>
                  </a:cubicBezTo>
                  <a:cubicBezTo>
                    <a:pt x="228" y="421"/>
                    <a:pt x="250" y="432"/>
                    <a:pt x="250" y="454"/>
                  </a:cubicBezTo>
                  <a:cubicBezTo>
                    <a:pt x="250" y="504"/>
                    <a:pt x="250" y="504"/>
                    <a:pt x="250" y="504"/>
                  </a:cubicBezTo>
                  <a:cubicBezTo>
                    <a:pt x="239" y="504"/>
                    <a:pt x="228" y="504"/>
                    <a:pt x="217" y="504"/>
                  </a:cubicBezTo>
                  <a:cubicBezTo>
                    <a:pt x="205" y="504"/>
                    <a:pt x="200" y="515"/>
                    <a:pt x="194" y="526"/>
                  </a:cubicBezTo>
                  <a:cubicBezTo>
                    <a:pt x="183" y="543"/>
                    <a:pt x="178" y="548"/>
                    <a:pt x="172" y="571"/>
                  </a:cubicBezTo>
                  <a:cubicBezTo>
                    <a:pt x="161" y="598"/>
                    <a:pt x="144" y="615"/>
                    <a:pt x="144" y="648"/>
                  </a:cubicBezTo>
                  <a:cubicBezTo>
                    <a:pt x="144" y="665"/>
                    <a:pt x="156" y="676"/>
                    <a:pt x="156" y="698"/>
                  </a:cubicBezTo>
                  <a:cubicBezTo>
                    <a:pt x="156" y="731"/>
                    <a:pt x="156" y="731"/>
                    <a:pt x="156" y="731"/>
                  </a:cubicBezTo>
                  <a:cubicBezTo>
                    <a:pt x="106" y="741"/>
                    <a:pt x="100" y="797"/>
                    <a:pt x="50" y="797"/>
                  </a:cubicBezTo>
                  <a:cubicBezTo>
                    <a:pt x="39" y="797"/>
                    <a:pt x="34" y="797"/>
                    <a:pt x="23" y="797"/>
                  </a:cubicBezTo>
                  <a:cubicBezTo>
                    <a:pt x="6" y="797"/>
                    <a:pt x="6" y="797"/>
                    <a:pt x="6" y="797"/>
                  </a:cubicBezTo>
                  <a:cubicBezTo>
                    <a:pt x="6" y="825"/>
                    <a:pt x="6" y="825"/>
                    <a:pt x="6" y="825"/>
                  </a:cubicBezTo>
                  <a:cubicBezTo>
                    <a:pt x="6" y="847"/>
                    <a:pt x="0" y="858"/>
                    <a:pt x="0" y="874"/>
                  </a:cubicBezTo>
                  <a:cubicBezTo>
                    <a:pt x="0" y="880"/>
                    <a:pt x="0" y="880"/>
                    <a:pt x="0" y="885"/>
                  </a:cubicBezTo>
                  <a:cubicBezTo>
                    <a:pt x="11" y="885"/>
                    <a:pt x="17" y="880"/>
                    <a:pt x="23" y="880"/>
                  </a:cubicBezTo>
                  <a:cubicBezTo>
                    <a:pt x="34" y="880"/>
                    <a:pt x="34" y="880"/>
                    <a:pt x="45" y="880"/>
                  </a:cubicBezTo>
                  <a:cubicBezTo>
                    <a:pt x="45" y="930"/>
                    <a:pt x="45" y="930"/>
                    <a:pt x="45" y="930"/>
                  </a:cubicBezTo>
                  <a:cubicBezTo>
                    <a:pt x="45" y="935"/>
                    <a:pt x="39" y="941"/>
                    <a:pt x="39" y="952"/>
                  </a:cubicBezTo>
                  <a:cubicBezTo>
                    <a:pt x="34" y="958"/>
                    <a:pt x="39" y="969"/>
                    <a:pt x="34" y="974"/>
                  </a:cubicBezTo>
                  <a:cubicBezTo>
                    <a:pt x="23" y="980"/>
                    <a:pt x="11" y="980"/>
                    <a:pt x="6" y="985"/>
                  </a:cubicBezTo>
                  <a:cubicBezTo>
                    <a:pt x="0" y="996"/>
                    <a:pt x="0" y="1002"/>
                    <a:pt x="0" y="1013"/>
                  </a:cubicBezTo>
                  <a:cubicBezTo>
                    <a:pt x="0" y="1024"/>
                    <a:pt x="6" y="1030"/>
                    <a:pt x="6" y="1041"/>
                  </a:cubicBezTo>
                  <a:cubicBezTo>
                    <a:pt x="17" y="1068"/>
                    <a:pt x="17" y="1085"/>
                    <a:pt x="23" y="1118"/>
                  </a:cubicBezTo>
                  <a:cubicBezTo>
                    <a:pt x="23" y="1135"/>
                    <a:pt x="45" y="1135"/>
                    <a:pt x="50" y="1151"/>
                  </a:cubicBezTo>
                  <a:cubicBezTo>
                    <a:pt x="56" y="1174"/>
                    <a:pt x="61" y="1196"/>
                    <a:pt x="78" y="1196"/>
                  </a:cubicBezTo>
                  <a:cubicBezTo>
                    <a:pt x="89" y="1196"/>
                    <a:pt x="95" y="1190"/>
                    <a:pt x="100" y="1190"/>
                  </a:cubicBezTo>
                  <a:cubicBezTo>
                    <a:pt x="106" y="1201"/>
                    <a:pt x="111" y="1212"/>
                    <a:pt x="117" y="1212"/>
                  </a:cubicBezTo>
                  <a:cubicBezTo>
                    <a:pt x="156" y="1212"/>
                    <a:pt x="172" y="1179"/>
                    <a:pt x="205" y="1179"/>
                  </a:cubicBezTo>
                  <a:cubicBezTo>
                    <a:pt x="228" y="1179"/>
                    <a:pt x="250" y="1190"/>
                    <a:pt x="266" y="1201"/>
                  </a:cubicBezTo>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61" name="Freeform 105">
              <a:extLst/>
            </p:cNvPr>
            <p:cNvSpPr>
              <a:spLocks noChangeArrowheads="1"/>
            </p:cNvSpPr>
            <p:nvPr/>
          </p:nvSpPr>
          <p:spPr bwMode="auto">
            <a:xfrm>
              <a:off x="20483766" y="3297238"/>
              <a:ext cx="607973" cy="684212"/>
            </a:xfrm>
            <a:custGeom>
              <a:avLst/>
              <a:gdLst>
                <a:gd name="T0" fmla="*/ 1552 w 1691"/>
                <a:gd name="T1" fmla="*/ 1075 h 1900"/>
                <a:gd name="T2" fmla="*/ 1408 w 1691"/>
                <a:gd name="T3" fmla="*/ 1080 h 1900"/>
                <a:gd name="T4" fmla="*/ 1402 w 1691"/>
                <a:gd name="T5" fmla="*/ 1163 h 1900"/>
                <a:gd name="T6" fmla="*/ 1452 w 1691"/>
                <a:gd name="T7" fmla="*/ 1197 h 1900"/>
                <a:gd name="T8" fmla="*/ 1541 w 1691"/>
                <a:gd name="T9" fmla="*/ 1202 h 1900"/>
                <a:gd name="T10" fmla="*/ 1585 w 1691"/>
                <a:gd name="T11" fmla="*/ 1252 h 1900"/>
                <a:gd name="T12" fmla="*/ 1685 w 1691"/>
                <a:gd name="T13" fmla="*/ 1097 h 1900"/>
                <a:gd name="T14" fmla="*/ 1563 w 1691"/>
                <a:gd name="T15" fmla="*/ 1141 h 1900"/>
                <a:gd name="T16" fmla="*/ 1164 w 1691"/>
                <a:gd name="T17" fmla="*/ 1888 h 1900"/>
                <a:gd name="T18" fmla="*/ 898 w 1691"/>
                <a:gd name="T19" fmla="*/ 1838 h 1900"/>
                <a:gd name="T20" fmla="*/ 959 w 1691"/>
                <a:gd name="T21" fmla="*/ 1705 h 1900"/>
                <a:gd name="T22" fmla="*/ 792 w 1691"/>
                <a:gd name="T23" fmla="*/ 1557 h 1900"/>
                <a:gd name="T24" fmla="*/ 432 w 1691"/>
                <a:gd name="T25" fmla="*/ 1402 h 1900"/>
                <a:gd name="T26" fmla="*/ 177 w 1691"/>
                <a:gd name="T27" fmla="*/ 1402 h 1900"/>
                <a:gd name="T28" fmla="*/ 127 w 1691"/>
                <a:gd name="T29" fmla="*/ 1318 h 1900"/>
                <a:gd name="T30" fmla="*/ 0 w 1691"/>
                <a:gd name="T31" fmla="*/ 1130 h 1900"/>
                <a:gd name="T32" fmla="*/ 17 w 1691"/>
                <a:gd name="T33" fmla="*/ 903 h 1900"/>
                <a:gd name="T34" fmla="*/ 66 w 1691"/>
                <a:gd name="T35" fmla="*/ 759 h 1900"/>
                <a:gd name="T36" fmla="*/ 33 w 1691"/>
                <a:gd name="T37" fmla="*/ 604 h 1900"/>
                <a:gd name="T38" fmla="*/ 100 w 1691"/>
                <a:gd name="T39" fmla="*/ 598 h 1900"/>
                <a:gd name="T40" fmla="*/ 116 w 1691"/>
                <a:gd name="T41" fmla="*/ 581 h 1900"/>
                <a:gd name="T42" fmla="*/ 122 w 1691"/>
                <a:gd name="T43" fmla="*/ 437 h 1900"/>
                <a:gd name="T44" fmla="*/ 194 w 1691"/>
                <a:gd name="T45" fmla="*/ 332 h 1900"/>
                <a:gd name="T46" fmla="*/ 260 w 1691"/>
                <a:gd name="T47" fmla="*/ 232 h 1900"/>
                <a:gd name="T48" fmla="*/ 332 w 1691"/>
                <a:gd name="T49" fmla="*/ 216 h 1900"/>
                <a:gd name="T50" fmla="*/ 410 w 1691"/>
                <a:gd name="T51" fmla="*/ 238 h 1900"/>
                <a:gd name="T52" fmla="*/ 499 w 1691"/>
                <a:gd name="T53" fmla="*/ 138 h 1900"/>
                <a:gd name="T54" fmla="*/ 526 w 1691"/>
                <a:gd name="T55" fmla="*/ 11 h 1900"/>
                <a:gd name="T56" fmla="*/ 671 w 1691"/>
                <a:gd name="T57" fmla="*/ 27 h 1900"/>
                <a:gd name="T58" fmla="*/ 804 w 1691"/>
                <a:gd name="T59" fmla="*/ 27 h 1900"/>
                <a:gd name="T60" fmla="*/ 864 w 1691"/>
                <a:gd name="T61" fmla="*/ 121 h 1900"/>
                <a:gd name="T62" fmla="*/ 1031 w 1691"/>
                <a:gd name="T63" fmla="*/ 144 h 1900"/>
                <a:gd name="T64" fmla="*/ 1103 w 1691"/>
                <a:gd name="T65" fmla="*/ 127 h 1900"/>
                <a:gd name="T66" fmla="*/ 937 w 1691"/>
                <a:gd name="T67" fmla="*/ 188 h 1900"/>
                <a:gd name="T68" fmla="*/ 665 w 1691"/>
                <a:gd name="T69" fmla="*/ 244 h 1900"/>
                <a:gd name="T70" fmla="*/ 731 w 1691"/>
                <a:gd name="T71" fmla="*/ 371 h 1900"/>
                <a:gd name="T72" fmla="*/ 632 w 1691"/>
                <a:gd name="T73" fmla="*/ 399 h 1900"/>
                <a:gd name="T74" fmla="*/ 549 w 1691"/>
                <a:gd name="T75" fmla="*/ 382 h 1900"/>
                <a:gd name="T76" fmla="*/ 299 w 1691"/>
                <a:gd name="T77" fmla="*/ 410 h 1900"/>
                <a:gd name="T78" fmla="*/ 183 w 1691"/>
                <a:gd name="T79" fmla="*/ 709 h 1900"/>
                <a:gd name="T80" fmla="*/ 260 w 1691"/>
                <a:gd name="T81" fmla="*/ 919 h 1900"/>
                <a:gd name="T82" fmla="*/ 377 w 1691"/>
                <a:gd name="T83" fmla="*/ 986 h 1900"/>
                <a:gd name="T84" fmla="*/ 460 w 1691"/>
                <a:gd name="T85" fmla="*/ 1124 h 1900"/>
                <a:gd name="T86" fmla="*/ 571 w 1691"/>
                <a:gd name="T87" fmla="*/ 1174 h 1900"/>
                <a:gd name="T88" fmla="*/ 687 w 1691"/>
                <a:gd name="T89" fmla="*/ 1097 h 1900"/>
                <a:gd name="T90" fmla="*/ 964 w 1691"/>
                <a:gd name="T91" fmla="*/ 969 h 1900"/>
                <a:gd name="T92" fmla="*/ 1075 w 1691"/>
                <a:gd name="T93" fmla="*/ 964 h 1900"/>
                <a:gd name="T94" fmla="*/ 1258 w 1691"/>
                <a:gd name="T95" fmla="*/ 886 h 1900"/>
                <a:gd name="T96" fmla="*/ 1419 w 1691"/>
                <a:gd name="T97" fmla="*/ 875 h 1900"/>
                <a:gd name="T98" fmla="*/ 1590 w 1691"/>
                <a:gd name="T99" fmla="*/ 820 h 1900"/>
                <a:gd name="T100" fmla="*/ 1635 w 1691"/>
                <a:gd name="T101" fmla="*/ 953 h 1900"/>
                <a:gd name="T102" fmla="*/ 1552 w 1691"/>
                <a:gd name="T103" fmla="*/ 991 h 1900"/>
                <a:gd name="T104" fmla="*/ 1463 w 1691"/>
                <a:gd name="T105" fmla="*/ 953 h 1900"/>
                <a:gd name="T106" fmla="*/ 1197 w 1691"/>
                <a:gd name="T107" fmla="*/ 1219 h 1900"/>
                <a:gd name="T108" fmla="*/ 1025 w 1691"/>
                <a:gd name="T109" fmla="*/ 1318 h 1900"/>
                <a:gd name="T110" fmla="*/ 876 w 1691"/>
                <a:gd name="T111" fmla="*/ 1468 h 1900"/>
                <a:gd name="T112" fmla="*/ 986 w 1691"/>
                <a:gd name="T113" fmla="*/ 1601 h 1900"/>
                <a:gd name="T114" fmla="*/ 1042 w 1691"/>
                <a:gd name="T115" fmla="*/ 1728 h 1900"/>
                <a:gd name="T116" fmla="*/ 1142 w 1691"/>
                <a:gd name="T117" fmla="*/ 1794 h 1900"/>
                <a:gd name="T118" fmla="*/ 1147 w 1691"/>
                <a:gd name="T119" fmla="*/ 1844 h 19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691" h="1900">
                  <a:moveTo>
                    <a:pt x="1563" y="1141"/>
                  </a:moveTo>
                  <a:lnTo>
                    <a:pt x="1563" y="1141"/>
                  </a:lnTo>
                  <a:cubicBezTo>
                    <a:pt x="1552" y="1113"/>
                    <a:pt x="1552" y="1102"/>
                    <a:pt x="1552" y="1075"/>
                  </a:cubicBezTo>
                  <a:cubicBezTo>
                    <a:pt x="1541" y="1069"/>
                    <a:pt x="1541" y="1069"/>
                    <a:pt x="1529" y="1069"/>
                  </a:cubicBezTo>
                  <a:cubicBezTo>
                    <a:pt x="1507" y="1069"/>
                    <a:pt x="1491" y="1080"/>
                    <a:pt x="1469" y="1080"/>
                  </a:cubicBezTo>
                  <a:cubicBezTo>
                    <a:pt x="1408" y="1080"/>
                    <a:pt x="1408" y="1080"/>
                    <a:pt x="1408" y="1080"/>
                  </a:cubicBezTo>
                  <a:cubicBezTo>
                    <a:pt x="1391" y="1102"/>
                    <a:pt x="1391" y="1124"/>
                    <a:pt x="1380" y="1152"/>
                  </a:cubicBezTo>
                  <a:cubicBezTo>
                    <a:pt x="1380" y="1163"/>
                    <a:pt x="1380" y="1163"/>
                    <a:pt x="1380" y="1163"/>
                  </a:cubicBezTo>
                  <a:cubicBezTo>
                    <a:pt x="1391" y="1163"/>
                    <a:pt x="1396" y="1163"/>
                    <a:pt x="1402" y="1163"/>
                  </a:cubicBezTo>
                  <a:cubicBezTo>
                    <a:pt x="1402" y="1185"/>
                    <a:pt x="1402" y="1202"/>
                    <a:pt x="1402" y="1224"/>
                  </a:cubicBezTo>
                  <a:cubicBezTo>
                    <a:pt x="1408" y="1224"/>
                    <a:pt x="1413" y="1230"/>
                    <a:pt x="1413" y="1230"/>
                  </a:cubicBezTo>
                  <a:cubicBezTo>
                    <a:pt x="1435" y="1230"/>
                    <a:pt x="1441" y="1208"/>
                    <a:pt x="1452" y="1197"/>
                  </a:cubicBezTo>
                  <a:cubicBezTo>
                    <a:pt x="1480" y="1169"/>
                    <a:pt x="1496" y="1152"/>
                    <a:pt x="1535" y="1141"/>
                  </a:cubicBezTo>
                  <a:cubicBezTo>
                    <a:pt x="1535" y="1147"/>
                    <a:pt x="1541" y="1147"/>
                    <a:pt x="1541" y="1158"/>
                  </a:cubicBezTo>
                  <a:cubicBezTo>
                    <a:pt x="1541" y="1202"/>
                    <a:pt x="1541" y="1202"/>
                    <a:pt x="1541" y="1202"/>
                  </a:cubicBezTo>
                  <a:cubicBezTo>
                    <a:pt x="1541" y="1213"/>
                    <a:pt x="1557" y="1213"/>
                    <a:pt x="1563" y="1224"/>
                  </a:cubicBezTo>
                  <a:cubicBezTo>
                    <a:pt x="1568" y="1230"/>
                    <a:pt x="1563" y="1241"/>
                    <a:pt x="1563" y="1252"/>
                  </a:cubicBezTo>
                  <a:cubicBezTo>
                    <a:pt x="1585" y="1252"/>
                    <a:pt x="1585" y="1252"/>
                    <a:pt x="1585" y="1252"/>
                  </a:cubicBezTo>
                  <a:cubicBezTo>
                    <a:pt x="1613" y="1252"/>
                    <a:pt x="1613" y="1219"/>
                    <a:pt x="1635" y="1208"/>
                  </a:cubicBezTo>
                  <a:cubicBezTo>
                    <a:pt x="1651" y="1197"/>
                    <a:pt x="1674" y="1197"/>
                    <a:pt x="1679" y="1174"/>
                  </a:cubicBezTo>
                  <a:cubicBezTo>
                    <a:pt x="1690" y="1147"/>
                    <a:pt x="1685" y="1130"/>
                    <a:pt x="1685" y="1097"/>
                  </a:cubicBezTo>
                  <a:cubicBezTo>
                    <a:pt x="1662" y="1091"/>
                    <a:pt x="1651" y="1086"/>
                    <a:pt x="1629" y="1086"/>
                  </a:cubicBezTo>
                  <a:cubicBezTo>
                    <a:pt x="1618" y="1086"/>
                    <a:pt x="1613" y="1102"/>
                    <a:pt x="1607" y="1108"/>
                  </a:cubicBezTo>
                  <a:cubicBezTo>
                    <a:pt x="1596" y="1130"/>
                    <a:pt x="1585" y="1136"/>
                    <a:pt x="1563" y="1141"/>
                  </a:cubicBezTo>
                  <a:close/>
                  <a:moveTo>
                    <a:pt x="1164" y="1888"/>
                  </a:moveTo>
                  <a:lnTo>
                    <a:pt x="1164" y="1888"/>
                  </a:lnTo>
                  <a:lnTo>
                    <a:pt x="1164" y="1888"/>
                  </a:lnTo>
                  <a:cubicBezTo>
                    <a:pt x="1153" y="1894"/>
                    <a:pt x="1153" y="1899"/>
                    <a:pt x="1147" y="1899"/>
                  </a:cubicBezTo>
                  <a:cubicBezTo>
                    <a:pt x="1092" y="1899"/>
                    <a:pt x="1070" y="1866"/>
                    <a:pt x="1020" y="1855"/>
                  </a:cubicBezTo>
                  <a:cubicBezTo>
                    <a:pt x="975" y="1844"/>
                    <a:pt x="942" y="1855"/>
                    <a:pt x="898" y="1838"/>
                  </a:cubicBezTo>
                  <a:lnTo>
                    <a:pt x="898" y="1838"/>
                  </a:lnTo>
                  <a:cubicBezTo>
                    <a:pt x="914" y="1805"/>
                    <a:pt x="920" y="1783"/>
                    <a:pt x="937" y="1750"/>
                  </a:cubicBezTo>
                  <a:cubicBezTo>
                    <a:pt x="948" y="1733"/>
                    <a:pt x="959" y="1722"/>
                    <a:pt x="959" y="1705"/>
                  </a:cubicBezTo>
                  <a:cubicBezTo>
                    <a:pt x="959" y="1661"/>
                    <a:pt x="925" y="1644"/>
                    <a:pt x="887" y="1623"/>
                  </a:cubicBezTo>
                  <a:cubicBezTo>
                    <a:pt x="859" y="1601"/>
                    <a:pt x="848" y="1590"/>
                    <a:pt x="815" y="1573"/>
                  </a:cubicBezTo>
                  <a:cubicBezTo>
                    <a:pt x="804" y="1568"/>
                    <a:pt x="804" y="1557"/>
                    <a:pt x="792" y="1557"/>
                  </a:cubicBezTo>
                  <a:cubicBezTo>
                    <a:pt x="632" y="1557"/>
                    <a:pt x="632" y="1557"/>
                    <a:pt x="632" y="1557"/>
                  </a:cubicBezTo>
                  <a:cubicBezTo>
                    <a:pt x="571" y="1557"/>
                    <a:pt x="532" y="1535"/>
                    <a:pt x="493" y="1490"/>
                  </a:cubicBezTo>
                  <a:cubicBezTo>
                    <a:pt x="465" y="1462"/>
                    <a:pt x="454" y="1435"/>
                    <a:pt x="432" y="1402"/>
                  </a:cubicBezTo>
                  <a:cubicBezTo>
                    <a:pt x="416" y="1379"/>
                    <a:pt x="410" y="1352"/>
                    <a:pt x="388" y="1352"/>
                  </a:cubicBezTo>
                  <a:cubicBezTo>
                    <a:pt x="332" y="1352"/>
                    <a:pt x="327" y="1435"/>
                    <a:pt x="272" y="1435"/>
                  </a:cubicBezTo>
                  <a:cubicBezTo>
                    <a:pt x="233" y="1435"/>
                    <a:pt x="199" y="1435"/>
                    <a:pt x="177" y="1402"/>
                  </a:cubicBezTo>
                  <a:cubicBezTo>
                    <a:pt x="172" y="1402"/>
                    <a:pt x="172" y="1396"/>
                    <a:pt x="166" y="1396"/>
                  </a:cubicBezTo>
                  <a:lnTo>
                    <a:pt x="166" y="1396"/>
                  </a:lnTo>
                  <a:cubicBezTo>
                    <a:pt x="150" y="1368"/>
                    <a:pt x="144" y="1346"/>
                    <a:pt x="127" y="1318"/>
                  </a:cubicBezTo>
                  <a:cubicBezTo>
                    <a:pt x="105" y="1280"/>
                    <a:pt x="89" y="1257"/>
                    <a:pt x="61" y="1219"/>
                  </a:cubicBezTo>
                  <a:cubicBezTo>
                    <a:pt x="50" y="1197"/>
                    <a:pt x="39" y="1185"/>
                    <a:pt x="22" y="1158"/>
                  </a:cubicBezTo>
                  <a:cubicBezTo>
                    <a:pt x="17" y="1147"/>
                    <a:pt x="0" y="1141"/>
                    <a:pt x="0" y="1130"/>
                  </a:cubicBezTo>
                  <a:cubicBezTo>
                    <a:pt x="0" y="1108"/>
                    <a:pt x="11" y="1097"/>
                    <a:pt x="17" y="1075"/>
                  </a:cubicBezTo>
                  <a:cubicBezTo>
                    <a:pt x="28" y="1047"/>
                    <a:pt x="28" y="1030"/>
                    <a:pt x="28" y="1003"/>
                  </a:cubicBezTo>
                  <a:cubicBezTo>
                    <a:pt x="28" y="964"/>
                    <a:pt x="28" y="942"/>
                    <a:pt x="17" y="903"/>
                  </a:cubicBezTo>
                  <a:lnTo>
                    <a:pt x="17" y="903"/>
                  </a:lnTo>
                  <a:cubicBezTo>
                    <a:pt x="22" y="903"/>
                    <a:pt x="22" y="897"/>
                    <a:pt x="28" y="892"/>
                  </a:cubicBezTo>
                  <a:cubicBezTo>
                    <a:pt x="61" y="853"/>
                    <a:pt x="50" y="814"/>
                    <a:pt x="66" y="759"/>
                  </a:cubicBezTo>
                  <a:cubicBezTo>
                    <a:pt x="78" y="725"/>
                    <a:pt x="72" y="703"/>
                    <a:pt x="83" y="670"/>
                  </a:cubicBezTo>
                  <a:cubicBezTo>
                    <a:pt x="89" y="653"/>
                    <a:pt x="100" y="648"/>
                    <a:pt x="100" y="637"/>
                  </a:cubicBezTo>
                  <a:cubicBezTo>
                    <a:pt x="100" y="604"/>
                    <a:pt x="61" y="609"/>
                    <a:pt x="33" y="604"/>
                  </a:cubicBezTo>
                  <a:cubicBezTo>
                    <a:pt x="33" y="592"/>
                    <a:pt x="33" y="592"/>
                    <a:pt x="33" y="592"/>
                  </a:cubicBezTo>
                  <a:cubicBezTo>
                    <a:pt x="39" y="581"/>
                    <a:pt x="39" y="570"/>
                    <a:pt x="55" y="570"/>
                  </a:cubicBezTo>
                  <a:cubicBezTo>
                    <a:pt x="72" y="570"/>
                    <a:pt x="78" y="587"/>
                    <a:pt x="100" y="598"/>
                  </a:cubicBezTo>
                  <a:cubicBezTo>
                    <a:pt x="100" y="604"/>
                    <a:pt x="100" y="609"/>
                    <a:pt x="105" y="609"/>
                  </a:cubicBezTo>
                  <a:cubicBezTo>
                    <a:pt x="105" y="609"/>
                    <a:pt x="105" y="604"/>
                    <a:pt x="111" y="604"/>
                  </a:cubicBezTo>
                  <a:cubicBezTo>
                    <a:pt x="111" y="592"/>
                    <a:pt x="116" y="592"/>
                    <a:pt x="116" y="581"/>
                  </a:cubicBezTo>
                  <a:cubicBezTo>
                    <a:pt x="116" y="532"/>
                    <a:pt x="116" y="532"/>
                    <a:pt x="116" y="532"/>
                  </a:cubicBezTo>
                  <a:cubicBezTo>
                    <a:pt x="116" y="509"/>
                    <a:pt x="89" y="504"/>
                    <a:pt x="89" y="476"/>
                  </a:cubicBezTo>
                  <a:cubicBezTo>
                    <a:pt x="89" y="459"/>
                    <a:pt x="122" y="459"/>
                    <a:pt x="122" y="437"/>
                  </a:cubicBezTo>
                  <a:cubicBezTo>
                    <a:pt x="116" y="415"/>
                    <a:pt x="127" y="393"/>
                    <a:pt x="144" y="377"/>
                  </a:cubicBezTo>
                  <a:cubicBezTo>
                    <a:pt x="150" y="371"/>
                    <a:pt x="155" y="360"/>
                    <a:pt x="166" y="354"/>
                  </a:cubicBezTo>
                  <a:cubicBezTo>
                    <a:pt x="177" y="349"/>
                    <a:pt x="194" y="349"/>
                    <a:pt x="194" y="332"/>
                  </a:cubicBezTo>
                  <a:cubicBezTo>
                    <a:pt x="194" y="315"/>
                    <a:pt x="188" y="304"/>
                    <a:pt x="188" y="288"/>
                  </a:cubicBezTo>
                  <a:cubicBezTo>
                    <a:pt x="188" y="271"/>
                    <a:pt x="199" y="271"/>
                    <a:pt x="211" y="266"/>
                  </a:cubicBezTo>
                  <a:cubicBezTo>
                    <a:pt x="233" y="254"/>
                    <a:pt x="238" y="244"/>
                    <a:pt x="260" y="232"/>
                  </a:cubicBezTo>
                  <a:cubicBezTo>
                    <a:pt x="277" y="227"/>
                    <a:pt x="277" y="210"/>
                    <a:pt x="288" y="188"/>
                  </a:cubicBezTo>
                  <a:cubicBezTo>
                    <a:pt x="294" y="177"/>
                    <a:pt x="332" y="99"/>
                    <a:pt x="332" y="155"/>
                  </a:cubicBezTo>
                  <a:cubicBezTo>
                    <a:pt x="332" y="216"/>
                    <a:pt x="332" y="216"/>
                    <a:pt x="332" y="216"/>
                  </a:cubicBezTo>
                  <a:cubicBezTo>
                    <a:pt x="332" y="221"/>
                    <a:pt x="338" y="221"/>
                    <a:pt x="344" y="227"/>
                  </a:cubicBezTo>
                  <a:cubicBezTo>
                    <a:pt x="382" y="227"/>
                    <a:pt x="382" y="227"/>
                    <a:pt x="382" y="227"/>
                  </a:cubicBezTo>
                  <a:cubicBezTo>
                    <a:pt x="393" y="227"/>
                    <a:pt x="399" y="238"/>
                    <a:pt x="410" y="238"/>
                  </a:cubicBezTo>
                  <a:cubicBezTo>
                    <a:pt x="421" y="238"/>
                    <a:pt x="421" y="227"/>
                    <a:pt x="421" y="216"/>
                  </a:cubicBezTo>
                  <a:cubicBezTo>
                    <a:pt x="432" y="199"/>
                    <a:pt x="443" y="188"/>
                    <a:pt x="454" y="171"/>
                  </a:cubicBezTo>
                  <a:cubicBezTo>
                    <a:pt x="465" y="155"/>
                    <a:pt x="482" y="149"/>
                    <a:pt x="499" y="138"/>
                  </a:cubicBezTo>
                  <a:cubicBezTo>
                    <a:pt x="510" y="133"/>
                    <a:pt x="515" y="127"/>
                    <a:pt x="515" y="121"/>
                  </a:cubicBezTo>
                  <a:cubicBezTo>
                    <a:pt x="515" y="99"/>
                    <a:pt x="526" y="88"/>
                    <a:pt x="526" y="66"/>
                  </a:cubicBezTo>
                  <a:cubicBezTo>
                    <a:pt x="526" y="11"/>
                    <a:pt x="526" y="11"/>
                    <a:pt x="526" y="11"/>
                  </a:cubicBezTo>
                  <a:cubicBezTo>
                    <a:pt x="549" y="11"/>
                    <a:pt x="560" y="22"/>
                    <a:pt x="582" y="22"/>
                  </a:cubicBezTo>
                  <a:cubicBezTo>
                    <a:pt x="604" y="22"/>
                    <a:pt x="615" y="0"/>
                    <a:pt x="643" y="0"/>
                  </a:cubicBezTo>
                  <a:cubicBezTo>
                    <a:pt x="654" y="0"/>
                    <a:pt x="659" y="16"/>
                    <a:pt x="671" y="27"/>
                  </a:cubicBezTo>
                  <a:cubicBezTo>
                    <a:pt x="687" y="38"/>
                    <a:pt x="698" y="44"/>
                    <a:pt x="720" y="44"/>
                  </a:cubicBezTo>
                  <a:cubicBezTo>
                    <a:pt x="748" y="44"/>
                    <a:pt x="759" y="16"/>
                    <a:pt x="787" y="16"/>
                  </a:cubicBezTo>
                  <a:cubicBezTo>
                    <a:pt x="792" y="16"/>
                    <a:pt x="804" y="16"/>
                    <a:pt x="804" y="27"/>
                  </a:cubicBezTo>
                  <a:cubicBezTo>
                    <a:pt x="804" y="38"/>
                    <a:pt x="792" y="49"/>
                    <a:pt x="792" y="66"/>
                  </a:cubicBezTo>
                  <a:cubicBezTo>
                    <a:pt x="792" y="88"/>
                    <a:pt x="798" y="121"/>
                    <a:pt x="820" y="121"/>
                  </a:cubicBezTo>
                  <a:cubicBezTo>
                    <a:pt x="864" y="121"/>
                    <a:pt x="864" y="121"/>
                    <a:pt x="864" y="121"/>
                  </a:cubicBezTo>
                  <a:cubicBezTo>
                    <a:pt x="914" y="121"/>
                    <a:pt x="937" y="99"/>
                    <a:pt x="986" y="99"/>
                  </a:cubicBezTo>
                  <a:cubicBezTo>
                    <a:pt x="1009" y="99"/>
                    <a:pt x="1020" y="121"/>
                    <a:pt x="1020" y="138"/>
                  </a:cubicBezTo>
                  <a:cubicBezTo>
                    <a:pt x="1025" y="138"/>
                    <a:pt x="1025" y="144"/>
                    <a:pt x="1031" y="144"/>
                  </a:cubicBezTo>
                  <a:cubicBezTo>
                    <a:pt x="1047" y="144"/>
                    <a:pt x="1053" y="121"/>
                    <a:pt x="1070" y="111"/>
                  </a:cubicBezTo>
                  <a:cubicBezTo>
                    <a:pt x="1081" y="116"/>
                    <a:pt x="1092" y="127"/>
                    <a:pt x="1103" y="127"/>
                  </a:cubicBezTo>
                  <a:lnTo>
                    <a:pt x="1103" y="127"/>
                  </a:lnTo>
                  <a:cubicBezTo>
                    <a:pt x="1103" y="155"/>
                    <a:pt x="1097" y="182"/>
                    <a:pt x="1075" y="182"/>
                  </a:cubicBezTo>
                  <a:cubicBezTo>
                    <a:pt x="970" y="182"/>
                    <a:pt x="970" y="182"/>
                    <a:pt x="970" y="182"/>
                  </a:cubicBezTo>
                  <a:cubicBezTo>
                    <a:pt x="953" y="182"/>
                    <a:pt x="948" y="188"/>
                    <a:pt x="937" y="188"/>
                  </a:cubicBezTo>
                  <a:cubicBezTo>
                    <a:pt x="903" y="188"/>
                    <a:pt x="903" y="188"/>
                    <a:pt x="903" y="188"/>
                  </a:cubicBezTo>
                  <a:cubicBezTo>
                    <a:pt x="853" y="188"/>
                    <a:pt x="826" y="182"/>
                    <a:pt x="781" y="182"/>
                  </a:cubicBezTo>
                  <a:cubicBezTo>
                    <a:pt x="731" y="182"/>
                    <a:pt x="665" y="188"/>
                    <a:pt x="665" y="244"/>
                  </a:cubicBezTo>
                  <a:cubicBezTo>
                    <a:pt x="665" y="249"/>
                    <a:pt x="676" y="249"/>
                    <a:pt x="682" y="260"/>
                  </a:cubicBezTo>
                  <a:cubicBezTo>
                    <a:pt x="687" y="271"/>
                    <a:pt x="693" y="277"/>
                    <a:pt x="698" y="293"/>
                  </a:cubicBezTo>
                  <a:cubicBezTo>
                    <a:pt x="709" y="321"/>
                    <a:pt x="709" y="343"/>
                    <a:pt x="731" y="371"/>
                  </a:cubicBezTo>
                  <a:lnTo>
                    <a:pt x="731" y="371"/>
                  </a:lnTo>
                  <a:cubicBezTo>
                    <a:pt x="682" y="371"/>
                    <a:pt x="682" y="371"/>
                    <a:pt x="682" y="371"/>
                  </a:cubicBezTo>
                  <a:cubicBezTo>
                    <a:pt x="659" y="371"/>
                    <a:pt x="654" y="399"/>
                    <a:pt x="632" y="399"/>
                  </a:cubicBezTo>
                  <a:cubicBezTo>
                    <a:pt x="626" y="399"/>
                    <a:pt x="621" y="393"/>
                    <a:pt x="610" y="393"/>
                  </a:cubicBezTo>
                  <a:cubicBezTo>
                    <a:pt x="598" y="393"/>
                    <a:pt x="593" y="399"/>
                    <a:pt x="582" y="399"/>
                  </a:cubicBezTo>
                  <a:cubicBezTo>
                    <a:pt x="565" y="399"/>
                    <a:pt x="560" y="387"/>
                    <a:pt x="549" y="382"/>
                  </a:cubicBezTo>
                  <a:cubicBezTo>
                    <a:pt x="526" y="365"/>
                    <a:pt x="510" y="365"/>
                    <a:pt x="482" y="354"/>
                  </a:cubicBezTo>
                  <a:cubicBezTo>
                    <a:pt x="465" y="349"/>
                    <a:pt x="454" y="338"/>
                    <a:pt x="438" y="338"/>
                  </a:cubicBezTo>
                  <a:cubicBezTo>
                    <a:pt x="382" y="338"/>
                    <a:pt x="349" y="371"/>
                    <a:pt x="299" y="410"/>
                  </a:cubicBezTo>
                  <a:cubicBezTo>
                    <a:pt x="249" y="454"/>
                    <a:pt x="227" y="498"/>
                    <a:pt x="216" y="565"/>
                  </a:cubicBezTo>
                  <a:cubicBezTo>
                    <a:pt x="211" y="604"/>
                    <a:pt x="183" y="615"/>
                    <a:pt x="183" y="648"/>
                  </a:cubicBezTo>
                  <a:cubicBezTo>
                    <a:pt x="183" y="709"/>
                    <a:pt x="183" y="709"/>
                    <a:pt x="183" y="709"/>
                  </a:cubicBezTo>
                  <a:cubicBezTo>
                    <a:pt x="183" y="725"/>
                    <a:pt x="194" y="731"/>
                    <a:pt x="199" y="742"/>
                  </a:cubicBezTo>
                  <a:cubicBezTo>
                    <a:pt x="211" y="786"/>
                    <a:pt x="211" y="809"/>
                    <a:pt x="227" y="853"/>
                  </a:cubicBezTo>
                  <a:cubicBezTo>
                    <a:pt x="238" y="881"/>
                    <a:pt x="238" y="897"/>
                    <a:pt x="260" y="919"/>
                  </a:cubicBezTo>
                  <a:cubicBezTo>
                    <a:pt x="277" y="947"/>
                    <a:pt x="288" y="969"/>
                    <a:pt x="321" y="969"/>
                  </a:cubicBezTo>
                  <a:cubicBezTo>
                    <a:pt x="332" y="969"/>
                    <a:pt x="338" y="964"/>
                    <a:pt x="344" y="964"/>
                  </a:cubicBezTo>
                  <a:cubicBezTo>
                    <a:pt x="360" y="964"/>
                    <a:pt x="366" y="975"/>
                    <a:pt x="377" y="986"/>
                  </a:cubicBezTo>
                  <a:cubicBezTo>
                    <a:pt x="388" y="991"/>
                    <a:pt x="399" y="991"/>
                    <a:pt x="405" y="1003"/>
                  </a:cubicBezTo>
                  <a:cubicBezTo>
                    <a:pt x="416" y="1025"/>
                    <a:pt x="405" y="1036"/>
                    <a:pt x="410" y="1052"/>
                  </a:cubicBezTo>
                  <a:cubicBezTo>
                    <a:pt x="416" y="1086"/>
                    <a:pt x="438" y="1097"/>
                    <a:pt x="460" y="1124"/>
                  </a:cubicBezTo>
                  <a:cubicBezTo>
                    <a:pt x="471" y="1136"/>
                    <a:pt x="471" y="1158"/>
                    <a:pt x="493" y="1158"/>
                  </a:cubicBezTo>
                  <a:cubicBezTo>
                    <a:pt x="504" y="1158"/>
                    <a:pt x="515" y="1152"/>
                    <a:pt x="526" y="1152"/>
                  </a:cubicBezTo>
                  <a:cubicBezTo>
                    <a:pt x="543" y="1152"/>
                    <a:pt x="549" y="1174"/>
                    <a:pt x="571" y="1174"/>
                  </a:cubicBezTo>
                  <a:cubicBezTo>
                    <a:pt x="593" y="1174"/>
                    <a:pt x="604" y="1174"/>
                    <a:pt x="626" y="1174"/>
                  </a:cubicBezTo>
                  <a:cubicBezTo>
                    <a:pt x="648" y="1174"/>
                    <a:pt x="643" y="1152"/>
                    <a:pt x="654" y="1141"/>
                  </a:cubicBezTo>
                  <a:cubicBezTo>
                    <a:pt x="665" y="1119"/>
                    <a:pt x="671" y="1108"/>
                    <a:pt x="687" y="1097"/>
                  </a:cubicBezTo>
                  <a:cubicBezTo>
                    <a:pt x="715" y="1069"/>
                    <a:pt x="726" y="1052"/>
                    <a:pt x="748" y="1025"/>
                  </a:cubicBezTo>
                  <a:cubicBezTo>
                    <a:pt x="898" y="853"/>
                    <a:pt x="831" y="975"/>
                    <a:pt x="937" y="975"/>
                  </a:cubicBezTo>
                  <a:cubicBezTo>
                    <a:pt x="948" y="975"/>
                    <a:pt x="953" y="969"/>
                    <a:pt x="964" y="969"/>
                  </a:cubicBezTo>
                  <a:cubicBezTo>
                    <a:pt x="981" y="969"/>
                    <a:pt x="986" y="975"/>
                    <a:pt x="997" y="975"/>
                  </a:cubicBezTo>
                  <a:cubicBezTo>
                    <a:pt x="1014" y="975"/>
                    <a:pt x="1020" y="969"/>
                    <a:pt x="1031" y="964"/>
                  </a:cubicBezTo>
                  <a:cubicBezTo>
                    <a:pt x="1047" y="958"/>
                    <a:pt x="1058" y="969"/>
                    <a:pt x="1075" y="964"/>
                  </a:cubicBezTo>
                  <a:cubicBezTo>
                    <a:pt x="1103" y="953"/>
                    <a:pt x="1092" y="914"/>
                    <a:pt x="1119" y="903"/>
                  </a:cubicBezTo>
                  <a:cubicBezTo>
                    <a:pt x="1153" y="892"/>
                    <a:pt x="1169" y="897"/>
                    <a:pt x="1203" y="897"/>
                  </a:cubicBezTo>
                  <a:cubicBezTo>
                    <a:pt x="1225" y="892"/>
                    <a:pt x="1236" y="886"/>
                    <a:pt x="1258" y="886"/>
                  </a:cubicBezTo>
                  <a:cubicBezTo>
                    <a:pt x="1297" y="886"/>
                    <a:pt x="1313" y="908"/>
                    <a:pt x="1352" y="908"/>
                  </a:cubicBezTo>
                  <a:cubicBezTo>
                    <a:pt x="1396" y="908"/>
                    <a:pt x="1396" y="908"/>
                    <a:pt x="1396" y="908"/>
                  </a:cubicBezTo>
                  <a:cubicBezTo>
                    <a:pt x="1413" y="908"/>
                    <a:pt x="1419" y="892"/>
                    <a:pt x="1419" y="875"/>
                  </a:cubicBezTo>
                  <a:cubicBezTo>
                    <a:pt x="1308" y="831"/>
                    <a:pt x="1380" y="831"/>
                    <a:pt x="1457" y="825"/>
                  </a:cubicBezTo>
                  <a:cubicBezTo>
                    <a:pt x="1491" y="825"/>
                    <a:pt x="1502" y="803"/>
                    <a:pt x="1535" y="803"/>
                  </a:cubicBezTo>
                  <a:cubicBezTo>
                    <a:pt x="1552" y="803"/>
                    <a:pt x="1568" y="809"/>
                    <a:pt x="1590" y="820"/>
                  </a:cubicBezTo>
                  <a:cubicBezTo>
                    <a:pt x="1613" y="831"/>
                    <a:pt x="1618" y="842"/>
                    <a:pt x="1640" y="858"/>
                  </a:cubicBezTo>
                  <a:cubicBezTo>
                    <a:pt x="1646" y="864"/>
                    <a:pt x="1662" y="870"/>
                    <a:pt x="1662" y="881"/>
                  </a:cubicBezTo>
                  <a:cubicBezTo>
                    <a:pt x="1662" y="914"/>
                    <a:pt x="1646" y="925"/>
                    <a:pt x="1635" y="953"/>
                  </a:cubicBezTo>
                  <a:cubicBezTo>
                    <a:pt x="1635" y="969"/>
                    <a:pt x="1629" y="975"/>
                    <a:pt x="1624" y="991"/>
                  </a:cubicBezTo>
                  <a:cubicBezTo>
                    <a:pt x="1624" y="1008"/>
                    <a:pt x="1618" y="1025"/>
                    <a:pt x="1602" y="1025"/>
                  </a:cubicBezTo>
                  <a:cubicBezTo>
                    <a:pt x="1579" y="1025"/>
                    <a:pt x="1568" y="1003"/>
                    <a:pt x="1552" y="991"/>
                  </a:cubicBezTo>
                  <a:cubicBezTo>
                    <a:pt x="1541" y="986"/>
                    <a:pt x="1535" y="980"/>
                    <a:pt x="1524" y="969"/>
                  </a:cubicBezTo>
                  <a:cubicBezTo>
                    <a:pt x="1513" y="958"/>
                    <a:pt x="1513" y="942"/>
                    <a:pt x="1491" y="942"/>
                  </a:cubicBezTo>
                  <a:cubicBezTo>
                    <a:pt x="1480" y="942"/>
                    <a:pt x="1474" y="953"/>
                    <a:pt x="1463" y="953"/>
                  </a:cubicBezTo>
                  <a:cubicBezTo>
                    <a:pt x="1396" y="964"/>
                    <a:pt x="1363" y="997"/>
                    <a:pt x="1336" y="1052"/>
                  </a:cubicBezTo>
                  <a:cubicBezTo>
                    <a:pt x="1319" y="1080"/>
                    <a:pt x="1297" y="1086"/>
                    <a:pt x="1275" y="1113"/>
                  </a:cubicBezTo>
                  <a:cubicBezTo>
                    <a:pt x="1241" y="1152"/>
                    <a:pt x="1230" y="1174"/>
                    <a:pt x="1197" y="1219"/>
                  </a:cubicBezTo>
                  <a:cubicBezTo>
                    <a:pt x="1175" y="1252"/>
                    <a:pt x="1153" y="1269"/>
                    <a:pt x="1114" y="1291"/>
                  </a:cubicBezTo>
                  <a:cubicBezTo>
                    <a:pt x="1097" y="1296"/>
                    <a:pt x="1086" y="1307"/>
                    <a:pt x="1070" y="1313"/>
                  </a:cubicBezTo>
                  <a:cubicBezTo>
                    <a:pt x="1053" y="1318"/>
                    <a:pt x="1042" y="1307"/>
                    <a:pt x="1025" y="1318"/>
                  </a:cubicBezTo>
                  <a:cubicBezTo>
                    <a:pt x="1003" y="1330"/>
                    <a:pt x="997" y="1352"/>
                    <a:pt x="975" y="1363"/>
                  </a:cubicBezTo>
                  <a:cubicBezTo>
                    <a:pt x="931" y="1390"/>
                    <a:pt x="903" y="1396"/>
                    <a:pt x="859" y="1402"/>
                  </a:cubicBezTo>
                  <a:cubicBezTo>
                    <a:pt x="870" y="1429"/>
                    <a:pt x="864" y="1446"/>
                    <a:pt x="876" y="1468"/>
                  </a:cubicBezTo>
                  <a:cubicBezTo>
                    <a:pt x="892" y="1490"/>
                    <a:pt x="920" y="1496"/>
                    <a:pt x="920" y="1529"/>
                  </a:cubicBezTo>
                  <a:cubicBezTo>
                    <a:pt x="920" y="1535"/>
                    <a:pt x="920" y="1540"/>
                    <a:pt x="920" y="1551"/>
                  </a:cubicBezTo>
                  <a:cubicBezTo>
                    <a:pt x="920" y="1584"/>
                    <a:pt x="981" y="1568"/>
                    <a:pt x="986" y="1601"/>
                  </a:cubicBezTo>
                  <a:cubicBezTo>
                    <a:pt x="992" y="1612"/>
                    <a:pt x="986" y="1618"/>
                    <a:pt x="986" y="1629"/>
                  </a:cubicBezTo>
                  <a:cubicBezTo>
                    <a:pt x="1003" y="1644"/>
                    <a:pt x="1025" y="1644"/>
                    <a:pt x="1031" y="1667"/>
                  </a:cubicBezTo>
                  <a:cubicBezTo>
                    <a:pt x="1036" y="1689"/>
                    <a:pt x="1031" y="1705"/>
                    <a:pt x="1042" y="1728"/>
                  </a:cubicBezTo>
                  <a:cubicBezTo>
                    <a:pt x="1047" y="1750"/>
                    <a:pt x="1081" y="1733"/>
                    <a:pt x="1092" y="1755"/>
                  </a:cubicBezTo>
                  <a:cubicBezTo>
                    <a:pt x="1097" y="1772"/>
                    <a:pt x="1103" y="1800"/>
                    <a:pt x="1125" y="1800"/>
                  </a:cubicBezTo>
                  <a:cubicBezTo>
                    <a:pt x="1130" y="1800"/>
                    <a:pt x="1136" y="1794"/>
                    <a:pt x="1142" y="1794"/>
                  </a:cubicBezTo>
                  <a:cubicBezTo>
                    <a:pt x="1158" y="1794"/>
                    <a:pt x="1158" y="1794"/>
                    <a:pt x="1158" y="1794"/>
                  </a:cubicBezTo>
                  <a:cubicBezTo>
                    <a:pt x="1158" y="1805"/>
                    <a:pt x="1158" y="1805"/>
                    <a:pt x="1158" y="1805"/>
                  </a:cubicBezTo>
                  <a:cubicBezTo>
                    <a:pt x="1158" y="1822"/>
                    <a:pt x="1147" y="1827"/>
                    <a:pt x="1147" y="1844"/>
                  </a:cubicBezTo>
                  <a:cubicBezTo>
                    <a:pt x="1147" y="1861"/>
                    <a:pt x="1147" y="1883"/>
                    <a:pt x="1164" y="1888"/>
                  </a:cubicBezTo>
                  <a:close/>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62" name="Freeform 106">
              <a:extLst/>
            </p:cNvPr>
            <p:cNvSpPr>
              <a:spLocks noChangeArrowheads="1"/>
            </p:cNvSpPr>
            <p:nvPr/>
          </p:nvSpPr>
          <p:spPr bwMode="auto">
            <a:xfrm>
              <a:off x="20723463" y="3343275"/>
              <a:ext cx="355577" cy="114300"/>
            </a:xfrm>
            <a:custGeom>
              <a:avLst/>
              <a:gdLst>
                <a:gd name="T0" fmla="*/ 438 w 987"/>
                <a:gd name="T1" fmla="*/ 0 h 317"/>
                <a:gd name="T2" fmla="*/ 438 w 987"/>
                <a:gd name="T3" fmla="*/ 0 h 317"/>
                <a:gd name="T4" fmla="*/ 410 w 987"/>
                <a:gd name="T5" fmla="*/ 55 h 317"/>
                <a:gd name="T6" fmla="*/ 305 w 987"/>
                <a:gd name="T7" fmla="*/ 55 h 317"/>
                <a:gd name="T8" fmla="*/ 272 w 987"/>
                <a:gd name="T9" fmla="*/ 61 h 317"/>
                <a:gd name="T10" fmla="*/ 238 w 987"/>
                <a:gd name="T11" fmla="*/ 61 h 317"/>
                <a:gd name="T12" fmla="*/ 116 w 987"/>
                <a:gd name="T13" fmla="*/ 55 h 317"/>
                <a:gd name="T14" fmla="*/ 0 w 987"/>
                <a:gd name="T15" fmla="*/ 117 h 317"/>
                <a:gd name="T16" fmla="*/ 17 w 987"/>
                <a:gd name="T17" fmla="*/ 133 h 317"/>
                <a:gd name="T18" fmla="*/ 33 w 987"/>
                <a:gd name="T19" fmla="*/ 166 h 317"/>
                <a:gd name="T20" fmla="*/ 66 w 987"/>
                <a:gd name="T21" fmla="*/ 244 h 317"/>
                <a:gd name="T22" fmla="*/ 66 w 987"/>
                <a:gd name="T23" fmla="*/ 244 h 317"/>
                <a:gd name="T24" fmla="*/ 66 w 987"/>
                <a:gd name="T25" fmla="*/ 244 h 317"/>
                <a:gd name="T26" fmla="*/ 111 w 987"/>
                <a:gd name="T27" fmla="*/ 238 h 317"/>
                <a:gd name="T28" fmla="*/ 155 w 987"/>
                <a:gd name="T29" fmla="*/ 238 h 317"/>
                <a:gd name="T30" fmla="*/ 194 w 987"/>
                <a:gd name="T31" fmla="*/ 205 h 317"/>
                <a:gd name="T32" fmla="*/ 327 w 987"/>
                <a:gd name="T33" fmla="*/ 260 h 317"/>
                <a:gd name="T34" fmla="*/ 410 w 987"/>
                <a:gd name="T35" fmla="*/ 233 h 317"/>
                <a:gd name="T36" fmla="*/ 421 w 987"/>
                <a:gd name="T37" fmla="*/ 238 h 317"/>
                <a:gd name="T38" fmla="*/ 454 w 987"/>
                <a:gd name="T39" fmla="*/ 244 h 317"/>
                <a:gd name="T40" fmla="*/ 482 w 987"/>
                <a:gd name="T41" fmla="*/ 238 h 317"/>
                <a:gd name="T42" fmla="*/ 504 w 987"/>
                <a:gd name="T43" fmla="*/ 244 h 317"/>
                <a:gd name="T44" fmla="*/ 593 w 987"/>
                <a:gd name="T45" fmla="*/ 227 h 317"/>
                <a:gd name="T46" fmla="*/ 770 w 987"/>
                <a:gd name="T47" fmla="*/ 244 h 317"/>
                <a:gd name="T48" fmla="*/ 837 w 987"/>
                <a:gd name="T49" fmla="*/ 255 h 317"/>
                <a:gd name="T50" fmla="*/ 942 w 987"/>
                <a:gd name="T51" fmla="*/ 316 h 317"/>
                <a:gd name="T52" fmla="*/ 970 w 987"/>
                <a:gd name="T53" fmla="*/ 310 h 317"/>
                <a:gd name="T54" fmla="*/ 970 w 987"/>
                <a:gd name="T55" fmla="*/ 310 h 317"/>
                <a:gd name="T56" fmla="*/ 970 w 987"/>
                <a:gd name="T57" fmla="*/ 294 h 317"/>
                <a:gd name="T58" fmla="*/ 986 w 987"/>
                <a:gd name="T59" fmla="*/ 211 h 317"/>
                <a:gd name="T60" fmla="*/ 903 w 987"/>
                <a:gd name="T61" fmla="*/ 105 h 317"/>
                <a:gd name="T62" fmla="*/ 815 w 987"/>
                <a:gd name="T63" fmla="*/ 39 h 317"/>
                <a:gd name="T64" fmla="*/ 815 w 987"/>
                <a:gd name="T65" fmla="*/ 39 h 317"/>
                <a:gd name="T66" fmla="*/ 798 w 987"/>
                <a:gd name="T67" fmla="*/ 33 h 317"/>
                <a:gd name="T68" fmla="*/ 770 w 987"/>
                <a:gd name="T69" fmla="*/ 61 h 317"/>
                <a:gd name="T70" fmla="*/ 743 w 987"/>
                <a:gd name="T71" fmla="*/ 89 h 317"/>
                <a:gd name="T72" fmla="*/ 610 w 987"/>
                <a:gd name="T73" fmla="*/ 17 h 317"/>
                <a:gd name="T74" fmla="*/ 587 w 987"/>
                <a:gd name="T75" fmla="*/ 22 h 317"/>
                <a:gd name="T76" fmla="*/ 510 w 987"/>
                <a:gd name="T77" fmla="*/ 6 h 317"/>
                <a:gd name="T78" fmla="*/ 443 w 987"/>
                <a:gd name="T79" fmla="*/ 6 h 317"/>
                <a:gd name="T80" fmla="*/ 438 w 987"/>
                <a:gd name="T81" fmla="*/ 0 h 3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987" h="317">
                  <a:moveTo>
                    <a:pt x="438" y="0"/>
                  </a:moveTo>
                  <a:lnTo>
                    <a:pt x="438" y="0"/>
                  </a:lnTo>
                  <a:cubicBezTo>
                    <a:pt x="438" y="28"/>
                    <a:pt x="432" y="55"/>
                    <a:pt x="410" y="55"/>
                  </a:cubicBezTo>
                  <a:cubicBezTo>
                    <a:pt x="305" y="55"/>
                    <a:pt x="305" y="55"/>
                    <a:pt x="305" y="55"/>
                  </a:cubicBezTo>
                  <a:cubicBezTo>
                    <a:pt x="288" y="55"/>
                    <a:pt x="283" y="61"/>
                    <a:pt x="272" y="61"/>
                  </a:cubicBezTo>
                  <a:cubicBezTo>
                    <a:pt x="238" y="61"/>
                    <a:pt x="238" y="61"/>
                    <a:pt x="238" y="61"/>
                  </a:cubicBezTo>
                  <a:cubicBezTo>
                    <a:pt x="188" y="61"/>
                    <a:pt x="161" y="55"/>
                    <a:pt x="116" y="55"/>
                  </a:cubicBezTo>
                  <a:cubicBezTo>
                    <a:pt x="66" y="55"/>
                    <a:pt x="0" y="61"/>
                    <a:pt x="0" y="117"/>
                  </a:cubicBezTo>
                  <a:cubicBezTo>
                    <a:pt x="0" y="122"/>
                    <a:pt x="11" y="122"/>
                    <a:pt x="17" y="133"/>
                  </a:cubicBezTo>
                  <a:cubicBezTo>
                    <a:pt x="22" y="144"/>
                    <a:pt x="28" y="150"/>
                    <a:pt x="33" y="166"/>
                  </a:cubicBezTo>
                  <a:cubicBezTo>
                    <a:pt x="44" y="194"/>
                    <a:pt x="44" y="216"/>
                    <a:pt x="66" y="244"/>
                  </a:cubicBezTo>
                  <a:lnTo>
                    <a:pt x="66" y="244"/>
                  </a:lnTo>
                  <a:lnTo>
                    <a:pt x="66" y="244"/>
                  </a:lnTo>
                  <a:cubicBezTo>
                    <a:pt x="83" y="244"/>
                    <a:pt x="94" y="238"/>
                    <a:pt x="111" y="238"/>
                  </a:cubicBezTo>
                  <a:cubicBezTo>
                    <a:pt x="155" y="238"/>
                    <a:pt x="155" y="238"/>
                    <a:pt x="155" y="238"/>
                  </a:cubicBezTo>
                  <a:cubicBezTo>
                    <a:pt x="177" y="238"/>
                    <a:pt x="172" y="205"/>
                    <a:pt x="194" y="205"/>
                  </a:cubicBezTo>
                  <a:cubicBezTo>
                    <a:pt x="249" y="205"/>
                    <a:pt x="272" y="260"/>
                    <a:pt x="327" y="260"/>
                  </a:cubicBezTo>
                  <a:cubicBezTo>
                    <a:pt x="360" y="260"/>
                    <a:pt x="377" y="233"/>
                    <a:pt x="410" y="233"/>
                  </a:cubicBezTo>
                  <a:cubicBezTo>
                    <a:pt x="416" y="233"/>
                    <a:pt x="416" y="238"/>
                    <a:pt x="421" y="238"/>
                  </a:cubicBezTo>
                  <a:cubicBezTo>
                    <a:pt x="432" y="244"/>
                    <a:pt x="443" y="238"/>
                    <a:pt x="454" y="244"/>
                  </a:cubicBezTo>
                  <a:cubicBezTo>
                    <a:pt x="465" y="244"/>
                    <a:pt x="471" y="238"/>
                    <a:pt x="482" y="238"/>
                  </a:cubicBezTo>
                  <a:cubicBezTo>
                    <a:pt x="488" y="238"/>
                    <a:pt x="493" y="244"/>
                    <a:pt x="504" y="244"/>
                  </a:cubicBezTo>
                  <a:cubicBezTo>
                    <a:pt x="538" y="244"/>
                    <a:pt x="560" y="227"/>
                    <a:pt x="593" y="227"/>
                  </a:cubicBezTo>
                  <a:cubicBezTo>
                    <a:pt x="665" y="227"/>
                    <a:pt x="704" y="233"/>
                    <a:pt x="770" y="244"/>
                  </a:cubicBezTo>
                  <a:cubicBezTo>
                    <a:pt x="792" y="250"/>
                    <a:pt x="815" y="244"/>
                    <a:pt x="837" y="255"/>
                  </a:cubicBezTo>
                  <a:cubicBezTo>
                    <a:pt x="876" y="277"/>
                    <a:pt x="892" y="316"/>
                    <a:pt x="942" y="316"/>
                  </a:cubicBezTo>
                  <a:cubicBezTo>
                    <a:pt x="953" y="316"/>
                    <a:pt x="964" y="310"/>
                    <a:pt x="970" y="310"/>
                  </a:cubicBezTo>
                  <a:lnTo>
                    <a:pt x="970" y="310"/>
                  </a:lnTo>
                  <a:cubicBezTo>
                    <a:pt x="970" y="305"/>
                    <a:pt x="970" y="299"/>
                    <a:pt x="970" y="294"/>
                  </a:cubicBezTo>
                  <a:cubicBezTo>
                    <a:pt x="970" y="260"/>
                    <a:pt x="986" y="244"/>
                    <a:pt x="986" y="211"/>
                  </a:cubicBezTo>
                  <a:cubicBezTo>
                    <a:pt x="986" y="155"/>
                    <a:pt x="948" y="127"/>
                    <a:pt x="903" y="105"/>
                  </a:cubicBezTo>
                  <a:cubicBezTo>
                    <a:pt x="864" y="89"/>
                    <a:pt x="826" y="78"/>
                    <a:pt x="815" y="39"/>
                  </a:cubicBezTo>
                  <a:lnTo>
                    <a:pt x="815" y="39"/>
                  </a:lnTo>
                  <a:cubicBezTo>
                    <a:pt x="809" y="33"/>
                    <a:pt x="804" y="33"/>
                    <a:pt x="798" y="33"/>
                  </a:cubicBezTo>
                  <a:cubicBezTo>
                    <a:pt x="787" y="44"/>
                    <a:pt x="781" y="50"/>
                    <a:pt x="770" y="61"/>
                  </a:cubicBezTo>
                  <a:cubicBezTo>
                    <a:pt x="759" y="72"/>
                    <a:pt x="754" y="89"/>
                    <a:pt x="743" y="89"/>
                  </a:cubicBezTo>
                  <a:cubicBezTo>
                    <a:pt x="682" y="89"/>
                    <a:pt x="671" y="17"/>
                    <a:pt x="610" y="17"/>
                  </a:cubicBezTo>
                  <a:cubicBezTo>
                    <a:pt x="604" y="17"/>
                    <a:pt x="598" y="22"/>
                    <a:pt x="587" y="22"/>
                  </a:cubicBezTo>
                  <a:cubicBezTo>
                    <a:pt x="554" y="22"/>
                    <a:pt x="543" y="6"/>
                    <a:pt x="510" y="6"/>
                  </a:cubicBezTo>
                  <a:cubicBezTo>
                    <a:pt x="443" y="6"/>
                    <a:pt x="443" y="6"/>
                    <a:pt x="443" y="6"/>
                  </a:cubicBezTo>
                  <a:cubicBezTo>
                    <a:pt x="443" y="6"/>
                    <a:pt x="438" y="6"/>
                    <a:pt x="438" y="0"/>
                  </a:cubicBezTo>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63" name="Freeform 107">
              <a:extLst/>
            </p:cNvPr>
            <p:cNvSpPr>
              <a:spLocks noChangeArrowheads="1"/>
            </p:cNvSpPr>
            <p:nvPr/>
          </p:nvSpPr>
          <p:spPr bwMode="auto">
            <a:xfrm>
              <a:off x="19612286" y="2830514"/>
              <a:ext cx="784174" cy="1025525"/>
            </a:xfrm>
            <a:custGeom>
              <a:avLst/>
              <a:gdLst>
                <a:gd name="T0" fmla="*/ 1652 w 2178"/>
                <a:gd name="T1" fmla="*/ 111 h 2849"/>
                <a:gd name="T2" fmla="*/ 1646 w 2178"/>
                <a:gd name="T3" fmla="*/ 55 h 2849"/>
                <a:gd name="T4" fmla="*/ 1618 w 2178"/>
                <a:gd name="T5" fmla="*/ 111 h 2849"/>
                <a:gd name="T6" fmla="*/ 1596 w 2178"/>
                <a:gd name="T7" fmla="*/ 100 h 2849"/>
                <a:gd name="T8" fmla="*/ 1674 w 2178"/>
                <a:gd name="T9" fmla="*/ 354 h 2849"/>
                <a:gd name="T10" fmla="*/ 1546 w 2178"/>
                <a:gd name="T11" fmla="*/ 404 h 2849"/>
                <a:gd name="T12" fmla="*/ 1607 w 2178"/>
                <a:gd name="T13" fmla="*/ 477 h 2849"/>
                <a:gd name="T14" fmla="*/ 1474 w 2178"/>
                <a:gd name="T15" fmla="*/ 349 h 2849"/>
                <a:gd name="T16" fmla="*/ 1485 w 2178"/>
                <a:gd name="T17" fmla="*/ 371 h 2849"/>
                <a:gd name="T18" fmla="*/ 1519 w 2178"/>
                <a:gd name="T19" fmla="*/ 366 h 2849"/>
                <a:gd name="T20" fmla="*/ 843 w 2178"/>
                <a:gd name="T21" fmla="*/ 2416 h 2849"/>
                <a:gd name="T22" fmla="*/ 554 w 2178"/>
                <a:gd name="T23" fmla="*/ 1945 h 2849"/>
                <a:gd name="T24" fmla="*/ 510 w 2178"/>
                <a:gd name="T25" fmla="*/ 1712 h 2849"/>
                <a:gd name="T26" fmla="*/ 111 w 2178"/>
                <a:gd name="T27" fmla="*/ 1623 h 2849"/>
                <a:gd name="T28" fmla="*/ 0 w 2178"/>
                <a:gd name="T29" fmla="*/ 1518 h 2849"/>
                <a:gd name="T30" fmla="*/ 128 w 2178"/>
                <a:gd name="T31" fmla="*/ 1308 h 2849"/>
                <a:gd name="T32" fmla="*/ 216 w 2178"/>
                <a:gd name="T33" fmla="*/ 1224 h 2849"/>
                <a:gd name="T34" fmla="*/ 333 w 2178"/>
                <a:gd name="T35" fmla="*/ 1142 h 2849"/>
                <a:gd name="T36" fmla="*/ 399 w 2178"/>
                <a:gd name="T37" fmla="*/ 925 h 2849"/>
                <a:gd name="T38" fmla="*/ 505 w 2178"/>
                <a:gd name="T39" fmla="*/ 748 h 2849"/>
                <a:gd name="T40" fmla="*/ 560 w 2178"/>
                <a:gd name="T41" fmla="*/ 582 h 2849"/>
                <a:gd name="T42" fmla="*/ 699 w 2178"/>
                <a:gd name="T43" fmla="*/ 537 h 2849"/>
                <a:gd name="T44" fmla="*/ 715 w 2178"/>
                <a:gd name="T45" fmla="*/ 305 h 2849"/>
                <a:gd name="T46" fmla="*/ 804 w 2178"/>
                <a:gd name="T47" fmla="*/ 55 h 2849"/>
                <a:gd name="T48" fmla="*/ 1092 w 2178"/>
                <a:gd name="T49" fmla="*/ 22 h 2849"/>
                <a:gd name="T50" fmla="*/ 1480 w 2178"/>
                <a:gd name="T51" fmla="*/ 50 h 2849"/>
                <a:gd name="T52" fmla="*/ 1502 w 2178"/>
                <a:gd name="T53" fmla="*/ 116 h 2849"/>
                <a:gd name="T54" fmla="*/ 1607 w 2178"/>
                <a:gd name="T55" fmla="*/ 211 h 2849"/>
                <a:gd name="T56" fmla="*/ 1652 w 2178"/>
                <a:gd name="T57" fmla="*/ 316 h 2849"/>
                <a:gd name="T58" fmla="*/ 1474 w 2178"/>
                <a:gd name="T59" fmla="*/ 310 h 2849"/>
                <a:gd name="T60" fmla="*/ 1458 w 2178"/>
                <a:gd name="T61" fmla="*/ 404 h 2849"/>
                <a:gd name="T62" fmla="*/ 1474 w 2178"/>
                <a:gd name="T63" fmla="*/ 482 h 2849"/>
                <a:gd name="T64" fmla="*/ 1557 w 2178"/>
                <a:gd name="T65" fmla="*/ 543 h 2849"/>
                <a:gd name="T66" fmla="*/ 1652 w 2178"/>
                <a:gd name="T67" fmla="*/ 687 h 2849"/>
                <a:gd name="T68" fmla="*/ 1729 w 2178"/>
                <a:gd name="T69" fmla="*/ 936 h 2849"/>
                <a:gd name="T70" fmla="*/ 1834 w 2178"/>
                <a:gd name="T71" fmla="*/ 1191 h 2849"/>
                <a:gd name="T72" fmla="*/ 2050 w 2178"/>
                <a:gd name="T73" fmla="*/ 1335 h 2849"/>
                <a:gd name="T74" fmla="*/ 2133 w 2178"/>
                <a:gd name="T75" fmla="*/ 1496 h 2849"/>
                <a:gd name="T76" fmla="*/ 1944 w 2178"/>
                <a:gd name="T77" fmla="*/ 1518 h 2849"/>
                <a:gd name="T78" fmla="*/ 1729 w 2178"/>
                <a:gd name="T79" fmla="*/ 1396 h 2849"/>
                <a:gd name="T80" fmla="*/ 1768 w 2178"/>
                <a:gd name="T81" fmla="*/ 1524 h 2849"/>
                <a:gd name="T82" fmla="*/ 1585 w 2178"/>
                <a:gd name="T83" fmla="*/ 1701 h 2849"/>
                <a:gd name="T84" fmla="*/ 1513 w 2178"/>
                <a:gd name="T85" fmla="*/ 1906 h 2849"/>
                <a:gd name="T86" fmla="*/ 1535 w 2178"/>
                <a:gd name="T87" fmla="*/ 2078 h 2849"/>
                <a:gd name="T88" fmla="*/ 1546 w 2178"/>
                <a:gd name="T89" fmla="*/ 2167 h 2849"/>
                <a:gd name="T90" fmla="*/ 1491 w 2178"/>
                <a:gd name="T91" fmla="*/ 2250 h 2849"/>
                <a:gd name="T92" fmla="*/ 1369 w 2178"/>
                <a:gd name="T93" fmla="*/ 2316 h 2849"/>
                <a:gd name="T94" fmla="*/ 1247 w 2178"/>
                <a:gd name="T95" fmla="*/ 2421 h 2849"/>
                <a:gd name="T96" fmla="*/ 1081 w 2178"/>
                <a:gd name="T97" fmla="*/ 2721 h 2849"/>
                <a:gd name="T98" fmla="*/ 1081 w 2178"/>
                <a:gd name="T99" fmla="*/ 2815 h 2849"/>
                <a:gd name="T100" fmla="*/ 1147 w 2178"/>
                <a:gd name="T101" fmla="*/ 2848 h 2849"/>
                <a:gd name="T102" fmla="*/ 931 w 2178"/>
                <a:gd name="T103" fmla="*/ 2687 h 2849"/>
                <a:gd name="T104" fmla="*/ 843 w 2178"/>
                <a:gd name="T105" fmla="*/ 2416 h 28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178" h="2849">
                  <a:moveTo>
                    <a:pt x="1596" y="72"/>
                  </a:moveTo>
                  <a:lnTo>
                    <a:pt x="1596" y="72"/>
                  </a:lnTo>
                  <a:cubicBezTo>
                    <a:pt x="1596" y="78"/>
                    <a:pt x="1613" y="83"/>
                    <a:pt x="1618" y="83"/>
                  </a:cubicBezTo>
                  <a:cubicBezTo>
                    <a:pt x="1630" y="94"/>
                    <a:pt x="1641" y="100"/>
                    <a:pt x="1652" y="111"/>
                  </a:cubicBezTo>
                  <a:cubicBezTo>
                    <a:pt x="1668" y="133"/>
                    <a:pt x="1679" y="144"/>
                    <a:pt x="1702" y="155"/>
                  </a:cubicBezTo>
                  <a:cubicBezTo>
                    <a:pt x="1707" y="144"/>
                    <a:pt x="1713" y="138"/>
                    <a:pt x="1713" y="127"/>
                  </a:cubicBezTo>
                  <a:cubicBezTo>
                    <a:pt x="1713" y="83"/>
                    <a:pt x="1713" y="83"/>
                    <a:pt x="1713" y="83"/>
                  </a:cubicBezTo>
                  <a:cubicBezTo>
                    <a:pt x="1685" y="83"/>
                    <a:pt x="1674" y="61"/>
                    <a:pt x="1646" y="55"/>
                  </a:cubicBezTo>
                  <a:cubicBezTo>
                    <a:pt x="1635" y="50"/>
                    <a:pt x="1630" y="55"/>
                    <a:pt x="1618" y="61"/>
                  </a:cubicBezTo>
                  <a:cubicBezTo>
                    <a:pt x="1607" y="61"/>
                    <a:pt x="1596" y="61"/>
                    <a:pt x="1596" y="72"/>
                  </a:cubicBezTo>
                  <a:close/>
                  <a:moveTo>
                    <a:pt x="1618" y="111"/>
                  </a:moveTo>
                  <a:lnTo>
                    <a:pt x="1618" y="111"/>
                  </a:lnTo>
                  <a:cubicBezTo>
                    <a:pt x="1630" y="116"/>
                    <a:pt x="1646" y="133"/>
                    <a:pt x="1646" y="150"/>
                  </a:cubicBezTo>
                  <a:cubicBezTo>
                    <a:pt x="1646" y="160"/>
                    <a:pt x="1635" y="166"/>
                    <a:pt x="1618" y="166"/>
                  </a:cubicBezTo>
                  <a:cubicBezTo>
                    <a:pt x="1602" y="166"/>
                    <a:pt x="1580" y="155"/>
                    <a:pt x="1580" y="138"/>
                  </a:cubicBezTo>
                  <a:cubicBezTo>
                    <a:pt x="1580" y="122"/>
                    <a:pt x="1591" y="116"/>
                    <a:pt x="1596" y="100"/>
                  </a:cubicBezTo>
                  <a:cubicBezTo>
                    <a:pt x="1607" y="100"/>
                    <a:pt x="1607" y="105"/>
                    <a:pt x="1618" y="111"/>
                  </a:cubicBezTo>
                  <a:close/>
                  <a:moveTo>
                    <a:pt x="1679" y="344"/>
                  </a:moveTo>
                  <a:lnTo>
                    <a:pt x="1679" y="344"/>
                  </a:lnTo>
                  <a:cubicBezTo>
                    <a:pt x="1674" y="354"/>
                    <a:pt x="1674" y="354"/>
                    <a:pt x="1674" y="354"/>
                  </a:cubicBezTo>
                  <a:cubicBezTo>
                    <a:pt x="1718" y="410"/>
                    <a:pt x="1746" y="354"/>
                    <a:pt x="1679" y="344"/>
                  </a:cubicBezTo>
                  <a:close/>
                  <a:moveTo>
                    <a:pt x="1591" y="404"/>
                  </a:moveTo>
                  <a:lnTo>
                    <a:pt x="1591" y="404"/>
                  </a:lnTo>
                  <a:cubicBezTo>
                    <a:pt x="1574" y="404"/>
                    <a:pt x="1563" y="410"/>
                    <a:pt x="1546" y="404"/>
                  </a:cubicBezTo>
                  <a:cubicBezTo>
                    <a:pt x="1546" y="421"/>
                    <a:pt x="1546" y="421"/>
                    <a:pt x="1546" y="421"/>
                  </a:cubicBezTo>
                  <a:cubicBezTo>
                    <a:pt x="1546" y="432"/>
                    <a:pt x="1557" y="438"/>
                    <a:pt x="1563" y="443"/>
                  </a:cubicBezTo>
                  <a:cubicBezTo>
                    <a:pt x="1574" y="454"/>
                    <a:pt x="1580" y="471"/>
                    <a:pt x="1596" y="477"/>
                  </a:cubicBezTo>
                  <a:cubicBezTo>
                    <a:pt x="1607" y="477"/>
                    <a:pt x="1607" y="477"/>
                    <a:pt x="1607" y="477"/>
                  </a:cubicBezTo>
                  <a:cubicBezTo>
                    <a:pt x="1607" y="454"/>
                    <a:pt x="1613" y="443"/>
                    <a:pt x="1613" y="426"/>
                  </a:cubicBezTo>
                  <a:cubicBezTo>
                    <a:pt x="1613" y="410"/>
                    <a:pt x="1602" y="404"/>
                    <a:pt x="1591" y="404"/>
                  </a:cubicBezTo>
                  <a:close/>
                  <a:moveTo>
                    <a:pt x="1474" y="349"/>
                  </a:moveTo>
                  <a:lnTo>
                    <a:pt x="1474" y="349"/>
                  </a:lnTo>
                  <a:cubicBezTo>
                    <a:pt x="1458" y="344"/>
                    <a:pt x="1452" y="338"/>
                    <a:pt x="1436" y="338"/>
                  </a:cubicBezTo>
                  <a:cubicBezTo>
                    <a:pt x="1419" y="338"/>
                    <a:pt x="1419" y="338"/>
                    <a:pt x="1419" y="338"/>
                  </a:cubicBezTo>
                  <a:cubicBezTo>
                    <a:pt x="1419" y="349"/>
                    <a:pt x="1419" y="349"/>
                    <a:pt x="1419" y="349"/>
                  </a:cubicBezTo>
                  <a:cubicBezTo>
                    <a:pt x="1436" y="371"/>
                    <a:pt x="1458" y="371"/>
                    <a:pt x="1485" y="371"/>
                  </a:cubicBezTo>
                  <a:cubicBezTo>
                    <a:pt x="1502" y="377"/>
                    <a:pt x="1508" y="388"/>
                    <a:pt x="1524" y="388"/>
                  </a:cubicBezTo>
                  <a:cubicBezTo>
                    <a:pt x="1530" y="388"/>
                    <a:pt x="1535" y="388"/>
                    <a:pt x="1546" y="388"/>
                  </a:cubicBezTo>
                  <a:cubicBezTo>
                    <a:pt x="1546" y="377"/>
                    <a:pt x="1546" y="377"/>
                    <a:pt x="1546" y="377"/>
                  </a:cubicBezTo>
                  <a:cubicBezTo>
                    <a:pt x="1541" y="371"/>
                    <a:pt x="1530" y="366"/>
                    <a:pt x="1519" y="366"/>
                  </a:cubicBezTo>
                  <a:cubicBezTo>
                    <a:pt x="1502" y="360"/>
                    <a:pt x="1497" y="349"/>
                    <a:pt x="1474" y="349"/>
                  </a:cubicBezTo>
                  <a:close/>
                  <a:moveTo>
                    <a:pt x="843" y="2416"/>
                  </a:moveTo>
                  <a:lnTo>
                    <a:pt x="843" y="2416"/>
                  </a:lnTo>
                  <a:lnTo>
                    <a:pt x="843" y="2416"/>
                  </a:lnTo>
                  <a:cubicBezTo>
                    <a:pt x="837" y="2405"/>
                    <a:pt x="832" y="2399"/>
                    <a:pt x="832" y="2383"/>
                  </a:cubicBezTo>
                  <a:cubicBezTo>
                    <a:pt x="815" y="2288"/>
                    <a:pt x="743" y="2261"/>
                    <a:pt x="665" y="2205"/>
                  </a:cubicBezTo>
                  <a:cubicBezTo>
                    <a:pt x="626" y="2178"/>
                    <a:pt x="632" y="2144"/>
                    <a:pt x="621" y="2100"/>
                  </a:cubicBezTo>
                  <a:cubicBezTo>
                    <a:pt x="610" y="2034"/>
                    <a:pt x="604" y="1989"/>
                    <a:pt x="554" y="1945"/>
                  </a:cubicBezTo>
                  <a:cubicBezTo>
                    <a:pt x="543" y="1934"/>
                    <a:pt x="527" y="1939"/>
                    <a:pt x="516" y="1928"/>
                  </a:cubicBezTo>
                  <a:cubicBezTo>
                    <a:pt x="499" y="1906"/>
                    <a:pt x="516" y="1884"/>
                    <a:pt x="505" y="1856"/>
                  </a:cubicBezTo>
                  <a:cubicBezTo>
                    <a:pt x="493" y="1840"/>
                    <a:pt x="477" y="1829"/>
                    <a:pt x="477" y="1812"/>
                  </a:cubicBezTo>
                  <a:cubicBezTo>
                    <a:pt x="477" y="1768"/>
                    <a:pt x="510" y="1751"/>
                    <a:pt x="510" y="1712"/>
                  </a:cubicBezTo>
                  <a:cubicBezTo>
                    <a:pt x="510" y="1684"/>
                    <a:pt x="493" y="1674"/>
                    <a:pt x="488" y="1646"/>
                  </a:cubicBezTo>
                  <a:cubicBezTo>
                    <a:pt x="477" y="1618"/>
                    <a:pt x="460" y="1590"/>
                    <a:pt x="433" y="1590"/>
                  </a:cubicBezTo>
                  <a:cubicBezTo>
                    <a:pt x="383" y="1590"/>
                    <a:pt x="383" y="1590"/>
                    <a:pt x="383" y="1590"/>
                  </a:cubicBezTo>
                  <a:cubicBezTo>
                    <a:pt x="277" y="1590"/>
                    <a:pt x="216" y="1623"/>
                    <a:pt x="111" y="1623"/>
                  </a:cubicBezTo>
                  <a:cubicBezTo>
                    <a:pt x="78" y="1623"/>
                    <a:pt x="78" y="1623"/>
                    <a:pt x="78" y="1623"/>
                  </a:cubicBezTo>
                  <a:cubicBezTo>
                    <a:pt x="50" y="1623"/>
                    <a:pt x="39" y="1607"/>
                    <a:pt x="11" y="1607"/>
                  </a:cubicBezTo>
                  <a:lnTo>
                    <a:pt x="11" y="1607"/>
                  </a:lnTo>
                  <a:cubicBezTo>
                    <a:pt x="11" y="1574"/>
                    <a:pt x="0" y="1551"/>
                    <a:pt x="0" y="1518"/>
                  </a:cubicBezTo>
                  <a:cubicBezTo>
                    <a:pt x="0" y="1474"/>
                    <a:pt x="0" y="1474"/>
                    <a:pt x="0" y="1474"/>
                  </a:cubicBezTo>
                  <a:cubicBezTo>
                    <a:pt x="0" y="1457"/>
                    <a:pt x="17" y="1452"/>
                    <a:pt x="28" y="1441"/>
                  </a:cubicBezTo>
                  <a:cubicBezTo>
                    <a:pt x="50" y="1418"/>
                    <a:pt x="67" y="1413"/>
                    <a:pt x="89" y="1396"/>
                  </a:cubicBezTo>
                  <a:cubicBezTo>
                    <a:pt x="122" y="1374"/>
                    <a:pt x="128" y="1346"/>
                    <a:pt x="128" y="1308"/>
                  </a:cubicBezTo>
                  <a:cubicBezTo>
                    <a:pt x="128" y="1280"/>
                    <a:pt x="122" y="1263"/>
                    <a:pt x="122" y="1236"/>
                  </a:cubicBezTo>
                  <a:lnTo>
                    <a:pt x="122" y="1236"/>
                  </a:lnTo>
                  <a:cubicBezTo>
                    <a:pt x="139" y="1230"/>
                    <a:pt x="155" y="1224"/>
                    <a:pt x="178" y="1224"/>
                  </a:cubicBezTo>
                  <a:cubicBezTo>
                    <a:pt x="216" y="1224"/>
                    <a:pt x="216" y="1224"/>
                    <a:pt x="216" y="1224"/>
                  </a:cubicBezTo>
                  <a:cubicBezTo>
                    <a:pt x="227" y="1224"/>
                    <a:pt x="227" y="1236"/>
                    <a:pt x="239" y="1236"/>
                  </a:cubicBezTo>
                  <a:cubicBezTo>
                    <a:pt x="283" y="1236"/>
                    <a:pt x="283" y="1236"/>
                    <a:pt x="283" y="1236"/>
                  </a:cubicBezTo>
                  <a:cubicBezTo>
                    <a:pt x="300" y="1236"/>
                    <a:pt x="300" y="1219"/>
                    <a:pt x="305" y="1208"/>
                  </a:cubicBezTo>
                  <a:cubicBezTo>
                    <a:pt x="322" y="1186"/>
                    <a:pt x="327" y="1169"/>
                    <a:pt x="333" y="1142"/>
                  </a:cubicBezTo>
                  <a:cubicBezTo>
                    <a:pt x="344" y="1114"/>
                    <a:pt x="355" y="1097"/>
                    <a:pt x="377" y="1075"/>
                  </a:cubicBezTo>
                  <a:cubicBezTo>
                    <a:pt x="388" y="1069"/>
                    <a:pt x="394" y="1064"/>
                    <a:pt x="394" y="1053"/>
                  </a:cubicBezTo>
                  <a:cubicBezTo>
                    <a:pt x="394" y="1036"/>
                    <a:pt x="383" y="1025"/>
                    <a:pt x="383" y="1009"/>
                  </a:cubicBezTo>
                  <a:cubicBezTo>
                    <a:pt x="383" y="975"/>
                    <a:pt x="394" y="958"/>
                    <a:pt x="399" y="925"/>
                  </a:cubicBezTo>
                  <a:cubicBezTo>
                    <a:pt x="405" y="909"/>
                    <a:pt x="405" y="892"/>
                    <a:pt x="421" y="881"/>
                  </a:cubicBezTo>
                  <a:cubicBezTo>
                    <a:pt x="460" y="848"/>
                    <a:pt x="499" y="848"/>
                    <a:pt x="532" y="814"/>
                  </a:cubicBezTo>
                  <a:cubicBezTo>
                    <a:pt x="543" y="803"/>
                    <a:pt x="560" y="798"/>
                    <a:pt x="560" y="776"/>
                  </a:cubicBezTo>
                  <a:cubicBezTo>
                    <a:pt x="560" y="753"/>
                    <a:pt x="527" y="748"/>
                    <a:pt x="505" y="748"/>
                  </a:cubicBezTo>
                  <a:cubicBezTo>
                    <a:pt x="505" y="726"/>
                    <a:pt x="505" y="726"/>
                    <a:pt x="505" y="726"/>
                  </a:cubicBezTo>
                  <a:cubicBezTo>
                    <a:pt x="505" y="715"/>
                    <a:pt x="510" y="715"/>
                    <a:pt x="516" y="704"/>
                  </a:cubicBezTo>
                  <a:cubicBezTo>
                    <a:pt x="521" y="687"/>
                    <a:pt x="516" y="670"/>
                    <a:pt x="527" y="654"/>
                  </a:cubicBezTo>
                  <a:cubicBezTo>
                    <a:pt x="549" y="626"/>
                    <a:pt x="560" y="615"/>
                    <a:pt x="560" y="582"/>
                  </a:cubicBezTo>
                  <a:cubicBezTo>
                    <a:pt x="593" y="582"/>
                    <a:pt x="593" y="582"/>
                    <a:pt x="593" y="582"/>
                  </a:cubicBezTo>
                  <a:cubicBezTo>
                    <a:pt x="604" y="582"/>
                    <a:pt x="610" y="587"/>
                    <a:pt x="621" y="587"/>
                  </a:cubicBezTo>
                  <a:cubicBezTo>
                    <a:pt x="643" y="587"/>
                    <a:pt x="649" y="571"/>
                    <a:pt x="665" y="559"/>
                  </a:cubicBezTo>
                  <a:cubicBezTo>
                    <a:pt x="676" y="554"/>
                    <a:pt x="687" y="549"/>
                    <a:pt x="699" y="537"/>
                  </a:cubicBezTo>
                  <a:cubicBezTo>
                    <a:pt x="710" y="526"/>
                    <a:pt x="699" y="510"/>
                    <a:pt x="704" y="493"/>
                  </a:cubicBezTo>
                  <a:cubicBezTo>
                    <a:pt x="704" y="465"/>
                    <a:pt x="699" y="443"/>
                    <a:pt x="715" y="416"/>
                  </a:cubicBezTo>
                  <a:cubicBezTo>
                    <a:pt x="721" y="399"/>
                    <a:pt x="737" y="393"/>
                    <a:pt x="737" y="371"/>
                  </a:cubicBezTo>
                  <a:cubicBezTo>
                    <a:pt x="737" y="344"/>
                    <a:pt x="715" y="332"/>
                    <a:pt x="715" y="305"/>
                  </a:cubicBezTo>
                  <a:cubicBezTo>
                    <a:pt x="715" y="260"/>
                    <a:pt x="715" y="260"/>
                    <a:pt x="715" y="260"/>
                  </a:cubicBezTo>
                  <a:cubicBezTo>
                    <a:pt x="715" y="221"/>
                    <a:pt x="732" y="205"/>
                    <a:pt x="743" y="172"/>
                  </a:cubicBezTo>
                  <a:cubicBezTo>
                    <a:pt x="754" y="138"/>
                    <a:pt x="754" y="122"/>
                    <a:pt x="765" y="94"/>
                  </a:cubicBezTo>
                  <a:cubicBezTo>
                    <a:pt x="771" y="72"/>
                    <a:pt x="787" y="72"/>
                    <a:pt x="804" y="55"/>
                  </a:cubicBezTo>
                  <a:cubicBezTo>
                    <a:pt x="826" y="39"/>
                    <a:pt x="843" y="22"/>
                    <a:pt x="876" y="22"/>
                  </a:cubicBezTo>
                  <a:cubicBezTo>
                    <a:pt x="892" y="22"/>
                    <a:pt x="904" y="27"/>
                    <a:pt x="920" y="27"/>
                  </a:cubicBezTo>
                  <a:cubicBezTo>
                    <a:pt x="959" y="27"/>
                    <a:pt x="976" y="0"/>
                    <a:pt x="1014" y="0"/>
                  </a:cubicBezTo>
                  <a:cubicBezTo>
                    <a:pt x="1048" y="0"/>
                    <a:pt x="1064" y="22"/>
                    <a:pt x="1092" y="22"/>
                  </a:cubicBezTo>
                  <a:cubicBezTo>
                    <a:pt x="1136" y="22"/>
                    <a:pt x="1158" y="5"/>
                    <a:pt x="1203" y="5"/>
                  </a:cubicBezTo>
                  <a:cubicBezTo>
                    <a:pt x="1230" y="5"/>
                    <a:pt x="1247" y="11"/>
                    <a:pt x="1269" y="11"/>
                  </a:cubicBezTo>
                  <a:cubicBezTo>
                    <a:pt x="1325" y="11"/>
                    <a:pt x="1352" y="5"/>
                    <a:pt x="1408" y="5"/>
                  </a:cubicBezTo>
                  <a:cubicBezTo>
                    <a:pt x="1441" y="5"/>
                    <a:pt x="1452" y="39"/>
                    <a:pt x="1480" y="50"/>
                  </a:cubicBezTo>
                  <a:cubicBezTo>
                    <a:pt x="1513" y="61"/>
                    <a:pt x="1530" y="72"/>
                    <a:pt x="1557" y="88"/>
                  </a:cubicBezTo>
                  <a:lnTo>
                    <a:pt x="1557" y="88"/>
                  </a:lnTo>
                  <a:cubicBezTo>
                    <a:pt x="1552" y="88"/>
                    <a:pt x="1546" y="94"/>
                    <a:pt x="1535" y="100"/>
                  </a:cubicBezTo>
                  <a:cubicBezTo>
                    <a:pt x="1524" y="105"/>
                    <a:pt x="1502" y="100"/>
                    <a:pt x="1502" y="116"/>
                  </a:cubicBezTo>
                  <a:cubicBezTo>
                    <a:pt x="1502" y="122"/>
                    <a:pt x="1513" y="122"/>
                    <a:pt x="1519" y="127"/>
                  </a:cubicBezTo>
                  <a:cubicBezTo>
                    <a:pt x="1524" y="138"/>
                    <a:pt x="1530" y="144"/>
                    <a:pt x="1541" y="150"/>
                  </a:cubicBezTo>
                  <a:cubicBezTo>
                    <a:pt x="1574" y="166"/>
                    <a:pt x="1596" y="172"/>
                    <a:pt x="1618" y="199"/>
                  </a:cubicBezTo>
                  <a:cubicBezTo>
                    <a:pt x="1613" y="205"/>
                    <a:pt x="1607" y="211"/>
                    <a:pt x="1607" y="211"/>
                  </a:cubicBezTo>
                  <a:cubicBezTo>
                    <a:pt x="1624" y="221"/>
                    <a:pt x="1646" y="227"/>
                    <a:pt x="1646" y="249"/>
                  </a:cubicBezTo>
                  <a:cubicBezTo>
                    <a:pt x="1646" y="255"/>
                    <a:pt x="1641" y="255"/>
                    <a:pt x="1641" y="260"/>
                  </a:cubicBezTo>
                  <a:cubicBezTo>
                    <a:pt x="1641" y="277"/>
                    <a:pt x="1668" y="277"/>
                    <a:pt x="1668" y="293"/>
                  </a:cubicBezTo>
                  <a:cubicBezTo>
                    <a:pt x="1668" y="305"/>
                    <a:pt x="1657" y="310"/>
                    <a:pt x="1652" y="316"/>
                  </a:cubicBezTo>
                  <a:cubicBezTo>
                    <a:pt x="1624" y="316"/>
                    <a:pt x="1607" y="316"/>
                    <a:pt x="1574" y="316"/>
                  </a:cubicBezTo>
                  <a:cubicBezTo>
                    <a:pt x="1530" y="316"/>
                    <a:pt x="1535" y="238"/>
                    <a:pt x="1535" y="316"/>
                  </a:cubicBezTo>
                  <a:cubicBezTo>
                    <a:pt x="1508" y="316"/>
                    <a:pt x="1508" y="316"/>
                    <a:pt x="1508" y="316"/>
                  </a:cubicBezTo>
                  <a:cubicBezTo>
                    <a:pt x="1497" y="316"/>
                    <a:pt x="1491" y="310"/>
                    <a:pt x="1474" y="310"/>
                  </a:cubicBezTo>
                  <a:cubicBezTo>
                    <a:pt x="1458" y="310"/>
                    <a:pt x="1452" y="316"/>
                    <a:pt x="1430" y="316"/>
                  </a:cubicBezTo>
                  <a:cubicBezTo>
                    <a:pt x="1358" y="316"/>
                    <a:pt x="1397" y="305"/>
                    <a:pt x="1408" y="338"/>
                  </a:cubicBezTo>
                  <a:cubicBezTo>
                    <a:pt x="1413" y="344"/>
                    <a:pt x="1408" y="354"/>
                    <a:pt x="1413" y="360"/>
                  </a:cubicBezTo>
                  <a:cubicBezTo>
                    <a:pt x="1419" y="382"/>
                    <a:pt x="1441" y="382"/>
                    <a:pt x="1458" y="404"/>
                  </a:cubicBezTo>
                  <a:cubicBezTo>
                    <a:pt x="1508" y="404"/>
                    <a:pt x="1508" y="404"/>
                    <a:pt x="1508" y="404"/>
                  </a:cubicBezTo>
                  <a:cubicBezTo>
                    <a:pt x="1508" y="404"/>
                    <a:pt x="1513" y="404"/>
                    <a:pt x="1513" y="410"/>
                  </a:cubicBezTo>
                  <a:cubicBezTo>
                    <a:pt x="1513" y="421"/>
                    <a:pt x="1502" y="426"/>
                    <a:pt x="1497" y="438"/>
                  </a:cubicBezTo>
                  <a:cubicBezTo>
                    <a:pt x="1485" y="454"/>
                    <a:pt x="1485" y="471"/>
                    <a:pt x="1474" y="482"/>
                  </a:cubicBezTo>
                  <a:cubicBezTo>
                    <a:pt x="1463" y="493"/>
                    <a:pt x="1430" y="493"/>
                    <a:pt x="1463" y="499"/>
                  </a:cubicBezTo>
                  <a:cubicBezTo>
                    <a:pt x="1474" y="499"/>
                    <a:pt x="1474" y="510"/>
                    <a:pt x="1485" y="510"/>
                  </a:cubicBezTo>
                  <a:cubicBezTo>
                    <a:pt x="1502" y="515"/>
                    <a:pt x="1513" y="504"/>
                    <a:pt x="1524" y="515"/>
                  </a:cubicBezTo>
                  <a:cubicBezTo>
                    <a:pt x="1535" y="526"/>
                    <a:pt x="1541" y="537"/>
                    <a:pt x="1557" y="543"/>
                  </a:cubicBezTo>
                  <a:cubicBezTo>
                    <a:pt x="1574" y="543"/>
                    <a:pt x="1596" y="549"/>
                    <a:pt x="1596" y="565"/>
                  </a:cubicBezTo>
                  <a:cubicBezTo>
                    <a:pt x="1596" y="587"/>
                    <a:pt x="1596" y="587"/>
                    <a:pt x="1596" y="587"/>
                  </a:cubicBezTo>
                  <a:cubicBezTo>
                    <a:pt x="1630" y="587"/>
                    <a:pt x="1591" y="593"/>
                    <a:pt x="1591" y="615"/>
                  </a:cubicBezTo>
                  <a:cubicBezTo>
                    <a:pt x="1591" y="632"/>
                    <a:pt x="1635" y="659"/>
                    <a:pt x="1652" y="687"/>
                  </a:cubicBezTo>
                  <a:cubicBezTo>
                    <a:pt x="1657" y="698"/>
                    <a:pt x="1652" y="715"/>
                    <a:pt x="1657" y="731"/>
                  </a:cubicBezTo>
                  <a:cubicBezTo>
                    <a:pt x="1663" y="753"/>
                    <a:pt x="1668" y="765"/>
                    <a:pt x="1679" y="781"/>
                  </a:cubicBezTo>
                  <a:cubicBezTo>
                    <a:pt x="1702" y="820"/>
                    <a:pt x="1702" y="848"/>
                    <a:pt x="1713" y="892"/>
                  </a:cubicBezTo>
                  <a:cubicBezTo>
                    <a:pt x="1718" y="909"/>
                    <a:pt x="1729" y="920"/>
                    <a:pt x="1729" y="936"/>
                  </a:cubicBezTo>
                  <a:cubicBezTo>
                    <a:pt x="1696" y="964"/>
                    <a:pt x="1696" y="964"/>
                    <a:pt x="1696" y="964"/>
                  </a:cubicBezTo>
                  <a:cubicBezTo>
                    <a:pt x="1696" y="1019"/>
                    <a:pt x="1679" y="1003"/>
                    <a:pt x="1696" y="1069"/>
                  </a:cubicBezTo>
                  <a:cubicBezTo>
                    <a:pt x="1702" y="1091"/>
                    <a:pt x="1724" y="1091"/>
                    <a:pt x="1740" y="1097"/>
                  </a:cubicBezTo>
                  <a:cubicBezTo>
                    <a:pt x="1789" y="1119"/>
                    <a:pt x="1784" y="1175"/>
                    <a:pt x="1834" y="1191"/>
                  </a:cubicBezTo>
                  <a:cubicBezTo>
                    <a:pt x="1872" y="1208"/>
                    <a:pt x="1900" y="1202"/>
                    <a:pt x="1928" y="1230"/>
                  </a:cubicBezTo>
                  <a:cubicBezTo>
                    <a:pt x="1944" y="1247"/>
                    <a:pt x="1939" y="1263"/>
                    <a:pt x="1955" y="1275"/>
                  </a:cubicBezTo>
                  <a:cubicBezTo>
                    <a:pt x="1967" y="1285"/>
                    <a:pt x="1978" y="1285"/>
                    <a:pt x="1994" y="1291"/>
                  </a:cubicBezTo>
                  <a:cubicBezTo>
                    <a:pt x="2016" y="1302"/>
                    <a:pt x="2028" y="1319"/>
                    <a:pt x="2050" y="1335"/>
                  </a:cubicBezTo>
                  <a:cubicBezTo>
                    <a:pt x="2066" y="1341"/>
                    <a:pt x="2066" y="1363"/>
                    <a:pt x="2077" y="1380"/>
                  </a:cubicBezTo>
                  <a:cubicBezTo>
                    <a:pt x="2083" y="1385"/>
                    <a:pt x="2094" y="1391"/>
                    <a:pt x="2100" y="1396"/>
                  </a:cubicBezTo>
                  <a:cubicBezTo>
                    <a:pt x="2133" y="1413"/>
                    <a:pt x="2177" y="1408"/>
                    <a:pt x="2177" y="1446"/>
                  </a:cubicBezTo>
                  <a:cubicBezTo>
                    <a:pt x="2177" y="1468"/>
                    <a:pt x="2155" y="1485"/>
                    <a:pt x="2133" y="1496"/>
                  </a:cubicBezTo>
                  <a:cubicBezTo>
                    <a:pt x="2116" y="1513"/>
                    <a:pt x="2105" y="1529"/>
                    <a:pt x="2083" y="1529"/>
                  </a:cubicBezTo>
                  <a:cubicBezTo>
                    <a:pt x="2066" y="1529"/>
                    <a:pt x="2055" y="1513"/>
                    <a:pt x="2039" y="1513"/>
                  </a:cubicBezTo>
                  <a:cubicBezTo>
                    <a:pt x="2016" y="1513"/>
                    <a:pt x="2000" y="1529"/>
                    <a:pt x="1978" y="1529"/>
                  </a:cubicBezTo>
                  <a:cubicBezTo>
                    <a:pt x="1967" y="1529"/>
                    <a:pt x="1961" y="1518"/>
                    <a:pt x="1944" y="1518"/>
                  </a:cubicBezTo>
                  <a:cubicBezTo>
                    <a:pt x="1933" y="1518"/>
                    <a:pt x="1928" y="1524"/>
                    <a:pt x="1917" y="1524"/>
                  </a:cubicBezTo>
                  <a:cubicBezTo>
                    <a:pt x="1900" y="1524"/>
                    <a:pt x="1895" y="1507"/>
                    <a:pt x="1878" y="1502"/>
                  </a:cubicBezTo>
                  <a:cubicBezTo>
                    <a:pt x="1839" y="1496"/>
                    <a:pt x="1811" y="1496"/>
                    <a:pt x="1784" y="1474"/>
                  </a:cubicBezTo>
                  <a:cubicBezTo>
                    <a:pt x="1757" y="1446"/>
                    <a:pt x="1757" y="1418"/>
                    <a:pt x="1729" y="1396"/>
                  </a:cubicBezTo>
                  <a:cubicBezTo>
                    <a:pt x="1713" y="1396"/>
                    <a:pt x="1713" y="1396"/>
                    <a:pt x="1713" y="1396"/>
                  </a:cubicBezTo>
                  <a:cubicBezTo>
                    <a:pt x="1713" y="1413"/>
                    <a:pt x="1713" y="1413"/>
                    <a:pt x="1713" y="1413"/>
                  </a:cubicBezTo>
                  <a:cubicBezTo>
                    <a:pt x="1713" y="1430"/>
                    <a:pt x="1735" y="1430"/>
                    <a:pt x="1746" y="1446"/>
                  </a:cubicBezTo>
                  <a:cubicBezTo>
                    <a:pt x="1757" y="1474"/>
                    <a:pt x="1768" y="1490"/>
                    <a:pt x="1768" y="1524"/>
                  </a:cubicBezTo>
                  <a:cubicBezTo>
                    <a:pt x="1768" y="1568"/>
                    <a:pt x="1729" y="1507"/>
                    <a:pt x="1702" y="1507"/>
                  </a:cubicBezTo>
                  <a:cubicBezTo>
                    <a:pt x="1668" y="1507"/>
                    <a:pt x="1663" y="1541"/>
                    <a:pt x="1641" y="1568"/>
                  </a:cubicBezTo>
                  <a:cubicBezTo>
                    <a:pt x="1613" y="1601"/>
                    <a:pt x="1596" y="1623"/>
                    <a:pt x="1585" y="1668"/>
                  </a:cubicBezTo>
                  <a:cubicBezTo>
                    <a:pt x="1585" y="1679"/>
                    <a:pt x="1591" y="1690"/>
                    <a:pt x="1585" y="1701"/>
                  </a:cubicBezTo>
                  <a:cubicBezTo>
                    <a:pt x="1585" y="1707"/>
                    <a:pt x="1574" y="1701"/>
                    <a:pt x="1569" y="1707"/>
                  </a:cubicBezTo>
                  <a:cubicBezTo>
                    <a:pt x="1557" y="1718"/>
                    <a:pt x="1552" y="1723"/>
                    <a:pt x="1546" y="1740"/>
                  </a:cubicBezTo>
                  <a:cubicBezTo>
                    <a:pt x="1541" y="1768"/>
                    <a:pt x="1541" y="1784"/>
                    <a:pt x="1535" y="1806"/>
                  </a:cubicBezTo>
                  <a:cubicBezTo>
                    <a:pt x="1530" y="1845"/>
                    <a:pt x="1513" y="1867"/>
                    <a:pt x="1513" y="1906"/>
                  </a:cubicBezTo>
                  <a:cubicBezTo>
                    <a:pt x="1513" y="1939"/>
                    <a:pt x="1508" y="1962"/>
                    <a:pt x="1519" y="1989"/>
                  </a:cubicBezTo>
                  <a:cubicBezTo>
                    <a:pt x="1524" y="2000"/>
                    <a:pt x="1535" y="2006"/>
                    <a:pt x="1535" y="2022"/>
                  </a:cubicBezTo>
                  <a:cubicBezTo>
                    <a:pt x="1535" y="2039"/>
                    <a:pt x="1524" y="2050"/>
                    <a:pt x="1524" y="2067"/>
                  </a:cubicBezTo>
                  <a:cubicBezTo>
                    <a:pt x="1524" y="2078"/>
                    <a:pt x="1530" y="2078"/>
                    <a:pt x="1535" y="2078"/>
                  </a:cubicBezTo>
                  <a:cubicBezTo>
                    <a:pt x="1552" y="2078"/>
                    <a:pt x="1580" y="2039"/>
                    <a:pt x="1580" y="2056"/>
                  </a:cubicBezTo>
                  <a:cubicBezTo>
                    <a:pt x="1580" y="2072"/>
                    <a:pt x="1569" y="2078"/>
                    <a:pt x="1569" y="2095"/>
                  </a:cubicBezTo>
                  <a:cubicBezTo>
                    <a:pt x="1569" y="2117"/>
                    <a:pt x="1574" y="2128"/>
                    <a:pt x="1563" y="2150"/>
                  </a:cubicBezTo>
                  <a:cubicBezTo>
                    <a:pt x="1563" y="2155"/>
                    <a:pt x="1546" y="2155"/>
                    <a:pt x="1546" y="2167"/>
                  </a:cubicBezTo>
                  <a:cubicBezTo>
                    <a:pt x="1546" y="2189"/>
                    <a:pt x="1580" y="2155"/>
                    <a:pt x="1580" y="2200"/>
                  </a:cubicBezTo>
                  <a:cubicBezTo>
                    <a:pt x="1580" y="2211"/>
                    <a:pt x="1569" y="2216"/>
                    <a:pt x="1557" y="2216"/>
                  </a:cubicBezTo>
                  <a:cubicBezTo>
                    <a:pt x="1552" y="2216"/>
                    <a:pt x="1552" y="2216"/>
                    <a:pt x="1546" y="2216"/>
                  </a:cubicBezTo>
                  <a:cubicBezTo>
                    <a:pt x="1519" y="2216"/>
                    <a:pt x="1513" y="2250"/>
                    <a:pt x="1491" y="2250"/>
                  </a:cubicBezTo>
                  <a:cubicBezTo>
                    <a:pt x="1469" y="2250"/>
                    <a:pt x="1469" y="2216"/>
                    <a:pt x="1447" y="2216"/>
                  </a:cubicBezTo>
                  <a:cubicBezTo>
                    <a:pt x="1430" y="2216"/>
                    <a:pt x="1430" y="2239"/>
                    <a:pt x="1424" y="2261"/>
                  </a:cubicBezTo>
                  <a:cubicBezTo>
                    <a:pt x="1419" y="2277"/>
                    <a:pt x="1408" y="2283"/>
                    <a:pt x="1397" y="2300"/>
                  </a:cubicBezTo>
                  <a:cubicBezTo>
                    <a:pt x="1391" y="2305"/>
                    <a:pt x="1380" y="2311"/>
                    <a:pt x="1369" y="2316"/>
                  </a:cubicBezTo>
                  <a:cubicBezTo>
                    <a:pt x="1358" y="2327"/>
                    <a:pt x="1364" y="2338"/>
                    <a:pt x="1352" y="2344"/>
                  </a:cubicBezTo>
                  <a:cubicBezTo>
                    <a:pt x="1341" y="2349"/>
                    <a:pt x="1330" y="2355"/>
                    <a:pt x="1325" y="2366"/>
                  </a:cubicBezTo>
                  <a:cubicBezTo>
                    <a:pt x="1314" y="2372"/>
                    <a:pt x="1303" y="2377"/>
                    <a:pt x="1291" y="2383"/>
                  </a:cubicBezTo>
                  <a:cubicBezTo>
                    <a:pt x="1269" y="2388"/>
                    <a:pt x="1264" y="2405"/>
                    <a:pt x="1247" y="2421"/>
                  </a:cubicBezTo>
                  <a:cubicBezTo>
                    <a:pt x="1225" y="2449"/>
                    <a:pt x="1208" y="2460"/>
                    <a:pt x="1186" y="2494"/>
                  </a:cubicBezTo>
                  <a:cubicBezTo>
                    <a:pt x="1164" y="2521"/>
                    <a:pt x="1142" y="2532"/>
                    <a:pt x="1120" y="2566"/>
                  </a:cubicBezTo>
                  <a:cubicBezTo>
                    <a:pt x="1114" y="2577"/>
                    <a:pt x="1103" y="2582"/>
                    <a:pt x="1097" y="2599"/>
                  </a:cubicBezTo>
                  <a:cubicBezTo>
                    <a:pt x="1075" y="2643"/>
                    <a:pt x="1097" y="2676"/>
                    <a:pt x="1081" y="2721"/>
                  </a:cubicBezTo>
                  <a:cubicBezTo>
                    <a:pt x="1075" y="2743"/>
                    <a:pt x="1031" y="2782"/>
                    <a:pt x="1042" y="2787"/>
                  </a:cubicBezTo>
                  <a:cubicBezTo>
                    <a:pt x="1053" y="2782"/>
                    <a:pt x="1053" y="2782"/>
                    <a:pt x="1053" y="2782"/>
                  </a:cubicBezTo>
                  <a:cubicBezTo>
                    <a:pt x="1064" y="2782"/>
                    <a:pt x="1064" y="2782"/>
                    <a:pt x="1064" y="2782"/>
                  </a:cubicBezTo>
                  <a:cubicBezTo>
                    <a:pt x="1064" y="2798"/>
                    <a:pt x="1070" y="2815"/>
                    <a:pt x="1081" y="2815"/>
                  </a:cubicBezTo>
                  <a:cubicBezTo>
                    <a:pt x="1097" y="2815"/>
                    <a:pt x="1103" y="2798"/>
                    <a:pt x="1120" y="2798"/>
                  </a:cubicBezTo>
                  <a:cubicBezTo>
                    <a:pt x="1125" y="2798"/>
                    <a:pt x="1125" y="2809"/>
                    <a:pt x="1136" y="2815"/>
                  </a:cubicBezTo>
                  <a:cubicBezTo>
                    <a:pt x="1142" y="2820"/>
                    <a:pt x="1153" y="2820"/>
                    <a:pt x="1153" y="2832"/>
                  </a:cubicBezTo>
                  <a:cubicBezTo>
                    <a:pt x="1153" y="2837"/>
                    <a:pt x="1153" y="2843"/>
                    <a:pt x="1147" y="2848"/>
                  </a:cubicBezTo>
                  <a:lnTo>
                    <a:pt x="1147" y="2848"/>
                  </a:lnTo>
                  <a:cubicBezTo>
                    <a:pt x="1103" y="2843"/>
                    <a:pt x="1081" y="2820"/>
                    <a:pt x="1031" y="2820"/>
                  </a:cubicBezTo>
                  <a:cubicBezTo>
                    <a:pt x="987" y="2815"/>
                    <a:pt x="931" y="2798"/>
                    <a:pt x="931" y="2754"/>
                  </a:cubicBezTo>
                  <a:cubicBezTo>
                    <a:pt x="931" y="2687"/>
                    <a:pt x="931" y="2687"/>
                    <a:pt x="931" y="2687"/>
                  </a:cubicBezTo>
                  <a:cubicBezTo>
                    <a:pt x="931" y="2649"/>
                    <a:pt x="942" y="2632"/>
                    <a:pt x="942" y="2593"/>
                  </a:cubicBezTo>
                  <a:cubicBezTo>
                    <a:pt x="942" y="2543"/>
                    <a:pt x="942" y="2543"/>
                    <a:pt x="942" y="2543"/>
                  </a:cubicBezTo>
                  <a:cubicBezTo>
                    <a:pt x="942" y="2499"/>
                    <a:pt x="915" y="2482"/>
                    <a:pt x="887" y="2449"/>
                  </a:cubicBezTo>
                  <a:cubicBezTo>
                    <a:pt x="870" y="2433"/>
                    <a:pt x="865" y="2421"/>
                    <a:pt x="843" y="2416"/>
                  </a:cubicBezTo>
                  <a:close/>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64" name="Freeform 108">
              <a:extLst/>
            </p:cNvPr>
            <p:cNvSpPr>
              <a:spLocks noChangeArrowheads="1"/>
            </p:cNvSpPr>
            <p:nvPr/>
          </p:nvSpPr>
          <p:spPr bwMode="auto">
            <a:xfrm>
              <a:off x="19677369" y="3700463"/>
              <a:ext cx="347640" cy="444500"/>
            </a:xfrm>
            <a:custGeom>
              <a:avLst/>
              <a:gdLst>
                <a:gd name="T0" fmla="*/ 859 w 965"/>
                <a:gd name="T1" fmla="*/ 969 h 1236"/>
                <a:gd name="T2" fmla="*/ 887 w 965"/>
                <a:gd name="T3" fmla="*/ 996 h 1236"/>
                <a:gd name="T4" fmla="*/ 859 w 965"/>
                <a:gd name="T5" fmla="*/ 969 h 1236"/>
                <a:gd name="T6" fmla="*/ 826 w 965"/>
                <a:gd name="T7" fmla="*/ 825 h 1236"/>
                <a:gd name="T8" fmla="*/ 765 w 965"/>
                <a:gd name="T9" fmla="*/ 874 h 1236"/>
                <a:gd name="T10" fmla="*/ 732 w 965"/>
                <a:gd name="T11" fmla="*/ 941 h 1236"/>
                <a:gd name="T12" fmla="*/ 721 w 965"/>
                <a:gd name="T13" fmla="*/ 1019 h 1236"/>
                <a:gd name="T14" fmla="*/ 748 w 965"/>
                <a:gd name="T15" fmla="*/ 1107 h 1236"/>
                <a:gd name="T16" fmla="*/ 759 w 965"/>
                <a:gd name="T17" fmla="*/ 1174 h 1236"/>
                <a:gd name="T18" fmla="*/ 798 w 965"/>
                <a:gd name="T19" fmla="*/ 1135 h 1236"/>
                <a:gd name="T20" fmla="*/ 837 w 965"/>
                <a:gd name="T21" fmla="*/ 1085 h 1236"/>
                <a:gd name="T22" fmla="*/ 837 w 965"/>
                <a:gd name="T23" fmla="*/ 1013 h 1236"/>
                <a:gd name="T24" fmla="*/ 842 w 965"/>
                <a:gd name="T25" fmla="*/ 930 h 1236"/>
                <a:gd name="T26" fmla="*/ 826 w 965"/>
                <a:gd name="T27" fmla="*/ 886 h 1236"/>
                <a:gd name="T28" fmla="*/ 660 w 965"/>
                <a:gd name="T29" fmla="*/ 0 h 1236"/>
                <a:gd name="T30" fmla="*/ 704 w 965"/>
                <a:gd name="T31" fmla="*/ 33 h 1236"/>
                <a:gd name="T32" fmla="*/ 759 w 965"/>
                <a:gd name="T33" fmla="*/ 177 h 1236"/>
                <a:gd name="T34" fmla="*/ 748 w 965"/>
                <a:gd name="T35" fmla="*/ 338 h 1236"/>
                <a:gd name="T36" fmla="*/ 964 w 965"/>
                <a:gd name="T37" fmla="*/ 432 h 1236"/>
                <a:gd name="T38" fmla="*/ 937 w 965"/>
                <a:gd name="T39" fmla="*/ 504 h 1236"/>
                <a:gd name="T40" fmla="*/ 931 w 965"/>
                <a:gd name="T41" fmla="*/ 542 h 1236"/>
                <a:gd name="T42" fmla="*/ 854 w 965"/>
                <a:gd name="T43" fmla="*/ 553 h 1236"/>
                <a:gd name="T44" fmla="*/ 887 w 965"/>
                <a:gd name="T45" fmla="*/ 559 h 1236"/>
                <a:gd name="T46" fmla="*/ 859 w 965"/>
                <a:gd name="T47" fmla="*/ 719 h 1236"/>
                <a:gd name="T48" fmla="*/ 809 w 965"/>
                <a:gd name="T49" fmla="*/ 708 h 1236"/>
                <a:gd name="T50" fmla="*/ 776 w 965"/>
                <a:gd name="T51" fmla="*/ 664 h 1236"/>
                <a:gd name="T52" fmla="*/ 765 w 965"/>
                <a:gd name="T53" fmla="*/ 719 h 1236"/>
                <a:gd name="T54" fmla="*/ 787 w 965"/>
                <a:gd name="T55" fmla="*/ 808 h 1236"/>
                <a:gd name="T56" fmla="*/ 759 w 965"/>
                <a:gd name="T57" fmla="*/ 847 h 1236"/>
                <a:gd name="T58" fmla="*/ 693 w 965"/>
                <a:gd name="T59" fmla="*/ 980 h 1236"/>
                <a:gd name="T60" fmla="*/ 516 w 965"/>
                <a:gd name="T61" fmla="*/ 1074 h 1236"/>
                <a:gd name="T62" fmla="*/ 338 w 965"/>
                <a:gd name="T63" fmla="*/ 1141 h 1236"/>
                <a:gd name="T64" fmla="*/ 161 w 965"/>
                <a:gd name="T65" fmla="*/ 1235 h 1236"/>
                <a:gd name="T66" fmla="*/ 111 w 965"/>
                <a:gd name="T67" fmla="*/ 1141 h 1236"/>
                <a:gd name="T68" fmla="*/ 89 w 965"/>
                <a:gd name="T69" fmla="*/ 958 h 1236"/>
                <a:gd name="T70" fmla="*/ 0 w 965"/>
                <a:gd name="T71" fmla="*/ 919 h 1236"/>
                <a:gd name="T72" fmla="*/ 61 w 965"/>
                <a:gd name="T73" fmla="*/ 753 h 1236"/>
                <a:gd name="T74" fmla="*/ 255 w 965"/>
                <a:gd name="T75" fmla="*/ 488 h 1236"/>
                <a:gd name="T76" fmla="*/ 327 w 965"/>
                <a:gd name="T77" fmla="*/ 366 h 1236"/>
                <a:gd name="T78" fmla="*/ 471 w 965"/>
                <a:gd name="T79" fmla="*/ 294 h 1236"/>
                <a:gd name="T80" fmla="*/ 571 w 965"/>
                <a:gd name="T81" fmla="*/ 55 h 1236"/>
                <a:gd name="T82" fmla="*/ 660 w 965"/>
                <a:gd name="T83" fmla="*/ 0 h 1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965" h="1236">
                  <a:moveTo>
                    <a:pt x="859" y="969"/>
                  </a:moveTo>
                  <a:lnTo>
                    <a:pt x="859" y="969"/>
                  </a:lnTo>
                  <a:cubicBezTo>
                    <a:pt x="859" y="980"/>
                    <a:pt x="870" y="985"/>
                    <a:pt x="876" y="996"/>
                  </a:cubicBezTo>
                  <a:cubicBezTo>
                    <a:pt x="887" y="996"/>
                    <a:pt x="887" y="996"/>
                    <a:pt x="887" y="996"/>
                  </a:cubicBezTo>
                  <a:cubicBezTo>
                    <a:pt x="898" y="902"/>
                    <a:pt x="898" y="902"/>
                    <a:pt x="898" y="902"/>
                  </a:cubicBezTo>
                  <a:cubicBezTo>
                    <a:pt x="865" y="891"/>
                    <a:pt x="859" y="935"/>
                    <a:pt x="859" y="969"/>
                  </a:cubicBezTo>
                  <a:close/>
                  <a:moveTo>
                    <a:pt x="826" y="825"/>
                  </a:moveTo>
                  <a:lnTo>
                    <a:pt x="826" y="825"/>
                  </a:lnTo>
                  <a:cubicBezTo>
                    <a:pt x="815" y="847"/>
                    <a:pt x="798" y="858"/>
                    <a:pt x="782" y="869"/>
                  </a:cubicBezTo>
                  <a:cubicBezTo>
                    <a:pt x="776" y="869"/>
                    <a:pt x="765" y="869"/>
                    <a:pt x="765" y="874"/>
                  </a:cubicBezTo>
                  <a:cubicBezTo>
                    <a:pt x="759" y="891"/>
                    <a:pt x="759" y="902"/>
                    <a:pt x="754" y="919"/>
                  </a:cubicBezTo>
                  <a:cubicBezTo>
                    <a:pt x="748" y="930"/>
                    <a:pt x="737" y="930"/>
                    <a:pt x="732" y="941"/>
                  </a:cubicBezTo>
                  <a:cubicBezTo>
                    <a:pt x="726" y="958"/>
                    <a:pt x="732" y="963"/>
                    <a:pt x="732" y="980"/>
                  </a:cubicBezTo>
                  <a:cubicBezTo>
                    <a:pt x="726" y="996"/>
                    <a:pt x="721" y="1002"/>
                    <a:pt x="721" y="1019"/>
                  </a:cubicBezTo>
                  <a:cubicBezTo>
                    <a:pt x="732" y="1019"/>
                    <a:pt x="732" y="1030"/>
                    <a:pt x="737" y="1041"/>
                  </a:cubicBezTo>
                  <a:cubicBezTo>
                    <a:pt x="743" y="1063"/>
                    <a:pt x="748" y="1080"/>
                    <a:pt x="748" y="1107"/>
                  </a:cubicBezTo>
                  <a:cubicBezTo>
                    <a:pt x="748" y="1129"/>
                    <a:pt x="743" y="1141"/>
                    <a:pt x="743" y="1163"/>
                  </a:cubicBezTo>
                  <a:cubicBezTo>
                    <a:pt x="743" y="1168"/>
                    <a:pt x="748" y="1174"/>
                    <a:pt x="759" y="1174"/>
                  </a:cubicBezTo>
                  <a:cubicBezTo>
                    <a:pt x="765" y="1174"/>
                    <a:pt x="759" y="1168"/>
                    <a:pt x="765" y="1168"/>
                  </a:cubicBezTo>
                  <a:cubicBezTo>
                    <a:pt x="776" y="1157"/>
                    <a:pt x="782" y="1141"/>
                    <a:pt x="798" y="1135"/>
                  </a:cubicBezTo>
                  <a:cubicBezTo>
                    <a:pt x="815" y="1129"/>
                    <a:pt x="837" y="1129"/>
                    <a:pt x="837" y="1113"/>
                  </a:cubicBezTo>
                  <a:cubicBezTo>
                    <a:pt x="837" y="1085"/>
                    <a:pt x="837" y="1085"/>
                    <a:pt x="837" y="1085"/>
                  </a:cubicBezTo>
                  <a:cubicBezTo>
                    <a:pt x="837" y="1068"/>
                    <a:pt x="854" y="1063"/>
                    <a:pt x="854" y="1041"/>
                  </a:cubicBezTo>
                  <a:cubicBezTo>
                    <a:pt x="854" y="1030"/>
                    <a:pt x="842" y="1024"/>
                    <a:pt x="837" y="1013"/>
                  </a:cubicBezTo>
                  <a:cubicBezTo>
                    <a:pt x="831" y="991"/>
                    <a:pt x="837" y="980"/>
                    <a:pt x="837" y="963"/>
                  </a:cubicBezTo>
                  <a:cubicBezTo>
                    <a:pt x="837" y="947"/>
                    <a:pt x="842" y="941"/>
                    <a:pt x="842" y="930"/>
                  </a:cubicBezTo>
                  <a:cubicBezTo>
                    <a:pt x="842" y="919"/>
                    <a:pt x="831" y="919"/>
                    <a:pt x="831" y="913"/>
                  </a:cubicBezTo>
                  <a:cubicBezTo>
                    <a:pt x="826" y="902"/>
                    <a:pt x="826" y="897"/>
                    <a:pt x="826" y="886"/>
                  </a:cubicBezTo>
                  <a:cubicBezTo>
                    <a:pt x="826" y="874"/>
                    <a:pt x="842" y="819"/>
                    <a:pt x="826" y="825"/>
                  </a:cubicBezTo>
                  <a:close/>
                  <a:moveTo>
                    <a:pt x="660" y="0"/>
                  </a:moveTo>
                  <a:lnTo>
                    <a:pt x="660" y="0"/>
                  </a:lnTo>
                  <a:cubicBezTo>
                    <a:pt x="682" y="5"/>
                    <a:pt x="687" y="17"/>
                    <a:pt x="704" y="33"/>
                  </a:cubicBezTo>
                  <a:cubicBezTo>
                    <a:pt x="732" y="66"/>
                    <a:pt x="759" y="83"/>
                    <a:pt x="759" y="127"/>
                  </a:cubicBezTo>
                  <a:cubicBezTo>
                    <a:pt x="759" y="177"/>
                    <a:pt x="759" y="177"/>
                    <a:pt x="759" y="177"/>
                  </a:cubicBezTo>
                  <a:cubicBezTo>
                    <a:pt x="759" y="216"/>
                    <a:pt x="748" y="233"/>
                    <a:pt x="748" y="271"/>
                  </a:cubicBezTo>
                  <a:cubicBezTo>
                    <a:pt x="748" y="338"/>
                    <a:pt x="748" y="338"/>
                    <a:pt x="748" y="338"/>
                  </a:cubicBezTo>
                  <a:cubicBezTo>
                    <a:pt x="748" y="382"/>
                    <a:pt x="804" y="399"/>
                    <a:pt x="848" y="404"/>
                  </a:cubicBezTo>
                  <a:cubicBezTo>
                    <a:pt x="898" y="404"/>
                    <a:pt x="920" y="427"/>
                    <a:pt x="964" y="432"/>
                  </a:cubicBezTo>
                  <a:lnTo>
                    <a:pt x="964" y="432"/>
                  </a:lnTo>
                  <a:cubicBezTo>
                    <a:pt x="959" y="454"/>
                    <a:pt x="937" y="471"/>
                    <a:pt x="937" y="504"/>
                  </a:cubicBezTo>
                  <a:cubicBezTo>
                    <a:pt x="937" y="536"/>
                    <a:pt x="937" y="536"/>
                    <a:pt x="937" y="536"/>
                  </a:cubicBezTo>
                  <a:cubicBezTo>
                    <a:pt x="931" y="542"/>
                    <a:pt x="931" y="542"/>
                    <a:pt x="931" y="542"/>
                  </a:cubicBezTo>
                  <a:cubicBezTo>
                    <a:pt x="920" y="531"/>
                    <a:pt x="909" y="520"/>
                    <a:pt x="898" y="520"/>
                  </a:cubicBezTo>
                  <a:cubicBezTo>
                    <a:pt x="876" y="520"/>
                    <a:pt x="854" y="531"/>
                    <a:pt x="854" y="553"/>
                  </a:cubicBezTo>
                  <a:cubicBezTo>
                    <a:pt x="865" y="553"/>
                    <a:pt x="870" y="553"/>
                    <a:pt x="881" y="553"/>
                  </a:cubicBezTo>
                  <a:cubicBezTo>
                    <a:pt x="887" y="559"/>
                    <a:pt x="887" y="559"/>
                    <a:pt x="887" y="559"/>
                  </a:cubicBezTo>
                  <a:cubicBezTo>
                    <a:pt x="865" y="697"/>
                    <a:pt x="865" y="697"/>
                    <a:pt x="865" y="697"/>
                  </a:cubicBezTo>
                  <a:cubicBezTo>
                    <a:pt x="859" y="719"/>
                    <a:pt x="859" y="719"/>
                    <a:pt x="859" y="719"/>
                  </a:cubicBezTo>
                  <a:cubicBezTo>
                    <a:pt x="848" y="725"/>
                    <a:pt x="848" y="736"/>
                    <a:pt x="831" y="736"/>
                  </a:cubicBezTo>
                  <a:cubicBezTo>
                    <a:pt x="820" y="736"/>
                    <a:pt x="815" y="719"/>
                    <a:pt x="809" y="708"/>
                  </a:cubicBezTo>
                  <a:cubicBezTo>
                    <a:pt x="798" y="692"/>
                    <a:pt x="787" y="686"/>
                    <a:pt x="787" y="664"/>
                  </a:cubicBezTo>
                  <a:cubicBezTo>
                    <a:pt x="776" y="664"/>
                    <a:pt x="776" y="664"/>
                    <a:pt x="776" y="664"/>
                  </a:cubicBezTo>
                  <a:cubicBezTo>
                    <a:pt x="776" y="669"/>
                    <a:pt x="776" y="669"/>
                    <a:pt x="776" y="675"/>
                  </a:cubicBezTo>
                  <a:cubicBezTo>
                    <a:pt x="776" y="692"/>
                    <a:pt x="765" y="697"/>
                    <a:pt x="765" y="719"/>
                  </a:cubicBezTo>
                  <a:cubicBezTo>
                    <a:pt x="765" y="747"/>
                    <a:pt x="815" y="742"/>
                    <a:pt x="815" y="769"/>
                  </a:cubicBezTo>
                  <a:cubicBezTo>
                    <a:pt x="815" y="791"/>
                    <a:pt x="787" y="791"/>
                    <a:pt x="787" y="808"/>
                  </a:cubicBezTo>
                  <a:cubicBezTo>
                    <a:pt x="787" y="814"/>
                    <a:pt x="793" y="819"/>
                    <a:pt x="793" y="830"/>
                  </a:cubicBezTo>
                  <a:cubicBezTo>
                    <a:pt x="793" y="841"/>
                    <a:pt x="770" y="841"/>
                    <a:pt x="759" y="847"/>
                  </a:cubicBezTo>
                  <a:cubicBezTo>
                    <a:pt x="743" y="863"/>
                    <a:pt x="737" y="874"/>
                    <a:pt x="721" y="897"/>
                  </a:cubicBezTo>
                  <a:cubicBezTo>
                    <a:pt x="698" y="919"/>
                    <a:pt x="715" y="952"/>
                    <a:pt x="693" y="980"/>
                  </a:cubicBezTo>
                  <a:cubicBezTo>
                    <a:pt x="682" y="996"/>
                    <a:pt x="660" y="996"/>
                    <a:pt x="637" y="1008"/>
                  </a:cubicBezTo>
                  <a:cubicBezTo>
                    <a:pt x="588" y="1035"/>
                    <a:pt x="560" y="1041"/>
                    <a:pt x="516" y="1074"/>
                  </a:cubicBezTo>
                  <a:cubicBezTo>
                    <a:pt x="488" y="1091"/>
                    <a:pt x="460" y="1096"/>
                    <a:pt x="427" y="1102"/>
                  </a:cubicBezTo>
                  <a:cubicBezTo>
                    <a:pt x="394" y="1113"/>
                    <a:pt x="371" y="1129"/>
                    <a:pt x="338" y="1141"/>
                  </a:cubicBezTo>
                  <a:cubicBezTo>
                    <a:pt x="283" y="1163"/>
                    <a:pt x="255" y="1174"/>
                    <a:pt x="211" y="1201"/>
                  </a:cubicBezTo>
                  <a:cubicBezTo>
                    <a:pt x="189" y="1218"/>
                    <a:pt x="183" y="1235"/>
                    <a:pt x="161" y="1235"/>
                  </a:cubicBezTo>
                  <a:cubicBezTo>
                    <a:pt x="139" y="1235"/>
                    <a:pt x="133" y="1213"/>
                    <a:pt x="128" y="1190"/>
                  </a:cubicBezTo>
                  <a:cubicBezTo>
                    <a:pt x="122" y="1174"/>
                    <a:pt x="117" y="1163"/>
                    <a:pt x="111" y="1141"/>
                  </a:cubicBezTo>
                  <a:cubicBezTo>
                    <a:pt x="105" y="1102"/>
                    <a:pt x="105" y="1080"/>
                    <a:pt x="100" y="1041"/>
                  </a:cubicBezTo>
                  <a:cubicBezTo>
                    <a:pt x="100" y="1008"/>
                    <a:pt x="100" y="985"/>
                    <a:pt x="89" y="958"/>
                  </a:cubicBezTo>
                  <a:cubicBezTo>
                    <a:pt x="78" y="941"/>
                    <a:pt x="61" y="947"/>
                    <a:pt x="44" y="935"/>
                  </a:cubicBezTo>
                  <a:cubicBezTo>
                    <a:pt x="28" y="930"/>
                    <a:pt x="17" y="924"/>
                    <a:pt x="0" y="919"/>
                  </a:cubicBezTo>
                  <a:lnTo>
                    <a:pt x="0" y="919"/>
                  </a:lnTo>
                  <a:cubicBezTo>
                    <a:pt x="11" y="852"/>
                    <a:pt x="17" y="802"/>
                    <a:pt x="61" y="753"/>
                  </a:cubicBezTo>
                  <a:cubicBezTo>
                    <a:pt x="105" y="703"/>
                    <a:pt x="139" y="686"/>
                    <a:pt x="177" y="631"/>
                  </a:cubicBezTo>
                  <a:cubicBezTo>
                    <a:pt x="211" y="581"/>
                    <a:pt x="233" y="548"/>
                    <a:pt x="255" y="488"/>
                  </a:cubicBezTo>
                  <a:cubicBezTo>
                    <a:pt x="261" y="465"/>
                    <a:pt x="261" y="449"/>
                    <a:pt x="266" y="421"/>
                  </a:cubicBezTo>
                  <a:cubicBezTo>
                    <a:pt x="277" y="393"/>
                    <a:pt x="299" y="366"/>
                    <a:pt x="327" y="366"/>
                  </a:cubicBezTo>
                  <a:cubicBezTo>
                    <a:pt x="383" y="366"/>
                    <a:pt x="383" y="366"/>
                    <a:pt x="383" y="366"/>
                  </a:cubicBezTo>
                  <a:cubicBezTo>
                    <a:pt x="427" y="366"/>
                    <a:pt x="443" y="332"/>
                    <a:pt x="471" y="294"/>
                  </a:cubicBezTo>
                  <a:cubicBezTo>
                    <a:pt x="499" y="255"/>
                    <a:pt x="504" y="222"/>
                    <a:pt x="521" y="172"/>
                  </a:cubicBezTo>
                  <a:cubicBezTo>
                    <a:pt x="532" y="127"/>
                    <a:pt x="538" y="94"/>
                    <a:pt x="571" y="55"/>
                  </a:cubicBezTo>
                  <a:cubicBezTo>
                    <a:pt x="588" y="39"/>
                    <a:pt x="604" y="39"/>
                    <a:pt x="626" y="28"/>
                  </a:cubicBezTo>
                  <a:cubicBezTo>
                    <a:pt x="643" y="22"/>
                    <a:pt x="649" y="11"/>
                    <a:pt x="660" y="0"/>
                  </a:cubicBezTo>
                  <a:close/>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65" name="Freeform 109">
              <a:extLst/>
            </p:cNvPr>
            <p:cNvSpPr>
              <a:spLocks noChangeArrowheads="1"/>
            </p:cNvSpPr>
            <p:nvPr/>
          </p:nvSpPr>
          <p:spPr bwMode="auto">
            <a:xfrm>
              <a:off x="19136067" y="3403600"/>
              <a:ext cx="780999" cy="646113"/>
            </a:xfrm>
            <a:custGeom>
              <a:avLst/>
              <a:gdLst>
                <a:gd name="T0" fmla="*/ 2167 w 2168"/>
                <a:gd name="T1" fmla="*/ 826 h 1796"/>
                <a:gd name="T2" fmla="*/ 2078 w 2168"/>
                <a:gd name="T3" fmla="*/ 881 h 1796"/>
                <a:gd name="T4" fmla="*/ 1978 w 2168"/>
                <a:gd name="T5" fmla="*/ 1120 h 1796"/>
                <a:gd name="T6" fmla="*/ 1834 w 2168"/>
                <a:gd name="T7" fmla="*/ 1192 h 1796"/>
                <a:gd name="T8" fmla="*/ 1762 w 2168"/>
                <a:gd name="T9" fmla="*/ 1314 h 1796"/>
                <a:gd name="T10" fmla="*/ 1568 w 2168"/>
                <a:gd name="T11" fmla="*/ 1579 h 1796"/>
                <a:gd name="T12" fmla="*/ 1507 w 2168"/>
                <a:gd name="T13" fmla="*/ 1745 h 1796"/>
                <a:gd name="T14" fmla="*/ 1407 w 2168"/>
                <a:gd name="T15" fmla="*/ 1756 h 1796"/>
                <a:gd name="T16" fmla="*/ 1274 w 2168"/>
                <a:gd name="T17" fmla="*/ 1761 h 1796"/>
                <a:gd name="T18" fmla="*/ 1213 w 2168"/>
                <a:gd name="T19" fmla="*/ 1706 h 1796"/>
                <a:gd name="T20" fmla="*/ 1208 w 2168"/>
                <a:gd name="T21" fmla="*/ 1634 h 1796"/>
                <a:gd name="T22" fmla="*/ 1141 w 2168"/>
                <a:gd name="T23" fmla="*/ 1634 h 1796"/>
                <a:gd name="T24" fmla="*/ 1064 w 2168"/>
                <a:gd name="T25" fmla="*/ 1640 h 1796"/>
                <a:gd name="T26" fmla="*/ 1003 w 2168"/>
                <a:gd name="T27" fmla="*/ 1579 h 1796"/>
                <a:gd name="T28" fmla="*/ 947 w 2168"/>
                <a:gd name="T29" fmla="*/ 1584 h 1796"/>
                <a:gd name="T30" fmla="*/ 937 w 2168"/>
                <a:gd name="T31" fmla="*/ 1628 h 1796"/>
                <a:gd name="T32" fmla="*/ 837 w 2168"/>
                <a:gd name="T33" fmla="*/ 1700 h 1796"/>
                <a:gd name="T34" fmla="*/ 637 w 2168"/>
                <a:gd name="T35" fmla="*/ 1695 h 1796"/>
                <a:gd name="T36" fmla="*/ 487 w 2168"/>
                <a:gd name="T37" fmla="*/ 1795 h 1796"/>
                <a:gd name="T38" fmla="*/ 449 w 2168"/>
                <a:gd name="T39" fmla="*/ 1678 h 1796"/>
                <a:gd name="T40" fmla="*/ 427 w 2168"/>
                <a:gd name="T41" fmla="*/ 1545 h 1796"/>
                <a:gd name="T42" fmla="*/ 371 w 2168"/>
                <a:gd name="T43" fmla="*/ 1523 h 1796"/>
                <a:gd name="T44" fmla="*/ 260 w 2168"/>
                <a:gd name="T45" fmla="*/ 1540 h 1796"/>
                <a:gd name="T46" fmla="*/ 166 w 2168"/>
                <a:gd name="T47" fmla="*/ 1551 h 1796"/>
                <a:gd name="T48" fmla="*/ 33 w 2168"/>
                <a:gd name="T49" fmla="*/ 1584 h 1796"/>
                <a:gd name="T50" fmla="*/ 0 w 2168"/>
                <a:gd name="T51" fmla="*/ 1562 h 1796"/>
                <a:gd name="T52" fmla="*/ 166 w 2168"/>
                <a:gd name="T53" fmla="*/ 1446 h 1796"/>
                <a:gd name="T54" fmla="*/ 166 w 2168"/>
                <a:gd name="T55" fmla="*/ 1297 h 1796"/>
                <a:gd name="T56" fmla="*/ 122 w 2168"/>
                <a:gd name="T57" fmla="*/ 1181 h 1796"/>
                <a:gd name="T58" fmla="*/ 116 w 2168"/>
                <a:gd name="T59" fmla="*/ 1037 h 1796"/>
                <a:gd name="T60" fmla="*/ 83 w 2168"/>
                <a:gd name="T61" fmla="*/ 953 h 1796"/>
                <a:gd name="T62" fmla="*/ 144 w 2168"/>
                <a:gd name="T63" fmla="*/ 915 h 1796"/>
                <a:gd name="T64" fmla="*/ 305 w 2168"/>
                <a:gd name="T65" fmla="*/ 826 h 1796"/>
                <a:gd name="T66" fmla="*/ 388 w 2168"/>
                <a:gd name="T67" fmla="*/ 704 h 1796"/>
                <a:gd name="T68" fmla="*/ 504 w 2168"/>
                <a:gd name="T69" fmla="*/ 643 h 1796"/>
                <a:gd name="T70" fmla="*/ 715 w 2168"/>
                <a:gd name="T71" fmla="*/ 604 h 1796"/>
                <a:gd name="T72" fmla="*/ 964 w 2168"/>
                <a:gd name="T73" fmla="*/ 516 h 1796"/>
                <a:gd name="T74" fmla="*/ 1058 w 2168"/>
                <a:gd name="T75" fmla="*/ 505 h 1796"/>
                <a:gd name="T76" fmla="*/ 1080 w 2168"/>
                <a:gd name="T77" fmla="*/ 449 h 1796"/>
                <a:gd name="T78" fmla="*/ 1175 w 2168"/>
                <a:gd name="T79" fmla="*/ 355 h 1796"/>
                <a:gd name="T80" fmla="*/ 1208 w 2168"/>
                <a:gd name="T81" fmla="*/ 194 h 1796"/>
                <a:gd name="T82" fmla="*/ 1230 w 2168"/>
                <a:gd name="T83" fmla="*/ 67 h 1796"/>
                <a:gd name="T84" fmla="*/ 1335 w 2168"/>
                <a:gd name="T85" fmla="*/ 17 h 1796"/>
                <a:gd name="T86" fmla="*/ 1402 w 2168"/>
                <a:gd name="T87" fmla="*/ 33 h 1796"/>
                <a:gd name="T88" fmla="*/ 1707 w 2168"/>
                <a:gd name="T89" fmla="*/ 0 h 1796"/>
                <a:gd name="T90" fmla="*/ 1812 w 2168"/>
                <a:gd name="T91" fmla="*/ 56 h 1796"/>
                <a:gd name="T92" fmla="*/ 1801 w 2168"/>
                <a:gd name="T93" fmla="*/ 222 h 1796"/>
                <a:gd name="T94" fmla="*/ 1840 w 2168"/>
                <a:gd name="T95" fmla="*/ 338 h 1796"/>
                <a:gd name="T96" fmla="*/ 1945 w 2168"/>
                <a:gd name="T97" fmla="*/ 510 h 1796"/>
                <a:gd name="T98" fmla="*/ 2156 w 2168"/>
                <a:gd name="T99" fmla="*/ 793 h 17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2168" h="1796">
                  <a:moveTo>
                    <a:pt x="2167" y="826"/>
                  </a:moveTo>
                  <a:lnTo>
                    <a:pt x="2167" y="826"/>
                  </a:lnTo>
                  <a:cubicBezTo>
                    <a:pt x="2156" y="837"/>
                    <a:pt x="2150" y="848"/>
                    <a:pt x="2133" y="854"/>
                  </a:cubicBezTo>
                  <a:cubicBezTo>
                    <a:pt x="2111" y="865"/>
                    <a:pt x="2095" y="865"/>
                    <a:pt x="2078" y="881"/>
                  </a:cubicBezTo>
                  <a:cubicBezTo>
                    <a:pt x="2045" y="920"/>
                    <a:pt x="2039" y="953"/>
                    <a:pt x="2028" y="998"/>
                  </a:cubicBezTo>
                  <a:cubicBezTo>
                    <a:pt x="2011" y="1048"/>
                    <a:pt x="2006" y="1081"/>
                    <a:pt x="1978" y="1120"/>
                  </a:cubicBezTo>
                  <a:cubicBezTo>
                    <a:pt x="1950" y="1158"/>
                    <a:pt x="1934" y="1192"/>
                    <a:pt x="1890" y="1192"/>
                  </a:cubicBezTo>
                  <a:cubicBezTo>
                    <a:pt x="1834" y="1192"/>
                    <a:pt x="1834" y="1192"/>
                    <a:pt x="1834" y="1192"/>
                  </a:cubicBezTo>
                  <a:cubicBezTo>
                    <a:pt x="1806" y="1192"/>
                    <a:pt x="1784" y="1219"/>
                    <a:pt x="1773" y="1247"/>
                  </a:cubicBezTo>
                  <a:cubicBezTo>
                    <a:pt x="1768" y="1275"/>
                    <a:pt x="1768" y="1291"/>
                    <a:pt x="1762" y="1314"/>
                  </a:cubicBezTo>
                  <a:cubicBezTo>
                    <a:pt x="1740" y="1374"/>
                    <a:pt x="1718" y="1407"/>
                    <a:pt x="1684" y="1457"/>
                  </a:cubicBezTo>
                  <a:cubicBezTo>
                    <a:pt x="1646" y="1512"/>
                    <a:pt x="1612" y="1529"/>
                    <a:pt x="1568" y="1579"/>
                  </a:cubicBezTo>
                  <a:cubicBezTo>
                    <a:pt x="1524" y="1628"/>
                    <a:pt x="1518" y="1678"/>
                    <a:pt x="1507" y="1745"/>
                  </a:cubicBezTo>
                  <a:lnTo>
                    <a:pt x="1507" y="1745"/>
                  </a:lnTo>
                  <a:cubicBezTo>
                    <a:pt x="1496" y="1739"/>
                    <a:pt x="1485" y="1734"/>
                    <a:pt x="1474" y="1734"/>
                  </a:cubicBezTo>
                  <a:cubicBezTo>
                    <a:pt x="1446" y="1734"/>
                    <a:pt x="1435" y="1750"/>
                    <a:pt x="1407" y="1756"/>
                  </a:cubicBezTo>
                  <a:cubicBezTo>
                    <a:pt x="1380" y="1767"/>
                    <a:pt x="1358" y="1773"/>
                    <a:pt x="1324" y="1773"/>
                  </a:cubicBezTo>
                  <a:cubicBezTo>
                    <a:pt x="1308" y="1773"/>
                    <a:pt x="1297" y="1767"/>
                    <a:pt x="1274" y="1761"/>
                  </a:cubicBezTo>
                  <a:cubicBezTo>
                    <a:pt x="1252" y="1761"/>
                    <a:pt x="1236" y="1761"/>
                    <a:pt x="1213" y="1750"/>
                  </a:cubicBezTo>
                  <a:cubicBezTo>
                    <a:pt x="1213" y="1706"/>
                    <a:pt x="1213" y="1706"/>
                    <a:pt x="1213" y="1706"/>
                  </a:cubicBezTo>
                  <a:cubicBezTo>
                    <a:pt x="1213" y="1689"/>
                    <a:pt x="1225" y="1678"/>
                    <a:pt x="1225" y="1667"/>
                  </a:cubicBezTo>
                  <a:cubicBezTo>
                    <a:pt x="1225" y="1651"/>
                    <a:pt x="1219" y="1640"/>
                    <a:pt x="1208" y="1634"/>
                  </a:cubicBezTo>
                  <a:cubicBezTo>
                    <a:pt x="1202" y="1634"/>
                    <a:pt x="1197" y="1634"/>
                    <a:pt x="1197" y="1634"/>
                  </a:cubicBezTo>
                  <a:cubicBezTo>
                    <a:pt x="1175" y="1634"/>
                    <a:pt x="1164" y="1634"/>
                    <a:pt x="1141" y="1634"/>
                  </a:cubicBezTo>
                  <a:cubicBezTo>
                    <a:pt x="1141" y="1645"/>
                    <a:pt x="1136" y="1662"/>
                    <a:pt x="1119" y="1662"/>
                  </a:cubicBezTo>
                  <a:cubicBezTo>
                    <a:pt x="1097" y="1662"/>
                    <a:pt x="1080" y="1656"/>
                    <a:pt x="1064" y="1640"/>
                  </a:cubicBezTo>
                  <a:cubicBezTo>
                    <a:pt x="1053" y="1634"/>
                    <a:pt x="1053" y="1617"/>
                    <a:pt x="1047" y="1606"/>
                  </a:cubicBezTo>
                  <a:cubicBezTo>
                    <a:pt x="1042" y="1584"/>
                    <a:pt x="1014" y="1595"/>
                    <a:pt x="1003" y="1579"/>
                  </a:cubicBezTo>
                  <a:cubicBezTo>
                    <a:pt x="986" y="1562"/>
                    <a:pt x="981" y="1551"/>
                    <a:pt x="975" y="1534"/>
                  </a:cubicBezTo>
                  <a:cubicBezTo>
                    <a:pt x="964" y="1523"/>
                    <a:pt x="959" y="1573"/>
                    <a:pt x="947" y="1584"/>
                  </a:cubicBezTo>
                  <a:cubicBezTo>
                    <a:pt x="942" y="1590"/>
                    <a:pt x="925" y="1590"/>
                    <a:pt x="925" y="1601"/>
                  </a:cubicBezTo>
                  <a:cubicBezTo>
                    <a:pt x="925" y="1612"/>
                    <a:pt x="937" y="1617"/>
                    <a:pt x="937" y="1628"/>
                  </a:cubicBezTo>
                  <a:cubicBezTo>
                    <a:pt x="937" y="1651"/>
                    <a:pt x="914" y="1656"/>
                    <a:pt x="892" y="1667"/>
                  </a:cubicBezTo>
                  <a:cubicBezTo>
                    <a:pt x="870" y="1678"/>
                    <a:pt x="859" y="1689"/>
                    <a:pt x="837" y="1700"/>
                  </a:cubicBezTo>
                  <a:cubicBezTo>
                    <a:pt x="804" y="1723"/>
                    <a:pt x="776" y="1734"/>
                    <a:pt x="737" y="1734"/>
                  </a:cubicBezTo>
                  <a:cubicBezTo>
                    <a:pt x="698" y="1734"/>
                    <a:pt x="681" y="1695"/>
                    <a:pt x="637" y="1695"/>
                  </a:cubicBezTo>
                  <a:cubicBezTo>
                    <a:pt x="598" y="1695"/>
                    <a:pt x="576" y="1723"/>
                    <a:pt x="543" y="1750"/>
                  </a:cubicBezTo>
                  <a:cubicBezTo>
                    <a:pt x="521" y="1767"/>
                    <a:pt x="515" y="1795"/>
                    <a:pt x="487" y="1795"/>
                  </a:cubicBezTo>
                  <a:cubicBezTo>
                    <a:pt x="454" y="1795"/>
                    <a:pt x="443" y="1767"/>
                    <a:pt x="443" y="1739"/>
                  </a:cubicBezTo>
                  <a:cubicBezTo>
                    <a:pt x="443" y="1717"/>
                    <a:pt x="449" y="1700"/>
                    <a:pt x="449" y="1678"/>
                  </a:cubicBezTo>
                  <a:cubicBezTo>
                    <a:pt x="449" y="1640"/>
                    <a:pt x="449" y="1640"/>
                    <a:pt x="449" y="1640"/>
                  </a:cubicBezTo>
                  <a:cubicBezTo>
                    <a:pt x="449" y="1601"/>
                    <a:pt x="438" y="1579"/>
                    <a:pt x="427" y="1545"/>
                  </a:cubicBezTo>
                  <a:cubicBezTo>
                    <a:pt x="427" y="1523"/>
                    <a:pt x="421" y="1501"/>
                    <a:pt x="405" y="1501"/>
                  </a:cubicBezTo>
                  <a:cubicBezTo>
                    <a:pt x="388" y="1501"/>
                    <a:pt x="382" y="1512"/>
                    <a:pt x="371" y="1523"/>
                  </a:cubicBezTo>
                  <a:cubicBezTo>
                    <a:pt x="349" y="1534"/>
                    <a:pt x="332" y="1545"/>
                    <a:pt x="305" y="1545"/>
                  </a:cubicBezTo>
                  <a:cubicBezTo>
                    <a:pt x="288" y="1545"/>
                    <a:pt x="277" y="1540"/>
                    <a:pt x="260" y="1540"/>
                  </a:cubicBezTo>
                  <a:cubicBezTo>
                    <a:pt x="244" y="1540"/>
                    <a:pt x="233" y="1545"/>
                    <a:pt x="210" y="1545"/>
                  </a:cubicBezTo>
                  <a:cubicBezTo>
                    <a:pt x="194" y="1545"/>
                    <a:pt x="177" y="1540"/>
                    <a:pt x="166" y="1551"/>
                  </a:cubicBezTo>
                  <a:cubicBezTo>
                    <a:pt x="127" y="1579"/>
                    <a:pt x="105" y="1601"/>
                    <a:pt x="61" y="1601"/>
                  </a:cubicBezTo>
                  <a:cubicBezTo>
                    <a:pt x="44" y="1601"/>
                    <a:pt x="44" y="1590"/>
                    <a:pt x="33" y="1584"/>
                  </a:cubicBezTo>
                  <a:cubicBezTo>
                    <a:pt x="16" y="1573"/>
                    <a:pt x="11" y="1568"/>
                    <a:pt x="0" y="1562"/>
                  </a:cubicBezTo>
                  <a:lnTo>
                    <a:pt x="0" y="1562"/>
                  </a:lnTo>
                  <a:cubicBezTo>
                    <a:pt x="28" y="1507"/>
                    <a:pt x="77" y="1512"/>
                    <a:pt x="133" y="1484"/>
                  </a:cubicBezTo>
                  <a:cubicBezTo>
                    <a:pt x="149" y="1479"/>
                    <a:pt x="155" y="1462"/>
                    <a:pt x="166" y="1446"/>
                  </a:cubicBezTo>
                  <a:cubicBezTo>
                    <a:pt x="177" y="1440"/>
                    <a:pt x="188" y="1429"/>
                    <a:pt x="188" y="1418"/>
                  </a:cubicBezTo>
                  <a:cubicBezTo>
                    <a:pt x="188" y="1368"/>
                    <a:pt x="183" y="1341"/>
                    <a:pt x="166" y="1297"/>
                  </a:cubicBezTo>
                  <a:cubicBezTo>
                    <a:pt x="161" y="1280"/>
                    <a:pt x="149" y="1275"/>
                    <a:pt x="149" y="1253"/>
                  </a:cubicBezTo>
                  <a:cubicBezTo>
                    <a:pt x="133" y="1230"/>
                    <a:pt x="122" y="1208"/>
                    <a:pt x="122" y="1181"/>
                  </a:cubicBezTo>
                  <a:cubicBezTo>
                    <a:pt x="122" y="1086"/>
                    <a:pt x="122" y="1086"/>
                    <a:pt x="122" y="1086"/>
                  </a:cubicBezTo>
                  <a:cubicBezTo>
                    <a:pt x="122" y="1070"/>
                    <a:pt x="116" y="1059"/>
                    <a:pt x="116" y="1037"/>
                  </a:cubicBezTo>
                  <a:cubicBezTo>
                    <a:pt x="111" y="1020"/>
                    <a:pt x="116" y="1009"/>
                    <a:pt x="111" y="998"/>
                  </a:cubicBezTo>
                  <a:cubicBezTo>
                    <a:pt x="100" y="981"/>
                    <a:pt x="83" y="976"/>
                    <a:pt x="83" y="953"/>
                  </a:cubicBezTo>
                  <a:cubicBezTo>
                    <a:pt x="83" y="942"/>
                    <a:pt x="100" y="937"/>
                    <a:pt x="111" y="931"/>
                  </a:cubicBezTo>
                  <a:cubicBezTo>
                    <a:pt x="127" y="926"/>
                    <a:pt x="133" y="920"/>
                    <a:pt x="144" y="915"/>
                  </a:cubicBezTo>
                  <a:cubicBezTo>
                    <a:pt x="172" y="904"/>
                    <a:pt x="188" y="887"/>
                    <a:pt x="221" y="881"/>
                  </a:cubicBezTo>
                  <a:cubicBezTo>
                    <a:pt x="260" y="876"/>
                    <a:pt x="277" y="854"/>
                    <a:pt x="305" y="826"/>
                  </a:cubicBezTo>
                  <a:cubicBezTo>
                    <a:pt x="321" y="809"/>
                    <a:pt x="343" y="804"/>
                    <a:pt x="354" y="782"/>
                  </a:cubicBezTo>
                  <a:cubicBezTo>
                    <a:pt x="366" y="748"/>
                    <a:pt x="360" y="721"/>
                    <a:pt x="388" y="704"/>
                  </a:cubicBezTo>
                  <a:cubicBezTo>
                    <a:pt x="421" y="682"/>
                    <a:pt x="438" y="671"/>
                    <a:pt x="471" y="654"/>
                  </a:cubicBezTo>
                  <a:cubicBezTo>
                    <a:pt x="482" y="649"/>
                    <a:pt x="493" y="649"/>
                    <a:pt x="504" y="643"/>
                  </a:cubicBezTo>
                  <a:cubicBezTo>
                    <a:pt x="543" y="621"/>
                    <a:pt x="565" y="593"/>
                    <a:pt x="615" y="593"/>
                  </a:cubicBezTo>
                  <a:cubicBezTo>
                    <a:pt x="654" y="593"/>
                    <a:pt x="676" y="604"/>
                    <a:pt x="715" y="604"/>
                  </a:cubicBezTo>
                  <a:cubicBezTo>
                    <a:pt x="765" y="604"/>
                    <a:pt x="787" y="577"/>
                    <a:pt x="831" y="554"/>
                  </a:cubicBezTo>
                  <a:cubicBezTo>
                    <a:pt x="875" y="527"/>
                    <a:pt x="909" y="516"/>
                    <a:pt x="964" y="516"/>
                  </a:cubicBezTo>
                  <a:cubicBezTo>
                    <a:pt x="1003" y="516"/>
                    <a:pt x="1003" y="516"/>
                    <a:pt x="1003" y="516"/>
                  </a:cubicBezTo>
                  <a:cubicBezTo>
                    <a:pt x="1025" y="516"/>
                    <a:pt x="1042" y="521"/>
                    <a:pt x="1058" y="505"/>
                  </a:cubicBezTo>
                  <a:cubicBezTo>
                    <a:pt x="1070" y="499"/>
                    <a:pt x="1080" y="493"/>
                    <a:pt x="1080" y="482"/>
                  </a:cubicBezTo>
                  <a:cubicBezTo>
                    <a:pt x="1080" y="449"/>
                    <a:pt x="1080" y="449"/>
                    <a:pt x="1080" y="449"/>
                  </a:cubicBezTo>
                  <a:cubicBezTo>
                    <a:pt x="1080" y="427"/>
                    <a:pt x="1075" y="399"/>
                    <a:pt x="1092" y="388"/>
                  </a:cubicBezTo>
                  <a:cubicBezTo>
                    <a:pt x="1125" y="372"/>
                    <a:pt x="1152" y="383"/>
                    <a:pt x="1175" y="355"/>
                  </a:cubicBezTo>
                  <a:cubicBezTo>
                    <a:pt x="1191" y="333"/>
                    <a:pt x="1191" y="316"/>
                    <a:pt x="1197" y="288"/>
                  </a:cubicBezTo>
                  <a:cubicBezTo>
                    <a:pt x="1202" y="250"/>
                    <a:pt x="1208" y="233"/>
                    <a:pt x="1208" y="194"/>
                  </a:cubicBezTo>
                  <a:cubicBezTo>
                    <a:pt x="1208" y="139"/>
                    <a:pt x="1208" y="139"/>
                    <a:pt x="1208" y="139"/>
                  </a:cubicBezTo>
                  <a:cubicBezTo>
                    <a:pt x="1208" y="111"/>
                    <a:pt x="1213" y="94"/>
                    <a:pt x="1230" y="67"/>
                  </a:cubicBezTo>
                  <a:cubicBezTo>
                    <a:pt x="1241" y="50"/>
                    <a:pt x="1258" y="56"/>
                    <a:pt x="1274" y="50"/>
                  </a:cubicBezTo>
                  <a:cubicBezTo>
                    <a:pt x="1302" y="39"/>
                    <a:pt x="1313" y="33"/>
                    <a:pt x="1335" y="17"/>
                  </a:cubicBezTo>
                  <a:lnTo>
                    <a:pt x="1335" y="17"/>
                  </a:lnTo>
                  <a:cubicBezTo>
                    <a:pt x="1363" y="17"/>
                    <a:pt x="1374" y="33"/>
                    <a:pt x="1402" y="33"/>
                  </a:cubicBezTo>
                  <a:cubicBezTo>
                    <a:pt x="1435" y="33"/>
                    <a:pt x="1435" y="33"/>
                    <a:pt x="1435" y="33"/>
                  </a:cubicBezTo>
                  <a:cubicBezTo>
                    <a:pt x="1540" y="33"/>
                    <a:pt x="1601" y="0"/>
                    <a:pt x="1707" y="0"/>
                  </a:cubicBezTo>
                  <a:cubicBezTo>
                    <a:pt x="1757" y="0"/>
                    <a:pt x="1757" y="0"/>
                    <a:pt x="1757" y="0"/>
                  </a:cubicBezTo>
                  <a:cubicBezTo>
                    <a:pt x="1784" y="0"/>
                    <a:pt x="1801" y="28"/>
                    <a:pt x="1812" y="56"/>
                  </a:cubicBezTo>
                  <a:cubicBezTo>
                    <a:pt x="1817" y="84"/>
                    <a:pt x="1834" y="94"/>
                    <a:pt x="1834" y="122"/>
                  </a:cubicBezTo>
                  <a:cubicBezTo>
                    <a:pt x="1834" y="161"/>
                    <a:pt x="1801" y="178"/>
                    <a:pt x="1801" y="222"/>
                  </a:cubicBezTo>
                  <a:cubicBezTo>
                    <a:pt x="1801" y="239"/>
                    <a:pt x="1817" y="250"/>
                    <a:pt x="1829" y="266"/>
                  </a:cubicBezTo>
                  <a:cubicBezTo>
                    <a:pt x="1840" y="294"/>
                    <a:pt x="1823" y="316"/>
                    <a:pt x="1840" y="338"/>
                  </a:cubicBezTo>
                  <a:cubicBezTo>
                    <a:pt x="1851" y="349"/>
                    <a:pt x="1867" y="344"/>
                    <a:pt x="1878" y="355"/>
                  </a:cubicBezTo>
                  <a:cubicBezTo>
                    <a:pt x="1928" y="399"/>
                    <a:pt x="1934" y="444"/>
                    <a:pt x="1945" y="510"/>
                  </a:cubicBezTo>
                  <a:cubicBezTo>
                    <a:pt x="1956" y="554"/>
                    <a:pt x="1950" y="588"/>
                    <a:pt x="1989" y="615"/>
                  </a:cubicBezTo>
                  <a:cubicBezTo>
                    <a:pt x="2067" y="671"/>
                    <a:pt x="2139" y="698"/>
                    <a:pt x="2156" y="793"/>
                  </a:cubicBezTo>
                  <a:cubicBezTo>
                    <a:pt x="2156" y="809"/>
                    <a:pt x="2161" y="815"/>
                    <a:pt x="2167" y="826"/>
                  </a:cubicBezTo>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66" name="Freeform 110">
              <a:extLst/>
            </p:cNvPr>
            <p:cNvSpPr>
              <a:spLocks noChangeArrowheads="1"/>
            </p:cNvSpPr>
            <p:nvPr/>
          </p:nvSpPr>
          <p:spPr bwMode="auto">
            <a:xfrm>
              <a:off x="18840811" y="3194050"/>
              <a:ext cx="817509" cy="771525"/>
            </a:xfrm>
            <a:custGeom>
              <a:avLst/>
              <a:gdLst>
                <a:gd name="T0" fmla="*/ 2272 w 2273"/>
                <a:gd name="T1" fmla="*/ 299 h 2144"/>
                <a:gd name="T2" fmla="*/ 2144 w 2273"/>
                <a:gd name="T3" fmla="*/ 465 h 2144"/>
                <a:gd name="T4" fmla="*/ 2155 w 2273"/>
                <a:gd name="T5" fmla="*/ 598 h 2144"/>
                <a:gd name="T6" fmla="*/ 2028 w 2273"/>
                <a:gd name="T7" fmla="*/ 720 h 2144"/>
                <a:gd name="T8" fmla="*/ 1995 w 2273"/>
                <a:gd name="T9" fmla="*/ 936 h 2144"/>
                <a:gd name="T10" fmla="*/ 1900 w 2273"/>
                <a:gd name="T11" fmla="*/ 1063 h 2144"/>
                <a:gd name="T12" fmla="*/ 1784 w 2273"/>
                <a:gd name="T13" fmla="*/ 1097 h 2144"/>
                <a:gd name="T14" fmla="*/ 1435 w 2273"/>
                <a:gd name="T15" fmla="*/ 1174 h 2144"/>
                <a:gd name="T16" fmla="*/ 1208 w 2273"/>
                <a:gd name="T17" fmla="*/ 1285 h 2144"/>
                <a:gd name="T18" fmla="*/ 1041 w 2273"/>
                <a:gd name="T19" fmla="*/ 1462 h 2144"/>
                <a:gd name="T20" fmla="*/ 903 w 2273"/>
                <a:gd name="T21" fmla="*/ 1534 h 2144"/>
                <a:gd name="T22" fmla="*/ 942 w 2273"/>
                <a:gd name="T23" fmla="*/ 1667 h 2144"/>
                <a:gd name="T24" fmla="*/ 986 w 2273"/>
                <a:gd name="T25" fmla="*/ 1878 h 2144"/>
                <a:gd name="T26" fmla="*/ 953 w 2273"/>
                <a:gd name="T27" fmla="*/ 2065 h 2144"/>
                <a:gd name="T28" fmla="*/ 809 w 2273"/>
                <a:gd name="T29" fmla="*/ 2132 h 2144"/>
                <a:gd name="T30" fmla="*/ 582 w 2273"/>
                <a:gd name="T31" fmla="*/ 2088 h 2144"/>
                <a:gd name="T32" fmla="*/ 570 w 2273"/>
                <a:gd name="T33" fmla="*/ 1932 h 2144"/>
                <a:gd name="T34" fmla="*/ 537 w 2273"/>
                <a:gd name="T35" fmla="*/ 1811 h 2144"/>
                <a:gd name="T36" fmla="*/ 526 w 2273"/>
                <a:gd name="T37" fmla="*/ 1684 h 2144"/>
                <a:gd name="T38" fmla="*/ 498 w 2273"/>
                <a:gd name="T39" fmla="*/ 1573 h 2144"/>
                <a:gd name="T40" fmla="*/ 509 w 2273"/>
                <a:gd name="T41" fmla="*/ 1424 h 2144"/>
                <a:gd name="T42" fmla="*/ 404 w 2273"/>
                <a:gd name="T43" fmla="*/ 1307 h 2144"/>
                <a:gd name="T44" fmla="*/ 349 w 2273"/>
                <a:gd name="T45" fmla="*/ 1285 h 2144"/>
                <a:gd name="T46" fmla="*/ 327 w 2273"/>
                <a:gd name="T47" fmla="*/ 1385 h 2144"/>
                <a:gd name="T48" fmla="*/ 243 w 2273"/>
                <a:gd name="T49" fmla="*/ 1379 h 2144"/>
                <a:gd name="T50" fmla="*/ 288 w 2273"/>
                <a:gd name="T51" fmla="*/ 1285 h 2144"/>
                <a:gd name="T52" fmla="*/ 316 w 2273"/>
                <a:gd name="T53" fmla="*/ 1246 h 2144"/>
                <a:gd name="T54" fmla="*/ 216 w 2273"/>
                <a:gd name="T55" fmla="*/ 1246 h 2144"/>
                <a:gd name="T56" fmla="*/ 188 w 2273"/>
                <a:gd name="T57" fmla="*/ 1152 h 2144"/>
                <a:gd name="T58" fmla="*/ 194 w 2273"/>
                <a:gd name="T59" fmla="*/ 1113 h 2144"/>
                <a:gd name="T60" fmla="*/ 99 w 2273"/>
                <a:gd name="T61" fmla="*/ 1025 h 2144"/>
                <a:gd name="T62" fmla="*/ 138 w 2273"/>
                <a:gd name="T63" fmla="*/ 925 h 2144"/>
                <a:gd name="T64" fmla="*/ 122 w 2273"/>
                <a:gd name="T65" fmla="*/ 820 h 2144"/>
                <a:gd name="T66" fmla="*/ 28 w 2273"/>
                <a:gd name="T67" fmla="*/ 720 h 2144"/>
                <a:gd name="T68" fmla="*/ 22 w 2273"/>
                <a:gd name="T69" fmla="*/ 598 h 2144"/>
                <a:gd name="T70" fmla="*/ 0 w 2273"/>
                <a:gd name="T71" fmla="*/ 515 h 2144"/>
                <a:gd name="T72" fmla="*/ 50 w 2273"/>
                <a:gd name="T73" fmla="*/ 432 h 2144"/>
                <a:gd name="T74" fmla="*/ 66 w 2273"/>
                <a:gd name="T75" fmla="*/ 348 h 2144"/>
                <a:gd name="T76" fmla="*/ 83 w 2273"/>
                <a:gd name="T77" fmla="*/ 215 h 2144"/>
                <a:gd name="T78" fmla="*/ 194 w 2273"/>
                <a:gd name="T79" fmla="*/ 110 h 2144"/>
                <a:gd name="T80" fmla="*/ 271 w 2273"/>
                <a:gd name="T81" fmla="*/ 0 h 2144"/>
                <a:gd name="T82" fmla="*/ 304 w 2273"/>
                <a:gd name="T83" fmla="*/ 71 h 2144"/>
                <a:gd name="T84" fmla="*/ 443 w 2273"/>
                <a:gd name="T85" fmla="*/ 249 h 2144"/>
                <a:gd name="T86" fmla="*/ 604 w 2273"/>
                <a:gd name="T87" fmla="*/ 387 h 2144"/>
                <a:gd name="T88" fmla="*/ 670 w 2273"/>
                <a:gd name="T89" fmla="*/ 459 h 2144"/>
                <a:gd name="T90" fmla="*/ 864 w 2273"/>
                <a:gd name="T91" fmla="*/ 437 h 2144"/>
                <a:gd name="T92" fmla="*/ 1075 w 2273"/>
                <a:gd name="T93" fmla="*/ 421 h 2144"/>
                <a:gd name="T94" fmla="*/ 1258 w 2273"/>
                <a:gd name="T95" fmla="*/ 421 h 2144"/>
                <a:gd name="T96" fmla="*/ 1363 w 2273"/>
                <a:gd name="T97" fmla="*/ 354 h 2144"/>
                <a:gd name="T98" fmla="*/ 1452 w 2273"/>
                <a:gd name="T99" fmla="*/ 232 h 2144"/>
                <a:gd name="T100" fmla="*/ 1646 w 2273"/>
                <a:gd name="T101" fmla="*/ 204 h 2144"/>
                <a:gd name="T102" fmla="*/ 1884 w 2273"/>
                <a:gd name="T103" fmla="*/ 276 h 2144"/>
                <a:gd name="T104" fmla="*/ 2017 w 2273"/>
                <a:gd name="T105" fmla="*/ 310 h 2144"/>
                <a:gd name="T106" fmla="*/ 2178 w 2273"/>
                <a:gd name="T107" fmla="*/ 232 h 2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273" h="2144">
                  <a:moveTo>
                    <a:pt x="2266" y="227"/>
                  </a:moveTo>
                  <a:lnTo>
                    <a:pt x="2266" y="227"/>
                  </a:lnTo>
                  <a:cubicBezTo>
                    <a:pt x="2266" y="254"/>
                    <a:pt x="2272" y="271"/>
                    <a:pt x="2272" y="299"/>
                  </a:cubicBezTo>
                  <a:cubicBezTo>
                    <a:pt x="2272" y="337"/>
                    <a:pt x="2266" y="365"/>
                    <a:pt x="2233" y="387"/>
                  </a:cubicBezTo>
                  <a:cubicBezTo>
                    <a:pt x="2211" y="404"/>
                    <a:pt x="2194" y="409"/>
                    <a:pt x="2172" y="432"/>
                  </a:cubicBezTo>
                  <a:cubicBezTo>
                    <a:pt x="2161" y="443"/>
                    <a:pt x="2144" y="448"/>
                    <a:pt x="2144" y="465"/>
                  </a:cubicBezTo>
                  <a:cubicBezTo>
                    <a:pt x="2144" y="509"/>
                    <a:pt x="2144" y="509"/>
                    <a:pt x="2144" y="509"/>
                  </a:cubicBezTo>
                  <a:cubicBezTo>
                    <a:pt x="2144" y="542"/>
                    <a:pt x="2155" y="565"/>
                    <a:pt x="2155" y="598"/>
                  </a:cubicBezTo>
                  <a:lnTo>
                    <a:pt x="2155" y="598"/>
                  </a:lnTo>
                  <a:cubicBezTo>
                    <a:pt x="2133" y="614"/>
                    <a:pt x="2122" y="620"/>
                    <a:pt x="2094" y="631"/>
                  </a:cubicBezTo>
                  <a:cubicBezTo>
                    <a:pt x="2078" y="637"/>
                    <a:pt x="2061" y="631"/>
                    <a:pt x="2050" y="648"/>
                  </a:cubicBezTo>
                  <a:cubicBezTo>
                    <a:pt x="2033" y="675"/>
                    <a:pt x="2028" y="692"/>
                    <a:pt x="2028" y="720"/>
                  </a:cubicBezTo>
                  <a:cubicBezTo>
                    <a:pt x="2028" y="775"/>
                    <a:pt x="2028" y="775"/>
                    <a:pt x="2028" y="775"/>
                  </a:cubicBezTo>
                  <a:cubicBezTo>
                    <a:pt x="2028" y="814"/>
                    <a:pt x="2022" y="831"/>
                    <a:pt x="2017" y="869"/>
                  </a:cubicBezTo>
                  <a:cubicBezTo>
                    <a:pt x="2011" y="897"/>
                    <a:pt x="2011" y="914"/>
                    <a:pt x="1995" y="936"/>
                  </a:cubicBezTo>
                  <a:cubicBezTo>
                    <a:pt x="1972" y="964"/>
                    <a:pt x="1945" y="953"/>
                    <a:pt x="1912" y="969"/>
                  </a:cubicBezTo>
                  <a:cubicBezTo>
                    <a:pt x="1895" y="980"/>
                    <a:pt x="1900" y="1008"/>
                    <a:pt x="1900" y="1030"/>
                  </a:cubicBezTo>
                  <a:cubicBezTo>
                    <a:pt x="1900" y="1063"/>
                    <a:pt x="1900" y="1063"/>
                    <a:pt x="1900" y="1063"/>
                  </a:cubicBezTo>
                  <a:cubicBezTo>
                    <a:pt x="1900" y="1074"/>
                    <a:pt x="1890" y="1080"/>
                    <a:pt x="1878" y="1086"/>
                  </a:cubicBezTo>
                  <a:cubicBezTo>
                    <a:pt x="1862" y="1102"/>
                    <a:pt x="1845" y="1097"/>
                    <a:pt x="1823" y="1097"/>
                  </a:cubicBezTo>
                  <a:cubicBezTo>
                    <a:pt x="1784" y="1097"/>
                    <a:pt x="1784" y="1097"/>
                    <a:pt x="1784" y="1097"/>
                  </a:cubicBezTo>
                  <a:cubicBezTo>
                    <a:pt x="1729" y="1097"/>
                    <a:pt x="1695" y="1108"/>
                    <a:pt x="1651" y="1135"/>
                  </a:cubicBezTo>
                  <a:cubicBezTo>
                    <a:pt x="1607" y="1158"/>
                    <a:pt x="1585" y="1185"/>
                    <a:pt x="1535" y="1185"/>
                  </a:cubicBezTo>
                  <a:cubicBezTo>
                    <a:pt x="1496" y="1185"/>
                    <a:pt x="1474" y="1174"/>
                    <a:pt x="1435" y="1174"/>
                  </a:cubicBezTo>
                  <a:cubicBezTo>
                    <a:pt x="1385" y="1174"/>
                    <a:pt x="1363" y="1202"/>
                    <a:pt x="1324" y="1224"/>
                  </a:cubicBezTo>
                  <a:cubicBezTo>
                    <a:pt x="1313" y="1230"/>
                    <a:pt x="1302" y="1230"/>
                    <a:pt x="1291" y="1235"/>
                  </a:cubicBezTo>
                  <a:cubicBezTo>
                    <a:pt x="1258" y="1252"/>
                    <a:pt x="1241" y="1263"/>
                    <a:pt x="1208" y="1285"/>
                  </a:cubicBezTo>
                  <a:cubicBezTo>
                    <a:pt x="1180" y="1302"/>
                    <a:pt x="1186" y="1329"/>
                    <a:pt x="1174" y="1363"/>
                  </a:cubicBezTo>
                  <a:cubicBezTo>
                    <a:pt x="1163" y="1385"/>
                    <a:pt x="1141" y="1390"/>
                    <a:pt x="1125" y="1407"/>
                  </a:cubicBezTo>
                  <a:cubicBezTo>
                    <a:pt x="1097" y="1435"/>
                    <a:pt x="1080" y="1457"/>
                    <a:pt x="1041" y="1462"/>
                  </a:cubicBezTo>
                  <a:cubicBezTo>
                    <a:pt x="1008" y="1468"/>
                    <a:pt x="992" y="1485"/>
                    <a:pt x="964" y="1496"/>
                  </a:cubicBezTo>
                  <a:cubicBezTo>
                    <a:pt x="953" y="1501"/>
                    <a:pt x="947" y="1507"/>
                    <a:pt x="931" y="1512"/>
                  </a:cubicBezTo>
                  <a:cubicBezTo>
                    <a:pt x="920" y="1518"/>
                    <a:pt x="903" y="1523"/>
                    <a:pt x="903" y="1534"/>
                  </a:cubicBezTo>
                  <a:cubicBezTo>
                    <a:pt x="903" y="1557"/>
                    <a:pt x="920" y="1562"/>
                    <a:pt x="931" y="1579"/>
                  </a:cubicBezTo>
                  <a:cubicBezTo>
                    <a:pt x="936" y="1590"/>
                    <a:pt x="931" y="1601"/>
                    <a:pt x="936" y="1618"/>
                  </a:cubicBezTo>
                  <a:cubicBezTo>
                    <a:pt x="936" y="1640"/>
                    <a:pt x="942" y="1651"/>
                    <a:pt x="942" y="1667"/>
                  </a:cubicBezTo>
                  <a:cubicBezTo>
                    <a:pt x="942" y="1762"/>
                    <a:pt x="942" y="1762"/>
                    <a:pt x="942" y="1762"/>
                  </a:cubicBezTo>
                  <a:cubicBezTo>
                    <a:pt x="942" y="1789"/>
                    <a:pt x="953" y="1811"/>
                    <a:pt x="969" y="1834"/>
                  </a:cubicBezTo>
                  <a:cubicBezTo>
                    <a:pt x="969" y="1856"/>
                    <a:pt x="981" y="1861"/>
                    <a:pt x="986" y="1878"/>
                  </a:cubicBezTo>
                  <a:cubicBezTo>
                    <a:pt x="1003" y="1922"/>
                    <a:pt x="1008" y="1949"/>
                    <a:pt x="1008" y="1999"/>
                  </a:cubicBezTo>
                  <a:cubicBezTo>
                    <a:pt x="1008" y="2010"/>
                    <a:pt x="997" y="2021"/>
                    <a:pt x="986" y="2027"/>
                  </a:cubicBezTo>
                  <a:cubicBezTo>
                    <a:pt x="975" y="2043"/>
                    <a:pt x="969" y="2060"/>
                    <a:pt x="953" y="2065"/>
                  </a:cubicBezTo>
                  <a:cubicBezTo>
                    <a:pt x="897" y="2093"/>
                    <a:pt x="848" y="2088"/>
                    <a:pt x="820" y="2143"/>
                  </a:cubicBezTo>
                  <a:lnTo>
                    <a:pt x="820" y="2143"/>
                  </a:lnTo>
                  <a:cubicBezTo>
                    <a:pt x="814" y="2137"/>
                    <a:pt x="814" y="2137"/>
                    <a:pt x="809" y="2132"/>
                  </a:cubicBezTo>
                  <a:cubicBezTo>
                    <a:pt x="775" y="2099"/>
                    <a:pt x="748" y="2088"/>
                    <a:pt x="698" y="2088"/>
                  </a:cubicBezTo>
                  <a:cubicBezTo>
                    <a:pt x="659" y="2088"/>
                    <a:pt x="648" y="2132"/>
                    <a:pt x="604" y="2132"/>
                  </a:cubicBezTo>
                  <a:cubicBezTo>
                    <a:pt x="587" y="2132"/>
                    <a:pt x="582" y="2104"/>
                    <a:pt x="582" y="2088"/>
                  </a:cubicBezTo>
                  <a:cubicBezTo>
                    <a:pt x="582" y="2016"/>
                    <a:pt x="582" y="2016"/>
                    <a:pt x="582" y="2016"/>
                  </a:cubicBezTo>
                  <a:cubicBezTo>
                    <a:pt x="582" y="1999"/>
                    <a:pt x="565" y="1988"/>
                    <a:pt x="565" y="1971"/>
                  </a:cubicBezTo>
                  <a:cubicBezTo>
                    <a:pt x="565" y="1955"/>
                    <a:pt x="570" y="1949"/>
                    <a:pt x="570" y="1932"/>
                  </a:cubicBezTo>
                  <a:cubicBezTo>
                    <a:pt x="570" y="1917"/>
                    <a:pt x="560" y="1906"/>
                    <a:pt x="560" y="1889"/>
                  </a:cubicBezTo>
                  <a:cubicBezTo>
                    <a:pt x="554" y="1867"/>
                    <a:pt x="554" y="1850"/>
                    <a:pt x="548" y="1828"/>
                  </a:cubicBezTo>
                  <a:cubicBezTo>
                    <a:pt x="548" y="1823"/>
                    <a:pt x="537" y="1817"/>
                    <a:pt x="537" y="1811"/>
                  </a:cubicBezTo>
                  <a:cubicBezTo>
                    <a:pt x="526" y="1795"/>
                    <a:pt x="537" y="1784"/>
                    <a:pt x="532" y="1773"/>
                  </a:cubicBezTo>
                  <a:cubicBezTo>
                    <a:pt x="532" y="1756"/>
                    <a:pt x="526" y="1745"/>
                    <a:pt x="526" y="1728"/>
                  </a:cubicBezTo>
                  <a:cubicBezTo>
                    <a:pt x="526" y="1712"/>
                    <a:pt x="537" y="1695"/>
                    <a:pt x="526" y="1684"/>
                  </a:cubicBezTo>
                  <a:cubicBezTo>
                    <a:pt x="504" y="1656"/>
                    <a:pt x="449" y="1673"/>
                    <a:pt x="449" y="1640"/>
                  </a:cubicBezTo>
                  <a:cubicBezTo>
                    <a:pt x="449" y="1618"/>
                    <a:pt x="471" y="1618"/>
                    <a:pt x="482" y="1601"/>
                  </a:cubicBezTo>
                  <a:cubicBezTo>
                    <a:pt x="493" y="1595"/>
                    <a:pt x="493" y="1584"/>
                    <a:pt x="498" y="1573"/>
                  </a:cubicBezTo>
                  <a:cubicBezTo>
                    <a:pt x="509" y="1540"/>
                    <a:pt x="521" y="1523"/>
                    <a:pt x="521" y="1490"/>
                  </a:cubicBezTo>
                  <a:cubicBezTo>
                    <a:pt x="521" y="1473"/>
                    <a:pt x="515" y="1468"/>
                    <a:pt x="515" y="1451"/>
                  </a:cubicBezTo>
                  <a:cubicBezTo>
                    <a:pt x="515" y="1440"/>
                    <a:pt x="515" y="1435"/>
                    <a:pt x="509" y="1424"/>
                  </a:cubicBezTo>
                  <a:cubicBezTo>
                    <a:pt x="498" y="1401"/>
                    <a:pt x="476" y="1407"/>
                    <a:pt x="465" y="1385"/>
                  </a:cubicBezTo>
                  <a:cubicBezTo>
                    <a:pt x="454" y="1368"/>
                    <a:pt x="454" y="1357"/>
                    <a:pt x="454" y="1335"/>
                  </a:cubicBezTo>
                  <a:cubicBezTo>
                    <a:pt x="432" y="1335"/>
                    <a:pt x="421" y="1324"/>
                    <a:pt x="404" y="1307"/>
                  </a:cubicBezTo>
                  <a:cubicBezTo>
                    <a:pt x="388" y="1296"/>
                    <a:pt x="371" y="1285"/>
                    <a:pt x="354" y="1268"/>
                  </a:cubicBezTo>
                  <a:cubicBezTo>
                    <a:pt x="349" y="1268"/>
                    <a:pt x="349" y="1268"/>
                    <a:pt x="349" y="1268"/>
                  </a:cubicBezTo>
                  <a:cubicBezTo>
                    <a:pt x="349" y="1285"/>
                    <a:pt x="349" y="1285"/>
                    <a:pt x="349" y="1285"/>
                  </a:cubicBezTo>
                  <a:cubicBezTo>
                    <a:pt x="360" y="1291"/>
                    <a:pt x="360" y="1296"/>
                    <a:pt x="371" y="1302"/>
                  </a:cubicBezTo>
                  <a:cubicBezTo>
                    <a:pt x="376" y="1346"/>
                    <a:pt x="376" y="1346"/>
                    <a:pt x="376" y="1346"/>
                  </a:cubicBezTo>
                  <a:cubicBezTo>
                    <a:pt x="376" y="1368"/>
                    <a:pt x="349" y="1374"/>
                    <a:pt x="327" y="1385"/>
                  </a:cubicBezTo>
                  <a:cubicBezTo>
                    <a:pt x="304" y="1390"/>
                    <a:pt x="288" y="1412"/>
                    <a:pt x="260" y="1412"/>
                  </a:cubicBezTo>
                  <a:cubicBezTo>
                    <a:pt x="255" y="1412"/>
                    <a:pt x="255" y="1412"/>
                    <a:pt x="243" y="1407"/>
                  </a:cubicBezTo>
                  <a:cubicBezTo>
                    <a:pt x="243" y="1379"/>
                    <a:pt x="243" y="1379"/>
                    <a:pt x="243" y="1379"/>
                  </a:cubicBezTo>
                  <a:cubicBezTo>
                    <a:pt x="243" y="1363"/>
                    <a:pt x="249" y="1357"/>
                    <a:pt x="249" y="1340"/>
                  </a:cubicBezTo>
                  <a:cubicBezTo>
                    <a:pt x="249" y="1318"/>
                    <a:pt x="238" y="1302"/>
                    <a:pt x="255" y="1291"/>
                  </a:cubicBezTo>
                  <a:cubicBezTo>
                    <a:pt x="260" y="1279"/>
                    <a:pt x="271" y="1285"/>
                    <a:pt x="288" y="1285"/>
                  </a:cubicBezTo>
                  <a:cubicBezTo>
                    <a:pt x="299" y="1279"/>
                    <a:pt x="304" y="1274"/>
                    <a:pt x="321" y="1274"/>
                  </a:cubicBezTo>
                  <a:cubicBezTo>
                    <a:pt x="321" y="1257"/>
                    <a:pt x="321" y="1257"/>
                    <a:pt x="321" y="1257"/>
                  </a:cubicBezTo>
                  <a:cubicBezTo>
                    <a:pt x="316" y="1246"/>
                    <a:pt x="316" y="1246"/>
                    <a:pt x="316" y="1246"/>
                  </a:cubicBezTo>
                  <a:cubicBezTo>
                    <a:pt x="294" y="1235"/>
                    <a:pt x="288" y="1213"/>
                    <a:pt x="266" y="1213"/>
                  </a:cubicBezTo>
                  <a:cubicBezTo>
                    <a:pt x="243" y="1213"/>
                    <a:pt x="227" y="1230"/>
                    <a:pt x="221" y="1246"/>
                  </a:cubicBezTo>
                  <a:cubicBezTo>
                    <a:pt x="216" y="1246"/>
                    <a:pt x="216" y="1246"/>
                    <a:pt x="216" y="1246"/>
                  </a:cubicBezTo>
                  <a:cubicBezTo>
                    <a:pt x="205" y="1224"/>
                    <a:pt x="199" y="1213"/>
                    <a:pt x="188" y="1191"/>
                  </a:cubicBezTo>
                  <a:cubicBezTo>
                    <a:pt x="177" y="1180"/>
                    <a:pt x="161" y="1180"/>
                    <a:pt x="161" y="1163"/>
                  </a:cubicBezTo>
                  <a:cubicBezTo>
                    <a:pt x="161" y="1152"/>
                    <a:pt x="177" y="1152"/>
                    <a:pt x="188" y="1152"/>
                  </a:cubicBezTo>
                  <a:cubicBezTo>
                    <a:pt x="210" y="1152"/>
                    <a:pt x="216" y="1174"/>
                    <a:pt x="238" y="1174"/>
                  </a:cubicBezTo>
                  <a:cubicBezTo>
                    <a:pt x="271" y="1174"/>
                    <a:pt x="227" y="1152"/>
                    <a:pt x="221" y="1146"/>
                  </a:cubicBezTo>
                  <a:cubicBezTo>
                    <a:pt x="205" y="1135"/>
                    <a:pt x="210" y="1113"/>
                    <a:pt x="194" y="1113"/>
                  </a:cubicBezTo>
                  <a:cubicBezTo>
                    <a:pt x="177" y="1113"/>
                    <a:pt x="171" y="1113"/>
                    <a:pt x="161" y="1113"/>
                  </a:cubicBezTo>
                  <a:cubicBezTo>
                    <a:pt x="133" y="1113"/>
                    <a:pt x="122" y="1091"/>
                    <a:pt x="110" y="1069"/>
                  </a:cubicBezTo>
                  <a:cubicBezTo>
                    <a:pt x="105" y="1052"/>
                    <a:pt x="99" y="1041"/>
                    <a:pt x="99" y="1025"/>
                  </a:cubicBezTo>
                  <a:cubicBezTo>
                    <a:pt x="99" y="1008"/>
                    <a:pt x="110" y="1008"/>
                    <a:pt x="110" y="997"/>
                  </a:cubicBezTo>
                  <a:cubicBezTo>
                    <a:pt x="110" y="980"/>
                    <a:pt x="99" y="975"/>
                    <a:pt x="99" y="964"/>
                  </a:cubicBezTo>
                  <a:cubicBezTo>
                    <a:pt x="99" y="941"/>
                    <a:pt x="122" y="936"/>
                    <a:pt x="138" y="925"/>
                  </a:cubicBezTo>
                  <a:cubicBezTo>
                    <a:pt x="149" y="919"/>
                    <a:pt x="166" y="914"/>
                    <a:pt x="166" y="903"/>
                  </a:cubicBezTo>
                  <a:cubicBezTo>
                    <a:pt x="166" y="892"/>
                    <a:pt x="155" y="892"/>
                    <a:pt x="155" y="880"/>
                  </a:cubicBezTo>
                  <a:cubicBezTo>
                    <a:pt x="144" y="853"/>
                    <a:pt x="133" y="842"/>
                    <a:pt x="122" y="820"/>
                  </a:cubicBezTo>
                  <a:cubicBezTo>
                    <a:pt x="110" y="781"/>
                    <a:pt x="110" y="725"/>
                    <a:pt x="72" y="725"/>
                  </a:cubicBezTo>
                  <a:cubicBezTo>
                    <a:pt x="61" y="725"/>
                    <a:pt x="55" y="731"/>
                    <a:pt x="50" y="731"/>
                  </a:cubicBezTo>
                  <a:cubicBezTo>
                    <a:pt x="38" y="731"/>
                    <a:pt x="28" y="725"/>
                    <a:pt x="28" y="720"/>
                  </a:cubicBezTo>
                  <a:cubicBezTo>
                    <a:pt x="28" y="681"/>
                    <a:pt x="28" y="681"/>
                    <a:pt x="28" y="681"/>
                  </a:cubicBezTo>
                  <a:cubicBezTo>
                    <a:pt x="28" y="675"/>
                    <a:pt x="22" y="670"/>
                    <a:pt x="22" y="665"/>
                  </a:cubicBezTo>
                  <a:cubicBezTo>
                    <a:pt x="22" y="598"/>
                    <a:pt x="22" y="598"/>
                    <a:pt x="22" y="598"/>
                  </a:cubicBezTo>
                  <a:cubicBezTo>
                    <a:pt x="22" y="587"/>
                    <a:pt x="11" y="587"/>
                    <a:pt x="11" y="576"/>
                  </a:cubicBezTo>
                  <a:cubicBezTo>
                    <a:pt x="11" y="532"/>
                    <a:pt x="11" y="532"/>
                    <a:pt x="11" y="532"/>
                  </a:cubicBezTo>
                  <a:cubicBezTo>
                    <a:pt x="5" y="526"/>
                    <a:pt x="0" y="520"/>
                    <a:pt x="0" y="515"/>
                  </a:cubicBezTo>
                  <a:cubicBezTo>
                    <a:pt x="0" y="498"/>
                    <a:pt x="16" y="493"/>
                    <a:pt x="28" y="487"/>
                  </a:cubicBezTo>
                  <a:cubicBezTo>
                    <a:pt x="33" y="481"/>
                    <a:pt x="28" y="476"/>
                    <a:pt x="33" y="470"/>
                  </a:cubicBezTo>
                  <a:cubicBezTo>
                    <a:pt x="44" y="459"/>
                    <a:pt x="50" y="448"/>
                    <a:pt x="50" y="432"/>
                  </a:cubicBezTo>
                  <a:cubicBezTo>
                    <a:pt x="50" y="415"/>
                    <a:pt x="50" y="404"/>
                    <a:pt x="38" y="387"/>
                  </a:cubicBezTo>
                  <a:cubicBezTo>
                    <a:pt x="33" y="382"/>
                    <a:pt x="28" y="382"/>
                    <a:pt x="28" y="371"/>
                  </a:cubicBezTo>
                  <a:cubicBezTo>
                    <a:pt x="28" y="354"/>
                    <a:pt x="50" y="348"/>
                    <a:pt x="66" y="348"/>
                  </a:cubicBezTo>
                  <a:cubicBezTo>
                    <a:pt x="66" y="304"/>
                    <a:pt x="66" y="304"/>
                    <a:pt x="66" y="304"/>
                  </a:cubicBezTo>
                  <a:cubicBezTo>
                    <a:pt x="77" y="293"/>
                    <a:pt x="83" y="288"/>
                    <a:pt x="83" y="271"/>
                  </a:cubicBezTo>
                  <a:cubicBezTo>
                    <a:pt x="83" y="215"/>
                    <a:pt x="83" y="215"/>
                    <a:pt x="83" y="215"/>
                  </a:cubicBezTo>
                  <a:cubicBezTo>
                    <a:pt x="83" y="199"/>
                    <a:pt x="99" y="199"/>
                    <a:pt x="110" y="188"/>
                  </a:cubicBezTo>
                  <a:cubicBezTo>
                    <a:pt x="127" y="177"/>
                    <a:pt x="138" y="171"/>
                    <a:pt x="155" y="155"/>
                  </a:cubicBezTo>
                  <a:cubicBezTo>
                    <a:pt x="171" y="138"/>
                    <a:pt x="183" y="133"/>
                    <a:pt x="194" y="110"/>
                  </a:cubicBezTo>
                  <a:cubicBezTo>
                    <a:pt x="199" y="99"/>
                    <a:pt x="194" y="88"/>
                    <a:pt x="194" y="71"/>
                  </a:cubicBezTo>
                  <a:cubicBezTo>
                    <a:pt x="199" y="38"/>
                    <a:pt x="221" y="22"/>
                    <a:pt x="249" y="10"/>
                  </a:cubicBezTo>
                  <a:cubicBezTo>
                    <a:pt x="260" y="5"/>
                    <a:pt x="266" y="5"/>
                    <a:pt x="271" y="0"/>
                  </a:cubicBezTo>
                  <a:lnTo>
                    <a:pt x="271" y="0"/>
                  </a:lnTo>
                  <a:cubicBezTo>
                    <a:pt x="271" y="5"/>
                    <a:pt x="271" y="16"/>
                    <a:pt x="271" y="22"/>
                  </a:cubicBezTo>
                  <a:cubicBezTo>
                    <a:pt x="271" y="44"/>
                    <a:pt x="282" y="60"/>
                    <a:pt x="304" y="71"/>
                  </a:cubicBezTo>
                  <a:cubicBezTo>
                    <a:pt x="310" y="77"/>
                    <a:pt x="321" y="77"/>
                    <a:pt x="327" y="88"/>
                  </a:cubicBezTo>
                  <a:cubicBezTo>
                    <a:pt x="338" y="105"/>
                    <a:pt x="332" y="116"/>
                    <a:pt x="338" y="133"/>
                  </a:cubicBezTo>
                  <a:cubicBezTo>
                    <a:pt x="349" y="193"/>
                    <a:pt x="388" y="221"/>
                    <a:pt x="443" y="249"/>
                  </a:cubicBezTo>
                  <a:cubicBezTo>
                    <a:pt x="476" y="266"/>
                    <a:pt x="487" y="288"/>
                    <a:pt x="509" y="310"/>
                  </a:cubicBezTo>
                  <a:cubicBezTo>
                    <a:pt x="532" y="332"/>
                    <a:pt x="554" y="332"/>
                    <a:pt x="570" y="348"/>
                  </a:cubicBezTo>
                  <a:cubicBezTo>
                    <a:pt x="587" y="360"/>
                    <a:pt x="598" y="371"/>
                    <a:pt x="604" y="387"/>
                  </a:cubicBezTo>
                  <a:cubicBezTo>
                    <a:pt x="604" y="399"/>
                    <a:pt x="604" y="409"/>
                    <a:pt x="615" y="415"/>
                  </a:cubicBezTo>
                  <a:cubicBezTo>
                    <a:pt x="626" y="421"/>
                    <a:pt x="631" y="421"/>
                    <a:pt x="642" y="432"/>
                  </a:cubicBezTo>
                  <a:cubicBezTo>
                    <a:pt x="654" y="437"/>
                    <a:pt x="654" y="454"/>
                    <a:pt x="670" y="459"/>
                  </a:cubicBezTo>
                  <a:cubicBezTo>
                    <a:pt x="687" y="476"/>
                    <a:pt x="715" y="487"/>
                    <a:pt x="742" y="487"/>
                  </a:cubicBezTo>
                  <a:cubicBezTo>
                    <a:pt x="781" y="487"/>
                    <a:pt x="809" y="476"/>
                    <a:pt x="842" y="454"/>
                  </a:cubicBezTo>
                  <a:cubicBezTo>
                    <a:pt x="853" y="448"/>
                    <a:pt x="853" y="437"/>
                    <a:pt x="864" y="437"/>
                  </a:cubicBezTo>
                  <a:cubicBezTo>
                    <a:pt x="903" y="415"/>
                    <a:pt x="925" y="415"/>
                    <a:pt x="969" y="409"/>
                  </a:cubicBezTo>
                  <a:cubicBezTo>
                    <a:pt x="986" y="404"/>
                    <a:pt x="997" y="393"/>
                    <a:pt x="1014" y="393"/>
                  </a:cubicBezTo>
                  <a:cubicBezTo>
                    <a:pt x="1036" y="393"/>
                    <a:pt x="1047" y="421"/>
                    <a:pt x="1075" y="421"/>
                  </a:cubicBezTo>
                  <a:cubicBezTo>
                    <a:pt x="1119" y="421"/>
                    <a:pt x="1119" y="421"/>
                    <a:pt x="1119" y="421"/>
                  </a:cubicBezTo>
                  <a:cubicBezTo>
                    <a:pt x="1163" y="421"/>
                    <a:pt x="1186" y="432"/>
                    <a:pt x="1230" y="432"/>
                  </a:cubicBezTo>
                  <a:cubicBezTo>
                    <a:pt x="1241" y="432"/>
                    <a:pt x="1252" y="432"/>
                    <a:pt x="1258" y="421"/>
                  </a:cubicBezTo>
                  <a:cubicBezTo>
                    <a:pt x="1269" y="409"/>
                    <a:pt x="1263" y="399"/>
                    <a:pt x="1274" y="393"/>
                  </a:cubicBezTo>
                  <a:cubicBezTo>
                    <a:pt x="1291" y="382"/>
                    <a:pt x="1302" y="382"/>
                    <a:pt x="1324" y="376"/>
                  </a:cubicBezTo>
                  <a:cubicBezTo>
                    <a:pt x="1341" y="376"/>
                    <a:pt x="1346" y="360"/>
                    <a:pt x="1363" y="354"/>
                  </a:cubicBezTo>
                  <a:cubicBezTo>
                    <a:pt x="1385" y="337"/>
                    <a:pt x="1413" y="326"/>
                    <a:pt x="1413" y="299"/>
                  </a:cubicBezTo>
                  <a:cubicBezTo>
                    <a:pt x="1413" y="282"/>
                    <a:pt x="1402" y="266"/>
                    <a:pt x="1413" y="249"/>
                  </a:cubicBezTo>
                  <a:cubicBezTo>
                    <a:pt x="1424" y="238"/>
                    <a:pt x="1440" y="243"/>
                    <a:pt x="1452" y="232"/>
                  </a:cubicBezTo>
                  <a:cubicBezTo>
                    <a:pt x="1463" y="227"/>
                    <a:pt x="1463" y="221"/>
                    <a:pt x="1468" y="215"/>
                  </a:cubicBezTo>
                  <a:cubicBezTo>
                    <a:pt x="1485" y="193"/>
                    <a:pt x="1507" y="204"/>
                    <a:pt x="1529" y="204"/>
                  </a:cubicBezTo>
                  <a:cubicBezTo>
                    <a:pt x="1573" y="204"/>
                    <a:pt x="1601" y="204"/>
                    <a:pt x="1646" y="204"/>
                  </a:cubicBezTo>
                  <a:cubicBezTo>
                    <a:pt x="1679" y="199"/>
                    <a:pt x="1695" y="193"/>
                    <a:pt x="1729" y="193"/>
                  </a:cubicBezTo>
                  <a:cubicBezTo>
                    <a:pt x="1773" y="193"/>
                    <a:pt x="1779" y="249"/>
                    <a:pt x="1817" y="260"/>
                  </a:cubicBezTo>
                  <a:cubicBezTo>
                    <a:pt x="1845" y="266"/>
                    <a:pt x="1862" y="266"/>
                    <a:pt x="1884" y="276"/>
                  </a:cubicBezTo>
                  <a:cubicBezTo>
                    <a:pt x="1906" y="288"/>
                    <a:pt x="1912" y="310"/>
                    <a:pt x="1934" y="310"/>
                  </a:cubicBezTo>
                  <a:cubicBezTo>
                    <a:pt x="1945" y="310"/>
                    <a:pt x="1956" y="299"/>
                    <a:pt x="1967" y="299"/>
                  </a:cubicBezTo>
                  <a:cubicBezTo>
                    <a:pt x="1989" y="299"/>
                    <a:pt x="2000" y="299"/>
                    <a:pt x="2017" y="310"/>
                  </a:cubicBezTo>
                  <a:cubicBezTo>
                    <a:pt x="2028" y="315"/>
                    <a:pt x="2033" y="326"/>
                    <a:pt x="2045" y="326"/>
                  </a:cubicBezTo>
                  <a:cubicBezTo>
                    <a:pt x="2078" y="326"/>
                    <a:pt x="2094" y="304"/>
                    <a:pt x="2117" y="282"/>
                  </a:cubicBezTo>
                  <a:cubicBezTo>
                    <a:pt x="2139" y="266"/>
                    <a:pt x="2144" y="232"/>
                    <a:pt x="2178" y="232"/>
                  </a:cubicBezTo>
                  <a:cubicBezTo>
                    <a:pt x="2233" y="232"/>
                    <a:pt x="2233" y="232"/>
                    <a:pt x="2233" y="232"/>
                  </a:cubicBezTo>
                  <a:cubicBezTo>
                    <a:pt x="2250" y="232"/>
                    <a:pt x="2261" y="227"/>
                    <a:pt x="2266" y="227"/>
                  </a:cubicBezTo>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67" name="Freeform 111">
              <a:extLst/>
            </p:cNvPr>
            <p:cNvSpPr>
              <a:spLocks noChangeArrowheads="1"/>
            </p:cNvSpPr>
            <p:nvPr/>
          </p:nvSpPr>
          <p:spPr bwMode="auto">
            <a:xfrm>
              <a:off x="20382172" y="4741863"/>
              <a:ext cx="984186" cy="431800"/>
            </a:xfrm>
            <a:custGeom>
              <a:avLst/>
              <a:gdLst>
                <a:gd name="T0" fmla="*/ 2732 w 2733"/>
                <a:gd name="T1" fmla="*/ 382 h 1198"/>
                <a:gd name="T2" fmla="*/ 2638 w 2733"/>
                <a:gd name="T3" fmla="*/ 576 h 1198"/>
                <a:gd name="T4" fmla="*/ 2394 w 2733"/>
                <a:gd name="T5" fmla="*/ 842 h 1198"/>
                <a:gd name="T6" fmla="*/ 2067 w 2733"/>
                <a:gd name="T7" fmla="*/ 931 h 1198"/>
                <a:gd name="T8" fmla="*/ 1940 w 2733"/>
                <a:gd name="T9" fmla="*/ 848 h 1198"/>
                <a:gd name="T10" fmla="*/ 2023 w 2733"/>
                <a:gd name="T11" fmla="*/ 654 h 1198"/>
                <a:gd name="T12" fmla="*/ 2328 w 2733"/>
                <a:gd name="T13" fmla="*/ 471 h 1198"/>
                <a:gd name="T14" fmla="*/ 2616 w 2733"/>
                <a:gd name="T15" fmla="*/ 321 h 1198"/>
                <a:gd name="T16" fmla="*/ 1314 w 2733"/>
                <a:gd name="T17" fmla="*/ 1008 h 1198"/>
                <a:gd name="T18" fmla="*/ 178 w 2733"/>
                <a:gd name="T19" fmla="*/ 548 h 1198"/>
                <a:gd name="T20" fmla="*/ 0 w 2733"/>
                <a:gd name="T21" fmla="*/ 626 h 1198"/>
                <a:gd name="T22" fmla="*/ 233 w 2733"/>
                <a:gd name="T23" fmla="*/ 715 h 1198"/>
                <a:gd name="T24" fmla="*/ 466 w 2733"/>
                <a:gd name="T25" fmla="*/ 825 h 1198"/>
                <a:gd name="T26" fmla="*/ 793 w 2733"/>
                <a:gd name="T27" fmla="*/ 853 h 1198"/>
                <a:gd name="T28" fmla="*/ 693 w 2733"/>
                <a:gd name="T29" fmla="*/ 692 h 1198"/>
                <a:gd name="T30" fmla="*/ 405 w 2733"/>
                <a:gd name="T31" fmla="*/ 537 h 1198"/>
                <a:gd name="T32" fmla="*/ 178 w 2733"/>
                <a:gd name="T33" fmla="*/ 548 h 1198"/>
                <a:gd name="T34" fmla="*/ 1724 w 2733"/>
                <a:gd name="T35" fmla="*/ 1180 h 1198"/>
                <a:gd name="T36" fmla="*/ 1896 w 2733"/>
                <a:gd name="T37" fmla="*/ 1064 h 1198"/>
                <a:gd name="T38" fmla="*/ 1879 w 2733"/>
                <a:gd name="T39" fmla="*/ 1014 h 1198"/>
                <a:gd name="T40" fmla="*/ 1668 w 2733"/>
                <a:gd name="T41" fmla="*/ 1152 h 1198"/>
                <a:gd name="T42" fmla="*/ 2383 w 2733"/>
                <a:gd name="T43" fmla="*/ 16 h 1198"/>
                <a:gd name="T44" fmla="*/ 2411 w 2733"/>
                <a:gd name="T45" fmla="*/ 155 h 1198"/>
                <a:gd name="T46" fmla="*/ 2627 w 2733"/>
                <a:gd name="T47" fmla="*/ 27 h 1198"/>
                <a:gd name="T48" fmla="*/ 1702 w 2733"/>
                <a:gd name="T49" fmla="*/ 194 h 1198"/>
                <a:gd name="T50" fmla="*/ 1785 w 2733"/>
                <a:gd name="T51" fmla="*/ 144 h 1198"/>
                <a:gd name="T52" fmla="*/ 1774 w 2733"/>
                <a:gd name="T53" fmla="*/ 94 h 1198"/>
                <a:gd name="T54" fmla="*/ 1840 w 2733"/>
                <a:gd name="T55" fmla="*/ 133 h 1198"/>
                <a:gd name="T56" fmla="*/ 2134 w 2733"/>
                <a:gd name="T57" fmla="*/ 61 h 1198"/>
                <a:gd name="T58" fmla="*/ 1984 w 2733"/>
                <a:gd name="T59" fmla="*/ 155 h 1198"/>
                <a:gd name="T60" fmla="*/ 1918 w 2733"/>
                <a:gd name="T61" fmla="*/ 216 h 1198"/>
                <a:gd name="T62" fmla="*/ 1945 w 2733"/>
                <a:gd name="T63" fmla="*/ 122 h 1198"/>
                <a:gd name="T64" fmla="*/ 1979 w 2733"/>
                <a:gd name="T65" fmla="*/ 61 h 1198"/>
                <a:gd name="T66" fmla="*/ 2029 w 2733"/>
                <a:gd name="T67" fmla="*/ 66 h 1198"/>
                <a:gd name="T68" fmla="*/ 2256 w 2733"/>
                <a:gd name="T69" fmla="*/ 155 h 1198"/>
                <a:gd name="T70" fmla="*/ 2156 w 2733"/>
                <a:gd name="T71" fmla="*/ 149 h 1198"/>
                <a:gd name="T72" fmla="*/ 2261 w 2733"/>
                <a:gd name="T73" fmla="*/ 61 h 1198"/>
                <a:gd name="T74" fmla="*/ 1602 w 2733"/>
                <a:gd name="T75" fmla="*/ 249 h 1198"/>
                <a:gd name="T76" fmla="*/ 1280 w 2733"/>
                <a:gd name="T77" fmla="*/ 321 h 1198"/>
                <a:gd name="T78" fmla="*/ 1070 w 2733"/>
                <a:gd name="T79" fmla="*/ 304 h 1198"/>
                <a:gd name="T80" fmla="*/ 798 w 2733"/>
                <a:gd name="T81" fmla="*/ 310 h 1198"/>
                <a:gd name="T82" fmla="*/ 549 w 2733"/>
                <a:gd name="T83" fmla="*/ 310 h 1198"/>
                <a:gd name="T84" fmla="*/ 427 w 2733"/>
                <a:gd name="T85" fmla="*/ 327 h 1198"/>
                <a:gd name="T86" fmla="*/ 460 w 2733"/>
                <a:gd name="T87" fmla="*/ 133 h 1198"/>
                <a:gd name="T88" fmla="*/ 676 w 2733"/>
                <a:gd name="T89" fmla="*/ 77 h 1198"/>
                <a:gd name="T90" fmla="*/ 832 w 2733"/>
                <a:gd name="T91" fmla="*/ 111 h 1198"/>
                <a:gd name="T92" fmla="*/ 1081 w 2733"/>
                <a:gd name="T93" fmla="*/ 210 h 1198"/>
                <a:gd name="T94" fmla="*/ 1402 w 2733"/>
                <a:gd name="T95" fmla="*/ 216 h 1198"/>
                <a:gd name="T96" fmla="*/ 1619 w 2733"/>
                <a:gd name="T97" fmla="*/ 116 h 1198"/>
                <a:gd name="T98" fmla="*/ 1646 w 2733"/>
                <a:gd name="T99" fmla="*/ 44 h 1198"/>
                <a:gd name="T100" fmla="*/ 1702 w 2733"/>
                <a:gd name="T101" fmla="*/ 144 h 1198"/>
                <a:gd name="T102" fmla="*/ 244 w 2733"/>
                <a:gd name="T103" fmla="*/ 166 h 1198"/>
                <a:gd name="T104" fmla="*/ 211 w 2733"/>
                <a:gd name="T105" fmla="*/ 277 h 1198"/>
                <a:gd name="T106" fmla="*/ 244 w 2733"/>
                <a:gd name="T107" fmla="*/ 166 h 1198"/>
                <a:gd name="T108" fmla="*/ 300 w 2733"/>
                <a:gd name="T109" fmla="*/ 288 h 11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33" h="1198">
                  <a:moveTo>
                    <a:pt x="2616" y="321"/>
                  </a:moveTo>
                  <a:lnTo>
                    <a:pt x="2616" y="321"/>
                  </a:lnTo>
                  <a:cubicBezTo>
                    <a:pt x="2622" y="338"/>
                    <a:pt x="2633" y="365"/>
                    <a:pt x="2649" y="365"/>
                  </a:cubicBezTo>
                  <a:cubicBezTo>
                    <a:pt x="2727" y="365"/>
                    <a:pt x="2727" y="365"/>
                    <a:pt x="2727" y="365"/>
                  </a:cubicBezTo>
                  <a:cubicBezTo>
                    <a:pt x="2727" y="371"/>
                    <a:pt x="2732" y="377"/>
                    <a:pt x="2732" y="382"/>
                  </a:cubicBezTo>
                  <a:cubicBezTo>
                    <a:pt x="2732" y="432"/>
                    <a:pt x="2671" y="443"/>
                    <a:pt x="2671" y="487"/>
                  </a:cubicBezTo>
                  <a:cubicBezTo>
                    <a:pt x="2671" y="515"/>
                    <a:pt x="2683" y="532"/>
                    <a:pt x="2694" y="559"/>
                  </a:cubicBezTo>
                  <a:lnTo>
                    <a:pt x="2694" y="559"/>
                  </a:lnTo>
                  <a:cubicBezTo>
                    <a:pt x="2688" y="559"/>
                    <a:pt x="2688" y="565"/>
                    <a:pt x="2683" y="570"/>
                  </a:cubicBezTo>
                  <a:cubicBezTo>
                    <a:pt x="2666" y="582"/>
                    <a:pt x="2655" y="570"/>
                    <a:pt x="2638" y="576"/>
                  </a:cubicBezTo>
                  <a:cubicBezTo>
                    <a:pt x="2622" y="582"/>
                    <a:pt x="2616" y="593"/>
                    <a:pt x="2605" y="604"/>
                  </a:cubicBezTo>
                  <a:cubicBezTo>
                    <a:pt x="2594" y="626"/>
                    <a:pt x="2599" y="643"/>
                    <a:pt x="2583" y="659"/>
                  </a:cubicBezTo>
                  <a:cubicBezTo>
                    <a:pt x="2550" y="681"/>
                    <a:pt x="2522" y="692"/>
                    <a:pt x="2505" y="731"/>
                  </a:cubicBezTo>
                  <a:cubicBezTo>
                    <a:pt x="2472" y="764"/>
                    <a:pt x="2444" y="776"/>
                    <a:pt x="2411" y="814"/>
                  </a:cubicBezTo>
                  <a:cubicBezTo>
                    <a:pt x="2405" y="820"/>
                    <a:pt x="2405" y="831"/>
                    <a:pt x="2394" y="842"/>
                  </a:cubicBezTo>
                  <a:cubicBezTo>
                    <a:pt x="2378" y="870"/>
                    <a:pt x="2350" y="881"/>
                    <a:pt x="2317" y="881"/>
                  </a:cubicBezTo>
                  <a:cubicBezTo>
                    <a:pt x="2295" y="881"/>
                    <a:pt x="2284" y="875"/>
                    <a:pt x="2256" y="875"/>
                  </a:cubicBezTo>
                  <a:cubicBezTo>
                    <a:pt x="2206" y="875"/>
                    <a:pt x="2195" y="942"/>
                    <a:pt x="2139" y="942"/>
                  </a:cubicBezTo>
                  <a:cubicBezTo>
                    <a:pt x="2128" y="942"/>
                    <a:pt x="2123" y="936"/>
                    <a:pt x="2106" y="936"/>
                  </a:cubicBezTo>
                  <a:cubicBezTo>
                    <a:pt x="2090" y="936"/>
                    <a:pt x="2078" y="942"/>
                    <a:pt x="2067" y="931"/>
                  </a:cubicBezTo>
                  <a:cubicBezTo>
                    <a:pt x="2056" y="914"/>
                    <a:pt x="2051" y="903"/>
                    <a:pt x="2034" y="897"/>
                  </a:cubicBezTo>
                  <a:cubicBezTo>
                    <a:pt x="1979" y="909"/>
                    <a:pt x="1979" y="909"/>
                    <a:pt x="1979" y="909"/>
                  </a:cubicBezTo>
                  <a:cubicBezTo>
                    <a:pt x="1962" y="903"/>
                    <a:pt x="1951" y="909"/>
                    <a:pt x="1934" y="909"/>
                  </a:cubicBezTo>
                  <a:cubicBezTo>
                    <a:pt x="1907" y="909"/>
                    <a:pt x="1907" y="947"/>
                    <a:pt x="1873" y="947"/>
                  </a:cubicBezTo>
                  <a:cubicBezTo>
                    <a:pt x="1885" y="903"/>
                    <a:pt x="1907" y="881"/>
                    <a:pt x="1940" y="848"/>
                  </a:cubicBezTo>
                  <a:cubicBezTo>
                    <a:pt x="1968" y="825"/>
                    <a:pt x="1968" y="803"/>
                    <a:pt x="1990" y="776"/>
                  </a:cubicBezTo>
                  <a:cubicBezTo>
                    <a:pt x="2001" y="759"/>
                    <a:pt x="2023" y="759"/>
                    <a:pt x="2023" y="742"/>
                  </a:cubicBezTo>
                  <a:cubicBezTo>
                    <a:pt x="2023" y="731"/>
                    <a:pt x="2018" y="731"/>
                    <a:pt x="2018" y="720"/>
                  </a:cubicBezTo>
                  <a:cubicBezTo>
                    <a:pt x="2018" y="715"/>
                    <a:pt x="2023" y="715"/>
                    <a:pt x="2023" y="709"/>
                  </a:cubicBezTo>
                  <a:cubicBezTo>
                    <a:pt x="2023" y="654"/>
                    <a:pt x="2023" y="654"/>
                    <a:pt x="2023" y="654"/>
                  </a:cubicBezTo>
                  <a:cubicBezTo>
                    <a:pt x="2062" y="631"/>
                    <a:pt x="2084" y="615"/>
                    <a:pt x="2123" y="582"/>
                  </a:cubicBezTo>
                  <a:cubicBezTo>
                    <a:pt x="2139" y="570"/>
                    <a:pt x="2134" y="548"/>
                    <a:pt x="2156" y="537"/>
                  </a:cubicBezTo>
                  <a:cubicBezTo>
                    <a:pt x="2173" y="526"/>
                    <a:pt x="2189" y="537"/>
                    <a:pt x="2206" y="526"/>
                  </a:cubicBezTo>
                  <a:cubicBezTo>
                    <a:pt x="2223" y="521"/>
                    <a:pt x="2228" y="515"/>
                    <a:pt x="2245" y="504"/>
                  </a:cubicBezTo>
                  <a:cubicBezTo>
                    <a:pt x="2278" y="487"/>
                    <a:pt x="2295" y="471"/>
                    <a:pt x="2328" y="471"/>
                  </a:cubicBezTo>
                  <a:cubicBezTo>
                    <a:pt x="2372" y="465"/>
                    <a:pt x="2400" y="471"/>
                    <a:pt x="2433" y="449"/>
                  </a:cubicBezTo>
                  <a:cubicBezTo>
                    <a:pt x="2461" y="432"/>
                    <a:pt x="2466" y="415"/>
                    <a:pt x="2494" y="399"/>
                  </a:cubicBezTo>
                  <a:cubicBezTo>
                    <a:pt x="2505" y="399"/>
                    <a:pt x="2505" y="399"/>
                    <a:pt x="2505" y="399"/>
                  </a:cubicBezTo>
                  <a:cubicBezTo>
                    <a:pt x="2550" y="399"/>
                    <a:pt x="2572" y="371"/>
                    <a:pt x="2605" y="332"/>
                  </a:cubicBezTo>
                  <a:cubicBezTo>
                    <a:pt x="2610" y="332"/>
                    <a:pt x="2616" y="327"/>
                    <a:pt x="2616" y="321"/>
                  </a:cubicBezTo>
                  <a:close/>
                  <a:moveTo>
                    <a:pt x="1225" y="1053"/>
                  </a:moveTo>
                  <a:lnTo>
                    <a:pt x="1225" y="1053"/>
                  </a:lnTo>
                  <a:cubicBezTo>
                    <a:pt x="1236" y="1053"/>
                    <a:pt x="1242" y="1064"/>
                    <a:pt x="1253" y="1064"/>
                  </a:cubicBezTo>
                  <a:cubicBezTo>
                    <a:pt x="1264" y="1064"/>
                    <a:pt x="1269" y="1053"/>
                    <a:pt x="1280" y="1042"/>
                  </a:cubicBezTo>
                  <a:cubicBezTo>
                    <a:pt x="1297" y="1030"/>
                    <a:pt x="1314" y="1025"/>
                    <a:pt x="1314" y="1008"/>
                  </a:cubicBezTo>
                  <a:cubicBezTo>
                    <a:pt x="1314" y="997"/>
                    <a:pt x="1297" y="992"/>
                    <a:pt x="1280" y="992"/>
                  </a:cubicBezTo>
                  <a:cubicBezTo>
                    <a:pt x="1275" y="992"/>
                    <a:pt x="1275" y="981"/>
                    <a:pt x="1264" y="981"/>
                  </a:cubicBezTo>
                  <a:cubicBezTo>
                    <a:pt x="1247" y="986"/>
                    <a:pt x="1247" y="1008"/>
                    <a:pt x="1236" y="1019"/>
                  </a:cubicBezTo>
                  <a:cubicBezTo>
                    <a:pt x="1197" y="1047"/>
                    <a:pt x="1164" y="1030"/>
                    <a:pt x="1225" y="1053"/>
                  </a:cubicBezTo>
                  <a:close/>
                  <a:moveTo>
                    <a:pt x="178" y="548"/>
                  </a:moveTo>
                  <a:lnTo>
                    <a:pt x="178" y="548"/>
                  </a:lnTo>
                  <a:cubicBezTo>
                    <a:pt x="172" y="548"/>
                    <a:pt x="167" y="543"/>
                    <a:pt x="156" y="543"/>
                  </a:cubicBezTo>
                  <a:cubicBezTo>
                    <a:pt x="139" y="543"/>
                    <a:pt x="128" y="548"/>
                    <a:pt x="111" y="554"/>
                  </a:cubicBezTo>
                  <a:cubicBezTo>
                    <a:pt x="83" y="565"/>
                    <a:pt x="61" y="565"/>
                    <a:pt x="39" y="593"/>
                  </a:cubicBezTo>
                  <a:cubicBezTo>
                    <a:pt x="23" y="604"/>
                    <a:pt x="0" y="609"/>
                    <a:pt x="0" y="626"/>
                  </a:cubicBezTo>
                  <a:cubicBezTo>
                    <a:pt x="0" y="643"/>
                    <a:pt x="11" y="648"/>
                    <a:pt x="28" y="659"/>
                  </a:cubicBezTo>
                  <a:cubicBezTo>
                    <a:pt x="39" y="665"/>
                    <a:pt x="45" y="676"/>
                    <a:pt x="56" y="676"/>
                  </a:cubicBezTo>
                  <a:cubicBezTo>
                    <a:pt x="61" y="681"/>
                    <a:pt x="72" y="676"/>
                    <a:pt x="78" y="681"/>
                  </a:cubicBezTo>
                  <a:cubicBezTo>
                    <a:pt x="95" y="687"/>
                    <a:pt x="95" y="698"/>
                    <a:pt x="111" y="703"/>
                  </a:cubicBezTo>
                  <a:cubicBezTo>
                    <a:pt x="156" y="715"/>
                    <a:pt x="189" y="715"/>
                    <a:pt x="233" y="715"/>
                  </a:cubicBezTo>
                  <a:cubicBezTo>
                    <a:pt x="283" y="720"/>
                    <a:pt x="311" y="731"/>
                    <a:pt x="355" y="753"/>
                  </a:cubicBezTo>
                  <a:cubicBezTo>
                    <a:pt x="383" y="764"/>
                    <a:pt x="388" y="781"/>
                    <a:pt x="410" y="792"/>
                  </a:cubicBezTo>
                  <a:cubicBezTo>
                    <a:pt x="427" y="798"/>
                    <a:pt x="438" y="792"/>
                    <a:pt x="455" y="798"/>
                  </a:cubicBezTo>
                  <a:cubicBezTo>
                    <a:pt x="460" y="798"/>
                    <a:pt x="466" y="798"/>
                    <a:pt x="466" y="803"/>
                  </a:cubicBezTo>
                  <a:cubicBezTo>
                    <a:pt x="466" y="825"/>
                    <a:pt x="466" y="825"/>
                    <a:pt x="466" y="825"/>
                  </a:cubicBezTo>
                  <a:cubicBezTo>
                    <a:pt x="466" y="870"/>
                    <a:pt x="510" y="897"/>
                    <a:pt x="555" y="909"/>
                  </a:cubicBezTo>
                  <a:cubicBezTo>
                    <a:pt x="593" y="914"/>
                    <a:pt x="627" y="909"/>
                    <a:pt x="654" y="936"/>
                  </a:cubicBezTo>
                  <a:cubicBezTo>
                    <a:pt x="665" y="925"/>
                    <a:pt x="665" y="914"/>
                    <a:pt x="676" y="909"/>
                  </a:cubicBezTo>
                  <a:cubicBezTo>
                    <a:pt x="699" y="897"/>
                    <a:pt x="715" y="914"/>
                    <a:pt x="737" y="903"/>
                  </a:cubicBezTo>
                  <a:cubicBezTo>
                    <a:pt x="765" y="897"/>
                    <a:pt x="776" y="881"/>
                    <a:pt x="793" y="853"/>
                  </a:cubicBezTo>
                  <a:cubicBezTo>
                    <a:pt x="804" y="836"/>
                    <a:pt x="821" y="825"/>
                    <a:pt x="821" y="803"/>
                  </a:cubicBezTo>
                  <a:cubicBezTo>
                    <a:pt x="821" y="803"/>
                    <a:pt x="815" y="803"/>
                    <a:pt x="809" y="798"/>
                  </a:cubicBezTo>
                  <a:cubicBezTo>
                    <a:pt x="804" y="781"/>
                    <a:pt x="793" y="770"/>
                    <a:pt x="771" y="759"/>
                  </a:cubicBezTo>
                  <a:cubicBezTo>
                    <a:pt x="748" y="753"/>
                    <a:pt x="748" y="737"/>
                    <a:pt x="732" y="720"/>
                  </a:cubicBezTo>
                  <a:cubicBezTo>
                    <a:pt x="721" y="703"/>
                    <a:pt x="710" y="703"/>
                    <a:pt x="693" y="692"/>
                  </a:cubicBezTo>
                  <a:cubicBezTo>
                    <a:pt x="665" y="676"/>
                    <a:pt x="654" y="659"/>
                    <a:pt x="627" y="643"/>
                  </a:cubicBezTo>
                  <a:cubicBezTo>
                    <a:pt x="588" y="620"/>
                    <a:pt x="571" y="593"/>
                    <a:pt x="527" y="587"/>
                  </a:cubicBezTo>
                  <a:cubicBezTo>
                    <a:pt x="505" y="582"/>
                    <a:pt x="494" y="570"/>
                    <a:pt x="477" y="559"/>
                  </a:cubicBezTo>
                  <a:cubicBezTo>
                    <a:pt x="455" y="543"/>
                    <a:pt x="449" y="526"/>
                    <a:pt x="427" y="526"/>
                  </a:cubicBezTo>
                  <a:cubicBezTo>
                    <a:pt x="416" y="526"/>
                    <a:pt x="416" y="537"/>
                    <a:pt x="405" y="537"/>
                  </a:cubicBezTo>
                  <a:cubicBezTo>
                    <a:pt x="383" y="548"/>
                    <a:pt x="372" y="554"/>
                    <a:pt x="349" y="554"/>
                  </a:cubicBezTo>
                  <a:cubicBezTo>
                    <a:pt x="327" y="554"/>
                    <a:pt x="316" y="537"/>
                    <a:pt x="294" y="537"/>
                  </a:cubicBezTo>
                  <a:cubicBezTo>
                    <a:pt x="272" y="537"/>
                    <a:pt x="261" y="543"/>
                    <a:pt x="239" y="543"/>
                  </a:cubicBezTo>
                  <a:cubicBezTo>
                    <a:pt x="233" y="543"/>
                    <a:pt x="228" y="537"/>
                    <a:pt x="222" y="537"/>
                  </a:cubicBezTo>
                  <a:cubicBezTo>
                    <a:pt x="205" y="537"/>
                    <a:pt x="200" y="548"/>
                    <a:pt x="178" y="548"/>
                  </a:cubicBezTo>
                  <a:close/>
                  <a:moveTo>
                    <a:pt x="1668" y="1152"/>
                  </a:moveTo>
                  <a:lnTo>
                    <a:pt x="1668" y="1152"/>
                  </a:lnTo>
                  <a:cubicBezTo>
                    <a:pt x="1668" y="1169"/>
                    <a:pt x="1668" y="1180"/>
                    <a:pt x="1668" y="1197"/>
                  </a:cubicBezTo>
                  <a:cubicBezTo>
                    <a:pt x="1674" y="1197"/>
                    <a:pt x="1674" y="1197"/>
                    <a:pt x="1679" y="1197"/>
                  </a:cubicBezTo>
                  <a:cubicBezTo>
                    <a:pt x="1696" y="1197"/>
                    <a:pt x="1707" y="1186"/>
                    <a:pt x="1724" y="1180"/>
                  </a:cubicBezTo>
                  <a:cubicBezTo>
                    <a:pt x="1752" y="1163"/>
                    <a:pt x="1774" y="1158"/>
                    <a:pt x="1812" y="1158"/>
                  </a:cubicBezTo>
                  <a:cubicBezTo>
                    <a:pt x="1840" y="1158"/>
                    <a:pt x="1840" y="1119"/>
                    <a:pt x="1873" y="1108"/>
                  </a:cubicBezTo>
                  <a:cubicBezTo>
                    <a:pt x="1896" y="1102"/>
                    <a:pt x="1912" y="1097"/>
                    <a:pt x="1929" y="1075"/>
                  </a:cubicBezTo>
                  <a:cubicBezTo>
                    <a:pt x="1929" y="1069"/>
                    <a:pt x="1929" y="1069"/>
                    <a:pt x="1929" y="1069"/>
                  </a:cubicBezTo>
                  <a:cubicBezTo>
                    <a:pt x="1918" y="1064"/>
                    <a:pt x="1907" y="1064"/>
                    <a:pt x="1896" y="1064"/>
                  </a:cubicBezTo>
                  <a:cubicBezTo>
                    <a:pt x="1896" y="1053"/>
                    <a:pt x="1896" y="1047"/>
                    <a:pt x="1896" y="1042"/>
                  </a:cubicBezTo>
                  <a:cubicBezTo>
                    <a:pt x="1896" y="1025"/>
                    <a:pt x="1912" y="1025"/>
                    <a:pt x="1912" y="1008"/>
                  </a:cubicBezTo>
                  <a:cubicBezTo>
                    <a:pt x="1912" y="992"/>
                    <a:pt x="1912" y="992"/>
                    <a:pt x="1912" y="992"/>
                  </a:cubicBezTo>
                  <a:cubicBezTo>
                    <a:pt x="1901" y="992"/>
                    <a:pt x="1901" y="992"/>
                    <a:pt x="1901" y="992"/>
                  </a:cubicBezTo>
                  <a:cubicBezTo>
                    <a:pt x="1890" y="992"/>
                    <a:pt x="1890" y="1008"/>
                    <a:pt x="1879" y="1014"/>
                  </a:cubicBezTo>
                  <a:cubicBezTo>
                    <a:pt x="1873" y="1019"/>
                    <a:pt x="1862" y="1025"/>
                    <a:pt x="1851" y="1025"/>
                  </a:cubicBezTo>
                  <a:cubicBezTo>
                    <a:pt x="1835" y="1030"/>
                    <a:pt x="1835" y="1047"/>
                    <a:pt x="1818" y="1058"/>
                  </a:cubicBezTo>
                  <a:cubicBezTo>
                    <a:pt x="1807" y="1064"/>
                    <a:pt x="1807" y="1080"/>
                    <a:pt x="1790" y="1091"/>
                  </a:cubicBezTo>
                  <a:cubicBezTo>
                    <a:pt x="1774" y="1097"/>
                    <a:pt x="1763" y="1102"/>
                    <a:pt x="1746" y="1114"/>
                  </a:cubicBezTo>
                  <a:cubicBezTo>
                    <a:pt x="1718" y="1125"/>
                    <a:pt x="1668" y="1119"/>
                    <a:pt x="1668" y="1152"/>
                  </a:cubicBezTo>
                  <a:close/>
                  <a:moveTo>
                    <a:pt x="2500" y="38"/>
                  </a:moveTo>
                  <a:lnTo>
                    <a:pt x="2500" y="38"/>
                  </a:lnTo>
                  <a:cubicBezTo>
                    <a:pt x="2494" y="38"/>
                    <a:pt x="2489" y="33"/>
                    <a:pt x="2483" y="33"/>
                  </a:cubicBezTo>
                  <a:cubicBezTo>
                    <a:pt x="2461" y="33"/>
                    <a:pt x="2450" y="44"/>
                    <a:pt x="2433" y="44"/>
                  </a:cubicBezTo>
                  <a:cubicBezTo>
                    <a:pt x="2411" y="44"/>
                    <a:pt x="2405" y="16"/>
                    <a:pt x="2383" y="16"/>
                  </a:cubicBezTo>
                  <a:cubicBezTo>
                    <a:pt x="2372" y="16"/>
                    <a:pt x="2372" y="27"/>
                    <a:pt x="2367" y="33"/>
                  </a:cubicBezTo>
                  <a:cubicBezTo>
                    <a:pt x="2361" y="44"/>
                    <a:pt x="2333" y="66"/>
                    <a:pt x="2356" y="66"/>
                  </a:cubicBezTo>
                  <a:cubicBezTo>
                    <a:pt x="2422" y="66"/>
                    <a:pt x="2261" y="166"/>
                    <a:pt x="2344" y="166"/>
                  </a:cubicBezTo>
                  <a:cubicBezTo>
                    <a:pt x="2361" y="166"/>
                    <a:pt x="2372" y="149"/>
                    <a:pt x="2394" y="149"/>
                  </a:cubicBezTo>
                  <a:cubicBezTo>
                    <a:pt x="2400" y="149"/>
                    <a:pt x="2405" y="155"/>
                    <a:pt x="2411" y="155"/>
                  </a:cubicBezTo>
                  <a:cubicBezTo>
                    <a:pt x="2433" y="155"/>
                    <a:pt x="2439" y="127"/>
                    <a:pt x="2461" y="127"/>
                  </a:cubicBezTo>
                  <a:cubicBezTo>
                    <a:pt x="2477" y="127"/>
                    <a:pt x="2489" y="133"/>
                    <a:pt x="2505" y="133"/>
                  </a:cubicBezTo>
                  <a:cubicBezTo>
                    <a:pt x="2561" y="133"/>
                    <a:pt x="2594" y="105"/>
                    <a:pt x="2655" y="105"/>
                  </a:cubicBezTo>
                  <a:cubicBezTo>
                    <a:pt x="2655" y="99"/>
                    <a:pt x="2655" y="94"/>
                    <a:pt x="2655" y="88"/>
                  </a:cubicBezTo>
                  <a:cubicBezTo>
                    <a:pt x="2655" y="66"/>
                    <a:pt x="2649" y="27"/>
                    <a:pt x="2627" y="27"/>
                  </a:cubicBezTo>
                  <a:cubicBezTo>
                    <a:pt x="2605" y="27"/>
                    <a:pt x="2594" y="38"/>
                    <a:pt x="2577" y="38"/>
                  </a:cubicBezTo>
                  <a:cubicBezTo>
                    <a:pt x="2561" y="38"/>
                    <a:pt x="2550" y="27"/>
                    <a:pt x="2533" y="27"/>
                  </a:cubicBezTo>
                  <a:cubicBezTo>
                    <a:pt x="2516" y="27"/>
                    <a:pt x="2511" y="38"/>
                    <a:pt x="2500" y="38"/>
                  </a:cubicBezTo>
                  <a:close/>
                  <a:moveTo>
                    <a:pt x="1702" y="194"/>
                  </a:moveTo>
                  <a:lnTo>
                    <a:pt x="1702" y="194"/>
                  </a:lnTo>
                  <a:cubicBezTo>
                    <a:pt x="1702" y="205"/>
                    <a:pt x="1707" y="210"/>
                    <a:pt x="1707" y="221"/>
                  </a:cubicBezTo>
                  <a:cubicBezTo>
                    <a:pt x="1724" y="210"/>
                    <a:pt x="1724" y="194"/>
                    <a:pt x="1740" y="183"/>
                  </a:cubicBezTo>
                  <a:cubicBezTo>
                    <a:pt x="1763" y="166"/>
                    <a:pt x="1796" y="177"/>
                    <a:pt x="1807" y="155"/>
                  </a:cubicBezTo>
                  <a:cubicBezTo>
                    <a:pt x="1807" y="144"/>
                    <a:pt x="1807" y="144"/>
                    <a:pt x="1807" y="144"/>
                  </a:cubicBezTo>
                  <a:cubicBezTo>
                    <a:pt x="1785" y="144"/>
                    <a:pt x="1785" y="144"/>
                    <a:pt x="1785" y="144"/>
                  </a:cubicBezTo>
                  <a:cubicBezTo>
                    <a:pt x="1763" y="144"/>
                    <a:pt x="1746" y="155"/>
                    <a:pt x="1729" y="166"/>
                  </a:cubicBezTo>
                  <a:cubicBezTo>
                    <a:pt x="1718" y="177"/>
                    <a:pt x="1702" y="183"/>
                    <a:pt x="1702" y="194"/>
                  </a:cubicBezTo>
                  <a:close/>
                  <a:moveTo>
                    <a:pt x="1840" y="61"/>
                  </a:moveTo>
                  <a:lnTo>
                    <a:pt x="1840" y="61"/>
                  </a:lnTo>
                  <a:cubicBezTo>
                    <a:pt x="1812" y="66"/>
                    <a:pt x="1796" y="77"/>
                    <a:pt x="1774" y="94"/>
                  </a:cubicBezTo>
                  <a:cubicBezTo>
                    <a:pt x="1768" y="99"/>
                    <a:pt x="1757" y="99"/>
                    <a:pt x="1757" y="111"/>
                  </a:cubicBezTo>
                  <a:cubicBezTo>
                    <a:pt x="1757" y="127"/>
                    <a:pt x="1757" y="127"/>
                    <a:pt x="1757" y="127"/>
                  </a:cubicBezTo>
                  <a:cubicBezTo>
                    <a:pt x="1801" y="127"/>
                    <a:pt x="1801" y="127"/>
                    <a:pt x="1801" y="127"/>
                  </a:cubicBezTo>
                  <a:cubicBezTo>
                    <a:pt x="1807" y="127"/>
                    <a:pt x="1807" y="127"/>
                    <a:pt x="1812" y="127"/>
                  </a:cubicBezTo>
                  <a:cubicBezTo>
                    <a:pt x="1824" y="127"/>
                    <a:pt x="1829" y="133"/>
                    <a:pt x="1840" y="133"/>
                  </a:cubicBezTo>
                  <a:cubicBezTo>
                    <a:pt x="1868" y="133"/>
                    <a:pt x="1885" y="116"/>
                    <a:pt x="1885" y="88"/>
                  </a:cubicBezTo>
                  <a:cubicBezTo>
                    <a:pt x="1885" y="72"/>
                    <a:pt x="1851" y="77"/>
                    <a:pt x="1840" y="61"/>
                  </a:cubicBezTo>
                  <a:close/>
                  <a:moveTo>
                    <a:pt x="2078" y="44"/>
                  </a:moveTo>
                  <a:lnTo>
                    <a:pt x="2078" y="44"/>
                  </a:lnTo>
                  <a:cubicBezTo>
                    <a:pt x="2095" y="55"/>
                    <a:pt x="2117" y="55"/>
                    <a:pt x="2134" y="61"/>
                  </a:cubicBezTo>
                  <a:cubicBezTo>
                    <a:pt x="2123" y="88"/>
                    <a:pt x="2101" y="88"/>
                    <a:pt x="2078" y="99"/>
                  </a:cubicBezTo>
                  <a:cubicBezTo>
                    <a:pt x="2062" y="105"/>
                    <a:pt x="2056" y="116"/>
                    <a:pt x="2051" y="127"/>
                  </a:cubicBezTo>
                  <a:cubicBezTo>
                    <a:pt x="2045" y="138"/>
                    <a:pt x="2045" y="155"/>
                    <a:pt x="2034" y="155"/>
                  </a:cubicBezTo>
                  <a:cubicBezTo>
                    <a:pt x="2023" y="155"/>
                    <a:pt x="2023" y="138"/>
                    <a:pt x="2018" y="138"/>
                  </a:cubicBezTo>
                  <a:cubicBezTo>
                    <a:pt x="2001" y="138"/>
                    <a:pt x="2001" y="155"/>
                    <a:pt x="1984" y="155"/>
                  </a:cubicBezTo>
                  <a:cubicBezTo>
                    <a:pt x="1990" y="171"/>
                    <a:pt x="2001" y="177"/>
                    <a:pt x="2001" y="194"/>
                  </a:cubicBezTo>
                  <a:cubicBezTo>
                    <a:pt x="2001" y="194"/>
                    <a:pt x="2001" y="199"/>
                    <a:pt x="2001" y="205"/>
                  </a:cubicBezTo>
                  <a:cubicBezTo>
                    <a:pt x="1990" y="205"/>
                    <a:pt x="1990" y="205"/>
                    <a:pt x="1990" y="205"/>
                  </a:cubicBezTo>
                  <a:cubicBezTo>
                    <a:pt x="1962" y="194"/>
                    <a:pt x="1962" y="194"/>
                    <a:pt x="1962" y="194"/>
                  </a:cubicBezTo>
                  <a:cubicBezTo>
                    <a:pt x="1940" y="194"/>
                    <a:pt x="1934" y="216"/>
                    <a:pt x="1918" y="216"/>
                  </a:cubicBezTo>
                  <a:cubicBezTo>
                    <a:pt x="1907" y="216"/>
                    <a:pt x="1901" y="199"/>
                    <a:pt x="1890" y="199"/>
                  </a:cubicBezTo>
                  <a:cubicBezTo>
                    <a:pt x="1879" y="194"/>
                    <a:pt x="1868" y="194"/>
                    <a:pt x="1851" y="188"/>
                  </a:cubicBezTo>
                  <a:cubicBezTo>
                    <a:pt x="1851" y="171"/>
                    <a:pt x="1868" y="171"/>
                    <a:pt x="1879" y="160"/>
                  </a:cubicBezTo>
                  <a:cubicBezTo>
                    <a:pt x="1879" y="155"/>
                    <a:pt x="1879" y="149"/>
                    <a:pt x="1879" y="144"/>
                  </a:cubicBezTo>
                  <a:cubicBezTo>
                    <a:pt x="1896" y="122"/>
                    <a:pt x="1918" y="122"/>
                    <a:pt x="1945" y="122"/>
                  </a:cubicBezTo>
                  <a:cubicBezTo>
                    <a:pt x="1945" y="99"/>
                    <a:pt x="1945" y="99"/>
                    <a:pt x="1945" y="99"/>
                  </a:cubicBezTo>
                  <a:cubicBezTo>
                    <a:pt x="1934" y="99"/>
                    <a:pt x="1923" y="99"/>
                    <a:pt x="1923" y="88"/>
                  </a:cubicBezTo>
                  <a:lnTo>
                    <a:pt x="1923" y="83"/>
                  </a:lnTo>
                  <a:cubicBezTo>
                    <a:pt x="1940" y="77"/>
                    <a:pt x="1951" y="77"/>
                    <a:pt x="1962" y="72"/>
                  </a:cubicBezTo>
                  <a:cubicBezTo>
                    <a:pt x="1968" y="66"/>
                    <a:pt x="1973" y="61"/>
                    <a:pt x="1979" y="61"/>
                  </a:cubicBezTo>
                  <a:cubicBezTo>
                    <a:pt x="1984" y="61"/>
                    <a:pt x="1984" y="66"/>
                    <a:pt x="1984" y="66"/>
                  </a:cubicBezTo>
                  <a:cubicBezTo>
                    <a:pt x="1984" y="83"/>
                    <a:pt x="1968" y="88"/>
                    <a:pt x="1968" y="105"/>
                  </a:cubicBezTo>
                  <a:cubicBezTo>
                    <a:pt x="1968" y="116"/>
                    <a:pt x="1973" y="127"/>
                    <a:pt x="1984" y="127"/>
                  </a:cubicBezTo>
                  <a:cubicBezTo>
                    <a:pt x="2012" y="127"/>
                    <a:pt x="2006" y="88"/>
                    <a:pt x="2023" y="61"/>
                  </a:cubicBezTo>
                  <a:cubicBezTo>
                    <a:pt x="2023" y="66"/>
                    <a:pt x="2023" y="66"/>
                    <a:pt x="2029" y="66"/>
                  </a:cubicBezTo>
                  <a:cubicBezTo>
                    <a:pt x="2051" y="66"/>
                    <a:pt x="2056" y="50"/>
                    <a:pt x="2078" y="44"/>
                  </a:cubicBezTo>
                  <a:close/>
                  <a:moveTo>
                    <a:pt x="2289" y="44"/>
                  </a:moveTo>
                  <a:lnTo>
                    <a:pt x="2289" y="44"/>
                  </a:lnTo>
                  <a:cubicBezTo>
                    <a:pt x="2295" y="72"/>
                    <a:pt x="2289" y="94"/>
                    <a:pt x="2278" y="116"/>
                  </a:cubicBezTo>
                  <a:cubicBezTo>
                    <a:pt x="2267" y="133"/>
                    <a:pt x="2267" y="144"/>
                    <a:pt x="2256" y="155"/>
                  </a:cubicBezTo>
                  <a:cubicBezTo>
                    <a:pt x="2239" y="177"/>
                    <a:pt x="2239" y="199"/>
                    <a:pt x="2217" y="199"/>
                  </a:cubicBezTo>
                  <a:cubicBezTo>
                    <a:pt x="2211" y="199"/>
                    <a:pt x="2211" y="199"/>
                    <a:pt x="2206" y="199"/>
                  </a:cubicBezTo>
                  <a:cubicBezTo>
                    <a:pt x="2206" y="183"/>
                    <a:pt x="2195" y="171"/>
                    <a:pt x="2189" y="160"/>
                  </a:cubicBezTo>
                  <a:cubicBezTo>
                    <a:pt x="2184" y="155"/>
                    <a:pt x="2184" y="144"/>
                    <a:pt x="2178" y="144"/>
                  </a:cubicBezTo>
                  <a:cubicBezTo>
                    <a:pt x="2167" y="144"/>
                    <a:pt x="2162" y="149"/>
                    <a:pt x="2156" y="149"/>
                  </a:cubicBezTo>
                  <a:cubicBezTo>
                    <a:pt x="2151" y="149"/>
                    <a:pt x="2145" y="149"/>
                    <a:pt x="2139" y="149"/>
                  </a:cubicBezTo>
                  <a:cubicBezTo>
                    <a:pt x="2151" y="138"/>
                    <a:pt x="2156" y="133"/>
                    <a:pt x="2162" y="122"/>
                  </a:cubicBezTo>
                  <a:cubicBezTo>
                    <a:pt x="2167" y="111"/>
                    <a:pt x="2173" y="99"/>
                    <a:pt x="2184" y="99"/>
                  </a:cubicBezTo>
                  <a:cubicBezTo>
                    <a:pt x="2195" y="99"/>
                    <a:pt x="2195" y="116"/>
                    <a:pt x="2206" y="116"/>
                  </a:cubicBezTo>
                  <a:cubicBezTo>
                    <a:pt x="2239" y="116"/>
                    <a:pt x="2245" y="83"/>
                    <a:pt x="2261" y="61"/>
                  </a:cubicBezTo>
                  <a:cubicBezTo>
                    <a:pt x="2267" y="55"/>
                    <a:pt x="2272" y="44"/>
                    <a:pt x="2278" y="44"/>
                  </a:cubicBezTo>
                  <a:cubicBezTo>
                    <a:pt x="2284" y="44"/>
                    <a:pt x="2289" y="44"/>
                    <a:pt x="2289" y="44"/>
                  </a:cubicBezTo>
                  <a:close/>
                  <a:moveTo>
                    <a:pt x="1674" y="221"/>
                  </a:moveTo>
                  <a:lnTo>
                    <a:pt x="1674" y="221"/>
                  </a:lnTo>
                  <a:cubicBezTo>
                    <a:pt x="1646" y="227"/>
                    <a:pt x="1630" y="238"/>
                    <a:pt x="1602" y="249"/>
                  </a:cubicBezTo>
                  <a:cubicBezTo>
                    <a:pt x="1585" y="255"/>
                    <a:pt x="1569" y="249"/>
                    <a:pt x="1552" y="255"/>
                  </a:cubicBezTo>
                  <a:cubicBezTo>
                    <a:pt x="1524" y="266"/>
                    <a:pt x="1508" y="277"/>
                    <a:pt x="1480" y="277"/>
                  </a:cubicBezTo>
                  <a:cubicBezTo>
                    <a:pt x="1441" y="277"/>
                    <a:pt x="1441" y="277"/>
                    <a:pt x="1441" y="277"/>
                  </a:cubicBezTo>
                  <a:cubicBezTo>
                    <a:pt x="1425" y="277"/>
                    <a:pt x="1413" y="271"/>
                    <a:pt x="1391" y="271"/>
                  </a:cubicBezTo>
                  <a:cubicBezTo>
                    <a:pt x="1347" y="271"/>
                    <a:pt x="1325" y="304"/>
                    <a:pt x="1280" y="321"/>
                  </a:cubicBezTo>
                  <a:cubicBezTo>
                    <a:pt x="1269" y="327"/>
                    <a:pt x="1264" y="332"/>
                    <a:pt x="1253" y="332"/>
                  </a:cubicBezTo>
                  <a:cubicBezTo>
                    <a:pt x="1242" y="332"/>
                    <a:pt x="1236" y="327"/>
                    <a:pt x="1225" y="327"/>
                  </a:cubicBezTo>
                  <a:cubicBezTo>
                    <a:pt x="1142" y="327"/>
                    <a:pt x="1164" y="304"/>
                    <a:pt x="1120" y="304"/>
                  </a:cubicBezTo>
                  <a:cubicBezTo>
                    <a:pt x="1109" y="304"/>
                    <a:pt x="1109" y="310"/>
                    <a:pt x="1098" y="310"/>
                  </a:cubicBezTo>
                  <a:cubicBezTo>
                    <a:pt x="1087" y="310"/>
                    <a:pt x="1081" y="304"/>
                    <a:pt x="1070" y="304"/>
                  </a:cubicBezTo>
                  <a:cubicBezTo>
                    <a:pt x="1048" y="304"/>
                    <a:pt x="1042" y="327"/>
                    <a:pt x="1031" y="349"/>
                  </a:cubicBezTo>
                  <a:cubicBezTo>
                    <a:pt x="1014" y="349"/>
                    <a:pt x="1009" y="349"/>
                    <a:pt x="992" y="349"/>
                  </a:cubicBezTo>
                  <a:cubicBezTo>
                    <a:pt x="959" y="349"/>
                    <a:pt x="948" y="360"/>
                    <a:pt x="915" y="360"/>
                  </a:cubicBezTo>
                  <a:cubicBezTo>
                    <a:pt x="881" y="360"/>
                    <a:pt x="865" y="354"/>
                    <a:pt x="837" y="332"/>
                  </a:cubicBezTo>
                  <a:cubicBezTo>
                    <a:pt x="826" y="327"/>
                    <a:pt x="815" y="310"/>
                    <a:pt x="798" y="310"/>
                  </a:cubicBezTo>
                  <a:cubicBezTo>
                    <a:pt x="782" y="310"/>
                    <a:pt x="776" y="327"/>
                    <a:pt x="760" y="327"/>
                  </a:cubicBezTo>
                  <a:cubicBezTo>
                    <a:pt x="743" y="327"/>
                    <a:pt x="737" y="316"/>
                    <a:pt x="726" y="310"/>
                  </a:cubicBezTo>
                  <a:cubicBezTo>
                    <a:pt x="710" y="304"/>
                    <a:pt x="693" y="310"/>
                    <a:pt x="676" y="310"/>
                  </a:cubicBezTo>
                  <a:cubicBezTo>
                    <a:pt x="643" y="310"/>
                    <a:pt x="621" y="316"/>
                    <a:pt x="588" y="316"/>
                  </a:cubicBezTo>
                  <a:cubicBezTo>
                    <a:pt x="571" y="316"/>
                    <a:pt x="566" y="316"/>
                    <a:pt x="549" y="310"/>
                  </a:cubicBezTo>
                  <a:cubicBezTo>
                    <a:pt x="538" y="304"/>
                    <a:pt x="538" y="282"/>
                    <a:pt x="527" y="282"/>
                  </a:cubicBezTo>
                  <a:cubicBezTo>
                    <a:pt x="510" y="282"/>
                    <a:pt x="510" y="304"/>
                    <a:pt x="494" y="304"/>
                  </a:cubicBezTo>
                  <a:cubicBezTo>
                    <a:pt x="455" y="304"/>
                    <a:pt x="455" y="304"/>
                    <a:pt x="455" y="304"/>
                  </a:cubicBezTo>
                  <a:cubicBezTo>
                    <a:pt x="444" y="304"/>
                    <a:pt x="438" y="316"/>
                    <a:pt x="433" y="332"/>
                  </a:cubicBezTo>
                  <a:cubicBezTo>
                    <a:pt x="427" y="327"/>
                    <a:pt x="427" y="327"/>
                    <a:pt x="427" y="327"/>
                  </a:cubicBezTo>
                  <a:cubicBezTo>
                    <a:pt x="422" y="299"/>
                    <a:pt x="372" y="299"/>
                    <a:pt x="372" y="271"/>
                  </a:cubicBezTo>
                  <a:cubicBezTo>
                    <a:pt x="372" y="227"/>
                    <a:pt x="372" y="227"/>
                    <a:pt x="372" y="227"/>
                  </a:cubicBezTo>
                  <a:cubicBezTo>
                    <a:pt x="372" y="210"/>
                    <a:pt x="377" y="199"/>
                    <a:pt x="388" y="188"/>
                  </a:cubicBezTo>
                  <a:cubicBezTo>
                    <a:pt x="416" y="160"/>
                    <a:pt x="383" y="155"/>
                    <a:pt x="427" y="155"/>
                  </a:cubicBezTo>
                  <a:cubicBezTo>
                    <a:pt x="444" y="155"/>
                    <a:pt x="449" y="144"/>
                    <a:pt x="460" y="133"/>
                  </a:cubicBezTo>
                  <a:cubicBezTo>
                    <a:pt x="477" y="122"/>
                    <a:pt x="494" y="127"/>
                    <a:pt x="505" y="116"/>
                  </a:cubicBezTo>
                  <a:cubicBezTo>
                    <a:pt x="538" y="99"/>
                    <a:pt x="549" y="77"/>
                    <a:pt x="588" y="77"/>
                  </a:cubicBezTo>
                  <a:cubicBezTo>
                    <a:pt x="599" y="77"/>
                    <a:pt x="604" y="77"/>
                    <a:pt x="615" y="77"/>
                  </a:cubicBezTo>
                  <a:cubicBezTo>
                    <a:pt x="627" y="77"/>
                    <a:pt x="632" y="66"/>
                    <a:pt x="643" y="66"/>
                  </a:cubicBezTo>
                  <a:cubicBezTo>
                    <a:pt x="660" y="66"/>
                    <a:pt x="660" y="77"/>
                    <a:pt x="676" y="77"/>
                  </a:cubicBezTo>
                  <a:cubicBezTo>
                    <a:pt x="682" y="77"/>
                    <a:pt x="688" y="72"/>
                    <a:pt x="699" y="72"/>
                  </a:cubicBezTo>
                  <a:cubicBezTo>
                    <a:pt x="704" y="72"/>
                    <a:pt x="710" y="77"/>
                    <a:pt x="715" y="77"/>
                  </a:cubicBezTo>
                  <a:cubicBezTo>
                    <a:pt x="721" y="77"/>
                    <a:pt x="721" y="72"/>
                    <a:pt x="726" y="72"/>
                  </a:cubicBezTo>
                  <a:cubicBezTo>
                    <a:pt x="760" y="72"/>
                    <a:pt x="760" y="116"/>
                    <a:pt x="793" y="116"/>
                  </a:cubicBezTo>
                  <a:cubicBezTo>
                    <a:pt x="809" y="116"/>
                    <a:pt x="815" y="111"/>
                    <a:pt x="832" y="111"/>
                  </a:cubicBezTo>
                  <a:cubicBezTo>
                    <a:pt x="876" y="111"/>
                    <a:pt x="876" y="111"/>
                    <a:pt x="876" y="111"/>
                  </a:cubicBezTo>
                  <a:cubicBezTo>
                    <a:pt x="881" y="111"/>
                    <a:pt x="881" y="116"/>
                    <a:pt x="887" y="122"/>
                  </a:cubicBezTo>
                  <a:cubicBezTo>
                    <a:pt x="931" y="138"/>
                    <a:pt x="931" y="138"/>
                    <a:pt x="931" y="138"/>
                  </a:cubicBezTo>
                  <a:cubicBezTo>
                    <a:pt x="970" y="155"/>
                    <a:pt x="992" y="160"/>
                    <a:pt x="1026" y="177"/>
                  </a:cubicBezTo>
                  <a:cubicBezTo>
                    <a:pt x="1048" y="194"/>
                    <a:pt x="1059" y="210"/>
                    <a:pt x="1081" y="210"/>
                  </a:cubicBezTo>
                  <a:cubicBezTo>
                    <a:pt x="1114" y="210"/>
                    <a:pt x="1120" y="171"/>
                    <a:pt x="1147" y="171"/>
                  </a:cubicBezTo>
                  <a:cubicBezTo>
                    <a:pt x="1159" y="171"/>
                    <a:pt x="1164" y="177"/>
                    <a:pt x="1175" y="177"/>
                  </a:cubicBezTo>
                  <a:cubicBezTo>
                    <a:pt x="1186" y="177"/>
                    <a:pt x="1197" y="171"/>
                    <a:pt x="1208" y="171"/>
                  </a:cubicBezTo>
                  <a:cubicBezTo>
                    <a:pt x="1231" y="171"/>
                    <a:pt x="1242" y="177"/>
                    <a:pt x="1264" y="177"/>
                  </a:cubicBezTo>
                  <a:cubicBezTo>
                    <a:pt x="1347" y="177"/>
                    <a:pt x="1314" y="177"/>
                    <a:pt x="1402" y="216"/>
                  </a:cubicBezTo>
                  <a:cubicBezTo>
                    <a:pt x="1425" y="227"/>
                    <a:pt x="1436" y="238"/>
                    <a:pt x="1452" y="238"/>
                  </a:cubicBezTo>
                  <a:cubicBezTo>
                    <a:pt x="1480" y="238"/>
                    <a:pt x="1497" y="227"/>
                    <a:pt x="1513" y="205"/>
                  </a:cubicBezTo>
                  <a:cubicBezTo>
                    <a:pt x="1524" y="194"/>
                    <a:pt x="1519" y="183"/>
                    <a:pt x="1524" y="166"/>
                  </a:cubicBezTo>
                  <a:cubicBezTo>
                    <a:pt x="1535" y="144"/>
                    <a:pt x="1563" y="149"/>
                    <a:pt x="1580" y="133"/>
                  </a:cubicBezTo>
                  <a:cubicBezTo>
                    <a:pt x="1591" y="122"/>
                    <a:pt x="1602" y="122"/>
                    <a:pt x="1619" y="116"/>
                  </a:cubicBezTo>
                  <a:cubicBezTo>
                    <a:pt x="1641" y="111"/>
                    <a:pt x="1657" y="105"/>
                    <a:pt x="1679" y="94"/>
                  </a:cubicBezTo>
                  <a:cubicBezTo>
                    <a:pt x="1691" y="88"/>
                    <a:pt x="1707" y="83"/>
                    <a:pt x="1707" y="66"/>
                  </a:cubicBezTo>
                  <a:cubicBezTo>
                    <a:pt x="1707" y="55"/>
                    <a:pt x="1702" y="44"/>
                    <a:pt x="1691" y="44"/>
                  </a:cubicBezTo>
                  <a:cubicBezTo>
                    <a:pt x="1674" y="44"/>
                    <a:pt x="1663" y="50"/>
                    <a:pt x="1646" y="50"/>
                  </a:cubicBezTo>
                  <a:cubicBezTo>
                    <a:pt x="1646" y="44"/>
                    <a:pt x="1646" y="44"/>
                    <a:pt x="1646" y="44"/>
                  </a:cubicBezTo>
                  <a:cubicBezTo>
                    <a:pt x="1657" y="22"/>
                    <a:pt x="1668" y="0"/>
                    <a:pt x="1696" y="0"/>
                  </a:cubicBezTo>
                  <a:cubicBezTo>
                    <a:pt x="1718" y="0"/>
                    <a:pt x="1724" y="16"/>
                    <a:pt x="1735" y="38"/>
                  </a:cubicBezTo>
                  <a:cubicBezTo>
                    <a:pt x="1740" y="55"/>
                    <a:pt x="1746" y="66"/>
                    <a:pt x="1746" y="83"/>
                  </a:cubicBezTo>
                  <a:cubicBezTo>
                    <a:pt x="1746" y="116"/>
                    <a:pt x="1746" y="99"/>
                    <a:pt x="1724" y="105"/>
                  </a:cubicBezTo>
                  <a:cubicBezTo>
                    <a:pt x="1707" y="111"/>
                    <a:pt x="1713" y="133"/>
                    <a:pt x="1702" y="144"/>
                  </a:cubicBezTo>
                  <a:cubicBezTo>
                    <a:pt x="1691" y="155"/>
                    <a:pt x="1679" y="149"/>
                    <a:pt x="1663" y="149"/>
                  </a:cubicBezTo>
                  <a:cubicBezTo>
                    <a:pt x="1657" y="160"/>
                    <a:pt x="1657" y="160"/>
                    <a:pt x="1657" y="160"/>
                  </a:cubicBezTo>
                  <a:cubicBezTo>
                    <a:pt x="1668" y="171"/>
                    <a:pt x="1674" y="183"/>
                    <a:pt x="1674" y="194"/>
                  </a:cubicBezTo>
                  <a:cubicBezTo>
                    <a:pt x="1674" y="205"/>
                    <a:pt x="1674" y="210"/>
                    <a:pt x="1674" y="221"/>
                  </a:cubicBezTo>
                  <a:close/>
                  <a:moveTo>
                    <a:pt x="244" y="166"/>
                  </a:moveTo>
                  <a:lnTo>
                    <a:pt x="244" y="166"/>
                  </a:lnTo>
                  <a:cubicBezTo>
                    <a:pt x="183" y="155"/>
                    <a:pt x="211" y="160"/>
                    <a:pt x="189" y="221"/>
                  </a:cubicBezTo>
                  <a:cubicBezTo>
                    <a:pt x="200" y="232"/>
                    <a:pt x="200" y="232"/>
                    <a:pt x="200" y="232"/>
                  </a:cubicBezTo>
                  <a:cubicBezTo>
                    <a:pt x="200" y="244"/>
                    <a:pt x="200" y="249"/>
                    <a:pt x="200" y="255"/>
                  </a:cubicBezTo>
                  <a:cubicBezTo>
                    <a:pt x="200" y="266"/>
                    <a:pt x="200" y="277"/>
                    <a:pt x="211" y="277"/>
                  </a:cubicBezTo>
                  <a:cubicBezTo>
                    <a:pt x="222" y="277"/>
                    <a:pt x="222" y="260"/>
                    <a:pt x="222" y="249"/>
                  </a:cubicBezTo>
                  <a:cubicBezTo>
                    <a:pt x="228" y="232"/>
                    <a:pt x="233" y="210"/>
                    <a:pt x="255" y="210"/>
                  </a:cubicBezTo>
                  <a:cubicBezTo>
                    <a:pt x="261" y="210"/>
                    <a:pt x="261" y="216"/>
                    <a:pt x="266" y="216"/>
                  </a:cubicBezTo>
                  <a:cubicBezTo>
                    <a:pt x="272" y="216"/>
                    <a:pt x="272" y="205"/>
                    <a:pt x="272" y="199"/>
                  </a:cubicBezTo>
                  <a:cubicBezTo>
                    <a:pt x="272" y="183"/>
                    <a:pt x="255" y="171"/>
                    <a:pt x="244" y="166"/>
                  </a:cubicBezTo>
                  <a:close/>
                  <a:moveTo>
                    <a:pt x="300" y="288"/>
                  </a:moveTo>
                  <a:lnTo>
                    <a:pt x="300" y="288"/>
                  </a:lnTo>
                  <a:cubicBezTo>
                    <a:pt x="300" y="293"/>
                    <a:pt x="300" y="293"/>
                    <a:pt x="300" y="293"/>
                  </a:cubicBezTo>
                  <a:cubicBezTo>
                    <a:pt x="316" y="293"/>
                    <a:pt x="322" y="299"/>
                    <a:pt x="333" y="293"/>
                  </a:cubicBezTo>
                  <a:cubicBezTo>
                    <a:pt x="338" y="210"/>
                    <a:pt x="311" y="238"/>
                    <a:pt x="300" y="288"/>
                  </a:cubicBezTo>
                  <a:close/>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68" name="Freeform 112">
              <a:extLst/>
            </p:cNvPr>
            <p:cNvSpPr>
              <a:spLocks noChangeArrowheads="1"/>
            </p:cNvSpPr>
            <p:nvPr/>
          </p:nvSpPr>
          <p:spPr bwMode="auto">
            <a:xfrm>
              <a:off x="19910716" y="4741864"/>
              <a:ext cx="511142" cy="155575"/>
            </a:xfrm>
            <a:custGeom>
              <a:avLst/>
              <a:gdLst>
                <a:gd name="T0" fmla="*/ 94 w 1418"/>
                <a:gd name="T1" fmla="*/ 232 h 433"/>
                <a:gd name="T2" fmla="*/ 38 w 1418"/>
                <a:gd name="T3" fmla="*/ 299 h 433"/>
                <a:gd name="T4" fmla="*/ 16 w 1418"/>
                <a:gd name="T5" fmla="*/ 321 h 433"/>
                <a:gd name="T6" fmla="*/ 77 w 1418"/>
                <a:gd name="T7" fmla="*/ 327 h 433"/>
                <a:gd name="T8" fmla="*/ 177 w 1418"/>
                <a:gd name="T9" fmla="*/ 349 h 433"/>
                <a:gd name="T10" fmla="*/ 271 w 1418"/>
                <a:gd name="T11" fmla="*/ 354 h 433"/>
                <a:gd name="T12" fmla="*/ 332 w 1418"/>
                <a:gd name="T13" fmla="*/ 244 h 433"/>
                <a:gd name="T14" fmla="*/ 326 w 1418"/>
                <a:gd name="T15" fmla="*/ 83 h 433"/>
                <a:gd name="T16" fmla="*/ 121 w 1418"/>
                <a:gd name="T17" fmla="*/ 127 h 433"/>
                <a:gd name="T18" fmla="*/ 681 w 1418"/>
                <a:gd name="T19" fmla="*/ 55 h 433"/>
                <a:gd name="T20" fmla="*/ 714 w 1418"/>
                <a:gd name="T21" fmla="*/ 122 h 433"/>
                <a:gd name="T22" fmla="*/ 770 w 1418"/>
                <a:gd name="T23" fmla="*/ 16 h 433"/>
                <a:gd name="T24" fmla="*/ 681 w 1418"/>
                <a:gd name="T25" fmla="*/ 55 h 433"/>
                <a:gd name="T26" fmla="*/ 1112 w 1418"/>
                <a:gd name="T27" fmla="*/ 327 h 433"/>
                <a:gd name="T28" fmla="*/ 1096 w 1418"/>
                <a:gd name="T29" fmla="*/ 244 h 433"/>
                <a:gd name="T30" fmla="*/ 931 w 1418"/>
                <a:gd name="T31" fmla="*/ 332 h 433"/>
                <a:gd name="T32" fmla="*/ 786 w 1418"/>
                <a:gd name="T33" fmla="*/ 365 h 433"/>
                <a:gd name="T34" fmla="*/ 592 w 1418"/>
                <a:gd name="T35" fmla="*/ 388 h 433"/>
                <a:gd name="T36" fmla="*/ 421 w 1418"/>
                <a:gd name="T37" fmla="*/ 399 h 433"/>
                <a:gd name="T38" fmla="*/ 382 w 1418"/>
                <a:gd name="T39" fmla="*/ 354 h 433"/>
                <a:gd name="T40" fmla="*/ 393 w 1418"/>
                <a:gd name="T41" fmla="*/ 277 h 433"/>
                <a:gd name="T42" fmla="*/ 543 w 1418"/>
                <a:gd name="T43" fmla="*/ 138 h 433"/>
                <a:gd name="T44" fmla="*/ 648 w 1418"/>
                <a:gd name="T45" fmla="*/ 166 h 433"/>
                <a:gd name="T46" fmla="*/ 725 w 1418"/>
                <a:gd name="T47" fmla="*/ 144 h 433"/>
                <a:gd name="T48" fmla="*/ 759 w 1418"/>
                <a:gd name="T49" fmla="*/ 199 h 433"/>
                <a:gd name="T50" fmla="*/ 853 w 1418"/>
                <a:gd name="T51" fmla="*/ 260 h 433"/>
                <a:gd name="T52" fmla="*/ 979 w 1418"/>
                <a:gd name="T53" fmla="*/ 255 h 433"/>
                <a:gd name="T54" fmla="*/ 952 w 1418"/>
                <a:gd name="T55" fmla="*/ 155 h 433"/>
                <a:gd name="T56" fmla="*/ 786 w 1418"/>
                <a:gd name="T57" fmla="*/ 33 h 433"/>
                <a:gd name="T58" fmla="*/ 963 w 1418"/>
                <a:gd name="T59" fmla="*/ 16 h 433"/>
                <a:gd name="T60" fmla="*/ 1051 w 1418"/>
                <a:gd name="T61" fmla="*/ 122 h 433"/>
                <a:gd name="T62" fmla="*/ 1184 w 1418"/>
                <a:gd name="T63" fmla="*/ 99 h 433"/>
                <a:gd name="T64" fmla="*/ 1207 w 1418"/>
                <a:gd name="T65" fmla="*/ 177 h 433"/>
                <a:gd name="T66" fmla="*/ 1306 w 1418"/>
                <a:gd name="T67" fmla="*/ 94 h 433"/>
                <a:gd name="T68" fmla="*/ 1356 w 1418"/>
                <a:gd name="T69" fmla="*/ 177 h 433"/>
                <a:gd name="T70" fmla="*/ 1389 w 1418"/>
                <a:gd name="T71" fmla="*/ 244 h 433"/>
                <a:gd name="T72" fmla="*/ 1412 w 1418"/>
                <a:gd name="T73" fmla="*/ 266 h 433"/>
                <a:gd name="T74" fmla="*/ 1295 w 1418"/>
                <a:gd name="T75" fmla="*/ 266 h 433"/>
                <a:gd name="T76" fmla="*/ 1223 w 1418"/>
                <a:gd name="T77" fmla="*/ 277 h 433"/>
                <a:gd name="T78" fmla="*/ 1223 w 1418"/>
                <a:gd name="T79" fmla="*/ 304 h 433"/>
                <a:gd name="T80" fmla="*/ 1373 w 1418"/>
                <a:gd name="T81" fmla="*/ 16 h 433"/>
                <a:gd name="T82" fmla="*/ 1367 w 1418"/>
                <a:gd name="T83" fmla="*/ 83 h 4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418" h="433">
                  <a:moveTo>
                    <a:pt x="77" y="155"/>
                  </a:moveTo>
                  <a:lnTo>
                    <a:pt x="77" y="155"/>
                  </a:lnTo>
                  <a:cubicBezTo>
                    <a:pt x="99" y="183"/>
                    <a:pt x="94" y="205"/>
                    <a:pt x="94" y="232"/>
                  </a:cubicBezTo>
                  <a:cubicBezTo>
                    <a:pt x="94" y="249"/>
                    <a:pt x="94" y="260"/>
                    <a:pt x="88" y="277"/>
                  </a:cubicBezTo>
                  <a:cubicBezTo>
                    <a:pt x="83" y="277"/>
                    <a:pt x="77" y="271"/>
                    <a:pt x="66" y="271"/>
                  </a:cubicBezTo>
                  <a:cubicBezTo>
                    <a:pt x="60" y="282"/>
                    <a:pt x="55" y="299"/>
                    <a:pt x="38" y="299"/>
                  </a:cubicBezTo>
                  <a:cubicBezTo>
                    <a:pt x="22" y="299"/>
                    <a:pt x="16" y="282"/>
                    <a:pt x="5" y="277"/>
                  </a:cubicBezTo>
                  <a:cubicBezTo>
                    <a:pt x="0" y="282"/>
                    <a:pt x="0" y="282"/>
                    <a:pt x="0" y="288"/>
                  </a:cubicBezTo>
                  <a:cubicBezTo>
                    <a:pt x="0" y="304"/>
                    <a:pt x="5" y="316"/>
                    <a:pt x="16" y="321"/>
                  </a:cubicBezTo>
                  <a:cubicBezTo>
                    <a:pt x="27" y="321"/>
                    <a:pt x="33" y="316"/>
                    <a:pt x="38" y="321"/>
                  </a:cubicBezTo>
                  <a:cubicBezTo>
                    <a:pt x="55" y="327"/>
                    <a:pt x="60" y="343"/>
                    <a:pt x="72" y="349"/>
                  </a:cubicBezTo>
                  <a:cubicBezTo>
                    <a:pt x="77" y="327"/>
                    <a:pt x="77" y="327"/>
                    <a:pt x="77" y="327"/>
                  </a:cubicBezTo>
                  <a:cubicBezTo>
                    <a:pt x="83" y="327"/>
                    <a:pt x="83" y="327"/>
                    <a:pt x="88" y="327"/>
                  </a:cubicBezTo>
                  <a:cubicBezTo>
                    <a:pt x="105" y="327"/>
                    <a:pt x="105" y="343"/>
                    <a:pt x="116" y="343"/>
                  </a:cubicBezTo>
                  <a:cubicBezTo>
                    <a:pt x="138" y="349"/>
                    <a:pt x="155" y="343"/>
                    <a:pt x="177" y="349"/>
                  </a:cubicBezTo>
                  <a:cubicBezTo>
                    <a:pt x="193" y="349"/>
                    <a:pt x="199" y="365"/>
                    <a:pt x="216" y="365"/>
                  </a:cubicBezTo>
                  <a:cubicBezTo>
                    <a:pt x="227" y="365"/>
                    <a:pt x="232" y="354"/>
                    <a:pt x="243" y="354"/>
                  </a:cubicBezTo>
                  <a:cubicBezTo>
                    <a:pt x="254" y="349"/>
                    <a:pt x="260" y="354"/>
                    <a:pt x="271" y="354"/>
                  </a:cubicBezTo>
                  <a:cubicBezTo>
                    <a:pt x="293" y="354"/>
                    <a:pt x="304" y="338"/>
                    <a:pt x="304" y="321"/>
                  </a:cubicBezTo>
                  <a:cubicBezTo>
                    <a:pt x="304" y="310"/>
                    <a:pt x="299" y="304"/>
                    <a:pt x="299" y="293"/>
                  </a:cubicBezTo>
                  <a:cubicBezTo>
                    <a:pt x="299" y="271"/>
                    <a:pt x="321" y="260"/>
                    <a:pt x="332" y="244"/>
                  </a:cubicBezTo>
                  <a:cubicBezTo>
                    <a:pt x="343" y="227"/>
                    <a:pt x="343" y="210"/>
                    <a:pt x="349" y="194"/>
                  </a:cubicBezTo>
                  <a:cubicBezTo>
                    <a:pt x="360" y="166"/>
                    <a:pt x="371" y="149"/>
                    <a:pt x="371" y="116"/>
                  </a:cubicBezTo>
                  <a:cubicBezTo>
                    <a:pt x="371" y="94"/>
                    <a:pt x="349" y="88"/>
                    <a:pt x="326" y="83"/>
                  </a:cubicBezTo>
                  <a:cubicBezTo>
                    <a:pt x="293" y="72"/>
                    <a:pt x="271" y="55"/>
                    <a:pt x="238" y="55"/>
                  </a:cubicBezTo>
                  <a:cubicBezTo>
                    <a:pt x="210" y="55"/>
                    <a:pt x="199" y="55"/>
                    <a:pt x="177" y="66"/>
                  </a:cubicBezTo>
                  <a:cubicBezTo>
                    <a:pt x="149" y="83"/>
                    <a:pt x="144" y="105"/>
                    <a:pt x="121" y="127"/>
                  </a:cubicBezTo>
                  <a:cubicBezTo>
                    <a:pt x="105" y="138"/>
                    <a:pt x="94" y="138"/>
                    <a:pt x="77" y="155"/>
                  </a:cubicBezTo>
                  <a:close/>
                  <a:moveTo>
                    <a:pt x="681" y="55"/>
                  </a:moveTo>
                  <a:lnTo>
                    <a:pt x="681" y="55"/>
                  </a:lnTo>
                  <a:cubicBezTo>
                    <a:pt x="681" y="66"/>
                    <a:pt x="692" y="77"/>
                    <a:pt x="703" y="83"/>
                  </a:cubicBezTo>
                  <a:cubicBezTo>
                    <a:pt x="703" y="88"/>
                    <a:pt x="698" y="88"/>
                    <a:pt x="698" y="94"/>
                  </a:cubicBezTo>
                  <a:cubicBezTo>
                    <a:pt x="698" y="105"/>
                    <a:pt x="703" y="122"/>
                    <a:pt x="714" y="122"/>
                  </a:cubicBezTo>
                  <a:cubicBezTo>
                    <a:pt x="737" y="122"/>
                    <a:pt x="737" y="99"/>
                    <a:pt x="748" y="83"/>
                  </a:cubicBezTo>
                  <a:cubicBezTo>
                    <a:pt x="759" y="61"/>
                    <a:pt x="770" y="44"/>
                    <a:pt x="775" y="22"/>
                  </a:cubicBezTo>
                  <a:cubicBezTo>
                    <a:pt x="770" y="16"/>
                    <a:pt x="770" y="16"/>
                    <a:pt x="770" y="16"/>
                  </a:cubicBezTo>
                  <a:cubicBezTo>
                    <a:pt x="753" y="27"/>
                    <a:pt x="742" y="16"/>
                    <a:pt x="725" y="16"/>
                  </a:cubicBezTo>
                  <a:cubicBezTo>
                    <a:pt x="720" y="22"/>
                    <a:pt x="720" y="27"/>
                    <a:pt x="714" y="33"/>
                  </a:cubicBezTo>
                  <a:cubicBezTo>
                    <a:pt x="703" y="44"/>
                    <a:pt x="681" y="38"/>
                    <a:pt x="681" y="55"/>
                  </a:cubicBezTo>
                  <a:close/>
                  <a:moveTo>
                    <a:pt x="1168" y="310"/>
                  </a:moveTo>
                  <a:lnTo>
                    <a:pt x="1168" y="310"/>
                  </a:lnTo>
                  <a:cubicBezTo>
                    <a:pt x="1146" y="316"/>
                    <a:pt x="1135" y="327"/>
                    <a:pt x="1112" y="327"/>
                  </a:cubicBezTo>
                  <a:cubicBezTo>
                    <a:pt x="1101" y="327"/>
                    <a:pt x="1096" y="321"/>
                    <a:pt x="1085" y="321"/>
                  </a:cubicBezTo>
                  <a:cubicBezTo>
                    <a:pt x="1085" y="304"/>
                    <a:pt x="1085" y="304"/>
                    <a:pt x="1085" y="304"/>
                  </a:cubicBezTo>
                  <a:cubicBezTo>
                    <a:pt x="1085" y="277"/>
                    <a:pt x="1096" y="266"/>
                    <a:pt x="1096" y="244"/>
                  </a:cubicBezTo>
                  <a:cubicBezTo>
                    <a:pt x="1096" y="188"/>
                    <a:pt x="1051" y="266"/>
                    <a:pt x="1029" y="282"/>
                  </a:cubicBezTo>
                  <a:cubicBezTo>
                    <a:pt x="1018" y="293"/>
                    <a:pt x="1013" y="299"/>
                    <a:pt x="1002" y="310"/>
                  </a:cubicBezTo>
                  <a:cubicBezTo>
                    <a:pt x="979" y="327"/>
                    <a:pt x="957" y="327"/>
                    <a:pt x="931" y="332"/>
                  </a:cubicBezTo>
                  <a:cubicBezTo>
                    <a:pt x="908" y="332"/>
                    <a:pt x="908" y="360"/>
                    <a:pt x="892" y="360"/>
                  </a:cubicBezTo>
                  <a:cubicBezTo>
                    <a:pt x="864" y="360"/>
                    <a:pt x="847" y="354"/>
                    <a:pt x="820" y="354"/>
                  </a:cubicBezTo>
                  <a:cubicBezTo>
                    <a:pt x="809" y="354"/>
                    <a:pt x="798" y="360"/>
                    <a:pt x="786" y="365"/>
                  </a:cubicBezTo>
                  <a:cubicBezTo>
                    <a:pt x="781" y="365"/>
                    <a:pt x="781" y="377"/>
                    <a:pt x="775" y="377"/>
                  </a:cubicBezTo>
                  <a:cubicBezTo>
                    <a:pt x="742" y="388"/>
                    <a:pt x="725" y="404"/>
                    <a:pt x="687" y="404"/>
                  </a:cubicBezTo>
                  <a:cubicBezTo>
                    <a:pt x="592" y="388"/>
                    <a:pt x="592" y="388"/>
                    <a:pt x="592" y="388"/>
                  </a:cubicBezTo>
                  <a:cubicBezTo>
                    <a:pt x="559" y="393"/>
                    <a:pt x="548" y="432"/>
                    <a:pt x="515" y="432"/>
                  </a:cubicBezTo>
                  <a:cubicBezTo>
                    <a:pt x="493" y="432"/>
                    <a:pt x="476" y="426"/>
                    <a:pt x="459" y="415"/>
                  </a:cubicBezTo>
                  <a:cubicBezTo>
                    <a:pt x="443" y="410"/>
                    <a:pt x="437" y="404"/>
                    <a:pt x="421" y="399"/>
                  </a:cubicBezTo>
                  <a:cubicBezTo>
                    <a:pt x="410" y="399"/>
                    <a:pt x="393" y="399"/>
                    <a:pt x="393" y="388"/>
                  </a:cubicBezTo>
                  <a:cubicBezTo>
                    <a:pt x="393" y="377"/>
                    <a:pt x="393" y="377"/>
                    <a:pt x="393" y="371"/>
                  </a:cubicBezTo>
                  <a:cubicBezTo>
                    <a:pt x="393" y="360"/>
                    <a:pt x="382" y="360"/>
                    <a:pt x="382" y="354"/>
                  </a:cubicBezTo>
                  <a:cubicBezTo>
                    <a:pt x="382" y="338"/>
                    <a:pt x="387" y="327"/>
                    <a:pt x="393" y="316"/>
                  </a:cubicBezTo>
                  <a:cubicBezTo>
                    <a:pt x="398" y="310"/>
                    <a:pt x="410" y="310"/>
                    <a:pt x="410" y="304"/>
                  </a:cubicBezTo>
                  <a:cubicBezTo>
                    <a:pt x="410" y="288"/>
                    <a:pt x="393" y="288"/>
                    <a:pt x="393" y="277"/>
                  </a:cubicBezTo>
                  <a:cubicBezTo>
                    <a:pt x="393" y="238"/>
                    <a:pt x="404" y="221"/>
                    <a:pt x="415" y="188"/>
                  </a:cubicBezTo>
                  <a:cubicBezTo>
                    <a:pt x="437" y="194"/>
                    <a:pt x="448" y="177"/>
                    <a:pt x="476" y="171"/>
                  </a:cubicBezTo>
                  <a:cubicBezTo>
                    <a:pt x="504" y="160"/>
                    <a:pt x="515" y="155"/>
                    <a:pt x="543" y="138"/>
                  </a:cubicBezTo>
                  <a:cubicBezTo>
                    <a:pt x="554" y="133"/>
                    <a:pt x="548" y="111"/>
                    <a:pt x="559" y="111"/>
                  </a:cubicBezTo>
                  <a:cubicBezTo>
                    <a:pt x="581" y="111"/>
                    <a:pt x="587" y="133"/>
                    <a:pt x="604" y="138"/>
                  </a:cubicBezTo>
                  <a:cubicBezTo>
                    <a:pt x="626" y="138"/>
                    <a:pt x="626" y="166"/>
                    <a:pt x="648" y="166"/>
                  </a:cubicBezTo>
                  <a:cubicBezTo>
                    <a:pt x="659" y="166"/>
                    <a:pt x="665" y="149"/>
                    <a:pt x="676" y="149"/>
                  </a:cubicBezTo>
                  <a:cubicBezTo>
                    <a:pt x="714" y="149"/>
                    <a:pt x="714" y="149"/>
                    <a:pt x="714" y="149"/>
                  </a:cubicBezTo>
                  <a:cubicBezTo>
                    <a:pt x="720" y="149"/>
                    <a:pt x="720" y="149"/>
                    <a:pt x="725" y="144"/>
                  </a:cubicBezTo>
                  <a:cubicBezTo>
                    <a:pt x="731" y="155"/>
                    <a:pt x="731" y="166"/>
                    <a:pt x="737" y="171"/>
                  </a:cubicBezTo>
                  <a:cubicBezTo>
                    <a:pt x="753" y="166"/>
                    <a:pt x="753" y="166"/>
                    <a:pt x="753" y="166"/>
                  </a:cubicBezTo>
                  <a:cubicBezTo>
                    <a:pt x="759" y="177"/>
                    <a:pt x="759" y="183"/>
                    <a:pt x="759" y="199"/>
                  </a:cubicBezTo>
                  <a:cubicBezTo>
                    <a:pt x="775" y="199"/>
                    <a:pt x="798" y="194"/>
                    <a:pt x="803" y="210"/>
                  </a:cubicBezTo>
                  <a:cubicBezTo>
                    <a:pt x="814" y="221"/>
                    <a:pt x="803" y="238"/>
                    <a:pt x="814" y="255"/>
                  </a:cubicBezTo>
                  <a:cubicBezTo>
                    <a:pt x="820" y="266"/>
                    <a:pt x="836" y="260"/>
                    <a:pt x="853" y="260"/>
                  </a:cubicBezTo>
                  <a:cubicBezTo>
                    <a:pt x="870" y="260"/>
                    <a:pt x="875" y="271"/>
                    <a:pt x="892" y="271"/>
                  </a:cubicBezTo>
                  <a:cubicBezTo>
                    <a:pt x="914" y="271"/>
                    <a:pt x="919" y="244"/>
                    <a:pt x="941" y="244"/>
                  </a:cubicBezTo>
                  <a:cubicBezTo>
                    <a:pt x="957" y="244"/>
                    <a:pt x="963" y="255"/>
                    <a:pt x="979" y="255"/>
                  </a:cubicBezTo>
                  <a:cubicBezTo>
                    <a:pt x="1002" y="255"/>
                    <a:pt x="1024" y="244"/>
                    <a:pt x="1024" y="221"/>
                  </a:cubicBezTo>
                  <a:cubicBezTo>
                    <a:pt x="1024" y="210"/>
                    <a:pt x="1007" y="205"/>
                    <a:pt x="996" y="199"/>
                  </a:cubicBezTo>
                  <a:cubicBezTo>
                    <a:pt x="979" y="183"/>
                    <a:pt x="974" y="160"/>
                    <a:pt x="952" y="155"/>
                  </a:cubicBezTo>
                  <a:cubicBezTo>
                    <a:pt x="931" y="144"/>
                    <a:pt x="914" y="155"/>
                    <a:pt x="892" y="149"/>
                  </a:cubicBezTo>
                  <a:cubicBezTo>
                    <a:pt x="870" y="149"/>
                    <a:pt x="858" y="133"/>
                    <a:pt x="842" y="116"/>
                  </a:cubicBezTo>
                  <a:cubicBezTo>
                    <a:pt x="814" y="94"/>
                    <a:pt x="786" y="72"/>
                    <a:pt x="786" y="33"/>
                  </a:cubicBezTo>
                  <a:cubicBezTo>
                    <a:pt x="786" y="11"/>
                    <a:pt x="820" y="16"/>
                    <a:pt x="842" y="16"/>
                  </a:cubicBezTo>
                  <a:cubicBezTo>
                    <a:pt x="870" y="11"/>
                    <a:pt x="881" y="0"/>
                    <a:pt x="903" y="0"/>
                  </a:cubicBezTo>
                  <a:cubicBezTo>
                    <a:pt x="931" y="0"/>
                    <a:pt x="946" y="0"/>
                    <a:pt x="963" y="16"/>
                  </a:cubicBezTo>
                  <a:cubicBezTo>
                    <a:pt x="968" y="22"/>
                    <a:pt x="968" y="33"/>
                    <a:pt x="974" y="38"/>
                  </a:cubicBezTo>
                  <a:cubicBezTo>
                    <a:pt x="990" y="61"/>
                    <a:pt x="1002" y="66"/>
                    <a:pt x="1018" y="88"/>
                  </a:cubicBezTo>
                  <a:cubicBezTo>
                    <a:pt x="1029" y="105"/>
                    <a:pt x="1029" y="122"/>
                    <a:pt x="1051" y="122"/>
                  </a:cubicBezTo>
                  <a:cubicBezTo>
                    <a:pt x="1057" y="122"/>
                    <a:pt x="1057" y="116"/>
                    <a:pt x="1068" y="111"/>
                  </a:cubicBezTo>
                  <a:cubicBezTo>
                    <a:pt x="1090" y="94"/>
                    <a:pt x="1101" y="66"/>
                    <a:pt x="1135" y="66"/>
                  </a:cubicBezTo>
                  <a:cubicBezTo>
                    <a:pt x="1157" y="66"/>
                    <a:pt x="1168" y="77"/>
                    <a:pt x="1184" y="99"/>
                  </a:cubicBezTo>
                  <a:cubicBezTo>
                    <a:pt x="1190" y="105"/>
                    <a:pt x="1196" y="111"/>
                    <a:pt x="1196" y="116"/>
                  </a:cubicBezTo>
                  <a:cubicBezTo>
                    <a:pt x="1196" y="177"/>
                    <a:pt x="1196" y="177"/>
                    <a:pt x="1196" y="177"/>
                  </a:cubicBezTo>
                  <a:cubicBezTo>
                    <a:pt x="1207" y="177"/>
                    <a:pt x="1207" y="177"/>
                    <a:pt x="1207" y="177"/>
                  </a:cubicBezTo>
                  <a:cubicBezTo>
                    <a:pt x="1218" y="160"/>
                    <a:pt x="1218" y="144"/>
                    <a:pt x="1223" y="127"/>
                  </a:cubicBezTo>
                  <a:cubicBezTo>
                    <a:pt x="1229" y="105"/>
                    <a:pt x="1240" y="88"/>
                    <a:pt x="1262" y="88"/>
                  </a:cubicBezTo>
                  <a:cubicBezTo>
                    <a:pt x="1279" y="88"/>
                    <a:pt x="1290" y="94"/>
                    <a:pt x="1306" y="94"/>
                  </a:cubicBezTo>
                  <a:cubicBezTo>
                    <a:pt x="1317" y="94"/>
                    <a:pt x="1329" y="94"/>
                    <a:pt x="1334" y="99"/>
                  </a:cubicBezTo>
                  <a:cubicBezTo>
                    <a:pt x="1351" y="105"/>
                    <a:pt x="1345" y="122"/>
                    <a:pt x="1345" y="138"/>
                  </a:cubicBezTo>
                  <a:cubicBezTo>
                    <a:pt x="1351" y="155"/>
                    <a:pt x="1356" y="160"/>
                    <a:pt x="1356" y="177"/>
                  </a:cubicBezTo>
                  <a:cubicBezTo>
                    <a:pt x="1356" y="188"/>
                    <a:pt x="1345" y="194"/>
                    <a:pt x="1345" y="210"/>
                  </a:cubicBezTo>
                  <a:cubicBezTo>
                    <a:pt x="1345" y="227"/>
                    <a:pt x="1362" y="232"/>
                    <a:pt x="1378" y="244"/>
                  </a:cubicBezTo>
                  <a:cubicBezTo>
                    <a:pt x="1389" y="244"/>
                    <a:pt x="1389" y="244"/>
                    <a:pt x="1389" y="244"/>
                  </a:cubicBezTo>
                  <a:cubicBezTo>
                    <a:pt x="1389" y="227"/>
                    <a:pt x="1395" y="210"/>
                    <a:pt x="1412" y="205"/>
                  </a:cubicBezTo>
                  <a:cubicBezTo>
                    <a:pt x="1412" y="216"/>
                    <a:pt x="1417" y="221"/>
                    <a:pt x="1417" y="227"/>
                  </a:cubicBezTo>
                  <a:cubicBezTo>
                    <a:pt x="1417" y="244"/>
                    <a:pt x="1417" y="249"/>
                    <a:pt x="1412" y="266"/>
                  </a:cubicBezTo>
                  <a:cubicBezTo>
                    <a:pt x="1412" y="277"/>
                    <a:pt x="1395" y="277"/>
                    <a:pt x="1384" y="277"/>
                  </a:cubicBezTo>
                  <a:cubicBezTo>
                    <a:pt x="1367" y="282"/>
                    <a:pt x="1362" y="288"/>
                    <a:pt x="1345" y="288"/>
                  </a:cubicBezTo>
                  <a:cubicBezTo>
                    <a:pt x="1323" y="288"/>
                    <a:pt x="1317" y="266"/>
                    <a:pt x="1295" y="266"/>
                  </a:cubicBezTo>
                  <a:cubicBezTo>
                    <a:pt x="1279" y="266"/>
                    <a:pt x="1268" y="271"/>
                    <a:pt x="1251" y="271"/>
                  </a:cubicBezTo>
                  <a:cubicBezTo>
                    <a:pt x="1229" y="271"/>
                    <a:pt x="1229" y="271"/>
                    <a:pt x="1229" y="271"/>
                  </a:cubicBezTo>
                  <a:cubicBezTo>
                    <a:pt x="1223" y="277"/>
                    <a:pt x="1223" y="277"/>
                    <a:pt x="1223" y="277"/>
                  </a:cubicBezTo>
                  <a:cubicBezTo>
                    <a:pt x="1251" y="299"/>
                    <a:pt x="1290" y="277"/>
                    <a:pt x="1306" y="310"/>
                  </a:cubicBezTo>
                  <a:cubicBezTo>
                    <a:pt x="1295" y="316"/>
                    <a:pt x="1290" y="327"/>
                    <a:pt x="1279" y="327"/>
                  </a:cubicBezTo>
                  <a:cubicBezTo>
                    <a:pt x="1256" y="327"/>
                    <a:pt x="1245" y="304"/>
                    <a:pt x="1223" y="304"/>
                  </a:cubicBezTo>
                  <a:cubicBezTo>
                    <a:pt x="1179" y="304"/>
                    <a:pt x="1179" y="304"/>
                    <a:pt x="1179" y="304"/>
                  </a:cubicBezTo>
                  <a:cubicBezTo>
                    <a:pt x="1173" y="304"/>
                    <a:pt x="1173" y="304"/>
                    <a:pt x="1168" y="310"/>
                  </a:cubicBezTo>
                  <a:close/>
                  <a:moveTo>
                    <a:pt x="1373" y="16"/>
                  </a:moveTo>
                  <a:lnTo>
                    <a:pt x="1373" y="16"/>
                  </a:lnTo>
                  <a:cubicBezTo>
                    <a:pt x="1356" y="16"/>
                    <a:pt x="1340" y="27"/>
                    <a:pt x="1340" y="44"/>
                  </a:cubicBezTo>
                  <a:cubicBezTo>
                    <a:pt x="1340" y="61"/>
                    <a:pt x="1351" y="83"/>
                    <a:pt x="1367" y="83"/>
                  </a:cubicBezTo>
                  <a:cubicBezTo>
                    <a:pt x="1389" y="83"/>
                    <a:pt x="1389" y="55"/>
                    <a:pt x="1389" y="33"/>
                  </a:cubicBezTo>
                  <a:cubicBezTo>
                    <a:pt x="1389" y="22"/>
                    <a:pt x="1378" y="16"/>
                    <a:pt x="1373" y="16"/>
                  </a:cubicBezTo>
                  <a:close/>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69" name="Freeform 113">
              <a:extLst/>
            </p:cNvPr>
            <p:cNvSpPr>
              <a:spLocks noChangeArrowheads="1"/>
            </p:cNvSpPr>
            <p:nvPr/>
          </p:nvSpPr>
          <p:spPr bwMode="auto">
            <a:xfrm>
              <a:off x="19696417" y="4738689"/>
              <a:ext cx="190488" cy="123825"/>
            </a:xfrm>
            <a:custGeom>
              <a:avLst/>
              <a:gdLst>
                <a:gd name="T0" fmla="*/ 6 w 527"/>
                <a:gd name="T1" fmla="*/ 22 h 344"/>
                <a:gd name="T2" fmla="*/ 6 w 527"/>
                <a:gd name="T3" fmla="*/ 22 h 344"/>
                <a:gd name="T4" fmla="*/ 0 w 527"/>
                <a:gd name="T5" fmla="*/ 27 h 344"/>
                <a:gd name="T6" fmla="*/ 22 w 527"/>
                <a:gd name="T7" fmla="*/ 55 h 344"/>
                <a:gd name="T8" fmla="*/ 33 w 527"/>
                <a:gd name="T9" fmla="*/ 77 h 344"/>
                <a:gd name="T10" fmla="*/ 61 w 527"/>
                <a:gd name="T11" fmla="*/ 144 h 344"/>
                <a:gd name="T12" fmla="*/ 83 w 527"/>
                <a:gd name="T13" fmla="*/ 144 h 344"/>
                <a:gd name="T14" fmla="*/ 150 w 527"/>
                <a:gd name="T15" fmla="*/ 160 h 344"/>
                <a:gd name="T16" fmla="*/ 227 w 527"/>
                <a:gd name="T17" fmla="*/ 182 h 344"/>
                <a:gd name="T18" fmla="*/ 266 w 527"/>
                <a:gd name="T19" fmla="*/ 232 h 344"/>
                <a:gd name="T20" fmla="*/ 299 w 527"/>
                <a:gd name="T21" fmla="*/ 271 h 344"/>
                <a:gd name="T22" fmla="*/ 277 w 527"/>
                <a:gd name="T23" fmla="*/ 332 h 344"/>
                <a:gd name="T24" fmla="*/ 277 w 527"/>
                <a:gd name="T25" fmla="*/ 343 h 344"/>
                <a:gd name="T26" fmla="*/ 294 w 527"/>
                <a:gd name="T27" fmla="*/ 343 h 344"/>
                <a:gd name="T28" fmla="*/ 327 w 527"/>
                <a:gd name="T29" fmla="*/ 315 h 344"/>
                <a:gd name="T30" fmla="*/ 338 w 527"/>
                <a:gd name="T31" fmla="*/ 271 h 344"/>
                <a:gd name="T32" fmla="*/ 410 w 527"/>
                <a:gd name="T33" fmla="*/ 216 h 344"/>
                <a:gd name="T34" fmla="*/ 443 w 527"/>
                <a:gd name="T35" fmla="*/ 210 h 344"/>
                <a:gd name="T36" fmla="*/ 460 w 527"/>
                <a:gd name="T37" fmla="*/ 194 h 344"/>
                <a:gd name="T38" fmla="*/ 504 w 527"/>
                <a:gd name="T39" fmla="*/ 177 h 344"/>
                <a:gd name="T40" fmla="*/ 521 w 527"/>
                <a:gd name="T41" fmla="*/ 122 h 344"/>
                <a:gd name="T42" fmla="*/ 466 w 527"/>
                <a:gd name="T43" fmla="*/ 61 h 344"/>
                <a:gd name="T44" fmla="*/ 388 w 527"/>
                <a:gd name="T45" fmla="*/ 11 h 344"/>
                <a:gd name="T46" fmla="*/ 349 w 527"/>
                <a:gd name="T47" fmla="*/ 11 h 344"/>
                <a:gd name="T48" fmla="*/ 310 w 527"/>
                <a:gd name="T49" fmla="*/ 0 h 344"/>
                <a:gd name="T50" fmla="*/ 288 w 527"/>
                <a:gd name="T51" fmla="*/ 16 h 344"/>
                <a:gd name="T52" fmla="*/ 255 w 527"/>
                <a:gd name="T53" fmla="*/ 33 h 344"/>
                <a:gd name="T54" fmla="*/ 183 w 527"/>
                <a:gd name="T55" fmla="*/ 38 h 344"/>
                <a:gd name="T56" fmla="*/ 133 w 527"/>
                <a:gd name="T57" fmla="*/ 38 h 344"/>
                <a:gd name="T58" fmla="*/ 83 w 527"/>
                <a:gd name="T59" fmla="*/ 38 h 344"/>
                <a:gd name="T60" fmla="*/ 61 w 527"/>
                <a:gd name="T61" fmla="*/ 27 h 344"/>
                <a:gd name="T62" fmla="*/ 6 w 527"/>
                <a:gd name="T63" fmla="*/ 22 h 344"/>
                <a:gd name="T64" fmla="*/ 432 w 527"/>
                <a:gd name="T65" fmla="*/ 282 h 344"/>
                <a:gd name="T66" fmla="*/ 432 w 527"/>
                <a:gd name="T67" fmla="*/ 282 h 344"/>
                <a:gd name="T68" fmla="*/ 471 w 527"/>
                <a:gd name="T69" fmla="*/ 260 h 344"/>
                <a:gd name="T70" fmla="*/ 482 w 527"/>
                <a:gd name="T71" fmla="*/ 266 h 344"/>
                <a:gd name="T72" fmla="*/ 493 w 527"/>
                <a:gd name="T73" fmla="*/ 299 h 344"/>
                <a:gd name="T74" fmla="*/ 488 w 527"/>
                <a:gd name="T75" fmla="*/ 310 h 344"/>
                <a:gd name="T76" fmla="*/ 432 w 527"/>
                <a:gd name="T77" fmla="*/ 282 h 3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527" h="344">
                  <a:moveTo>
                    <a:pt x="6" y="22"/>
                  </a:moveTo>
                  <a:lnTo>
                    <a:pt x="6" y="22"/>
                  </a:lnTo>
                  <a:cubicBezTo>
                    <a:pt x="6" y="22"/>
                    <a:pt x="0" y="22"/>
                    <a:pt x="0" y="27"/>
                  </a:cubicBezTo>
                  <a:cubicBezTo>
                    <a:pt x="0" y="38"/>
                    <a:pt x="17" y="44"/>
                    <a:pt x="22" y="55"/>
                  </a:cubicBezTo>
                  <a:cubicBezTo>
                    <a:pt x="28" y="61"/>
                    <a:pt x="28" y="66"/>
                    <a:pt x="33" y="77"/>
                  </a:cubicBezTo>
                  <a:cubicBezTo>
                    <a:pt x="44" y="99"/>
                    <a:pt x="39" y="127"/>
                    <a:pt x="61" y="144"/>
                  </a:cubicBezTo>
                  <a:cubicBezTo>
                    <a:pt x="67" y="144"/>
                    <a:pt x="72" y="144"/>
                    <a:pt x="83" y="144"/>
                  </a:cubicBezTo>
                  <a:cubicBezTo>
                    <a:pt x="105" y="149"/>
                    <a:pt x="122" y="160"/>
                    <a:pt x="150" y="160"/>
                  </a:cubicBezTo>
                  <a:cubicBezTo>
                    <a:pt x="177" y="166"/>
                    <a:pt x="200" y="166"/>
                    <a:pt x="227" y="182"/>
                  </a:cubicBezTo>
                  <a:cubicBezTo>
                    <a:pt x="244" y="194"/>
                    <a:pt x="244" y="216"/>
                    <a:pt x="266" y="232"/>
                  </a:cubicBezTo>
                  <a:cubicBezTo>
                    <a:pt x="283" y="243"/>
                    <a:pt x="299" y="249"/>
                    <a:pt x="299" y="271"/>
                  </a:cubicBezTo>
                  <a:cubicBezTo>
                    <a:pt x="299" y="293"/>
                    <a:pt x="277" y="304"/>
                    <a:pt x="277" y="332"/>
                  </a:cubicBezTo>
                  <a:cubicBezTo>
                    <a:pt x="277" y="343"/>
                    <a:pt x="277" y="343"/>
                    <a:pt x="277" y="343"/>
                  </a:cubicBezTo>
                  <a:cubicBezTo>
                    <a:pt x="294" y="343"/>
                    <a:pt x="294" y="343"/>
                    <a:pt x="294" y="343"/>
                  </a:cubicBezTo>
                  <a:cubicBezTo>
                    <a:pt x="310" y="343"/>
                    <a:pt x="327" y="332"/>
                    <a:pt x="327" y="315"/>
                  </a:cubicBezTo>
                  <a:cubicBezTo>
                    <a:pt x="327" y="299"/>
                    <a:pt x="321" y="282"/>
                    <a:pt x="338" y="271"/>
                  </a:cubicBezTo>
                  <a:cubicBezTo>
                    <a:pt x="366" y="249"/>
                    <a:pt x="371" y="221"/>
                    <a:pt x="410" y="216"/>
                  </a:cubicBezTo>
                  <a:cubicBezTo>
                    <a:pt x="421" y="210"/>
                    <a:pt x="432" y="216"/>
                    <a:pt x="443" y="210"/>
                  </a:cubicBezTo>
                  <a:cubicBezTo>
                    <a:pt x="449" y="210"/>
                    <a:pt x="449" y="199"/>
                    <a:pt x="460" y="194"/>
                  </a:cubicBezTo>
                  <a:cubicBezTo>
                    <a:pt x="477" y="182"/>
                    <a:pt x="488" y="188"/>
                    <a:pt x="504" y="177"/>
                  </a:cubicBezTo>
                  <a:cubicBezTo>
                    <a:pt x="526" y="166"/>
                    <a:pt x="521" y="144"/>
                    <a:pt x="521" y="122"/>
                  </a:cubicBezTo>
                  <a:cubicBezTo>
                    <a:pt x="521" y="88"/>
                    <a:pt x="488" y="88"/>
                    <a:pt x="466" y="61"/>
                  </a:cubicBezTo>
                  <a:cubicBezTo>
                    <a:pt x="443" y="33"/>
                    <a:pt x="427" y="11"/>
                    <a:pt x="388" y="11"/>
                  </a:cubicBezTo>
                  <a:cubicBezTo>
                    <a:pt x="349" y="11"/>
                    <a:pt x="349" y="11"/>
                    <a:pt x="349" y="11"/>
                  </a:cubicBezTo>
                  <a:cubicBezTo>
                    <a:pt x="333" y="11"/>
                    <a:pt x="327" y="0"/>
                    <a:pt x="310" y="0"/>
                  </a:cubicBezTo>
                  <a:cubicBezTo>
                    <a:pt x="299" y="0"/>
                    <a:pt x="299" y="11"/>
                    <a:pt x="288" y="16"/>
                  </a:cubicBezTo>
                  <a:cubicBezTo>
                    <a:pt x="277" y="22"/>
                    <a:pt x="272" y="27"/>
                    <a:pt x="255" y="33"/>
                  </a:cubicBezTo>
                  <a:cubicBezTo>
                    <a:pt x="227" y="49"/>
                    <a:pt x="211" y="38"/>
                    <a:pt x="183" y="38"/>
                  </a:cubicBezTo>
                  <a:cubicBezTo>
                    <a:pt x="166" y="38"/>
                    <a:pt x="155" y="38"/>
                    <a:pt x="133" y="38"/>
                  </a:cubicBezTo>
                  <a:cubicBezTo>
                    <a:pt x="83" y="38"/>
                    <a:pt x="83" y="38"/>
                    <a:pt x="83" y="38"/>
                  </a:cubicBezTo>
                  <a:cubicBezTo>
                    <a:pt x="78" y="38"/>
                    <a:pt x="72" y="27"/>
                    <a:pt x="61" y="27"/>
                  </a:cubicBezTo>
                  <a:cubicBezTo>
                    <a:pt x="44" y="22"/>
                    <a:pt x="28" y="22"/>
                    <a:pt x="6" y="22"/>
                  </a:cubicBezTo>
                  <a:close/>
                  <a:moveTo>
                    <a:pt x="432" y="282"/>
                  </a:moveTo>
                  <a:lnTo>
                    <a:pt x="432" y="282"/>
                  </a:lnTo>
                  <a:cubicBezTo>
                    <a:pt x="443" y="271"/>
                    <a:pt x="454" y="255"/>
                    <a:pt x="471" y="260"/>
                  </a:cubicBezTo>
                  <a:cubicBezTo>
                    <a:pt x="477" y="260"/>
                    <a:pt x="477" y="266"/>
                    <a:pt x="482" y="266"/>
                  </a:cubicBezTo>
                  <a:cubicBezTo>
                    <a:pt x="488" y="277"/>
                    <a:pt x="493" y="288"/>
                    <a:pt x="493" y="299"/>
                  </a:cubicBezTo>
                  <a:cubicBezTo>
                    <a:pt x="493" y="304"/>
                    <a:pt x="493" y="310"/>
                    <a:pt x="488" y="310"/>
                  </a:cubicBezTo>
                  <a:cubicBezTo>
                    <a:pt x="466" y="304"/>
                    <a:pt x="449" y="304"/>
                    <a:pt x="432" y="282"/>
                  </a:cubicBezTo>
                  <a:close/>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70" name="Freeform 114">
              <a:extLst/>
            </p:cNvPr>
            <p:cNvSpPr>
              <a:spLocks noChangeArrowheads="1"/>
            </p:cNvSpPr>
            <p:nvPr/>
          </p:nvSpPr>
          <p:spPr bwMode="auto">
            <a:xfrm>
              <a:off x="19132892" y="4541839"/>
              <a:ext cx="731789" cy="300037"/>
            </a:xfrm>
            <a:custGeom>
              <a:avLst/>
              <a:gdLst>
                <a:gd name="T0" fmla="*/ 1973 w 2035"/>
                <a:gd name="T1" fmla="*/ 55 h 832"/>
                <a:gd name="T2" fmla="*/ 2034 w 2035"/>
                <a:gd name="T3" fmla="*/ 60 h 832"/>
                <a:gd name="T4" fmla="*/ 1973 w 2035"/>
                <a:gd name="T5" fmla="*/ 55 h 832"/>
                <a:gd name="T6" fmla="*/ 1491 w 2035"/>
                <a:gd name="T7" fmla="*/ 127 h 832"/>
                <a:gd name="T8" fmla="*/ 1541 w 2035"/>
                <a:gd name="T9" fmla="*/ 177 h 832"/>
                <a:gd name="T10" fmla="*/ 1524 w 2035"/>
                <a:gd name="T11" fmla="*/ 116 h 832"/>
                <a:gd name="T12" fmla="*/ 421 w 2035"/>
                <a:gd name="T13" fmla="*/ 5 h 832"/>
                <a:gd name="T14" fmla="*/ 471 w 2035"/>
                <a:gd name="T15" fmla="*/ 11 h 832"/>
                <a:gd name="T16" fmla="*/ 538 w 2035"/>
                <a:gd name="T17" fmla="*/ 33 h 832"/>
                <a:gd name="T18" fmla="*/ 726 w 2035"/>
                <a:gd name="T19" fmla="*/ 33 h 832"/>
                <a:gd name="T20" fmla="*/ 798 w 2035"/>
                <a:gd name="T21" fmla="*/ 60 h 832"/>
                <a:gd name="T22" fmla="*/ 859 w 2035"/>
                <a:gd name="T23" fmla="*/ 66 h 832"/>
                <a:gd name="T24" fmla="*/ 931 w 2035"/>
                <a:gd name="T25" fmla="*/ 49 h 832"/>
                <a:gd name="T26" fmla="*/ 1020 w 2035"/>
                <a:gd name="T27" fmla="*/ 44 h 832"/>
                <a:gd name="T28" fmla="*/ 1164 w 2035"/>
                <a:gd name="T29" fmla="*/ 49 h 832"/>
                <a:gd name="T30" fmla="*/ 1269 w 2035"/>
                <a:gd name="T31" fmla="*/ 55 h 832"/>
                <a:gd name="T32" fmla="*/ 1397 w 2035"/>
                <a:gd name="T33" fmla="*/ 60 h 832"/>
                <a:gd name="T34" fmla="*/ 1325 w 2035"/>
                <a:gd name="T35" fmla="*/ 110 h 832"/>
                <a:gd name="T36" fmla="*/ 1247 w 2035"/>
                <a:gd name="T37" fmla="*/ 138 h 832"/>
                <a:gd name="T38" fmla="*/ 1175 w 2035"/>
                <a:gd name="T39" fmla="*/ 171 h 832"/>
                <a:gd name="T40" fmla="*/ 1059 w 2035"/>
                <a:gd name="T41" fmla="*/ 193 h 832"/>
                <a:gd name="T42" fmla="*/ 876 w 2035"/>
                <a:gd name="T43" fmla="*/ 166 h 832"/>
                <a:gd name="T44" fmla="*/ 804 w 2035"/>
                <a:gd name="T45" fmla="*/ 210 h 832"/>
                <a:gd name="T46" fmla="*/ 804 w 2035"/>
                <a:gd name="T47" fmla="*/ 299 h 832"/>
                <a:gd name="T48" fmla="*/ 848 w 2035"/>
                <a:gd name="T49" fmla="*/ 343 h 832"/>
                <a:gd name="T50" fmla="*/ 981 w 2035"/>
                <a:gd name="T51" fmla="*/ 382 h 832"/>
                <a:gd name="T52" fmla="*/ 1081 w 2035"/>
                <a:gd name="T53" fmla="*/ 421 h 832"/>
                <a:gd name="T54" fmla="*/ 1186 w 2035"/>
                <a:gd name="T55" fmla="*/ 393 h 832"/>
                <a:gd name="T56" fmla="*/ 1375 w 2035"/>
                <a:gd name="T57" fmla="*/ 360 h 832"/>
                <a:gd name="T58" fmla="*/ 1485 w 2035"/>
                <a:gd name="T59" fmla="*/ 387 h 832"/>
                <a:gd name="T60" fmla="*/ 1557 w 2035"/>
                <a:gd name="T61" fmla="*/ 465 h 832"/>
                <a:gd name="T62" fmla="*/ 1569 w 2035"/>
                <a:gd name="T63" fmla="*/ 537 h 832"/>
                <a:gd name="T64" fmla="*/ 1508 w 2035"/>
                <a:gd name="T65" fmla="*/ 676 h 832"/>
                <a:gd name="T66" fmla="*/ 1613 w 2035"/>
                <a:gd name="T67" fmla="*/ 831 h 832"/>
                <a:gd name="T68" fmla="*/ 1530 w 2035"/>
                <a:gd name="T69" fmla="*/ 798 h 832"/>
                <a:gd name="T70" fmla="*/ 1452 w 2035"/>
                <a:gd name="T71" fmla="*/ 792 h 832"/>
                <a:gd name="T72" fmla="*/ 1391 w 2035"/>
                <a:gd name="T73" fmla="*/ 786 h 832"/>
                <a:gd name="T74" fmla="*/ 1219 w 2035"/>
                <a:gd name="T75" fmla="*/ 714 h 832"/>
                <a:gd name="T76" fmla="*/ 1103 w 2035"/>
                <a:gd name="T77" fmla="*/ 665 h 832"/>
                <a:gd name="T78" fmla="*/ 976 w 2035"/>
                <a:gd name="T79" fmla="*/ 648 h 832"/>
                <a:gd name="T80" fmla="*/ 865 w 2035"/>
                <a:gd name="T81" fmla="*/ 687 h 832"/>
                <a:gd name="T82" fmla="*/ 732 w 2035"/>
                <a:gd name="T83" fmla="*/ 681 h 832"/>
                <a:gd name="T84" fmla="*/ 621 w 2035"/>
                <a:gd name="T85" fmla="*/ 653 h 832"/>
                <a:gd name="T86" fmla="*/ 521 w 2035"/>
                <a:gd name="T87" fmla="*/ 642 h 832"/>
                <a:gd name="T88" fmla="*/ 455 w 2035"/>
                <a:gd name="T89" fmla="*/ 631 h 832"/>
                <a:gd name="T90" fmla="*/ 405 w 2035"/>
                <a:gd name="T91" fmla="*/ 670 h 832"/>
                <a:gd name="T92" fmla="*/ 344 w 2035"/>
                <a:gd name="T93" fmla="*/ 653 h 832"/>
                <a:gd name="T94" fmla="*/ 255 w 2035"/>
                <a:gd name="T95" fmla="*/ 631 h 832"/>
                <a:gd name="T96" fmla="*/ 128 w 2035"/>
                <a:gd name="T97" fmla="*/ 609 h 832"/>
                <a:gd name="T98" fmla="*/ 22 w 2035"/>
                <a:gd name="T99" fmla="*/ 592 h 832"/>
                <a:gd name="T100" fmla="*/ 0 w 2035"/>
                <a:gd name="T101" fmla="*/ 587 h 832"/>
                <a:gd name="T102" fmla="*/ 0 w 2035"/>
                <a:gd name="T103" fmla="*/ 532 h 832"/>
                <a:gd name="T104" fmla="*/ 139 w 2035"/>
                <a:gd name="T105" fmla="*/ 509 h 832"/>
                <a:gd name="T106" fmla="*/ 222 w 2035"/>
                <a:gd name="T107" fmla="*/ 410 h 832"/>
                <a:gd name="T108" fmla="*/ 211 w 2035"/>
                <a:gd name="T109" fmla="*/ 254 h 832"/>
                <a:gd name="T110" fmla="*/ 255 w 2035"/>
                <a:gd name="T111" fmla="*/ 144 h 832"/>
                <a:gd name="T112" fmla="*/ 377 w 2035"/>
                <a:gd name="T113" fmla="*/ 49 h 8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035" h="832">
                  <a:moveTo>
                    <a:pt x="1973" y="55"/>
                  </a:moveTo>
                  <a:lnTo>
                    <a:pt x="1973" y="55"/>
                  </a:lnTo>
                  <a:cubicBezTo>
                    <a:pt x="1995" y="55"/>
                    <a:pt x="2006" y="72"/>
                    <a:pt x="2029" y="72"/>
                  </a:cubicBezTo>
                  <a:cubicBezTo>
                    <a:pt x="2034" y="66"/>
                    <a:pt x="2034" y="66"/>
                    <a:pt x="2034" y="60"/>
                  </a:cubicBezTo>
                  <a:cubicBezTo>
                    <a:pt x="2034" y="27"/>
                    <a:pt x="1995" y="22"/>
                    <a:pt x="1962" y="22"/>
                  </a:cubicBezTo>
                  <a:cubicBezTo>
                    <a:pt x="1879" y="22"/>
                    <a:pt x="1868" y="55"/>
                    <a:pt x="1973" y="55"/>
                  </a:cubicBezTo>
                  <a:close/>
                  <a:moveTo>
                    <a:pt x="1491" y="127"/>
                  </a:moveTo>
                  <a:lnTo>
                    <a:pt x="1491" y="127"/>
                  </a:lnTo>
                  <a:cubicBezTo>
                    <a:pt x="1502" y="149"/>
                    <a:pt x="1513" y="155"/>
                    <a:pt x="1524" y="177"/>
                  </a:cubicBezTo>
                  <a:cubicBezTo>
                    <a:pt x="1541" y="177"/>
                    <a:pt x="1541" y="177"/>
                    <a:pt x="1541" y="177"/>
                  </a:cubicBezTo>
                  <a:cubicBezTo>
                    <a:pt x="1541" y="133"/>
                    <a:pt x="1541" y="133"/>
                    <a:pt x="1541" y="133"/>
                  </a:cubicBezTo>
                  <a:cubicBezTo>
                    <a:pt x="1535" y="127"/>
                    <a:pt x="1535" y="116"/>
                    <a:pt x="1524" y="116"/>
                  </a:cubicBezTo>
                  <a:cubicBezTo>
                    <a:pt x="1508" y="116"/>
                    <a:pt x="1502" y="121"/>
                    <a:pt x="1491" y="127"/>
                  </a:cubicBezTo>
                  <a:close/>
                  <a:moveTo>
                    <a:pt x="421" y="5"/>
                  </a:moveTo>
                  <a:lnTo>
                    <a:pt x="421" y="5"/>
                  </a:lnTo>
                  <a:cubicBezTo>
                    <a:pt x="438" y="11"/>
                    <a:pt x="455" y="11"/>
                    <a:pt x="471" y="11"/>
                  </a:cubicBezTo>
                  <a:cubicBezTo>
                    <a:pt x="488" y="11"/>
                    <a:pt x="493" y="0"/>
                    <a:pt x="505" y="0"/>
                  </a:cubicBezTo>
                  <a:cubicBezTo>
                    <a:pt x="521" y="0"/>
                    <a:pt x="521" y="22"/>
                    <a:pt x="538" y="33"/>
                  </a:cubicBezTo>
                  <a:cubicBezTo>
                    <a:pt x="560" y="49"/>
                    <a:pt x="582" y="44"/>
                    <a:pt x="610" y="44"/>
                  </a:cubicBezTo>
                  <a:cubicBezTo>
                    <a:pt x="654" y="44"/>
                    <a:pt x="682" y="33"/>
                    <a:pt x="726" y="33"/>
                  </a:cubicBezTo>
                  <a:cubicBezTo>
                    <a:pt x="743" y="33"/>
                    <a:pt x="754" y="44"/>
                    <a:pt x="771" y="49"/>
                  </a:cubicBezTo>
                  <a:cubicBezTo>
                    <a:pt x="782" y="49"/>
                    <a:pt x="793" y="49"/>
                    <a:pt x="798" y="60"/>
                  </a:cubicBezTo>
                  <a:cubicBezTo>
                    <a:pt x="810" y="72"/>
                    <a:pt x="810" y="94"/>
                    <a:pt x="832" y="94"/>
                  </a:cubicBezTo>
                  <a:cubicBezTo>
                    <a:pt x="848" y="94"/>
                    <a:pt x="848" y="77"/>
                    <a:pt x="859" y="66"/>
                  </a:cubicBezTo>
                  <a:cubicBezTo>
                    <a:pt x="870" y="55"/>
                    <a:pt x="881" y="49"/>
                    <a:pt x="898" y="49"/>
                  </a:cubicBezTo>
                  <a:cubicBezTo>
                    <a:pt x="931" y="49"/>
                    <a:pt x="931" y="49"/>
                    <a:pt x="931" y="49"/>
                  </a:cubicBezTo>
                  <a:cubicBezTo>
                    <a:pt x="953" y="49"/>
                    <a:pt x="965" y="44"/>
                    <a:pt x="987" y="44"/>
                  </a:cubicBezTo>
                  <a:cubicBezTo>
                    <a:pt x="1020" y="44"/>
                    <a:pt x="1020" y="44"/>
                    <a:pt x="1020" y="44"/>
                  </a:cubicBezTo>
                  <a:cubicBezTo>
                    <a:pt x="1037" y="44"/>
                    <a:pt x="1042" y="49"/>
                    <a:pt x="1059" y="49"/>
                  </a:cubicBezTo>
                  <a:cubicBezTo>
                    <a:pt x="1164" y="49"/>
                    <a:pt x="1164" y="49"/>
                    <a:pt x="1164" y="49"/>
                  </a:cubicBezTo>
                  <a:cubicBezTo>
                    <a:pt x="1181" y="49"/>
                    <a:pt x="1186" y="55"/>
                    <a:pt x="1203" y="55"/>
                  </a:cubicBezTo>
                  <a:cubicBezTo>
                    <a:pt x="1231" y="55"/>
                    <a:pt x="1242" y="55"/>
                    <a:pt x="1269" y="55"/>
                  </a:cubicBezTo>
                  <a:cubicBezTo>
                    <a:pt x="1297" y="44"/>
                    <a:pt x="1314" y="33"/>
                    <a:pt x="1347" y="33"/>
                  </a:cubicBezTo>
                  <a:cubicBezTo>
                    <a:pt x="1369" y="33"/>
                    <a:pt x="1380" y="49"/>
                    <a:pt x="1397" y="60"/>
                  </a:cubicBezTo>
                  <a:cubicBezTo>
                    <a:pt x="1430" y="88"/>
                    <a:pt x="1419" y="77"/>
                    <a:pt x="1380" y="99"/>
                  </a:cubicBezTo>
                  <a:cubicBezTo>
                    <a:pt x="1358" y="105"/>
                    <a:pt x="1347" y="110"/>
                    <a:pt x="1325" y="110"/>
                  </a:cubicBezTo>
                  <a:cubicBezTo>
                    <a:pt x="1325" y="127"/>
                    <a:pt x="1330" y="149"/>
                    <a:pt x="1319" y="149"/>
                  </a:cubicBezTo>
                  <a:cubicBezTo>
                    <a:pt x="1291" y="149"/>
                    <a:pt x="1275" y="138"/>
                    <a:pt x="1247" y="138"/>
                  </a:cubicBezTo>
                  <a:cubicBezTo>
                    <a:pt x="1231" y="138"/>
                    <a:pt x="1214" y="149"/>
                    <a:pt x="1208" y="171"/>
                  </a:cubicBezTo>
                  <a:cubicBezTo>
                    <a:pt x="1175" y="171"/>
                    <a:pt x="1175" y="171"/>
                    <a:pt x="1175" y="171"/>
                  </a:cubicBezTo>
                  <a:cubicBezTo>
                    <a:pt x="1175" y="177"/>
                    <a:pt x="1175" y="182"/>
                    <a:pt x="1175" y="193"/>
                  </a:cubicBezTo>
                  <a:cubicBezTo>
                    <a:pt x="1059" y="193"/>
                    <a:pt x="1059" y="193"/>
                    <a:pt x="1059" y="193"/>
                  </a:cubicBezTo>
                  <a:cubicBezTo>
                    <a:pt x="1048" y="193"/>
                    <a:pt x="1037" y="188"/>
                    <a:pt x="1025" y="182"/>
                  </a:cubicBezTo>
                  <a:cubicBezTo>
                    <a:pt x="965" y="171"/>
                    <a:pt x="931" y="166"/>
                    <a:pt x="876" y="166"/>
                  </a:cubicBezTo>
                  <a:cubicBezTo>
                    <a:pt x="848" y="166"/>
                    <a:pt x="826" y="166"/>
                    <a:pt x="815" y="188"/>
                  </a:cubicBezTo>
                  <a:cubicBezTo>
                    <a:pt x="815" y="199"/>
                    <a:pt x="815" y="205"/>
                    <a:pt x="804" y="210"/>
                  </a:cubicBezTo>
                  <a:cubicBezTo>
                    <a:pt x="776" y="232"/>
                    <a:pt x="759" y="243"/>
                    <a:pt x="743" y="271"/>
                  </a:cubicBezTo>
                  <a:cubicBezTo>
                    <a:pt x="765" y="288"/>
                    <a:pt x="782" y="282"/>
                    <a:pt x="804" y="299"/>
                  </a:cubicBezTo>
                  <a:cubicBezTo>
                    <a:pt x="815" y="310"/>
                    <a:pt x="826" y="315"/>
                    <a:pt x="832" y="326"/>
                  </a:cubicBezTo>
                  <a:cubicBezTo>
                    <a:pt x="843" y="332"/>
                    <a:pt x="843" y="343"/>
                    <a:pt x="848" y="343"/>
                  </a:cubicBezTo>
                  <a:cubicBezTo>
                    <a:pt x="876" y="354"/>
                    <a:pt x="887" y="349"/>
                    <a:pt x="915" y="354"/>
                  </a:cubicBezTo>
                  <a:cubicBezTo>
                    <a:pt x="943" y="360"/>
                    <a:pt x="953" y="376"/>
                    <a:pt x="981" y="382"/>
                  </a:cubicBezTo>
                  <a:cubicBezTo>
                    <a:pt x="998" y="393"/>
                    <a:pt x="1014" y="393"/>
                    <a:pt x="1031" y="399"/>
                  </a:cubicBezTo>
                  <a:cubicBezTo>
                    <a:pt x="1053" y="404"/>
                    <a:pt x="1059" y="421"/>
                    <a:pt x="1081" y="421"/>
                  </a:cubicBezTo>
                  <a:cubicBezTo>
                    <a:pt x="1103" y="421"/>
                    <a:pt x="1109" y="404"/>
                    <a:pt x="1131" y="399"/>
                  </a:cubicBezTo>
                  <a:cubicBezTo>
                    <a:pt x="1147" y="393"/>
                    <a:pt x="1164" y="393"/>
                    <a:pt x="1186" y="393"/>
                  </a:cubicBezTo>
                  <a:cubicBezTo>
                    <a:pt x="1231" y="393"/>
                    <a:pt x="1258" y="387"/>
                    <a:pt x="1303" y="387"/>
                  </a:cubicBezTo>
                  <a:cubicBezTo>
                    <a:pt x="1330" y="387"/>
                    <a:pt x="1341" y="360"/>
                    <a:pt x="1375" y="360"/>
                  </a:cubicBezTo>
                  <a:cubicBezTo>
                    <a:pt x="1397" y="360"/>
                    <a:pt x="1402" y="387"/>
                    <a:pt x="1419" y="387"/>
                  </a:cubicBezTo>
                  <a:cubicBezTo>
                    <a:pt x="1485" y="387"/>
                    <a:pt x="1485" y="387"/>
                    <a:pt x="1485" y="387"/>
                  </a:cubicBezTo>
                  <a:cubicBezTo>
                    <a:pt x="1502" y="387"/>
                    <a:pt x="1508" y="404"/>
                    <a:pt x="1519" y="415"/>
                  </a:cubicBezTo>
                  <a:cubicBezTo>
                    <a:pt x="1535" y="432"/>
                    <a:pt x="1557" y="443"/>
                    <a:pt x="1557" y="465"/>
                  </a:cubicBezTo>
                  <a:cubicBezTo>
                    <a:pt x="1557" y="476"/>
                    <a:pt x="1557" y="482"/>
                    <a:pt x="1557" y="487"/>
                  </a:cubicBezTo>
                  <a:cubicBezTo>
                    <a:pt x="1557" y="509"/>
                    <a:pt x="1569" y="515"/>
                    <a:pt x="1569" y="537"/>
                  </a:cubicBezTo>
                  <a:cubicBezTo>
                    <a:pt x="1569" y="554"/>
                    <a:pt x="1557" y="565"/>
                    <a:pt x="1546" y="576"/>
                  </a:cubicBezTo>
                  <a:cubicBezTo>
                    <a:pt x="1519" y="609"/>
                    <a:pt x="1508" y="631"/>
                    <a:pt x="1508" y="676"/>
                  </a:cubicBezTo>
                  <a:cubicBezTo>
                    <a:pt x="1508" y="703"/>
                    <a:pt x="1541" y="742"/>
                    <a:pt x="1557" y="764"/>
                  </a:cubicBezTo>
                  <a:cubicBezTo>
                    <a:pt x="1557" y="764"/>
                    <a:pt x="1646" y="831"/>
                    <a:pt x="1613" y="831"/>
                  </a:cubicBezTo>
                  <a:cubicBezTo>
                    <a:pt x="1585" y="831"/>
                    <a:pt x="1569" y="831"/>
                    <a:pt x="1541" y="825"/>
                  </a:cubicBezTo>
                  <a:cubicBezTo>
                    <a:pt x="1530" y="825"/>
                    <a:pt x="1541" y="809"/>
                    <a:pt x="1530" y="798"/>
                  </a:cubicBezTo>
                  <a:cubicBezTo>
                    <a:pt x="1519" y="786"/>
                    <a:pt x="1502" y="781"/>
                    <a:pt x="1485" y="781"/>
                  </a:cubicBezTo>
                  <a:cubicBezTo>
                    <a:pt x="1469" y="781"/>
                    <a:pt x="1463" y="792"/>
                    <a:pt x="1452" y="792"/>
                  </a:cubicBezTo>
                  <a:cubicBezTo>
                    <a:pt x="1413" y="792"/>
                    <a:pt x="1413" y="792"/>
                    <a:pt x="1413" y="792"/>
                  </a:cubicBezTo>
                  <a:cubicBezTo>
                    <a:pt x="1408" y="792"/>
                    <a:pt x="1402" y="786"/>
                    <a:pt x="1391" y="786"/>
                  </a:cubicBezTo>
                  <a:cubicBezTo>
                    <a:pt x="1358" y="748"/>
                    <a:pt x="1319" y="748"/>
                    <a:pt x="1269" y="737"/>
                  </a:cubicBezTo>
                  <a:cubicBezTo>
                    <a:pt x="1247" y="737"/>
                    <a:pt x="1236" y="720"/>
                    <a:pt x="1219" y="714"/>
                  </a:cubicBezTo>
                  <a:cubicBezTo>
                    <a:pt x="1181" y="709"/>
                    <a:pt x="1158" y="692"/>
                    <a:pt x="1120" y="681"/>
                  </a:cubicBezTo>
                  <a:cubicBezTo>
                    <a:pt x="1109" y="681"/>
                    <a:pt x="1109" y="670"/>
                    <a:pt x="1103" y="665"/>
                  </a:cubicBezTo>
                  <a:cubicBezTo>
                    <a:pt x="1081" y="648"/>
                    <a:pt x="1064" y="637"/>
                    <a:pt x="1037" y="637"/>
                  </a:cubicBezTo>
                  <a:cubicBezTo>
                    <a:pt x="1014" y="637"/>
                    <a:pt x="998" y="648"/>
                    <a:pt x="976" y="648"/>
                  </a:cubicBezTo>
                  <a:cubicBezTo>
                    <a:pt x="943" y="653"/>
                    <a:pt x="920" y="659"/>
                    <a:pt x="904" y="687"/>
                  </a:cubicBezTo>
                  <a:cubicBezTo>
                    <a:pt x="865" y="687"/>
                    <a:pt x="865" y="687"/>
                    <a:pt x="865" y="687"/>
                  </a:cubicBezTo>
                  <a:cubicBezTo>
                    <a:pt x="848" y="687"/>
                    <a:pt x="837" y="698"/>
                    <a:pt x="815" y="698"/>
                  </a:cubicBezTo>
                  <a:cubicBezTo>
                    <a:pt x="782" y="698"/>
                    <a:pt x="765" y="687"/>
                    <a:pt x="732" y="681"/>
                  </a:cubicBezTo>
                  <a:cubicBezTo>
                    <a:pt x="704" y="676"/>
                    <a:pt x="687" y="681"/>
                    <a:pt x="665" y="670"/>
                  </a:cubicBezTo>
                  <a:cubicBezTo>
                    <a:pt x="649" y="659"/>
                    <a:pt x="638" y="653"/>
                    <a:pt x="621" y="653"/>
                  </a:cubicBezTo>
                  <a:cubicBezTo>
                    <a:pt x="582" y="653"/>
                    <a:pt x="582" y="653"/>
                    <a:pt x="582" y="653"/>
                  </a:cubicBezTo>
                  <a:cubicBezTo>
                    <a:pt x="554" y="653"/>
                    <a:pt x="544" y="642"/>
                    <a:pt x="521" y="642"/>
                  </a:cubicBezTo>
                  <a:cubicBezTo>
                    <a:pt x="516" y="642"/>
                    <a:pt x="510" y="648"/>
                    <a:pt x="505" y="648"/>
                  </a:cubicBezTo>
                  <a:cubicBezTo>
                    <a:pt x="488" y="648"/>
                    <a:pt x="477" y="631"/>
                    <a:pt x="455" y="631"/>
                  </a:cubicBezTo>
                  <a:cubicBezTo>
                    <a:pt x="449" y="631"/>
                    <a:pt x="449" y="637"/>
                    <a:pt x="438" y="642"/>
                  </a:cubicBezTo>
                  <a:cubicBezTo>
                    <a:pt x="421" y="648"/>
                    <a:pt x="405" y="653"/>
                    <a:pt x="405" y="670"/>
                  </a:cubicBezTo>
                  <a:cubicBezTo>
                    <a:pt x="388" y="670"/>
                    <a:pt x="388" y="670"/>
                    <a:pt x="388" y="670"/>
                  </a:cubicBezTo>
                  <a:cubicBezTo>
                    <a:pt x="372" y="670"/>
                    <a:pt x="366" y="653"/>
                    <a:pt x="344" y="653"/>
                  </a:cubicBezTo>
                  <a:cubicBezTo>
                    <a:pt x="338" y="653"/>
                    <a:pt x="338" y="653"/>
                    <a:pt x="327" y="653"/>
                  </a:cubicBezTo>
                  <a:cubicBezTo>
                    <a:pt x="300" y="653"/>
                    <a:pt x="283" y="631"/>
                    <a:pt x="255" y="631"/>
                  </a:cubicBezTo>
                  <a:cubicBezTo>
                    <a:pt x="222" y="631"/>
                    <a:pt x="205" y="631"/>
                    <a:pt x="178" y="631"/>
                  </a:cubicBezTo>
                  <a:cubicBezTo>
                    <a:pt x="155" y="631"/>
                    <a:pt x="150" y="615"/>
                    <a:pt x="128" y="609"/>
                  </a:cubicBezTo>
                  <a:cubicBezTo>
                    <a:pt x="128" y="615"/>
                    <a:pt x="128" y="626"/>
                    <a:pt x="122" y="626"/>
                  </a:cubicBezTo>
                  <a:cubicBezTo>
                    <a:pt x="83" y="626"/>
                    <a:pt x="61" y="604"/>
                    <a:pt x="22" y="592"/>
                  </a:cubicBezTo>
                  <a:cubicBezTo>
                    <a:pt x="17" y="592"/>
                    <a:pt x="12" y="587"/>
                    <a:pt x="0" y="587"/>
                  </a:cubicBezTo>
                  <a:lnTo>
                    <a:pt x="0" y="587"/>
                  </a:lnTo>
                  <a:cubicBezTo>
                    <a:pt x="0" y="565"/>
                    <a:pt x="12" y="554"/>
                    <a:pt x="0" y="532"/>
                  </a:cubicBezTo>
                  <a:lnTo>
                    <a:pt x="0" y="532"/>
                  </a:lnTo>
                  <a:cubicBezTo>
                    <a:pt x="17" y="537"/>
                    <a:pt x="22" y="548"/>
                    <a:pt x="39" y="548"/>
                  </a:cubicBezTo>
                  <a:cubicBezTo>
                    <a:pt x="83" y="548"/>
                    <a:pt x="106" y="537"/>
                    <a:pt x="139" y="509"/>
                  </a:cubicBezTo>
                  <a:cubicBezTo>
                    <a:pt x="161" y="498"/>
                    <a:pt x="167" y="482"/>
                    <a:pt x="183" y="465"/>
                  </a:cubicBezTo>
                  <a:cubicBezTo>
                    <a:pt x="194" y="443"/>
                    <a:pt x="222" y="437"/>
                    <a:pt x="222" y="410"/>
                  </a:cubicBezTo>
                  <a:cubicBezTo>
                    <a:pt x="222" y="399"/>
                    <a:pt x="211" y="387"/>
                    <a:pt x="211" y="371"/>
                  </a:cubicBezTo>
                  <a:cubicBezTo>
                    <a:pt x="211" y="254"/>
                    <a:pt x="211" y="254"/>
                    <a:pt x="211" y="254"/>
                  </a:cubicBezTo>
                  <a:cubicBezTo>
                    <a:pt x="211" y="227"/>
                    <a:pt x="200" y="216"/>
                    <a:pt x="200" y="188"/>
                  </a:cubicBezTo>
                  <a:cubicBezTo>
                    <a:pt x="200" y="160"/>
                    <a:pt x="227" y="144"/>
                    <a:pt x="255" y="144"/>
                  </a:cubicBezTo>
                  <a:cubicBezTo>
                    <a:pt x="283" y="144"/>
                    <a:pt x="300" y="144"/>
                    <a:pt x="322" y="144"/>
                  </a:cubicBezTo>
                  <a:cubicBezTo>
                    <a:pt x="366" y="144"/>
                    <a:pt x="372" y="94"/>
                    <a:pt x="377" y="49"/>
                  </a:cubicBezTo>
                  <a:cubicBezTo>
                    <a:pt x="383" y="27"/>
                    <a:pt x="405" y="22"/>
                    <a:pt x="421" y="5"/>
                  </a:cubicBezTo>
                  <a:close/>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71" name="Freeform 115">
              <a:extLst/>
            </p:cNvPr>
            <p:cNvSpPr>
              <a:spLocks noChangeArrowheads="1"/>
            </p:cNvSpPr>
            <p:nvPr/>
          </p:nvSpPr>
          <p:spPr bwMode="auto">
            <a:xfrm>
              <a:off x="19023361" y="4673601"/>
              <a:ext cx="114293" cy="80963"/>
            </a:xfrm>
            <a:custGeom>
              <a:avLst/>
              <a:gdLst>
                <a:gd name="T0" fmla="*/ 0 w 318"/>
                <a:gd name="T1" fmla="*/ 106 h 223"/>
                <a:gd name="T2" fmla="*/ 0 w 318"/>
                <a:gd name="T3" fmla="*/ 106 h 223"/>
                <a:gd name="T4" fmla="*/ 34 w 318"/>
                <a:gd name="T5" fmla="*/ 39 h 223"/>
                <a:gd name="T6" fmla="*/ 78 w 318"/>
                <a:gd name="T7" fmla="*/ 22 h 223"/>
                <a:gd name="T8" fmla="*/ 145 w 318"/>
                <a:gd name="T9" fmla="*/ 0 h 223"/>
                <a:gd name="T10" fmla="*/ 161 w 318"/>
                <a:gd name="T11" fmla="*/ 17 h 223"/>
                <a:gd name="T12" fmla="*/ 228 w 318"/>
                <a:gd name="T13" fmla="*/ 67 h 223"/>
                <a:gd name="T14" fmla="*/ 283 w 318"/>
                <a:gd name="T15" fmla="*/ 100 h 223"/>
                <a:gd name="T16" fmla="*/ 305 w 318"/>
                <a:gd name="T17" fmla="*/ 128 h 223"/>
                <a:gd name="T18" fmla="*/ 305 w 318"/>
                <a:gd name="T19" fmla="*/ 167 h 223"/>
                <a:gd name="T20" fmla="*/ 305 w 318"/>
                <a:gd name="T21" fmla="*/ 167 h 223"/>
                <a:gd name="T22" fmla="*/ 305 w 318"/>
                <a:gd name="T23" fmla="*/ 222 h 223"/>
                <a:gd name="T24" fmla="*/ 305 w 318"/>
                <a:gd name="T25" fmla="*/ 222 h 223"/>
                <a:gd name="T26" fmla="*/ 272 w 318"/>
                <a:gd name="T27" fmla="*/ 216 h 223"/>
                <a:gd name="T28" fmla="*/ 194 w 318"/>
                <a:gd name="T29" fmla="*/ 194 h 223"/>
                <a:gd name="T30" fmla="*/ 95 w 318"/>
                <a:gd name="T31" fmla="*/ 172 h 223"/>
                <a:gd name="T32" fmla="*/ 0 w 318"/>
                <a:gd name="T33" fmla="*/ 106 h 2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18" h="223">
                  <a:moveTo>
                    <a:pt x="0" y="106"/>
                  </a:moveTo>
                  <a:lnTo>
                    <a:pt x="0" y="106"/>
                  </a:lnTo>
                  <a:cubicBezTo>
                    <a:pt x="23" y="83"/>
                    <a:pt x="17" y="61"/>
                    <a:pt x="34" y="39"/>
                  </a:cubicBezTo>
                  <a:cubicBezTo>
                    <a:pt x="45" y="22"/>
                    <a:pt x="67" y="34"/>
                    <a:pt x="78" y="22"/>
                  </a:cubicBezTo>
                  <a:cubicBezTo>
                    <a:pt x="100" y="11"/>
                    <a:pt x="117" y="0"/>
                    <a:pt x="145" y="0"/>
                  </a:cubicBezTo>
                  <a:cubicBezTo>
                    <a:pt x="150" y="6"/>
                    <a:pt x="156" y="11"/>
                    <a:pt x="161" y="17"/>
                  </a:cubicBezTo>
                  <a:cubicBezTo>
                    <a:pt x="189" y="39"/>
                    <a:pt x="200" y="50"/>
                    <a:pt x="228" y="67"/>
                  </a:cubicBezTo>
                  <a:cubicBezTo>
                    <a:pt x="250" y="78"/>
                    <a:pt x="261" y="83"/>
                    <a:pt x="283" y="100"/>
                  </a:cubicBezTo>
                  <a:cubicBezTo>
                    <a:pt x="294" y="106"/>
                    <a:pt x="305" y="111"/>
                    <a:pt x="305" y="128"/>
                  </a:cubicBezTo>
                  <a:cubicBezTo>
                    <a:pt x="305" y="167"/>
                    <a:pt x="305" y="167"/>
                    <a:pt x="305" y="167"/>
                  </a:cubicBezTo>
                  <a:lnTo>
                    <a:pt x="305" y="167"/>
                  </a:lnTo>
                  <a:cubicBezTo>
                    <a:pt x="317" y="189"/>
                    <a:pt x="305" y="200"/>
                    <a:pt x="305" y="222"/>
                  </a:cubicBezTo>
                  <a:lnTo>
                    <a:pt x="305" y="222"/>
                  </a:lnTo>
                  <a:cubicBezTo>
                    <a:pt x="294" y="222"/>
                    <a:pt x="283" y="222"/>
                    <a:pt x="272" y="216"/>
                  </a:cubicBezTo>
                  <a:cubicBezTo>
                    <a:pt x="239" y="205"/>
                    <a:pt x="228" y="200"/>
                    <a:pt x="194" y="194"/>
                  </a:cubicBezTo>
                  <a:cubicBezTo>
                    <a:pt x="156" y="189"/>
                    <a:pt x="128" y="194"/>
                    <a:pt x="95" y="172"/>
                  </a:cubicBezTo>
                  <a:cubicBezTo>
                    <a:pt x="61" y="144"/>
                    <a:pt x="39" y="122"/>
                    <a:pt x="0" y="106"/>
                  </a:cubicBezTo>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72" name="Freeform 116">
              <a:extLst/>
            </p:cNvPr>
            <p:cNvSpPr>
              <a:spLocks noChangeArrowheads="1"/>
            </p:cNvSpPr>
            <p:nvPr/>
          </p:nvSpPr>
          <p:spPr bwMode="auto">
            <a:xfrm>
              <a:off x="18812238" y="4486275"/>
              <a:ext cx="473044" cy="254000"/>
            </a:xfrm>
            <a:custGeom>
              <a:avLst/>
              <a:gdLst>
                <a:gd name="T0" fmla="*/ 1313 w 1314"/>
                <a:gd name="T1" fmla="*/ 161 h 705"/>
                <a:gd name="T2" fmla="*/ 1214 w 1314"/>
                <a:gd name="T3" fmla="*/ 300 h 705"/>
                <a:gd name="T4" fmla="*/ 1092 w 1314"/>
                <a:gd name="T5" fmla="*/ 344 h 705"/>
                <a:gd name="T6" fmla="*/ 1103 w 1314"/>
                <a:gd name="T7" fmla="*/ 527 h 705"/>
                <a:gd name="T8" fmla="*/ 1075 w 1314"/>
                <a:gd name="T9" fmla="*/ 621 h 705"/>
                <a:gd name="T10" fmla="*/ 931 w 1314"/>
                <a:gd name="T11" fmla="*/ 704 h 705"/>
                <a:gd name="T12" fmla="*/ 892 w 1314"/>
                <a:gd name="T13" fmla="*/ 688 h 705"/>
                <a:gd name="T14" fmla="*/ 870 w 1314"/>
                <a:gd name="T15" fmla="*/ 621 h 705"/>
                <a:gd name="T16" fmla="*/ 748 w 1314"/>
                <a:gd name="T17" fmla="*/ 538 h 705"/>
                <a:gd name="T18" fmla="*/ 665 w 1314"/>
                <a:gd name="T19" fmla="*/ 543 h 705"/>
                <a:gd name="T20" fmla="*/ 587 w 1314"/>
                <a:gd name="T21" fmla="*/ 627 h 705"/>
                <a:gd name="T22" fmla="*/ 543 w 1314"/>
                <a:gd name="T23" fmla="*/ 610 h 705"/>
                <a:gd name="T24" fmla="*/ 388 w 1314"/>
                <a:gd name="T25" fmla="*/ 577 h 705"/>
                <a:gd name="T26" fmla="*/ 321 w 1314"/>
                <a:gd name="T27" fmla="*/ 582 h 705"/>
                <a:gd name="T28" fmla="*/ 183 w 1314"/>
                <a:gd name="T29" fmla="*/ 543 h 705"/>
                <a:gd name="T30" fmla="*/ 89 w 1314"/>
                <a:gd name="T31" fmla="*/ 538 h 705"/>
                <a:gd name="T32" fmla="*/ 67 w 1314"/>
                <a:gd name="T33" fmla="*/ 521 h 705"/>
                <a:gd name="T34" fmla="*/ 0 w 1314"/>
                <a:gd name="T35" fmla="*/ 399 h 705"/>
                <a:gd name="T36" fmla="*/ 100 w 1314"/>
                <a:gd name="T37" fmla="*/ 322 h 705"/>
                <a:gd name="T38" fmla="*/ 122 w 1314"/>
                <a:gd name="T39" fmla="*/ 228 h 705"/>
                <a:gd name="T40" fmla="*/ 139 w 1314"/>
                <a:gd name="T41" fmla="*/ 167 h 705"/>
                <a:gd name="T42" fmla="*/ 177 w 1314"/>
                <a:gd name="T43" fmla="*/ 183 h 705"/>
                <a:gd name="T44" fmla="*/ 305 w 1314"/>
                <a:gd name="T45" fmla="*/ 194 h 705"/>
                <a:gd name="T46" fmla="*/ 471 w 1314"/>
                <a:gd name="T47" fmla="*/ 189 h 705"/>
                <a:gd name="T48" fmla="*/ 599 w 1314"/>
                <a:gd name="T49" fmla="*/ 211 h 705"/>
                <a:gd name="T50" fmla="*/ 704 w 1314"/>
                <a:gd name="T51" fmla="*/ 222 h 705"/>
                <a:gd name="T52" fmla="*/ 837 w 1314"/>
                <a:gd name="T53" fmla="*/ 128 h 705"/>
                <a:gd name="T54" fmla="*/ 898 w 1314"/>
                <a:gd name="T55" fmla="*/ 28 h 705"/>
                <a:gd name="T56" fmla="*/ 1031 w 1314"/>
                <a:gd name="T57" fmla="*/ 61 h 705"/>
                <a:gd name="T58" fmla="*/ 1131 w 1314"/>
                <a:gd name="T59" fmla="*/ 133 h 705"/>
                <a:gd name="T60" fmla="*/ 1219 w 1314"/>
                <a:gd name="T61" fmla="*/ 106 h 705"/>
                <a:gd name="T62" fmla="*/ 1313 w 1314"/>
                <a:gd name="T63" fmla="*/ 161 h 7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314" h="705">
                  <a:moveTo>
                    <a:pt x="1313" y="161"/>
                  </a:moveTo>
                  <a:lnTo>
                    <a:pt x="1313" y="161"/>
                  </a:lnTo>
                  <a:cubicBezTo>
                    <a:pt x="1297" y="178"/>
                    <a:pt x="1275" y="183"/>
                    <a:pt x="1269" y="205"/>
                  </a:cubicBezTo>
                  <a:cubicBezTo>
                    <a:pt x="1264" y="250"/>
                    <a:pt x="1258" y="300"/>
                    <a:pt x="1214" y="300"/>
                  </a:cubicBezTo>
                  <a:cubicBezTo>
                    <a:pt x="1192" y="300"/>
                    <a:pt x="1175" y="300"/>
                    <a:pt x="1147" y="300"/>
                  </a:cubicBezTo>
                  <a:cubicBezTo>
                    <a:pt x="1119" y="300"/>
                    <a:pt x="1092" y="316"/>
                    <a:pt x="1092" y="344"/>
                  </a:cubicBezTo>
                  <a:cubicBezTo>
                    <a:pt x="1092" y="372"/>
                    <a:pt x="1103" y="383"/>
                    <a:pt x="1103" y="410"/>
                  </a:cubicBezTo>
                  <a:cubicBezTo>
                    <a:pt x="1103" y="527"/>
                    <a:pt x="1103" y="527"/>
                    <a:pt x="1103" y="527"/>
                  </a:cubicBezTo>
                  <a:cubicBezTo>
                    <a:pt x="1103" y="543"/>
                    <a:pt x="1114" y="555"/>
                    <a:pt x="1114" y="566"/>
                  </a:cubicBezTo>
                  <a:cubicBezTo>
                    <a:pt x="1114" y="593"/>
                    <a:pt x="1086" y="599"/>
                    <a:pt x="1075" y="621"/>
                  </a:cubicBezTo>
                  <a:cubicBezTo>
                    <a:pt x="1059" y="638"/>
                    <a:pt x="1053" y="654"/>
                    <a:pt x="1031" y="665"/>
                  </a:cubicBezTo>
                  <a:cubicBezTo>
                    <a:pt x="998" y="693"/>
                    <a:pt x="975" y="704"/>
                    <a:pt x="931" y="704"/>
                  </a:cubicBezTo>
                  <a:cubicBezTo>
                    <a:pt x="914" y="704"/>
                    <a:pt x="909" y="693"/>
                    <a:pt x="892" y="688"/>
                  </a:cubicBezTo>
                  <a:lnTo>
                    <a:pt x="892" y="688"/>
                  </a:lnTo>
                  <a:cubicBezTo>
                    <a:pt x="892" y="649"/>
                    <a:pt x="892" y="649"/>
                    <a:pt x="892" y="649"/>
                  </a:cubicBezTo>
                  <a:cubicBezTo>
                    <a:pt x="892" y="632"/>
                    <a:pt x="881" y="627"/>
                    <a:pt x="870" y="621"/>
                  </a:cubicBezTo>
                  <a:cubicBezTo>
                    <a:pt x="848" y="604"/>
                    <a:pt x="837" y="599"/>
                    <a:pt x="815" y="588"/>
                  </a:cubicBezTo>
                  <a:cubicBezTo>
                    <a:pt x="787" y="571"/>
                    <a:pt x="776" y="560"/>
                    <a:pt x="748" y="538"/>
                  </a:cubicBezTo>
                  <a:cubicBezTo>
                    <a:pt x="743" y="532"/>
                    <a:pt x="737" y="527"/>
                    <a:pt x="732" y="521"/>
                  </a:cubicBezTo>
                  <a:cubicBezTo>
                    <a:pt x="704" y="521"/>
                    <a:pt x="687" y="532"/>
                    <a:pt x="665" y="543"/>
                  </a:cubicBezTo>
                  <a:cubicBezTo>
                    <a:pt x="654" y="555"/>
                    <a:pt x="632" y="543"/>
                    <a:pt x="621" y="560"/>
                  </a:cubicBezTo>
                  <a:cubicBezTo>
                    <a:pt x="604" y="582"/>
                    <a:pt x="610" y="604"/>
                    <a:pt x="587" y="627"/>
                  </a:cubicBezTo>
                  <a:lnTo>
                    <a:pt x="587" y="627"/>
                  </a:lnTo>
                  <a:cubicBezTo>
                    <a:pt x="576" y="621"/>
                    <a:pt x="565" y="615"/>
                    <a:pt x="543" y="610"/>
                  </a:cubicBezTo>
                  <a:cubicBezTo>
                    <a:pt x="515" y="599"/>
                    <a:pt x="499" y="610"/>
                    <a:pt x="466" y="599"/>
                  </a:cubicBezTo>
                  <a:cubicBezTo>
                    <a:pt x="438" y="588"/>
                    <a:pt x="416" y="577"/>
                    <a:pt x="388" y="577"/>
                  </a:cubicBezTo>
                  <a:cubicBezTo>
                    <a:pt x="338" y="577"/>
                    <a:pt x="338" y="577"/>
                    <a:pt x="338" y="577"/>
                  </a:cubicBezTo>
                  <a:cubicBezTo>
                    <a:pt x="333" y="577"/>
                    <a:pt x="333" y="582"/>
                    <a:pt x="321" y="582"/>
                  </a:cubicBezTo>
                  <a:cubicBezTo>
                    <a:pt x="316" y="582"/>
                    <a:pt x="310" y="582"/>
                    <a:pt x="305" y="582"/>
                  </a:cubicBezTo>
                  <a:cubicBezTo>
                    <a:pt x="305" y="516"/>
                    <a:pt x="233" y="543"/>
                    <a:pt x="183" y="543"/>
                  </a:cubicBezTo>
                  <a:cubicBezTo>
                    <a:pt x="166" y="543"/>
                    <a:pt x="161" y="555"/>
                    <a:pt x="150" y="555"/>
                  </a:cubicBezTo>
                  <a:cubicBezTo>
                    <a:pt x="128" y="555"/>
                    <a:pt x="100" y="560"/>
                    <a:pt x="89" y="538"/>
                  </a:cubicBezTo>
                  <a:cubicBezTo>
                    <a:pt x="83" y="516"/>
                    <a:pt x="78" y="516"/>
                    <a:pt x="67" y="521"/>
                  </a:cubicBezTo>
                  <a:lnTo>
                    <a:pt x="67" y="521"/>
                  </a:lnTo>
                  <a:cubicBezTo>
                    <a:pt x="50" y="494"/>
                    <a:pt x="50" y="477"/>
                    <a:pt x="33" y="444"/>
                  </a:cubicBezTo>
                  <a:cubicBezTo>
                    <a:pt x="22" y="427"/>
                    <a:pt x="0" y="422"/>
                    <a:pt x="0" y="399"/>
                  </a:cubicBezTo>
                  <a:cubicBezTo>
                    <a:pt x="0" y="383"/>
                    <a:pt x="0" y="372"/>
                    <a:pt x="11" y="361"/>
                  </a:cubicBezTo>
                  <a:cubicBezTo>
                    <a:pt x="28" y="327"/>
                    <a:pt x="72" y="344"/>
                    <a:pt x="100" y="322"/>
                  </a:cubicBezTo>
                  <a:cubicBezTo>
                    <a:pt x="122" y="305"/>
                    <a:pt x="122" y="289"/>
                    <a:pt x="122" y="261"/>
                  </a:cubicBezTo>
                  <a:cubicBezTo>
                    <a:pt x="122" y="228"/>
                    <a:pt x="122" y="228"/>
                    <a:pt x="122" y="228"/>
                  </a:cubicBezTo>
                  <a:cubicBezTo>
                    <a:pt x="122" y="200"/>
                    <a:pt x="133" y="189"/>
                    <a:pt x="139" y="167"/>
                  </a:cubicBezTo>
                  <a:lnTo>
                    <a:pt x="139" y="167"/>
                  </a:lnTo>
                  <a:cubicBezTo>
                    <a:pt x="144" y="161"/>
                    <a:pt x="144" y="156"/>
                    <a:pt x="150" y="156"/>
                  </a:cubicBezTo>
                  <a:cubicBezTo>
                    <a:pt x="166" y="156"/>
                    <a:pt x="166" y="178"/>
                    <a:pt x="177" y="183"/>
                  </a:cubicBezTo>
                  <a:cubicBezTo>
                    <a:pt x="205" y="200"/>
                    <a:pt x="227" y="194"/>
                    <a:pt x="255" y="194"/>
                  </a:cubicBezTo>
                  <a:cubicBezTo>
                    <a:pt x="277" y="194"/>
                    <a:pt x="288" y="205"/>
                    <a:pt x="305" y="194"/>
                  </a:cubicBezTo>
                  <a:cubicBezTo>
                    <a:pt x="360" y="172"/>
                    <a:pt x="316" y="156"/>
                    <a:pt x="382" y="183"/>
                  </a:cubicBezTo>
                  <a:cubicBezTo>
                    <a:pt x="416" y="194"/>
                    <a:pt x="438" y="183"/>
                    <a:pt x="471" y="189"/>
                  </a:cubicBezTo>
                  <a:cubicBezTo>
                    <a:pt x="505" y="194"/>
                    <a:pt x="521" y="211"/>
                    <a:pt x="554" y="211"/>
                  </a:cubicBezTo>
                  <a:cubicBezTo>
                    <a:pt x="599" y="211"/>
                    <a:pt x="599" y="211"/>
                    <a:pt x="599" y="211"/>
                  </a:cubicBezTo>
                  <a:cubicBezTo>
                    <a:pt x="610" y="211"/>
                    <a:pt x="615" y="200"/>
                    <a:pt x="632" y="200"/>
                  </a:cubicBezTo>
                  <a:cubicBezTo>
                    <a:pt x="660" y="200"/>
                    <a:pt x="671" y="222"/>
                    <a:pt x="704" y="222"/>
                  </a:cubicBezTo>
                  <a:cubicBezTo>
                    <a:pt x="715" y="222"/>
                    <a:pt x="720" y="216"/>
                    <a:pt x="737" y="211"/>
                  </a:cubicBezTo>
                  <a:cubicBezTo>
                    <a:pt x="781" y="194"/>
                    <a:pt x="809" y="172"/>
                    <a:pt x="837" y="128"/>
                  </a:cubicBezTo>
                  <a:cubicBezTo>
                    <a:pt x="848" y="100"/>
                    <a:pt x="859" y="83"/>
                    <a:pt x="881" y="67"/>
                  </a:cubicBezTo>
                  <a:cubicBezTo>
                    <a:pt x="898" y="56"/>
                    <a:pt x="892" y="45"/>
                    <a:pt x="898" y="28"/>
                  </a:cubicBezTo>
                  <a:cubicBezTo>
                    <a:pt x="904" y="11"/>
                    <a:pt x="920" y="0"/>
                    <a:pt x="937" y="0"/>
                  </a:cubicBezTo>
                  <a:cubicBezTo>
                    <a:pt x="981" y="0"/>
                    <a:pt x="1003" y="28"/>
                    <a:pt x="1031" y="61"/>
                  </a:cubicBezTo>
                  <a:cubicBezTo>
                    <a:pt x="1042" y="78"/>
                    <a:pt x="1042" y="89"/>
                    <a:pt x="1059" y="106"/>
                  </a:cubicBezTo>
                  <a:cubicBezTo>
                    <a:pt x="1081" y="122"/>
                    <a:pt x="1103" y="133"/>
                    <a:pt x="1131" y="133"/>
                  </a:cubicBezTo>
                  <a:cubicBezTo>
                    <a:pt x="1164" y="133"/>
                    <a:pt x="1170" y="95"/>
                    <a:pt x="1197" y="95"/>
                  </a:cubicBezTo>
                  <a:cubicBezTo>
                    <a:pt x="1208" y="95"/>
                    <a:pt x="1214" y="106"/>
                    <a:pt x="1219" y="106"/>
                  </a:cubicBezTo>
                  <a:cubicBezTo>
                    <a:pt x="1236" y="117"/>
                    <a:pt x="1247" y="122"/>
                    <a:pt x="1264" y="133"/>
                  </a:cubicBezTo>
                  <a:cubicBezTo>
                    <a:pt x="1280" y="150"/>
                    <a:pt x="1297" y="161"/>
                    <a:pt x="1313" y="161"/>
                  </a:cubicBezTo>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73" name="Freeform 117">
              <a:extLst/>
            </p:cNvPr>
            <p:cNvSpPr>
              <a:spLocks noChangeArrowheads="1"/>
            </p:cNvSpPr>
            <p:nvPr/>
          </p:nvSpPr>
          <p:spPr bwMode="auto">
            <a:xfrm>
              <a:off x="18461422" y="4430714"/>
              <a:ext cx="401612" cy="269875"/>
            </a:xfrm>
            <a:custGeom>
              <a:avLst/>
              <a:gdLst>
                <a:gd name="T0" fmla="*/ 1114 w 1115"/>
                <a:gd name="T1" fmla="*/ 322 h 749"/>
                <a:gd name="T2" fmla="*/ 1114 w 1115"/>
                <a:gd name="T3" fmla="*/ 322 h 749"/>
                <a:gd name="T4" fmla="*/ 1097 w 1115"/>
                <a:gd name="T5" fmla="*/ 383 h 749"/>
                <a:gd name="T6" fmla="*/ 1097 w 1115"/>
                <a:gd name="T7" fmla="*/ 416 h 749"/>
                <a:gd name="T8" fmla="*/ 1075 w 1115"/>
                <a:gd name="T9" fmla="*/ 477 h 749"/>
                <a:gd name="T10" fmla="*/ 986 w 1115"/>
                <a:gd name="T11" fmla="*/ 516 h 749"/>
                <a:gd name="T12" fmla="*/ 975 w 1115"/>
                <a:gd name="T13" fmla="*/ 554 h 749"/>
                <a:gd name="T14" fmla="*/ 1008 w 1115"/>
                <a:gd name="T15" fmla="*/ 599 h 749"/>
                <a:gd name="T16" fmla="*/ 1042 w 1115"/>
                <a:gd name="T17" fmla="*/ 676 h 749"/>
                <a:gd name="T18" fmla="*/ 1042 w 1115"/>
                <a:gd name="T19" fmla="*/ 676 h 749"/>
                <a:gd name="T20" fmla="*/ 1008 w 1115"/>
                <a:gd name="T21" fmla="*/ 693 h 749"/>
                <a:gd name="T22" fmla="*/ 964 w 1115"/>
                <a:gd name="T23" fmla="*/ 710 h 749"/>
                <a:gd name="T24" fmla="*/ 931 w 1115"/>
                <a:gd name="T25" fmla="*/ 704 h 749"/>
                <a:gd name="T26" fmla="*/ 870 w 1115"/>
                <a:gd name="T27" fmla="*/ 748 h 749"/>
                <a:gd name="T28" fmla="*/ 676 w 1115"/>
                <a:gd name="T29" fmla="*/ 704 h 749"/>
                <a:gd name="T30" fmla="*/ 549 w 1115"/>
                <a:gd name="T31" fmla="*/ 665 h 749"/>
                <a:gd name="T32" fmla="*/ 493 w 1115"/>
                <a:gd name="T33" fmla="*/ 632 h 749"/>
                <a:gd name="T34" fmla="*/ 460 w 1115"/>
                <a:gd name="T35" fmla="*/ 626 h 749"/>
                <a:gd name="T36" fmla="*/ 388 w 1115"/>
                <a:gd name="T37" fmla="*/ 610 h 749"/>
                <a:gd name="T38" fmla="*/ 293 w 1115"/>
                <a:gd name="T39" fmla="*/ 588 h 749"/>
                <a:gd name="T40" fmla="*/ 255 w 1115"/>
                <a:gd name="T41" fmla="*/ 588 h 749"/>
                <a:gd name="T42" fmla="*/ 150 w 1115"/>
                <a:gd name="T43" fmla="*/ 571 h 749"/>
                <a:gd name="T44" fmla="*/ 83 w 1115"/>
                <a:gd name="T45" fmla="*/ 571 h 749"/>
                <a:gd name="T46" fmla="*/ 39 w 1115"/>
                <a:gd name="T47" fmla="*/ 554 h 749"/>
                <a:gd name="T48" fmla="*/ 0 w 1115"/>
                <a:gd name="T49" fmla="*/ 554 h 749"/>
                <a:gd name="T50" fmla="*/ 0 w 1115"/>
                <a:gd name="T51" fmla="*/ 521 h 749"/>
                <a:gd name="T52" fmla="*/ 55 w 1115"/>
                <a:gd name="T53" fmla="*/ 427 h 749"/>
                <a:gd name="T54" fmla="*/ 33 w 1115"/>
                <a:gd name="T55" fmla="*/ 399 h 749"/>
                <a:gd name="T56" fmla="*/ 33 w 1115"/>
                <a:gd name="T57" fmla="*/ 399 h 749"/>
                <a:gd name="T58" fmla="*/ 27 w 1115"/>
                <a:gd name="T59" fmla="*/ 388 h 749"/>
                <a:gd name="T60" fmla="*/ 44 w 1115"/>
                <a:gd name="T61" fmla="*/ 344 h 749"/>
                <a:gd name="T62" fmla="*/ 17 w 1115"/>
                <a:gd name="T63" fmla="*/ 233 h 749"/>
                <a:gd name="T64" fmla="*/ 61 w 1115"/>
                <a:gd name="T65" fmla="*/ 150 h 749"/>
                <a:gd name="T66" fmla="*/ 144 w 1115"/>
                <a:gd name="T67" fmla="*/ 139 h 749"/>
                <a:gd name="T68" fmla="*/ 144 w 1115"/>
                <a:gd name="T69" fmla="*/ 139 h 749"/>
                <a:gd name="T70" fmla="*/ 216 w 1115"/>
                <a:gd name="T71" fmla="*/ 139 h 749"/>
                <a:gd name="T72" fmla="*/ 232 w 1115"/>
                <a:gd name="T73" fmla="*/ 122 h 749"/>
                <a:gd name="T74" fmla="*/ 255 w 1115"/>
                <a:gd name="T75" fmla="*/ 94 h 749"/>
                <a:gd name="T76" fmla="*/ 305 w 1115"/>
                <a:gd name="T77" fmla="*/ 11 h 749"/>
                <a:gd name="T78" fmla="*/ 305 w 1115"/>
                <a:gd name="T79" fmla="*/ 11 h 749"/>
                <a:gd name="T80" fmla="*/ 305 w 1115"/>
                <a:gd name="T81" fmla="*/ 11 h 749"/>
                <a:gd name="T82" fmla="*/ 343 w 1115"/>
                <a:gd name="T83" fmla="*/ 11 h 749"/>
                <a:gd name="T84" fmla="*/ 393 w 1115"/>
                <a:gd name="T85" fmla="*/ 0 h 749"/>
                <a:gd name="T86" fmla="*/ 482 w 1115"/>
                <a:gd name="T87" fmla="*/ 33 h 749"/>
                <a:gd name="T88" fmla="*/ 504 w 1115"/>
                <a:gd name="T89" fmla="*/ 67 h 749"/>
                <a:gd name="T90" fmla="*/ 549 w 1115"/>
                <a:gd name="T91" fmla="*/ 78 h 749"/>
                <a:gd name="T92" fmla="*/ 604 w 1115"/>
                <a:gd name="T93" fmla="*/ 61 h 749"/>
                <a:gd name="T94" fmla="*/ 648 w 1115"/>
                <a:gd name="T95" fmla="*/ 83 h 749"/>
                <a:gd name="T96" fmla="*/ 753 w 1115"/>
                <a:gd name="T97" fmla="*/ 122 h 749"/>
                <a:gd name="T98" fmla="*/ 770 w 1115"/>
                <a:gd name="T99" fmla="*/ 94 h 749"/>
                <a:gd name="T100" fmla="*/ 798 w 1115"/>
                <a:gd name="T101" fmla="*/ 89 h 749"/>
                <a:gd name="T102" fmla="*/ 881 w 1115"/>
                <a:gd name="T103" fmla="*/ 144 h 749"/>
                <a:gd name="T104" fmla="*/ 920 w 1115"/>
                <a:gd name="T105" fmla="*/ 183 h 749"/>
                <a:gd name="T106" fmla="*/ 936 w 1115"/>
                <a:gd name="T107" fmla="*/ 288 h 749"/>
                <a:gd name="T108" fmla="*/ 992 w 1115"/>
                <a:gd name="T109" fmla="*/ 316 h 749"/>
                <a:gd name="T110" fmla="*/ 1030 w 1115"/>
                <a:gd name="T111" fmla="*/ 322 h 749"/>
                <a:gd name="T112" fmla="*/ 1053 w 1115"/>
                <a:gd name="T113" fmla="*/ 316 h 749"/>
                <a:gd name="T114" fmla="*/ 1091 w 1115"/>
                <a:gd name="T115" fmla="*/ 338 h 749"/>
                <a:gd name="T116" fmla="*/ 1114 w 1115"/>
                <a:gd name="T117" fmla="*/ 322 h 7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115" h="749">
                  <a:moveTo>
                    <a:pt x="1114" y="322"/>
                  </a:moveTo>
                  <a:lnTo>
                    <a:pt x="1114" y="322"/>
                  </a:lnTo>
                  <a:cubicBezTo>
                    <a:pt x="1108" y="344"/>
                    <a:pt x="1097" y="355"/>
                    <a:pt x="1097" y="383"/>
                  </a:cubicBezTo>
                  <a:cubicBezTo>
                    <a:pt x="1097" y="416"/>
                    <a:pt x="1097" y="416"/>
                    <a:pt x="1097" y="416"/>
                  </a:cubicBezTo>
                  <a:cubicBezTo>
                    <a:pt x="1097" y="444"/>
                    <a:pt x="1097" y="460"/>
                    <a:pt x="1075" y="477"/>
                  </a:cubicBezTo>
                  <a:cubicBezTo>
                    <a:pt x="1047" y="499"/>
                    <a:pt x="1003" y="482"/>
                    <a:pt x="986" y="516"/>
                  </a:cubicBezTo>
                  <a:cubicBezTo>
                    <a:pt x="975" y="527"/>
                    <a:pt x="975" y="538"/>
                    <a:pt x="975" y="554"/>
                  </a:cubicBezTo>
                  <a:cubicBezTo>
                    <a:pt x="975" y="577"/>
                    <a:pt x="997" y="582"/>
                    <a:pt x="1008" y="599"/>
                  </a:cubicBezTo>
                  <a:cubicBezTo>
                    <a:pt x="1025" y="632"/>
                    <a:pt x="1025" y="649"/>
                    <a:pt x="1042" y="676"/>
                  </a:cubicBezTo>
                  <a:lnTo>
                    <a:pt x="1042" y="676"/>
                  </a:lnTo>
                  <a:cubicBezTo>
                    <a:pt x="1030" y="682"/>
                    <a:pt x="1025" y="687"/>
                    <a:pt x="1008" y="693"/>
                  </a:cubicBezTo>
                  <a:cubicBezTo>
                    <a:pt x="992" y="698"/>
                    <a:pt x="981" y="710"/>
                    <a:pt x="964" y="710"/>
                  </a:cubicBezTo>
                  <a:cubicBezTo>
                    <a:pt x="953" y="710"/>
                    <a:pt x="948" y="704"/>
                    <a:pt x="931" y="704"/>
                  </a:cubicBezTo>
                  <a:cubicBezTo>
                    <a:pt x="903" y="704"/>
                    <a:pt x="903" y="748"/>
                    <a:pt x="870" y="748"/>
                  </a:cubicBezTo>
                  <a:cubicBezTo>
                    <a:pt x="792" y="748"/>
                    <a:pt x="748" y="732"/>
                    <a:pt x="676" y="704"/>
                  </a:cubicBezTo>
                  <a:cubicBezTo>
                    <a:pt x="626" y="682"/>
                    <a:pt x="593" y="687"/>
                    <a:pt x="549" y="665"/>
                  </a:cubicBezTo>
                  <a:cubicBezTo>
                    <a:pt x="526" y="660"/>
                    <a:pt x="515" y="649"/>
                    <a:pt x="493" y="632"/>
                  </a:cubicBezTo>
                  <a:cubicBezTo>
                    <a:pt x="482" y="626"/>
                    <a:pt x="471" y="626"/>
                    <a:pt x="460" y="626"/>
                  </a:cubicBezTo>
                  <a:cubicBezTo>
                    <a:pt x="432" y="615"/>
                    <a:pt x="416" y="615"/>
                    <a:pt x="388" y="610"/>
                  </a:cubicBezTo>
                  <a:cubicBezTo>
                    <a:pt x="349" y="599"/>
                    <a:pt x="332" y="588"/>
                    <a:pt x="293" y="588"/>
                  </a:cubicBezTo>
                  <a:cubicBezTo>
                    <a:pt x="255" y="588"/>
                    <a:pt x="255" y="588"/>
                    <a:pt x="255" y="588"/>
                  </a:cubicBezTo>
                  <a:cubicBezTo>
                    <a:pt x="216" y="588"/>
                    <a:pt x="194" y="571"/>
                    <a:pt x="150" y="571"/>
                  </a:cubicBezTo>
                  <a:cubicBezTo>
                    <a:pt x="83" y="571"/>
                    <a:pt x="83" y="571"/>
                    <a:pt x="83" y="571"/>
                  </a:cubicBezTo>
                  <a:cubicBezTo>
                    <a:pt x="61" y="571"/>
                    <a:pt x="55" y="554"/>
                    <a:pt x="39" y="554"/>
                  </a:cubicBezTo>
                  <a:cubicBezTo>
                    <a:pt x="0" y="554"/>
                    <a:pt x="0" y="554"/>
                    <a:pt x="0" y="554"/>
                  </a:cubicBezTo>
                  <a:cubicBezTo>
                    <a:pt x="0" y="543"/>
                    <a:pt x="0" y="532"/>
                    <a:pt x="0" y="521"/>
                  </a:cubicBezTo>
                  <a:cubicBezTo>
                    <a:pt x="0" y="477"/>
                    <a:pt x="55" y="466"/>
                    <a:pt x="55" y="427"/>
                  </a:cubicBezTo>
                  <a:cubicBezTo>
                    <a:pt x="55" y="410"/>
                    <a:pt x="50" y="399"/>
                    <a:pt x="33" y="399"/>
                  </a:cubicBezTo>
                  <a:lnTo>
                    <a:pt x="33" y="399"/>
                  </a:lnTo>
                  <a:cubicBezTo>
                    <a:pt x="33" y="394"/>
                    <a:pt x="27" y="394"/>
                    <a:pt x="27" y="388"/>
                  </a:cubicBezTo>
                  <a:cubicBezTo>
                    <a:pt x="27" y="371"/>
                    <a:pt x="44" y="360"/>
                    <a:pt x="44" y="344"/>
                  </a:cubicBezTo>
                  <a:cubicBezTo>
                    <a:pt x="44" y="299"/>
                    <a:pt x="17" y="277"/>
                    <a:pt x="17" y="233"/>
                  </a:cubicBezTo>
                  <a:cubicBezTo>
                    <a:pt x="17" y="194"/>
                    <a:pt x="22" y="155"/>
                    <a:pt x="61" y="150"/>
                  </a:cubicBezTo>
                  <a:cubicBezTo>
                    <a:pt x="94" y="150"/>
                    <a:pt x="116" y="161"/>
                    <a:pt x="144" y="139"/>
                  </a:cubicBezTo>
                  <a:lnTo>
                    <a:pt x="144" y="139"/>
                  </a:lnTo>
                  <a:cubicBezTo>
                    <a:pt x="172" y="139"/>
                    <a:pt x="188" y="139"/>
                    <a:pt x="216" y="139"/>
                  </a:cubicBezTo>
                  <a:cubicBezTo>
                    <a:pt x="221" y="139"/>
                    <a:pt x="227" y="128"/>
                    <a:pt x="232" y="122"/>
                  </a:cubicBezTo>
                  <a:cubicBezTo>
                    <a:pt x="238" y="117"/>
                    <a:pt x="249" y="105"/>
                    <a:pt x="255" y="94"/>
                  </a:cubicBezTo>
                  <a:cubicBezTo>
                    <a:pt x="277" y="67"/>
                    <a:pt x="283" y="45"/>
                    <a:pt x="305" y="11"/>
                  </a:cubicBezTo>
                  <a:lnTo>
                    <a:pt x="305" y="11"/>
                  </a:lnTo>
                  <a:lnTo>
                    <a:pt x="305" y="11"/>
                  </a:lnTo>
                  <a:cubicBezTo>
                    <a:pt x="343" y="11"/>
                    <a:pt x="343" y="11"/>
                    <a:pt x="343" y="11"/>
                  </a:cubicBezTo>
                  <a:cubicBezTo>
                    <a:pt x="365" y="11"/>
                    <a:pt x="377" y="0"/>
                    <a:pt x="393" y="0"/>
                  </a:cubicBezTo>
                  <a:cubicBezTo>
                    <a:pt x="432" y="0"/>
                    <a:pt x="449" y="17"/>
                    <a:pt x="482" y="33"/>
                  </a:cubicBezTo>
                  <a:cubicBezTo>
                    <a:pt x="493" y="39"/>
                    <a:pt x="493" y="56"/>
                    <a:pt x="504" y="67"/>
                  </a:cubicBezTo>
                  <a:cubicBezTo>
                    <a:pt x="521" y="78"/>
                    <a:pt x="532" y="78"/>
                    <a:pt x="549" y="78"/>
                  </a:cubicBezTo>
                  <a:cubicBezTo>
                    <a:pt x="571" y="78"/>
                    <a:pt x="582" y="61"/>
                    <a:pt x="604" y="61"/>
                  </a:cubicBezTo>
                  <a:cubicBezTo>
                    <a:pt x="620" y="61"/>
                    <a:pt x="631" y="72"/>
                    <a:pt x="648" y="83"/>
                  </a:cubicBezTo>
                  <a:cubicBezTo>
                    <a:pt x="687" y="100"/>
                    <a:pt x="709" y="122"/>
                    <a:pt x="753" y="122"/>
                  </a:cubicBezTo>
                  <a:cubicBezTo>
                    <a:pt x="764" y="122"/>
                    <a:pt x="764" y="105"/>
                    <a:pt x="770" y="94"/>
                  </a:cubicBezTo>
                  <a:cubicBezTo>
                    <a:pt x="776" y="89"/>
                    <a:pt x="787" y="89"/>
                    <a:pt x="798" y="89"/>
                  </a:cubicBezTo>
                  <a:cubicBezTo>
                    <a:pt x="837" y="89"/>
                    <a:pt x="859" y="111"/>
                    <a:pt x="881" y="144"/>
                  </a:cubicBezTo>
                  <a:cubicBezTo>
                    <a:pt x="892" y="166"/>
                    <a:pt x="914" y="161"/>
                    <a:pt x="920" y="183"/>
                  </a:cubicBezTo>
                  <a:cubicBezTo>
                    <a:pt x="931" y="222"/>
                    <a:pt x="914" y="250"/>
                    <a:pt x="936" y="288"/>
                  </a:cubicBezTo>
                  <a:cubicBezTo>
                    <a:pt x="948" y="311"/>
                    <a:pt x="970" y="311"/>
                    <a:pt x="992" y="316"/>
                  </a:cubicBezTo>
                  <a:cubicBezTo>
                    <a:pt x="1003" y="322"/>
                    <a:pt x="1014" y="327"/>
                    <a:pt x="1030" y="322"/>
                  </a:cubicBezTo>
                  <a:cubicBezTo>
                    <a:pt x="1036" y="322"/>
                    <a:pt x="1042" y="316"/>
                    <a:pt x="1053" y="316"/>
                  </a:cubicBezTo>
                  <a:cubicBezTo>
                    <a:pt x="1069" y="316"/>
                    <a:pt x="1075" y="338"/>
                    <a:pt x="1091" y="338"/>
                  </a:cubicBezTo>
                  <a:cubicBezTo>
                    <a:pt x="1103" y="338"/>
                    <a:pt x="1108" y="327"/>
                    <a:pt x="1114" y="322"/>
                  </a:cubicBezTo>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74" name="Freeform 118">
              <a:extLst/>
            </p:cNvPr>
            <p:cNvSpPr>
              <a:spLocks noChangeArrowheads="1"/>
            </p:cNvSpPr>
            <p:nvPr/>
          </p:nvSpPr>
          <p:spPr bwMode="auto">
            <a:xfrm>
              <a:off x="18337606" y="4406901"/>
              <a:ext cx="176202" cy="169863"/>
            </a:xfrm>
            <a:custGeom>
              <a:avLst/>
              <a:gdLst>
                <a:gd name="T0" fmla="*/ 377 w 489"/>
                <a:gd name="T1" fmla="*/ 465 h 472"/>
                <a:gd name="T2" fmla="*/ 377 w 489"/>
                <a:gd name="T3" fmla="*/ 465 h 472"/>
                <a:gd name="T4" fmla="*/ 371 w 489"/>
                <a:gd name="T5" fmla="*/ 454 h 472"/>
                <a:gd name="T6" fmla="*/ 388 w 489"/>
                <a:gd name="T7" fmla="*/ 410 h 472"/>
                <a:gd name="T8" fmla="*/ 361 w 489"/>
                <a:gd name="T9" fmla="*/ 299 h 472"/>
                <a:gd name="T10" fmla="*/ 405 w 489"/>
                <a:gd name="T11" fmla="*/ 216 h 472"/>
                <a:gd name="T12" fmla="*/ 488 w 489"/>
                <a:gd name="T13" fmla="*/ 205 h 472"/>
                <a:gd name="T14" fmla="*/ 488 w 489"/>
                <a:gd name="T15" fmla="*/ 205 h 472"/>
                <a:gd name="T16" fmla="*/ 460 w 489"/>
                <a:gd name="T17" fmla="*/ 116 h 472"/>
                <a:gd name="T18" fmla="*/ 477 w 489"/>
                <a:gd name="T19" fmla="*/ 83 h 472"/>
                <a:gd name="T20" fmla="*/ 477 w 489"/>
                <a:gd name="T21" fmla="*/ 83 h 472"/>
                <a:gd name="T22" fmla="*/ 460 w 489"/>
                <a:gd name="T23" fmla="*/ 72 h 472"/>
                <a:gd name="T24" fmla="*/ 438 w 489"/>
                <a:gd name="T25" fmla="*/ 50 h 472"/>
                <a:gd name="T26" fmla="*/ 394 w 489"/>
                <a:gd name="T27" fmla="*/ 61 h 472"/>
                <a:gd name="T28" fmla="*/ 322 w 489"/>
                <a:gd name="T29" fmla="*/ 38 h 472"/>
                <a:gd name="T30" fmla="*/ 299 w 489"/>
                <a:gd name="T31" fmla="*/ 27 h 472"/>
                <a:gd name="T32" fmla="*/ 255 w 489"/>
                <a:gd name="T33" fmla="*/ 27 h 472"/>
                <a:gd name="T34" fmla="*/ 183 w 489"/>
                <a:gd name="T35" fmla="*/ 5 h 472"/>
                <a:gd name="T36" fmla="*/ 100 w 489"/>
                <a:gd name="T37" fmla="*/ 205 h 472"/>
                <a:gd name="T38" fmla="*/ 61 w 489"/>
                <a:gd name="T39" fmla="*/ 293 h 472"/>
                <a:gd name="T40" fmla="*/ 50 w 489"/>
                <a:gd name="T41" fmla="*/ 327 h 472"/>
                <a:gd name="T42" fmla="*/ 11 w 489"/>
                <a:gd name="T43" fmla="*/ 365 h 472"/>
                <a:gd name="T44" fmla="*/ 0 w 489"/>
                <a:gd name="T45" fmla="*/ 399 h 472"/>
                <a:gd name="T46" fmla="*/ 6 w 489"/>
                <a:gd name="T47" fmla="*/ 410 h 472"/>
                <a:gd name="T48" fmla="*/ 100 w 489"/>
                <a:gd name="T49" fmla="*/ 410 h 472"/>
                <a:gd name="T50" fmla="*/ 133 w 489"/>
                <a:gd name="T51" fmla="*/ 393 h 472"/>
                <a:gd name="T52" fmla="*/ 144 w 489"/>
                <a:gd name="T53" fmla="*/ 388 h 472"/>
                <a:gd name="T54" fmla="*/ 189 w 489"/>
                <a:gd name="T55" fmla="*/ 388 h 472"/>
                <a:gd name="T56" fmla="*/ 233 w 489"/>
                <a:gd name="T57" fmla="*/ 421 h 472"/>
                <a:gd name="T58" fmla="*/ 344 w 489"/>
                <a:gd name="T59" fmla="*/ 471 h 472"/>
                <a:gd name="T60" fmla="*/ 371 w 489"/>
                <a:gd name="T61" fmla="*/ 465 h 472"/>
                <a:gd name="T62" fmla="*/ 377 w 489"/>
                <a:gd name="T63" fmla="*/ 465 h 4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489" h="472">
                  <a:moveTo>
                    <a:pt x="377" y="465"/>
                  </a:moveTo>
                  <a:lnTo>
                    <a:pt x="377" y="465"/>
                  </a:lnTo>
                  <a:cubicBezTo>
                    <a:pt x="377" y="460"/>
                    <a:pt x="371" y="460"/>
                    <a:pt x="371" y="454"/>
                  </a:cubicBezTo>
                  <a:cubicBezTo>
                    <a:pt x="371" y="437"/>
                    <a:pt x="388" y="426"/>
                    <a:pt x="388" y="410"/>
                  </a:cubicBezTo>
                  <a:cubicBezTo>
                    <a:pt x="388" y="365"/>
                    <a:pt x="361" y="343"/>
                    <a:pt x="361" y="299"/>
                  </a:cubicBezTo>
                  <a:cubicBezTo>
                    <a:pt x="361" y="260"/>
                    <a:pt x="366" y="221"/>
                    <a:pt x="405" y="216"/>
                  </a:cubicBezTo>
                  <a:cubicBezTo>
                    <a:pt x="438" y="216"/>
                    <a:pt x="460" y="227"/>
                    <a:pt x="488" y="205"/>
                  </a:cubicBezTo>
                  <a:lnTo>
                    <a:pt x="488" y="205"/>
                  </a:lnTo>
                  <a:cubicBezTo>
                    <a:pt x="466" y="177"/>
                    <a:pt x="460" y="155"/>
                    <a:pt x="460" y="116"/>
                  </a:cubicBezTo>
                  <a:cubicBezTo>
                    <a:pt x="460" y="105"/>
                    <a:pt x="471" y="94"/>
                    <a:pt x="477" y="83"/>
                  </a:cubicBezTo>
                  <a:lnTo>
                    <a:pt x="477" y="83"/>
                  </a:lnTo>
                  <a:cubicBezTo>
                    <a:pt x="471" y="83"/>
                    <a:pt x="466" y="77"/>
                    <a:pt x="460" y="72"/>
                  </a:cubicBezTo>
                  <a:cubicBezTo>
                    <a:pt x="449" y="66"/>
                    <a:pt x="449" y="50"/>
                    <a:pt x="438" y="50"/>
                  </a:cubicBezTo>
                  <a:cubicBezTo>
                    <a:pt x="421" y="50"/>
                    <a:pt x="410" y="61"/>
                    <a:pt x="394" y="61"/>
                  </a:cubicBezTo>
                  <a:cubicBezTo>
                    <a:pt x="366" y="61"/>
                    <a:pt x="349" y="50"/>
                    <a:pt x="322" y="38"/>
                  </a:cubicBezTo>
                  <a:cubicBezTo>
                    <a:pt x="316" y="38"/>
                    <a:pt x="310" y="27"/>
                    <a:pt x="299" y="27"/>
                  </a:cubicBezTo>
                  <a:cubicBezTo>
                    <a:pt x="255" y="27"/>
                    <a:pt x="255" y="27"/>
                    <a:pt x="255" y="27"/>
                  </a:cubicBezTo>
                  <a:cubicBezTo>
                    <a:pt x="216" y="27"/>
                    <a:pt x="233" y="0"/>
                    <a:pt x="183" y="5"/>
                  </a:cubicBezTo>
                  <a:cubicBezTo>
                    <a:pt x="122" y="66"/>
                    <a:pt x="117" y="122"/>
                    <a:pt x="100" y="205"/>
                  </a:cubicBezTo>
                  <a:cubicBezTo>
                    <a:pt x="95" y="244"/>
                    <a:pt x="78" y="260"/>
                    <a:pt x="61" y="293"/>
                  </a:cubicBezTo>
                  <a:cubicBezTo>
                    <a:pt x="56" y="304"/>
                    <a:pt x="56" y="316"/>
                    <a:pt x="50" y="327"/>
                  </a:cubicBezTo>
                  <a:cubicBezTo>
                    <a:pt x="39" y="343"/>
                    <a:pt x="22" y="349"/>
                    <a:pt x="11" y="365"/>
                  </a:cubicBezTo>
                  <a:cubicBezTo>
                    <a:pt x="6" y="377"/>
                    <a:pt x="6" y="388"/>
                    <a:pt x="0" y="399"/>
                  </a:cubicBezTo>
                  <a:cubicBezTo>
                    <a:pt x="6" y="410"/>
                    <a:pt x="6" y="410"/>
                    <a:pt x="6" y="410"/>
                  </a:cubicBezTo>
                  <a:cubicBezTo>
                    <a:pt x="39" y="410"/>
                    <a:pt x="61" y="410"/>
                    <a:pt x="100" y="410"/>
                  </a:cubicBezTo>
                  <a:cubicBezTo>
                    <a:pt x="117" y="410"/>
                    <a:pt x="122" y="404"/>
                    <a:pt x="133" y="393"/>
                  </a:cubicBezTo>
                  <a:cubicBezTo>
                    <a:pt x="139" y="393"/>
                    <a:pt x="139" y="388"/>
                    <a:pt x="144" y="388"/>
                  </a:cubicBezTo>
                  <a:cubicBezTo>
                    <a:pt x="161" y="388"/>
                    <a:pt x="166" y="388"/>
                    <a:pt x="189" y="388"/>
                  </a:cubicBezTo>
                  <a:cubicBezTo>
                    <a:pt x="211" y="388"/>
                    <a:pt x="216" y="404"/>
                    <a:pt x="233" y="421"/>
                  </a:cubicBezTo>
                  <a:cubicBezTo>
                    <a:pt x="266" y="449"/>
                    <a:pt x="294" y="471"/>
                    <a:pt x="344" y="471"/>
                  </a:cubicBezTo>
                  <a:cubicBezTo>
                    <a:pt x="355" y="471"/>
                    <a:pt x="361" y="465"/>
                    <a:pt x="371" y="465"/>
                  </a:cubicBezTo>
                  <a:cubicBezTo>
                    <a:pt x="377" y="465"/>
                    <a:pt x="377" y="465"/>
                    <a:pt x="377" y="465"/>
                  </a:cubicBezTo>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75" name="Freeform 119">
              <a:extLst/>
            </p:cNvPr>
            <p:cNvSpPr>
              <a:spLocks noChangeArrowheads="1"/>
            </p:cNvSpPr>
            <p:nvPr/>
          </p:nvSpPr>
          <p:spPr bwMode="auto">
            <a:xfrm>
              <a:off x="18502695" y="4406901"/>
              <a:ext cx="68259" cy="74613"/>
            </a:xfrm>
            <a:custGeom>
              <a:avLst/>
              <a:gdLst>
                <a:gd name="T0" fmla="*/ 17 w 190"/>
                <a:gd name="T1" fmla="*/ 83 h 206"/>
                <a:gd name="T2" fmla="*/ 17 w 190"/>
                <a:gd name="T3" fmla="*/ 83 h 206"/>
                <a:gd name="T4" fmla="*/ 72 w 190"/>
                <a:gd name="T5" fmla="*/ 99 h 206"/>
                <a:gd name="T6" fmla="*/ 150 w 190"/>
                <a:gd name="T7" fmla="*/ 66 h 206"/>
                <a:gd name="T8" fmla="*/ 189 w 190"/>
                <a:gd name="T9" fmla="*/ 77 h 206"/>
                <a:gd name="T10" fmla="*/ 189 w 190"/>
                <a:gd name="T11" fmla="*/ 77 h 206"/>
                <a:gd name="T12" fmla="*/ 139 w 190"/>
                <a:gd name="T13" fmla="*/ 160 h 206"/>
                <a:gd name="T14" fmla="*/ 116 w 190"/>
                <a:gd name="T15" fmla="*/ 188 h 206"/>
                <a:gd name="T16" fmla="*/ 100 w 190"/>
                <a:gd name="T17" fmla="*/ 205 h 206"/>
                <a:gd name="T18" fmla="*/ 28 w 190"/>
                <a:gd name="T19" fmla="*/ 205 h 206"/>
                <a:gd name="T20" fmla="*/ 28 w 190"/>
                <a:gd name="T21" fmla="*/ 205 h 206"/>
                <a:gd name="T22" fmla="*/ 0 w 190"/>
                <a:gd name="T23" fmla="*/ 116 h 206"/>
                <a:gd name="T24" fmla="*/ 17 w 190"/>
                <a:gd name="T25" fmla="*/ 83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90" h="206">
                  <a:moveTo>
                    <a:pt x="17" y="83"/>
                  </a:moveTo>
                  <a:lnTo>
                    <a:pt x="17" y="83"/>
                  </a:lnTo>
                  <a:cubicBezTo>
                    <a:pt x="34" y="94"/>
                    <a:pt x="50" y="99"/>
                    <a:pt x="72" y="99"/>
                  </a:cubicBezTo>
                  <a:cubicBezTo>
                    <a:pt x="144" y="99"/>
                    <a:pt x="116" y="0"/>
                    <a:pt x="150" y="66"/>
                  </a:cubicBezTo>
                  <a:cubicBezTo>
                    <a:pt x="161" y="77"/>
                    <a:pt x="172" y="77"/>
                    <a:pt x="189" y="77"/>
                  </a:cubicBezTo>
                  <a:lnTo>
                    <a:pt x="189" y="77"/>
                  </a:lnTo>
                  <a:cubicBezTo>
                    <a:pt x="167" y="111"/>
                    <a:pt x="161" y="133"/>
                    <a:pt x="139" y="160"/>
                  </a:cubicBezTo>
                  <a:cubicBezTo>
                    <a:pt x="133" y="171"/>
                    <a:pt x="122" y="183"/>
                    <a:pt x="116" y="188"/>
                  </a:cubicBezTo>
                  <a:cubicBezTo>
                    <a:pt x="111" y="194"/>
                    <a:pt x="105" y="205"/>
                    <a:pt x="100" y="205"/>
                  </a:cubicBezTo>
                  <a:cubicBezTo>
                    <a:pt x="72" y="205"/>
                    <a:pt x="56" y="205"/>
                    <a:pt x="28" y="205"/>
                  </a:cubicBezTo>
                  <a:lnTo>
                    <a:pt x="28" y="205"/>
                  </a:lnTo>
                  <a:cubicBezTo>
                    <a:pt x="6" y="177"/>
                    <a:pt x="0" y="155"/>
                    <a:pt x="0" y="116"/>
                  </a:cubicBezTo>
                  <a:cubicBezTo>
                    <a:pt x="0" y="105"/>
                    <a:pt x="11" y="94"/>
                    <a:pt x="17" y="83"/>
                  </a:cubicBezTo>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76" name="Freeform 120">
              <a:extLst/>
            </p:cNvPr>
            <p:cNvSpPr>
              <a:spLocks noChangeArrowheads="1"/>
            </p:cNvSpPr>
            <p:nvPr/>
          </p:nvSpPr>
          <p:spPr bwMode="auto">
            <a:xfrm>
              <a:off x="18045524" y="4094164"/>
              <a:ext cx="342878" cy="319087"/>
            </a:xfrm>
            <a:custGeom>
              <a:avLst/>
              <a:gdLst>
                <a:gd name="T0" fmla="*/ 28 w 954"/>
                <a:gd name="T1" fmla="*/ 382 h 887"/>
                <a:gd name="T2" fmla="*/ 133 w 954"/>
                <a:gd name="T3" fmla="*/ 471 h 887"/>
                <a:gd name="T4" fmla="*/ 239 w 954"/>
                <a:gd name="T5" fmla="*/ 460 h 887"/>
                <a:gd name="T6" fmla="*/ 305 w 954"/>
                <a:gd name="T7" fmla="*/ 255 h 887"/>
                <a:gd name="T8" fmla="*/ 466 w 954"/>
                <a:gd name="T9" fmla="*/ 199 h 887"/>
                <a:gd name="T10" fmla="*/ 682 w 954"/>
                <a:gd name="T11" fmla="*/ 33 h 887"/>
                <a:gd name="T12" fmla="*/ 765 w 954"/>
                <a:gd name="T13" fmla="*/ 0 h 887"/>
                <a:gd name="T14" fmla="*/ 914 w 954"/>
                <a:gd name="T15" fmla="*/ 149 h 887"/>
                <a:gd name="T16" fmla="*/ 914 w 954"/>
                <a:gd name="T17" fmla="*/ 155 h 887"/>
                <a:gd name="T18" fmla="*/ 931 w 954"/>
                <a:gd name="T19" fmla="*/ 232 h 887"/>
                <a:gd name="T20" fmla="*/ 931 w 954"/>
                <a:gd name="T21" fmla="*/ 410 h 887"/>
                <a:gd name="T22" fmla="*/ 926 w 954"/>
                <a:gd name="T23" fmla="*/ 515 h 887"/>
                <a:gd name="T24" fmla="*/ 904 w 954"/>
                <a:gd name="T25" fmla="*/ 648 h 887"/>
                <a:gd name="T26" fmla="*/ 876 w 954"/>
                <a:gd name="T27" fmla="*/ 859 h 887"/>
                <a:gd name="T28" fmla="*/ 853 w 954"/>
                <a:gd name="T29" fmla="*/ 842 h 887"/>
                <a:gd name="T30" fmla="*/ 809 w 954"/>
                <a:gd name="T31" fmla="*/ 781 h 887"/>
                <a:gd name="T32" fmla="*/ 759 w 954"/>
                <a:gd name="T33" fmla="*/ 770 h 887"/>
                <a:gd name="T34" fmla="*/ 615 w 954"/>
                <a:gd name="T35" fmla="*/ 825 h 887"/>
                <a:gd name="T36" fmla="*/ 527 w 954"/>
                <a:gd name="T37" fmla="*/ 775 h 887"/>
                <a:gd name="T38" fmla="*/ 372 w 954"/>
                <a:gd name="T39" fmla="*/ 709 h 887"/>
                <a:gd name="T40" fmla="*/ 372 w 954"/>
                <a:gd name="T41" fmla="*/ 731 h 887"/>
                <a:gd name="T42" fmla="*/ 416 w 954"/>
                <a:gd name="T43" fmla="*/ 842 h 887"/>
                <a:gd name="T44" fmla="*/ 432 w 954"/>
                <a:gd name="T45" fmla="*/ 886 h 887"/>
                <a:gd name="T46" fmla="*/ 366 w 954"/>
                <a:gd name="T47" fmla="*/ 875 h 887"/>
                <a:gd name="T48" fmla="*/ 333 w 954"/>
                <a:gd name="T49" fmla="*/ 825 h 887"/>
                <a:gd name="T50" fmla="*/ 255 w 954"/>
                <a:gd name="T51" fmla="*/ 753 h 887"/>
                <a:gd name="T52" fmla="*/ 200 w 954"/>
                <a:gd name="T53" fmla="*/ 703 h 887"/>
                <a:gd name="T54" fmla="*/ 122 w 954"/>
                <a:gd name="T55" fmla="*/ 593 h 887"/>
                <a:gd name="T56" fmla="*/ 106 w 954"/>
                <a:gd name="T57" fmla="*/ 554 h 887"/>
                <a:gd name="T58" fmla="*/ 22 w 954"/>
                <a:gd name="T59" fmla="*/ 504 h 887"/>
                <a:gd name="T60" fmla="*/ 0 w 954"/>
                <a:gd name="T61" fmla="*/ 476 h 887"/>
                <a:gd name="T62" fmla="*/ 28 w 954"/>
                <a:gd name="T63" fmla="*/ 382 h 8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54" h="887">
                  <a:moveTo>
                    <a:pt x="28" y="382"/>
                  </a:moveTo>
                  <a:lnTo>
                    <a:pt x="28" y="382"/>
                  </a:lnTo>
                  <a:cubicBezTo>
                    <a:pt x="55" y="393"/>
                    <a:pt x="61" y="410"/>
                    <a:pt x="78" y="432"/>
                  </a:cubicBezTo>
                  <a:cubicBezTo>
                    <a:pt x="94" y="449"/>
                    <a:pt x="106" y="471"/>
                    <a:pt x="133" y="471"/>
                  </a:cubicBezTo>
                  <a:cubicBezTo>
                    <a:pt x="172" y="471"/>
                    <a:pt x="172" y="471"/>
                    <a:pt x="172" y="471"/>
                  </a:cubicBezTo>
                  <a:cubicBezTo>
                    <a:pt x="194" y="471"/>
                    <a:pt x="211" y="460"/>
                    <a:pt x="239" y="460"/>
                  </a:cubicBezTo>
                  <a:cubicBezTo>
                    <a:pt x="239" y="437"/>
                    <a:pt x="227" y="421"/>
                    <a:pt x="227" y="393"/>
                  </a:cubicBezTo>
                  <a:cubicBezTo>
                    <a:pt x="227" y="332"/>
                    <a:pt x="255" y="288"/>
                    <a:pt x="305" y="255"/>
                  </a:cubicBezTo>
                  <a:cubicBezTo>
                    <a:pt x="321" y="243"/>
                    <a:pt x="333" y="232"/>
                    <a:pt x="349" y="227"/>
                  </a:cubicBezTo>
                  <a:cubicBezTo>
                    <a:pt x="394" y="216"/>
                    <a:pt x="427" y="216"/>
                    <a:pt x="466" y="199"/>
                  </a:cubicBezTo>
                  <a:cubicBezTo>
                    <a:pt x="532" y="171"/>
                    <a:pt x="571" y="149"/>
                    <a:pt x="626" y="105"/>
                  </a:cubicBezTo>
                  <a:cubicBezTo>
                    <a:pt x="654" y="83"/>
                    <a:pt x="660" y="61"/>
                    <a:pt x="682" y="33"/>
                  </a:cubicBezTo>
                  <a:cubicBezTo>
                    <a:pt x="687" y="22"/>
                    <a:pt x="687" y="11"/>
                    <a:pt x="698" y="11"/>
                  </a:cubicBezTo>
                  <a:cubicBezTo>
                    <a:pt x="720" y="0"/>
                    <a:pt x="737" y="0"/>
                    <a:pt x="765" y="0"/>
                  </a:cubicBezTo>
                  <a:cubicBezTo>
                    <a:pt x="793" y="0"/>
                    <a:pt x="809" y="22"/>
                    <a:pt x="826" y="50"/>
                  </a:cubicBezTo>
                  <a:cubicBezTo>
                    <a:pt x="859" y="88"/>
                    <a:pt x="865" y="127"/>
                    <a:pt x="914" y="149"/>
                  </a:cubicBezTo>
                  <a:lnTo>
                    <a:pt x="914" y="149"/>
                  </a:lnTo>
                  <a:cubicBezTo>
                    <a:pt x="914" y="155"/>
                    <a:pt x="914" y="155"/>
                    <a:pt x="914" y="155"/>
                  </a:cubicBezTo>
                  <a:cubicBezTo>
                    <a:pt x="914" y="177"/>
                    <a:pt x="920" y="188"/>
                    <a:pt x="920" y="210"/>
                  </a:cubicBezTo>
                  <a:cubicBezTo>
                    <a:pt x="920" y="221"/>
                    <a:pt x="926" y="227"/>
                    <a:pt x="931" y="232"/>
                  </a:cubicBezTo>
                  <a:cubicBezTo>
                    <a:pt x="948" y="255"/>
                    <a:pt x="953" y="266"/>
                    <a:pt x="953" y="293"/>
                  </a:cubicBezTo>
                  <a:cubicBezTo>
                    <a:pt x="953" y="338"/>
                    <a:pt x="931" y="365"/>
                    <a:pt x="931" y="410"/>
                  </a:cubicBezTo>
                  <a:cubicBezTo>
                    <a:pt x="931" y="432"/>
                    <a:pt x="948" y="437"/>
                    <a:pt x="948" y="460"/>
                  </a:cubicBezTo>
                  <a:cubicBezTo>
                    <a:pt x="948" y="482"/>
                    <a:pt x="937" y="493"/>
                    <a:pt x="926" y="515"/>
                  </a:cubicBezTo>
                  <a:cubicBezTo>
                    <a:pt x="914" y="554"/>
                    <a:pt x="904" y="576"/>
                    <a:pt x="904" y="615"/>
                  </a:cubicBezTo>
                  <a:cubicBezTo>
                    <a:pt x="904" y="648"/>
                    <a:pt x="904" y="648"/>
                    <a:pt x="904" y="648"/>
                  </a:cubicBezTo>
                  <a:cubicBezTo>
                    <a:pt x="914" y="731"/>
                    <a:pt x="914" y="731"/>
                    <a:pt x="914" y="731"/>
                  </a:cubicBezTo>
                  <a:cubicBezTo>
                    <a:pt x="914" y="781"/>
                    <a:pt x="909" y="814"/>
                    <a:pt x="876" y="859"/>
                  </a:cubicBezTo>
                  <a:lnTo>
                    <a:pt x="876" y="859"/>
                  </a:lnTo>
                  <a:cubicBezTo>
                    <a:pt x="865" y="853"/>
                    <a:pt x="865" y="842"/>
                    <a:pt x="853" y="842"/>
                  </a:cubicBezTo>
                  <a:cubicBezTo>
                    <a:pt x="831" y="842"/>
                    <a:pt x="809" y="836"/>
                    <a:pt x="809" y="814"/>
                  </a:cubicBezTo>
                  <a:cubicBezTo>
                    <a:pt x="809" y="781"/>
                    <a:pt x="809" y="781"/>
                    <a:pt x="809" y="781"/>
                  </a:cubicBezTo>
                  <a:cubicBezTo>
                    <a:pt x="809" y="775"/>
                    <a:pt x="809" y="775"/>
                    <a:pt x="804" y="775"/>
                  </a:cubicBezTo>
                  <a:cubicBezTo>
                    <a:pt x="787" y="775"/>
                    <a:pt x="776" y="781"/>
                    <a:pt x="759" y="770"/>
                  </a:cubicBezTo>
                  <a:cubicBezTo>
                    <a:pt x="732" y="764"/>
                    <a:pt x="720" y="748"/>
                    <a:pt x="687" y="748"/>
                  </a:cubicBezTo>
                  <a:cubicBezTo>
                    <a:pt x="648" y="748"/>
                    <a:pt x="632" y="787"/>
                    <a:pt x="615" y="825"/>
                  </a:cubicBezTo>
                  <a:cubicBezTo>
                    <a:pt x="604" y="825"/>
                    <a:pt x="604" y="825"/>
                    <a:pt x="604" y="825"/>
                  </a:cubicBezTo>
                  <a:cubicBezTo>
                    <a:pt x="576" y="803"/>
                    <a:pt x="560" y="787"/>
                    <a:pt x="527" y="775"/>
                  </a:cubicBezTo>
                  <a:cubicBezTo>
                    <a:pt x="510" y="770"/>
                    <a:pt x="493" y="770"/>
                    <a:pt x="482" y="759"/>
                  </a:cubicBezTo>
                  <a:cubicBezTo>
                    <a:pt x="443" y="737"/>
                    <a:pt x="421" y="715"/>
                    <a:pt x="372" y="709"/>
                  </a:cubicBezTo>
                  <a:cubicBezTo>
                    <a:pt x="372" y="709"/>
                    <a:pt x="372" y="709"/>
                    <a:pt x="372" y="715"/>
                  </a:cubicBezTo>
                  <a:cubicBezTo>
                    <a:pt x="372" y="720"/>
                    <a:pt x="372" y="720"/>
                    <a:pt x="372" y="731"/>
                  </a:cubicBezTo>
                  <a:cubicBezTo>
                    <a:pt x="372" y="748"/>
                    <a:pt x="394" y="753"/>
                    <a:pt x="399" y="775"/>
                  </a:cubicBezTo>
                  <a:cubicBezTo>
                    <a:pt x="405" y="803"/>
                    <a:pt x="410" y="814"/>
                    <a:pt x="416" y="842"/>
                  </a:cubicBezTo>
                  <a:cubicBezTo>
                    <a:pt x="421" y="853"/>
                    <a:pt x="432" y="859"/>
                    <a:pt x="432" y="875"/>
                  </a:cubicBezTo>
                  <a:cubicBezTo>
                    <a:pt x="432" y="881"/>
                    <a:pt x="432" y="881"/>
                    <a:pt x="432" y="886"/>
                  </a:cubicBezTo>
                  <a:cubicBezTo>
                    <a:pt x="399" y="886"/>
                    <a:pt x="399" y="886"/>
                    <a:pt x="399" y="886"/>
                  </a:cubicBezTo>
                  <a:cubicBezTo>
                    <a:pt x="388" y="886"/>
                    <a:pt x="372" y="886"/>
                    <a:pt x="366" y="875"/>
                  </a:cubicBezTo>
                  <a:cubicBezTo>
                    <a:pt x="360" y="864"/>
                    <a:pt x="372" y="853"/>
                    <a:pt x="360" y="842"/>
                  </a:cubicBezTo>
                  <a:cubicBezTo>
                    <a:pt x="355" y="831"/>
                    <a:pt x="344" y="831"/>
                    <a:pt x="333" y="825"/>
                  </a:cubicBezTo>
                  <a:cubicBezTo>
                    <a:pt x="310" y="809"/>
                    <a:pt x="305" y="792"/>
                    <a:pt x="283" y="775"/>
                  </a:cubicBezTo>
                  <a:cubicBezTo>
                    <a:pt x="272" y="764"/>
                    <a:pt x="261" y="764"/>
                    <a:pt x="255" y="753"/>
                  </a:cubicBezTo>
                  <a:cubicBezTo>
                    <a:pt x="249" y="731"/>
                    <a:pt x="239" y="720"/>
                    <a:pt x="222" y="715"/>
                  </a:cubicBezTo>
                  <a:cubicBezTo>
                    <a:pt x="216" y="709"/>
                    <a:pt x="205" y="709"/>
                    <a:pt x="200" y="703"/>
                  </a:cubicBezTo>
                  <a:cubicBezTo>
                    <a:pt x="188" y="687"/>
                    <a:pt x="183" y="676"/>
                    <a:pt x="166" y="659"/>
                  </a:cubicBezTo>
                  <a:cubicBezTo>
                    <a:pt x="144" y="642"/>
                    <a:pt x="128" y="620"/>
                    <a:pt x="122" y="593"/>
                  </a:cubicBezTo>
                  <a:cubicBezTo>
                    <a:pt x="122" y="587"/>
                    <a:pt x="122" y="587"/>
                    <a:pt x="122" y="587"/>
                  </a:cubicBezTo>
                  <a:cubicBezTo>
                    <a:pt x="111" y="587"/>
                    <a:pt x="106" y="570"/>
                    <a:pt x="106" y="554"/>
                  </a:cubicBezTo>
                  <a:cubicBezTo>
                    <a:pt x="94" y="532"/>
                    <a:pt x="78" y="526"/>
                    <a:pt x="55" y="515"/>
                  </a:cubicBezTo>
                  <a:cubicBezTo>
                    <a:pt x="45" y="509"/>
                    <a:pt x="28" y="515"/>
                    <a:pt x="22" y="504"/>
                  </a:cubicBezTo>
                  <a:cubicBezTo>
                    <a:pt x="17" y="498"/>
                    <a:pt x="22" y="482"/>
                    <a:pt x="11" y="482"/>
                  </a:cubicBezTo>
                  <a:cubicBezTo>
                    <a:pt x="6" y="476"/>
                    <a:pt x="0" y="476"/>
                    <a:pt x="0" y="476"/>
                  </a:cubicBezTo>
                  <a:lnTo>
                    <a:pt x="0" y="476"/>
                  </a:lnTo>
                  <a:cubicBezTo>
                    <a:pt x="0" y="437"/>
                    <a:pt x="0" y="410"/>
                    <a:pt x="28" y="382"/>
                  </a:cubicBezTo>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77" name="Freeform 121">
              <a:extLst/>
            </p:cNvPr>
            <p:cNvSpPr>
              <a:spLocks noChangeArrowheads="1"/>
            </p:cNvSpPr>
            <p:nvPr/>
          </p:nvSpPr>
          <p:spPr bwMode="auto">
            <a:xfrm>
              <a:off x="17643914" y="3867151"/>
              <a:ext cx="412723" cy="479425"/>
            </a:xfrm>
            <a:custGeom>
              <a:avLst/>
              <a:gdLst>
                <a:gd name="T0" fmla="*/ 499 w 1148"/>
                <a:gd name="T1" fmla="*/ 1246 h 1330"/>
                <a:gd name="T2" fmla="*/ 443 w 1148"/>
                <a:gd name="T3" fmla="*/ 1262 h 1330"/>
                <a:gd name="T4" fmla="*/ 515 w 1148"/>
                <a:gd name="T5" fmla="*/ 1329 h 1330"/>
                <a:gd name="T6" fmla="*/ 570 w 1148"/>
                <a:gd name="T7" fmla="*/ 1301 h 1330"/>
                <a:gd name="T8" fmla="*/ 526 w 1148"/>
                <a:gd name="T9" fmla="*/ 1273 h 1330"/>
                <a:gd name="T10" fmla="*/ 1147 w 1148"/>
                <a:gd name="T11" fmla="*/ 1013 h 1330"/>
                <a:gd name="T12" fmla="*/ 1119 w 1148"/>
                <a:gd name="T13" fmla="*/ 1107 h 1330"/>
                <a:gd name="T14" fmla="*/ 1092 w 1148"/>
                <a:gd name="T15" fmla="*/ 1102 h 1330"/>
                <a:gd name="T16" fmla="*/ 1003 w 1148"/>
                <a:gd name="T17" fmla="*/ 1068 h 1330"/>
                <a:gd name="T18" fmla="*/ 964 w 1148"/>
                <a:gd name="T19" fmla="*/ 1030 h 1330"/>
                <a:gd name="T20" fmla="*/ 859 w 1148"/>
                <a:gd name="T21" fmla="*/ 930 h 1330"/>
                <a:gd name="T22" fmla="*/ 765 w 1148"/>
                <a:gd name="T23" fmla="*/ 863 h 1330"/>
                <a:gd name="T24" fmla="*/ 587 w 1148"/>
                <a:gd name="T25" fmla="*/ 730 h 1330"/>
                <a:gd name="T26" fmla="*/ 521 w 1148"/>
                <a:gd name="T27" fmla="*/ 675 h 1330"/>
                <a:gd name="T28" fmla="*/ 509 w 1148"/>
                <a:gd name="T29" fmla="*/ 592 h 1330"/>
                <a:gd name="T30" fmla="*/ 371 w 1148"/>
                <a:gd name="T31" fmla="*/ 481 h 1330"/>
                <a:gd name="T32" fmla="*/ 116 w 1148"/>
                <a:gd name="T33" fmla="*/ 171 h 1330"/>
                <a:gd name="T34" fmla="*/ 0 w 1148"/>
                <a:gd name="T35" fmla="*/ 99 h 1330"/>
                <a:gd name="T36" fmla="*/ 72 w 1148"/>
                <a:gd name="T37" fmla="*/ 33 h 1330"/>
                <a:gd name="T38" fmla="*/ 171 w 1148"/>
                <a:gd name="T39" fmla="*/ 0 h 1330"/>
                <a:gd name="T40" fmla="*/ 299 w 1148"/>
                <a:gd name="T41" fmla="*/ 121 h 1330"/>
                <a:gd name="T42" fmla="*/ 404 w 1148"/>
                <a:gd name="T43" fmla="*/ 193 h 1330"/>
                <a:gd name="T44" fmla="*/ 521 w 1148"/>
                <a:gd name="T45" fmla="*/ 198 h 1330"/>
                <a:gd name="T46" fmla="*/ 515 w 1148"/>
                <a:gd name="T47" fmla="*/ 287 h 1330"/>
                <a:gd name="T48" fmla="*/ 637 w 1148"/>
                <a:gd name="T49" fmla="*/ 381 h 1330"/>
                <a:gd name="T50" fmla="*/ 753 w 1148"/>
                <a:gd name="T51" fmla="*/ 442 h 1330"/>
                <a:gd name="T52" fmla="*/ 759 w 1148"/>
                <a:gd name="T53" fmla="*/ 597 h 1330"/>
                <a:gd name="T54" fmla="*/ 715 w 1148"/>
                <a:gd name="T55" fmla="*/ 653 h 1330"/>
                <a:gd name="T56" fmla="*/ 765 w 1148"/>
                <a:gd name="T57" fmla="*/ 692 h 1330"/>
                <a:gd name="T58" fmla="*/ 864 w 1148"/>
                <a:gd name="T59" fmla="*/ 758 h 1330"/>
                <a:gd name="T60" fmla="*/ 914 w 1148"/>
                <a:gd name="T61" fmla="*/ 825 h 1330"/>
                <a:gd name="T62" fmla="*/ 1047 w 1148"/>
                <a:gd name="T63" fmla="*/ 852 h 1330"/>
                <a:gd name="T64" fmla="*/ 1147 w 1148"/>
                <a:gd name="T65" fmla="*/ 1013 h 13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148" h="1330">
                  <a:moveTo>
                    <a:pt x="499" y="1246"/>
                  </a:moveTo>
                  <a:lnTo>
                    <a:pt x="499" y="1246"/>
                  </a:lnTo>
                  <a:cubicBezTo>
                    <a:pt x="487" y="1246"/>
                    <a:pt x="482" y="1240"/>
                    <a:pt x="471" y="1240"/>
                  </a:cubicBezTo>
                  <a:cubicBezTo>
                    <a:pt x="460" y="1240"/>
                    <a:pt x="454" y="1251"/>
                    <a:pt x="443" y="1262"/>
                  </a:cubicBezTo>
                  <a:cubicBezTo>
                    <a:pt x="460" y="1273"/>
                    <a:pt x="476" y="1279"/>
                    <a:pt x="487" y="1296"/>
                  </a:cubicBezTo>
                  <a:cubicBezTo>
                    <a:pt x="499" y="1307"/>
                    <a:pt x="499" y="1329"/>
                    <a:pt x="515" y="1329"/>
                  </a:cubicBezTo>
                  <a:cubicBezTo>
                    <a:pt x="521" y="1329"/>
                    <a:pt x="521" y="1323"/>
                    <a:pt x="532" y="1323"/>
                  </a:cubicBezTo>
                  <a:cubicBezTo>
                    <a:pt x="548" y="1318"/>
                    <a:pt x="570" y="1318"/>
                    <a:pt x="570" y="1301"/>
                  </a:cubicBezTo>
                  <a:cubicBezTo>
                    <a:pt x="570" y="1279"/>
                    <a:pt x="570" y="1279"/>
                    <a:pt x="570" y="1279"/>
                  </a:cubicBezTo>
                  <a:cubicBezTo>
                    <a:pt x="554" y="1273"/>
                    <a:pt x="543" y="1279"/>
                    <a:pt x="526" y="1273"/>
                  </a:cubicBezTo>
                  <a:cubicBezTo>
                    <a:pt x="515" y="1268"/>
                    <a:pt x="504" y="1251"/>
                    <a:pt x="499" y="1246"/>
                  </a:cubicBezTo>
                  <a:close/>
                  <a:moveTo>
                    <a:pt x="1147" y="1013"/>
                  </a:moveTo>
                  <a:lnTo>
                    <a:pt x="1147" y="1013"/>
                  </a:lnTo>
                  <a:cubicBezTo>
                    <a:pt x="1119" y="1041"/>
                    <a:pt x="1119" y="1068"/>
                    <a:pt x="1119" y="1107"/>
                  </a:cubicBezTo>
                  <a:lnTo>
                    <a:pt x="1119" y="1107"/>
                  </a:lnTo>
                  <a:cubicBezTo>
                    <a:pt x="1108" y="1107"/>
                    <a:pt x="1102" y="1107"/>
                    <a:pt x="1092" y="1102"/>
                  </a:cubicBezTo>
                  <a:cubicBezTo>
                    <a:pt x="1075" y="1091"/>
                    <a:pt x="1069" y="1080"/>
                    <a:pt x="1053" y="1080"/>
                  </a:cubicBezTo>
                  <a:cubicBezTo>
                    <a:pt x="1031" y="1074"/>
                    <a:pt x="1014" y="1085"/>
                    <a:pt x="1003" y="1068"/>
                  </a:cubicBezTo>
                  <a:cubicBezTo>
                    <a:pt x="997" y="1057"/>
                    <a:pt x="997" y="1046"/>
                    <a:pt x="992" y="1041"/>
                  </a:cubicBezTo>
                  <a:cubicBezTo>
                    <a:pt x="981" y="1035"/>
                    <a:pt x="969" y="1035"/>
                    <a:pt x="964" y="1030"/>
                  </a:cubicBezTo>
                  <a:cubicBezTo>
                    <a:pt x="959" y="1013"/>
                    <a:pt x="959" y="1002"/>
                    <a:pt x="942" y="991"/>
                  </a:cubicBezTo>
                  <a:cubicBezTo>
                    <a:pt x="908" y="969"/>
                    <a:pt x="898" y="947"/>
                    <a:pt x="859" y="930"/>
                  </a:cubicBezTo>
                  <a:cubicBezTo>
                    <a:pt x="831" y="913"/>
                    <a:pt x="803" y="919"/>
                    <a:pt x="781" y="897"/>
                  </a:cubicBezTo>
                  <a:cubicBezTo>
                    <a:pt x="775" y="886"/>
                    <a:pt x="775" y="874"/>
                    <a:pt x="765" y="863"/>
                  </a:cubicBezTo>
                  <a:cubicBezTo>
                    <a:pt x="753" y="847"/>
                    <a:pt x="737" y="841"/>
                    <a:pt x="720" y="830"/>
                  </a:cubicBezTo>
                  <a:cubicBezTo>
                    <a:pt x="665" y="791"/>
                    <a:pt x="637" y="769"/>
                    <a:pt x="587" y="730"/>
                  </a:cubicBezTo>
                  <a:cubicBezTo>
                    <a:pt x="560" y="714"/>
                    <a:pt x="548" y="692"/>
                    <a:pt x="521" y="675"/>
                  </a:cubicBezTo>
                  <a:lnTo>
                    <a:pt x="521" y="675"/>
                  </a:lnTo>
                  <a:cubicBezTo>
                    <a:pt x="521" y="664"/>
                    <a:pt x="532" y="658"/>
                    <a:pt x="532" y="653"/>
                  </a:cubicBezTo>
                  <a:cubicBezTo>
                    <a:pt x="532" y="625"/>
                    <a:pt x="515" y="614"/>
                    <a:pt x="509" y="592"/>
                  </a:cubicBezTo>
                  <a:cubicBezTo>
                    <a:pt x="499" y="570"/>
                    <a:pt x="493" y="548"/>
                    <a:pt x="471" y="525"/>
                  </a:cubicBezTo>
                  <a:cubicBezTo>
                    <a:pt x="437" y="503"/>
                    <a:pt x="410" y="498"/>
                    <a:pt x="371" y="481"/>
                  </a:cubicBezTo>
                  <a:cubicBezTo>
                    <a:pt x="304" y="453"/>
                    <a:pt x="282" y="414"/>
                    <a:pt x="238" y="359"/>
                  </a:cubicBezTo>
                  <a:cubicBezTo>
                    <a:pt x="177" y="298"/>
                    <a:pt x="177" y="232"/>
                    <a:pt x="116" y="171"/>
                  </a:cubicBezTo>
                  <a:cubicBezTo>
                    <a:pt x="94" y="149"/>
                    <a:pt x="72" y="154"/>
                    <a:pt x="50" y="137"/>
                  </a:cubicBezTo>
                  <a:cubicBezTo>
                    <a:pt x="28" y="126"/>
                    <a:pt x="11" y="110"/>
                    <a:pt x="0" y="99"/>
                  </a:cubicBezTo>
                  <a:lnTo>
                    <a:pt x="0" y="99"/>
                  </a:lnTo>
                  <a:cubicBezTo>
                    <a:pt x="5" y="55"/>
                    <a:pt x="33" y="44"/>
                    <a:pt x="72" y="33"/>
                  </a:cubicBezTo>
                  <a:cubicBezTo>
                    <a:pt x="110" y="22"/>
                    <a:pt x="133" y="17"/>
                    <a:pt x="171" y="0"/>
                  </a:cubicBezTo>
                  <a:lnTo>
                    <a:pt x="171" y="0"/>
                  </a:lnTo>
                  <a:cubicBezTo>
                    <a:pt x="183" y="17"/>
                    <a:pt x="194" y="22"/>
                    <a:pt x="210" y="33"/>
                  </a:cubicBezTo>
                  <a:cubicBezTo>
                    <a:pt x="243" y="65"/>
                    <a:pt x="260" y="88"/>
                    <a:pt x="299" y="121"/>
                  </a:cubicBezTo>
                  <a:cubicBezTo>
                    <a:pt x="321" y="143"/>
                    <a:pt x="327" y="171"/>
                    <a:pt x="360" y="182"/>
                  </a:cubicBezTo>
                  <a:cubicBezTo>
                    <a:pt x="376" y="187"/>
                    <a:pt x="388" y="187"/>
                    <a:pt x="404" y="193"/>
                  </a:cubicBezTo>
                  <a:cubicBezTo>
                    <a:pt x="432" y="198"/>
                    <a:pt x="443" y="209"/>
                    <a:pt x="471" y="209"/>
                  </a:cubicBezTo>
                  <a:cubicBezTo>
                    <a:pt x="493" y="209"/>
                    <a:pt x="499" y="209"/>
                    <a:pt x="521" y="198"/>
                  </a:cubicBezTo>
                  <a:lnTo>
                    <a:pt x="521" y="198"/>
                  </a:lnTo>
                  <a:cubicBezTo>
                    <a:pt x="515" y="232"/>
                    <a:pt x="515" y="254"/>
                    <a:pt x="515" y="287"/>
                  </a:cubicBezTo>
                  <a:cubicBezTo>
                    <a:pt x="548" y="320"/>
                    <a:pt x="587" y="298"/>
                    <a:pt x="620" y="320"/>
                  </a:cubicBezTo>
                  <a:cubicBezTo>
                    <a:pt x="642" y="331"/>
                    <a:pt x="626" y="359"/>
                    <a:pt x="637" y="381"/>
                  </a:cubicBezTo>
                  <a:cubicBezTo>
                    <a:pt x="637" y="398"/>
                    <a:pt x="648" y="403"/>
                    <a:pt x="665" y="409"/>
                  </a:cubicBezTo>
                  <a:cubicBezTo>
                    <a:pt x="693" y="431"/>
                    <a:pt x="715" y="442"/>
                    <a:pt x="753" y="442"/>
                  </a:cubicBezTo>
                  <a:cubicBezTo>
                    <a:pt x="792" y="448"/>
                    <a:pt x="842" y="453"/>
                    <a:pt x="842" y="492"/>
                  </a:cubicBezTo>
                  <a:cubicBezTo>
                    <a:pt x="842" y="548"/>
                    <a:pt x="798" y="564"/>
                    <a:pt x="759" y="597"/>
                  </a:cubicBezTo>
                  <a:cubicBezTo>
                    <a:pt x="737" y="614"/>
                    <a:pt x="709" y="614"/>
                    <a:pt x="709" y="636"/>
                  </a:cubicBezTo>
                  <a:cubicBezTo>
                    <a:pt x="709" y="642"/>
                    <a:pt x="715" y="647"/>
                    <a:pt x="715" y="653"/>
                  </a:cubicBezTo>
                  <a:cubicBezTo>
                    <a:pt x="720" y="664"/>
                    <a:pt x="715" y="675"/>
                    <a:pt x="726" y="681"/>
                  </a:cubicBezTo>
                  <a:cubicBezTo>
                    <a:pt x="737" y="692"/>
                    <a:pt x="748" y="686"/>
                    <a:pt x="765" y="692"/>
                  </a:cubicBezTo>
                  <a:cubicBezTo>
                    <a:pt x="787" y="692"/>
                    <a:pt x="798" y="703"/>
                    <a:pt x="820" y="719"/>
                  </a:cubicBezTo>
                  <a:cubicBezTo>
                    <a:pt x="842" y="730"/>
                    <a:pt x="853" y="736"/>
                    <a:pt x="864" y="758"/>
                  </a:cubicBezTo>
                  <a:cubicBezTo>
                    <a:pt x="875" y="775"/>
                    <a:pt x="864" y="791"/>
                    <a:pt x="875" y="808"/>
                  </a:cubicBezTo>
                  <a:cubicBezTo>
                    <a:pt x="881" y="819"/>
                    <a:pt x="898" y="825"/>
                    <a:pt x="914" y="825"/>
                  </a:cubicBezTo>
                  <a:cubicBezTo>
                    <a:pt x="981" y="825"/>
                    <a:pt x="981" y="825"/>
                    <a:pt x="981" y="825"/>
                  </a:cubicBezTo>
                  <a:cubicBezTo>
                    <a:pt x="1008" y="825"/>
                    <a:pt x="1025" y="841"/>
                    <a:pt x="1047" y="852"/>
                  </a:cubicBezTo>
                  <a:cubicBezTo>
                    <a:pt x="1097" y="880"/>
                    <a:pt x="1113" y="913"/>
                    <a:pt x="1130" y="969"/>
                  </a:cubicBezTo>
                  <a:cubicBezTo>
                    <a:pt x="1141" y="985"/>
                    <a:pt x="1147" y="996"/>
                    <a:pt x="1147" y="1013"/>
                  </a:cubicBezTo>
                  <a:close/>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78" name="Freeform 122">
              <a:extLst/>
            </p:cNvPr>
            <p:cNvSpPr>
              <a:spLocks noChangeArrowheads="1"/>
            </p:cNvSpPr>
            <p:nvPr/>
          </p:nvSpPr>
          <p:spPr bwMode="auto">
            <a:xfrm>
              <a:off x="18261410" y="3729038"/>
              <a:ext cx="488918" cy="285750"/>
            </a:xfrm>
            <a:custGeom>
              <a:avLst/>
              <a:gdLst>
                <a:gd name="T0" fmla="*/ 1185 w 1358"/>
                <a:gd name="T1" fmla="*/ 458 h 792"/>
                <a:gd name="T2" fmla="*/ 1152 w 1358"/>
                <a:gd name="T3" fmla="*/ 464 h 792"/>
                <a:gd name="T4" fmla="*/ 1080 w 1358"/>
                <a:gd name="T5" fmla="*/ 536 h 792"/>
                <a:gd name="T6" fmla="*/ 1075 w 1358"/>
                <a:gd name="T7" fmla="*/ 619 h 792"/>
                <a:gd name="T8" fmla="*/ 1075 w 1358"/>
                <a:gd name="T9" fmla="*/ 686 h 792"/>
                <a:gd name="T10" fmla="*/ 1091 w 1358"/>
                <a:gd name="T11" fmla="*/ 741 h 792"/>
                <a:gd name="T12" fmla="*/ 1169 w 1358"/>
                <a:gd name="T13" fmla="*/ 719 h 792"/>
                <a:gd name="T14" fmla="*/ 1236 w 1358"/>
                <a:gd name="T15" fmla="*/ 724 h 792"/>
                <a:gd name="T16" fmla="*/ 1318 w 1358"/>
                <a:gd name="T17" fmla="*/ 686 h 792"/>
                <a:gd name="T18" fmla="*/ 1357 w 1358"/>
                <a:gd name="T19" fmla="*/ 580 h 792"/>
                <a:gd name="T20" fmla="*/ 1269 w 1358"/>
                <a:gd name="T21" fmla="*/ 492 h 792"/>
                <a:gd name="T22" fmla="*/ 1224 w 1358"/>
                <a:gd name="T23" fmla="*/ 464 h 792"/>
                <a:gd name="T24" fmla="*/ 1185 w 1358"/>
                <a:gd name="T25" fmla="*/ 458 h 792"/>
                <a:gd name="T26" fmla="*/ 260 w 1358"/>
                <a:gd name="T27" fmla="*/ 27 h 792"/>
                <a:gd name="T28" fmla="*/ 277 w 1358"/>
                <a:gd name="T29" fmla="*/ 83 h 792"/>
                <a:gd name="T30" fmla="*/ 277 w 1358"/>
                <a:gd name="T31" fmla="*/ 133 h 792"/>
                <a:gd name="T32" fmla="*/ 249 w 1358"/>
                <a:gd name="T33" fmla="*/ 94 h 792"/>
                <a:gd name="T34" fmla="*/ 232 w 1358"/>
                <a:gd name="T35" fmla="*/ 60 h 792"/>
                <a:gd name="T36" fmla="*/ 194 w 1358"/>
                <a:gd name="T37" fmla="*/ 38 h 792"/>
                <a:gd name="T38" fmla="*/ 121 w 1358"/>
                <a:gd name="T39" fmla="*/ 138 h 792"/>
                <a:gd name="T40" fmla="*/ 55 w 1358"/>
                <a:gd name="T41" fmla="*/ 199 h 792"/>
                <a:gd name="T42" fmla="*/ 33 w 1358"/>
                <a:gd name="T43" fmla="*/ 260 h 792"/>
                <a:gd name="T44" fmla="*/ 83 w 1358"/>
                <a:gd name="T45" fmla="*/ 277 h 792"/>
                <a:gd name="T46" fmla="*/ 194 w 1358"/>
                <a:gd name="T47" fmla="*/ 265 h 792"/>
                <a:gd name="T48" fmla="*/ 315 w 1358"/>
                <a:gd name="T49" fmla="*/ 404 h 792"/>
                <a:gd name="T50" fmla="*/ 349 w 1358"/>
                <a:gd name="T51" fmla="*/ 503 h 792"/>
                <a:gd name="T52" fmla="*/ 438 w 1358"/>
                <a:gd name="T53" fmla="*/ 630 h 792"/>
                <a:gd name="T54" fmla="*/ 593 w 1358"/>
                <a:gd name="T55" fmla="*/ 724 h 792"/>
                <a:gd name="T56" fmla="*/ 659 w 1358"/>
                <a:gd name="T57" fmla="*/ 614 h 792"/>
                <a:gd name="T58" fmla="*/ 681 w 1358"/>
                <a:gd name="T59" fmla="*/ 519 h 792"/>
                <a:gd name="T60" fmla="*/ 631 w 1358"/>
                <a:gd name="T61" fmla="*/ 442 h 792"/>
                <a:gd name="T62" fmla="*/ 520 w 1358"/>
                <a:gd name="T63" fmla="*/ 415 h 792"/>
                <a:gd name="T64" fmla="*/ 426 w 1358"/>
                <a:gd name="T65" fmla="*/ 188 h 792"/>
                <a:gd name="T66" fmla="*/ 399 w 1358"/>
                <a:gd name="T67" fmla="*/ 72 h 792"/>
                <a:gd name="T68" fmla="*/ 360 w 1358"/>
                <a:gd name="T69" fmla="*/ 22 h 792"/>
                <a:gd name="T70" fmla="*/ 327 w 1358"/>
                <a:gd name="T71" fmla="*/ 22 h 7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358" h="792">
                  <a:moveTo>
                    <a:pt x="1185" y="458"/>
                  </a:moveTo>
                  <a:lnTo>
                    <a:pt x="1185" y="458"/>
                  </a:lnTo>
                  <a:cubicBezTo>
                    <a:pt x="1185" y="458"/>
                    <a:pt x="1180" y="458"/>
                    <a:pt x="1174" y="458"/>
                  </a:cubicBezTo>
                  <a:cubicBezTo>
                    <a:pt x="1169" y="458"/>
                    <a:pt x="1163" y="464"/>
                    <a:pt x="1152" y="464"/>
                  </a:cubicBezTo>
                  <a:cubicBezTo>
                    <a:pt x="1108" y="464"/>
                    <a:pt x="1108" y="464"/>
                    <a:pt x="1108" y="464"/>
                  </a:cubicBezTo>
                  <a:cubicBezTo>
                    <a:pt x="1075" y="464"/>
                    <a:pt x="1097" y="514"/>
                    <a:pt x="1080" y="536"/>
                  </a:cubicBezTo>
                  <a:cubicBezTo>
                    <a:pt x="1069" y="564"/>
                    <a:pt x="1069" y="580"/>
                    <a:pt x="1058" y="608"/>
                  </a:cubicBezTo>
                  <a:cubicBezTo>
                    <a:pt x="1064" y="608"/>
                    <a:pt x="1075" y="614"/>
                    <a:pt x="1075" y="619"/>
                  </a:cubicBezTo>
                  <a:cubicBezTo>
                    <a:pt x="1075" y="636"/>
                    <a:pt x="1064" y="647"/>
                    <a:pt x="1064" y="664"/>
                  </a:cubicBezTo>
                  <a:cubicBezTo>
                    <a:pt x="1064" y="675"/>
                    <a:pt x="1075" y="675"/>
                    <a:pt x="1075" y="686"/>
                  </a:cubicBezTo>
                  <a:cubicBezTo>
                    <a:pt x="1080" y="702"/>
                    <a:pt x="1075" y="708"/>
                    <a:pt x="1075" y="724"/>
                  </a:cubicBezTo>
                  <a:cubicBezTo>
                    <a:pt x="1075" y="736"/>
                    <a:pt x="1080" y="741"/>
                    <a:pt x="1091" y="741"/>
                  </a:cubicBezTo>
                  <a:cubicBezTo>
                    <a:pt x="1108" y="741"/>
                    <a:pt x="1119" y="736"/>
                    <a:pt x="1136" y="730"/>
                  </a:cubicBezTo>
                  <a:cubicBezTo>
                    <a:pt x="1152" y="724"/>
                    <a:pt x="1163" y="730"/>
                    <a:pt x="1169" y="719"/>
                  </a:cubicBezTo>
                  <a:cubicBezTo>
                    <a:pt x="1191" y="664"/>
                    <a:pt x="1169" y="669"/>
                    <a:pt x="1219" y="713"/>
                  </a:cubicBezTo>
                  <a:cubicBezTo>
                    <a:pt x="1224" y="719"/>
                    <a:pt x="1230" y="719"/>
                    <a:pt x="1236" y="724"/>
                  </a:cubicBezTo>
                  <a:cubicBezTo>
                    <a:pt x="1252" y="791"/>
                    <a:pt x="1236" y="741"/>
                    <a:pt x="1274" y="730"/>
                  </a:cubicBezTo>
                  <a:cubicBezTo>
                    <a:pt x="1296" y="724"/>
                    <a:pt x="1318" y="713"/>
                    <a:pt x="1318" y="686"/>
                  </a:cubicBezTo>
                  <a:cubicBezTo>
                    <a:pt x="1318" y="675"/>
                    <a:pt x="1335" y="675"/>
                    <a:pt x="1341" y="658"/>
                  </a:cubicBezTo>
                  <a:cubicBezTo>
                    <a:pt x="1352" y="630"/>
                    <a:pt x="1357" y="614"/>
                    <a:pt x="1357" y="580"/>
                  </a:cubicBezTo>
                  <a:cubicBezTo>
                    <a:pt x="1357" y="553"/>
                    <a:pt x="1330" y="542"/>
                    <a:pt x="1302" y="525"/>
                  </a:cubicBezTo>
                  <a:cubicBezTo>
                    <a:pt x="1291" y="514"/>
                    <a:pt x="1291" y="492"/>
                    <a:pt x="1269" y="492"/>
                  </a:cubicBezTo>
                  <a:cubicBezTo>
                    <a:pt x="1263" y="492"/>
                    <a:pt x="1258" y="492"/>
                    <a:pt x="1252" y="497"/>
                  </a:cubicBezTo>
                  <a:cubicBezTo>
                    <a:pt x="1246" y="481"/>
                    <a:pt x="1241" y="464"/>
                    <a:pt x="1224" y="464"/>
                  </a:cubicBezTo>
                  <a:cubicBezTo>
                    <a:pt x="1213" y="464"/>
                    <a:pt x="1208" y="470"/>
                    <a:pt x="1197" y="470"/>
                  </a:cubicBezTo>
                  <a:cubicBezTo>
                    <a:pt x="1197" y="470"/>
                    <a:pt x="1191" y="458"/>
                    <a:pt x="1185" y="458"/>
                  </a:cubicBezTo>
                  <a:close/>
                  <a:moveTo>
                    <a:pt x="260" y="27"/>
                  </a:moveTo>
                  <a:lnTo>
                    <a:pt x="260" y="27"/>
                  </a:lnTo>
                  <a:cubicBezTo>
                    <a:pt x="266" y="38"/>
                    <a:pt x="277" y="44"/>
                    <a:pt x="277" y="49"/>
                  </a:cubicBezTo>
                  <a:cubicBezTo>
                    <a:pt x="277" y="60"/>
                    <a:pt x="277" y="72"/>
                    <a:pt x="277" y="83"/>
                  </a:cubicBezTo>
                  <a:cubicBezTo>
                    <a:pt x="282" y="99"/>
                    <a:pt x="288" y="110"/>
                    <a:pt x="293" y="133"/>
                  </a:cubicBezTo>
                  <a:cubicBezTo>
                    <a:pt x="277" y="133"/>
                    <a:pt x="277" y="133"/>
                    <a:pt x="277" y="133"/>
                  </a:cubicBezTo>
                  <a:cubicBezTo>
                    <a:pt x="266" y="133"/>
                    <a:pt x="260" y="121"/>
                    <a:pt x="249" y="116"/>
                  </a:cubicBezTo>
                  <a:cubicBezTo>
                    <a:pt x="249" y="110"/>
                    <a:pt x="249" y="105"/>
                    <a:pt x="249" y="94"/>
                  </a:cubicBezTo>
                  <a:cubicBezTo>
                    <a:pt x="249" y="88"/>
                    <a:pt x="254" y="88"/>
                    <a:pt x="254" y="83"/>
                  </a:cubicBezTo>
                  <a:cubicBezTo>
                    <a:pt x="254" y="72"/>
                    <a:pt x="238" y="72"/>
                    <a:pt x="232" y="60"/>
                  </a:cubicBezTo>
                  <a:cubicBezTo>
                    <a:pt x="221" y="49"/>
                    <a:pt x="227" y="33"/>
                    <a:pt x="210" y="33"/>
                  </a:cubicBezTo>
                  <a:cubicBezTo>
                    <a:pt x="205" y="33"/>
                    <a:pt x="199" y="38"/>
                    <a:pt x="194" y="38"/>
                  </a:cubicBezTo>
                  <a:cubicBezTo>
                    <a:pt x="155" y="49"/>
                    <a:pt x="110" y="66"/>
                    <a:pt x="110" y="105"/>
                  </a:cubicBezTo>
                  <a:cubicBezTo>
                    <a:pt x="110" y="121"/>
                    <a:pt x="121" y="121"/>
                    <a:pt x="121" y="138"/>
                  </a:cubicBezTo>
                  <a:cubicBezTo>
                    <a:pt x="121" y="155"/>
                    <a:pt x="105" y="160"/>
                    <a:pt x="88" y="171"/>
                  </a:cubicBezTo>
                  <a:cubicBezTo>
                    <a:pt x="72" y="182"/>
                    <a:pt x="66" y="188"/>
                    <a:pt x="55" y="199"/>
                  </a:cubicBezTo>
                  <a:cubicBezTo>
                    <a:pt x="33" y="210"/>
                    <a:pt x="0" y="216"/>
                    <a:pt x="0" y="243"/>
                  </a:cubicBezTo>
                  <a:cubicBezTo>
                    <a:pt x="0" y="254"/>
                    <a:pt x="22" y="260"/>
                    <a:pt x="33" y="260"/>
                  </a:cubicBezTo>
                  <a:cubicBezTo>
                    <a:pt x="44" y="260"/>
                    <a:pt x="49" y="254"/>
                    <a:pt x="61" y="254"/>
                  </a:cubicBezTo>
                  <a:cubicBezTo>
                    <a:pt x="72" y="260"/>
                    <a:pt x="72" y="271"/>
                    <a:pt x="83" y="277"/>
                  </a:cubicBezTo>
                  <a:cubicBezTo>
                    <a:pt x="105" y="288"/>
                    <a:pt x="121" y="282"/>
                    <a:pt x="149" y="282"/>
                  </a:cubicBezTo>
                  <a:cubicBezTo>
                    <a:pt x="166" y="282"/>
                    <a:pt x="177" y="265"/>
                    <a:pt x="194" y="265"/>
                  </a:cubicBezTo>
                  <a:cubicBezTo>
                    <a:pt x="243" y="265"/>
                    <a:pt x="288" y="288"/>
                    <a:pt x="299" y="338"/>
                  </a:cubicBezTo>
                  <a:cubicBezTo>
                    <a:pt x="305" y="360"/>
                    <a:pt x="299" y="387"/>
                    <a:pt x="315" y="404"/>
                  </a:cubicBezTo>
                  <a:cubicBezTo>
                    <a:pt x="332" y="421"/>
                    <a:pt x="360" y="426"/>
                    <a:pt x="360" y="447"/>
                  </a:cubicBezTo>
                  <a:cubicBezTo>
                    <a:pt x="349" y="503"/>
                    <a:pt x="349" y="503"/>
                    <a:pt x="349" y="503"/>
                  </a:cubicBezTo>
                  <a:cubicBezTo>
                    <a:pt x="365" y="531"/>
                    <a:pt x="365" y="553"/>
                    <a:pt x="376" y="580"/>
                  </a:cubicBezTo>
                  <a:cubicBezTo>
                    <a:pt x="393" y="608"/>
                    <a:pt x="415" y="614"/>
                    <a:pt x="438" y="630"/>
                  </a:cubicBezTo>
                  <a:cubicBezTo>
                    <a:pt x="476" y="658"/>
                    <a:pt x="498" y="680"/>
                    <a:pt x="543" y="697"/>
                  </a:cubicBezTo>
                  <a:cubicBezTo>
                    <a:pt x="565" y="702"/>
                    <a:pt x="571" y="724"/>
                    <a:pt x="593" y="724"/>
                  </a:cubicBezTo>
                  <a:cubicBezTo>
                    <a:pt x="615" y="724"/>
                    <a:pt x="615" y="697"/>
                    <a:pt x="626" y="680"/>
                  </a:cubicBezTo>
                  <a:cubicBezTo>
                    <a:pt x="642" y="658"/>
                    <a:pt x="659" y="641"/>
                    <a:pt x="659" y="614"/>
                  </a:cubicBezTo>
                  <a:cubicBezTo>
                    <a:pt x="659" y="558"/>
                    <a:pt x="659" y="558"/>
                    <a:pt x="659" y="558"/>
                  </a:cubicBezTo>
                  <a:cubicBezTo>
                    <a:pt x="659" y="542"/>
                    <a:pt x="670" y="531"/>
                    <a:pt x="681" y="519"/>
                  </a:cubicBezTo>
                  <a:cubicBezTo>
                    <a:pt x="704" y="492"/>
                    <a:pt x="748" y="464"/>
                    <a:pt x="692" y="464"/>
                  </a:cubicBezTo>
                  <a:cubicBezTo>
                    <a:pt x="665" y="464"/>
                    <a:pt x="653" y="447"/>
                    <a:pt x="631" y="442"/>
                  </a:cubicBezTo>
                  <a:cubicBezTo>
                    <a:pt x="598" y="442"/>
                    <a:pt x="576" y="437"/>
                    <a:pt x="548" y="426"/>
                  </a:cubicBezTo>
                  <a:cubicBezTo>
                    <a:pt x="537" y="421"/>
                    <a:pt x="526" y="421"/>
                    <a:pt x="520" y="415"/>
                  </a:cubicBezTo>
                  <a:cubicBezTo>
                    <a:pt x="482" y="354"/>
                    <a:pt x="476" y="310"/>
                    <a:pt x="448" y="243"/>
                  </a:cubicBezTo>
                  <a:cubicBezTo>
                    <a:pt x="443" y="221"/>
                    <a:pt x="432" y="210"/>
                    <a:pt x="426" y="188"/>
                  </a:cubicBezTo>
                  <a:cubicBezTo>
                    <a:pt x="415" y="160"/>
                    <a:pt x="421" y="144"/>
                    <a:pt x="421" y="121"/>
                  </a:cubicBezTo>
                  <a:cubicBezTo>
                    <a:pt x="415" y="99"/>
                    <a:pt x="410" y="94"/>
                    <a:pt x="399" y="72"/>
                  </a:cubicBezTo>
                  <a:cubicBezTo>
                    <a:pt x="393" y="60"/>
                    <a:pt x="393" y="49"/>
                    <a:pt x="387" y="38"/>
                  </a:cubicBezTo>
                  <a:cubicBezTo>
                    <a:pt x="382" y="27"/>
                    <a:pt x="365" y="27"/>
                    <a:pt x="360" y="22"/>
                  </a:cubicBezTo>
                  <a:cubicBezTo>
                    <a:pt x="354" y="16"/>
                    <a:pt x="354" y="11"/>
                    <a:pt x="349" y="5"/>
                  </a:cubicBezTo>
                  <a:cubicBezTo>
                    <a:pt x="343" y="0"/>
                    <a:pt x="332" y="11"/>
                    <a:pt x="327" y="22"/>
                  </a:cubicBezTo>
                  <a:cubicBezTo>
                    <a:pt x="305" y="33"/>
                    <a:pt x="288" y="27"/>
                    <a:pt x="260" y="27"/>
                  </a:cubicBezTo>
                  <a:close/>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79" name="Freeform 446">
              <a:extLst/>
            </p:cNvPr>
            <p:cNvSpPr>
              <a:spLocks noChangeArrowheads="1"/>
            </p:cNvSpPr>
            <p:nvPr/>
          </p:nvSpPr>
          <p:spPr bwMode="auto">
            <a:xfrm>
              <a:off x="17828052" y="3781425"/>
              <a:ext cx="574638" cy="482600"/>
            </a:xfrm>
            <a:custGeom>
              <a:avLst/>
              <a:gdLst>
                <a:gd name="T0" fmla="*/ 632 w 1597"/>
                <a:gd name="T1" fmla="*/ 1251 h 1341"/>
                <a:gd name="T2" fmla="*/ 737 w 1597"/>
                <a:gd name="T3" fmla="*/ 1340 h 1341"/>
                <a:gd name="T4" fmla="*/ 843 w 1597"/>
                <a:gd name="T5" fmla="*/ 1329 h 1341"/>
                <a:gd name="T6" fmla="*/ 909 w 1597"/>
                <a:gd name="T7" fmla="*/ 1124 h 1341"/>
                <a:gd name="T8" fmla="*/ 1070 w 1597"/>
                <a:gd name="T9" fmla="*/ 1068 h 1341"/>
                <a:gd name="T10" fmla="*/ 1286 w 1597"/>
                <a:gd name="T11" fmla="*/ 902 h 1341"/>
                <a:gd name="T12" fmla="*/ 1369 w 1597"/>
                <a:gd name="T13" fmla="*/ 869 h 1341"/>
                <a:gd name="T14" fmla="*/ 1518 w 1597"/>
                <a:gd name="T15" fmla="*/ 1018 h 1341"/>
                <a:gd name="T16" fmla="*/ 1518 w 1597"/>
                <a:gd name="T17" fmla="*/ 1007 h 1341"/>
                <a:gd name="T18" fmla="*/ 1568 w 1597"/>
                <a:gd name="T19" fmla="*/ 874 h 1341"/>
                <a:gd name="T20" fmla="*/ 1518 w 1597"/>
                <a:gd name="T21" fmla="*/ 808 h 1341"/>
                <a:gd name="T22" fmla="*/ 1535 w 1597"/>
                <a:gd name="T23" fmla="*/ 719 h 1341"/>
                <a:gd name="T24" fmla="*/ 1579 w 1597"/>
                <a:gd name="T25" fmla="*/ 647 h 1341"/>
                <a:gd name="T26" fmla="*/ 1596 w 1597"/>
                <a:gd name="T27" fmla="*/ 614 h 1341"/>
                <a:gd name="T28" fmla="*/ 1508 w 1597"/>
                <a:gd name="T29" fmla="*/ 442 h 1341"/>
                <a:gd name="T30" fmla="*/ 1502 w 1597"/>
                <a:gd name="T31" fmla="*/ 370 h 1341"/>
                <a:gd name="T32" fmla="*/ 1413 w 1597"/>
                <a:gd name="T33" fmla="*/ 293 h 1341"/>
                <a:gd name="T34" fmla="*/ 1375 w 1597"/>
                <a:gd name="T35" fmla="*/ 249 h 1341"/>
                <a:gd name="T36" fmla="*/ 1252 w 1597"/>
                <a:gd name="T37" fmla="*/ 238 h 1341"/>
                <a:gd name="T38" fmla="*/ 1180 w 1597"/>
                <a:gd name="T39" fmla="*/ 238 h 1341"/>
                <a:gd name="T40" fmla="*/ 1119 w 1597"/>
                <a:gd name="T41" fmla="*/ 216 h 1341"/>
                <a:gd name="T42" fmla="*/ 1081 w 1597"/>
                <a:gd name="T43" fmla="*/ 255 h 1341"/>
                <a:gd name="T44" fmla="*/ 1053 w 1597"/>
                <a:gd name="T45" fmla="*/ 326 h 1341"/>
                <a:gd name="T46" fmla="*/ 1047 w 1597"/>
                <a:gd name="T47" fmla="*/ 260 h 1341"/>
                <a:gd name="T48" fmla="*/ 1036 w 1597"/>
                <a:gd name="T49" fmla="*/ 238 h 1341"/>
                <a:gd name="T50" fmla="*/ 1103 w 1597"/>
                <a:gd name="T51" fmla="*/ 133 h 1341"/>
                <a:gd name="T52" fmla="*/ 1047 w 1597"/>
                <a:gd name="T53" fmla="*/ 99 h 1341"/>
                <a:gd name="T54" fmla="*/ 1003 w 1597"/>
                <a:gd name="T55" fmla="*/ 77 h 1341"/>
                <a:gd name="T56" fmla="*/ 976 w 1597"/>
                <a:gd name="T57" fmla="*/ 27 h 1341"/>
                <a:gd name="T58" fmla="*/ 964 w 1597"/>
                <a:gd name="T59" fmla="*/ 44 h 1341"/>
                <a:gd name="T60" fmla="*/ 953 w 1597"/>
                <a:gd name="T61" fmla="*/ 5 h 1341"/>
                <a:gd name="T62" fmla="*/ 887 w 1597"/>
                <a:gd name="T63" fmla="*/ 11 h 1341"/>
                <a:gd name="T64" fmla="*/ 759 w 1597"/>
                <a:gd name="T65" fmla="*/ 5 h 1341"/>
                <a:gd name="T66" fmla="*/ 632 w 1597"/>
                <a:gd name="T67" fmla="*/ 38 h 1341"/>
                <a:gd name="T68" fmla="*/ 549 w 1597"/>
                <a:gd name="T69" fmla="*/ 121 h 1341"/>
                <a:gd name="T70" fmla="*/ 493 w 1597"/>
                <a:gd name="T71" fmla="*/ 260 h 1341"/>
                <a:gd name="T72" fmla="*/ 405 w 1597"/>
                <a:gd name="T73" fmla="*/ 266 h 1341"/>
                <a:gd name="T74" fmla="*/ 355 w 1597"/>
                <a:gd name="T75" fmla="*/ 177 h 1341"/>
                <a:gd name="T76" fmla="*/ 178 w 1597"/>
                <a:gd name="T77" fmla="*/ 320 h 1341"/>
                <a:gd name="T78" fmla="*/ 33 w 1597"/>
                <a:gd name="T79" fmla="*/ 398 h 1341"/>
                <a:gd name="T80" fmla="*/ 6 w 1597"/>
                <a:gd name="T81" fmla="*/ 436 h 1341"/>
                <a:gd name="T82" fmla="*/ 105 w 1597"/>
                <a:gd name="T83" fmla="*/ 558 h 1341"/>
                <a:gd name="T84" fmla="*/ 150 w 1597"/>
                <a:gd name="T85" fmla="*/ 647 h 1341"/>
                <a:gd name="T86" fmla="*/ 327 w 1597"/>
                <a:gd name="T87" fmla="*/ 730 h 1341"/>
                <a:gd name="T88" fmla="*/ 194 w 1597"/>
                <a:gd name="T89" fmla="*/ 874 h 1341"/>
                <a:gd name="T90" fmla="*/ 211 w 1597"/>
                <a:gd name="T91" fmla="*/ 919 h 1341"/>
                <a:gd name="T92" fmla="*/ 305 w 1597"/>
                <a:gd name="T93" fmla="*/ 957 h 1341"/>
                <a:gd name="T94" fmla="*/ 360 w 1597"/>
                <a:gd name="T95" fmla="*/ 1046 h 1341"/>
                <a:gd name="T96" fmla="*/ 466 w 1597"/>
                <a:gd name="T97" fmla="*/ 1063 h 1341"/>
                <a:gd name="T98" fmla="*/ 615 w 1597"/>
                <a:gd name="T99" fmla="*/ 1207 h 13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597" h="1341">
                  <a:moveTo>
                    <a:pt x="632" y="1251"/>
                  </a:moveTo>
                  <a:lnTo>
                    <a:pt x="632" y="1251"/>
                  </a:lnTo>
                  <a:cubicBezTo>
                    <a:pt x="659" y="1262"/>
                    <a:pt x="665" y="1279"/>
                    <a:pt x="682" y="1301"/>
                  </a:cubicBezTo>
                  <a:cubicBezTo>
                    <a:pt x="698" y="1318"/>
                    <a:pt x="710" y="1340"/>
                    <a:pt x="737" y="1340"/>
                  </a:cubicBezTo>
                  <a:cubicBezTo>
                    <a:pt x="776" y="1340"/>
                    <a:pt x="776" y="1340"/>
                    <a:pt x="776" y="1340"/>
                  </a:cubicBezTo>
                  <a:cubicBezTo>
                    <a:pt x="798" y="1340"/>
                    <a:pt x="815" y="1329"/>
                    <a:pt x="843" y="1329"/>
                  </a:cubicBezTo>
                  <a:cubicBezTo>
                    <a:pt x="843" y="1306"/>
                    <a:pt x="831" y="1290"/>
                    <a:pt x="831" y="1262"/>
                  </a:cubicBezTo>
                  <a:cubicBezTo>
                    <a:pt x="831" y="1201"/>
                    <a:pt x="859" y="1157"/>
                    <a:pt x="909" y="1124"/>
                  </a:cubicBezTo>
                  <a:cubicBezTo>
                    <a:pt x="925" y="1112"/>
                    <a:pt x="937" y="1101"/>
                    <a:pt x="953" y="1096"/>
                  </a:cubicBezTo>
                  <a:cubicBezTo>
                    <a:pt x="998" y="1085"/>
                    <a:pt x="1031" y="1085"/>
                    <a:pt x="1070" y="1068"/>
                  </a:cubicBezTo>
                  <a:cubicBezTo>
                    <a:pt x="1136" y="1040"/>
                    <a:pt x="1175" y="1018"/>
                    <a:pt x="1230" y="974"/>
                  </a:cubicBezTo>
                  <a:cubicBezTo>
                    <a:pt x="1258" y="952"/>
                    <a:pt x="1264" y="930"/>
                    <a:pt x="1286" y="902"/>
                  </a:cubicBezTo>
                  <a:cubicBezTo>
                    <a:pt x="1291" y="891"/>
                    <a:pt x="1291" y="880"/>
                    <a:pt x="1302" y="880"/>
                  </a:cubicBezTo>
                  <a:cubicBezTo>
                    <a:pt x="1324" y="869"/>
                    <a:pt x="1341" y="869"/>
                    <a:pt x="1369" y="869"/>
                  </a:cubicBezTo>
                  <a:cubicBezTo>
                    <a:pt x="1397" y="869"/>
                    <a:pt x="1413" y="891"/>
                    <a:pt x="1430" y="919"/>
                  </a:cubicBezTo>
                  <a:cubicBezTo>
                    <a:pt x="1463" y="957"/>
                    <a:pt x="1469" y="996"/>
                    <a:pt x="1518" y="1018"/>
                  </a:cubicBezTo>
                  <a:lnTo>
                    <a:pt x="1518" y="1018"/>
                  </a:lnTo>
                  <a:cubicBezTo>
                    <a:pt x="1518" y="1007"/>
                    <a:pt x="1518" y="1007"/>
                    <a:pt x="1518" y="1007"/>
                  </a:cubicBezTo>
                  <a:cubicBezTo>
                    <a:pt x="1518" y="974"/>
                    <a:pt x="1530" y="957"/>
                    <a:pt x="1541" y="930"/>
                  </a:cubicBezTo>
                  <a:cubicBezTo>
                    <a:pt x="1552" y="907"/>
                    <a:pt x="1568" y="896"/>
                    <a:pt x="1568" y="874"/>
                  </a:cubicBezTo>
                  <a:cubicBezTo>
                    <a:pt x="1568" y="858"/>
                    <a:pt x="1563" y="841"/>
                    <a:pt x="1552" y="830"/>
                  </a:cubicBezTo>
                  <a:cubicBezTo>
                    <a:pt x="1535" y="824"/>
                    <a:pt x="1518" y="824"/>
                    <a:pt x="1518" y="808"/>
                  </a:cubicBezTo>
                  <a:cubicBezTo>
                    <a:pt x="1518" y="791"/>
                    <a:pt x="1524" y="786"/>
                    <a:pt x="1530" y="774"/>
                  </a:cubicBezTo>
                  <a:cubicBezTo>
                    <a:pt x="1530" y="752"/>
                    <a:pt x="1530" y="741"/>
                    <a:pt x="1535" y="719"/>
                  </a:cubicBezTo>
                  <a:cubicBezTo>
                    <a:pt x="1541" y="697"/>
                    <a:pt x="1552" y="686"/>
                    <a:pt x="1563" y="669"/>
                  </a:cubicBezTo>
                  <a:cubicBezTo>
                    <a:pt x="1568" y="664"/>
                    <a:pt x="1579" y="652"/>
                    <a:pt x="1579" y="647"/>
                  </a:cubicBezTo>
                  <a:cubicBezTo>
                    <a:pt x="1579" y="647"/>
                    <a:pt x="1574" y="647"/>
                    <a:pt x="1574" y="641"/>
                  </a:cubicBezTo>
                  <a:cubicBezTo>
                    <a:pt x="1574" y="630"/>
                    <a:pt x="1596" y="625"/>
                    <a:pt x="1596" y="614"/>
                  </a:cubicBezTo>
                  <a:cubicBezTo>
                    <a:pt x="1596" y="558"/>
                    <a:pt x="1557" y="536"/>
                    <a:pt x="1530" y="492"/>
                  </a:cubicBezTo>
                  <a:cubicBezTo>
                    <a:pt x="1524" y="475"/>
                    <a:pt x="1508" y="464"/>
                    <a:pt x="1508" y="442"/>
                  </a:cubicBezTo>
                  <a:cubicBezTo>
                    <a:pt x="1508" y="409"/>
                    <a:pt x="1508" y="409"/>
                    <a:pt x="1508" y="409"/>
                  </a:cubicBezTo>
                  <a:cubicBezTo>
                    <a:pt x="1508" y="392"/>
                    <a:pt x="1513" y="387"/>
                    <a:pt x="1502" y="370"/>
                  </a:cubicBezTo>
                  <a:cubicBezTo>
                    <a:pt x="1491" y="353"/>
                    <a:pt x="1469" y="364"/>
                    <a:pt x="1446" y="353"/>
                  </a:cubicBezTo>
                  <a:cubicBezTo>
                    <a:pt x="1424" y="337"/>
                    <a:pt x="1413" y="320"/>
                    <a:pt x="1413" y="293"/>
                  </a:cubicBezTo>
                  <a:cubicBezTo>
                    <a:pt x="1413" y="282"/>
                    <a:pt x="1424" y="277"/>
                    <a:pt x="1424" y="260"/>
                  </a:cubicBezTo>
                  <a:cubicBezTo>
                    <a:pt x="1424" y="243"/>
                    <a:pt x="1397" y="249"/>
                    <a:pt x="1375" y="249"/>
                  </a:cubicBezTo>
                  <a:cubicBezTo>
                    <a:pt x="1358" y="249"/>
                    <a:pt x="1352" y="238"/>
                    <a:pt x="1330" y="238"/>
                  </a:cubicBezTo>
                  <a:cubicBezTo>
                    <a:pt x="1302" y="238"/>
                    <a:pt x="1280" y="238"/>
                    <a:pt x="1252" y="238"/>
                  </a:cubicBezTo>
                  <a:cubicBezTo>
                    <a:pt x="1242" y="238"/>
                    <a:pt x="1236" y="249"/>
                    <a:pt x="1230" y="249"/>
                  </a:cubicBezTo>
                  <a:cubicBezTo>
                    <a:pt x="1208" y="249"/>
                    <a:pt x="1203" y="238"/>
                    <a:pt x="1180" y="238"/>
                  </a:cubicBezTo>
                  <a:cubicBezTo>
                    <a:pt x="1164" y="232"/>
                    <a:pt x="1153" y="238"/>
                    <a:pt x="1142" y="232"/>
                  </a:cubicBezTo>
                  <a:cubicBezTo>
                    <a:pt x="1131" y="227"/>
                    <a:pt x="1131" y="221"/>
                    <a:pt x="1119" y="216"/>
                  </a:cubicBezTo>
                  <a:lnTo>
                    <a:pt x="1119" y="216"/>
                  </a:lnTo>
                  <a:cubicBezTo>
                    <a:pt x="1108" y="238"/>
                    <a:pt x="1086" y="238"/>
                    <a:pt x="1081" y="255"/>
                  </a:cubicBezTo>
                  <a:cubicBezTo>
                    <a:pt x="1064" y="282"/>
                    <a:pt x="1064" y="298"/>
                    <a:pt x="1053" y="326"/>
                  </a:cubicBezTo>
                  <a:cubicBezTo>
                    <a:pt x="1053" y="331"/>
                    <a:pt x="1053" y="331"/>
                    <a:pt x="1053" y="326"/>
                  </a:cubicBezTo>
                  <a:cubicBezTo>
                    <a:pt x="1047" y="314"/>
                    <a:pt x="1047" y="309"/>
                    <a:pt x="1047" y="298"/>
                  </a:cubicBezTo>
                  <a:cubicBezTo>
                    <a:pt x="1047" y="282"/>
                    <a:pt x="1047" y="277"/>
                    <a:pt x="1047" y="260"/>
                  </a:cubicBezTo>
                  <a:cubicBezTo>
                    <a:pt x="1047" y="249"/>
                    <a:pt x="1042" y="243"/>
                    <a:pt x="1036" y="238"/>
                  </a:cubicBezTo>
                  <a:lnTo>
                    <a:pt x="1036" y="238"/>
                  </a:lnTo>
                  <a:cubicBezTo>
                    <a:pt x="1042" y="221"/>
                    <a:pt x="1058" y="221"/>
                    <a:pt x="1064" y="210"/>
                  </a:cubicBezTo>
                  <a:cubicBezTo>
                    <a:pt x="1086" y="182"/>
                    <a:pt x="1103" y="166"/>
                    <a:pt x="1103" y="133"/>
                  </a:cubicBezTo>
                  <a:cubicBezTo>
                    <a:pt x="1103" y="116"/>
                    <a:pt x="1092" y="94"/>
                    <a:pt x="1075" y="94"/>
                  </a:cubicBezTo>
                  <a:cubicBezTo>
                    <a:pt x="1064" y="94"/>
                    <a:pt x="1058" y="99"/>
                    <a:pt x="1047" y="99"/>
                  </a:cubicBezTo>
                  <a:cubicBezTo>
                    <a:pt x="1036" y="99"/>
                    <a:pt x="1031" y="94"/>
                    <a:pt x="1025" y="88"/>
                  </a:cubicBezTo>
                  <a:cubicBezTo>
                    <a:pt x="1020" y="83"/>
                    <a:pt x="1009" y="83"/>
                    <a:pt x="1003" y="77"/>
                  </a:cubicBezTo>
                  <a:cubicBezTo>
                    <a:pt x="998" y="55"/>
                    <a:pt x="998" y="33"/>
                    <a:pt x="976" y="27"/>
                  </a:cubicBezTo>
                  <a:lnTo>
                    <a:pt x="976" y="27"/>
                  </a:lnTo>
                  <a:cubicBezTo>
                    <a:pt x="964" y="44"/>
                    <a:pt x="964" y="44"/>
                    <a:pt x="964" y="44"/>
                  </a:cubicBezTo>
                  <a:lnTo>
                    <a:pt x="964" y="44"/>
                  </a:lnTo>
                  <a:cubicBezTo>
                    <a:pt x="953" y="38"/>
                    <a:pt x="948" y="33"/>
                    <a:pt x="948" y="22"/>
                  </a:cubicBezTo>
                  <a:cubicBezTo>
                    <a:pt x="948" y="16"/>
                    <a:pt x="953" y="11"/>
                    <a:pt x="953" y="5"/>
                  </a:cubicBezTo>
                  <a:lnTo>
                    <a:pt x="953" y="5"/>
                  </a:lnTo>
                  <a:cubicBezTo>
                    <a:pt x="931" y="5"/>
                    <a:pt x="909" y="0"/>
                    <a:pt x="887" y="11"/>
                  </a:cubicBezTo>
                  <a:cubicBezTo>
                    <a:pt x="870" y="16"/>
                    <a:pt x="865" y="22"/>
                    <a:pt x="848" y="22"/>
                  </a:cubicBezTo>
                  <a:cubicBezTo>
                    <a:pt x="809" y="22"/>
                    <a:pt x="792" y="5"/>
                    <a:pt x="759" y="5"/>
                  </a:cubicBezTo>
                  <a:cubicBezTo>
                    <a:pt x="715" y="5"/>
                    <a:pt x="715" y="5"/>
                    <a:pt x="715" y="5"/>
                  </a:cubicBezTo>
                  <a:cubicBezTo>
                    <a:pt x="676" y="5"/>
                    <a:pt x="659" y="22"/>
                    <a:pt x="632" y="38"/>
                  </a:cubicBezTo>
                  <a:cubicBezTo>
                    <a:pt x="610" y="55"/>
                    <a:pt x="593" y="61"/>
                    <a:pt x="571" y="77"/>
                  </a:cubicBezTo>
                  <a:cubicBezTo>
                    <a:pt x="554" y="88"/>
                    <a:pt x="554" y="105"/>
                    <a:pt x="549" y="121"/>
                  </a:cubicBezTo>
                  <a:cubicBezTo>
                    <a:pt x="526" y="149"/>
                    <a:pt x="521" y="171"/>
                    <a:pt x="510" y="205"/>
                  </a:cubicBezTo>
                  <a:cubicBezTo>
                    <a:pt x="499" y="227"/>
                    <a:pt x="510" y="243"/>
                    <a:pt x="493" y="260"/>
                  </a:cubicBezTo>
                  <a:cubicBezTo>
                    <a:pt x="482" y="277"/>
                    <a:pt x="466" y="277"/>
                    <a:pt x="444" y="277"/>
                  </a:cubicBezTo>
                  <a:cubicBezTo>
                    <a:pt x="427" y="277"/>
                    <a:pt x="416" y="277"/>
                    <a:pt x="405" y="266"/>
                  </a:cubicBezTo>
                  <a:cubicBezTo>
                    <a:pt x="388" y="243"/>
                    <a:pt x="399" y="216"/>
                    <a:pt x="383" y="194"/>
                  </a:cubicBezTo>
                  <a:cubicBezTo>
                    <a:pt x="377" y="182"/>
                    <a:pt x="366" y="177"/>
                    <a:pt x="355" y="177"/>
                  </a:cubicBezTo>
                  <a:cubicBezTo>
                    <a:pt x="316" y="177"/>
                    <a:pt x="299" y="205"/>
                    <a:pt x="277" y="232"/>
                  </a:cubicBezTo>
                  <a:cubicBezTo>
                    <a:pt x="250" y="277"/>
                    <a:pt x="227" y="298"/>
                    <a:pt x="178" y="320"/>
                  </a:cubicBezTo>
                  <a:cubicBezTo>
                    <a:pt x="139" y="337"/>
                    <a:pt x="111" y="326"/>
                    <a:pt x="83" y="353"/>
                  </a:cubicBezTo>
                  <a:cubicBezTo>
                    <a:pt x="61" y="364"/>
                    <a:pt x="50" y="381"/>
                    <a:pt x="33" y="398"/>
                  </a:cubicBezTo>
                  <a:cubicBezTo>
                    <a:pt x="17" y="414"/>
                    <a:pt x="17" y="431"/>
                    <a:pt x="6" y="436"/>
                  </a:cubicBezTo>
                  <a:lnTo>
                    <a:pt x="6" y="436"/>
                  </a:lnTo>
                  <a:cubicBezTo>
                    <a:pt x="0" y="470"/>
                    <a:pt x="0" y="492"/>
                    <a:pt x="0" y="525"/>
                  </a:cubicBezTo>
                  <a:cubicBezTo>
                    <a:pt x="33" y="558"/>
                    <a:pt x="72" y="536"/>
                    <a:pt x="105" y="558"/>
                  </a:cubicBezTo>
                  <a:cubicBezTo>
                    <a:pt x="127" y="569"/>
                    <a:pt x="111" y="597"/>
                    <a:pt x="122" y="619"/>
                  </a:cubicBezTo>
                  <a:cubicBezTo>
                    <a:pt x="122" y="636"/>
                    <a:pt x="133" y="641"/>
                    <a:pt x="150" y="647"/>
                  </a:cubicBezTo>
                  <a:cubicBezTo>
                    <a:pt x="178" y="669"/>
                    <a:pt x="200" y="680"/>
                    <a:pt x="238" y="680"/>
                  </a:cubicBezTo>
                  <a:cubicBezTo>
                    <a:pt x="277" y="686"/>
                    <a:pt x="327" y="691"/>
                    <a:pt x="327" y="730"/>
                  </a:cubicBezTo>
                  <a:cubicBezTo>
                    <a:pt x="327" y="786"/>
                    <a:pt x="283" y="802"/>
                    <a:pt x="244" y="835"/>
                  </a:cubicBezTo>
                  <a:cubicBezTo>
                    <a:pt x="222" y="852"/>
                    <a:pt x="194" y="852"/>
                    <a:pt x="194" y="874"/>
                  </a:cubicBezTo>
                  <a:cubicBezTo>
                    <a:pt x="194" y="880"/>
                    <a:pt x="200" y="885"/>
                    <a:pt x="200" y="891"/>
                  </a:cubicBezTo>
                  <a:cubicBezTo>
                    <a:pt x="205" y="902"/>
                    <a:pt x="200" y="913"/>
                    <a:pt x="211" y="919"/>
                  </a:cubicBezTo>
                  <a:cubicBezTo>
                    <a:pt x="222" y="930"/>
                    <a:pt x="233" y="924"/>
                    <a:pt x="250" y="930"/>
                  </a:cubicBezTo>
                  <a:cubicBezTo>
                    <a:pt x="272" y="930"/>
                    <a:pt x="283" y="941"/>
                    <a:pt x="305" y="957"/>
                  </a:cubicBezTo>
                  <a:cubicBezTo>
                    <a:pt x="327" y="968"/>
                    <a:pt x="338" y="974"/>
                    <a:pt x="349" y="996"/>
                  </a:cubicBezTo>
                  <a:cubicBezTo>
                    <a:pt x="360" y="1013"/>
                    <a:pt x="349" y="1029"/>
                    <a:pt x="360" y="1046"/>
                  </a:cubicBezTo>
                  <a:cubicBezTo>
                    <a:pt x="366" y="1057"/>
                    <a:pt x="383" y="1063"/>
                    <a:pt x="399" y="1063"/>
                  </a:cubicBezTo>
                  <a:cubicBezTo>
                    <a:pt x="466" y="1063"/>
                    <a:pt x="466" y="1063"/>
                    <a:pt x="466" y="1063"/>
                  </a:cubicBezTo>
                  <a:cubicBezTo>
                    <a:pt x="493" y="1063"/>
                    <a:pt x="510" y="1079"/>
                    <a:pt x="532" y="1090"/>
                  </a:cubicBezTo>
                  <a:cubicBezTo>
                    <a:pt x="582" y="1118"/>
                    <a:pt x="598" y="1151"/>
                    <a:pt x="615" y="1207"/>
                  </a:cubicBezTo>
                  <a:cubicBezTo>
                    <a:pt x="626" y="1223"/>
                    <a:pt x="632" y="1234"/>
                    <a:pt x="632" y="1251"/>
                  </a:cubicBezTo>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80" name="Freeform 447">
              <a:extLst/>
            </p:cNvPr>
            <p:cNvSpPr>
              <a:spLocks noChangeArrowheads="1"/>
            </p:cNvSpPr>
            <p:nvPr/>
          </p:nvSpPr>
          <p:spPr bwMode="auto">
            <a:xfrm>
              <a:off x="17699473" y="3624263"/>
              <a:ext cx="474632" cy="317500"/>
            </a:xfrm>
            <a:custGeom>
              <a:avLst/>
              <a:gdLst>
                <a:gd name="T0" fmla="*/ 16 w 1320"/>
                <a:gd name="T1" fmla="*/ 671 h 881"/>
                <a:gd name="T2" fmla="*/ 16 w 1320"/>
                <a:gd name="T3" fmla="*/ 671 h 881"/>
                <a:gd name="T4" fmla="*/ 55 w 1320"/>
                <a:gd name="T5" fmla="*/ 704 h 881"/>
                <a:gd name="T6" fmla="*/ 144 w 1320"/>
                <a:gd name="T7" fmla="*/ 792 h 881"/>
                <a:gd name="T8" fmla="*/ 205 w 1320"/>
                <a:gd name="T9" fmla="*/ 853 h 881"/>
                <a:gd name="T10" fmla="*/ 249 w 1320"/>
                <a:gd name="T11" fmla="*/ 864 h 881"/>
                <a:gd name="T12" fmla="*/ 316 w 1320"/>
                <a:gd name="T13" fmla="*/ 880 h 881"/>
                <a:gd name="T14" fmla="*/ 366 w 1320"/>
                <a:gd name="T15" fmla="*/ 869 h 881"/>
                <a:gd name="T16" fmla="*/ 366 w 1320"/>
                <a:gd name="T17" fmla="*/ 869 h 881"/>
                <a:gd name="T18" fmla="*/ 393 w 1320"/>
                <a:gd name="T19" fmla="*/ 831 h 881"/>
                <a:gd name="T20" fmla="*/ 443 w 1320"/>
                <a:gd name="T21" fmla="*/ 786 h 881"/>
                <a:gd name="T22" fmla="*/ 538 w 1320"/>
                <a:gd name="T23" fmla="*/ 753 h 881"/>
                <a:gd name="T24" fmla="*/ 637 w 1320"/>
                <a:gd name="T25" fmla="*/ 665 h 881"/>
                <a:gd name="T26" fmla="*/ 715 w 1320"/>
                <a:gd name="T27" fmla="*/ 610 h 881"/>
                <a:gd name="T28" fmla="*/ 743 w 1320"/>
                <a:gd name="T29" fmla="*/ 627 h 881"/>
                <a:gd name="T30" fmla="*/ 765 w 1320"/>
                <a:gd name="T31" fmla="*/ 699 h 881"/>
                <a:gd name="T32" fmla="*/ 804 w 1320"/>
                <a:gd name="T33" fmla="*/ 710 h 881"/>
                <a:gd name="T34" fmla="*/ 853 w 1320"/>
                <a:gd name="T35" fmla="*/ 693 h 881"/>
                <a:gd name="T36" fmla="*/ 870 w 1320"/>
                <a:gd name="T37" fmla="*/ 638 h 881"/>
                <a:gd name="T38" fmla="*/ 909 w 1320"/>
                <a:gd name="T39" fmla="*/ 554 h 881"/>
                <a:gd name="T40" fmla="*/ 931 w 1320"/>
                <a:gd name="T41" fmla="*/ 510 h 881"/>
                <a:gd name="T42" fmla="*/ 992 w 1320"/>
                <a:gd name="T43" fmla="*/ 471 h 881"/>
                <a:gd name="T44" fmla="*/ 1075 w 1320"/>
                <a:gd name="T45" fmla="*/ 438 h 881"/>
                <a:gd name="T46" fmla="*/ 1119 w 1320"/>
                <a:gd name="T47" fmla="*/ 438 h 881"/>
                <a:gd name="T48" fmla="*/ 1208 w 1320"/>
                <a:gd name="T49" fmla="*/ 455 h 881"/>
                <a:gd name="T50" fmla="*/ 1247 w 1320"/>
                <a:gd name="T51" fmla="*/ 444 h 881"/>
                <a:gd name="T52" fmla="*/ 1313 w 1320"/>
                <a:gd name="T53" fmla="*/ 438 h 881"/>
                <a:gd name="T54" fmla="*/ 1313 w 1320"/>
                <a:gd name="T55" fmla="*/ 438 h 881"/>
                <a:gd name="T56" fmla="*/ 1319 w 1320"/>
                <a:gd name="T57" fmla="*/ 410 h 881"/>
                <a:gd name="T58" fmla="*/ 1274 w 1320"/>
                <a:gd name="T59" fmla="*/ 277 h 881"/>
                <a:gd name="T60" fmla="*/ 1274 w 1320"/>
                <a:gd name="T61" fmla="*/ 205 h 881"/>
                <a:gd name="T62" fmla="*/ 1263 w 1320"/>
                <a:gd name="T63" fmla="*/ 106 h 881"/>
                <a:gd name="T64" fmla="*/ 1258 w 1320"/>
                <a:gd name="T65" fmla="*/ 100 h 881"/>
                <a:gd name="T66" fmla="*/ 1225 w 1320"/>
                <a:gd name="T67" fmla="*/ 100 h 881"/>
                <a:gd name="T68" fmla="*/ 1186 w 1320"/>
                <a:gd name="T69" fmla="*/ 122 h 881"/>
                <a:gd name="T70" fmla="*/ 1064 w 1320"/>
                <a:gd name="T71" fmla="*/ 78 h 881"/>
                <a:gd name="T72" fmla="*/ 1025 w 1320"/>
                <a:gd name="T73" fmla="*/ 117 h 881"/>
                <a:gd name="T74" fmla="*/ 1019 w 1320"/>
                <a:gd name="T75" fmla="*/ 117 h 881"/>
                <a:gd name="T76" fmla="*/ 931 w 1320"/>
                <a:gd name="T77" fmla="*/ 39 h 881"/>
                <a:gd name="T78" fmla="*/ 870 w 1320"/>
                <a:gd name="T79" fmla="*/ 0 h 881"/>
                <a:gd name="T80" fmla="*/ 870 w 1320"/>
                <a:gd name="T81" fmla="*/ 0 h 881"/>
                <a:gd name="T82" fmla="*/ 676 w 1320"/>
                <a:gd name="T83" fmla="*/ 17 h 881"/>
                <a:gd name="T84" fmla="*/ 610 w 1320"/>
                <a:gd name="T85" fmla="*/ 11 h 881"/>
                <a:gd name="T86" fmla="*/ 576 w 1320"/>
                <a:gd name="T87" fmla="*/ 72 h 881"/>
                <a:gd name="T88" fmla="*/ 538 w 1320"/>
                <a:gd name="T89" fmla="*/ 111 h 881"/>
                <a:gd name="T90" fmla="*/ 499 w 1320"/>
                <a:gd name="T91" fmla="*/ 133 h 881"/>
                <a:gd name="T92" fmla="*/ 388 w 1320"/>
                <a:gd name="T93" fmla="*/ 89 h 881"/>
                <a:gd name="T94" fmla="*/ 344 w 1320"/>
                <a:gd name="T95" fmla="*/ 50 h 881"/>
                <a:gd name="T96" fmla="*/ 255 w 1320"/>
                <a:gd name="T97" fmla="*/ 78 h 881"/>
                <a:gd name="T98" fmla="*/ 216 w 1320"/>
                <a:gd name="T99" fmla="*/ 100 h 881"/>
                <a:gd name="T100" fmla="*/ 205 w 1320"/>
                <a:gd name="T101" fmla="*/ 100 h 881"/>
                <a:gd name="T102" fmla="*/ 205 w 1320"/>
                <a:gd name="T103" fmla="*/ 100 h 881"/>
                <a:gd name="T104" fmla="*/ 122 w 1320"/>
                <a:gd name="T105" fmla="*/ 228 h 881"/>
                <a:gd name="T106" fmla="*/ 28 w 1320"/>
                <a:gd name="T107" fmla="*/ 383 h 881"/>
                <a:gd name="T108" fmla="*/ 6 w 1320"/>
                <a:gd name="T109" fmla="*/ 527 h 881"/>
                <a:gd name="T110" fmla="*/ 16 w 1320"/>
                <a:gd name="T111" fmla="*/ 671 h 8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320" h="881">
                  <a:moveTo>
                    <a:pt x="16" y="671"/>
                  </a:moveTo>
                  <a:lnTo>
                    <a:pt x="16" y="671"/>
                  </a:lnTo>
                  <a:cubicBezTo>
                    <a:pt x="28" y="688"/>
                    <a:pt x="39" y="693"/>
                    <a:pt x="55" y="704"/>
                  </a:cubicBezTo>
                  <a:cubicBezTo>
                    <a:pt x="88" y="736"/>
                    <a:pt x="105" y="759"/>
                    <a:pt x="144" y="792"/>
                  </a:cubicBezTo>
                  <a:cubicBezTo>
                    <a:pt x="166" y="814"/>
                    <a:pt x="172" y="842"/>
                    <a:pt x="205" y="853"/>
                  </a:cubicBezTo>
                  <a:cubicBezTo>
                    <a:pt x="221" y="858"/>
                    <a:pt x="233" y="858"/>
                    <a:pt x="249" y="864"/>
                  </a:cubicBezTo>
                  <a:cubicBezTo>
                    <a:pt x="277" y="869"/>
                    <a:pt x="288" y="880"/>
                    <a:pt x="316" y="880"/>
                  </a:cubicBezTo>
                  <a:cubicBezTo>
                    <a:pt x="338" y="880"/>
                    <a:pt x="344" y="880"/>
                    <a:pt x="366" y="869"/>
                  </a:cubicBezTo>
                  <a:lnTo>
                    <a:pt x="366" y="869"/>
                  </a:lnTo>
                  <a:cubicBezTo>
                    <a:pt x="377" y="864"/>
                    <a:pt x="377" y="847"/>
                    <a:pt x="393" y="831"/>
                  </a:cubicBezTo>
                  <a:cubicBezTo>
                    <a:pt x="410" y="814"/>
                    <a:pt x="421" y="797"/>
                    <a:pt x="443" y="786"/>
                  </a:cubicBezTo>
                  <a:cubicBezTo>
                    <a:pt x="471" y="759"/>
                    <a:pt x="499" y="770"/>
                    <a:pt x="538" y="753"/>
                  </a:cubicBezTo>
                  <a:cubicBezTo>
                    <a:pt x="587" y="731"/>
                    <a:pt x="610" y="710"/>
                    <a:pt x="637" y="665"/>
                  </a:cubicBezTo>
                  <a:cubicBezTo>
                    <a:pt x="659" y="638"/>
                    <a:pt x="676" y="610"/>
                    <a:pt x="715" y="610"/>
                  </a:cubicBezTo>
                  <a:cubicBezTo>
                    <a:pt x="726" y="610"/>
                    <a:pt x="737" y="615"/>
                    <a:pt x="743" y="627"/>
                  </a:cubicBezTo>
                  <a:cubicBezTo>
                    <a:pt x="759" y="649"/>
                    <a:pt x="748" y="676"/>
                    <a:pt x="765" y="699"/>
                  </a:cubicBezTo>
                  <a:cubicBezTo>
                    <a:pt x="776" y="710"/>
                    <a:pt x="787" y="710"/>
                    <a:pt x="804" y="710"/>
                  </a:cubicBezTo>
                  <a:cubicBezTo>
                    <a:pt x="826" y="710"/>
                    <a:pt x="842" y="710"/>
                    <a:pt x="853" y="693"/>
                  </a:cubicBezTo>
                  <a:cubicBezTo>
                    <a:pt x="870" y="676"/>
                    <a:pt x="859" y="660"/>
                    <a:pt x="870" y="638"/>
                  </a:cubicBezTo>
                  <a:cubicBezTo>
                    <a:pt x="881" y="604"/>
                    <a:pt x="886" y="582"/>
                    <a:pt x="909" y="554"/>
                  </a:cubicBezTo>
                  <a:cubicBezTo>
                    <a:pt x="914" y="538"/>
                    <a:pt x="914" y="521"/>
                    <a:pt x="931" y="510"/>
                  </a:cubicBezTo>
                  <a:cubicBezTo>
                    <a:pt x="953" y="494"/>
                    <a:pt x="970" y="488"/>
                    <a:pt x="992" y="471"/>
                  </a:cubicBezTo>
                  <a:cubicBezTo>
                    <a:pt x="1019" y="455"/>
                    <a:pt x="1036" y="438"/>
                    <a:pt x="1075" y="438"/>
                  </a:cubicBezTo>
                  <a:cubicBezTo>
                    <a:pt x="1119" y="438"/>
                    <a:pt x="1119" y="438"/>
                    <a:pt x="1119" y="438"/>
                  </a:cubicBezTo>
                  <a:cubicBezTo>
                    <a:pt x="1152" y="438"/>
                    <a:pt x="1169" y="455"/>
                    <a:pt x="1208" y="455"/>
                  </a:cubicBezTo>
                  <a:cubicBezTo>
                    <a:pt x="1225" y="455"/>
                    <a:pt x="1230" y="449"/>
                    <a:pt x="1247" y="444"/>
                  </a:cubicBezTo>
                  <a:cubicBezTo>
                    <a:pt x="1269" y="433"/>
                    <a:pt x="1291" y="438"/>
                    <a:pt x="1313" y="438"/>
                  </a:cubicBezTo>
                  <a:lnTo>
                    <a:pt x="1313" y="438"/>
                  </a:lnTo>
                  <a:cubicBezTo>
                    <a:pt x="1319" y="427"/>
                    <a:pt x="1319" y="422"/>
                    <a:pt x="1319" y="410"/>
                  </a:cubicBezTo>
                  <a:cubicBezTo>
                    <a:pt x="1319" y="355"/>
                    <a:pt x="1274" y="333"/>
                    <a:pt x="1274" y="277"/>
                  </a:cubicBezTo>
                  <a:cubicBezTo>
                    <a:pt x="1274" y="205"/>
                    <a:pt x="1274" y="205"/>
                    <a:pt x="1274" y="205"/>
                  </a:cubicBezTo>
                  <a:cubicBezTo>
                    <a:pt x="1274" y="167"/>
                    <a:pt x="1263" y="144"/>
                    <a:pt x="1263" y="106"/>
                  </a:cubicBezTo>
                  <a:cubicBezTo>
                    <a:pt x="1263" y="100"/>
                    <a:pt x="1263" y="100"/>
                    <a:pt x="1258" y="100"/>
                  </a:cubicBezTo>
                  <a:cubicBezTo>
                    <a:pt x="1225" y="100"/>
                    <a:pt x="1225" y="100"/>
                    <a:pt x="1225" y="100"/>
                  </a:cubicBezTo>
                  <a:cubicBezTo>
                    <a:pt x="1186" y="122"/>
                    <a:pt x="1186" y="122"/>
                    <a:pt x="1186" y="122"/>
                  </a:cubicBezTo>
                  <a:cubicBezTo>
                    <a:pt x="1142" y="100"/>
                    <a:pt x="1114" y="78"/>
                    <a:pt x="1064" y="78"/>
                  </a:cubicBezTo>
                  <a:cubicBezTo>
                    <a:pt x="1042" y="78"/>
                    <a:pt x="1031" y="95"/>
                    <a:pt x="1025" y="117"/>
                  </a:cubicBezTo>
                  <a:cubicBezTo>
                    <a:pt x="1019" y="122"/>
                    <a:pt x="1019" y="122"/>
                    <a:pt x="1019" y="117"/>
                  </a:cubicBezTo>
                  <a:cubicBezTo>
                    <a:pt x="1003" y="72"/>
                    <a:pt x="970" y="61"/>
                    <a:pt x="931" y="39"/>
                  </a:cubicBezTo>
                  <a:cubicBezTo>
                    <a:pt x="903" y="28"/>
                    <a:pt x="886" y="11"/>
                    <a:pt x="870" y="0"/>
                  </a:cubicBezTo>
                  <a:lnTo>
                    <a:pt x="870" y="0"/>
                  </a:lnTo>
                  <a:cubicBezTo>
                    <a:pt x="798" y="6"/>
                    <a:pt x="753" y="17"/>
                    <a:pt x="676" y="17"/>
                  </a:cubicBezTo>
                  <a:cubicBezTo>
                    <a:pt x="648" y="17"/>
                    <a:pt x="637" y="11"/>
                    <a:pt x="610" y="11"/>
                  </a:cubicBezTo>
                  <a:cubicBezTo>
                    <a:pt x="582" y="11"/>
                    <a:pt x="582" y="45"/>
                    <a:pt x="576" y="72"/>
                  </a:cubicBezTo>
                  <a:cubicBezTo>
                    <a:pt x="571" y="89"/>
                    <a:pt x="554" y="95"/>
                    <a:pt x="538" y="111"/>
                  </a:cubicBezTo>
                  <a:cubicBezTo>
                    <a:pt x="526" y="122"/>
                    <a:pt x="515" y="133"/>
                    <a:pt x="499" y="133"/>
                  </a:cubicBezTo>
                  <a:cubicBezTo>
                    <a:pt x="449" y="133"/>
                    <a:pt x="421" y="117"/>
                    <a:pt x="388" y="89"/>
                  </a:cubicBezTo>
                  <a:cubicBezTo>
                    <a:pt x="371" y="72"/>
                    <a:pt x="366" y="50"/>
                    <a:pt x="344" y="50"/>
                  </a:cubicBezTo>
                  <a:cubicBezTo>
                    <a:pt x="305" y="50"/>
                    <a:pt x="282" y="56"/>
                    <a:pt x="255" y="78"/>
                  </a:cubicBezTo>
                  <a:cubicBezTo>
                    <a:pt x="238" y="89"/>
                    <a:pt x="233" y="100"/>
                    <a:pt x="216" y="100"/>
                  </a:cubicBezTo>
                  <a:cubicBezTo>
                    <a:pt x="211" y="100"/>
                    <a:pt x="211" y="100"/>
                    <a:pt x="205" y="100"/>
                  </a:cubicBezTo>
                  <a:lnTo>
                    <a:pt x="205" y="100"/>
                  </a:lnTo>
                  <a:cubicBezTo>
                    <a:pt x="172" y="150"/>
                    <a:pt x="149" y="178"/>
                    <a:pt x="122" y="228"/>
                  </a:cubicBezTo>
                  <a:cubicBezTo>
                    <a:pt x="88" y="289"/>
                    <a:pt x="55" y="316"/>
                    <a:pt x="28" y="383"/>
                  </a:cubicBezTo>
                  <a:cubicBezTo>
                    <a:pt x="0" y="433"/>
                    <a:pt x="6" y="471"/>
                    <a:pt x="6" y="527"/>
                  </a:cubicBezTo>
                  <a:cubicBezTo>
                    <a:pt x="6" y="582"/>
                    <a:pt x="6" y="615"/>
                    <a:pt x="16" y="671"/>
                  </a:cubicBezTo>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81" name="Freeform 448">
              <a:extLst/>
            </p:cNvPr>
            <p:cNvSpPr>
              <a:spLocks noChangeArrowheads="1"/>
            </p:cNvSpPr>
            <p:nvPr/>
          </p:nvSpPr>
          <p:spPr bwMode="auto">
            <a:xfrm>
              <a:off x="18082036" y="2854325"/>
              <a:ext cx="763537" cy="750888"/>
            </a:xfrm>
            <a:custGeom>
              <a:avLst/>
              <a:gdLst>
                <a:gd name="T0" fmla="*/ 83 w 2123"/>
                <a:gd name="T1" fmla="*/ 1297 h 2085"/>
                <a:gd name="T2" fmla="*/ 66 w 2123"/>
                <a:gd name="T3" fmla="*/ 1319 h 2085"/>
                <a:gd name="T4" fmla="*/ 28 w 2123"/>
                <a:gd name="T5" fmla="*/ 1314 h 2085"/>
                <a:gd name="T6" fmla="*/ 50 w 2123"/>
                <a:gd name="T7" fmla="*/ 1386 h 2085"/>
                <a:gd name="T8" fmla="*/ 100 w 2123"/>
                <a:gd name="T9" fmla="*/ 1319 h 2085"/>
                <a:gd name="T10" fmla="*/ 83 w 2123"/>
                <a:gd name="T11" fmla="*/ 1297 h 2085"/>
                <a:gd name="T12" fmla="*/ 88 w 2123"/>
                <a:gd name="T13" fmla="*/ 1391 h 2085"/>
                <a:gd name="T14" fmla="*/ 105 w 2123"/>
                <a:gd name="T15" fmla="*/ 1463 h 2085"/>
                <a:gd name="T16" fmla="*/ 127 w 2123"/>
                <a:gd name="T17" fmla="*/ 1458 h 2085"/>
                <a:gd name="T18" fmla="*/ 116 w 2123"/>
                <a:gd name="T19" fmla="*/ 1424 h 2085"/>
                <a:gd name="T20" fmla="*/ 199 w 2123"/>
                <a:gd name="T21" fmla="*/ 1297 h 2085"/>
                <a:gd name="T22" fmla="*/ 227 w 2123"/>
                <a:gd name="T23" fmla="*/ 1297 h 2085"/>
                <a:gd name="T24" fmla="*/ 277 w 2123"/>
                <a:gd name="T25" fmla="*/ 1280 h 2085"/>
                <a:gd name="T26" fmla="*/ 277 w 2123"/>
                <a:gd name="T27" fmla="*/ 1303 h 2085"/>
                <a:gd name="T28" fmla="*/ 316 w 2123"/>
                <a:gd name="T29" fmla="*/ 1386 h 2085"/>
                <a:gd name="T30" fmla="*/ 277 w 2123"/>
                <a:gd name="T31" fmla="*/ 1447 h 2085"/>
                <a:gd name="T32" fmla="*/ 221 w 2123"/>
                <a:gd name="T33" fmla="*/ 1364 h 2085"/>
                <a:gd name="T34" fmla="*/ 144 w 2123"/>
                <a:gd name="T35" fmla="*/ 1380 h 2085"/>
                <a:gd name="T36" fmla="*/ 177 w 2123"/>
                <a:gd name="T37" fmla="*/ 1319 h 2085"/>
                <a:gd name="T38" fmla="*/ 277 w 2123"/>
                <a:gd name="T39" fmla="*/ 1801 h 2085"/>
                <a:gd name="T40" fmla="*/ 272 w 2123"/>
                <a:gd name="T41" fmla="*/ 1801 h 2085"/>
                <a:gd name="T42" fmla="*/ 221 w 2123"/>
                <a:gd name="T43" fmla="*/ 1879 h 2085"/>
                <a:gd name="T44" fmla="*/ 255 w 2123"/>
                <a:gd name="T45" fmla="*/ 1907 h 2085"/>
                <a:gd name="T46" fmla="*/ 404 w 2123"/>
                <a:gd name="T47" fmla="*/ 1918 h 2085"/>
                <a:gd name="T48" fmla="*/ 432 w 2123"/>
                <a:gd name="T49" fmla="*/ 1912 h 2085"/>
                <a:gd name="T50" fmla="*/ 371 w 2123"/>
                <a:gd name="T51" fmla="*/ 1884 h 2085"/>
                <a:gd name="T52" fmla="*/ 321 w 2123"/>
                <a:gd name="T53" fmla="*/ 1807 h 2085"/>
                <a:gd name="T54" fmla="*/ 166 w 2123"/>
                <a:gd name="T55" fmla="*/ 1968 h 2085"/>
                <a:gd name="T56" fmla="*/ 210 w 2123"/>
                <a:gd name="T57" fmla="*/ 1968 h 2085"/>
                <a:gd name="T58" fmla="*/ 255 w 2123"/>
                <a:gd name="T59" fmla="*/ 1968 h 2085"/>
                <a:gd name="T60" fmla="*/ 255 w 2123"/>
                <a:gd name="T61" fmla="*/ 2062 h 2085"/>
                <a:gd name="T62" fmla="*/ 194 w 2123"/>
                <a:gd name="T63" fmla="*/ 2084 h 2085"/>
                <a:gd name="T64" fmla="*/ 155 w 2123"/>
                <a:gd name="T65" fmla="*/ 2001 h 2085"/>
                <a:gd name="T66" fmla="*/ 166 w 2123"/>
                <a:gd name="T67" fmla="*/ 1968 h 2085"/>
                <a:gd name="T68" fmla="*/ 781 w 2123"/>
                <a:gd name="T69" fmla="*/ 521 h 2085"/>
                <a:gd name="T70" fmla="*/ 759 w 2123"/>
                <a:gd name="T71" fmla="*/ 488 h 2085"/>
                <a:gd name="T72" fmla="*/ 765 w 2123"/>
                <a:gd name="T73" fmla="*/ 538 h 2085"/>
                <a:gd name="T74" fmla="*/ 770 w 2123"/>
                <a:gd name="T75" fmla="*/ 599 h 2085"/>
                <a:gd name="T76" fmla="*/ 804 w 2123"/>
                <a:gd name="T77" fmla="*/ 554 h 2085"/>
                <a:gd name="T78" fmla="*/ 804 w 2123"/>
                <a:gd name="T79" fmla="*/ 521 h 2085"/>
                <a:gd name="T80" fmla="*/ 781 w 2123"/>
                <a:gd name="T81" fmla="*/ 521 h 2085"/>
                <a:gd name="T82" fmla="*/ 1003 w 2123"/>
                <a:gd name="T83" fmla="*/ 405 h 2085"/>
                <a:gd name="T84" fmla="*/ 1031 w 2123"/>
                <a:gd name="T85" fmla="*/ 421 h 2085"/>
                <a:gd name="T86" fmla="*/ 1003 w 2123"/>
                <a:gd name="T87" fmla="*/ 405 h 2085"/>
                <a:gd name="T88" fmla="*/ 2117 w 2123"/>
                <a:gd name="T89" fmla="*/ 527 h 2085"/>
                <a:gd name="T90" fmla="*/ 2078 w 2123"/>
                <a:gd name="T91" fmla="*/ 566 h 2085"/>
                <a:gd name="T92" fmla="*/ 2095 w 2123"/>
                <a:gd name="T93" fmla="*/ 588 h 2085"/>
                <a:gd name="T94" fmla="*/ 2117 w 2123"/>
                <a:gd name="T95" fmla="*/ 527 h 2085"/>
                <a:gd name="T96" fmla="*/ 1840 w 2123"/>
                <a:gd name="T97" fmla="*/ 0 h 2085"/>
                <a:gd name="T98" fmla="*/ 1751 w 2123"/>
                <a:gd name="T99" fmla="*/ 89 h 2085"/>
                <a:gd name="T100" fmla="*/ 1801 w 2123"/>
                <a:gd name="T101" fmla="*/ 211 h 2085"/>
                <a:gd name="T102" fmla="*/ 1890 w 2123"/>
                <a:gd name="T103" fmla="*/ 194 h 2085"/>
                <a:gd name="T104" fmla="*/ 1901 w 2123"/>
                <a:gd name="T105" fmla="*/ 139 h 2085"/>
                <a:gd name="T106" fmla="*/ 1895 w 2123"/>
                <a:gd name="T107" fmla="*/ 94 h 2085"/>
                <a:gd name="T108" fmla="*/ 1840 w 2123"/>
                <a:gd name="T109" fmla="*/ 0 h 20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123" h="2085">
                  <a:moveTo>
                    <a:pt x="83" y="1297"/>
                  </a:moveTo>
                  <a:lnTo>
                    <a:pt x="83" y="1297"/>
                  </a:lnTo>
                  <a:lnTo>
                    <a:pt x="83" y="1303"/>
                  </a:lnTo>
                  <a:cubicBezTo>
                    <a:pt x="83" y="1314"/>
                    <a:pt x="78" y="1319"/>
                    <a:pt x="66" y="1319"/>
                  </a:cubicBezTo>
                  <a:cubicBezTo>
                    <a:pt x="61" y="1319"/>
                    <a:pt x="61" y="1303"/>
                    <a:pt x="50" y="1303"/>
                  </a:cubicBezTo>
                  <a:cubicBezTo>
                    <a:pt x="39" y="1303"/>
                    <a:pt x="33" y="1308"/>
                    <a:pt x="28" y="1314"/>
                  </a:cubicBezTo>
                  <a:cubicBezTo>
                    <a:pt x="16" y="1330"/>
                    <a:pt x="6" y="1336"/>
                    <a:pt x="0" y="1352"/>
                  </a:cubicBezTo>
                  <a:cubicBezTo>
                    <a:pt x="22" y="1364"/>
                    <a:pt x="28" y="1386"/>
                    <a:pt x="50" y="1386"/>
                  </a:cubicBezTo>
                  <a:cubicBezTo>
                    <a:pt x="61" y="1386"/>
                    <a:pt x="66" y="1375"/>
                    <a:pt x="72" y="1364"/>
                  </a:cubicBezTo>
                  <a:cubicBezTo>
                    <a:pt x="88" y="1347"/>
                    <a:pt x="100" y="1336"/>
                    <a:pt x="100" y="1319"/>
                  </a:cubicBezTo>
                  <a:cubicBezTo>
                    <a:pt x="100" y="1297"/>
                    <a:pt x="100" y="1297"/>
                    <a:pt x="100" y="1297"/>
                  </a:cubicBezTo>
                  <a:cubicBezTo>
                    <a:pt x="88" y="1297"/>
                    <a:pt x="88" y="1297"/>
                    <a:pt x="83" y="1297"/>
                  </a:cubicBezTo>
                  <a:close/>
                  <a:moveTo>
                    <a:pt x="88" y="1391"/>
                  </a:moveTo>
                  <a:lnTo>
                    <a:pt x="88" y="1391"/>
                  </a:lnTo>
                  <a:cubicBezTo>
                    <a:pt x="88" y="1397"/>
                    <a:pt x="88" y="1402"/>
                    <a:pt x="88" y="1408"/>
                  </a:cubicBezTo>
                  <a:cubicBezTo>
                    <a:pt x="88" y="1430"/>
                    <a:pt x="105" y="1441"/>
                    <a:pt x="105" y="1463"/>
                  </a:cubicBezTo>
                  <a:cubicBezTo>
                    <a:pt x="111" y="1463"/>
                    <a:pt x="116" y="1463"/>
                    <a:pt x="122" y="1463"/>
                  </a:cubicBezTo>
                  <a:cubicBezTo>
                    <a:pt x="122" y="1463"/>
                    <a:pt x="122" y="1458"/>
                    <a:pt x="127" y="1458"/>
                  </a:cubicBezTo>
                  <a:cubicBezTo>
                    <a:pt x="139" y="1452"/>
                    <a:pt x="144" y="1447"/>
                    <a:pt x="144" y="1441"/>
                  </a:cubicBezTo>
                  <a:cubicBezTo>
                    <a:pt x="144" y="1424"/>
                    <a:pt x="127" y="1424"/>
                    <a:pt x="116" y="1424"/>
                  </a:cubicBezTo>
                  <a:cubicBezTo>
                    <a:pt x="111" y="1408"/>
                    <a:pt x="105" y="1397"/>
                    <a:pt x="88" y="1391"/>
                  </a:cubicBezTo>
                  <a:close/>
                  <a:moveTo>
                    <a:pt x="199" y="1297"/>
                  </a:moveTo>
                  <a:lnTo>
                    <a:pt x="199" y="1297"/>
                  </a:lnTo>
                  <a:cubicBezTo>
                    <a:pt x="205" y="1291"/>
                    <a:pt x="227" y="1286"/>
                    <a:pt x="227" y="1297"/>
                  </a:cubicBezTo>
                  <a:cubicBezTo>
                    <a:pt x="249" y="1297"/>
                    <a:pt x="249" y="1297"/>
                    <a:pt x="249" y="1297"/>
                  </a:cubicBezTo>
                  <a:cubicBezTo>
                    <a:pt x="260" y="1297"/>
                    <a:pt x="266" y="1280"/>
                    <a:pt x="277" y="1280"/>
                  </a:cubicBezTo>
                  <a:cubicBezTo>
                    <a:pt x="282" y="1280"/>
                    <a:pt x="282" y="1286"/>
                    <a:pt x="282" y="1286"/>
                  </a:cubicBezTo>
                  <a:cubicBezTo>
                    <a:pt x="282" y="1291"/>
                    <a:pt x="277" y="1297"/>
                    <a:pt x="277" y="1303"/>
                  </a:cubicBezTo>
                  <a:cubicBezTo>
                    <a:pt x="277" y="1325"/>
                    <a:pt x="305" y="1319"/>
                    <a:pt x="310" y="1342"/>
                  </a:cubicBezTo>
                  <a:cubicBezTo>
                    <a:pt x="316" y="1358"/>
                    <a:pt x="316" y="1369"/>
                    <a:pt x="316" y="1386"/>
                  </a:cubicBezTo>
                  <a:cubicBezTo>
                    <a:pt x="316" y="1397"/>
                    <a:pt x="305" y="1402"/>
                    <a:pt x="299" y="1413"/>
                  </a:cubicBezTo>
                  <a:cubicBezTo>
                    <a:pt x="294" y="1424"/>
                    <a:pt x="294" y="1447"/>
                    <a:pt x="277" y="1447"/>
                  </a:cubicBezTo>
                  <a:cubicBezTo>
                    <a:pt x="244" y="1447"/>
                    <a:pt x="244" y="1408"/>
                    <a:pt x="216" y="1391"/>
                  </a:cubicBezTo>
                  <a:cubicBezTo>
                    <a:pt x="227" y="1375"/>
                    <a:pt x="249" y="1364"/>
                    <a:pt x="221" y="1364"/>
                  </a:cubicBezTo>
                  <a:cubicBezTo>
                    <a:pt x="199" y="1364"/>
                    <a:pt x="188" y="1380"/>
                    <a:pt x="166" y="1380"/>
                  </a:cubicBezTo>
                  <a:cubicBezTo>
                    <a:pt x="155" y="1380"/>
                    <a:pt x="155" y="1380"/>
                    <a:pt x="144" y="1380"/>
                  </a:cubicBezTo>
                  <a:cubicBezTo>
                    <a:pt x="144" y="1364"/>
                    <a:pt x="144" y="1358"/>
                    <a:pt x="144" y="1347"/>
                  </a:cubicBezTo>
                  <a:cubicBezTo>
                    <a:pt x="144" y="1330"/>
                    <a:pt x="166" y="1325"/>
                    <a:pt x="177" y="1319"/>
                  </a:cubicBezTo>
                  <a:cubicBezTo>
                    <a:pt x="188" y="1319"/>
                    <a:pt x="188" y="1303"/>
                    <a:pt x="199" y="1297"/>
                  </a:cubicBezTo>
                  <a:close/>
                  <a:moveTo>
                    <a:pt x="277" y="1801"/>
                  </a:moveTo>
                  <a:lnTo>
                    <a:pt x="277" y="1801"/>
                  </a:lnTo>
                  <a:cubicBezTo>
                    <a:pt x="277" y="1801"/>
                    <a:pt x="277" y="1801"/>
                    <a:pt x="272" y="1801"/>
                  </a:cubicBezTo>
                  <a:cubicBezTo>
                    <a:pt x="255" y="1801"/>
                    <a:pt x="260" y="1823"/>
                    <a:pt x="249" y="1840"/>
                  </a:cubicBezTo>
                  <a:cubicBezTo>
                    <a:pt x="244" y="1857"/>
                    <a:pt x="221" y="1862"/>
                    <a:pt x="221" y="1879"/>
                  </a:cubicBezTo>
                  <a:cubicBezTo>
                    <a:pt x="221" y="1884"/>
                    <a:pt x="233" y="1884"/>
                    <a:pt x="233" y="1890"/>
                  </a:cubicBezTo>
                  <a:cubicBezTo>
                    <a:pt x="238" y="1901"/>
                    <a:pt x="244" y="1907"/>
                    <a:pt x="255" y="1907"/>
                  </a:cubicBezTo>
                  <a:cubicBezTo>
                    <a:pt x="294" y="1907"/>
                    <a:pt x="310" y="1896"/>
                    <a:pt x="349" y="1896"/>
                  </a:cubicBezTo>
                  <a:cubicBezTo>
                    <a:pt x="371" y="1896"/>
                    <a:pt x="393" y="1901"/>
                    <a:pt x="404" y="1918"/>
                  </a:cubicBezTo>
                  <a:cubicBezTo>
                    <a:pt x="410" y="1929"/>
                    <a:pt x="415" y="1940"/>
                    <a:pt x="427" y="1945"/>
                  </a:cubicBezTo>
                  <a:cubicBezTo>
                    <a:pt x="432" y="1934"/>
                    <a:pt x="432" y="1923"/>
                    <a:pt x="432" y="1912"/>
                  </a:cubicBezTo>
                  <a:cubicBezTo>
                    <a:pt x="432" y="1884"/>
                    <a:pt x="415" y="1879"/>
                    <a:pt x="399" y="1862"/>
                  </a:cubicBezTo>
                  <a:cubicBezTo>
                    <a:pt x="388" y="1873"/>
                    <a:pt x="382" y="1879"/>
                    <a:pt x="371" y="1884"/>
                  </a:cubicBezTo>
                  <a:cubicBezTo>
                    <a:pt x="360" y="1857"/>
                    <a:pt x="349" y="1846"/>
                    <a:pt x="332" y="1835"/>
                  </a:cubicBezTo>
                  <a:cubicBezTo>
                    <a:pt x="321" y="1829"/>
                    <a:pt x="327" y="1818"/>
                    <a:pt x="321" y="1807"/>
                  </a:cubicBezTo>
                  <a:cubicBezTo>
                    <a:pt x="310" y="1796"/>
                    <a:pt x="294" y="1801"/>
                    <a:pt x="277" y="1801"/>
                  </a:cubicBezTo>
                  <a:close/>
                  <a:moveTo>
                    <a:pt x="166" y="1968"/>
                  </a:moveTo>
                  <a:lnTo>
                    <a:pt x="166" y="1968"/>
                  </a:lnTo>
                  <a:cubicBezTo>
                    <a:pt x="183" y="1968"/>
                    <a:pt x="194" y="1973"/>
                    <a:pt x="210" y="1968"/>
                  </a:cubicBezTo>
                  <a:cubicBezTo>
                    <a:pt x="221" y="1962"/>
                    <a:pt x="227" y="1940"/>
                    <a:pt x="244" y="1945"/>
                  </a:cubicBezTo>
                  <a:cubicBezTo>
                    <a:pt x="249" y="1945"/>
                    <a:pt x="249" y="1956"/>
                    <a:pt x="255" y="1968"/>
                  </a:cubicBezTo>
                  <a:cubicBezTo>
                    <a:pt x="260" y="1979"/>
                    <a:pt x="282" y="1973"/>
                    <a:pt x="282" y="1990"/>
                  </a:cubicBezTo>
                  <a:cubicBezTo>
                    <a:pt x="282" y="2017"/>
                    <a:pt x="266" y="2034"/>
                    <a:pt x="255" y="2062"/>
                  </a:cubicBezTo>
                  <a:cubicBezTo>
                    <a:pt x="244" y="2056"/>
                    <a:pt x="238" y="2056"/>
                    <a:pt x="227" y="2045"/>
                  </a:cubicBezTo>
                  <a:cubicBezTo>
                    <a:pt x="210" y="2056"/>
                    <a:pt x="210" y="2073"/>
                    <a:pt x="194" y="2084"/>
                  </a:cubicBezTo>
                  <a:cubicBezTo>
                    <a:pt x="177" y="2073"/>
                    <a:pt x="183" y="2051"/>
                    <a:pt x="177" y="2023"/>
                  </a:cubicBezTo>
                  <a:cubicBezTo>
                    <a:pt x="172" y="2012"/>
                    <a:pt x="155" y="2012"/>
                    <a:pt x="155" y="2001"/>
                  </a:cubicBezTo>
                  <a:cubicBezTo>
                    <a:pt x="155" y="1990"/>
                    <a:pt x="161" y="1984"/>
                    <a:pt x="161" y="1973"/>
                  </a:cubicBezTo>
                  <a:lnTo>
                    <a:pt x="166" y="1968"/>
                  </a:lnTo>
                  <a:close/>
                  <a:moveTo>
                    <a:pt x="781" y="521"/>
                  </a:moveTo>
                  <a:lnTo>
                    <a:pt x="781" y="521"/>
                  </a:lnTo>
                  <a:cubicBezTo>
                    <a:pt x="776" y="521"/>
                    <a:pt x="776" y="510"/>
                    <a:pt x="776" y="499"/>
                  </a:cubicBezTo>
                  <a:cubicBezTo>
                    <a:pt x="776" y="493"/>
                    <a:pt x="765" y="493"/>
                    <a:pt x="759" y="488"/>
                  </a:cubicBezTo>
                  <a:cubicBezTo>
                    <a:pt x="759" y="493"/>
                    <a:pt x="753" y="493"/>
                    <a:pt x="753" y="493"/>
                  </a:cubicBezTo>
                  <a:cubicBezTo>
                    <a:pt x="753" y="516"/>
                    <a:pt x="765" y="521"/>
                    <a:pt x="765" y="538"/>
                  </a:cubicBezTo>
                  <a:cubicBezTo>
                    <a:pt x="765" y="593"/>
                    <a:pt x="765" y="593"/>
                    <a:pt x="765" y="593"/>
                  </a:cubicBezTo>
                  <a:cubicBezTo>
                    <a:pt x="770" y="599"/>
                    <a:pt x="770" y="599"/>
                    <a:pt x="770" y="599"/>
                  </a:cubicBezTo>
                  <a:cubicBezTo>
                    <a:pt x="776" y="593"/>
                    <a:pt x="776" y="582"/>
                    <a:pt x="781" y="571"/>
                  </a:cubicBezTo>
                  <a:cubicBezTo>
                    <a:pt x="787" y="560"/>
                    <a:pt x="798" y="560"/>
                    <a:pt x="804" y="554"/>
                  </a:cubicBezTo>
                  <a:cubicBezTo>
                    <a:pt x="809" y="544"/>
                    <a:pt x="809" y="538"/>
                    <a:pt x="814" y="527"/>
                  </a:cubicBezTo>
                  <a:cubicBezTo>
                    <a:pt x="804" y="521"/>
                    <a:pt x="804" y="521"/>
                    <a:pt x="804" y="521"/>
                  </a:cubicBezTo>
                  <a:cubicBezTo>
                    <a:pt x="792" y="527"/>
                    <a:pt x="792" y="527"/>
                    <a:pt x="792" y="527"/>
                  </a:cubicBezTo>
                  <a:cubicBezTo>
                    <a:pt x="787" y="527"/>
                    <a:pt x="787" y="521"/>
                    <a:pt x="781" y="521"/>
                  </a:cubicBezTo>
                  <a:close/>
                  <a:moveTo>
                    <a:pt x="1003" y="405"/>
                  </a:moveTo>
                  <a:lnTo>
                    <a:pt x="1003" y="405"/>
                  </a:lnTo>
                  <a:cubicBezTo>
                    <a:pt x="1003" y="416"/>
                    <a:pt x="1014" y="421"/>
                    <a:pt x="1025" y="427"/>
                  </a:cubicBezTo>
                  <a:cubicBezTo>
                    <a:pt x="1025" y="427"/>
                    <a:pt x="1031" y="427"/>
                    <a:pt x="1031" y="421"/>
                  </a:cubicBezTo>
                  <a:cubicBezTo>
                    <a:pt x="1031" y="405"/>
                    <a:pt x="1031" y="377"/>
                    <a:pt x="1019" y="383"/>
                  </a:cubicBezTo>
                  <a:cubicBezTo>
                    <a:pt x="1008" y="383"/>
                    <a:pt x="1003" y="394"/>
                    <a:pt x="1003" y="405"/>
                  </a:cubicBezTo>
                  <a:close/>
                  <a:moveTo>
                    <a:pt x="2117" y="527"/>
                  </a:moveTo>
                  <a:lnTo>
                    <a:pt x="2117" y="527"/>
                  </a:lnTo>
                  <a:cubicBezTo>
                    <a:pt x="2111" y="521"/>
                    <a:pt x="2111" y="516"/>
                    <a:pt x="2106" y="510"/>
                  </a:cubicBezTo>
                  <a:cubicBezTo>
                    <a:pt x="2100" y="532"/>
                    <a:pt x="2078" y="544"/>
                    <a:pt x="2078" y="566"/>
                  </a:cubicBezTo>
                  <a:cubicBezTo>
                    <a:pt x="2078" y="588"/>
                    <a:pt x="2078" y="588"/>
                    <a:pt x="2078" y="588"/>
                  </a:cubicBezTo>
                  <a:cubicBezTo>
                    <a:pt x="2083" y="588"/>
                    <a:pt x="2089" y="588"/>
                    <a:pt x="2095" y="588"/>
                  </a:cubicBezTo>
                  <a:cubicBezTo>
                    <a:pt x="2111" y="588"/>
                    <a:pt x="2122" y="571"/>
                    <a:pt x="2122" y="554"/>
                  </a:cubicBezTo>
                  <a:cubicBezTo>
                    <a:pt x="2122" y="549"/>
                    <a:pt x="2122" y="532"/>
                    <a:pt x="2117" y="527"/>
                  </a:cubicBezTo>
                  <a:close/>
                  <a:moveTo>
                    <a:pt x="1840" y="0"/>
                  </a:moveTo>
                  <a:lnTo>
                    <a:pt x="1840" y="0"/>
                  </a:lnTo>
                  <a:cubicBezTo>
                    <a:pt x="1817" y="22"/>
                    <a:pt x="1806" y="34"/>
                    <a:pt x="1784" y="50"/>
                  </a:cubicBezTo>
                  <a:cubicBezTo>
                    <a:pt x="1773" y="67"/>
                    <a:pt x="1751" y="72"/>
                    <a:pt x="1751" y="89"/>
                  </a:cubicBezTo>
                  <a:cubicBezTo>
                    <a:pt x="1751" y="189"/>
                    <a:pt x="1862" y="161"/>
                    <a:pt x="1806" y="194"/>
                  </a:cubicBezTo>
                  <a:cubicBezTo>
                    <a:pt x="1801" y="200"/>
                    <a:pt x="1806" y="205"/>
                    <a:pt x="1801" y="211"/>
                  </a:cubicBezTo>
                  <a:cubicBezTo>
                    <a:pt x="1768" y="239"/>
                    <a:pt x="1812" y="239"/>
                    <a:pt x="1851" y="239"/>
                  </a:cubicBezTo>
                  <a:cubicBezTo>
                    <a:pt x="1873" y="239"/>
                    <a:pt x="1878" y="217"/>
                    <a:pt x="1890" y="194"/>
                  </a:cubicBezTo>
                  <a:cubicBezTo>
                    <a:pt x="1895" y="189"/>
                    <a:pt x="1901" y="183"/>
                    <a:pt x="1901" y="167"/>
                  </a:cubicBezTo>
                  <a:cubicBezTo>
                    <a:pt x="1901" y="139"/>
                    <a:pt x="1901" y="139"/>
                    <a:pt x="1901" y="139"/>
                  </a:cubicBezTo>
                  <a:cubicBezTo>
                    <a:pt x="1901" y="128"/>
                    <a:pt x="1906" y="117"/>
                    <a:pt x="1906" y="106"/>
                  </a:cubicBezTo>
                  <a:cubicBezTo>
                    <a:pt x="1906" y="100"/>
                    <a:pt x="1901" y="94"/>
                    <a:pt x="1895" y="94"/>
                  </a:cubicBezTo>
                  <a:cubicBezTo>
                    <a:pt x="1878" y="84"/>
                    <a:pt x="1873" y="67"/>
                    <a:pt x="1862" y="50"/>
                  </a:cubicBezTo>
                  <a:cubicBezTo>
                    <a:pt x="1851" y="34"/>
                    <a:pt x="1856" y="12"/>
                    <a:pt x="1840" y="0"/>
                  </a:cubicBezTo>
                  <a:close/>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82" name="Freeform 449">
              <a:extLst/>
            </p:cNvPr>
            <p:cNvSpPr>
              <a:spLocks noChangeArrowheads="1"/>
            </p:cNvSpPr>
            <p:nvPr/>
          </p:nvSpPr>
          <p:spPr bwMode="auto">
            <a:xfrm>
              <a:off x="17504223" y="3136901"/>
              <a:ext cx="558764" cy="536575"/>
            </a:xfrm>
            <a:custGeom>
              <a:avLst/>
              <a:gdLst>
                <a:gd name="T0" fmla="*/ 631 w 1553"/>
                <a:gd name="T1" fmla="*/ 122 h 1491"/>
                <a:gd name="T2" fmla="*/ 543 w 1553"/>
                <a:gd name="T3" fmla="*/ 194 h 1491"/>
                <a:gd name="T4" fmla="*/ 637 w 1553"/>
                <a:gd name="T5" fmla="*/ 282 h 1491"/>
                <a:gd name="T6" fmla="*/ 654 w 1553"/>
                <a:gd name="T7" fmla="*/ 133 h 1491"/>
                <a:gd name="T8" fmla="*/ 848 w 1553"/>
                <a:gd name="T9" fmla="*/ 354 h 1491"/>
                <a:gd name="T10" fmla="*/ 809 w 1553"/>
                <a:gd name="T11" fmla="*/ 360 h 1491"/>
                <a:gd name="T12" fmla="*/ 992 w 1553"/>
                <a:gd name="T13" fmla="*/ 460 h 1491"/>
                <a:gd name="T14" fmla="*/ 981 w 1553"/>
                <a:gd name="T15" fmla="*/ 365 h 1491"/>
                <a:gd name="T16" fmla="*/ 892 w 1553"/>
                <a:gd name="T17" fmla="*/ 354 h 1491"/>
                <a:gd name="T18" fmla="*/ 964 w 1553"/>
                <a:gd name="T19" fmla="*/ 476 h 1491"/>
                <a:gd name="T20" fmla="*/ 942 w 1553"/>
                <a:gd name="T21" fmla="*/ 620 h 1491"/>
                <a:gd name="T22" fmla="*/ 892 w 1553"/>
                <a:gd name="T23" fmla="*/ 509 h 1491"/>
                <a:gd name="T24" fmla="*/ 892 w 1553"/>
                <a:gd name="T25" fmla="*/ 421 h 1491"/>
                <a:gd name="T26" fmla="*/ 1091 w 1553"/>
                <a:gd name="T27" fmla="*/ 537 h 1491"/>
                <a:gd name="T28" fmla="*/ 1180 w 1553"/>
                <a:gd name="T29" fmla="*/ 620 h 1491"/>
                <a:gd name="T30" fmla="*/ 1280 w 1553"/>
                <a:gd name="T31" fmla="*/ 637 h 1491"/>
                <a:gd name="T32" fmla="*/ 1153 w 1553"/>
                <a:gd name="T33" fmla="*/ 526 h 1491"/>
                <a:gd name="T34" fmla="*/ 1069 w 1553"/>
                <a:gd name="T35" fmla="*/ 598 h 1491"/>
                <a:gd name="T36" fmla="*/ 997 w 1553"/>
                <a:gd name="T37" fmla="*/ 543 h 1491"/>
                <a:gd name="T38" fmla="*/ 975 w 1553"/>
                <a:gd name="T39" fmla="*/ 637 h 1491"/>
                <a:gd name="T40" fmla="*/ 1169 w 1553"/>
                <a:gd name="T41" fmla="*/ 687 h 1491"/>
                <a:gd name="T42" fmla="*/ 1169 w 1553"/>
                <a:gd name="T43" fmla="*/ 631 h 1491"/>
                <a:gd name="T44" fmla="*/ 1069 w 1553"/>
                <a:gd name="T45" fmla="*/ 598 h 1491"/>
                <a:gd name="T46" fmla="*/ 1369 w 1553"/>
                <a:gd name="T47" fmla="*/ 659 h 1491"/>
                <a:gd name="T48" fmla="*/ 1407 w 1553"/>
                <a:gd name="T49" fmla="*/ 715 h 1491"/>
                <a:gd name="T50" fmla="*/ 1419 w 1553"/>
                <a:gd name="T51" fmla="*/ 681 h 1491"/>
                <a:gd name="T52" fmla="*/ 1380 w 1553"/>
                <a:gd name="T53" fmla="*/ 537 h 1491"/>
                <a:gd name="T54" fmla="*/ 1402 w 1553"/>
                <a:gd name="T55" fmla="*/ 598 h 1491"/>
                <a:gd name="T56" fmla="*/ 1380 w 1553"/>
                <a:gd name="T57" fmla="*/ 537 h 1491"/>
                <a:gd name="T58" fmla="*/ 160 w 1553"/>
                <a:gd name="T59" fmla="*/ 83 h 1491"/>
                <a:gd name="T60" fmla="*/ 338 w 1553"/>
                <a:gd name="T61" fmla="*/ 210 h 1491"/>
                <a:gd name="T62" fmla="*/ 338 w 1553"/>
                <a:gd name="T63" fmla="*/ 44 h 1491"/>
                <a:gd name="T64" fmla="*/ 498 w 1553"/>
                <a:gd name="T65" fmla="*/ 155 h 1491"/>
                <a:gd name="T66" fmla="*/ 715 w 1553"/>
                <a:gd name="T67" fmla="*/ 338 h 1491"/>
                <a:gd name="T68" fmla="*/ 848 w 1553"/>
                <a:gd name="T69" fmla="*/ 487 h 1491"/>
                <a:gd name="T70" fmla="*/ 903 w 1553"/>
                <a:gd name="T71" fmla="*/ 609 h 1491"/>
                <a:gd name="T72" fmla="*/ 1091 w 1553"/>
                <a:gd name="T73" fmla="*/ 698 h 1491"/>
                <a:gd name="T74" fmla="*/ 1202 w 1553"/>
                <a:gd name="T75" fmla="*/ 809 h 1491"/>
                <a:gd name="T76" fmla="*/ 1086 w 1553"/>
                <a:gd name="T77" fmla="*/ 925 h 1491"/>
                <a:gd name="T78" fmla="*/ 1141 w 1553"/>
                <a:gd name="T79" fmla="*/ 920 h 1491"/>
                <a:gd name="T80" fmla="*/ 1341 w 1553"/>
                <a:gd name="T81" fmla="*/ 770 h 1491"/>
                <a:gd name="T82" fmla="*/ 1490 w 1553"/>
                <a:gd name="T83" fmla="*/ 859 h 1491"/>
                <a:gd name="T84" fmla="*/ 1552 w 1553"/>
                <a:gd name="T85" fmla="*/ 1019 h 1491"/>
                <a:gd name="T86" fmla="*/ 1474 w 1553"/>
                <a:gd name="T87" fmla="*/ 1030 h 1491"/>
                <a:gd name="T88" fmla="*/ 1424 w 1553"/>
                <a:gd name="T89" fmla="*/ 1069 h 1491"/>
                <a:gd name="T90" fmla="*/ 1413 w 1553"/>
                <a:gd name="T91" fmla="*/ 1136 h 1491"/>
                <a:gd name="T92" fmla="*/ 1524 w 1553"/>
                <a:gd name="T93" fmla="*/ 1169 h 1491"/>
                <a:gd name="T94" fmla="*/ 1463 w 1553"/>
                <a:gd name="T95" fmla="*/ 1186 h 1491"/>
                <a:gd name="T96" fmla="*/ 1391 w 1553"/>
                <a:gd name="T97" fmla="*/ 1247 h 1491"/>
                <a:gd name="T98" fmla="*/ 1363 w 1553"/>
                <a:gd name="T99" fmla="*/ 1319 h 1491"/>
                <a:gd name="T100" fmla="*/ 1219 w 1553"/>
                <a:gd name="T101" fmla="*/ 1374 h 1491"/>
                <a:gd name="T102" fmla="*/ 1081 w 1553"/>
                <a:gd name="T103" fmla="*/ 1468 h 1491"/>
                <a:gd name="T104" fmla="*/ 887 w 1553"/>
                <a:gd name="T105" fmla="*/ 1407 h 1491"/>
                <a:gd name="T106" fmla="*/ 748 w 1553"/>
                <a:gd name="T107" fmla="*/ 1457 h 1491"/>
                <a:gd name="T108" fmla="*/ 410 w 1553"/>
                <a:gd name="T109" fmla="*/ 1219 h 1491"/>
                <a:gd name="T110" fmla="*/ 305 w 1553"/>
                <a:gd name="T111" fmla="*/ 1058 h 1491"/>
                <a:gd name="T112" fmla="*/ 266 w 1553"/>
                <a:gd name="T113" fmla="*/ 892 h 1491"/>
                <a:gd name="T114" fmla="*/ 55 w 1553"/>
                <a:gd name="T115" fmla="*/ 848 h 1491"/>
                <a:gd name="T116" fmla="*/ 22 w 1553"/>
                <a:gd name="T117" fmla="*/ 698 h 1491"/>
                <a:gd name="T118" fmla="*/ 22 w 1553"/>
                <a:gd name="T119" fmla="*/ 504 h 1491"/>
                <a:gd name="T120" fmla="*/ 133 w 1553"/>
                <a:gd name="T121" fmla="*/ 288 h 1491"/>
                <a:gd name="T122" fmla="*/ 94 w 1553"/>
                <a:gd name="T123" fmla="*/ 0 h 14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553" h="1491">
                  <a:moveTo>
                    <a:pt x="654" y="133"/>
                  </a:moveTo>
                  <a:lnTo>
                    <a:pt x="654" y="133"/>
                  </a:lnTo>
                  <a:cubicBezTo>
                    <a:pt x="643" y="127"/>
                    <a:pt x="637" y="122"/>
                    <a:pt x="631" y="122"/>
                  </a:cubicBezTo>
                  <a:cubicBezTo>
                    <a:pt x="615" y="122"/>
                    <a:pt x="615" y="138"/>
                    <a:pt x="604" y="138"/>
                  </a:cubicBezTo>
                  <a:cubicBezTo>
                    <a:pt x="582" y="144"/>
                    <a:pt x="571" y="144"/>
                    <a:pt x="549" y="149"/>
                  </a:cubicBezTo>
                  <a:cubicBezTo>
                    <a:pt x="532" y="149"/>
                    <a:pt x="543" y="177"/>
                    <a:pt x="543" y="194"/>
                  </a:cubicBezTo>
                  <a:cubicBezTo>
                    <a:pt x="543" y="221"/>
                    <a:pt x="537" y="243"/>
                    <a:pt x="559" y="266"/>
                  </a:cubicBezTo>
                  <a:cubicBezTo>
                    <a:pt x="571" y="282"/>
                    <a:pt x="593" y="282"/>
                    <a:pt x="615" y="282"/>
                  </a:cubicBezTo>
                  <a:cubicBezTo>
                    <a:pt x="621" y="282"/>
                    <a:pt x="626" y="282"/>
                    <a:pt x="637" y="282"/>
                  </a:cubicBezTo>
                  <a:cubicBezTo>
                    <a:pt x="665" y="282"/>
                    <a:pt x="670" y="255"/>
                    <a:pt x="670" y="227"/>
                  </a:cubicBezTo>
                  <a:cubicBezTo>
                    <a:pt x="676" y="205"/>
                    <a:pt x="687" y="194"/>
                    <a:pt x="687" y="166"/>
                  </a:cubicBezTo>
                  <a:cubicBezTo>
                    <a:pt x="687" y="155"/>
                    <a:pt x="665" y="138"/>
                    <a:pt x="654" y="133"/>
                  </a:cubicBezTo>
                  <a:close/>
                  <a:moveTo>
                    <a:pt x="892" y="354"/>
                  </a:moveTo>
                  <a:lnTo>
                    <a:pt x="892" y="354"/>
                  </a:lnTo>
                  <a:cubicBezTo>
                    <a:pt x="848" y="354"/>
                    <a:pt x="848" y="354"/>
                    <a:pt x="848" y="354"/>
                  </a:cubicBezTo>
                  <a:cubicBezTo>
                    <a:pt x="825" y="354"/>
                    <a:pt x="809" y="332"/>
                    <a:pt x="787" y="332"/>
                  </a:cubicBezTo>
                  <a:cubicBezTo>
                    <a:pt x="781" y="338"/>
                    <a:pt x="781" y="338"/>
                    <a:pt x="781" y="338"/>
                  </a:cubicBezTo>
                  <a:cubicBezTo>
                    <a:pt x="787" y="349"/>
                    <a:pt x="798" y="354"/>
                    <a:pt x="809" y="360"/>
                  </a:cubicBezTo>
                  <a:cubicBezTo>
                    <a:pt x="837" y="382"/>
                    <a:pt x="853" y="399"/>
                    <a:pt x="887" y="399"/>
                  </a:cubicBezTo>
                  <a:cubicBezTo>
                    <a:pt x="920" y="399"/>
                    <a:pt x="936" y="415"/>
                    <a:pt x="958" y="432"/>
                  </a:cubicBezTo>
                  <a:cubicBezTo>
                    <a:pt x="970" y="443"/>
                    <a:pt x="975" y="460"/>
                    <a:pt x="992" y="460"/>
                  </a:cubicBezTo>
                  <a:cubicBezTo>
                    <a:pt x="1003" y="460"/>
                    <a:pt x="1003" y="449"/>
                    <a:pt x="1003" y="437"/>
                  </a:cubicBezTo>
                  <a:cubicBezTo>
                    <a:pt x="1003" y="427"/>
                    <a:pt x="997" y="415"/>
                    <a:pt x="992" y="399"/>
                  </a:cubicBezTo>
                  <a:cubicBezTo>
                    <a:pt x="992" y="388"/>
                    <a:pt x="992" y="376"/>
                    <a:pt x="981" y="365"/>
                  </a:cubicBezTo>
                  <a:cubicBezTo>
                    <a:pt x="975" y="360"/>
                    <a:pt x="964" y="365"/>
                    <a:pt x="953" y="365"/>
                  </a:cubicBezTo>
                  <a:cubicBezTo>
                    <a:pt x="936" y="360"/>
                    <a:pt x="931" y="354"/>
                    <a:pt x="914" y="349"/>
                  </a:cubicBezTo>
                  <a:cubicBezTo>
                    <a:pt x="903" y="343"/>
                    <a:pt x="897" y="354"/>
                    <a:pt x="892" y="354"/>
                  </a:cubicBezTo>
                  <a:close/>
                  <a:moveTo>
                    <a:pt x="892" y="421"/>
                  </a:moveTo>
                  <a:lnTo>
                    <a:pt x="892" y="421"/>
                  </a:lnTo>
                  <a:cubicBezTo>
                    <a:pt x="925" y="421"/>
                    <a:pt x="942" y="449"/>
                    <a:pt x="964" y="476"/>
                  </a:cubicBezTo>
                  <a:cubicBezTo>
                    <a:pt x="970" y="482"/>
                    <a:pt x="986" y="487"/>
                    <a:pt x="986" y="498"/>
                  </a:cubicBezTo>
                  <a:cubicBezTo>
                    <a:pt x="986" y="532"/>
                    <a:pt x="981" y="548"/>
                    <a:pt x="975" y="576"/>
                  </a:cubicBezTo>
                  <a:cubicBezTo>
                    <a:pt x="975" y="598"/>
                    <a:pt x="964" y="620"/>
                    <a:pt x="942" y="620"/>
                  </a:cubicBezTo>
                  <a:cubicBezTo>
                    <a:pt x="920" y="620"/>
                    <a:pt x="914" y="593"/>
                    <a:pt x="909" y="570"/>
                  </a:cubicBezTo>
                  <a:cubicBezTo>
                    <a:pt x="903" y="554"/>
                    <a:pt x="892" y="548"/>
                    <a:pt x="892" y="532"/>
                  </a:cubicBezTo>
                  <a:cubicBezTo>
                    <a:pt x="892" y="521"/>
                    <a:pt x="892" y="515"/>
                    <a:pt x="892" y="509"/>
                  </a:cubicBezTo>
                  <a:cubicBezTo>
                    <a:pt x="892" y="482"/>
                    <a:pt x="864" y="471"/>
                    <a:pt x="864" y="449"/>
                  </a:cubicBezTo>
                  <a:cubicBezTo>
                    <a:pt x="864" y="421"/>
                    <a:pt x="864" y="421"/>
                    <a:pt x="864" y="421"/>
                  </a:cubicBezTo>
                  <a:cubicBezTo>
                    <a:pt x="892" y="421"/>
                    <a:pt x="892" y="421"/>
                    <a:pt x="892" y="421"/>
                  </a:cubicBezTo>
                  <a:close/>
                  <a:moveTo>
                    <a:pt x="1108" y="521"/>
                  </a:moveTo>
                  <a:lnTo>
                    <a:pt x="1108" y="521"/>
                  </a:lnTo>
                  <a:cubicBezTo>
                    <a:pt x="1097" y="521"/>
                    <a:pt x="1097" y="532"/>
                    <a:pt x="1091" y="537"/>
                  </a:cubicBezTo>
                  <a:cubicBezTo>
                    <a:pt x="1086" y="548"/>
                    <a:pt x="1047" y="587"/>
                    <a:pt x="1069" y="587"/>
                  </a:cubicBezTo>
                  <a:cubicBezTo>
                    <a:pt x="1086" y="587"/>
                    <a:pt x="1091" y="582"/>
                    <a:pt x="1108" y="582"/>
                  </a:cubicBezTo>
                  <a:cubicBezTo>
                    <a:pt x="1141" y="582"/>
                    <a:pt x="1163" y="593"/>
                    <a:pt x="1180" y="620"/>
                  </a:cubicBezTo>
                  <a:cubicBezTo>
                    <a:pt x="1186" y="626"/>
                    <a:pt x="1186" y="637"/>
                    <a:pt x="1191" y="637"/>
                  </a:cubicBezTo>
                  <a:cubicBezTo>
                    <a:pt x="1219" y="654"/>
                    <a:pt x="1236" y="659"/>
                    <a:pt x="1263" y="659"/>
                  </a:cubicBezTo>
                  <a:cubicBezTo>
                    <a:pt x="1274" y="659"/>
                    <a:pt x="1280" y="648"/>
                    <a:pt x="1280" y="637"/>
                  </a:cubicBezTo>
                  <a:cubicBezTo>
                    <a:pt x="1280" y="626"/>
                    <a:pt x="1269" y="620"/>
                    <a:pt x="1258" y="609"/>
                  </a:cubicBezTo>
                  <a:cubicBezTo>
                    <a:pt x="1247" y="593"/>
                    <a:pt x="1236" y="582"/>
                    <a:pt x="1219" y="576"/>
                  </a:cubicBezTo>
                  <a:cubicBezTo>
                    <a:pt x="1191" y="560"/>
                    <a:pt x="1186" y="526"/>
                    <a:pt x="1153" y="526"/>
                  </a:cubicBezTo>
                  <a:cubicBezTo>
                    <a:pt x="1147" y="526"/>
                    <a:pt x="1141" y="532"/>
                    <a:pt x="1136" y="532"/>
                  </a:cubicBezTo>
                  <a:cubicBezTo>
                    <a:pt x="1130" y="521"/>
                    <a:pt x="1119" y="521"/>
                    <a:pt x="1108" y="521"/>
                  </a:cubicBezTo>
                  <a:close/>
                  <a:moveTo>
                    <a:pt x="1069" y="598"/>
                  </a:moveTo>
                  <a:lnTo>
                    <a:pt x="1069" y="598"/>
                  </a:lnTo>
                  <a:cubicBezTo>
                    <a:pt x="1036" y="598"/>
                    <a:pt x="1042" y="543"/>
                    <a:pt x="1008" y="543"/>
                  </a:cubicBezTo>
                  <a:cubicBezTo>
                    <a:pt x="997" y="543"/>
                    <a:pt x="997" y="543"/>
                    <a:pt x="997" y="543"/>
                  </a:cubicBezTo>
                  <a:cubicBezTo>
                    <a:pt x="997" y="548"/>
                    <a:pt x="997" y="554"/>
                    <a:pt x="997" y="560"/>
                  </a:cubicBezTo>
                  <a:cubicBezTo>
                    <a:pt x="997" y="576"/>
                    <a:pt x="1008" y="582"/>
                    <a:pt x="1008" y="598"/>
                  </a:cubicBezTo>
                  <a:cubicBezTo>
                    <a:pt x="1008" y="615"/>
                    <a:pt x="975" y="620"/>
                    <a:pt x="975" y="637"/>
                  </a:cubicBezTo>
                  <a:cubicBezTo>
                    <a:pt x="975" y="665"/>
                    <a:pt x="1008" y="676"/>
                    <a:pt x="1042" y="676"/>
                  </a:cubicBezTo>
                  <a:cubicBezTo>
                    <a:pt x="1069" y="676"/>
                    <a:pt x="1086" y="670"/>
                    <a:pt x="1119" y="670"/>
                  </a:cubicBezTo>
                  <a:cubicBezTo>
                    <a:pt x="1141" y="670"/>
                    <a:pt x="1153" y="676"/>
                    <a:pt x="1169" y="687"/>
                  </a:cubicBezTo>
                  <a:cubicBezTo>
                    <a:pt x="1186" y="698"/>
                    <a:pt x="1186" y="720"/>
                    <a:pt x="1202" y="720"/>
                  </a:cubicBezTo>
                  <a:cubicBezTo>
                    <a:pt x="1219" y="720"/>
                    <a:pt x="1236" y="709"/>
                    <a:pt x="1236" y="693"/>
                  </a:cubicBezTo>
                  <a:cubicBezTo>
                    <a:pt x="1236" y="659"/>
                    <a:pt x="1191" y="659"/>
                    <a:pt x="1169" y="631"/>
                  </a:cubicBezTo>
                  <a:cubicBezTo>
                    <a:pt x="1158" y="615"/>
                    <a:pt x="1147" y="604"/>
                    <a:pt x="1125" y="598"/>
                  </a:cubicBezTo>
                  <a:cubicBezTo>
                    <a:pt x="1114" y="598"/>
                    <a:pt x="1114" y="587"/>
                    <a:pt x="1103" y="587"/>
                  </a:cubicBezTo>
                  <a:cubicBezTo>
                    <a:pt x="1091" y="587"/>
                    <a:pt x="1086" y="598"/>
                    <a:pt x="1069" y="598"/>
                  </a:cubicBezTo>
                  <a:close/>
                  <a:moveTo>
                    <a:pt x="1369" y="642"/>
                  </a:moveTo>
                  <a:lnTo>
                    <a:pt x="1369" y="642"/>
                  </a:lnTo>
                  <a:cubicBezTo>
                    <a:pt x="1369" y="648"/>
                    <a:pt x="1369" y="654"/>
                    <a:pt x="1369" y="659"/>
                  </a:cubicBezTo>
                  <a:cubicBezTo>
                    <a:pt x="1369" y="681"/>
                    <a:pt x="1369" y="693"/>
                    <a:pt x="1374" y="720"/>
                  </a:cubicBezTo>
                  <a:cubicBezTo>
                    <a:pt x="1380" y="720"/>
                    <a:pt x="1385" y="720"/>
                    <a:pt x="1391" y="720"/>
                  </a:cubicBezTo>
                  <a:cubicBezTo>
                    <a:pt x="1396" y="720"/>
                    <a:pt x="1402" y="715"/>
                    <a:pt x="1407" y="715"/>
                  </a:cubicBezTo>
                  <a:cubicBezTo>
                    <a:pt x="1419" y="715"/>
                    <a:pt x="1424" y="720"/>
                    <a:pt x="1429" y="726"/>
                  </a:cubicBezTo>
                  <a:cubicBezTo>
                    <a:pt x="1435" y="720"/>
                    <a:pt x="1435" y="715"/>
                    <a:pt x="1435" y="715"/>
                  </a:cubicBezTo>
                  <a:cubicBezTo>
                    <a:pt x="1435" y="698"/>
                    <a:pt x="1424" y="693"/>
                    <a:pt x="1419" y="681"/>
                  </a:cubicBezTo>
                  <a:cubicBezTo>
                    <a:pt x="1407" y="659"/>
                    <a:pt x="1396" y="642"/>
                    <a:pt x="1369" y="642"/>
                  </a:cubicBezTo>
                  <a:close/>
                  <a:moveTo>
                    <a:pt x="1380" y="537"/>
                  </a:moveTo>
                  <a:lnTo>
                    <a:pt x="1380" y="537"/>
                  </a:lnTo>
                  <a:cubicBezTo>
                    <a:pt x="1369" y="537"/>
                    <a:pt x="1369" y="537"/>
                    <a:pt x="1369" y="537"/>
                  </a:cubicBezTo>
                  <a:cubicBezTo>
                    <a:pt x="1363" y="554"/>
                    <a:pt x="1363" y="565"/>
                    <a:pt x="1352" y="570"/>
                  </a:cubicBezTo>
                  <a:cubicBezTo>
                    <a:pt x="1369" y="582"/>
                    <a:pt x="1385" y="587"/>
                    <a:pt x="1402" y="598"/>
                  </a:cubicBezTo>
                  <a:cubicBezTo>
                    <a:pt x="1402" y="593"/>
                    <a:pt x="1407" y="593"/>
                    <a:pt x="1407" y="587"/>
                  </a:cubicBezTo>
                  <a:cubicBezTo>
                    <a:pt x="1407" y="576"/>
                    <a:pt x="1396" y="576"/>
                    <a:pt x="1391" y="570"/>
                  </a:cubicBezTo>
                  <a:cubicBezTo>
                    <a:pt x="1385" y="560"/>
                    <a:pt x="1380" y="548"/>
                    <a:pt x="1380" y="537"/>
                  </a:cubicBezTo>
                  <a:close/>
                  <a:moveTo>
                    <a:pt x="94" y="0"/>
                  </a:moveTo>
                  <a:lnTo>
                    <a:pt x="94" y="0"/>
                  </a:lnTo>
                  <a:cubicBezTo>
                    <a:pt x="111" y="33"/>
                    <a:pt x="122" y="66"/>
                    <a:pt x="160" y="83"/>
                  </a:cubicBezTo>
                  <a:cubicBezTo>
                    <a:pt x="205" y="110"/>
                    <a:pt x="244" y="110"/>
                    <a:pt x="283" y="144"/>
                  </a:cubicBezTo>
                  <a:cubicBezTo>
                    <a:pt x="310" y="166"/>
                    <a:pt x="310" y="194"/>
                    <a:pt x="332" y="221"/>
                  </a:cubicBezTo>
                  <a:cubicBezTo>
                    <a:pt x="338" y="221"/>
                    <a:pt x="338" y="216"/>
                    <a:pt x="338" y="210"/>
                  </a:cubicBezTo>
                  <a:cubicBezTo>
                    <a:pt x="338" y="144"/>
                    <a:pt x="283" y="116"/>
                    <a:pt x="283" y="50"/>
                  </a:cubicBezTo>
                  <a:cubicBezTo>
                    <a:pt x="283" y="33"/>
                    <a:pt x="305" y="33"/>
                    <a:pt x="321" y="33"/>
                  </a:cubicBezTo>
                  <a:cubicBezTo>
                    <a:pt x="327" y="33"/>
                    <a:pt x="332" y="38"/>
                    <a:pt x="338" y="44"/>
                  </a:cubicBezTo>
                  <a:cubicBezTo>
                    <a:pt x="349" y="50"/>
                    <a:pt x="360" y="44"/>
                    <a:pt x="382" y="44"/>
                  </a:cubicBezTo>
                  <a:lnTo>
                    <a:pt x="382" y="44"/>
                  </a:lnTo>
                  <a:cubicBezTo>
                    <a:pt x="382" y="105"/>
                    <a:pt x="482" y="94"/>
                    <a:pt x="498" y="155"/>
                  </a:cubicBezTo>
                  <a:cubicBezTo>
                    <a:pt x="510" y="216"/>
                    <a:pt x="515" y="271"/>
                    <a:pt x="571" y="299"/>
                  </a:cubicBezTo>
                  <a:cubicBezTo>
                    <a:pt x="604" y="316"/>
                    <a:pt x="631" y="304"/>
                    <a:pt x="670" y="310"/>
                  </a:cubicBezTo>
                  <a:cubicBezTo>
                    <a:pt x="692" y="316"/>
                    <a:pt x="698" y="327"/>
                    <a:pt x="715" y="338"/>
                  </a:cubicBezTo>
                  <a:cubicBezTo>
                    <a:pt x="754" y="365"/>
                    <a:pt x="770" y="382"/>
                    <a:pt x="803" y="410"/>
                  </a:cubicBezTo>
                  <a:cubicBezTo>
                    <a:pt x="825" y="427"/>
                    <a:pt x="853" y="427"/>
                    <a:pt x="853" y="454"/>
                  </a:cubicBezTo>
                  <a:cubicBezTo>
                    <a:pt x="853" y="465"/>
                    <a:pt x="848" y="476"/>
                    <a:pt x="848" y="487"/>
                  </a:cubicBezTo>
                  <a:cubicBezTo>
                    <a:pt x="848" y="498"/>
                    <a:pt x="864" y="504"/>
                    <a:pt x="864" y="515"/>
                  </a:cubicBezTo>
                  <a:cubicBezTo>
                    <a:pt x="870" y="537"/>
                    <a:pt x="859" y="554"/>
                    <a:pt x="870" y="576"/>
                  </a:cubicBezTo>
                  <a:cubicBezTo>
                    <a:pt x="881" y="587"/>
                    <a:pt x="892" y="598"/>
                    <a:pt x="903" y="609"/>
                  </a:cubicBezTo>
                  <a:cubicBezTo>
                    <a:pt x="920" y="637"/>
                    <a:pt x="942" y="642"/>
                    <a:pt x="964" y="665"/>
                  </a:cubicBezTo>
                  <a:cubicBezTo>
                    <a:pt x="975" y="681"/>
                    <a:pt x="986" y="698"/>
                    <a:pt x="1008" y="698"/>
                  </a:cubicBezTo>
                  <a:cubicBezTo>
                    <a:pt x="1091" y="698"/>
                    <a:pt x="1091" y="698"/>
                    <a:pt x="1091" y="698"/>
                  </a:cubicBezTo>
                  <a:cubicBezTo>
                    <a:pt x="1114" y="698"/>
                    <a:pt x="1125" y="709"/>
                    <a:pt x="1147" y="715"/>
                  </a:cubicBezTo>
                  <a:cubicBezTo>
                    <a:pt x="1175" y="726"/>
                    <a:pt x="1219" y="742"/>
                    <a:pt x="1224" y="775"/>
                  </a:cubicBezTo>
                  <a:cubicBezTo>
                    <a:pt x="1224" y="787"/>
                    <a:pt x="1214" y="798"/>
                    <a:pt x="1202" y="809"/>
                  </a:cubicBezTo>
                  <a:cubicBezTo>
                    <a:pt x="1186" y="842"/>
                    <a:pt x="1175" y="870"/>
                    <a:pt x="1141" y="892"/>
                  </a:cubicBezTo>
                  <a:cubicBezTo>
                    <a:pt x="1119" y="903"/>
                    <a:pt x="1103" y="908"/>
                    <a:pt x="1086" y="925"/>
                  </a:cubicBezTo>
                  <a:lnTo>
                    <a:pt x="1086" y="925"/>
                  </a:lnTo>
                  <a:cubicBezTo>
                    <a:pt x="1086" y="931"/>
                    <a:pt x="1086" y="931"/>
                    <a:pt x="1091" y="931"/>
                  </a:cubicBezTo>
                  <a:cubicBezTo>
                    <a:pt x="1108" y="931"/>
                    <a:pt x="1114" y="920"/>
                    <a:pt x="1130" y="920"/>
                  </a:cubicBezTo>
                  <a:cubicBezTo>
                    <a:pt x="1141" y="920"/>
                    <a:pt x="1141" y="920"/>
                    <a:pt x="1141" y="920"/>
                  </a:cubicBezTo>
                  <a:cubicBezTo>
                    <a:pt x="1153" y="920"/>
                    <a:pt x="1153" y="914"/>
                    <a:pt x="1158" y="908"/>
                  </a:cubicBezTo>
                  <a:cubicBezTo>
                    <a:pt x="1219" y="897"/>
                    <a:pt x="1241" y="864"/>
                    <a:pt x="1274" y="826"/>
                  </a:cubicBezTo>
                  <a:cubicBezTo>
                    <a:pt x="1296" y="798"/>
                    <a:pt x="1308" y="770"/>
                    <a:pt x="1341" y="770"/>
                  </a:cubicBezTo>
                  <a:cubicBezTo>
                    <a:pt x="1352" y="770"/>
                    <a:pt x="1352" y="781"/>
                    <a:pt x="1363" y="792"/>
                  </a:cubicBezTo>
                  <a:cubicBezTo>
                    <a:pt x="1380" y="809"/>
                    <a:pt x="1391" y="814"/>
                    <a:pt x="1413" y="826"/>
                  </a:cubicBezTo>
                  <a:cubicBezTo>
                    <a:pt x="1441" y="836"/>
                    <a:pt x="1463" y="842"/>
                    <a:pt x="1490" y="859"/>
                  </a:cubicBezTo>
                  <a:cubicBezTo>
                    <a:pt x="1513" y="870"/>
                    <a:pt x="1507" y="892"/>
                    <a:pt x="1518" y="920"/>
                  </a:cubicBezTo>
                  <a:cubicBezTo>
                    <a:pt x="1529" y="953"/>
                    <a:pt x="1552" y="975"/>
                    <a:pt x="1552" y="1014"/>
                  </a:cubicBezTo>
                  <a:cubicBezTo>
                    <a:pt x="1552" y="1019"/>
                    <a:pt x="1552" y="1019"/>
                    <a:pt x="1552" y="1019"/>
                  </a:cubicBezTo>
                  <a:cubicBezTo>
                    <a:pt x="1552" y="1025"/>
                    <a:pt x="1552" y="1025"/>
                    <a:pt x="1552" y="1025"/>
                  </a:cubicBezTo>
                  <a:cubicBezTo>
                    <a:pt x="1529" y="1025"/>
                    <a:pt x="1518" y="1025"/>
                    <a:pt x="1496" y="1030"/>
                  </a:cubicBezTo>
                  <a:cubicBezTo>
                    <a:pt x="1490" y="1030"/>
                    <a:pt x="1480" y="1025"/>
                    <a:pt x="1474" y="1030"/>
                  </a:cubicBezTo>
                  <a:cubicBezTo>
                    <a:pt x="1463" y="1036"/>
                    <a:pt x="1468" y="1047"/>
                    <a:pt x="1463" y="1058"/>
                  </a:cubicBezTo>
                  <a:cubicBezTo>
                    <a:pt x="1457" y="1069"/>
                    <a:pt x="1441" y="1069"/>
                    <a:pt x="1429" y="1069"/>
                  </a:cubicBezTo>
                  <a:cubicBezTo>
                    <a:pt x="1424" y="1069"/>
                    <a:pt x="1424" y="1069"/>
                    <a:pt x="1424" y="1069"/>
                  </a:cubicBezTo>
                  <a:cubicBezTo>
                    <a:pt x="1424" y="1086"/>
                    <a:pt x="1424" y="1097"/>
                    <a:pt x="1424" y="1114"/>
                  </a:cubicBezTo>
                  <a:cubicBezTo>
                    <a:pt x="1424" y="1119"/>
                    <a:pt x="1419" y="1125"/>
                    <a:pt x="1413" y="1130"/>
                  </a:cubicBezTo>
                  <a:cubicBezTo>
                    <a:pt x="1413" y="1130"/>
                    <a:pt x="1407" y="1130"/>
                    <a:pt x="1413" y="1136"/>
                  </a:cubicBezTo>
                  <a:cubicBezTo>
                    <a:pt x="1413" y="1136"/>
                    <a:pt x="1419" y="1136"/>
                    <a:pt x="1424" y="1136"/>
                  </a:cubicBezTo>
                  <a:cubicBezTo>
                    <a:pt x="1446" y="1136"/>
                    <a:pt x="1457" y="1125"/>
                    <a:pt x="1480" y="1125"/>
                  </a:cubicBezTo>
                  <a:cubicBezTo>
                    <a:pt x="1501" y="1125"/>
                    <a:pt x="1524" y="1141"/>
                    <a:pt x="1524" y="1169"/>
                  </a:cubicBezTo>
                  <a:cubicBezTo>
                    <a:pt x="1524" y="1180"/>
                    <a:pt x="1507" y="1186"/>
                    <a:pt x="1490" y="1186"/>
                  </a:cubicBezTo>
                  <a:cubicBezTo>
                    <a:pt x="1480" y="1186"/>
                    <a:pt x="1474" y="1180"/>
                    <a:pt x="1468" y="1180"/>
                  </a:cubicBezTo>
                  <a:cubicBezTo>
                    <a:pt x="1463" y="1180"/>
                    <a:pt x="1463" y="1180"/>
                    <a:pt x="1463" y="1186"/>
                  </a:cubicBezTo>
                  <a:cubicBezTo>
                    <a:pt x="1463" y="1191"/>
                    <a:pt x="1463" y="1197"/>
                    <a:pt x="1468" y="1208"/>
                  </a:cubicBezTo>
                  <a:cubicBezTo>
                    <a:pt x="1457" y="1224"/>
                    <a:pt x="1446" y="1235"/>
                    <a:pt x="1429" y="1241"/>
                  </a:cubicBezTo>
                  <a:cubicBezTo>
                    <a:pt x="1413" y="1247"/>
                    <a:pt x="1402" y="1235"/>
                    <a:pt x="1391" y="1247"/>
                  </a:cubicBezTo>
                  <a:cubicBezTo>
                    <a:pt x="1380" y="1263"/>
                    <a:pt x="1391" y="1280"/>
                    <a:pt x="1385" y="1296"/>
                  </a:cubicBezTo>
                  <a:cubicBezTo>
                    <a:pt x="1385" y="1307"/>
                    <a:pt x="1374" y="1313"/>
                    <a:pt x="1363" y="1319"/>
                  </a:cubicBezTo>
                  <a:lnTo>
                    <a:pt x="1363" y="1319"/>
                  </a:lnTo>
                  <a:cubicBezTo>
                    <a:pt x="1385" y="1330"/>
                    <a:pt x="1402" y="1341"/>
                    <a:pt x="1413" y="1357"/>
                  </a:cubicBezTo>
                  <a:lnTo>
                    <a:pt x="1413" y="1357"/>
                  </a:lnTo>
                  <a:cubicBezTo>
                    <a:pt x="1341" y="1363"/>
                    <a:pt x="1296" y="1374"/>
                    <a:pt x="1219" y="1374"/>
                  </a:cubicBezTo>
                  <a:cubicBezTo>
                    <a:pt x="1191" y="1374"/>
                    <a:pt x="1180" y="1368"/>
                    <a:pt x="1153" y="1368"/>
                  </a:cubicBezTo>
                  <a:cubicBezTo>
                    <a:pt x="1125" y="1368"/>
                    <a:pt x="1125" y="1402"/>
                    <a:pt x="1119" y="1429"/>
                  </a:cubicBezTo>
                  <a:cubicBezTo>
                    <a:pt x="1114" y="1446"/>
                    <a:pt x="1097" y="1452"/>
                    <a:pt x="1081" y="1468"/>
                  </a:cubicBezTo>
                  <a:cubicBezTo>
                    <a:pt x="1069" y="1479"/>
                    <a:pt x="1058" y="1490"/>
                    <a:pt x="1042" y="1490"/>
                  </a:cubicBezTo>
                  <a:cubicBezTo>
                    <a:pt x="992" y="1490"/>
                    <a:pt x="964" y="1474"/>
                    <a:pt x="931" y="1446"/>
                  </a:cubicBezTo>
                  <a:cubicBezTo>
                    <a:pt x="914" y="1429"/>
                    <a:pt x="909" y="1407"/>
                    <a:pt x="887" y="1407"/>
                  </a:cubicBezTo>
                  <a:cubicBezTo>
                    <a:pt x="848" y="1407"/>
                    <a:pt x="825" y="1413"/>
                    <a:pt x="798" y="1435"/>
                  </a:cubicBezTo>
                  <a:cubicBezTo>
                    <a:pt x="781" y="1446"/>
                    <a:pt x="776" y="1457"/>
                    <a:pt x="759" y="1457"/>
                  </a:cubicBezTo>
                  <a:cubicBezTo>
                    <a:pt x="754" y="1457"/>
                    <a:pt x="754" y="1457"/>
                    <a:pt x="748" y="1457"/>
                  </a:cubicBezTo>
                  <a:lnTo>
                    <a:pt x="748" y="1457"/>
                  </a:lnTo>
                  <a:cubicBezTo>
                    <a:pt x="648" y="1424"/>
                    <a:pt x="598" y="1385"/>
                    <a:pt x="510" y="1324"/>
                  </a:cubicBezTo>
                  <a:cubicBezTo>
                    <a:pt x="465" y="1291"/>
                    <a:pt x="449" y="1258"/>
                    <a:pt x="410" y="1219"/>
                  </a:cubicBezTo>
                  <a:cubicBezTo>
                    <a:pt x="382" y="1191"/>
                    <a:pt x="365" y="1180"/>
                    <a:pt x="338" y="1152"/>
                  </a:cubicBezTo>
                  <a:cubicBezTo>
                    <a:pt x="321" y="1136"/>
                    <a:pt x="305" y="1125"/>
                    <a:pt x="305" y="1102"/>
                  </a:cubicBezTo>
                  <a:cubicBezTo>
                    <a:pt x="305" y="1058"/>
                    <a:pt x="305" y="1058"/>
                    <a:pt x="305" y="1058"/>
                  </a:cubicBezTo>
                  <a:cubicBezTo>
                    <a:pt x="305" y="1019"/>
                    <a:pt x="343" y="1003"/>
                    <a:pt x="343" y="964"/>
                  </a:cubicBezTo>
                  <a:cubicBezTo>
                    <a:pt x="343" y="942"/>
                    <a:pt x="332" y="936"/>
                    <a:pt x="316" y="925"/>
                  </a:cubicBezTo>
                  <a:cubicBezTo>
                    <a:pt x="293" y="914"/>
                    <a:pt x="283" y="903"/>
                    <a:pt x="266" y="892"/>
                  </a:cubicBezTo>
                  <a:cubicBezTo>
                    <a:pt x="227" y="870"/>
                    <a:pt x="205" y="859"/>
                    <a:pt x="160" y="859"/>
                  </a:cubicBezTo>
                  <a:cubicBezTo>
                    <a:pt x="116" y="859"/>
                    <a:pt x="116" y="859"/>
                    <a:pt x="116" y="859"/>
                  </a:cubicBezTo>
                  <a:cubicBezTo>
                    <a:pt x="94" y="859"/>
                    <a:pt x="72" y="864"/>
                    <a:pt x="55" y="848"/>
                  </a:cubicBezTo>
                  <a:cubicBezTo>
                    <a:pt x="33" y="831"/>
                    <a:pt x="44" y="803"/>
                    <a:pt x="39" y="770"/>
                  </a:cubicBezTo>
                  <a:cubicBezTo>
                    <a:pt x="33" y="742"/>
                    <a:pt x="33" y="726"/>
                    <a:pt x="22" y="698"/>
                  </a:cubicBezTo>
                  <a:lnTo>
                    <a:pt x="22" y="698"/>
                  </a:lnTo>
                  <a:cubicBezTo>
                    <a:pt x="55" y="693"/>
                    <a:pt x="83" y="659"/>
                    <a:pt x="83" y="626"/>
                  </a:cubicBezTo>
                  <a:cubicBezTo>
                    <a:pt x="83" y="593"/>
                    <a:pt x="89" y="570"/>
                    <a:pt x="72" y="543"/>
                  </a:cubicBezTo>
                  <a:cubicBezTo>
                    <a:pt x="61" y="521"/>
                    <a:pt x="44" y="515"/>
                    <a:pt x="22" y="504"/>
                  </a:cubicBezTo>
                  <a:cubicBezTo>
                    <a:pt x="17" y="498"/>
                    <a:pt x="0" y="493"/>
                    <a:pt x="0" y="487"/>
                  </a:cubicBezTo>
                  <a:cubicBezTo>
                    <a:pt x="0" y="449"/>
                    <a:pt x="39" y="443"/>
                    <a:pt x="66" y="421"/>
                  </a:cubicBezTo>
                  <a:cubicBezTo>
                    <a:pt x="105" y="382"/>
                    <a:pt x="133" y="349"/>
                    <a:pt x="133" y="288"/>
                  </a:cubicBezTo>
                  <a:cubicBezTo>
                    <a:pt x="133" y="205"/>
                    <a:pt x="77" y="161"/>
                    <a:pt x="77" y="72"/>
                  </a:cubicBezTo>
                  <a:cubicBezTo>
                    <a:pt x="77" y="50"/>
                    <a:pt x="89" y="33"/>
                    <a:pt x="89" y="11"/>
                  </a:cubicBezTo>
                  <a:cubicBezTo>
                    <a:pt x="89" y="5"/>
                    <a:pt x="94" y="0"/>
                    <a:pt x="94" y="0"/>
                  </a:cubicBezTo>
                  <a:close/>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83" name="Freeform 127">
              <a:extLst/>
            </p:cNvPr>
            <p:cNvSpPr>
              <a:spLocks noChangeArrowheads="1"/>
            </p:cNvSpPr>
            <p:nvPr/>
          </p:nvSpPr>
          <p:spPr bwMode="auto">
            <a:xfrm>
              <a:off x="17264525" y="3371851"/>
              <a:ext cx="509555" cy="639763"/>
            </a:xfrm>
            <a:custGeom>
              <a:avLst/>
              <a:gdLst>
                <a:gd name="T0" fmla="*/ 33 w 1414"/>
                <a:gd name="T1" fmla="*/ 775 h 1778"/>
                <a:gd name="T2" fmla="*/ 0 w 1414"/>
                <a:gd name="T3" fmla="*/ 875 h 1778"/>
                <a:gd name="T4" fmla="*/ 55 w 1414"/>
                <a:gd name="T5" fmla="*/ 964 h 1778"/>
                <a:gd name="T6" fmla="*/ 116 w 1414"/>
                <a:gd name="T7" fmla="*/ 1075 h 1778"/>
                <a:gd name="T8" fmla="*/ 249 w 1414"/>
                <a:gd name="T9" fmla="*/ 1136 h 1778"/>
                <a:gd name="T10" fmla="*/ 271 w 1414"/>
                <a:gd name="T11" fmla="*/ 1091 h 1778"/>
                <a:gd name="T12" fmla="*/ 271 w 1414"/>
                <a:gd name="T13" fmla="*/ 1064 h 1778"/>
                <a:gd name="T14" fmla="*/ 305 w 1414"/>
                <a:gd name="T15" fmla="*/ 1075 h 1778"/>
                <a:gd name="T16" fmla="*/ 249 w 1414"/>
                <a:gd name="T17" fmla="*/ 1008 h 1778"/>
                <a:gd name="T18" fmla="*/ 205 w 1414"/>
                <a:gd name="T19" fmla="*/ 931 h 1778"/>
                <a:gd name="T20" fmla="*/ 155 w 1414"/>
                <a:gd name="T21" fmla="*/ 820 h 1778"/>
                <a:gd name="T22" fmla="*/ 144 w 1414"/>
                <a:gd name="T23" fmla="*/ 770 h 1778"/>
                <a:gd name="T24" fmla="*/ 33 w 1414"/>
                <a:gd name="T25" fmla="*/ 775 h 1778"/>
                <a:gd name="T26" fmla="*/ 604 w 1414"/>
                <a:gd name="T27" fmla="*/ 1434 h 1778"/>
                <a:gd name="T28" fmla="*/ 582 w 1414"/>
                <a:gd name="T29" fmla="*/ 1429 h 1778"/>
                <a:gd name="T30" fmla="*/ 604 w 1414"/>
                <a:gd name="T31" fmla="*/ 1495 h 1778"/>
                <a:gd name="T32" fmla="*/ 615 w 1414"/>
                <a:gd name="T33" fmla="*/ 1583 h 1778"/>
                <a:gd name="T34" fmla="*/ 687 w 1414"/>
                <a:gd name="T35" fmla="*/ 1517 h 1778"/>
                <a:gd name="T36" fmla="*/ 626 w 1414"/>
                <a:gd name="T37" fmla="*/ 1462 h 1778"/>
                <a:gd name="T38" fmla="*/ 704 w 1414"/>
                <a:gd name="T39" fmla="*/ 1550 h 1778"/>
                <a:gd name="T40" fmla="*/ 759 w 1414"/>
                <a:gd name="T41" fmla="*/ 1611 h 1778"/>
                <a:gd name="T42" fmla="*/ 803 w 1414"/>
                <a:gd name="T43" fmla="*/ 1694 h 1778"/>
                <a:gd name="T44" fmla="*/ 776 w 1414"/>
                <a:gd name="T45" fmla="*/ 1705 h 1778"/>
                <a:gd name="T46" fmla="*/ 798 w 1414"/>
                <a:gd name="T47" fmla="*/ 1772 h 1778"/>
                <a:gd name="T48" fmla="*/ 731 w 1414"/>
                <a:gd name="T49" fmla="*/ 1678 h 1778"/>
                <a:gd name="T50" fmla="*/ 692 w 1414"/>
                <a:gd name="T51" fmla="*/ 1639 h 1778"/>
                <a:gd name="T52" fmla="*/ 687 w 1414"/>
                <a:gd name="T53" fmla="*/ 1606 h 1778"/>
                <a:gd name="T54" fmla="*/ 704 w 1414"/>
                <a:gd name="T55" fmla="*/ 1550 h 1778"/>
                <a:gd name="T56" fmla="*/ 687 w 1414"/>
                <a:gd name="T57" fmla="*/ 44 h 1778"/>
                <a:gd name="T58" fmla="*/ 720 w 1414"/>
                <a:gd name="T59" fmla="*/ 194 h 1778"/>
                <a:gd name="T60" fmla="*/ 825 w 1414"/>
                <a:gd name="T61" fmla="*/ 205 h 1778"/>
                <a:gd name="T62" fmla="*/ 981 w 1414"/>
                <a:gd name="T63" fmla="*/ 271 h 1778"/>
                <a:gd name="T64" fmla="*/ 970 w 1414"/>
                <a:gd name="T65" fmla="*/ 404 h 1778"/>
                <a:gd name="T66" fmla="*/ 1003 w 1414"/>
                <a:gd name="T67" fmla="*/ 498 h 1778"/>
                <a:gd name="T68" fmla="*/ 1175 w 1414"/>
                <a:gd name="T69" fmla="*/ 670 h 1778"/>
                <a:gd name="T70" fmla="*/ 1413 w 1414"/>
                <a:gd name="T71" fmla="*/ 803 h 1778"/>
                <a:gd name="T72" fmla="*/ 1236 w 1414"/>
                <a:gd name="T73" fmla="*/ 1086 h 1778"/>
                <a:gd name="T74" fmla="*/ 1224 w 1414"/>
                <a:gd name="T75" fmla="*/ 1374 h 1778"/>
                <a:gd name="T76" fmla="*/ 1125 w 1414"/>
                <a:gd name="T77" fmla="*/ 1407 h 1778"/>
                <a:gd name="T78" fmla="*/ 1053 w 1414"/>
                <a:gd name="T79" fmla="*/ 1473 h 1778"/>
                <a:gd name="T80" fmla="*/ 1025 w 1414"/>
                <a:gd name="T81" fmla="*/ 1285 h 1778"/>
                <a:gd name="T82" fmla="*/ 964 w 1414"/>
                <a:gd name="T83" fmla="*/ 1163 h 1778"/>
                <a:gd name="T84" fmla="*/ 892 w 1414"/>
                <a:gd name="T85" fmla="*/ 1080 h 1778"/>
                <a:gd name="T86" fmla="*/ 875 w 1414"/>
                <a:gd name="T87" fmla="*/ 1041 h 1778"/>
                <a:gd name="T88" fmla="*/ 848 w 1414"/>
                <a:gd name="T89" fmla="*/ 980 h 1778"/>
                <a:gd name="T90" fmla="*/ 848 w 1414"/>
                <a:gd name="T91" fmla="*/ 947 h 1778"/>
                <a:gd name="T92" fmla="*/ 792 w 1414"/>
                <a:gd name="T93" fmla="*/ 908 h 1778"/>
                <a:gd name="T94" fmla="*/ 781 w 1414"/>
                <a:gd name="T95" fmla="*/ 881 h 1778"/>
                <a:gd name="T96" fmla="*/ 764 w 1414"/>
                <a:gd name="T97" fmla="*/ 859 h 1778"/>
                <a:gd name="T98" fmla="*/ 764 w 1414"/>
                <a:gd name="T99" fmla="*/ 814 h 1778"/>
                <a:gd name="T100" fmla="*/ 687 w 1414"/>
                <a:gd name="T101" fmla="*/ 665 h 1778"/>
                <a:gd name="T102" fmla="*/ 609 w 1414"/>
                <a:gd name="T103" fmla="*/ 581 h 1778"/>
                <a:gd name="T104" fmla="*/ 549 w 1414"/>
                <a:gd name="T105" fmla="*/ 515 h 1778"/>
                <a:gd name="T106" fmla="*/ 521 w 1414"/>
                <a:gd name="T107" fmla="*/ 493 h 1778"/>
                <a:gd name="T108" fmla="*/ 510 w 1414"/>
                <a:gd name="T109" fmla="*/ 454 h 1778"/>
                <a:gd name="T110" fmla="*/ 454 w 1414"/>
                <a:gd name="T111" fmla="*/ 404 h 1778"/>
                <a:gd name="T112" fmla="*/ 299 w 1414"/>
                <a:gd name="T113" fmla="*/ 260 h 1778"/>
                <a:gd name="T114" fmla="*/ 283 w 1414"/>
                <a:gd name="T115" fmla="*/ 249 h 1778"/>
                <a:gd name="T116" fmla="*/ 510 w 1414"/>
                <a:gd name="T117" fmla="*/ 188 h 1778"/>
                <a:gd name="T118" fmla="*/ 571 w 1414"/>
                <a:gd name="T119" fmla="*/ 149 h 1778"/>
                <a:gd name="T120" fmla="*/ 526 w 1414"/>
                <a:gd name="T121" fmla="*/ 0 h 1778"/>
                <a:gd name="T122" fmla="*/ 687 w 1414"/>
                <a:gd name="T123" fmla="*/ 44 h 17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414" h="1778">
                  <a:moveTo>
                    <a:pt x="33" y="775"/>
                  </a:moveTo>
                  <a:lnTo>
                    <a:pt x="33" y="775"/>
                  </a:lnTo>
                  <a:cubicBezTo>
                    <a:pt x="27" y="803"/>
                    <a:pt x="33" y="825"/>
                    <a:pt x="17" y="847"/>
                  </a:cubicBezTo>
                  <a:cubicBezTo>
                    <a:pt x="11" y="859"/>
                    <a:pt x="5" y="864"/>
                    <a:pt x="0" y="875"/>
                  </a:cubicBezTo>
                  <a:cubicBezTo>
                    <a:pt x="17" y="886"/>
                    <a:pt x="17" y="897"/>
                    <a:pt x="22" y="908"/>
                  </a:cubicBezTo>
                  <a:cubicBezTo>
                    <a:pt x="33" y="936"/>
                    <a:pt x="44" y="942"/>
                    <a:pt x="55" y="964"/>
                  </a:cubicBezTo>
                  <a:cubicBezTo>
                    <a:pt x="66" y="1003"/>
                    <a:pt x="89" y="1014"/>
                    <a:pt x="105" y="1047"/>
                  </a:cubicBezTo>
                  <a:cubicBezTo>
                    <a:pt x="111" y="1058"/>
                    <a:pt x="111" y="1069"/>
                    <a:pt x="116" y="1075"/>
                  </a:cubicBezTo>
                  <a:cubicBezTo>
                    <a:pt x="133" y="1097"/>
                    <a:pt x="155" y="1097"/>
                    <a:pt x="177" y="1108"/>
                  </a:cubicBezTo>
                  <a:cubicBezTo>
                    <a:pt x="205" y="1119"/>
                    <a:pt x="222" y="1136"/>
                    <a:pt x="249" y="1136"/>
                  </a:cubicBezTo>
                  <a:cubicBezTo>
                    <a:pt x="260" y="1136"/>
                    <a:pt x="260" y="1130"/>
                    <a:pt x="271" y="1130"/>
                  </a:cubicBezTo>
                  <a:cubicBezTo>
                    <a:pt x="271" y="1091"/>
                    <a:pt x="271" y="1091"/>
                    <a:pt x="271" y="1091"/>
                  </a:cubicBezTo>
                  <a:cubicBezTo>
                    <a:pt x="266" y="1069"/>
                    <a:pt x="266" y="1069"/>
                    <a:pt x="266" y="1069"/>
                  </a:cubicBezTo>
                  <a:cubicBezTo>
                    <a:pt x="271" y="1064"/>
                    <a:pt x="271" y="1064"/>
                    <a:pt x="271" y="1064"/>
                  </a:cubicBezTo>
                  <a:cubicBezTo>
                    <a:pt x="283" y="1069"/>
                    <a:pt x="288" y="1080"/>
                    <a:pt x="299" y="1080"/>
                  </a:cubicBezTo>
                  <a:lnTo>
                    <a:pt x="305" y="1075"/>
                  </a:lnTo>
                  <a:cubicBezTo>
                    <a:pt x="305" y="1052"/>
                    <a:pt x="293" y="1041"/>
                    <a:pt x="277" y="1030"/>
                  </a:cubicBezTo>
                  <a:cubicBezTo>
                    <a:pt x="271" y="1019"/>
                    <a:pt x="255" y="1019"/>
                    <a:pt x="249" y="1008"/>
                  </a:cubicBezTo>
                  <a:cubicBezTo>
                    <a:pt x="244" y="997"/>
                    <a:pt x="244" y="992"/>
                    <a:pt x="238" y="986"/>
                  </a:cubicBezTo>
                  <a:cubicBezTo>
                    <a:pt x="227" y="969"/>
                    <a:pt x="210" y="964"/>
                    <a:pt x="205" y="931"/>
                  </a:cubicBezTo>
                  <a:cubicBezTo>
                    <a:pt x="205" y="914"/>
                    <a:pt x="205" y="903"/>
                    <a:pt x="199" y="886"/>
                  </a:cubicBezTo>
                  <a:cubicBezTo>
                    <a:pt x="183" y="859"/>
                    <a:pt x="172" y="847"/>
                    <a:pt x="155" y="820"/>
                  </a:cubicBezTo>
                  <a:cubicBezTo>
                    <a:pt x="150" y="814"/>
                    <a:pt x="144" y="814"/>
                    <a:pt x="144" y="809"/>
                  </a:cubicBezTo>
                  <a:cubicBezTo>
                    <a:pt x="144" y="770"/>
                    <a:pt x="144" y="770"/>
                    <a:pt x="144" y="770"/>
                  </a:cubicBezTo>
                  <a:cubicBezTo>
                    <a:pt x="144" y="764"/>
                    <a:pt x="138" y="759"/>
                    <a:pt x="127" y="759"/>
                  </a:cubicBezTo>
                  <a:cubicBezTo>
                    <a:pt x="89" y="759"/>
                    <a:pt x="72" y="775"/>
                    <a:pt x="33" y="775"/>
                  </a:cubicBezTo>
                  <a:close/>
                  <a:moveTo>
                    <a:pt x="604" y="1434"/>
                  </a:moveTo>
                  <a:lnTo>
                    <a:pt x="604" y="1434"/>
                  </a:lnTo>
                  <a:cubicBezTo>
                    <a:pt x="598" y="1434"/>
                    <a:pt x="598" y="1429"/>
                    <a:pt x="598" y="1429"/>
                  </a:cubicBezTo>
                  <a:cubicBezTo>
                    <a:pt x="582" y="1429"/>
                    <a:pt x="582" y="1429"/>
                    <a:pt x="582" y="1429"/>
                  </a:cubicBezTo>
                  <a:cubicBezTo>
                    <a:pt x="582" y="1434"/>
                    <a:pt x="582" y="1439"/>
                    <a:pt x="582" y="1445"/>
                  </a:cubicBezTo>
                  <a:cubicBezTo>
                    <a:pt x="582" y="1467"/>
                    <a:pt x="604" y="1473"/>
                    <a:pt x="604" y="1495"/>
                  </a:cubicBezTo>
                  <a:cubicBezTo>
                    <a:pt x="604" y="1572"/>
                    <a:pt x="604" y="1572"/>
                    <a:pt x="604" y="1572"/>
                  </a:cubicBezTo>
                  <a:cubicBezTo>
                    <a:pt x="604" y="1578"/>
                    <a:pt x="609" y="1583"/>
                    <a:pt x="615" y="1583"/>
                  </a:cubicBezTo>
                  <a:cubicBezTo>
                    <a:pt x="631" y="1583"/>
                    <a:pt x="637" y="1561"/>
                    <a:pt x="654" y="1556"/>
                  </a:cubicBezTo>
                  <a:cubicBezTo>
                    <a:pt x="670" y="1545"/>
                    <a:pt x="687" y="1539"/>
                    <a:pt x="687" y="1517"/>
                  </a:cubicBezTo>
                  <a:cubicBezTo>
                    <a:pt x="687" y="1495"/>
                    <a:pt x="665" y="1489"/>
                    <a:pt x="648" y="1478"/>
                  </a:cubicBezTo>
                  <a:cubicBezTo>
                    <a:pt x="637" y="1473"/>
                    <a:pt x="631" y="1467"/>
                    <a:pt x="626" y="1462"/>
                  </a:cubicBezTo>
                  <a:cubicBezTo>
                    <a:pt x="615" y="1450"/>
                    <a:pt x="615" y="1434"/>
                    <a:pt x="604" y="1434"/>
                  </a:cubicBezTo>
                  <a:close/>
                  <a:moveTo>
                    <a:pt x="704" y="1550"/>
                  </a:moveTo>
                  <a:lnTo>
                    <a:pt x="704" y="1550"/>
                  </a:lnTo>
                  <a:cubicBezTo>
                    <a:pt x="731" y="1550"/>
                    <a:pt x="742" y="1583"/>
                    <a:pt x="759" y="1611"/>
                  </a:cubicBezTo>
                  <a:cubicBezTo>
                    <a:pt x="776" y="1639"/>
                    <a:pt x="803" y="1644"/>
                    <a:pt x="803" y="1678"/>
                  </a:cubicBezTo>
                  <a:cubicBezTo>
                    <a:pt x="803" y="1683"/>
                    <a:pt x="803" y="1689"/>
                    <a:pt x="803" y="1694"/>
                  </a:cubicBezTo>
                  <a:cubicBezTo>
                    <a:pt x="792" y="1694"/>
                    <a:pt x="787" y="1694"/>
                    <a:pt x="776" y="1694"/>
                  </a:cubicBezTo>
                  <a:cubicBezTo>
                    <a:pt x="776" y="1705"/>
                    <a:pt x="776" y="1705"/>
                    <a:pt x="776" y="1705"/>
                  </a:cubicBezTo>
                  <a:cubicBezTo>
                    <a:pt x="792" y="1733"/>
                    <a:pt x="803" y="1744"/>
                    <a:pt x="803" y="1777"/>
                  </a:cubicBezTo>
                  <a:cubicBezTo>
                    <a:pt x="798" y="1772"/>
                    <a:pt x="798" y="1772"/>
                    <a:pt x="798" y="1772"/>
                  </a:cubicBezTo>
                  <a:cubicBezTo>
                    <a:pt x="770" y="1750"/>
                    <a:pt x="754" y="1733"/>
                    <a:pt x="742" y="1700"/>
                  </a:cubicBezTo>
                  <a:cubicBezTo>
                    <a:pt x="737" y="1689"/>
                    <a:pt x="737" y="1683"/>
                    <a:pt x="731" y="1678"/>
                  </a:cubicBezTo>
                  <a:cubicBezTo>
                    <a:pt x="726" y="1672"/>
                    <a:pt x="715" y="1678"/>
                    <a:pt x="709" y="1667"/>
                  </a:cubicBezTo>
                  <a:cubicBezTo>
                    <a:pt x="704" y="1661"/>
                    <a:pt x="704" y="1650"/>
                    <a:pt x="692" y="1639"/>
                  </a:cubicBezTo>
                  <a:cubicBezTo>
                    <a:pt x="692" y="1633"/>
                    <a:pt x="687" y="1633"/>
                    <a:pt x="687" y="1622"/>
                  </a:cubicBezTo>
                  <a:cubicBezTo>
                    <a:pt x="687" y="1617"/>
                    <a:pt x="687" y="1611"/>
                    <a:pt x="687" y="1606"/>
                  </a:cubicBezTo>
                  <a:cubicBezTo>
                    <a:pt x="687" y="1583"/>
                    <a:pt x="687" y="1572"/>
                    <a:pt x="687" y="1556"/>
                  </a:cubicBezTo>
                  <a:cubicBezTo>
                    <a:pt x="692" y="1556"/>
                    <a:pt x="698" y="1550"/>
                    <a:pt x="704" y="1550"/>
                  </a:cubicBezTo>
                  <a:close/>
                  <a:moveTo>
                    <a:pt x="687" y="44"/>
                  </a:moveTo>
                  <a:lnTo>
                    <a:pt x="687" y="44"/>
                  </a:lnTo>
                  <a:cubicBezTo>
                    <a:pt x="698" y="72"/>
                    <a:pt x="698" y="88"/>
                    <a:pt x="704" y="116"/>
                  </a:cubicBezTo>
                  <a:cubicBezTo>
                    <a:pt x="709" y="149"/>
                    <a:pt x="698" y="177"/>
                    <a:pt x="720" y="194"/>
                  </a:cubicBezTo>
                  <a:cubicBezTo>
                    <a:pt x="737" y="210"/>
                    <a:pt x="759" y="205"/>
                    <a:pt x="781" y="205"/>
                  </a:cubicBezTo>
                  <a:cubicBezTo>
                    <a:pt x="825" y="205"/>
                    <a:pt x="825" y="205"/>
                    <a:pt x="825" y="205"/>
                  </a:cubicBezTo>
                  <a:cubicBezTo>
                    <a:pt x="870" y="205"/>
                    <a:pt x="892" y="216"/>
                    <a:pt x="931" y="238"/>
                  </a:cubicBezTo>
                  <a:cubicBezTo>
                    <a:pt x="948" y="249"/>
                    <a:pt x="958" y="260"/>
                    <a:pt x="981" y="271"/>
                  </a:cubicBezTo>
                  <a:cubicBezTo>
                    <a:pt x="997" y="282"/>
                    <a:pt x="1008" y="288"/>
                    <a:pt x="1008" y="310"/>
                  </a:cubicBezTo>
                  <a:cubicBezTo>
                    <a:pt x="1008" y="349"/>
                    <a:pt x="970" y="365"/>
                    <a:pt x="970" y="404"/>
                  </a:cubicBezTo>
                  <a:cubicBezTo>
                    <a:pt x="970" y="448"/>
                    <a:pt x="970" y="448"/>
                    <a:pt x="970" y="448"/>
                  </a:cubicBezTo>
                  <a:cubicBezTo>
                    <a:pt x="970" y="471"/>
                    <a:pt x="986" y="482"/>
                    <a:pt x="1003" y="498"/>
                  </a:cubicBezTo>
                  <a:cubicBezTo>
                    <a:pt x="1030" y="526"/>
                    <a:pt x="1047" y="537"/>
                    <a:pt x="1075" y="565"/>
                  </a:cubicBezTo>
                  <a:cubicBezTo>
                    <a:pt x="1114" y="604"/>
                    <a:pt x="1130" y="637"/>
                    <a:pt x="1175" y="670"/>
                  </a:cubicBezTo>
                  <a:cubicBezTo>
                    <a:pt x="1263" y="731"/>
                    <a:pt x="1313" y="770"/>
                    <a:pt x="1413" y="803"/>
                  </a:cubicBezTo>
                  <a:lnTo>
                    <a:pt x="1413" y="803"/>
                  </a:lnTo>
                  <a:cubicBezTo>
                    <a:pt x="1380" y="853"/>
                    <a:pt x="1357" y="881"/>
                    <a:pt x="1330" y="931"/>
                  </a:cubicBezTo>
                  <a:cubicBezTo>
                    <a:pt x="1296" y="992"/>
                    <a:pt x="1263" y="1019"/>
                    <a:pt x="1236" y="1086"/>
                  </a:cubicBezTo>
                  <a:cubicBezTo>
                    <a:pt x="1208" y="1136"/>
                    <a:pt x="1214" y="1174"/>
                    <a:pt x="1214" y="1230"/>
                  </a:cubicBezTo>
                  <a:cubicBezTo>
                    <a:pt x="1214" y="1285"/>
                    <a:pt x="1214" y="1318"/>
                    <a:pt x="1224" y="1374"/>
                  </a:cubicBezTo>
                  <a:lnTo>
                    <a:pt x="1224" y="1374"/>
                  </a:lnTo>
                  <a:cubicBezTo>
                    <a:pt x="1186" y="1391"/>
                    <a:pt x="1163" y="1396"/>
                    <a:pt x="1125" y="1407"/>
                  </a:cubicBezTo>
                  <a:cubicBezTo>
                    <a:pt x="1086" y="1418"/>
                    <a:pt x="1058" y="1429"/>
                    <a:pt x="1053" y="1473"/>
                  </a:cubicBezTo>
                  <a:lnTo>
                    <a:pt x="1053" y="1473"/>
                  </a:lnTo>
                  <a:cubicBezTo>
                    <a:pt x="1036" y="1450"/>
                    <a:pt x="1025" y="1434"/>
                    <a:pt x="1025" y="1407"/>
                  </a:cubicBezTo>
                  <a:cubicBezTo>
                    <a:pt x="1025" y="1285"/>
                    <a:pt x="1025" y="1285"/>
                    <a:pt x="1025" y="1285"/>
                  </a:cubicBezTo>
                  <a:cubicBezTo>
                    <a:pt x="1025" y="1257"/>
                    <a:pt x="1014" y="1246"/>
                    <a:pt x="1003" y="1224"/>
                  </a:cubicBezTo>
                  <a:cubicBezTo>
                    <a:pt x="992" y="1202"/>
                    <a:pt x="992" y="1174"/>
                    <a:pt x="964" y="1163"/>
                  </a:cubicBezTo>
                  <a:cubicBezTo>
                    <a:pt x="948" y="1141"/>
                    <a:pt x="931" y="1136"/>
                    <a:pt x="914" y="1108"/>
                  </a:cubicBezTo>
                  <a:cubicBezTo>
                    <a:pt x="909" y="1097"/>
                    <a:pt x="903" y="1086"/>
                    <a:pt x="892" y="1080"/>
                  </a:cubicBezTo>
                  <a:cubicBezTo>
                    <a:pt x="887" y="1075"/>
                    <a:pt x="875" y="1069"/>
                    <a:pt x="875" y="1058"/>
                  </a:cubicBezTo>
                  <a:cubicBezTo>
                    <a:pt x="875" y="1041"/>
                    <a:pt x="875" y="1041"/>
                    <a:pt x="875" y="1041"/>
                  </a:cubicBezTo>
                  <a:cubicBezTo>
                    <a:pt x="875" y="1025"/>
                    <a:pt x="870" y="1019"/>
                    <a:pt x="864" y="1003"/>
                  </a:cubicBezTo>
                  <a:cubicBezTo>
                    <a:pt x="859" y="997"/>
                    <a:pt x="853" y="986"/>
                    <a:pt x="848" y="980"/>
                  </a:cubicBezTo>
                  <a:cubicBezTo>
                    <a:pt x="842" y="980"/>
                    <a:pt x="848" y="975"/>
                    <a:pt x="848" y="975"/>
                  </a:cubicBezTo>
                  <a:cubicBezTo>
                    <a:pt x="848" y="947"/>
                    <a:pt x="848" y="947"/>
                    <a:pt x="848" y="947"/>
                  </a:cubicBezTo>
                  <a:cubicBezTo>
                    <a:pt x="848" y="936"/>
                    <a:pt x="831" y="931"/>
                    <a:pt x="825" y="925"/>
                  </a:cubicBezTo>
                  <a:cubicBezTo>
                    <a:pt x="815" y="919"/>
                    <a:pt x="809" y="908"/>
                    <a:pt x="792" y="908"/>
                  </a:cubicBezTo>
                  <a:cubicBezTo>
                    <a:pt x="787" y="908"/>
                    <a:pt x="787" y="908"/>
                    <a:pt x="787" y="908"/>
                  </a:cubicBezTo>
                  <a:cubicBezTo>
                    <a:pt x="781" y="908"/>
                    <a:pt x="781" y="886"/>
                    <a:pt x="781" y="881"/>
                  </a:cubicBezTo>
                  <a:cubicBezTo>
                    <a:pt x="781" y="875"/>
                    <a:pt x="781" y="870"/>
                    <a:pt x="776" y="864"/>
                  </a:cubicBezTo>
                  <a:cubicBezTo>
                    <a:pt x="776" y="859"/>
                    <a:pt x="770" y="859"/>
                    <a:pt x="764" y="859"/>
                  </a:cubicBezTo>
                  <a:cubicBezTo>
                    <a:pt x="759" y="864"/>
                    <a:pt x="759" y="842"/>
                    <a:pt x="759" y="836"/>
                  </a:cubicBezTo>
                  <a:cubicBezTo>
                    <a:pt x="759" y="825"/>
                    <a:pt x="764" y="825"/>
                    <a:pt x="764" y="814"/>
                  </a:cubicBezTo>
                  <a:cubicBezTo>
                    <a:pt x="764" y="798"/>
                    <a:pt x="759" y="786"/>
                    <a:pt x="748" y="770"/>
                  </a:cubicBezTo>
                  <a:cubicBezTo>
                    <a:pt x="731" y="725"/>
                    <a:pt x="720" y="698"/>
                    <a:pt x="687" y="665"/>
                  </a:cubicBezTo>
                  <a:cubicBezTo>
                    <a:pt x="665" y="637"/>
                    <a:pt x="648" y="620"/>
                    <a:pt x="626" y="593"/>
                  </a:cubicBezTo>
                  <a:cubicBezTo>
                    <a:pt x="621" y="587"/>
                    <a:pt x="615" y="587"/>
                    <a:pt x="609" y="581"/>
                  </a:cubicBezTo>
                  <a:cubicBezTo>
                    <a:pt x="598" y="565"/>
                    <a:pt x="587" y="554"/>
                    <a:pt x="571" y="543"/>
                  </a:cubicBezTo>
                  <a:cubicBezTo>
                    <a:pt x="559" y="532"/>
                    <a:pt x="559" y="520"/>
                    <a:pt x="549" y="515"/>
                  </a:cubicBezTo>
                  <a:cubicBezTo>
                    <a:pt x="543" y="509"/>
                    <a:pt x="537" y="504"/>
                    <a:pt x="532" y="498"/>
                  </a:cubicBezTo>
                  <a:cubicBezTo>
                    <a:pt x="526" y="493"/>
                    <a:pt x="521" y="498"/>
                    <a:pt x="521" y="493"/>
                  </a:cubicBezTo>
                  <a:cubicBezTo>
                    <a:pt x="521" y="471"/>
                    <a:pt x="521" y="471"/>
                    <a:pt x="521" y="471"/>
                  </a:cubicBezTo>
                  <a:cubicBezTo>
                    <a:pt x="521" y="460"/>
                    <a:pt x="515" y="460"/>
                    <a:pt x="510" y="454"/>
                  </a:cubicBezTo>
                  <a:cubicBezTo>
                    <a:pt x="488" y="432"/>
                    <a:pt x="488" y="432"/>
                    <a:pt x="488" y="432"/>
                  </a:cubicBezTo>
                  <a:cubicBezTo>
                    <a:pt x="476" y="421"/>
                    <a:pt x="471" y="415"/>
                    <a:pt x="454" y="404"/>
                  </a:cubicBezTo>
                  <a:cubicBezTo>
                    <a:pt x="421" y="376"/>
                    <a:pt x="399" y="365"/>
                    <a:pt x="371" y="332"/>
                  </a:cubicBezTo>
                  <a:cubicBezTo>
                    <a:pt x="343" y="304"/>
                    <a:pt x="327" y="288"/>
                    <a:pt x="299" y="260"/>
                  </a:cubicBezTo>
                  <a:cubicBezTo>
                    <a:pt x="293" y="254"/>
                    <a:pt x="288" y="254"/>
                    <a:pt x="283" y="249"/>
                  </a:cubicBezTo>
                  <a:lnTo>
                    <a:pt x="283" y="249"/>
                  </a:lnTo>
                  <a:cubicBezTo>
                    <a:pt x="338" y="221"/>
                    <a:pt x="355" y="177"/>
                    <a:pt x="416" y="177"/>
                  </a:cubicBezTo>
                  <a:cubicBezTo>
                    <a:pt x="449" y="177"/>
                    <a:pt x="471" y="188"/>
                    <a:pt x="510" y="188"/>
                  </a:cubicBezTo>
                  <a:cubicBezTo>
                    <a:pt x="532" y="188"/>
                    <a:pt x="549" y="182"/>
                    <a:pt x="571" y="182"/>
                  </a:cubicBezTo>
                  <a:cubicBezTo>
                    <a:pt x="571" y="172"/>
                    <a:pt x="571" y="166"/>
                    <a:pt x="571" y="149"/>
                  </a:cubicBezTo>
                  <a:cubicBezTo>
                    <a:pt x="571" y="99"/>
                    <a:pt x="526" y="77"/>
                    <a:pt x="526" y="27"/>
                  </a:cubicBezTo>
                  <a:cubicBezTo>
                    <a:pt x="526" y="0"/>
                    <a:pt x="526" y="0"/>
                    <a:pt x="526" y="0"/>
                  </a:cubicBezTo>
                  <a:cubicBezTo>
                    <a:pt x="559" y="22"/>
                    <a:pt x="576" y="55"/>
                    <a:pt x="615" y="55"/>
                  </a:cubicBezTo>
                  <a:cubicBezTo>
                    <a:pt x="643" y="55"/>
                    <a:pt x="659" y="39"/>
                    <a:pt x="687" y="44"/>
                  </a:cubicBezTo>
                  <a:close/>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84" name="Freeform 128">
              <a:extLst/>
            </p:cNvPr>
            <p:cNvSpPr>
              <a:spLocks noChangeArrowheads="1"/>
            </p:cNvSpPr>
            <p:nvPr/>
          </p:nvSpPr>
          <p:spPr bwMode="auto">
            <a:xfrm>
              <a:off x="17032766" y="2862264"/>
              <a:ext cx="519079" cy="706437"/>
            </a:xfrm>
            <a:custGeom>
              <a:avLst/>
              <a:gdLst>
                <a:gd name="T0" fmla="*/ 582 w 1442"/>
                <a:gd name="T1" fmla="*/ 1835 h 1963"/>
                <a:gd name="T2" fmla="*/ 571 w 1442"/>
                <a:gd name="T3" fmla="*/ 1851 h 1963"/>
                <a:gd name="T4" fmla="*/ 549 w 1442"/>
                <a:gd name="T5" fmla="*/ 1940 h 1963"/>
                <a:gd name="T6" fmla="*/ 593 w 1442"/>
                <a:gd name="T7" fmla="*/ 1940 h 1963"/>
                <a:gd name="T8" fmla="*/ 626 w 1442"/>
                <a:gd name="T9" fmla="*/ 1912 h 1963"/>
                <a:gd name="T10" fmla="*/ 582 w 1442"/>
                <a:gd name="T11" fmla="*/ 1835 h 1963"/>
                <a:gd name="T12" fmla="*/ 44 w 1442"/>
                <a:gd name="T13" fmla="*/ 1170 h 1963"/>
                <a:gd name="T14" fmla="*/ 33 w 1442"/>
                <a:gd name="T15" fmla="*/ 1197 h 1963"/>
                <a:gd name="T16" fmla="*/ 61 w 1442"/>
                <a:gd name="T17" fmla="*/ 1236 h 1963"/>
                <a:gd name="T18" fmla="*/ 116 w 1442"/>
                <a:gd name="T19" fmla="*/ 1342 h 1963"/>
                <a:gd name="T20" fmla="*/ 150 w 1442"/>
                <a:gd name="T21" fmla="*/ 1375 h 1963"/>
                <a:gd name="T22" fmla="*/ 255 w 1442"/>
                <a:gd name="T23" fmla="*/ 1453 h 1963"/>
                <a:gd name="T24" fmla="*/ 294 w 1442"/>
                <a:gd name="T25" fmla="*/ 1535 h 1963"/>
                <a:gd name="T26" fmla="*/ 333 w 1442"/>
                <a:gd name="T27" fmla="*/ 1508 h 1963"/>
                <a:gd name="T28" fmla="*/ 360 w 1442"/>
                <a:gd name="T29" fmla="*/ 1369 h 1963"/>
                <a:gd name="T30" fmla="*/ 321 w 1442"/>
                <a:gd name="T31" fmla="*/ 1325 h 1963"/>
                <a:gd name="T32" fmla="*/ 249 w 1442"/>
                <a:gd name="T33" fmla="*/ 1258 h 1963"/>
                <a:gd name="T34" fmla="*/ 166 w 1442"/>
                <a:gd name="T35" fmla="*/ 1164 h 1963"/>
                <a:gd name="T36" fmla="*/ 128 w 1442"/>
                <a:gd name="T37" fmla="*/ 1148 h 1963"/>
                <a:gd name="T38" fmla="*/ 1402 w 1442"/>
                <a:gd name="T39" fmla="*/ 760 h 1963"/>
                <a:gd name="T40" fmla="*/ 1397 w 1442"/>
                <a:gd name="T41" fmla="*/ 771 h 1963"/>
                <a:gd name="T42" fmla="*/ 1441 w 1442"/>
                <a:gd name="T43" fmla="*/ 1048 h 1963"/>
                <a:gd name="T44" fmla="*/ 1308 w 1442"/>
                <a:gd name="T45" fmla="*/ 1247 h 1963"/>
                <a:gd name="T46" fmla="*/ 1380 w 1442"/>
                <a:gd name="T47" fmla="*/ 1303 h 1963"/>
                <a:gd name="T48" fmla="*/ 1330 w 1442"/>
                <a:gd name="T49" fmla="*/ 1458 h 1963"/>
                <a:gd name="T50" fmla="*/ 1258 w 1442"/>
                <a:gd name="T51" fmla="*/ 1469 h 1963"/>
                <a:gd name="T52" fmla="*/ 1169 w 1442"/>
                <a:gd name="T53" fmla="*/ 1441 h 1963"/>
                <a:gd name="T54" fmla="*/ 1214 w 1442"/>
                <a:gd name="T55" fmla="*/ 1596 h 1963"/>
                <a:gd name="T56" fmla="*/ 1059 w 1442"/>
                <a:gd name="T57" fmla="*/ 1591 h 1963"/>
                <a:gd name="T58" fmla="*/ 926 w 1442"/>
                <a:gd name="T59" fmla="*/ 1663 h 1963"/>
                <a:gd name="T60" fmla="*/ 865 w 1442"/>
                <a:gd name="T61" fmla="*/ 1619 h 1963"/>
                <a:gd name="T62" fmla="*/ 859 w 1442"/>
                <a:gd name="T63" fmla="*/ 1563 h 1963"/>
                <a:gd name="T64" fmla="*/ 837 w 1442"/>
                <a:gd name="T65" fmla="*/ 1513 h 1963"/>
                <a:gd name="T66" fmla="*/ 803 w 1442"/>
                <a:gd name="T67" fmla="*/ 1419 h 1963"/>
                <a:gd name="T68" fmla="*/ 787 w 1442"/>
                <a:gd name="T69" fmla="*/ 1347 h 1963"/>
                <a:gd name="T70" fmla="*/ 748 w 1442"/>
                <a:gd name="T71" fmla="*/ 1192 h 1963"/>
                <a:gd name="T72" fmla="*/ 709 w 1442"/>
                <a:gd name="T73" fmla="*/ 1131 h 1963"/>
                <a:gd name="T74" fmla="*/ 632 w 1442"/>
                <a:gd name="T75" fmla="*/ 965 h 1963"/>
                <a:gd name="T76" fmla="*/ 554 w 1442"/>
                <a:gd name="T77" fmla="*/ 926 h 1963"/>
                <a:gd name="T78" fmla="*/ 510 w 1442"/>
                <a:gd name="T79" fmla="*/ 909 h 1963"/>
                <a:gd name="T80" fmla="*/ 476 w 1442"/>
                <a:gd name="T81" fmla="*/ 876 h 1963"/>
                <a:gd name="T82" fmla="*/ 410 w 1442"/>
                <a:gd name="T83" fmla="*/ 832 h 1963"/>
                <a:gd name="T84" fmla="*/ 421 w 1442"/>
                <a:gd name="T85" fmla="*/ 804 h 1963"/>
                <a:gd name="T86" fmla="*/ 443 w 1442"/>
                <a:gd name="T87" fmla="*/ 660 h 1963"/>
                <a:gd name="T88" fmla="*/ 432 w 1442"/>
                <a:gd name="T89" fmla="*/ 488 h 1963"/>
                <a:gd name="T90" fmla="*/ 427 w 1442"/>
                <a:gd name="T91" fmla="*/ 133 h 1963"/>
                <a:gd name="T92" fmla="*/ 510 w 1442"/>
                <a:gd name="T93" fmla="*/ 0 h 1963"/>
                <a:gd name="T94" fmla="*/ 543 w 1442"/>
                <a:gd name="T95" fmla="*/ 45 h 1963"/>
                <a:gd name="T96" fmla="*/ 609 w 1442"/>
                <a:gd name="T97" fmla="*/ 72 h 1963"/>
                <a:gd name="T98" fmla="*/ 687 w 1442"/>
                <a:gd name="T99" fmla="*/ 111 h 1963"/>
                <a:gd name="T100" fmla="*/ 942 w 1442"/>
                <a:gd name="T101" fmla="*/ 294 h 1963"/>
                <a:gd name="T102" fmla="*/ 1014 w 1442"/>
                <a:gd name="T103" fmla="*/ 344 h 1963"/>
                <a:gd name="T104" fmla="*/ 1119 w 1442"/>
                <a:gd name="T105" fmla="*/ 427 h 1963"/>
                <a:gd name="T106" fmla="*/ 1241 w 1442"/>
                <a:gd name="T107" fmla="*/ 560 h 1963"/>
                <a:gd name="T108" fmla="*/ 1241 w 1442"/>
                <a:gd name="T109" fmla="*/ 649 h 1963"/>
                <a:gd name="T110" fmla="*/ 1269 w 1442"/>
                <a:gd name="T111" fmla="*/ 621 h 1963"/>
                <a:gd name="T112" fmla="*/ 1274 w 1442"/>
                <a:gd name="T113" fmla="*/ 627 h 1963"/>
                <a:gd name="T114" fmla="*/ 1280 w 1442"/>
                <a:gd name="T115" fmla="*/ 682 h 1963"/>
                <a:gd name="T116" fmla="*/ 1325 w 1442"/>
                <a:gd name="T117" fmla="*/ 616 h 1963"/>
                <a:gd name="T118" fmla="*/ 1358 w 1442"/>
                <a:gd name="T119" fmla="*/ 655 h 1963"/>
                <a:gd name="T120" fmla="*/ 1402 w 1442"/>
                <a:gd name="T121" fmla="*/ 760 h 19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442" h="1963">
                  <a:moveTo>
                    <a:pt x="582" y="1835"/>
                  </a:moveTo>
                  <a:lnTo>
                    <a:pt x="582" y="1835"/>
                  </a:lnTo>
                  <a:cubicBezTo>
                    <a:pt x="571" y="1835"/>
                    <a:pt x="571" y="1835"/>
                    <a:pt x="571" y="1835"/>
                  </a:cubicBezTo>
                  <a:cubicBezTo>
                    <a:pt x="571" y="1851"/>
                    <a:pt x="571" y="1851"/>
                    <a:pt x="571" y="1851"/>
                  </a:cubicBezTo>
                  <a:cubicBezTo>
                    <a:pt x="587" y="1896"/>
                    <a:pt x="587" y="1896"/>
                    <a:pt x="587" y="1896"/>
                  </a:cubicBezTo>
                  <a:cubicBezTo>
                    <a:pt x="571" y="1912"/>
                    <a:pt x="549" y="1918"/>
                    <a:pt x="549" y="1940"/>
                  </a:cubicBezTo>
                  <a:cubicBezTo>
                    <a:pt x="549" y="1951"/>
                    <a:pt x="560" y="1962"/>
                    <a:pt x="571" y="1962"/>
                  </a:cubicBezTo>
                  <a:cubicBezTo>
                    <a:pt x="587" y="1962"/>
                    <a:pt x="582" y="1946"/>
                    <a:pt x="593" y="1940"/>
                  </a:cubicBezTo>
                  <a:cubicBezTo>
                    <a:pt x="604" y="1934"/>
                    <a:pt x="615" y="1946"/>
                    <a:pt x="621" y="1934"/>
                  </a:cubicBezTo>
                  <a:cubicBezTo>
                    <a:pt x="632" y="1929"/>
                    <a:pt x="626" y="1923"/>
                    <a:pt x="626" y="1912"/>
                  </a:cubicBezTo>
                  <a:cubicBezTo>
                    <a:pt x="626" y="1890"/>
                    <a:pt x="615" y="1879"/>
                    <a:pt x="609" y="1862"/>
                  </a:cubicBezTo>
                  <a:cubicBezTo>
                    <a:pt x="599" y="1851"/>
                    <a:pt x="593" y="1840"/>
                    <a:pt x="582" y="1835"/>
                  </a:cubicBezTo>
                  <a:close/>
                  <a:moveTo>
                    <a:pt x="44" y="1170"/>
                  </a:moveTo>
                  <a:lnTo>
                    <a:pt x="44" y="1170"/>
                  </a:lnTo>
                  <a:cubicBezTo>
                    <a:pt x="28" y="1170"/>
                    <a:pt x="0" y="1159"/>
                    <a:pt x="0" y="1175"/>
                  </a:cubicBezTo>
                  <a:cubicBezTo>
                    <a:pt x="0" y="1192"/>
                    <a:pt x="22" y="1187"/>
                    <a:pt x="33" y="1197"/>
                  </a:cubicBezTo>
                  <a:cubicBezTo>
                    <a:pt x="39" y="1209"/>
                    <a:pt x="39" y="1220"/>
                    <a:pt x="44" y="1231"/>
                  </a:cubicBezTo>
                  <a:cubicBezTo>
                    <a:pt x="50" y="1231"/>
                    <a:pt x="55" y="1231"/>
                    <a:pt x="61" y="1236"/>
                  </a:cubicBezTo>
                  <a:cubicBezTo>
                    <a:pt x="77" y="1242"/>
                    <a:pt x="77" y="1253"/>
                    <a:pt x="89" y="1269"/>
                  </a:cubicBezTo>
                  <a:cubicBezTo>
                    <a:pt x="100" y="1297"/>
                    <a:pt x="105" y="1314"/>
                    <a:pt x="116" y="1342"/>
                  </a:cubicBezTo>
                  <a:cubicBezTo>
                    <a:pt x="122" y="1358"/>
                    <a:pt x="133" y="1364"/>
                    <a:pt x="133" y="1380"/>
                  </a:cubicBezTo>
                  <a:cubicBezTo>
                    <a:pt x="138" y="1380"/>
                    <a:pt x="144" y="1375"/>
                    <a:pt x="150" y="1375"/>
                  </a:cubicBezTo>
                  <a:cubicBezTo>
                    <a:pt x="172" y="1375"/>
                    <a:pt x="183" y="1391"/>
                    <a:pt x="200" y="1402"/>
                  </a:cubicBezTo>
                  <a:cubicBezTo>
                    <a:pt x="222" y="1419"/>
                    <a:pt x="244" y="1425"/>
                    <a:pt x="255" y="1453"/>
                  </a:cubicBezTo>
                  <a:cubicBezTo>
                    <a:pt x="261" y="1480"/>
                    <a:pt x="244" y="1508"/>
                    <a:pt x="266" y="1530"/>
                  </a:cubicBezTo>
                  <a:cubicBezTo>
                    <a:pt x="271" y="1541"/>
                    <a:pt x="283" y="1535"/>
                    <a:pt x="294" y="1535"/>
                  </a:cubicBezTo>
                  <a:cubicBezTo>
                    <a:pt x="305" y="1535"/>
                    <a:pt x="310" y="1541"/>
                    <a:pt x="316" y="1541"/>
                  </a:cubicBezTo>
                  <a:cubicBezTo>
                    <a:pt x="327" y="1541"/>
                    <a:pt x="327" y="1524"/>
                    <a:pt x="333" y="1508"/>
                  </a:cubicBezTo>
                  <a:cubicBezTo>
                    <a:pt x="338" y="1491"/>
                    <a:pt x="343" y="1475"/>
                    <a:pt x="349" y="1458"/>
                  </a:cubicBezTo>
                  <a:cubicBezTo>
                    <a:pt x="355" y="1425"/>
                    <a:pt x="360" y="1402"/>
                    <a:pt x="360" y="1369"/>
                  </a:cubicBezTo>
                  <a:cubicBezTo>
                    <a:pt x="360" y="1358"/>
                    <a:pt x="360" y="1347"/>
                    <a:pt x="355" y="1336"/>
                  </a:cubicBezTo>
                  <a:cubicBezTo>
                    <a:pt x="343" y="1325"/>
                    <a:pt x="327" y="1336"/>
                    <a:pt x="321" y="1325"/>
                  </a:cubicBezTo>
                  <a:cubicBezTo>
                    <a:pt x="305" y="1314"/>
                    <a:pt x="305" y="1292"/>
                    <a:pt x="288" y="1281"/>
                  </a:cubicBezTo>
                  <a:cubicBezTo>
                    <a:pt x="271" y="1269"/>
                    <a:pt x="261" y="1269"/>
                    <a:pt x="249" y="1258"/>
                  </a:cubicBezTo>
                  <a:cubicBezTo>
                    <a:pt x="227" y="1236"/>
                    <a:pt x="216" y="1220"/>
                    <a:pt x="200" y="1192"/>
                  </a:cubicBezTo>
                  <a:cubicBezTo>
                    <a:pt x="194" y="1175"/>
                    <a:pt x="177" y="1175"/>
                    <a:pt x="166" y="1164"/>
                  </a:cubicBezTo>
                  <a:cubicBezTo>
                    <a:pt x="161" y="1153"/>
                    <a:pt x="155" y="1136"/>
                    <a:pt x="138" y="1136"/>
                  </a:cubicBezTo>
                  <a:cubicBezTo>
                    <a:pt x="133" y="1136"/>
                    <a:pt x="133" y="1142"/>
                    <a:pt x="128" y="1148"/>
                  </a:cubicBezTo>
                  <a:cubicBezTo>
                    <a:pt x="100" y="1159"/>
                    <a:pt x="83" y="1170"/>
                    <a:pt x="44" y="1170"/>
                  </a:cubicBezTo>
                  <a:close/>
                  <a:moveTo>
                    <a:pt x="1402" y="760"/>
                  </a:moveTo>
                  <a:lnTo>
                    <a:pt x="1402" y="760"/>
                  </a:lnTo>
                  <a:cubicBezTo>
                    <a:pt x="1402" y="760"/>
                    <a:pt x="1397" y="765"/>
                    <a:pt x="1397" y="771"/>
                  </a:cubicBezTo>
                  <a:cubicBezTo>
                    <a:pt x="1397" y="793"/>
                    <a:pt x="1385" y="810"/>
                    <a:pt x="1385" y="832"/>
                  </a:cubicBezTo>
                  <a:cubicBezTo>
                    <a:pt x="1385" y="921"/>
                    <a:pt x="1441" y="965"/>
                    <a:pt x="1441" y="1048"/>
                  </a:cubicBezTo>
                  <a:cubicBezTo>
                    <a:pt x="1441" y="1109"/>
                    <a:pt x="1413" y="1142"/>
                    <a:pt x="1374" y="1181"/>
                  </a:cubicBezTo>
                  <a:cubicBezTo>
                    <a:pt x="1347" y="1203"/>
                    <a:pt x="1308" y="1209"/>
                    <a:pt x="1308" y="1247"/>
                  </a:cubicBezTo>
                  <a:cubicBezTo>
                    <a:pt x="1308" y="1253"/>
                    <a:pt x="1325" y="1258"/>
                    <a:pt x="1330" y="1264"/>
                  </a:cubicBezTo>
                  <a:cubicBezTo>
                    <a:pt x="1352" y="1275"/>
                    <a:pt x="1369" y="1281"/>
                    <a:pt x="1380" y="1303"/>
                  </a:cubicBezTo>
                  <a:cubicBezTo>
                    <a:pt x="1397" y="1330"/>
                    <a:pt x="1391" y="1353"/>
                    <a:pt x="1391" y="1386"/>
                  </a:cubicBezTo>
                  <a:cubicBezTo>
                    <a:pt x="1391" y="1419"/>
                    <a:pt x="1363" y="1453"/>
                    <a:pt x="1330" y="1458"/>
                  </a:cubicBezTo>
                  <a:lnTo>
                    <a:pt x="1330" y="1458"/>
                  </a:lnTo>
                  <a:cubicBezTo>
                    <a:pt x="1302" y="1453"/>
                    <a:pt x="1286" y="1469"/>
                    <a:pt x="1258" y="1469"/>
                  </a:cubicBezTo>
                  <a:cubicBezTo>
                    <a:pt x="1219" y="1469"/>
                    <a:pt x="1202" y="1436"/>
                    <a:pt x="1169" y="1414"/>
                  </a:cubicBezTo>
                  <a:cubicBezTo>
                    <a:pt x="1169" y="1441"/>
                    <a:pt x="1169" y="1441"/>
                    <a:pt x="1169" y="1441"/>
                  </a:cubicBezTo>
                  <a:cubicBezTo>
                    <a:pt x="1169" y="1491"/>
                    <a:pt x="1214" y="1513"/>
                    <a:pt x="1214" y="1563"/>
                  </a:cubicBezTo>
                  <a:cubicBezTo>
                    <a:pt x="1214" y="1580"/>
                    <a:pt x="1214" y="1586"/>
                    <a:pt x="1214" y="1596"/>
                  </a:cubicBezTo>
                  <a:cubicBezTo>
                    <a:pt x="1192" y="1596"/>
                    <a:pt x="1175" y="1602"/>
                    <a:pt x="1153" y="1602"/>
                  </a:cubicBezTo>
                  <a:cubicBezTo>
                    <a:pt x="1114" y="1602"/>
                    <a:pt x="1092" y="1591"/>
                    <a:pt x="1059" y="1591"/>
                  </a:cubicBezTo>
                  <a:cubicBezTo>
                    <a:pt x="998" y="1591"/>
                    <a:pt x="981" y="1635"/>
                    <a:pt x="926" y="1663"/>
                  </a:cubicBezTo>
                  <a:lnTo>
                    <a:pt x="926" y="1663"/>
                  </a:lnTo>
                  <a:cubicBezTo>
                    <a:pt x="914" y="1657"/>
                    <a:pt x="903" y="1652"/>
                    <a:pt x="887" y="1641"/>
                  </a:cubicBezTo>
                  <a:cubicBezTo>
                    <a:pt x="881" y="1635"/>
                    <a:pt x="865" y="1630"/>
                    <a:pt x="865" y="1619"/>
                  </a:cubicBezTo>
                  <a:cubicBezTo>
                    <a:pt x="865" y="1613"/>
                    <a:pt x="870" y="1608"/>
                    <a:pt x="870" y="1602"/>
                  </a:cubicBezTo>
                  <a:cubicBezTo>
                    <a:pt x="870" y="1586"/>
                    <a:pt x="859" y="1580"/>
                    <a:pt x="859" y="1563"/>
                  </a:cubicBezTo>
                  <a:cubicBezTo>
                    <a:pt x="859" y="1530"/>
                    <a:pt x="859" y="1530"/>
                    <a:pt x="859" y="1530"/>
                  </a:cubicBezTo>
                  <a:cubicBezTo>
                    <a:pt x="859" y="1519"/>
                    <a:pt x="848" y="1513"/>
                    <a:pt x="837" y="1513"/>
                  </a:cubicBezTo>
                  <a:cubicBezTo>
                    <a:pt x="831" y="1513"/>
                    <a:pt x="837" y="1480"/>
                    <a:pt x="837" y="1475"/>
                  </a:cubicBezTo>
                  <a:cubicBezTo>
                    <a:pt x="837" y="1447"/>
                    <a:pt x="826" y="1430"/>
                    <a:pt x="803" y="1419"/>
                  </a:cubicBezTo>
                  <a:cubicBezTo>
                    <a:pt x="803" y="1397"/>
                    <a:pt x="803" y="1397"/>
                    <a:pt x="803" y="1397"/>
                  </a:cubicBezTo>
                  <a:cubicBezTo>
                    <a:pt x="803" y="1375"/>
                    <a:pt x="793" y="1364"/>
                    <a:pt x="787" y="1347"/>
                  </a:cubicBezTo>
                  <a:cubicBezTo>
                    <a:pt x="776" y="1308"/>
                    <a:pt x="776" y="1292"/>
                    <a:pt x="759" y="1253"/>
                  </a:cubicBezTo>
                  <a:cubicBezTo>
                    <a:pt x="754" y="1231"/>
                    <a:pt x="754" y="1214"/>
                    <a:pt x="748" y="1192"/>
                  </a:cubicBezTo>
                  <a:cubicBezTo>
                    <a:pt x="737" y="1175"/>
                    <a:pt x="726" y="1170"/>
                    <a:pt x="720" y="1159"/>
                  </a:cubicBezTo>
                  <a:cubicBezTo>
                    <a:pt x="715" y="1148"/>
                    <a:pt x="715" y="1142"/>
                    <a:pt x="709" y="1131"/>
                  </a:cubicBezTo>
                  <a:cubicBezTo>
                    <a:pt x="704" y="1103"/>
                    <a:pt x="704" y="1081"/>
                    <a:pt x="682" y="1059"/>
                  </a:cubicBezTo>
                  <a:cubicBezTo>
                    <a:pt x="654" y="1026"/>
                    <a:pt x="660" y="998"/>
                    <a:pt x="632" y="965"/>
                  </a:cubicBezTo>
                  <a:cubicBezTo>
                    <a:pt x="621" y="948"/>
                    <a:pt x="609" y="943"/>
                    <a:pt x="587" y="937"/>
                  </a:cubicBezTo>
                  <a:cubicBezTo>
                    <a:pt x="576" y="931"/>
                    <a:pt x="565" y="926"/>
                    <a:pt x="554" y="926"/>
                  </a:cubicBezTo>
                  <a:cubicBezTo>
                    <a:pt x="549" y="926"/>
                    <a:pt x="537" y="926"/>
                    <a:pt x="537" y="921"/>
                  </a:cubicBezTo>
                  <a:cubicBezTo>
                    <a:pt x="537" y="904"/>
                    <a:pt x="526" y="909"/>
                    <a:pt x="510" y="909"/>
                  </a:cubicBezTo>
                  <a:cubicBezTo>
                    <a:pt x="499" y="909"/>
                    <a:pt x="499" y="898"/>
                    <a:pt x="493" y="887"/>
                  </a:cubicBezTo>
                  <a:cubicBezTo>
                    <a:pt x="488" y="882"/>
                    <a:pt x="482" y="882"/>
                    <a:pt x="476" y="876"/>
                  </a:cubicBezTo>
                  <a:cubicBezTo>
                    <a:pt x="466" y="865"/>
                    <a:pt x="460" y="859"/>
                    <a:pt x="449" y="854"/>
                  </a:cubicBezTo>
                  <a:cubicBezTo>
                    <a:pt x="432" y="843"/>
                    <a:pt x="421" y="837"/>
                    <a:pt x="410" y="832"/>
                  </a:cubicBezTo>
                  <a:lnTo>
                    <a:pt x="410" y="832"/>
                  </a:lnTo>
                  <a:cubicBezTo>
                    <a:pt x="410" y="821"/>
                    <a:pt x="415" y="815"/>
                    <a:pt x="421" y="804"/>
                  </a:cubicBezTo>
                  <a:cubicBezTo>
                    <a:pt x="427" y="776"/>
                    <a:pt x="421" y="754"/>
                    <a:pt x="432" y="726"/>
                  </a:cubicBezTo>
                  <a:cubicBezTo>
                    <a:pt x="438" y="704"/>
                    <a:pt x="443" y="688"/>
                    <a:pt x="443" y="660"/>
                  </a:cubicBezTo>
                  <a:cubicBezTo>
                    <a:pt x="443" y="610"/>
                    <a:pt x="438" y="577"/>
                    <a:pt x="432" y="527"/>
                  </a:cubicBezTo>
                  <a:cubicBezTo>
                    <a:pt x="432" y="488"/>
                    <a:pt x="432" y="488"/>
                    <a:pt x="432" y="488"/>
                  </a:cubicBezTo>
                  <a:cubicBezTo>
                    <a:pt x="355" y="261"/>
                    <a:pt x="355" y="261"/>
                    <a:pt x="355" y="261"/>
                  </a:cubicBezTo>
                  <a:cubicBezTo>
                    <a:pt x="360" y="205"/>
                    <a:pt x="399" y="183"/>
                    <a:pt x="427" y="133"/>
                  </a:cubicBezTo>
                  <a:cubicBezTo>
                    <a:pt x="449" y="78"/>
                    <a:pt x="454" y="28"/>
                    <a:pt x="510" y="0"/>
                  </a:cubicBezTo>
                  <a:lnTo>
                    <a:pt x="510" y="0"/>
                  </a:lnTo>
                  <a:cubicBezTo>
                    <a:pt x="515" y="12"/>
                    <a:pt x="515" y="28"/>
                    <a:pt x="521" y="34"/>
                  </a:cubicBezTo>
                  <a:cubicBezTo>
                    <a:pt x="532" y="39"/>
                    <a:pt x="537" y="39"/>
                    <a:pt x="543" y="45"/>
                  </a:cubicBezTo>
                  <a:cubicBezTo>
                    <a:pt x="593" y="45"/>
                    <a:pt x="593" y="45"/>
                    <a:pt x="593" y="45"/>
                  </a:cubicBezTo>
                  <a:cubicBezTo>
                    <a:pt x="599" y="50"/>
                    <a:pt x="599" y="62"/>
                    <a:pt x="609" y="72"/>
                  </a:cubicBezTo>
                  <a:cubicBezTo>
                    <a:pt x="615" y="78"/>
                    <a:pt x="626" y="78"/>
                    <a:pt x="637" y="84"/>
                  </a:cubicBezTo>
                  <a:cubicBezTo>
                    <a:pt x="643" y="84"/>
                    <a:pt x="687" y="111"/>
                    <a:pt x="687" y="111"/>
                  </a:cubicBezTo>
                  <a:cubicBezTo>
                    <a:pt x="698" y="172"/>
                    <a:pt x="748" y="195"/>
                    <a:pt x="809" y="217"/>
                  </a:cubicBezTo>
                  <a:cubicBezTo>
                    <a:pt x="865" y="239"/>
                    <a:pt x="892" y="256"/>
                    <a:pt x="942" y="294"/>
                  </a:cubicBezTo>
                  <a:cubicBezTo>
                    <a:pt x="953" y="300"/>
                    <a:pt x="959" y="316"/>
                    <a:pt x="970" y="322"/>
                  </a:cubicBezTo>
                  <a:cubicBezTo>
                    <a:pt x="986" y="333"/>
                    <a:pt x="1003" y="333"/>
                    <a:pt x="1014" y="344"/>
                  </a:cubicBezTo>
                  <a:cubicBezTo>
                    <a:pt x="1036" y="361"/>
                    <a:pt x="1031" y="383"/>
                    <a:pt x="1053" y="394"/>
                  </a:cubicBezTo>
                  <a:cubicBezTo>
                    <a:pt x="1075" y="405"/>
                    <a:pt x="1097" y="411"/>
                    <a:pt x="1119" y="427"/>
                  </a:cubicBezTo>
                  <a:cubicBezTo>
                    <a:pt x="1147" y="444"/>
                    <a:pt x="1158" y="461"/>
                    <a:pt x="1180" y="477"/>
                  </a:cubicBezTo>
                  <a:cubicBezTo>
                    <a:pt x="1208" y="505"/>
                    <a:pt x="1241" y="516"/>
                    <a:pt x="1241" y="560"/>
                  </a:cubicBezTo>
                  <a:cubicBezTo>
                    <a:pt x="1241" y="582"/>
                    <a:pt x="1230" y="599"/>
                    <a:pt x="1230" y="627"/>
                  </a:cubicBezTo>
                  <a:cubicBezTo>
                    <a:pt x="1230" y="632"/>
                    <a:pt x="1236" y="643"/>
                    <a:pt x="1241" y="649"/>
                  </a:cubicBezTo>
                  <a:lnTo>
                    <a:pt x="1241" y="649"/>
                  </a:lnTo>
                  <a:cubicBezTo>
                    <a:pt x="1252" y="638"/>
                    <a:pt x="1258" y="627"/>
                    <a:pt x="1269" y="621"/>
                  </a:cubicBezTo>
                  <a:cubicBezTo>
                    <a:pt x="1274" y="621"/>
                    <a:pt x="1274" y="621"/>
                    <a:pt x="1274" y="621"/>
                  </a:cubicBezTo>
                  <a:cubicBezTo>
                    <a:pt x="1274" y="627"/>
                    <a:pt x="1274" y="627"/>
                    <a:pt x="1274" y="627"/>
                  </a:cubicBezTo>
                  <a:cubicBezTo>
                    <a:pt x="1274" y="671"/>
                    <a:pt x="1274" y="671"/>
                    <a:pt x="1274" y="671"/>
                  </a:cubicBezTo>
                  <a:cubicBezTo>
                    <a:pt x="1274" y="677"/>
                    <a:pt x="1280" y="677"/>
                    <a:pt x="1280" y="682"/>
                  </a:cubicBezTo>
                  <a:cubicBezTo>
                    <a:pt x="1280" y="688"/>
                    <a:pt x="1280" y="688"/>
                    <a:pt x="1280" y="682"/>
                  </a:cubicBezTo>
                  <a:cubicBezTo>
                    <a:pt x="1308" y="665"/>
                    <a:pt x="1302" y="632"/>
                    <a:pt x="1325" y="616"/>
                  </a:cubicBezTo>
                  <a:cubicBezTo>
                    <a:pt x="1330" y="616"/>
                    <a:pt x="1330" y="616"/>
                    <a:pt x="1330" y="616"/>
                  </a:cubicBezTo>
                  <a:cubicBezTo>
                    <a:pt x="1335" y="632"/>
                    <a:pt x="1347" y="638"/>
                    <a:pt x="1358" y="655"/>
                  </a:cubicBezTo>
                  <a:cubicBezTo>
                    <a:pt x="1374" y="677"/>
                    <a:pt x="1374" y="693"/>
                    <a:pt x="1385" y="726"/>
                  </a:cubicBezTo>
                  <a:cubicBezTo>
                    <a:pt x="1391" y="737"/>
                    <a:pt x="1397" y="749"/>
                    <a:pt x="1402" y="760"/>
                  </a:cubicBezTo>
                  <a:close/>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85" name="Freeform 129">
              <a:extLst/>
            </p:cNvPr>
            <p:cNvSpPr>
              <a:spLocks noChangeArrowheads="1"/>
            </p:cNvSpPr>
            <p:nvPr/>
          </p:nvSpPr>
          <p:spPr bwMode="auto">
            <a:xfrm>
              <a:off x="16723224" y="2595564"/>
              <a:ext cx="493680" cy="592137"/>
            </a:xfrm>
            <a:custGeom>
              <a:avLst/>
              <a:gdLst>
                <a:gd name="T0" fmla="*/ 305 w 1370"/>
                <a:gd name="T1" fmla="*/ 1280 h 1647"/>
                <a:gd name="T2" fmla="*/ 305 w 1370"/>
                <a:gd name="T3" fmla="*/ 1358 h 1647"/>
                <a:gd name="T4" fmla="*/ 366 w 1370"/>
                <a:gd name="T5" fmla="*/ 1407 h 1647"/>
                <a:gd name="T6" fmla="*/ 543 w 1370"/>
                <a:gd name="T7" fmla="*/ 1513 h 1647"/>
                <a:gd name="T8" fmla="*/ 571 w 1370"/>
                <a:gd name="T9" fmla="*/ 1452 h 1647"/>
                <a:gd name="T10" fmla="*/ 504 w 1370"/>
                <a:gd name="T11" fmla="*/ 1419 h 1647"/>
                <a:gd name="T12" fmla="*/ 449 w 1370"/>
                <a:gd name="T13" fmla="*/ 1346 h 1647"/>
                <a:gd name="T14" fmla="*/ 377 w 1370"/>
                <a:gd name="T15" fmla="*/ 1319 h 1647"/>
                <a:gd name="T16" fmla="*/ 881 w 1370"/>
                <a:gd name="T17" fmla="*/ 1574 h 1647"/>
                <a:gd name="T18" fmla="*/ 959 w 1370"/>
                <a:gd name="T19" fmla="*/ 1640 h 1647"/>
                <a:gd name="T20" fmla="*/ 953 w 1370"/>
                <a:gd name="T21" fmla="*/ 1568 h 1647"/>
                <a:gd name="T22" fmla="*/ 881 w 1370"/>
                <a:gd name="T23" fmla="*/ 1574 h 1647"/>
                <a:gd name="T24" fmla="*/ 111 w 1370"/>
                <a:gd name="T25" fmla="*/ 61 h 1647"/>
                <a:gd name="T26" fmla="*/ 128 w 1370"/>
                <a:gd name="T27" fmla="*/ 16 h 1647"/>
                <a:gd name="T28" fmla="*/ 5 w 1370"/>
                <a:gd name="T29" fmla="*/ 77 h 1647"/>
                <a:gd name="T30" fmla="*/ 50 w 1370"/>
                <a:gd name="T31" fmla="*/ 122 h 1647"/>
                <a:gd name="T32" fmla="*/ 1369 w 1370"/>
                <a:gd name="T33" fmla="*/ 742 h 1647"/>
                <a:gd name="T34" fmla="*/ 1214 w 1370"/>
                <a:gd name="T35" fmla="*/ 1003 h 1647"/>
                <a:gd name="T36" fmla="*/ 1302 w 1370"/>
                <a:gd name="T37" fmla="*/ 1402 h 1647"/>
                <a:gd name="T38" fmla="*/ 1269 w 1370"/>
                <a:gd name="T39" fmla="*/ 1574 h 1647"/>
                <a:gd name="T40" fmla="*/ 1225 w 1370"/>
                <a:gd name="T41" fmla="*/ 1552 h 1647"/>
                <a:gd name="T42" fmla="*/ 1142 w 1370"/>
                <a:gd name="T43" fmla="*/ 1552 h 1647"/>
                <a:gd name="T44" fmla="*/ 1103 w 1370"/>
                <a:gd name="T45" fmla="*/ 1468 h 1647"/>
                <a:gd name="T46" fmla="*/ 1092 w 1370"/>
                <a:gd name="T47" fmla="*/ 1346 h 1647"/>
                <a:gd name="T48" fmla="*/ 942 w 1370"/>
                <a:gd name="T49" fmla="*/ 1169 h 1647"/>
                <a:gd name="T50" fmla="*/ 864 w 1370"/>
                <a:gd name="T51" fmla="*/ 1080 h 1647"/>
                <a:gd name="T52" fmla="*/ 793 w 1370"/>
                <a:gd name="T53" fmla="*/ 986 h 1647"/>
                <a:gd name="T54" fmla="*/ 737 w 1370"/>
                <a:gd name="T55" fmla="*/ 925 h 1647"/>
                <a:gd name="T56" fmla="*/ 648 w 1370"/>
                <a:gd name="T57" fmla="*/ 920 h 1647"/>
                <a:gd name="T58" fmla="*/ 482 w 1370"/>
                <a:gd name="T59" fmla="*/ 754 h 1647"/>
                <a:gd name="T60" fmla="*/ 432 w 1370"/>
                <a:gd name="T61" fmla="*/ 742 h 1647"/>
                <a:gd name="T62" fmla="*/ 310 w 1370"/>
                <a:gd name="T63" fmla="*/ 621 h 1647"/>
                <a:gd name="T64" fmla="*/ 233 w 1370"/>
                <a:gd name="T65" fmla="*/ 548 h 1647"/>
                <a:gd name="T66" fmla="*/ 194 w 1370"/>
                <a:gd name="T67" fmla="*/ 521 h 1647"/>
                <a:gd name="T68" fmla="*/ 138 w 1370"/>
                <a:gd name="T69" fmla="*/ 432 h 1647"/>
                <a:gd name="T70" fmla="*/ 61 w 1370"/>
                <a:gd name="T71" fmla="*/ 249 h 1647"/>
                <a:gd name="T72" fmla="*/ 50 w 1370"/>
                <a:gd name="T73" fmla="*/ 161 h 1647"/>
                <a:gd name="T74" fmla="*/ 144 w 1370"/>
                <a:gd name="T75" fmla="*/ 105 h 1647"/>
                <a:gd name="T76" fmla="*/ 322 w 1370"/>
                <a:gd name="T77" fmla="*/ 149 h 1647"/>
                <a:gd name="T78" fmla="*/ 432 w 1370"/>
                <a:gd name="T79" fmla="*/ 255 h 1647"/>
                <a:gd name="T80" fmla="*/ 576 w 1370"/>
                <a:gd name="T81" fmla="*/ 294 h 1647"/>
                <a:gd name="T82" fmla="*/ 748 w 1370"/>
                <a:gd name="T83" fmla="*/ 272 h 1647"/>
                <a:gd name="T84" fmla="*/ 909 w 1370"/>
                <a:gd name="T85" fmla="*/ 327 h 1647"/>
                <a:gd name="T86" fmla="*/ 1031 w 1370"/>
                <a:gd name="T87" fmla="*/ 277 h 1647"/>
                <a:gd name="T88" fmla="*/ 1164 w 1370"/>
                <a:gd name="T89" fmla="*/ 399 h 1647"/>
                <a:gd name="T90" fmla="*/ 1253 w 1370"/>
                <a:gd name="T91" fmla="*/ 532 h 1647"/>
                <a:gd name="T92" fmla="*/ 1358 w 1370"/>
                <a:gd name="T93" fmla="*/ 687 h 1647"/>
                <a:gd name="T94" fmla="*/ 1358 w 1370"/>
                <a:gd name="T95" fmla="*/ 737 h 16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370" h="1647">
                  <a:moveTo>
                    <a:pt x="322" y="1269"/>
                  </a:moveTo>
                  <a:lnTo>
                    <a:pt x="322" y="1269"/>
                  </a:lnTo>
                  <a:cubicBezTo>
                    <a:pt x="316" y="1274"/>
                    <a:pt x="305" y="1269"/>
                    <a:pt x="305" y="1280"/>
                  </a:cubicBezTo>
                  <a:cubicBezTo>
                    <a:pt x="294" y="1286"/>
                    <a:pt x="299" y="1297"/>
                    <a:pt x="294" y="1308"/>
                  </a:cubicBezTo>
                  <a:cubicBezTo>
                    <a:pt x="288" y="1319"/>
                    <a:pt x="271" y="1313"/>
                    <a:pt x="266" y="1319"/>
                  </a:cubicBezTo>
                  <a:cubicBezTo>
                    <a:pt x="277" y="1335"/>
                    <a:pt x="288" y="1341"/>
                    <a:pt x="305" y="1358"/>
                  </a:cubicBezTo>
                  <a:cubicBezTo>
                    <a:pt x="310" y="1369"/>
                    <a:pt x="299" y="1397"/>
                    <a:pt x="316" y="1397"/>
                  </a:cubicBezTo>
                  <a:cubicBezTo>
                    <a:pt x="322" y="1397"/>
                    <a:pt x="327" y="1391"/>
                    <a:pt x="332" y="1391"/>
                  </a:cubicBezTo>
                  <a:cubicBezTo>
                    <a:pt x="349" y="1391"/>
                    <a:pt x="355" y="1407"/>
                    <a:pt x="366" y="1407"/>
                  </a:cubicBezTo>
                  <a:cubicBezTo>
                    <a:pt x="394" y="1413"/>
                    <a:pt x="404" y="1413"/>
                    <a:pt x="427" y="1424"/>
                  </a:cubicBezTo>
                  <a:cubicBezTo>
                    <a:pt x="465" y="1435"/>
                    <a:pt x="477" y="1463"/>
                    <a:pt x="515" y="1479"/>
                  </a:cubicBezTo>
                  <a:cubicBezTo>
                    <a:pt x="527" y="1491"/>
                    <a:pt x="532" y="1502"/>
                    <a:pt x="543" y="1513"/>
                  </a:cubicBezTo>
                  <a:cubicBezTo>
                    <a:pt x="554" y="1524"/>
                    <a:pt x="565" y="1518"/>
                    <a:pt x="576" y="1518"/>
                  </a:cubicBezTo>
                  <a:cubicBezTo>
                    <a:pt x="593" y="1518"/>
                    <a:pt x="610" y="1513"/>
                    <a:pt x="610" y="1496"/>
                  </a:cubicBezTo>
                  <a:cubicBezTo>
                    <a:pt x="610" y="1474"/>
                    <a:pt x="593" y="1452"/>
                    <a:pt x="571" y="1452"/>
                  </a:cubicBezTo>
                  <a:cubicBezTo>
                    <a:pt x="571" y="1452"/>
                    <a:pt x="565" y="1457"/>
                    <a:pt x="560" y="1457"/>
                  </a:cubicBezTo>
                  <a:cubicBezTo>
                    <a:pt x="549" y="1457"/>
                    <a:pt x="549" y="1435"/>
                    <a:pt x="537" y="1430"/>
                  </a:cubicBezTo>
                  <a:cubicBezTo>
                    <a:pt x="527" y="1419"/>
                    <a:pt x="515" y="1424"/>
                    <a:pt x="504" y="1419"/>
                  </a:cubicBezTo>
                  <a:cubicBezTo>
                    <a:pt x="488" y="1413"/>
                    <a:pt x="488" y="1402"/>
                    <a:pt x="471" y="1397"/>
                  </a:cubicBezTo>
                  <a:cubicBezTo>
                    <a:pt x="460" y="1385"/>
                    <a:pt x="443" y="1385"/>
                    <a:pt x="443" y="1369"/>
                  </a:cubicBezTo>
                  <a:cubicBezTo>
                    <a:pt x="443" y="1363"/>
                    <a:pt x="449" y="1358"/>
                    <a:pt x="449" y="1346"/>
                  </a:cubicBezTo>
                  <a:cubicBezTo>
                    <a:pt x="438" y="1346"/>
                    <a:pt x="432" y="1335"/>
                    <a:pt x="421" y="1335"/>
                  </a:cubicBezTo>
                  <a:cubicBezTo>
                    <a:pt x="421" y="1335"/>
                    <a:pt x="416" y="1341"/>
                    <a:pt x="410" y="1341"/>
                  </a:cubicBezTo>
                  <a:cubicBezTo>
                    <a:pt x="394" y="1341"/>
                    <a:pt x="388" y="1330"/>
                    <a:pt x="377" y="1319"/>
                  </a:cubicBezTo>
                  <a:cubicBezTo>
                    <a:pt x="366" y="1308"/>
                    <a:pt x="349" y="1297"/>
                    <a:pt x="349" y="1280"/>
                  </a:cubicBezTo>
                  <a:cubicBezTo>
                    <a:pt x="338" y="1274"/>
                    <a:pt x="332" y="1274"/>
                    <a:pt x="322" y="1269"/>
                  </a:cubicBezTo>
                  <a:close/>
                  <a:moveTo>
                    <a:pt x="881" y="1574"/>
                  </a:moveTo>
                  <a:lnTo>
                    <a:pt x="881" y="1574"/>
                  </a:lnTo>
                  <a:cubicBezTo>
                    <a:pt x="892" y="1585"/>
                    <a:pt x="903" y="1585"/>
                    <a:pt x="914" y="1596"/>
                  </a:cubicBezTo>
                  <a:cubicBezTo>
                    <a:pt x="936" y="1607"/>
                    <a:pt x="942" y="1624"/>
                    <a:pt x="959" y="1640"/>
                  </a:cubicBezTo>
                  <a:cubicBezTo>
                    <a:pt x="964" y="1646"/>
                    <a:pt x="964" y="1646"/>
                    <a:pt x="964" y="1640"/>
                  </a:cubicBezTo>
                  <a:cubicBezTo>
                    <a:pt x="964" y="1629"/>
                    <a:pt x="964" y="1624"/>
                    <a:pt x="964" y="1612"/>
                  </a:cubicBezTo>
                  <a:cubicBezTo>
                    <a:pt x="964" y="1596"/>
                    <a:pt x="970" y="1579"/>
                    <a:pt x="953" y="1568"/>
                  </a:cubicBezTo>
                  <a:cubicBezTo>
                    <a:pt x="948" y="1563"/>
                    <a:pt x="936" y="1568"/>
                    <a:pt x="926" y="1568"/>
                  </a:cubicBezTo>
                  <a:cubicBezTo>
                    <a:pt x="909" y="1568"/>
                    <a:pt x="898" y="1568"/>
                    <a:pt x="887" y="1568"/>
                  </a:cubicBezTo>
                  <a:cubicBezTo>
                    <a:pt x="876" y="1568"/>
                    <a:pt x="876" y="1568"/>
                    <a:pt x="881" y="1574"/>
                  </a:cubicBezTo>
                  <a:close/>
                  <a:moveTo>
                    <a:pt x="94" y="50"/>
                  </a:moveTo>
                  <a:lnTo>
                    <a:pt x="94" y="50"/>
                  </a:lnTo>
                  <a:cubicBezTo>
                    <a:pt x="100" y="55"/>
                    <a:pt x="105" y="61"/>
                    <a:pt x="111" y="61"/>
                  </a:cubicBezTo>
                  <a:cubicBezTo>
                    <a:pt x="128" y="61"/>
                    <a:pt x="128" y="61"/>
                    <a:pt x="128" y="61"/>
                  </a:cubicBezTo>
                  <a:cubicBezTo>
                    <a:pt x="128" y="39"/>
                    <a:pt x="128" y="39"/>
                    <a:pt x="128" y="39"/>
                  </a:cubicBezTo>
                  <a:cubicBezTo>
                    <a:pt x="128" y="33"/>
                    <a:pt x="133" y="22"/>
                    <a:pt x="128" y="16"/>
                  </a:cubicBezTo>
                  <a:cubicBezTo>
                    <a:pt x="122" y="6"/>
                    <a:pt x="116" y="22"/>
                    <a:pt x="105" y="22"/>
                  </a:cubicBezTo>
                  <a:cubicBezTo>
                    <a:pt x="89" y="28"/>
                    <a:pt x="39" y="0"/>
                    <a:pt x="94" y="50"/>
                  </a:cubicBezTo>
                  <a:close/>
                  <a:moveTo>
                    <a:pt x="5" y="77"/>
                  </a:moveTo>
                  <a:lnTo>
                    <a:pt x="5" y="77"/>
                  </a:lnTo>
                  <a:cubicBezTo>
                    <a:pt x="5" y="83"/>
                    <a:pt x="5" y="89"/>
                    <a:pt x="0" y="94"/>
                  </a:cubicBezTo>
                  <a:cubicBezTo>
                    <a:pt x="22" y="100"/>
                    <a:pt x="33" y="111"/>
                    <a:pt x="50" y="122"/>
                  </a:cubicBezTo>
                  <a:cubicBezTo>
                    <a:pt x="50" y="116"/>
                    <a:pt x="56" y="111"/>
                    <a:pt x="56" y="111"/>
                  </a:cubicBezTo>
                  <a:cubicBezTo>
                    <a:pt x="56" y="89"/>
                    <a:pt x="28" y="83"/>
                    <a:pt x="5" y="77"/>
                  </a:cubicBezTo>
                  <a:close/>
                  <a:moveTo>
                    <a:pt x="1369" y="742"/>
                  </a:moveTo>
                  <a:lnTo>
                    <a:pt x="1369" y="742"/>
                  </a:lnTo>
                  <a:cubicBezTo>
                    <a:pt x="1313" y="770"/>
                    <a:pt x="1308" y="820"/>
                    <a:pt x="1286" y="875"/>
                  </a:cubicBezTo>
                  <a:cubicBezTo>
                    <a:pt x="1258" y="925"/>
                    <a:pt x="1219" y="947"/>
                    <a:pt x="1214" y="1003"/>
                  </a:cubicBezTo>
                  <a:cubicBezTo>
                    <a:pt x="1291" y="1230"/>
                    <a:pt x="1291" y="1230"/>
                    <a:pt x="1291" y="1230"/>
                  </a:cubicBezTo>
                  <a:cubicBezTo>
                    <a:pt x="1291" y="1269"/>
                    <a:pt x="1291" y="1269"/>
                    <a:pt x="1291" y="1269"/>
                  </a:cubicBezTo>
                  <a:cubicBezTo>
                    <a:pt x="1297" y="1319"/>
                    <a:pt x="1302" y="1352"/>
                    <a:pt x="1302" y="1402"/>
                  </a:cubicBezTo>
                  <a:cubicBezTo>
                    <a:pt x="1302" y="1430"/>
                    <a:pt x="1297" y="1446"/>
                    <a:pt x="1291" y="1468"/>
                  </a:cubicBezTo>
                  <a:cubicBezTo>
                    <a:pt x="1280" y="1496"/>
                    <a:pt x="1286" y="1518"/>
                    <a:pt x="1280" y="1546"/>
                  </a:cubicBezTo>
                  <a:cubicBezTo>
                    <a:pt x="1274" y="1557"/>
                    <a:pt x="1269" y="1563"/>
                    <a:pt x="1269" y="1574"/>
                  </a:cubicBezTo>
                  <a:lnTo>
                    <a:pt x="1269" y="1574"/>
                  </a:lnTo>
                  <a:cubicBezTo>
                    <a:pt x="1263" y="1574"/>
                    <a:pt x="1263" y="1568"/>
                    <a:pt x="1258" y="1568"/>
                  </a:cubicBezTo>
                  <a:cubicBezTo>
                    <a:pt x="1247" y="1563"/>
                    <a:pt x="1241" y="1552"/>
                    <a:pt x="1225" y="1552"/>
                  </a:cubicBezTo>
                  <a:cubicBezTo>
                    <a:pt x="1214" y="1552"/>
                    <a:pt x="1208" y="1563"/>
                    <a:pt x="1197" y="1563"/>
                  </a:cubicBezTo>
                  <a:cubicBezTo>
                    <a:pt x="1186" y="1563"/>
                    <a:pt x="1180" y="1557"/>
                    <a:pt x="1169" y="1557"/>
                  </a:cubicBezTo>
                  <a:cubicBezTo>
                    <a:pt x="1158" y="1552"/>
                    <a:pt x="1147" y="1557"/>
                    <a:pt x="1142" y="1552"/>
                  </a:cubicBezTo>
                  <a:cubicBezTo>
                    <a:pt x="1125" y="1540"/>
                    <a:pt x="1125" y="1530"/>
                    <a:pt x="1120" y="1518"/>
                  </a:cubicBezTo>
                  <a:cubicBezTo>
                    <a:pt x="1108" y="1507"/>
                    <a:pt x="1103" y="1502"/>
                    <a:pt x="1103" y="1491"/>
                  </a:cubicBezTo>
                  <a:cubicBezTo>
                    <a:pt x="1103" y="1468"/>
                    <a:pt x="1103" y="1468"/>
                    <a:pt x="1103" y="1468"/>
                  </a:cubicBezTo>
                  <a:cubicBezTo>
                    <a:pt x="1103" y="1441"/>
                    <a:pt x="1108" y="1430"/>
                    <a:pt x="1108" y="1402"/>
                  </a:cubicBezTo>
                  <a:cubicBezTo>
                    <a:pt x="1108" y="1385"/>
                    <a:pt x="1108" y="1374"/>
                    <a:pt x="1103" y="1363"/>
                  </a:cubicBezTo>
                  <a:cubicBezTo>
                    <a:pt x="1097" y="1352"/>
                    <a:pt x="1092" y="1352"/>
                    <a:pt x="1092" y="1346"/>
                  </a:cubicBezTo>
                  <a:cubicBezTo>
                    <a:pt x="1081" y="1330"/>
                    <a:pt x="1075" y="1319"/>
                    <a:pt x="1059" y="1313"/>
                  </a:cubicBezTo>
                  <a:cubicBezTo>
                    <a:pt x="1031" y="1297"/>
                    <a:pt x="1014" y="1291"/>
                    <a:pt x="987" y="1269"/>
                  </a:cubicBezTo>
                  <a:cubicBezTo>
                    <a:pt x="970" y="1230"/>
                    <a:pt x="959" y="1208"/>
                    <a:pt x="942" y="1169"/>
                  </a:cubicBezTo>
                  <a:cubicBezTo>
                    <a:pt x="936" y="1153"/>
                    <a:pt x="936" y="1141"/>
                    <a:pt x="920" y="1136"/>
                  </a:cubicBezTo>
                  <a:cubicBezTo>
                    <a:pt x="909" y="1125"/>
                    <a:pt x="898" y="1131"/>
                    <a:pt x="887" y="1119"/>
                  </a:cubicBezTo>
                  <a:cubicBezTo>
                    <a:pt x="870" y="1108"/>
                    <a:pt x="870" y="1097"/>
                    <a:pt x="864" y="1080"/>
                  </a:cubicBezTo>
                  <a:cubicBezTo>
                    <a:pt x="854" y="1053"/>
                    <a:pt x="854" y="1036"/>
                    <a:pt x="842" y="1014"/>
                  </a:cubicBezTo>
                  <a:cubicBezTo>
                    <a:pt x="837" y="1003"/>
                    <a:pt x="826" y="1003"/>
                    <a:pt x="815" y="998"/>
                  </a:cubicBezTo>
                  <a:cubicBezTo>
                    <a:pt x="809" y="992"/>
                    <a:pt x="803" y="986"/>
                    <a:pt x="793" y="986"/>
                  </a:cubicBezTo>
                  <a:cubicBezTo>
                    <a:pt x="787" y="981"/>
                    <a:pt x="776" y="981"/>
                    <a:pt x="776" y="975"/>
                  </a:cubicBezTo>
                  <a:cubicBezTo>
                    <a:pt x="770" y="964"/>
                    <a:pt x="770" y="953"/>
                    <a:pt x="765" y="942"/>
                  </a:cubicBezTo>
                  <a:cubicBezTo>
                    <a:pt x="759" y="931"/>
                    <a:pt x="748" y="931"/>
                    <a:pt x="737" y="925"/>
                  </a:cubicBezTo>
                  <a:cubicBezTo>
                    <a:pt x="726" y="920"/>
                    <a:pt x="721" y="920"/>
                    <a:pt x="709" y="920"/>
                  </a:cubicBezTo>
                  <a:cubicBezTo>
                    <a:pt x="693" y="920"/>
                    <a:pt x="693" y="920"/>
                    <a:pt x="693" y="920"/>
                  </a:cubicBezTo>
                  <a:cubicBezTo>
                    <a:pt x="676" y="920"/>
                    <a:pt x="665" y="920"/>
                    <a:pt x="648" y="920"/>
                  </a:cubicBezTo>
                  <a:cubicBezTo>
                    <a:pt x="598" y="920"/>
                    <a:pt x="576" y="892"/>
                    <a:pt x="549" y="853"/>
                  </a:cubicBezTo>
                  <a:cubicBezTo>
                    <a:pt x="532" y="831"/>
                    <a:pt x="521" y="820"/>
                    <a:pt x="504" y="792"/>
                  </a:cubicBezTo>
                  <a:cubicBezTo>
                    <a:pt x="493" y="781"/>
                    <a:pt x="493" y="770"/>
                    <a:pt x="482" y="754"/>
                  </a:cubicBezTo>
                  <a:cubicBezTo>
                    <a:pt x="477" y="754"/>
                    <a:pt x="471" y="754"/>
                    <a:pt x="460" y="754"/>
                  </a:cubicBezTo>
                  <a:cubicBezTo>
                    <a:pt x="455" y="754"/>
                    <a:pt x="443" y="759"/>
                    <a:pt x="438" y="754"/>
                  </a:cubicBezTo>
                  <a:cubicBezTo>
                    <a:pt x="438" y="748"/>
                    <a:pt x="438" y="748"/>
                    <a:pt x="432" y="742"/>
                  </a:cubicBezTo>
                  <a:cubicBezTo>
                    <a:pt x="432" y="737"/>
                    <a:pt x="427" y="732"/>
                    <a:pt x="421" y="726"/>
                  </a:cubicBezTo>
                  <a:cubicBezTo>
                    <a:pt x="399" y="709"/>
                    <a:pt x="377" y="709"/>
                    <a:pt x="366" y="687"/>
                  </a:cubicBezTo>
                  <a:cubicBezTo>
                    <a:pt x="349" y="654"/>
                    <a:pt x="338" y="643"/>
                    <a:pt x="310" y="621"/>
                  </a:cubicBezTo>
                  <a:cubicBezTo>
                    <a:pt x="294" y="609"/>
                    <a:pt x="294" y="599"/>
                    <a:pt x="277" y="587"/>
                  </a:cubicBezTo>
                  <a:cubicBezTo>
                    <a:pt x="271" y="582"/>
                    <a:pt x="266" y="576"/>
                    <a:pt x="255" y="565"/>
                  </a:cubicBezTo>
                  <a:cubicBezTo>
                    <a:pt x="249" y="560"/>
                    <a:pt x="244" y="554"/>
                    <a:pt x="233" y="548"/>
                  </a:cubicBezTo>
                  <a:cubicBezTo>
                    <a:pt x="227" y="548"/>
                    <a:pt x="222" y="548"/>
                    <a:pt x="216" y="548"/>
                  </a:cubicBezTo>
                  <a:cubicBezTo>
                    <a:pt x="216" y="548"/>
                    <a:pt x="216" y="543"/>
                    <a:pt x="211" y="538"/>
                  </a:cubicBezTo>
                  <a:cubicBezTo>
                    <a:pt x="211" y="532"/>
                    <a:pt x="199" y="526"/>
                    <a:pt x="194" y="521"/>
                  </a:cubicBezTo>
                  <a:cubicBezTo>
                    <a:pt x="183" y="515"/>
                    <a:pt x="189" y="504"/>
                    <a:pt x="177" y="493"/>
                  </a:cubicBezTo>
                  <a:cubicBezTo>
                    <a:pt x="172" y="482"/>
                    <a:pt x="161" y="476"/>
                    <a:pt x="150" y="466"/>
                  </a:cubicBezTo>
                  <a:cubicBezTo>
                    <a:pt x="144" y="454"/>
                    <a:pt x="144" y="443"/>
                    <a:pt x="138" y="432"/>
                  </a:cubicBezTo>
                  <a:cubicBezTo>
                    <a:pt x="133" y="405"/>
                    <a:pt x="116" y="393"/>
                    <a:pt x="100" y="371"/>
                  </a:cubicBezTo>
                  <a:cubicBezTo>
                    <a:pt x="89" y="349"/>
                    <a:pt x="83" y="333"/>
                    <a:pt x="77" y="305"/>
                  </a:cubicBezTo>
                  <a:cubicBezTo>
                    <a:pt x="72" y="282"/>
                    <a:pt x="66" y="272"/>
                    <a:pt x="61" y="249"/>
                  </a:cubicBezTo>
                  <a:cubicBezTo>
                    <a:pt x="61" y="244"/>
                    <a:pt x="56" y="244"/>
                    <a:pt x="56" y="233"/>
                  </a:cubicBezTo>
                  <a:cubicBezTo>
                    <a:pt x="56" y="216"/>
                    <a:pt x="56" y="216"/>
                    <a:pt x="56" y="216"/>
                  </a:cubicBezTo>
                  <a:cubicBezTo>
                    <a:pt x="56" y="194"/>
                    <a:pt x="50" y="183"/>
                    <a:pt x="50" y="161"/>
                  </a:cubicBezTo>
                  <a:cubicBezTo>
                    <a:pt x="50" y="149"/>
                    <a:pt x="61" y="149"/>
                    <a:pt x="72" y="144"/>
                  </a:cubicBezTo>
                  <a:cubicBezTo>
                    <a:pt x="77" y="144"/>
                    <a:pt x="89" y="144"/>
                    <a:pt x="94" y="139"/>
                  </a:cubicBezTo>
                  <a:cubicBezTo>
                    <a:pt x="116" y="133"/>
                    <a:pt x="128" y="122"/>
                    <a:pt x="144" y="105"/>
                  </a:cubicBezTo>
                  <a:cubicBezTo>
                    <a:pt x="172" y="111"/>
                    <a:pt x="183" y="122"/>
                    <a:pt x="205" y="122"/>
                  </a:cubicBezTo>
                  <a:cubicBezTo>
                    <a:pt x="255" y="122"/>
                    <a:pt x="255" y="122"/>
                    <a:pt x="255" y="122"/>
                  </a:cubicBezTo>
                  <a:cubicBezTo>
                    <a:pt x="283" y="122"/>
                    <a:pt x="299" y="133"/>
                    <a:pt x="322" y="149"/>
                  </a:cubicBezTo>
                  <a:cubicBezTo>
                    <a:pt x="332" y="161"/>
                    <a:pt x="344" y="161"/>
                    <a:pt x="355" y="166"/>
                  </a:cubicBezTo>
                  <a:cubicBezTo>
                    <a:pt x="366" y="183"/>
                    <a:pt x="366" y="194"/>
                    <a:pt x="377" y="205"/>
                  </a:cubicBezTo>
                  <a:cubicBezTo>
                    <a:pt x="394" y="233"/>
                    <a:pt x="410" y="238"/>
                    <a:pt x="432" y="255"/>
                  </a:cubicBezTo>
                  <a:cubicBezTo>
                    <a:pt x="449" y="266"/>
                    <a:pt x="460" y="282"/>
                    <a:pt x="477" y="282"/>
                  </a:cubicBezTo>
                  <a:cubicBezTo>
                    <a:pt x="488" y="282"/>
                    <a:pt x="493" y="272"/>
                    <a:pt x="510" y="272"/>
                  </a:cubicBezTo>
                  <a:cubicBezTo>
                    <a:pt x="537" y="272"/>
                    <a:pt x="549" y="294"/>
                    <a:pt x="576" y="294"/>
                  </a:cubicBezTo>
                  <a:cubicBezTo>
                    <a:pt x="588" y="294"/>
                    <a:pt x="593" y="294"/>
                    <a:pt x="598" y="294"/>
                  </a:cubicBezTo>
                  <a:cubicBezTo>
                    <a:pt x="615" y="294"/>
                    <a:pt x="626" y="299"/>
                    <a:pt x="648" y="299"/>
                  </a:cubicBezTo>
                  <a:cubicBezTo>
                    <a:pt x="687" y="299"/>
                    <a:pt x="709" y="272"/>
                    <a:pt x="748" y="272"/>
                  </a:cubicBezTo>
                  <a:cubicBezTo>
                    <a:pt x="765" y="272"/>
                    <a:pt x="770" y="277"/>
                    <a:pt x="787" y="277"/>
                  </a:cubicBezTo>
                  <a:cubicBezTo>
                    <a:pt x="837" y="277"/>
                    <a:pt x="837" y="277"/>
                    <a:pt x="837" y="277"/>
                  </a:cubicBezTo>
                  <a:cubicBezTo>
                    <a:pt x="870" y="277"/>
                    <a:pt x="876" y="327"/>
                    <a:pt x="909" y="327"/>
                  </a:cubicBezTo>
                  <a:cubicBezTo>
                    <a:pt x="931" y="327"/>
                    <a:pt x="936" y="305"/>
                    <a:pt x="959" y="305"/>
                  </a:cubicBezTo>
                  <a:cubicBezTo>
                    <a:pt x="981" y="299"/>
                    <a:pt x="992" y="299"/>
                    <a:pt x="1014" y="288"/>
                  </a:cubicBezTo>
                  <a:cubicBezTo>
                    <a:pt x="1020" y="288"/>
                    <a:pt x="1025" y="277"/>
                    <a:pt x="1031" y="277"/>
                  </a:cubicBezTo>
                  <a:cubicBezTo>
                    <a:pt x="1042" y="277"/>
                    <a:pt x="1047" y="288"/>
                    <a:pt x="1053" y="294"/>
                  </a:cubicBezTo>
                  <a:cubicBezTo>
                    <a:pt x="1069" y="310"/>
                    <a:pt x="1075" y="321"/>
                    <a:pt x="1092" y="338"/>
                  </a:cubicBezTo>
                  <a:cubicBezTo>
                    <a:pt x="1114" y="366"/>
                    <a:pt x="1136" y="371"/>
                    <a:pt x="1164" y="399"/>
                  </a:cubicBezTo>
                  <a:cubicBezTo>
                    <a:pt x="1180" y="410"/>
                    <a:pt x="1186" y="421"/>
                    <a:pt x="1202" y="427"/>
                  </a:cubicBezTo>
                  <a:cubicBezTo>
                    <a:pt x="1214" y="438"/>
                    <a:pt x="1230" y="438"/>
                    <a:pt x="1236" y="449"/>
                  </a:cubicBezTo>
                  <a:cubicBezTo>
                    <a:pt x="1258" y="476"/>
                    <a:pt x="1241" y="504"/>
                    <a:pt x="1253" y="532"/>
                  </a:cubicBezTo>
                  <a:cubicBezTo>
                    <a:pt x="1269" y="565"/>
                    <a:pt x="1291" y="576"/>
                    <a:pt x="1319" y="593"/>
                  </a:cubicBezTo>
                  <a:cubicBezTo>
                    <a:pt x="1347" y="609"/>
                    <a:pt x="1369" y="621"/>
                    <a:pt x="1369" y="654"/>
                  </a:cubicBezTo>
                  <a:cubicBezTo>
                    <a:pt x="1369" y="665"/>
                    <a:pt x="1358" y="671"/>
                    <a:pt x="1358" y="687"/>
                  </a:cubicBezTo>
                  <a:cubicBezTo>
                    <a:pt x="1358" y="720"/>
                    <a:pt x="1358" y="720"/>
                    <a:pt x="1358" y="720"/>
                  </a:cubicBezTo>
                  <a:cubicBezTo>
                    <a:pt x="1358" y="726"/>
                    <a:pt x="1358" y="732"/>
                    <a:pt x="1358" y="732"/>
                  </a:cubicBezTo>
                  <a:cubicBezTo>
                    <a:pt x="1352" y="737"/>
                    <a:pt x="1352" y="737"/>
                    <a:pt x="1358" y="737"/>
                  </a:cubicBezTo>
                  <a:cubicBezTo>
                    <a:pt x="1363" y="737"/>
                    <a:pt x="1363" y="742"/>
                    <a:pt x="1369" y="742"/>
                  </a:cubicBezTo>
                  <a:close/>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grpSp>
      <p:sp>
        <p:nvSpPr>
          <p:cNvPr id="37" name="Title 1">
            <a:extLst/>
          </p:cNvPr>
          <p:cNvSpPr txBox="1">
            <a:spLocks/>
          </p:cNvSpPr>
          <p:nvPr/>
        </p:nvSpPr>
        <p:spPr>
          <a:xfrm>
            <a:off x="603854" y="169317"/>
            <a:ext cx="8153001" cy="533400"/>
          </a:xfrm>
          <a:prstGeom prst="rect">
            <a:avLst/>
          </a:prstGeom>
        </p:spPr>
        <p:txBody>
          <a:bodyPr/>
          <a:lstStyle>
            <a:lvl1pPr algn="l" rtl="0" eaLnBrk="0" fontAlgn="base" hangingPunct="0">
              <a:spcBef>
                <a:spcPct val="0"/>
              </a:spcBef>
              <a:spcAft>
                <a:spcPct val="0"/>
              </a:spcAft>
              <a:defRPr sz="4400" kern="1200">
                <a:solidFill>
                  <a:schemeClr val="tx2"/>
                </a:solidFill>
                <a:latin typeface="+mj-lt"/>
                <a:ea typeface="+mj-ea"/>
                <a:cs typeface="+mj-cs"/>
              </a:defRPr>
            </a:lvl1pPr>
            <a:lvl2pPr algn="l" rtl="0" eaLnBrk="0" fontAlgn="base" hangingPunct="0">
              <a:spcBef>
                <a:spcPct val="0"/>
              </a:spcBef>
              <a:spcAft>
                <a:spcPct val="0"/>
              </a:spcAft>
              <a:defRPr sz="4400">
                <a:solidFill>
                  <a:schemeClr val="tx2"/>
                </a:solidFill>
                <a:latin typeface="Tw Cen MT" pitchFamily="34" charset="0"/>
              </a:defRPr>
            </a:lvl2pPr>
            <a:lvl3pPr algn="l" rtl="0" eaLnBrk="0" fontAlgn="base" hangingPunct="0">
              <a:spcBef>
                <a:spcPct val="0"/>
              </a:spcBef>
              <a:spcAft>
                <a:spcPct val="0"/>
              </a:spcAft>
              <a:defRPr sz="4400">
                <a:solidFill>
                  <a:schemeClr val="tx2"/>
                </a:solidFill>
                <a:latin typeface="Tw Cen MT" pitchFamily="34" charset="0"/>
              </a:defRPr>
            </a:lvl3pPr>
            <a:lvl4pPr algn="l" rtl="0" eaLnBrk="0" fontAlgn="base" hangingPunct="0">
              <a:spcBef>
                <a:spcPct val="0"/>
              </a:spcBef>
              <a:spcAft>
                <a:spcPct val="0"/>
              </a:spcAft>
              <a:defRPr sz="4400">
                <a:solidFill>
                  <a:schemeClr val="tx2"/>
                </a:solidFill>
                <a:latin typeface="Tw Cen MT" pitchFamily="34" charset="0"/>
              </a:defRPr>
            </a:lvl4pPr>
            <a:lvl5pPr algn="l" rtl="0" eaLnBrk="0" fontAlgn="base" hangingPunct="0">
              <a:spcBef>
                <a:spcPct val="0"/>
              </a:spcBef>
              <a:spcAft>
                <a:spcPct val="0"/>
              </a:spcAft>
              <a:defRPr sz="4400">
                <a:solidFill>
                  <a:schemeClr val="tx2"/>
                </a:solidFill>
                <a:latin typeface="Tw Cen MT" pitchFamily="34" charset="0"/>
              </a:defRPr>
            </a:lvl5pPr>
            <a:lvl6pPr marL="457200" algn="l" rtl="0" fontAlgn="base">
              <a:spcBef>
                <a:spcPct val="0"/>
              </a:spcBef>
              <a:spcAft>
                <a:spcPct val="0"/>
              </a:spcAft>
              <a:defRPr sz="4400">
                <a:solidFill>
                  <a:schemeClr val="tx2"/>
                </a:solidFill>
                <a:latin typeface="Tw Cen MT" pitchFamily="34" charset="0"/>
              </a:defRPr>
            </a:lvl6pPr>
            <a:lvl7pPr marL="914400" algn="l" rtl="0" fontAlgn="base">
              <a:spcBef>
                <a:spcPct val="0"/>
              </a:spcBef>
              <a:spcAft>
                <a:spcPct val="0"/>
              </a:spcAft>
              <a:defRPr sz="4400">
                <a:solidFill>
                  <a:schemeClr val="tx2"/>
                </a:solidFill>
                <a:latin typeface="Tw Cen MT" pitchFamily="34" charset="0"/>
              </a:defRPr>
            </a:lvl7pPr>
            <a:lvl8pPr marL="1371600" algn="l" rtl="0" fontAlgn="base">
              <a:spcBef>
                <a:spcPct val="0"/>
              </a:spcBef>
              <a:spcAft>
                <a:spcPct val="0"/>
              </a:spcAft>
              <a:defRPr sz="4400">
                <a:solidFill>
                  <a:schemeClr val="tx2"/>
                </a:solidFill>
                <a:latin typeface="Tw Cen MT" pitchFamily="34" charset="0"/>
              </a:defRPr>
            </a:lvl8pPr>
            <a:lvl9pPr marL="1828800" algn="l" rtl="0" fontAlgn="base">
              <a:spcBef>
                <a:spcPct val="0"/>
              </a:spcBef>
              <a:spcAft>
                <a:spcPct val="0"/>
              </a:spcAft>
              <a:defRPr sz="4400">
                <a:solidFill>
                  <a:schemeClr val="tx2"/>
                </a:solidFill>
                <a:latin typeface="Tw Cen MT" pitchFamily="34" charset="0"/>
              </a:defRPr>
            </a:lvl9pPr>
          </a:lstStyle>
          <a:p>
            <a:pPr algn="ctr">
              <a:defRPr/>
            </a:pPr>
            <a:r>
              <a:rPr lang="en-US" sz="3250" b="1" dirty="0" err="1">
                <a:solidFill>
                  <a:schemeClr val="tx1"/>
                </a:solidFill>
                <a:effectLst>
                  <a:outerShdw blurRad="38100" dist="38100" dir="2700000" algn="tl">
                    <a:srgbClr val="000000">
                      <a:alpha val="43137"/>
                    </a:srgbClr>
                  </a:outerShdw>
                </a:effectLst>
                <a:latin typeface="AR JULIAN" panose="02000000000000000000" pitchFamily="2" charset="0"/>
              </a:rPr>
              <a:t>Pengangkatan</a:t>
            </a:r>
            <a:r>
              <a:rPr lang="en-US" sz="3250" b="1" dirty="0">
                <a:solidFill>
                  <a:schemeClr val="tx1"/>
                </a:solidFill>
                <a:effectLst>
                  <a:outerShdw blurRad="38100" dist="38100" dir="2700000" algn="tl">
                    <a:srgbClr val="000000">
                      <a:alpha val="43137"/>
                    </a:srgbClr>
                  </a:outerShdw>
                </a:effectLst>
                <a:latin typeface="AR JULIAN" panose="02000000000000000000" pitchFamily="2" charset="0"/>
              </a:rPr>
              <a:t> </a:t>
            </a:r>
            <a:r>
              <a:rPr lang="en-US" sz="3250" b="1" dirty="0" err="1">
                <a:solidFill>
                  <a:schemeClr val="tx1"/>
                </a:solidFill>
                <a:effectLst>
                  <a:outerShdw blurRad="38100" dist="38100" dir="2700000" algn="tl">
                    <a:srgbClr val="000000">
                      <a:alpha val="43137"/>
                    </a:srgbClr>
                  </a:outerShdw>
                </a:effectLst>
                <a:latin typeface="AR JULIAN" panose="02000000000000000000" pitchFamily="2" charset="0"/>
              </a:rPr>
              <a:t>dalam</a:t>
            </a:r>
            <a:r>
              <a:rPr lang="en-US" sz="3250" b="1" dirty="0">
                <a:solidFill>
                  <a:schemeClr val="tx1"/>
                </a:solidFill>
                <a:effectLst>
                  <a:outerShdw blurRad="38100" dist="38100" dir="2700000" algn="tl">
                    <a:srgbClr val="000000">
                      <a:alpha val="43137"/>
                    </a:srgbClr>
                  </a:outerShdw>
                </a:effectLst>
                <a:latin typeface="AR JULIAN" panose="02000000000000000000" pitchFamily="2" charset="0"/>
              </a:rPr>
              <a:t> </a:t>
            </a:r>
            <a:r>
              <a:rPr lang="en-US" sz="3250" b="1" dirty="0" err="1">
                <a:solidFill>
                  <a:schemeClr val="tx1"/>
                </a:solidFill>
                <a:effectLst>
                  <a:outerShdw blurRad="38100" dist="38100" dir="2700000" algn="tl">
                    <a:srgbClr val="000000">
                      <a:alpha val="43137"/>
                    </a:srgbClr>
                  </a:outerShdw>
                </a:effectLst>
                <a:latin typeface="AR JULIAN" panose="02000000000000000000" pitchFamily="2" charset="0"/>
              </a:rPr>
              <a:t>Jabfung</a:t>
            </a:r>
            <a:endParaRPr lang="en-US" sz="3250" b="1" dirty="0">
              <a:solidFill>
                <a:schemeClr val="tx1"/>
              </a:solidFill>
              <a:effectLst>
                <a:outerShdw blurRad="38100" dist="38100" dir="2700000" algn="tl">
                  <a:srgbClr val="000000">
                    <a:alpha val="43137"/>
                  </a:srgbClr>
                </a:outerShdw>
              </a:effectLst>
              <a:latin typeface="AR JULIAN" panose="02000000000000000000" pitchFamily="2" charset="0"/>
            </a:endParaRPr>
          </a:p>
        </p:txBody>
      </p:sp>
      <p:sp>
        <p:nvSpPr>
          <p:cNvPr id="88" name="Rectangle 87">
            <a:extLst/>
          </p:cNvPr>
          <p:cNvSpPr/>
          <p:nvPr/>
        </p:nvSpPr>
        <p:spPr>
          <a:xfrm>
            <a:off x="1" y="876301"/>
            <a:ext cx="9134475" cy="125413"/>
          </a:xfrm>
          <a:prstGeom prst="rect">
            <a:avLst/>
          </a:prstGeom>
          <a:solidFill>
            <a:srgbClr val="567176">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352">
              <a:solidFill>
                <a:prstClr val="white"/>
              </a:solidFill>
            </a:endParaRPr>
          </a:p>
        </p:txBody>
      </p:sp>
      <p:sp>
        <p:nvSpPr>
          <p:cNvPr id="89" name="Rectangle 88">
            <a:extLst/>
          </p:cNvPr>
          <p:cNvSpPr/>
          <p:nvPr/>
        </p:nvSpPr>
        <p:spPr>
          <a:xfrm>
            <a:off x="1" y="871538"/>
            <a:ext cx="2881313" cy="127000"/>
          </a:xfrm>
          <a:prstGeom prst="rect">
            <a:avLst/>
          </a:prstGeom>
          <a:solidFill>
            <a:schemeClr val="accent5">
              <a:lumMod val="60000"/>
              <a:lumOff val="40000"/>
              <a:alpha val="6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352">
              <a:solidFill>
                <a:prstClr val="white"/>
              </a:solidFill>
            </a:endParaRPr>
          </a:p>
        </p:txBody>
      </p:sp>
      <p:sp>
        <p:nvSpPr>
          <p:cNvPr id="90" name="Rectangle 89">
            <a:extLst/>
          </p:cNvPr>
          <p:cNvSpPr/>
          <p:nvPr/>
        </p:nvSpPr>
        <p:spPr>
          <a:xfrm>
            <a:off x="1905001" y="871538"/>
            <a:ext cx="892175" cy="127000"/>
          </a:xfrm>
          <a:prstGeom prst="rect">
            <a:avLst/>
          </a:prstGeom>
          <a:solidFill>
            <a:schemeClr val="accent3">
              <a:lumMod val="75000"/>
              <a:alpha val="6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352">
              <a:solidFill>
                <a:prstClr val="white"/>
              </a:solidFill>
            </a:endParaRPr>
          </a:p>
        </p:txBody>
      </p:sp>
      <p:sp>
        <p:nvSpPr>
          <p:cNvPr id="91" name="Rectangle 90">
            <a:extLst/>
          </p:cNvPr>
          <p:cNvSpPr/>
          <p:nvPr/>
        </p:nvSpPr>
        <p:spPr>
          <a:xfrm>
            <a:off x="2379664" y="871538"/>
            <a:ext cx="4535487" cy="127000"/>
          </a:xfrm>
          <a:prstGeom prst="rect">
            <a:avLst/>
          </a:prstGeom>
          <a:solidFill>
            <a:schemeClr val="accent2">
              <a:lumMod val="50000"/>
              <a:alpha val="6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352">
              <a:solidFill>
                <a:prstClr val="white"/>
              </a:solidFill>
            </a:endParaRPr>
          </a:p>
        </p:txBody>
      </p:sp>
      <p:sp>
        <p:nvSpPr>
          <p:cNvPr id="92" name="Rectangle 91">
            <a:extLst/>
          </p:cNvPr>
          <p:cNvSpPr/>
          <p:nvPr/>
        </p:nvSpPr>
        <p:spPr>
          <a:xfrm>
            <a:off x="5715001" y="871538"/>
            <a:ext cx="1533525" cy="127000"/>
          </a:xfrm>
          <a:prstGeom prst="rect">
            <a:avLst/>
          </a:prstGeom>
          <a:solidFill>
            <a:srgbClr val="0070C0">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352">
              <a:solidFill>
                <a:prstClr val="white"/>
              </a:solidFill>
            </a:endParaRPr>
          </a:p>
        </p:txBody>
      </p:sp>
      <p:sp>
        <p:nvSpPr>
          <p:cNvPr id="93" name="Rectangle 92">
            <a:extLst/>
          </p:cNvPr>
          <p:cNvSpPr/>
          <p:nvPr/>
        </p:nvSpPr>
        <p:spPr>
          <a:xfrm>
            <a:off x="4349751" y="871538"/>
            <a:ext cx="1370013" cy="127000"/>
          </a:xfrm>
          <a:prstGeom prst="rect">
            <a:avLst/>
          </a:prstGeom>
          <a:solidFill>
            <a:srgbClr val="7F8C3C">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352">
              <a:solidFill>
                <a:prstClr val="white"/>
              </a:solidFill>
            </a:endParaRPr>
          </a:p>
        </p:txBody>
      </p:sp>
      <p:pic>
        <p:nvPicPr>
          <p:cNvPr id="87" name="Picture 3" descr="Logo Kemenpan2.png">
            <a:extLst>
              <a:ext uri="{FF2B5EF4-FFF2-40B4-BE49-F238E27FC236}">
                <a16:creationId xmlns:a16="http://schemas.microsoft.com/office/drawing/2014/main" xmlns="" id="{EF9246A6-2593-4C79-8DA2-2AFA68A5C050}"/>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6542" y="72898"/>
            <a:ext cx="533400" cy="615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4" name="Freeform: Shape 12">
            <a:extLst/>
          </p:cNvPr>
          <p:cNvSpPr/>
          <p:nvPr/>
        </p:nvSpPr>
        <p:spPr bwMode="auto">
          <a:xfrm>
            <a:off x="838199" y="2438400"/>
            <a:ext cx="1676400" cy="482600"/>
          </a:xfrm>
          <a:custGeom>
            <a:avLst/>
            <a:gdLst>
              <a:gd name="connsiteX0" fmla="*/ 0 w 7257376"/>
              <a:gd name="connsiteY0" fmla="*/ 221933 h 1331570"/>
              <a:gd name="connsiteX1" fmla="*/ 221933 w 7257376"/>
              <a:gd name="connsiteY1" fmla="*/ 0 h 1331570"/>
              <a:gd name="connsiteX2" fmla="*/ 7035443 w 7257376"/>
              <a:gd name="connsiteY2" fmla="*/ 0 h 1331570"/>
              <a:gd name="connsiteX3" fmla="*/ 7257376 w 7257376"/>
              <a:gd name="connsiteY3" fmla="*/ 221933 h 1331570"/>
              <a:gd name="connsiteX4" fmla="*/ 7257376 w 7257376"/>
              <a:gd name="connsiteY4" fmla="*/ 1109637 h 1331570"/>
              <a:gd name="connsiteX5" fmla="*/ 7035443 w 7257376"/>
              <a:gd name="connsiteY5" fmla="*/ 1331570 h 1331570"/>
              <a:gd name="connsiteX6" fmla="*/ 221933 w 7257376"/>
              <a:gd name="connsiteY6" fmla="*/ 1331570 h 1331570"/>
              <a:gd name="connsiteX7" fmla="*/ 0 w 7257376"/>
              <a:gd name="connsiteY7" fmla="*/ 1109637 h 1331570"/>
              <a:gd name="connsiteX8" fmla="*/ 0 w 7257376"/>
              <a:gd name="connsiteY8" fmla="*/ 221933 h 13315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257376" h="1331570">
                <a:moveTo>
                  <a:pt x="0" y="221933"/>
                </a:moveTo>
                <a:cubicBezTo>
                  <a:pt x="0" y="99363"/>
                  <a:pt x="99363" y="0"/>
                  <a:pt x="221933" y="0"/>
                </a:cubicBezTo>
                <a:lnTo>
                  <a:pt x="7035443" y="0"/>
                </a:lnTo>
                <a:cubicBezTo>
                  <a:pt x="7158013" y="0"/>
                  <a:pt x="7257376" y="99363"/>
                  <a:pt x="7257376" y="221933"/>
                </a:cubicBezTo>
                <a:lnTo>
                  <a:pt x="7257376" y="1109637"/>
                </a:lnTo>
                <a:cubicBezTo>
                  <a:pt x="7257376" y="1232207"/>
                  <a:pt x="7158013" y="1331570"/>
                  <a:pt x="7035443" y="1331570"/>
                </a:cubicBezTo>
                <a:lnTo>
                  <a:pt x="221933" y="1331570"/>
                </a:lnTo>
                <a:cubicBezTo>
                  <a:pt x="99363" y="1331570"/>
                  <a:pt x="0" y="1232207"/>
                  <a:pt x="0" y="1109637"/>
                </a:cubicBezTo>
                <a:lnTo>
                  <a:pt x="0" y="221933"/>
                </a:lnTo>
                <a:close/>
              </a:path>
            </a:pathLst>
          </a:custGeom>
          <a:solidFill>
            <a:schemeClr val="accent4">
              <a:lumMod val="60000"/>
              <a:lumOff val="40000"/>
              <a:alpha val="90000"/>
            </a:schemeClr>
          </a:solidFill>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lIns="87756" tIns="87756" rIns="87756" bIns="87756" spcCol="1270" anchor="ctr"/>
          <a:lstStyle/>
          <a:p>
            <a:pPr algn="ctr" defTabSz="667817">
              <a:lnSpc>
                <a:spcPct val="90000"/>
              </a:lnSpc>
              <a:spcAft>
                <a:spcPct val="35000"/>
              </a:spcAft>
              <a:defRPr/>
            </a:pPr>
            <a:r>
              <a:rPr lang="en-US" sz="1400" b="1" dirty="0">
                <a:latin typeface="Arial Narrow" panose="020B0606020202030204" pitchFamily="34" charset="0"/>
              </a:rPr>
              <a:t>PENGANGKATAN PERTAMA</a:t>
            </a:r>
            <a:endParaRPr lang="id-ID" sz="1400" b="1" dirty="0">
              <a:latin typeface="Arial Narrow" panose="020B0606020202030204" pitchFamily="34" charset="0"/>
            </a:endParaRPr>
          </a:p>
        </p:txBody>
      </p:sp>
      <p:sp>
        <p:nvSpPr>
          <p:cNvPr id="105" name="Freeform: Shape 13">
            <a:extLst/>
          </p:cNvPr>
          <p:cNvSpPr/>
          <p:nvPr/>
        </p:nvSpPr>
        <p:spPr bwMode="auto">
          <a:xfrm>
            <a:off x="838200" y="3124200"/>
            <a:ext cx="1676399" cy="623888"/>
          </a:xfrm>
          <a:custGeom>
            <a:avLst/>
            <a:gdLst>
              <a:gd name="connsiteX0" fmla="*/ 0 w 8344351"/>
              <a:gd name="connsiteY0" fmla="*/ 221933 h 1331570"/>
              <a:gd name="connsiteX1" fmla="*/ 221933 w 8344351"/>
              <a:gd name="connsiteY1" fmla="*/ 0 h 1331570"/>
              <a:gd name="connsiteX2" fmla="*/ 8122418 w 8344351"/>
              <a:gd name="connsiteY2" fmla="*/ 0 h 1331570"/>
              <a:gd name="connsiteX3" fmla="*/ 8344351 w 8344351"/>
              <a:gd name="connsiteY3" fmla="*/ 221933 h 1331570"/>
              <a:gd name="connsiteX4" fmla="*/ 8344351 w 8344351"/>
              <a:gd name="connsiteY4" fmla="*/ 1109637 h 1331570"/>
              <a:gd name="connsiteX5" fmla="*/ 8122418 w 8344351"/>
              <a:gd name="connsiteY5" fmla="*/ 1331570 h 1331570"/>
              <a:gd name="connsiteX6" fmla="*/ 221933 w 8344351"/>
              <a:gd name="connsiteY6" fmla="*/ 1331570 h 1331570"/>
              <a:gd name="connsiteX7" fmla="*/ 0 w 8344351"/>
              <a:gd name="connsiteY7" fmla="*/ 1109637 h 1331570"/>
              <a:gd name="connsiteX8" fmla="*/ 0 w 8344351"/>
              <a:gd name="connsiteY8" fmla="*/ 221933 h 13315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344351" h="1331570">
                <a:moveTo>
                  <a:pt x="0" y="221933"/>
                </a:moveTo>
                <a:cubicBezTo>
                  <a:pt x="0" y="99363"/>
                  <a:pt x="99363" y="0"/>
                  <a:pt x="221933" y="0"/>
                </a:cubicBezTo>
                <a:lnTo>
                  <a:pt x="8122418" y="0"/>
                </a:lnTo>
                <a:cubicBezTo>
                  <a:pt x="8244988" y="0"/>
                  <a:pt x="8344351" y="99363"/>
                  <a:pt x="8344351" y="221933"/>
                </a:cubicBezTo>
                <a:lnTo>
                  <a:pt x="8344351" y="1109637"/>
                </a:lnTo>
                <a:cubicBezTo>
                  <a:pt x="8344351" y="1232207"/>
                  <a:pt x="8244988" y="1331570"/>
                  <a:pt x="8122418" y="1331570"/>
                </a:cubicBezTo>
                <a:lnTo>
                  <a:pt x="221933" y="1331570"/>
                </a:lnTo>
                <a:cubicBezTo>
                  <a:pt x="99363" y="1331570"/>
                  <a:pt x="0" y="1232207"/>
                  <a:pt x="0" y="1109637"/>
                </a:cubicBezTo>
                <a:lnTo>
                  <a:pt x="0" y="221933"/>
                </a:lnTo>
                <a:close/>
              </a:path>
            </a:pathLst>
          </a:cu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lIns="100276" tIns="100276" rIns="100276" bIns="100276" spcCol="1270" anchor="ctr"/>
          <a:lstStyle/>
          <a:p>
            <a:pPr algn="ctr" defTabSz="813902">
              <a:lnSpc>
                <a:spcPct val="90000"/>
              </a:lnSpc>
              <a:spcAft>
                <a:spcPct val="35000"/>
              </a:spcAft>
              <a:defRPr/>
            </a:pPr>
            <a:r>
              <a:rPr lang="en-US" sz="1400" b="1" dirty="0">
                <a:latin typeface="Arial Narrow" panose="020B0606020202030204" pitchFamily="34" charset="0"/>
              </a:rPr>
              <a:t>PERPINDAHAN DARI JABATAN LAIN</a:t>
            </a:r>
          </a:p>
        </p:txBody>
      </p:sp>
      <p:sp>
        <p:nvSpPr>
          <p:cNvPr id="106" name="Freeform: Shape 11">
            <a:extLst/>
          </p:cNvPr>
          <p:cNvSpPr/>
          <p:nvPr/>
        </p:nvSpPr>
        <p:spPr bwMode="auto">
          <a:xfrm>
            <a:off x="838200" y="3886200"/>
            <a:ext cx="1676400" cy="762000"/>
          </a:xfrm>
          <a:custGeom>
            <a:avLst/>
            <a:gdLst>
              <a:gd name="connsiteX0" fmla="*/ 0 w 7818322"/>
              <a:gd name="connsiteY0" fmla="*/ 221933 h 1331570"/>
              <a:gd name="connsiteX1" fmla="*/ 221933 w 7818322"/>
              <a:gd name="connsiteY1" fmla="*/ 0 h 1331570"/>
              <a:gd name="connsiteX2" fmla="*/ 7596389 w 7818322"/>
              <a:gd name="connsiteY2" fmla="*/ 0 h 1331570"/>
              <a:gd name="connsiteX3" fmla="*/ 7818322 w 7818322"/>
              <a:gd name="connsiteY3" fmla="*/ 221933 h 1331570"/>
              <a:gd name="connsiteX4" fmla="*/ 7818322 w 7818322"/>
              <a:gd name="connsiteY4" fmla="*/ 1109637 h 1331570"/>
              <a:gd name="connsiteX5" fmla="*/ 7596389 w 7818322"/>
              <a:gd name="connsiteY5" fmla="*/ 1331570 h 1331570"/>
              <a:gd name="connsiteX6" fmla="*/ 221933 w 7818322"/>
              <a:gd name="connsiteY6" fmla="*/ 1331570 h 1331570"/>
              <a:gd name="connsiteX7" fmla="*/ 0 w 7818322"/>
              <a:gd name="connsiteY7" fmla="*/ 1109637 h 1331570"/>
              <a:gd name="connsiteX8" fmla="*/ 0 w 7818322"/>
              <a:gd name="connsiteY8" fmla="*/ 221933 h 13315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818322" h="1331570">
                <a:moveTo>
                  <a:pt x="0" y="221933"/>
                </a:moveTo>
                <a:cubicBezTo>
                  <a:pt x="0" y="99363"/>
                  <a:pt x="99363" y="0"/>
                  <a:pt x="221933" y="0"/>
                </a:cubicBezTo>
                <a:lnTo>
                  <a:pt x="7596389" y="0"/>
                </a:lnTo>
                <a:cubicBezTo>
                  <a:pt x="7718959" y="0"/>
                  <a:pt x="7818322" y="99363"/>
                  <a:pt x="7818322" y="221933"/>
                </a:cubicBezTo>
                <a:lnTo>
                  <a:pt x="7818322" y="1109637"/>
                </a:lnTo>
                <a:cubicBezTo>
                  <a:pt x="7818322" y="1232207"/>
                  <a:pt x="7718959" y="1331570"/>
                  <a:pt x="7596389" y="1331570"/>
                </a:cubicBezTo>
                <a:lnTo>
                  <a:pt x="221933" y="1331570"/>
                </a:lnTo>
                <a:cubicBezTo>
                  <a:pt x="99363" y="1331570"/>
                  <a:pt x="0" y="1232207"/>
                  <a:pt x="0" y="1109637"/>
                </a:cubicBezTo>
                <a:lnTo>
                  <a:pt x="0" y="221933"/>
                </a:lnTo>
                <a:close/>
              </a:path>
            </a:pathLst>
          </a:custGeom>
          <a:solidFill>
            <a:schemeClr val="accent6">
              <a:lumMod val="60000"/>
              <a:lumOff val="40000"/>
              <a:alpha val="90000"/>
            </a:schemeClr>
          </a:solidFill>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lIns="100276" tIns="100276" rIns="100276" bIns="100276" spcCol="1270" anchor="ctr"/>
          <a:lstStyle/>
          <a:p>
            <a:pPr algn="ctr" defTabSz="813902">
              <a:lnSpc>
                <a:spcPct val="90000"/>
              </a:lnSpc>
              <a:defRPr/>
            </a:pPr>
            <a:r>
              <a:rPr lang="en-US" sz="1400" b="1" dirty="0">
                <a:latin typeface="Arial Narrow" panose="020B0606020202030204" pitchFamily="34" charset="0"/>
              </a:rPr>
              <a:t>INPASSING (PENYESUAIAN)</a:t>
            </a:r>
            <a:endParaRPr lang="id-ID" sz="1400" b="1" dirty="0">
              <a:latin typeface="Arial Narrow" panose="020B0606020202030204" pitchFamily="34" charset="0"/>
            </a:endParaRPr>
          </a:p>
          <a:p>
            <a:pPr algn="ctr" defTabSz="813902">
              <a:lnSpc>
                <a:spcPct val="90000"/>
              </a:lnSpc>
              <a:spcAft>
                <a:spcPct val="35000"/>
              </a:spcAft>
              <a:defRPr/>
            </a:pPr>
            <a:r>
              <a:rPr lang="id-ID" sz="1400" b="1" dirty="0">
                <a:latin typeface="Arial Narrow" panose="020B0606020202030204" pitchFamily="34" charset="0"/>
              </a:rPr>
              <a:t>PERMENPANRB </a:t>
            </a:r>
            <a:r>
              <a:rPr lang="en-US" sz="1400" b="1" dirty="0">
                <a:latin typeface="Arial Narrow" panose="020B0606020202030204" pitchFamily="34" charset="0"/>
              </a:rPr>
              <a:t> </a:t>
            </a:r>
            <a:r>
              <a:rPr lang="en-US" sz="1400" b="1" dirty="0" smtClean="0">
                <a:latin typeface="Arial Narrow" panose="020B0606020202030204" pitchFamily="34" charset="0"/>
              </a:rPr>
              <a:t>       </a:t>
            </a:r>
            <a:r>
              <a:rPr lang="id-ID" sz="1400" b="1" dirty="0" smtClean="0">
                <a:latin typeface="Arial Narrow" panose="020B0606020202030204" pitchFamily="34" charset="0"/>
              </a:rPr>
              <a:t>NO</a:t>
            </a:r>
            <a:r>
              <a:rPr lang="id-ID" sz="1400" b="1" dirty="0">
                <a:latin typeface="Arial Narrow" panose="020B0606020202030204" pitchFamily="34" charset="0"/>
              </a:rPr>
              <a:t>. </a:t>
            </a:r>
            <a:r>
              <a:rPr lang="en-US" sz="1400" b="1" dirty="0">
                <a:latin typeface="Arial Narrow" panose="020B0606020202030204" pitchFamily="34" charset="0"/>
              </a:rPr>
              <a:t>4</a:t>
            </a:r>
            <a:r>
              <a:rPr lang="id-ID" sz="1400" b="1" dirty="0">
                <a:latin typeface="Arial Narrow" panose="020B0606020202030204" pitchFamily="34" charset="0"/>
              </a:rPr>
              <a:t>2 TH 201</a:t>
            </a:r>
            <a:r>
              <a:rPr lang="en-US" sz="1400" b="1" dirty="0">
                <a:latin typeface="Arial Narrow" panose="020B0606020202030204" pitchFamily="34" charset="0"/>
              </a:rPr>
              <a:t>8</a:t>
            </a:r>
          </a:p>
        </p:txBody>
      </p:sp>
      <p:sp>
        <p:nvSpPr>
          <p:cNvPr id="107" name="Freeform: Shape 14">
            <a:extLst/>
          </p:cNvPr>
          <p:cNvSpPr/>
          <p:nvPr/>
        </p:nvSpPr>
        <p:spPr bwMode="auto">
          <a:xfrm>
            <a:off x="838199" y="4800600"/>
            <a:ext cx="1676400" cy="579897"/>
          </a:xfrm>
          <a:custGeom>
            <a:avLst/>
            <a:gdLst>
              <a:gd name="connsiteX0" fmla="*/ 0 w 6871936"/>
              <a:gd name="connsiteY0" fmla="*/ 221933 h 1331570"/>
              <a:gd name="connsiteX1" fmla="*/ 221933 w 6871936"/>
              <a:gd name="connsiteY1" fmla="*/ 0 h 1331570"/>
              <a:gd name="connsiteX2" fmla="*/ 6650003 w 6871936"/>
              <a:gd name="connsiteY2" fmla="*/ 0 h 1331570"/>
              <a:gd name="connsiteX3" fmla="*/ 6871936 w 6871936"/>
              <a:gd name="connsiteY3" fmla="*/ 221933 h 1331570"/>
              <a:gd name="connsiteX4" fmla="*/ 6871936 w 6871936"/>
              <a:gd name="connsiteY4" fmla="*/ 1109637 h 1331570"/>
              <a:gd name="connsiteX5" fmla="*/ 6650003 w 6871936"/>
              <a:gd name="connsiteY5" fmla="*/ 1331570 h 1331570"/>
              <a:gd name="connsiteX6" fmla="*/ 221933 w 6871936"/>
              <a:gd name="connsiteY6" fmla="*/ 1331570 h 1331570"/>
              <a:gd name="connsiteX7" fmla="*/ 0 w 6871936"/>
              <a:gd name="connsiteY7" fmla="*/ 1109637 h 1331570"/>
              <a:gd name="connsiteX8" fmla="*/ 0 w 6871936"/>
              <a:gd name="connsiteY8" fmla="*/ 221933 h 13315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871936" h="1331570">
                <a:moveTo>
                  <a:pt x="0" y="221933"/>
                </a:moveTo>
                <a:cubicBezTo>
                  <a:pt x="0" y="99363"/>
                  <a:pt x="99363" y="0"/>
                  <a:pt x="221933" y="0"/>
                </a:cubicBezTo>
                <a:lnTo>
                  <a:pt x="6650003" y="0"/>
                </a:lnTo>
                <a:cubicBezTo>
                  <a:pt x="6772573" y="0"/>
                  <a:pt x="6871936" y="99363"/>
                  <a:pt x="6871936" y="221933"/>
                </a:cubicBezTo>
                <a:lnTo>
                  <a:pt x="6871936" y="1109637"/>
                </a:lnTo>
                <a:cubicBezTo>
                  <a:pt x="6871936" y="1232207"/>
                  <a:pt x="6772573" y="1331570"/>
                  <a:pt x="6650003" y="1331570"/>
                </a:cubicBezTo>
                <a:lnTo>
                  <a:pt x="221933" y="1331570"/>
                </a:lnTo>
                <a:cubicBezTo>
                  <a:pt x="99363" y="1331570"/>
                  <a:pt x="0" y="1232207"/>
                  <a:pt x="0" y="1109637"/>
                </a:cubicBezTo>
                <a:lnTo>
                  <a:pt x="0" y="221933"/>
                </a:lnTo>
                <a:close/>
              </a:path>
            </a:pathLst>
          </a:cu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lIns="100276" tIns="100276" rIns="100276" bIns="100276" spcCol="1270" anchor="ctr"/>
          <a:lstStyle/>
          <a:p>
            <a:pPr algn="ctr" defTabSz="813902">
              <a:lnSpc>
                <a:spcPct val="90000"/>
              </a:lnSpc>
              <a:spcAft>
                <a:spcPct val="35000"/>
              </a:spcAft>
              <a:defRPr/>
            </a:pPr>
            <a:r>
              <a:rPr lang="en-US" sz="1400" b="1" dirty="0">
                <a:latin typeface="Arial Narrow" panose="020B0606020202030204" pitchFamily="34" charset="0"/>
              </a:rPr>
              <a:t>PROMOSI</a:t>
            </a:r>
          </a:p>
        </p:txBody>
      </p:sp>
      <p:sp>
        <p:nvSpPr>
          <p:cNvPr id="5" name="Flowchart: Alternate Process 4"/>
          <p:cNvSpPr/>
          <p:nvPr/>
        </p:nvSpPr>
        <p:spPr>
          <a:xfrm>
            <a:off x="3276600" y="2362200"/>
            <a:ext cx="2819400" cy="1676400"/>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id-ID" sz="1400" b="1">
                <a:solidFill>
                  <a:srgbClr val="7030A0"/>
                </a:solidFill>
                <a:latin typeface="Arial Narrow" panose="020B0606020202030204" pitchFamily="34" charset="0"/>
              </a:rPr>
              <a:t>KEAHLIAN</a:t>
            </a:r>
          </a:p>
          <a:p>
            <a:pPr marL="342900" indent="-342900">
              <a:buFont typeface="Wingdings" panose="05000000000000000000" pitchFamily="2" charset="2"/>
              <a:buChar char="v"/>
              <a:defRPr/>
            </a:pPr>
            <a:r>
              <a:rPr lang="id-ID" sz="1400" b="1">
                <a:solidFill>
                  <a:srgbClr val="7030A0"/>
                </a:solidFill>
                <a:latin typeface="Arial Narrow" panose="020B0606020202030204" pitchFamily="34" charset="0"/>
              </a:rPr>
              <a:t>Ahli Utama</a:t>
            </a:r>
            <a:r>
              <a:rPr lang="en-US" sz="1400" b="1">
                <a:solidFill>
                  <a:srgbClr val="7030A0"/>
                </a:solidFill>
                <a:latin typeface="Arial Narrow" panose="020B0606020202030204" pitchFamily="34" charset="0"/>
              </a:rPr>
              <a:t>   (IV/d – IV/e)</a:t>
            </a:r>
            <a:endParaRPr lang="id-ID" sz="1400" b="1">
              <a:solidFill>
                <a:srgbClr val="7030A0"/>
              </a:solidFill>
              <a:latin typeface="Arial Narrow" panose="020B0606020202030204" pitchFamily="34" charset="0"/>
            </a:endParaRPr>
          </a:p>
          <a:p>
            <a:pPr marL="342900" indent="-342900">
              <a:buFont typeface="Wingdings" panose="05000000000000000000" pitchFamily="2" charset="2"/>
              <a:buChar char="v"/>
              <a:defRPr/>
            </a:pPr>
            <a:r>
              <a:rPr lang="id-ID" sz="1400" b="1">
                <a:solidFill>
                  <a:srgbClr val="7030A0"/>
                </a:solidFill>
                <a:latin typeface="Arial Narrow" panose="020B0606020202030204" pitchFamily="34" charset="0"/>
              </a:rPr>
              <a:t>Ahli Madya</a:t>
            </a:r>
            <a:r>
              <a:rPr lang="en-US" sz="1400" b="1">
                <a:solidFill>
                  <a:srgbClr val="7030A0"/>
                </a:solidFill>
                <a:latin typeface="Arial Narrow" panose="020B0606020202030204" pitchFamily="34" charset="0"/>
              </a:rPr>
              <a:t>   (IV/a s/d IVc)</a:t>
            </a:r>
            <a:endParaRPr lang="id-ID" sz="1400" b="1">
              <a:solidFill>
                <a:srgbClr val="7030A0"/>
              </a:solidFill>
              <a:latin typeface="Arial Narrow" panose="020B0606020202030204" pitchFamily="34" charset="0"/>
            </a:endParaRPr>
          </a:p>
          <a:p>
            <a:pPr marL="342900" indent="-342900">
              <a:buFont typeface="Wingdings" panose="05000000000000000000" pitchFamily="2" charset="2"/>
              <a:buChar char="v"/>
              <a:defRPr/>
            </a:pPr>
            <a:r>
              <a:rPr lang="id-ID" sz="1400" b="1">
                <a:solidFill>
                  <a:srgbClr val="7030A0"/>
                </a:solidFill>
                <a:latin typeface="Arial Narrow" panose="020B0606020202030204" pitchFamily="34" charset="0"/>
              </a:rPr>
              <a:t>Ahli Muda</a:t>
            </a:r>
            <a:r>
              <a:rPr lang="en-US" sz="1400" b="1">
                <a:solidFill>
                  <a:srgbClr val="7030A0"/>
                </a:solidFill>
                <a:latin typeface="Arial Narrow" panose="020B0606020202030204" pitchFamily="34" charset="0"/>
              </a:rPr>
              <a:t>     (III/c - III/d)</a:t>
            </a:r>
            <a:endParaRPr lang="id-ID" sz="1400" b="1">
              <a:solidFill>
                <a:srgbClr val="7030A0"/>
              </a:solidFill>
              <a:latin typeface="Arial Narrow" panose="020B0606020202030204" pitchFamily="34" charset="0"/>
            </a:endParaRPr>
          </a:p>
          <a:p>
            <a:pPr marL="342900" indent="-342900">
              <a:buFont typeface="Wingdings" panose="05000000000000000000" pitchFamily="2" charset="2"/>
              <a:buChar char="v"/>
              <a:defRPr/>
            </a:pPr>
            <a:r>
              <a:rPr lang="id-ID" sz="1400" b="1">
                <a:solidFill>
                  <a:srgbClr val="7030A0"/>
                </a:solidFill>
                <a:latin typeface="Arial Narrow" panose="020B0606020202030204" pitchFamily="34" charset="0"/>
              </a:rPr>
              <a:t>Ahli Pertama</a:t>
            </a:r>
            <a:r>
              <a:rPr lang="en-US" sz="1400" b="1">
                <a:solidFill>
                  <a:srgbClr val="7030A0"/>
                </a:solidFill>
                <a:latin typeface="Arial Narrow" panose="020B0606020202030204" pitchFamily="34" charset="0"/>
              </a:rPr>
              <a:t> (III/a - III/b)</a:t>
            </a:r>
            <a:endParaRPr lang="en-AU" sz="1400" b="1" dirty="0">
              <a:solidFill>
                <a:srgbClr val="7030A0"/>
              </a:solidFill>
              <a:latin typeface="Arial Narrow" panose="020B0606020202030204" pitchFamily="34" charset="0"/>
            </a:endParaRPr>
          </a:p>
        </p:txBody>
      </p:sp>
      <p:sp>
        <p:nvSpPr>
          <p:cNvPr id="6" name="Flowchart: Alternate Process 5"/>
          <p:cNvSpPr/>
          <p:nvPr/>
        </p:nvSpPr>
        <p:spPr>
          <a:xfrm>
            <a:off x="3276600" y="4343400"/>
            <a:ext cx="2819400" cy="1295400"/>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id-ID" sz="1600" b="1">
                <a:solidFill>
                  <a:srgbClr val="7030A0"/>
                </a:solidFill>
                <a:latin typeface="Arial Narrow" panose="020B0606020202030204" pitchFamily="34" charset="0"/>
              </a:rPr>
              <a:t>KETERAMPILAN</a:t>
            </a:r>
          </a:p>
          <a:p>
            <a:pPr marL="342900" indent="-342900">
              <a:buFont typeface="Wingdings" panose="05000000000000000000" pitchFamily="2" charset="2"/>
              <a:buChar char="v"/>
              <a:defRPr/>
            </a:pPr>
            <a:r>
              <a:rPr lang="id-ID" sz="1600" b="1">
                <a:solidFill>
                  <a:srgbClr val="7030A0"/>
                </a:solidFill>
                <a:latin typeface="Arial Narrow" panose="020B0606020202030204" pitchFamily="34" charset="0"/>
              </a:rPr>
              <a:t>Penyelia</a:t>
            </a:r>
            <a:r>
              <a:rPr lang="en-US" sz="1600" b="1">
                <a:solidFill>
                  <a:srgbClr val="7030A0"/>
                </a:solidFill>
                <a:latin typeface="Arial Narrow" panose="020B0606020202030204" pitchFamily="34" charset="0"/>
              </a:rPr>
              <a:t>   (III/c - III/d)</a:t>
            </a:r>
            <a:endParaRPr lang="id-ID" sz="1600" b="1">
              <a:solidFill>
                <a:srgbClr val="7030A0"/>
              </a:solidFill>
              <a:latin typeface="Arial Narrow" panose="020B0606020202030204" pitchFamily="34" charset="0"/>
            </a:endParaRPr>
          </a:p>
          <a:p>
            <a:pPr marL="342900" indent="-342900">
              <a:buFont typeface="Wingdings" panose="05000000000000000000" pitchFamily="2" charset="2"/>
              <a:buChar char="v"/>
              <a:defRPr/>
            </a:pPr>
            <a:r>
              <a:rPr lang="id-ID" sz="1600" b="1">
                <a:solidFill>
                  <a:srgbClr val="7030A0"/>
                </a:solidFill>
                <a:latin typeface="Arial Narrow" panose="020B0606020202030204" pitchFamily="34" charset="0"/>
              </a:rPr>
              <a:t>Mahir</a:t>
            </a:r>
            <a:r>
              <a:rPr lang="en-US" sz="1600" b="1">
                <a:solidFill>
                  <a:srgbClr val="7030A0"/>
                </a:solidFill>
                <a:latin typeface="Arial Narrow" panose="020B0606020202030204" pitchFamily="34" charset="0"/>
              </a:rPr>
              <a:t>       (III/a - III/b)</a:t>
            </a:r>
            <a:endParaRPr lang="id-ID" sz="1600" b="1">
              <a:solidFill>
                <a:srgbClr val="7030A0"/>
              </a:solidFill>
              <a:latin typeface="Arial Narrow" panose="020B0606020202030204" pitchFamily="34" charset="0"/>
            </a:endParaRPr>
          </a:p>
          <a:p>
            <a:pPr marL="342900" indent="-342900">
              <a:buFont typeface="Wingdings" panose="05000000000000000000" pitchFamily="2" charset="2"/>
              <a:buChar char="v"/>
              <a:defRPr/>
            </a:pPr>
            <a:r>
              <a:rPr lang="id-ID" sz="1600" b="1">
                <a:solidFill>
                  <a:srgbClr val="7030A0"/>
                </a:solidFill>
                <a:latin typeface="Arial Narrow" panose="020B0606020202030204" pitchFamily="34" charset="0"/>
              </a:rPr>
              <a:t>Terampil</a:t>
            </a:r>
            <a:r>
              <a:rPr lang="en-US" sz="1600" b="1">
                <a:solidFill>
                  <a:srgbClr val="7030A0"/>
                </a:solidFill>
                <a:latin typeface="Arial Narrow" panose="020B0606020202030204" pitchFamily="34" charset="0"/>
              </a:rPr>
              <a:t>   (II/b s/d II/d)</a:t>
            </a:r>
            <a:endParaRPr lang="id-ID" sz="1600" b="1">
              <a:solidFill>
                <a:srgbClr val="7030A0"/>
              </a:solidFill>
              <a:latin typeface="Arial Narrow" panose="020B0606020202030204" pitchFamily="34" charset="0"/>
            </a:endParaRPr>
          </a:p>
          <a:p>
            <a:pPr marL="342900" indent="-342900">
              <a:buFont typeface="Wingdings" panose="05000000000000000000" pitchFamily="2" charset="2"/>
              <a:buChar char="v"/>
              <a:defRPr/>
            </a:pPr>
            <a:r>
              <a:rPr lang="id-ID" sz="1600" b="1">
                <a:solidFill>
                  <a:srgbClr val="7030A0"/>
                </a:solidFill>
                <a:latin typeface="Arial Narrow" panose="020B0606020202030204" pitchFamily="34" charset="0"/>
              </a:rPr>
              <a:t> Pemula</a:t>
            </a:r>
            <a:r>
              <a:rPr lang="en-US" sz="1600" b="1">
                <a:solidFill>
                  <a:srgbClr val="7030A0"/>
                </a:solidFill>
                <a:latin typeface="Arial Narrow" panose="020B0606020202030204" pitchFamily="34" charset="0"/>
              </a:rPr>
              <a:t>    (II/a)</a:t>
            </a:r>
            <a:endParaRPr lang="en-AU" sz="1600" b="1" dirty="0">
              <a:solidFill>
                <a:srgbClr val="7030A0"/>
              </a:solidFill>
              <a:latin typeface="Arial Narrow" panose="020B0606020202030204" pitchFamily="34" charset="0"/>
            </a:endParaRPr>
          </a:p>
        </p:txBody>
      </p:sp>
      <p:sp>
        <p:nvSpPr>
          <p:cNvPr id="108" name="Freeform: Shape 12">
            <a:extLst/>
          </p:cNvPr>
          <p:cNvSpPr/>
          <p:nvPr/>
        </p:nvSpPr>
        <p:spPr bwMode="auto">
          <a:xfrm>
            <a:off x="6781800" y="3810000"/>
            <a:ext cx="1676400" cy="482600"/>
          </a:xfrm>
          <a:custGeom>
            <a:avLst/>
            <a:gdLst>
              <a:gd name="connsiteX0" fmla="*/ 0 w 7257376"/>
              <a:gd name="connsiteY0" fmla="*/ 221933 h 1331570"/>
              <a:gd name="connsiteX1" fmla="*/ 221933 w 7257376"/>
              <a:gd name="connsiteY1" fmla="*/ 0 h 1331570"/>
              <a:gd name="connsiteX2" fmla="*/ 7035443 w 7257376"/>
              <a:gd name="connsiteY2" fmla="*/ 0 h 1331570"/>
              <a:gd name="connsiteX3" fmla="*/ 7257376 w 7257376"/>
              <a:gd name="connsiteY3" fmla="*/ 221933 h 1331570"/>
              <a:gd name="connsiteX4" fmla="*/ 7257376 w 7257376"/>
              <a:gd name="connsiteY4" fmla="*/ 1109637 h 1331570"/>
              <a:gd name="connsiteX5" fmla="*/ 7035443 w 7257376"/>
              <a:gd name="connsiteY5" fmla="*/ 1331570 h 1331570"/>
              <a:gd name="connsiteX6" fmla="*/ 221933 w 7257376"/>
              <a:gd name="connsiteY6" fmla="*/ 1331570 h 1331570"/>
              <a:gd name="connsiteX7" fmla="*/ 0 w 7257376"/>
              <a:gd name="connsiteY7" fmla="*/ 1109637 h 1331570"/>
              <a:gd name="connsiteX8" fmla="*/ 0 w 7257376"/>
              <a:gd name="connsiteY8" fmla="*/ 221933 h 13315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257376" h="1331570">
                <a:moveTo>
                  <a:pt x="0" y="221933"/>
                </a:moveTo>
                <a:cubicBezTo>
                  <a:pt x="0" y="99363"/>
                  <a:pt x="99363" y="0"/>
                  <a:pt x="221933" y="0"/>
                </a:cubicBezTo>
                <a:lnTo>
                  <a:pt x="7035443" y="0"/>
                </a:lnTo>
                <a:cubicBezTo>
                  <a:pt x="7158013" y="0"/>
                  <a:pt x="7257376" y="99363"/>
                  <a:pt x="7257376" y="221933"/>
                </a:cubicBezTo>
                <a:lnTo>
                  <a:pt x="7257376" y="1109637"/>
                </a:lnTo>
                <a:cubicBezTo>
                  <a:pt x="7257376" y="1232207"/>
                  <a:pt x="7158013" y="1331570"/>
                  <a:pt x="7035443" y="1331570"/>
                </a:cubicBezTo>
                <a:lnTo>
                  <a:pt x="221933" y="1331570"/>
                </a:lnTo>
                <a:cubicBezTo>
                  <a:pt x="99363" y="1331570"/>
                  <a:pt x="0" y="1232207"/>
                  <a:pt x="0" y="1109637"/>
                </a:cubicBezTo>
                <a:lnTo>
                  <a:pt x="0" y="221933"/>
                </a:lnTo>
                <a:close/>
              </a:path>
            </a:pathLst>
          </a:custGeom>
          <a:solidFill>
            <a:schemeClr val="accent4">
              <a:lumMod val="60000"/>
              <a:lumOff val="40000"/>
              <a:alpha val="90000"/>
            </a:schemeClr>
          </a:solidFill>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lIns="87756" tIns="87756" rIns="87756" bIns="87756" spcCol="1270" anchor="ctr"/>
          <a:lstStyle/>
          <a:p>
            <a:pPr algn="ctr" defTabSz="667817">
              <a:lnSpc>
                <a:spcPct val="90000"/>
              </a:lnSpc>
              <a:spcAft>
                <a:spcPct val="35000"/>
              </a:spcAft>
              <a:defRPr/>
            </a:pPr>
            <a:r>
              <a:rPr lang="en-US" sz="1400" b="1" dirty="0">
                <a:latin typeface="Arial Narrow" panose="020B0606020202030204" pitchFamily="34" charset="0"/>
              </a:rPr>
              <a:t>PENGANGKATAN </a:t>
            </a:r>
            <a:r>
              <a:rPr lang="en-US" sz="1400" b="1" dirty="0" smtClean="0">
                <a:latin typeface="Arial Narrow" panose="020B0606020202030204" pitchFamily="34" charset="0"/>
              </a:rPr>
              <a:t>PPP</a:t>
            </a:r>
            <a:endParaRPr lang="id-ID" sz="1400" b="1" dirty="0">
              <a:latin typeface="Arial Narrow" panose="020B0606020202030204" pitchFamily="34" charset="0"/>
            </a:endParaRPr>
          </a:p>
        </p:txBody>
      </p:sp>
      <p:sp>
        <p:nvSpPr>
          <p:cNvPr id="7" name="Right Brace 6"/>
          <p:cNvSpPr/>
          <p:nvPr/>
        </p:nvSpPr>
        <p:spPr>
          <a:xfrm>
            <a:off x="6096000" y="3124200"/>
            <a:ext cx="609600" cy="1752600"/>
          </a:xfrm>
          <a:prstGeom prst="rightBrace">
            <a:avLst/>
          </a:prstGeom>
          <a:ln w="28575">
            <a:solidFill>
              <a:srgbClr val="C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AU"/>
          </a:p>
        </p:txBody>
      </p:sp>
      <p:sp>
        <p:nvSpPr>
          <p:cNvPr id="8" name="Rectangle 7"/>
          <p:cNvSpPr/>
          <p:nvPr/>
        </p:nvSpPr>
        <p:spPr>
          <a:xfrm>
            <a:off x="762000" y="2286000"/>
            <a:ext cx="1905000" cy="32766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9" name="Down Arrow 8"/>
          <p:cNvSpPr/>
          <p:nvPr/>
        </p:nvSpPr>
        <p:spPr>
          <a:xfrm>
            <a:off x="1524000" y="1905000"/>
            <a:ext cx="228600" cy="30480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10" name="Down Arrow 9"/>
          <p:cNvSpPr/>
          <p:nvPr/>
        </p:nvSpPr>
        <p:spPr>
          <a:xfrm>
            <a:off x="7620000" y="1981200"/>
            <a:ext cx="152400" cy="167640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12" name="Flowchart: Punched Tape 11"/>
          <p:cNvSpPr/>
          <p:nvPr/>
        </p:nvSpPr>
        <p:spPr>
          <a:xfrm>
            <a:off x="7086600" y="1219200"/>
            <a:ext cx="1219200" cy="838200"/>
          </a:xfrm>
          <a:prstGeom prst="flowChartPunchedTape">
            <a:avLst/>
          </a:prstGeom>
          <a:solidFill>
            <a:schemeClr val="accent5">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Proxima Nova Rg" panose="02000506030000020004" pitchFamily="50" charset="0"/>
              </a:rPr>
              <a:t>PPPK</a:t>
            </a:r>
          </a:p>
        </p:txBody>
      </p:sp>
      <p:sp>
        <p:nvSpPr>
          <p:cNvPr id="13" name="Flowchart: Punched Tape 12"/>
          <p:cNvSpPr/>
          <p:nvPr/>
        </p:nvSpPr>
        <p:spPr>
          <a:xfrm>
            <a:off x="1143000" y="1143000"/>
            <a:ext cx="1219200" cy="804672"/>
          </a:xfrm>
          <a:prstGeom prst="flowChartPunchedTap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solidFill>
                  <a:srgbClr val="FFFF00"/>
                </a:solidFill>
                <a:latin typeface="Perpetua Titling MT" panose="02020502060505020804" pitchFamily="18" charset="0"/>
              </a:rPr>
              <a:t>CPNS</a:t>
            </a:r>
            <a:endParaRPr lang="en-US" sz="2400" b="1" dirty="0">
              <a:solidFill>
                <a:srgbClr val="FFFF00"/>
              </a:solidFill>
              <a:latin typeface="Perpetua Titling MT" panose="02020502060505020804" pitchFamily="18" charset="0"/>
            </a:endParaRPr>
          </a:p>
        </p:txBody>
      </p:sp>
      <p:sp>
        <p:nvSpPr>
          <p:cNvPr id="2" name="Rectangle 1"/>
          <p:cNvSpPr/>
          <p:nvPr/>
        </p:nvSpPr>
        <p:spPr>
          <a:xfrm>
            <a:off x="3124200" y="3299010"/>
            <a:ext cx="2438400" cy="457200"/>
          </a:xfrm>
          <a:prstGeom prst="rect">
            <a:avLst/>
          </a:prstGeom>
          <a:noFill/>
          <a:ln>
            <a:solidFill>
              <a:srgbClr val="CC00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86" name="Rectangle 85"/>
          <p:cNvSpPr/>
          <p:nvPr/>
        </p:nvSpPr>
        <p:spPr>
          <a:xfrm>
            <a:off x="3124200" y="5141260"/>
            <a:ext cx="2438400" cy="457200"/>
          </a:xfrm>
          <a:prstGeom prst="rect">
            <a:avLst/>
          </a:prstGeom>
          <a:noFill/>
          <a:ln>
            <a:solidFill>
              <a:srgbClr val="CC00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cxnSp>
        <p:nvCxnSpPr>
          <p:cNvPr id="4" name="Straight Arrow Connector 3"/>
          <p:cNvCxnSpPr>
            <a:stCxn id="104" idx="4"/>
          </p:cNvCxnSpPr>
          <p:nvPr/>
        </p:nvCxnSpPr>
        <p:spPr>
          <a:xfrm>
            <a:off x="2514599" y="2840565"/>
            <a:ext cx="609601" cy="2264835"/>
          </a:xfrm>
          <a:prstGeom prst="straightConnector1">
            <a:avLst/>
          </a:prstGeom>
          <a:ln>
            <a:solidFill>
              <a:srgbClr val="CC00FF"/>
            </a:solidFill>
            <a:tailEnd type="triangle"/>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a:stCxn id="104" idx="4"/>
          </p:cNvCxnSpPr>
          <p:nvPr/>
        </p:nvCxnSpPr>
        <p:spPr>
          <a:xfrm>
            <a:off x="2514599" y="2840565"/>
            <a:ext cx="609601" cy="436035"/>
          </a:xfrm>
          <a:prstGeom prst="straightConnector1">
            <a:avLst/>
          </a:prstGeom>
          <a:ln>
            <a:solidFill>
              <a:srgbClr val="CC00FF"/>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6759460"/>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63" presetClass="path" presetSubtype="0" repeatCount="indefinite" accel="50000" decel="50000" autoRev="1" fill="hold" grpId="0" nodeType="withEffect">
                                  <p:stCondLst>
                                    <p:cond delay="0"/>
                                  </p:stCondLst>
                                  <p:childTnLst>
                                    <p:animMotion origin="layout" path="M -0.33398 -4.72222E-6 L 1.0153 -4.72222E-6 " pathEditMode="relative" rAng="0" ptsTypes="AA">
                                      <p:cBhvr>
                                        <p:cTn id="6" dur="3100" spd="-100000" fill="hold"/>
                                        <p:tgtEl>
                                          <p:spTgt spid="89"/>
                                        </p:tgtEl>
                                        <p:attrNameLst>
                                          <p:attrName>ppt_x</p:attrName>
                                          <p:attrName>ppt_y</p:attrName>
                                        </p:attrNameLst>
                                      </p:cBhvr>
                                      <p:rCtr x="67459" y="0"/>
                                    </p:animMotion>
                                  </p:childTnLst>
                                </p:cTn>
                              </p:par>
                              <p:par>
                                <p:cTn id="7" presetID="63" presetClass="path" presetSubtype="0" repeatCount="indefinite" accel="50000" decel="50000" autoRev="1" fill="hold" grpId="0" nodeType="withEffect">
                                  <p:stCondLst>
                                    <p:cond delay="0"/>
                                  </p:stCondLst>
                                  <p:childTnLst>
                                    <p:animMotion origin="layout" path="M -0.45334 -4.72222E-6 L 0.80208 -4.72222E-6 " pathEditMode="relative" rAng="0" ptsTypes="AA">
                                      <p:cBhvr>
                                        <p:cTn id="8" dur="4200" fill="hold"/>
                                        <p:tgtEl>
                                          <p:spTgt spid="90"/>
                                        </p:tgtEl>
                                        <p:attrNameLst>
                                          <p:attrName>ppt_x</p:attrName>
                                          <p:attrName>ppt_y</p:attrName>
                                        </p:attrNameLst>
                                      </p:cBhvr>
                                      <p:rCtr x="62771" y="0"/>
                                    </p:animMotion>
                                  </p:childTnLst>
                                </p:cTn>
                              </p:par>
                              <p:par>
                                <p:cTn id="9" presetID="63" presetClass="path" presetSubtype="0" repeatCount="indefinite" accel="50000" decel="50000" autoRev="1" fill="hold" grpId="0" nodeType="withEffect">
                                  <p:stCondLst>
                                    <p:cond delay="0"/>
                                  </p:stCondLst>
                                  <p:childTnLst>
                                    <p:animMotion origin="layout" path="M -0.9196 -4.72222E-6 L 0.79666 -4.72222E-6 " pathEditMode="relative" rAng="0" ptsTypes="AA">
                                      <p:cBhvr>
                                        <p:cTn id="10" dur="3550" fill="hold"/>
                                        <p:tgtEl>
                                          <p:spTgt spid="91"/>
                                        </p:tgtEl>
                                        <p:attrNameLst>
                                          <p:attrName>ppt_x</p:attrName>
                                          <p:attrName>ppt_y</p:attrName>
                                        </p:attrNameLst>
                                      </p:cBhvr>
                                      <p:rCtr x="85807" y="0"/>
                                    </p:animMotion>
                                  </p:childTnLst>
                                </p:cTn>
                              </p:par>
                              <p:par>
                                <p:cTn id="11" presetID="35" presetClass="path" presetSubtype="0" repeatCount="indefinite" accel="50000" decel="50000" autoRev="1" fill="hold" grpId="0" nodeType="withEffect">
                                  <p:stCondLst>
                                    <p:cond delay="0"/>
                                  </p:stCondLst>
                                  <p:childTnLst>
                                    <p:animMotion origin="layout" path="M 0.21234 -4.72222E-6 L -1.0688 -4.72222E-6 " pathEditMode="relative" rAng="0" ptsTypes="AA">
                                      <p:cBhvr>
                                        <p:cTn id="12" dur="3950" fill="hold"/>
                                        <p:tgtEl>
                                          <p:spTgt spid="92"/>
                                        </p:tgtEl>
                                        <p:attrNameLst>
                                          <p:attrName>ppt_x</p:attrName>
                                          <p:attrName>ppt_y</p:attrName>
                                        </p:attrNameLst>
                                      </p:cBhvr>
                                      <p:rCtr x="-64063" y="0"/>
                                    </p:animMotion>
                                  </p:childTnLst>
                                </p:cTn>
                              </p:par>
                              <p:par>
                                <p:cTn id="13" presetID="63" presetClass="path" presetSubtype="0" repeatCount="indefinite" accel="50000" decel="50000" autoRev="1" fill="hold" grpId="0" nodeType="withEffect">
                                  <p:stCondLst>
                                    <p:cond delay="0"/>
                                  </p:stCondLst>
                                  <p:childTnLst>
                                    <p:animMotion origin="layout" path="M -0.87066 -4.72222E-6 L 0.39041 -4.72222E-6 " pathEditMode="relative" rAng="0" ptsTypes="AA">
                                      <p:cBhvr>
                                        <p:cTn id="14" dur="5300" fill="hold"/>
                                        <p:tgtEl>
                                          <p:spTgt spid="93"/>
                                        </p:tgtEl>
                                        <p:attrNameLst>
                                          <p:attrName>ppt_x</p:attrName>
                                          <p:attrName>ppt_y</p:attrName>
                                        </p:attrNameLst>
                                      </p:cBhvr>
                                      <p:rCtr x="63053"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9" grpId="0" animBg="1"/>
      <p:bldP spid="90" grpId="0" animBg="1"/>
      <p:bldP spid="91" grpId="0" animBg="1"/>
      <p:bldP spid="92" grpId="0" animBg="1"/>
      <p:bldP spid="93"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1" name="Group 50">
            <a:extLst>
              <a:ext uri="{FF2B5EF4-FFF2-40B4-BE49-F238E27FC236}">
                <a16:creationId xmlns:a16="http://schemas.microsoft.com/office/drawing/2014/main" xmlns="" id="{130B66F9-4530-49B0-A68D-2161C5D1B8D2}"/>
              </a:ext>
            </a:extLst>
          </p:cNvPr>
          <p:cNvGrpSpPr>
            <a:grpSpLocks noChangeAspect="1"/>
          </p:cNvGrpSpPr>
          <p:nvPr/>
        </p:nvGrpSpPr>
        <p:grpSpPr>
          <a:xfrm>
            <a:off x="832037" y="717275"/>
            <a:ext cx="7547162" cy="5151466"/>
            <a:chOff x="16723224" y="2595564"/>
            <a:chExt cx="6638788" cy="2578099"/>
          </a:xfrm>
          <a:solidFill>
            <a:schemeClr val="tx2">
              <a:lumMod val="40000"/>
              <a:lumOff val="60000"/>
            </a:schemeClr>
          </a:solidFill>
          <a:scene3d>
            <a:camera prst="orthographicFront">
              <a:rot lat="0" lon="0" rev="1200000"/>
            </a:camera>
            <a:lightRig rig="threePt" dir="t"/>
          </a:scene3d>
        </p:grpSpPr>
        <p:sp>
          <p:nvSpPr>
            <p:cNvPr id="52" name="Freeform 96">
              <a:extLst>
                <a:ext uri="{FF2B5EF4-FFF2-40B4-BE49-F238E27FC236}">
                  <a16:creationId xmlns:a16="http://schemas.microsoft.com/office/drawing/2014/main" xmlns="" id="{D0B0D52B-63AD-4E00-858D-860C2AA0F50E}"/>
                </a:ext>
              </a:extLst>
            </p:cNvPr>
            <p:cNvSpPr>
              <a:spLocks noChangeArrowheads="1"/>
            </p:cNvSpPr>
            <p:nvPr/>
          </p:nvSpPr>
          <p:spPr bwMode="auto">
            <a:xfrm>
              <a:off x="21015544" y="2803525"/>
              <a:ext cx="595273" cy="660400"/>
            </a:xfrm>
            <a:custGeom>
              <a:avLst/>
              <a:gdLst>
                <a:gd name="T0" fmla="*/ 1573 w 1652"/>
                <a:gd name="T1" fmla="*/ 11 h 1835"/>
                <a:gd name="T2" fmla="*/ 1551 w 1652"/>
                <a:gd name="T3" fmla="*/ 89 h 1835"/>
                <a:gd name="T4" fmla="*/ 1546 w 1652"/>
                <a:gd name="T5" fmla="*/ 233 h 1835"/>
                <a:gd name="T6" fmla="*/ 1596 w 1652"/>
                <a:gd name="T7" fmla="*/ 244 h 1835"/>
                <a:gd name="T8" fmla="*/ 1651 w 1652"/>
                <a:gd name="T9" fmla="*/ 122 h 1835"/>
                <a:gd name="T10" fmla="*/ 1607 w 1652"/>
                <a:gd name="T11" fmla="*/ 11 h 1835"/>
                <a:gd name="T12" fmla="*/ 1141 w 1652"/>
                <a:gd name="T13" fmla="*/ 355 h 1835"/>
                <a:gd name="T14" fmla="*/ 1097 w 1652"/>
                <a:gd name="T15" fmla="*/ 383 h 1835"/>
                <a:gd name="T16" fmla="*/ 1147 w 1652"/>
                <a:gd name="T17" fmla="*/ 460 h 1835"/>
                <a:gd name="T18" fmla="*/ 1202 w 1652"/>
                <a:gd name="T19" fmla="*/ 516 h 1835"/>
                <a:gd name="T20" fmla="*/ 1186 w 1652"/>
                <a:gd name="T21" fmla="*/ 405 h 1835"/>
                <a:gd name="T22" fmla="*/ 1019 w 1652"/>
                <a:gd name="T23" fmla="*/ 754 h 1835"/>
                <a:gd name="T24" fmla="*/ 1014 w 1652"/>
                <a:gd name="T25" fmla="*/ 770 h 1835"/>
                <a:gd name="T26" fmla="*/ 1019 w 1652"/>
                <a:gd name="T27" fmla="*/ 793 h 1835"/>
                <a:gd name="T28" fmla="*/ 1030 w 1652"/>
                <a:gd name="T29" fmla="*/ 743 h 1835"/>
                <a:gd name="T30" fmla="*/ 0 w 1652"/>
                <a:gd name="T31" fmla="*/ 1541 h 1835"/>
                <a:gd name="T32" fmla="*/ 0 w 1652"/>
                <a:gd name="T33" fmla="*/ 1541 h 1835"/>
                <a:gd name="T34" fmla="*/ 171 w 1652"/>
                <a:gd name="T35" fmla="*/ 1713 h 1835"/>
                <a:gd name="T36" fmla="*/ 155 w 1652"/>
                <a:gd name="T37" fmla="*/ 1812 h 1835"/>
                <a:gd name="T38" fmla="*/ 210 w 1652"/>
                <a:gd name="T39" fmla="*/ 1801 h 1835"/>
                <a:gd name="T40" fmla="*/ 299 w 1652"/>
                <a:gd name="T41" fmla="*/ 1812 h 1835"/>
                <a:gd name="T42" fmla="*/ 460 w 1652"/>
                <a:gd name="T43" fmla="*/ 1790 h 1835"/>
                <a:gd name="T44" fmla="*/ 521 w 1652"/>
                <a:gd name="T45" fmla="*/ 1785 h 1835"/>
                <a:gd name="T46" fmla="*/ 726 w 1652"/>
                <a:gd name="T47" fmla="*/ 1563 h 1835"/>
                <a:gd name="T48" fmla="*/ 820 w 1652"/>
                <a:gd name="T49" fmla="*/ 1474 h 1835"/>
                <a:gd name="T50" fmla="*/ 897 w 1652"/>
                <a:gd name="T51" fmla="*/ 1347 h 1835"/>
                <a:gd name="T52" fmla="*/ 925 w 1652"/>
                <a:gd name="T53" fmla="*/ 1275 h 1835"/>
                <a:gd name="T54" fmla="*/ 892 w 1652"/>
                <a:gd name="T55" fmla="*/ 1230 h 1835"/>
                <a:gd name="T56" fmla="*/ 831 w 1652"/>
                <a:gd name="T57" fmla="*/ 1203 h 1835"/>
                <a:gd name="T58" fmla="*/ 753 w 1652"/>
                <a:gd name="T59" fmla="*/ 1291 h 1835"/>
                <a:gd name="T60" fmla="*/ 737 w 1652"/>
                <a:gd name="T61" fmla="*/ 1369 h 1835"/>
                <a:gd name="T62" fmla="*/ 620 w 1652"/>
                <a:gd name="T63" fmla="*/ 1441 h 1835"/>
                <a:gd name="T64" fmla="*/ 565 w 1652"/>
                <a:gd name="T65" fmla="*/ 1435 h 1835"/>
                <a:gd name="T66" fmla="*/ 476 w 1652"/>
                <a:gd name="T67" fmla="*/ 1541 h 1835"/>
                <a:gd name="T68" fmla="*/ 360 w 1652"/>
                <a:gd name="T69" fmla="*/ 1591 h 1835"/>
                <a:gd name="T70" fmla="*/ 238 w 1652"/>
                <a:gd name="T71" fmla="*/ 1568 h 1835"/>
                <a:gd name="T72" fmla="*/ 182 w 1652"/>
                <a:gd name="T73" fmla="*/ 1568 h 1835"/>
                <a:gd name="T74" fmla="*/ 94 w 1652"/>
                <a:gd name="T75" fmla="*/ 1552 h 1835"/>
                <a:gd name="T76" fmla="*/ 49 w 1652"/>
                <a:gd name="T77" fmla="*/ 1546 h 18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652" h="1835">
                  <a:moveTo>
                    <a:pt x="1573" y="11"/>
                  </a:moveTo>
                  <a:lnTo>
                    <a:pt x="1573" y="11"/>
                  </a:lnTo>
                  <a:cubicBezTo>
                    <a:pt x="1573" y="23"/>
                    <a:pt x="1573" y="28"/>
                    <a:pt x="1573" y="39"/>
                  </a:cubicBezTo>
                  <a:cubicBezTo>
                    <a:pt x="1573" y="61"/>
                    <a:pt x="1551" y="67"/>
                    <a:pt x="1551" y="89"/>
                  </a:cubicBezTo>
                  <a:cubicBezTo>
                    <a:pt x="1551" y="117"/>
                    <a:pt x="1585" y="122"/>
                    <a:pt x="1585" y="150"/>
                  </a:cubicBezTo>
                  <a:cubicBezTo>
                    <a:pt x="1585" y="183"/>
                    <a:pt x="1546" y="194"/>
                    <a:pt x="1546" y="233"/>
                  </a:cubicBezTo>
                  <a:cubicBezTo>
                    <a:pt x="1546" y="244"/>
                    <a:pt x="1568" y="244"/>
                    <a:pt x="1579" y="244"/>
                  </a:cubicBezTo>
                  <a:cubicBezTo>
                    <a:pt x="1596" y="244"/>
                    <a:pt x="1596" y="244"/>
                    <a:pt x="1596" y="244"/>
                  </a:cubicBezTo>
                  <a:cubicBezTo>
                    <a:pt x="1596" y="183"/>
                    <a:pt x="1596" y="183"/>
                    <a:pt x="1596" y="183"/>
                  </a:cubicBezTo>
                  <a:cubicBezTo>
                    <a:pt x="1623" y="166"/>
                    <a:pt x="1651" y="156"/>
                    <a:pt x="1651" y="122"/>
                  </a:cubicBezTo>
                  <a:cubicBezTo>
                    <a:pt x="1651" y="105"/>
                    <a:pt x="1629" y="100"/>
                    <a:pt x="1623" y="83"/>
                  </a:cubicBezTo>
                  <a:cubicBezTo>
                    <a:pt x="1618" y="56"/>
                    <a:pt x="1623" y="33"/>
                    <a:pt x="1607" y="11"/>
                  </a:cubicBezTo>
                  <a:cubicBezTo>
                    <a:pt x="1601" y="0"/>
                    <a:pt x="1585" y="11"/>
                    <a:pt x="1573" y="11"/>
                  </a:cubicBezTo>
                  <a:close/>
                  <a:moveTo>
                    <a:pt x="1141" y="355"/>
                  </a:moveTo>
                  <a:lnTo>
                    <a:pt x="1141" y="355"/>
                  </a:lnTo>
                  <a:cubicBezTo>
                    <a:pt x="1125" y="355"/>
                    <a:pt x="1097" y="361"/>
                    <a:pt x="1097" y="383"/>
                  </a:cubicBezTo>
                  <a:cubicBezTo>
                    <a:pt x="1097" y="394"/>
                    <a:pt x="1125" y="388"/>
                    <a:pt x="1130" y="399"/>
                  </a:cubicBezTo>
                  <a:cubicBezTo>
                    <a:pt x="1152" y="416"/>
                    <a:pt x="1147" y="438"/>
                    <a:pt x="1147" y="460"/>
                  </a:cubicBezTo>
                  <a:cubicBezTo>
                    <a:pt x="1147" y="477"/>
                    <a:pt x="1158" y="482"/>
                    <a:pt x="1169" y="488"/>
                  </a:cubicBezTo>
                  <a:cubicBezTo>
                    <a:pt x="1186" y="499"/>
                    <a:pt x="1186" y="516"/>
                    <a:pt x="1202" y="516"/>
                  </a:cubicBezTo>
                  <a:cubicBezTo>
                    <a:pt x="1219" y="516"/>
                    <a:pt x="1224" y="499"/>
                    <a:pt x="1224" y="482"/>
                  </a:cubicBezTo>
                  <a:cubicBezTo>
                    <a:pt x="1224" y="449"/>
                    <a:pt x="1191" y="438"/>
                    <a:pt x="1186" y="405"/>
                  </a:cubicBezTo>
                  <a:cubicBezTo>
                    <a:pt x="1180" y="377"/>
                    <a:pt x="1169" y="355"/>
                    <a:pt x="1141" y="355"/>
                  </a:cubicBezTo>
                  <a:close/>
                  <a:moveTo>
                    <a:pt x="1019" y="754"/>
                  </a:moveTo>
                  <a:lnTo>
                    <a:pt x="1019" y="754"/>
                  </a:lnTo>
                  <a:cubicBezTo>
                    <a:pt x="1019" y="759"/>
                    <a:pt x="1014" y="765"/>
                    <a:pt x="1014" y="770"/>
                  </a:cubicBezTo>
                  <a:cubicBezTo>
                    <a:pt x="1014" y="793"/>
                    <a:pt x="1014" y="793"/>
                    <a:pt x="1014" y="793"/>
                  </a:cubicBezTo>
                  <a:cubicBezTo>
                    <a:pt x="1019" y="793"/>
                    <a:pt x="1019" y="793"/>
                    <a:pt x="1019" y="793"/>
                  </a:cubicBezTo>
                  <a:cubicBezTo>
                    <a:pt x="1036" y="787"/>
                    <a:pt x="1047" y="776"/>
                    <a:pt x="1047" y="759"/>
                  </a:cubicBezTo>
                  <a:cubicBezTo>
                    <a:pt x="1047" y="748"/>
                    <a:pt x="1036" y="743"/>
                    <a:pt x="1030" y="743"/>
                  </a:cubicBezTo>
                  <a:cubicBezTo>
                    <a:pt x="1019" y="743"/>
                    <a:pt x="1025" y="748"/>
                    <a:pt x="1019" y="754"/>
                  </a:cubicBezTo>
                  <a:close/>
                  <a:moveTo>
                    <a:pt x="0" y="1541"/>
                  </a:moveTo>
                  <a:lnTo>
                    <a:pt x="0" y="1541"/>
                  </a:lnTo>
                  <a:lnTo>
                    <a:pt x="0" y="1541"/>
                  </a:lnTo>
                  <a:cubicBezTo>
                    <a:pt x="11" y="1580"/>
                    <a:pt x="49" y="1591"/>
                    <a:pt x="88" y="1607"/>
                  </a:cubicBezTo>
                  <a:cubicBezTo>
                    <a:pt x="133" y="1629"/>
                    <a:pt x="171" y="1657"/>
                    <a:pt x="171" y="1713"/>
                  </a:cubicBezTo>
                  <a:cubicBezTo>
                    <a:pt x="171" y="1746"/>
                    <a:pt x="155" y="1762"/>
                    <a:pt x="155" y="1796"/>
                  </a:cubicBezTo>
                  <a:cubicBezTo>
                    <a:pt x="155" y="1801"/>
                    <a:pt x="155" y="1807"/>
                    <a:pt x="155" y="1812"/>
                  </a:cubicBezTo>
                  <a:lnTo>
                    <a:pt x="155" y="1812"/>
                  </a:lnTo>
                  <a:cubicBezTo>
                    <a:pt x="177" y="1807"/>
                    <a:pt x="188" y="1801"/>
                    <a:pt x="210" y="1801"/>
                  </a:cubicBezTo>
                  <a:cubicBezTo>
                    <a:pt x="232" y="1801"/>
                    <a:pt x="232" y="1834"/>
                    <a:pt x="249" y="1834"/>
                  </a:cubicBezTo>
                  <a:cubicBezTo>
                    <a:pt x="271" y="1834"/>
                    <a:pt x="277" y="1812"/>
                    <a:pt x="299" y="1812"/>
                  </a:cubicBezTo>
                  <a:cubicBezTo>
                    <a:pt x="349" y="1812"/>
                    <a:pt x="349" y="1812"/>
                    <a:pt x="349" y="1812"/>
                  </a:cubicBezTo>
                  <a:cubicBezTo>
                    <a:pt x="393" y="1812"/>
                    <a:pt x="415" y="1790"/>
                    <a:pt x="460" y="1790"/>
                  </a:cubicBezTo>
                  <a:cubicBezTo>
                    <a:pt x="471" y="1790"/>
                    <a:pt x="476" y="1790"/>
                    <a:pt x="487" y="1790"/>
                  </a:cubicBezTo>
                  <a:cubicBezTo>
                    <a:pt x="504" y="1790"/>
                    <a:pt x="509" y="1785"/>
                    <a:pt x="521" y="1785"/>
                  </a:cubicBezTo>
                  <a:cubicBezTo>
                    <a:pt x="570" y="1768"/>
                    <a:pt x="604" y="1752"/>
                    <a:pt x="637" y="1707"/>
                  </a:cubicBezTo>
                  <a:cubicBezTo>
                    <a:pt x="676" y="1657"/>
                    <a:pt x="670" y="1596"/>
                    <a:pt x="726" y="1563"/>
                  </a:cubicBezTo>
                  <a:cubicBezTo>
                    <a:pt x="742" y="1557"/>
                    <a:pt x="748" y="1546"/>
                    <a:pt x="759" y="1535"/>
                  </a:cubicBezTo>
                  <a:cubicBezTo>
                    <a:pt x="787" y="1513"/>
                    <a:pt x="803" y="1502"/>
                    <a:pt x="820" y="1474"/>
                  </a:cubicBezTo>
                  <a:cubicBezTo>
                    <a:pt x="831" y="1458"/>
                    <a:pt x="836" y="1441"/>
                    <a:pt x="853" y="1430"/>
                  </a:cubicBezTo>
                  <a:cubicBezTo>
                    <a:pt x="875" y="1402"/>
                    <a:pt x="881" y="1380"/>
                    <a:pt x="897" y="1347"/>
                  </a:cubicBezTo>
                  <a:cubicBezTo>
                    <a:pt x="908" y="1319"/>
                    <a:pt x="942" y="1314"/>
                    <a:pt x="942" y="1286"/>
                  </a:cubicBezTo>
                  <a:cubicBezTo>
                    <a:pt x="942" y="1275"/>
                    <a:pt x="931" y="1280"/>
                    <a:pt x="925" y="1275"/>
                  </a:cubicBezTo>
                  <a:cubicBezTo>
                    <a:pt x="908" y="1264"/>
                    <a:pt x="908" y="1247"/>
                    <a:pt x="914" y="1230"/>
                  </a:cubicBezTo>
                  <a:cubicBezTo>
                    <a:pt x="903" y="1230"/>
                    <a:pt x="897" y="1230"/>
                    <a:pt x="892" y="1230"/>
                  </a:cubicBezTo>
                  <a:cubicBezTo>
                    <a:pt x="886" y="1230"/>
                    <a:pt x="881" y="1236"/>
                    <a:pt x="875" y="1236"/>
                  </a:cubicBezTo>
                  <a:cubicBezTo>
                    <a:pt x="853" y="1236"/>
                    <a:pt x="847" y="1214"/>
                    <a:pt x="831" y="1203"/>
                  </a:cubicBezTo>
                  <a:cubicBezTo>
                    <a:pt x="814" y="1225"/>
                    <a:pt x="798" y="1236"/>
                    <a:pt x="781" y="1253"/>
                  </a:cubicBezTo>
                  <a:cubicBezTo>
                    <a:pt x="764" y="1264"/>
                    <a:pt x="753" y="1275"/>
                    <a:pt x="753" y="1291"/>
                  </a:cubicBezTo>
                  <a:cubicBezTo>
                    <a:pt x="753" y="1308"/>
                    <a:pt x="759" y="1319"/>
                    <a:pt x="759" y="1336"/>
                  </a:cubicBezTo>
                  <a:cubicBezTo>
                    <a:pt x="759" y="1353"/>
                    <a:pt x="748" y="1358"/>
                    <a:pt x="737" y="1369"/>
                  </a:cubicBezTo>
                  <a:cubicBezTo>
                    <a:pt x="714" y="1380"/>
                    <a:pt x="709" y="1391"/>
                    <a:pt x="692" y="1408"/>
                  </a:cubicBezTo>
                  <a:cubicBezTo>
                    <a:pt x="665" y="1424"/>
                    <a:pt x="654" y="1441"/>
                    <a:pt x="620" y="1441"/>
                  </a:cubicBezTo>
                  <a:cubicBezTo>
                    <a:pt x="604" y="1441"/>
                    <a:pt x="598" y="1430"/>
                    <a:pt x="587" y="1430"/>
                  </a:cubicBezTo>
                  <a:cubicBezTo>
                    <a:pt x="576" y="1430"/>
                    <a:pt x="576" y="1430"/>
                    <a:pt x="565" y="1435"/>
                  </a:cubicBezTo>
                  <a:cubicBezTo>
                    <a:pt x="565" y="1458"/>
                    <a:pt x="548" y="1469"/>
                    <a:pt x="537" y="1491"/>
                  </a:cubicBezTo>
                  <a:cubicBezTo>
                    <a:pt x="521" y="1513"/>
                    <a:pt x="504" y="1530"/>
                    <a:pt x="476" y="1541"/>
                  </a:cubicBezTo>
                  <a:cubicBezTo>
                    <a:pt x="437" y="1546"/>
                    <a:pt x="421" y="1557"/>
                    <a:pt x="393" y="1574"/>
                  </a:cubicBezTo>
                  <a:cubicBezTo>
                    <a:pt x="382" y="1585"/>
                    <a:pt x="371" y="1591"/>
                    <a:pt x="360" y="1591"/>
                  </a:cubicBezTo>
                  <a:cubicBezTo>
                    <a:pt x="315" y="1591"/>
                    <a:pt x="293" y="1585"/>
                    <a:pt x="249" y="1574"/>
                  </a:cubicBezTo>
                  <a:cubicBezTo>
                    <a:pt x="243" y="1574"/>
                    <a:pt x="243" y="1568"/>
                    <a:pt x="238" y="1568"/>
                  </a:cubicBezTo>
                  <a:cubicBezTo>
                    <a:pt x="221" y="1568"/>
                    <a:pt x="216" y="1580"/>
                    <a:pt x="199" y="1580"/>
                  </a:cubicBezTo>
                  <a:cubicBezTo>
                    <a:pt x="194" y="1580"/>
                    <a:pt x="194" y="1568"/>
                    <a:pt x="182" y="1568"/>
                  </a:cubicBezTo>
                  <a:cubicBezTo>
                    <a:pt x="166" y="1557"/>
                    <a:pt x="155" y="1552"/>
                    <a:pt x="133" y="1552"/>
                  </a:cubicBezTo>
                  <a:cubicBezTo>
                    <a:pt x="94" y="1552"/>
                    <a:pt x="94" y="1552"/>
                    <a:pt x="94" y="1552"/>
                  </a:cubicBezTo>
                  <a:cubicBezTo>
                    <a:pt x="88" y="1541"/>
                    <a:pt x="88" y="1535"/>
                    <a:pt x="77" y="1535"/>
                  </a:cubicBezTo>
                  <a:cubicBezTo>
                    <a:pt x="66" y="1535"/>
                    <a:pt x="61" y="1546"/>
                    <a:pt x="49" y="1546"/>
                  </a:cubicBezTo>
                  <a:cubicBezTo>
                    <a:pt x="33" y="1546"/>
                    <a:pt x="16" y="1546"/>
                    <a:pt x="0" y="1541"/>
                  </a:cubicBezTo>
                  <a:close/>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53" name="Freeform 97">
              <a:extLst>
                <a:ext uri="{FF2B5EF4-FFF2-40B4-BE49-F238E27FC236}">
                  <a16:creationId xmlns:a16="http://schemas.microsoft.com/office/drawing/2014/main" xmlns="" id="{479DB4FC-9D88-4FE6-87A0-982487A71DF5}"/>
                </a:ext>
              </a:extLst>
            </p:cNvPr>
            <p:cNvSpPr>
              <a:spLocks noChangeArrowheads="1"/>
            </p:cNvSpPr>
            <p:nvPr/>
          </p:nvSpPr>
          <p:spPr bwMode="auto">
            <a:xfrm>
              <a:off x="22384176" y="3603626"/>
              <a:ext cx="977836" cy="1306513"/>
            </a:xfrm>
            <a:custGeom>
              <a:avLst/>
              <a:gdLst>
                <a:gd name="T0" fmla="*/ 88 w 2716"/>
                <a:gd name="T1" fmla="*/ 1069 h 3630"/>
                <a:gd name="T2" fmla="*/ 271 w 2716"/>
                <a:gd name="T3" fmla="*/ 1163 h 3630"/>
                <a:gd name="T4" fmla="*/ 460 w 2716"/>
                <a:gd name="T5" fmla="*/ 1069 h 3630"/>
                <a:gd name="T6" fmla="*/ 587 w 2716"/>
                <a:gd name="T7" fmla="*/ 897 h 3630"/>
                <a:gd name="T8" fmla="*/ 720 w 2716"/>
                <a:gd name="T9" fmla="*/ 699 h 3630"/>
                <a:gd name="T10" fmla="*/ 809 w 2716"/>
                <a:gd name="T11" fmla="*/ 671 h 3630"/>
                <a:gd name="T12" fmla="*/ 947 w 2716"/>
                <a:gd name="T13" fmla="*/ 654 h 3630"/>
                <a:gd name="T14" fmla="*/ 1091 w 2716"/>
                <a:gd name="T15" fmla="*/ 582 h 3630"/>
                <a:gd name="T16" fmla="*/ 1224 w 2716"/>
                <a:gd name="T17" fmla="*/ 410 h 3630"/>
                <a:gd name="T18" fmla="*/ 1535 w 2716"/>
                <a:gd name="T19" fmla="*/ 427 h 3630"/>
                <a:gd name="T20" fmla="*/ 1828 w 2716"/>
                <a:gd name="T21" fmla="*/ 555 h 3630"/>
                <a:gd name="T22" fmla="*/ 2222 w 2716"/>
                <a:gd name="T23" fmla="*/ 726 h 3630"/>
                <a:gd name="T24" fmla="*/ 2449 w 2716"/>
                <a:gd name="T25" fmla="*/ 760 h 3630"/>
                <a:gd name="T26" fmla="*/ 2627 w 2716"/>
                <a:gd name="T27" fmla="*/ 808 h 3630"/>
                <a:gd name="T28" fmla="*/ 2715 w 2716"/>
                <a:gd name="T29" fmla="*/ 2693 h 3630"/>
                <a:gd name="T30" fmla="*/ 2571 w 2716"/>
                <a:gd name="T31" fmla="*/ 3491 h 3630"/>
                <a:gd name="T32" fmla="*/ 2316 w 2716"/>
                <a:gd name="T33" fmla="*/ 3247 h 3630"/>
                <a:gd name="T34" fmla="*/ 2094 w 2716"/>
                <a:gd name="T35" fmla="*/ 3191 h 3630"/>
                <a:gd name="T36" fmla="*/ 1928 w 2716"/>
                <a:gd name="T37" fmla="*/ 3180 h 3630"/>
                <a:gd name="T38" fmla="*/ 1696 w 2716"/>
                <a:gd name="T39" fmla="*/ 3236 h 3630"/>
                <a:gd name="T40" fmla="*/ 1474 w 2716"/>
                <a:gd name="T41" fmla="*/ 3286 h 3630"/>
                <a:gd name="T42" fmla="*/ 1302 w 2716"/>
                <a:gd name="T43" fmla="*/ 3308 h 3630"/>
                <a:gd name="T44" fmla="*/ 1363 w 2716"/>
                <a:gd name="T45" fmla="*/ 3125 h 3630"/>
                <a:gd name="T46" fmla="*/ 1529 w 2716"/>
                <a:gd name="T47" fmla="*/ 2903 h 3630"/>
                <a:gd name="T48" fmla="*/ 1862 w 2716"/>
                <a:gd name="T49" fmla="*/ 2942 h 3630"/>
                <a:gd name="T50" fmla="*/ 1745 w 2716"/>
                <a:gd name="T51" fmla="*/ 2809 h 3630"/>
                <a:gd name="T52" fmla="*/ 1917 w 2716"/>
                <a:gd name="T53" fmla="*/ 2787 h 3630"/>
                <a:gd name="T54" fmla="*/ 1707 w 2716"/>
                <a:gd name="T55" fmla="*/ 2704 h 3630"/>
                <a:gd name="T56" fmla="*/ 1795 w 2716"/>
                <a:gd name="T57" fmla="*/ 2637 h 3630"/>
                <a:gd name="T58" fmla="*/ 1718 w 2716"/>
                <a:gd name="T59" fmla="*/ 2543 h 3630"/>
                <a:gd name="T60" fmla="*/ 1585 w 2716"/>
                <a:gd name="T61" fmla="*/ 2316 h 3630"/>
                <a:gd name="T62" fmla="*/ 1524 w 2716"/>
                <a:gd name="T63" fmla="*/ 2199 h 3630"/>
                <a:gd name="T64" fmla="*/ 1468 w 2716"/>
                <a:gd name="T65" fmla="*/ 2144 h 3630"/>
                <a:gd name="T66" fmla="*/ 1441 w 2716"/>
                <a:gd name="T67" fmla="*/ 2055 h 3630"/>
                <a:gd name="T68" fmla="*/ 1319 w 2716"/>
                <a:gd name="T69" fmla="*/ 1972 h 3630"/>
                <a:gd name="T70" fmla="*/ 1208 w 2716"/>
                <a:gd name="T71" fmla="*/ 1900 h 3630"/>
                <a:gd name="T72" fmla="*/ 1097 w 2716"/>
                <a:gd name="T73" fmla="*/ 1850 h 3630"/>
                <a:gd name="T74" fmla="*/ 892 w 2716"/>
                <a:gd name="T75" fmla="*/ 1800 h 3630"/>
                <a:gd name="T76" fmla="*/ 659 w 2716"/>
                <a:gd name="T77" fmla="*/ 1712 h 3630"/>
                <a:gd name="T78" fmla="*/ 449 w 2716"/>
                <a:gd name="T79" fmla="*/ 1640 h 3630"/>
                <a:gd name="T80" fmla="*/ 199 w 2716"/>
                <a:gd name="T81" fmla="*/ 1601 h 3630"/>
                <a:gd name="T82" fmla="*/ 0 w 2716"/>
                <a:gd name="T83" fmla="*/ 1468 h 3630"/>
                <a:gd name="T84" fmla="*/ 72 w 2716"/>
                <a:gd name="T85" fmla="*/ 1313 h 3630"/>
                <a:gd name="T86" fmla="*/ 1756 w 2716"/>
                <a:gd name="T87" fmla="*/ 3202 h 3630"/>
                <a:gd name="T88" fmla="*/ 1812 w 2716"/>
                <a:gd name="T89" fmla="*/ 3275 h 3630"/>
                <a:gd name="T90" fmla="*/ 1707 w 2716"/>
                <a:gd name="T91" fmla="*/ 2626 h 3630"/>
                <a:gd name="T92" fmla="*/ 343 w 2716"/>
                <a:gd name="T93" fmla="*/ 45 h 3630"/>
                <a:gd name="T94" fmla="*/ 460 w 2716"/>
                <a:gd name="T95" fmla="*/ 83 h 3630"/>
                <a:gd name="T96" fmla="*/ 726 w 2716"/>
                <a:gd name="T97" fmla="*/ 172 h 3630"/>
                <a:gd name="T98" fmla="*/ 515 w 2716"/>
                <a:gd name="T99" fmla="*/ 28 h 3630"/>
                <a:gd name="T100" fmla="*/ 332 w 2716"/>
                <a:gd name="T101" fmla="*/ 410 h 3630"/>
                <a:gd name="T102" fmla="*/ 554 w 2716"/>
                <a:gd name="T103" fmla="*/ 477 h 3630"/>
                <a:gd name="T104" fmla="*/ 825 w 2716"/>
                <a:gd name="T105" fmla="*/ 521 h 3630"/>
                <a:gd name="T106" fmla="*/ 726 w 2716"/>
                <a:gd name="T107" fmla="*/ 449 h 3630"/>
                <a:gd name="T108" fmla="*/ 332 w 2716"/>
                <a:gd name="T109" fmla="*/ 410 h 36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16" h="3630">
                  <a:moveTo>
                    <a:pt x="44" y="997"/>
                  </a:moveTo>
                  <a:lnTo>
                    <a:pt x="44" y="997"/>
                  </a:lnTo>
                  <a:cubicBezTo>
                    <a:pt x="61" y="997"/>
                    <a:pt x="61" y="969"/>
                    <a:pt x="83" y="969"/>
                  </a:cubicBezTo>
                  <a:cubicBezTo>
                    <a:pt x="88" y="969"/>
                    <a:pt x="94" y="980"/>
                    <a:pt x="94" y="986"/>
                  </a:cubicBezTo>
                  <a:cubicBezTo>
                    <a:pt x="94" y="1014"/>
                    <a:pt x="77" y="1025"/>
                    <a:pt x="77" y="1047"/>
                  </a:cubicBezTo>
                  <a:cubicBezTo>
                    <a:pt x="77" y="1058"/>
                    <a:pt x="88" y="1058"/>
                    <a:pt x="88" y="1069"/>
                  </a:cubicBezTo>
                  <a:cubicBezTo>
                    <a:pt x="94" y="1074"/>
                    <a:pt x="94" y="1080"/>
                    <a:pt x="100" y="1086"/>
                  </a:cubicBezTo>
                  <a:cubicBezTo>
                    <a:pt x="100" y="1097"/>
                    <a:pt x="105" y="1113"/>
                    <a:pt x="122" y="1113"/>
                  </a:cubicBezTo>
                  <a:cubicBezTo>
                    <a:pt x="127" y="1108"/>
                    <a:pt x="127" y="1108"/>
                    <a:pt x="127" y="1108"/>
                  </a:cubicBezTo>
                  <a:cubicBezTo>
                    <a:pt x="138" y="1119"/>
                    <a:pt x="138" y="1130"/>
                    <a:pt x="149" y="1141"/>
                  </a:cubicBezTo>
                  <a:cubicBezTo>
                    <a:pt x="166" y="1152"/>
                    <a:pt x="183" y="1152"/>
                    <a:pt x="205" y="1152"/>
                  </a:cubicBezTo>
                  <a:cubicBezTo>
                    <a:pt x="227" y="1158"/>
                    <a:pt x="244" y="1163"/>
                    <a:pt x="271" y="1163"/>
                  </a:cubicBezTo>
                  <a:cubicBezTo>
                    <a:pt x="288" y="1163"/>
                    <a:pt x="288" y="1163"/>
                    <a:pt x="288" y="1163"/>
                  </a:cubicBezTo>
                  <a:cubicBezTo>
                    <a:pt x="305" y="1163"/>
                    <a:pt x="310" y="1169"/>
                    <a:pt x="321" y="1169"/>
                  </a:cubicBezTo>
                  <a:cubicBezTo>
                    <a:pt x="343" y="1169"/>
                    <a:pt x="360" y="1163"/>
                    <a:pt x="371" y="1146"/>
                  </a:cubicBezTo>
                  <a:cubicBezTo>
                    <a:pt x="382" y="1130"/>
                    <a:pt x="399" y="1130"/>
                    <a:pt x="404" y="1108"/>
                  </a:cubicBezTo>
                  <a:cubicBezTo>
                    <a:pt x="410" y="1091"/>
                    <a:pt x="415" y="1080"/>
                    <a:pt x="438" y="1074"/>
                  </a:cubicBezTo>
                  <a:cubicBezTo>
                    <a:pt x="443" y="1074"/>
                    <a:pt x="449" y="1074"/>
                    <a:pt x="460" y="1069"/>
                  </a:cubicBezTo>
                  <a:cubicBezTo>
                    <a:pt x="465" y="1069"/>
                    <a:pt x="476" y="1069"/>
                    <a:pt x="476" y="1058"/>
                  </a:cubicBezTo>
                  <a:cubicBezTo>
                    <a:pt x="476" y="1047"/>
                    <a:pt x="471" y="1041"/>
                    <a:pt x="476" y="1030"/>
                  </a:cubicBezTo>
                  <a:cubicBezTo>
                    <a:pt x="510" y="1030"/>
                    <a:pt x="521" y="1002"/>
                    <a:pt x="548" y="980"/>
                  </a:cubicBezTo>
                  <a:cubicBezTo>
                    <a:pt x="548" y="969"/>
                    <a:pt x="554" y="958"/>
                    <a:pt x="559" y="947"/>
                  </a:cubicBezTo>
                  <a:cubicBezTo>
                    <a:pt x="565" y="936"/>
                    <a:pt x="559" y="925"/>
                    <a:pt x="565" y="908"/>
                  </a:cubicBezTo>
                  <a:cubicBezTo>
                    <a:pt x="571" y="903"/>
                    <a:pt x="582" y="908"/>
                    <a:pt x="587" y="897"/>
                  </a:cubicBezTo>
                  <a:cubicBezTo>
                    <a:pt x="593" y="892"/>
                    <a:pt x="587" y="886"/>
                    <a:pt x="593" y="881"/>
                  </a:cubicBezTo>
                  <a:cubicBezTo>
                    <a:pt x="598" y="875"/>
                    <a:pt x="609" y="875"/>
                    <a:pt x="615" y="869"/>
                  </a:cubicBezTo>
                  <a:cubicBezTo>
                    <a:pt x="643" y="858"/>
                    <a:pt x="654" y="853"/>
                    <a:pt x="676" y="836"/>
                  </a:cubicBezTo>
                  <a:cubicBezTo>
                    <a:pt x="692" y="820"/>
                    <a:pt x="692" y="803"/>
                    <a:pt x="698" y="782"/>
                  </a:cubicBezTo>
                  <a:cubicBezTo>
                    <a:pt x="704" y="760"/>
                    <a:pt x="720" y="749"/>
                    <a:pt x="720" y="721"/>
                  </a:cubicBezTo>
                  <a:cubicBezTo>
                    <a:pt x="720" y="699"/>
                    <a:pt x="720" y="699"/>
                    <a:pt x="720" y="699"/>
                  </a:cubicBezTo>
                  <a:cubicBezTo>
                    <a:pt x="720" y="693"/>
                    <a:pt x="726" y="688"/>
                    <a:pt x="731" y="682"/>
                  </a:cubicBezTo>
                  <a:cubicBezTo>
                    <a:pt x="737" y="682"/>
                    <a:pt x="742" y="688"/>
                    <a:pt x="748" y="682"/>
                  </a:cubicBezTo>
                  <a:cubicBezTo>
                    <a:pt x="753" y="682"/>
                    <a:pt x="753" y="676"/>
                    <a:pt x="759" y="676"/>
                  </a:cubicBezTo>
                  <a:cubicBezTo>
                    <a:pt x="770" y="671"/>
                    <a:pt x="776" y="671"/>
                    <a:pt x="787" y="665"/>
                  </a:cubicBezTo>
                  <a:cubicBezTo>
                    <a:pt x="792" y="660"/>
                    <a:pt x="798" y="654"/>
                    <a:pt x="803" y="654"/>
                  </a:cubicBezTo>
                  <a:cubicBezTo>
                    <a:pt x="809" y="654"/>
                    <a:pt x="803" y="665"/>
                    <a:pt x="809" y="671"/>
                  </a:cubicBezTo>
                  <a:cubicBezTo>
                    <a:pt x="814" y="676"/>
                    <a:pt x="820" y="676"/>
                    <a:pt x="825" y="676"/>
                  </a:cubicBezTo>
                  <a:cubicBezTo>
                    <a:pt x="842" y="676"/>
                    <a:pt x="848" y="682"/>
                    <a:pt x="864" y="682"/>
                  </a:cubicBezTo>
                  <a:cubicBezTo>
                    <a:pt x="886" y="682"/>
                    <a:pt x="886" y="682"/>
                    <a:pt x="886" y="682"/>
                  </a:cubicBezTo>
                  <a:cubicBezTo>
                    <a:pt x="892" y="682"/>
                    <a:pt x="892" y="676"/>
                    <a:pt x="898" y="676"/>
                  </a:cubicBezTo>
                  <a:cubicBezTo>
                    <a:pt x="914" y="671"/>
                    <a:pt x="920" y="676"/>
                    <a:pt x="936" y="665"/>
                  </a:cubicBezTo>
                  <a:cubicBezTo>
                    <a:pt x="942" y="665"/>
                    <a:pt x="942" y="660"/>
                    <a:pt x="947" y="654"/>
                  </a:cubicBezTo>
                  <a:cubicBezTo>
                    <a:pt x="958" y="649"/>
                    <a:pt x="964" y="654"/>
                    <a:pt x="970" y="649"/>
                  </a:cubicBezTo>
                  <a:cubicBezTo>
                    <a:pt x="981" y="643"/>
                    <a:pt x="986" y="638"/>
                    <a:pt x="997" y="632"/>
                  </a:cubicBezTo>
                  <a:cubicBezTo>
                    <a:pt x="1019" y="632"/>
                    <a:pt x="1031" y="632"/>
                    <a:pt x="1053" y="627"/>
                  </a:cubicBezTo>
                  <a:cubicBezTo>
                    <a:pt x="1064" y="627"/>
                    <a:pt x="1064" y="627"/>
                    <a:pt x="1075" y="627"/>
                  </a:cubicBezTo>
                  <a:cubicBezTo>
                    <a:pt x="1086" y="621"/>
                    <a:pt x="1103" y="627"/>
                    <a:pt x="1103" y="615"/>
                  </a:cubicBezTo>
                  <a:cubicBezTo>
                    <a:pt x="1103" y="599"/>
                    <a:pt x="1091" y="593"/>
                    <a:pt x="1091" y="582"/>
                  </a:cubicBezTo>
                  <a:cubicBezTo>
                    <a:pt x="1091" y="566"/>
                    <a:pt x="1091" y="566"/>
                    <a:pt x="1091" y="566"/>
                  </a:cubicBezTo>
                  <a:cubicBezTo>
                    <a:pt x="1091" y="560"/>
                    <a:pt x="1097" y="555"/>
                    <a:pt x="1097" y="549"/>
                  </a:cubicBezTo>
                  <a:cubicBezTo>
                    <a:pt x="1097" y="527"/>
                    <a:pt x="1080" y="510"/>
                    <a:pt x="1080" y="488"/>
                  </a:cubicBezTo>
                  <a:cubicBezTo>
                    <a:pt x="1080" y="466"/>
                    <a:pt x="1136" y="471"/>
                    <a:pt x="1158" y="455"/>
                  </a:cubicBezTo>
                  <a:cubicBezTo>
                    <a:pt x="1169" y="444"/>
                    <a:pt x="1180" y="444"/>
                    <a:pt x="1191" y="433"/>
                  </a:cubicBezTo>
                  <a:cubicBezTo>
                    <a:pt x="1202" y="422"/>
                    <a:pt x="1213" y="416"/>
                    <a:pt x="1224" y="410"/>
                  </a:cubicBezTo>
                  <a:cubicBezTo>
                    <a:pt x="1247" y="399"/>
                    <a:pt x="1258" y="388"/>
                    <a:pt x="1285" y="383"/>
                  </a:cubicBezTo>
                  <a:cubicBezTo>
                    <a:pt x="1313" y="372"/>
                    <a:pt x="1324" y="355"/>
                    <a:pt x="1352" y="355"/>
                  </a:cubicBezTo>
                  <a:cubicBezTo>
                    <a:pt x="1380" y="355"/>
                    <a:pt x="1396" y="366"/>
                    <a:pt x="1413" y="383"/>
                  </a:cubicBezTo>
                  <a:cubicBezTo>
                    <a:pt x="1424" y="394"/>
                    <a:pt x="1430" y="399"/>
                    <a:pt x="1446" y="405"/>
                  </a:cubicBezTo>
                  <a:cubicBezTo>
                    <a:pt x="1457" y="405"/>
                    <a:pt x="1463" y="410"/>
                    <a:pt x="1468" y="416"/>
                  </a:cubicBezTo>
                  <a:cubicBezTo>
                    <a:pt x="1496" y="422"/>
                    <a:pt x="1513" y="422"/>
                    <a:pt x="1535" y="427"/>
                  </a:cubicBezTo>
                  <a:cubicBezTo>
                    <a:pt x="1551" y="433"/>
                    <a:pt x="1557" y="449"/>
                    <a:pt x="1579" y="455"/>
                  </a:cubicBezTo>
                  <a:cubicBezTo>
                    <a:pt x="1601" y="460"/>
                    <a:pt x="1612" y="460"/>
                    <a:pt x="1635" y="466"/>
                  </a:cubicBezTo>
                  <a:cubicBezTo>
                    <a:pt x="1646" y="471"/>
                    <a:pt x="1657" y="471"/>
                    <a:pt x="1668" y="471"/>
                  </a:cubicBezTo>
                  <a:cubicBezTo>
                    <a:pt x="1701" y="477"/>
                    <a:pt x="1712" y="483"/>
                    <a:pt x="1745" y="499"/>
                  </a:cubicBezTo>
                  <a:cubicBezTo>
                    <a:pt x="1762" y="505"/>
                    <a:pt x="1762" y="521"/>
                    <a:pt x="1779" y="538"/>
                  </a:cubicBezTo>
                  <a:cubicBezTo>
                    <a:pt x="1795" y="549"/>
                    <a:pt x="1806" y="549"/>
                    <a:pt x="1828" y="555"/>
                  </a:cubicBezTo>
                  <a:cubicBezTo>
                    <a:pt x="1862" y="566"/>
                    <a:pt x="1884" y="571"/>
                    <a:pt x="1917" y="593"/>
                  </a:cubicBezTo>
                  <a:cubicBezTo>
                    <a:pt x="1928" y="599"/>
                    <a:pt x="1934" y="599"/>
                    <a:pt x="1945" y="604"/>
                  </a:cubicBezTo>
                  <a:cubicBezTo>
                    <a:pt x="1956" y="615"/>
                    <a:pt x="1967" y="615"/>
                    <a:pt x="1978" y="621"/>
                  </a:cubicBezTo>
                  <a:cubicBezTo>
                    <a:pt x="2000" y="632"/>
                    <a:pt x="2011" y="643"/>
                    <a:pt x="2028" y="649"/>
                  </a:cubicBezTo>
                  <a:cubicBezTo>
                    <a:pt x="2072" y="665"/>
                    <a:pt x="2100" y="660"/>
                    <a:pt x="2139" y="682"/>
                  </a:cubicBezTo>
                  <a:cubicBezTo>
                    <a:pt x="2172" y="704"/>
                    <a:pt x="2189" y="726"/>
                    <a:pt x="2222" y="726"/>
                  </a:cubicBezTo>
                  <a:cubicBezTo>
                    <a:pt x="2233" y="726"/>
                    <a:pt x="2239" y="726"/>
                    <a:pt x="2250" y="721"/>
                  </a:cubicBezTo>
                  <a:cubicBezTo>
                    <a:pt x="2288" y="699"/>
                    <a:pt x="2272" y="693"/>
                    <a:pt x="2327" y="715"/>
                  </a:cubicBezTo>
                  <a:cubicBezTo>
                    <a:pt x="2344" y="721"/>
                    <a:pt x="2349" y="732"/>
                    <a:pt x="2361" y="737"/>
                  </a:cubicBezTo>
                  <a:cubicBezTo>
                    <a:pt x="2377" y="749"/>
                    <a:pt x="2394" y="749"/>
                    <a:pt x="2416" y="760"/>
                  </a:cubicBezTo>
                  <a:cubicBezTo>
                    <a:pt x="2427" y="765"/>
                    <a:pt x="2433" y="771"/>
                    <a:pt x="2444" y="771"/>
                  </a:cubicBezTo>
                  <a:cubicBezTo>
                    <a:pt x="2449" y="771"/>
                    <a:pt x="2444" y="765"/>
                    <a:pt x="2449" y="760"/>
                  </a:cubicBezTo>
                  <a:cubicBezTo>
                    <a:pt x="2449" y="737"/>
                    <a:pt x="2455" y="749"/>
                    <a:pt x="2471" y="754"/>
                  </a:cubicBezTo>
                  <a:cubicBezTo>
                    <a:pt x="2488" y="754"/>
                    <a:pt x="2494" y="754"/>
                    <a:pt x="2505" y="760"/>
                  </a:cubicBezTo>
                  <a:cubicBezTo>
                    <a:pt x="2516" y="760"/>
                    <a:pt x="2521" y="771"/>
                    <a:pt x="2527" y="771"/>
                  </a:cubicBezTo>
                  <a:cubicBezTo>
                    <a:pt x="2560" y="771"/>
                    <a:pt x="2560" y="771"/>
                    <a:pt x="2560" y="771"/>
                  </a:cubicBezTo>
                  <a:cubicBezTo>
                    <a:pt x="2577" y="771"/>
                    <a:pt x="2588" y="782"/>
                    <a:pt x="2599" y="792"/>
                  </a:cubicBezTo>
                  <a:cubicBezTo>
                    <a:pt x="2610" y="803"/>
                    <a:pt x="2615" y="803"/>
                    <a:pt x="2627" y="808"/>
                  </a:cubicBezTo>
                  <a:cubicBezTo>
                    <a:pt x="2649" y="825"/>
                    <a:pt x="2665" y="831"/>
                    <a:pt x="2693" y="831"/>
                  </a:cubicBezTo>
                  <a:cubicBezTo>
                    <a:pt x="2699" y="831"/>
                    <a:pt x="2704" y="831"/>
                    <a:pt x="2704" y="831"/>
                  </a:cubicBezTo>
                  <a:lnTo>
                    <a:pt x="2704" y="831"/>
                  </a:lnTo>
                  <a:cubicBezTo>
                    <a:pt x="2710" y="2438"/>
                    <a:pt x="2710" y="2438"/>
                    <a:pt x="2710" y="2438"/>
                  </a:cubicBezTo>
                  <a:cubicBezTo>
                    <a:pt x="2682" y="2493"/>
                    <a:pt x="2632" y="2515"/>
                    <a:pt x="2632" y="2576"/>
                  </a:cubicBezTo>
                  <a:cubicBezTo>
                    <a:pt x="2632" y="2632"/>
                    <a:pt x="2699" y="2637"/>
                    <a:pt x="2715" y="2693"/>
                  </a:cubicBezTo>
                  <a:cubicBezTo>
                    <a:pt x="2715" y="3629"/>
                    <a:pt x="2715" y="3629"/>
                    <a:pt x="2715" y="3629"/>
                  </a:cubicBezTo>
                  <a:lnTo>
                    <a:pt x="2715" y="3629"/>
                  </a:lnTo>
                  <a:cubicBezTo>
                    <a:pt x="2704" y="3618"/>
                    <a:pt x="2704" y="3596"/>
                    <a:pt x="2687" y="3590"/>
                  </a:cubicBezTo>
                  <a:cubicBezTo>
                    <a:pt x="2665" y="3585"/>
                    <a:pt x="2649" y="3585"/>
                    <a:pt x="2638" y="3563"/>
                  </a:cubicBezTo>
                  <a:cubicBezTo>
                    <a:pt x="2627" y="3546"/>
                    <a:pt x="2621" y="3541"/>
                    <a:pt x="2610" y="3529"/>
                  </a:cubicBezTo>
                  <a:cubicBezTo>
                    <a:pt x="2599" y="3513"/>
                    <a:pt x="2588" y="3502"/>
                    <a:pt x="2571" y="3491"/>
                  </a:cubicBezTo>
                  <a:cubicBezTo>
                    <a:pt x="2560" y="3485"/>
                    <a:pt x="2560" y="3474"/>
                    <a:pt x="2554" y="3463"/>
                  </a:cubicBezTo>
                  <a:cubicBezTo>
                    <a:pt x="2532" y="3430"/>
                    <a:pt x="2521" y="3413"/>
                    <a:pt x="2488" y="3385"/>
                  </a:cubicBezTo>
                  <a:cubicBezTo>
                    <a:pt x="2471" y="3363"/>
                    <a:pt x="2466" y="3352"/>
                    <a:pt x="2444" y="3341"/>
                  </a:cubicBezTo>
                  <a:cubicBezTo>
                    <a:pt x="2433" y="3335"/>
                    <a:pt x="2421" y="3330"/>
                    <a:pt x="2410" y="3324"/>
                  </a:cubicBezTo>
                  <a:cubicBezTo>
                    <a:pt x="2388" y="3313"/>
                    <a:pt x="2383" y="3297"/>
                    <a:pt x="2361" y="3286"/>
                  </a:cubicBezTo>
                  <a:cubicBezTo>
                    <a:pt x="2344" y="3263"/>
                    <a:pt x="2333" y="3263"/>
                    <a:pt x="2316" y="3247"/>
                  </a:cubicBezTo>
                  <a:cubicBezTo>
                    <a:pt x="2300" y="3241"/>
                    <a:pt x="2300" y="3230"/>
                    <a:pt x="2283" y="3219"/>
                  </a:cubicBezTo>
                  <a:cubicBezTo>
                    <a:pt x="2277" y="3214"/>
                    <a:pt x="2272" y="3214"/>
                    <a:pt x="2272" y="3202"/>
                  </a:cubicBezTo>
                  <a:cubicBezTo>
                    <a:pt x="2272" y="3175"/>
                    <a:pt x="2327" y="3147"/>
                    <a:pt x="2272" y="3175"/>
                  </a:cubicBezTo>
                  <a:cubicBezTo>
                    <a:pt x="2255" y="3180"/>
                    <a:pt x="2244" y="3175"/>
                    <a:pt x="2228" y="3175"/>
                  </a:cubicBezTo>
                  <a:cubicBezTo>
                    <a:pt x="2205" y="3175"/>
                    <a:pt x="2189" y="3175"/>
                    <a:pt x="2161" y="3175"/>
                  </a:cubicBezTo>
                  <a:cubicBezTo>
                    <a:pt x="2133" y="3175"/>
                    <a:pt x="2122" y="3186"/>
                    <a:pt x="2094" y="3191"/>
                  </a:cubicBezTo>
                  <a:cubicBezTo>
                    <a:pt x="2083" y="3191"/>
                    <a:pt x="2072" y="3197"/>
                    <a:pt x="2061" y="3202"/>
                  </a:cubicBezTo>
                  <a:cubicBezTo>
                    <a:pt x="2045" y="3208"/>
                    <a:pt x="2039" y="3219"/>
                    <a:pt x="2022" y="3219"/>
                  </a:cubicBezTo>
                  <a:cubicBezTo>
                    <a:pt x="2006" y="3219"/>
                    <a:pt x="2006" y="3219"/>
                    <a:pt x="2006" y="3219"/>
                  </a:cubicBezTo>
                  <a:cubicBezTo>
                    <a:pt x="1978" y="3219"/>
                    <a:pt x="1962" y="3186"/>
                    <a:pt x="1962" y="3158"/>
                  </a:cubicBezTo>
                  <a:cubicBezTo>
                    <a:pt x="1962" y="3142"/>
                    <a:pt x="1962" y="3142"/>
                    <a:pt x="1962" y="3142"/>
                  </a:cubicBezTo>
                  <a:cubicBezTo>
                    <a:pt x="1967" y="3092"/>
                    <a:pt x="1945" y="3164"/>
                    <a:pt x="1928" y="3180"/>
                  </a:cubicBezTo>
                  <a:cubicBezTo>
                    <a:pt x="1923" y="3180"/>
                    <a:pt x="1917" y="3180"/>
                    <a:pt x="1906" y="3186"/>
                  </a:cubicBezTo>
                  <a:cubicBezTo>
                    <a:pt x="1895" y="3191"/>
                    <a:pt x="1884" y="3197"/>
                    <a:pt x="1873" y="3202"/>
                  </a:cubicBezTo>
                  <a:cubicBezTo>
                    <a:pt x="1840" y="3230"/>
                    <a:pt x="1845" y="3275"/>
                    <a:pt x="1817" y="3225"/>
                  </a:cubicBezTo>
                  <a:cubicBezTo>
                    <a:pt x="1817" y="3219"/>
                    <a:pt x="1817" y="3214"/>
                    <a:pt x="1812" y="3208"/>
                  </a:cubicBezTo>
                  <a:cubicBezTo>
                    <a:pt x="1806" y="3202"/>
                    <a:pt x="1795" y="3202"/>
                    <a:pt x="1795" y="3191"/>
                  </a:cubicBezTo>
                  <a:cubicBezTo>
                    <a:pt x="1795" y="3119"/>
                    <a:pt x="1762" y="3175"/>
                    <a:pt x="1696" y="3236"/>
                  </a:cubicBezTo>
                  <a:cubicBezTo>
                    <a:pt x="1679" y="3247"/>
                    <a:pt x="1668" y="3252"/>
                    <a:pt x="1651" y="3263"/>
                  </a:cubicBezTo>
                  <a:cubicBezTo>
                    <a:pt x="1623" y="3286"/>
                    <a:pt x="1607" y="3302"/>
                    <a:pt x="1568" y="3302"/>
                  </a:cubicBezTo>
                  <a:cubicBezTo>
                    <a:pt x="1557" y="3302"/>
                    <a:pt x="1551" y="3302"/>
                    <a:pt x="1546" y="3302"/>
                  </a:cubicBezTo>
                  <a:cubicBezTo>
                    <a:pt x="1535" y="3297"/>
                    <a:pt x="1529" y="3286"/>
                    <a:pt x="1518" y="3286"/>
                  </a:cubicBezTo>
                  <a:cubicBezTo>
                    <a:pt x="1490" y="3286"/>
                    <a:pt x="1490" y="3286"/>
                    <a:pt x="1490" y="3286"/>
                  </a:cubicBezTo>
                  <a:cubicBezTo>
                    <a:pt x="1485" y="3286"/>
                    <a:pt x="1479" y="3286"/>
                    <a:pt x="1474" y="3286"/>
                  </a:cubicBezTo>
                  <a:cubicBezTo>
                    <a:pt x="1452" y="3286"/>
                    <a:pt x="1452" y="3286"/>
                    <a:pt x="1452" y="3286"/>
                  </a:cubicBezTo>
                  <a:cubicBezTo>
                    <a:pt x="1435" y="3286"/>
                    <a:pt x="1430" y="3291"/>
                    <a:pt x="1418" y="3291"/>
                  </a:cubicBezTo>
                  <a:cubicBezTo>
                    <a:pt x="1396" y="3291"/>
                    <a:pt x="1396" y="3291"/>
                    <a:pt x="1396" y="3291"/>
                  </a:cubicBezTo>
                  <a:cubicBezTo>
                    <a:pt x="1385" y="3291"/>
                    <a:pt x="1380" y="3286"/>
                    <a:pt x="1369" y="3286"/>
                  </a:cubicBezTo>
                  <a:cubicBezTo>
                    <a:pt x="1352" y="3286"/>
                    <a:pt x="1335" y="3286"/>
                    <a:pt x="1324" y="3297"/>
                  </a:cubicBezTo>
                  <a:cubicBezTo>
                    <a:pt x="1313" y="3297"/>
                    <a:pt x="1308" y="3302"/>
                    <a:pt x="1302" y="3308"/>
                  </a:cubicBezTo>
                  <a:cubicBezTo>
                    <a:pt x="1297" y="3308"/>
                    <a:pt x="1297" y="3313"/>
                    <a:pt x="1291" y="3313"/>
                  </a:cubicBezTo>
                  <a:cubicBezTo>
                    <a:pt x="1285" y="3313"/>
                    <a:pt x="1280" y="3308"/>
                    <a:pt x="1280" y="3302"/>
                  </a:cubicBezTo>
                  <a:cubicBezTo>
                    <a:pt x="1280" y="3280"/>
                    <a:pt x="1285" y="3269"/>
                    <a:pt x="1291" y="3247"/>
                  </a:cubicBezTo>
                  <a:cubicBezTo>
                    <a:pt x="1297" y="3230"/>
                    <a:pt x="1297" y="3225"/>
                    <a:pt x="1302" y="3208"/>
                  </a:cubicBezTo>
                  <a:cubicBezTo>
                    <a:pt x="1313" y="3197"/>
                    <a:pt x="1319" y="3191"/>
                    <a:pt x="1330" y="3175"/>
                  </a:cubicBezTo>
                  <a:cubicBezTo>
                    <a:pt x="1335" y="3153"/>
                    <a:pt x="1352" y="3147"/>
                    <a:pt x="1363" y="3125"/>
                  </a:cubicBezTo>
                  <a:cubicBezTo>
                    <a:pt x="1369" y="3103"/>
                    <a:pt x="1369" y="3092"/>
                    <a:pt x="1380" y="3069"/>
                  </a:cubicBezTo>
                  <a:cubicBezTo>
                    <a:pt x="1385" y="3058"/>
                    <a:pt x="1396" y="3053"/>
                    <a:pt x="1402" y="3042"/>
                  </a:cubicBezTo>
                  <a:cubicBezTo>
                    <a:pt x="1407" y="3025"/>
                    <a:pt x="1418" y="3020"/>
                    <a:pt x="1424" y="3009"/>
                  </a:cubicBezTo>
                  <a:cubicBezTo>
                    <a:pt x="1430" y="2992"/>
                    <a:pt x="1435" y="2986"/>
                    <a:pt x="1441" y="2975"/>
                  </a:cubicBezTo>
                  <a:cubicBezTo>
                    <a:pt x="1446" y="2959"/>
                    <a:pt x="1463" y="2953"/>
                    <a:pt x="1479" y="2942"/>
                  </a:cubicBezTo>
                  <a:cubicBezTo>
                    <a:pt x="1496" y="2931"/>
                    <a:pt x="1507" y="2914"/>
                    <a:pt x="1529" y="2903"/>
                  </a:cubicBezTo>
                  <a:cubicBezTo>
                    <a:pt x="1551" y="2898"/>
                    <a:pt x="1563" y="2892"/>
                    <a:pt x="1590" y="2887"/>
                  </a:cubicBezTo>
                  <a:cubicBezTo>
                    <a:pt x="1596" y="2881"/>
                    <a:pt x="1601" y="2881"/>
                    <a:pt x="1612" y="2876"/>
                  </a:cubicBezTo>
                  <a:cubicBezTo>
                    <a:pt x="1651" y="2870"/>
                    <a:pt x="1673" y="2864"/>
                    <a:pt x="1712" y="2864"/>
                  </a:cubicBezTo>
                  <a:cubicBezTo>
                    <a:pt x="1751" y="2864"/>
                    <a:pt x="1768" y="2881"/>
                    <a:pt x="1795" y="2903"/>
                  </a:cubicBezTo>
                  <a:cubicBezTo>
                    <a:pt x="1806" y="2914"/>
                    <a:pt x="1812" y="2925"/>
                    <a:pt x="1823" y="2936"/>
                  </a:cubicBezTo>
                  <a:cubicBezTo>
                    <a:pt x="1840" y="2942"/>
                    <a:pt x="1845" y="2942"/>
                    <a:pt x="1862" y="2942"/>
                  </a:cubicBezTo>
                  <a:cubicBezTo>
                    <a:pt x="1873" y="2942"/>
                    <a:pt x="1878" y="2942"/>
                    <a:pt x="1884" y="2936"/>
                  </a:cubicBezTo>
                  <a:cubicBezTo>
                    <a:pt x="1878" y="2920"/>
                    <a:pt x="1856" y="2931"/>
                    <a:pt x="1845" y="2920"/>
                  </a:cubicBezTo>
                  <a:cubicBezTo>
                    <a:pt x="1840" y="2914"/>
                    <a:pt x="1840" y="2909"/>
                    <a:pt x="1834" y="2898"/>
                  </a:cubicBezTo>
                  <a:cubicBezTo>
                    <a:pt x="1828" y="2887"/>
                    <a:pt x="1823" y="2881"/>
                    <a:pt x="1812" y="2870"/>
                  </a:cubicBezTo>
                  <a:cubicBezTo>
                    <a:pt x="1801" y="2853"/>
                    <a:pt x="1795" y="2842"/>
                    <a:pt x="1779" y="2831"/>
                  </a:cubicBezTo>
                  <a:cubicBezTo>
                    <a:pt x="1762" y="2820"/>
                    <a:pt x="1756" y="2815"/>
                    <a:pt x="1745" y="2809"/>
                  </a:cubicBezTo>
                  <a:cubicBezTo>
                    <a:pt x="1734" y="2803"/>
                    <a:pt x="1729" y="2803"/>
                    <a:pt x="1723" y="2798"/>
                  </a:cubicBezTo>
                  <a:cubicBezTo>
                    <a:pt x="1756" y="2798"/>
                    <a:pt x="1773" y="2792"/>
                    <a:pt x="1801" y="2792"/>
                  </a:cubicBezTo>
                  <a:cubicBezTo>
                    <a:pt x="1812" y="2787"/>
                    <a:pt x="1817" y="2787"/>
                    <a:pt x="1828" y="2787"/>
                  </a:cubicBezTo>
                  <a:cubicBezTo>
                    <a:pt x="1840" y="2787"/>
                    <a:pt x="1851" y="2792"/>
                    <a:pt x="1862" y="2798"/>
                  </a:cubicBezTo>
                  <a:cubicBezTo>
                    <a:pt x="1878" y="2803"/>
                    <a:pt x="1884" y="2803"/>
                    <a:pt x="1901" y="2803"/>
                  </a:cubicBezTo>
                  <a:cubicBezTo>
                    <a:pt x="1912" y="2803"/>
                    <a:pt x="1923" y="2798"/>
                    <a:pt x="1917" y="2787"/>
                  </a:cubicBezTo>
                  <a:cubicBezTo>
                    <a:pt x="1906" y="2781"/>
                    <a:pt x="1895" y="2787"/>
                    <a:pt x="1884" y="2787"/>
                  </a:cubicBezTo>
                  <a:cubicBezTo>
                    <a:pt x="1862" y="2776"/>
                    <a:pt x="1851" y="2765"/>
                    <a:pt x="1823" y="2765"/>
                  </a:cubicBezTo>
                  <a:cubicBezTo>
                    <a:pt x="1806" y="2765"/>
                    <a:pt x="1806" y="2765"/>
                    <a:pt x="1806" y="2765"/>
                  </a:cubicBezTo>
                  <a:cubicBezTo>
                    <a:pt x="1784" y="2765"/>
                    <a:pt x="1773" y="2754"/>
                    <a:pt x="1756" y="2743"/>
                  </a:cubicBezTo>
                  <a:cubicBezTo>
                    <a:pt x="1745" y="2737"/>
                    <a:pt x="1740" y="2737"/>
                    <a:pt x="1734" y="2731"/>
                  </a:cubicBezTo>
                  <a:cubicBezTo>
                    <a:pt x="1723" y="2720"/>
                    <a:pt x="1718" y="2709"/>
                    <a:pt x="1707" y="2704"/>
                  </a:cubicBezTo>
                  <a:cubicBezTo>
                    <a:pt x="1701" y="2698"/>
                    <a:pt x="1696" y="2693"/>
                    <a:pt x="1690" y="2687"/>
                  </a:cubicBezTo>
                  <a:cubicBezTo>
                    <a:pt x="1684" y="2687"/>
                    <a:pt x="1673" y="2682"/>
                    <a:pt x="1673" y="2676"/>
                  </a:cubicBezTo>
                  <a:cubicBezTo>
                    <a:pt x="1673" y="2665"/>
                    <a:pt x="1679" y="2659"/>
                    <a:pt x="1690" y="2659"/>
                  </a:cubicBezTo>
                  <a:cubicBezTo>
                    <a:pt x="1696" y="2659"/>
                    <a:pt x="1701" y="2659"/>
                    <a:pt x="1712" y="2659"/>
                  </a:cubicBezTo>
                  <a:cubicBezTo>
                    <a:pt x="1723" y="2659"/>
                    <a:pt x="1729" y="2654"/>
                    <a:pt x="1745" y="2654"/>
                  </a:cubicBezTo>
                  <a:cubicBezTo>
                    <a:pt x="1762" y="2643"/>
                    <a:pt x="1773" y="2643"/>
                    <a:pt x="1795" y="2637"/>
                  </a:cubicBezTo>
                  <a:cubicBezTo>
                    <a:pt x="1790" y="2632"/>
                    <a:pt x="1784" y="2626"/>
                    <a:pt x="1779" y="2621"/>
                  </a:cubicBezTo>
                  <a:cubicBezTo>
                    <a:pt x="1768" y="2610"/>
                    <a:pt x="1756" y="2598"/>
                    <a:pt x="1745" y="2593"/>
                  </a:cubicBezTo>
                  <a:cubicBezTo>
                    <a:pt x="1740" y="2587"/>
                    <a:pt x="1734" y="2587"/>
                    <a:pt x="1729" y="2582"/>
                  </a:cubicBezTo>
                  <a:cubicBezTo>
                    <a:pt x="1723" y="2576"/>
                    <a:pt x="1712" y="2571"/>
                    <a:pt x="1712" y="2565"/>
                  </a:cubicBezTo>
                  <a:cubicBezTo>
                    <a:pt x="1712" y="2554"/>
                    <a:pt x="1723" y="2554"/>
                    <a:pt x="1729" y="2549"/>
                  </a:cubicBezTo>
                  <a:cubicBezTo>
                    <a:pt x="1729" y="2543"/>
                    <a:pt x="1723" y="2543"/>
                    <a:pt x="1718" y="2543"/>
                  </a:cubicBezTo>
                  <a:cubicBezTo>
                    <a:pt x="1712" y="2532"/>
                    <a:pt x="1712" y="2521"/>
                    <a:pt x="1707" y="2515"/>
                  </a:cubicBezTo>
                  <a:cubicBezTo>
                    <a:pt x="1684" y="2488"/>
                    <a:pt x="1668" y="2482"/>
                    <a:pt x="1640" y="2460"/>
                  </a:cubicBezTo>
                  <a:cubicBezTo>
                    <a:pt x="1635" y="2454"/>
                    <a:pt x="1629" y="2449"/>
                    <a:pt x="1623" y="2438"/>
                  </a:cubicBezTo>
                  <a:cubicBezTo>
                    <a:pt x="1618" y="2432"/>
                    <a:pt x="1612" y="2432"/>
                    <a:pt x="1612" y="2421"/>
                  </a:cubicBezTo>
                  <a:cubicBezTo>
                    <a:pt x="1612" y="2382"/>
                    <a:pt x="1612" y="2382"/>
                    <a:pt x="1612" y="2382"/>
                  </a:cubicBezTo>
                  <a:cubicBezTo>
                    <a:pt x="1612" y="2355"/>
                    <a:pt x="1590" y="2344"/>
                    <a:pt x="1585" y="2316"/>
                  </a:cubicBezTo>
                  <a:cubicBezTo>
                    <a:pt x="1579" y="2299"/>
                    <a:pt x="1574" y="2288"/>
                    <a:pt x="1563" y="2271"/>
                  </a:cubicBezTo>
                  <a:cubicBezTo>
                    <a:pt x="1557" y="2260"/>
                    <a:pt x="1546" y="2260"/>
                    <a:pt x="1546" y="2249"/>
                  </a:cubicBezTo>
                  <a:cubicBezTo>
                    <a:pt x="1546" y="2238"/>
                    <a:pt x="1551" y="2233"/>
                    <a:pt x="1563" y="2227"/>
                  </a:cubicBezTo>
                  <a:cubicBezTo>
                    <a:pt x="1568" y="2222"/>
                    <a:pt x="1574" y="2222"/>
                    <a:pt x="1574" y="2216"/>
                  </a:cubicBezTo>
                  <a:cubicBezTo>
                    <a:pt x="1574" y="2211"/>
                    <a:pt x="1568" y="2211"/>
                    <a:pt x="1563" y="2211"/>
                  </a:cubicBezTo>
                  <a:cubicBezTo>
                    <a:pt x="1551" y="2205"/>
                    <a:pt x="1540" y="2211"/>
                    <a:pt x="1524" y="2199"/>
                  </a:cubicBezTo>
                  <a:cubicBezTo>
                    <a:pt x="1518" y="2199"/>
                    <a:pt x="1513" y="2194"/>
                    <a:pt x="1513" y="2188"/>
                  </a:cubicBezTo>
                  <a:cubicBezTo>
                    <a:pt x="1513" y="2177"/>
                    <a:pt x="1524" y="2172"/>
                    <a:pt x="1535" y="2161"/>
                  </a:cubicBezTo>
                  <a:cubicBezTo>
                    <a:pt x="1540" y="2155"/>
                    <a:pt x="1546" y="2150"/>
                    <a:pt x="1546" y="2138"/>
                  </a:cubicBezTo>
                  <a:cubicBezTo>
                    <a:pt x="1529" y="2150"/>
                    <a:pt x="1518" y="2144"/>
                    <a:pt x="1502" y="2144"/>
                  </a:cubicBezTo>
                  <a:cubicBezTo>
                    <a:pt x="1490" y="2150"/>
                    <a:pt x="1490" y="2161"/>
                    <a:pt x="1479" y="2161"/>
                  </a:cubicBezTo>
                  <a:cubicBezTo>
                    <a:pt x="1468" y="2161"/>
                    <a:pt x="1474" y="2150"/>
                    <a:pt x="1468" y="2144"/>
                  </a:cubicBezTo>
                  <a:lnTo>
                    <a:pt x="1468" y="2138"/>
                  </a:lnTo>
                  <a:cubicBezTo>
                    <a:pt x="1468" y="2116"/>
                    <a:pt x="1468" y="2116"/>
                    <a:pt x="1468" y="2116"/>
                  </a:cubicBezTo>
                  <a:cubicBezTo>
                    <a:pt x="1468" y="2111"/>
                    <a:pt x="1479" y="2105"/>
                    <a:pt x="1479" y="2094"/>
                  </a:cubicBezTo>
                  <a:cubicBezTo>
                    <a:pt x="1479" y="2089"/>
                    <a:pt x="1468" y="2083"/>
                    <a:pt x="1468" y="2078"/>
                  </a:cubicBezTo>
                  <a:cubicBezTo>
                    <a:pt x="1463" y="2061"/>
                    <a:pt x="1468" y="2044"/>
                    <a:pt x="1452" y="2044"/>
                  </a:cubicBezTo>
                  <a:cubicBezTo>
                    <a:pt x="1446" y="2044"/>
                    <a:pt x="1446" y="2055"/>
                    <a:pt x="1441" y="2055"/>
                  </a:cubicBezTo>
                  <a:cubicBezTo>
                    <a:pt x="1424" y="2055"/>
                    <a:pt x="1413" y="2050"/>
                    <a:pt x="1402" y="2033"/>
                  </a:cubicBezTo>
                  <a:cubicBezTo>
                    <a:pt x="1396" y="2022"/>
                    <a:pt x="1396" y="2005"/>
                    <a:pt x="1385" y="2005"/>
                  </a:cubicBezTo>
                  <a:cubicBezTo>
                    <a:pt x="1374" y="2005"/>
                    <a:pt x="1374" y="2017"/>
                    <a:pt x="1369" y="2017"/>
                  </a:cubicBezTo>
                  <a:cubicBezTo>
                    <a:pt x="1346" y="2017"/>
                    <a:pt x="1341" y="1989"/>
                    <a:pt x="1341" y="1972"/>
                  </a:cubicBezTo>
                  <a:cubicBezTo>
                    <a:pt x="1330" y="1972"/>
                    <a:pt x="1330" y="1972"/>
                    <a:pt x="1330" y="1972"/>
                  </a:cubicBezTo>
                  <a:cubicBezTo>
                    <a:pt x="1324" y="1972"/>
                    <a:pt x="1324" y="1972"/>
                    <a:pt x="1319" y="1972"/>
                  </a:cubicBezTo>
                  <a:cubicBezTo>
                    <a:pt x="1313" y="1972"/>
                    <a:pt x="1313" y="1961"/>
                    <a:pt x="1308" y="1956"/>
                  </a:cubicBezTo>
                  <a:cubicBezTo>
                    <a:pt x="1308" y="1950"/>
                    <a:pt x="1297" y="1950"/>
                    <a:pt x="1291" y="1945"/>
                  </a:cubicBezTo>
                  <a:cubicBezTo>
                    <a:pt x="1280" y="1945"/>
                    <a:pt x="1258" y="1945"/>
                    <a:pt x="1258" y="1928"/>
                  </a:cubicBezTo>
                  <a:cubicBezTo>
                    <a:pt x="1258" y="1917"/>
                    <a:pt x="1263" y="1906"/>
                    <a:pt x="1252" y="1906"/>
                  </a:cubicBezTo>
                  <a:cubicBezTo>
                    <a:pt x="1241" y="1906"/>
                    <a:pt x="1241" y="1917"/>
                    <a:pt x="1230" y="1917"/>
                  </a:cubicBezTo>
                  <a:cubicBezTo>
                    <a:pt x="1219" y="1917"/>
                    <a:pt x="1213" y="1906"/>
                    <a:pt x="1208" y="1900"/>
                  </a:cubicBezTo>
                  <a:cubicBezTo>
                    <a:pt x="1191" y="1900"/>
                    <a:pt x="1180" y="1900"/>
                    <a:pt x="1169" y="1895"/>
                  </a:cubicBezTo>
                  <a:cubicBezTo>
                    <a:pt x="1164" y="1889"/>
                    <a:pt x="1169" y="1872"/>
                    <a:pt x="1158" y="1872"/>
                  </a:cubicBezTo>
                  <a:cubicBezTo>
                    <a:pt x="1152" y="1872"/>
                    <a:pt x="1152" y="1872"/>
                    <a:pt x="1147" y="1872"/>
                  </a:cubicBezTo>
                  <a:cubicBezTo>
                    <a:pt x="1136" y="1872"/>
                    <a:pt x="1125" y="1872"/>
                    <a:pt x="1125" y="1861"/>
                  </a:cubicBezTo>
                  <a:cubicBezTo>
                    <a:pt x="1119" y="1845"/>
                    <a:pt x="1130" y="1834"/>
                    <a:pt x="1114" y="1850"/>
                  </a:cubicBezTo>
                  <a:cubicBezTo>
                    <a:pt x="1097" y="1850"/>
                    <a:pt x="1097" y="1850"/>
                    <a:pt x="1097" y="1850"/>
                  </a:cubicBezTo>
                  <a:cubicBezTo>
                    <a:pt x="1086" y="1850"/>
                    <a:pt x="1086" y="1845"/>
                    <a:pt x="1075" y="1845"/>
                  </a:cubicBezTo>
                  <a:cubicBezTo>
                    <a:pt x="1069" y="1845"/>
                    <a:pt x="1064" y="1845"/>
                    <a:pt x="1058" y="1839"/>
                  </a:cubicBezTo>
                  <a:cubicBezTo>
                    <a:pt x="1036" y="1823"/>
                    <a:pt x="1064" y="1806"/>
                    <a:pt x="1025" y="1828"/>
                  </a:cubicBezTo>
                  <a:cubicBezTo>
                    <a:pt x="1019" y="1834"/>
                    <a:pt x="1014" y="1839"/>
                    <a:pt x="1003" y="1839"/>
                  </a:cubicBezTo>
                  <a:cubicBezTo>
                    <a:pt x="975" y="1839"/>
                    <a:pt x="997" y="1828"/>
                    <a:pt x="947" y="1828"/>
                  </a:cubicBezTo>
                  <a:cubicBezTo>
                    <a:pt x="925" y="1828"/>
                    <a:pt x="914" y="1812"/>
                    <a:pt x="892" y="1800"/>
                  </a:cubicBezTo>
                  <a:cubicBezTo>
                    <a:pt x="870" y="1789"/>
                    <a:pt x="859" y="1784"/>
                    <a:pt x="837" y="1773"/>
                  </a:cubicBezTo>
                  <a:cubicBezTo>
                    <a:pt x="820" y="1762"/>
                    <a:pt x="803" y="1767"/>
                    <a:pt x="787" y="1756"/>
                  </a:cubicBezTo>
                  <a:cubicBezTo>
                    <a:pt x="776" y="1745"/>
                    <a:pt x="765" y="1739"/>
                    <a:pt x="753" y="1728"/>
                  </a:cubicBezTo>
                  <a:cubicBezTo>
                    <a:pt x="748" y="1723"/>
                    <a:pt x="742" y="1717"/>
                    <a:pt x="731" y="1717"/>
                  </a:cubicBezTo>
                  <a:cubicBezTo>
                    <a:pt x="692" y="1717"/>
                    <a:pt x="692" y="1717"/>
                    <a:pt x="692" y="1717"/>
                  </a:cubicBezTo>
                  <a:cubicBezTo>
                    <a:pt x="681" y="1717"/>
                    <a:pt x="676" y="1712"/>
                    <a:pt x="659" y="1712"/>
                  </a:cubicBezTo>
                  <a:cubicBezTo>
                    <a:pt x="637" y="1706"/>
                    <a:pt x="626" y="1706"/>
                    <a:pt x="609" y="1690"/>
                  </a:cubicBezTo>
                  <a:cubicBezTo>
                    <a:pt x="593" y="1684"/>
                    <a:pt x="582" y="1684"/>
                    <a:pt x="576" y="1667"/>
                  </a:cubicBezTo>
                  <a:cubicBezTo>
                    <a:pt x="565" y="1651"/>
                    <a:pt x="559" y="1634"/>
                    <a:pt x="537" y="1634"/>
                  </a:cubicBezTo>
                  <a:cubicBezTo>
                    <a:pt x="521" y="1634"/>
                    <a:pt x="521" y="1634"/>
                    <a:pt x="521" y="1634"/>
                  </a:cubicBezTo>
                  <a:cubicBezTo>
                    <a:pt x="504" y="1634"/>
                    <a:pt x="493" y="1640"/>
                    <a:pt x="471" y="1640"/>
                  </a:cubicBezTo>
                  <a:cubicBezTo>
                    <a:pt x="449" y="1640"/>
                    <a:pt x="449" y="1640"/>
                    <a:pt x="449" y="1640"/>
                  </a:cubicBezTo>
                  <a:cubicBezTo>
                    <a:pt x="438" y="1640"/>
                    <a:pt x="426" y="1629"/>
                    <a:pt x="415" y="1623"/>
                  </a:cubicBezTo>
                  <a:cubicBezTo>
                    <a:pt x="382" y="1618"/>
                    <a:pt x="366" y="1612"/>
                    <a:pt x="332" y="1612"/>
                  </a:cubicBezTo>
                  <a:cubicBezTo>
                    <a:pt x="316" y="1612"/>
                    <a:pt x="305" y="1612"/>
                    <a:pt x="288" y="1618"/>
                  </a:cubicBezTo>
                  <a:cubicBezTo>
                    <a:pt x="277" y="1618"/>
                    <a:pt x="277" y="1623"/>
                    <a:pt x="271" y="1623"/>
                  </a:cubicBezTo>
                  <a:cubicBezTo>
                    <a:pt x="249" y="1623"/>
                    <a:pt x="249" y="1623"/>
                    <a:pt x="249" y="1623"/>
                  </a:cubicBezTo>
                  <a:cubicBezTo>
                    <a:pt x="227" y="1623"/>
                    <a:pt x="216" y="1612"/>
                    <a:pt x="199" y="1601"/>
                  </a:cubicBezTo>
                  <a:cubicBezTo>
                    <a:pt x="177" y="1590"/>
                    <a:pt x="166" y="1579"/>
                    <a:pt x="149" y="1562"/>
                  </a:cubicBezTo>
                  <a:cubicBezTo>
                    <a:pt x="133" y="1551"/>
                    <a:pt x="127" y="1546"/>
                    <a:pt x="105" y="1540"/>
                  </a:cubicBezTo>
                  <a:cubicBezTo>
                    <a:pt x="88" y="1534"/>
                    <a:pt x="83" y="1534"/>
                    <a:pt x="66" y="1529"/>
                  </a:cubicBezTo>
                  <a:cubicBezTo>
                    <a:pt x="61" y="1529"/>
                    <a:pt x="55" y="1529"/>
                    <a:pt x="50" y="1523"/>
                  </a:cubicBezTo>
                  <a:cubicBezTo>
                    <a:pt x="39" y="1518"/>
                    <a:pt x="39" y="1507"/>
                    <a:pt x="39" y="1496"/>
                  </a:cubicBezTo>
                  <a:cubicBezTo>
                    <a:pt x="33" y="1479"/>
                    <a:pt x="0" y="1485"/>
                    <a:pt x="0" y="1468"/>
                  </a:cubicBezTo>
                  <a:cubicBezTo>
                    <a:pt x="0" y="1457"/>
                    <a:pt x="16" y="1462"/>
                    <a:pt x="16" y="1451"/>
                  </a:cubicBezTo>
                  <a:cubicBezTo>
                    <a:pt x="16" y="1440"/>
                    <a:pt x="11" y="1440"/>
                    <a:pt x="11" y="1429"/>
                  </a:cubicBezTo>
                  <a:cubicBezTo>
                    <a:pt x="11" y="1418"/>
                    <a:pt x="27" y="1401"/>
                    <a:pt x="22" y="1396"/>
                  </a:cubicBezTo>
                  <a:lnTo>
                    <a:pt x="22" y="1396"/>
                  </a:lnTo>
                  <a:cubicBezTo>
                    <a:pt x="55" y="1396"/>
                    <a:pt x="72" y="1396"/>
                    <a:pt x="105" y="1401"/>
                  </a:cubicBezTo>
                  <a:cubicBezTo>
                    <a:pt x="100" y="1363"/>
                    <a:pt x="83" y="1346"/>
                    <a:pt x="72" y="1313"/>
                  </a:cubicBezTo>
                  <a:cubicBezTo>
                    <a:pt x="61" y="1285"/>
                    <a:pt x="61" y="1268"/>
                    <a:pt x="50" y="1241"/>
                  </a:cubicBezTo>
                  <a:cubicBezTo>
                    <a:pt x="44" y="1230"/>
                    <a:pt x="39" y="1224"/>
                    <a:pt x="39" y="1213"/>
                  </a:cubicBezTo>
                  <a:cubicBezTo>
                    <a:pt x="22" y="1180"/>
                    <a:pt x="22" y="1158"/>
                    <a:pt x="22" y="1124"/>
                  </a:cubicBezTo>
                  <a:cubicBezTo>
                    <a:pt x="22" y="1097"/>
                    <a:pt x="39" y="1080"/>
                    <a:pt x="44" y="1058"/>
                  </a:cubicBezTo>
                  <a:cubicBezTo>
                    <a:pt x="50" y="1036"/>
                    <a:pt x="44" y="1019"/>
                    <a:pt x="44" y="997"/>
                  </a:cubicBezTo>
                  <a:close/>
                  <a:moveTo>
                    <a:pt x="1756" y="3202"/>
                  </a:moveTo>
                  <a:lnTo>
                    <a:pt x="1756" y="3202"/>
                  </a:lnTo>
                  <a:cubicBezTo>
                    <a:pt x="1745" y="3202"/>
                    <a:pt x="1740" y="3219"/>
                    <a:pt x="1729" y="3225"/>
                  </a:cubicBezTo>
                  <a:cubicBezTo>
                    <a:pt x="1707" y="3247"/>
                    <a:pt x="1690" y="3247"/>
                    <a:pt x="1679" y="3275"/>
                  </a:cubicBezTo>
                  <a:cubicBezTo>
                    <a:pt x="1723" y="3286"/>
                    <a:pt x="1740" y="3297"/>
                    <a:pt x="1779" y="3297"/>
                  </a:cubicBezTo>
                  <a:cubicBezTo>
                    <a:pt x="1812" y="3297"/>
                    <a:pt x="1812" y="3297"/>
                    <a:pt x="1812" y="3297"/>
                  </a:cubicBezTo>
                  <a:cubicBezTo>
                    <a:pt x="1812" y="3275"/>
                    <a:pt x="1812" y="3275"/>
                    <a:pt x="1812" y="3275"/>
                  </a:cubicBezTo>
                  <a:cubicBezTo>
                    <a:pt x="1784" y="3252"/>
                    <a:pt x="1790" y="3202"/>
                    <a:pt x="1756" y="3202"/>
                  </a:cubicBezTo>
                  <a:close/>
                  <a:moveTo>
                    <a:pt x="1729" y="2604"/>
                  </a:moveTo>
                  <a:lnTo>
                    <a:pt x="1729" y="2604"/>
                  </a:lnTo>
                  <a:cubicBezTo>
                    <a:pt x="1718" y="2598"/>
                    <a:pt x="1707" y="2598"/>
                    <a:pt x="1696" y="2593"/>
                  </a:cubicBezTo>
                  <a:cubicBezTo>
                    <a:pt x="1696" y="2598"/>
                    <a:pt x="1690" y="2604"/>
                    <a:pt x="1690" y="2610"/>
                  </a:cubicBezTo>
                  <a:cubicBezTo>
                    <a:pt x="1690" y="2615"/>
                    <a:pt x="1701" y="2621"/>
                    <a:pt x="1707" y="2626"/>
                  </a:cubicBezTo>
                  <a:cubicBezTo>
                    <a:pt x="1712" y="2632"/>
                    <a:pt x="1712" y="2643"/>
                    <a:pt x="1723" y="2643"/>
                  </a:cubicBezTo>
                  <a:cubicBezTo>
                    <a:pt x="1734" y="2643"/>
                    <a:pt x="1751" y="2637"/>
                    <a:pt x="1751" y="2626"/>
                  </a:cubicBezTo>
                  <a:cubicBezTo>
                    <a:pt x="1751" y="2615"/>
                    <a:pt x="1734" y="2604"/>
                    <a:pt x="1729" y="2604"/>
                  </a:cubicBezTo>
                  <a:close/>
                  <a:moveTo>
                    <a:pt x="360" y="0"/>
                  </a:moveTo>
                  <a:lnTo>
                    <a:pt x="360" y="0"/>
                  </a:lnTo>
                  <a:cubicBezTo>
                    <a:pt x="288" y="0"/>
                    <a:pt x="316" y="0"/>
                    <a:pt x="343" y="45"/>
                  </a:cubicBezTo>
                  <a:cubicBezTo>
                    <a:pt x="349" y="56"/>
                    <a:pt x="354" y="72"/>
                    <a:pt x="366" y="72"/>
                  </a:cubicBezTo>
                  <a:cubicBezTo>
                    <a:pt x="371" y="72"/>
                    <a:pt x="377" y="61"/>
                    <a:pt x="382" y="61"/>
                  </a:cubicBezTo>
                  <a:cubicBezTo>
                    <a:pt x="388" y="61"/>
                    <a:pt x="388" y="72"/>
                    <a:pt x="393" y="78"/>
                  </a:cubicBezTo>
                  <a:cubicBezTo>
                    <a:pt x="404" y="83"/>
                    <a:pt x="410" y="89"/>
                    <a:pt x="421" y="95"/>
                  </a:cubicBezTo>
                  <a:cubicBezTo>
                    <a:pt x="426" y="100"/>
                    <a:pt x="432" y="106"/>
                    <a:pt x="438" y="106"/>
                  </a:cubicBezTo>
                  <a:cubicBezTo>
                    <a:pt x="449" y="106"/>
                    <a:pt x="449" y="95"/>
                    <a:pt x="460" y="83"/>
                  </a:cubicBezTo>
                  <a:cubicBezTo>
                    <a:pt x="504" y="117"/>
                    <a:pt x="487" y="167"/>
                    <a:pt x="526" y="205"/>
                  </a:cubicBezTo>
                  <a:cubicBezTo>
                    <a:pt x="543" y="222"/>
                    <a:pt x="565" y="222"/>
                    <a:pt x="587" y="233"/>
                  </a:cubicBezTo>
                  <a:cubicBezTo>
                    <a:pt x="604" y="239"/>
                    <a:pt x="615" y="250"/>
                    <a:pt x="632" y="250"/>
                  </a:cubicBezTo>
                  <a:cubicBezTo>
                    <a:pt x="665" y="250"/>
                    <a:pt x="681" y="244"/>
                    <a:pt x="704" y="222"/>
                  </a:cubicBezTo>
                  <a:cubicBezTo>
                    <a:pt x="715" y="211"/>
                    <a:pt x="726" y="205"/>
                    <a:pt x="726" y="189"/>
                  </a:cubicBezTo>
                  <a:cubicBezTo>
                    <a:pt x="726" y="172"/>
                    <a:pt x="726" y="172"/>
                    <a:pt x="726" y="172"/>
                  </a:cubicBezTo>
                  <a:cubicBezTo>
                    <a:pt x="704" y="172"/>
                    <a:pt x="698" y="172"/>
                    <a:pt x="676" y="167"/>
                  </a:cubicBezTo>
                  <a:cubicBezTo>
                    <a:pt x="659" y="167"/>
                    <a:pt x="648" y="172"/>
                    <a:pt x="637" y="161"/>
                  </a:cubicBezTo>
                  <a:cubicBezTo>
                    <a:pt x="626" y="144"/>
                    <a:pt x="620" y="139"/>
                    <a:pt x="609" y="122"/>
                  </a:cubicBezTo>
                  <a:cubicBezTo>
                    <a:pt x="604" y="117"/>
                    <a:pt x="598" y="106"/>
                    <a:pt x="593" y="95"/>
                  </a:cubicBezTo>
                  <a:cubicBezTo>
                    <a:pt x="582" y="72"/>
                    <a:pt x="565" y="67"/>
                    <a:pt x="548" y="50"/>
                  </a:cubicBezTo>
                  <a:cubicBezTo>
                    <a:pt x="537" y="39"/>
                    <a:pt x="532" y="28"/>
                    <a:pt x="515" y="28"/>
                  </a:cubicBezTo>
                  <a:cubicBezTo>
                    <a:pt x="504" y="28"/>
                    <a:pt x="504" y="39"/>
                    <a:pt x="499" y="50"/>
                  </a:cubicBezTo>
                  <a:cubicBezTo>
                    <a:pt x="476" y="39"/>
                    <a:pt x="460" y="45"/>
                    <a:pt x="443" y="39"/>
                  </a:cubicBezTo>
                  <a:cubicBezTo>
                    <a:pt x="438" y="34"/>
                    <a:pt x="438" y="28"/>
                    <a:pt x="438" y="23"/>
                  </a:cubicBezTo>
                  <a:cubicBezTo>
                    <a:pt x="426" y="11"/>
                    <a:pt x="415" y="23"/>
                    <a:pt x="404" y="17"/>
                  </a:cubicBezTo>
                  <a:cubicBezTo>
                    <a:pt x="388" y="11"/>
                    <a:pt x="382" y="0"/>
                    <a:pt x="360" y="0"/>
                  </a:cubicBezTo>
                  <a:close/>
                  <a:moveTo>
                    <a:pt x="332" y="410"/>
                  </a:moveTo>
                  <a:lnTo>
                    <a:pt x="332" y="410"/>
                  </a:lnTo>
                  <a:cubicBezTo>
                    <a:pt x="332" y="416"/>
                    <a:pt x="332" y="416"/>
                    <a:pt x="332" y="422"/>
                  </a:cubicBezTo>
                  <a:cubicBezTo>
                    <a:pt x="349" y="427"/>
                    <a:pt x="354" y="444"/>
                    <a:pt x="371" y="444"/>
                  </a:cubicBezTo>
                  <a:cubicBezTo>
                    <a:pt x="415" y="444"/>
                    <a:pt x="415" y="444"/>
                    <a:pt x="415" y="444"/>
                  </a:cubicBezTo>
                  <a:cubicBezTo>
                    <a:pt x="438" y="444"/>
                    <a:pt x="449" y="455"/>
                    <a:pt x="471" y="460"/>
                  </a:cubicBezTo>
                  <a:cubicBezTo>
                    <a:pt x="504" y="466"/>
                    <a:pt x="521" y="471"/>
                    <a:pt x="554" y="477"/>
                  </a:cubicBezTo>
                  <a:cubicBezTo>
                    <a:pt x="582" y="483"/>
                    <a:pt x="598" y="494"/>
                    <a:pt x="626" y="505"/>
                  </a:cubicBezTo>
                  <a:cubicBezTo>
                    <a:pt x="637" y="510"/>
                    <a:pt x="654" y="505"/>
                    <a:pt x="665" y="516"/>
                  </a:cubicBezTo>
                  <a:cubicBezTo>
                    <a:pt x="670" y="521"/>
                    <a:pt x="676" y="538"/>
                    <a:pt x="687" y="538"/>
                  </a:cubicBezTo>
                  <a:cubicBezTo>
                    <a:pt x="698" y="538"/>
                    <a:pt x="698" y="521"/>
                    <a:pt x="709" y="516"/>
                  </a:cubicBezTo>
                  <a:cubicBezTo>
                    <a:pt x="726" y="510"/>
                    <a:pt x="742" y="510"/>
                    <a:pt x="759" y="510"/>
                  </a:cubicBezTo>
                  <a:cubicBezTo>
                    <a:pt x="787" y="510"/>
                    <a:pt x="798" y="521"/>
                    <a:pt x="825" y="521"/>
                  </a:cubicBezTo>
                  <a:cubicBezTo>
                    <a:pt x="864" y="521"/>
                    <a:pt x="864" y="521"/>
                    <a:pt x="864" y="521"/>
                  </a:cubicBezTo>
                  <a:cubicBezTo>
                    <a:pt x="881" y="521"/>
                    <a:pt x="892" y="510"/>
                    <a:pt x="903" y="505"/>
                  </a:cubicBezTo>
                  <a:cubicBezTo>
                    <a:pt x="920" y="499"/>
                    <a:pt x="947" y="505"/>
                    <a:pt x="947" y="483"/>
                  </a:cubicBezTo>
                  <a:cubicBezTo>
                    <a:pt x="947" y="471"/>
                    <a:pt x="936" y="460"/>
                    <a:pt x="920" y="460"/>
                  </a:cubicBezTo>
                  <a:cubicBezTo>
                    <a:pt x="859" y="460"/>
                    <a:pt x="859" y="460"/>
                    <a:pt x="859" y="460"/>
                  </a:cubicBezTo>
                  <a:cubicBezTo>
                    <a:pt x="809" y="460"/>
                    <a:pt x="781" y="460"/>
                    <a:pt x="726" y="449"/>
                  </a:cubicBezTo>
                  <a:cubicBezTo>
                    <a:pt x="698" y="444"/>
                    <a:pt x="687" y="427"/>
                    <a:pt x="659" y="427"/>
                  </a:cubicBezTo>
                  <a:cubicBezTo>
                    <a:pt x="620" y="427"/>
                    <a:pt x="620" y="427"/>
                    <a:pt x="620" y="427"/>
                  </a:cubicBezTo>
                  <a:cubicBezTo>
                    <a:pt x="587" y="433"/>
                    <a:pt x="571" y="438"/>
                    <a:pt x="543" y="438"/>
                  </a:cubicBezTo>
                  <a:cubicBezTo>
                    <a:pt x="499" y="438"/>
                    <a:pt x="482" y="405"/>
                    <a:pt x="443" y="405"/>
                  </a:cubicBezTo>
                  <a:cubicBezTo>
                    <a:pt x="426" y="405"/>
                    <a:pt x="421" y="416"/>
                    <a:pt x="404" y="410"/>
                  </a:cubicBezTo>
                  <a:cubicBezTo>
                    <a:pt x="377" y="410"/>
                    <a:pt x="360" y="410"/>
                    <a:pt x="332" y="410"/>
                  </a:cubicBezTo>
                  <a:close/>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54" name="Freeform 98">
              <a:extLst>
                <a:ext uri="{FF2B5EF4-FFF2-40B4-BE49-F238E27FC236}">
                  <a16:creationId xmlns:a16="http://schemas.microsoft.com/office/drawing/2014/main" xmlns="" id="{E1C7599C-B2DF-42D7-B25C-FA16BA4471BE}"/>
                </a:ext>
              </a:extLst>
            </p:cNvPr>
            <p:cNvSpPr>
              <a:spLocks noChangeArrowheads="1"/>
            </p:cNvSpPr>
            <p:nvPr/>
          </p:nvSpPr>
          <p:spPr bwMode="auto">
            <a:xfrm>
              <a:off x="22044178" y="3506788"/>
              <a:ext cx="822271" cy="657225"/>
            </a:xfrm>
            <a:custGeom>
              <a:avLst/>
              <a:gdLst>
                <a:gd name="T0" fmla="*/ 2244 w 2284"/>
                <a:gd name="T1" fmla="*/ 427 h 1824"/>
                <a:gd name="T2" fmla="*/ 1590 w 2284"/>
                <a:gd name="T3" fmla="*/ 1800 h 1824"/>
                <a:gd name="T4" fmla="*/ 387 w 2284"/>
                <a:gd name="T5" fmla="*/ 56 h 1824"/>
                <a:gd name="T6" fmla="*/ 404 w 2284"/>
                <a:gd name="T7" fmla="*/ 122 h 1824"/>
                <a:gd name="T8" fmla="*/ 277 w 2284"/>
                <a:gd name="T9" fmla="*/ 72 h 1824"/>
                <a:gd name="T10" fmla="*/ 581 w 2284"/>
                <a:gd name="T11" fmla="*/ 34 h 1824"/>
                <a:gd name="T12" fmla="*/ 537 w 2284"/>
                <a:gd name="T13" fmla="*/ 144 h 1824"/>
                <a:gd name="T14" fmla="*/ 11 w 2284"/>
                <a:gd name="T15" fmla="*/ 488 h 1824"/>
                <a:gd name="T16" fmla="*/ 465 w 2284"/>
                <a:gd name="T17" fmla="*/ 311 h 1824"/>
                <a:gd name="T18" fmla="*/ 432 w 2284"/>
                <a:gd name="T19" fmla="*/ 361 h 1824"/>
                <a:gd name="T20" fmla="*/ 565 w 2284"/>
                <a:gd name="T21" fmla="*/ 405 h 1824"/>
                <a:gd name="T22" fmla="*/ 410 w 2284"/>
                <a:gd name="T23" fmla="*/ 471 h 1824"/>
                <a:gd name="T24" fmla="*/ 260 w 2284"/>
                <a:gd name="T25" fmla="*/ 815 h 1824"/>
                <a:gd name="T26" fmla="*/ 0 w 2284"/>
                <a:gd name="T27" fmla="*/ 793 h 1824"/>
                <a:gd name="T28" fmla="*/ 282 w 2284"/>
                <a:gd name="T29" fmla="*/ 765 h 1824"/>
                <a:gd name="T30" fmla="*/ 2061 w 2284"/>
                <a:gd name="T31" fmla="*/ 1701 h 1824"/>
                <a:gd name="T32" fmla="*/ 1934 w 2284"/>
                <a:gd name="T33" fmla="*/ 1684 h 1824"/>
                <a:gd name="T34" fmla="*/ 1867 w 2284"/>
                <a:gd name="T35" fmla="*/ 1618 h 1824"/>
                <a:gd name="T36" fmla="*/ 1729 w 2284"/>
                <a:gd name="T37" fmla="*/ 1551 h 1824"/>
                <a:gd name="T38" fmla="*/ 1690 w 2284"/>
                <a:gd name="T39" fmla="*/ 1363 h 1824"/>
                <a:gd name="T40" fmla="*/ 1756 w 2284"/>
                <a:gd name="T41" fmla="*/ 1235 h 1824"/>
                <a:gd name="T42" fmla="*/ 1618 w 2284"/>
                <a:gd name="T43" fmla="*/ 1440 h 1824"/>
                <a:gd name="T44" fmla="*/ 1557 w 2284"/>
                <a:gd name="T45" fmla="*/ 1590 h 1824"/>
                <a:gd name="T46" fmla="*/ 1379 w 2284"/>
                <a:gd name="T47" fmla="*/ 1745 h 1824"/>
                <a:gd name="T48" fmla="*/ 1302 w 2284"/>
                <a:gd name="T49" fmla="*/ 1601 h 1824"/>
                <a:gd name="T50" fmla="*/ 1346 w 2284"/>
                <a:gd name="T51" fmla="*/ 1523 h 1824"/>
                <a:gd name="T52" fmla="*/ 1285 w 2284"/>
                <a:gd name="T53" fmla="*/ 1379 h 1824"/>
                <a:gd name="T54" fmla="*/ 1152 w 2284"/>
                <a:gd name="T55" fmla="*/ 1280 h 1824"/>
                <a:gd name="T56" fmla="*/ 980 w 2284"/>
                <a:gd name="T57" fmla="*/ 1235 h 1824"/>
                <a:gd name="T58" fmla="*/ 1030 w 2284"/>
                <a:gd name="T59" fmla="*/ 1141 h 1824"/>
                <a:gd name="T60" fmla="*/ 1235 w 2284"/>
                <a:gd name="T61" fmla="*/ 1169 h 1824"/>
                <a:gd name="T62" fmla="*/ 1474 w 2284"/>
                <a:gd name="T63" fmla="*/ 1037 h 1824"/>
                <a:gd name="T64" fmla="*/ 1629 w 2284"/>
                <a:gd name="T65" fmla="*/ 1086 h 1824"/>
                <a:gd name="T66" fmla="*/ 1695 w 2284"/>
                <a:gd name="T67" fmla="*/ 1074 h 1824"/>
                <a:gd name="T68" fmla="*/ 1773 w 2284"/>
                <a:gd name="T69" fmla="*/ 1003 h 1824"/>
                <a:gd name="T70" fmla="*/ 1784 w 2284"/>
                <a:gd name="T71" fmla="*/ 898 h 1824"/>
                <a:gd name="T72" fmla="*/ 1601 w 2284"/>
                <a:gd name="T73" fmla="*/ 942 h 1824"/>
                <a:gd name="T74" fmla="*/ 1374 w 2284"/>
                <a:gd name="T75" fmla="*/ 959 h 1824"/>
                <a:gd name="T76" fmla="*/ 1125 w 2284"/>
                <a:gd name="T77" fmla="*/ 948 h 1824"/>
                <a:gd name="T78" fmla="*/ 958 w 2284"/>
                <a:gd name="T79" fmla="*/ 832 h 1824"/>
                <a:gd name="T80" fmla="*/ 925 w 2284"/>
                <a:gd name="T81" fmla="*/ 693 h 1824"/>
                <a:gd name="T82" fmla="*/ 809 w 2284"/>
                <a:gd name="T83" fmla="*/ 638 h 1824"/>
                <a:gd name="T84" fmla="*/ 703 w 2284"/>
                <a:gd name="T85" fmla="*/ 588 h 1824"/>
                <a:gd name="T86" fmla="*/ 609 w 2284"/>
                <a:gd name="T87" fmla="*/ 627 h 1824"/>
                <a:gd name="T88" fmla="*/ 548 w 2284"/>
                <a:gd name="T89" fmla="*/ 532 h 1824"/>
                <a:gd name="T90" fmla="*/ 714 w 2284"/>
                <a:gd name="T91" fmla="*/ 322 h 1824"/>
                <a:gd name="T92" fmla="*/ 1003 w 2284"/>
                <a:gd name="T93" fmla="*/ 189 h 1824"/>
                <a:gd name="T94" fmla="*/ 1379 w 2284"/>
                <a:gd name="T95" fmla="*/ 183 h 1824"/>
                <a:gd name="T96" fmla="*/ 1573 w 2284"/>
                <a:gd name="T97" fmla="*/ 300 h 1824"/>
                <a:gd name="T98" fmla="*/ 1806 w 2284"/>
                <a:gd name="T99" fmla="*/ 333 h 1824"/>
                <a:gd name="T100" fmla="*/ 1917 w 2284"/>
                <a:gd name="T101" fmla="*/ 593 h 1824"/>
                <a:gd name="T102" fmla="*/ 1884 w 2284"/>
                <a:gd name="T103" fmla="*/ 826 h 1824"/>
                <a:gd name="T104" fmla="*/ 1989 w 2284"/>
                <a:gd name="T105" fmla="*/ 1135 h 1824"/>
                <a:gd name="T106" fmla="*/ 2033 w 2284"/>
                <a:gd name="T107" fmla="*/ 1063 h 1824"/>
                <a:gd name="T108" fmla="*/ 2133 w 2284"/>
                <a:gd name="T109" fmla="*/ 1263 h 1824"/>
                <a:gd name="T110" fmla="*/ 2194 w 2284"/>
                <a:gd name="T111" fmla="*/ 1667 h 18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2284" h="1824">
                  <a:moveTo>
                    <a:pt x="2194" y="388"/>
                  </a:moveTo>
                  <a:lnTo>
                    <a:pt x="2194" y="388"/>
                  </a:lnTo>
                  <a:cubicBezTo>
                    <a:pt x="2177" y="388"/>
                    <a:pt x="2166" y="399"/>
                    <a:pt x="2166" y="416"/>
                  </a:cubicBezTo>
                  <a:cubicBezTo>
                    <a:pt x="2166" y="466"/>
                    <a:pt x="2222" y="488"/>
                    <a:pt x="2266" y="488"/>
                  </a:cubicBezTo>
                  <a:cubicBezTo>
                    <a:pt x="2283" y="488"/>
                    <a:pt x="2283" y="488"/>
                    <a:pt x="2283" y="488"/>
                  </a:cubicBezTo>
                  <a:cubicBezTo>
                    <a:pt x="2283" y="471"/>
                    <a:pt x="2283" y="471"/>
                    <a:pt x="2283" y="471"/>
                  </a:cubicBezTo>
                  <a:cubicBezTo>
                    <a:pt x="2283" y="449"/>
                    <a:pt x="2261" y="444"/>
                    <a:pt x="2244" y="427"/>
                  </a:cubicBezTo>
                  <a:cubicBezTo>
                    <a:pt x="2227" y="416"/>
                    <a:pt x="2222" y="388"/>
                    <a:pt x="2194" y="388"/>
                  </a:cubicBezTo>
                  <a:close/>
                  <a:moveTo>
                    <a:pt x="1562" y="1756"/>
                  </a:moveTo>
                  <a:lnTo>
                    <a:pt x="1562" y="1756"/>
                  </a:lnTo>
                  <a:cubicBezTo>
                    <a:pt x="1557" y="1756"/>
                    <a:pt x="1551" y="1751"/>
                    <a:pt x="1546" y="1751"/>
                  </a:cubicBezTo>
                  <a:cubicBezTo>
                    <a:pt x="1535" y="1751"/>
                    <a:pt x="1529" y="1756"/>
                    <a:pt x="1529" y="1767"/>
                  </a:cubicBezTo>
                  <a:cubicBezTo>
                    <a:pt x="1529" y="1784"/>
                    <a:pt x="1551" y="1784"/>
                    <a:pt x="1573" y="1784"/>
                  </a:cubicBezTo>
                  <a:cubicBezTo>
                    <a:pt x="1579" y="1789"/>
                    <a:pt x="1579" y="1795"/>
                    <a:pt x="1590" y="1800"/>
                  </a:cubicBezTo>
                  <a:cubicBezTo>
                    <a:pt x="1706" y="1823"/>
                    <a:pt x="1579" y="1784"/>
                    <a:pt x="1562" y="1756"/>
                  </a:cubicBezTo>
                  <a:close/>
                  <a:moveTo>
                    <a:pt x="537" y="144"/>
                  </a:moveTo>
                  <a:lnTo>
                    <a:pt x="537" y="144"/>
                  </a:lnTo>
                  <a:cubicBezTo>
                    <a:pt x="509" y="128"/>
                    <a:pt x="504" y="95"/>
                    <a:pt x="471" y="89"/>
                  </a:cubicBezTo>
                  <a:cubicBezTo>
                    <a:pt x="437" y="89"/>
                    <a:pt x="437" y="28"/>
                    <a:pt x="404" y="28"/>
                  </a:cubicBezTo>
                  <a:cubicBezTo>
                    <a:pt x="399" y="28"/>
                    <a:pt x="393" y="34"/>
                    <a:pt x="387" y="34"/>
                  </a:cubicBezTo>
                  <a:cubicBezTo>
                    <a:pt x="387" y="56"/>
                    <a:pt x="387" y="56"/>
                    <a:pt x="387" y="56"/>
                  </a:cubicBezTo>
                  <a:cubicBezTo>
                    <a:pt x="387" y="67"/>
                    <a:pt x="404" y="72"/>
                    <a:pt x="410" y="84"/>
                  </a:cubicBezTo>
                  <a:cubicBezTo>
                    <a:pt x="421" y="95"/>
                    <a:pt x="415" y="117"/>
                    <a:pt x="432" y="117"/>
                  </a:cubicBezTo>
                  <a:cubicBezTo>
                    <a:pt x="448" y="117"/>
                    <a:pt x="460" y="100"/>
                    <a:pt x="476" y="100"/>
                  </a:cubicBezTo>
                  <a:cubicBezTo>
                    <a:pt x="498" y="100"/>
                    <a:pt x="504" y="133"/>
                    <a:pt x="504" y="156"/>
                  </a:cubicBezTo>
                  <a:cubicBezTo>
                    <a:pt x="504" y="172"/>
                    <a:pt x="482" y="172"/>
                    <a:pt x="471" y="178"/>
                  </a:cubicBezTo>
                  <a:cubicBezTo>
                    <a:pt x="460" y="183"/>
                    <a:pt x="448" y="189"/>
                    <a:pt x="437" y="189"/>
                  </a:cubicBezTo>
                  <a:cubicBezTo>
                    <a:pt x="410" y="189"/>
                    <a:pt x="404" y="150"/>
                    <a:pt x="404" y="122"/>
                  </a:cubicBezTo>
                  <a:cubicBezTo>
                    <a:pt x="376" y="122"/>
                    <a:pt x="376" y="122"/>
                    <a:pt x="376" y="122"/>
                  </a:cubicBezTo>
                  <a:cubicBezTo>
                    <a:pt x="360" y="139"/>
                    <a:pt x="360" y="156"/>
                    <a:pt x="343" y="167"/>
                  </a:cubicBezTo>
                  <a:cubicBezTo>
                    <a:pt x="343" y="139"/>
                    <a:pt x="338" y="111"/>
                    <a:pt x="315" y="111"/>
                  </a:cubicBezTo>
                  <a:cubicBezTo>
                    <a:pt x="299" y="111"/>
                    <a:pt x="282" y="111"/>
                    <a:pt x="260" y="111"/>
                  </a:cubicBezTo>
                  <a:cubicBezTo>
                    <a:pt x="249" y="100"/>
                    <a:pt x="232" y="100"/>
                    <a:pt x="232" y="89"/>
                  </a:cubicBezTo>
                  <a:cubicBezTo>
                    <a:pt x="232" y="84"/>
                    <a:pt x="232" y="78"/>
                    <a:pt x="238" y="72"/>
                  </a:cubicBezTo>
                  <a:cubicBezTo>
                    <a:pt x="277" y="72"/>
                    <a:pt x="277" y="72"/>
                    <a:pt x="277" y="72"/>
                  </a:cubicBezTo>
                  <a:cubicBezTo>
                    <a:pt x="277" y="45"/>
                    <a:pt x="299" y="28"/>
                    <a:pt x="327" y="23"/>
                  </a:cubicBezTo>
                  <a:cubicBezTo>
                    <a:pt x="354" y="11"/>
                    <a:pt x="365" y="0"/>
                    <a:pt x="393" y="0"/>
                  </a:cubicBezTo>
                  <a:cubicBezTo>
                    <a:pt x="437" y="0"/>
                    <a:pt x="437" y="0"/>
                    <a:pt x="437" y="0"/>
                  </a:cubicBezTo>
                  <a:cubicBezTo>
                    <a:pt x="448" y="0"/>
                    <a:pt x="454" y="0"/>
                    <a:pt x="465" y="0"/>
                  </a:cubicBezTo>
                  <a:cubicBezTo>
                    <a:pt x="487" y="0"/>
                    <a:pt x="498" y="11"/>
                    <a:pt x="520" y="11"/>
                  </a:cubicBezTo>
                  <a:cubicBezTo>
                    <a:pt x="537" y="17"/>
                    <a:pt x="548" y="11"/>
                    <a:pt x="565" y="11"/>
                  </a:cubicBezTo>
                  <a:cubicBezTo>
                    <a:pt x="570" y="11"/>
                    <a:pt x="570" y="28"/>
                    <a:pt x="581" y="34"/>
                  </a:cubicBezTo>
                  <a:cubicBezTo>
                    <a:pt x="593" y="39"/>
                    <a:pt x="604" y="28"/>
                    <a:pt x="615" y="34"/>
                  </a:cubicBezTo>
                  <a:cubicBezTo>
                    <a:pt x="631" y="39"/>
                    <a:pt x="631" y="50"/>
                    <a:pt x="642" y="61"/>
                  </a:cubicBezTo>
                  <a:cubicBezTo>
                    <a:pt x="653" y="72"/>
                    <a:pt x="665" y="89"/>
                    <a:pt x="665" y="106"/>
                  </a:cubicBezTo>
                  <a:cubicBezTo>
                    <a:pt x="665" y="128"/>
                    <a:pt x="659" y="144"/>
                    <a:pt x="637" y="144"/>
                  </a:cubicBezTo>
                  <a:cubicBezTo>
                    <a:pt x="626" y="144"/>
                    <a:pt x="620" y="128"/>
                    <a:pt x="604" y="128"/>
                  </a:cubicBezTo>
                  <a:cubicBezTo>
                    <a:pt x="587" y="128"/>
                    <a:pt x="581" y="150"/>
                    <a:pt x="565" y="150"/>
                  </a:cubicBezTo>
                  <a:cubicBezTo>
                    <a:pt x="548" y="150"/>
                    <a:pt x="548" y="144"/>
                    <a:pt x="537" y="144"/>
                  </a:cubicBezTo>
                  <a:close/>
                  <a:moveTo>
                    <a:pt x="55" y="178"/>
                  </a:moveTo>
                  <a:lnTo>
                    <a:pt x="55" y="178"/>
                  </a:lnTo>
                  <a:cubicBezTo>
                    <a:pt x="61" y="183"/>
                    <a:pt x="66" y="183"/>
                    <a:pt x="72" y="183"/>
                  </a:cubicBezTo>
                  <a:cubicBezTo>
                    <a:pt x="83" y="183"/>
                    <a:pt x="94" y="172"/>
                    <a:pt x="94" y="161"/>
                  </a:cubicBezTo>
                  <a:cubicBezTo>
                    <a:pt x="77" y="156"/>
                    <a:pt x="61" y="161"/>
                    <a:pt x="55" y="178"/>
                  </a:cubicBezTo>
                  <a:close/>
                  <a:moveTo>
                    <a:pt x="11" y="488"/>
                  </a:moveTo>
                  <a:lnTo>
                    <a:pt x="11" y="488"/>
                  </a:lnTo>
                  <a:cubicBezTo>
                    <a:pt x="16" y="505"/>
                    <a:pt x="38" y="505"/>
                    <a:pt x="61" y="505"/>
                  </a:cubicBezTo>
                  <a:cubicBezTo>
                    <a:pt x="83" y="505"/>
                    <a:pt x="83" y="505"/>
                    <a:pt x="83" y="505"/>
                  </a:cubicBezTo>
                  <a:cubicBezTo>
                    <a:pt x="83" y="505"/>
                    <a:pt x="83" y="499"/>
                    <a:pt x="83" y="494"/>
                  </a:cubicBezTo>
                  <a:cubicBezTo>
                    <a:pt x="83" y="483"/>
                    <a:pt x="66" y="471"/>
                    <a:pt x="49" y="471"/>
                  </a:cubicBezTo>
                  <a:cubicBezTo>
                    <a:pt x="33" y="477"/>
                    <a:pt x="27" y="483"/>
                    <a:pt x="11" y="488"/>
                  </a:cubicBezTo>
                  <a:close/>
                  <a:moveTo>
                    <a:pt x="465" y="311"/>
                  </a:moveTo>
                  <a:lnTo>
                    <a:pt x="465" y="311"/>
                  </a:lnTo>
                  <a:cubicBezTo>
                    <a:pt x="460" y="311"/>
                    <a:pt x="460" y="322"/>
                    <a:pt x="454" y="322"/>
                  </a:cubicBezTo>
                  <a:cubicBezTo>
                    <a:pt x="437" y="333"/>
                    <a:pt x="426" y="327"/>
                    <a:pt x="410" y="327"/>
                  </a:cubicBezTo>
                  <a:cubicBezTo>
                    <a:pt x="382" y="338"/>
                    <a:pt x="365" y="344"/>
                    <a:pt x="338" y="344"/>
                  </a:cubicBezTo>
                  <a:cubicBezTo>
                    <a:pt x="332" y="344"/>
                    <a:pt x="321" y="344"/>
                    <a:pt x="315" y="338"/>
                  </a:cubicBezTo>
                  <a:cubicBezTo>
                    <a:pt x="310" y="355"/>
                    <a:pt x="310" y="361"/>
                    <a:pt x="304" y="383"/>
                  </a:cubicBezTo>
                  <a:cubicBezTo>
                    <a:pt x="338" y="383"/>
                    <a:pt x="354" y="383"/>
                    <a:pt x="382" y="383"/>
                  </a:cubicBezTo>
                  <a:cubicBezTo>
                    <a:pt x="404" y="383"/>
                    <a:pt x="410" y="366"/>
                    <a:pt x="432" y="361"/>
                  </a:cubicBezTo>
                  <a:cubicBezTo>
                    <a:pt x="460" y="355"/>
                    <a:pt x="476" y="344"/>
                    <a:pt x="487" y="322"/>
                  </a:cubicBezTo>
                  <a:cubicBezTo>
                    <a:pt x="482" y="316"/>
                    <a:pt x="476" y="311"/>
                    <a:pt x="465" y="311"/>
                  </a:cubicBezTo>
                  <a:close/>
                  <a:moveTo>
                    <a:pt x="482" y="372"/>
                  </a:moveTo>
                  <a:lnTo>
                    <a:pt x="482" y="372"/>
                  </a:lnTo>
                  <a:cubicBezTo>
                    <a:pt x="498" y="372"/>
                    <a:pt x="498" y="383"/>
                    <a:pt x="509" y="388"/>
                  </a:cubicBezTo>
                  <a:cubicBezTo>
                    <a:pt x="526" y="399"/>
                    <a:pt x="543" y="377"/>
                    <a:pt x="565" y="377"/>
                  </a:cubicBezTo>
                  <a:cubicBezTo>
                    <a:pt x="565" y="405"/>
                    <a:pt x="565" y="405"/>
                    <a:pt x="565" y="405"/>
                  </a:cubicBezTo>
                  <a:cubicBezTo>
                    <a:pt x="565" y="433"/>
                    <a:pt x="554" y="444"/>
                    <a:pt x="554" y="466"/>
                  </a:cubicBezTo>
                  <a:cubicBezTo>
                    <a:pt x="554" y="505"/>
                    <a:pt x="554" y="505"/>
                    <a:pt x="554" y="505"/>
                  </a:cubicBezTo>
                  <a:cubicBezTo>
                    <a:pt x="554" y="516"/>
                    <a:pt x="537" y="521"/>
                    <a:pt x="526" y="532"/>
                  </a:cubicBezTo>
                  <a:cubicBezTo>
                    <a:pt x="515" y="543"/>
                    <a:pt x="520" y="571"/>
                    <a:pt x="504" y="571"/>
                  </a:cubicBezTo>
                  <a:cubicBezTo>
                    <a:pt x="487" y="571"/>
                    <a:pt x="487" y="560"/>
                    <a:pt x="476" y="555"/>
                  </a:cubicBezTo>
                  <a:cubicBezTo>
                    <a:pt x="454" y="549"/>
                    <a:pt x="443" y="532"/>
                    <a:pt x="437" y="516"/>
                  </a:cubicBezTo>
                  <a:cubicBezTo>
                    <a:pt x="426" y="494"/>
                    <a:pt x="415" y="488"/>
                    <a:pt x="410" y="471"/>
                  </a:cubicBezTo>
                  <a:cubicBezTo>
                    <a:pt x="404" y="449"/>
                    <a:pt x="399" y="433"/>
                    <a:pt x="382" y="416"/>
                  </a:cubicBezTo>
                  <a:cubicBezTo>
                    <a:pt x="382" y="399"/>
                    <a:pt x="382" y="399"/>
                    <a:pt x="382" y="399"/>
                  </a:cubicBezTo>
                  <a:cubicBezTo>
                    <a:pt x="415" y="399"/>
                    <a:pt x="432" y="394"/>
                    <a:pt x="465" y="388"/>
                  </a:cubicBezTo>
                  <a:cubicBezTo>
                    <a:pt x="476" y="383"/>
                    <a:pt x="476" y="372"/>
                    <a:pt x="482" y="372"/>
                  </a:cubicBezTo>
                  <a:close/>
                  <a:moveTo>
                    <a:pt x="282" y="793"/>
                  </a:moveTo>
                  <a:lnTo>
                    <a:pt x="282" y="793"/>
                  </a:lnTo>
                  <a:cubicBezTo>
                    <a:pt x="271" y="804"/>
                    <a:pt x="260" y="804"/>
                    <a:pt x="260" y="815"/>
                  </a:cubicBezTo>
                  <a:cubicBezTo>
                    <a:pt x="260" y="826"/>
                    <a:pt x="271" y="826"/>
                    <a:pt x="282" y="832"/>
                  </a:cubicBezTo>
                  <a:cubicBezTo>
                    <a:pt x="282" y="837"/>
                    <a:pt x="277" y="843"/>
                    <a:pt x="271" y="848"/>
                  </a:cubicBezTo>
                  <a:cubicBezTo>
                    <a:pt x="254" y="843"/>
                    <a:pt x="254" y="843"/>
                    <a:pt x="254" y="843"/>
                  </a:cubicBezTo>
                  <a:cubicBezTo>
                    <a:pt x="221" y="848"/>
                    <a:pt x="205" y="876"/>
                    <a:pt x="171" y="876"/>
                  </a:cubicBezTo>
                  <a:cubicBezTo>
                    <a:pt x="149" y="876"/>
                    <a:pt x="144" y="854"/>
                    <a:pt x="127" y="848"/>
                  </a:cubicBezTo>
                  <a:cubicBezTo>
                    <a:pt x="72" y="837"/>
                    <a:pt x="44" y="832"/>
                    <a:pt x="0" y="798"/>
                  </a:cubicBezTo>
                  <a:cubicBezTo>
                    <a:pt x="0" y="793"/>
                    <a:pt x="0" y="793"/>
                    <a:pt x="0" y="793"/>
                  </a:cubicBezTo>
                  <a:cubicBezTo>
                    <a:pt x="27" y="793"/>
                    <a:pt x="38" y="765"/>
                    <a:pt x="66" y="760"/>
                  </a:cubicBezTo>
                  <a:cubicBezTo>
                    <a:pt x="88" y="754"/>
                    <a:pt x="99" y="749"/>
                    <a:pt x="116" y="743"/>
                  </a:cubicBezTo>
                  <a:cubicBezTo>
                    <a:pt x="127" y="737"/>
                    <a:pt x="127" y="726"/>
                    <a:pt x="138" y="726"/>
                  </a:cubicBezTo>
                  <a:cubicBezTo>
                    <a:pt x="160" y="721"/>
                    <a:pt x="166" y="721"/>
                    <a:pt x="188" y="721"/>
                  </a:cubicBezTo>
                  <a:cubicBezTo>
                    <a:pt x="199" y="721"/>
                    <a:pt x="199" y="726"/>
                    <a:pt x="210" y="726"/>
                  </a:cubicBezTo>
                  <a:cubicBezTo>
                    <a:pt x="227" y="726"/>
                    <a:pt x="238" y="710"/>
                    <a:pt x="254" y="704"/>
                  </a:cubicBezTo>
                  <a:cubicBezTo>
                    <a:pt x="260" y="732"/>
                    <a:pt x="277" y="743"/>
                    <a:pt x="282" y="765"/>
                  </a:cubicBezTo>
                  <a:cubicBezTo>
                    <a:pt x="282" y="793"/>
                    <a:pt x="282" y="793"/>
                    <a:pt x="282" y="793"/>
                  </a:cubicBezTo>
                  <a:close/>
                  <a:moveTo>
                    <a:pt x="2111" y="1662"/>
                  </a:moveTo>
                  <a:lnTo>
                    <a:pt x="2111" y="1662"/>
                  </a:lnTo>
                  <a:lnTo>
                    <a:pt x="2111" y="1662"/>
                  </a:lnTo>
                  <a:cubicBezTo>
                    <a:pt x="2111" y="1662"/>
                    <a:pt x="2111" y="1662"/>
                    <a:pt x="2105" y="1662"/>
                  </a:cubicBezTo>
                  <a:cubicBezTo>
                    <a:pt x="2094" y="1667"/>
                    <a:pt x="2083" y="1667"/>
                    <a:pt x="2072" y="1679"/>
                  </a:cubicBezTo>
                  <a:cubicBezTo>
                    <a:pt x="2067" y="1684"/>
                    <a:pt x="2067" y="1695"/>
                    <a:pt x="2061" y="1701"/>
                  </a:cubicBezTo>
                  <a:cubicBezTo>
                    <a:pt x="2056" y="1706"/>
                    <a:pt x="2050" y="1706"/>
                    <a:pt x="2044" y="1706"/>
                  </a:cubicBezTo>
                  <a:cubicBezTo>
                    <a:pt x="2033" y="1706"/>
                    <a:pt x="2028" y="1695"/>
                    <a:pt x="2022" y="1684"/>
                  </a:cubicBezTo>
                  <a:cubicBezTo>
                    <a:pt x="2022" y="1679"/>
                    <a:pt x="2022" y="1673"/>
                    <a:pt x="2017" y="1667"/>
                  </a:cubicBezTo>
                  <a:cubicBezTo>
                    <a:pt x="2011" y="1662"/>
                    <a:pt x="2000" y="1667"/>
                    <a:pt x="1989" y="1662"/>
                  </a:cubicBezTo>
                  <a:cubicBezTo>
                    <a:pt x="1983" y="1656"/>
                    <a:pt x="1978" y="1651"/>
                    <a:pt x="1972" y="1651"/>
                  </a:cubicBezTo>
                  <a:cubicBezTo>
                    <a:pt x="1967" y="1651"/>
                    <a:pt x="1961" y="1662"/>
                    <a:pt x="1961" y="1673"/>
                  </a:cubicBezTo>
                  <a:cubicBezTo>
                    <a:pt x="1950" y="1717"/>
                    <a:pt x="1967" y="1690"/>
                    <a:pt x="1934" y="1684"/>
                  </a:cubicBezTo>
                  <a:cubicBezTo>
                    <a:pt x="1928" y="1679"/>
                    <a:pt x="1923" y="1684"/>
                    <a:pt x="1917" y="1679"/>
                  </a:cubicBezTo>
                  <a:cubicBezTo>
                    <a:pt x="1906" y="1673"/>
                    <a:pt x="1906" y="1667"/>
                    <a:pt x="1900" y="1662"/>
                  </a:cubicBezTo>
                  <a:cubicBezTo>
                    <a:pt x="1895" y="1656"/>
                    <a:pt x="1889" y="1656"/>
                    <a:pt x="1878" y="1651"/>
                  </a:cubicBezTo>
                  <a:cubicBezTo>
                    <a:pt x="1884" y="1640"/>
                    <a:pt x="1900" y="1640"/>
                    <a:pt x="1900" y="1629"/>
                  </a:cubicBezTo>
                  <a:cubicBezTo>
                    <a:pt x="1900" y="1618"/>
                    <a:pt x="1895" y="1618"/>
                    <a:pt x="1889" y="1612"/>
                  </a:cubicBezTo>
                  <a:cubicBezTo>
                    <a:pt x="1873" y="1595"/>
                    <a:pt x="1878" y="1584"/>
                    <a:pt x="1878" y="1618"/>
                  </a:cubicBezTo>
                  <a:cubicBezTo>
                    <a:pt x="1867" y="1618"/>
                    <a:pt x="1867" y="1618"/>
                    <a:pt x="1867" y="1618"/>
                  </a:cubicBezTo>
                  <a:cubicBezTo>
                    <a:pt x="1850" y="1618"/>
                    <a:pt x="1845" y="1612"/>
                    <a:pt x="1834" y="1612"/>
                  </a:cubicBezTo>
                  <a:cubicBezTo>
                    <a:pt x="1784" y="1612"/>
                    <a:pt x="1834" y="1634"/>
                    <a:pt x="1784" y="1579"/>
                  </a:cubicBezTo>
                  <a:cubicBezTo>
                    <a:pt x="1773" y="1568"/>
                    <a:pt x="1767" y="1568"/>
                    <a:pt x="1756" y="1557"/>
                  </a:cubicBezTo>
                  <a:cubicBezTo>
                    <a:pt x="1751" y="1551"/>
                    <a:pt x="1745" y="1546"/>
                    <a:pt x="1745" y="1534"/>
                  </a:cubicBezTo>
                  <a:cubicBezTo>
                    <a:pt x="1745" y="1529"/>
                    <a:pt x="1745" y="1523"/>
                    <a:pt x="1740" y="1523"/>
                  </a:cubicBezTo>
                  <a:cubicBezTo>
                    <a:pt x="1734" y="1523"/>
                    <a:pt x="1729" y="1529"/>
                    <a:pt x="1729" y="1534"/>
                  </a:cubicBezTo>
                  <a:cubicBezTo>
                    <a:pt x="1729" y="1551"/>
                    <a:pt x="1729" y="1551"/>
                    <a:pt x="1729" y="1551"/>
                  </a:cubicBezTo>
                  <a:cubicBezTo>
                    <a:pt x="1729" y="1573"/>
                    <a:pt x="1734" y="1568"/>
                    <a:pt x="1712" y="1562"/>
                  </a:cubicBezTo>
                  <a:cubicBezTo>
                    <a:pt x="1706" y="1562"/>
                    <a:pt x="1706" y="1557"/>
                    <a:pt x="1701" y="1551"/>
                  </a:cubicBezTo>
                  <a:cubicBezTo>
                    <a:pt x="1690" y="1540"/>
                    <a:pt x="1684" y="1529"/>
                    <a:pt x="1679" y="1512"/>
                  </a:cubicBezTo>
                  <a:cubicBezTo>
                    <a:pt x="1673" y="1501"/>
                    <a:pt x="1668" y="1496"/>
                    <a:pt x="1668" y="1485"/>
                  </a:cubicBezTo>
                  <a:cubicBezTo>
                    <a:pt x="1668" y="1468"/>
                    <a:pt x="1684" y="1462"/>
                    <a:pt x="1684" y="1446"/>
                  </a:cubicBezTo>
                  <a:cubicBezTo>
                    <a:pt x="1684" y="1424"/>
                    <a:pt x="1673" y="1418"/>
                    <a:pt x="1673" y="1396"/>
                  </a:cubicBezTo>
                  <a:cubicBezTo>
                    <a:pt x="1673" y="1379"/>
                    <a:pt x="1679" y="1368"/>
                    <a:pt x="1690" y="1363"/>
                  </a:cubicBezTo>
                  <a:cubicBezTo>
                    <a:pt x="1701" y="1357"/>
                    <a:pt x="1706" y="1357"/>
                    <a:pt x="1717" y="1352"/>
                  </a:cubicBezTo>
                  <a:cubicBezTo>
                    <a:pt x="1729" y="1340"/>
                    <a:pt x="1734" y="1329"/>
                    <a:pt x="1745" y="1324"/>
                  </a:cubicBezTo>
                  <a:cubicBezTo>
                    <a:pt x="1751" y="1318"/>
                    <a:pt x="1751" y="1313"/>
                    <a:pt x="1756" y="1313"/>
                  </a:cubicBezTo>
                  <a:cubicBezTo>
                    <a:pt x="1762" y="1313"/>
                    <a:pt x="1773" y="1313"/>
                    <a:pt x="1773" y="1302"/>
                  </a:cubicBezTo>
                  <a:cubicBezTo>
                    <a:pt x="1773" y="1296"/>
                    <a:pt x="1767" y="1296"/>
                    <a:pt x="1762" y="1291"/>
                  </a:cubicBezTo>
                  <a:cubicBezTo>
                    <a:pt x="1756" y="1280"/>
                    <a:pt x="1756" y="1274"/>
                    <a:pt x="1756" y="1268"/>
                  </a:cubicBezTo>
                  <a:cubicBezTo>
                    <a:pt x="1756" y="1235"/>
                    <a:pt x="1756" y="1235"/>
                    <a:pt x="1756" y="1235"/>
                  </a:cubicBezTo>
                  <a:cubicBezTo>
                    <a:pt x="1734" y="1241"/>
                    <a:pt x="1734" y="1257"/>
                    <a:pt x="1723" y="1274"/>
                  </a:cubicBezTo>
                  <a:cubicBezTo>
                    <a:pt x="1712" y="1296"/>
                    <a:pt x="1701" y="1302"/>
                    <a:pt x="1679" y="1313"/>
                  </a:cubicBezTo>
                  <a:cubicBezTo>
                    <a:pt x="1668" y="1324"/>
                    <a:pt x="1673" y="1340"/>
                    <a:pt x="1668" y="1357"/>
                  </a:cubicBezTo>
                  <a:cubicBezTo>
                    <a:pt x="1668" y="1379"/>
                    <a:pt x="1662" y="1390"/>
                    <a:pt x="1662" y="1412"/>
                  </a:cubicBezTo>
                  <a:cubicBezTo>
                    <a:pt x="1662" y="1440"/>
                    <a:pt x="1662" y="1440"/>
                    <a:pt x="1662" y="1440"/>
                  </a:cubicBezTo>
                  <a:cubicBezTo>
                    <a:pt x="1657" y="1446"/>
                    <a:pt x="1657" y="1451"/>
                    <a:pt x="1645" y="1451"/>
                  </a:cubicBezTo>
                  <a:cubicBezTo>
                    <a:pt x="1634" y="1451"/>
                    <a:pt x="1629" y="1440"/>
                    <a:pt x="1618" y="1440"/>
                  </a:cubicBezTo>
                  <a:cubicBezTo>
                    <a:pt x="1612" y="1440"/>
                    <a:pt x="1601" y="1446"/>
                    <a:pt x="1601" y="1451"/>
                  </a:cubicBezTo>
                  <a:cubicBezTo>
                    <a:pt x="1601" y="1462"/>
                    <a:pt x="1618" y="1462"/>
                    <a:pt x="1629" y="1468"/>
                  </a:cubicBezTo>
                  <a:cubicBezTo>
                    <a:pt x="1634" y="1473"/>
                    <a:pt x="1640" y="1479"/>
                    <a:pt x="1640" y="1490"/>
                  </a:cubicBezTo>
                  <a:cubicBezTo>
                    <a:pt x="1640" y="1501"/>
                    <a:pt x="1623" y="1507"/>
                    <a:pt x="1618" y="1523"/>
                  </a:cubicBezTo>
                  <a:cubicBezTo>
                    <a:pt x="1607" y="1534"/>
                    <a:pt x="1601" y="1546"/>
                    <a:pt x="1584" y="1562"/>
                  </a:cubicBezTo>
                  <a:cubicBezTo>
                    <a:pt x="1579" y="1568"/>
                    <a:pt x="1573" y="1573"/>
                    <a:pt x="1568" y="1579"/>
                  </a:cubicBezTo>
                  <a:cubicBezTo>
                    <a:pt x="1562" y="1579"/>
                    <a:pt x="1557" y="1584"/>
                    <a:pt x="1557" y="1590"/>
                  </a:cubicBezTo>
                  <a:cubicBezTo>
                    <a:pt x="1557" y="1606"/>
                    <a:pt x="1562" y="1623"/>
                    <a:pt x="1579" y="1629"/>
                  </a:cubicBezTo>
                  <a:cubicBezTo>
                    <a:pt x="1579" y="1634"/>
                    <a:pt x="1568" y="1640"/>
                    <a:pt x="1562" y="1645"/>
                  </a:cubicBezTo>
                  <a:cubicBezTo>
                    <a:pt x="1551" y="1662"/>
                    <a:pt x="1551" y="1673"/>
                    <a:pt x="1535" y="1684"/>
                  </a:cubicBezTo>
                  <a:cubicBezTo>
                    <a:pt x="1512" y="1701"/>
                    <a:pt x="1507" y="1723"/>
                    <a:pt x="1479" y="1723"/>
                  </a:cubicBezTo>
                  <a:cubicBezTo>
                    <a:pt x="1457" y="1723"/>
                    <a:pt x="1457" y="1723"/>
                    <a:pt x="1457" y="1723"/>
                  </a:cubicBezTo>
                  <a:cubicBezTo>
                    <a:pt x="1418" y="1717"/>
                    <a:pt x="1418" y="1717"/>
                    <a:pt x="1418" y="1717"/>
                  </a:cubicBezTo>
                  <a:cubicBezTo>
                    <a:pt x="1402" y="1723"/>
                    <a:pt x="1396" y="1745"/>
                    <a:pt x="1379" y="1745"/>
                  </a:cubicBezTo>
                  <a:cubicBezTo>
                    <a:pt x="1357" y="1745"/>
                    <a:pt x="1357" y="1723"/>
                    <a:pt x="1341" y="1712"/>
                  </a:cubicBezTo>
                  <a:cubicBezTo>
                    <a:pt x="1330" y="1701"/>
                    <a:pt x="1324" y="1695"/>
                    <a:pt x="1313" y="1684"/>
                  </a:cubicBezTo>
                  <a:cubicBezTo>
                    <a:pt x="1307" y="1679"/>
                    <a:pt x="1302" y="1679"/>
                    <a:pt x="1302" y="1673"/>
                  </a:cubicBezTo>
                  <a:cubicBezTo>
                    <a:pt x="1302" y="1662"/>
                    <a:pt x="1313" y="1667"/>
                    <a:pt x="1313" y="1662"/>
                  </a:cubicBezTo>
                  <a:cubicBezTo>
                    <a:pt x="1313" y="1656"/>
                    <a:pt x="1307" y="1651"/>
                    <a:pt x="1307" y="1645"/>
                  </a:cubicBezTo>
                  <a:cubicBezTo>
                    <a:pt x="1307" y="1634"/>
                    <a:pt x="1302" y="1629"/>
                    <a:pt x="1302" y="1618"/>
                  </a:cubicBezTo>
                  <a:cubicBezTo>
                    <a:pt x="1302" y="1601"/>
                    <a:pt x="1302" y="1601"/>
                    <a:pt x="1302" y="1601"/>
                  </a:cubicBezTo>
                  <a:cubicBezTo>
                    <a:pt x="1302" y="1584"/>
                    <a:pt x="1291" y="1573"/>
                    <a:pt x="1280" y="1562"/>
                  </a:cubicBezTo>
                  <a:cubicBezTo>
                    <a:pt x="1280" y="1557"/>
                    <a:pt x="1274" y="1551"/>
                    <a:pt x="1274" y="1546"/>
                  </a:cubicBezTo>
                  <a:cubicBezTo>
                    <a:pt x="1274" y="1540"/>
                    <a:pt x="1280" y="1540"/>
                    <a:pt x="1285" y="1540"/>
                  </a:cubicBezTo>
                  <a:cubicBezTo>
                    <a:pt x="1291" y="1540"/>
                    <a:pt x="1296" y="1546"/>
                    <a:pt x="1302" y="1546"/>
                  </a:cubicBezTo>
                  <a:cubicBezTo>
                    <a:pt x="1307" y="1546"/>
                    <a:pt x="1307" y="1540"/>
                    <a:pt x="1313" y="1540"/>
                  </a:cubicBezTo>
                  <a:cubicBezTo>
                    <a:pt x="1335" y="1540"/>
                    <a:pt x="1335" y="1540"/>
                    <a:pt x="1335" y="1540"/>
                  </a:cubicBezTo>
                  <a:cubicBezTo>
                    <a:pt x="1341" y="1540"/>
                    <a:pt x="1346" y="1534"/>
                    <a:pt x="1346" y="1523"/>
                  </a:cubicBezTo>
                  <a:cubicBezTo>
                    <a:pt x="1352" y="1512"/>
                    <a:pt x="1357" y="1512"/>
                    <a:pt x="1357" y="1501"/>
                  </a:cubicBezTo>
                  <a:cubicBezTo>
                    <a:pt x="1357" y="1485"/>
                    <a:pt x="1341" y="1479"/>
                    <a:pt x="1330" y="1473"/>
                  </a:cubicBezTo>
                  <a:cubicBezTo>
                    <a:pt x="1318" y="1468"/>
                    <a:pt x="1324" y="1457"/>
                    <a:pt x="1313" y="1451"/>
                  </a:cubicBezTo>
                  <a:cubicBezTo>
                    <a:pt x="1313" y="1446"/>
                    <a:pt x="1307" y="1446"/>
                    <a:pt x="1307" y="1435"/>
                  </a:cubicBezTo>
                  <a:cubicBezTo>
                    <a:pt x="1307" y="1412"/>
                    <a:pt x="1307" y="1412"/>
                    <a:pt x="1307" y="1412"/>
                  </a:cubicBezTo>
                  <a:cubicBezTo>
                    <a:pt x="1307" y="1401"/>
                    <a:pt x="1302" y="1401"/>
                    <a:pt x="1296" y="1396"/>
                  </a:cubicBezTo>
                  <a:cubicBezTo>
                    <a:pt x="1291" y="1390"/>
                    <a:pt x="1291" y="1379"/>
                    <a:pt x="1285" y="1379"/>
                  </a:cubicBezTo>
                  <a:cubicBezTo>
                    <a:pt x="1269" y="1379"/>
                    <a:pt x="1280" y="1418"/>
                    <a:pt x="1263" y="1418"/>
                  </a:cubicBezTo>
                  <a:cubicBezTo>
                    <a:pt x="1252" y="1418"/>
                    <a:pt x="1252" y="1407"/>
                    <a:pt x="1246" y="1401"/>
                  </a:cubicBezTo>
                  <a:cubicBezTo>
                    <a:pt x="1246" y="1396"/>
                    <a:pt x="1241" y="1390"/>
                    <a:pt x="1235" y="1385"/>
                  </a:cubicBezTo>
                  <a:cubicBezTo>
                    <a:pt x="1235" y="1385"/>
                    <a:pt x="1224" y="1385"/>
                    <a:pt x="1224" y="1374"/>
                  </a:cubicBezTo>
                  <a:cubicBezTo>
                    <a:pt x="1224" y="1368"/>
                    <a:pt x="1230" y="1363"/>
                    <a:pt x="1230" y="1357"/>
                  </a:cubicBezTo>
                  <a:cubicBezTo>
                    <a:pt x="1230" y="1335"/>
                    <a:pt x="1213" y="1324"/>
                    <a:pt x="1197" y="1307"/>
                  </a:cubicBezTo>
                  <a:cubicBezTo>
                    <a:pt x="1180" y="1296"/>
                    <a:pt x="1169" y="1291"/>
                    <a:pt x="1152" y="1280"/>
                  </a:cubicBezTo>
                  <a:cubicBezTo>
                    <a:pt x="1136" y="1268"/>
                    <a:pt x="1130" y="1263"/>
                    <a:pt x="1108" y="1252"/>
                  </a:cubicBezTo>
                  <a:cubicBezTo>
                    <a:pt x="1102" y="1252"/>
                    <a:pt x="1091" y="1252"/>
                    <a:pt x="1080" y="1252"/>
                  </a:cubicBezTo>
                  <a:cubicBezTo>
                    <a:pt x="1069" y="1246"/>
                    <a:pt x="1064" y="1241"/>
                    <a:pt x="1047" y="1241"/>
                  </a:cubicBezTo>
                  <a:cubicBezTo>
                    <a:pt x="1036" y="1241"/>
                    <a:pt x="1030" y="1252"/>
                    <a:pt x="1019" y="1252"/>
                  </a:cubicBezTo>
                  <a:cubicBezTo>
                    <a:pt x="1003" y="1252"/>
                    <a:pt x="1003" y="1252"/>
                    <a:pt x="1003" y="1252"/>
                  </a:cubicBezTo>
                  <a:cubicBezTo>
                    <a:pt x="1003" y="1246"/>
                    <a:pt x="1003" y="1241"/>
                    <a:pt x="1003" y="1241"/>
                  </a:cubicBezTo>
                  <a:cubicBezTo>
                    <a:pt x="997" y="1235"/>
                    <a:pt x="986" y="1235"/>
                    <a:pt x="980" y="1235"/>
                  </a:cubicBezTo>
                  <a:cubicBezTo>
                    <a:pt x="975" y="1230"/>
                    <a:pt x="969" y="1224"/>
                    <a:pt x="969" y="1219"/>
                  </a:cubicBezTo>
                  <a:cubicBezTo>
                    <a:pt x="969" y="1207"/>
                    <a:pt x="975" y="1202"/>
                    <a:pt x="975" y="1196"/>
                  </a:cubicBezTo>
                  <a:cubicBezTo>
                    <a:pt x="975" y="1185"/>
                    <a:pt x="969" y="1180"/>
                    <a:pt x="964" y="1180"/>
                  </a:cubicBezTo>
                  <a:cubicBezTo>
                    <a:pt x="958" y="1180"/>
                    <a:pt x="953" y="1180"/>
                    <a:pt x="953" y="1180"/>
                  </a:cubicBezTo>
                  <a:cubicBezTo>
                    <a:pt x="931" y="1180"/>
                    <a:pt x="969" y="1169"/>
                    <a:pt x="969" y="1169"/>
                  </a:cubicBezTo>
                  <a:cubicBezTo>
                    <a:pt x="992" y="1163"/>
                    <a:pt x="1003" y="1152"/>
                    <a:pt x="1019" y="1152"/>
                  </a:cubicBezTo>
                  <a:cubicBezTo>
                    <a:pt x="1019" y="1147"/>
                    <a:pt x="1025" y="1141"/>
                    <a:pt x="1030" y="1141"/>
                  </a:cubicBezTo>
                  <a:cubicBezTo>
                    <a:pt x="1052" y="1141"/>
                    <a:pt x="1052" y="1141"/>
                    <a:pt x="1052" y="1141"/>
                  </a:cubicBezTo>
                  <a:cubicBezTo>
                    <a:pt x="1069" y="1141"/>
                    <a:pt x="1080" y="1135"/>
                    <a:pt x="1102" y="1135"/>
                  </a:cubicBezTo>
                  <a:cubicBezTo>
                    <a:pt x="1108" y="1135"/>
                    <a:pt x="1108" y="1130"/>
                    <a:pt x="1119" y="1130"/>
                  </a:cubicBezTo>
                  <a:cubicBezTo>
                    <a:pt x="1136" y="1130"/>
                    <a:pt x="1141" y="1158"/>
                    <a:pt x="1158" y="1158"/>
                  </a:cubicBezTo>
                  <a:cubicBezTo>
                    <a:pt x="1163" y="1158"/>
                    <a:pt x="1169" y="1152"/>
                    <a:pt x="1174" y="1152"/>
                  </a:cubicBezTo>
                  <a:cubicBezTo>
                    <a:pt x="1191" y="1152"/>
                    <a:pt x="1197" y="1158"/>
                    <a:pt x="1213" y="1158"/>
                  </a:cubicBezTo>
                  <a:cubicBezTo>
                    <a:pt x="1219" y="1163"/>
                    <a:pt x="1230" y="1163"/>
                    <a:pt x="1235" y="1169"/>
                  </a:cubicBezTo>
                  <a:cubicBezTo>
                    <a:pt x="1252" y="1174"/>
                    <a:pt x="1252" y="1191"/>
                    <a:pt x="1263" y="1191"/>
                  </a:cubicBezTo>
                  <a:cubicBezTo>
                    <a:pt x="1280" y="1191"/>
                    <a:pt x="1285" y="1180"/>
                    <a:pt x="1296" y="1174"/>
                  </a:cubicBezTo>
                  <a:cubicBezTo>
                    <a:pt x="1307" y="1169"/>
                    <a:pt x="1313" y="1163"/>
                    <a:pt x="1324" y="1158"/>
                  </a:cubicBezTo>
                  <a:cubicBezTo>
                    <a:pt x="1330" y="1158"/>
                    <a:pt x="1330" y="1152"/>
                    <a:pt x="1330" y="1147"/>
                  </a:cubicBezTo>
                  <a:cubicBezTo>
                    <a:pt x="1346" y="1124"/>
                    <a:pt x="1346" y="1113"/>
                    <a:pt x="1363" y="1091"/>
                  </a:cubicBezTo>
                  <a:cubicBezTo>
                    <a:pt x="1374" y="1063"/>
                    <a:pt x="1396" y="1058"/>
                    <a:pt x="1424" y="1048"/>
                  </a:cubicBezTo>
                  <a:cubicBezTo>
                    <a:pt x="1446" y="1042"/>
                    <a:pt x="1457" y="1042"/>
                    <a:pt x="1474" y="1037"/>
                  </a:cubicBezTo>
                  <a:cubicBezTo>
                    <a:pt x="1485" y="1031"/>
                    <a:pt x="1485" y="1026"/>
                    <a:pt x="1496" y="1026"/>
                  </a:cubicBezTo>
                  <a:cubicBezTo>
                    <a:pt x="1512" y="1026"/>
                    <a:pt x="1512" y="1042"/>
                    <a:pt x="1529" y="1053"/>
                  </a:cubicBezTo>
                  <a:cubicBezTo>
                    <a:pt x="1535" y="1058"/>
                    <a:pt x="1540" y="1058"/>
                    <a:pt x="1546" y="1063"/>
                  </a:cubicBezTo>
                  <a:cubicBezTo>
                    <a:pt x="1551" y="1074"/>
                    <a:pt x="1557" y="1141"/>
                    <a:pt x="1573" y="1097"/>
                  </a:cubicBezTo>
                  <a:cubicBezTo>
                    <a:pt x="1573" y="1086"/>
                    <a:pt x="1579" y="1074"/>
                    <a:pt x="1590" y="1074"/>
                  </a:cubicBezTo>
                  <a:cubicBezTo>
                    <a:pt x="1596" y="1074"/>
                    <a:pt x="1596" y="1086"/>
                    <a:pt x="1607" y="1086"/>
                  </a:cubicBezTo>
                  <a:cubicBezTo>
                    <a:pt x="1629" y="1086"/>
                    <a:pt x="1629" y="1086"/>
                    <a:pt x="1629" y="1086"/>
                  </a:cubicBezTo>
                  <a:cubicBezTo>
                    <a:pt x="1640" y="1086"/>
                    <a:pt x="1645" y="1080"/>
                    <a:pt x="1651" y="1074"/>
                  </a:cubicBezTo>
                  <a:cubicBezTo>
                    <a:pt x="1657" y="1069"/>
                    <a:pt x="1657" y="1063"/>
                    <a:pt x="1657" y="1063"/>
                  </a:cubicBezTo>
                  <a:cubicBezTo>
                    <a:pt x="1668" y="1063"/>
                    <a:pt x="1668" y="1069"/>
                    <a:pt x="1673" y="1080"/>
                  </a:cubicBezTo>
                  <a:cubicBezTo>
                    <a:pt x="1679" y="1091"/>
                    <a:pt x="1679" y="1097"/>
                    <a:pt x="1679" y="1108"/>
                  </a:cubicBezTo>
                  <a:cubicBezTo>
                    <a:pt x="1679" y="1119"/>
                    <a:pt x="1679" y="1124"/>
                    <a:pt x="1679" y="1135"/>
                  </a:cubicBezTo>
                  <a:cubicBezTo>
                    <a:pt x="1679" y="1163"/>
                    <a:pt x="1695" y="1119"/>
                    <a:pt x="1695" y="1108"/>
                  </a:cubicBezTo>
                  <a:cubicBezTo>
                    <a:pt x="1695" y="1074"/>
                    <a:pt x="1695" y="1074"/>
                    <a:pt x="1695" y="1074"/>
                  </a:cubicBezTo>
                  <a:cubicBezTo>
                    <a:pt x="1695" y="1063"/>
                    <a:pt x="1695" y="1063"/>
                    <a:pt x="1695" y="1063"/>
                  </a:cubicBezTo>
                  <a:cubicBezTo>
                    <a:pt x="1712" y="1069"/>
                    <a:pt x="1706" y="1102"/>
                    <a:pt x="1729" y="1102"/>
                  </a:cubicBezTo>
                  <a:cubicBezTo>
                    <a:pt x="1734" y="1063"/>
                    <a:pt x="1734" y="1063"/>
                    <a:pt x="1734" y="1063"/>
                  </a:cubicBezTo>
                  <a:cubicBezTo>
                    <a:pt x="1734" y="1053"/>
                    <a:pt x="1690" y="1031"/>
                    <a:pt x="1729" y="1031"/>
                  </a:cubicBezTo>
                  <a:cubicBezTo>
                    <a:pt x="1740" y="1031"/>
                    <a:pt x="1751" y="1037"/>
                    <a:pt x="1762" y="1037"/>
                  </a:cubicBezTo>
                  <a:cubicBezTo>
                    <a:pt x="1767" y="1037"/>
                    <a:pt x="1778" y="1026"/>
                    <a:pt x="1778" y="1020"/>
                  </a:cubicBezTo>
                  <a:cubicBezTo>
                    <a:pt x="1778" y="1009"/>
                    <a:pt x="1773" y="1009"/>
                    <a:pt x="1773" y="1003"/>
                  </a:cubicBezTo>
                  <a:cubicBezTo>
                    <a:pt x="1773" y="987"/>
                    <a:pt x="1784" y="976"/>
                    <a:pt x="1784" y="965"/>
                  </a:cubicBezTo>
                  <a:cubicBezTo>
                    <a:pt x="1767" y="954"/>
                    <a:pt x="1767" y="954"/>
                    <a:pt x="1767" y="954"/>
                  </a:cubicBezTo>
                  <a:cubicBezTo>
                    <a:pt x="1756" y="954"/>
                    <a:pt x="1751" y="965"/>
                    <a:pt x="1740" y="965"/>
                  </a:cubicBezTo>
                  <a:cubicBezTo>
                    <a:pt x="1734" y="965"/>
                    <a:pt x="1729" y="965"/>
                    <a:pt x="1729" y="959"/>
                  </a:cubicBezTo>
                  <a:cubicBezTo>
                    <a:pt x="1729" y="948"/>
                    <a:pt x="1740" y="948"/>
                    <a:pt x="1751" y="942"/>
                  </a:cubicBezTo>
                  <a:cubicBezTo>
                    <a:pt x="1762" y="937"/>
                    <a:pt x="1767" y="926"/>
                    <a:pt x="1773" y="915"/>
                  </a:cubicBezTo>
                  <a:cubicBezTo>
                    <a:pt x="1778" y="909"/>
                    <a:pt x="1784" y="909"/>
                    <a:pt x="1784" y="898"/>
                  </a:cubicBezTo>
                  <a:cubicBezTo>
                    <a:pt x="1784" y="893"/>
                    <a:pt x="1778" y="887"/>
                    <a:pt x="1773" y="887"/>
                  </a:cubicBezTo>
                  <a:cubicBezTo>
                    <a:pt x="1756" y="887"/>
                    <a:pt x="1751" y="898"/>
                    <a:pt x="1740" y="898"/>
                  </a:cubicBezTo>
                  <a:cubicBezTo>
                    <a:pt x="1717" y="904"/>
                    <a:pt x="1706" y="915"/>
                    <a:pt x="1690" y="920"/>
                  </a:cubicBezTo>
                  <a:cubicBezTo>
                    <a:pt x="1679" y="920"/>
                    <a:pt x="1673" y="926"/>
                    <a:pt x="1662" y="937"/>
                  </a:cubicBezTo>
                  <a:cubicBezTo>
                    <a:pt x="1657" y="937"/>
                    <a:pt x="1657" y="942"/>
                    <a:pt x="1657" y="942"/>
                  </a:cubicBezTo>
                  <a:cubicBezTo>
                    <a:pt x="1629" y="942"/>
                    <a:pt x="1629" y="942"/>
                    <a:pt x="1629" y="942"/>
                  </a:cubicBezTo>
                  <a:cubicBezTo>
                    <a:pt x="1618" y="942"/>
                    <a:pt x="1612" y="942"/>
                    <a:pt x="1601" y="942"/>
                  </a:cubicBezTo>
                  <a:cubicBezTo>
                    <a:pt x="1584" y="942"/>
                    <a:pt x="1584" y="942"/>
                    <a:pt x="1584" y="942"/>
                  </a:cubicBezTo>
                  <a:cubicBezTo>
                    <a:pt x="1573" y="942"/>
                    <a:pt x="1568" y="937"/>
                    <a:pt x="1557" y="937"/>
                  </a:cubicBezTo>
                  <a:cubicBezTo>
                    <a:pt x="1546" y="931"/>
                    <a:pt x="1535" y="937"/>
                    <a:pt x="1524" y="937"/>
                  </a:cubicBezTo>
                  <a:cubicBezTo>
                    <a:pt x="1501" y="937"/>
                    <a:pt x="1490" y="931"/>
                    <a:pt x="1468" y="937"/>
                  </a:cubicBezTo>
                  <a:cubicBezTo>
                    <a:pt x="1463" y="942"/>
                    <a:pt x="1457" y="942"/>
                    <a:pt x="1446" y="942"/>
                  </a:cubicBezTo>
                  <a:cubicBezTo>
                    <a:pt x="1413" y="942"/>
                    <a:pt x="1413" y="942"/>
                    <a:pt x="1413" y="942"/>
                  </a:cubicBezTo>
                  <a:cubicBezTo>
                    <a:pt x="1396" y="942"/>
                    <a:pt x="1391" y="959"/>
                    <a:pt x="1374" y="959"/>
                  </a:cubicBezTo>
                  <a:cubicBezTo>
                    <a:pt x="1346" y="959"/>
                    <a:pt x="1335" y="948"/>
                    <a:pt x="1307" y="948"/>
                  </a:cubicBezTo>
                  <a:cubicBezTo>
                    <a:pt x="1291" y="948"/>
                    <a:pt x="1285" y="959"/>
                    <a:pt x="1269" y="965"/>
                  </a:cubicBezTo>
                  <a:cubicBezTo>
                    <a:pt x="1263" y="970"/>
                    <a:pt x="1263" y="976"/>
                    <a:pt x="1252" y="976"/>
                  </a:cubicBezTo>
                  <a:cubicBezTo>
                    <a:pt x="1235" y="976"/>
                    <a:pt x="1230" y="959"/>
                    <a:pt x="1219" y="942"/>
                  </a:cubicBezTo>
                  <a:cubicBezTo>
                    <a:pt x="1213" y="937"/>
                    <a:pt x="1213" y="926"/>
                    <a:pt x="1202" y="926"/>
                  </a:cubicBezTo>
                  <a:cubicBezTo>
                    <a:pt x="1191" y="926"/>
                    <a:pt x="1191" y="931"/>
                    <a:pt x="1180" y="931"/>
                  </a:cubicBezTo>
                  <a:cubicBezTo>
                    <a:pt x="1158" y="937"/>
                    <a:pt x="1147" y="942"/>
                    <a:pt x="1125" y="948"/>
                  </a:cubicBezTo>
                  <a:cubicBezTo>
                    <a:pt x="1113" y="954"/>
                    <a:pt x="1108" y="965"/>
                    <a:pt x="1091" y="965"/>
                  </a:cubicBezTo>
                  <a:cubicBezTo>
                    <a:pt x="1075" y="965"/>
                    <a:pt x="1075" y="948"/>
                    <a:pt x="1075" y="931"/>
                  </a:cubicBezTo>
                  <a:cubicBezTo>
                    <a:pt x="1069" y="920"/>
                    <a:pt x="1058" y="915"/>
                    <a:pt x="1047" y="909"/>
                  </a:cubicBezTo>
                  <a:cubicBezTo>
                    <a:pt x="1030" y="909"/>
                    <a:pt x="1019" y="898"/>
                    <a:pt x="1003" y="893"/>
                  </a:cubicBezTo>
                  <a:cubicBezTo>
                    <a:pt x="992" y="887"/>
                    <a:pt x="980" y="887"/>
                    <a:pt x="980" y="876"/>
                  </a:cubicBezTo>
                  <a:cubicBezTo>
                    <a:pt x="980" y="843"/>
                    <a:pt x="1014" y="848"/>
                    <a:pt x="969" y="848"/>
                  </a:cubicBezTo>
                  <a:cubicBezTo>
                    <a:pt x="958" y="848"/>
                    <a:pt x="964" y="837"/>
                    <a:pt x="958" y="832"/>
                  </a:cubicBezTo>
                  <a:cubicBezTo>
                    <a:pt x="953" y="821"/>
                    <a:pt x="942" y="821"/>
                    <a:pt x="942" y="809"/>
                  </a:cubicBezTo>
                  <a:cubicBezTo>
                    <a:pt x="942" y="782"/>
                    <a:pt x="942" y="782"/>
                    <a:pt x="942" y="782"/>
                  </a:cubicBezTo>
                  <a:cubicBezTo>
                    <a:pt x="942" y="776"/>
                    <a:pt x="936" y="771"/>
                    <a:pt x="936" y="760"/>
                  </a:cubicBezTo>
                  <a:cubicBezTo>
                    <a:pt x="936" y="743"/>
                    <a:pt x="969" y="715"/>
                    <a:pt x="958" y="715"/>
                  </a:cubicBezTo>
                  <a:cubicBezTo>
                    <a:pt x="953" y="715"/>
                    <a:pt x="947" y="721"/>
                    <a:pt x="942" y="721"/>
                  </a:cubicBezTo>
                  <a:cubicBezTo>
                    <a:pt x="931" y="721"/>
                    <a:pt x="931" y="721"/>
                    <a:pt x="931" y="721"/>
                  </a:cubicBezTo>
                  <a:cubicBezTo>
                    <a:pt x="931" y="710"/>
                    <a:pt x="931" y="704"/>
                    <a:pt x="925" y="693"/>
                  </a:cubicBezTo>
                  <a:cubicBezTo>
                    <a:pt x="925" y="688"/>
                    <a:pt x="914" y="688"/>
                    <a:pt x="914" y="682"/>
                  </a:cubicBezTo>
                  <a:cubicBezTo>
                    <a:pt x="914" y="671"/>
                    <a:pt x="958" y="654"/>
                    <a:pt x="914" y="654"/>
                  </a:cubicBezTo>
                  <a:cubicBezTo>
                    <a:pt x="886" y="654"/>
                    <a:pt x="875" y="699"/>
                    <a:pt x="875" y="654"/>
                  </a:cubicBezTo>
                  <a:cubicBezTo>
                    <a:pt x="875" y="621"/>
                    <a:pt x="870" y="665"/>
                    <a:pt x="847" y="665"/>
                  </a:cubicBezTo>
                  <a:cubicBezTo>
                    <a:pt x="842" y="665"/>
                    <a:pt x="842" y="660"/>
                    <a:pt x="836" y="654"/>
                  </a:cubicBezTo>
                  <a:cubicBezTo>
                    <a:pt x="836" y="649"/>
                    <a:pt x="836" y="643"/>
                    <a:pt x="831" y="643"/>
                  </a:cubicBezTo>
                  <a:cubicBezTo>
                    <a:pt x="825" y="638"/>
                    <a:pt x="820" y="638"/>
                    <a:pt x="809" y="638"/>
                  </a:cubicBezTo>
                  <a:cubicBezTo>
                    <a:pt x="798" y="638"/>
                    <a:pt x="786" y="638"/>
                    <a:pt x="775" y="632"/>
                  </a:cubicBezTo>
                  <a:cubicBezTo>
                    <a:pt x="770" y="627"/>
                    <a:pt x="764" y="616"/>
                    <a:pt x="753" y="616"/>
                  </a:cubicBezTo>
                  <a:cubicBezTo>
                    <a:pt x="742" y="616"/>
                    <a:pt x="737" y="621"/>
                    <a:pt x="731" y="627"/>
                  </a:cubicBezTo>
                  <a:cubicBezTo>
                    <a:pt x="726" y="632"/>
                    <a:pt x="731" y="638"/>
                    <a:pt x="726" y="638"/>
                  </a:cubicBezTo>
                  <a:cubicBezTo>
                    <a:pt x="720" y="638"/>
                    <a:pt x="714" y="627"/>
                    <a:pt x="714" y="627"/>
                  </a:cubicBezTo>
                  <a:cubicBezTo>
                    <a:pt x="709" y="616"/>
                    <a:pt x="698" y="610"/>
                    <a:pt x="698" y="599"/>
                  </a:cubicBezTo>
                  <a:cubicBezTo>
                    <a:pt x="698" y="599"/>
                    <a:pt x="703" y="593"/>
                    <a:pt x="703" y="588"/>
                  </a:cubicBezTo>
                  <a:cubicBezTo>
                    <a:pt x="703" y="588"/>
                    <a:pt x="703" y="588"/>
                    <a:pt x="703" y="582"/>
                  </a:cubicBezTo>
                  <a:cubicBezTo>
                    <a:pt x="681" y="582"/>
                    <a:pt x="681" y="582"/>
                    <a:pt x="681" y="582"/>
                  </a:cubicBezTo>
                  <a:cubicBezTo>
                    <a:pt x="676" y="582"/>
                    <a:pt x="670" y="582"/>
                    <a:pt x="659" y="582"/>
                  </a:cubicBezTo>
                  <a:cubicBezTo>
                    <a:pt x="665" y="593"/>
                    <a:pt x="676" y="593"/>
                    <a:pt x="676" y="604"/>
                  </a:cubicBezTo>
                  <a:cubicBezTo>
                    <a:pt x="676" y="616"/>
                    <a:pt x="665" y="616"/>
                    <a:pt x="659" y="616"/>
                  </a:cubicBezTo>
                  <a:cubicBezTo>
                    <a:pt x="648" y="627"/>
                    <a:pt x="642" y="632"/>
                    <a:pt x="626" y="632"/>
                  </a:cubicBezTo>
                  <a:cubicBezTo>
                    <a:pt x="620" y="632"/>
                    <a:pt x="615" y="632"/>
                    <a:pt x="609" y="627"/>
                  </a:cubicBezTo>
                  <a:lnTo>
                    <a:pt x="609" y="621"/>
                  </a:lnTo>
                  <a:cubicBezTo>
                    <a:pt x="593" y="610"/>
                    <a:pt x="581" y="616"/>
                    <a:pt x="565" y="616"/>
                  </a:cubicBezTo>
                  <a:cubicBezTo>
                    <a:pt x="554" y="616"/>
                    <a:pt x="548" y="616"/>
                    <a:pt x="537" y="616"/>
                  </a:cubicBezTo>
                  <a:cubicBezTo>
                    <a:pt x="526" y="616"/>
                    <a:pt x="520" y="604"/>
                    <a:pt x="520" y="593"/>
                  </a:cubicBezTo>
                  <a:cubicBezTo>
                    <a:pt x="526" y="582"/>
                    <a:pt x="532" y="577"/>
                    <a:pt x="537" y="566"/>
                  </a:cubicBezTo>
                  <a:cubicBezTo>
                    <a:pt x="537" y="555"/>
                    <a:pt x="543" y="555"/>
                    <a:pt x="543" y="543"/>
                  </a:cubicBezTo>
                  <a:cubicBezTo>
                    <a:pt x="543" y="538"/>
                    <a:pt x="543" y="532"/>
                    <a:pt x="548" y="532"/>
                  </a:cubicBezTo>
                  <a:cubicBezTo>
                    <a:pt x="554" y="527"/>
                    <a:pt x="559" y="527"/>
                    <a:pt x="570" y="527"/>
                  </a:cubicBezTo>
                  <a:cubicBezTo>
                    <a:pt x="581" y="521"/>
                    <a:pt x="593" y="516"/>
                    <a:pt x="609" y="510"/>
                  </a:cubicBezTo>
                  <a:cubicBezTo>
                    <a:pt x="615" y="510"/>
                    <a:pt x="620" y="499"/>
                    <a:pt x="626" y="494"/>
                  </a:cubicBezTo>
                  <a:cubicBezTo>
                    <a:pt x="631" y="483"/>
                    <a:pt x="637" y="471"/>
                    <a:pt x="642" y="460"/>
                  </a:cubicBezTo>
                  <a:cubicBezTo>
                    <a:pt x="659" y="427"/>
                    <a:pt x="653" y="399"/>
                    <a:pt x="676" y="366"/>
                  </a:cubicBezTo>
                  <a:cubicBezTo>
                    <a:pt x="681" y="355"/>
                    <a:pt x="681" y="349"/>
                    <a:pt x="687" y="338"/>
                  </a:cubicBezTo>
                  <a:cubicBezTo>
                    <a:pt x="692" y="327"/>
                    <a:pt x="703" y="327"/>
                    <a:pt x="714" y="322"/>
                  </a:cubicBezTo>
                  <a:cubicBezTo>
                    <a:pt x="731" y="311"/>
                    <a:pt x="737" y="305"/>
                    <a:pt x="748" y="300"/>
                  </a:cubicBezTo>
                  <a:cubicBezTo>
                    <a:pt x="753" y="305"/>
                    <a:pt x="759" y="316"/>
                    <a:pt x="770" y="316"/>
                  </a:cubicBezTo>
                  <a:cubicBezTo>
                    <a:pt x="792" y="316"/>
                    <a:pt x="803" y="305"/>
                    <a:pt x="825" y="300"/>
                  </a:cubicBezTo>
                  <a:cubicBezTo>
                    <a:pt x="853" y="289"/>
                    <a:pt x="870" y="289"/>
                    <a:pt x="897" y="277"/>
                  </a:cubicBezTo>
                  <a:cubicBezTo>
                    <a:pt x="919" y="272"/>
                    <a:pt x="919" y="250"/>
                    <a:pt x="936" y="239"/>
                  </a:cubicBezTo>
                  <a:cubicBezTo>
                    <a:pt x="953" y="228"/>
                    <a:pt x="964" y="228"/>
                    <a:pt x="980" y="217"/>
                  </a:cubicBezTo>
                  <a:cubicBezTo>
                    <a:pt x="992" y="211"/>
                    <a:pt x="997" y="200"/>
                    <a:pt x="1003" y="189"/>
                  </a:cubicBezTo>
                  <a:cubicBezTo>
                    <a:pt x="1014" y="178"/>
                    <a:pt x="1025" y="178"/>
                    <a:pt x="1036" y="172"/>
                  </a:cubicBezTo>
                  <a:cubicBezTo>
                    <a:pt x="1052" y="167"/>
                    <a:pt x="1064" y="161"/>
                    <a:pt x="1080" y="156"/>
                  </a:cubicBezTo>
                  <a:cubicBezTo>
                    <a:pt x="1086" y="150"/>
                    <a:pt x="1091" y="150"/>
                    <a:pt x="1097" y="144"/>
                  </a:cubicBezTo>
                  <a:cubicBezTo>
                    <a:pt x="1130" y="139"/>
                    <a:pt x="1147" y="139"/>
                    <a:pt x="1180" y="139"/>
                  </a:cubicBezTo>
                  <a:cubicBezTo>
                    <a:pt x="1213" y="139"/>
                    <a:pt x="1235" y="144"/>
                    <a:pt x="1274" y="156"/>
                  </a:cubicBezTo>
                  <a:cubicBezTo>
                    <a:pt x="1302" y="167"/>
                    <a:pt x="1318" y="183"/>
                    <a:pt x="1352" y="183"/>
                  </a:cubicBezTo>
                  <a:cubicBezTo>
                    <a:pt x="1363" y="183"/>
                    <a:pt x="1368" y="183"/>
                    <a:pt x="1379" y="183"/>
                  </a:cubicBezTo>
                  <a:cubicBezTo>
                    <a:pt x="1385" y="183"/>
                    <a:pt x="1391" y="183"/>
                    <a:pt x="1396" y="194"/>
                  </a:cubicBezTo>
                  <a:cubicBezTo>
                    <a:pt x="1402" y="194"/>
                    <a:pt x="1402" y="200"/>
                    <a:pt x="1407" y="205"/>
                  </a:cubicBezTo>
                  <a:cubicBezTo>
                    <a:pt x="1435" y="217"/>
                    <a:pt x="1451" y="222"/>
                    <a:pt x="1474" y="233"/>
                  </a:cubicBezTo>
                  <a:cubicBezTo>
                    <a:pt x="1485" y="239"/>
                    <a:pt x="1490" y="244"/>
                    <a:pt x="1501" y="255"/>
                  </a:cubicBezTo>
                  <a:cubicBezTo>
                    <a:pt x="1512" y="266"/>
                    <a:pt x="1518" y="266"/>
                    <a:pt x="1529" y="277"/>
                  </a:cubicBezTo>
                  <a:cubicBezTo>
                    <a:pt x="1540" y="289"/>
                    <a:pt x="1540" y="300"/>
                    <a:pt x="1557" y="300"/>
                  </a:cubicBezTo>
                  <a:cubicBezTo>
                    <a:pt x="1573" y="300"/>
                    <a:pt x="1573" y="300"/>
                    <a:pt x="1573" y="300"/>
                  </a:cubicBezTo>
                  <a:cubicBezTo>
                    <a:pt x="1596" y="300"/>
                    <a:pt x="1607" y="305"/>
                    <a:pt x="1623" y="305"/>
                  </a:cubicBezTo>
                  <a:cubicBezTo>
                    <a:pt x="1634" y="305"/>
                    <a:pt x="1640" y="300"/>
                    <a:pt x="1651" y="300"/>
                  </a:cubicBezTo>
                  <a:cubicBezTo>
                    <a:pt x="1662" y="300"/>
                    <a:pt x="1668" y="311"/>
                    <a:pt x="1679" y="311"/>
                  </a:cubicBezTo>
                  <a:cubicBezTo>
                    <a:pt x="1701" y="311"/>
                    <a:pt x="1701" y="311"/>
                    <a:pt x="1701" y="311"/>
                  </a:cubicBezTo>
                  <a:cubicBezTo>
                    <a:pt x="1706" y="311"/>
                    <a:pt x="1712" y="305"/>
                    <a:pt x="1717" y="305"/>
                  </a:cubicBezTo>
                  <a:cubicBezTo>
                    <a:pt x="1734" y="305"/>
                    <a:pt x="1740" y="316"/>
                    <a:pt x="1756" y="322"/>
                  </a:cubicBezTo>
                  <a:cubicBezTo>
                    <a:pt x="1773" y="333"/>
                    <a:pt x="1790" y="327"/>
                    <a:pt x="1806" y="333"/>
                  </a:cubicBezTo>
                  <a:cubicBezTo>
                    <a:pt x="1823" y="338"/>
                    <a:pt x="1828" y="338"/>
                    <a:pt x="1839" y="349"/>
                  </a:cubicBezTo>
                  <a:cubicBezTo>
                    <a:pt x="1850" y="372"/>
                    <a:pt x="1845" y="383"/>
                    <a:pt x="1850" y="405"/>
                  </a:cubicBezTo>
                  <a:cubicBezTo>
                    <a:pt x="1856" y="422"/>
                    <a:pt x="1856" y="433"/>
                    <a:pt x="1862" y="455"/>
                  </a:cubicBezTo>
                  <a:cubicBezTo>
                    <a:pt x="1867" y="471"/>
                    <a:pt x="1867" y="483"/>
                    <a:pt x="1884" y="494"/>
                  </a:cubicBezTo>
                  <a:cubicBezTo>
                    <a:pt x="1895" y="505"/>
                    <a:pt x="1906" y="516"/>
                    <a:pt x="1917" y="532"/>
                  </a:cubicBezTo>
                  <a:cubicBezTo>
                    <a:pt x="1923" y="543"/>
                    <a:pt x="1934" y="549"/>
                    <a:pt x="1934" y="566"/>
                  </a:cubicBezTo>
                  <a:cubicBezTo>
                    <a:pt x="1934" y="582"/>
                    <a:pt x="1923" y="582"/>
                    <a:pt x="1917" y="593"/>
                  </a:cubicBezTo>
                  <a:cubicBezTo>
                    <a:pt x="1911" y="616"/>
                    <a:pt x="1917" y="627"/>
                    <a:pt x="1911" y="643"/>
                  </a:cubicBezTo>
                  <a:cubicBezTo>
                    <a:pt x="1911" y="654"/>
                    <a:pt x="1900" y="660"/>
                    <a:pt x="1895" y="671"/>
                  </a:cubicBezTo>
                  <a:cubicBezTo>
                    <a:pt x="1889" y="676"/>
                    <a:pt x="1884" y="682"/>
                    <a:pt x="1878" y="688"/>
                  </a:cubicBezTo>
                  <a:cubicBezTo>
                    <a:pt x="1867" y="693"/>
                    <a:pt x="1856" y="693"/>
                    <a:pt x="1856" y="704"/>
                  </a:cubicBezTo>
                  <a:cubicBezTo>
                    <a:pt x="1856" y="721"/>
                    <a:pt x="1862" y="721"/>
                    <a:pt x="1862" y="737"/>
                  </a:cubicBezTo>
                  <a:cubicBezTo>
                    <a:pt x="1862" y="760"/>
                    <a:pt x="1867" y="776"/>
                    <a:pt x="1873" y="804"/>
                  </a:cubicBezTo>
                  <a:cubicBezTo>
                    <a:pt x="1878" y="809"/>
                    <a:pt x="1884" y="815"/>
                    <a:pt x="1884" y="826"/>
                  </a:cubicBezTo>
                  <a:cubicBezTo>
                    <a:pt x="1884" y="848"/>
                    <a:pt x="1884" y="848"/>
                    <a:pt x="1884" y="848"/>
                  </a:cubicBezTo>
                  <a:cubicBezTo>
                    <a:pt x="1884" y="870"/>
                    <a:pt x="1867" y="876"/>
                    <a:pt x="1867" y="898"/>
                  </a:cubicBezTo>
                  <a:cubicBezTo>
                    <a:pt x="1867" y="920"/>
                    <a:pt x="1878" y="926"/>
                    <a:pt x="1884" y="942"/>
                  </a:cubicBezTo>
                  <a:cubicBezTo>
                    <a:pt x="1889" y="959"/>
                    <a:pt x="1889" y="970"/>
                    <a:pt x="1895" y="987"/>
                  </a:cubicBezTo>
                  <a:cubicBezTo>
                    <a:pt x="1895" y="998"/>
                    <a:pt x="1895" y="1003"/>
                    <a:pt x="1900" y="1015"/>
                  </a:cubicBezTo>
                  <a:cubicBezTo>
                    <a:pt x="1917" y="1031"/>
                    <a:pt x="1934" y="1031"/>
                    <a:pt x="1945" y="1053"/>
                  </a:cubicBezTo>
                  <a:cubicBezTo>
                    <a:pt x="1967" y="1086"/>
                    <a:pt x="1972" y="1102"/>
                    <a:pt x="1989" y="1135"/>
                  </a:cubicBezTo>
                  <a:cubicBezTo>
                    <a:pt x="1995" y="1152"/>
                    <a:pt x="1995" y="1163"/>
                    <a:pt x="2006" y="1180"/>
                  </a:cubicBezTo>
                  <a:cubicBezTo>
                    <a:pt x="2011" y="1191"/>
                    <a:pt x="2017" y="1207"/>
                    <a:pt x="2028" y="1207"/>
                  </a:cubicBezTo>
                  <a:cubicBezTo>
                    <a:pt x="2033" y="1207"/>
                    <a:pt x="2039" y="1202"/>
                    <a:pt x="2039" y="1191"/>
                  </a:cubicBezTo>
                  <a:cubicBezTo>
                    <a:pt x="2039" y="1180"/>
                    <a:pt x="2033" y="1180"/>
                    <a:pt x="2028" y="1169"/>
                  </a:cubicBezTo>
                  <a:cubicBezTo>
                    <a:pt x="2017" y="1141"/>
                    <a:pt x="2017" y="1124"/>
                    <a:pt x="2017" y="1091"/>
                  </a:cubicBezTo>
                  <a:cubicBezTo>
                    <a:pt x="2017" y="1074"/>
                    <a:pt x="2017" y="1074"/>
                    <a:pt x="2017" y="1074"/>
                  </a:cubicBezTo>
                  <a:cubicBezTo>
                    <a:pt x="2017" y="1063"/>
                    <a:pt x="2028" y="1063"/>
                    <a:pt x="2033" y="1063"/>
                  </a:cubicBezTo>
                  <a:cubicBezTo>
                    <a:pt x="2039" y="1063"/>
                    <a:pt x="2039" y="1058"/>
                    <a:pt x="2044" y="1058"/>
                  </a:cubicBezTo>
                  <a:cubicBezTo>
                    <a:pt x="2061" y="1058"/>
                    <a:pt x="2072" y="1058"/>
                    <a:pt x="2089" y="1063"/>
                  </a:cubicBezTo>
                  <a:cubicBezTo>
                    <a:pt x="2100" y="1069"/>
                    <a:pt x="2100" y="1086"/>
                    <a:pt x="2100" y="1097"/>
                  </a:cubicBezTo>
                  <a:cubicBezTo>
                    <a:pt x="2100" y="1169"/>
                    <a:pt x="2100" y="1169"/>
                    <a:pt x="2100" y="1169"/>
                  </a:cubicBezTo>
                  <a:cubicBezTo>
                    <a:pt x="2100" y="1174"/>
                    <a:pt x="2100" y="1174"/>
                    <a:pt x="2100" y="1180"/>
                  </a:cubicBezTo>
                  <a:cubicBezTo>
                    <a:pt x="2105" y="1196"/>
                    <a:pt x="2105" y="1202"/>
                    <a:pt x="2105" y="1219"/>
                  </a:cubicBezTo>
                  <a:cubicBezTo>
                    <a:pt x="2111" y="1235"/>
                    <a:pt x="2116" y="1263"/>
                    <a:pt x="2133" y="1263"/>
                  </a:cubicBezTo>
                  <a:lnTo>
                    <a:pt x="2133" y="1263"/>
                  </a:lnTo>
                  <a:cubicBezTo>
                    <a:pt x="2133" y="1285"/>
                    <a:pt x="2139" y="1302"/>
                    <a:pt x="2133" y="1324"/>
                  </a:cubicBezTo>
                  <a:cubicBezTo>
                    <a:pt x="2128" y="1346"/>
                    <a:pt x="2111" y="1363"/>
                    <a:pt x="2111" y="1390"/>
                  </a:cubicBezTo>
                  <a:cubicBezTo>
                    <a:pt x="2111" y="1424"/>
                    <a:pt x="2111" y="1446"/>
                    <a:pt x="2128" y="1479"/>
                  </a:cubicBezTo>
                  <a:cubicBezTo>
                    <a:pt x="2128" y="1490"/>
                    <a:pt x="2133" y="1496"/>
                    <a:pt x="2139" y="1507"/>
                  </a:cubicBezTo>
                  <a:cubicBezTo>
                    <a:pt x="2150" y="1534"/>
                    <a:pt x="2150" y="1551"/>
                    <a:pt x="2161" y="1579"/>
                  </a:cubicBezTo>
                  <a:cubicBezTo>
                    <a:pt x="2172" y="1612"/>
                    <a:pt x="2189" y="1629"/>
                    <a:pt x="2194" y="1667"/>
                  </a:cubicBezTo>
                  <a:cubicBezTo>
                    <a:pt x="2161" y="1662"/>
                    <a:pt x="2144" y="1662"/>
                    <a:pt x="2111" y="1662"/>
                  </a:cubicBezTo>
                  <a:close/>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55" name="Freeform 99">
              <a:extLst>
                <a:ext uri="{FF2B5EF4-FFF2-40B4-BE49-F238E27FC236}">
                  <a16:creationId xmlns:a16="http://schemas.microsoft.com/office/drawing/2014/main" xmlns="" id="{A1ED9CFF-D44B-4EDD-B971-7A90CA682DFE}"/>
                </a:ext>
              </a:extLst>
            </p:cNvPr>
            <p:cNvSpPr>
              <a:spLocks noChangeArrowheads="1"/>
            </p:cNvSpPr>
            <p:nvPr/>
          </p:nvSpPr>
          <p:spPr bwMode="auto">
            <a:xfrm>
              <a:off x="21213968" y="3101976"/>
              <a:ext cx="801636" cy="739775"/>
            </a:xfrm>
            <a:custGeom>
              <a:avLst/>
              <a:gdLst>
                <a:gd name="T0" fmla="*/ 2161 w 2229"/>
                <a:gd name="T1" fmla="*/ 1159 h 2057"/>
                <a:gd name="T2" fmla="*/ 2189 w 2229"/>
                <a:gd name="T3" fmla="*/ 1153 h 2057"/>
                <a:gd name="T4" fmla="*/ 1679 w 2229"/>
                <a:gd name="T5" fmla="*/ 111 h 2057"/>
                <a:gd name="T6" fmla="*/ 1768 w 2229"/>
                <a:gd name="T7" fmla="*/ 244 h 2057"/>
                <a:gd name="T8" fmla="*/ 1857 w 2229"/>
                <a:gd name="T9" fmla="*/ 72 h 2057"/>
                <a:gd name="T10" fmla="*/ 1408 w 2229"/>
                <a:gd name="T11" fmla="*/ 1685 h 2057"/>
                <a:gd name="T12" fmla="*/ 1330 w 2229"/>
                <a:gd name="T13" fmla="*/ 1835 h 2057"/>
                <a:gd name="T14" fmla="*/ 1535 w 2229"/>
                <a:gd name="T15" fmla="*/ 1835 h 2057"/>
                <a:gd name="T16" fmla="*/ 1580 w 2229"/>
                <a:gd name="T17" fmla="*/ 1768 h 2057"/>
                <a:gd name="T18" fmla="*/ 1408 w 2229"/>
                <a:gd name="T19" fmla="*/ 1685 h 2057"/>
                <a:gd name="T20" fmla="*/ 1424 w 2229"/>
                <a:gd name="T21" fmla="*/ 1657 h 2057"/>
                <a:gd name="T22" fmla="*/ 1363 w 2229"/>
                <a:gd name="T23" fmla="*/ 1613 h 2057"/>
                <a:gd name="T24" fmla="*/ 1264 w 2229"/>
                <a:gd name="T25" fmla="*/ 1319 h 2057"/>
                <a:gd name="T26" fmla="*/ 1363 w 2229"/>
                <a:gd name="T27" fmla="*/ 1458 h 2057"/>
                <a:gd name="T28" fmla="*/ 1513 w 2229"/>
                <a:gd name="T29" fmla="*/ 1436 h 2057"/>
                <a:gd name="T30" fmla="*/ 1391 w 2229"/>
                <a:gd name="T31" fmla="*/ 1369 h 2057"/>
                <a:gd name="T32" fmla="*/ 1369 w 2229"/>
                <a:gd name="T33" fmla="*/ 1242 h 2057"/>
                <a:gd name="T34" fmla="*/ 1203 w 2229"/>
                <a:gd name="T35" fmla="*/ 1430 h 2057"/>
                <a:gd name="T36" fmla="*/ 1242 w 2229"/>
                <a:gd name="T37" fmla="*/ 1375 h 2057"/>
                <a:gd name="T38" fmla="*/ 1203 w 2229"/>
                <a:gd name="T39" fmla="*/ 1430 h 2057"/>
                <a:gd name="T40" fmla="*/ 1319 w 2229"/>
                <a:gd name="T41" fmla="*/ 1103 h 2057"/>
                <a:gd name="T42" fmla="*/ 1181 w 2229"/>
                <a:gd name="T43" fmla="*/ 1225 h 2057"/>
                <a:gd name="T44" fmla="*/ 1247 w 2229"/>
                <a:gd name="T45" fmla="*/ 1303 h 2057"/>
                <a:gd name="T46" fmla="*/ 1219 w 2229"/>
                <a:gd name="T47" fmla="*/ 1214 h 2057"/>
                <a:gd name="T48" fmla="*/ 1513 w 2229"/>
                <a:gd name="T49" fmla="*/ 1303 h 2057"/>
                <a:gd name="T50" fmla="*/ 1408 w 2229"/>
                <a:gd name="T51" fmla="*/ 1053 h 2057"/>
                <a:gd name="T52" fmla="*/ 1375 w 2229"/>
                <a:gd name="T53" fmla="*/ 876 h 2057"/>
                <a:gd name="T54" fmla="*/ 1358 w 2229"/>
                <a:gd name="T55" fmla="*/ 721 h 2057"/>
                <a:gd name="T56" fmla="*/ 1308 w 2229"/>
                <a:gd name="T57" fmla="*/ 610 h 2057"/>
                <a:gd name="T58" fmla="*/ 1380 w 2229"/>
                <a:gd name="T59" fmla="*/ 394 h 2057"/>
                <a:gd name="T60" fmla="*/ 1574 w 2229"/>
                <a:gd name="T61" fmla="*/ 178 h 2057"/>
                <a:gd name="T62" fmla="*/ 1508 w 2229"/>
                <a:gd name="T63" fmla="*/ 289 h 2057"/>
                <a:gd name="T64" fmla="*/ 1552 w 2229"/>
                <a:gd name="T65" fmla="*/ 560 h 2057"/>
                <a:gd name="T66" fmla="*/ 1430 w 2229"/>
                <a:gd name="T67" fmla="*/ 732 h 2057"/>
                <a:gd name="T68" fmla="*/ 1524 w 2229"/>
                <a:gd name="T69" fmla="*/ 743 h 2057"/>
                <a:gd name="T70" fmla="*/ 1629 w 2229"/>
                <a:gd name="T71" fmla="*/ 555 h 2057"/>
                <a:gd name="T72" fmla="*/ 1857 w 2229"/>
                <a:gd name="T73" fmla="*/ 460 h 2057"/>
                <a:gd name="T74" fmla="*/ 1812 w 2229"/>
                <a:gd name="T75" fmla="*/ 682 h 2057"/>
                <a:gd name="T76" fmla="*/ 1657 w 2229"/>
                <a:gd name="T77" fmla="*/ 776 h 2057"/>
                <a:gd name="T78" fmla="*/ 1812 w 2229"/>
                <a:gd name="T79" fmla="*/ 870 h 2057"/>
                <a:gd name="T80" fmla="*/ 1762 w 2229"/>
                <a:gd name="T81" fmla="*/ 954 h 2057"/>
                <a:gd name="T82" fmla="*/ 1563 w 2229"/>
                <a:gd name="T83" fmla="*/ 921 h 2057"/>
                <a:gd name="T84" fmla="*/ 1552 w 2229"/>
                <a:gd name="T85" fmla="*/ 1197 h 2057"/>
                <a:gd name="T86" fmla="*/ 1679 w 2229"/>
                <a:gd name="T87" fmla="*/ 1436 h 2057"/>
                <a:gd name="T88" fmla="*/ 1641 w 2229"/>
                <a:gd name="T89" fmla="*/ 1447 h 2057"/>
                <a:gd name="T90" fmla="*/ 1607 w 2229"/>
                <a:gd name="T91" fmla="*/ 133 h 2057"/>
                <a:gd name="T92" fmla="*/ 1447 w 2229"/>
                <a:gd name="T93" fmla="*/ 178 h 2057"/>
                <a:gd name="T94" fmla="*/ 1480 w 2229"/>
                <a:gd name="T95" fmla="*/ 167 h 2057"/>
                <a:gd name="T96" fmla="*/ 11 w 2229"/>
                <a:gd name="T97" fmla="*/ 1874 h 2057"/>
                <a:gd name="T98" fmla="*/ 150 w 2229"/>
                <a:gd name="T99" fmla="*/ 1818 h 2057"/>
                <a:gd name="T100" fmla="*/ 360 w 2229"/>
                <a:gd name="T101" fmla="*/ 1846 h 2057"/>
                <a:gd name="T102" fmla="*/ 410 w 2229"/>
                <a:gd name="T103" fmla="*/ 1851 h 2057"/>
                <a:gd name="T104" fmla="*/ 272 w 2229"/>
                <a:gd name="T105" fmla="*/ 1946 h 2057"/>
                <a:gd name="T106" fmla="*/ 0 w 2229"/>
                <a:gd name="T107" fmla="*/ 1890 h 2057"/>
                <a:gd name="T108" fmla="*/ 565 w 2229"/>
                <a:gd name="T109" fmla="*/ 1885 h 2057"/>
                <a:gd name="T110" fmla="*/ 687 w 2229"/>
                <a:gd name="T111" fmla="*/ 1929 h 2057"/>
                <a:gd name="T112" fmla="*/ 477 w 2229"/>
                <a:gd name="T113" fmla="*/ 1940 h 2057"/>
                <a:gd name="T114" fmla="*/ 654 w 2229"/>
                <a:gd name="T115" fmla="*/ 2023 h 2057"/>
                <a:gd name="T116" fmla="*/ 710 w 2229"/>
                <a:gd name="T117" fmla="*/ 1990 h 20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229" h="2057">
                  <a:moveTo>
                    <a:pt x="2134" y="1103"/>
                  </a:moveTo>
                  <a:lnTo>
                    <a:pt x="2134" y="1103"/>
                  </a:lnTo>
                  <a:lnTo>
                    <a:pt x="2134" y="1109"/>
                  </a:lnTo>
                  <a:cubicBezTo>
                    <a:pt x="2134" y="1131"/>
                    <a:pt x="2150" y="1142"/>
                    <a:pt x="2161" y="1159"/>
                  </a:cubicBezTo>
                  <a:cubicBezTo>
                    <a:pt x="2178" y="1181"/>
                    <a:pt x="2189" y="1203"/>
                    <a:pt x="2217" y="1203"/>
                  </a:cubicBezTo>
                  <a:cubicBezTo>
                    <a:pt x="2228" y="1203"/>
                    <a:pt x="2228" y="1203"/>
                    <a:pt x="2228" y="1203"/>
                  </a:cubicBezTo>
                  <a:cubicBezTo>
                    <a:pt x="2228" y="1186"/>
                    <a:pt x="2228" y="1186"/>
                    <a:pt x="2228" y="1186"/>
                  </a:cubicBezTo>
                  <a:cubicBezTo>
                    <a:pt x="2228" y="1164"/>
                    <a:pt x="2206" y="1164"/>
                    <a:pt x="2189" y="1153"/>
                  </a:cubicBezTo>
                  <a:cubicBezTo>
                    <a:pt x="2167" y="1136"/>
                    <a:pt x="2161" y="1114"/>
                    <a:pt x="2134" y="1103"/>
                  </a:cubicBezTo>
                  <a:close/>
                  <a:moveTo>
                    <a:pt x="1724" y="45"/>
                  </a:moveTo>
                  <a:lnTo>
                    <a:pt x="1724" y="45"/>
                  </a:lnTo>
                  <a:cubicBezTo>
                    <a:pt x="1702" y="67"/>
                    <a:pt x="1690" y="78"/>
                    <a:pt x="1679" y="111"/>
                  </a:cubicBezTo>
                  <a:cubicBezTo>
                    <a:pt x="1663" y="172"/>
                    <a:pt x="1668" y="117"/>
                    <a:pt x="1668" y="161"/>
                  </a:cubicBezTo>
                  <a:cubicBezTo>
                    <a:pt x="1668" y="200"/>
                    <a:pt x="1668" y="200"/>
                    <a:pt x="1668" y="200"/>
                  </a:cubicBezTo>
                  <a:cubicBezTo>
                    <a:pt x="1668" y="283"/>
                    <a:pt x="1696" y="233"/>
                    <a:pt x="1724" y="233"/>
                  </a:cubicBezTo>
                  <a:cubicBezTo>
                    <a:pt x="1740" y="233"/>
                    <a:pt x="1751" y="244"/>
                    <a:pt x="1768" y="244"/>
                  </a:cubicBezTo>
                  <a:cubicBezTo>
                    <a:pt x="1790" y="244"/>
                    <a:pt x="1790" y="222"/>
                    <a:pt x="1801" y="205"/>
                  </a:cubicBezTo>
                  <a:cubicBezTo>
                    <a:pt x="1812" y="189"/>
                    <a:pt x="1823" y="178"/>
                    <a:pt x="1829" y="161"/>
                  </a:cubicBezTo>
                  <a:cubicBezTo>
                    <a:pt x="1835" y="145"/>
                    <a:pt x="1835" y="128"/>
                    <a:pt x="1840" y="117"/>
                  </a:cubicBezTo>
                  <a:cubicBezTo>
                    <a:pt x="1846" y="100"/>
                    <a:pt x="1857" y="89"/>
                    <a:pt x="1857" y="72"/>
                  </a:cubicBezTo>
                  <a:cubicBezTo>
                    <a:pt x="1857" y="61"/>
                    <a:pt x="1851" y="56"/>
                    <a:pt x="1840" y="50"/>
                  </a:cubicBezTo>
                  <a:cubicBezTo>
                    <a:pt x="1779" y="6"/>
                    <a:pt x="1768" y="0"/>
                    <a:pt x="1724" y="45"/>
                  </a:cubicBezTo>
                  <a:close/>
                  <a:moveTo>
                    <a:pt x="1408" y="1685"/>
                  </a:moveTo>
                  <a:lnTo>
                    <a:pt x="1408" y="1685"/>
                  </a:lnTo>
                  <a:cubicBezTo>
                    <a:pt x="1397" y="1691"/>
                    <a:pt x="1391" y="1702"/>
                    <a:pt x="1380" y="1707"/>
                  </a:cubicBezTo>
                  <a:cubicBezTo>
                    <a:pt x="1363" y="1718"/>
                    <a:pt x="1347" y="1724"/>
                    <a:pt x="1319" y="1724"/>
                  </a:cubicBezTo>
                  <a:cubicBezTo>
                    <a:pt x="1308" y="1757"/>
                    <a:pt x="1297" y="1774"/>
                    <a:pt x="1297" y="1813"/>
                  </a:cubicBezTo>
                  <a:cubicBezTo>
                    <a:pt x="1297" y="1829"/>
                    <a:pt x="1314" y="1829"/>
                    <a:pt x="1330" y="1835"/>
                  </a:cubicBezTo>
                  <a:cubicBezTo>
                    <a:pt x="1347" y="1846"/>
                    <a:pt x="1352" y="1868"/>
                    <a:pt x="1375" y="1868"/>
                  </a:cubicBezTo>
                  <a:cubicBezTo>
                    <a:pt x="1413" y="1868"/>
                    <a:pt x="1430" y="1835"/>
                    <a:pt x="1469" y="1835"/>
                  </a:cubicBezTo>
                  <a:cubicBezTo>
                    <a:pt x="1502" y="1835"/>
                    <a:pt x="1502" y="1835"/>
                    <a:pt x="1502" y="1835"/>
                  </a:cubicBezTo>
                  <a:cubicBezTo>
                    <a:pt x="1519" y="1835"/>
                    <a:pt x="1524" y="1835"/>
                    <a:pt x="1535" y="1835"/>
                  </a:cubicBezTo>
                  <a:cubicBezTo>
                    <a:pt x="1569" y="1835"/>
                    <a:pt x="1580" y="1851"/>
                    <a:pt x="1607" y="1851"/>
                  </a:cubicBezTo>
                  <a:cubicBezTo>
                    <a:pt x="1635" y="1851"/>
                    <a:pt x="1635" y="1851"/>
                    <a:pt x="1635" y="1851"/>
                  </a:cubicBezTo>
                  <a:cubicBezTo>
                    <a:pt x="1635" y="1829"/>
                    <a:pt x="1635" y="1829"/>
                    <a:pt x="1635" y="1829"/>
                  </a:cubicBezTo>
                  <a:cubicBezTo>
                    <a:pt x="1635" y="1796"/>
                    <a:pt x="1613" y="1779"/>
                    <a:pt x="1580" y="1768"/>
                  </a:cubicBezTo>
                  <a:cubicBezTo>
                    <a:pt x="1563" y="1763"/>
                    <a:pt x="1557" y="1741"/>
                    <a:pt x="1535" y="1735"/>
                  </a:cubicBezTo>
                  <a:cubicBezTo>
                    <a:pt x="1519" y="1729"/>
                    <a:pt x="1508" y="1729"/>
                    <a:pt x="1485" y="1724"/>
                  </a:cubicBezTo>
                  <a:cubicBezTo>
                    <a:pt x="1469" y="1718"/>
                    <a:pt x="1463" y="1696"/>
                    <a:pt x="1447" y="1691"/>
                  </a:cubicBezTo>
                  <a:cubicBezTo>
                    <a:pt x="1408" y="1685"/>
                    <a:pt x="1408" y="1685"/>
                    <a:pt x="1408" y="1685"/>
                  </a:cubicBezTo>
                  <a:close/>
                  <a:moveTo>
                    <a:pt x="1363" y="1613"/>
                  </a:moveTo>
                  <a:lnTo>
                    <a:pt x="1363" y="1613"/>
                  </a:lnTo>
                  <a:cubicBezTo>
                    <a:pt x="1352" y="1613"/>
                    <a:pt x="1352" y="1630"/>
                    <a:pt x="1347" y="1641"/>
                  </a:cubicBezTo>
                  <a:cubicBezTo>
                    <a:pt x="1375" y="1652"/>
                    <a:pt x="1391" y="1652"/>
                    <a:pt x="1424" y="1657"/>
                  </a:cubicBezTo>
                  <a:cubicBezTo>
                    <a:pt x="1430" y="1646"/>
                    <a:pt x="1430" y="1646"/>
                    <a:pt x="1430" y="1646"/>
                  </a:cubicBezTo>
                  <a:cubicBezTo>
                    <a:pt x="1430" y="1641"/>
                    <a:pt x="1430" y="1641"/>
                    <a:pt x="1430" y="1641"/>
                  </a:cubicBezTo>
                  <a:cubicBezTo>
                    <a:pt x="1413" y="1641"/>
                    <a:pt x="1402" y="1641"/>
                    <a:pt x="1391" y="1630"/>
                  </a:cubicBezTo>
                  <a:cubicBezTo>
                    <a:pt x="1380" y="1624"/>
                    <a:pt x="1375" y="1613"/>
                    <a:pt x="1363" y="1613"/>
                  </a:cubicBezTo>
                  <a:close/>
                  <a:moveTo>
                    <a:pt x="1303" y="1253"/>
                  </a:moveTo>
                  <a:lnTo>
                    <a:pt x="1303" y="1253"/>
                  </a:lnTo>
                  <a:cubicBezTo>
                    <a:pt x="1286" y="1253"/>
                    <a:pt x="1275" y="1275"/>
                    <a:pt x="1275" y="1292"/>
                  </a:cubicBezTo>
                  <a:cubicBezTo>
                    <a:pt x="1269" y="1303"/>
                    <a:pt x="1264" y="1308"/>
                    <a:pt x="1264" y="1319"/>
                  </a:cubicBezTo>
                  <a:cubicBezTo>
                    <a:pt x="1264" y="1353"/>
                    <a:pt x="1291" y="1358"/>
                    <a:pt x="1319" y="1380"/>
                  </a:cubicBezTo>
                  <a:cubicBezTo>
                    <a:pt x="1325" y="1386"/>
                    <a:pt x="1336" y="1386"/>
                    <a:pt x="1336" y="1397"/>
                  </a:cubicBezTo>
                  <a:cubicBezTo>
                    <a:pt x="1336" y="1408"/>
                    <a:pt x="1330" y="1414"/>
                    <a:pt x="1330" y="1430"/>
                  </a:cubicBezTo>
                  <a:cubicBezTo>
                    <a:pt x="1330" y="1447"/>
                    <a:pt x="1347" y="1458"/>
                    <a:pt x="1363" y="1458"/>
                  </a:cubicBezTo>
                  <a:cubicBezTo>
                    <a:pt x="1380" y="1458"/>
                    <a:pt x="1386" y="1447"/>
                    <a:pt x="1402" y="1447"/>
                  </a:cubicBezTo>
                  <a:cubicBezTo>
                    <a:pt x="1413" y="1447"/>
                    <a:pt x="1413" y="1458"/>
                    <a:pt x="1419" y="1463"/>
                  </a:cubicBezTo>
                  <a:cubicBezTo>
                    <a:pt x="1430" y="1474"/>
                    <a:pt x="1441" y="1491"/>
                    <a:pt x="1463" y="1491"/>
                  </a:cubicBezTo>
                  <a:cubicBezTo>
                    <a:pt x="1491" y="1491"/>
                    <a:pt x="1513" y="1463"/>
                    <a:pt x="1513" y="1436"/>
                  </a:cubicBezTo>
                  <a:cubicBezTo>
                    <a:pt x="1513" y="1430"/>
                    <a:pt x="1502" y="1425"/>
                    <a:pt x="1496" y="1425"/>
                  </a:cubicBezTo>
                  <a:cubicBezTo>
                    <a:pt x="1485" y="1419"/>
                    <a:pt x="1480" y="1414"/>
                    <a:pt x="1469" y="1408"/>
                  </a:cubicBezTo>
                  <a:cubicBezTo>
                    <a:pt x="1452" y="1408"/>
                    <a:pt x="1436" y="1419"/>
                    <a:pt x="1419" y="1414"/>
                  </a:cubicBezTo>
                  <a:cubicBezTo>
                    <a:pt x="1402" y="1402"/>
                    <a:pt x="1397" y="1386"/>
                    <a:pt x="1391" y="1369"/>
                  </a:cubicBezTo>
                  <a:cubicBezTo>
                    <a:pt x="1402" y="1364"/>
                    <a:pt x="1408" y="1353"/>
                    <a:pt x="1413" y="1336"/>
                  </a:cubicBezTo>
                  <a:cubicBezTo>
                    <a:pt x="1413" y="1330"/>
                    <a:pt x="1424" y="1325"/>
                    <a:pt x="1424" y="1314"/>
                  </a:cubicBezTo>
                  <a:cubicBezTo>
                    <a:pt x="1424" y="1297"/>
                    <a:pt x="1408" y="1297"/>
                    <a:pt x="1397" y="1286"/>
                  </a:cubicBezTo>
                  <a:cubicBezTo>
                    <a:pt x="1386" y="1269"/>
                    <a:pt x="1380" y="1253"/>
                    <a:pt x="1369" y="1242"/>
                  </a:cubicBezTo>
                  <a:cubicBezTo>
                    <a:pt x="1358" y="1258"/>
                    <a:pt x="1352" y="1269"/>
                    <a:pt x="1341" y="1281"/>
                  </a:cubicBezTo>
                  <a:cubicBezTo>
                    <a:pt x="1336" y="1281"/>
                    <a:pt x="1336" y="1292"/>
                    <a:pt x="1325" y="1292"/>
                  </a:cubicBezTo>
                  <a:cubicBezTo>
                    <a:pt x="1314" y="1292"/>
                    <a:pt x="1314" y="1264"/>
                    <a:pt x="1303" y="1253"/>
                  </a:cubicBezTo>
                  <a:close/>
                  <a:moveTo>
                    <a:pt x="1203" y="1430"/>
                  </a:moveTo>
                  <a:lnTo>
                    <a:pt x="1203" y="1430"/>
                  </a:lnTo>
                  <a:cubicBezTo>
                    <a:pt x="1203" y="1419"/>
                    <a:pt x="1208" y="1414"/>
                    <a:pt x="1214" y="1408"/>
                  </a:cubicBezTo>
                  <a:cubicBezTo>
                    <a:pt x="1219" y="1391"/>
                    <a:pt x="1219" y="1369"/>
                    <a:pt x="1230" y="1369"/>
                  </a:cubicBezTo>
                  <a:cubicBezTo>
                    <a:pt x="1236" y="1369"/>
                    <a:pt x="1242" y="1375"/>
                    <a:pt x="1242" y="1375"/>
                  </a:cubicBezTo>
                  <a:cubicBezTo>
                    <a:pt x="1242" y="1402"/>
                    <a:pt x="1264" y="1414"/>
                    <a:pt x="1264" y="1447"/>
                  </a:cubicBezTo>
                  <a:cubicBezTo>
                    <a:pt x="1264" y="1452"/>
                    <a:pt x="1258" y="1452"/>
                    <a:pt x="1258" y="1458"/>
                  </a:cubicBezTo>
                  <a:cubicBezTo>
                    <a:pt x="1253" y="1452"/>
                    <a:pt x="1247" y="1447"/>
                    <a:pt x="1236" y="1447"/>
                  </a:cubicBezTo>
                  <a:cubicBezTo>
                    <a:pt x="1225" y="1447"/>
                    <a:pt x="1203" y="1447"/>
                    <a:pt x="1203" y="1430"/>
                  </a:cubicBezTo>
                  <a:close/>
                  <a:moveTo>
                    <a:pt x="1341" y="1081"/>
                  </a:moveTo>
                  <a:lnTo>
                    <a:pt x="1341" y="1081"/>
                  </a:lnTo>
                  <a:cubicBezTo>
                    <a:pt x="1336" y="1081"/>
                    <a:pt x="1336" y="1081"/>
                    <a:pt x="1330" y="1081"/>
                  </a:cubicBezTo>
                  <a:cubicBezTo>
                    <a:pt x="1319" y="1081"/>
                    <a:pt x="1319" y="1092"/>
                    <a:pt x="1319" y="1103"/>
                  </a:cubicBezTo>
                  <a:cubicBezTo>
                    <a:pt x="1319" y="1120"/>
                    <a:pt x="1325" y="1131"/>
                    <a:pt x="1336" y="1136"/>
                  </a:cubicBezTo>
                  <a:cubicBezTo>
                    <a:pt x="1341" y="1120"/>
                    <a:pt x="1341" y="1103"/>
                    <a:pt x="1341" y="1081"/>
                  </a:cubicBezTo>
                  <a:close/>
                  <a:moveTo>
                    <a:pt x="1181" y="1225"/>
                  </a:moveTo>
                  <a:lnTo>
                    <a:pt x="1181" y="1225"/>
                  </a:lnTo>
                  <a:cubicBezTo>
                    <a:pt x="1181" y="1319"/>
                    <a:pt x="1181" y="1319"/>
                    <a:pt x="1181" y="1319"/>
                  </a:cubicBezTo>
                  <a:cubicBezTo>
                    <a:pt x="1181" y="1330"/>
                    <a:pt x="1186" y="1347"/>
                    <a:pt x="1197" y="1347"/>
                  </a:cubicBezTo>
                  <a:cubicBezTo>
                    <a:pt x="1214" y="1347"/>
                    <a:pt x="1225" y="1336"/>
                    <a:pt x="1247" y="1336"/>
                  </a:cubicBezTo>
                  <a:cubicBezTo>
                    <a:pt x="1247" y="1303"/>
                    <a:pt x="1247" y="1303"/>
                    <a:pt x="1247" y="1303"/>
                  </a:cubicBezTo>
                  <a:cubicBezTo>
                    <a:pt x="1242" y="1292"/>
                    <a:pt x="1242" y="1292"/>
                    <a:pt x="1242" y="1292"/>
                  </a:cubicBezTo>
                  <a:cubicBezTo>
                    <a:pt x="1247" y="1275"/>
                    <a:pt x="1247" y="1264"/>
                    <a:pt x="1247" y="1253"/>
                  </a:cubicBezTo>
                  <a:cubicBezTo>
                    <a:pt x="1247" y="1247"/>
                    <a:pt x="1247" y="1242"/>
                    <a:pt x="1253" y="1236"/>
                  </a:cubicBezTo>
                  <a:cubicBezTo>
                    <a:pt x="1236" y="1236"/>
                    <a:pt x="1236" y="1220"/>
                    <a:pt x="1219" y="1214"/>
                  </a:cubicBezTo>
                  <a:cubicBezTo>
                    <a:pt x="1203" y="1214"/>
                    <a:pt x="1197" y="1225"/>
                    <a:pt x="1181" y="1225"/>
                  </a:cubicBezTo>
                  <a:close/>
                  <a:moveTo>
                    <a:pt x="1607" y="1430"/>
                  </a:moveTo>
                  <a:lnTo>
                    <a:pt x="1607" y="1430"/>
                  </a:lnTo>
                  <a:cubicBezTo>
                    <a:pt x="1546" y="1414"/>
                    <a:pt x="1552" y="1353"/>
                    <a:pt x="1513" y="1303"/>
                  </a:cubicBezTo>
                  <a:cubicBezTo>
                    <a:pt x="1491" y="1275"/>
                    <a:pt x="1485" y="1253"/>
                    <a:pt x="1458" y="1236"/>
                  </a:cubicBezTo>
                  <a:cubicBezTo>
                    <a:pt x="1447" y="1225"/>
                    <a:pt x="1430" y="1231"/>
                    <a:pt x="1424" y="1220"/>
                  </a:cubicBezTo>
                  <a:cubicBezTo>
                    <a:pt x="1413" y="1209"/>
                    <a:pt x="1419" y="1197"/>
                    <a:pt x="1419" y="1181"/>
                  </a:cubicBezTo>
                  <a:cubicBezTo>
                    <a:pt x="1419" y="1131"/>
                    <a:pt x="1408" y="1103"/>
                    <a:pt x="1408" y="1053"/>
                  </a:cubicBezTo>
                  <a:cubicBezTo>
                    <a:pt x="1408" y="1031"/>
                    <a:pt x="1413" y="1020"/>
                    <a:pt x="1413" y="998"/>
                  </a:cubicBezTo>
                  <a:cubicBezTo>
                    <a:pt x="1413" y="970"/>
                    <a:pt x="1424" y="948"/>
                    <a:pt x="1402" y="931"/>
                  </a:cubicBezTo>
                  <a:cubicBezTo>
                    <a:pt x="1391" y="921"/>
                    <a:pt x="1375" y="926"/>
                    <a:pt x="1375" y="909"/>
                  </a:cubicBezTo>
                  <a:cubicBezTo>
                    <a:pt x="1375" y="876"/>
                    <a:pt x="1375" y="876"/>
                    <a:pt x="1375" y="876"/>
                  </a:cubicBezTo>
                  <a:cubicBezTo>
                    <a:pt x="1369" y="848"/>
                    <a:pt x="1369" y="848"/>
                    <a:pt x="1369" y="848"/>
                  </a:cubicBezTo>
                  <a:cubicBezTo>
                    <a:pt x="1369" y="832"/>
                    <a:pt x="1369" y="821"/>
                    <a:pt x="1375" y="804"/>
                  </a:cubicBezTo>
                  <a:cubicBezTo>
                    <a:pt x="1380" y="793"/>
                    <a:pt x="1391" y="788"/>
                    <a:pt x="1391" y="771"/>
                  </a:cubicBezTo>
                  <a:cubicBezTo>
                    <a:pt x="1391" y="737"/>
                    <a:pt x="1358" y="749"/>
                    <a:pt x="1358" y="721"/>
                  </a:cubicBezTo>
                  <a:cubicBezTo>
                    <a:pt x="1358" y="665"/>
                    <a:pt x="1347" y="671"/>
                    <a:pt x="1319" y="671"/>
                  </a:cubicBezTo>
                  <a:cubicBezTo>
                    <a:pt x="1303" y="671"/>
                    <a:pt x="1303" y="660"/>
                    <a:pt x="1303" y="649"/>
                  </a:cubicBezTo>
                  <a:cubicBezTo>
                    <a:pt x="1303" y="638"/>
                    <a:pt x="1308" y="632"/>
                    <a:pt x="1314" y="627"/>
                  </a:cubicBezTo>
                  <a:cubicBezTo>
                    <a:pt x="1308" y="610"/>
                    <a:pt x="1308" y="610"/>
                    <a:pt x="1308" y="610"/>
                  </a:cubicBezTo>
                  <a:cubicBezTo>
                    <a:pt x="1319" y="577"/>
                    <a:pt x="1330" y="560"/>
                    <a:pt x="1341" y="527"/>
                  </a:cubicBezTo>
                  <a:cubicBezTo>
                    <a:pt x="1347" y="505"/>
                    <a:pt x="1363" y="499"/>
                    <a:pt x="1363" y="477"/>
                  </a:cubicBezTo>
                  <a:cubicBezTo>
                    <a:pt x="1363" y="471"/>
                    <a:pt x="1358" y="466"/>
                    <a:pt x="1358" y="460"/>
                  </a:cubicBezTo>
                  <a:cubicBezTo>
                    <a:pt x="1358" y="433"/>
                    <a:pt x="1375" y="416"/>
                    <a:pt x="1380" y="394"/>
                  </a:cubicBezTo>
                  <a:cubicBezTo>
                    <a:pt x="1391" y="350"/>
                    <a:pt x="1402" y="327"/>
                    <a:pt x="1430" y="300"/>
                  </a:cubicBezTo>
                  <a:cubicBezTo>
                    <a:pt x="1458" y="272"/>
                    <a:pt x="1474" y="261"/>
                    <a:pt x="1496" y="233"/>
                  </a:cubicBezTo>
                  <a:cubicBezTo>
                    <a:pt x="1513" y="211"/>
                    <a:pt x="1513" y="194"/>
                    <a:pt x="1530" y="183"/>
                  </a:cubicBezTo>
                  <a:cubicBezTo>
                    <a:pt x="1546" y="178"/>
                    <a:pt x="1557" y="178"/>
                    <a:pt x="1574" y="178"/>
                  </a:cubicBezTo>
                  <a:cubicBezTo>
                    <a:pt x="1574" y="183"/>
                    <a:pt x="1580" y="189"/>
                    <a:pt x="1580" y="194"/>
                  </a:cubicBezTo>
                  <a:cubicBezTo>
                    <a:pt x="1580" y="217"/>
                    <a:pt x="1569" y="228"/>
                    <a:pt x="1552" y="244"/>
                  </a:cubicBezTo>
                  <a:cubicBezTo>
                    <a:pt x="1541" y="256"/>
                    <a:pt x="1541" y="266"/>
                    <a:pt x="1530" y="278"/>
                  </a:cubicBezTo>
                  <a:cubicBezTo>
                    <a:pt x="1524" y="289"/>
                    <a:pt x="1513" y="283"/>
                    <a:pt x="1508" y="289"/>
                  </a:cubicBezTo>
                  <a:cubicBezTo>
                    <a:pt x="1496" y="305"/>
                    <a:pt x="1502" y="322"/>
                    <a:pt x="1502" y="344"/>
                  </a:cubicBezTo>
                  <a:cubicBezTo>
                    <a:pt x="1535" y="355"/>
                    <a:pt x="1574" y="366"/>
                    <a:pt x="1574" y="405"/>
                  </a:cubicBezTo>
                  <a:cubicBezTo>
                    <a:pt x="1574" y="449"/>
                    <a:pt x="1574" y="477"/>
                    <a:pt x="1574" y="522"/>
                  </a:cubicBezTo>
                  <a:cubicBezTo>
                    <a:pt x="1574" y="538"/>
                    <a:pt x="1557" y="544"/>
                    <a:pt x="1552" y="560"/>
                  </a:cubicBezTo>
                  <a:cubicBezTo>
                    <a:pt x="1546" y="588"/>
                    <a:pt x="1519" y="604"/>
                    <a:pt x="1519" y="638"/>
                  </a:cubicBezTo>
                  <a:cubicBezTo>
                    <a:pt x="1496" y="638"/>
                    <a:pt x="1480" y="643"/>
                    <a:pt x="1463" y="660"/>
                  </a:cubicBezTo>
                  <a:cubicBezTo>
                    <a:pt x="1436" y="677"/>
                    <a:pt x="1419" y="682"/>
                    <a:pt x="1397" y="704"/>
                  </a:cubicBezTo>
                  <a:cubicBezTo>
                    <a:pt x="1408" y="715"/>
                    <a:pt x="1419" y="721"/>
                    <a:pt x="1430" y="732"/>
                  </a:cubicBezTo>
                  <a:cubicBezTo>
                    <a:pt x="1441" y="743"/>
                    <a:pt x="1441" y="754"/>
                    <a:pt x="1452" y="760"/>
                  </a:cubicBezTo>
                  <a:cubicBezTo>
                    <a:pt x="1463" y="771"/>
                    <a:pt x="1474" y="765"/>
                    <a:pt x="1491" y="765"/>
                  </a:cubicBezTo>
                  <a:cubicBezTo>
                    <a:pt x="1496" y="771"/>
                    <a:pt x="1496" y="771"/>
                    <a:pt x="1502" y="771"/>
                  </a:cubicBezTo>
                  <a:cubicBezTo>
                    <a:pt x="1513" y="771"/>
                    <a:pt x="1519" y="760"/>
                    <a:pt x="1524" y="743"/>
                  </a:cubicBezTo>
                  <a:cubicBezTo>
                    <a:pt x="1546" y="715"/>
                    <a:pt x="1546" y="699"/>
                    <a:pt x="1563" y="665"/>
                  </a:cubicBezTo>
                  <a:cubicBezTo>
                    <a:pt x="1580" y="627"/>
                    <a:pt x="1629" y="638"/>
                    <a:pt x="1641" y="599"/>
                  </a:cubicBezTo>
                  <a:cubicBezTo>
                    <a:pt x="1629" y="593"/>
                    <a:pt x="1613" y="588"/>
                    <a:pt x="1613" y="577"/>
                  </a:cubicBezTo>
                  <a:cubicBezTo>
                    <a:pt x="1613" y="566"/>
                    <a:pt x="1624" y="566"/>
                    <a:pt x="1629" y="555"/>
                  </a:cubicBezTo>
                  <a:cubicBezTo>
                    <a:pt x="1646" y="532"/>
                    <a:pt x="1657" y="522"/>
                    <a:pt x="1679" y="505"/>
                  </a:cubicBezTo>
                  <a:cubicBezTo>
                    <a:pt x="1696" y="499"/>
                    <a:pt x="1702" y="483"/>
                    <a:pt x="1718" y="477"/>
                  </a:cubicBezTo>
                  <a:cubicBezTo>
                    <a:pt x="1762" y="455"/>
                    <a:pt x="1790" y="444"/>
                    <a:pt x="1840" y="444"/>
                  </a:cubicBezTo>
                  <a:cubicBezTo>
                    <a:pt x="1873" y="444"/>
                    <a:pt x="1857" y="438"/>
                    <a:pt x="1857" y="460"/>
                  </a:cubicBezTo>
                  <a:cubicBezTo>
                    <a:pt x="1857" y="494"/>
                    <a:pt x="1873" y="510"/>
                    <a:pt x="1873" y="544"/>
                  </a:cubicBezTo>
                  <a:cubicBezTo>
                    <a:pt x="1873" y="577"/>
                    <a:pt x="1868" y="599"/>
                    <a:pt x="1857" y="632"/>
                  </a:cubicBezTo>
                  <a:cubicBezTo>
                    <a:pt x="1851" y="643"/>
                    <a:pt x="1857" y="660"/>
                    <a:pt x="1846" y="671"/>
                  </a:cubicBezTo>
                  <a:cubicBezTo>
                    <a:pt x="1835" y="677"/>
                    <a:pt x="1823" y="677"/>
                    <a:pt x="1812" y="682"/>
                  </a:cubicBezTo>
                  <a:cubicBezTo>
                    <a:pt x="1790" y="693"/>
                    <a:pt x="1785" y="710"/>
                    <a:pt x="1762" y="715"/>
                  </a:cubicBezTo>
                  <a:cubicBezTo>
                    <a:pt x="1724" y="732"/>
                    <a:pt x="1685" y="726"/>
                    <a:pt x="1679" y="765"/>
                  </a:cubicBezTo>
                  <a:cubicBezTo>
                    <a:pt x="1657" y="765"/>
                    <a:pt x="1657" y="765"/>
                    <a:pt x="1657" y="765"/>
                  </a:cubicBezTo>
                  <a:cubicBezTo>
                    <a:pt x="1657" y="776"/>
                    <a:pt x="1657" y="776"/>
                    <a:pt x="1657" y="776"/>
                  </a:cubicBezTo>
                  <a:cubicBezTo>
                    <a:pt x="1657" y="793"/>
                    <a:pt x="1668" y="804"/>
                    <a:pt x="1674" y="821"/>
                  </a:cubicBezTo>
                  <a:cubicBezTo>
                    <a:pt x="1690" y="821"/>
                    <a:pt x="1702" y="837"/>
                    <a:pt x="1718" y="843"/>
                  </a:cubicBezTo>
                  <a:cubicBezTo>
                    <a:pt x="1735" y="848"/>
                    <a:pt x="1746" y="848"/>
                    <a:pt x="1768" y="848"/>
                  </a:cubicBezTo>
                  <a:cubicBezTo>
                    <a:pt x="1785" y="854"/>
                    <a:pt x="1796" y="865"/>
                    <a:pt x="1812" y="870"/>
                  </a:cubicBezTo>
                  <a:cubicBezTo>
                    <a:pt x="1829" y="882"/>
                    <a:pt x="1846" y="887"/>
                    <a:pt x="1846" y="904"/>
                  </a:cubicBezTo>
                  <a:cubicBezTo>
                    <a:pt x="1846" y="931"/>
                    <a:pt x="1840" y="948"/>
                    <a:pt x="1857" y="970"/>
                  </a:cubicBezTo>
                  <a:cubicBezTo>
                    <a:pt x="1956" y="1070"/>
                    <a:pt x="1873" y="992"/>
                    <a:pt x="1796" y="965"/>
                  </a:cubicBezTo>
                  <a:cubicBezTo>
                    <a:pt x="1779" y="965"/>
                    <a:pt x="1774" y="954"/>
                    <a:pt x="1762" y="954"/>
                  </a:cubicBezTo>
                  <a:cubicBezTo>
                    <a:pt x="1696" y="954"/>
                    <a:pt x="1696" y="954"/>
                    <a:pt x="1696" y="954"/>
                  </a:cubicBezTo>
                  <a:cubicBezTo>
                    <a:pt x="1690" y="954"/>
                    <a:pt x="1685" y="937"/>
                    <a:pt x="1679" y="937"/>
                  </a:cubicBezTo>
                  <a:cubicBezTo>
                    <a:pt x="1646" y="926"/>
                    <a:pt x="1629" y="921"/>
                    <a:pt x="1602" y="921"/>
                  </a:cubicBezTo>
                  <a:cubicBezTo>
                    <a:pt x="1563" y="921"/>
                    <a:pt x="1563" y="921"/>
                    <a:pt x="1563" y="921"/>
                  </a:cubicBezTo>
                  <a:cubicBezTo>
                    <a:pt x="1519" y="921"/>
                    <a:pt x="1530" y="965"/>
                    <a:pt x="1519" y="1015"/>
                  </a:cubicBezTo>
                  <a:cubicBezTo>
                    <a:pt x="1519" y="1037"/>
                    <a:pt x="1513" y="1048"/>
                    <a:pt x="1513" y="1064"/>
                  </a:cubicBezTo>
                  <a:cubicBezTo>
                    <a:pt x="1513" y="1098"/>
                    <a:pt x="1513" y="1120"/>
                    <a:pt x="1524" y="1148"/>
                  </a:cubicBezTo>
                  <a:cubicBezTo>
                    <a:pt x="1535" y="1164"/>
                    <a:pt x="1546" y="1175"/>
                    <a:pt x="1552" y="1197"/>
                  </a:cubicBezTo>
                  <a:cubicBezTo>
                    <a:pt x="1557" y="1214"/>
                    <a:pt x="1557" y="1220"/>
                    <a:pt x="1569" y="1236"/>
                  </a:cubicBezTo>
                  <a:cubicBezTo>
                    <a:pt x="1585" y="1269"/>
                    <a:pt x="1574" y="1292"/>
                    <a:pt x="1596" y="1325"/>
                  </a:cubicBezTo>
                  <a:cubicBezTo>
                    <a:pt x="1607" y="1353"/>
                    <a:pt x="1635" y="1358"/>
                    <a:pt x="1646" y="1386"/>
                  </a:cubicBezTo>
                  <a:cubicBezTo>
                    <a:pt x="1652" y="1408"/>
                    <a:pt x="1663" y="1419"/>
                    <a:pt x="1679" y="1436"/>
                  </a:cubicBezTo>
                  <a:cubicBezTo>
                    <a:pt x="1696" y="1458"/>
                    <a:pt x="1707" y="1474"/>
                    <a:pt x="1729" y="1491"/>
                  </a:cubicBezTo>
                  <a:cubicBezTo>
                    <a:pt x="1751" y="1502"/>
                    <a:pt x="1663" y="1502"/>
                    <a:pt x="1663" y="1469"/>
                  </a:cubicBezTo>
                  <a:cubicBezTo>
                    <a:pt x="1663" y="1469"/>
                    <a:pt x="1668" y="1463"/>
                    <a:pt x="1668" y="1458"/>
                  </a:cubicBezTo>
                  <a:cubicBezTo>
                    <a:pt x="1668" y="1447"/>
                    <a:pt x="1652" y="1452"/>
                    <a:pt x="1641" y="1447"/>
                  </a:cubicBezTo>
                  <a:cubicBezTo>
                    <a:pt x="1629" y="1447"/>
                    <a:pt x="1618" y="1436"/>
                    <a:pt x="1607" y="1430"/>
                  </a:cubicBezTo>
                  <a:close/>
                  <a:moveTo>
                    <a:pt x="1607" y="111"/>
                  </a:moveTo>
                  <a:lnTo>
                    <a:pt x="1607" y="111"/>
                  </a:lnTo>
                  <a:cubicBezTo>
                    <a:pt x="1607" y="133"/>
                    <a:pt x="1607" y="133"/>
                    <a:pt x="1607" y="133"/>
                  </a:cubicBezTo>
                  <a:cubicBezTo>
                    <a:pt x="1607" y="145"/>
                    <a:pt x="1613" y="150"/>
                    <a:pt x="1624" y="156"/>
                  </a:cubicBezTo>
                  <a:cubicBezTo>
                    <a:pt x="1624" y="145"/>
                    <a:pt x="1629" y="133"/>
                    <a:pt x="1629" y="117"/>
                  </a:cubicBezTo>
                  <a:cubicBezTo>
                    <a:pt x="1629" y="106"/>
                    <a:pt x="1613" y="111"/>
                    <a:pt x="1607" y="111"/>
                  </a:cubicBezTo>
                  <a:close/>
                  <a:moveTo>
                    <a:pt x="1447" y="178"/>
                  </a:moveTo>
                  <a:lnTo>
                    <a:pt x="1447" y="178"/>
                  </a:lnTo>
                  <a:cubicBezTo>
                    <a:pt x="1447" y="194"/>
                    <a:pt x="1447" y="194"/>
                    <a:pt x="1447" y="194"/>
                  </a:cubicBezTo>
                  <a:cubicBezTo>
                    <a:pt x="1452" y="194"/>
                    <a:pt x="1452" y="194"/>
                    <a:pt x="1458" y="194"/>
                  </a:cubicBezTo>
                  <a:cubicBezTo>
                    <a:pt x="1469" y="194"/>
                    <a:pt x="1480" y="183"/>
                    <a:pt x="1480" y="167"/>
                  </a:cubicBezTo>
                  <a:cubicBezTo>
                    <a:pt x="1480" y="161"/>
                    <a:pt x="1469" y="156"/>
                    <a:pt x="1458" y="156"/>
                  </a:cubicBezTo>
                  <a:cubicBezTo>
                    <a:pt x="1447" y="161"/>
                    <a:pt x="1447" y="167"/>
                    <a:pt x="1447" y="178"/>
                  </a:cubicBezTo>
                  <a:close/>
                  <a:moveTo>
                    <a:pt x="11" y="1874"/>
                  </a:moveTo>
                  <a:lnTo>
                    <a:pt x="11" y="1874"/>
                  </a:lnTo>
                  <a:cubicBezTo>
                    <a:pt x="17" y="1857"/>
                    <a:pt x="17" y="1851"/>
                    <a:pt x="17" y="1835"/>
                  </a:cubicBezTo>
                  <a:cubicBezTo>
                    <a:pt x="17" y="1818"/>
                    <a:pt x="39" y="1829"/>
                    <a:pt x="56" y="1824"/>
                  </a:cubicBezTo>
                  <a:cubicBezTo>
                    <a:pt x="83" y="1824"/>
                    <a:pt x="94" y="1813"/>
                    <a:pt x="122" y="1813"/>
                  </a:cubicBezTo>
                  <a:cubicBezTo>
                    <a:pt x="133" y="1813"/>
                    <a:pt x="139" y="1818"/>
                    <a:pt x="150" y="1818"/>
                  </a:cubicBezTo>
                  <a:cubicBezTo>
                    <a:pt x="194" y="1829"/>
                    <a:pt x="216" y="1824"/>
                    <a:pt x="255" y="1835"/>
                  </a:cubicBezTo>
                  <a:cubicBezTo>
                    <a:pt x="283" y="1846"/>
                    <a:pt x="294" y="1857"/>
                    <a:pt x="322" y="1868"/>
                  </a:cubicBezTo>
                  <a:cubicBezTo>
                    <a:pt x="327" y="1857"/>
                    <a:pt x="327" y="1851"/>
                    <a:pt x="333" y="1846"/>
                  </a:cubicBezTo>
                  <a:cubicBezTo>
                    <a:pt x="344" y="1846"/>
                    <a:pt x="349" y="1846"/>
                    <a:pt x="360" y="1846"/>
                  </a:cubicBezTo>
                  <a:cubicBezTo>
                    <a:pt x="360" y="1874"/>
                    <a:pt x="360" y="1874"/>
                    <a:pt x="360" y="1874"/>
                  </a:cubicBezTo>
                  <a:cubicBezTo>
                    <a:pt x="366" y="1879"/>
                    <a:pt x="366" y="1879"/>
                    <a:pt x="366" y="1879"/>
                  </a:cubicBezTo>
                  <a:cubicBezTo>
                    <a:pt x="372" y="1862"/>
                    <a:pt x="377" y="1857"/>
                    <a:pt x="388" y="1851"/>
                  </a:cubicBezTo>
                  <a:cubicBezTo>
                    <a:pt x="410" y="1851"/>
                    <a:pt x="410" y="1851"/>
                    <a:pt x="410" y="1851"/>
                  </a:cubicBezTo>
                  <a:cubicBezTo>
                    <a:pt x="410" y="1874"/>
                    <a:pt x="416" y="1890"/>
                    <a:pt x="427" y="1912"/>
                  </a:cubicBezTo>
                  <a:cubicBezTo>
                    <a:pt x="388" y="1929"/>
                    <a:pt x="366" y="1929"/>
                    <a:pt x="322" y="1929"/>
                  </a:cubicBezTo>
                  <a:cubicBezTo>
                    <a:pt x="316" y="1929"/>
                    <a:pt x="311" y="1929"/>
                    <a:pt x="299" y="1929"/>
                  </a:cubicBezTo>
                  <a:cubicBezTo>
                    <a:pt x="288" y="1934"/>
                    <a:pt x="283" y="1946"/>
                    <a:pt x="272" y="1946"/>
                  </a:cubicBezTo>
                  <a:cubicBezTo>
                    <a:pt x="255" y="1946"/>
                    <a:pt x="250" y="1923"/>
                    <a:pt x="227" y="1923"/>
                  </a:cubicBezTo>
                  <a:cubicBezTo>
                    <a:pt x="216" y="1923"/>
                    <a:pt x="211" y="1929"/>
                    <a:pt x="194" y="1934"/>
                  </a:cubicBezTo>
                  <a:cubicBezTo>
                    <a:pt x="144" y="1946"/>
                    <a:pt x="117" y="1973"/>
                    <a:pt x="61" y="1973"/>
                  </a:cubicBezTo>
                  <a:cubicBezTo>
                    <a:pt x="22" y="1973"/>
                    <a:pt x="0" y="1929"/>
                    <a:pt x="0" y="1890"/>
                  </a:cubicBezTo>
                  <a:cubicBezTo>
                    <a:pt x="0" y="1885"/>
                    <a:pt x="11" y="1879"/>
                    <a:pt x="11" y="1874"/>
                  </a:cubicBezTo>
                  <a:close/>
                  <a:moveTo>
                    <a:pt x="444" y="1879"/>
                  </a:moveTo>
                  <a:lnTo>
                    <a:pt x="444" y="1879"/>
                  </a:lnTo>
                  <a:cubicBezTo>
                    <a:pt x="488" y="1879"/>
                    <a:pt x="516" y="1885"/>
                    <a:pt x="565" y="1885"/>
                  </a:cubicBezTo>
                  <a:cubicBezTo>
                    <a:pt x="615" y="1885"/>
                    <a:pt x="643" y="1874"/>
                    <a:pt x="687" y="1874"/>
                  </a:cubicBezTo>
                  <a:cubicBezTo>
                    <a:pt x="748" y="1874"/>
                    <a:pt x="776" y="1879"/>
                    <a:pt x="837" y="1890"/>
                  </a:cubicBezTo>
                  <a:cubicBezTo>
                    <a:pt x="837" y="1901"/>
                    <a:pt x="837" y="1901"/>
                    <a:pt x="837" y="1901"/>
                  </a:cubicBezTo>
                  <a:cubicBezTo>
                    <a:pt x="782" y="1923"/>
                    <a:pt x="748" y="1929"/>
                    <a:pt x="687" y="1929"/>
                  </a:cubicBezTo>
                  <a:cubicBezTo>
                    <a:pt x="671" y="1929"/>
                    <a:pt x="660" y="1923"/>
                    <a:pt x="638" y="1923"/>
                  </a:cubicBezTo>
                  <a:cubicBezTo>
                    <a:pt x="626" y="1923"/>
                    <a:pt x="621" y="1934"/>
                    <a:pt x="610" y="1934"/>
                  </a:cubicBezTo>
                  <a:cubicBezTo>
                    <a:pt x="571" y="1940"/>
                    <a:pt x="549" y="1946"/>
                    <a:pt x="505" y="1946"/>
                  </a:cubicBezTo>
                  <a:cubicBezTo>
                    <a:pt x="493" y="1946"/>
                    <a:pt x="488" y="1946"/>
                    <a:pt x="477" y="1940"/>
                  </a:cubicBezTo>
                  <a:cubicBezTo>
                    <a:pt x="471" y="1934"/>
                    <a:pt x="471" y="1923"/>
                    <a:pt x="466" y="1918"/>
                  </a:cubicBezTo>
                  <a:cubicBezTo>
                    <a:pt x="460" y="1912"/>
                    <a:pt x="449" y="1918"/>
                    <a:pt x="438" y="1918"/>
                  </a:cubicBezTo>
                  <a:cubicBezTo>
                    <a:pt x="444" y="1879"/>
                    <a:pt x="444" y="1879"/>
                    <a:pt x="444" y="1879"/>
                  </a:cubicBezTo>
                  <a:close/>
                  <a:moveTo>
                    <a:pt x="654" y="2023"/>
                  </a:moveTo>
                  <a:lnTo>
                    <a:pt x="654" y="2023"/>
                  </a:lnTo>
                  <a:cubicBezTo>
                    <a:pt x="654" y="2040"/>
                    <a:pt x="654" y="2056"/>
                    <a:pt x="671" y="2056"/>
                  </a:cubicBezTo>
                  <a:cubicBezTo>
                    <a:pt x="687" y="2056"/>
                    <a:pt x="687" y="2040"/>
                    <a:pt x="693" y="2023"/>
                  </a:cubicBezTo>
                  <a:cubicBezTo>
                    <a:pt x="698" y="2012"/>
                    <a:pt x="710" y="2001"/>
                    <a:pt x="710" y="1990"/>
                  </a:cubicBezTo>
                  <a:cubicBezTo>
                    <a:pt x="710" y="1968"/>
                    <a:pt x="698" y="1951"/>
                    <a:pt x="682" y="1957"/>
                  </a:cubicBezTo>
                  <a:cubicBezTo>
                    <a:pt x="671" y="1957"/>
                    <a:pt x="665" y="1962"/>
                    <a:pt x="665" y="1968"/>
                  </a:cubicBezTo>
                  <a:cubicBezTo>
                    <a:pt x="654" y="1990"/>
                    <a:pt x="654" y="2001"/>
                    <a:pt x="654" y="2023"/>
                  </a:cubicBezTo>
                  <a:close/>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56" name="Freeform 100">
              <a:extLst>
                <a:ext uri="{FF2B5EF4-FFF2-40B4-BE49-F238E27FC236}">
                  <a16:creationId xmlns:a16="http://schemas.microsoft.com/office/drawing/2014/main" xmlns="" id="{4325885C-3B43-45E7-BF73-DF5989E03BFD}"/>
                </a:ext>
              </a:extLst>
            </p:cNvPr>
            <p:cNvSpPr>
              <a:spLocks noChangeArrowheads="1"/>
            </p:cNvSpPr>
            <p:nvPr/>
          </p:nvSpPr>
          <p:spPr bwMode="auto">
            <a:xfrm>
              <a:off x="21425093" y="3932239"/>
              <a:ext cx="1400084" cy="854075"/>
            </a:xfrm>
            <a:custGeom>
              <a:avLst/>
              <a:gdLst>
                <a:gd name="T0" fmla="*/ 3014 w 3891"/>
                <a:gd name="T1" fmla="*/ 1313 h 2373"/>
                <a:gd name="T2" fmla="*/ 3169 w 3891"/>
                <a:gd name="T3" fmla="*/ 1064 h 2373"/>
                <a:gd name="T4" fmla="*/ 3092 w 3891"/>
                <a:gd name="T5" fmla="*/ 1258 h 2373"/>
                <a:gd name="T6" fmla="*/ 3812 w 3891"/>
                <a:gd name="T7" fmla="*/ 1175 h 2373"/>
                <a:gd name="T8" fmla="*/ 3668 w 3891"/>
                <a:gd name="T9" fmla="*/ 1241 h 2373"/>
                <a:gd name="T10" fmla="*/ 3663 w 3891"/>
                <a:gd name="T11" fmla="*/ 1352 h 2373"/>
                <a:gd name="T12" fmla="*/ 3807 w 3891"/>
                <a:gd name="T13" fmla="*/ 1518 h 2373"/>
                <a:gd name="T14" fmla="*/ 3812 w 3891"/>
                <a:gd name="T15" fmla="*/ 1346 h 2373"/>
                <a:gd name="T16" fmla="*/ 3812 w 3891"/>
                <a:gd name="T17" fmla="*/ 1175 h 2373"/>
                <a:gd name="T18" fmla="*/ 3685 w 3891"/>
                <a:gd name="T19" fmla="*/ 1496 h 2373"/>
                <a:gd name="T20" fmla="*/ 3591 w 3891"/>
                <a:gd name="T21" fmla="*/ 1369 h 2373"/>
                <a:gd name="T22" fmla="*/ 3762 w 3891"/>
                <a:gd name="T23" fmla="*/ 1524 h 2373"/>
                <a:gd name="T24" fmla="*/ 3574 w 3891"/>
                <a:gd name="T25" fmla="*/ 1441 h 2373"/>
                <a:gd name="T26" fmla="*/ 3685 w 3891"/>
                <a:gd name="T27" fmla="*/ 1690 h 2373"/>
                <a:gd name="T28" fmla="*/ 3563 w 3891"/>
                <a:gd name="T29" fmla="*/ 1684 h 2373"/>
                <a:gd name="T30" fmla="*/ 3585 w 3891"/>
                <a:gd name="T31" fmla="*/ 1496 h 2373"/>
                <a:gd name="T32" fmla="*/ 3840 w 3891"/>
                <a:gd name="T33" fmla="*/ 1623 h 2373"/>
                <a:gd name="T34" fmla="*/ 3884 w 3891"/>
                <a:gd name="T35" fmla="*/ 1546 h 2373"/>
                <a:gd name="T36" fmla="*/ 1341 w 3891"/>
                <a:gd name="T37" fmla="*/ 2288 h 2373"/>
                <a:gd name="T38" fmla="*/ 1341 w 3891"/>
                <a:gd name="T39" fmla="*/ 2288 h 2373"/>
                <a:gd name="T40" fmla="*/ 1767 w 3891"/>
                <a:gd name="T41" fmla="*/ 2172 h 2373"/>
                <a:gd name="T42" fmla="*/ 1247 w 3891"/>
                <a:gd name="T43" fmla="*/ 1884 h 2373"/>
                <a:gd name="T44" fmla="*/ 2255 w 3891"/>
                <a:gd name="T45" fmla="*/ 1967 h 2373"/>
                <a:gd name="T46" fmla="*/ 2255 w 3891"/>
                <a:gd name="T47" fmla="*/ 1967 h 2373"/>
                <a:gd name="T48" fmla="*/ 2283 w 3891"/>
                <a:gd name="T49" fmla="*/ 2083 h 2373"/>
                <a:gd name="T50" fmla="*/ 2238 w 3891"/>
                <a:gd name="T51" fmla="*/ 2316 h 2373"/>
                <a:gd name="T52" fmla="*/ 2194 w 3891"/>
                <a:gd name="T53" fmla="*/ 2316 h 2373"/>
                <a:gd name="T54" fmla="*/ 2632 w 3891"/>
                <a:gd name="T55" fmla="*/ 1834 h 2373"/>
                <a:gd name="T56" fmla="*/ 2632 w 3891"/>
                <a:gd name="T57" fmla="*/ 1834 h 2373"/>
                <a:gd name="T58" fmla="*/ 2421 w 3891"/>
                <a:gd name="T59" fmla="*/ 1934 h 2373"/>
                <a:gd name="T60" fmla="*/ 2538 w 3891"/>
                <a:gd name="T61" fmla="*/ 1856 h 2373"/>
                <a:gd name="T62" fmla="*/ 2471 w 3891"/>
                <a:gd name="T63" fmla="*/ 2095 h 2373"/>
                <a:gd name="T64" fmla="*/ 2338 w 3891"/>
                <a:gd name="T65" fmla="*/ 2216 h 2373"/>
                <a:gd name="T66" fmla="*/ 2327 w 3891"/>
                <a:gd name="T67" fmla="*/ 2095 h 2373"/>
                <a:gd name="T68" fmla="*/ 698 w 3891"/>
                <a:gd name="T69" fmla="*/ 2067 h 2373"/>
                <a:gd name="T70" fmla="*/ 920 w 3891"/>
                <a:gd name="T71" fmla="*/ 2261 h 2373"/>
                <a:gd name="T72" fmla="*/ 1025 w 3891"/>
                <a:gd name="T73" fmla="*/ 2266 h 2373"/>
                <a:gd name="T74" fmla="*/ 110 w 3891"/>
                <a:gd name="T75" fmla="*/ 2072 h 2373"/>
                <a:gd name="T76" fmla="*/ 255 w 3891"/>
                <a:gd name="T77" fmla="*/ 2200 h 2373"/>
                <a:gd name="T78" fmla="*/ 454 w 3891"/>
                <a:gd name="T79" fmla="*/ 2061 h 2373"/>
                <a:gd name="T80" fmla="*/ 183 w 3891"/>
                <a:gd name="T81" fmla="*/ 2100 h 2373"/>
                <a:gd name="T82" fmla="*/ 986 w 3891"/>
                <a:gd name="T83" fmla="*/ 238 h 2373"/>
                <a:gd name="T84" fmla="*/ 1224 w 3891"/>
                <a:gd name="T85" fmla="*/ 271 h 2373"/>
                <a:gd name="T86" fmla="*/ 1524 w 3891"/>
                <a:gd name="T87" fmla="*/ 271 h 2373"/>
                <a:gd name="T88" fmla="*/ 1806 w 3891"/>
                <a:gd name="T89" fmla="*/ 277 h 2373"/>
                <a:gd name="T90" fmla="*/ 2178 w 3891"/>
                <a:gd name="T91" fmla="*/ 465 h 2373"/>
                <a:gd name="T92" fmla="*/ 2117 w 3891"/>
                <a:gd name="T93" fmla="*/ 260 h 2373"/>
                <a:gd name="T94" fmla="*/ 1873 w 3891"/>
                <a:gd name="T95" fmla="*/ 94 h 2373"/>
                <a:gd name="T96" fmla="*/ 1474 w 3891"/>
                <a:gd name="T97" fmla="*/ 61 h 2373"/>
                <a:gd name="T98" fmla="*/ 1152 w 3891"/>
                <a:gd name="T99" fmla="*/ 39 h 2373"/>
                <a:gd name="T100" fmla="*/ 1252 w 3891"/>
                <a:gd name="T101" fmla="*/ 310 h 2373"/>
                <a:gd name="T102" fmla="*/ 1252 w 3891"/>
                <a:gd name="T103" fmla="*/ 310 h 2373"/>
                <a:gd name="T104" fmla="*/ 1147 w 3891"/>
                <a:gd name="T105" fmla="*/ 310 h 2373"/>
                <a:gd name="T106" fmla="*/ 1097 w 3891"/>
                <a:gd name="T107" fmla="*/ 354 h 2373"/>
                <a:gd name="T108" fmla="*/ 881 w 3891"/>
                <a:gd name="T109" fmla="*/ 188 h 2373"/>
                <a:gd name="T110" fmla="*/ 947 w 3891"/>
                <a:gd name="T111" fmla="*/ 61 h 2373"/>
                <a:gd name="T112" fmla="*/ 748 w 3891"/>
                <a:gd name="T113" fmla="*/ 216 h 2373"/>
                <a:gd name="T114" fmla="*/ 338 w 3891"/>
                <a:gd name="T115" fmla="*/ 116 h 2373"/>
                <a:gd name="T116" fmla="*/ 149 w 3891"/>
                <a:gd name="T117" fmla="*/ 266 h 2373"/>
                <a:gd name="T118" fmla="*/ 426 w 3891"/>
                <a:gd name="T119" fmla="*/ 454 h 2373"/>
                <a:gd name="T120" fmla="*/ 648 w 3891"/>
                <a:gd name="T121" fmla="*/ 321 h 2373"/>
                <a:gd name="T122" fmla="*/ 532 w 3891"/>
                <a:gd name="T123" fmla="*/ 155 h 2373"/>
                <a:gd name="T124" fmla="*/ 598 w 3891"/>
                <a:gd name="T125" fmla="*/ 460 h 23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891" h="2373">
                  <a:moveTo>
                    <a:pt x="2953" y="1219"/>
                  </a:moveTo>
                  <a:lnTo>
                    <a:pt x="2953" y="1219"/>
                  </a:lnTo>
                  <a:cubicBezTo>
                    <a:pt x="2953" y="1241"/>
                    <a:pt x="2964" y="1252"/>
                    <a:pt x="2964" y="1269"/>
                  </a:cubicBezTo>
                  <a:cubicBezTo>
                    <a:pt x="2964" y="1297"/>
                    <a:pt x="2959" y="1308"/>
                    <a:pt x="2959" y="1330"/>
                  </a:cubicBezTo>
                  <a:cubicBezTo>
                    <a:pt x="2976" y="1335"/>
                    <a:pt x="2987" y="1335"/>
                    <a:pt x="3003" y="1346"/>
                  </a:cubicBezTo>
                  <a:cubicBezTo>
                    <a:pt x="3014" y="1335"/>
                    <a:pt x="3014" y="1324"/>
                    <a:pt x="3014" y="1313"/>
                  </a:cubicBezTo>
                  <a:cubicBezTo>
                    <a:pt x="3014" y="1285"/>
                    <a:pt x="3003" y="1269"/>
                    <a:pt x="2992" y="1241"/>
                  </a:cubicBezTo>
                  <a:cubicBezTo>
                    <a:pt x="2981" y="1230"/>
                    <a:pt x="2987" y="1219"/>
                    <a:pt x="2981" y="1208"/>
                  </a:cubicBezTo>
                  <a:cubicBezTo>
                    <a:pt x="2976" y="1191"/>
                    <a:pt x="2953" y="1208"/>
                    <a:pt x="2953" y="1219"/>
                  </a:cubicBezTo>
                  <a:close/>
                  <a:moveTo>
                    <a:pt x="3181" y="1069"/>
                  </a:moveTo>
                  <a:lnTo>
                    <a:pt x="3181" y="1069"/>
                  </a:lnTo>
                  <a:cubicBezTo>
                    <a:pt x="3175" y="1064"/>
                    <a:pt x="3175" y="1064"/>
                    <a:pt x="3169" y="1064"/>
                  </a:cubicBezTo>
                  <a:cubicBezTo>
                    <a:pt x="3158" y="1064"/>
                    <a:pt x="3158" y="1064"/>
                    <a:pt x="3158" y="1064"/>
                  </a:cubicBezTo>
                  <a:cubicBezTo>
                    <a:pt x="3153" y="1103"/>
                    <a:pt x="3136" y="1119"/>
                    <a:pt x="3125" y="1152"/>
                  </a:cubicBezTo>
                  <a:cubicBezTo>
                    <a:pt x="3114" y="1169"/>
                    <a:pt x="3120" y="1186"/>
                    <a:pt x="3109" y="1208"/>
                  </a:cubicBezTo>
                  <a:cubicBezTo>
                    <a:pt x="3103" y="1219"/>
                    <a:pt x="3092" y="1219"/>
                    <a:pt x="3075" y="1219"/>
                  </a:cubicBezTo>
                  <a:cubicBezTo>
                    <a:pt x="3075" y="1269"/>
                    <a:pt x="3031" y="1474"/>
                    <a:pt x="3086" y="1285"/>
                  </a:cubicBezTo>
                  <a:cubicBezTo>
                    <a:pt x="3092" y="1274"/>
                    <a:pt x="3086" y="1269"/>
                    <a:pt x="3092" y="1258"/>
                  </a:cubicBezTo>
                  <a:cubicBezTo>
                    <a:pt x="3097" y="1241"/>
                    <a:pt x="3114" y="1236"/>
                    <a:pt x="3125" y="1219"/>
                  </a:cubicBezTo>
                  <a:cubicBezTo>
                    <a:pt x="3136" y="1202"/>
                    <a:pt x="3153" y="1197"/>
                    <a:pt x="3158" y="1180"/>
                  </a:cubicBezTo>
                  <a:cubicBezTo>
                    <a:pt x="3175" y="1152"/>
                    <a:pt x="3175" y="1130"/>
                    <a:pt x="3181" y="1103"/>
                  </a:cubicBezTo>
                  <a:cubicBezTo>
                    <a:pt x="3181" y="1091"/>
                    <a:pt x="3186" y="1080"/>
                    <a:pt x="3181" y="1069"/>
                  </a:cubicBezTo>
                  <a:close/>
                  <a:moveTo>
                    <a:pt x="3812" y="1175"/>
                  </a:moveTo>
                  <a:lnTo>
                    <a:pt x="3812" y="1175"/>
                  </a:lnTo>
                  <a:cubicBezTo>
                    <a:pt x="3812" y="1130"/>
                    <a:pt x="3812" y="1130"/>
                    <a:pt x="3812" y="1130"/>
                  </a:cubicBezTo>
                  <a:cubicBezTo>
                    <a:pt x="3796" y="1130"/>
                    <a:pt x="3790" y="1125"/>
                    <a:pt x="3779" y="1119"/>
                  </a:cubicBezTo>
                  <a:cubicBezTo>
                    <a:pt x="3746" y="1125"/>
                    <a:pt x="3746" y="1125"/>
                    <a:pt x="3746" y="1125"/>
                  </a:cubicBezTo>
                  <a:cubicBezTo>
                    <a:pt x="3740" y="1147"/>
                    <a:pt x="3746" y="1164"/>
                    <a:pt x="3729" y="1175"/>
                  </a:cubicBezTo>
                  <a:cubicBezTo>
                    <a:pt x="3724" y="1175"/>
                    <a:pt x="3713" y="1175"/>
                    <a:pt x="3713" y="1186"/>
                  </a:cubicBezTo>
                  <a:cubicBezTo>
                    <a:pt x="3696" y="1208"/>
                    <a:pt x="3696" y="1241"/>
                    <a:pt x="3668" y="1241"/>
                  </a:cubicBezTo>
                  <a:cubicBezTo>
                    <a:pt x="3663" y="1241"/>
                    <a:pt x="3657" y="1230"/>
                    <a:pt x="3646" y="1230"/>
                  </a:cubicBezTo>
                  <a:cubicBezTo>
                    <a:pt x="3624" y="1230"/>
                    <a:pt x="3624" y="1230"/>
                    <a:pt x="3624" y="1230"/>
                  </a:cubicBezTo>
                  <a:cubicBezTo>
                    <a:pt x="3624" y="1252"/>
                    <a:pt x="3624" y="1252"/>
                    <a:pt x="3624" y="1252"/>
                  </a:cubicBezTo>
                  <a:cubicBezTo>
                    <a:pt x="3624" y="1285"/>
                    <a:pt x="3690" y="1269"/>
                    <a:pt x="3690" y="1302"/>
                  </a:cubicBezTo>
                  <a:cubicBezTo>
                    <a:pt x="3690" y="1308"/>
                    <a:pt x="3674" y="1308"/>
                    <a:pt x="3674" y="1313"/>
                  </a:cubicBezTo>
                  <a:cubicBezTo>
                    <a:pt x="3674" y="1330"/>
                    <a:pt x="3663" y="1335"/>
                    <a:pt x="3663" y="1352"/>
                  </a:cubicBezTo>
                  <a:cubicBezTo>
                    <a:pt x="3663" y="1357"/>
                    <a:pt x="3668" y="1363"/>
                    <a:pt x="3668" y="1369"/>
                  </a:cubicBezTo>
                  <a:cubicBezTo>
                    <a:pt x="3668" y="1385"/>
                    <a:pt x="3646" y="1391"/>
                    <a:pt x="3646" y="1407"/>
                  </a:cubicBezTo>
                  <a:cubicBezTo>
                    <a:pt x="3646" y="1424"/>
                    <a:pt x="3663" y="1430"/>
                    <a:pt x="3674" y="1446"/>
                  </a:cubicBezTo>
                  <a:cubicBezTo>
                    <a:pt x="3685" y="1457"/>
                    <a:pt x="3701" y="1463"/>
                    <a:pt x="3718" y="1474"/>
                  </a:cubicBezTo>
                  <a:cubicBezTo>
                    <a:pt x="3740" y="1485"/>
                    <a:pt x="3751" y="1490"/>
                    <a:pt x="3774" y="1502"/>
                  </a:cubicBezTo>
                  <a:cubicBezTo>
                    <a:pt x="3785" y="1507"/>
                    <a:pt x="3790" y="1518"/>
                    <a:pt x="3807" y="1518"/>
                  </a:cubicBezTo>
                  <a:cubicBezTo>
                    <a:pt x="3818" y="1518"/>
                    <a:pt x="3823" y="1513"/>
                    <a:pt x="3829" y="1507"/>
                  </a:cubicBezTo>
                  <a:cubicBezTo>
                    <a:pt x="3840" y="1496"/>
                    <a:pt x="3851" y="1485"/>
                    <a:pt x="3851" y="1468"/>
                  </a:cubicBezTo>
                  <a:cubicBezTo>
                    <a:pt x="3851" y="1457"/>
                    <a:pt x="3846" y="1452"/>
                    <a:pt x="3846" y="1441"/>
                  </a:cubicBezTo>
                  <a:cubicBezTo>
                    <a:pt x="3846" y="1430"/>
                    <a:pt x="3851" y="1424"/>
                    <a:pt x="3851" y="1418"/>
                  </a:cubicBezTo>
                  <a:cubicBezTo>
                    <a:pt x="3851" y="1385"/>
                    <a:pt x="3823" y="1380"/>
                    <a:pt x="3807" y="1352"/>
                  </a:cubicBezTo>
                  <a:cubicBezTo>
                    <a:pt x="3812" y="1346"/>
                    <a:pt x="3812" y="1346"/>
                    <a:pt x="3812" y="1346"/>
                  </a:cubicBezTo>
                  <a:cubicBezTo>
                    <a:pt x="3823" y="1346"/>
                    <a:pt x="3834" y="1352"/>
                    <a:pt x="3846" y="1346"/>
                  </a:cubicBezTo>
                  <a:cubicBezTo>
                    <a:pt x="3857" y="1335"/>
                    <a:pt x="3851" y="1324"/>
                    <a:pt x="3851" y="1313"/>
                  </a:cubicBezTo>
                  <a:cubicBezTo>
                    <a:pt x="3851" y="1297"/>
                    <a:pt x="3834" y="1297"/>
                    <a:pt x="3834" y="1280"/>
                  </a:cubicBezTo>
                  <a:cubicBezTo>
                    <a:pt x="3834" y="1258"/>
                    <a:pt x="3846" y="1241"/>
                    <a:pt x="3846" y="1219"/>
                  </a:cubicBezTo>
                  <a:cubicBezTo>
                    <a:pt x="3846" y="1202"/>
                    <a:pt x="3812" y="1208"/>
                    <a:pt x="3812" y="1186"/>
                  </a:cubicBezTo>
                  <a:lnTo>
                    <a:pt x="3812" y="1175"/>
                  </a:lnTo>
                  <a:close/>
                  <a:moveTo>
                    <a:pt x="3624" y="1374"/>
                  </a:moveTo>
                  <a:lnTo>
                    <a:pt x="3624" y="1374"/>
                  </a:lnTo>
                  <a:cubicBezTo>
                    <a:pt x="3624" y="1380"/>
                    <a:pt x="3624" y="1385"/>
                    <a:pt x="3624" y="1391"/>
                  </a:cubicBezTo>
                  <a:cubicBezTo>
                    <a:pt x="3624" y="1413"/>
                    <a:pt x="3641" y="1430"/>
                    <a:pt x="3657" y="1452"/>
                  </a:cubicBezTo>
                  <a:cubicBezTo>
                    <a:pt x="3668" y="1463"/>
                    <a:pt x="3690" y="1468"/>
                    <a:pt x="3690" y="1485"/>
                  </a:cubicBezTo>
                  <a:cubicBezTo>
                    <a:pt x="3690" y="1490"/>
                    <a:pt x="3685" y="1490"/>
                    <a:pt x="3685" y="1496"/>
                  </a:cubicBezTo>
                  <a:cubicBezTo>
                    <a:pt x="3668" y="1485"/>
                    <a:pt x="3657" y="1479"/>
                    <a:pt x="3635" y="1463"/>
                  </a:cubicBezTo>
                  <a:cubicBezTo>
                    <a:pt x="3629" y="1463"/>
                    <a:pt x="3618" y="1463"/>
                    <a:pt x="3613" y="1452"/>
                  </a:cubicBezTo>
                  <a:cubicBezTo>
                    <a:pt x="3613" y="1446"/>
                    <a:pt x="3613" y="1441"/>
                    <a:pt x="3613" y="1441"/>
                  </a:cubicBezTo>
                  <a:cubicBezTo>
                    <a:pt x="3607" y="1424"/>
                    <a:pt x="3591" y="1424"/>
                    <a:pt x="3591" y="1413"/>
                  </a:cubicBezTo>
                  <a:cubicBezTo>
                    <a:pt x="3585" y="1402"/>
                    <a:pt x="3585" y="1396"/>
                    <a:pt x="3585" y="1385"/>
                  </a:cubicBezTo>
                  <a:cubicBezTo>
                    <a:pt x="3585" y="1380"/>
                    <a:pt x="3585" y="1374"/>
                    <a:pt x="3591" y="1369"/>
                  </a:cubicBezTo>
                  <a:cubicBezTo>
                    <a:pt x="3596" y="1374"/>
                    <a:pt x="3602" y="1380"/>
                    <a:pt x="3613" y="1380"/>
                  </a:cubicBezTo>
                  <a:cubicBezTo>
                    <a:pt x="3618" y="1380"/>
                    <a:pt x="3618" y="1380"/>
                    <a:pt x="3624" y="1374"/>
                  </a:cubicBezTo>
                  <a:close/>
                  <a:moveTo>
                    <a:pt x="3690" y="1507"/>
                  </a:moveTo>
                  <a:lnTo>
                    <a:pt x="3690" y="1507"/>
                  </a:lnTo>
                  <a:cubicBezTo>
                    <a:pt x="3690" y="1490"/>
                    <a:pt x="3718" y="1479"/>
                    <a:pt x="3729" y="1490"/>
                  </a:cubicBezTo>
                  <a:cubicBezTo>
                    <a:pt x="3746" y="1496"/>
                    <a:pt x="3746" y="1513"/>
                    <a:pt x="3762" y="1524"/>
                  </a:cubicBezTo>
                  <a:cubicBezTo>
                    <a:pt x="3774" y="1529"/>
                    <a:pt x="3790" y="1535"/>
                    <a:pt x="3790" y="1546"/>
                  </a:cubicBezTo>
                  <a:cubicBezTo>
                    <a:pt x="3790" y="1563"/>
                    <a:pt x="3779" y="1585"/>
                    <a:pt x="3762" y="1585"/>
                  </a:cubicBezTo>
                  <a:cubicBezTo>
                    <a:pt x="3746" y="1585"/>
                    <a:pt x="3746" y="1563"/>
                    <a:pt x="3735" y="1551"/>
                  </a:cubicBezTo>
                  <a:cubicBezTo>
                    <a:pt x="3724" y="1529"/>
                    <a:pt x="3690" y="1535"/>
                    <a:pt x="3690" y="1507"/>
                  </a:cubicBezTo>
                  <a:close/>
                  <a:moveTo>
                    <a:pt x="3574" y="1441"/>
                  </a:moveTo>
                  <a:lnTo>
                    <a:pt x="3574" y="1441"/>
                  </a:lnTo>
                  <a:cubicBezTo>
                    <a:pt x="3596" y="1457"/>
                    <a:pt x="3613" y="1463"/>
                    <a:pt x="3635" y="1479"/>
                  </a:cubicBezTo>
                  <a:cubicBezTo>
                    <a:pt x="3652" y="1496"/>
                    <a:pt x="3652" y="1513"/>
                    <a:pt x="3668" y="1529"/>
                  </a:cubicBezTo>
                  <a:cubicBezTo>
                    <a:pt x="3679" y="1546"/>
                    <a:pt x="3701" y="1540"/>
                    <a:pt x="3713" y="1557"/>
                  </a:cubicBezTo>
                  <a:cubicBezTo>
                    <a:pt x="3724" y="1568"/>
                    <a:pt x="3724" y="1579"/>
                    <a:pt x="3729" y="1590"/>
                  </a:cubicBezTo>
                  <a:cubicBezTo>
                    <a:pt x="3735" y="1607"/>
                    <a:pt x="3740" y="1612"/>
                    <a:pt x="3740" y="1623"/>
                  </a:cubicBezTo>
                  <a:cubicBezTo>
                    <a:pt x="3740" y="1657"/>
                    <a:pt x="3696" y="1657"/>
                    <a:pt x="3685" y="1690"/>
                  </a:cubicBezTo>
                  <a:cubicBezTo>
                    <a:pt x="3674" y="1723"/>
                    <a:pt x="3652" y="1751"/>
                    <a:pt x="3618" y="1751"/>
                  </a:cubicBezTo>
                  <a:cubicBezTo>
                    <a:pt x="3607" y="1751"/>
                    <a:pt x="3607" y="1751"/>
                    <a:pt x="3596" y="1751"/>
                  </a:cubicBezTo>
                  <a:cubicBezTo>
                    <a:pt x="3596" y="1729"/>
                    <a:pt x="3596" y="1729"/>
                    <a:pt x="3596" y="1729"/>
                  </a:cubicBezTo>
                  <a:cubicBezTo>
                    <a:pt x="3580" y="1729"/>
                    <a:pt x="3574" y="1723"/>
                    <a:pt x="3557" y="1723"/>
                  </a:cubicBezTo>
                  <a:cubicBezTo>
                    <a:pt x="3557" y="1707"/>
                    <a:pt x="3557" y="1707"/>
                    <a:pt x="3557" y="1707"/>
                  </a:cubicBezTo>
                  <a:cubicBezTo>
                    <a:pt x="3563" y="1684"/>
                    <a:pt x="3563" y="1684"/>
                    <a:pt x="3563" y="1684"/>
                  </a:cubicBezTo>
                  <a:cubicBezTo>
                    <a:pt x="3563" y="1646"/>
                    <a:pt x="3563" y="1646"/>
                    <a:pt x="3563" y="1646"/>
                  </a:cubicBezTo>
                  <a:cubicBezTo>
                    <a:pt x="3563" y="1629"/>
                    <a:pt x="3568" y="1623"/>
                    <a:pt x="3568" y="1607"/>
                  </a:cubicBezTo>
                  <a:cubicBezTo>
                    <a:pt x="3568" y="1574"/>
                    <a:pt x="3568" y="1574"/>
                    <a:pt x="3568" y="1574"/>
                  </a:cubicBezTo>
                  <a:cubicBezTo>
                    <a:pt x="3585" y="1574"/>
                    <a:pt x="3591" y="1574"/>
                    <a:pt x="3602" y="1568"/>
                  </a:cubicBezTo>
                  <a:cubicBezTo>
                    <a:pt x="3602" y="1557"/>
                    <a:pt x="3591" y="1557"/>
                    <a:pt x="3591" y="1546"/>
                  </a:cubicBezTo>
                  <a:cubicBezTo>
                    <a:pt x="3591" y="1524"/>
                    <a:pt x="3585" y="1513"/>
                    <a:pt x="3585" y="1496"/>
                  </a:cubicBezTo>
                  <a:cubicBezTo>
                    <a:pt x="3580" y="1479"/>
                    <a:pt x="3568" y="1468"/>
                    <a:pt x="3568" y="1446"/>
                  </a:cubicBezTo>
                  <a:cubicBezTo>
                    <a:pt x="3568" y="1446"/>
                    <a:pt x="3568" y="1441"/>
                    <a:pt x="3574" y="1441"/>
                  </a:cubicBezTo>
                  <a:close/>
                  <a:moveTo>
                    <a:pt x="3796" y="1684"/>
                  </a:moveTo>
                  <a:lnTo>
                    <a:pt x="3796" y="1684"/>
                  </a:lnTo>
                  <a:cubicBezTo>
                    <a:pt x="3801" y="1690"/>
                    <a:pt x="3807" y="1690"/>
                    <a:pt x="3812" y="1690"/>
                  </a:cubicBezTo>
                  <a:cubicBezTo>
                    <a:pt x="3840" y="1690"/>
                    <a:pt x="3840" y="1651"/>
                    <a:pt x="3840" y="1623"/>
                  </a:cubicBezTo>
                  <a:cubicBezTo>
                    <a:pt x="3840" y="1612"/>
                    <a:pt x="3818" y="1623"/>
                    <a:pt x="3818" y="1635"/>
                  </a:cubicBezTo>
                  <a:cubicBezTo>
                    <a:pt x="3812" y="1640"/>
                    <a:pt x="3812" y="1646"/>
                    <a:pt x="3812" y="1657"/>
                  </a:cubicBezTo>
                  <a:cubicBezTo>
                    <a:pt x="3812" y="1662"/>
                    <a:pt x="3801" y="1657"/>
                    <a:pt x="3796" y="1668"/>
                  </a:cubicBezTo>
                  <a:cubicBezTo>
                    <a:pt x="3796" y="1673"/>
                    <a:pt x="3796" y="1679"/>
                    <a:pt x="3796" y="1684"/>
                  </a:cubicBezTo>
                  <a:close/>
                  <a:moveTo>
                    <a:pt x="3884" y="1546"/>
                  </a:moveTo>
                  <a:lnTo>
                    <a:pt x="3884" y="1546"/>
                  </a:lnTo>
                  <a:lnTo>
                    <a:pt x="3879" y="1546"/>
                  </a:lnTo>
                  <a:cubicBezTo>
                    <a:pt x="3868" y="1546"/>
                    <a:pt x="3868" y="1557"/>
                    <a:pt x="3868" y="1568"/>
                  </a:cubicBezTo>
                  <a:cubicBezTo>
                    <a:pt x="3868" y="1585"/>
                    <a:pt x="3873" y="1590"/>
                    <a:pt x="3868" y="1607"/>
                  </a:cubicBezTo>
                  <a:cubicBezTo>
                    <a:pt x="3873" y="1607"/>
                    <a:pt x="3873" y="1607"/>
                    <a:pt x="3873" y="1607"/>
                  </a:cubicBezTo>
                  <a:cubicBezTo>
                    <a:pt x="3890" y="1590"/>
                    <a:pt x="3884" y="1568"/>
                    <a:pt x="3884" y="1546"/>
                  </a:cubicBezTo>
                  <a:close/>
                  <a:moveTo>
                    <a:pt x="1341" y="2288"/>
                  </a:moveTo>
                  <a:lnTo>
                    <a:pt x="1341" y="2288"/>
                  </a:lnTo>
                  <a:cubicBezTo>
                    <a:pt x="1335" y="2294"/>
                    <a:pt x="1335" y="2300"/>
                    <a:pt x="1335" y="2305"/>
                  </a:cubicBezTo>
                  <a:cubicBezTo>
                    <a:pt x="1352" y="2316"/>
                    <a:pt x="1363" y="2305"/>
                    <a:pt x="1380" y="2311"/>
                  </a:cubicBezTo>
                  <a:cubicBezTo>
                    <a:pt x="1391" y="2316"/>
                    <a:pt x="1391" y="2327"/>
                    <a:pt x="1402" y="2327"/>
                  </a:cubicBezTo>
                  <a:cubicBezTo>
                    <a:pt x="1413" y="2327"/>
                    <a:pt x="1413" y="2316"/>
                    <a:pt x="1413" y="2305"/>
                  </a:cubicBezTo>
                  <a:cubicBezTo>
                    <a:pt x="1413" y="2277"/>
                    <a:pt x="1368" y="2288"/>
                    <a:pt x="1341" y="2288"/>
                  </a:cubicBezTo>
                  <a:close/>
                  <a:moveTo>
                    <a:pt x="1668" y="2128"/>
                  </a:moveTo>
                  <a:lnTo>
                    <a:pt x="1668" y="2128"/>
                  </a:lnTo>
                  <a:cubicBezTo>
                    <a:pt x="1657" y="2128"/>
                    <a:pt x="1646" y="2144"/>
                    <a:pt x="1646" y="2155"/>
                  </a:cubicBezTo>
                  <a:cubicBezTo>
                    <a:pt x="1646" y="2178"/>
                    <a:pt x="1662" y="2183"/>
                    <a:pt x="1679" y="2194"/>
                  </a:cubicBezTo>
                  <a:cubicBezTo>
                    <a:pt x="1695" y="2216"/>
                    <a:pt x="1706" y="2239"/>
                    <a:pt x="1734" y="2239"/>
                  </a:cubicBezTo>
                  <a:cubicBezTo>
                    <a:pt x="1740" y="2211"/>
                    <a:pt x="1767" y="2205"/>
                    <a:pt x="1767" y="2172"/>
                  </a:cubicBezTo>
                  <a:cubicBezTo>
                    <a:pt x="1767" y="2155"/>
                    <a:pt x="1762" y="2150"/>
                    <a:pt x="1756" y="2128"/>
                  </a:cubicBezTo>
                  <a:cubicBezTo>
                    <a:pt x="1668" y="2128"/>
                    <a:pt x="1668" y="2128"/>
                    <a:pt x="1668" y="2128"/>
                  </a:cubicBezTo>
                  <a:close/>
                  <a:moveTo>
                    <a:pt x="1202" y="1840"/>
                  </a:moveTo>
                  <a:lnTo>
                    <a:pt x="1202" y="1840"/>
                  </a:lnTo>
                  <a:cubicBezTo>
                    <a:pt x="1202" y="1851"/>
                    <a:pt x="1202" y="1851"/>
                    <a:pt x="1202" y="1851"/>
                  </a:cubicBezTo>
                  <a:cubicBezTo>
                    <a:pt x="1224" y="1856"/>
                    <a:pt x="1230" y="1873"/>
                    <a:pt x="1247" y="1884"/>
                  </a:cubicBezTo>
                  <a:cubicBezTo>
                    <a:pt x="1252" y="1867"/>
                    <a:pt x="1252" y="1851"/>
                    <a:pt x="1263" y="1834"/>
                  </a:cubicBezTo>
                  <a:cubicBezTo>
                    <a:pt x="1252" y="1829"/>
                    <a:pt x="1252" y="1817"/>
                    <a:pt x="1241" y="1812"/>
                  </a:cubicBezTo>
                  <a:cubicBezTo>
                    <a:pt x="1230" y="1812"/>
                    <a:pt x="1230" y="1823"/>
                    <a:pt x="1224" y="1823"/>
                  </a:cubicBezTo>
                  <a:cubicBezTo>
                    <a:pt x="1213" y="1829"/>
                    <a:pt x="1208" y="1834"/>
                    <a:pt x="1202" y="1840"/>
                  </a:cubicBezTo>
                  <a:close/>
                  <a:moveTo>
                    <a:pt x="2255" y="1967"/>
                  </a:moveTo>
                  <a:lnTo>
                    <a:pt x="2255" y="1967"/>
                  </a:lnTo>
                  <a:cubicBezTo>
                    <a:pt x="2255" y="1984"/>
                    <a:pt x="2255" y="1984"/>
                    <a:pt x="2255" y="1984"/>
                  </a:cubicBezTo>
                  <a:cubicBezTo>
                    <a:pt x="2255" y="1995"/>
                    <a:pt x="2266" y="2006"/>
                    <a:pt x="2277" y="2006"/>
                  </a:cubicBezTo>
                  <a:cubicBezTo>
                    <a:pt x="2283" y="2006"/>
                    <a:pt x="2283" y="2000"/>
                    <a:pt x="2294" y="1995"/>
                  </a:cubicBezTo>
                  <a:cubicBezTo>
                    <a:pt x="2305" y="1989"/>
                    <a:pt x="2316" y="1984"/>
                    <a:pt x="2322" y="1967"/>
                  </a:cubicBezTo>
                  <a:cubicBezTo>
                    <a:pt x="2322" y="1962"/>
                    <a:pt x="2322" y="1962"/>
                    <a:pt x="2322" y="1962"/>
                  </a:cubicBezTo>
                  <a:cubicBezTo>
                    <a:pt x="2294" y="1956"/>
                    <a:pt x="2283" y="1967"/>
                    <a:pt x="2255" y="1967"/>
                  </a:cubicBezTo>
                  <a:close/>
                  <a:moveTo>
                    <a:pt x="2266" y="2078"/>
                  </a:moveTo>
                  <a:lnTo>
                    <a:pt x="2266" y="2078"/>
                  </a:lnTo>
                  <a:cubicBezTo>
                    <a:pt x="2227" y="2078"/>
                    <a:pt x="2227" y="2078"/>
                    <a:pt x="2227" y="2078"/>
                  </a:cubicBezTo>
                  <a:cubicBezTo>
                    <a:pt x="2227" y="2083"/>
                    <a:pt x="2227" y="2089"/>
                    <a:pt x="2227" y="2095"/>
                  </a:cubicBezTo>
                  <a:cubicBezTo>
                    <a:pt x="2227" y="2106"/>
                    <a:pt x="2227" y="2117"/>
                    <a:pt x="2233" y="2117"/>
                  </a:cubicBezTo>
                  <a:cubicBezTo>
                    <a:pt x="2255" y="2117"/>
                    <a:pt x="2272" y="2100"/>
                    <a:pt x="2283" y="2083"/>
                  </a:cubicBezTo>
                  <a:cubicBezTo>
                    <a:pt x="2277" y="2078"/>
                    <a:pt x="2272" y="2078"/>
                    <a:pt x="2266" y="2078"/>
                  </a:cubicBezTo>
                  <a:close/>
                  <a:moveTo>
                    <a:pt x="2261" y="2255"/>
                  </a:moveTo>
                  <a:lnTo>
                    <a:pt x="2261" y="2255"/>
                  </a:lnTo>
                  <a:cubicBezTo>
                    <a:pt x="2250" y="2266"/>
                    <a:pt x="2222" y="2266"/>
                    <a:pt x="2222" y="2288"/>
                  </a:cubicBezTo>
                  <a:cubicBezTo>
                    <a:pt x="2222" y="2294"/>
                    <a:pt x="2222" y="2300"/>
                    <a:pt x="2216" y="2305"/>
                  </a:cubicBezTo>
                  <a:cubicBezTo>
                    <a:pt x="2227" y="2311"/>
                    <a:pt x="2227" y="2316"/>
                    <a:pt x="2238" y="2316"/>
                  </a:cubicBezTo>
                  <a:cubicBezTo>
                    <a:pt x="2261" y="2316"/>
                    <a:pt x="2266" y="2305"/>
                    <a:pt x="2288" y="2294"/>
                  </a:cubicBezTo>
                  <a:cubicBezTo>
                    <a:pt x="2294" y="2294"/>
                    <a:pt x="2311" y="2288"/>
                    <a:pt x="2311" y="2277"/>
                  </a:cubicBezTo>
                  <a:cubicBezTo>
                    <a:pt x="2311" y="2266"/>
                    <a:pt x="2299" y="2266"/>
                    <a:pt x="2294" y="2266"/>
                  </a:cubicBezTo>
                  <a:cubicBezTo>
                    <a:pt x="2283" y="2261"/>
                    <a:pt x="2272" y="2250"/>
                    <a:pt x="2261" y="2255"/>
                  </a:cubicBezTo>
                  <a:close/>
                  <a:moveTo>
                    <a:pt x="2194" y="2316"/>
                  </a:moveTo>
                  <a:lnTo>
                    <a:pt x="2194" y="2316"/>
                  </a:lnTo>
                  <a:cubicBezTo>
                    <a:pt x="2183" y="2338"/>
                    <a:pt x="2166" y="2349"/>
                    <a:pt x="2161" y="2372"/>
                  </a:cubicBezTo>
                  <a:cubicBezTo>
                    <a:pt x="2183" y="2366"/>
                    <a:pt x="2205" y="2355"/>
                    <a:pt x="2205" y="2333"/>
                  </a:cubicBezTo>
                  <a:cubicBezTo>
                    <a:pt x="2205" y="2327"/>
                    <a:pt x="2205" y="2322"/>
                    <a:pt x="2205" y="2316"/>
                  </a:cubicBezTo>
                  <a:cubicBezTo>
                    <a:pt x="2200" y="2316"/>
                    <a:pt x="2200" y="2311"/>
                    <a:pt x="2194" y="2311"/>
                  </a:cubicBezTo>
                  <a:cubicBezTo>
                    <a:pt x="2194" y="2316"/>
                    <a:pt x="2194" y="2316"/>
                    <a:pt x="2194" y="2316"/>
                  </a:cubicBezTo>
                  <a:close/>
                  <a:moveTo>
                    <a:pt x="2632" y="1834"/>
                  </a:moveTo>
                  <a:lnTo>
                    <a:pt x="2632" y="1834"/>
                  </a:lnTo>
                  <a:cubicBezTo>
                    <a:pt x="2610" y="1840"/>
                    <a:pt x="2599" y="1845"/>
                    <a:pt x="2577" y="1845"/>
                  </a:cubicBezTo>
                  <a:cubicBezTo>
                    <a:pt x="2577" y="1851"/>
                    <a:pt x="2577" y="1851"/>
                    <a:pt x="2577" y="1851"/>
                  </a:cubicBezTo>
                  <a:cubicBezTo>
                    <a:pt x="2621" y="1862"/>
                    <a:pt x="2637" y="1878"/>
                    <a:pt x="2671" y="1901"/>
                  </a:cubicBezTo>
                  <a:cubicBezTo>
                    <a:pt x="2671" y="1895"/>
                    <a:pt x="2671" y="1895"/>
                    <a:pt x="2671" y="1889"/>
                  </a:cubicBezTo>
                  <a:cubicBezTo>
                    <a:pt x="2671" y="1867"/>
                    <a:pt x="2654" y="1834"/>
                    <a:pt x="2632" y="1834"/>
                  </a:cubicBezTo>
                  <a:close/>
                  <a:moveTo>
                    <a:pt x="2327" y="2061"/>
                  </a:moveTo>
                  <a:lnTo>
                    <a:pt x="2327" y="2061"/>
                  </a:lnTo>
                  <a:cubicBezTo>
                    <a:pt x="2327" y="2045"/>
                    <a:pt x="2344" y="2039"/>
                    <a:pt x="2349" y="2022"/>
                  </a:cubicBezTo>
                  <a:cubicBezTo>
                    <a:pt x="2355" y="2000"/>
                    <a:pt x="2355" y="1984"/>
                    <a:pt x="2371" y="1978"/>
                  </a:cubicBezTo>
                  <a:cubicBezTo>
                    <a:pt x="2383" y="1973"/>
                    <a:pt x="2394" y="1978"/>
                    <a:pt x="2405" y="1967"/>
                  </a:cubicBezTo>
                  <a:cubicBezTo>
                    <a:pt x="2410" y="1956"/>
                    <a:pt x="2410" y="1939"/>
                    <a:pt x="2421" y="1934"/>
                  </a:cubicBezTo>
                  <a:cubicBezTo>
                    <a:pt x="2432" y="1928"/>
                    <a:pt x="2438" y="1934"/>
                    <a:pt x="2444" y="1928"/>
                  </a:cubicBezTo>
                  <a:cubicBezTo>
                    <a:pt x="2460" y="1917"/>
                    <a:pt x="2455" y="1901"/>
                    <a:pt x="2471" y="1884"/>
                  </a:cubicBezTo>
                  <a:cubicBezTo>
                    <a:pt x="2471" y="1884"/>
                    <a:pt x="2482" y="1884"/>
                    <a:pt x="2482" y="1878"/>
                  </a:cubicBezTo>
                  <a:cubicBezTo>
                    <a:pt x="2493" y="1867"/>
                    <a:pt x="2482" y="1851"/>
                    <a:pt x="2493" y="1845"/>
                  </a:cubicBezTo>
                  <a:cubicBezTo>
                    <a:pt x="2510" y="1834"/>
                    <a:pt x="2521" y="1840"/>
                    <a:pt x="2538" y="1834"/>
                  </a:cubicBezTo>
                  <a:cubicBezTo>
                    <a:pt x="2538" y="1845"/>
                    <a:pt x="2532" y="1851"/>
                    <a:pt x="2538" y="1856"/>
                  </a:cubicBezTo>
                  <a:cubicBezTo>
                    <a:pt x="2543" y="1862"/>
                    <a:pt x="2560" y="1862"/>
                    <a:pt x="2560" y="1873"/>
                  </a:cubicBezTo>
                  <a:cubicBezTo>
                    <a:pt x="2560" y="1889"/>
                    <a:pt x="2527" y="1884"/>
                    <a:pt x="2527" y="1906"/>
                  </a:cubicBezTo>
                  <a:cubicBezTo>
                    <a:pt x="2527" y="1928"/>
                    <a:pt x="2527" y="1939"/>
                    <a:pt x="2538" y="1962"/>
                  </a:cubicBezTo>
                  <a:lnTo>
                    <a:pt x="2543" y="1962"/>
                  </a:lnTo>
                  <a:cubicBezTo>
                    <a:pt x="2543" y="2022"/>
                    <a:pt x="2516" y="2045"/>
                    <a:pt x="2488" y="2095"/>
                  </a:cubicBezTo>
                  <a:cubicBezTo>
                    <a:pt x="2471" y="2095"/>
                    <a:pt x="2471" y="2095"/>
                    <a:pt x="2471" y="2095"/>
                  </a:cubicBezTo>
                  <a:cubicBezTo>
                    <a:pt x="2466" y="2100"/>
                    <a:pt x="2460" y="2106"/>
                    <a:pt x="2455" y="2117"/>
                  </a:cubicBezTo>
                  <a:cubicBezTo>
                    <a:pt x="2444" y="2139"/>
                    <a:pt x="2432" y="2144"/>
                    <a:pt x="2421" y="2167"/>
                  </a:cubicBezTo>
                  <a:cubicBezTo>
                    <a:pt x="2416" y="2172"/>
                    <a:pt x="2405" y="2172"/>
                    <a:pt x="2405" y="2178"/>
                  </a:cubicBezTo>
                  <a:cubicBezTo>
                    <a:pt x="2394" y="2194"/>
                    <a:pt x="2405" y="2222"/>
                    <a:pt x="2383" y="2228"/>
                  </a:cubicBezTo>
                  <a:cubicBezTo>
                    <a:pt x="2383" y="2216"/>
                    <a:pt x="2383" y="2211"/>
                    <a:pt x="2383" y="2200"/>
                  </a:cubicBezTo>
                  <a:cubicBezTo>
                    <a:pt x="2366" y="2205"/>
                    <a:pt x="2360" y="2216"/>
                    <a:pt x="2338" y="2216"/>
                  </a:cubicBezTo>
                  <a:cubicBezTo>
                    <a:pt x="2327" y="2216"/>
                    <a:pt x="2322" y="2216"/>
                    <a:pt x="2311" y="2216"/>
                  </a:cubicBezTo>
                  <a:cubicBezTo>
                    <a:pt x="2311" y="2189"/>
                    <a:pt x="2299" y="2178"/>
                    <a:pt x="2299" y="2150"/>
                  </a:cubicBezTo>
                  <a:cubicBezTo>
                    <a:pt x="2299" y="2133"/>
                    <a:pt x="2316" y="2128"/>
                    <a:pt x="2316" y="2111"/>
                  </a:cubicBezTo>
                  <a:cubicBezTo>
                    <a:pt x="2316" y="2106"/>
                    <a:pt x="2311" y="2100"/>
                    <a:pt x="2311" y="2095"/>
                  </a:cubicBezTo>
                  <a:cubicBezTo>
                    <a:pt x="2311" y="2095"/>
                    <a:pt x="2311" y="2095"/>
                    <a:pt x="2316" y="2089"/>
                  </a:cubicBezTo>
                  <a:cubicBezTo>
                    <a:pt x="2327" y="2095"/>
                    <a:pt x="2327" y="2095"/>
                    <a:pt x="2327" y="2095"/>
                  </a:cubicBezTo>
                  <a:cubicBezTo>
                    <a:pt x="2333" y="2089"/>
                    <a:pt x="2333" y="2089"/>
                    <a:pt x="2333" y="2089"/>
                  </a:cubicBezTo>
                  <a:cubicBezTo>
                    <a:pt x="2333" y="2078"/>
                    <a:pt x="2327" y="2072"/>
                    <a:pt x="2327" y="2061"/>
                  </a:cubicBezTo>
                  <a:close/>
                  <a:moveTo>
                    <a:pt x="709" y="2006"/>
                  </a:moveTo>
                  <a:lnTo>
                    <a:pt x="709" y="2006"/>
                  </a:lnTo>
                  <a:cubicBezTo>
                    <a:pt x="709" y="2045"/>
                    <a:pt x="709" y="2045"/>
                    <a:pt x="709" y="2045"/>
                  </a:cubicBezTo>
                  <a:cubicBezTo>
                    <a:pt x="709" y="2050"/>
                    <a:pt x="703" y="2056"/>
                    <a:pt x="698" y="2067"/>
                  </a:cubicBezTo>
                  <a:cubicBezTo>
                    <a:pt x="703" y="2067"/>
                    <a:pt x="703" y="2067"/>
                    <a:pt x="709" y="2067"/>
                  </a:cubicBezTo>
                  <a:cubicBezTo>
                    <a:pt x="720" y="2067"/>
                    <a:pt x="726" y="2056"/>
                    <a:pt x="737" y="2045"/>
                  </a:cubicBezTo>
                  <a:cubicBezTo>
                    <a:pt x="748" y="2039"/>
                    <a:pt x="770" y="2039"/>
                    <a:pt x="770" y="2028"/>
                  </a:cubicBezTo>
                  <a:cubicBezTo>
                    <a:pt x="770" y="2022"/>
                    <a:pt x="759" y="2022"/>
                    <a:pt x="753" y="2022"/>
                  </a:cubicBezTo>
                  <a:cubicBezTo>
                    <a:pt x="731" y="2011"/>
                    <a:pt x="726" y="2006"/>
                    <a:pt x="709" y="2006"/>
                  </a:cubicBezTo>
                  <a:close/>
                  <a:moveTo>
                    <a:pt x="920" y="2261"/>
                  </a:moveTo>
                  <a:lnTo>
                    <a:pt x="920" y="2261"/>
                  </a:lnTo>
                  <a:cubicBezTo>
                    <a:pt x="908" y="2255"/>
                    <a:pt x="897" y="2261"/>
                    <a:pt x="886" y="2261"/>
                  </a:cubicBezTo>
                  <a:cubicBezTo>
                    <a:pt x="886" y="2277"/>
                    <a:pt x="886" y="2277"/>
                    <a:pt x="886" y="2277"/>
                  </a:cubicBezTo>
                  <a:cubicBezTo>
                    <a:pt x="897" y="2288"/>
                    <a:pt x="903" y="2305"/>
                    <a:pt x="925" y="2311"/>
                  </a:cubicBezTo>
                  <a:cubicBezTo>
                    <a:pt x="947" y="2316"/>
                    <a:pt x="964" y="2311"/>
                    <a:pt x="986" y="2327"/>
                  </a:cubicBezTo>
                  <a:cubicBezTo>
                    <a:pt x="1008" y="2311"/>
                    <a:pt x="1019" y="2294"/>
                    <a:pt x="1025" y="2266"/>
                  </a:cubicBezTo>
                  <a:cubicBezTo>
                    <a:pt x="1019" y="2266"/>
                    <a:pt x="1019" y="2266"/>
                    <a:pt x="1014" y="2266"/>
                  </a:cubicBezTo>
                  <a:cubicBezTo>
                    <a:pt x="992" y="2266"/>
                    <a:pt x="981" y="2272"/>
                    <a:pt x="953" y="2272"/>
                  </a:cubicBezTo>
                  <a:cubicBezTo>
                    <a:pt x="942" y="2272"/>
                    <a:pt x="931" y="2266"/>
                    <a:pt x="920" y="2261"/>
                  </a:cubicBezTo>
                  <a:close/>
                  <a:moveTo>
                    <a:pt x="183" y="2100"/>
                  </a:moveTo>
                  <a:lnTo>
                    <a:pt x="183" y="2100"/>
                  </a:lnTo>
                  <a:cubicBezTo>
                    <a:pt x="155" y="2100"/>
                    <a:pt x="138" y="2072"/>
                    <a:pt x="110" y="2072"/>
                  </a:cubicBezTo>
                  <a:cubicBezTo>
                    <a:pt x="94" y="2072"/>
                    <a:pt x="99" y="2095"/>
                    <a:pt x="94" y="2106"/>
                  </a:cubicBezTo>
                  <a:cubicBezTo>
                    <a:pt x="83" y="2122"/>
                    <a:pt x="66" y="2122"/>
                    <a:pt x="55" y="2139"/>
                  </a:cubicBezTo>
                  <a:cubicBezTo>
                    <a:pt x="44" y="2155"/>
                    <a:pt x="50" y="2167"/>
                    <a:pt x="38" y="2183"/>
                  </a:cubicBezTo>
                  <a:cubicBezTo>
                    <a:pt x="0" y="2250"/>
                    <a:pt x="66" y="2200"/>
                    <a:pt x="105" y="2200"/>
                  </a:cubicBezTo>
                  <a:cubicBezTo>
                    <a:pt x="138" y="2200"/>
                    <a:pt x="155" y="2216"/>
                    <a:pt x="183" y="2216"/>
                  </a:cubicBezTo>
                  <a:cubicBezTo>
                    <a:pt x="210" y="2216"/>
                    <a:pt x="227" y="2205"/>
                    <a:pt x="255" y="2200"/>
                  </a:cubicBezTo>
                  <a:cubicBezTo>
                    <a:pt x="288" y="2194"/>
                    <a:pt x="316" y="2189"/>
                    <a:pt x="338" y="2161"/>
                  </a:cubicBezTo>
                  <a:cubicBezTo>
                    <a:pt x="354" y="2139"/>
                    <a:pt x="376" y="2128"/>
                    <a:pt x="404" y="2117"/>
                  </a:cubicBezTo>
                  <a:cubicBezTo>
                    <a:pt x="426" y="2111"/>
                    <a:pt x="437" y="2111"/>
                    <a:pt x="460" y="2106"/>
                  </a:cubicBezTo>
                  <a:cubicBezTo>
                    <a:pt x="465" y="2106"/>
                    <a:pt x="476" y="2106"/>
                    <a:pt x="476" y="2095"/>
                  </a:cubicBezTo>
                  <a:cubicBezTo>
                    <a:pt x="476" y="2089"/>
                    <a:pt x="471" y="2089"/>
                    <a:pt x="465" y="2083"/>
                  </a:cubicBezTo>
                  <a:cubicBezTo>
                    <a:pt x="465" y="2072"/>
                    <a:pt x="465" y="2061"/>
                    <a:pt x="454" y="2061"/>
                  </a:cubicBezTo>
                  <a:cubicBezTo>
                    <a:pt x="437" y="2061"/>
                    <a:pt x="426" y="2072"/>
                    <a:pt x="415" y="2067"/>
                  </a:cubicBezTo>
                  <a:cubicBezTo>
                    <a:pt x="404" y="2061"/>
                    <a:pt x="404" y="2045"/>
                    <a:pt x="393" y="2039"/>
                  </a:cubicBezTo>
                  <a:cubicBezTo>
                    <a:pt x="365" y="2028"/>
                    <a:pt x="349" y="2045"/>
                    <a:pt x="321" y="2056"/>
                  </a:cubicBezTo>
                  <a:cubicBezTo>
                    <a:pt x="310" y="2061"/>
                    <a:pt x="304" y="2072"/>
                    <a:pt x="293" y="2078"/>
                  </a:cubicBezTo>
                  <a:cubicBezTo>
                    <a:pt x="271" y="2083"/>
                    <a:pt x="255" y="2083"/>
                    <a:pt x="232" y="2089"/>
                  </a:cubicBezTo>
                  <a:cubicBezTo>
                    <a:pt x="216" y="2089"/>
                    <a:pt x="205" y="2100"/>
                    <a:pt x="183" y="2100"/>
                  </a:cubicBezTo>
                  <a:close/>
                  <a:moveTo>
                    <a:pt x="908" y="160"/>
                  </a:moveTo>
                  <a:lnTo>
                    <a:pt x="908" y="160"/>
                  </a:lnTo>
                  <a:cubicBezTo>
                    <a:pt x="920" y="188"/>
                    <a:pt x="942" y="205"/>
                    <a:pt x="942" y="238"/>
                  </a:cubicBezTo>
                  <a:cubicBezTo>
                    <a:pt x="942" y="282"/>
                    <a:pt x="942" y="282"/>
                    <a:pt x="942" y="282"/>
                  </a:cubicBezTo>
                  <a:cubicBezTo>
                    <a:pt x="953" y="288"/>
                    <a:pt x="953" y="288"/>
                    <a:pt x="953" y="288"/>
                  </a:cubicBezTo>
                  <a:cubicBezTo>
                    <a:pt x="964" y="266"/>
                    <a:pt x="981" y="260"/>
                    <a:pt x="986" y="238"/>
                  </a:cubicBezTo>
                  <a:cubicBezTo>
                    <a:pt x="1003" y="194"/>
                    <a:pt x="997" y="155"/>
                    <a:pt x="1036" y="122"/>
                  </a:cubicBezTo>
                  <a:cubicBezTo>
                    <a:pt x="1041" y="138"/>
                    <a:pt x="1041" y="144"/>
                    <a:pt x="1041" y="160"/>
                  </a:cubicBezTo>
                  <a:cubicBezTo>
                    <a:pt x="1080" y="166"/>
                    <a:pt x="1108" y="177"/>
                    <a:pt x="1136" y="210"/>
                  </a:cubicBezTo>
                  <a:cubicBezTo>
                    <a:pt x="1141" y="221"/>
                    <a:pt x="1152" y="227"/>
                    <a:pt x="1163" y="244"/>
                  </a:cubicBezTo>
                  <a:cubicBezTo>
                    <a:pt x="1174" y="260"/>
                    <a:pt x="1169" y="282"/>
                    <a:pt x="1191" y="282"/>
                  </a:cubicBezTo>
                  <a:cubicBezTo>
                    <a:pt x="1202" y="282"/>
                    <a:pt x="1208" y="271"/>
                    <a:pt x="1224" y="271"/>
                  </a:cubicBezTo>
                  <a:cubicBezTo>
                    <a:pt x="1247" y="266"/>
                    <a:pt x="1258" y="266"/>
                    <a:pt x="1280" y="266"/>
                  </a:cubicBezTo>
                  <a:cubicBezTo>
                    <a:pt x="1280" y="244"/>
                    <a:pt x="1280" y="227"/>
                    <a:pt x="1296" y="210"/>
                  </a:cubicBezTo>
                  <a:cubicBezTo>
                    <a:pt x="1319" y="188"/>
                    <a:pt x="1352" y="199"/>
                    <a:pt x="1380" y="183"/>
                  </a:cubicBezTo>
                  <a:cubicBezTo>
                    <a:pt x="1380" y="238"/>
                    <a:pt x="1380" y="238"/>
                    <a:pt x="1380" y="238"/>
                  </a:cubicBezTo>
                  <a:cubicBezTo>
                    <a:pt x="1407" y="238"/>
                    <a:pt x="1424" y="232"/>
                    <a:pt x="1452" y="244"/>
                  </a:cubicBezTo>
                  <a:cubicBezTo>
                    <a:pt x="1485" y="249"/>
                    <a:pt x="1496" y="266"/>
                    <a:pt x="1524" y="271"/>
                  </a:cubicBezTo>
                  <a:cubicBezTo>
                    <a:pt x="1551" y="277"/>
                    <a:pt x="1562" y="277"/>
                    <a:pt x="1590" y="277"/>
                  </a:cubicBezTo>
                  <a:cubicBezTo>
                    <a:pt x="1607" y="277"/>
                    <a:pt x="1618" y="277"/>
                    <a:pt x="1634" y="266"/>
                  </a:cubicBezTo>
                  <a:cubicBezTo>
                    <a:pt x="1623" y="244"/>
                    <a:pt x="1623" y="244"/>
                    <a:pt x="1623" y="244"/>
                  </a:cubicBezTo>
                  <a:cubicBezTo>
                    <a:pt x="1623" y="232"/>
                    <a:pt x="1623" y="232"/>
                    <a:pt x="1623" y="232"/>
                  </a:cubicBezTo>
                  <a:cubicBezTo>
                    <a:pt x="1756" y="232"/>
                    <a:pt x="1756" y="232"/>
                    <a:pt x="1756" y="232"/>
                  </a:cubicBezTo>
                  <a:cubicBezTo>
                    <a:pt x="1784" y="232"/>
                    <a:pt x="1795" y="249"/>
                    <a:pt x="1806" y="277"/>
                  </a:cubicBezTo>
                  <a:cubicBezTo>
                    <a:pt x="1817" y="293"/>
                    <a:pt x="1839" y="288"/>
                    <a:pt x="1856" y="293"/>
                  </a:cubicBezTo>
                  <a:cubicBezTo>
                    <a:pt x="1889" y="299"/>
                    <a:pt x="1900" y="321"/>
                    <a:pt x="1928" y="338"/>
                  </a:cubicBezTo>
                  <a:cubicBezTo>
                    <a:pt x="1945" y="343"/>
                    <a:pt x="1956" y="343"/>
                    <a:pt x="1967" y="349"/>
                  </a:cubicBezTo>
                  <a:cubicBezTo>
                    <a:pt x="2011" y="377"/>
                    <a:pt x="2033" y="393"/>
                    <a:pt x="2083" y="410"/>
                  </a:cubicBezTo>
                  <a:cubicBezTo>
                    <a:pt x="2100" y="415"/>
                    <a:pt x="2111" y="415"/>
                    <a:pt x="2128" y="426"/>
                  </a:cubicBezTo>
                  <a:cubicBezTo>
                    <a:pt x="2144" y="443"/>
                    <a:pt x="2155" y="465"/>
                    <a:pt x="2178" y="465"/>
                  </a:cubicBezTo>
                  <a:cubicBezTo>
                    <a:pt x="2178" y="454"/>
                    <a:pt x="2178" y="449"/>
                    <a:pt x="2178" y="438"/>
                  </a:cubicBezTo>
                  <a:cubicBezTo>
                    <a:pt x="2178" y="404"/>
                    <a:pt x="2178" y="388"/>
                    <a:pt x="2194" y="360"/>
                  </a:cubicBezTo>
                  <a:cubicBezTo>
                    <a:pt x="2194" y="349"/>
                    <a:pt x="2200" y="343"/>
                    <a:pt x="2200" y="338"/>
                  </a:cubicBezTo>
                  <a:cubicBezTo>
                    <a:pt x="2200" y="316"/>
                    <a:pt x="2178" y="310"/>
                    <a:pt x="2172" y="293"/>
                  </a:cubicBezTo>
                  <a:cubicBezTo>
                    <a:pt x="2166" y="282"/>
                    <a:pt x="2166" y="271"/>
                    <a:pt x="2155" y="266"/>
                  </a:cubicBezTo>
                  <a:cubicBezTo>
                    <a:pt x="2144" y="260"/>
                    <a:pt x="2128" y="271"/>
                    <a:pt x="2117" y="260"/>
                  </a:cubicBezTo>
                  <a:cubicBezTo>
                    <a:pt x="2105" y="244"/>
                    <a:pt x="2100" y="227"/>
                    <a:pt x="2094" y="205"/>
                  </a:cubicBezTo>
                  <a:cubicBezTo>
                    <a:pt x="2089" y="183"/>
                    <a:pt x="2094" y="166"/>
                    <a:pt x="2078" y="144"/>
                  </a:cubicBezTo>
                  <a:cubicBezTo>
                    <a:pt x="2067" y="127"/>
                    <a:pt x="2045" y="133"/>
                    <a:pt x="2033" y="122"/>
                  </a:cubicBezTo>
                  <a:cubicBezTo>
                    <a:pt x="2017" y="111"/>
                    <a:pt x="2017" y="94"/>
                    <a:pt x="2006" y="83"/>
                  </a:cubicBezTo>
                  <a:cubicBezTo>
                    <a:pt x="1995" y="77"/>
                    <a:pt x="1989" y="83"/>
                    <a:pt x="1972" y="83"/>
                  </a:cubicBezTo>
                  <a:cubicBezTo>
                    <a:pt x="1873" y="94"/>
                    <a:pt x="1873" y="94"/>
                    <a:pt x="1873" y="94"/>
                  </a:cubicBezTo>
                  <a:cubicBezTo>
                    <a:pt x="1823" y="94"/>
                    <a:pt x="1801" y="66"/>
                    <a:pt x="1751" y="44"/>
                  </a:cubicBezTo>
                  <a:cubicBezTo>
                    <a:pt x="1745" y="39"/>
                    <a:pt x="1734" y="44"/>
                    <a:pt x="1723" y="39"/>
                  </a:cubicBezTo>
                  <a:cubicBezTo>
                    <a:pt x="1673" y="16"/>
                    <a:pt x="1646" y="5"/>
                    <a:pt x="1596" y="5"/>
                  </a:cubicBezTo>
                  <a:cubicBezTo>
                    <a:pt x="1579" y="5"/>
                    <a:pt x="1573" y="0"/>
                    <a:pt x="1562" y="5"/>
                  </a:cubicBezTo>
                  <a:cubicBezTo>
                    <a:pt x="1546" y="11"/>
                    <a:pt x="1546" y="27"/>
                    <a:pt x="1529" y="39"/>
                  </a:cubicBezTo>
                  <a:cubicBezTo>
                    <a:pt x="1513" y="55"/>
                    <a:pt x="1496" y="55"/>
                    <a:pt x="1474" y="61"/>
                  </a:cubicBezTo>
                  <a:cubicBezTo>
                    <a:pt x="1468" y="66"/>
                    <a:pt x="1468" y="72"/>
                    <a:pt x="1463" y="72"/>
                  </a:cubicBezTo>
                  <a:cubicBezTo>
                    <a:pt x="1429" y="72"/>
                    <a:pt x="1435" y="5"/>
                    <a:pt x="1402" y="5"/>
                  </a:cubicBezTo>
                  <a:cubicBezTo>
                    <a:pt x="1380" y="5"/>
                    <a:pt x="1368" y="33"/>
                    <a:pt x="1346" y="33"/>
                  </a:cubicBezTo>
                  <a:cubicBezTo>
                    <a:pt x="1313" y="33"/>
                    <a:pt x="1291" y="22"/>
                    <a:pt x="1258" y="22"/>
                  </a:cubicBezTo>
                  <a:cubicBezTo>
                    <a:pt x="1219" y="22"/>
                    <a:pt x="1219" y="22"/>
                    <a:pt x="1219" y="22"/>
                  </a:cubicBezTo>
                  <a:cubicBezTo>
                    <a:pt x="1191" y="22"/>
                    <a:pt x="1180" y="39"/>
                    <a:pt x="1152" y="39"/>
                  </a:cubicBezTo>
                  <a:cubicBezTo>
                    <a:pt x="1119" y="39"/>
                    <a:pt x="1102" y="27"/>
                    <a:pt x="1064" y="27"/>
                  </a:cubicBezTo>
                  <a:cubicBezTo>
                    <a:pt x="1053" y="27"/>
                    <a:pt x="1047" y="44"/>
                    <a:pt x="1036" y="55"/>
                  </a:cubicBezTo>
                  <a:cubicBezTo>
                    <a:pt x="1025" y="77"/>
                    <a:pt x="1014" y="88"/>
                    <a:pt x="1003" y="111"/>
                  </a:cubicBezTo>
                  <a:cubicBezTo>
                    <a:pt x="997" y="133"/>
                    <a:pt x="969" y="127"/>
                    <a:pt x="953" y="133"/>
                  </a:cubicBezTo>
                  <a:cubicBezTo>
                    <a:pt x="936" y="138"/>
                    <a:pt x="925" y="155"/>
                    <a:pt x="908" y="160"/>
                  </a:cubicBezTo>
                  <a:close/>
                  <a:moveTo>
                    <a:pt x="1252" y="310"/>
                  </a:moveTo>
                  <a:lnTo>
                    <a:pt x="1252" y="310"/>
                  </a:lnTo>
                  <a:cubicBezTo>
                    <a:pt x="1269" y="310"/>
                    <a:pt x="1280" y="316"/>
                    <a:pt x="1285" y="327"/>
                  </a:cubicBezTo>
                  <a:cubicBezTo>
                    <a:pt x="1274" y="338"/>
                    <a:pt x="1263" y="349"/>
                    <a:pt x="1247" y="349"/>
                  </a:cubicBezTo>
                  <a:cubicBezTo>
                    <a:pt x="1235" y="349"/>
                    <a:pt x="1235" y="338"/>
                    <a:pt x="1230" y="327"/>
                  </a:cubicBezTo>
                  <a:cubicBezTo>
                    <a:pt x="1224" y="321"/>
                    <a:pt x="1219" y="316"/>
                    <a:pt x="1219" y="310"/>
                  </a:cubicBezTo>
                  <a:cubicBezTo>
                    <a:pt x="1252" y="310"/>
                    <a:pt x="1252" y="310"/>
                    <a:pt x="1252" y="310"/>
                  </a:cubicBezTo>
                  <a:close/>
                  <a:moveTo>
                    <a:pt x="1163" y="310"/>
                  </a:moveTo>
                  <a:lnTo>
                    <a:pt x="1163" y="310"/>
                  </a:lnTo>
                  <a:cubicBezTo>
                    <a:pt x="1186" y="310"/>
                    <a:pt x="1197" y="316"/>
                    <a:pt x="1208" y="332"/>
                  </a:cubicBezTo>
                  <a:cubicBezTo>
                    <a:pt x="1208" y="349"/>
                    <a:pt x="1208" y="349"/>
                    <a:pt x="1208" y="349"/>
                  </a:cubicBezTo>
                  <a:cubicBezTo>
                    <a:pt x="1186" y="349"/>
                    <a:pt x="1169" y="360"/>
                    <a:pt x="1147" y="360"/>
                  </a:cubicBezTo>
                  <a:cubicBezTo>
                    <a:pt x="1147" y="338"/>
                    <a:pt x="1147" y="332"/>
                    <a:pt x="1147" y="310"/>
                  </a:cubicBezTo>
                  <a:cubicBezTo>
                    <a:pt x="1152" y="310"/>
                    <a:pt x="1158" y="310"/>
                    <a:pt x="1163" y="310"/>
                  </a:cubicBezTo>
                  <a:close/>
                  <a:moveTo>
                    <a:pt x="1064" y="321"/>
                  </a:moveTo>
                  <a:lnTo>
                    <a:pt x="1064" y="321"/>
                  </a:lnTo>
                  <a:cubicBezTo>
                    <a:pt x="1064" y="305"/>
                    <a:pt x="1086" y="288"/>
                    <a:pt x="1097" y="299"/>
                  </a:cubicBezTo>
                  <a:cubicBezTo>
                    <a:pt x="1108" y="305"/>
                    <a:pt x="1114" y="316"/>
                    <a:pt x="1114" y="327"/>
                  </a:cubicBezTo>
                  <a:cubicBezTo>
                    <a:pt x="1114" y="338"/>
                    <a:pt x="1108" y="354"/>
                    <a:pt x="1097" y="354"/>
                  </a:cubicBezTo>
                  <a:cubicBezTo>
                    <a:pt x="1080" y="354"/>
                    <a:pt x="1064" y="338"/>
                    <a:pt x="1064" y="321"/>
                  </a:cubicBezTo>
                  <a:close/>
                  <a:moveTo>
                    <a:pt x="831" y="183"/>
                  </a:moveTo>
                  <a:lnTo>
                    <a:pt x="831" y="183"/>
                  </a:lnTo>
                  <a:cubicBezTo>
                    <a:pt x="831" y="194"/>
                    <a:pt x="842" y="194"/>
                    <a:pt x="853" y="194"/>
                  </a:cubicBezTo>
                  <a:cubicBezTo>
                    <a:pt x="881" y="194"/>
                    <a:pt x="881" y="194"/>
                    <a:pt x="881" y="194"/>
                  </a:cubicBezTo>
                  <a:cubicBezTo>
                    <a:pt x="881" y="194"/>
                    <a:pt x="881" y="194"/>
                    <a:pt x="881" y="188"/>
                  </a:cubicBezTo>
                  <a:cubicBezTo>
                    <a:pt x="881" y="177"/>
                    <a:pt x="881" y="160"/>
                    <a:pt x="870" y="155"/>
                  </a:cubicBezTo>
                  <a:cubicBezTo>
                    <a:pt x="859" y="149"/>
                    <a:pt x="853" y="160"/>
                    <a:pt x="848" y="166"/>
                  </a:cubicBezTo>
                  <a:cubicBezTo>
                    <a:pt x="842" y="172"/>
                    <a:pt x="831" y="172"/>
                    <a:pt x="831" y="183"/>
                  </a:cubicBezTo>
                  <a:close/>
                  <a:moveTo>
                    <a:pt x="936" y="77"/>
                  </a:moveTo>
                  <a:lnTo>
                    <a:pt x="936" y="77"/>
                  </a:lnTo>
                  <a:cubicBezTo>
                    <a:pt x="936" y="66"/>
                    <a:pt x="942" y="66"/>
                    <a:pt x="947" y="61"/>
                  </a:cubicBezTo>
                  <a:cubicBezTo>
                    <a:pt x="953" y="55"/>
                    <a:pt x="958" y="39"/>
                    <a:pt x="969" y="44"/>
                  </a:cubicBezTo>
                  <a:cubicBezTo>
                    <a:pt x="975" y="44"/>
                    <a:pt x="981" y="55"/>
                    <a:pt x="981" y="61"/>
                  </a:cubicBezTo>
                  <a:cubicBezTo>
                    <a:pt x="981" y="77"/>
                    <a:pt x="975" y="88"/>
                    <a:pt x="964" y="88"/>
                  </a:cubicBezTo>
                  <a:cubicBezTo>
                    <a:pt x="953" y="88"/>
                    <a:pt x="936" y="88"/>
                    <a:pt x="936" y="77"/>
                  </a:cubicBezTo>
                  <a:close/>
                  <a:moveTo>
                    <a:pt x="748" y="216"/>
                  </a:moveTo>
                  <a:lnTo>
                    <a:pt x="748" y="216"/>
                  </a:lnTo>
                  <a:cubicBezTo>
                    <a:pt x="753" y="221"/>
                    <a:pt x="759" y="227"/>
                    <a:pt x="764" y="238"/>
                  </a:cubicBezTo>
                  <a:cubicBezTo>
                    <a:pt x="781" y="232"/>
                    <a:pt x="792" y="221"/>
                    <a:pt x="803" y="205"/>
                  </a:cubicBezTo>
                  <a:cubicBezTo>
                    <a:pt x="803" y="199"/>
                    <a:pt x="803" y="199"/>
                    <a:pt x="803" y="199"/>
                  </a:cubicBezTo>
                  <a:cubicBezTo>
                    <a:pt x="781" y="194"/>
                    <a:pt x="764" y="199"/>
                    <a:pt x="748" y="216"/>
                  </a:cubicBezTo>
                  <a:close/>
                  <a:moveTo>
                    <a:pt x="338" y="116"/>
                  </a:moveTo>
                  <a:lnTo>
                    <a:pt x="338" y="116"/>
                  </a:lnTo>
                  <a:cubicBezTo>
                    <a:pt x="299" y="116"/>
                    <a:pt x="277" y="133"/>
                    <a:pt x="238" y="144"/>
                  </a:cubicBezTo>
                  <a:cubicBezTo>
                    <a:pt x="227" y="144"/>
                    <a:pt x="221" y="160"/>
                    <a:pt x="205" y="160"/>
                  </a:cubicBezTo>
                  <a:cubicBezTo>
                    <a:pt x="188" y="160"/>
                    <a:pt x="188" y="133"/>
                    <a:pt x="166" y="133"/>
                  </a:cubicBezTo>
                  <a:cubicBezTo>
                    <a:pt x="160" y="133"/>
                    <a:pt x="155" y="144"/>
                    <a:pt x="149" y="149"/>
                  </a:cubicBezTo>
                  <a:cubicBezTo>
                    <a:pt x="144" y="166"/>
                    <a:pt x="127" y="172"/>
                    <a:pt x="127" y="188"/>
                  </a:cubicBezTo>
                  <a:cubicBezTo>
                    <a:pt x="127" y="216"/>
                    <a:pt x="138" y="238"/>
                    <a:pt x="149" y="266"/>
                  </a:cubicBezTo>
                  <a:cubicBezTo>
                    <a:pt x="149" y="277"/>
                    <a:pt x="166" y="271"/>
                    <a:pt x="171" y="282"/>
                  </a:cubicBezTo>
                  <a:cubicBezTo>
                    <a:pt x="188" y="293"/>
                    <a:pt x="183" y="321"/>
                    <a:pt x="194" y="343"/>
                  </a:cubicBezTo>
                  <a:cubicBezTo>
                    <a:pt x="199" y="354"/>
                    <a:pt x="221" y="349"/>
                    <a:pt x="232" y="354"/>
                  </a:cubicBezTo>
                  <a:cubicBezTo>
                    <a:pt x="260" y="360"/>
                    <a:pt x="277" y="377"/>
                    <a:pt x="293" y="404"/>
                  </a:cubicBezTo>
                  <a:cubicBezTo>
                    <a:pt x="316" y="426"/>
                    <a:pt x="338" y="432"/>
                    <a:pt x="365" y="438"/>
                  </a:cubicBezTo>
                  <a:cubicBezTo>
                    <a:pt x="393" y="443"/>
                    <a:pt x="404" y="454"/>
                    <a:pt x="426" y="454"/>
                  </a:cubicBezTo>
                  <a:cubicBezTo>
                    <a:pt x="471" y="454"/>
                    <a:pt x="471" y="454"/>
                    <a:pt x="471" y="454"/>
                  </a:cubicBezTo>
                  <a:cubicBezTo>
                    <a:pt x="487" y="454"/>
                    <a:pt x="493" y="449"/>
                    <a:pt x="504" y="438"/>
                  </a:cubicBezTo>
                  <a:cubicBezTo>
                    <a:pt x="509" y="426"/>
                    <a:pt x="515" y="426"/>
                    <a:pt x="526" y="421"/>
                  </a:cubicBezTo>
                  <a:cubicBezTo>
                    <a:pt x="543" y="404"/>
                    <a:pt x="548" y="382"/>
                    <a:pt x="576" y="377"/>
                  </a:cubicBezTo>
                  <a:cubicBezTo>
                    <a:pt x="598" y="371"/>
                    <a:pt x="620" y="377"/>
                    <a:pt x="637" y="360"/>
                  </a:cubicBezTo>
                  <a:cubicBezTo>
                    <a:pt x="648" y="349"/>
                    <a:pt x="648" y="338"/>
                    <a:pt x="648" y="321"/>
                  </a:cubicBezTo>
                  <a:cubicBezTo>
                    <a:pt x="648" y="288"/>
                    <a:pt x="642" y="266"/>
                    <a:pt x="637" y="232"/>
                  </a:cubicBezTo>
                  <a:cubicBezTo>
                    <a:pt x="620" y="232"/>
                    <a:pt x="609" y="244"/>
                    <a:pt x="593" y="244"/>
                  </a:cubicBezTo>
                  <a:cubicBezTo>
                    <a:pt x="582" y="244"/>
                    <a:pt x="570" y="227"/>
                    <a:pt x="570" y="216"/>
                  </a:cubicBezTo>
                  <a:cubicBezTo>
                    <a:pt x="570" y="199"/>
                    <a:pt x="570" y="199"/>
                    <a:pt x="570" y="199"/>
                  </a:cubicBezTo>
                  <a:cubicBezTo>
                    <a:pt x="582" y="199"/>
                    <a:pt x="587" y="199"/>
                    <a:pt x="598" y="194"/>
                  </a:cubicBezTo>
                  <a:cubicBezTo>
                    <a:pt x="587" y="166"/>
                    <a:pt x="559" y="160"/>
                    <a:pt x="532" y="155"/>
                  </a:cubicBezTo>
                  <a:cubicBezTo>
                    <a:pt x="509" y="149"/>
                    <a:pt x="498" y="144"/>
                    <a:pt x="487" y="127"/>
                  </a:cubicBezTo>
                  <a:cubicBezTo>
                    <a:pt x="476" y="122"/>
                    <a:pt x="476" y="111"/>
                    <a:pt x="465" y="111"/>
                  </a:cubicBezTo>
                  <a:cubicBezTo>
                    <a:pt x="432" y="111"/>
                    <a:pt x="415" y="127"/>
                    <a:pt x="382" y="127"/>
                  </a:cubicBezTo>
                  <a:cubicBezTo>
                    <a:pt x="365" y="127"/>
                    <a:pt x="354" y="122"/>
                    <a:pt x="338" y="116"/>
                  </a:cubicBezTo>
                  <a:close/>
                  <a:moveTo>
                    <a:pt x="598" y="460"/>
                  </a:moveTo>
                  <a:lnTo>
                    <a:pt x="598" y="460"/>
                  </a:lnTo>
                  <a:cubicBezTo>
                    <a:pt x="609" y="449"/>
                    <a:pt x="609" y="426"/>
                    <a:pt x="626" y="426"/>
                  </a:cubicBezTo>
                  <a:cubicBezTo>
                    <a:pt x="637" y="426"/>
                    <a:pt x="637" y="438"/>
                    <a:pt x="642" y="449"/>
                  </a:cubicBezTo>
                  <a:cubicBezTo>
                    <a:pt x="648" y="454"/>
                    <a:pt x="654" y="454"/>
                    <a:pt x="654" y="460"/>
                  </a:cubicBezTo>
                  <a:cubicBezTo>
                    <a:pt x="654" y="465"/>
                    <a:pt x="648" y="465"/>
                    <a:pt x="648" y="471"/>
                  </a:cubicBezTo>
                  <a:cubicBezTo>
                    <a:pt x="626" y="465"/>
                    <a:pt x="615" y="465"/>
                    <a:pt x="598" y="460"/>
                  </a:cubicBezTo>
                  <a:close/>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57" name="Freeform 101">
              <a:extLst>
                <a:ext uri="{FF2B5EF4-FFF2-40B4-BE49-F238E27FC236}">
                  <a16:creationId xmlns:a16="http://schemas.microsoft.com/office/drawing/2014/main" xmlns="" id="{BFBE770A-6A32-422D-9B35-64A96F2C897B}"/>
                </a:ext>
              </a:extLst>
            </p:cNvPr>
            <p:cNvSpPr>
              <a:spLocks noChangeArrowheads="1"/>
            </p:cNvSpPr>
            <p:nvPr/>
          </p:nvSpPr>
          <p:spPr bwMode="auto">
            <a:xfrm>
              <a:off x="20679016" y="3935414"/>
              <a:ext cx="430184" cy="441325"/>
            </a:xfrm>
            <a:custGeom>
              <a:avLst/>
              <a:gdLst>
                <a:gd name="T0" fmla="*/ 909 w 1193"/>
                <a:gd name="T1" fmla="*/ 510 h 1226"/>
                <a:gd name="T2" fmla="*/ 970 w 1193"/>
                <a:gd name="T3" fmla="*/ 609 h 1226"/>
                <a:gd name="T4" fmla="*/ 964 w 1193"/>
                <a:gd name="T5" fmla="*/ 510 h 1226"/>
                <a:gd name="T6" fmla="*/ 443 w 1193"/>
                <a:gd name="T7" fmla="*/ 964 h 1226"/>
                <a:gd name="T8" fmla="*/ 399 w 1193"/>
                <a:gd name="T9" fmla="*/ 1031 h 1226"/>
                <a:gd name="T10" fmla="*/ 443 w 1193"/>
                <a:gd name="T11" fmla="*/ 1097 h 1226"/>
                <a:gd name="T12" fmla="*/ 499 w 1193"/>
                <a:gd name="T13" fmla="*/ 1075 h 1226"/>
                <a:gd name="T14" fmla="*/ 482 w 1193"/>
                <a:gd name="T15" fmla="*/ 975 h 1226"/>
                <a:gd name="T16" fmla="*/ 632 w 1193"/>
                <a:gd name="T17" fmla="*/ 875 h 1226"/>
                <a:gd name="T18" fmla="*/ 615 w 1193"/>
                <a:gd name="T19" fmla="*/ 1036 h 1226"/>
                <a:gd name="T20" fmla="*/ 637 w 1193"/>
                <a:gd name="T21" fmla="*/ 1086 h 1226"/>
                <a:gd name="T22" fmla="*/ 720 w 1193"/>
                <a:gd name="T23" fmla="*/ 1097 h 1226"/>
                <a:gd name="T24" fmla="*/ 754 w 1193"/>
                <a:gd name="T25" fmla="*/ 1031 h 1226"/>
                <a:gd name="T26" fmla="*/ 820 w 1193"/>
                <a:gd name="T27" fmla="*/ 892 h 1226"/>
                <a:gd name="T28" fmla="*/ 765 w 1193"/>
                <a:gd name="T29" fmla="*/ 781 h 1226"/>
                <a:gd name="T30" fmla="*/ 632 w 1193"/>
                <a:gd name="T31" fmla="*/ 875 h 1226"/>
                <a:gd name="T32" fmla="*/ 926 w 1193"/>
                <a:gd name="T33" fmla="*/ 676 h 1226"/>
                <a:gd name="T34" fmla="*/ 1003 w 1193"/>
                <a:gd name="T35" fmla="*/ 809 h 1226"/>
                <a:gd name="T36" fmla="*/ 1014 w 1193"/>
                <a:gd name="T37" fmla="*/ 853 h 1226"/>
                <a:gd name="T38" fmla="*/ 948 w 1193"/>
                <a:gd name="T39" fmla="*/ 826 h 1226"/>
                <a:gd name="T40" fmla="*/ 909 w 1193"/>
                <a:gd name="T41" fmla="*/ 992 h 1226"/>
                <a:gd name="T42" fmla="*/ 970 w 1193"/>
                <a:gd name="T43" fmla="*/ 1014 h 1226"/>
                <a:gd name="T44" fmla="*/ 931 w 1193"/>
                <a:gd name="T45" fmla="*/ 1103 h 1226"/>
                <a:gd name="T46" fmla="*/ 870 w 1193"/>
                <a:gd name="T47" fmla="*/ 1147 h 1226"/>
                <a:gd name="T48" fmla="*/ 809 w 1193"/>
                <a:gd name="T49" fmla="*/ 1202 h 1226"/>
                <a:gd name="T50" fmla="*/ 732 w 1193"/>
                <a:gd name="T51" fmla="*/ 1158 h 1226"/>
                <a:gd name="T52" fmla="*/ 831 w 1193"/>
                <a:gd name="T53" fmla="*/ 1020 h 1226"/>
                <a:gd name="T54" fmla="*/ 826 w 1193"/>
                <a:gd name="T55" fmla="*/ 953 h 1226"/>
                <a:gd name="T56" fmla="*/ 859 w 1193"/>
                <a:gd name="T57" fmla="*/ 826 h 1226"/>
                <a:gd name="T58" fmla="*/ 1136 w 1193"/>
                <a:gd name="T59" fmla="*/ 1047 h 1226"/>
                <a:gd name="T60" fmla="*/ 1192 w 1193"/>
                <a:gd name="T61" fmla="*/ 1064 h 1226"/>
                <a:gd name="T62" fmla="*/ 355 w 1193"/>
                <a:gd name="T63" fmla="*/ 66 h 1226"/>
                <a:gd name="T64" fmla="*/ 604 w 1193"/>
                <a:gd name="T65" fmla="*/ 127 h 1226"/>
                <a:gd name="T66" fmla="*/ 94 w 1193"/>
                <a:gd name="T67" fmla="*/ 28 h 1226"/>
                <a:gd name="T68" fmla="*/ 660 w 1193"/>
                <a:gd name="T69" fmla="*/ 122 h 1226"/>
                <a:gd name="T70" fmla="*/ 621 w 1193"/>
                <a:gd name="T71" fmla="*/ 205 h 1226"/>
                <a:gd name="T72" fmla="*/ 593 w 1193"/>
                <a:gd name="T73" fmla="*/ 227 h 1226"/>
                <a:gd name="T74" fmla="*/ 698 w 1193"/>
                <a:gd name="T75" fmla="*/ 415 h 1226"/>
                <a:gd name="T76" fmla="*/ 870 w 1193"/>
                <a:gd name="T77" fmla="*/ 593 h 1226"/>
                <a:gd name="T78" fmla="*/ 765 w 1193"/>
                <a:gd name="T79" fmla="*/ 681 h 1226"/>
                <a:gd name="T80" fmla="*/ 554 w 1193"/>
                <a:gd name="T81" fmla="*/ 720 h 1226"/>
                <a:gd name="T82" fmla="*/ 543 w 1193"/>
                <a:gd name="T83" fmla="*/ 848 h 1226"/>
                <a:gd name="T84" fmla="*/ 366 w 1193"/>
                <a:gd name="T85" fmla="*/ 859 h 1226"/>
                <a:gd name="T86" fmla="*/ 272 w 1193"/>
                <a:gd name="T87" fmla="*/ 787 h 1226"/>
                <a:gd name="T88" fmla="*/ 283 w 1193"/>
                <a:gd name="T89" fmla="*/ 609 h 1226"/>
                <a:gd name="T90" fmla="*/ 305 w 1193"/>
                <a:gd name="T91" fmla="*/ 526 h 1226"/>
                <a:gd name="T92" fmla="*/ 172 w 1193"/>
                <a:gd name="T93" fmla="*/ 454 h 1226"/>
                <a:gd name="T94" fmla="*/ 39 w 1193"/>
                <a:gd name="T95" fmla="*/ 227 h 1226"/>
                <a:gd name="T96" fmla="*/ 94 w 1193"/>
                <a:gd name="T97" fmla="*/ 100 h 1226"/>
                <a:gd name="T98" fmla="*/ 355 w 1193"/>
                <a:gd name="T99" fmla="*/ 66 h 1226"/>
                <a:gd name="T100" fmla="*/ 249 w 1193"/>
                <a:gd name="T101" fmla="*/ 55 h 1226"/>
                <a:gd name="T102" fmla="*/ 94 w 1193"/>
                <a:gd name="T103" fmla="*/ 28 h 1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193" h="1226">
                  <a:moveTo>
                    <a:pt x="926" y="499"/>
                  </a:moveTo>
                  <a:lnTo>
                    <a:pt x="926" y="499"/>
                  </a:lnTo>
                  <a:cubicBezTo>
                    <a:pt x="920" y="499"/>
                    <a:pt x="920" y="504"/>
                    <a:pt x="909" y="510"/>
                  </a:cubicBezTo>
                  <a:cubicBezTo>
                    <a:pt x="903" y="515"/>
                    <a:pt x="892" y="521"/>
                    <a:pt x="892" y="526"/>
                  </a:cubicBezTo>
                  <a:cubicBezTo>
                    <a:pt x="892" y="537"/>
                    <a:pt x="903" y="537"/>
                    <a:pt x="909" y="543"/>
                  </a:cubicBezTo>
                  <a:cubicBezTo>
                    <a:pt x="926" y="576"/>
                    <a:pt x="937" y="609"/>
                    <a:pt x="970" y="609"/>
                  </a:cubicBezTo>
                  <a:cubicBezTo>
                    <a:pt x="981" y="609"/>
                    <a:pt x="986" y="598"/>
                    <a:pt x="992" y="593"/>
                  </a:cubicBezTo>
                  <a:cubicBezTo>
                    <a:pt x="1014" y="576"/>
                    <a:pt x="1025" y="560"/>
                    <a:pt x="1025" y="532"/>
                  </a:cubicBezTo>
                  <a:cubicBezTo>
                    <a:pt x="1025" y="504"/>
                    <a:pt x="986" y="510"/>
                    <a:pt x="964" y="510"/>
                  </a:cubicBezTo>
                  <a:cubicBezTo>
                    <a:pt x="948" y="510"/>
                    <a:pt x="942" y="499"/>
                    <a:pt x="926" y="499"/>
                  </a:cubicBezTo>
                  <a:close/>
                  <a:moveTo>
                    <a:pt x="443" y="964"/>
                  </a:moveTo>
                  <a:lnTo>
                    <a:pt x="443" y="964"/>
                  </a:lnTo>
                  <a:cubicBezTo>
                    <a:pt x="432" y="970"/>
                    <a:pt x="432" y="981"/>
                    <a:pt x="432" y="992"/>
                  </a:cubicBezTo>
                  <a:cubicBezTo>
                    <a:pt x="427" y="1003"/>
                    <a:pt x="421" y="997"/>
                    <a:pt x="416" y="997"/>
                  </a:cubicBezTo>
                  <a:cubicBezTo>
                    <a:pt x="405" y="1003"/>
                    <a:pt x="399" y="1014"/>
                    <a:pt x="399" y="1031"/>
                  </a:cubicBezTo>
                  <a:cubicBezTo>
                    <a:pt x="399" y="1042"/>
                    <a:pt x="410" y="1047"/>
                    <a:pt x="416" y="1058"/>
                  </a:cubicBezTo>
                  <a:cubicBezTo>
                    <a:pt x="421" y="1075"/>
                    <a:pt x="416" y="1086"/>
                    <a:pt x="432" y="1097"/>
                  </a:cubicBezTo>
                  <a:cubicBezTo>
                    <a:pt x="432" y="1097"/>
                    <a:pt x="438" y="1097"/>
                    <a:pt x="443" y="1097"/>
                  </a:cubicBezTo>
                  <a:cubicBezTo>
                    <a:pt x="466" y="1108"/>
                    <a:pt x="466" y="1130"/>
                    <a:pt x="488" y="1130"/>
                  </a:cubicBezTo>
                  <a:cubicBezTo>
                    <a:pt x="493" y="1130"/>
                    <a:pt x="499" y="1130"/>
                    <a:pt x="504" y="1130"/>
                  </a:cubicBezTo>
                  <a:cubicBezTo>
                    <a:pt x="504" y="1108"/>
                    <a:pt x="499" y="1097"/>
                    <a:pt x="499" y="1075"/>
                  </a:cubicBezTo>
                  <a:cubicBezTo>
                    <a:pt x="499" y="1058"/>
                    <a:pt x="510" y="1047"/>
                    <a:pt x="510" y="1031"/>
                  </a:cubicBezTo>
                  <a:cubicBezTo>
                    <a:pt x="510" y="1014"/>
                    <a:pt x="493" y="1008"/>
                    <a:pt x="482" y="997"/>
                  </a:cubicBezTo>
                  <a:cubicBezTo>
                    <a:pt x="482" y="992"/>
                    <a:pt x="488" y="981"/>
                    <a:pt x="482" y="975"/>
                  </a:cubicBezTo>
                  <a:cubicBezTo>
                    <a:pt x="471" y="964"/>
                    <a:pt x="454" y="970"/>
                    <a:pt x="443" y="964"/>
                  </a:cubicBezTo>
                  <a:close/>
                  <a:moveTo>
                    <a:pt x="632" y="875"/>
                  </a:moveTo>
                  <a:lnTo>
                    <a:pt x="632" y="875"/>
                  </a:lnTo>
                  <a:cubicBezTo>
                    <a:pt x="632" y="909"/>
                    <a:pt x="648" y="925"/>
                    <a:pt x="648" y="959"/>
                  </a:cubicBezTo>
                  <a:cubicBezTo>
                    <a:pt x="648" y="970"/>
                    <a:pt x="637" y="970"/>
                    <a:pt x="626" y="981"/>
                  </a:cubicBezTo>
                  <a:cubicBezTo>
                    <a:pt x="615" y="997"/>
                    <a:pt x="621" y="1014"/>
                    <a:pt x="615" y="1036"/>
                  </a:cubicBezTo>
                  <a:cubicBezTo>
                    <a:pt x="610" y="1047"/>
                    <a:pt x="599" y="1058"/>
                    <a:pt x="599" y="1075"/>
                  </a:cubicBezTo>
                  <a:cubicBezTo>
                    <a:pt x="599" y="1086"/>
                    <a:pt x="610" y="1097"/>
                    <a:pt x="621" y="1097"/>
                  </a:cubicBezTo>
                  <a:cubicBezTo>
                    <a:pt x="637" y="1086"/>
                    <a:pt x="637" y="1086"/>
                    <a:pt x="637" y="1086"/>
                  </a:cubicBezTo>
                  <a:cubicBezTo>
                    <a:pt x="648" y="1092"/>
                    <a:pt x="654" y="1097"/>
                    <a:pt x="665" y="1097"/>
                  </a:cubicBezTo>
                  <a:cubicBezTo>
                    <a:pt x="682" y="1097"/>
                    <a:pt x="682" y="1069"/>
                    <a:pt x="698" y="1069"/>
                  </a:cubicBezTo>
                  <a:cubicBezTo>
                    <a:pt x="715" y="1069"/>
                    <a:pt x="715" y="1086"/>
                    <a:pt x="720" y="1097"/>
                  </a:cubicBezTo>
                  <a:cubicBezTo>
                    <a:pt x="720" y="1108"/>
                    <a:pt x="732" y="1108"/>
                    <a:pt x="743" y="1108"/>
                  </a:cubicBezTo>
                  <a:cubicBezTo>
                    <a:pt x="748" y="1086"/>
                    <a:pt x="765" y="1075"/>
                    <a:pt x="765" y="1053"/>
                  </a:cubicBezTo>
                  <a:cubicBezTo>
                    <a:pt x="765" y="1042"/>
                    <a:pt x="759" y="1036"/>
                    <a:pt x="754" y="1031"/>
                  </a:cubicBezTo>
                  <a:cubicBezTo>
                    <a:pt x="754" y="986"/>
                    <a:pt x="754" y="986"/>
                    <a:pt x="754" y="986"/>
                  </a:cubicBezTo>
                  <a:cubicBezTo>
                    <a:pt x="776" y="970"/>
                    <a:pt x="776" y="953"/>
                    <a:pt x="793" y="931"/>
                  </a:cubicBezTo>
                  <a:cubicBezTo>
                    <a:pt x="804" y="914"/>
                    <a:pt x="820" y="909"/>
                    <a:pt x="820" y="892"/>
                  </a:cubicBezTo>
                  <a:cubicBezTo>
                    <a:pt x="820" y="859"/>
                    <a:pt x="815" y="842"/>
                    <a:pt x="809" y="809"/>
                  </a:cubicBezTo>
                  <a:cubicBezTo>
                    <a:pt x="804" y="792"/>
                    <a:pt x="809" y="765"/>
                    <a:pt x="793" y="765"/>
                  </a:cubicBezTo>
                  <a:cubicBezTo>
                    <a:pt x="781" y="765"/>
                    <a:pt x="776" y="776"/>
                    <a:pt x="765" y="781"/>
                  </a:cubicBezTo>
                  <a:cubicBezTo>
                    <a:pt x="737" y="798"/>
                    <a:pt x="720" y="803"/>
                    <a:pt x="693" y="814"/>
                  </a:cubicBezTo>
                  <a:cubicBezTo>
                    <a:pt x="671" y="826"/>
                    <a:pt x="660" y="820"/>
                    <a:pt x="643" y="837"/>
                  </a:cubicBezTo>
                  <a:cubicBezTo>
                    <a:pt x="626" y="848"/>
                    <a:pt x="632" y="859"/>
                    <a:pt x="632" y="875"/>
                  </a:cubicBezTo>
                  <a:close/>
                  <a:moveTo>
                    <a:pt x="859" y="787"/>
                  </a:moveTo>
                  <a:lnTo>
                    <a:pt x="859" y="787"/>
                  </a:lnTo>
                  <a:cubicBezTo>
                    <a:pt x="859" y="737"/>
                    <a:pt x="881" y="698"/>
                    <a:pt x="926" y="676"/>
                  </a:cubicBezTo>
                  <a:cubicBezTo>
                    <a:pt x="942" y="665"/>
                    <a:pt x="948" y="698"/>
                    <a:pt x="964" y="715"/>
                  </a:cubicBezTo>
                  <a:cubicBezTo>
                    <a:pt x="975" y="731"/>
                    <a:pt x="998" y="737"/>
                    <a:pt x="998" y="759"/>
                  </a:cubicBezTo>
                  <a:cubicBezTo>
                    <a:pt x="998" y="776"/>
                    <a:pt x="992" y="787"/>
                    <a:pt x="1003" y="809"/>
                  </a:cubicBezTo>
                  <a:cubicBezTo>
                    <a:pt x="1009" y="820"/>
                    <a:pt x="1020" y="826"/>
                    <a:pt x="1020" y="842"/>
                  </a:cubicBezTo>
                  <a:lnTo>
                    <a:pt x="1020" y="848"/>
                  </a:lnTo>
                  <a:cubicBezTo>
                    <a:pt x="1014" y="853"/>
                    <a:pt x="1014" y="853"/>
                    <a:pt x="1014" y="853"/>
                  </a:cubicBezTo>
                  <a:cubicBezTo>
                    <a:pt x="998" y="842"/>
                    <a:pt x="998" y="814"/>
                    <a:pt x="981" y="814"/>
                  </a:cubicBezTo>
                  <a:cubicBezTo>
                    <a:pt x="970" y="814"/>
                    <a:pt x="970" y="831"/>
                    <a:pt x="964" y="831"/>
                  </a:cubicBezTo>
                  <a:cubicBezTo>
                    <a:pt x="959" y="831"/>
                    <a:pt x="953" y="826"/>
                    <a:pt x="948" y="826"/>
                  </a:cubicBezTo>
                  <a:cubicBezTo>
                    <a:pt x="926" y="826"/>
                    <a:pt x="931" y="853"/>
                    <a:pt x="926" y="875"/>
                  </a:cubicBezTo>
                  <a:cubicBezTo>
                    <a:pt x="926" y="903"/>
                    <a:pt x="909" y="914"/>
                    <a:pt x="909" y="942"/>
                  </a:cubicBezTo>
                  <a:cubicBezTo>
                    <a:pt x="909" y="959"/>
                    <a:pt x="909" y="975"/>
                    <a:pt x="909" y="992"/>
                  </a:cubicBezTo>
                  <a:cubicBezTo>
                    <a:pt x="926" y="992"/>
                    <a:pt x="926" y="992"/>
                    <a:pt x="926" y="992"/>
                  </a:cubicBezTo>
                  <a:cubicBezTo>
                    <a:pt x="931" y="992"/>
                    <a:pt x="937" y="992"/>
                    <a:pt x="942" y="992"/>
                  </a:cubicBezTo>
                  <a:cubicBezTo>
                    <a:pt x="959" y="992"/>
                    <a:pt x="964" y="1003"/>
                    <a:pt x="970" y="1014"/>
                  </a:cubicBezTo>
                  <a:cubicBezTo>
                    <a:pt x="981" y="1031"/>
                    <a:pt x="998" y="1036"/>
                    <a:pt x="998" y="1053"/>
                  </a:cubicBezTo>
                  <a:cubicBezTo>
                    <a:pt x="998" y="1069"/>
                    <a:pt x="975" y="1075"/>
                    <a:pt x="959" y="1086"/>
                  </a:cubicBezTo>
                  <a:cubicBezTo>
                    <a:pt x="948" y="1086"/>
                    <a:pt x="942" y="1103"/>
                    <a:pt x="931" y="1103"/>
                  </a:cubicBezTo>
                  <a:cubicBezTo>
                    <a:pt x="926" y="1103"/>
                    <a:pt x="926" y="1097"/>
                    <a:pt x="920" y="1092"/>
                  </a:cubicBezTo>
                  <a:cubicBezTo>
                    <a:pt x="865" y="1130"/>
                    <a:pt x="865" y="1130"/>
                    <a:pt x="865" y="1130"/>
                  </a:cubicBezTo>
                  <a:cubicBezTo>
                    <a:pt x="865" y="1136"/>
                    <a:pt x="870" y="1141"/>
                    <a:pt x="870" y="1147"/>
                  </a:cubicBezTo>
                  <a:cubicBezTo>
                    <a:pt x="870" y="1164"/>
                    <a:pt x="865" y="1169"/>
                    <a:pt x="865" y="1186"/>
                  </a:cubicBezTo>
                  <a:cubicBezTo>
                    <a:pt x="865" y="1202"/>
                    <a:pt x="859" y="1219"/>
                    <a:pt x="842" y="1219"/>
                  </a:cubicBezTo>
                  <a:cubicBezTo>
                    <a:pt x="826" y="1219"/>
                    <a:pt x="820" y="1213"/>
                    <a:pt x="809" y="1202"/>
                  </a:cubicBezTo>
                  <a:cubicBezTo>
                    <a:pt x="798" y="1208"/>
                    <a:pt x="793" y="1225"/>
                    <a:pt x="776" y="1225"/>
                  </a:cubicBezTo>
                  <a:cubicBezTo>
                    <a:pt x="765" y="1225"/>
                    <a:pt x="765" y="1213"/>
                    <a:pt x="759" y="1202"/>
                  </a:cubicBezTo>
                  <a:cubicBezTo>
                    <a:pt x="743" y="1186"/>
                    <a:pt x="732" y="1180"/>
                    <a:pt x="732" y="1158"/>
                  </a:cubicBezTo>
                  <a:cubicBezTo>
                    <a:pt x="732" y="1136"/>
                    <a:pt x="754" y="1125"/>
                    <a:pt x="770" y="1108"/>
                  </a:cubicBezTo>
                  <a:cubicBezTo>
                    <a:pt x="781" y="1092"/>
                    <a:pt x="787" y="1075"/>
                    <a:pt x="798" y="1058"/>
                  </a:cubicBezTo>
                  <a:cubicBezTo>
                    <a:pt x="809" y="1042"/>
                    <a:pt x="820" y="1036"/>
                    <a:pt x="831" y="1020"/>
                  </a:cubicBezTo>
                  <a:cubicBezTo>
                    <a:pt x="826" y="1020"/>
                    <a:pt x="815" y="1020"/>
                    <a:pt x="815" y="1014"/>
                  </a:cubicBezTo>
                  <a:cubicBezTo>
                    <a:pt x="815" y="997"/>
                    <a:pt x="831" y="992"/>
                    <a:pt x="831" y="975"/>
                  </a:cubicBezTo>
                  <a:cubicBezTo>
                    <a:pt x="831" y="964"/>
                    <a:pt x="826" y="959"/>
                    <a:pt x="826" y="953"/>
                  </a:cubicBezTo>
                  <a:cubicBezTo>
                    <a:pt x="826" y="942"/>
                    <a:pt x="837" y="936"/>
                    <a:pt x="837" y="925"/>
                  </a:cubicBezTo>
                  <a:cubicBezTo>
                    <a:pt x="848" y="909"/>
                    <a:pt x="837" y="898"/>
                    <a:pt x="842" y="881"/>
                  </a:cubicBezTo>
                  <a:cubicBezTo>
                    <a:pt x="848" y="859"/>
                    <a:pt x="859" y="848"/>
                    <a:pt x="859" y="826"/>
                  </a:cubicBezTo>
                  <a:cubicBezTo>
                    <a:pt x="859" y="787"/>
                    <a:pt x="859" y="787"/>
                    <a:pt x="859" y="787"/>
                  </a:cubicBezTo>
                  <a:close/>
                  <a:moveTo>
                    <a:pt x="1136" y="1047"/>
                  </a:moveTo>
                  <a:lnTo>
                    <a:pt x="1136" y="1047"/>
                  </a:lnTo>
                  <a:cubicBezTo>
                    <a:pt x="1147" y="1058"/>
                    <a:pt x="1142" y="1075"/>
                    <a:pt x="1153" y="1086"/>
                  </a:cubicBezTo>
                  <a:cubicBezTo>
                    <a:pt x="1158" y="1092"/>
                    <a:pt x="1169" y="1092"/>
                    <a:pt x="1180" y="1097"/>
                  </a:cubicBezTo>
                  <a:cubicBezTo>
                    <a:pt x="1192" y="1086"/>
                    <a:pt x="1192" y="1080"/>
                    <a:pt x="1192" y="1064"/>
                  </a:cubicBezTo>
                  <a:cubicBezTo>
                    <a:pt x="1192" y="1053"/>
                    <a:pt x="1192" y="1047"/>
                    <a:pt x="1180" y="1042"/>
                  </a:cubicBezTo>
                  <a:cubicBezTo>
                    <a:pt x="1169" y="1031"/>
                    <a:pt x="1153" y="1042"/>
                    <a:pt x="1136" y="1047"/>
                  </a:cubicBezTo>
                  <a:close/>
                  <a:moveTo>
                    <a:pt x="355" y="66"/>
                  </a:moveTo>
                  <a:lnTo>
                    <a:pt x="355" y="66"/>
                  </a:lnTo>
                  <a:cubicBezTo>
                    <a:pt x="399" y="83"/>
                    <a:pt x="432" y="72"/>
                    <a:pt x="477" y="83"/>
                  </a:cubicBezTo>
                  <a:cubicBezTo>
                    <a:pt x="527" y="94"/>
                    <a:pt x="549" y="127"/>
                    <a:pt x="604" y="127"/>
                  </a:cubicBezTo>
                  <a:cubicBezTo>
                    <a:pt x="610" y="127"/>
                    <a:pt x="610" y="122"/>
                    <a:pt x="621" y="116"/>
                  </a:cubicBezTo>
                  <a:cubicBezTo>
                    <a:pt x="355" y="66"/>
                    <a:pt x="355" y="66"/>
                    <a:pt x="355" y="66"/>
                  </a:cubicBezTo>
                  <a:close/>
                  <a:moveTo>
                    <a:pt x="94" y="28"/>
                  </a:moveTo>
                  <a:lnTo>
                    <a:pt x="94" y="28"/>
                  </a:lnTo>
                  <a:cubicBezTo>
                    <a:pt x="621" y="116"/>
                    <a:pt x="621" y="116"/>
                    <a:pt x="621" y="116"/>
                  </a:cubicBezTo>
                  <a:cubicBezTo>
                    <a:pt x="637" y="122"/>
                    <a:pt x="643" y="116"/>
                    <a:pt x="660" y="122"/>
                  </a:cubicBezTo>
                  <a:cubicBezTo>
                    <a:pt x="676" y="122"/>
                    <a:pt x="676" y="144"/>
                    <a:pt x="676" y="161"/>
                  </a:cubicBezTo>
                  <a:cubicBezTo>
                    <a:pt x="676" y="177"/>
                    <a:pt x="660" y="183"/>
                    <a:pt x="643" y="194"/>
                  </a:cubicBezTo>
                  <a:cubicBezTo>
                    <a:pt x="632" y="194"/>
                    <a:pt x="621" y="199"/>
                    <a:pt x="621" y="205"/>
                  </a:cubicBezTo>
                  <a:cubicBezTo>
                    <a:pt x="621" y="210"/>
                    <a:pt x="665" y="288"/>
                    <a:pt x="626" y="244"/>
                  </a:cubicBezTo>
                  <a:cubicBezTo>
                    <a:pt x="621" y="238"/>
                    <a:pt x="615" y="227"/>
                    <a:pt x="604" y="227"/>
                  </a:cubicBezTo>
                  <a:cubicBezTo>
                    <a:pt x="604" y="227"/>
                    <a:pt x="599" y="227"/>
                    <a:pt x="593" y="227"/>
                  </a:cubicBezTo>
                  <a:cubicBezTo>
                    <a:pt x="599" y="249"/>
                    <a:pt x="604" y="260"/>
                    <a:pt x="604" y="282"/>
                  </a:cubicBezTo>
                  <a:cubicBezTo>
                    <a:pt x="604" y="299"/>
                    <a:pt x="582" y="305"/>
                    <a:pt x="582" y="321"/>
                  </a:cubicBezTo>
                  <a:cubicBezTo>
                    <a:pt x="582" y="377"/>
                    <a:pt x="676" y="360"/>
                    <a:pt x="698" y="415"/>
                  </a:cubicBezTo>
                  <a:cubicBezTo>
                    <a:pt x="720" y="449"/>
                    <a:pt x="748" y="460"/>
                    <a:pt x="765" y="499"/>
                  </a:cubicBezTo>
                  <a:cubicBezTo>
                    <a:pt x="770" y="521"/>
                    <a:pt x="781" y="548"/>
                    <a:pt x="809" y="548"/>
                  </a:cubicBezTo>
                  <a:cubicBezTo>
                    <a:pt x="848" y="548"/>
                    <a:pt x="870" y="515"/>
                    <a:pt x="870" y="593"/>
                  </a:cubicBezTo>
                  <a:cubicBezTo>
                    <a:pt x="870" y="742"/>
                    <a:pt x="804" y="609"/>
                    <a:pt x="804" y="693"/>
                  </a:cubicBezTo>
                  <a:cubicBezTo>
                    <a:pt x="804" y="704"/>
                    <a:pt x="804" y="715"/>
                    <a:pt x="793" y="715"/>
                  </a:cubicBezTo>
                  <a:cubicBezTo>
                    <a:pt x="776" y="715"/>
                    <a:pt x="781" y="687"/>
                    <a:pt x="765" y="681"/>
                  </a:cubicBezTo>
                  <a:cubicBezTo>
                    <a:pt x="748" y="676"/>
                    <a:pt x="737" y="681"/>
                    <a:pt x="720" y="681"/>
                  </a:cubicBezTo>
                  <a:cubicBezTo>
                    <a:pt x="676" y="681"/>
                    <a:pt x="648" y="698"/>
                    <a:pt x="599" y="709"/>
                  </a:cubicBezTo>
                  <a:cubicBezTo>
                    <a:pt x="582" y="715"/>
                    <a:pt x="571" y="715"/>
                    <a:pt x="554" y="720"/>
                  </a:cubicBezTo>
                  <a:cubicBezTo>
                    <a:pt x="543" y="726"/>
                    <a:pt x="543" y="737"/>
                    <a:pt x="532" y="742"/>
                  </a:cubicBezTo>
                  <a:cubicBezTo>
                    <a:pt x="515" y="759"/>
                    <a:pt x="504" y="770"/>
                    <a:pt x="504" y="792"/>
                  </a:cubicBezTo>
                  <a:cubicBezTo>
                    <a:pt x="504" y="820"/>
                    <a:pt x="527" y="831"/>
                    <a:pt x="543" y="848"/>
                  </a:cubicBezTo>
                  <a:cubicBezTo>
                    <a:pt x="521" y="859"/>
                    <a:pt x="504" y="859"/>
                    <a:pt x="477" y="859"/>
                  </a:cubicBezTo>
                  <a:cubicBezTo>
                    <a:pt x="449" y="859"/>
                    <a:pt x="432" y="853"/>
                    <a:pt x="405" y="853"/>
                  </a:cubicBezTo>
                  <a:cubicBezTo>
                    <a:pt x="388" y="853"/>
                    <a:pt x="382" y="859"/>
                    <a:pt x="366" y="859"/>
                  </a:cubicBezTo>
                  <a:cubicBezTo>
                    <a:pt x="349" y="859"/>
                    <a:pt x="344" y="837"/>
                    <a:pt x="327" y="831"/>
                  </a:cubicBezTo>
                  <a:cubicBezTo>
                    <a:pt x="310" y="826"/>
                    <a:pt x="294" y="837"/>
                    <a:pt x="283" y="826"/>
                  </a:cubicBezTo>
                  <a:cubicBezTo>
                    <a:pt x="272" y="814"/>
                    <a:pt x="272" y="803"/>
                    <a:pt x="272" y="787"/>
                  </a:cubicBezTo>
                  <a:cubicBezTo>
                    <a:pt x="266" y="770"/>
                    <a:pt x="266" y="765"/>
                    <a:pt x="266" y="748"/>
                  </a:cubicBezTo>
                  <a:cubicBezTo>
                    <a:pt x="266" y="709"/>
                    <a:pt x="283" y="693"/>
                    <a:pt x="283" y="654"/>
                  </a:cubicBezTo>
                  <a:cubicBezTo>
                    <a:pt x="283" y="609"/>
                    <a:pt x="283" y="609"/>
                    <a:pt x="283" y="609"/>
                  </a:cubicBezTo>
                  <a:cubicBezTo>
                    <a:pt x="310" y="609"/>
                    <a:pt x="321" y="593"/>
                    <a:pt x="333" y="571"/>
                  </a:cubicBezTo>
                  <a:cubicBezTo>
                    <a:pt x="338" y="560"/>
                    <a:pt x="344" y="554"/>
                    <a:pt x="344" y="543"/>
                  </a:cubicBezTo>
                  <a:cubicBezTo>
                    <a:pt x="344" y="526"/>
                    <a:pt x="321" y="532"/>
                    <a:pt x="305" y="526"/>
                  </a:cubicBezTo>
                  <a:cubicBezTo>
                    <a:pt x="288" y="526"/>
                    <a:pt x="272" y="521"/>
                    <a:pt x="261" y="510"/>
                  </a:cubicBezTo>
                  <a:cubicBezTo>
                    <a:pt x="244" y="493"/>
                    <a:pt x="233" y="482"/>
                    <a:pt x="216" y="476"/>
                  </a:cubicBezTo>
                  <a:cubicBezTo>
                    <a:pt x="194" y="471"/>
                    <a:pt x="177" y="471"/>
                    <a:pt x="172" y="454"/>
                  </a:cubicBezTo>
                  <a:cubicBezTo>
                    <a:pt x="155" y="388"/>
                    <a:pt x="94" y="382"/>
                    <a:pt x="39" y="338"/>
                  </a:cubicBezTo>
                  <a:cubicBezTo>
                    <a:pt x="22" y="327"/>
                    <a:pt x="0" y="321"/>
                    <a:pt x="0" y="299"/>
                  </a:cubicBezTo>
                  <a:cubicBezTo>
                    <a:pt x="0" y="266"/>
                    <a:pt x="22" y="255"/>
                    <a:pt x="39" y="227"/>
                  </a:cubicBezTo>
                  <a:cubicBezTo>
                    <a:pt x="50" y="210"/>
                    <a:pt x="50" y="194"/>
                    <a:pt x="67" y="183"/>
                  </a:cubicBezTo>
                  <a:cubicBezTo>
                    <a:pt x="78" y="172"/>
                    <a:pt x="94" y="166"/>
                    <a:pt x="94" y="149"/>
                  </a:cubicBezTo>
                  <a:cubicBezTo>
                    <a:pt x="94" y="100"/>
                    <a:pt x="94" y="100"/>
                    <a:pt x="94" y="100"/>
                  </a:cubicBezTo>
                  <a:cubicBezTo>
                    <a:pt x="94" y="83"/>
                    <a:pt x="100" y="72"/>
                    <a:pt x="100" y="55"/>
                  </a:cubicBezTo>
                  <a:cubicBezTo>
                    <a:pt x="100" y="44"/>
                    <a:pt x="100" y="39"/>
                    <a:pt x="94" y="28"/>
                  </a:cubicBezTo>
                  <a:cubicBezTo>
                    <a:pt x="355" y="66"/>
                    <a:pt x="355" y="66"/>
                    <a:pt x="355" y="66"/>
                  </a:cubicBezTo>
                  <a:cubicBezTo>
                    <a:pt x="344" y="66"/>
                    <a:pt x="338" y="72"/>
                    <a:pt x="327" y="72"/>
                  </a:cubicBezTo>
                  <a:cubicBezTo>
                    <a:pt x="283" y="72"/>
                    <a:pt x="283" y="72"/>
                    <a:pt x="283" y="72"/>
                  </a:cubicBezTo>
                  <a:cubicBezTo>
                    <a:pt x="266" y="72"/>
                    <a:pt x="261" y="66"/>
                    <a:pt x="249" y="55"/>
                  </a:cubicBezTo>
                  <a:cubicBezTo>
                    <a:pt x="238" y="55"/>
                    <a:pt x="233" y="55"/>
                    <a:pt x="222" y="50"/>
                  </a:cubicBezTo>
                  <a:cubicBezTo>
                    <a:pt x="205" y="28"/>
                    <a:pt x="200" y="0"/>
                    <a:pt x="172" y="0"/>
                  </a:cubicBezTo>
                  <a:cubicBezTo>
                    <a:pt x="139" y="0"/>
                    <a:pt x="128" y="11"/>
                    <a:pt x="94" y="28"/>
                  </a:cubicBezTo>
                  <a:close/>
                </a:path>
              </a:pathLst>
            </a:custGeom>
            <a:grpFill/>
            <a:ln w="9525" cap="flat">
              <a:solidFill>
                <a:schemeClr val="bg1"/>
              </a:solidFill>
              <a:bevel/>
              <a:headEnd/>
              <a:tailEnd/>
            </a:ln>
            <a:effectLst/>
            <a:extLst/>
          </p:spPr>
          <p:txBody>
            <a:bodyPr wrap="none" anchor="ctr"/>
            <a:lstStyle/>
            <a:p>
              <a:pPr defTabSz="858450">
                <a:defRPr/>
              </a:pPr>
              <a:endParaRPr lang="en-US" sz="845"/>
            </a:p>
          </p:txBody>
        </p:sp>
        <p:sp>
          <p:nvSpPr>
            <p:cNvPr id="58" name="Freeform 102">
              <a:extLst>
                <a:ext uri="{FF2B5EF4-FFF2-40B4-BE49-F238E27FC236}">
                  <a16:creationId xmlns:a16="http://schemas.microsoft.com/office/drawing/2014/main" xmlns="" id="{82601B40-FC1D-49B7-8D61-8ED101B92653}"/>
                </a:ext>
              </a:extLst>
            </p:cNvPr>
            <p:cNvSpPr>
              <a:spLocks noChangeArrowheads="1"/>
            </p:cNvSpPr>
            <p:nvPr/>
          </p:nvSpPr>
          <p:spPr bwMode="auto">
            <a:xfrm>
              <a:off x="20679016" y="3935414"/>
              <a:ext cx="430184" cy="441325"/>
            </a:xfrm>
            <a:custGeom>
              <a:avLst/>
              <a:gdLst>
                <a:gd name="T0" fmla="*/ 909 w 1193"/>
                <a:gd name="T1" fmla="*/ 510 h 1226"/>
                <a:gd name="T2" fmla="*/ 970 w 1193"/>
                <a:gd name="T3" fmla="*/ 609 h 1226"/>
                <a:gd name="T4" fmla="*/ 964 w 1193"/>
                <a:gd name="T5" fmla="*/ 510 h 1226"/>
                <a:gd name="T6" fmla="*/ 443 w 1193"/>
                <a:gd name="T7" fmla="*/ 964 h 1226"/>
                <a:gd name="T8" fmla="*/ 399 w 1193"/>
                <a:gd name="T9" fmla="*/ 1031 h 1226"/>
                <a:gd name="T10" fmla="*/ 443 w 1193"/>
                <a:gd name="T11" fmla="*/ 1097 h 1226"/>
                <a:gd name="T12" fmla="*/ 499 w 1193"/>
                <a:gd name="T13" fmla="*/ 1075 h 1226"/>
                <a:gd name="T14" fmla="*/ 482 w 1193"/>
                <a:gd name="T15" fmla="*/ 975 h 1226"/>
                <a:gd name="T16" fmla="*/ 632 w 1193"/>
                <a:gd name="T17" fmla="*/ 875 h 1226"/>
                <a:gd name="T18" fmla="*/ 615 w 1193"/>
                <a:gd name="T19" fmla="*/ 1036 h 1226"/>
                <a:gd name="T20" fmla="*/ 637 w 1193"/>
                <a:gd name="T21" fmla="*/ 1086 h 1226"/>
                <a:gd name="T22" fmla="*/ 720 w 1193"/>
                <a:gd name="T23" fmla="*/ 1097 h 1226"/>
                <a:gd name="T24" fmla="*/ 754 w 1193"/>
                <a:gd name="T25" fmla="*/ 1031 h 1226"/>
                <a:gd name="T26" fmla="*/ 820 w 1193"/>
                <a:gd name="T27" fmla="*/ 892 h 1226"/>
                <a:gd name="T28" fmla="*/ 765 w 1193"/>
                <a:gd name="T29" fmla="*/ 781 h 1226"/>
                <a:gd name="T30" fmla="*/ 632 w 1193"/>
                <a:gd name="T31" fmla="*/ 875 h 1226"/>
                <a:gd name="T32" fmla="*/ 859 w 1193"/>
                <a:gd name="T33" fmla="*/ 826 h 1226"/>
                <a:gd name="T34" fmla="*/ 826 w 1193"/>
                <a:gd name="T35" fmla="*/ 953 h 1226"/>
                <a:gd name="T36" fmla="*/ 831 w 1193"/>
                <a:gd name="T37" fmla="*/ 1020 h 1226"/>
                <a:gd name="T38" fmla="*/ 732 w 1193"/>
                <a:gd name="T39" fmla="*/ 1158 h 1226"/>
                <a:gd name="T40" fmla="*/ 809 w 1193"/>
                <a:gd name="T41" fmla="*/ 1202 h 1226"/>
                <a:gd name="T42" fmla="*/ 870 w 1193"/>
                <a:gd name="T43" fmla="*/ 1147 h 1226"/>
                <a:gd name="T44" fmla="*/ 931 w 1193"/>
                <a:gd name="T45" fmla="*/ 1103 h 1226"/>
                <a:gd name="T46" fmla="*/ 970 w 1193"/>
                <a:gd name="T47" fmla="*/ 1014 h 1226"/>
                <a:gd name="T48" fmla="*/ 909 w 1193"/>
                <a:gd name="T49" fmla="*/ 992 h 1226"/>
                <a:gd name="T50" fmla="*/ 948 w 1193"/>
                <a:gd name="T51" fmla="*/ 826 h 1226"/>
                <a:gd name="T52" fmla="*/ 1014 w 1193"/>
                <a:gd name="T53" fmla="*/ 853 h 1226"/>
                <a:gd name="T54" fmla="*/ 1003 w 1193"/>
                <a:gd name="T55" fmla="*/ 809 h 1226"/>
                <a:gd name="T56" fmla="*/ 926 w 1193"/>
                <a:gd name="T57" fmla="*/ 676 h 1226"/>
                <a:gd name="T58" fmla="*/ 1136 w 1193"/>
                <a:gd name="T59" fmla="*/ 1047 h 1226"/>
                <a:gd name="T60" fmla="*/ 1192 w 1193"/>
                <a:gd name="T61" fmla="*/ 1064 h 1226"/>
                <a:gd name="T62" fmla="*/ 355 w 1193"/>
                <a:gd name="T63" fmla="*/ 66 h 1226"/>
                <a:gd name="T64" fmla="*/ 604 w 1193"/>
                <a:gd name="T65" fmla="*/ 127 h 1226"/>
                <a:gd name="T66" fmla="*/ 94 w 1193"/>
                <a:gd name="T67" fmla="*/ 28 h 1226"/>
                <a:gd name="T68" fmla="*/ 249 w 1193"/>
                <a:gd name="T69" fmla="*/ 55 h 1226"/>
                <a:gd name="T70" fmla="*/ 355 w 1193"/>
                <a:gd name="T71" fmla="*/ 66 h 1226"/>
                <a:gd name="T72" fmla="*/ 94 w 1193"/>
                <a:gd name="T73" fmla="*/ 100 h 1226"/>
                <a:gd name="T74" fmla="*/ 39 w 1193"/>
                <a:gd name="T75" fmla="*/ 227 h 1226"/>
                <a:gd name="T76" fmla="*/ 172 w 1193"/>
                <a:gd name="T77" fmla="*/ 454 h 1226"/>
                <a:gd name="T78" fmla="*/ 305 w 1193"/>
                <a:gd name="T79" fmla="*/ 526 h 1226"/>
                <a:gd name="T80" fmla="*/ 283 w 1193"/>
                <a:gd name="T81" fmla="*/ 609 h 1226"/>
                <a:gd name="T82" fmla="*/ 272 w 1193"/>
                <a:gd name="T83" fmla="*/ 787 h 1226"/>
                <a:gd name="T84" fmla="*/ 366 w 1193"/>
                <a:gd name="T85" fmla="*/ 859 h 1226"/>
                <a:gd name="T86" fmla="*/ 543 w 1193"/>
                <a:gd name="T87" fmla="*/ 848 h 1226"/>
                <a:gd name="T88" fmla="*/ 554 w 1193"/>
                <a:gd name="T89" fmla="*/ 720 h 1226"/>
                <a:gd name="T90" fmla="*/ 765 w 1193"/>
                <a:gd name="T91" fmla="*/ 681 h 1226"/>
                <a:gd name="T92" fmla="*/ 870 w 1193"/>
                <a:gd name="T93" fmla="*/ 593 h 1226"/>
                <a:gd name="T94" fmla="*/ 698 w 1193"/>
                <a:gd name="T95" fmla="*/ 415 h 1226"/>
                <a:gd name="T96" fmla="*/ 593 w 1193"/>
                <a:gd name="T97" fmla="*/ 227 h 1226"/>
                <a:gd name="T98" fmla="*/ 621 w 1193"/>
                <a:gd name="T99" fmla="*/ 205 h 1226"/>
                <a:gd name="T100" fmla="*/ 660 w 1193"/>
                <a:gd name="T101" fmla="*/ 122 h 1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193" h="1226">
                  <a:moveTo>
                    <a:pt x="926" y="499"/>
                  </a:moveTo>
                  <a:lnTo>
                    <a:pt x="926" y="499"/>
                  </a:lnTo>
                  <a:cubicBezTo>
                    <a:pt x="920" y="499"/>
                    <a:pt x="920" y="504"/>
                    <a:pt x="909" y="510"/>
                  </a:cubicBezTo>
                  <a:cubicBezTo>
                    <a:pt x="903" y="515"/>
                    <a:pt x="892" y="521"/>
                    <a:pt x="892" y="526"/>
                  </a:cubicBezTo>
                  <a:cubicBezTo>
                    <a:pt x="892" y="537"/>
                    <a:pt x="903" y="537"/>
                    <a:pt x="909" y="543"/>
                  </a:cubicBezTo>
                  <a:cubicBezTo>
                    <a:pt x="926" y="576"/>
                    <a:pt x="937" y="609"/>
                    <a:pt x="970" y="609"/>
                  </a:cubicBezTo>
                  <a:cubicBezTo>
                    <a:pt x="981" y="609"/>
                    <a:pt x="986" y="598"/>
                    <a:pt x="992" y="593"/>
                  </a:cubicBezTo>
                  <a:cubicBezTo>
                    <a:pt x="1014" y="576"/>
                    <a:pt x="1025" y="560"/>
                    <a:pt x="1025" y="532"/>
                  </a:cubicBezTo>
                  <a:cubicBezTo>
                    <a:pt x="1025" y="504"/>
                    <a:pt x="986" y="510"/>
                    <a:pt x="964" y="510"/>
                  </a:cubicBezTo>
                  <a:cubicBezTo>
                    <a:pt x="948" y="510"/>
                    <a:pt x="942" y="499"/>
                    <a:pt x="926" y="499"/>
                  </a:cubicBezTo>
                  <a:close/>
                  <a:moveTo>
                    <a:pt x="443" y="964"/>
                  </a:moveTo>
                  <a:lnTo>
                    <a:pt x="443" y="964"/>
                  </a:lnTo>
                  <a:cubicBezTo>
                    <a:pt x="432" y="970"/>
                    <a:pt x="432" y="981"/>
                    <a:pt x="432" y="992"/>
                  </a:cubicBezTo>
                  <a:cubicBezTo>
                    <a:pt x="427" y="1003"/>
                    <a:pt x="421" y="997"/>
                    <a:pt x="416" y="997"/>
                  </a:cubicBezTo>
                  <a:cubicBezTo>
                    <a:pt x="405" y="1003"/>
                    <a:pt x="399" y="1014"/>
                    <a:pt x="399" y="1031"/>
                  </a:cubicBezTo>
                  <a:cubicBezTo>
                    <a:pt x="399" y="1042"/>
                    <a:pt x="410" y="1047"/>
                    <a:pt x="416" y="1058"/>
                  </a:cubicBezTo>
                  <a:cubicBezTo>
                    <a:pt x="421" y="1075"/>
                    <a:pt x="416" y="1086"/>
                    <a:pt x="432" y="1097"/>
                  </a:cubicBezTo>
                  <a:cubicBezTo>
                    <a:pt x="432" y="1097"/>
                    <a:pt x="438" y="1097"/>
                    <a:pt x="443" y="1097"/>
                  </a:cubicBezTo>
                  <a:cubicBezTo>
                    <a:pt x="466" y="1108"/>
                    <a:pt x="466" y="1130"/>
                    <a:pt x="488" y="1130"/>
                  </a:cubicBezTo>
                  <a:cubicBezTo>
                    <a:pt x="493" y="1130"/>
                    <a:pt x="499" y="1130"/>
                    <a:pt x="504" y="1130"/>
                  </a:cubicBezTo>
                  <a:cubicBezTo>
                    <a:pt x="504" y="1108"/>
                    <a:pt x="499" y="1097"/>
                    <a:pt x="499" y="1075"/>
                  </a:cubicBezTo>
                  <a:cubicBezTo>
                    <a:pt x="499" y="1058"/>
                    <a:pt x="510" y="1047"/>
                    <a:pt x="510" y="1031"/>
                  </a:cubicBezTo>
                  <a:cubicBezTo>
                    <a:pt x="510" y="1014"/>
                    <a:pt x="493" y="1008"/>
                    <a:pt x="482" y="997"/>
                  </a:cubicBezTo>
                  <a:cubicBezTo>
                    <a:pt x="482" y="992"/>
                    <a:pt x="488" y="981"/>
                    <a:pt x="482" y="975"/>
                  </a:cubicBezTo>
                  <a:cubicBezTo>
                    <a:pt x="471" y="964"/>
                    <a:pt x="454" y="970"/>
                    <a:pt x="443" y="964"/>
                  </a:cubicBezTo>
                  <a:close/>
                  <a:moveTo>
                    <a:pt x="632" y="875"/>
                  </a:moveTo>
                  <a:lnTo>
                    <a:pt x="632" y="875"/>
                  </a:lnTo>
                  <a:cubicBezTo>
                    <a:pt x="632" y="909"/>
                    <a:pt x="648" y="925"/>
                    <a:pt x="648" y="959"/>
                  </a:cubicBezTo>
                  <a:cubicBezTo>
                    <a:pt x="648" y="970"/>
                    <a:pt x="637" y="970"/>
                    <a:pt x="626" y="981"/>
                  </a:cubicBezTo>
                  <a:cubicBezTo>
                    <a:pt x="615" y="997"/>
                    <a:pt x="621" y="1014"/>
                    <a:pt x="615" y="1036"/>
                  </a:cubicBezTo>
                  <a:cubicBezTo>
                    <a:pt x="610" y="1047"/>
                    <a:pt x="599" y="1058"/>
                    <a:pt x="599" y="1075"/>
                  </a:cubicBezTo>
                  <a:cubicBezTo>
                    <a:pt x="599" y="1086"/>
                    <a:pt x="610" y="1097"/>
                    <a:pt x="621" y="1097"/>
                  </a:cubicBezTo>
                  <a:cubicBezTo>
                    <a:pt x="637" y="1086"/>
                    <a:pt x="637" y="1086"/>
                    <a:pt x="637" y="1086"/>
                  </a:cubicBezTo>
                  <a:cubicBezTo>
                    <a:pt x="648" y="1092"/>
                    <a:pt x="654" y="1097"/>
                    <a:pt x="665" y="1097"/>
                  </a:cubicBezTo>
                  <a:cubicBezTo>
                    <a:pt x="682" y="1097"/>
                    <a:pt x="682" y="1069"/>
                    <a:pt x="698" y="1069"/>
                  </a:cubicBezTo>
                  <a:cubicBezTo>
                    <a:pt x="715" y="1069"/>
                    <a:pt x="715" y="1086"/>
                    <a:pt x="720" y="1097"/>
                  </a:cubicBezTo>
                  <a:cubicBezTo>
                    <a:pt x="720" y="1108"/>
                    <a:pt x="732" y="1108"/>
                    <a:pt x="743" y="1108"/>
                  </a:cubicBezTo>
                  <a:cubicBezTo>
                    <a:pt x="748" y="1086"/>
                    <a:pt x="765" y="1075"/>
                    <a:pt x="765" y="1053"/>
                  </a:cubicBezTo>
                  <a:cubicBezTo>
                    <a:pt x="765" y="1042"/>
                    <a:pt x="759" y="1036"/>
                    <a:pt x="754" y="1031"/>
                  </a:cubicBezTo>
                  <a:cubicBezTo>
                    <a:pt x="754" y="986"/>
                    <a:pt x="754" y="986"/>
                    <a:pt x="754" y="986"/>
                  </a:cubicBezTo>
                  <a:cubicBezTo>
                    <a:pt x="776" y="970"/>
                    <a:pt x="776" y="953"/>
                    <a:pt x="793" y="931"/>
                  </a:cubicBezTo>
                  <a:cubicBezTo>
                    <a:pt x="804" y="914"/>
                    <a:pt x="820" y="909"/>
                    <a:pt x="820" y="892"/>
                  </a:cubicBezTo>
                  <a:cubicBezTo>
                    <a:pt x="820" y="859"/>
                    <a:pt x="815" y="842"/>
                    <a:pt x="809" y="809"/>
                  </a:cubicBezTo>
                  <a:cubicBezTo>
                    <a:pt x="804" y="792"/>
                    <a:pt x="809" y="765"/>
                    <a:pt x="793" y="765"/>
                  </a:cubicBezTo>
                  <a:cubicBezTo>
                    <a:pt x="781" y="765"/>
                    <a:pt x="776" y="776"/>
                    <a:pt x="765" y="781"/>
                  </a:cubicBezTo>
                  <a:cubicBezTo>
                    <a:pt x="737" y="798"/>
                    <a:pt x="720" y="803"/>
                    <a:pt x="693" y="814"/>
                  </a:cubicBezTo>
                  <a:cubicBezTo>
                    <a:pt x="671" y="826"/>
                    <a:pt x="660" y="820"/>
                    <a:pt x="643" y="837"/>
                  </a:cubicBezTo>
                  <a:cubicBezTo>
                    <a:pt x="626" y="848"/>
                    <a:pt x="632" y="859"/>
                    <a:pt x="632" y="875"/>
                  </a:cubicBezTo>
                  <a:close/>
                  <a:moveTo>
                    <a:pt x="859" y="787"/>
                  </a:moveTo>
                  <a:lnTo>
                    <a:pt x="859" y="787"/>
                  </a:lnTo>
                  <a:cubicBezTo>
                    <a:pt x="859" y="826"/>
                    <a:pt x="859" y="826"/>
                    <a:pt x="859" y="826"/>
                  </a:cubicBezTo>
                  <a:cubicBezTo>
                    <a:pt x="859" y="848"/>
                    <a:pt x="848" y="859"/>
                    <a:pt x="842" y="881"/>
                  </a:cubicBezTo>
                  <a:cubicBezTo>
                    <a:pt x="837" y="898"/>
                    <a:pt x="848" y="909"/>
                    <a:pt x="837" y="925"/>
                  </a:cubicBezTo>
                  <a:cubicBezTo>
                    <a:pt x="837" y="936"/>
                    <a:pt x="826" y="942"/>
                    <a:pt x="826" y="953"/>
                  </a:cubicBezTo>
                  <a:cubicBezTo>
                    <a:pt x="826" y="959"/>
                    <a:pt x="831" y="964"/>
                    <a:pt x="831" y="975"/>
                  </a:cubicBezTo>
                  <a:cubicBezTo>
                    <a:pt x="831" y="992"/>
                    <a:pt x="815" y="997"/>
                    <a:pt x="815" y="1014"/>
                  </a:cubicBezTo>
                  <a:cubicBezTo>
                    <a:pt x="815" y="1020"/>
                    <a:pt x="826" y="1020"/>
                    <a:pt x="831" y="1020"/>
                  </a:cubicBezTo>
                  <a:cubicBezTo>
                    <a:pt x="820" y="1036"/>
                    <a:pt x="809" y="1042"/>
                    <a:pt x="798" y="1058"/>
                  </a:cubicBezTo>
                  <a:cubicBezTo>
                    <a:pt x="787" y="1075"/>
                    <a:pt x="781" y="1092"/>
                    <a:pt x="770" y="1108"/>
                  </a:cubicBezTo>
                  <a:cubicBezTo>
                    <a:pt x="754" y="1125"/>
                    <a:pt x="732" y="1136"/>
                    <a:pt x="732" y="1158"/>
                  </a:cubicBezTo>
                  <a:cubicBezTo>
                    <a:pt x="732" y="1180"/>
                    <a:pt x="743" y="1186"/>
                    <a:pt x="759" y="1202"/>
                  </a:cubicBezTo>
                  <a:cubicBezTo>
                    <a:pt x="765" y="1213"/>
                    <a:pt x="765" y="1225"/>
                    <a:pt x="776" y="1225"/>
                  </a:cubicBezTo>
                  <a:cubicBezTo>
                    <a:pt x="793" y="1225"/>
                    <a:pt x="798" y="1208"/>
                    <a:pt x="809" y="1202"/>
                  </a:cubicBezTo>
                  <a:cubicBezTo>
                    <a:pt x="820" y="1213"/>
                    <a:pt x="826" y="1219"/>
                    <a:pt x="842" y="1219"/>
                  </a:cubicBezTo>
                  <a:cubicBezTo>
                    <a:pt x="859" y="1219"/>
                    <a:pt x="865" y="1202"/>
                    <a:pt x="865" y="1186"/>
                  </a:cubicBezTo>
                  <a:cubicBezTo>
                    <a:pt x="865" y="1169"/>
                    <a:pt x="870" y="1164"/>
                    <a:pt x="870" y="1147"/>
                  </a:cubicBezTo>
                  <a:cubicBezTo>
                    <a:pt x="870" y="1141"/>
                    <a:pt x="865" y="1136"/>
                    <a:pt x="865" y="1130"/>
                  </a:cubicBezTo>
                  <a:cubicBezTo>
                    <a:pt x="920" y="1092"/>
                    <a:pt x="920" y="1092"/>
                    <a:pt x="920" y="1092"/>
                  </a:cubicBezTo>
                  <a:cubicBezTo>
                    <a:pt x="926" y="1097"/>
                    <a:pt x="926" y="1103"/>
                    <a:pt x="931" y="1103"/>
                  </a:cubicBezTo>
                  <a:cubicBezTo>
                    <a:pt x="942" y="1103"/>
                    <a:pt x="948" y="1086"/>
                    <a:pt x="959" y="1086"/>
                  </a:cubicBezTo>
                  <a:cubicBezTo>
                    <a:pt x="975" y="1075"/>
                    <a:pt x="998" y="1069"/>
                    <a:pt x="998" y="1053"/>
                  </a:cubicBezTo>
                  <a:cubicBezTo>
                    <a:pt x="998" y="1036"/>
                    <a:pt x="981" y="1031"/>
                    <a:pt x="970" y="1014"/>
                  </a:cubicBezTo>
                  <a:cubicBezTo>
                    <a:pt x="964" y="1003"/>
                    <a:pt x="959" y="992"/>
                    <a:pt x="942" y="992"/>
                  </a:cubicBezTo>
                  <a:cubicBezTo>
                    <a:pt x="937" y="992"/>
                    <a:pt x="931" y="992"/>
                    <a:pt x="926" y="992"/>
                  </a:cubicBezTo>
                  <a:cubicBezTo>
                    <a:pt x="909" y="992"/>
                    <a:pt x="909" y="992"/>
                    <a:pt x="909" y="992"/>
                  </a:cubicBezTo>
                  <a:cubicBezTo>
                    <a:pt x="909" y="975"/>
                    <a:pt x="909" y="959"/>
                    <a:pt x="909" y="942"/>
                  </a:cubicBezTo>
                  <a:cubicBezTo>
                    <a:pt x="909" y="914"/>
                    <a:pt x="926" y="903"/>
                    <a:pt x="926" y="875"/>
                  </a:cubicBezTo>
                  <a:cubicBezTo>
                    <a:pt x="931" y="853"/>
                    <a:pt x="926" y="826"/>
                    <a:pt x="948" y="826"/>
                  </a:cubicBezTo>
                  <a:cubicBezTo>
                    <a:pt x="953" y="826"/>
                    <a:pt x="959" y="831"/>
                    <a:pt x="964" y="831"/>
                  </a:cubicBezTo>
                  <a:cubicBezTo>
                    <a:pt x="970" y="831"/>
                    <a:pt x="970" y="814"/>
                    <a:pt x="981" y="814"/>
                  </a:cubicBezTo>
                  <a:cubicBezTo>
                    <a:pt x="998" y="814"/>
                    <a:pt x="998" y="842"/>
                    <a:pt x="1014" y="853"/>
                  </a:cubicBezTo>
                  <a:cubicBezTo>
                    <a:pt x="1020" y="848"/>
                    <a:pt x="1020" y="848"/>
                    <a:pt x="1020" y="848"/>
                  </a:cubicBezTo>
                  <a:lnTo>
                    <a:pt x="1020" y="842"/>
                  </a:lnTo>
                  <a:cubicBezTo>
                    <a:pt x="1020" y="826"/>
                    <a:pt x="1009" y="820"/>
                    <a:pt x="1003" y="809"/>
                  </a:cubicBezTo>
                  <a:cubicBezTo>
                    <a:pt x="992" y="787"/>
                    <a:pt x="998" y="776"/>
                    <a:pt x="998" y="759"/>
                  </a:cubicBezTo>
                  <a:cubicBezTo>
                    <a:pt x="998" y="737"/>
                    <a:pt x="975" y="731"/>
                    <a:pt x="964" y="715"/>
                  </a:cubicBezTo>
                  <a:cubicBezTo>
                    <a:pt x="948" y="698"/>
                    <a:pt x="942" y="665"/>
                    <a:pt x="926" y="676"/>
                  </a:cubicBezTo>
                  <a:cubicBezTo>
                    <a:pt x="881" y="698"/>
                    <a:pt x="859" y="737"/>
                    <a:pt x="859" y="787"/>
                  </a:cubicBezTo>
                  <a:close/>
                  <a:moveTo>
                    <a:pt x="1136" y="1047"/>
                  </a:moveTo>
                  <a:lnTo>
                    <a:pt x="1136" y="1047"/>
                  </a:lnTo>
                  <a:cubicBezTo>
                    <a:pt x="1147" y="1058"/>
                    <a:pt x="1142" y="1075"/>
                    <a:pt x="1153" y="1086"/>
                  </a:cubicBezTo>
                  <a:cubicBezTo>
                    <a:pt x="1158" y="1092"/>
                    <a:pt x="1169" y="1092"/>
                    <a:pt x="1180" y="1097"/>
                  </a:cubicBezTo>
                  <a:cubicBezTo>
                    <a:pt x="1192" y="1086"/>
                    <a:pt x="1192" y="1080"/>
                    <a:pt x="1192" y="1064"/>
                  </a:cubicBezTo>
                  <a:cubicBezTo>
                    <a:pt x="1192" y="1053"/>
                    <a:pt x="1192" y="1047"/>
                    <a:pt x="1180" y="1042"/>
                  </a:cubicBezTo>
                  <a:cubicBezTo>
                    <a:pt x="1169" y="1031"/>
                    <a:pt x="1153" y="1042"/>
                    <a:pt x="1136" y="1047"/>
                  </a:cubicBezTo>
                  <a:close/>
                  <a:moveTo>
                    <a:pt x="355" y="66"/>
                  </a:moveTo>
                  <a:lnTo>
                    <a:pt x="355" y="66"/>
                  </a:lnTo>
                  <a:cubicBezTo>
                    <a:pt x="399" y="83"/>
                    <a:pt x="432" y="72"/>
                    <a:pt x="477" y="83"/>
                  </a:cubicBezTo>
                  <a:cubicBezTo>
                    <a:pt x="527" y="94"/>
                    <a:pt x="549" y="127"/>
                    <a:pt x="604" y="127"/>
                  </a:cubicBezTo>
                  <a:cubicBezTo>
                    <a:pt x="610" y="127"/>
                    <a:pt x="610" y="122"/>
                    <a:pt x="621" y="116"/>
                  </a:cubicBezTo>
                  <a:lnTo>
                    <a:pt x="94" y="28"/>
                  </a:lnTo>
                  <a:lnTo>
                    <a:pt x="94" y="28"/>
                  </a:lnTo>
                  <a:cubicBezTo>
                    <a:pt x="128" y="11"/>
                    <a:pt x="139" y="0"/>
                    <a:pt x="172" y="0"/>
                  </a:cubicBezTo>
                  <a:cubicBezTo>
                    <a:pt x="200" y="0"/>
                    <a:pt x="205" y="28"/>
                    <a:pt x="222" y="50"/>
                  </a:cubicBezTo>
                  <a:cubicBezTo>
                    <a:pt x="233" y="55"/>
                    <a:pt x="238" y="55"/>
                    <a:pt x="249" y="55"/>
                  </a:cubicBezTo>
                  <a:cubicBezTo>
                    <a:pt x="261" y="66"/>
                    <a:pt x="266" y="72"/>
                    <a:pt x="283" y="72"/>
                  </a:cubicBezTo>
                  <a:cubicBezTo>
                    <a:pt x="327" y="72"/>
                    <a:pt x="327" y="72"/>
                    <a:pt x="327" y="72"/>
                  </a:cubicBezTo>
                  <a:cubicBezTo>
                    <a:pt x="338" y="72"/>
                    <a:pt x="344" y="66"/>
                    <a:pt x="355" y="66"/>
                  </a:cubicBezTo>
                  <a:cubicBezTo>
                    <a:pt x="94" y="28"/>
                    <a:pt x="94" y="28"/>
                    <a:pt x="94" y="28"/>
                  </a:cubicBezTo>
                  <a:cubicBezTo>
                    <a:pt x="100" y="39"/>
                    <a:pt x="100" y="44"/>
                    <a:pt x="100" y="55"/>
                  </a:cubicBezTo>
                  <a:cubicBezTo>
                    <a:pt x="100" y="72"/>
                    <a:pt x="94" y="83"/>
                    <a:pt x="94" y="100"/>
                  </a:cubicBezTo>
                  <a:cubicBezTo>
                    <a:pt x="94" y="149"/>
                    <a:pt x="94" y="149"/>
                    <a:pt x="94" y="149"/>
                  </a:cubicBezTo>
                  <a:cubicBezTo>
                    <a:pt x="94" y="166"/>
                    <a:pt x="78" y="172"/>
                    <a:pt x="67" y="183"/>
                  </a:cubicBezTo>
                  <a:cubicBezTo>
                    <a:pt x="50" y="194"/>
                    <a:pt x="50" y="210"/>
                    <a:pt x="39" y="227"/>
                  </a:cubicBezTo>
                  <a:cubicBezTo>
                    <a:pt x="22" y="255"/>
                    <a:pt x="0" y="266"/>
                    <a:pt x="0" y="299"/>
                  </a:cubicBezTo>
                  <a:cubicBezTo>
                    <a:pt x="0" y="321"/>
                    <a:pt x="22" y="327"/>
                    <a:pt x="39" y="338"/>
                  </a:cubicBezTo>
                  <a:cubicBezTo>
                    <a:pt x="94" y="382"/>
                    <a:pt x="155" y="388"/>
                    <a:pt x="172" y="454"/>
                  </a:cubicBezTo>
                  <a:cubicBezTo>
                    <a:pt x="177" y="471"/>
                    <a:pt x="194" y="471"/>
                    <a:pt x="216" y="476"/>
                  </a:cubicBezTo>
                  <a:cubicBezTo>
                    <a:pt x="233" y="482"/>
                    <a:pt x="244" y="493"/>
                    <a:pt x="261" y="510"/>
                  </a:cubicBezTo>
                  <a:cubicBezTo>
                    <a:pt x="272" y="521"/>
                    <a:pt x="288" y="526"/>
                    <a:pt x="305" y="526"/>
                  </a:cubicBezTo>
                  <a:cubicBezTo>
                    <a:pt x="321" y="532"/>
                    <a:pt x="344" y="526"/>
                    <a:pt x="344" y="543"/>
                  </a:cubicBezTo>
                  <a:cubicBezTo>
                    <a:pt x="344" y="554"/>
                    <a:pt x="338" y="560"/>
                    <a:pt x="333" y="571"/>
                  </a:cubicBezTo>
                  <a:cubicBezTo>
                    <a:pt x="321" y="593"/>
                    <a:pt x="310" y="609"/>
                    <a:pt x="283" y="609"/>
                  </a:cubicBezTo>
                  <a:cubicBezTo>
                    <a:pt x="283" y="654"/>
                    <a:pt x="283" y="654"/>
                    <a:pt x="283" y="654"/>
                  </a:cubicBezTo>
                  <a:cubicBezTo>
                    <a:pt x="283" y="693"/>
                    <a:pt x="266" y="709"/>
                    <a:pt x="266" y="748"/>
                  </a:cubicBezTo>
                  <a:cubicBezTo>
                    <a:pt x="266" y="765"/>
                    <a:pt x="266" y="770"/>
                    <a:pt x="272" y="787"/>
                  </a:cubicBezTo>
                  <a:cubicBezTo>
                    <a:pt x="272" y="803"/>
                    <a:pt x="272" y="814"/>
                    <a:pt x="283" y="826"/>
                  </a:cubicBezTo>
                  <a:cubicBezTo>
                    <a:pt x="294" y="837"/>
                    <a:pt x="310" y="826"/>
                    <a:pt x="327" y="831"/>
                  </a:cubicBezTo>
                  <a:cubicBezTo>
                    <a:pt x="344" y="837"/>
                    <a:pt x="349" y="859"/>
                    <a:pt x="366" y="859"/>
                  </a:cubicBezTo>
                  <a:cubicBezTo>
                    <a:pt x="382" y="859"/>
                    <a:pt x="388" y="853"/>
                    <a:pt x="405" y="853"/>
                  </a:cubicBezTo>
                  <a:cubicBezTo>
                    <a:pt x="432" y="853"/>
                    <a:pt x="449" y="859"/>
                    <a:pt x="477" y="859"/>
                  </a:cubicBezTo>
                  <a:cubicBezTo>
                    <a:pt x="504" y="859"/>
                    <a:pt x="521" y="859"/>
                    <a:pt x="543" y="848"/>
                  </a:cubicBezTo>
                  <a:cubicBezTo>
                    <a:pt x="527" y="831"/>
                    <a:pt x="504" y="820"/>
                    <a:pt x="504" y="792"/>
                  </a:cubicBezTo>
                  <a:cubicBezTo>
                    <a:pt x="504" y="770"/>
                    <a:pt x="515" y="759"/>
                    <a:pt x="532" y="742"/>
                  </a:cubicBezTo>
                  <a:cubicBezTo>
                    <a:pt x="543" y="737"/>
                    <a:pt x="543" y="726"/>
                    <a:pt x="554" y="720"/>
                  </a:cubicBezTo>
                  <a:cubicBezTo>
                    <a:pt x="571" y="715"/>
                    <a:pt x="582" y="715"/>
                    <a:pt x="599" y="709"/>
                  </a:cubicBezTo>
                  <a:cubicBezTo>
                    <a:pt x="648" y="698"/>
                    <a:pt x="676" y="681"/>
                    <a:pt x="720" y="681"/>
                  </a:cubicBezTo>
                  <a:cubicBezTo>
                    <a:pt x="737" y="681"/>
                    <a:pt x="748" y="676"/>
                    <a:pt x="765" y="681"/>
                  </a:cubicBezTo>
                  <a:cubicBezTo>
                    <a:pt x="781" y="687"/>
                    <a:pt x="776" y="715"/>
                    <a:pt x="793" y="715"/>
                  </a:cubicBezTo>
                  <a:cubicBezTo>
                    <a:pt x="804" y="715"/>
                    <a:pt x="804" y="704"/>
                    <a:pt x="804" y="693"/>
                  </a:cubicBezTo>
                  <a:cubicBezTo>
                    <a:pt x="804" y="609"/>
                    <a:pt x="870" y="742"/>
                    <a:pt x="870" y="593"/>
                  </a:cubicBezTo>
                  <a:cubicBezTo>
                    <a:pt x="870" y="515"/>
                    <a:pt x="848" y="548"/>
                    <a:pt x="809" y="548"/>
                  </a:cubicBezTo>
                  <a:cubicBezTo>
                    <a:pt x="781" y="548"/>
                    <a:pt x="770" y="521"/>
                    <a:pt x="765" y="499"/>
                  </a:cubicBezTo>
                  <a:cubicBezTo>
                    <a:pt x="748" y="460"/>
                    <a:pt x="720" y="449"/>
                    <a:pt x="698" y="415"/>
                  </a:cubicBezTo>
                  <a:cubicBezTo>
                    <a:pt x="676" y="360"/>
                    <a:pt x="582" y="377"/>
                    <a:pt x="582" y="321"/>
                  </a:cubicBezTo>
                  <a:cubicBezTo>
                    <a:pt x="582" y="305"/>
                    <a:pt x="604" y="299"/>
                    <a:pt x="604" y="282"/>
                  </a:cubicBezTo>
                  <a:cubicBezTo>
                    <a:pt x="604" y="260"/>
                    <a:pt x="599" y="249"/>
                    <a:pt x="593" y="227"/>
                  </a:cubicBezTo>
                  <a:cubicBezTo>
                    <a:pt x="599" y="227"/>
                    <a:pt x="604" y="227"/>
                    <a:pt x="604" y="227"/>
                  </a:cubicBezTo>
                  <a:cubicBezTo>
                    <a:pt x="615" y="227"/>
                    <a:pt x="621" y="238"/>
                    <a:pt x="626" y="244"/>
                  </a:cubicBezTo>
                  <a:cubicBezTo>
                    <a:pt x="665" y="288"/>
                    <a:pt x="621" y="210"/>
                    <a:pt x="621" y="205"/>
                  </a:cubicBezTo>
                  <a:cubicBezTo>
                    <a:pt x="621" y="199"/>
                    <a:pt x="632" y="194"/>
                    <a:pt x="643" y="194"/>
                  </a:cubicBezTo>
                  <a:cubicBezTo>
                    <a:pt x="660" y="183"/>
                    <a:pt x="676" y="177"/>
                    <a:pt x="676" y="161"/>
                  </a:cubicBezTo>
                  <a:cubicBezTo>
                    <a:pt x="676" y="144"/>
                    <a:pt x="676" y="122"/>
                    <a:pt x="660" y="122"/>
                  </a:cubicBezTo>
                  <a:cubicBezTo>
                    <a:pt x="643" y="116"/>
                    <a:pt x="637" y="122"/>
                    <a:pt x="621" y="116"/>
                  </a:cubicBezTo>
                  <a:lnTo>
                    <a:pt x="355" y="66"/>
                  </a:lnTo>
                  <a:close/>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59" name="Freeform 103">
              <a:extLst>
                <a:ext uri="{FF2B5EF4-FFF2-40B4-BE49-F238E27FC236}">
                  <a16:creationId xmlns:a16="http://schemas.microsoft.com/office/drawing/2014/main" xmlns="" id="{E602F857-6804-408D-A9DF-5D2F19C9EC47}"/>
                </a:ext>
              </a:extLst>
            </p:cNvPr>
            <p:cNvSpPr>
              <a:spLocks noChangeArrowheads="1"/>
            </p:cNvSpPr>
            <p:nvPr/>
          </p:nvSpPr>
          <p:spPr bwMode="auto">
            <a:xfrm>
              <a:off x="20447256" y="3784600"/>
              <a:ext cx="380975" cy="833438"/>
            </a:xfrm>
            <a:custGeom>
              <a:avLst/>
              <a:gdLst>
                <a:gd name="T0" fmla="*/ 482 w 1060"/>
                <a:gd name="T1" fmla="*/ 1700 h 2316"/>
                <a:gd name="T2" fmla="*/ 471 w 1060"/>
                <a:gd name="T3" fmla="*/ 1750 h 2316"/>
                <a:gd name="T4" fmla="*/ 455 w 1060"/>
                <a:gd name="T5" fmla="*/ 1861 h 2316"/>
                <a:gd name="T6" fmla="*/ 471 w 1060"/>
                <a:gd name="T7" fmla="*/ 1938 h 2316"/>
                <a:gd name="T8" fmla="*/ 505 w 1060"/>
                <a:gd name="T9" fmla="*/ 1861 h 2316"/>
                <a:gd name="T10" fmla="*/ 499 w 1060"/>
                <a:gd name="T11" fmla="*/ 1772 h 2316"/>
                <a:gd name="T12" fmla="*/ 482 w 1060"/>
                <a:gd name="T13" fmla="*/ 1706 h 2316"/>
                <a:gd name="T14" fmla="*/ 571 w 1060"/>
                <a:gd name="T15" fmla="*/ 2221 h 2316"/>
                <a:gd name="T16" fmla="*/ 543 w 1060"/>
                <a:gd name="T17" fmla="*/ 2210 h 2316"/>
                <a:gd name="T18" fmla="*/ 571 w 1060"/>
                <a:gd name="T19" fmla="*/ 2265 h 2316"/>
                <a:gd name="T20" fmla="*/ 571 w 1060"/>
                <a:gd name="T21" fmla="*/ 2221 h 2316"/>
                <a:gd name="T22" fmla="*/ 687 w 1060"/>
                <a:gd name="T23" fmla="*/ 2265 h 2316"/>
                <a:gd name="T24" fmla="*/ 682 w 1060"/>
                <a:gd name="T25" fmla="*/ 2298 h 2316"/>
                <a:gd name="T26" fmla="*/ 715 w 1060"/>
                <a:gd name="T27" fmla="*/ 2271 h 2316"/>
                <a:gd name="T28" fmla="*/ 743 w 1060"/>
                <a:gd name="T29" fmla="*/ 2282 h 2316"/>
                <a:gd name="T30" fmla="*/ 737 w 1060"/>
                <a:gd name="T31" fmla="*/ 2287 h 2316"/>
                <a:gd name="T32" fmla="*/ 765 w 1060"/>
                <a:gd name="T33" fmla="*/ 2304 h 2316"/>
                <a:gd name="T34" fmla="*/ 737 w 1060"/>
                <a:gd name="T35" fmla="*/ 448 h 2316"/>
                <a:gd name="T36" fmla="*/ 815 w 1060"/>
                <a:gd name="T37" fmla="*/ 420 h 2316"/>
                <a:gd name="T38" fmla="*/ 892 w 1060"/>
                <a:gd name="T39" fmla="*/ 475 h 2316"/>
                <a:gd name="T40" fmla="*/ 970 w 1060"/>
                <a:gd name="T41" fmla="*/ 492 h 2316"/>
                <a:gd name="T42" fmla="*/ 998 w 1060"/>
                <a:gd name="T43" fmla="*/ 486 h 2316"/>
                <a:gd name="T44" fmla="*/ 1059 w 1060"/>
                <a:gd name="T45" fmla="*/ 353 h 2316"/>
                <a:gd name="T46" fmla="*/ 915 w 1060"/>
                <a:gd name="T47" fmla="*/ 221 h 2316"/>
                <a:gd name="T48" fmla="*/ 732 w 1060"/>
                <a:gd name="T49" fmla="*/ 205 h 2316"/>
                <a:gd name="T50" fmla="*/ 532 w 1060"/>
                <a:gd name="T51" fmla="*/ 50 h 2316"/>
                <a:gd name="T52" fmla="*/ 372 w 1060"/>
                <a:gd name="T53" fmla="*/ 83 h 2316"/>
                <a:gd name="T54" fmla="*/ 266 w 1060"/>
                <a:gd name="T55" fmla="*/ 44 h 2316"/>
                <a:gd name="T56" fmla="*/ 250 w 1060"/>
                <a:gd name="T57" fmla="*/ 155 h 2316"/>
                <a:gd name="T58" fmla="*/ 288 w 1060"/>
                <a:gd name="T59" fmla="*/ 364 h 2316"/>
                <a:gd name="T60" fmla="*/ 183 w 1060"/>
                <a:gd name="T61" fmla="*/ 414 h 2316"/>
                <a:gd name="T62" fmla="*/ 94 w 1060"/>
                <a:gd name="T63" fmla="*/ 503 h 2316"/>
                <a:gd name="T64" fmla="*/ 61 w 1060"/>
                <a:gd name="T65" fmla="*/ 697 h 2316"/>
                <a:gd name="T66" fmla="*/ 22 w 1060"/>
                <a:gd name="T67" fmla="*/ 752 h 2316"/>
                <a:gd name="T68" fmla="*/ 72 w 1060"/>
                <a:gd name="T69" fmla="*/ 869 h 2316"/>
                <a:gd name="T70" fmla="*/ 111 w 1060"/>
                <a:gd name="T71" fmla="*/ 1029 h 2316"/>
                <a:gd name="T72" fmla="*/ 89 w 1060"/>
                <a:gd name="T73" fmla="*/ 1135 h 2316"/>
                <a:gd name="T74" fmla="*/ 50 w 1060"/>
                <a:gd name="T75" fmla="*/ 1262 h 2316"/>
                <a:gd name="T76" fmla="*/ 67 w 1060"/>
                <a:gd name="T77" fmla="*/ 1312 h 2316"/>
                <a:gd name="T78" fmla="*/ 0 w 1060"/>
                <a:gd name="T79" fmla="*/ 1528 h 2316"/>
                <a:gd name="T80" fmla="*/ 61 w 1060"/>
                <a:gd name="T81" fmla="*/ 1589 h 2316"/>
                <a:gd name="T82" fmla="*/ 106 w 1060"/>
                <a:gd name="T83" fmla="*/ 1617 h 2316"/>
                <a:gd name="T84" fmla="*/ 172 w 1060"/>
                <a:gd name="T85" fmla="*/ 1650 h 2316"/>
                <a:gd name="T86" fmla="*/ 250 w 1060"/>
                <a:gd name="T87" fmla="*/ 1595 h 2316"/>
                <a:gd name="T88" fmla="*/ 410 w 1060"/>
                <a:gd name="T89" fmla="*/ 1578 h 2316"/>
                <a:gd name="T90" fmla="*/ 471 w 1060"/>
                <a:gd name="T91" fmla="*/ 1606 h 2316"/>
                <a:gd name="T92" fmla="*/ 432 w 1060"/>
                <a:gd name="T93" fmla="*/ 1512 h 2316"/>
                <a:gd name="T94" fmla="*/ 399 w 1060"/>
                <a:gd name="T95" fmla="*/ 1351 h 2316"/>
                <a:gd name="T96" fmla="*/ 444 w 1060"/>
                <a:gd name="T97" fmla="*/ 1273 h 2316"/>
                <a:gd name="T98" fmla="*/ 460 w 1060"/>
                <a:gd name="T99" fmla="*/ 1207 h 2316"/>
                <a:gd name="T100" fmla="*/ 432 w 1060"/>
                <a:gd name="T101" fmla="*/ 1113 h 2316"/>
                <a:gd name="T102" fmla="*/ 432 w 1060"/>
                <a:gd name="T103" fmla="*/ 1046 h 2316"/>
                <a:gd name="T104" fmla="*/ 421 w 1060"/>
                <a:gd name="T105" fmla="*/ 930 h 2316"/>
                <a:gd name="T106" fmla="*/ 471 w 1060"/>
                <a:gd name="T107" fmla="*/ 813 h 2316"/>
                <a:gd name="T108" fmla="*/ 460 w 1060"/>
                <a:gd name="T109" fmla="*/ 719 h 2316"/>
                <a:gd name="T110" fmla="*/ 444 w 1060"/>
                <a:gd name="T111" fmla="*/ 614 h 2316"/>
                <a:gd name="T112" fmla="*/ 405 w 1060"/>
                <a:gd name="T113" fmla="*/ 569 h 2316"/>
                <a:gd name="T114" fmla="*/ 377 w 1060"/>
                <a:gd name="T115" fmla="*/ 475 h 2316"/>
                <a:gd name="T116" fmla="*/ 460 w 1060"/>
                <a:gd name="T117" fmla="*/ 431 h 2316"/>
                <a:gd name="T118" fmla="*/ 549 w 1060"/>
                <a:gd name="T119" fmla="*/ 353 h 2316"/>
                <a:gd name="T120" fmla="*/ 682 w 1060"/>
                <a:gd name="T121" fmla="*/ 359 h 2316"/>
                <a:gd name="T122" fmla="*/ 721 w 1060"/>
                <a:gd name="T123" fmla="*/ 420 h 2316"/>
                <a:gd name="T124" fmla="*/ 737 w 1060"/>
                <a:gd name="T125" fmla="*/ 448 h 2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060" h="2316">
                  <a:moveTo>
                    <a:pt x="482" y="1700"/>
                  </a:moveTo>
                  <a:lnTo>
                    <a:pt x="482" y="1700"/>
                  </a:lnTo>
                  <a:cubicBezTo>
                    <a:pt x="466" y="1672"/>
                    <a:pt x="455" y="1683"/>
                    <a:pt x="455" y="1706"/>
                  </a:cubicBezTo>
                  <a:cubicBezTo>
                    <a:pt x="455" y="1722"/>
                    <a:pt x="471" y="1733"/>
                    <a:pt x="471" y="1750"/>
                  </a:cubicBezTo>
                  <a:cubicBezTo>
                    <a:pt x="471" y="1800"/>
                    <a:pt x="471" y="1800"/>
                    <a:pt x="471" y="1800"/>
                  </a:cubicBezTo>
                  <a:cubicBezTo>
                    <a:pt x="471" y="1822"/>
                    <a:pt x="455" y="1833"/>
                    <a:pt x="455" y="1861"/>
                  </a:cubicBezTo>
                  <a:cubicBezTo>
                    <a:pt x="455" y="1872"/>
                    <a:pt x="471" y="1883"/>
                    <a:pt x="471" y="1894"/>
                  </a:cubicBezTo>
                  <a:cubicBezTo>
                    <a:pt x="471" y="1938"/>
                    <a:pt x="471" y="1938"/>
                    <a:pt x="471" y="1938"/>
                  </a:cubicBezTo>
                  <a:cubicBezTo>
                    <a:pt x="499" y="2027"/>
                    <a:pt x="488" y="1922"/>
                    <a:pt x="493" y="1894"/>
                  </a:cubicBezTo>
                  <a:cubicBezTo>
                    <a:pt x="493" y="1877"/>
                    <a:pt x="505" y="1872"/>
                    <a:pt x="505" y="1861"/>
                  </a:cubicBezTo>
                  <a:cubicBezTo>
                    <a:pt x="505" y="1844"/>
                    <a:pt x="488" y="1839"/>
                    <a:pt x="488" y="1827"/>
                  </a:cubicBezTo>
                  <a:cubicBezTo>
                    <a:pt x="488" y="1805"/>
                    <a:pt x="499" y="1794"/>
                    <a:pt x="499" y="1772"/>
                  </a:cubicBezTo>
                  <a:cubicBezTo>
                    <a:pt x="499" y="1728"/>
                    <a:pt x="499" y="1728"/>
                    <a:pt x="499" y="1728"/>
                  </a:cubicBezTo>
                  <a:cubicBezTo>
                    <a:pt x="493" y="1722"/>
                    <a:pt x="482" y="1717"/>
                    <a:pt x="482" y="1706"/>
                  </a:cubicBezTo>
                  <a:cubicBezTo>
                    <a:pt x="482" y="1700"/>
                    <a:pt x="482" y="1700"/>
                    <a:pt x="482" y="1700"/>
                  </a:cubicBezTo>
                  <a:close/>
                  <a:moveTo>
                    <a:pt x="571" y="2221"/>
                  </a:moveTo>
                  <a:lnTo>
                    <a:pt x="571" y="2221"/>
                  </a:lnTo>
                  <a:cubicBezTo>
                    <a:pt x="560" y="2221"/>
                    <a:pt x="554" y="2215"/>
                    <a:pt x="543" y="2210"/>
                  </a:cubicBezTo>
                  <a:cubicBezTo>
                    <a:pt x="543" y="2210"/>
                    <a:pt x="538" y="2215"/>
                    <a:pt x="538" y="2221"/>
                  </a:cubicBezTo>
                  <a:cubicBezTo>
                    <a:pt x="538" y="2243"/>
                    <a:pt x="549" y="2265"/>
                    <a:pt x="571" y="2265"/>
                  </a:cubicBezTo>
                  <a:cubicBezTo>
                    <a:pt x="588" y="2265"/>
                    <a:pt x="599" y="2249"/>
                    <a:pt x="610" y="2232"/>
                  </a:cubicBezTo>
                  <a:cubicBezTo>
                    <a:pt x="593" y="2226"/>
                    <a:pt x="588" y="2221"/>
                    <a:pt x="571" y="2221"/>
                  </a:cubicBezTo>
                  <a:close/>
                  <a:moveTo>
                    <a:pt x="687" y="2265"/>
                  </a:moveTo>
                  <a:lnTo>
                    <a:pt x="687" y="2265"/>
                  </a:lnTo>
                  <a:cubicBezTo>
                    <a:pt x="671" y="2265"/>
                    <a:pt x="649" y="2271"/>
                    <a:pt x="649" y="2287"/>
                  </a:cubicBezTo>
                  <a:cubicBezTo>
                    <a:pt x="649" y="2298"/>
                    <a:pt x="665" y="2298"/>
                    <a:pt x="682" y="2298"/>
                  </a:cubicBezTo>
                  <a:cubicBezTo>
                    <a:pt x="693" y="2298"/>
                    <a:pt x="698" y="2293"/>
                    <a:pt x="715" y="2293"/>
                  </a:cubicBezTo>
                  <a:cubicBezTo>
                    <a:pt x="715" y="2271"/>
                    <a:pt x="715" y="2271"/>
                    <a:pt x="715" y="2271"/>
                  </a:cubicBezTo>
                  <a:cubicBezTo>
                    <a:pt x="704" y="2271"/>
                    <a:pt x="698" y="2265"/>
                    <a:pt x="687" y="2265"/>
                  </a:cubicBezTo>
                  <a:close/>
                  <a:moveTo>
                    <a:pt x="743" y="2282"/>
                  </a:moveTo>
                  <a:lnTo>
                    <a:pt x="743" y="2282"/>
                  </a:lnTo>
                  <a:cubicBezTo>
                    <a:pt x="743" y="2287"/>
                    <a:pt x="737" y="2287"/>
                    <a:pt x="737" y="2287"/>
                  </a:cubicBezTo>
                  <a:cubicBezTo>
                    <a:pt x="737" y="2298"/>
                    <a:pt x="748" y="2304"/>
                    <a:pt x="754" y="2315"/>
                  </a:cubicBezTo>
                  <a:cubicBezTo>
                    <a:pt x="759" y="2310"/>
                    <a:pt x="765" y="2310"/>
                    <a:pt x="765" y="2304"/>
                  </a:cubicBezTo>
                  <a:cubicBezTo>
                    <a:pt x="765" y="2293"/>
                    <a:pt x="754" y="2287"/>
                    <a:pt x="743" y="2282"/>
                  </a:cubicBezTo>
                  <a:close/>
                  <a:moveTo>
                    <a:pt x="737" y="448"/>
                  </a:moveTo>
                  <a:lnTo>
                    <a:pt x="737" y="448"/>
                  </a:lnTo>
                  <a:cubicBezTo>
                    <a:pt x="771" y="431"/>
                    <a:pt x="782" y="420"/>
                    <a:pt x="815" y="420"/>
                  </a:cubicBezTo>
                  <a:cubicBezTo>
                    <a:pt x="843" y="420"/>
                    <a:pt x="848" y="448"/>
                    <a:pt x="865" y="470"/>
                  </a:cubicBezTo>
                  <a:cubicBezTo>
                    <a:pt x="876" y="475"/>
                    <a:pt x="881" y="475"/>
                    <a:pt x="892" y="475"/>
                  </a:cubicBezTo>
                  <a:cubicBezTo>
                    <a:pt x="904" y="486"/>
                    <a:pt x="909" y="492"/>
                    <a:pt x="926" y="492"/>
                  </a:cubicBezTo>
                  <a:cubicBezTo>
                    <a:pt x="970" y="492"/>
                    <a:pt x="970" y="492"/>
                    <a:pt x="970" y="492"/>
                  </a:cubicBezTo>
                  <a:cubicBezTo>
                    <a:pt x="981" y="492"/>
                    <a:pt x="987" y="486"/>
                    <a:pt x="998" y="486"/>
                  </a:cubicBezTo>
                  <a:lnTo>
                    <a:pt x="998" y="486"/>
                  </a:lnTo>
                  <a:cubicBezTo>
                    <a:pt x="1014" y="453"/>
                    <a:pt x="1020" y="431"/>
                    <a:pt x="1037" y="398"/>
                  </a:cubicBezTo>
                  <a:cubicBezTo>
                    <a:pt x="1048" y="381"/>
                    <a:pt x="1059" y="370"/>
                    <a:pt x="1059" y="353"/>
                  </a:cubicBezTo>
                  <a:cubicBezTo>
                    <a:pt x="1059" y="309"/>
                    <a:pt x="1025" y="292"/>
                    <a:pt x="987" y="271"/>
                  </a:cubicBezTo>
                  <a:cubicBezTo>
                    <a:pt x="959" y="249"/>
                    <a:pt x="948" y="238"/>
                    <a:pt x="915" y="221"/>
                  </a:cubicBezTo>
                  <a:cubicBezTo>
                    <a:pt x="904" y="216"/>
                    <a:pt x="904" y="205"/>
                    <a:pt x="892" y="205"/>
                  </a:cubicBezTo>
                  <a:cubicBezTo>
                    <a:pt x="732" y="205"/>
                    <a:pt x="732" y="205"/>
                    <a:pt x="732" y="205"/>
                  </a:cubicBezTo>
                  <a:cubicBezTo>
                    <a:pt x="671" y="205"/>
                    <a:pt x="632" y="183"/>
                    <a:pt x="593" y="138"/>
                  </a:cubicBezTo>
                  <a:cubicBezTo>
                    <a:pt x="565" y="110"/>
                    <a:pt x="554" y="83"/>
                    <a:pt x="532" y="50"/>
                  </a:cubicBezTo>
                  <a:cubicBezTo>
                    <a:pt x="516" y="27"/>
                    <a:pt x="510" y="0"/>
                    <a:pt x="488" y="0"/>
                  </a:cubicBezTo>
                  <a:cubicBezTo>
                    <a:pt x="432" y="0"/>
                    <a:pt x="427" y="83"/>
                    <a:pt x="372" y="83"/>
                  </a:cubicBezTo>
                  <a:cubicBezTo>
                    <a:pt x="333" y="83"/>
                    <a:pt x="299" y="83"/>
                    <a:pt x="277" y="50"/>
                  </a:cubicBezTo>
                  <a:cubicBezTo>
                    <a:pt x="272" y="50"/>
                    <a:pt x="272" y="44"/>
                    <a:pt x="266" y="44"/>
                  </a:cubicBezTo>
                  <a:lnTo>
                    <a:pt x="266" y="44"/>
                  </a:lnTo>
                  <a:cubicBezTo>
                    <a:pt x="255" y="83"/>
                    <a:pt x="250" y="110"/>
                    <a:pt x="250" y="155"/>
                  </a:cubicBezTo>
                  <a:cubicBezTo>
                    <a:pt x="250" y="199"/>
                    <a:pt x="250" y="227"/>
                    <a:pt x="261" y="271"/>
                  </a:cubicBezTo>
                  <a:cubicBezTo>
                    <a:pt x="272" y="309"/>
                    <a:pt x="288" y="326"/>
                    <a:pt x="288" y="364"/>
                  </a:cubicBezTo>
                  <a:cubicBezTo>
                    <a:pt x="288" y="398"/>
                    <a:pt x="244" y="398"/>
                    <a:pt x="211" y="403"/>
                  </a:cubicBezTo>
                  <a:cubicBezTo>
                    <a:pt x="200" y="409"/>
                    <a:pt x="189" y="414"/>
                    <a:pt x="183" y="414"/>
                  </a:cubicBezTo>
                  <a:cubicBezTo>
                    <a:pt x="150" y="425"/>
                    <a:pt x="128" y="420"/>
                    <a:pt x="111" y="442"/>
                  </a:cubicBezTo>
                  <a:cubicBezTo>
                    <a:pt x="94" y="464"/>
                    <a:pt x="94" y="481"/>
                    <a:pt x="94" y="503"/>
                  </a:cubicBezTo>
                  <a:cubicBezTo>
                    <a:pt x="83" y="542"/>
                    <a:pt x="83" y="569"/>
                    <a:pt x="72" y="614"/>
                  </a:cubicBezTo>
                  <a:cubicBezTo>
                    <a:pt x="72" y="647"/>
                    <a:pt x="78" y="669"/>
                    <a:pt x="61" y="697"/>
                  </a:cubicBezTo>
                  <a:cubicBezTo>
                    <a:pt x="50" y="719"/>
                    <a:pt x="39" y="730"/>
                    <a:pt x="22" y="752"/>
                  </a:cubicBezTo>
                  <a:lnTo>
                    <a:pt x="22" y="752"/>
                  </a:lnTo>
                  <a:cubicBezTo>
                    <a:pt x="39" y="763"/>
                    <a:pt x="50" y="780"/>
                    <a:pt x="56" y="808"/>
                  </a:cubicBezTo>
                  <a:cubicBezTo>
                    <a:pt x="67" y="830"/>
                    <a:pt x="67" y="847"/>
                    <a:pt x="72" y="869"/>
                  </a:cubicBezTo>
                  <a:cubicBezTo>
                    <a:pt x="78" y="891"/>
                    <a:pt x="89" y="902"/>
                    <a:pt x="94" y="924"/>
                  </a:cubicBezTo>
                  <a:cubicBezTo>
                    <a:pt x="111" y="963"/>
                    <a:pt x="111" y="991"/>
                    <a:pt x="111" y="1029"/>
                  </a:cubicBezTo>
                  <a:cubicBezTo>
                    <a:pt x="111" y="1041"/>
                    <a:pt x="117" y="1046"/>
                    <a:pt x="117" y="1057"/>
                  </a:cubicBezTo>
                  <a:cubicBezTo>
                    <a:pt x="117" y="1090"/>
                    <a:pt x="94" y="1101"/>
                    <a:pt x="89" y="1135"/>
                  </a:cubicBezTo>
                  <a:cubicBezTo>
                    <a:pt x="89" y="1162"/>
                    <a:pt x="89" y="1179"/>
                    <a:pt x="83" y="1212"/>
                  </a:cubicBezTo>
                  <a:cubicBezTo>
                    <a:pt x="78" y="1234"/>
                    <a:pt x="50" y="1240"/>
                    <a:pt x="50" y="1262"/>
                  </a:cubicBezTo>
                  <a:cubicBezTo>
                    <a:pt x="50" y="1273"/>
                    <a:pt x="61" y="1279"/>
                    <a:pt x="61" y="1284"/>
                  </a:cubicBezTo>
                  <a:cubicBezTo>
                    <a:pt x="67" y="1312"/>
                    <a:pt x="67" y="1312"/>
                    <a:pt x="67" y="1312"/>
                  </a:cubicBezTo>
                  <a:cubicBezTo>
                    <a:pt x="33" y="1367"/>
                    <a:pt x="39" y="1412"/>
                    <a:pt x="22" y="1473"/>
                  </a:cubicBezTo>
                  <a:cubicBezTo>
                    <a:pt x="17" y="1495"/>
                    <a:pt x="0" y="1506"/>
                    <a:pt x="0" y="1528"/>
                  </a:cubicBezTo>
                  <a:cubicBezTo>
                    <a:pt x="0" y="1561"/>
                    <a:pt x="17" y="1573"/>
                    <a:pt x="28" y="1600"/>
                  </a:cubicBezTo>
                  <a:cubicBezTo>
                    <a:pt x="45" y="1600"/>
                    <a:pt x="50" y="1589"/>
                    <a:pt x="61" y="1589"/>
                  </a:cubicBezTo>
                  <a:cubicBezTo>
                    <a:pt x="78" y="1589"/>
                    <a:pt x="72" y="1622"/>
                    <a:pt x="89" y="1622"/>
                  </a:cubicBezTo>
                  <a:cubicBezTo>
                    <a:pt x="94" y="1622"/>
                    <a:pt x="100" y="1622"/>
                    <a:pt x="106" y="1617"/>
                  </a:cubicBezTo>
                  <a:cubicBezTo>
                    <a:pt x="117" y="1628"/>
                    <a:pt x="117" y="1633"/>
                    <a:pt x="128" y="1645"/>
                  </a:cubicBezTo>
                  <a:cubicBezTo>
                    <a:pt x="144" y="1656"/>
                    <a:pt x="155" y="1650"/>
                    <a:pt x="172" y="1650"/>
                  </a:cubicBezTo>
                  <a:cubicBezTo>
                    <a:pt x="194" y="1650"/>
                    <a:pt x="205" y="1645"/>
                    <a:pt x="216" y="1628"/>
                  </a:cubicBezTo>
                  <a:cubicBezTo>
                    <a:pt x="227" y="1617"/>
                    <a:pt x="233" y="1595"/>
                    <a:pt x="250" y="1595"/>
                  </a:cubicBezTo>
                  <a:cubicBezTo>
                    <a:pt x="272" y="1595"/>
                    <a:pt x="283" y="1606"/>
                    <a:pt x="305" y="1606"/>
                  </a:cubicBezTo>
                  <a:cubicBezTo>
                    <a:pt x="349" y="1606"/>
                    <a:pt x="372" y="1578"/>
                    <a:pt x="410" y="1578"/>
                  </a:cubicBezTo>
                  <a:cubicBezTo>
                    <a:pt x="427" y="1578"/>
                    <a:pt x="432" y="1595"/>
                    <a:pt x="444" y="1606"/>
                  </a:cubicBezTo>
                  <a:cubicBezTo>
                    <a:pt x="471" y="1606"/>
                    <a:pt x="471" y="1606"/>
                    <a:pt x="471" y="1606"/>
                  </a:cubicBezTo>
                  <a:cubicBezTo>
                    <a:pt x="471" y="1595"/>
                    <a:pt x="471" y="1595"/>
                    <a:pt x="471" y="1595"/>
                  </a:cubicBezTo>
                  <a:cubicBezTo>
                    <a:pt x="444" y="1573"/>
                    <a:pt x="444" y="1545"/>
                    <a:pt x="432" y="1512"/>
                  </a:cubicBezTo>
                  <a:cubicBezTo>
                    <a:pt x="410" y="1467"/>
                    <a:pt x="394" y="1440"/>
                    <a:pt x="394" y="1395"/>
                  </a:cubicBezTo>
                  <a:cubicBezTo>
                    <a:pt x="394" y="1379"/>
                    <a:pt x="399" y="1367"/>
                    <a:pt x="399" y="1351"/>
                  </a:cubicBezTo>
                  <a:cubicBezTo>
                    <a:pt x="399" y="1307"/>
                    <a:pt x="399" y="1307"/>
                    <a:pt x="399" y="1307"/>
                  </a:cubicBezTo>
                  <a:cubicBezTo>
                    <a:pt x="399" y="1284"/>
                    <a:pt x="432" y="1290"/>
                    <a:pt x="444" y="1273"/>
                  </a:cubicBezTo>
                  <a:cubicBezTo>
                    <a:pt x="449" y="1257"/>
                    <a:pt x="438" y="1246"/>
                    <a:pt x="444" y="1234"/>
                  </a:cubicBezTo>
                  <a:cubicBezTo>
                    <a:pt x="449" y="1223"/>
                    <a:pt x="460" y="1218"/>
                    <a:pt x="460" y="1207"/>
                  </a:cubicBezTo>
                  <a:cubicBezTo>
                    <a:pt x="460" y="1190"/>
                    <a:pt x="449" y="1185"/>
                    <a:pt x="438" y="1168"/>
                  </a:cubicBezTo>
                  <a:cubicBezTo>
                    <a:pt x="432" y="1146"/>
                    <a:pt x="432" y="1135"/>
                    <a:pt x="432" y="1113"/>
                  </a:cubicBezTo>
                  <a:cubicBezTo>
                    <a:pt x="432" y="1101"/>
                    <a:pt x="427" y="1096"/>
                    <a:pt x="427" y="1085"/>
                  </a:cubicBezTo>
                  <a:cubicBezTo>
                    <a:pt x="427" y="1068"/>
                    <a:pt x="432" y="1063"/>
                    <a:pt x="432" y="1046"/>
                  </a:cubicBezTo>
                  <a:cubicBezTo>
                    <a:pt x="432" y="1018"/>
                    <a:pt x="421" y="1002"/>
                    <a:pt x="421" y="974"/>
                  </a:cubicBezTo>
                  <a:cubicBezTo>
                    <a:pt x="421" y="930"/>
                    <a:pt x="421" y="930"/>
                    <a:pt x="421" y="930"/>
                  </a:cubicBezTo>
                  <a:cubicBezTo>
                    <a:pt x="421" y="908"/>
                    <a:pt x="421" y="891"/>
                    <a:pt x="432" y="874"/>
                  </a:cubicBezTo>
                  <a:cubicBezTo>
                    <a:pt x="455" y="852"/>
                    <a:pt x="471" y="841"/>
                    <a:pt x="471" y="813"/>
                  </a:cubicBezTo>
                  <a:cubicBezTo>
                    <a:pt x="471" y="791"/>
                    <a:pt x="460" y="786"/>
                    <a:pt x="460" y="763"/>
                  </a:cubicBezTo>
                  <a:cubicBezTo>
                    <a:pt x="455" y="747"/>
                    <a:pt x="460" y="736"/>
                    <a:pt x="460" y="719"/>
                  </a:cubicBezTo>
                  <a:cubicBezTo>
                    <a:pt x="460" y="664"/>
                    <a:pt x="460" y="664"/>
                    <a:pt x="460" y="664"/>
                  </a:cubicBezTo>
                  <a:cubicBezTo>
                    <a:pt x="460" y="641"/>
                    <a:pt x="449" y="630"/>
                    <a:pt x="444" y="614"/>
                  </a:cubicBezTo>
                  <a:cubicBezTo>
                    <a:pt x="444" y="608"/>
                    <a:pt x="444" y="597"/>
                    <a:pt x="438" y="592"/>
                  </a:cubicBezTo>
                  <a:cubicBezTo>
                    <a:pt x="432" y="581"/>
                    <a:pt x="416" y="581"/>
                    <a:pt x="405" y="569"/>
                  </a:cubicBezTo>
                  <a:cubicBezTo>
                    <a:pt x="399" y="558"/>
                    <a:pt x="405" y="547"/>
                    <a:pt x="399" y="536"/>
                  </a:cubicBezTo>
                  <a:cubicBezTo>
                    <a:pt x="394" y="514"/>
                    <a:pt x="377" y="503"/>
                    <a:pt x="377" y="475"/>
                  </a:cubicBezTo>
                  <a:cubicBezTo>
                    <a:pt x="377" y="464"/>
                    <a:pt x="394" y="464"/>
                    <a:pt x="399" y="459"/>
                  </a:cubicBezTo>
                  <a:cubicBezTo>
                    <a:pt x="421" y="448"/>
                    <a:pt x="438" y="442"/>
                    <a:pt x="460" y="431"/>
                  </a:cubicBezTo>
                  <a:cubicBezTo>
                    <a:pt x="477" y="420"/>
                    <a:pt x="488" y="409"/>
                    <a:pt x="505" y="398"/>
                  </a:cubicBezTo>
                  <a:cubicBezTo>
                    <a:pt x="521" y="376"/>
                    <a:pt x="527" y="359"/>
                    <a:pt x="549" y="353"/>
                  </a:cubicBezTo>
                  <a:cubicBezTo>
                    <a:pt x="577" y="342"/>
                    <a:pt x="593" y="342"/>
                    <a:pt x="621" y="342"/>
                  </a:cubicBezTo>
                  <a:cubicBezTo>
                    <a:pt x="649" y="342"/>
                    <a:pt x="654" y="353"/>
                    <a:pt x="682" y="359"/>
                  </a:cubicBezTo>
                  <a:cubicBezTo>
                    <a:pt x="704" y="364"/>
                    <a:pt x="737" y="364"/>
                    <a:pt x="737" y="392"/>
                  </a:cubicBezTo>
                  <a:cubicBezTo>
                    <a:pt x="737" y="403"/>
                    <a:pt x="721" y="409"/>
                    <a:pt x="721" y="420"/>
                  </a:cubicBezTo>
                  <a:cubicBezTo>
                    <a:pt x="721" y="431"/>
                    <a:pt x="732" y="431"/>
                    <a:pt x="737" y="436"/>
                  </a:cubicBezTo>
                  <a:cubicBezTo>
                    <a:pt x="737" y="442"/>
                    <a:pt x="737" y="442"/>
                    <a:pt x="737" y="448"/>
                  </a:cubicBezTo>
                  <a:close/>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60" name="Freeform 104">
              <a:extLst>
                <a:ext uri="{FF2B5EF4-FFF2-40B4-BE49-F238E27FC236}">
                  <a16:creationId xmlns:a16="http://schemas.microsoft.com/office/drawing/2014/main" xmlns="" id="{0AAE581E-61EC-46F4-9D51-12798A394119}"/>
                </a:ext>
              </a:extLst>
            </p:cNvPr>
            <p:cNvSpPr>
              <a:spLocks noChangeArrowheads="1"/>
            </p:cNvSpPr>
            <p:nvPr/>
          </p:nvSpPr>
          <p:spPr bwMode="auto">
            <a:xfrm>
              <a:off x="20359949" y="3622676"/>
              <a:ext cx="192075" cy="436563"/>
            </a:xfrm>
            <a:custGeom>
              <a:avLst/>
              <a:gdLst>
                <a:gd name="T0" fmla="*/ 266 w 533"/>
                <a:gd name="T1" fmla="*/ 1201 h 1213"/>
                <a:gd name="T2" fmla="*/ 266 w 533"/>
                <a:gd name="T3" fmla="*/ 1201 h 1213"/>
                <a:gd name="T4" fmla="*/ 305 w 533"/>
                <a:gd name="T5" fmla="*/ 1146 h 1213"/>
                <a:gd name="T6" fmla="*/ 316 w 533"/>
                <a:gd name="T7" fmla="*/ 1063 h 1213"/>
                <a:gd name="T8" fmla="*/ 338 w 533"/>
                <a:gd name="T9" fmla="*/ 952 h 1213"/>
                <a:gd name="T10" fmla="*/ 355 w 533"/>
                <a:gd name="T11" fmla="*/ 891 h 1213"/>
                <a:gd name="T12" fmla="*/ 427 w 533"/>
                <a:gd name="T13" fmla="*/ 863 h 1213"/>
                <a:gd name="T14" fmla="*/ 455 w 533"/>
                <a:gd name="T15" fmla="*/ 852 h 1213"/>
                <a:gd name="T16" fmla="*/ 532 w 533"/>
                <a:gd name="T17" fmla="*/ 813 h 1213"/>
                <a:gd name="T18" fmla="*/ 505 w 533"/>
                <a:gd name="T19" fmla="*/ 720 h 1213"/>
                <a:gd name="T20" fmla="*/ 494 w 533"/>
                <a:gd name="T21" fmla="*/ 604 h 1213"/>
                <a:gd name="T22" fmla="*/ 510 w 533"/>
                <a:gd name="T23" fmla="*/ 493 h 1213"/>
                <a:gd name="T24" fmla="*/ 510 w 533"/>
                <a:gd name="T25" fmla="*/ 493 h 1213"/>
                <a:gd name="T26" fmla="*/ 471 w 533"/>
                <a:gd name="T27" fmla="*/ 415 h 1213"/>
                <a:gd name="T28" fmla="*/ 405 w 533"/>
                <a:gd name="T29" fmla="*/ 316 h 1213"/>
                <a:gd name="T30" fmla="*/ 366 w 533"/>
                <a:gd name="T31" fmla="*/ 255 h 1213"/>
                <a:gd name="T32" fmla="*/ 344 w 533"/>
                <a:gd name="T33" fmla="*/ 227 h 1213"/>
                <a:gd name="T34" fmla="*/ 361 w 533"/>
                <a:gd name="T35" fmla="*/ 172 h 1213"/>
                <a:gd name="T36" fmla="*/ 372 w 533"/>
                <a:gd name="T37" fmla="*/ 100 h 1213"/>
                <a:gd name="T38" fmla="*/ 361 w 533"/>
                <a:gd name="T39" fmla="*/ 0 h 1213"/>
                <a:gd name="T40" fmla="*/ 361 w 533"/>
                <a:gd name="T41" fmla="*/ 0 h 1213"/>
                <a:gd name="T42" fmla="*/ 289 w 533"/>
                <a:gd name="T43" fmla="*/ 100 h 1213"/>
                <a:gd name="T44" fmla="*/ 266 w 533"/>
                <a:gd name="T45" fmla="*/ 161 h 1213"/>
                <a:gd name="T46" fmla="*/ 228 w 533"/>
                <a:gd name="T47" fmla="*/ 210 h 1213"/>
                <a:gd name="T48" fmla="*/ 239 w 533"/>
                <a:gd name="T49" fmla="*/ 238 h 1213"/>
                <a:gd name="T50" fmla="*/ 217 w 533"/>
                <a:gd name="T51" fmla="*/ 294 h 1213"/>
                <a:gd name="T52" fmla="*/ 222 w 533"/>
                <a:gd name="T53" fmla="*/ 305 h 1213"/>
                <a:gd name="T54" fmla="*/ 239 w 533"/>
                <a:gd name="T55" fmla="*/ 360 h 1213"/>
                <a:gd name="T56" fmla="*/ 228 w 533"/>
                <a:gd name="T57" fmla="*/ 404 h 1213"/>
                <a:gd name="T58" fmla="*/ 250 w 533"/>
                <a:gd name="T59" fmla="*/ 454 h 1213"/>
                <a:gd name="T60" fmla="*/ 250 w 533"/>
                <a:gd name="T61" fmla="*/ 504 h 1213"/>
                <a:gd name="T62" fmla="*/ 217 w 533"/>
                <a:gd name="T63" fmla="*/ 504 h 1213"/>
                <a:gd name="T64" fmla="*/ 194 w 533"/>
                <a:gd name="T65" fmla="*/ 526 h 1213"/>
                <a:gd name="T66" fmla="*/ 172 w 533"/>
                <a:gd name="T67" fmla="*/ 571 h 1213"/>
                <a:gd name="T68" fmla="*/ 144 w 533"/>
                <a:gd name="T69" fmla="*/ 648 h 1213"/>
                <a:gd name="T70" fmla="*/ 156 w 533"/>
                <a:gd name="T71" fmla="*/ 698 h 1213"/>
                <a:gd name="T72" fmla="*/ 156 w 533"/>
                <a:gd name="T73" fmla="*/ 731 h 1213"/>
                <a:gd name="T74" fmla="*/ 50 w 533"/>
                <a:gd name="T75" fmla="*/ 797 h 1213"/>
                <a:gd name="T76" fmla="*/ 23 w 533"/>
                <a:gd name="T77" fmla="*/ 797 h 1213"/>
                <a:gd name="T78" fmla="*/ 6 w 533"/>
                <a:gd name="T79" fmla="*/ 797 h 1213"/>
                <a:gd name="T80" fmla="*/ 6 w 533"/>
                <a:gd name="T81" fmla="*/ 825 h 1213"/>
                <a:gd name="T82" fmla="*/ 0 w 533"/>
                <a:gd name="T83" fmla="*/ 874 h 1213"/>
                <a:gd name="T84" fmla="*/ 0 w 533"/>
                <a:gd name="T85" fmla="*/ 885 h 1213"/>
                <a:gd name="T86" fmla="*/ 23 w 533"/>
                <a:gd name="T87" fmla="*/ 880 h 1213"/>
                <a:gd name="T88" fmla="*/ 45 w 533"/>
                <a:gd name="T89" fmla="*/ 880 h 1213"/>
                <a:gd name="T90" fmla="*/ 45 w 533"/>
                <a:gd name="T91" fmla="*/ 930 h 1213"/>
                <a:gd name="T92" fmla="*/ 39 w 533"/>
                <a:gd name="T93" fmla="*/ 952 h 1213"/>
                <a:gd name="T94" fmla="*/ 34 w 533"/>
                <a:gd name="T95" fmla="*/ 974 h 1213"/>
                <a:gd name="T96" fmla="*/ 6 w 533"/>
                <a:gd name="T97" fmla="*/ 985 h 1213"/>
                <a:gd name="T98" fmla="*/ 0 w 533"/>
                <a:gd name="T99" fmla="*/ 1013 h 1213"/>
                <a:gd name="T100" fmla="*/ 6 w 533"/>
                <a:gd name="T101" fmla="*/ 1041 h 1213"/>
                <a:gd name="T102" fmla="*/ 23 w 533"/>
                <a:gd name="T103" fmla="*/ 1118 h 1213"/>
                <a:gd name="T104" fmla="*/ 50 w 533"/>
                <a:gd name="T105" fmla="*/ 1151 h 1213"/>
                <a:gd name="T106" fmla="*/ 78 w 533"/>
                <a:gd name="T107" fmla="*/ 1196 h 1213"/>
                <a:gd name="T108" fmla="*/ 100 w 533"/>
                <a:gd name="T109" fmla="*/ 1190 h 1213"/>
                <a:gd name="T110" fmla="*/ 117 w 533"/>
                <a:gd name="T111" fmla="*/ 1212 h 1213"/>
                <a:gd name="T112" fmla="*/ 205 w 533"/>
                <a:gd name="T113" fmla="*/ 1179 h 1213"/>
                <a:gd name="T114" fmla="*/ 266 w 533"/>
                <a:gd name="T115" fmla="*/ 1201 h 1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533" h="1213">
                  <a:moveTo>
                    <a:pt x="266" y="1201"/>
                  </a:moveTo>
                  <a:lnTo>
                    <a:pt x="266" y="1201"/>
                  </a:lnTo>
                  <a:cubicBezTo>
                    <a:pt x="283" y="1179"/>
                    <a:pt x="294" y="1168"/>
                    <a:pt x="305" y="1146"/>
                  </a:cubicBezTo>
                  <a:cubicBezTo>
                    <a:pt x="322" y="1118"/>
                    <a:pt x="316" y="1096"/>
                    <a:pt x="316" y="1063"/>
                  </a:cubicBezTo>
                  <a:cubicBezTo>
                    <a:pt x="327" y="1018"/>
                    <a:pt x="327" y="991"/>
                    <a:pt x="338" y="952"/>
                  </a:cubicBezTo>
                  <a:cubicBezTo>
                    <a:pt x="338" y="930"/>
                    <a:pt x="338" y="913"/>
                    <a:pt x="355" y="891"/>
                  </a:cubicBezTo>
                  <a:cubicBezTo>
                    <a:pt x="372" y="869"/>
                    <a:pt x="394" y="874"/>
                    <a:pt x="427" y="863"/>
                  </a:cubicBezTo>
                  <a:cubicBezTo>
                    <a:pt x="433" y="863"/>
                    <a:pt x="444" y="858"/>
                    <a:pt x="455" y="852"/>
                  </a:cubicBezTo>
                  <a:cubicBezTo>
                    <a:pt x="488" y="847"/>
                    <a:pt x="532" y="847"/>
                    <a:pt x="532" y="813"/>
                  </a:cubicBezTo>
                  <a:cubicBezTo>
                    <a:pt x="532" y="775"/>
                    <a:pt x="516" y="758"/>
                    <a:pt x="505" y="720"/>
                  </a:cubicBezTo>
                  <a:cubicBezTo>
                    <a:pt x="494" y="676"/>
                    <a:pt x="494" y="648"/>
                    <a:pt x="494" y="604"/>
                  </a:cubicBezTo>
                  <a:cubicBezTo>
                    <a:pt x="494" y="559"/>
                    <a:pt x="499" y="532"/>
                    <a:pt x="510" y="493"/>
                  </a:cubicBezTo>
                  <a:lnTo>
                    <a:pt x="510" y="493"/>
                  </a:lnTo>
                  <a:cubicBezTo>
                    <a:pt x="494" y="465"/>
                    <a:pt x="488" y="443"/>
                    <a:pt x="471" y="415"/>
                  </a:cubicBezTo>
                  <a:cubicBezTo>
                    <a:pt x="449" y="377"/>
                    <a:pt x="433" y="354"/>
                    <a:pt x="405" y="316"/>
                  </a:cubicBezTo>
                  <a:cubicBezTo>
                    <a:pt x="394" y="294"/>
                    <a:pt x="383" y="282"/>
                    <a:pt x="366" y="255"/>
                  </a:cubicBezTo>
                  <a:cubicBezTo>
                    <a:pt x="361" y="244"/>
                    <a:pt x="344" y="238"/>
                    <a:pt x="344" y="227"/>
                  </a:cubicBezTo>
                  <a:cubicBezTo>
                    <a:pt x="344" y="205"/>
                    <a:pt x="355" y="194"/>
                    <a:pt x="361" y="172"/>
                  </a:cubicBezTo>
                  <a:cubicBezTo>
                    <a:pt x="372" y="144"/>
                    <a:pt x="372" y="127"/>
                    <a:pt x="372" y="100"/>
                  </a:cubicBezTo>
                  <a:cubicBezTo>
                    <a:pt x="372" y="61"/>
                    <a:pt x="372" y="39"/>
                    <a:pt x="361" y="0"/>
                  </a:cubicBezTo>
                  <a:lnTo>
                    <a:pt x="361" y="0"/>
                  </a:lnTo>
                  <a:cubicBezTo>
                    <a:pt x="333" y="33"/>
                    <a:pt x="305" y="55"/>
                    <a:pt x="289" y="100"/>
                  </a:cubicBezTo>
                  <a:cubicBezTo>
                    <a:pt x="283" y="122"/>
                    <a:pt x="277" y="138"/>
                    <a:pt x="266" y="161"/>
                  </a:cubicBezTo>
                  <a:cubicBezTo>
                    <a:pt x="250" y="177"/>
                    <a:pt x="228" y="188"/>
                    <a:pt x="228" y="210"/>
                  </a:cubicBezTo>
                  <a:cubicBezTo>
                    <a:pt x="228" y="221"/>
                    <a:pt x="239" y="227"/>
                    <a:pt x="239" y="238"/>
                  </a:cubicBezTo>
                  <a:cubicBezTo>
                    <a:pt x="239" y="260"/>
                    <a:pt x="217" y="271"/>
                    <a:pt x="217" y="294"/>
                  </a:cubicBezTo>
                  <a:cubicBezTo>
                    <a:pt x="217" y="294"/>
                    <a:pt x="222" y="299"/>
                    <a:pt x="222" y="305"/>
                  </a:cubicBezTo>
                  <a:cubicBezTo>
                    <a:pt x="228" y="327"/>
                    <a:pt x="239" y="338"/>
                    <a:pt x="239" y="360"/>
                  </a:cubicBezTo>
                  <a:cubicBezTo>
                    <a:pt x="239" y="377"/>
                    <a:pt x="228" y="388"/>
                    <a:pt x="228" y="404"/>
                  </a:cubicBezTo>
                  <a:cubicBezTo>
                    <a:pt x="228" y="421"/>
                    <a:pt x="250" y="432"/>
                    <a:pt x="250" y="454"/>
                  </a:cubicBezTo>
                  <a:cubicBezTo>
                    <a:pt x="250" y="504"/>
                    <a:pt x="250" y="504"/>
                    <a:pt x="250" y="504"/>
                  </a:cubicBezTo>
                  <a:cubicBezTo>
                    <a:pt x="239" y="504"/>
                    <a:pt x="228" y="504"/>
                    <a:pt x="217" y="504"/>
                  </a:cubicBezTo>
                  <a:cubicBezTo>
                    <a:pt x="205" y="504"/>
                    <a:pt x="200" y="515"/>
                    <a:pt x="194" y="526"/>
                  </a:cubicBezTo>
                  <a:cubicBezTo>
                    <a:pt x="183" y="543"/>
                    <a:pt x="178" y="548"/>
                    <a:pt x="172" y="571"/>
                  </a:cubicBezTo>
                  <a:cubicBezTo>
                    <a:pt x="161" y="598"/>
                    <a:pt x="144" y="615"/>
                    <a:pt x="144" y="648"/>
                  </a:cubicBezTo>
                  <a:cubicBezTo>
                    <a:pt x="144" y="665"/>
                    <a:pt x="156" y="676"/>
                    <a:pt x="156" y="698"/>
                  </a:cubicBezTo>
                  <a:cubicBezTo>
                    <a:pt x="156" y="731"/>
                    <a:pt x="156" y="731"/>
                    <a:pt x="156" y="731"/>
                  </a:cubicBezTo>
                  <a:cubicBezTo>
                    <a:pt x="106" y="741"/>
                    <a:pt x="100" y="797"/>
                    <a:pt x="50" y="797"/>
                  </a:cubicBezTo>
                  <a:cubicBezTo>
                    <a:pt x="39" y="797"/>
                    <a:pt x="34" y="797"/>
                    <a:pt x="23" y="797"/>
                  </a:cubicBezTo>
                  <a:cubicBezTo>
                    <a:pt x="6" y="797"/>
                    <a:pt x="6" y="797"/>
                    <a:pt x="6" y="797"/>
                  </a:cubicBezTo>
                  <a:cubicBezTo>
                    <a:pt x="6" y="825"/>
                    <a:pt x="6" y="825"/>
                    <a:pt x="6" y="825"/>
                  </a:cubicBezTo>
                  <a:cubicBezTo>
                    <a:pt x="6" y="847"/>
                    <a:pt x="0" y="858"/>
                    <a:pt x="0" y="874"/>
                  </a:cubicBezTo>
                  <a:cubicBezTo>
                    <a:pt x="0" y="880"/>
                    <a:pt x="0" y="880"/>
                    <a:pt x="0" y="885"/>
                  </a:cubicBezTo>
                  <a:cubicBezTo>
                    <a:pt x="11" y="885"/>
                    <a:pt x="17" y="880"/>
                    <a:pt x="23" y="880"/>
                  </a:cubicBezTo>
                  <a:cubicBezTo>
                    <a:pt x="34" y="880"/>
                    <a:pt x="34" y="880"/>
                    <a:pt x="45" y="880"/>
                  </a:cubicBezTo>
                  <a:cubicBezTo>
                    <a:pt x="45" y="930"/>
                    <a:pt x="45" y="930"/>
                    <a:pt x="45" y="930"/>
                  </a:cubicBezTo>
                  <a:cubicBezTo>
                    <a:pt x="45" y="935"/>
                    <a:pt x="39" y="941"/>
                    <a:pt x="39" y="952"/>
                  </a:cubicBezTo>
                  <a:cubicBezTo>
                    <a:pt x="34" y="958"/>
                    <a:pt x="39" y="969"/>
                    <a:pt x="34" y="974"/>
                  </a:cubicBezTo>
                  <a:cubicBezTo>
                    <a:pt x="23" y="980"/>
                    <a:pt x="11" y="980"/>
                    <a:pt x="6" y="985"/>
                  </a:cubicBezTo>
                  <a:cubicBezTo>
                    <a:pt x="0" y="996"/>
                    <a:pt x="0" y="1002"/>
                    <a:pt x="0" y="1013"/>
                  </a:cubicBezTo>
                  <a:cubicBezTo>
                    <a:pt x="0" y="1024"/>
                    <a:pt x="6" y="1030"/>
                    <a:pt x="6" y="1041"/>
                  </a:cubicBezTo>
                  <a:cubicBezTo>
                    <a:pt x="17" y="1068"/>
                    <a:pt x="17" y="1085"/>
                    <a:pt x="23" y="1118"/>
                  </a:cubicBezTo>
                  <a:cubicBezTo>
                    <a:pt x="23" y="1135"/>
                    <a:pt x="45" y="1135"/>
                    <a:pt x="50" y="1151"/>
                  </a:cubicBezTo>
                  <a:cubicBezTo>
                    <a:pt x="56" y="1174"/>
                    <a:pt x="61" y="1196"/>
                    <a:pt x="78" y="1196"/>
                  </a:cubicBezTo>
                  <a:cubicBezTo>
                    <a:pt x="89" y="1196"/>
                    <a:pt x="95" y="1190"/>
                    <a:pt x="100" y="1190"/>
                  </a:cubicBezTo>
                  <a:cubicBezTo>
                    <a:pt x="106" y="1201"/>
                    <a:pt x="111" y="1212"/>
                    <a:pt x="117" y="1212"/>
                  </a:cubicBezTo>
                  <a:cubicBezTo>
                    <a:pt x="156" y="1212"/>
                    <a:pt x="172" y="1179"/>
                    <a:pt x="205" y="1179"/>
                  </a:cubicBezTo>
                  <a:cubicBezTo>
                    <a:pt x="228" y="1179"/>
                    <a:pt x="250" y="1190"/>
                    <a:pt x="266" y="1201"/>
                  </a:cubicBezTo>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61" name="Freeform 105">
              <a:extLst>
                <a:ext uri="{FF2B5EF4-FFF2-40B4-BE49-F238E27FC236}">
                  <a16:creationId xmlns:a16="http://schemas.microsoft.com/office/drawing/2014/main" xmlns="" id="{AB8A6B46-B734-4B6D-80DC-BC5684F0E35A}"/>
                </a:ext>
              </a:extLst>
            </p:cNvPr>
            <p:cNvSpPr>
              <a:spLocks noChangeArrowheads="1"/>
            </p:cNvSpPr>
            <p:nvPr/>
          </p:nvSpPr>
          <p:spPr bwMode="auto">
            <a:xfrm>
              <a:off x="20483766" y="3297238"/>
              <a:ext cx="607973" cy="684212"/>
            </a:xfrm>
            <a:custGeom>
              <a:avLst/>
              <a:gdLst>
                <a:gd name="T0" fmla="*/ 1552 w 1691"/>
                <a:gd name="T1" fmla="*/ 1075 h 1900"/>
                <a:gd name="T2" fmla="*/ 1408 w 1691"/>
                <a:gd name="T3" fmla="*/ 1080 h 1900"/>
                <a:gd name="T4" fmla="*/ 1402 w 1691"/>
                <a:gd name="T5" fmla="*/ 1163 h 1900"/>
                <a:gd name="T6" fmla="*/ 1452 w 1691"/>
                <a:gd name="T7" fmla="*/ 1197 h 1900"/>
                <a:gd name="T8" fmla="*/ 1541 w 1691"/>
                <a:gd name="T9" fmla="*/ 1202 h 1900"/>
                <a:gd name="T10" fmla="*/ 1585 w 1691"/>
                <a:gd name="T11" fmla="*/ 1252 h 1900"/>
                <a:gd name="T12" fmla="*/ 1685 w 1691"/>
                <a:gd name="T13" fmla="*/ 1097 h 1900"/>
                <a:gd name="T14" fmla="*/ 1563 w 1691"/>
                <a:gd name="T15" fmla="*/ 1141 h 1900"/>
                <a:gd name="T16" fmla="*/ 1164 w 1691"/>
                <a:gd name="T17" fmla="*/ 1888 h 1900"/>
                <a:gd name="T18" fmla="*/ 898 w 1691"/>
                <a:gd name="T19" fmla="*/ 1838 h 1900"/>
                <a:gd name="T20" fmla="*/ 959 w 1691"/>
                <a:gd name="T21" fmla="*/ 1705 h 1900"/>
                <a:gd name="T22" fmla="*/ 792 w 1691"/>
                <a:gd name="T23" fmla="*/ 1557 h 1900"/>
                <a:gd name="T24" fmla="*/ 432 w 1691"/>
                <a:gd name="T25" fmla="*/ 1402 h 1900"/>
                <a:gd name="T26" fmla="*/ 177 w 1691"/>
                <a:gd name="T27" fmla="*/ 1402 h 1900"/>
                <a:gd name="T28" fmla="*/ 127 w 1691"/>
                <a:gd name="T29" fmla="*/ 1318 h 1900"/>
                <a:gd name="T30" fmla="*/ 0 w 1691"/>
                <a:gd name="T31" fmla="*/ 1130 h 1900"/>
                <a:gd name="T32" fmla="*/ 17 w 1691"/>
                <a:gd name="T33" fmla="*/ 903 h 1900"/>
                <a:gd name="T34" fmla="*/ 66 w 1691"/>
                <a:gd name="T35" fmla="*/ 759 h 1900"/>
                <a:gd name="T36" fmla="*/ 33 w 1691"/>
                <a:gd name="T37" fmla="*/ 604 h 1900"/>
                <a:gd name="T38" fmla="*/ 100 w 1691"/>
                <a:gd name="T39" fmla="*/ 598 h 1900"/>
                <a:gd name="T40" fmla="*/ 116 w 1691"/>
                <a:gd name="T41" fmla="*/ 581 h 1900"/>
                <a:gd name="T42" fmla="*/ 122 w 1691"/>
                <a:gd name="T43" fmla="*/ 437 h 1900"/>
                <a:gd name="T44" fmla="*/ 194 w 1691"/>
                <a:gd name="T45" fmla="*/ 332 h 1900"/>
                <a:gd name="T46" fmla="*/ 260 w 1691"/>
                <a:gd name="T47" fmla="*/ 232 h 1900"/>
                <a:gd name="T48" fmla="*/ 332 w 1691"/>
                <a:gd name="T49" fmla="*/ 216 h 1900"/>
                <a:gd name="T50" fmla="*/ 410 w 1691"/>
                <a:gd name="T51" fmla="*/ 238 h 1900"/>
                <a:gd name="T52" fmla="*/ 499 w 1691"/>
                <a:gd name="T53" fmla="*/ 138 h 1900"/>
                <a:gd name="T54" fmla="*/ 526 w 1691"/>
                <a:gd name="T55" fmla="*/ 11 h 1900"/>
                <a:gd name="T56" fmla="*/ 671 w 1691"/>
                <a:gd name="T57" fmla="*/ 27 h 1900"/>
                <a:gd name="T58" fmla="*/ 804 w 1691"/>
                <a:gd name="T59" fmla="*/ 27 h 1900"/>
                <a:gd name="T60" fmla="*/ 864 w 1691"/>
                <a:gd name="T61" fmla="*/ 121 h 1900"/>
                <a:gd name="T62" fmla="*/ 1031 w 1691"/>
                <a:gd name="T63" fmla="*/ 144 h 1900"/>
                <a:gd name="T64" fmla="*/ 1103 w 1691"/>
                <a:gd name="T65" fmla="*/ 127 h 1900"/>
                <a:gd name="T66" fmla="*/ 937 w 1691"/>
                <a:gd name="T67" fmla="*/ 188 h 1900"/>
                <a:gd name="T68" fmla="*/ 665 w 1691"/>
                <a:gd name="T69" fmla="*/ 244 h 1900"/>
                <a:gd name="T70" fmla="*/ 731 w 1691"/>
                <a:gd name="T71" fmla="*/ 371 h 1900"/>
                <a:gd name="T72" fmla="*/ 632 w 1691"/>
                <a:gd name="T73" fmla="*/ 399 h 1900"/>
                <a:gd name="T74" fmla="*/ 549 w 1691"/>
                <a:gd name="T75" fmla="*/ 382 h 1900"/>
                <a:gd name="T76" fmla="*/ 299 w 1691"/>
                <a:gd name="T77" fmla="*/ 410 h 1900"/>
                <a:gd name="T78" fmla="*/ 183 w 1691"/>
                <a:gd name="T79" fmla="*/ 709 h 1900"/>
                <a:gd name="T80" fmla="*/ 260 w 1691"/>
                <a:gd name="T81" fmla="*/ 919 h 1900"/>
                <a:gd name="T82" fmla="*/ 377 w 1691"/>
                <a:gd name="T83" fmla="*/ 986 h 1900"/>
                <a:gd name="T84" fmla="*/ 460 w 1691"/>
                <a:gd name="T85" fmla="*/ 1124 h 1900"/>
                <a:gd name="T86" fmla="*/ 571 w 1691"/>
                <a:gd name="T87" fmla="*/ 1174 h 1900"/>
                <a:gd name="T88" fmla="*/ 687 w 1691"/>
                <a:gd name="T89" fmla="*/ 1097 h 1900"/>
                <a:gd name="T90" fmla="*/ 964 w 1691"/>
                <a:gd name="T91" fmla="*/ 969 h 1900"/>
                <a:gd name="T92" fmla="*/ 1075 w 1691"/>
                <a:gd name="T93" fmla="*/ 964 h 1900"/>
                <a:gd name="T94" fmla="*/ 1258 w 1691"/>
                <a:gd name="T95" fmla="*/ 886 h 1900"/>
                <a:gd name="T96" fmla="*/ 1419 w 1691"/>
                <a:gd name="T97" fmla="*/ 875 h 1900"/>
                <a:gd name="T98" fmla="*/ 1590 w 1691"/>
                <a:gd name="T99" fmla="*/ 820 h 1900"/>
                <a:gd name="T100" fmla="*/ 1635 w 1691"/>
                <a:gd name="T101" fmla="*/ 953 h 1900"/>
                <a:gd name="T102" fmla="*/ 1552 w 1691"/>
                <a:gd name="T103" fmla="*/ 991 h 1900"/>
                <a:gd name="T104" fmla="*/ 1463 w 1691"/>
                <a:gd name="T105" fmla="*/ 953 h 1900"/>
                <a:gd name="T106" fmla="*/ 1197 w 1691"/>
                <a:gd name="T107" fmla="*/ 1219 h 1900"/>
                <a:gd name="T108" fmla="*/ 1025 w 1691"/>
                <a:gd name="T109" fmla="*/ 1318 h 1900"/>
                <a:gd name="T110" fmla="*/ 876 w 1691"/>
                <a:gd name="T111" fmla="*/ 1468 h 1900"/>
                <a:gd name="T112" fmla="*/ 986 w 1691"/>
                <a:gd name="T113" fmla="*/ 1601 h 1900"/>
                <a:gd name="T114" fmla="*/ 1042 w 1691"/>
                <a:gd name="T115" fmla="*/ 1728 h 1900"/>
                <a:gd name="T116" fmla="*/ 1142 w 1691"/>
                <a:gd name="T117" fmla="*/ 1794 h 1900"/>
                <a:gd name="T118" fmla="*/ 1147 w 1691"/>
                <a:gd name="T119" fmla="*/ 1844 h 19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691" h="1900">
                  <a:moveTo>
                    <a:pt x="1563" y="1141"/>
                  </a:moveTo>
                  <a:lnTo>
                    <a:pt x="1563" y="1141"/>
                  </a:lnTo>
                  <a:cubicBezTo>
                    <a:pt x="1552" y="1113"/>
                    <a:pt x="1552" y="1102"/>
                    <a:pt x="1552" y="1075"/>
                  </a:cubicBezTo>
                  <a:cubicBezTo>
                    <a:pt x="1541" y="1069"/>
                    <a:pt x="1541" y="1069"/>
                    <a:pt x="1529" y="1069"/>
                  </a:cubicBezTo>
                  <a:cubicBezTo>
                    <a:pt x="1507" y="1069"/>
                    <a:pt x="1491" y="1080"/>
                    <a:pt x="1469" y="1080"/>
                  </a:cubicBezTo>
                  <a:cubicBezTo>
                    <a:pt x="1408" y="1080"/>
                    <a:pt x="1408" y="1080"/>
                    <a:pt x="1408" y="1080"/>
                  </a:cubicBezTo>
                  <a:cubicBezTo>
                    <a:pt x="1391" y="1102"/>
                    <a:pt x="1391" y="1124"/>
                    <a:pt x="1380" y="1152"/>
                  </a:cubicBezTo>
                  <a:cubicBezTo>
                    <a:pt x="1380" y="1163"/>
                    <a:pt x="1380" y="1163"/>
                    <a:pt x="1380" y="1163"/>
                  </a:cubicBezTo>
                  <a:cubicBezTo>
                    <a:pt x="1391" y="1163"/>
                    <a:pt x="1396" y="1163"/>
                    <a:pt x="1402" y="1163"/>
                  </a:cubicBezTo>
                  <a:cubicBezTo>
                    <a:pt x="1402" y="1185"/>
                    <a:pt x="1402" y="1202"/>
                    <a:pt x="1402" y="1224"/>
                  </a:cubicBezTo>
                  <a:cubicBezTo>
                    <a:pt x="1408" y="1224"/>
                    <a:pt x="1413" y="1230"/>
                    <a:pt x="1413" y="1230"/>
                  </a:cubicBezTo>
                  <a:cubicBezTo>
                    <a:pt x="1435" y="1230"/>
                    <a:pt x="1441" y="1208"/>
                    <a:pt x="1452" y="1197"/>
                  </a:cubicBezTo>
                  <a:cubicBezTo>
                    <a:pt x="1480" y="1169"/>
                    <a:pt x="1496" y="1152"/>
                    <a:pt x="1535" y="1141"/>
                  </a:cubicBezTo>
                  <a:cubicBezTo>
                    <a:pt x="1535" y="1147"/>
                    <a:pt x="1541" y="1147"/>
                    <a:pt x="1541" y="1158"/>
                  </a:cubicBezTo>
                  <a:cubicBezTo>
                    <a:pt x="1541" y="1202"/>
                    <a:pt x="1541" y="1202"/>
                    <a:pt x="1541" y="1202"/>
                  </a:cubicBezTo>
                  <a:cubicBezTo>
                    <a:pt x="1541" y="1213"/>
                    <a:pt x="1557" y="1213"/>
                    <a:pt x="1563" y="1224"/>
                  </a:cubicBezTo>
                  <a:cubicBezTo>
                    <a:pt x="1568" y="1230"/>
                    <a:pt x="1563" y="1241"/>
                    <a:pt x="1563" y="1252"/>
                  </a:cubicBezTo>
                  <a:cubicBezTo>
                    <a:pt x="1585" y="1252"/>
                    <a:pt x="1585" y="1252"/>
                    <a:pt x="1585" y="1252"/>
                  </a:cubicBezTo>
                  <a:cubicBezTo>
                    <a:pt x="1613" y="1252"/>
                    <a:pt x="1613" y="1219"/>
                    <a:pt x="1635" y="1208"/>
                  </a:cubicBezTo>
                  <a:cubicBezTo>
                    <a:pt x="1651" y="1197"/>
                    <a:pt x="1674" y="1197"/>
                    <a:pt x="1679" y="1174"/>
                  </a:cubicBezTo>
                  <a:cubicBezTo>
                    <a:pt x="1690" y="1147"/>
                    <a:pt x="1685" y="1130"/>
                    <a:pt x="1685" y="1097"/>
                  </a:cubicBezTo>
                  <a:cubicBezTo>
                    <a:pt x="1662" y="1091"/>
                    <a:pt x="1651" y="1086"/>
                    <a:pt x="1629" y="1086"/>
                  </a:cubicBezTo>
                  <a:cubicBezTo>
                    <a:pt x="1618" y="1086"/>
                    <a:pt x="1613" y="1102"/>
                    <a:pt x="1607" y="1108"/>
                  </a:cubicBezTo>
                  <a:cubicBezTo>
                    <a:pt x="1596" y="1130"/>
                    <a:pt x="1585" y="1136"/>
                    <a:pt x="1563" y="1141"/>
                  </a:cubicBezTo>
                  <a:close/>
                  <a:moveTo>
                    <a:pt x="1164" y="1888"/>
                  </a:moveTo>
                  <a:lnTo>
                    <a:pt x="1164" y="1888"/>
                  </a:lnTo>
                  <a:lnTo>
                    <a:pt x="1164" y="1888"/>
                  </a:lnTo>
                  <a:cubicBezTo>
                    <a:pt x="1153" y="1894"/>
                    <a:pt x="1153" y="1899"/>
                    <a:pt x="1147" y="1899"/>
                  </a:cubicBezTo>
                  <a:cubicBezTo>
                    <a:pt x="1092" y="1899"/>
                    <a:pt x="1070" y="1866"/>
                    <a:pt x="1020" y="1855"/>
                  </a:cubicBezTo>
                  <a:cubicBezTo>
                    <a:pt x="975" y="1844"/>
                    <a:pt x="942" y="1855"/>
                    <a:pt x="898" y="1838"/>
                  </a:cubicBezTo>
                  <a:lnTo>
                    <a:pt x="898" y="1838"/>
                  </a:lnTo>
                  <a:cubicBezTo>
                    <a:pt x="914" y="1805"/>
                    <a:pt x="920" y="1783"/>
                    <a:pt x="937" y="1750"/>
                  </a:cubicBezTo>
                  <a:cubicBezTo>
                    <a:pt x="948" y="1733"/>
                    <a:pt x="959" y="1722"/>
                    <a:pt x="959" y="1705"/>
                  </a:cubicBezTo>
                  <a:cubicBezTo>
                    <a:pt x="959" y="1661"/>
                    <a:pt x="925" y="1644"/>
                    <a:pt x="887" y="1623"/>
                  </a:cubicBezTo>
                  <a:cubicBezTo>
                    <a:pt x="859" y="1601"/>
                    <a:pt x="848" y="1590"/>
                    <a:pt x="815" y="1573"/>
                  </a:cubicBezTo>
                  <a:cubicBezTo>
                    <a:pt x="804" y="1568"/>
                    <a:pt x="804" y="1557"/>
                    <a:pt x="792" y="1557"/>
                  </a:cubicBezTo>
                  <a:cubicBezTo>
                    <a:pt x="632" y="1557"/>
                    <a:pt x="632" y="1557"/>
                    <a:pt x="632" y="1557"/>
                  </a:cubicBezTo>
                  <a:cubicBezTo>
                    <a:pt x="571" y="1557"/>
                    <a:pt x="532" y="1535"/>
                    <a:pt x="493" y="1490"/>
                  </a:cubicBezTo>
                  <a:cubicBezTo>
                    <a:pt x="465" y="1462"/>
                    <a:pt x="454" y="1435"/>
                    <a:pt x="432" y="1402"/>
                  </a:cubicBezTo>
                  <a:cubicBezTo>
                    <a:pt x="416" y="1379"/>
                    <a:pt x="410" y="1352"/>
                    <a:pt x="388" y="1352"/>
                  </a:cubicBezTo>
                  <a:cubicBezTo>
                    <a:pt x="332" y="1352"/>
                    <a:pt x="327" y="1435"/>
                    <a:pt x="272" y="1435"/>
                  </a:cubicBezTo>
                  <a:cubicBezTo>
                    <a:pt x="233" y="1435"/>
                    <a:pt x="199" y="1435"/>
                    <a:pt x="177" y="1402"/>
                  </a:cubicBezTo>
                  <a:cubicBezTo>
                    <a:pt x="172" y="1402"/>
                    <a:pt x="172" y="1396"/>
                    <a:pt x="166" y="1396"/>
                  </a:cubicBezTo>
                  <a:lnTo>
                    <a:pt x="166" y="1396"/>
                  </a:lnTo>
                  <a:cubicBezTo>
                    <a:pt x="150" y="1368"/>
                    <a:pt x="144" y="1346"/>
                    <a:pt x="127" y="1318"/>
                  </a:cubicBezTo>
                  <a:cubicBezTo>
                    <a:pt x="105" y="1280"/>
                    <a:pt x="89" y="1257"/>
                    <a:pt x="61" y="1219"/>
                  </a:cubicBezTo>
                  <a:cubicBezTo>
                    <a:pt x="50" y="1197"/>
                    <a:pt x="39" y="1185"/>
                    <a:pt x="22" y="1158"/>
                  </a:cubicBezTo>
                  <a:cubicBezTo>
                    <a:pt x="17" y="1147"/>
                    <a:pt x="0" y="1141"/>
                    <a:pt x="0" y="1130"/>
                  </a:cubicBezTo>
                  <a:cubicBezTo>
                    <a:pt x="0" y="1108"/>
                    <a:pt x="11" y="1097"/>
                    <a:pt x="17" y="1075"/>
                  </a:cubicBezTo>
                  <a:cubicBezTo>
                    <a:pt x="28" y="1047"/>
                    <a:pt x="28" y="1030"/>
                    <a:pt x="28" y="1003"/>
                  </a:cubicBezTo>
                  <a:cubicBezTo>
                    <a:pt x="28" y="964"/>
                    <a:pt x="28" y="942"/>
                    <a:pt x="17" y="903"/>
                  </a:cubicBezTo>
                  <a:lnTo>
                    <a:pt x="17" y="903"/>
                  </a:lnTo>
                  <a:cubicBezTo>
                    <a:pt x="22" y="903"/>
                    <a:pt x="22" y="897"/>
                    <a:pt x="28" y="892"/>
                  </a:cubicBezTo>
                  <a:cubicBezTo>
                    <a:pt x="61" y="853"/>
                    <a:pt x="50" y="814"/>
                    <a:pt x="66" y="759"/>
                  </a:cubicBezTo>
                  <a:cubicBezTo>
                    <a:pt x="78" y="725"/>
                    <a:pt x="72" y="703"/>
                    <a:pt x="83" y="670"/>
                  </a:cubicBezTo>
                  <a:cubicBezTo>
                    <a:pt x="89" y="653"/>
                    <a:pt x="100" y="648"/>
                    <a:pt x="100" y="637"/>
                  </a:cubicBezTo>
                  <a:cubicBezTo>
                    <a:pt x="100" y="604"/>
                    <a:pt x="61" y="609"/>
                    <a:pt x="33" y="604"/>
                  </a:cubicBezTo>
                  <a:cubicBezTo>
                    <a:pt x="33" y="592"/>
                    <a:pt x="33" y="592"/>
                    <a:pt x="33" y="592"/>
                  </a:cubicBezTo>
                  <a:cubicBezTo>
                    <a:pt x="39" y="581"/>
                    <a:pt x="39" y="570"/>
                    <a:pt x="55" y="570"/>
                  </a:cubicBezTo>
                  <a:cubicBezTo>
                    <a:pt x="72" y="570"/>
                    <a:pt x="78" y="587"/>
                    <a:pt x="100" y="598"/>
                  </a:cubicBezTo>
                  <a:cubicBezTo>
                    <a:pt x="100" y="604"/>
                    <a:pt x="100" y="609"/>
                    <a:pt x="105" y="609"/>
                  </a:cubicBezTo>
                  <a:cubicBezTo>
                    <a:pt x="105" y="609"/>
                    <a:pt x="105" y="604"/>
                    <a:pt x="111" y="604"/>
                  </a:cubicBezTo>
                  <a:cubicBezTo>
                    <a:pt x="111" y="592"/>
                    <a:pt x="116" y="592"/>
                    <a:pt x="116" y="581"/>
                  </a:cubicBezTo>
                  <a:cubicBezTo>
                    <a:pt x="116" y="532"/>
                    <a:pt x="116" y="532"/>
                    <a:pt x="116" y="532"/>
                  </a:cubicBezTo>
                  <a:cubicBezTo>
                    <a:pt x="116" y="509"/>
                    <a:pt x="89" y="504"/>
                    <a:pt x="89" y="476"/>
                  </a:cubicBezTo>
                  <a:cubicBezTo>
                    <a:pt x="89" y="459"/>
                    <a:pt x="122" y="459"/>
                    <a:pt x="122" y="437"/>
                  </a:cubicBezTo>
                  <a:cubicBezTo>
                    <a:pt x="116" y="415"/>
                    <a:pt x="127" y="393"/>
                    <a:pt x="144" y="377"/>
                  </a:cubicBezTo>
                  <a:cubicBezTo>
                    <a:pt x="150" y="371"/>
                    <a:pt x="155" y="360"/>
                    <a:pt x="166" y="354"/>
                  </a:cubicBezTo>
                  <a:cubicBezTo>
                    <a:pt x="177" y="349"/>
                    <a:pt x="194" y="349"/>
                    <a:pt x="194" y="332"/>
                  </a:cubicBezTo>
                  <a:cubicBezTo>
                    <a:pt x="194" y="315"/>
                    <a:pt x="188" y="304"/>
                    <a:pt x="188" y="288"/>
                  </a:cubicBezTo>
                  <a:cubicBezTo>
                    <a:pt x="188" y="271"/>
                    <a:pt x="199" y="271"/>
                    <a:pt x="211" y="266"/>
                  </a:cubicBezTo>
                  <a:cubicBezTo>
                    <a:pt x="233" y="254"/>
                    <a:pt x="238" y="244"/>
                    <a:pt x="260" y="232"/>
                  </a:cubicBezTo>
                  <a:cubicBezTo>
                    <a:pt x="277" y="227"/>
                    <a:pt x="277" y="210"/>
                    <a:pt x="288" y="188"/>
                  </a:cubicBezTo>
                  <a:cubicBezTo>
                    <a:pt x="294" y="177"/>
                    <a:pt x="332" y="99"/>
                    <a:pt x="332" y="155"/>
                  </a:cubicBezTo>
                  <a:cubicBezTo>
                    <a:pt x="332" y="216"/>
                    <a:pt x="332" y="216"/>
                    <a:pt x="332" y="216"/>
                  </a:cubicBezTo>
                  <a:cubicBezTo>
                    <a:pt x="332" y="221"/>
                    <a:pt x="338" y="221"/>
                    <a:pt x="344" y="227"/>
                  </a:cubicBezTo>
                  <a:cubicBezTo>
                    <a:pt x="382" y="227"/>
                    <a:pt x="382" y="227"/>
                    <a:pt x="382" y="227"/>
                  </a:cubicBezTo>
                  <a:cubicBezTo>
                    <a:pt x="393" y="227"/>
                    <a:pt x="399" y="238"/>
                    <a:pt x="410" y="238"/>
                  </a:cubicBezTo>
                  <a:cubicBezTo>
                    <a:pt x="421" y="238"/>
                    <a:pt x="421" y="227"/>
                    <a:pt x="421" y="216"/>
                  </a:cubicBezTo>
                  <a:cubicBezTo>
                    <a:pt x="432" y="199"/>
                    <a:pt x="443" y="188"/>
                    <a:pt x="454" y="171"/>
                  </a:cubicBezTo>
                  <a:cubicBezTo>
                    <a:pt x="465" y="155"/>
                    <a:pt x="482" y="149"/>
                    <a:pt x="499" y="138"/>
                  </a:cubicBezTo>
                  <a:cubicBezTo>
                    <a:pt x="510" y="133"/>
                    <a:pt x="515" y="127"/>
                    <a:pt x="515" y="121"/>
                  </a:cubicBezTo>
                  <a:cubicBezTo>
                    <a:pt x="515" y="99"/>
                    <a:pt x="526" y="88"/>
                    <a:pt x="526" y="66"/>
                  </a:cubicBezTo>
                  <a:cubicBezTo>
                    <a:pt x="526" y="11"/>
                    <a:pt x="526" y="11"/>
                    <a:pt x="526" y="11"/>
                  </a:cubicBezTo>
                  <a:cubicBezTo>
                    <a:pt x="549" y="11"/>
                    <a:pt x="560" y="22"/>
                    <a:pt x="582" y="22"/>
                  </a:cubicBezTo>
                  <a:cubicBezTo>
                    <a:pt x="604" y="22"/>
                    <a:pt x="615" y="0"/>
                    <a:pt x="643" y="0"/>
                  </a:cubicBezTo>
                  <a:cubicBezTo>
                    <a:pt x="654" y="0"/>
                    <a:pt x="659" y="16"/>
                    <a:pt x="671" y="27"/>
                  </a:cubicBezTo>
                  <a:cubicBezTo>
                    <a:pt x="687" y="38"/>
                    <a:pt x="698" y="44"/>
                    <a:pt x="720" y="44"/>
                  </a:cubicBezTo>
                  <a:cubicBezTo>
                    <a:pt x="748" y="44"/>
                    <a:pt x="759" y="16"/>
                    <a:pt x="787" y="16"/>
                  </a:cubicBezTo>
                  <a:cubicBezTo>
                    <a:pt x="792" y="16"/>
                    <a:pt x="804" y="16"/>
                    <a:pt x="804" y="27"/>
                  </a:cubicBezTo>
                  <a:cubicBezTo>
                    <a:pt x="804" y="38"/>
                    <a:pt x="792" y="49"/>
                    <a:pt x="792" y="66"/>
                  </a:cubicBezTo>
                  <a:cubicBezTo>
                    <a:pt x="792" y="88"/>
                    <a:pt x="798" y="121"/>
                    <a:pt x="820" y="121"/>
                  </a:cubicBezTo>
                  <a:cubicBezTo>
                    <a:pt x="864" y="121"/>
                    <a:pt x="864" y="121"/>
                    <a:pt x="864" y="121"/>
                  </a:cubicBezTo>
                  <a:cubicBezTo>
                    <a:pt x="914" y="121"/>
                    <a:pt x="937" y="99"/>
                    <a:pt x="986" y="99"/>
                  </a:cubicBezTo>
                  <a:cubicBezTo>
                    <a:pt x="1009" y="99"/>
                    <a:pt x="1020" y="121"/>
                    <a:pt x="1020" y="138"/>
                  </a:cubicBezTo>
                  <a:cubicBezTo>
                    <a:pt x="1025" y="138"/>
                    <a:pt x="1025" y="144"/>
                    <a:pt x="1031" y="144"/>
                  </a:cubicBezTo>
                  <a:cubicBezTo>
                    <a:pt x="1047" y="144"/>
                    <a:pt x="1053" y="121"/>
                    <a:pt x="1070" y="111"/>
                  </a:cubicBezTo>
                  <a:cubicBezTo>
                    <a:pt x="1081" y="116"/>
                    <a:pt x="1092" y="127"/>
                    <a:pt x="1103" y="127"/>
                  </a:cubicBezTo>
                  <a:lnTo>
                    <a:pt x="1103" y="127"/>
                  </a:lnTo>
                  <a:cubicBezTo>
                    <a:pt x="1103" y="155"/>
                    <a:pt x="1097" y="182"/>
                    <a:pt x="1075" y="182"/>
                  </a:cubicBezTo>
                  <a:cubicBezTo>
                    <a:pt x="970" y="182"/>
                    <a:pt x="970" y="182"/>
                    <a:pt x="970" y="182"/>
                  </a:cubicBezTo>
                  <a:cubicBezTo>
                    <a:pt x="953" y="182"/>
                    <a:pt x="948" y="188"/>
                    <a:pt x="937" y="188"/>
                  </a:cubicBezTo>
                  <a:cubicBezTo>
                    <a:pt x="903" y="188"/>
                    <a:pt x="903" y="188"/>
                    <a:pt x="903" y="188"/>
                  </a:cubicBezTo>
                  <a:cubicBezTo>
                    <a:pt x="853" y="188"/>
                    <a:pt x="826" y="182"/>
                    <a:pt x="781" y="182"/>
                  </a:cubicBezTo>
                  <a:cubicBezTo>
                    <a:pt x="731" y="182"/>
                    <a:pt x="665" y="188"/>
                    <a:pt x="665" y="244"/>
                  </a:cubicBezTo>
                  <a:cubicBezTo>
                    <a:pt x="665" y="249"/>
                    <a:pt x="676" y="249"/>
                    <a:pt x="682" y="260"/>
                  </a:cubicBezTo>
                  <a:cubicBezTo>
                    <a:pt x="687" y="271"/>
                    <a:pt x="693" y="277"/>
                    <a:pt x="698" y="293"/>
                  </a:cubicBezTo>
                  <a:cubicBezTo>
                    <a:pt x="709" y="321"/>
                    <a:pt x="709" y="343"/>
                    <a:pt x="731" y="371"/>
                  </a:cubicBezTo>
                  <a:lnTo>
                    <a:pt x="731" y="371"/>
                  </a:lnTo>
                  <a:cubicBezTo>
                    <a:pt x="682" y="371"/>
                    <a:pt x="682" y="371"/>
                    <a:pt x="682" y="371"/>
                  </a:cubicBezTo>
                  <a:cubicBezTo>
                    <a:pt x="659" y="371"/>
                    <a:pt x="654" y="399"/>
                    <a:pt x="632" y="399"/>
                  </a:cubicBezTo>
                  <a:cubicBezTo>
                    <a:pt x="626" y="399"/>
                    <a:pt x="621" y="393"/>
                    <a:pt x="610" y="393"/>
                  </a:cubicBezTo>
                  <a:cubicBezTo>
                    <a:pt x="598" y="393"/>
                    <a:pt x="593" y="399"/>
                    <a:pt x="582" y="399"/>
                  </a:cubicBezTo>
                  <a:cubicBezTo>
                    <a:pt x="565" y="399"/>
                    <a:pt x="560" y="387"/>
                    <a:pt x="549" y="382"/>
                  </a:cubicBezTo>
                  <a:cubicBezTo>
                    <a:pt x="526" y="365"/>
                    <a:pt x="510" y="365"/>
                    <a:pt x="482" y="354"/>
                  </a:cubicBezTo>
                  <a:cubicBezTo>
                    <a:pt x="465" y="349"/>
                    <a:pt x="454" y="338"/>
                    <a:pt x="438" y="338"/>
                  </a:cubicBezTo>
                  <a:cubicBezTo>
                    <a:pt x="382" y="338"/>
                    <a:pt x="349" y="371"/>
                    <a:pt x="299" y="410"/>
                  </a:cubicBezTo>
                  <a:cubicBezTo>
                    <a:pt x="249" y="454"/>
                    <a:pt x="227" y="498"/>
                    <a:pt x="216" y="565"/>
                  </a:cubicBezTo>
                  <a:cubicBezTo>
                    <a:pt x="211" y="604"/>
                    <a:pt x="183" y="615"/>
                    <a:pt x="183" y="648"/>
                  </a:cubicBezTo>
                  <a:cubicBezTo>
                    <a:pt x="183" y="709"/>
                    <a:pt x="183" y="709"/>
                    <a:pt x="183" y="709"/>
                  </a:cubicBezTo>
                  <a:cubicBezTo>
                    <a:pt x="183" y="725"/>
                    <a:pt x="194" y="731"/>
                    <a:pt x="199" y="742"/>
                  </a:cubicBezTo>
                  <a:cubicBezTo>
                    <a:pt x="211" y="786"/>
                    <a:pt x="211" y="809"/>
                    <a:pt x="227" y="853"/>
                  </a:cubicBezTo>
                  <a:cubicBezTo>
                    <a:pt x="238" y="881"/>
                    <a:pt x="238" y="897"/>
                    <a:pt x="260" y="919"/>
                  </a:cubicBezTo>
                  <a:cubicBezTo>
                    <a:pt x="277" y="947"/>
                    <a:pt x="288" y="969"/>
                    <a:pt x="321" y="969"/>
                  </a:cubicBezTo>
                  <a:cubicBezTo>
                    <a:pt x="332" y="969"/>
                    <a:pt x="338" y="964"/>
                    <a:pt x="344" y="964"/>
                  </a:cubicBezTo>
                  <a:cubicBezTo>
                    <a:pt x="360" y="964"/>
                    <a:pt x="366" y="975"/>
                    <a:pt x="377" y="986"/>
                  </a:cubicBezTo>
                  <a:cubicBezTo>
                    <a:pt x="388" y="991"/>
                    <a:pt x="399" y="991"/>
                    <a:pt x="405" y="1003"/>
                  </a:cubicBezTo>
                  <a:cubicBezTo>
                    <a:pt x="416" y="1025"/>
                    <a:pt x="405" y="1036"/>
                    <a:pt x="410" y="1052"/>
                  </a:cubicBezTo>
                  <a:cubicBezTo>
                    <a:pt x="416" y="1086"/>
                    <a:pt x="438" y="1097"/>
                    <a:pt x="460" y="1124"/>
                  </a:cubicBezTo>
                  <a:cubicBezTo>
                    <a:pt x="471" y="1136"/>
                    <a:pt x="471" y="1158"/>
                    <a:pt x="493" y="1158"/>
                  </a:cubicBezTo>
                  <a:cubicBezTo>
                    <a:pt x="504" y="1158"/>
                    <a:pt x="515" y="1152"/>
                    <a:pt x="526" y="1152"/>
                  </a:cubicBezTo>
                  <a:cubicBezTo>
                    <a:pt x="543" y="1152"/>
                    <a:pt x="549" y="1174"/>
                    <a:pt x="571" y="1174"/>
                  </a:cubicBezTo>
                  <a:cubicBezTo>
                    <a:pt x="593" y="1174"/>
                    <a:pt x="604" y="1174"/>
                    <a:pt x="626" y="1174"/>
                  </a:cubicBezTo>
                  <a:cubicBezTo>
                    <a:pt x="648" y="1174"/>
                    <a:pt x="643" y="1152"/>
                    <a:pt x="654" y="1141"/>
                  </a:cubicBezTo>
                  <a:cubicBezTo>
                    <a:pt x="665" y="1119"/>
                    <a:pt x="671" y="1108"/>
                    <a:pt x="687" y="1097"/>
                  </a:cubicBezTo>
                  <a:cubicBezTo>
                    <a:pt x="715" y="1069"/>
                    <a:pt x="726" y="1052"/>
                    <a:pt x="748" y="1025"/>
                  </a:cubicBezTo>
                  <a:cubicBezTo>
                    <a:pt x="898" y="853"/>
                    <a:pt x="831" y="975"/>
                    <a:pt x="937" y="975"/>
                  </a:cubicBezTo>
                  <a:cubicBezTo>
                    <a:pt x="948" y="975"/>
                    <a:pt x="953" y="969"/>
                    <a:pt x="964" y="969"/>
                  </a:cubicBezTo>
                  <a:cubicBezTo>
                    <a:pt x="981" y="969"/>
                    <a:pt x="986" y="975"/>
                    <a:pt x="997" y="975"/>
                  </a:cubicBezTo>
                  <a:cubicBezTo>
                    <a:pt x="1014" y="975"/>
                    <a:pt x="1020" y="969"/>
                    <a:pt x="1031" y="964"/>
                  </a:cubicBezTo>
                  <a:cubicBezTo>
                    <a:pt x="1047" y="958"/>
                    <a:pt x="1058" y="969"/>
                    <a:pt x="1075" y="964"/>
                  </a:cubicBezTo>
                  <a:cubicBezTo>
                    <a:pt x="1103" y="953"/>
                    <a:pt x="1092" y="914"/>
                    <a:pt x="1119" y="903"/>
                  </a:cubicBezTo>
                  <a:cubicBezTo>
                    <a:pt x="1153" y="892"/>
                    <a:pt x="1169" y="897"/>
                    <a:pt x="1203" y="897"/>
                  </a:cubicBezTo>
                  <a:cubicBezTo>
                    <a:pt x="1225" y="892"/>
                    <a:pt x="1236" y="886"/>
                    <a:pt x="1258" y="886"/>
                  </a:cubicBezTo>
                  <a:cubicBezTo>
                    <a:pt x="1297" y="886"/>
                    <a:pt x="1313" y="908"/>
                    <a:pt x="1352" y="908"/>
                  </a:cubicBezTo>
                  <a:cubicBezTo>
                    <a:pt x="1396" y="908"/>
                    <a:pt x="1396" y="908"/>
                    <a:pt x="1396" y="908"/>
                  </a:cubicBezTo>
                  <a:cubicBezTo>
                    <a:pt x="1413" y="908"/>
                    <a:pt x="1419" y="892"/>
                    <a:pt x="1419" y="875"/>
                  </a:cubicBezTo>
                  <a:cubicBezTo>
                    <a:pt x="1308" y="831"/>
                    <a:pt x="1380" y="831"/>
                    <a:pt x="1457" y="825"/>
                  </a:cubicBezTo>
                  <a:cubicBezTo>
                    <a:pt x="1491" y="825"/>
                    <a:pt x="1502" y="803"/>
                    <a:pt x="1535" y="803"/>
                  </a:cubicBezTo>
                  <a:cubicBezTo>
                    <a:pt x="1552" y="803"/>
                    <a:pt x="1568" y="809"/>
                    <a:pt x="1590" y="820"/>
                  </a:cubicBezTo>
                  <a:cubicBezTo>
                    <a:pt x="1613" y="831"/>
                    <a:pt x="1618" y="842"/>
                    <a:pt x="1640" y="858"/>
                  </a:cubicBezTo>
                  <a:cubicBezTo>
                    <a:pt x="1646" y="864"/>
                    <a:pt x="1662" y="870"/>
                    <a:pt x="1662" y="881"/>
                  </a:cubicBezTo>
                  <a:cubicBezTo>
                    <a:pt x="1662" y="914"/>
                    <a:pt x="1646" y="925"/>
                    <a:pt x="1635" y="953"/>
                  </a:cubicBezTo>
                  <a:cubicBezTo>
                    <a:pt x="1635" y="969"/>
                    <a:pt x="1629" y="975"/>
                    <a:pt x="1624" y="991"/>
                  </a:cubicBezTo>
                  <a:cubicBezTo>
                    <a:pt x="1624" y="1008"/>
                    <a:pt x="1618" y="1025"/>
                    <a:pt x="1602" y="1025"/>
                  </a:cubicBezTo>
                  <a:cubicBezTo>
                    <a:pt x="1579" y="1025"/>
                    <a:pt x="1568" y="1003"/>
                    <a:pt x="1552" y="991"/>
                  </a:cubicBezTo>
                  <a:cubicBezTo>
                    <a:pt x="1541" y="986"/>
                    <a:pt x="1535" y="980"/>
                    <a:pt x="1524" y="969"/>
                  </a:cubicBezTo>
                  <a:cubicBezTo>
                    <a:pt x="1513" y="958"/>
                    <a:pt x="1513" y="942"/>
                    <a:pt x="1491" y="942"/>
                  </a:cubicBezTo>
                  <a:cubicBezTo>
                    <a:pt x="1480" y="942"/>
                    <a:pt x="1474" y="953"/>
                    <a:pt x="1463" y="953"/>
                  </a:cubicBezTo>
                  <a:cubicBezTo>
                    <a:pt x="1396" y="964"/>
                    <a:pt x="1363" y="997"/>
                    <a:pt x="1336" y="1052"/>
                  </a:cubicBezTo>
                  <a:cubicBezTo>
                    <a:pt x="1319" y="1080"/>
                    <a:pt x="1297" y="1086"/>
                    <a:pt x="1275" y="1113"/>
                  </a:cubicBezTo>
                  <a:cubicBezTo>
                    <a:pt x="1241" y="1152"/>
                    <a:pt x="1230" y="1174"/>
                    <a:pt x="1197" y="1219"/>
                  </a:cubicBezTo>
                  <a:cubicBezTo>
                    <a:pt x="1175" y="1252"/>
                    <a:pt x="1153" y="1269"/>
                    <a:pt x="1114" y="1291"/>
                  </a:cubicBezTo>
                  <a:cubicBezTo>
                    <a:pt x="1097" y="1296"/>
                    <a:pt x="1086" y="1307"/>
                    <a:pt x="1070" y="1313"/>
                  </a:cubicBezTo>
                  <a:cubicBezTo>
                    <a:pt x="1053" y="1318"/>
                    <a:pt x="1042" y="1307"/>
                    <a:pt x="1025" y="1318"/>
                  </a:cubicBezTo>
                  <a:cubicBezTo>
                    <a:pt x="1003" y="1330"/>
                    <a:pt x="997" y="1352"/>
                    <a:pt x="975" y="1363"/>
                  </a:cubicBezTo>
                  <a:cubicBezTo>
                    <a:pt x="931" y="1390"/>
                    <a:pt x="903" y="1396"/>
                    <a:pt x="859" y="1402"/>
                  </a:cubicBezTo>
                  <a:cubicBezTo>
                    <a:pt x="870" y="1429"/>
                    <a:pt x="864" y="1446"/>
                    <a:pt x="876" y="1468"/>
                  </a:cubicBezTo>
                  <a:cubicBezTo>
                    <a:pt x="892" y="1490"/>
                    <a:pt x="920" y="1496"/>
                    <a:pt x="920" y="1529"/>
                  </a:cubicBezTo>
                  <a:cubicBezTo>
                    <a:pt x="920" y="1535"/>
                    <a:pt x="920" y="1540"/>
                    <a:pt x="920" y="1551"/>
                  </a:cubicBezTo>
                  <a:cubicBezTo>
                    <a:pt x="920" y="1584"/>
                    <a:pt x="981" y="1568"/>
                    <a:pt x="986" y="1601"/>
                  </a:cubicBezTo>
                  <a:cubicBezTo>
                    <a:pt x="992" y="1612"/>
                    <a:pt x="986" y="1618"/>
                    <a:pt x="986" y="1629"/>
                  </a:cubicBezTo>
                  <a:cubicBezTo>
                    <a:pt x="1003" y="1644"/>
                    <a:pt x="1025" y="1644"/>
                    <a:pt x="1031" y="1667"/>
                  </a:cubicBezTo>
                  <a:cubicBezTo>
                    <a:pt x="1036" y="1689"/>
                    <a:pt x="1031" y="1705"/>
                    <a:pt x="1042" y="1728"/>
                  </a:cubicBezTo>
                  <a:cubicBezTo>
                    <a:pt x="1047" y="1750"/>
                    <a:pt x="1081" y="1733"/>
                    <a:pt x="1092" y="1755"/>
                  </a:cubicBezTo>
                  <a:cubicBezTo>
                    <a:pt x="1097" y="1772"/>
                    <a:pt x="1103" y="1800"/>
                    <a:pt x="1125" y="1800"/>
                  </a:cubicBezTo>
                  <a:cubicBezTo>
                    <a:pt x="1130" y="1800"/>
                    <a:pt x="1136" y="1794"/>
                    <a:pt x="1142" y="1794"/>
                  </a:cubicBezTo>
                  <a:cubicBezTo>
                    <a:pt x="1158" y="1794"/>
                    <a:pt x="1158" y="1794"/>
                    <a:pt x="1158" y="1794"/>
                  </a:cubicBezTo>
                  <a:cubicBezTo>
                    <a:pt x="1158" y="1805"/>
                    <a:pt x="1158" y="1805"/>
                    <a:pt x="1158" y="1805"/>
                  </a:cubicBezTo>
                  <a:cubicBezTo>
                    <a:pt x="1158" y="1822"/>
                    <a:pt x="1147" y="1827"/>
                    <a:pt x="1147" y="1844"/>
                  </a:cubicBezTo>
                  <a:cubicBezTo>
                    <a:pt x="1147" y="1861"/>
                    <a:pt x="1147" y="1883"/>
                    <a:pt x="1164" y="1888"/>
                  </a:cubicBezTo>
                  <a:close/>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62" name="Freeform 106">
              <a:extLst>
                <a:ext uri="{FF2B5EF4-FFF2-40B4-BE49-F238E27FC236}">
                  <a16:creationId xmlns:a16="http://schemas.microsoft.com/office/drawing/2014/main" xmlns="" id="{28A33AA1-E742-4E1D-8B3B-D5764B03722F}"/>
                </a:ext>
              </a:extLst>
            </p:cNvPr>
            <p:cNvSpPr>
              <a:spLocks noChangeArrowheads="1"/>
            </p:cNvSpPr>
            <p:nvPr/>
          </p:nvSpPr>
          <p:spPr bwMode="auto">
            <a:xfrm>
              <a:off x="20723463" y="3343275"/>
              <a:ext cx="355577" cy="114300"/>
            </a:xfrm>
            <a:custGeom>
              <a:avLst/>
              <a:gdLst>
                <a:gd name="T0" fmla="*/ 438 w 987"/>
                <a:gd name="T1" fmla="*/ 0 h 317"/>
                <a:gd name="T2" fmla="*/ 438 w 987"/>
                <a:gd name="T3" fmla="*/ 0 h 317"/>
                <a:gd name="T4" fmla="*/ 410 w 987"/>
                <a:gd name="T5" fmla="*/ 55 h 317"/>
                <a:gd name="T6" fmla="*/ 305 w 987"/>
                <a:gd name="T7" fmla="*/ 55 h 317"/>
                <a:gd name="T8" fmla="*/ 272 w 987"/>
                <a:gd name="T9" fmla="*/ 61 h 317"/>
                <a:gd name="T10" fmla="*/ 238 w 987"/>
                <a:gd name="T11" fmla="*/ 61 h 317"/>
                <a:gd name="T12" fmla="*/ 116 w 987"/>
                <a:gd name="T13" fmla="*/ 55 h 317"/>
                <a:gd name="T14" fmla="*/ 0 w 987"/>
                <a:gd name="T15" fmla="*/ 117 h 317"/>
                <a:gd name="T16" fmla="*/ 17 w 987"/>
                <a:gd name="T17" fmla="*/ 133 h 317"/>
                <a:gd name="T18" fmla="*/ 33 w 987"/>
                <a:gd name="T19" fmla="*/ 166 h 317"/>
                <a:gd name="T20" fmla="*/ 66 w 987"/>
                <a:gd name="T21" fmla="*/ 244 h 317"/>
                <a:gd name="T22" fmla="*/ 66 w 987"/>
                <a:gd name="T23" fmla="*/ 244 h 317"/>
                <a:gd name="T24" fmla="*/ 66 w 987"/>
                <a:gd name="T25" fmla="*/ 244 h 317"/>
                <a:gd name="T26" fmla="*/ 111 w 987"/>
                <a:gd name="T27" fmla="*/ 238 h 317"/>
                <a:gd name="T28" fmla="*/ 155 w 987"/>
                <a:gd name="T29" fmla="*/ 238 h 317"/>
                <a:gd name="T30" fmla="*/ 194 w 987"/>
                <a:gd name="T31" fmla="*/ 205 h 317"/>
                <a:gd name="T32" fmla="*/ 327 w 987"/>
                <a:gd name="T33" fmla="*/ 260 h 317"/>
                <a:gd name="T34" fmla="*/ 410 w 987"/>
                <a:gd name="T35" fmla="*/ 233 h 317"/>
                <a:gd name="T36" fmla="*/ 421 w 987"/>
                <a:gd name="T37" fmla="*/ 238 h 317"/>
                <a:gd name="T38" fmla="*/ 454 w 987"/>
                <a:gd name="T39" fmla="*/ 244 h 317"/>
                <a:gd name="T40" fmla="*/ 482 w 987"/>
                <a:gd name="T41" fmla="*/ 238 h 317"/>
                <a:gd name="T42" fmla="*/ 504 w 987"/>
                <a:gd name="T43" fmla="*/ 244 h 317"/>
                <a:gd name="T44" fmla="*/ 593 w 987"/>
                <a:gd name="T45" fmla="*/ 227 h 317"/>
                <a:gd name="T46" fmla="*/ 770 w 987"/>
                <a:gd name="T47" fmla="*/ 244 h 317"/>
                <a:gd name="T48" fmla="*/ 837 w 987"/>
                <a:gd name="T49" fmla="*/ 255 h 317"/>
                <a:gd name="T50" fmla="*/ 942 w 987"/>
                <a:gd name="T51" fmla="*/ 316 h 317"/>
                <a:gd name="T52" fmla="*/ 970 w 987"/>
                <a:gd name="T53" fmla="*/ 310 h 317"/>
                <a:gd name="T54" fmla="*/ 970 w 987"/>
                <a:gd name="T55" fmla="*/ 310 h 317"/>
                <a:gd name="T56" fmla="*/ 970 w 987"/>
                <a:gd name="T57" fmla="*/ 294 h 317"/>
                <a:gd name="T58" fmla="*/ 986 w 987"/>
                <a:gd name="T59" fmla="*/ 211 h 317"/>
                <a:gd name="T60" fmla="*/ 903 w 987"/>
                <a:gd name="T61" fmla="*/ 105 h 317"/>
                <a:gd name="T62" fmla="*/ 815 w 987"/>
                <a:gd name="T63" fmla="*/ 39 h 317"/>
                <a:gd name="T64" fmla="*/ 815 w 987"/>
                <a:gd name="T65" fmla="*/ 39 h 317"/>
                <a:gd name="T66" fmla="*/ 798 w 987"/>
                <a:gd name="T67" fmla="*/ 33 h 317"/>
                <a:gd name="T68" fmla="*/ 770 w 987"/>
                <a:gd name="T69" fmla="*/ 61 h 317"/>
                <a:gd name="T70" fmla="*/ 743 w 987"/>
                <a:gd name="T71" fmla="*/ 89 h 317"/>
                <a:gd name="T72" fmla="*/ 610 w 987"/>
                <a:gd name="T73" fmla="*/ 17 h 317"/>
                <a:gd name="T74" fmla="*/ 587 w 987"/>
                <a:gd name="T75" fmla="*/ 22 h 317"/>
                <a:gd name="T76" fmla="*/ 510 w 987"/>
                <a:gd name="T77" fmla="*/ 6 h 317"/>
                <a:gd name="T78" fmla="*/ 443 w 987"/>
                <a:gd name="T79" fmla="*/ 6 h 317"/>
                <a:gd name="T80" fmla="*/ 438 w 987"/>
                <a:gd name="T81" fmla="*/ 0 h 3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987" h="317">
                  <a:moveTo>
                    <a:pt x="438" y="0"/>
                  </a:moveTo>
                  <a:lnTo>
                    <a:pt x="438" y="0"/>
                  </a:lnTo>
                  <a:cubicBezTo>
                    <a:pt x="438" y="28"/>
                    <a:pt x="432" y="55"/>
                    <a:pt x="410" y="55"/>
                  </a:cubicBezTo>
                  <a:cubicBezTo>
                    <a:pt x="305" y="55"/>
                    <a:pt x="305" y="55"/>
                    <a:pt x="305" y="55"/>
                  </a:cubicBezTo>
                  <a:cubicBezTo>
                    <a:pt x="288" y="55"/>
                    <a:pt x="283" y="61"/>
                    <a:pt x="272" y="61"/>
                  </a:cubicBezTo>
                  <a:cubicBezTo>
                    <a:pt x="238" y="61"/>
                    <a:pt x="238" y="61"/>
                    <a:pt x="238" y="61"/>
                  </a:cubicBezTo>
                  <a:cubicBezTo>
                    <a:pt x="188" y="61"/>
                    <a:pt x="161" y="55"/>
                    <a:pt x="116" y="55"/>
                  </a:cubicBezTo>
                  <a:cubicBezTo>
                    <a:pt x="66" y="55"/>
                    <a:pt x="0" y="61"/>
                    <a:pt x="0" y="117"/>
                  </a:cubicBezTo>
                  <a:cubicBezTo>
                    <a:pt x="0" y="122"/>
                    <a:pt x="11" y="122"/>
                    <a:pt x="17" y="133"/>
                  </a:cubicBezTo>
                  <a:cubicBezTo>
                    <a:pt x="22" y="144"/>
                    <a:pt x="28" y="150"/>
                    <a:pt x="33" y="166"/>
                  </a:cubicBezTo>
                  <a:cubicBezTo>
                    <a:pt x="44" y="194"/>
                    <a:pt x="44" y="216"/>
                    <a:pt x="66" y="244"/>
                  </a:cubicBezTo>
                  <a:lnTo>
                    <a:pt x="66" y="244"/>
                  </a:lnTo>
                  <a:lnTo>
                    <a:pt x="66" y="244"/>
                  </a:lnTo>
                  <a:cubicBezTo>
                    <a:pt x="83" y="244"/>
                    <a:pt x="94" y="238"/>
                    <a:pt x="111" y="238"/>
                  </a:cubicBezTo>
                  <a:cubicBezTo>
                    <a:pt x="155" y="238"/>
                    <a:pt x="155" y="238"/>
                    <a:pt x="155" y="238"/>
                  </a:cubicBezTo>
                  <a:cubicBezTo>
                    <a:pt x="177" y="238"/>
                    <a:pt x="172" y="205"/>
                    <a:pt x="194" y="205"/>
                  </a:cubicBezTo>
                  <a:cubicBezTo>
                    <a:pt x="249" y="205"/>
                    <a:pt x="272" y="260"/>
                    <a:pt x="327" y="260"/>
                  </a:cubicBezTo>
                  <a:cubicBezTo>
                    <a:pt x="360" y="260"/>
                    <a:pt x="377" y="233"/>
                    <a:pt x="410" y="233"/>
                  </a:cubicBezTo>
                  <a:cubicBezTo>
                    <a:pt x="416" y="233"/>
                    <a:pt x="416" y="238"/>
                    <a:pt x="421" y="238"/>
                  </a:cubicBezTo>
                  <a:cubicBezTo>
                    <a:pt x="432" y="244"/>
                    <a:pt x="443" y="238"/>
                    <a:pt x="454" y="244"/>
                  </a:cubicBezTo>
                  <a:cubicBezTo>
                    <a:pt x="465" y="244"/>
                    <a:pt x="471" y="238"/>
                    <a:pt x="482" y="238"/>
                  </a:cubicBezTo>
                  <a:cubicBezTo>
                    <a:pt x="488" y="238"/>
                    <a:pt x="493" y="244"/>
                    <a:pt x="504" y="244"/>
                  </a:cubicBezTo>
                  <a:cubicBezTo>
                    <a:pt x="538" y="244"/>
                    <a:pt x="560" y="227"/>
                    <a:pt x="593" y="227"/>
                  </a:cubicBezTo>
                  <a:cubicBezTo>
                    <a:pt x="665" y="227"/>
                    <a:pt x="704" y="233"/>
                    <a:pt x="770" y="244"/>
                  </a:cubicBezTo>
                  <a:cubicBezTo>
                    <a:pt x="792" y="250"/>
                    <a:pt x="815" y="244"/>
                    <a:pt x="837" y="255"/>
                  </a:cubicBezTo>
                  <a:cubicBezTo>
                    <a:pt x="876" y="277"/>
                    <a:pt x="892" y="316"/>
                    <a:pt x="942" y="316"/>
                  </a:cubicBezTo>
                  <a:cubicBezTo>
                    <a:pt x="953" y="316"/>
                    <a:pt x="964" y="310"/>
                    <a:pt x="970" y="310"/>
                  </a:cubicBezTo>
                  <a:lnTo>
                    <a:pt x="970" y="310"/>
                  </a:lnTo>
                  <a:cubicBezTo>
                    <a:pt x="970" y="305"/>
                    <a:pt x="970" y="299"/>
                    <a:pt x="970" y="294"/>
                  </a:cubicBezTo>
                  <a:cubicBezTo>
                    <a:pt x="970" y="260"/>
                    <a:pt x="986" y="244"/>
                    <a:pt x="986" y="211"/>
                  </a:cubicBezTo>
                  <a:cubicBezTo>
                    <a:pt x="986" y="155"/>
                    <a:pt x="948" y="127"/>
                    <a:pt x="903" y="105"/>
                  </a:cubicBezTo>
                  <a:cubicBezTo>
                    <a:pt x="864" y="89"/>
                    <a:pt x="826" y="78"/>
                    <a:pt x="815" y="39"/>
                  </a:cubicBezTo>
                  <a:lnTo>
                    <a:pt x="815" y="39"/>
                  </a:lnTo>
                  <a:cubicBezTo>
                    <a:pt x="809" y="33"/>
                    <a:pt x="804" y="33"/>
                    <a:pt x="798" y="33"/>
                  </a:cubicBezTo>
                  <a:cubicBezTo>
                    <a:pt x="787" y="44"/>
                    <a:pt x="781" y="50"/>
                    <a:pt x="770" y="61"/>
                  </a:cubicBezTo>
                  <a:cubicBezTo>
                    <a:pt x="759" y="72"/>
                    <a:pt x="754" y="89"/>
                    <a:pt x="743" y="89"/>
                  </a:cubicBezTo>
                  <a:cubicBezTo>
                    <a:pt x="682" y="89"/>
                    <a:pt x="671" y="17"/>
                    <a:pt x="610" y="17"/>
                  </a:cubicBezTo>
                  <a:cubicBezTo>
                    <a:pt x="604" y="17"/>
                    <a:pt x="598" y="22"/>
                    <a:pt x="587" y="22"/>
                  </a:cubicBezTo>
                  <a:cubicBezTo>
                    <a:pt x="554" y="22"/>
                    <a:pt x="543" y="6"/>
                    <a:pt x="510" y="6"/>
                  </a:cubicBezTo>
                  <a:cubicBezTo>
                    <a:pt x="443" y="6"/>
                    <a:pt x="443" y="6"/>
                    <a:pt x="443" y="6"/>
                  </a:cubicBezTo>
                  <a:cubicBezTo>
                    <a:pt x="443" y="6"/>
                    <a:pt x="438" y="6"/>
                    <a:pt x="438" y="0"/>
                  </a:cubicBezTo>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64" name="Freeform 108">
              <a:extLst>
                <a:ext uri="{FF2B5EF4-FFF2-40B4-BE49-F238E27FC236}">
                  <a16:creationId xmlns:a16="http://schemas.microsoft.com/office/drawing/2014/main" xmlns="" id="{BBDEF70B-FCE6-460F-883A-02AB9B53EF2F}"/>
                </a:ext>
              </a:extLst>
            </p:cNvPr>
            <p:cNvSpPr>
              <a:spLocks noChangeArrowheads="1"/>
            </p:cNvSpPr>
            <p:nvPr/>
          </p:nvSpPr>
          <p:spPr bwMode="auto">
            <a:xfrm>
              <a:off x="19677369" y="3700463"/>
              <a:ext cx="347640" cy="444500"/>
            </a:xfrm>
            <a:custGeom>
              <a:avLst/>
              <a:gdLst>
                <a:gd name="T0" fmla="*/ 859 w 965"/>
                <a:gd name="T1" fmla="*/ 969 h 1236"/>
                <a:gd name="T2" fmla="*/ 887 w 965"/>
                <a:gd name="T3" fmla="*/ 996 h 1236"/>
                <a:gd name="T4" fmla="*/ 859 w 965"/>
                <a:gd name="T5" fmla="*/ 969 h 1236"/>
                <a:gd name="T6" fmla="*/ 826 w 965"/>
                <a:gd name="T7" fmla="*/ 825 h 1236"/>
                <a:gd name="T8" fmla="*/ 765 w 965"/>
                <a:gd name="T9" fmla="*/ 874 h 1236"/>
                <a:gd name="T10" fmla="*/ 732 w 965"/>
                <a:gd name="T11" fmla="*/ 941 h 1236"/>
                <a:gd name="T12" fmla="*/ 721 w 965"/>
                <a:gd name="T13" fmla="*/ 1019 h 1236"/>
                <a:gd name="T14" fmla="*/ 748 w 965"/>
                <a:gd name="T15" fmla="*/ 1107 h 1236"/>
                <a:gd name="T16" fmla="*/ 759 w 965"/>
                <a:gd name="T17" fmla="*/ 1174 h 1236"/>
                <a:gd name="T18" fmla="*/ 798 w 965"/>
                <a:gd name="T19" fmla="*/ 1135 h 1236"/>
                <a:gd name="T20" fmla="*/ 837 w 965"/>
                <a:gd name="T21" fmla="*/ 1085 h 1236"/>
                <a:gd name="T22" fmla="*/ 837 w 965"/>
                <a:gd name="T23" fmla="*/ 1013 h 1236"/>
                <a:gd name="T24" fmla="*/ 842 w 965"/>
                <a:gd name="T25" fmla="*/ 930 h 1236"/>
                <a:gd name="T26" fmla="*/ 826 w 965"/>
                <a:gd name="T27" fmla="*/ 886 h 1236"/>
                <a:gd name="T28" fmla="*/ 660 w 965"/>
                <a:gd name="T29" fmla="*/ 0 h 1236"/>
                <a:gd name="T30" fmla="*/ 704 w 965"/>
                <a:gd name="T31" fmla="*/ 33 h 1236"/>
                <a:gd name="T32" fmla="*/ 759 w 965"/>
                <a:gd name="T33" fmla="*/ 177 h 1236"/>
                <a:gd name="T34" fmla="*/ 748 w 965"/>
                <a:gd name="T35" fmla="*/ 338 h 1236"/>
                <a:gd name="T36" fmla="*/ 964 w 965"/>
                <a:gd name="T37" fmla="*/ 432 h 1236"/>
                <a:gd name="T38" fmla="*/ 937 w 965"/>
                <a:gd name="T39" fmla="*/ 504 h 1236"/>
                <a:gd name="T40" fmla="*/ 931 w 965"/>
                <a:gd name="T41" fmla="*/ 542 h 1236"/>
                <a:gd name="T42" fmla="*/ 854 w 965"/>
                <a:gd name="T43" fmla="*/ 553 h 1236"/>
                <a:gd name="T44" fmla="*/ 887 w 965"/>
                <a:gd name="T45" fmla="*/ 559 h 1236"/>
                <a:gd name="T46" fmla="*/ 859 w 965"/>
                <a:gd name="T47" fmla="*/ 719 h 1236"/>
                <a:gd name="T48" fmla="*/ 809 w 965"/>
                <a:gd name="T49" fmla="*/ 708 h 1236"/>
                <a:gd name="T50" fmla="*/ 776 w 965"/>
                <a:gd name="T51" fmla="*/ 664 h 1236"/>
                <a:gd name="T52" fmla="*/ 765 w 965"/>
                <a:gd name="T53" fmla="*/ 719 h 1236"/>
                <a:gd name="T54" fmla="*/ 787 w 965"/>
                <a:gd name="T55" fmla="*/ 808 h 1236"/>
                <a:gd name="T56" fmla="*/ 759 w 965"/>
                <a:gd name="T57" fmla="*/ 847 h 1236"/>
                <a:gd name="T58" fmla="*/ 693 w 965"/>
                <a:gd name="T59" fmla="*/ 980 h 1236"/>
                <a:gd name="T60" fmla="*/ 516 w 965"/>
                <a:gd name="T61" fmla="*/ 1074 h 1236"/>
                <a:gd name="T62" fmla="*/ 338 w 965"/>
                <a:gd name="T63" fmla="*/ 1141 h 1236"/>
                <a:gd name="T64" fmla="*/ 161 w 965"/>
                <a:gd name="T65" fmla="*/ 1235 h 1236"/>
                <a:gd name="T66" fmla="*/ 111 w 965"/>
                <a:gd name="T67" fmla="*/ 1141 h 1236"/>
                <a:gd name="T68" fmla="*/ 89 w 965"/>
                <a:gd name="T69" fmla="*/ 958 h 1236"/>
                <a:gd name="T70" fmla="*/ 0 w 965"/>
                <a:gd name="T71" fmla="*/ 919 h 1236"/>
                <a:gd name="T72" fmla="*/ 61 w 965"/>
                <a:gd name="T73" fmla="*/ 753 h 1236"/>
                <a:gd name="T74" fmla="*/ 255 w 965"/>
                <a:gd name="T75" fmla="*/ 488 h 1236"/>
                <a:gd name="T76" fmla="*/ 327 w 965"/>
                <a:gd name="T77" fmla="*/ 366 h 1236"/>
                <a:gd name="T78" fmla="*/ 471 w 965"/>
                <a:gd name="T79" fmla="*/ 294 h 1236"/>
                <a:gd name="T80" fmla="*/ 571 w 965"/>
                <a:gd name="T81" fmla="*/ 55 h 1236"/>
                <a:gd name="T82" fmla="*/ 660 w 965"/>
                <a:gd name="T83" fmla="*/ 0 h 1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965" h="1236">
                  <a:moveTo>
                    <a:pt x="859" y="969"/>
                  </a:moveTo>
                  <a:lnTo>
                    <a:pt x="859" y="969"/>
                  </a:lnTo>
                  <a:cubicBezTo>
                    <a:pt x="859" y="980"/>
                    <a:pt x="870" y="985"/>
                    <a:pt x="876" y="996"/>
                  </a:cubicBezTo>
                  <a:cubicBezTo>
                    <a:pt x="887" y="996"/>
                    <a:pt x="887" y="996"/>
                    <a:pt x="887" y="996"/>
                  </a:cubicBezTo>
                  <a:cubicBezTo>
                    <a:pt x="898" y="902"/>
                    <a:pt x="898" y="902"/>
                    <a:pt x="898" y="902"/>
                  </a:cubicBezTo>
                  <a:cubicBezTo>
                    <a:pt x="865" y="891"/>
                    <a:pt x="859" y="935"/>
                    <a:pt x="859" y="969"/>
                  </a:cubicBezTo>
                  <a:close/>
                  <a:moveTo>
                    <a:pt x="826" y="825"/>
                  </a:moveTo>
                  <a:lnTo>
                    <a:pt x="826" y="825"/>
                  </a:lnTo>
                  <a:cubicBezTo>
                    <a:pt x="815" y="847"/>
                    <a:pt x="798" y="858"/>
                    <a:pt x="782" y="869"/>
                  </a:cubicBezTo>
                  <a:cubicBezTo>
                    <a:pt x="776" y="869"/>
                    <a:pt x="765" y="869"/>
                    <a:pt x="765" y="874"/>
                  </a:cubicBezTo>
                  <a:cubicBezTo>
                    <a:pt x="759" y="891"/>
                    <a:pt x="759" y="902"/>
                    <a:pt x="754" y="919"/>
                  </a:cubicBezTo>
                  <a:cubicBezTo>
                    <a:pt x="748" y="930"/>
                    <a:pt x="737" y="930"/>
                    <a:pt x="732" y="941"/>
                  </a:cubicBezTo>
                  <a:cubicBezTo>
                    <a:pt x="726" y="958"/>
                    <a:pt x="732" y="963"/>
                    <a:pt x="732" y="980"/>
                  </a:cubicBezTo>
                  <a:cubicBezTo>
                    <a:pt x="726" y="996"/>
                    <a:pt x="721" y="1002"/>
                    <a:pt x="721" y="1019"/>
                  </a:cubicBezTo>
                  <a:cubicBezTo>
                    <a:pt x="732" y="1019"/>
                    <a:pt x="732" y="1030"/>
                    <a:pt x="737" y="1041"/>
                  </a:cubicBezTo>
                  <a:cubicBezTo>
                    <a:pt x="743" y="1063"/>
                    <a:pt x="748" y="1080"/>
                    <a:pt x="748" y="1107"/>
                  </a:cubicBezTo>
                  <a:cubicBezTo>
                    <a:pt x="748" y="1129"/>
                    <a:pt x="743" y="1141"/>
                    <a:pt x="743" y="1163"/>
                  </a:cubicBezTo>
                  <a:cubicBezTo>
                    <a:pt x="743" y="1168"/>
                    <a:pt x="748" y="1174"/>
                    <a:pt x="759" y="1174"/>
                  </a:cubicBezTo>
                  <a:cubicBezTo>
                    <a:pt x="765" y="1174"/>
                    <a:pt x="759" y="1168"/>
                    <a:pt x="765" y="1168"/>
                  </a:cubicBezTo>
                  <a:cubicBezTo>
                    <a:pt x="776" y="1157"/>
                    <a:pt x="782" y="1141"/>
                    <a:pt x="798" y="1135"/>
                  </a:cubicBezTo>
                  <a:cubicBezTo>
                    <a:pt x="815" y="1129"/>
                    <a:pt x="837" y="1129"/>
                    <a:pt x="837" y="1113"/>
                  </a:cubicBezTo>
                  <a:cubicBezTo>
                    <a:pt x="837" y="1085"/>
                    <a:pt x="837" y="1085"/>
                    <a:pt x="837" y="1085"/>
                  </a:cubicBezTo>
                  <a:cubicBezTo>
                    <a:pt x="837" y="1068"/>
                    <a:pt x="854" y="1063"/>
                    <a:pt x="854" y="1041"/>
                  </a:cubicBezTo>
                  <a:cubicBezTo>
                    <a:pt x="854" y="1030"/>
                    <a:pt x="842" y="1024"/>
                    <a:pt x="837" y="1013"/>
                  </a:cubicBezTo>
                  <a:cubicBezTo>
                    <a:pt x="831" y="991"/>
                    <a:pt x="837" y="980"/>
                    <a:pt x="837" y="963"/>
                  </a:cubicBezTo>
                  <a:cubicBezTo>
                    <a:pt x="837" y="947"/>
                    <a:pt x="842" y="941"/>
                    <a:pt x="842" y="930"/>
                  </a:cubicBezTo>
                  <a:cubicBezTo>
                    <a:pt x="842" y="919"/>
                    <a:pt x="831" y="919"/>
                    <a:pt x="831" y="913"/>
                  </a:cubicBezTo>
                  <a:cubicBezTo>
                    <a:pt x="826" y="902"/>
                    <a:pt x="826" y="897"/>
                    <a:pt x="826" y="886"/>
                  </a:cubicBezTo>
                  <a:cubicBezTo>
                    <a:pt x="826" y="874"/>
                    <a:pt x="842" y="819"/>
                    <a:pt x="826" y="825"/>
                  </a:cubicBezTo>
                  <a:close/>
                  <a:moveTo>
                    <a:pt x="660" y="0"/>
                  </a:moveTo>
                  <a:lnTo>
                    <a:pt x="660" y="0"/>
                  </a:lnTo>
                  <a:cubicBezTo>
                    <a:pt x="682" y="5"/>
                    <a:pt x="687" y="17"/>
                    <a:pt x="704" y="33"/>
                  </a:cubicBezTo>
                  <a:cubicBezTo>
                    <a:pt x="732" y="66"/>
                    <a:pt x="759" y="83"/>
                    <a:pt x="759" y="127"/>
                  </a:cubicBezTo>
                  <a:cubicBezTo>
                    <a:pt x="759" y="177"/>
                    <a:pt x="759" y="177"/>
                    <a:pt x="759" y="177"/>
                  </a:cubicBezTo>
                  <a:cubicBezTo>
                    <a:pt x="759" y="216"/>
                    <a:pt x="748" y="233"/>
                    <a:pt x="748" y="271"/>
                  </a:cubicBezTo>
                  <a:cubicBezTo>
                    <a:pt x="748" y="338"/>
                    <a:pt x="748" y="338"/>
                    <a:pt x="748" y="338"/>
                  </a:cubicBezTo>
                  <a:cubicBezTo>
                    <a:pt x="748" y="382"/>
                    <a:pt x="804" y="399"/>
                    <a:pt x="848" y="404"/>
                  </a:cubicBezTo>
                  <a:cubicBezTo>
                    <a:pt x="898" y="404"/>
                    <a:pt x="920" y="427"/>
                    <a:pt x="964" y="432"/>
                  </a:cubicBezTo>
                  <a:lnTo>
                    <a:pt x="964" y="432"/>
                  </a:lnTo>
                  <a:cubicBezTo>
                    <a:pt x="959" y="454"/>
                    <a:pt x="937" y="471"/>
                    <a:pt x="937" y="504"/>
                  </a:cubicBezTo>
                  <a:cubicBezTo>
                    <a:pt x="937" y="536"/>
                    <a:pt x="937" y="536"/>
                    <a:pt x="937" y="536"/>
                  </a:cubicBezTo>
                  <a:cubicBezTo>
                    <a:pt x="931" y="542"/>
                    <a:pt x="931" y="542"/>
                    <a:pt x="931" y="542"/>
                  </a:cubicBezTo>
                  <a:cubicBezTo>
                    <a:pt x="920" y="531"/>
                    <a:pt x="909" y="520"/>
                    <a:pt x="898" y="520"/>
                  </a:cubicBezTo>
                  <a:cubicBezTo>
                    <a:pt x="876" y="520"/>
                    <a:pt x="854" y="531"/>
                    <a:pt x="854" y="553"/>
                  </a:cubicBezTo>
                  <a:cubicBezTo>
                    <a:pt x="865" y="553"/>
                    <a:pt x="870" y="553"/>
                    <a:pt x="881" y="553"/>
                  </a:cubicBezTo>
                  <a:cubicBezTo>
                    <a:pt x="887" y="559"/>
                    <a:pt x="887" y="559"/>
                    <a:pt x="887" y="559"/>
                  </a:cubicBezTo>
                  <a:cubicBezTo>
                    <a:pt x="865" y="697"/>
                    <a:pt x="865" y="697"/>
                    <a:pt x="865" y="697"/>
                  </a:cubicBezTo>
                  <a:cubicBezTo>
                    <a:pt x="859" y="719"/>
                    <a:pt x="859" y="719"/>
                    <a:pt x="859" y="719"/>
                  </a:cubicBezTo>
                  <a:cubicBezTo>
                    <a:pt x="848" y="725"/>
                    <a:pt x="848" y="736"/>
                    <a:pt x="831" y="736"/>
                  </a:cubicBezTo>
                  <a:cubicBezTo>
                    <a:pt x="820" y="736"/>
                    <a:pt x="815" y="719"/>
                    <a:pt x="809" y="708"/>
                  </a:cubicBezTo>
                  <a:cubicBezTo>
                    <a:pt x="798" y="692"/>
                    <a:pt x="787" y="686"/>
                    <a:pt x="787" y="664"/>
                  </a:cubicBezTo>
                  <a:cubicBezTo>
                    <a:pt x="776" y="664"/>
                    <a:pt x="776" y="664"/>
                    <a:pt x="776" y="664"/>
                  </a:cubicBezTo>
                  <a:cubicBezTo>
                    <a:pt x="776" y="669"/>
                    <a:pt x="776" y="669"/>
                    <a:pt x="776" y="675"/>
                  </a:cubicBezTo>
                  <a:cubicBezTo>
                    <a:pt x="776" y="692"/>
                    <a:pt x="765" y="697"/>
                    <a:pt x="765" y="719"/>
                  </a:cubicBezTo>
                  <a:cubicBezTo>
                    <a:pt x="765" y="747"/>
                    <a:pt x="815" y="742"/>
                    <a:pt x="815" y="769"/>
                  </a:cubicBezTo>
                  <a:cubicBezTo>
                    <a:pt x="815" y="791"/>
                    <a:pt x="787" y="791"/>
                    <a:pt x="787" y="808"/>
                  </a:cubicBezTo>
                  <a:cubicBezTo>
                    <a:pt x="787" y="814"/>
                    <a:pt x="793" y="819"/>
                    <a:pt x="793" y="830"/>
                  </a:cubicBezTo>
                  <a:cubicBezTo>
                    <a:pt x="793" y="841"/>
                    <a:pt x="770" y="841"/>
                    <a:pt x="759" y="847"/>
                  </a:cubicBezTo>
                  <a:cubicBezTo>
                    <a:pt x="743" y="863"/>
                    <a:pt x="737" y="874"/>
                    <a:pt x="721" y="897"/>
                  </a:cubicBezTo>
                  <a:cubicBezTo>
                    <a:pt x="698" y="919"/>
                    <a:pt x="715" y="952"/>
                    <a:pt x="693" y="980"/>
                  </a:cubicBezTo>
                  <a:cubicBezTo>
                    <a:pt x="682" y="996"/>
                    <a:pt x="660" y="996"/>
                    <a:pt x="637" y="1008"/>
                  </a:cubicBezTo>
                  <a:cubicBezTo>
                    <a:pt x="588" y="1035"/>
                    <a:pt x="560" y="1041"/>
                    <a:pt x="516" y="1074"/>
                  </a:cubicBezTo>
                  <a:cubicBezTo>
                    <a:pt x="488" y="1091"/>
                    <a:pt x="460" y="1096"/>
                    <a:pt x="427" y="1102"/>
                  </a:cubicBezTo>
                  <a:cubicBezTo>
                    <a:pt x="394" y="1113"/>
                    <a:pt x="371" y="1129"/>
                    <a:pt x="338" y="1141"/>
                  </a:cubicBezTo>
                  <a:cubicBezTo>
                    <a:pt x="283" y="1163"/>
                    <a:pt x="255" y="1174"/>
                    <a:pt x="211" y="1201"/>
                  </a:cubicBezTo>
                  <a:cubicBezTo>
                    <a:pt x="189" y="1218"/>
                    <a:pt x="183" y="1235"/>
                    <a:pt x="161" y="1235"/>
                  </a:cubicBezTo>
                  <a:cubicBezTo>
                    <a:pt x="139" y="1235"/>
                    <a:pt x="133" y="1213"/>
                    <a:pt x="128" y="1190"/>
                  </a:cubicBezTo>
                  <a:cubicBezTo>
                    <a:pt x="122" y="1174"/>
                    <a:pt x="117" y="1163"/>
                    <a:pt x="111" y="1141"/>
                  </a:cubicBezTo>
                  <a:cubicBezTo>
                    <a:pt x="105" y="1102"/>
                    <a:pt x="105" y="1080"/>
                    <a:pt x="100" y="1041"/>
                  </a:cubicBezTo>
                  <a:cubicBezTo>
                    <a:pt x="100" y="1008"/>
                    <a:pt x="100" y="985"/>
                    <a:pt x="89" y="958"/>
                  </a:cubicBezTo>
                  <a:cubicBezTo>
                    <a:pt x="78" y="941"/>
                    <a:pt x="61" y="947"/>
                    <a:pt x="44" y="935"/>
                  </a:cubicBezTo>
                  <a:cubicBezTo>
                    <a:pt x="28" y="930"/>
                    <a:pt x="17" y="924"/>
                    <a:pt x="0" y="919"/>
                  </a:cubicBezTo>
                  <a:lnTo>
                    <a:pt x="0" y="919"/>
                  </a:lnTo>
                  <a:cubicBezTo>
                    <a:pt x="11" y="852"/>
                    <a:pt x="17" y="802"/>
                    <a:pt x="61" y="753"/>
                  </a:cubicBezTo>
                  <a:cubicBezTo>
                    <a:pt x="105" y="703"/>
                    <a:pt x="139" y="686"/>
                    <a:pt x="177" y="631"/>
                  </a:cubicBezTo>
                  <a:cubicBezTo>
                    <a:pt x="211" y="581"/>
                    <a:pt x="233" y="548"/>
                    <a:pt x="255" y="488"/>
                  </a:cubicBezTo>
                  <a:cubicBezTo>
                    <a:pt x="261" y="465"/>
                    <a:pt x="261" y="449"/>
                    <a:pt x="266" y="421"/>
                  </a:cubicBezTo>
                  <a:cubicBezTo>
                    <a:pt x="277" y="393"/>
                    <a:pt x="299" y="366"/>
                    <a:pt x="327" y="366"/>
                  </a:cubicBezTo>
                  <a:cubicBezTo>
                    <a:pt x="383" y="366"/>
                    <a:pt x="383" y="366"/>
                    <a:pt x="383" y="366"/>
                  </a:cubicBezTo>
                  <a:cubicBezTo>
                    <a:pt x="427" y="366"/>
                    <a:pt x="443" y="332"/>
                    <a:pt x="471" y="294"/>
                  </a:cubicBezTo>
                  <a:cubicBezTo>
                    <a:pt x="499" y="255"/>
                    <a:pt x="504" y="222"/>
                    <a:pt x="521" y="172"/>
                  </a:cubicBezTo>
                  <a:cubicBezTo>
                    <a:pt x="532" y="127"/>
                    <a:pt x="538" y="94"/>
                    <a:pt x="571" y="55"/>
                  </a:cubicBezTo>
                  <a:cubicBezTo>
                    <a:pt x="588" y="39"/>
                    <a:pt x="604" y="39"/>
                    <a:pt x="626" y="28"/>
                  </a:cubicBezTo>
                  <a:cubicBezTo>
                    <a:pt x="643" y="22"/>
                    <a:pt x="649" y="11"/>
                    <a:pt x="660" y="0"/>
                  </a:cubicBezTo>
                  <a:close/>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65" name="Freeform 109">
              <a:extLst>
                <a:ext uri="{FF2B5EF4-FFF2-40B4-BE49-F238E27FC236}">
                  <a16:creationId xmlns:a16="http://schemas.microsoft.com/office/drawing/2014/main" xmlns="" id="{69835803-F94C-49EE-8B28-0EEFA5554B69}"/>
                </a:ext>
              </a:extLst>
            </p:cNvPr>
            <p:cNvSpPr>
              <a:spLocks noChangeArrowheads="1"/>
            </p:cNvSpPr>
            <p:nvPr/>
          </p:nvSpPr>
          <p:spPr bwMode="auto">
            <a:xfrm>
              <a:off x="19136067" y="3403600"/>
              <a:ext cx="780999" cy="646113"/>
            </a:xfrm>
            <a:custGeom>
              <a:avLst/>
              <a:gdLst>
                <a:gd name="T0" fmla="*/ 2167 w 2168"/>
                <a:gd name="T1" fmla="*/ 826 h 1796"/>
                <a:gd name="T2" fmla="*/ 2078 w 2168"/>
                <a:gd name="T3" fmla="*/ 881 h 1796"/>
                <a:gd name="T4" fmla="*/ 1978 w 2168"/>
                <a:gd name="T5" fmla="*/ 1120 h 1796"/>
                <a:gd name="T6" fmla="*/ 1834 w 2168"/>
                <a:gd name="T7" fmla="*/ 1192 h 1796"/>
                <a:gd name="T8" fmla="*/ 1762 w 2168"/>
                <a:gd name="T9" fmla="*/ 1314 h 1796"/>
                <a:gd name="T10" fmla="*/ 1568 w 2168"/>
                <a:gd name="T11" fmla="*/ 1579 h 1796"/>
                <a:gd name="T12" fmla="*/ 1507 w 2168"/>
                <a:gd name="T13" fmla="*/ 1745 h 1796"/>
                <a:gd name="T14" fmla="*/ 1407 w 2168"/>
                <a:gd name="T15" fmla="*/ 1756 h 1796"/>
                <a:gd name="T16" fmla="*/ 1274 w 2168"/>
                <a:gd name="T17" fmla="*/ 1761 h 1796"/>
                <a:gd name="T18" fmla="*/ 1213 w 2168"/>
                <a:gd name="T19" fmla="*/ 1706 h 1796"/>
                <a:gd name="T20" fmla="*/ 1208 w 2168"/>
                <a:gd name="T21" fmla="*/ 1634 h 1796"/>
                <a:gd name="T22" fmla="*/ 1141 w 2168"/>
                <a:gd name="T23" fmla="*/ 1634 h 1796"/>
                <a:gd name="T24" fmla="*/ 1064 w 2168"/>
                <a:gd name="T25" fmla="*/ 1640 h 1796"/>
                <a:gd name="T26" fmla="*/ 1003 w 2168"/>
                <a:gd name="T27" fmla="*/ 1579 h 1796"/>
                <a:gd name="T28" fmla="*/ 947 w 2168"/>
                <a:gd name="T29" fmla="*/ 1584 h 1796"/>
                <a:gd name="T30" fmla="*/ 937 w 2168"/>
                <a:gd name="T31" fmla="*/ 1628 h 1796"/>
                <a:gd name="T32" fmla="*/ 837 w 2168"/>
                <a:gd name="T33" fmla="*/ 1700 h 1796"/>
                <a:gd name="T34" fmla="*/ 637 w 2168"/>
                <a:gd name="T35" fmla="*/ 1695 h 1796"/>
                <a:gd name="T36" fmla="*/ 487 w 2168"/>
                <a:gd name="T37" fmla="*/ 1795 h 1796"/>
                <a:gd name="T38" fmla="*/ 449 w 2168"/>
                <a:gd name="T39" fmla="*/ 1678 h 1796"/>
                <a:gd name="T40" fmla="*/ 427 w 2168"/>
                <a:gd name="T41" fmla="*/ 1545 h 1796"/>
                <a:gd name="T42" fmla="*/ 371 w 2168"/>
                <a:gd name="T43" fmla="*/ 1523 h 1796"/>
                <a:gd name="T44" fmla="*/ 260 w 2168"/>
                <a:gd name="T45" fmla="*/ 1540 h 1796"/>
                <a:gd name="T46" fmla="*/ 166 w 2168"/>
                <a:gd name="T47" fmla="*/ 1551 h 1796"/>
                <a:gd name="T48" fmla="*/ 33 w 2168"/>
                <a:gd name="T49" fmla="*/ 1584 h 1796"/>
                <a:gd name="T50" fmla="*/ 0 w 2168"/>
                <a:gd name="T51" fmla="*/ 1562 h 1796"/>
                <a:gd name="T52" fmla="*/ 166 w 2168"/>
                <a:gd name="T53" fmla="*/ 1446 h 1796"/>
                <a:gd name="T54" fmla="*/ 166 w 2168"/>
                <a:gd name="T55" fmla="*/ 1297 h 1796"/>
                <a:gd name="T56" fmla="*/ 122 w 2168"/>
                <a:gd name="T57" fmla="*/ 1181 h 1796"/>
                <a:gd name="T58" fmla="*/ 116 w 2168"/>
                <a:gd name="T59" fmla="*/ 1037 h 1796"/>
                <a:gd name="T60" fmla="*/ 83 w 2168"/>
                <a:gd name="T61" fmla="*/ 953 h 1796"/>
                <a:gd name="T62" fmla="*/ 144 w 2168"/>
                <a:gd name="T63" fmla="*/ 915 h 1796"/>
                <a:gd name="T64" fmla="*/ 305 w 2168"/>
                <a:gd name="T65" fmla="*/ 826 h 1796"/>
                <a:gd name="T66" fmla="*/ 388 w 2168"/>
                <a:gd name="T67" fmla="*/ 704 h 1796"/>
                <a:gd name="T68" fmla="*/ 504 w 2168"/>
                <a:gd name="T69" fmla="*/ 643 h 1796"/>
                <a:gd name="T70" fmla="*/ 715 w 2168"/>
                <a:gd name="T71" fmla="*/ 604 h 1796"/>
                <a:gd name="T72" fmla="*/ 964 w 2168"/>
                <a:gd name="T73" fmla="*/ 516 h 1796"/>
                <a:gd name="T74" fmla="*/ 1058 w 2168"/>
                <a:gd name="T75" fmla="*/ 505 h 1796"/>
                <a:gd name="T76" fmla="*/ 1080 w 2168"/>
                <a:gd name="T77" fmla="*/ 449 h 1796"/>
                <a:gd name="T78" fmla="*/ 1175 w 2168"/>
                <a:gd name="T79" fmla="*/ 355 h 1796"/>
                <a:gd name="T80" fmla="*/ 1208 w 2168"/>
                <a:gd name="T81" fmla="*/ 194 h 1796"/>
                <a:gd name="T82" fmla="*/ 1230 w 2168"/>
                <a:gd name="T83" fmla="*/ 67 h 1796"/>
                <a:gd name="T84" fmla="*/ 1335 w 2168"/>
                <a:gd name="T85" fmla="*/ 17 h 1796"/>
                <a:gd name="T86" fmla="*/ 1402 w 2168"/>
                <a:gd name="T87" fmla="*/ 33 h 1796"/>
                <a:gd name="T88" fmla="*/ 1707 w 2168"/>
                <a:gd name="T89" fmla="*/ 0 h 1796"/>
                <a:gd name="T90" fmla="*/ 1812 w 2168"/>
                <a:gd name="T91" fmla="*/ 56 h 1796"/>
                <a:gd name="T92" fmla="*/ 1801 w 2168"/>
                <a:gd name="T93" fmla="*/ 222 h 1796"/>
                <a:gd name="T94" fmla="*/ 1840 w 2168"/>
                <a:gd name="T95" fmla="*/ 338 h 1796"/>
                <a:gd name="T96" fmla="*/ 1945 w 2168"/>
                <a:gd name="T97" fmla="*/ 510 h 1796"/>
                <a:gd name="T98" fmla="*/ 2156 w 2168"/>
                <a:gd name="T99" fmla="*/ 793 h 17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2168" h="1796">
                  <a:moveTo>
                    <a:pt x="2167" y="826"/>
                  </a:moveTo>
                  <a:lnTo>
                    <a:pt x="2167" y="826"/>
                  </a:lnTo>
                  <a:cubicBezTo>
                    <a:pt x="2156" y="837"/>
                    <a:pt x="2150" y="848"/>
                    <a:pt x="2133" y="854"/>
                  </a:cubicBezTo>
                  <a:cubicBezTo>
                    <a:pt x="2111" y="865"/>
                    <a:pt x="2095" y="865"/>
                    <a:pt x="2078" y="881"/>
                  </a:cubicBezTo>
                  <a:cubicBezTo>
                    <a:pt x="2045" y="920"/>
                    <a:pt x="2039" y="953"/>
                    <a:pt x="2028" y="998"/>
                  </a:cubicBezTo>
                  <a:cubicBezTo>
                    <a:pt x="2011" y="1048"/>
                    <a:pt x="2006" y="1081"/>
                    <a:pt x="1978" y="1120"/>
                  </a:cubicBezTo>
                  <a:cubicBezTo>
                    <a:pt x="1950" y="1158"/>
                    <a:pt x="1934" y="1192"/>
                    <a:pt x="1890" y="1192"/>
                  </a:cubicBezTo>
                  <a:cubicBezTo>
                    <a:pt x="1834" y="1192"/>
                    <a:pt x="1834" y="1192"/>
                    <a:pt x="1834" y="1192"/>
                  </a:cubicBezTo>
                  <a:cubicBezTo>
                    <a:pt x="1806" y="1192"/>
                    <a:pt x="1784" y="1219"/>
                    <a:pt x="1773" y="1247"/>
                  </a:cubicBezTo>
                  <a:cubicBezTo>
                    <a:pt x="1768" y="1275"/>
                    <a:pt x="1768" y="1291"/>
                    <a:pt x="1762" y="1314"/>
                  </a:cubicBezTo>
                  <a:cubicBezTo>
                    <a:pt x="1740" y="1374"/>
                    <a:pt x="1718" y="1407"/>
                    <a:pt x="1684" y="1457"/>
                  </a:cubicBezTo>
                  <a:cubicBezTo>
                    <a:pt x="1646" y="1512"/>
                    <a:pt x="1612" y="1529"/>
                    <a:pt x="1568" y="1579"/>
                  </a:cubicBezTo>
                  <a:cubicBezTo>
                    <a:pt x="1524" y="1628"/>
                    <a:pt x="1518" y="1678"/>
                    <a:pt x="1507" y="1745"/>
                  </a:cubicBezTo>
                  <a:lnTo>
                    <a:pt x="1507" y="1745"/>
                  </a:lnTo>
                  <a:cubicBezTo>
                    <a:pt x="1496" y="1739"/>
                    <a:pt x="1485" y="1734"/>
                    <a:pt x="1474" y="1734"/>
                  </a:cubicBezTo>
                  <a:cubicBezTo>
                    <a:pt x="1446" y="1734"/>
                    <a:pt x="1435" y="1750"/>
                    <a:pt x="1407" y="1756"/>
                  </a:cubicBezTo>
                  <a:cubicBezTo>
                    <a:pt x="1380" y="1767"/>
                    <a:pt x="1358" y="1773"/>
                    <a:pt x="1324" y="1773"/>
                  </a:cubicBezTo>
                  <a:cubicBezTo>
                    <a:pt x="1308" y="1773"/>
                    <a:pt x="1297" y="1767"/>
                    <a:pt x="1274" y="1761"/>
                  </a:cubicBezTo>
                  <a:cubicBezTo>
                    <a:pt x="1252" y="1761"/>
                    <a:pt x="1236" y="1761"/>
                    <a:pt x="1213" y="1750"/>
                  </a:cubicBezTo>
                  <a:cubicBezTo>
                    <a:pt x="1213" y="1706"/>
                    <a:pt x="1213" y="1706"/>
                    <a:pt x="1213" y="1706"/>
                  </a:cubicBezTo>
                  <a:cubicBezTo>
                    <a:pt x="1213" y="1689"/>
                    <a:pt x="1225" y="1678"/>
                    <a:pt x="1225" y="1667"/>
                  </a:cubicBezTo>
                  <a:cubicBezTo>
                    <a:pt x="1225" y="1651"/>
                    <a:pt x="1219" y="1640"/>
                    <a:pt x="1208" y="1634"/>
                  </a:cubicBezTo>
                  <a:cubicBezTo>
                    <a:pt x="1202" y="1634"/>
                    <a:pt x="1197" y="1634"/>
                    <a:pt x="1197" y="1634"/>
                  </a:cubicBezTo>
                  <a:cubicBezTo>
                    <a:pt x="1175" y="1634"/>
                    <a:pt x="1164" y="1634"/>
                    <a:pt x="1141" y="1634"/>
                  </a:cubicBezTo>
                  <a:cubicBezTo>
                    <a:pt x="1141" y="1645"/>
                    <a:pt x="1136" y="1662"/>
                    <a:pt x="1119" y="1662"/>
                  </a:cubicBezTo>
                  <a:cubicBezTo>
                    <a:pt x="1097" y="1662"/>
                    <a:pt x="1080" y="1656"/>
                    <a:pt x="1064" y="1640"/>
                  </a:cubicBezTo>
                  <a:cubicBezTo>
                    <a:pt x="1053" y="1634"/>
                    <a:pt x="1053" y="1617"/>
                    <a:pt x="1047" y="1606"/>
                  </a:cubicBezTo>
                  <a:cubicBezTo>
                    <a:pt x="1042" y="1584"/>
                    <a:pt x="1014" y="1595"/>
                    <a:pt x="1003" y="1579"/>
                  </a:cubicBezTo>
                  <a:cubicBezTo>
                    <a:pt x="986" y="1562"/>
                    <a:pt x="981" y="1551"/>
                    <a:pt x="975" y="1534"/>
                  </a:cubicBezTo>
                  <a:cubicBezTo>
                    <a:pt x="964" y="1523"/>
                    <a:pt x="959" y="1573"/>
                    <a:pt x="947" y="1584"/>
                  </a:cubicBezTo>
                  <a:cubicBezTo>
                    <a:pt x="942" y="1590"/>
                    <a:pt x="925" y="1590"/>
                    <a:pt x="925" y="1601"/>
                  </a:cubicBezTo>
                  <a:cubicBezTo>
                    <a:pt x="925" y="1612"/>
                    <a:pt x="937" y="1617"/>
                    <a:pt x="937" y="1628"/>
                  </a:cubicBezTo>
                  <a:cubicBezTo>
                    <a:pt x="937" y="1651"/>
                    <a:pt x="914" y="1656"/>
                    <a:pt x="892" y="1667"/>
                  </a:cubicBezTo>
                  <a:cubicBezTo>
                    <a:pt x="870" y="1678"/>
                    <a:pt x="859" y="1689"/>
                    <a:pt x="837" y="1700"/>
                  </a:cubicBezTo>
                  <a:cubicBezTo>
                    <a:pt x="804" y="1723"/>
                    <a:pt x="776" y="1734"/>
                    <a:pt x="737" y="1734"/>
                  </a:cubicBezTo>
                  <a:cubicBezTo>
                    <a:pt x="698" y="1734"/>
                    <a:pt x="681" y="1695"/>
                    <a:pt x="637" y="1695"/>
                  </a:cubicBezTo>
                  <a:cubicBezTo>
                    <a:pt x="598" y="1695"/>
                    <a:pt x="576" y="1723"/>
                    <a:pt x="543" y="1750"/>
                  </a:cubicBezTo>
                  <a:cubicBezTo>
                    <a:pt x="521" y="1767"/>
                    <a:pt x="515" y="1795"/>
                    <a:pt x="487" y="1795"/>
                  </a:cubicBezTo>
                  <a:cubicBezTo>
                    <a:pt x="454" y="1795"/>
                    <a:pt x="443" y="1767"/>
                    <a:pt x="443" y="1739"/>
                  </a:cubicBezTo>
                  <a:cubicBezTo>
                    <a:pt x="443" y="1717"/>
                    <a:pt x="449" y="1700"/>
                    <a:pt x="449" y="1678"/>
                  </a:cubicBezTo>
                  <a:cubicBezTo>
                    <a:pt x="449" y="1640"/>
                    <a:pt x="449" y="1640"/>
                    <a:pt x="449" y="1640"/>
                  </a:cubicBezTo>
                  <a:cubicBezTo>
                    <a:pt x="449" y="1601"/>
                    <a:pt x="438" y="1579"/>
                    <a:pt x="427" y="1545"/>
                  </a:cubicBezTo>
                  <a:cubicBezTo>
                    <a:pt x="427" y="1523"/>
                    <a:pt x="421" y="1501"/>
                    <a:pt x="405" y="1501"/>
                  </a:cubicBezTo>
                  <a:cubicBezTo>
                    <a:pt x="388" y="1501"/>
                    <a:pt x="382" y="1512"/>
                    <a:pt x="371" y="1523"/>
                  </a:cubicBezTo>
                  <a:cubicBezTo>
                    <a:pt x="349" y="1534"/>
                    <a:pt x="332" y="1545"/>
                    <a:pt x="305" y="1545"/>
                  </a:cubicBezTo>
                  <a:cubicBezTo>
                    <a:pt x="288" y="1545"/>
                    <a:pt x="277" y="1540"/>
                    <a:pt x="260" y="1540"/>
                  </a:cubicBezTo>
                  <a:cubicBezTo>
                    <a:pt x="244" y="1540"/>
                    <a:pt x="233" y="1545"/>
                    <a:pt x="210" y="1545"/>
                  </a:cubicBezTo>
                  <a:cubicBezTo>
                    <a:pt x="194" y="1545"/>
                    <a:pt x="177" y="1540"/>
                    <a:pt x="166" y="1551"/>
                  </a:cubicBezTo>
                  <a:cubicBezTo>
                    <a:pt x="127" y="1579"/>
                    <a:pt x="105" y="1601"/>
                    <a:pt x="61" y="1601"/>
                  </a:cubicBezTo>
                  <a:cubicBezTo>
                    <a:pt x="44" y="1601"/>
                    <a:pt x="44" y="1590"/>
                    <a:pt x="33" y="1584"/>
                  </a:cubicBezTo>
                  <a:cubicBezTo>
                    <a:pt x="16" y="1573"/>
                    <a:pt x="11" y="1568"/>
                    <a:pt x="0" y="1562"/>
                  </a:cubicBezTo>
                  <a:lnTo>
                    <a:pt x="0" y="1562"/>
                  </a:lnTo>
                  <a:cubicBezTo>
                    <a:pt x="28" y="1507"/>
                    <a:pt x="77" y="1512"/>
                    <a:pt x="133" y="1484"/>
                  </a:cubicBezTo>
                  <a:cubicBezTo>
                    <a:pt x="149" y="1479"/>
                    <a:pt x="155" y="1462"/>
                    <a:pt x="166" y="1446"/>
                  </a:cubicBezTo>
                  <a:cubicBezTo>
                    <a:pt x="177" y="1440"/>
                    <a:pt x="188" y="1429"/>
                    <a:pt x="188" y="1418"/>
                  </a:cubicBezTo>
                  <a:cubicBezTo>
                    <a:pt x="188" y="1368"/>
                    <a:pt x="183" y="1341"/>
                    <a:pt x="166" y="1297"/>
                  </a:cubicBezTo>
                  <a:cubicBezTo>
                    <a:pt x="161" y="1280"/>
                    <a:pt x="149" y="1275"/>
                    <a:pt x="149" y="1253"/>
                  </a:cubicBezTo>
                  <a:cubicBezTo>
                    <a:pt x="133" y="1230"/>
                    <a:pt x="122" y="1208"/>
                    <a:pt x="122" y="1181"/>
                  </a:cubicBezTo>
                  <a:cubicBezTo>
                    <a:pt x="122" y="1086"/>
                    <a:pt x="122" y="1086"/>
                    <a:pt x="122" y="1086"/>
                  </a:cubicBezTo>
                  <a:cubicBezTo>
                    <a:pt x="122" y="1070"/>
                    <a:pt x="116" y="1059"/>
                    <a:pt x="116" y="1037"/>
                  </a:cubicBezTo>
                  <a:cubicBezTo>
                    <a:pt x="111" y="1020"/>
                    <a:pt x="116" y="1009"/>
                    <a:pt x="111" y="998"/>
                  </a:cubicBezTo>
                  <a:cubicBezTo>
                    <a:pt x="100" y="981"/>
                    <a:pt x="83" y="976"/>
                    <a:pt x="83" y="953"/>
                  </a:cubicBezTo>
                  <a:cubicBezTo>
                    <a:pt x="83" y="942"/>
                    <a:pt x="100" y="937"/>
                    <a:pt x="111" y="931"/>
                  </a:cubicBezTo>
                  <a:cubicBezTo>
                    <a:pt x="127" y="926"/>
                    <a:pt x="133" y="920"/>
                    <a:pt x="144" y="915"/>
                  </a:cubicBezTo>
                  <a:cubicBezTo>
                    <a:pt x="172" y="904"/>
                    <a:pt x="188" y="887"/>
                    <a:pt x="221" y="881"/>
                  </a:cubicBezTo>
                  <a:cubicBezTo>
                    <a:pt x="260" y="876"/>
                    <a:pt x="277" y="854"/>
                    <a:pt x="305" y="826"/>
                  </a:cubicBezTo>
                  <a:cubicBezTo>
                    <a:pt x="321" y="809"/>
                    <a:pt x="343" y="804"/>
                    <a:pt x="354" y="782"/>
                  </a:cubicBezTo>
                  <a:cubicBezTo>
                    <a:pt x="366" y="748"/>
                    <a:pt x="360" y="721"/>
                    <a:pt x="388" y="704"/>
                  </a:cubicBezTo>
                  <a:cubicBezTo>
                    <a:pt x="421" y="682"/>
                    <a:pt x="438" y="671"/>
                    <a:pt x="471" y="654"/>
                  </a:cubicBezTo>
                  <a:cubicBezTo>
                    <a:pt x="482" y="649"/>
                    <a:pt x="493" y="649"/>
                    <a:pt x="504" y="643"/>
                  </a:cubicBezTo>
                  <a:cubicBezTo>
                    <a:pt x="543" y="621"/>
                    <a:pt x="565" y="593"/>
                    <a:pt x="615" y="593"/>
                  </a:cubicBezTo>
                  <a:cubicBezTo>
                    <a:pt x="654" y="593"/>
                    <a:pt x="676" y="604"/>
                    <a:pt x="715" y="604"/>
                  </a:cubicBezTo>
                  <a:cubicBezTo>
                    <a:pt x="765" y="604"/>
                    <a:pt x="787" y="577"/>
                    <a:pt x="831" y="554"/>
                  </a:cubicBezTo>
                  <a:cubicBezTo>
                    <a:pt x="875" y="527"/>
                    <a:pt x="909" y="516"/>
                    <a:pt x="964" y="516"/>
                  </a:cubicBezTo>
                  <a:cubicBezTo>
                    <a:pt x="1003" y="516"/>
                    <a:pt x="1003" y="516"/>
                    <a:pt x="1003" y="516"/>
                  </a:cubicBezTo>
                  <a:cubicBezTo>
                    <a:pt x="1025" y="516"/>
                    <a:pt x="1042" y="521"/>
                    <a:pt x="1058" y="505"/>
                  </a:cubicBezTo>
                  <a:cubicBezTo>
                    <a:pt x="1070" y="499"/>
                    <a:pt x="1080" y="493"/>
                    <a:pt x="1080" y="482"/>
                  </a:cubicBezTo>
                  <a:cubicBezTo>
                    <a:pt x="1080" y="449"/>
                    <a:pt x="1080" y="449"/>
                    <a:pt x="1080" y="449"/>
                  </a:cubicBezTo>
                  <a:cubicBezTo>
                    <a:pt x="1080" y="427"/>
                    <a:pt x="1075" y="399"/>
                    <a:pt x="1092" y="388"/>
                  </a:cubicBezTo>
                  <a:cubicBezTo>
                    <a:pt x="1125" y="372"/>
                    <a:pt x="1152" y="383"/>
                    <a:pt x="1175" y="355"/>
                  </a:cubicBezTo>
                  <a:cubicBezTo>
                    <a:pt x="1191" y="333"/>
                    <a:pt x="1191" y="316"/>
                    <a:pt x="1197" y="288"/>
                  </a:cubicBezTo>
                  <a:cubicBezTo>
                    <a:pt x="1202" y="250"/>
                    <a:pt x="1208" y="233"/>
                    <a:pt x="1208" y="194"/>
                  </a:cubicBezTo>
                  <a:cubicBezTo>
                    <a:pt x="1208" y="139"/>
                    <a:pt x="1208" y="139"/>
                    <a:pt x="1208" y="139"/>
                  </a:cubicBezTo>
                  <a:cubicBezTo>
                    <a:pt x="1208" y="111"/>
                    <a:pt x="1213" y="94"/>
                    <a:pt x="1230" y="67"/>
                  </a:cubicBezTo>
                  <a:cubicBezTo>
                    <a:pt x="1241" y="50"/>
                    <a:pt x="1258" y="56"/>
                    <a:pt x="1274" y="50"/>
                  </a:cubicBezTo>
                  <a:cubicBezTo>
                    <a:pt x="1302" y="39"/>
                    <a:pt x="1313" y="33"/>
                    <a:pt x="1335" y="17"/>
                  </a:cubicBezTo>
                  <a:lnTo>
                    <a:pt x="1335" y="17"/>
                  </a:lnTo>
                  <a:cubicBezTo>
                    <a:pt x="1363" y="17"/>
                    <a:pt x="1374" y="33"/>
                    <a:pt x="1402" y="33"/>
                  </a:cubicBezTo>
                  <a:cubicBezTo>
                    <a:pt x="1435" y="33"/>
                    <a:pt x="1435" y="33"/>
                    <a:pt x="1435" y="33"/>
                  </a:cubicBezTo>
                  <a:cubicBezTo>
                    <a:pt x="1540" y="33"/>
                    <a:pt x="1601" y="0"/>
                    <a:pt x="1707" y="0"/>
                  </a:cubicBezTo>
                  <a:cubicBezTo>
                    <a:pt x="1757" y="0"/>
                    <a:pt x="1757" y="0"/>
                    <a:pt x="1757" y="0"/>
                  </a:cubicBezTo>
                  <a:cubicBezTo>
                    <a:pt x="1784" y="0"/>
                    <a:pt x="1801" y="28"/>
                    <a:pt x="1812" y="56"/>
                  </a:cubicBezTo>
                  <a:cubicBezTo>
                    <a:pt x="1817" y="84"/>
                    <a:pt x="1834" y="94"/>
                    <a:pt x="1834" y="122"/>
                  </a:cubicBezTo>
                  <a:cubicBezTo>
                    <a:pt x="1834" y="161"/>
                    <a:pt x="1801" y="178"/>
                    <a:pt x="1801" y="222"/>
                  </a:cubicBezTo>
                  <a:cubicBezTo>
                    <a:pt x="1801" y="239"/>
                    <a:pt x="1817" y="250"/>
                    <a:pt x="1829" y="266"/>
                  </a:cubicBezTo>
                  <a:cubicBezTo>
                    <a:pt x="1840" y="294"/>
                    <a:pt x="1823" y="316"/>
                    <a:pt x="1840" y="338"/>
                  </a:cubicBezTo>
                  <a:cubicBezTo>
                    <a:pt x="1851" y="349"/>
                    <a:pt x="1867" y="344"/>
                    <a:pt x="1878" y="355"/>
                  </a:cubicBezTo>
                  <a:cubicBezTo>
                    <a:pt x="1928" y="399"/>
                    <a:pt x="1934" y="444"/>
                    <a:pt x="1945" y="510"/>
                  </a:cubicBezTo>
                  <a:cubicBezTo>
                    <a:pt x="1956" y="554"/>
                    <a:pt x="1950" y="588"/>
                    <a:pt x="1989" y="615"/>
                  </a:cubicBezTo>
                  <a:cubicBezTo>
                    <a:pt x="2067" y="671"/>
                    <a:pt x="2139" y="698"/>
                    <a:pt x="2156" y="793"/>
                  </a:cubicBezTo>
                  <a:cubicBezTo>
                    <a:pt x="2156" y="809"/>
                    <a:pt x="2161" y="815"/>
                    <a:pt x="2167" y="826"/>
                  </a:cubicBezTo>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66" name="Freeform 110">
              <a:extLst>
                <a:ext uri="{FF2B5EF4-FFF2-40B4-BE49-F238E27FC236}">
                  <a16:creationId xmlns:a16="http://schemas.microsoft.com/office/drawing/2014/main" xmlns="" id="{0A292818-27F7-4166-BE47-4EFB716C98B4}"/>
                </a:ext>
              </a:extLst>
            </p:cNvPr>
            <p:cNvSpPr>
              <a:spLocks noChangeArrowheads="1"/>
            </p:cNvSpPr>
            <p:nvPr/>
          </p:nvSpPr>
          <p:spPr bwMode="auto">
            <a:xfrm>
              <a:off x="18840811" y="3194050"/>
              <a:ext cx="817509" cy="771525"/>
            </a:xfrm>
            <a:custGeom>
              <a:avLst/>
              <a:gdLst>
                <a:gd name="T0" fmla="*/ 2272 w 2273"/>
                <a:gd name="T1" fmla="*/ 299 h 2144"/>
                <a:gd name="T2" fmla="*/ 2144 w 2273"/>
                <a:gd name="T3" fmla="*/ 465 h 2144"/>
                <a:gd name="T4" fmla="*/ 2155 w 2273"/>
                <a:gd name="T5" fmla="*/ 598 h 2144"/>
                <a:gd name="T6" fmla="*/ 2028 w 2273"/>
                <a:gd name="T7" fmla="*/ 720 h 2144"/>
                <a:gd name="T8" fmla="*/ 1995 w 2273"/>
                <a:gd name="T9" fmla="*/ 936 h 2144"/>
                <a:gd name="T10" fmla="*/ 1900 w 2273"/>
                <a:gd name="T11" fmla="*/ 1063 h 2144"/>
                <a:gd name="T12" fmla="*/ 1784 w 2273"/>
                <a:gd name="T13" fmla="*/ 1097 h 2144"/>
                <a:gd name="T14" fmla="*/ 1435 w 2273"/>
                <a:gd name="T15" fmla="*/ 1174 h 2144"/>
                <a:gd name="T16" fmla="*/ 1208 w 2273"/>
                <a:gd name="T17" fmla="*/ 1285 h 2144"/>
                <a:gd name="T18" fmla="*/ 1041 w 2273"/>
                <a:gd name="T19" fmla="*/ 1462 h 2144"/>
                <a:gd name="T20" fmla="*/ 903 w 2273"/>
                <a:gd name="T21" fmla="*/ 1534 h 2144"/>
                <a:gd name="T22" fmla="*/ 942 w 2273"/>
                <a:gd name="T23" fmla="*/ 1667 h 2144"/>
                <a:gd name="T24" fmla="*/ 986 w 2273"/>
                <a:gd name="T25" fmla="*/ 1878 h 2144"/>
                <a:gd name="T26" fmla="*/ 953 w 2273"/>
                <a:gd name="T27" fmla="*/ 2065 h 2144"/>
                <a:gd name="T28" fmla="*/ 809 w 2273"/>
                <a:gd name="T29" fmla="*/ 2132 h 2144"/>
                <a:gd name="T30" fmla="*/ 582 w 2273"/>
                <a:gd name="T31" fmla="*/ 2088 h 2144"/>
                <a:gd name="T32" fmla="*/ 570 w 2273"/>
                <a:gd name="T33" fmla="*/ 1932 h 2144"/>
                <a:gd name="T34" fmla="*/ 537 w 2273"/>
                <a:gd name="T35" fmla="*/ 1811 h 2144"/>
                <a:gd name="T36" fmla="*/ 526 w 2273"/>
                <a:gd name="T37" fmla="*/ 1684 h 2144"/>
                <a:gd name="T38" fmla="*/ 498 w 2273"/>
                <a:gd name="T39" fmla="*/ 1573 h 2144"/>
                <a:gd name="T40" fmla="*/ 509 w 2273"/>
                <a:gd name="T41" fmla="*/ 1424 h 2144"/>
                <a:gd name="T42" fmla="*/ 404 w 2273"/>
                <a:gd name="T43" fmla="*/ 1307 h 2144"/>
                <a:gd name="T44" fmla="*/ 349 w 2273"/>
                <a:gd name="T45" fmla="*/ 1285 h 2144"/>
                <a:gd name="T46" fmla="*/ 327 w 2273"/>
                <a:gd name="T47" fmla="*/ 1385 h 2144"/>
                <a:gd name="T48" fmla="*/ 243 w 2273"/>
                <a:gd name="T49" fmla="*/ 1379 h 2144"/>
                <a:gd name="T50" fmla="*/ 288 w 2273"/>
                <a:gd name="T51" fmla="*/ 1285 h 2144"/>
                <a:gd name="T52" fmla="*/ 316 w 2273"/>
                <a:gd name="T53" fmla="*/ 1246 h 2144"/>
                <a:gd name="T54" fmla="*/ 216 w 2273"/>
                <a:gd name="T55" fmla="*/ 1246 h 2144"/>
                <a:gd name="T56" fmla="*/ 188 w 2273"/>
                <a:gd name="T57" fmla="*/ 1152 h 2144"/>
                <a:gd name="T58" fmla="*/ 194 w 2273"/>
                <a:gd name="T59" fmla="*/ 1113 h 2144"/>
                <a:gd name="T60" fmla="*/ 99 w 2273"/>
                <a:gd name="T61" fmla="*/ 1025 h 2144"/>
                <a:gd name="T62" fmla="*/ 138 w 2273"/>
                <a:gd name="T63" fmla="*/ 925 h 2144"/>
                <a:gd name="T64" fmla="*/ 122 w 2273"/>
                <a:gd name="T65" fmla="*/ 820 h 2144"/>
                <a:gd name="T66" fmla="*/ 28 w 2273"/>
                <a:gd name="T67" fmla="*/ 720 h 2144"/>
                <a:gd name="T68" fmla="*/ 22 w 2273"/>
                <a:gd name="T69" fmla="*/ 598 h 2144"/>
                <a:gd name="T70" fmla="*/ 0 w 2273"/>
                <a:gd name="T71" fmla="*/ 515 h 2144"/>
                <a:gd name="T72" fmla="*/ 50 w 2273"/>
                <a:gd name="T73" fmla="*/ 432 h 2144"/>
                <a:gd name="T74" fmla="*/ 66 w 2273"/>
                <a:gd name="T75" fmla="*/ 348 h 2144"/>
                <a:gd name="T76" fmla="*/ 83 w 2273"/>
                <a:gd name="T77" fmla="*/ 215 h 2144"/>
                <a:gd name="T78" fmla="*/ 194 w 2273"/>
                <a:gd name="T79" fmla="*/ 110 h 2144"/>
                <a:gd name="T80" fmla="*/ 271 w 2273"/>
                <a:gd name="T81" fmla="*/ 0 h 2144"/>
                <a:gd name="T82" fmla="*/ 304 w 2273"/>
                <a:gd name="T83" fmla="*/ 71 h 2144"/>
                <a:gd name="T84" fmla="*/ 443 w 2273"/>
                <a:gd name="T85" fmla="*/ 249 h 2144"/>
                <a:gd name="T86" fmla="*/ 604 w 2273"/>
                <a:gd name="T87" fmla="*/ 387 h 2144"/>
                <a:gd name="T88" fmla="*/ 670 w 2273"/>
                <a:gd name="T89" fmla="*/ 459 h 2144"/>
                <a:gd name="T90" fmla="*/ 864 w 2273"/>
                <a:gd name="T91" fmla="*/ 437 h 2144"/>
                <a:gd name="T92" fmla="*/ 1075 w 2273"/>
                <a:gd name="T93" fmla="*/ 421 h 2144"/>
                <a:gd name="T94" fmla="*/ 1258 w 2273"/>
                <a:gd name="T95" fmla="*/ 421 h 2144"/>
                <a:gd name="T96" fmla="*/ 1363 w 2273"/>
                <a:gd name="T97" fmla="*/ 354 h 2144"/>
                <a:gd name="T98" fmla="*/ 1452 w 2273"/>
                <a:gd name="T99" fmla="*/ 232 h 2144"/>
                <a:gd name="T100" fmla="*/ 1646 w 2273"/>
                <a:gd name="T101" fmla="*/ 204 h 2144"/>
                <a:gd name="T102" fmla="*/ 1884 w 2273"/>
                <a:gd name="T103" fmla="*/ 276 h 2144"/>
                <a:gd name="T104" fmla="*/ 2017 w 2273"/>
                <a:gd name="T105" fmla="*/ 310 h 2144"/>
                <a:gd name="T106" fmla="*/ 2178 w 2273"/>
                <a:gd name="T107" fmla="*/ 232 h 2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273" h="2144">
                  <a:moveTo>
                    <a:pt x="2266" y="227"/>
                  </a:moveTo>
                  <a:lnTo>
                    <a:pt x="2266" y="227"/>
                  </a:lnTo>
                  <a:cubicBezTo>
                    <a:pt x="2266" y="254"/>
                    <a:pt x="2272" y="271"/>
                    <a:pt x="2272" y="299"/>
                  </a:cubicBezTo>
                  <a:cubicBezTo>
                    <a:pt x="2272" y="337"/>
                    <a:pt x="2266" y="365"/>
                    <a:pt x="2233" y="387"/>
                  </a:cubicBezTo>
                  <a:cubicBezTo>
                    <a:pt x="2211" y="404"/>
                    <a:pt x="2194" y="409"/>
                    <a:pt x="2172" y="432"/>
                  </a:cubicBezTo>
                  <a:cubicBezTo>
                    <a:pt x="2161" y="443"/>
                    <a:pt x="2144" y="448"/>
                    <a:pt x="2144" y="465"/>
                  </a:cubicBezTo>
                  <a:cubicBezTo>
                    <a:pt x="2144" y="509"/>
                    <a:pt x="2144" y="509"/>
                    <a:pt x="2144" y="509"/>
                  </a:cubicBezTo>
                  <a:cubicBezTo>
                    <a:pt x="2144" y="542"/>
                    <a:pt x="2155" y="565"/>
                    <a:pt x="2155" y="598"/>
                  </a:cubicBezTo>
                  <a:lnTo>
                    <a:pt x="2155" y="598"/>
                  </a:lnTo>
                  <a:cubicBezTo>
                    <a:pt x="2133" y="614"/>
                    <a:pt x="2122" y="620"/>
                    <a:pt x="2094" y="631"/>
                  </a:cubicBezTo>
                  <a:cubicBezTo>
                    <a:pt x="2078" y="637"/>
                    <a:pt x="2061" y="631"/>
                    <a:pt x="2050" y="648"/>
                  </a:cubicBezTo>
                  <a:cubicBezTo>
                    <a:pt x="2033" y="675"/>
                    <a:pt x="2028" y="692"/>
                    <a:pt x="2028" y="720"/>
                  </a:cubicBezTo>
                  <a:cubicBezTo>
                    <a:pt x="2028" y="775"/>
                    <a:pt x="2028" y="775"/>
                    <a:pt x="2028" y="775"/>
                  </a:cubicBezTo>
                  <a:cubicBezTo>
                    <a:pt x="2028" y="814"/>
                    <a:pt x="2022" y="831"/>
                    <a:pt x="2017" y="869"/>
                  </a:cubicBezTo>
                  <a:cubicBezTo>
                    <a:pt x="2011" y="897"/>
                    <a:pt x="2011" y="914"/>
                    <a:pt x="1995" y="936"/>
                  </a:cubicBezTo>
                  <a:cubicBezTo>
                    <a:pt x="1972" y="964"/>
                    <a:pt x="1945" y="953"/>
                    <a:pt x="1912" y="969"/>
                  </a:cubicBezTo>
                  <a:cubicBezTo>
                    <a:pt x="1895" y="980"/>
                    <a:pt x="1900" y="1008"/>
                    <a:pt x="1900" y="1030"/>
                  </a:cubicBezTo>
                  <a:cubicBezTo>
                    <a:pt x="1900" y="1063"/>
                    <a:pt x="1900" y="1063"/>
                    <a:pt x="1900" y="1063"/>
                  </a:cubicBezTo>
                  <a:cubicBezTo>
                    <a:pt x="1900" y="1074"/>
                    <a:pt x="1890" y="1080"/>
                    <a:pt x="1878" y="1086"/>
                  </a:cubicBezTo>
                  <a:cubicBezTo>
                    <a:pt x="1862" y="1102"/>
                    <a:pt x="1845" y="1097"/>
                    <a:pt x="1823" y="1097"/>
                  </a:cubicBezTo>
                  <a:cubicBezTo>
                    <a:pt x="1784" y="1097"/>
                    <a:pt x="1784" y="1097"/>
                    <a:pt x="1784" y="1097"/>
                  </a:cubicBezTo>
                  <a:cubicBezTo>
                    <a:pt x="1729" y="1097"/>
                    <a:pt x="1695" y="1108"/>
                    <a:pt x="1651" y="1135"/>
                  </a:cubicBezTo>
                  <a:cubicBezTo>
                    <a:pt x="1607" y="1158"/>
                    <a:pt x="1585" y="1185"/>
                    <a:pt x="1535" y="1185"/>
                  </a:cubicBezTo>
                  <a:cubicBezTo>
                    <a:pt x="1496" y="1185"/>
                    <a:pt x="1474" y="1174"/>
                    <a:pt x="1435" y="1174"/>
                  </a:cubicBezTo>
                  <a:cubicBezTo>
                    <a:pt x="1385" y="1174"/>
                    <a:pt x="1363" y="1202"/>
                    <a:pt x="1324" y="1224"/>
                  </a:cubicBezTo>
                  <a:cubicBezTo>
                    <a:pt x="1313" y="1230"/>
                    <a:pt x="1302" y="1230"/>
                    <a:pt x="1291" y="1235"/>
                  </a:cubicBezTo>
                  <a:cubicBezTo>
                    <a:pt x="1258" y="1252"/>
                    <a:pt x="1241" y="1263"/>
                    <a:pt x="1208" y="1285"/>
                  </a:cubicBezTo>
                  <a:cubicBezTo>
                    <a:pt x="1180" y="1302"/>
                    <a:pt x="1186" y="1329"/>
                    <a:pt x="1174" y="1363"/>
                  </a:cubicBezTo>
                  <a:cubicBezTo>
                    <a:pt x="1163" y="1385"/>
                    <a:pt x="1141" y="1390"/>
                    <a:pt x="1125" y="1407"/>
                  </a:cubicBezTo>
                  <a:cubicBezTo>
                    <a:pt x="1097" y="1435"/>
                    <a:pt x="1080" y="1457"/>
                    <a:pt x="1041" y="1462"/>
                  </a:cubicBezTo>
                  <a:cubicBezTo>
                    <a:pt x="1008" y="1468"/>
                    <a:pt x="992" y="1485"/>
                    <a:pt x="964" y="1496"/>
                  </a:cubicBezTo>
                  <a:cubicBezTo>
                    <a:pt x="953" y="1501"/>
                    <a:pt x="947" y="1507"/>
                    <a:pt x="931" y="1512"/>
                  </a:cubicBezTo>
                  <a:cubicBezTo>
                    <a:pt x="920" y="1518"/>
                    <a:pt x="903" y="1523"/>
                    <a:pt x="903" y="1534"/>
                  </a:cubicBezTo>
                  <a:cubicBezTo>
                    <a:pt x="903" y="1557"/>
                    <a:pt x="920" y="1562"/>
                    <a:pt x="931" y="1579"/>
                  </a:cubicBezTo>
                  <a:cubicBezTo>
                    <a:pt x="936" y="1590"/>
                    <a:pt x="931" y="1601"/>
                    <a:pt x="936" y="1618"/>
                  </a:cubicBezTo>
                  <a:cubicBezTo>
                    <a:pt x="936" y="1640"/>
                    <a:pt x="942" y="1651"/>
                    <a:pt x="942" y="1667"/>
                  </a:cubicBezTo>
                  <a:cubicBezTo>
                    <a:pt x="942" y="1762"/>
                    <a:pt x="942" y="1762"/>
                    <a:pt x="942" y="1762"/>
                  </a:cubicBezTo>
                  <a:cubicBezTo>
                    <a:pt x="942" y="1789"/>
                    <a:pt x="953" y="1811"/>
                    <a:pt x="969" y="1834"/>
                  </a:cubicBezTo>
                  <a:cubicBezTo>
                    <a:pt x="969" y="1856"/>
                    <a:pt x="981" y="1861"/>
                    <a:pt x="986" y="1878"/>
                  </a:cubicBezTo>
                  <a:cubicBezTo>
                    <a:pt x="1003" y="1922"/>
                    <a:pt x="1008" y="1949"/>
                    <a:pt x="1008" y="1999"/>
                  </a:cubicBezTo>
                  <a:cubicBezTo>
                    <a:pt x="1008" y="2010"/>
                    <a:pt x="997" y="2021"/>
                    <a:pt x="986" y="2027"/>
                  </a:cubicBezTo>
                  <a:cubicBezTo>
                    <a:pt x="975" y="2043"/>
                    <a:pt x="969" y="2060"/>
                    <a:pt x="953" y="2065"/>
                  </a:cubicBezTo>
                  <a:cubicBezTo>
                    <a:pt x="897" y="2093"/>
                    <a:pt x="848" y="2088"/>
                    <a:pt x="820" y="2143"/>
                  </a:cubicBezTo>
                  <a:lnTo>
                    <a:pt x="820" y="2143"/>
                  </a:lnTo>
                  <a:cubicBezTo>
                    <a:pt x="814" y="2137"/>
                    <a:pt x="814" y="2137"/>
                    <a:pt x="809" y="2132"/>
                  </a:cubicBezTo>
                  <a:cubicBezTo>
                    <a:pt x="775" y="2099"/>
                    <a:pt x="748" y="2088"/>
                    <a:pt x="698" y="2088"/>
                  </a:cubicBezTo>
                  <a:cubicBezTo>
                    <a:pt x="659" y="2088"/>
                    <a:pt x="648" y="2132"/>
                    <a:pt x="604" y="2132"/>
                  </a:cubicBezTo>
                  <a:cubicBezTo>
                    <a:pt x="587" y="2132"/>
                    <a:pt x="582" y="2104"/>
                    <a:pt x="582" y="2088"/>
                  </a:cubicBezTo>
                  <a:cubicBezTo>
                    <a:pt x="582" y="2016"/>
                    <a:pt x="582" y="2016"/>
                    <a:pt x="582" y="2016"/>
                  </a:cubicBezTo>
                  <a:cubicBezTo>
                    <a:pt x="582" y="1999"/>
                    <a:pt x="565" y="1988"/>
                    <a:pt x="565" y="1971"/>
                  </a:cubicBezTo>
                  <a:cubicBezTo>
                    <a:pt x="565" y="1955"/>
                    <a:pt x="570" y="1949"/>
                    <a:pt x="570" y="1932"/>
                  </a:cubicBezTo>
                  <a:cubicBezTo>
                    <a:pt x="570" y="1917"/>
                    <a:pt x="560" y="1906"/>
                    <a:pt x="560" y="1889"/>
                  </a:cubicBezTo>
                  <a:cubicBezTo>
                    <a:pt x="554" y="1867"/>
                    <a:pt x="554" y="1850"/>
                    <a:pt x="548" y="1828"/>
                  </a:cubicBezTo>
                  <a:cubicBezTo>
                    <a:pt x="548" y="1823"/>
                    <a:pt x="537" y="1817"/>
                    <a:pt x="537" y="1811"/>
                  </a:cubicBezTo>
                  <a:cubicBezTo>
                    <a:pt x="526" y="1795"/>
                    <a:pt x="537" y="1784"/>
                    <a:pt x="532" y="1773"/>
                  </a:cubicBezTo>
                  <a:cubicBezTo>
                    <a:pt x="532" y="1756"/>
                    <a:pt x="526" y="1745"/>
                    <a:pt x="526" y="1728"/>
                  </a:cubicBezTo>
                  <a:cubicBezTo>
                    <a:pt x="526" y="1712"/>
                    <a:pt x="537" y="1695"/>
                    <a:pt x="526" y="1684"/>
                  </a:cubicBezTo>
                  <a:cubicBezTo>
                    <a:pt x="504" y="1656"/>
                    <a:pt x="449" y="1673"/>
                    <a:pt x="449" y="1640"/>
                  </a:cubicBezTo>
                  <a:cubicBezTo>
                    <a:pt x="449" y="1618"/>
                    <a:pt x="471" y="1618"/>
                    <a:pt x="482" y="1601"/>
                  </a:cubicBezTo>
                  <a:cubicBezTo>
                    <a:pt x="493" y="1595"/>
                    <a:pt x="493" y="1584"/>
                    <a:pt x="498" y="1573"/>
                  </a:cubicBezTo>
                  <a:cubicBezTo>
                    <a:pt x="509" y="1540"/>
                    <a:pt x="521" y="1523"/>
                    <a:pt x="521" y="1490"/>
                  </a:cubicBezTo>
                  <a:cubicBezTo>
                    <a:pt x="521" y="1473"/>
                    <a:pt x="515" y="1468"/>
                    <a:pt x="515" y="1451"/>
                  </a:cubicBezTo>
                  <a:cubicBezTo>
                    <a:pt x="515" y="1440"/>
                    <a:pt x="515" y="1435"/>
                    <a:pt x="509" y="1424"/>
                  </a:cubicBezTo>
                  <a:cubicBezTo>
                    <a:pt x="498" y="1401"/>
                    <a:pt x="476" y="1407"/>
                    <a:pt x="465" y="1385"/>
                  </a:cubicBezTo>
                  <a:cubicBezTo>
                    <a:pt x="454" y="1368"/>
                    <a:pt x="454" y="1357"/>
                    <a:pt x="454" y="1335"/>
                  </a:cubicBezTo>
                  <a:cubicBezTo>
                    <a:pt x="432" y="1335"/>
                    <a:pt x="421" y="1324"/>
                    <a:pt x="404" y="1307"/>
                  </a:cubicBezTo>
                  <a:cubicBezTo>
                    <a:pt x="388" y="1296"/>
                    <a:pt x="371" y="1285"/>
                    <a:pt x="354" y="1268"/>
                  </a:cubicBezTo>
                  <a:cubicBezTo>
                    <a:pt x="349" y="1268"/>
                    <a:pt x="349" y="1268"/>
                    <a:pt x="349" y="1268"/>
                  </a:cubicBezTo>
                  <a:cubicBezTo>
                    <a:pt x="349" y="1285"/>
                    <a:pt x="349" y="1285"/>
                    <a:pt x="349" y="1285"/>
                  </a:cubicBezTo>
                  <a:cubicBezTo>
                    <a:pt x="360" y="1291"/>
                    <a:pt x="360" y="1296"/>
                    <a:pt x="371" y="1302"/>
                  </a:cubicBezTo>
                  <a:cubicBezTo>
                    <a:pt x="376" y="1346"/>
                    <a:pt x="376" y="1346"/>
                    <a:pt x="376" y="1346"/>
                  </a:cubicBezTo>
                  <a:cubicBezTo>
                    <a:pt x="376" y="1368"/>
                    <a:pt x="349" y="1374"/>
                    <a:pt x="327" y="1385"/>
                  </a:cubicBezTo>
                  <a:cubicBezTo>
                    <a:pt x="304" y="1390"/>
                    <a:pt x="288" y="1412"/>
                    <a:pt x="260" y="1412"/>
                  </a:cubicBezTo>
                  <a:cubicBezTo>
                    <a:pt x="255" y="1412"/>
                    <a:pt x="255" y="1412"/>
                    <a:pt x="243" y="1407"/>
                  </a:cubicBezTo>
                  <a:cubicBezTo>
                    <a:pt x="243" y="1379"/>
                    <a:pt x="243" y="1379"/>
                    <a:pt x="243" y="1379"/>
                  </a:cubicBezTo>
                  <a:cubicBezTo>
                    <a:pt x="243" y="1363"/>
                    <a:pt x="249" y="1357"/>
                    <a:pt x="249" y="1340"/>
                  </a:cubicBezTo>
                  <a:cubicBezTo>
                    <a:pt x="249" y="1318"/>
                    <a:pt x="238" y="1302"/>
                    <a:pt x="255" y="1291"/>
                  </a:cubicBezTo>
                  <a:cubicBezTo>
                    <a:pt x="260" y="1279"/>
                    <a:pt x="271" y="1285"/>
                    <a:pt x="288" y="1285"/>
                  </a:cubicBezTo>
                  <a:cubicBezTo>
                    <a:pt x="299" y="1279"/>
                    <a:pt x="304" y="1274"/>
                    <a:pt x="321" y="1274"/>
                  </a:cubicBezTo>
                  <a:cubicBezTo>
                    <a:pt x="321" y="1257"/>
                    <a:pt x="321" y="1257"/>
                    <a:pt x="321" y="1257"/>
                  </a:cubicBezTo>
                  <a:cubicBezTo>
                    <a:pt x="316" y="1246"/>
                    <a:pt x="316" y="1246"/>
                    <a:pt x="316" y="1246"/>
                  </a:cubicBezTo>
                  <a:cubicBezTo>
                    <a:pt x="294" y="1235"/>
                    <a:pt x="288" y="1213"/>
                    <a:pt x="266" y="1213"/>
                  </a:cubicBezTo>
                  <a:cubicBezTo>
                    <a:pt x="243" y="1213"/>
                    <a:pt x="227" y="1230"/>
                    <a:pt x="221" y="1246"/>
                  </a:cubicBezTo>
                  <a:cubicBezTo>
                    <a:pt x="216" y="1246"/>
                    <a:pt x="216" y="1246"/>
                    <a:pt x="216" y="1246"/>
                  </a:cubicBezTo>
                  <a:cubicBezTo>
                    <a:pt x="205" y="1224"/>
                    <a:pt x="199" y="1213"/>
                    <a:pt x="188" y="1191"/>
                  </a:cubicBezTo>
                  <a:cubicBezTo>
                    <a:pt x="177" y="1180"/>
                    <a:pt x="161" y="1180"/>
                    <a:pt x="161" y="1163"/>
                  </a:cubicBezTo>
                  <a:cubicBezTo>
                    <a:pt x="161" y="1152"/>
                    <a:pt x="177" y="1152"/>
                    <a:pt x="188" y="1152"/>
                  </a:cubicBezTo>
                  <a:cubicBezTo>
                    <a:pt x="210" y="1152"/>
                    <a:pt x="216" y="1174"/>
                    <a:pt x="238" y="1174"/>
                  </a:cubicBezTo>
                  <a:cubicBezTo>
                    <a:pt x="271" y="1174"/>
                    <a:pt x="227" y="1152"/>
                    <a:pt x="221" y="1146"/>
                  </a:cubicBezTo>
                  <a:cubicBezTo>
                    <a:pt x="205" y="1135"/>
                    <a:pt x="210" y="1113"/>
                    <a:pt x="194" y="1113"/>
                  </a:cubicBezTo>
                  <a:cubicBezTo>
                    <a:pt x="177" y="1113"/>
                    <a:pt x="171" y="1113"/>
                    <a:pt x="161" y="1113"/>
                  </a:cubicBezTo>
                  <a:cubicBezTo>
                    <a:pt x="133" y="1113"/>
                    <a:pt x="122" y="1091"/>
                    <a:pt x="110" y="1069"/>
                  </a:cubicBezTo>
                  <a:cubicBezTo>
                    <a:pt x="105" y="1052"/>
                    <a:pt x="99" y="1041"/>
                    <a:pt x="99" y="1025"/>
                  </a:cubicBezTo>
                  <a:cubicBezTo>
                    <a:pt x="99" y="1008"/>
                    <a:pt x="110" y="1008"/>
                    <a:pt x="110" y="997"/>
                  </a:cubicBezTo>
                  <a:cubicBezTo>
                    <a:pt x="110" y="980"/>
                    <a:pt x="99" y="975"/>
                    <a:pt x="99" y="964"/>
                  </a:cubicBezTo>
                  <a:cubicBezTo>
                    <a:pt x="99" y="941"/>
                    <a:pt x="122" y="936"/>
                    <a:pt x="138" y="925"/>
                  </a:cubicBezTo>
                  <a:cubicBezTo>
                    <a:pt x="149" y="919"/>
                    <a:pt x="166" y="914"/>
                    <a:pt x="166" y="903"/>
                  </a:cubicBezTo>
                  <a:cubicBezTo>
                    <a:pt x="166" y="892"/>
                    <a:pt x="155" y="892"/>
                    <a:pt x="155" y="880"/>
                  </a:cubicBezTo>
                  <a:cubicBezTo>
                    <a:pt x="144" y="853"/>
                    <a:pt x="133" y="842"/>
                    <a:pt x="122" y="820"/>
                  </a:cubicBezTo>
                  <a:cubicBezTo>
                    <a:pt x="110" y="781"/>
                    <a:pt x="110" y="725"/>
                    <a:pt x="72" y="725"/>
                  </a:cubicBezTo>
                  <a:cubicBezTo>
                    <a:pt x="61" y="725"/>
                    <a:pt x="55" y="731"/>
                    <a:pt x="50" y="731"/>
                  </a:cubicBezTo>
                  <a:cubicBezTo>
                    <a:pt x="38" y="731"/>
                    <a:pt x="28" y="725"/>
                    <a:pt x="28" y="720"/>
                  </a:cubicBezTo>
                  <a:cubicBezTo>
                    <a:pt x="28" y="681"/>
                    <a:pt x="28" y="681"/>
                    <a:pt x="28" y="681"/>
                  </a:cubicBezTo>
                  <a:cubicBezTo>
                    <a:pt x="28" y="675"/>
                    <a:pt x="22" y="670"/>
                    <a:pt x="22" y="665"/>
                  </a:cubicBezTo>
                  <a:cubicBezTo>
                    <a:pt x="22" y="598"/>
                    <a:pt x="22" y="598"/>
                    <a:pt x="22" y="598"/>
                  </a:cubicBezTo>
                  <a:cubicBezTo>
                    <a:pt x="22" y="587"/>
                    <a:pt x="11" y="587"/>
                    <a:pt x="11" y="576"/>
                  </a:cubicBezTo>
                  <a:cubicBezTo>
                    <a:pt x="11" y="532"/>
                    <a:pt x="11" y="532"/>
                    <a:pt x="11" y="532"/>
                  </a:cubicBezTo>
                  <a:cubicBezTo>
                    <a:pt x="5" y="526"/>
                    <a:pt x="0" y="520"/>
                    <a:pt x="0" y="515"/>
                  </a:cubicBezTo>
                  <a:cubicBezTo>
                    <a:pt x="0" y="498"/>
                    <a:pt x="16" y="493"/>
                    <a:pt x="28" y="487"/>
                  </a:cubicBezTo>
                  <a:cubicBezTo>
                    <a:pt x="33" y="481"/>
                    <a:pt x="28" y="476"/>
                    <a:pt x="33" y="470"/>
                  </a:cubicBezTo>
                  <a:cubicBezTo>
                    <a:pt x="44" y="459"/>
                    <a:pt x="50" y="448"/>
                    <a:pt x="50" y="432"/>
                  </a:cubicBezTo>
                  <a:cubicBezTo>
                    <a:pt x="50" y="415"/>
                    <a:pt x="50" y="404"/>
                    <a:pt x="38" y="387"/>
                  </a:cubicBezTo>
                  <a:cubicBezTo>
                    <a:pt x="33" y="382"/>
                    <a:pt x="28" y="382"/>
                    <a:pt x="28" y="371"/>
                  </a:cubicBezTo>
                  <a:cubicBezTo>
                    <a:pt x="28" y="354"/>
                    <a:pt x="50" y="348"/>
                    <a:pt x="66" y="348"/>
                  </a:cubicBezTo>
                  <a:cubicBezTo>
                    <a:pt x="66" y="304"/>
                    <a:pt x="66" y="304"/>
                    <a:pt x="66" y="304"/>
                  </a:cubicBezTo>
                  <a:cubicBezTo>
                    <a:pt x="77" y="293"/>
                    <a:pt x="83" y="288"/>
                    <a:pt x="83" y="271"/>
                  </a:cubicBezTo>
                  <a:cubicBezTo>
                    <a:pt x="83" y="215"/>
                    <a:pt x="83" y="215"/>
                    <a:pt x="83" y="215"/>
                  </a:cubicBezTo>
                  <a:cubicBezTo>
                    <a:pt x="83" y="199"/>
                    <a:pt x="99" y="199"/>
                    <a:pt x="110" y="188"/>
                  </a:cubicBezTo>
                  <a:cubicBezTo>
                    <a:pt x="127" y="177"/>
                    <a:pt x="138" y="171"/>
                    <a:pt x="155" y="155"/>
                  </a:cubicBezTo>
                  <a:cubicBezTo>
                    <a:pt x="171" y="138"/>
                    <a:pt x="183" y="133"/>
                    <a:pt x="194" y="110"/>
                  </a:cubicBezTo>
                  <a:cubicBezTo>
                    <a:pt x="199" y="99"/>
                    <a:pt x="194" y="88"/>
                    <a:pt x="194" y="71"/>
                  </a:cubicBezTo>
                  <a:cubicBezTo>
                    <a:pt x="199" y="38"/>
                    <a:pt x="221" y="22"/>
                    <a:pt x="249" y="10"/>
                  </a:cubicBezTo>
                  <a:cubicBezTo>
                    <a:pt x="260" y="5"/>
                    <a:pt x="266" y="5"/>
                    <a:pt x="271" y="0"/>
                  </a:cubicBezTo>
                  <a:lnTo>
                    <a:pt x="271" y="0"/>
                  </a:lnTo>
                  <a:cubicBezTo>
                    <a:pt x="271" y="5"/>
                    <a:pt x="271" y="16"/>
                    <a:pt x="271" y="22"/>
                  </a:cubicBezTo>
                  <a:cubicBezTo>
                    <a:pt x="271" y="44"/>
                    <a:pt x="282" y="60"/>
                    <a:pt x="304" y="71"/>
                  </a:cubicBezTo>
                  <a:cubicBezTo>
                    <a:pt x="310" y="77"/>
                    <a:pt x="321" y="77"/>
                    <a:pt x="327" y="88"/>
                  </a:cubicBezTo>
                  <a:cubicBezTo>
                    <a:pt x="338" y="105"/>
                    <a:pt x="332" y="116"/>
                    <a:pt x="338" y="133"/>
                  </a:cubicBezTo>
                  <a:cubicBezTo>
                    <a:pt x="349" y="193"/>
                    <a:pt x="388" y="221"/>
                    <a:pt x="443" y="249"/>
                  </a:cubicBezTo>
                  <a:cubicBezTo>
                    <a:pt x="476" y="266"/>
                    <a:pt x="487" y="288"/>
                    <a:pt x="509" y="310"/>
                  </a:cubicBezTo>
                  <a:cubicBezTo>
                    <a:pt x="532" y="332"/>
                    <a:pt x="554" y="332"/>
                    <a:pt x="570" y="348"/>
                  </a:cubicBezTo>
                  <a:cubicBezTo>
                    <a:pt x="587" y="360"/>
                    <a:pt x="598" y="371"/>
                    <a:pt x="604" y="387"/>
                  </a:cubicBezTo>
                  <a:cubicBezTo>
                    <a:pt x="604" y="399"/>
                    <a:pt x="604" y="409"/>
                    <a:pt x="615" y="415"/>
                  </a:cubicBezTo>
                  <a:cubicBezTo>
                    <a:pt x="626" y="421"/>
                    <a:pt x="631" y="421"/>
                    <a:pt x="642" y="432"/>
                  </a:cubicBezTo>
                  <a:cubicBezTo>
                    <a:pt x="654" y="437"/>
                    <a:pt x="654" y="454"/>
                    <a:pt x="670" y="459"/>
                  </a:cubicBezTo>
                  <a:cubicBezTo>
                    <a:pt x="687" y="476"/>
                    <a:pt x="715" y="487"/>
                    <a:pt x="742" y="487"/>
                  </a:cubicBezTo>
                  <a:cubicBezTo>
                    <a:pt x="781" y="487"/>
                    <a:pt x="809" y="476"/>
                    <a:pt x="842" y="454"/>
                  </a:cubicBezTo>
                  <a:cubicBezTo>
                    <a:pt x="853" y="448"/>
                    <a:pt x="853" y="437"/>
                    <a:pt x="864" y="437"/>
                  </a:cubicBezTo>
                  <a:cubicBezTo>
                    <a:pt x="903" y="415"/>
                    <a:pt x="925" y="415"/>
                    <a:pt x="969" y="409"/>
                  </a:cubicBezTo>
                  <a:cubicBezTo>
                    <a:pt x="986" y="404"/>
                    <a:pt x="997" y="393"/>
                    <a:pt x="1014" y="393"/>
                  </a:cubicBezTo>
                  <a:cubicBezTo>
                    <a:pt x="1036" y="393"/>
                    <a:pt x="1047" y="421"/>
                    <a:pt x="1075" y="421"/>
                  </a:cubicBezTo>
                  <a:cubicBezTo>
                    <a:pt x="1119" y="421"/>
                    <a:pt x="1119" y="421"/>
                    <a:pt x="1119" y="421"/>
                  </a:cubicBezTo>
                  <a:cubicBezTo>
                    <a:pt x="1163" y="421"/>
                    <a:pt x="1186" y="432"/>
                    <a:pt x="1230" y="432"/>
                  </a:cubicBezTo>
                  <a:cubicBezTo>
                    <a:pt x="1241" y="432"/>
                    <a:pt x="1252" y="432"/>
                    <a:pt x="1258" y="421"/>
                  </a:cubicBezTo>
                  <a:cubicBezTo>
                    <a:pt x="1269" y="409"/>
                    <a:pt x="1263" y="399"/>
                    <a:pt x="1274" y="393"/>
                  </a:cubicBezTo>
                  <a:cubicBezTo>
                    <a:pt x="1291" y="382"/>
                    <a:pt x="1302" y="382"/>
                    <a:pt x="1324" y="376"/>
                  </a:cubicBezTo>
                  <a:cubicBezTo>
                    <a:pt x="1341" y="376"/>
                    <a:pt x="1346" y="360"/>
                    <a:pt x="1363" y="354"/>
                  </a:cubicBezTo>
                  <a:cubicBezTo>
                    <a:pt x="1385" y="337"/>
                    <a:pt x="1413" y="326"/>
                    <a:pt x="1413" y="299"/>
                  </a:cubicBezTo>
                  <a:cubicBezTo>
                    <a:pt x="1413" y="282"/>
                    <a:pt x="1402" y="266"/>
                    <a:pt x="1413" y="249"/>
                  </a:cubicBezTo>
                  <a:cubicBezTo>
                    <a:pt x="1424" y="238"/>
                    <a:pt x="1440" y="243"/>
                    <a:pt x="1452" y="232"/>
                  </a:cubicBezTo>
                  <a:cubicBezTo>
                    <a:pt x="1463" y="227"/>
                    <a:pt x="1463" y="221"/>
                    <a:pt x="1468" y="215"/>
                  </a:cubicBezTo>
                  <a:cubicBezTo>
                    <a:pt x="1485" y="193"/>
                    <a:pt x="1507" y="204"/>
                    <a:pt x="1529" y="204"/>
                  </a:cubicBezTo>
                  <a:cubicBezTo>
                    <a:pt x="1573" y="204"/>
                    <a:pt x="1601" y="204"/>
                    <a:pt x="1646" y="204"/>
                  </a:cubicBezTo>
                  <a:cubicBezTo>
                    <a:pt x="1679" y="199"/>
                    <a:pt x="1695" y="193"/>
                    <a:pt x="1729" y="193"/>
                  </a:cubicBezTo>
                  <a:cubicBezTo>
                    <a:pt x="1773" y="193"/>
                    <a:pt x="1779" y="249"/>
                    <a:pt x="1817" y="260"/>
                  </a:cubicBezTo>
                  <a:cubicBezTo>
                    <a:pt x="1845" y="266"/>
                    <a:pt x="1862" y="266"/>
                    <a:pt x="1884" y="276"/>
                  </a:cubicBezTo>
                  <a:cubicBezTo>
                    <a:pt x="1906" y="288"/>
                    <a:pt x="1912" y="310"/>
                    <a:pt x="1934" y="310"/>
                  </a:cubicBezTo>
                  <a:cubicBezTo>
                    <a:pt x="1945" y="310"/>
                    <a:pt x="1956" y="299"/>
                    <a:pt x="1967" y="299"/>
                  </a:cubicBezTo>
                  <a:cubicBezTo>
                    <a:pt x="1989" y="299"/>
                    <a:pt x="2000" y="299"/>
                    <a:pt x="2017" y="310"/>
                  </a:cubicBezTo>
                  <a:cubicBezTo>
                    <a:pt x="2028" y="315"/>
                    <a:pt x="2033" y="326"/>
                    <a:pt x="2045" y="326"/>
                  </a:cubicBezTo>
                  <a:cubicBezTo>
                    <a:pt x="2078" y="326"/>
                    <a:pt x="2094" y="304"/>
                    <a:pt x="2117" y="282"/>
                  </a:cubicBezTo>
                  <a:cubicBezTo>
                    <a:pt x="2139" y="266"/>
                    <a:pt x="2144" y="232"/>
                    <a:pt x="2178" y="232"/>
                  </a:cubicBezTo>
                  <a:cubicBezTo>
                    <a:pt x="2233" y="232"/>
                    <a:pt x="2233" y="232"/>
                    <a:pt x="2233" y="232"/>
                  </a:cubicBezTo>
                  <a:cubicBezTo>
                    <a:pt x="2250" y="232"/>
                    <a:pt x="2261" y="227"/>
                    <a:pt x="2266" y="227"/>
                  </a:cubicBezTo>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67" name="Freeform 111">
              <a:extLst>
                <a:ext uri="{FF2B5EF4-FFF2-40B4-BE49-F238E27FC236}">
                  <a16:creationId xmlns:a16="http://schemas.microsoft.com/office/drawing/2014/main" xmlns="" id="{77F47564-0FD6-4605-B90F-CBD2D820AECE}"/>
                </a:ext>
              </a:extLst>
            </p:cNvPr>
            <p:cNvSpPr>
              <a:spLocks noChangeArrowheads="1"/>
            </p:cNvSpPr>
            <p:nvPr/>
          </p:nvSpPr>
          <p:spPr bwMode="auto">
            <a:xfrm>
              <a:off x="20382172" y="4741863"/>
              <a:ext cx="984186" cy="431800"/>
            </a:xfrm>
            <a:custGeom>
              <a:avLst/>
              <a:gdLst>
                <a:gd name="T0" fmla="*/ 2732 w 2733"/>
                <a:gd name="T1" fmla="*/ 382 h 1198"/>
                <a:gd name="T2" fmla="*/ 2638 w 2733"/>
                <a:gd name="T3" fmla="*/ 576 h 1198"/>
                <a:gd name="T4" fmla="*/ 2394 w 2733"/>
                <a:gd name="T5" fmla="*/ 842 h 1198"/>
                <a:gd name="T6" fmla="*/ 2067 w 2733"/>
                <a:gd name="T7" fmla="*/ 931 h 1198"/>
                <a:gd name="T8" fmla="*/ 1940 w 2733"/>
                <a:gd name="T9" fmla="*/ 848 h 1198"/>
                <a:gd name="T10" fmla="*/ 2023 w 2733"/>
                <a:gd name="T11" fmla="*/ 654 h 1198"/>
                <a:gd name="T12" fmla="*/ 2328 w 2733"/>
                <a:gd name="T13" fmla="*/ 471 h 1198"/>
                <a:gd name="T14" fmla="*/ 2616 w 2733"/>
                <a:gd name="T15" fmla="*/ 321 h 1198"/>
                <a:gd name="T16" fmla="*/ 1314 w 2733"/>
                <a:gd name="T17" fmla="*/ 1008 h 1198"/>
                <a:gd name="T18" fmla="*/ 178 w 2733"/>
                <a:gd name="T19" fmla="*/ 548 h 1198"/>
                <a:gd name="T20" fmla="*/ 0 w 2733"/>
                <a:gd name="T21" fmla="*/ 626 h 1198"/>
                <a:gd name="T22" fmla="*/ 233 w 2733"/>
                <a:gd name="T23" fmla="*/ 715 h 1198"/>
                <a:gd name="T24" fmla="*/ 466 w 2733"/>
                <a:gd name="T25" fmla="*/ 825 h 1198"/>
                <a:gd name="T26" fmla="*/ 793 w 2733"/>
                <a:gd name="T27" fmla="*/ 853 h 1198"/>
                <a:gd name="T28" fmla="*/ 693 w 2733"/>
                <a:gd name="T29" fmla="*/ 692 h 1198"/>
                <a:gd name="T30" fmla="*/ 405 w 2733"/>
                <a:gd name="T31" fmla="*/ 537 h 1198"/>
                <a:gd name="T32" fmla="*/ 178 w 2733"/>
                <a:gd name="T33" fmla="*/ 548 h 1198"/>
                <a:gd name="T34" fmla="*/ 1724 w 2733"/>
                <a:gd name="T35" fmla="*/ 1180 h 1198"/>
                <a:gd name="T36" fmla="*/ 1896 w 2733"/>
                <a:gd name="T37" fmla="*/ 1064 h 1198"/>
                <a:gd name="T38" fmla="*/ 1879 w 2733"/>
                <a:gd name="T39" fmla="*/ 1014 h 1198"/>
                <a:gd name="T40" fmla="*/ 1668 w 2733"/>
                <a:gd name="T41" fmla="*/ 1152 h 1198"/>
                <a:gd name="T42" fmla="*/ 2383 w 2733"/>
                <a:gd name="T43" fmla="*/ 16 h 1198"/>
                <a:gd name="T44" fmla="*/ 2411 w 2733"/>
                <a:gd name="T45" fmla="*/ 155 h 1198"/>
                <a:gd name="T46" fmla="*/ 2627 w 2733"/>
                <a:gd name="T47" fmla="*/ 27 h 1198"/>
                <a:gd name="T48" fmla="*/ 1702 w 2733"/>
                <a:gd name="T49" fmla="*/ 194 h 1198"/>
                <a:gd name="T50" fmla="*/ 1785 w 2733"/>
                <a:gd name="T51" fmla="*/ 144 h 1198"/>
                <a:gd name="T52" fmla="*/ 1774 w 2733"/>
                <a:gd name="T53" fmla="*/ 94 h 1198"/>
                <a:gd name="T54" fmla="*/ 1840 w 2733"/>
                <a:gd name="T55" fmla="*/ 133 h 1198"/>
                <a:gd name="T56" fmla="*/ 2134 w 2733"/>
                <a:gd name="T57" fmla="*/ 61 h 1198"/>
                <a:gd name="T58" fmla="*/ 1984 w 2733"/>
                <a:gd name="T59" fmla="*/ 155 h 1198"/>
                <a:gd name="T60" fmla="*/ 1918 w 2733"/>
                <a:gd name="T61" fmla="*/ 216 h 1198"/>
                <a:gd name="T62" fmla="*/ 1945 w 2733"/>
                <a:gd name="T63" fmla="*/ 122 h 1198"/>
                <a:gd name="T64" fmla="*/ 1979 w 2733"/>
                <a:gd name="T65" fmla="*/ 61 h 1198"/>
                <a:gd name="T66" fmla="*/ 2029 w 2733"/>
                <a:gd name="T67" fmla="*/ 66 h 1198"/>
                <a:gd name="T68" fmla="*/ 2256 w 2733"/>
                <a:gd name="T69" fmla="*/ 155 h 1198"/>
                <a:gd name="T70" fmla="*/ 2156 w 2733"/>
                <a:gd name="T71" fmla="*/ 149 h 1198"/>
                <a:gd name="T72" fmla="*/ 2261 w 2733"/>
                <a:gd name="T73" fmla="*/ 61 h 1198"/>
                <a:gd name="T74" fmla="*/ 1602 w 2733"/>
                <a:gd name="T75" fmla="*/ 249 h 1198"/>
                <a:gd name="T76" fmla="*/ 1280 w 2733"/>
                <a:gd name="T77" fmla="*/ 321 h 1198"/>
                <a:gd name="T78" fmla="*/ 1070 w 2733"/>
                <a:gd name="T79" fmla="*/ 304 h 1198"/>
                <a:gd name="T80" fmla="*/ 798 w 2733"/>
                <a:gd name="T81" fmla="*/ 310 h 1198"/>
                <a:gd name="T82" fmla="*/ 549 w 2733"/>
                <a:gd name="T83" fmla="*/ 310 h 1198"/>
                <a:gd name="T84" fmla="*/ 427 w 2733"/>
                <a:gd name="T85" fmla="*/ 327 h 1198"/>
                <a:gd name="T86" fmla="*/ 460 w 2733"/>
                <a:gd name="T87" fmla="*/ 133 h 1198"/>
                <a:gd name="T88" fmla="*/ 676 w 2733"/>
                <a:gd name="T89" fmla="*/ 77 h 1198"/>
                <a:gd name="T90" fmla="*/ 832 w 2733"/>
                <a:gd name="T91" fmla="*/ 111 h 1198"/>
                <a:gd name="T92" fmla="*/ 1081 w 2733"/>
                <a:gd name="T93" fmla="*/ 210 h 1198"/>
                <a:gd name="T94" fmla="*/ 1402 w 2733"/>
                <a:gd name="T95" fmla="*/ 216 h 1198"/>
                <a:gd name="T96" fmla="*/ 1619 w 2733"/>
                <a:gd name="T97" fmla="*/ 116 h 1198"/>
                <a:gd name="T98" fmla="*/ 1646 w 2733"/>
                <a:gd name="T99" fmla="*/ 44 h 1198"/>
                <a:gd name="T100" fmla="*/ 1702 w 2733"/>
                <a:gd name="T101" fmla="*/ 144 h 1198"/>
                <a:gd name="T102" fmla="*/ 244 w 2733"/>
                <a:gd name="T103" fmla="*/ 166 h 1198"/>
                <a:gd name="T104" fmla="*/ 211 w 2733"/>
                <a:gd name="T105" fmla="*/ 277 h 1198"/>
                <a:gd name="T106" fmla="*/ 244 w 2733"/>
                <a:gd name="T107" fmla="*/ 166 h 1198"/>
                <a:gd name="T108" fmla="*/ 300 w 2733"/>
                <a:gd name="T109" fmla="*/ 288 h 11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33" h="1198">
                  <a:moveTo>
                    <a:pt x="2616" y="321"/>
                  </a:moveTo>
                  <a:lnTo>
                    <a:pt x="2616" y="321"/>
                  </a:lnTo>
                  <a:cubicBezTo>
                    <a:pt x="2622" y="338"/>
                    <a:pt x="2633" y="365"/>
                    <a:pt x="2649" y="365"/>
                  </a:cubicBezTo>
                  <a:cubicBezTo>
                    <a:pt x="2727" y="365"/>
                    <a:pt x="2727" y="365"/>
                    <a:pt x="2727" y="365"/>
                  </a:cubicBezTo>
                  <a:cubicBezTo>
                    <a:pt x="2727" y="371"/>
                    <a:pt x="2732" y="377"/>
                    <a:pt x="2732" y="382"/>
                  </a:cubicBezTo>
                  <a:cubicBezTo>
                    <a:pt x="2732" y="432"/>
                    <a:pt x="2671" y="443"/>
                    <a:pt x="2671" y="487"/>
                  </a:cubicBezTo>
                  <a:cubicBezTo>
                    <a:pt x="2671" y="515"/>
                    <a:pt x="2683" y="532"/>
                    <a:pt x="2694" y="559"/>
                  </a:cubicBezTo>
                  <a:lnTo>
                    <a:pt x="2694" y="559"/>
                  </a:lnTo>
                  <a:cubicBezTo>
                    <a:pt x="2688" y="559"/>
                    <a:pt x="2688" y="565"/>
                    <a:pt x="2683" y="570"/>
                  </a:cubicBezTo>
                  <a:cubicBezTo>
                    <a:pt x="2666" y="582"/>
                    <a:pt x="2655" y="570"/>
                    <a:pt x="2638" y="576"/>
                  </a:cubicBezTo>
                  <a:cubicBezTo>
                    <a:pt x="2622" y="582"/>
                    <a:pt x="2616" y="593"/>
                    <a:pt x="2605" y="604"/>
                  </a:cubicBezTo>
                  <a:cubicBezTo>
                    <a:pt x="2594" y="626"/>
                    <a:pt x="2599" y="643"/>
                    <a:pt x="2583" y="659"/>
                  </a:cubicBezTo>
                  <a:cubicBezTo>
                    <a:pt x="2550" y="681"/>
                    <a:pt x="2522" y="692"/>
                    <a:pt x="2505" y="731"/>
                  </a:cubicBezTo>
                  <a:cubicBezTo>
                    <a:pt x="2472" y="764"/>
                    <a:pt x="2444" y="776"/>
                    <a:pt x="2411" y="814"/>
                  </a:cubicBezTo>
                  <a:cubicBezTo>
                    <a:pt x="2405" y="820"/>
                    <a:pt x="2405" y="831"/>
                    <a:pt x="2394" y="842"/>
                  </a:cubicBezTo>
                  <a:cubicBezTo>
                    <a:pt x="2378" y="870"/>
                    <a:pt x="2350" y="881"/>
                    <a:pt x="2317" y="881"/>
                  </a:cubicBezTo>
                  <a:cubicBezTo>
                    <a:pt x="2295" y="881"/>
                    <a:pt x="2284" y="875"/>
                    <a:pt x="2256" y="875"/>
                  </a:cubicBezTo>
                  <a:cubicBezTo>
                    <a:pt x="2206" y="875"/>
                    <a:pt x="2195" y="942"/>
                    <a:pt x="2139" y="942"/>
                  </a:cubicBezTo>
                  <a:cubicBezTo>
                    <a:pt x="2128" y="942"/>
                    <a:pt x="2123" y="936"/>
                    <a:pt x="2106" y="936"/>
                  </a:cubicBezTo>
                  <a:cubicBezTo>
                    <a:pt x="2090" y="936"/>
                    <a:pt x="2078" y="942"/>
                    <a:pt x="2067" y="931"/>
                  </a:cubicBezTo>
                  <a:cubicBezTo>
                    <a:pt x="2056" y="914"/>
                    <a:pt x="2051" y="903"/>
                    <a:pt x="2034" y="897"/>
                  </a:cubicBezTo>
                  <a:cubicBezTo>
                    <a:pt x="1979" y="909"/>
                    <a:pt x="1979" y="909"/>
                    <a:pt x="1979" y="909"/>
                  </a:cubicBezTo>
                  <a:cubicBezTo>
                    <a:pt x="1962" y="903"/>
                    <a:pt x="1951" y="909"/>
                    <a:pt x="1934" y="909"/>
                  </a:cubicBezTo>
                  <a:cubicBezTo>
                    <a:pt x="1907" y="909"/>
                    <a:pt x="1907" y="947"/>
                    <a:pt x="1873" y="947"/>
                  </a:cubicBezTo>
                  <a:cubicBezTo>
                    <a:pt x="1885" y="903"/>
                    <a:pt x="1907" y="881"/>
                    <a:pt x="1940" y="848"/>
                  </a:cubicBezTo>
                  <a:cubicBezTo>
                    <a:pt x="1968" y="825"/>
                    <a:pt x="1968" y="803"/>
                    <a:pt x="1990" y="776"/>
                  </a:cubicBezTo>
                  <a:cubicBezTo>
                    <a:pt x="2001" y="759"/>
                    <a:pt x="2023" y="759"/>
                    <a:pt x="2023" y="742"/>
                  </a:cubicBezTo>
                  <a:cubicBezTo>
                    <a:pt x="2023" y="731"/>
                    <a:pt x="2018" y="731"/>
                    <a:pt x="2018" y="720"/>
                  </a:cubicBezTo>
                  <a:cubicBezTo>
                    <a:pt x="2018" y="715"/>
                    <a:pt x="2023" y="715"/>
                    <a:pt x="2023" y="709"/>
                  </a:cubicBezTo>
                  <a:cubicBezTo>
                    <a:pt x="2023" y="654"/>
                    <a:pt x="2023" y="654"/>
                    <a:pt x="2023" y="654"/>
                  </a:cubicBezTo>
                  <a:cubicBezTo>
                    <a:pt x="2062" y="631"/>
                    <a:pt x="2084" y="615"/>
                    <a:pt x="2123" y="582"/>
                  </a:cubicBezTo>
                  <a:cubicBezTo>
                    <a:pt x="2139" y="570"/>
                    <a:pt x="2134" y="548"/>
                    <a:pt x="2156" y="537"/>
                  </a:cubicBezTo>
                  <a:cubicBezTo>
                    <a:pt x="2173" y="526"/>
                    <a:pt x="2189" y="537"/>
                    <a:pt x="2206" y="526"/>
                  </a:cubicBezTo>
                  <a:cubicBezTo>
                    <a:pt x="2223" y="521"/>
                    <a:pt x="2228" y="515"/>
                    <a:pt x="2245" y="504"/>
                  </a:cubicBezTo>
                  <a:cubicBezTo>
                    <a:pt x="2278" y="487"/>
                    <a:pt x="2295" y="471"/>
                    <a:pt x="2328" y="471"/>
                  </a:cubicBezTo>
                  <a:cubicBezTo>
                    <a:pt x="2372" y="465"/>
                    <a:pt x="2400" y="471"/>
                    <a:pt x="2433" y="449"/>
                  </a:cubicBezTo>
                  <a:cubicBezTo>
                    <a:pt x="2461" y="432"/>
                    <a:pt x="2466" y="415"/>
                    <a:pt x="2494" y="399"/>
                  </a:cubicBezTo>
                  <a:cubicBezTo>
                    <a:pt x="2505" y="399"/>
                    <a:pt x="2505" y="399"/>
                    <a:pt x="2505" y="399"/>
                  </a:cubicBezTo>
                  <a:cubicBezTo>
                    <a:pt x="2550" y="399"/>
                    <a:pt x="2572" y="371"/>
                    <a:pt x="2605" y="332"/>
                  </a:cubicBezTo>
                  <a:cubicBezTo>
                    <a:pt x="2610" y="332"/>
                    <a:pt x="2616" y="327"/>
                    <a:pt x="2616" y="321"/>
                  </a:cubicBezTo>
                  <a:close/>
                  <a:moveTo>
                    <a:pt x="1225" y="1053"/>
                  </a:moveTo>
                  <a:lnTo>
                    <a:pt x="1225" y="1053"/>
                  </a:lnTo>
                  <a:cubicBezTo>
                    <a:pt x="1236" y="1053"/>
                    <a:pt x="1242" y="1064"/>
                    <a:pt x="1253" y="1064"/>
                  </a:cubicBezTo>
                  <a:cubicBezTo>
                    <a:pt x="1264" y="1064"/>
                    <a:pt x="1269" y="1053"/>
                    <a:pt x="1280" y="1042"/>
                  </a:cubicBezTo>
                  <a:cubicBezTo>
                    <a:pt x="1297" y="1030"/>
                    <a:pt x="1314" y="1025"/>
                    <a:pt x="1314" y="1008"/>
                  </a:cubicBezTo>
                  <a:cubicBezTo>
                    <a:pt x="1314" y="997"/>
                    <a:pt x="1297" y="992"/>
                    <a:pt x="1280" y="992"/>
                  </a:cubicBezTo>
                  <a:cubicBezTo>
                    <a:pt x="1275" y="992"/>
                    <a:pt x="1275" y="981"/>
                    <a:pt x="1264" y="981"/>
                  </a:cubicBezTo>
                  <a:cubicBezTo>
                    <a:pt x="1247" y="986"/>
                    <a:pt x="1247" y="1008"/>
                    <a:pt x="1236" y="1019"/>
                  </a:cubicBezTo>
                  <a:cubicBezTo>
                    <a:pt x="1197" y="1047"/>
                    <a:pt x="1164" y="1030"/>
                    <a:pt x="1225" y="1053"/>
                  </a:cubicBezTo>
                  <a:close/>
                  <a:moveTo>
                    <a:pt x="178" y="548"/>
                  </a:moveTo>
                  <a:lnTo>
                    <a:pt x="178" y="548"/>
                  </a:lnTo>
                  <a:cubicBezTo>
                    <a:pt x="172" y="548"/>
                    <a:pt x="167" y="543"/>
                    <a:pt x="156" y="543"/>
                  </a:cubicBezTo>
                  <a:cubicBezTo>
                    <a:pt x="139" y="543"/>
                    <a:pt x="128" y="548"/>
                    <a:pt x="111" y="554"/>
                  </a:cubicBezTo>
                  <a:cubicBezTo>
                    <a:pt x="83" y="565"/>
                    <a:pt x="61" y="565"/>
                    <a:pt x="39" y="593"/>
                  </a:cubicBezTo>
                  <a:cubicBezTo>
                    <a:pt x="23" y="604"/>
                    <a:pt x="0" y="609"/>
                    <a:pt x="0" y="626"/>
                  </a:cubicBezTo>
                  <a:cubicBezTo>
                    <a:pt x="0" y="643"/>
                    <a:pt x="11" y="648"/>
                    <a:pt x="28" y="659"/>
                  </a:cubicBezTo>
                  <a:cubicBezTo>
                    <a:pt x="39" y="665"/>
                    <a:pt x="45" y="676"/>
                    <a:pt x="56" y="676"/>
                  </a:cubicBezTo>
                  <a:cubicBezTo>
                    <a:pt x="61" y="681"/>
                    <a:pt x="72" y="676"/>
                    <a:pt x="78" y="681"/>
                  </a:cubicBezTo>
                  <a:cubicBezTo>
                    <a:pt x="95" y="687"/>
                    <a:pt x="95" y="698"/>
                    <a:pt x="111" y="703"/>
                  </a:cubicBezTo>
                  <a:cubicBezTo>
                    <a:pt x="156" y="715"/>
                    <a:pt x="189" y="715"/>
                    <a:pt x="233" y="715"/>
                  </a:cubicBezTo>
                  <a:cubicBezTo>
                    <a:pt x="283" y="720"/>
                    <a:pt x="311" y="731"/>
                    <a:pt x="355" y="753"/>
                  </a:cubicBezTo>
                  <a:cubicBezTo>
                    <a:pt x="383" y="764"/>
                    <a:pt x="388" y="781"/>
                    <a:pt x="410" y="792"/>
                  </a:cubicBezTo>
                  <a:cubicBezTo>
                    <a:pt x="427" y="798"/>
                    <a:pt x="438" y="792"/>
                    <a:pt x="455" y="798"/>
                  </a:cubicBezTo>
                  <a:cubicBezTo>
                    <a:pt x="460" y="798"/>
                    <a:pt x="466" y="798"/>
                    <a:pt x="466" y="803"/>
                  </a:cubicBezTo>
                  <a:cubicBezTo>
                    <a:pt x="466" y="825"/>
                    <a:pt x="466" y="825"/>
                    <a:pt x="466" y="825"/>
                  </a:cubicBezTo>
                  <a:cubicBezTo>
                    <a:pt x="466" y="870"/>
                    <a:pt x="510" y="897"/>
                    <a:pt x="555" y="909"/>
                  </a:cubicBezTo>
                  <a:cubicBezTo>
                    <a:pt x="593" y="914"/>
                    <a:pt x="627" y="909"/>
                    <a:pt x="654" y="936"/>
                  </a:cubicBezTo>
                  <a:cubicBezTo>
                    <a:pt x="665" y="925"/>
                    <a:pt x="665" y="914"/>
                    <a:pt x="676" y="909"/>
                  </a:cubicBezTo>
                  <a:cubicBezTo>
                    <a:pt x="699" y="897"/>
                    <a:pt x="715" y="914"/>
                    <a:pt x="737" y="903"/>
                  </a:cubicBezTo>
                  <a:cubicBezTo>
                    <a:pt x="765" y="897"/>
                    <a:pt x="776" y="881"/>
                    <a:pt x="793" y="853"/>
                  </a:cubicBezTo>
                  <a:cubicBezTo>
                    <a:pt x="804" y="836"/>
                    <a:pt x="821" y="825"/>
                    <a:pt x="821" y="803"/>
                  </a:cubicBezTo>
                  <a:cubicBezTo>
                    <a:pt x="821" y="803"/>
                    <a:pt x="815" y="803"/>
                    <a:pt x="809" y="798"/>
                  </a:cubicBezTo>
                  <a:cubicBezTo>
                    <a:pt x="804" y="781"/>
                    <a:pt x="793" y="770"/>
                    <a:pt x="771" y="759"/>
                  </a:cubicBezTo>
                  <a:cubicBezTo>
                    <a:pt x="748" y="753"/>
                    <a:pt x="748" y="737"/>
                    <a:pt x="732" y="720"/>
                  </a:cubicBezTo>
                  <a:cubicBezTo>
                    <a:pt x="721" y="703"/>
                    <a:pt x="710" y="703"/>
                    <a:pt x="693" y="692"/>
                  </a:cubicBezTo>
                  <a:cubicBezTo>
                    <a:pt x="665" y="676"/>
                    <a:pt x="654" y="659"/>
                    <a:pt x="627" y="643"/>
                  </a:cubicBezTo>
                  <a:cubicBezTo>
                    <a:pt x="588" y="620"/>
                    <a:pt x="571" y="593"/>
                    <a:pt x="527" y="587"/>
                  </a:cubicBezTo>
                  <a:cubicBezTo>
                    <a:pt x="505" y="582"/>
                    <a:pt x="494" y="570"/>
                    <a:pt x="477" y="559"/>
                  </a:cubicBezTo>
                  <a:cubicBezTo>
                    <a:pt x="455" y="543"/>
                    <a:pt x="449" y="526"/>
                    <a:pt x="427" y="526"/>
                  </a:cubicBezTo>
                  <a:cubicBezTo>
                    <a:pt x="416" y="526"/>
                    <a:pt x="416" y="537"/>
                    <a:pt x="405" y="537"/>
                  </a:cubicBezTo>
                  <a:cubicBezTo>
                    <a:pt x="383" y="548"/>
                    <a:pt x="372" y="554"/>
                    <a:pt x="349" y="554"/>
                  </a:cubicBezTo>
                  <a:cubicBezTo>
                    <a:pt x="327" y="554"/>
                    <a:pt x="316" y="537"/>
                    <a:pt x="294" y="537"/>
                  </a:cubicBezTo>
                  <a:cubicBezTo>
                    <a:pt x="272" y="537"/>
                    <a:pt x="261" y="543"/>
                    <a:pt x="239" y="543"/>
                  </a:cubicBezTo>
                  <a:cubicBezTo>
                    <a:pt x="233" y="543"/>
                    <a:pt x="228" y="537"/>
                    <a:pt x="222" y="537"/>
                  </a:cubicBezTo>
                  <a:cubicBezTo>
                    <a:pt x="205" y="537"/>
                    <a:pt x="200" y="548"/>
                    <a:pt x="178" y="548"/>
                  </a:cubicBezTo>
                  <a:close/>
                  <a:moveTo>
                    <a:pt x="1668" y="1152"/>
                  </a:moveTo>
                  <a:lnTo>
                    <a:pt x="1668" y="1152"/>
                  </a:lnTo>
                  <a:cubicBezTo>
                    <a:pt x="1668" y="1169"/>
                    <a:pt x="1668" y="1180"/>
                    <a:pt x="1668" y="1197"/>
                  </a:cubicBezTo>
                  <a:cubicBezTo>
                    <a:pt x="1674" y="1197"/>
                    <a:pt x="1674" y="1197"/>
                    <a:pt x="1679" y="1197"/>
                  </a:cubicBezTo>
                  <a:cubicBezTo>
                    <a:pt x="1696" y="1197"/>
                    <a:pt x="1707" y="1186"/>
                    <a:pt x="1724" y="1180"/>
                  </a:cubicBezTo>
                  <a:cubicBezTo>
                    <a:pt x="1752" y="1163"/>
                    <a:pt x="1774" y="1158"/>
                    <a:pt x="1812" y="1158"/>
                  </a:cubicBezTo>
                  <a:cubicBezTo>
                    <a:pt x="1840" y="1158"/>
                    <a:pt x="1840" y="1119"/>
                    <a:pt x="1873" y="1108"/>
                  </a:cubicBezTo>
                  <a:cubicBezTo>
                    <a:pt x="1896" y="1102"/>
                    <a:pt x="1912" y="1097"/>
                    <a:pt x="1929" y="1075"/>
                  </a:cubicBezTo>
                  <a:cubicBezTo>
                    <a:pt x="1929" y="1069"/>
                    <a:pt x="1929" y="1069"/>
                    <a:pt x="1929" y="1069"/>
                  </a:cubicBezTo>
                  <a:cubicBezTo>
                    <a:pt x="1918" y="1064"/>
                    <a:pt x="1907" y="1064"/>
                    <a:pt x="1896" y="1064"/>
                  </a:cubicBezTo>
                  <a:cubicBezTo>
                    <a:pt x="1896" y="1053"/>
                    <a:pt x="1896" y="1047"/>
                    <a:pt x="1896" y="1042"/>
                  </a:cubicBezTo>
                  <a:cubicBezTo>
                    <a:pt x="1896" y="1025"/>
                    <a:pt x="1912" y="1025"/>
                    <a:pt x="1912" y="1008"/>
                  </a:cubicBezTo>
                  <a:cubicBezTo>
                    <a:pt x="1912" y="992"/>
                    <a:pt x="1912" y="992"/>
                    <a:pt x="1912" y="992"/>
                  </a:cubicBezTo>
                  <a:cubicBezTo>
                    <a:pt x="1901" y="992"/>
                    <a:pt x="1901" y="992"/>
                    <a:pt x="1901" y="992"/>
                  </a:cubicBezTo>
                  <a:cubicBezTo>
                    <a:pt x="1890" y="992"/>
                    <a:pt x="1890" y="1008"/>
                    <a:pt x="1879" y="1014"/>
                  </a:cubicBezTo>
                  <a:cubicBezTo>
                    <a:pt x="1873" y="1019"/>
                    <a:pt x="1862" y="1025"/>
                    <a:pt x="1851" y="1025"/>
                  </a:cubicBezTo>
                  <a:cubicBezTo>
                    <a:pt x="1835" y="1030"/>
                    <a:pt x="1835" y="1047"/>
                    <a:pt x="1818" y="1058"/>
                  </a:cubicBezTo>
                  <a:cubicBezTo>
                    <a:pt x="1807" y="1064"/>
                    <a:pt x="1807" y="1080"/>
                    <a:pt x="1790" y="1091"/>
                  </a:cubicBezTo>
                  <a:cubicBezTo>
                    <a:pt x="1774" y="1097"/>
                    <a:pt x="1763" y="1102"/>
                    <a:pt x="1746" y="1114"/>
                  </a:cubicBezTo>
                  <a:cubicBezTo>
                    <a:pt x="1718" y="1125"/>
                    <a:pt x="1668" y="1119"/>
                    <a:pt x="1668" y="1152"/>
                  </a:cubicBezTo>
                  <a:close/>
                  <a:moveTo>
                    <a:pt x="2500" y="38"/>
                  </a:moveTo>
                  <a:lnTo>
                    <a:pt x="2500" y="38"/>
                  </a:lnTo>
                  <a:cubicBezTo>
                    <a:pt x="2494" y="38"/>
                    <a:pt x="2489" y="33"/>
                    <a:pt x="2483" y="33"/>
                  </a:cubicBezTo>
                  <a:cubicBezTo>
                    <a:pt x="2461" y="33"/>
                    <a:pt x="2450" y="44"/>
                    <a:pt x="2433" y="44"/>
                  </a:cubicBezTo>
                  <a:cubicBezTo>
                    <a:pt x="2411" y="44"/>
                    <a:pt x="2405" y="16"/>
                    <a:pt x="2383" y="16"/>
                  </a:cubicBezTo>
                  <a:cubicBezTo>
                    <a:pt x="2372" y="16"/>
                    <a:pt x="2372" y="27"/>
                    <a:pt x="2367" y="33"/>
                  </a:cubicBezTo>
                  <a:cubicBezTo>
                    <a:pt x="2361" y="44"/>
                    <a:pt x="2333" y="66"/>
                    <a:pt x="2356" y="66"/>
                  </a:cubicBezTo>
                  <a:cubicBezTo>
                    <a:pt x="2422" y="66"/>
                    <a:pt x="2261" y="166"/>
                    <a:pt x="2344" y="166"/>
                  </a:cubicBezTo>
                  <a:cubicBezTo>
                    <a:pt x="2361" y="166"/>
                    <a:pt x="2372" y="149"/>
                    <a:pt x="2394" y="149"/>
                  </a:cubicBezTo>
                  <a:cubicBezTo>
                    <a:pt x="2400" y="149"/>
                    <a:pt x="2405" y="155"/>
                    <a:pt x="2411" y="155"/>
                  </a:cubicBezTo>
                  <a:cubicBezTo>
                    <a:pt x="2433" y="155"/>
                    <a:pt x="2439" y="127"/>
                    <a:pt x="2461" y="127"/>
                  </a:cubicBezTo>
                  <a:cubicBezTo>
                    <a:pt x="2477" y="127"/>
                    <a:pt x="2489" y="133"/>
                    <a:pt x="2505" y="133"/>
                  </a:cubicBezTo>
                  <a:cubicBezTo>
                    <a:pt x="2561" y="133"/>
                    <a:pt x="2594" y="105"/>
                    <a:pt x="2655" y="105"/>
                  </a:cubicBezTo>
                  <a:cubicBezTo>
                    <a:pt x="2655" y="99"/>
                    <a:pt x="2655" y="94"/>
                    <a:pt x="2655" y="88"/>
                  </a:cubicBezTo>
                  <a:cubicBezTo>
                    <a:pt x="2655" y="66"/>
                    <a:pt x="2649" y="27"/>
                    <a:pt x="2627" y="27"/>
                  </a:cubicBezTo>
                  <a:cubicBezTo>
                    <a:pt x="2605" y="27"/>
                    <a:pt x="2594" y="38"/>
                    <a:pt x="2577" y="38"/>
                  </a:cubicBezTo>
                  <a:cubicBezTo>
                    <a:pt x="2561" y="38"/>
                    <a:pt x="2550" y="27"/>
                    <a:pt x="2533" y="27"/>
                  </a:cubicBezTo>
                  <a:cubicBezTo>
                    <a:pt x="2516" y="27"/>
                    <a:pt x="2511" y="38"/>
                    <a:pt x="2500" y="38"/>
                  </a:cubicBezTo>
                  <a:close/>
                  <a:moveTo>
                    <a:pt x="1702" y="194"/>
                  </a:moveTo>
                  <a:lnTo>
                    <a:pt x="1702" y="194"/>
                  </a:lnTo>
                  <a:cubicBezTo>
                    <a:pt x="1702" y="205"/>
                    <a:pt x="1707" y="210"/>
                    <a:pt x="1707" y="221"/>
                  </a:cubicBezTo>
                  <a:cubicBezTo>
                    <a:pt x="1724" y="210"/>
                    <a:pt x="1724" y="194"/>
                    <a:pt x="1740" y="183"/>
                  </a:cubicBezTo>
                  <a:cubicBezTo>
                    <a:pt x="1763" y="166"/>
                    <a:pt x="1796" y="177"/>
                    <a:pt x="1807" y="155"/>
                  </a:cubicBezTo>
                  <a:cubicBezTo>
                    <a:pt x="1807" y="144"/>
                    <a:pt x="1807" y="144"/>
                    <a:pt x="1807" y="144"/>
                  </a:cubicBezTo>
                  <a:cubicBezTo>
                    <a:pt x="1785" y="144"/>
                    <a:pt x="1785" y="144"/>
                    <a:pt x="1785" y="144"/>
                  </a:cubicBezTo>
                  <a:cubicBezTo>
                    <a:pt x="1763" y="144"/>
                    <a:pt x="1746" y="155"/>
                    <a:pt x="1729" y="166"/>
                  </a:cubicBezTo>
                  <a:cubicBezTo>
                    <a:pt x="1718" y="177"/>
                    <a:pt x="1702" y="183"/>
                    <a:pt x="1702" y="194"/>
                  </a:cubicBezTo>
                  <a:close/>
                  <a:moveTo>
                    <a:pt x="1840" y="61"/>
                  </a:moveTo>
                  <a:lnTo>
                    <a:pt x="1840" y="61"/>
                  </a:lnTo>
                  <a:cubicBezTo>
                    <a:pt x="1812" y="66"/>
                    <a:pt x="1796" y="77"/>
                    <a:pt x="1774" y="94"/>
                  </a:cubicBezTo>
                  <a:cubicBezTo>
                    <a:pt x="1768" y="99"/>
                    <a:pt x="1757" y="99"/>
                    <a:pt x="1757" y="111"/>
                  </a:cubicBezTo>
                  <a:cubicBezTo>
                    <a:pt x="1757" y="127"/>
                    <a:pt x="1757" y="127"/>
                    <a:pt x="1757" y="127"/>
                  </a:cubicBezTo>
                  <a:cubicBezTo>
                    <a:pt x="1801" y="127"/>
                    <a:pt x="1801" y="127"/>
                    <a:pt x="1801" y="127"/>
                  </a:cubicBezTo>
                  <a:cubicBezTo>
                    <a:pt x="1807" y="127"/>
                    <a:pt x="1807" y="127"/>
                    <a:pt x="1812" y="127"/>
                  </a:cubicBezTo>
                  <a:cubicBezTo>
                    <a:pt x="1824" y="127"/>
                    <a:pt x="1829" y="133"/>
                    <a:pt x="1840" y="133"/>
                  </a:cubicBezTo>
                  <a:cubicBezTo>
                    <a:pt x="1868" y="133"/>
                    <a:pt x="1885" y="116"/>
                    <a:pt x="1885" y="88"/>
                  </a:cubicBezTo>
                  <a:cubicBezTo>
                    <a:pt x="1885" y="72"/>
                    <a:pt x="1851" y="77"/>
                    <a:pt x="1840" y="61"/>
                  </a:cubicBezTo>
                  <a:close/>
                  <a:moveTo>
                    <a:pt x="2078" y="44"/>
                  </a:moveTo>
                  <a:lnTo>
                    <a:pt x="2078" y="44"/>
                  </a:lnTo>
                  <a:cubicBezTo>
                    <a:pt x="2095" y="55"/>
                    <a:pt x="2117" y="55"/>
                    <a:pt x="2134" y="61"/>
                  </a:cubicBezTo>
                  <a:cubicBezTo>
                    <a:pt x="2123" y="88"/>
                    <a:pt x="2101" y="88"/>
                    <a:pt x="2078" y="99"/>
                  </a:cubicBezTo>
                  <a:cubicBezTo>
                    <a:pt x="2062" y="105"/>
                    <a:pt x="2056" y="116"/>
                    <a:pt x="2051" y="127"/>
                  </a:cubicBezTo>
                  <a:cubicBezTo>
                    <a:pt x="2045" y="138"/>
                    <a:pt x="2045" y="155"/>
                    <a:pt x="2034" y="155"/>
                  </a:cubicBezTo>
                  <a:cubicBezTo>
                    <a:pt x="2023" y="155"/>
                    <a:pt x="2023" y="138"/>
                    <a:pt x="2018" y="138"/>
                  </a:cubicBezTo>
                  <a:cubicBezTo>
                    <a:pt x="2001" y="138"/>
                    <a:pt x="2001" y="155"/>
                    <a:pt x="1984" y="155"/>
                  </a:cubicBezTo>
                  <a:cubicBezTo>
                    <a:pt x="1990" y="171"/>
                    <a:pt x="2001" y="177"/>
                    <a:pt x="2001" y="194"/>
                  </a:cubicBezTo>
                  <a:cubicBezTo>
                    <a:pt x="2001" y="194"/>
                    <a:pt x="2001" y="199"/>
                    <a:pt x="2001" y="205"/>
                  </a:cubicBezTo>
                  <a:cubicBezTo>
                    <a:pt x="1990" y="205"/>
                    <a:pt x="1990" y="205"/>
                    <a:pt x="1990" y="205"/>
                  </a:cubicBezTo>
                  <a:cubicBezTo>
                    <a:pt x="1962" y="194"/>
                    <a:pt x="1962" y="194"/>
                    <a:pt x="1962" y="194"/>
                  </a:cubicBezTo>
                  <a:cubicBezTo>
                    <a:pt x="1940" y="194"/>
                    <a:pt x="1934" y="216"/>
                    <a:pt x="1918" y="216"/>
                  </a:cubicBezTo>
                  <a:cubicBezTo>
                    <a:pt x="1907" y="216"/>
                    <a:pt x="1901" y="199"/>
                    <a:pt x="1890" y="199"/>
                  </a:cubicBezTo>
                  <a:cubicBezTo>
                    <a:pt x="1879" y="194"/>
                    <a:pt x="1868" y="194"/>
                    <a:pt x="1851" y="188"/>
                  </a:cubicBezTo>
                  <a:cubicBezTo>
                    <a:pt x="1851" y="171"/>
                    <a:pt x="1868" y="171"/>
                    <a:pt x="1879" y="160"/>
                  </a:cubicBezTo>
                  <a:cubicBezTo>
                    <a:pt x="1879" y="155"/>
                    <a:pt x="1879" y="149"/>
                    <a:pt x="1879" y="144"/>
                  </a:cubicBezTo>
                  <a:cubicBezTo>
                    <a:pt x="1896" y="122"/>
                    <a:pt x="1918" y="122"/>
                    <a:pt x="1945" y="122"/>
                  </a:cubicBezTo>
                  <a:cubicBezTo>
                    <a:pt x="1945" y="99"/>
                    <a:pt x="1945" y="99"/>
                    <a:pt x="1945" y="99"/>
                  </a:cubicBezTo>
                  <a:cubicBezTo>
                    <a:pt x="1934" y="99"/>
                    <a:pt x="1923" y="99"/>
                    <a:pt x="1923" y="88"/>
                  </a:cubicBezTo>
                  <a:lnTo>
                    <a:pt x="1923" y="83"/>
                  </a:lnTo>
                  <a:cubicBezTo>
                    <a:pt x="1940" y="77"/>
                    <a:pt x="1951" y="77"/>
                    <a:pt x="1962" y="72"/>
                  </a:cubicBezTo>
                  <a:cubicBezTo>
                    <a:pt x="1968" y="66"/>
                    <a:pt x="1973" y="61"/>
                    <a:pt x="1979" y="61"/>
                  </a:cubicBezTo>
                  <a:cubicBezTo>
                    <a:pt x="1984" y="61"/>
                    <a:pt x="1984" y="66"/>
                    <a:pt x="1984" y="66"/>
                  </a:cubicBezTo>
                  <a:cubicBezTo>
                    <a:pt x="1984" y="83"/>
                    <a:pt x="1968" y="88"/>
                    <a:pt x="1968" y="105"/>
                  </a:cubicBezTo>
                  <a:cubicBezTo>
                    <a:pt x="1968" y="116"/>
                    <a:pt x="1973" y="127"/>
                    <a:pt x="1984" y="127"/>
                  </a:cubicBezTo>
                  <a:cubicBezTo>
                    <a:pt x="2012" y="127"/>
                    <a:pt x="2006" y="88"/>
                    <a:pt x="2023" y="61"/>
                  </a:cubicBezTo>
                  <a:cubicBezTo>
                    <a:pt x="2023" y="66"/>
                    <a:pt x="2023" y="66"/>
                    <a:pt x="2029" y="66"/>
                  </a:cubicBezTo>
                  <a:cubicBezTo>
                    <a:pt x="2051" y="66"/>
                    <a:pt x="2056" y="50"/>
                    <a:pt x="2078" y="44"/>
                  </a:cubicBezTo>
                  <a:close/>
                  <a:moveTo>
                    <a:pt x="2289" y="44"/>
                  </a:moveTo>
                  <a:lnTo>
                    <a:pt x="2289" y="44"/>
                  </a:lnTo>
                  <a:cubicBezTo>
                    <a:pt x="2295" y="72"/>
                    <a:pt x="2289" y="94"/>
                    <a:pt x="2278" y="116"/>
                  </a:cubicBezTo>
                  <a:cubicBezTo>
                    <a:pt x="2267" y="133"/>
                    <a:pt x="2267" y="144"/>
                    <a:pt x="2256" y="155"/>
                  </a:cubicBezTo>
                  <a:cubicBezTo>
                    <a:pt x="2239" y="177"/>
                    <a:pt x="2239" y="199"/>
                    <a:pt x="2217" y="199"/>
                  </a:cubicBezTo>
                  <a:cubicBezTo>
                    <a:pt x="2211" y="199"/>
                    <a:pt x="2211" y="199"/>
                    <a:pt x="2206" y="199"/>
                  </a:cubicBezTo>
                  <a:cubicBezTo>
                    <a:pt x="2206" y="183"/>
                    <a:pt x="2195" y="171"/>
                    <a:pt x="2189" y="160"/>
                  </a:cubicBezTo>
                  <a:cubicBezTo>
                    <a:pt x="2184" y="155"/>
                    <a:pt x="2184" y="144"/>
                    <a:pt x="2178" y="144"/>
                  </a:cubicBezTo>
                  <a:cubicBezTo>
                    <a:pt x="2167" y="144"/>
                    <a:pt x="2162" y="149"/>
                    <a:pt x="2156" y="149"/>
                  </a:cubicBezTo>
                  <a:cubicBezTo>
                    <a:pt x="2151" y="149"/>
                    <a:pt x="2145" y="149"/>
                    <a:pt x="2139" y="149"/>
                  </a:cubicBezTo>
                  <a:cubicBezTo>
                    <a:pt x="2151" y="138"/>
                    <a:pt x="2156" y="133"/>
                    <a:pt x="2162" y="122"/>
                  </a:cubicBezTo>
                  <a:cubicBezTo>
                    <a:pt x="2167" y="111"/>
                    <a:pt x="2173" y="99"/>
                    <a:pt x="2184" y="99"/>
                  </a:cubicBezTo>
                  <a:cubicBezTo>
                    <a:pt x="2195" y="99"/>
                    <a:pt x="2195" y="116"/>
                    <a:pt x="2206" y="116"/>
                  </a:cubicBezTo>
                  <a:cubicBezTo>
                    <a:pt x="2239" y="116"/>
                    <a:pt x="2245" y="83"/>
                    <a:pt x="2261" y="61"/>
                  </a:cubicBezTo>
                  <a:cubicBezTo>
                    <a:pt x="2267" y="55"/>
                    <a:pt x="2272" y="44"/>
                    <a:pt x="2278" y="44"/>
                  </a:cubicBezTo>
                  <a:cubicBezTo>
                    <a:pt x="2284" y="44"/>
                    <a:pt x="2289" y="44"/>
                    <a:pt x="2289" y="44"/>
                  </a:cubicBezTo>
                  <a:close/>
                  <a:moveTo>
                    <a:pt x="1674" y="221"/>
                  </a:moveTo>
                  <a:lnTo>
                    <a:pt x="1674" y="221"/>
                  </a:lnTo>
                  <a:cubicBezTo>
                    <a:pt x="1646" y="227"/>
                    <a:pt x="1630" y="238"/>
                    <a:pt x="1602" y="249"/>
                  </a:cubicBezTo>
                  <a:cubicBezTo>
                    <a:pt x="1585" y="255"/>
                    <a:pt x="1569" y="249"/>
                    <a:pt x="1552" y="255"/>
                  </a:cubicBezTo>
                  <a:cubicBezTo>
                    <a:pt x="1524" y="266"/>
                    <a:pt x="1508" y="277"/>
                    <a:pt x="1480" y="277"/>
                  </a:cubicBezTo>
                  <a:cubicBezTo>
                    <a:pt x="1441" y="277"/>
                    <a:pt x="1441" y="277"/>
                    <a:pt x="1441" y="277"/>
                  </a:cubicBezTo>
                  <a:cubicBezTo>
                    <a:pt x="1425" y="277"/>
                    <a:pt x="1413" y="271"/>
                    <a:pt x="1391" y="271"/>
                  </a:cubicBezTo>
                  <a:cubicBezTo>
                    <a:pt x="1347" y="271"/>
                    <a:pt x="1325" y="304"/>
                    <a:pt x="1280" y="321"/>
                  </a:cubicBezTo>
                  <a:cubicBezTo>
                    <a:pt x="1269" y="327"/>
                    <a:pt x="1264" y="332"/>
                    <a:pt x="1253" y="332"/>
                  </a:cubicBezTo>
                  <a:cubicBezTo>
                    <a:pt x="1242" y="332"/>
                    <a:pt x="1236" y="327"/>
                    <a:pt x="1225" y="327"/>
                  </a:cubicBezTo>
                  <a:cubicBezTo>
                    <a:pt x="1142" y="327"/>
                    <a:pt x="1164" y="304"/>
                    <a:pt x="1120" y="304"/>
                  </a:cubicBezTo>
                  <a:cubicBezTo>
                    <a:pt x="1109" y="304"/>
                    <a:pt x="1109" y="310"/>
                    <a:pt x="1098" y="310"/>
                  </a:cubicBezTo>
                  <a:cubicBezTo>
                    <a:pt x="1087" y="310"/>
                    <a:pt x="1081" y="304"/>
                    <a:pt x="1070" y="304"/>
                  </a:cubicBezTo>
                  <a:cubicBezTo>
                    <a:pt x="1048" y="304"/>
                    <a:pt x="1042" y="327"/>
                    <a:pt x="1031" y="349"/>
                  </a:cubicBezTo>
                  <a:cubicBezTo>
                    <a:pt x="1014" y="349"/>
                    <a:pt x="1009" y="349"/>
                    <a:pt x="992" y="349"/>
                  </a:cubicBezTo>
                  <a:cubicBezTo>
                    <a:pt x="959" y="349"/>
                    <a:pt x="948" y="360"/>
                    <a:pt x="915" y="360"/>
                  </a:cubicBezTo>
                  <a:cubicBezTo>
                    <a:pt x="881" y="360"/>
                    <a:pt x="865" y="354"/>
                    <a:pt x="837" y="332"/>
                  </a:cubicBezTo>
                  <a:cubicBezTo>
                    <a:pt x="826" y="327"/>
                    <a:pt x="815" y="310"/>
                    <a:pt x="798" y="310"/>
                  </a:cubicBezTo>
                  <a:cubicBezTo>
                    <a:pt x="782" y="310"/>
                    <a:pt x="776" y="327"/>
                    <a:pt x="760" y="327"/>
                  </a:cubicBezTo>
                  <a:cubicBezTo>
                    <a:pt x="743" y="327"/>
                    <a:pt x="737" y="316"/>
                    <a:pt x="726" y="310"/>
                  </a:cubicBezTo>
                  <a:cubicBezTo>
                    <a:pt x="710" y="304"/>
                    <a:pt x="693" y="310"/>
                    <a:pt x="676" y="310"/>
                  </a:cubicBezTo>
                  <a:cubicBezTo>
                    <a:pt x="643" y="310"/>
                    <a:pt x="621" y="316"/>
                    <a:pt x="588" y="316"/>
                  </a:cubicBezTo>
                  <a:cubicBezTo>
                    <a:pt x="571" y="316"/>
                    <a:pt x="566" y="316"/>
                    <a:pt x="549" y="310"/>
                  </a:cubicBezTo>
                  <a:cubicBezTo>
                    <a:pt x="538" y="304"/>
                    <a:pt x="538" y="282"/>
                    <a:pt x="527" y="282"/>
                  </a:cubicBezTo>
                  <a:cubicBezTo>
                    <a:pt x="510" y="282"/>
                    <a:pt x="510" y="304"/>
                    <a:pt x="494" y="304"/>
                  </a:cubicBezTo>
                  <a:cubicBezTo>
                    <a:pt x="455" y="304"/>
                    <a:pt x="455" y="304"/>
                    <a:pt x="455" y="304"/>
                  </a:cubicBezTo>
                  <a:cubicBezTo>
                    <a:pt x="444" y="304"/>
                    <a:pt x="438" y="316"/>
                    <a:pt x="433" y="332"/>
                  </a:cubicBezTo>
                  <a:cubicBezTo>
                    <a:pt x="427" y="327"/>
                    <a:pt x="427" y="327"/>
                    <a:pt x="427" y="327"/>
                  </a:cubicBezTo>
                  <a:cubicBezTo>
                    <a:pt x="422" y="299"/>
                    <a:pt x="372" y="299"/>
                    <a:pt x="372" y="271"/>
                  </a:cubicBezTo>
                  <a:cubicBezTo>
                    <a:pt x="372" y="227"/>
                    <a:pt x="372" y="227"/>
                    <a:pt x="372" y="227"/>
                  </a:cubicBezTo>
                  <a:cubicBezTo>
                    <a:pt x="372" y="210"/>
                    <a:pt x="377" y="199"/>
                    <a:pt x="388" y="188"/>
                  </a:cubicBezTo>
                  <a:cubicBezTo>
                    <a:pt x="416" y="160"/>
                    <a:pt x="383" y="155"/>
                    <a:pt x="427" y="155"/>
                  </a:cubicBezTo>
                  <a:cubicBezTo>
                    <a:pt x="444" y="155"/>
                    <a:pt x="449" y="144"/>
                    <a:pt x="460" y="133"/>
                  </a:cubicBezTo>
                  <a:cubicBezTo>
                    <a:pt x="477" y="122"/>
                    <a:pt x="494" y="127"/>
                    <a:pt x="505" y="116"/>
                  </a:cubicBezTo>
                  <a:cubicBezTo>
                    <a:pt x="538" y="99"/>
                    <a:pt x="549" y="77"/>
                    <a:pt x="588" y="77"/>
                  </a:cubicBezTo>
                  <a:cubicBezTo>
                    <a:pt x="599" y="77"/>
                    <a:pt x="604" y="77"/>
                    <a:pt x="615" y="77"/>
                  </a:cubicBezTo>
                  <a:cubicBezTo>
                    <a:pt x="627" y="77"/>
                    <a:pt x="632" y="66"/>
                    <a:pt x="643" y="66"/>
                  </a:cubicBezTo>
                  <a:cubicBezTo>
                    <a:pt x="660" y="66"/>
                    <a:pt x="660" y="77"/>
                    <a:pt x="676" y="77"/>
                  </a:cubicBezTo>
                  <a:cubicBezTo>
                    <a:pt x="682" y="77"/>
                    <a:pt x="688" y="72"/>
                    <a:pt x="699" y="72"/>
                  </a:cubicBezTo>
                  <a:cubicBezTo>
                    <a:pt x="704" y="72"/>
                    <a:pt x="710" y="77"/>
                    <a:pt x="715" y="77"/>
                  </a:cubicBezTo>
                  <a:cubicBezTo>
                    <a:pt x="721" y="77"/>
                    <a:pt x="721" y="72"/>
                    <a:pt x="726" y="72"/>
                  </a:cubicBezTo>
                  <a:cubicBezTo>
                    <a:pt x="760" y="72"/>
                    <a:pt x="760" y="116"/>
                    <a:pt x="793" y="116"/>
                  </a:cubicBezTo>
                  <a:cubicBezTo>
                    <a:pt x="809" y="116"/>
                    <a:pt x="815" y="111"/>
                    <a:pt x="832" y="111"/>
                  </a:cubicBezTo>
                  <a:cubicBezTo>
                    <a:pt x="876" y="111"/>
                    <a:pt x="876" y="111"/>
                    <a:pt x="876" y="111"/>
                  </a:cubicBezTo>
                  <a:cubicBezTo>
                    <a:pt x="881" y="111"/>
                    <a:pt x="881" y="116"/>
                    <a:pt x="887" y="122"/>
                  </a:cubicBezTo>
                  <a:cubicBezTo>
                    <a:pt x="931" y="138"/>
                    <a:pt x="931" y="138"/>
                    <a:pt x="931" y="138"/>
                  </a:cubicBezTo>
                  <a:cubicBezTo>
                    <a:pt x="970" y="155"/>
                    <a:pt x="992" y="160"/>
                    <a:pt x="1026" y="177"/>
                  </a:cubicBezTo>
                  <a:cubicBezTo>
                    <a:pt x="1048" y="194"/>
                    <a:pt x="1059" y="210"/>
                    <a:pt x="1081" y="210"/>
                  </a:cubicBezTo>
                  <a:cubicBezTo>
                    <a:pt x="1114" y="210"/>
                    <a:pt x="1120" y="171"/>
                    <a:pt x="1147" y="171"/>
                  </a:cubicBezTo>
                  <a:cubicBezTo>
                    <a:pt x="1159" y="171"/>
                    <a:pt x="1164" y="177"/>
                    <a:pt x="1175" y="177"/>
                  </a:cubicBezTo>
                  <a:cubicBezTo>
                    <a:pt x="1186" y="177"/>
                    <a:pt x="1197" y="171"/>
                    <a:pt x="1208" y="171"/>
                  </a:cubicBezTo>
                  <a:cubicBezTo>
                    <a:pt x="1231" y="171"/>
                    <a:pt x="1242" y="177"/>
                    <a:pt x="1264" y="177"/>
                  </a:cubicBezTo>
                  <a:cubicBezTo>
                    <a:pt x="1347" y="177"/>
                    <a:pt x="1314" y="177"/>
                    <a:pt x="1402" y="216"/>
                  </a:cubicBezTo>
                  <a:cubicBezTo>
                    <a:pt x="1425" y="227"/>
                    <a:pt x="1436" y="238"/>
                    <a:pt x="1452" y="238"/>
                  </a:cubicBezTo>
                  <a:cubicBezTo>
                    <a:pt x="1480" y="238"/>
                    <a:pt x="1497" y="227"/>
                    <a:pt x="1513" y="205"/>
                  </a:cubicBezTo>
                  <a:cubicBezTo>
                    <a:pt x="1524" y="194"/>
                    <a:pt x="1519" y="183"/>
                    <a:pt x="1524" y="166"/>
                  </a:cubicBezTo>
                  <a:cubicBezTo>
                    <a:pt x="1535" y="144"/>
                    <a:pt x="1563" y="149"/>
                    <a:pt x="1580" y="133"/>
                  </a:cubicBezTo>
                  <a:cubicBezTo>
                    <a:pt x="1591" y="122"/>
                    <a:pt x="1602" y="122"/>
                    <a:pt x="1619" y="116"/>
                  </a:cubicBezTo>
                  <a:cubicBezTo>
                    <a:pt x="1641" y="111"/>
                    <a:pt x="1657" y="105"/>
                    <a:pt x="1679" y="94"/>
                  </a:cubicBezTo>
                  <a:cubicBezTo>
                    <a:pt x="1691" y="88"/>
                    <a:pt x="1707" y="83"/>
                    <a:pt x="1707" y="66"/>
                  </a:cubicBezTo>
                  <a:cubicBezTo>
                    <a:pt x="1707" y="55"/>
                    <a:pt x="1702" y="44"/>
                    <a:pt x="1691" y="44"/>
                  </a:cubicBezTo>
                  <a:cubicBezTo>
                    <a:pt x="1674" y="44"/>
                    <a:pt x="1663" y="50"/>
                    <a:pt x="1646" y="50"/>
                  </a:cubicBezTo>
                  <a:cubicBezTo>
                    <a:pt x="1646" y="44"/>
                    <a:pt x="1646" y="44"/>
                    <a:pt x="1646" y="44"/>
                  </a:cubicBezTo>
                  <a:cubicBezTo>
                    <a:pt x="1657" y="22"/>
                    <a:pt x="1668" y="0"/>
                    <a:pt x="1696" y="0"/>
                  </a:cubicBezTo>
                  <a:cubicBezTo>
                    <a:pt x="1718" y="0"/>
                    <a:pt x="1724" y="16"/>
                    <a:pt x="1735" y="38"/>
                  </a:cubicBezTo>
                  <a:cubicBezTo>
                    <a:pt x="1740" y="55"/>
                    <a:pt x="1746" y="66"/>
                    <a:pt x="1746" y="83"/>
                  </a:cubicBezTo>
                  <a:cubicBezTo>
                    <a:pt x="1746" y="116"/>
                    <a:pt x="1746" y="99"/>
                    <a:pt x="1724" y="105"/>
                  </a:cubicBezTo>
                  <a:cubicBezTo>
                    <a:pt x="1707" y="111"/>
                    <a:pt x="1713" y="133"/>
                    <a:pt x="1702" y="144"/>
                  </a:cubicBezTo>
                  <a:cubicBezTo>
                    <a:pt x="1691" y="155"/>
                    <a:pt x="1679" y="149"/>
                    <a:pt x="1663" y="149"/>
                  </a:cubicBezTo>
                  <a:cubicBezTo>
                    <a:pt x="1657" y="160"/>
                    <a:pt x="1657" y="160"/>
                    <a:pt x="1657" y="160"/>
                  </a:cubicBezTo>
                  <a:cubicBezTo>
                    <a:pt x="1668" y="171"/>
                    <a:pt x="1674" y="183"/>
                    <a:pt x="1674" y="194"/>
                  </a:cubicBezTo>
                  <a:cubicBezTo>
                    <a:pt x="1674" y="205"/>
                    <a:pt x="1674" y="210"/>
                    <a:pt x="1674" y="221"/>
                  </a:cubicBezTo>
                  <a:close/>
                  <a:moveTo>
                    <a:pt x="244" y="166"/>
                  </a:moveTo>
                  <a:lnTo>
                    <a:pt x="244" y="166"/>
                  </a:lnTo>
                  <a:cubicBezTo>
                    <a:pt x="183" y="155"/>
                    <a:pt x="211" y="160"/>
                    <a:pt x="189" y="221"/>
                  </a:cubicBezTo>
                  <a:cubicBezTo>
                    <a:pt x="200" y="232"/>
                    <a:pt x="200" y="232"/>
                    <a:pt x="200" y="232"/>
                  </a:cubicBezTo>
                  <a:cubicBezTo>
                    <a:pt x="200" y="244"/>
                    <a:pt x="200" y="249"/>
                    <a:pt x="200" y="255"/>
                  </a:cubicBezTo>
                  <a:cubicBezTo>
                    <a:pt x="200" y="266"/>
                    <a:pt x="200" y="277"/>
                    <a:pt x="211" y="277"/>
                  </a:cubicBezTo>
                  <a:cubicBezTo>
                    <a:pt x="222" y="277"/>
                    <a:pt x="222" y="260"/>
                    <a:pt x="222" y="249"/>
                  </a:cubicBezTo>
                  <a:cubicBezTo>
                    <a:pt x="228" y="232"/>
                    <a:pt x="233" y="210"/>
                    <a:pt x="255" y="210"/>
                  </a:cubicBezTo>
                  <a:cubicBezTo>
                    <a:pt x="261" y="210"/>
                    <a:pt x="261" y="216"/>
                    <a:pt x="266" y="216"/>
                  </a:cubicBezTo>
                  <a:cubicBezTo>
                    <a:pt x="272" y="216"/>
                    <a:pt x="272" y="205"/>
                    <a:pt x="272" y="199"/>
                  </a:cubicBezTo>
                  <a:cubicBezTo>
                    <a:pt x="272" y="183"/>
                    <a:pt x="255" y="171"/>
                    <a:pt x="244" y="166"/>
                  </a:cubicBezTo>
                  <a:close/>
                  <a:moveTo>
                    <a:pt x="300" y="288"/>
                  </a:moveTo>
                  <a:lnTo>
                    <a:pt x="300" y="288"/>
                  </a:lnTo>
                  <a:cubicBezTo>
                    <a:pt x="300" y="293"/>
                    <a:pt x="300" y="293"/>
                    <a:pt x="300" y="293"/>
                  </a:cubicBezTo>
                  <a:cubicBezTo>
                    <a:pt x="316" y="293"/>
                    <a:pt x="322" y="299"/>
                    <a:pt x="333" y="293"/>
                  </a:cubicBezTo>
                  <a:cubicBezTo>
                    <a:pt x="338" y="210"/>
                    <a:pt x="311" y="238"/>
                    <a:pt x="300" y="288"/>
                  </a:cubicBezTo>
                  <a:close/>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68" name="Freeform 112">
              <a:extLst>
                <a:ext uri="{FF2B5EF4-FFF2-40B4-BE49-F238E27FC236}">
                  <a16:creationId xmlns:a16="http://schemas.microsoft.com/office/drawing/2014/main" xmlns="" id="{7FC55FB6-38B2-4702-B1C8-22D56D2E5E59}"/>
                </a:ext>
              </a:extLst>
            </p:cNvPr>
            <p:cNvSpPr>
              <a:spLocks noChangeArrowheads="1"/>
            </p:cNvSpPr>
            <p:nvPr/>
          </p:nvSpPr>
          <p:spPr bwMode="auto">
            <a:xfrm>
              <a:off x="19910716" y="4741864"/>
              <a:ext cx="511142" cy="155575"/>
            </a:xfrm>
            <a:custGeom>
              <a:avLst/>
              <a:gdLst>
                <a:gd name="T0" fmla="*/ 94 w 1418"/>
                <a:gd name="T1" fmla="*/ 232 h 433"/>
                <a:gd name="T2" fmla="*/ 38 w 1418"/>
                <a:gd name="T3" fmla="*/ 299 h 433"/>
                <a:gd name="T4" fmla="*/ 16 w 1418"/>
                <a:gd name="T5" fmla="*/ 321 h 433"/>
                <a:gd name="T6" fmla="*/ 77 w 1418"/>
                <a:gd name="T7" fmla="*/ 327 h 433"/>
                <a:gd name="T8" fmla="*/ 177 w 1418"/>
                <a:gd name="T9" fmla="*/ 349 h 433"/>
                <a:gd name="T10" fmla="*/ 271 w 1418"/>
                <a:gd name="T11" fmla="*/ 354 h 433"/>
                <a:gd name="T12" fmla="*/ 332 w 1418"/>
                <a:gd name="T13" fmla="*/ 244 h 433"/>
                <a:gd name="T14" fmla="*/ 326 w 1418"/>
                <a:gd name="T15" fmla="*/ 83 h 433"/>
                <a:gd name="T16" fmla="*/ 121 w 1418"/>
                <a:gd name="T17" fmla="*/ 127 h 433"/>
                <a:gd name="T18" fmla="*/ 681 w 1418"/>
                <a:gd name="T19" fmla="*/ 55 h 433"/>
                <a:gd name="T20" fmla="*/ 714 w 1418"/>
                <a:gd name="T21" fmla="*/ 122 h 433"/>
                <a:gd name="T22" fmla="*/ 770 w 1418"/>
                <a:gd name="T23" fmla="*/ 16 h 433"/>
                <a:gd name="T24" fmla="*/ 681 w 1418"/>
                <a:gd name="T25" fmla="*/ 55 h 433"/>
                <a:gd name="T26" fmla="*/ 1112 w 1418"/>
                <a:gd name="T27" fmla="*/ 327 h 433"/>
                <a:gd name="T28" fmla="*/ 1096 w 1418"/>
                <a:gd name="T29" fmla="*/ 244 h 433"/>
                <a:gd name="T30" fmla="*/ 931 w 1418"/>
                <a:gd name="T31" fmla="*/ 332 h 433"/>
                <a:gd name="T32" fmla="*/ 786 w 1418"/>
                <a:gd name="T33" fmla="*/ 365 h 433"/>
                <a:gd name="T34" fmla="*/ 592 w 1418"/>
                <a:gd name="T35" fmla="*/ 388 h 433"/>
                <a:gd name="T36" fmla="*/ 421 w 1418"/>
                <a:gd name="T37" fmla="*/ 399 h 433"/>
                <a:gd name="T38" fmla="*/ 382 w 1418"/>
                <a:gd name="T39" fmla="*/ 354 h 433"/>
                <a:gd name="T40" fmla="*/ 393 w 1418"/>
                <a:gd name="T41" fmla="*/ 277 h 433"/>
                <a:gd name="T42" fmla="*/ 543 w 1418"/>
                <a:gd name="T43" fmla="*/ 138 h 433"/>
                <a:gd name="T44" fmla="*/ 648 w 1418"/>
                <a:gd name="T45" fmla="*/ 166 h 433"/>
                <a:gd name="T46" fmla="*/ 725 w 1418"/>
                <a:gd name="T47" fmla="*/ 144 h 433"/>
                <a:gd name="T48" fmla="*/ 759 w 1418"/>
                <a:gd name="T49" fmla="*/ 199 h 433"/>
                <a:gd name="T50" fmla="*/ 853 w 1418"/>
                <a:gd name="T51" fmla="*/ 260 h 433"/>
                <a:gd name="T52" fmla="*/ 979 w 1418"/>
                <a:gd name="T53" fmla="*/ 255 h 433"/>
                <a:gd name="T54" fmla="*/ 952 w 1418"/>
                <a:gd name="T55" fmla="*/ 155 h 433"/>
                <a:gd name="T56" fmla="*/ 786 w 1418"/>
                <a:gd name="T57" fmla="*/ 33 h 433"/>
                <a:gd name="T58" fmla="*/ 963 w 1418"/>
                <a:gd name="T59" fmla="*/ 16 h 433"/>
                <a:gd name="T60" fmla="*/ 1051 w 1418"/>
                <a:gd name="T61" fmla="*/ 122 h 433"/>
                <a:gd name="T62" fmla="*/ 1184 w 1418"/>
                <a:gd name="T63" fmla="*/ 99 h 433"/>
                <a:gd name="T64" fmla="*/ 1207 w 1418"/>
                <a:gd name="T65" fmla="*/ 177 h 433"/>
                <a:gd name="T66" fmla="*/ 1306 w 1418"/>
                <a:gd name="T67" fmla="*/ 94 h 433"/>
                <a:gd name="T68" fmla="*/ 1356 w 1418"/>
                <a:gd name="T69" fmla="*/ 177 h 433"/>
                <a:gd name="T70" fmla="*/ 1389 w 1418"/>
                <a:gd name="T71" fmla="*/ 244 h 433"/>
                <a:gd name="T72" fmla="*/ 1412 w 1418"/>
                <a:gd name="T73" fmla="*/ 266 h 433"/>
                <a:gd name="T74" fmla="*/ 1295 w 1418"/>
                <a:gd name="T75" fmla="*/ 266 h 433"/>
                <a:gd name="T76" fmla="*/ 1223 w 1418"/>
                <a:gd name="T77" fmla="*/ 277 h 433"/>
                <a:gd name="T78" fmla="*/ 1223 w 1418"/>
                <a:gd name="T79" fmla="*/ 304 h 433"/>
                <a:gd name="T80" fmla="*/ 1373 w 1418"/>
                <a:gd name="T81" fmla="*/ 16 h 433"/>
                <a:gd name="T82" fmla="*/ 1367 w 1418"/>
                <a:gd name="T83" fmla="*/ 83 h 4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418" h="433">
                  <a:moveTo>
                    <a:pt x="77" y="155"/>
                  </a:moveTo>
                  <a:lnTo>
                    <a:pt x="77" y="155"/>
                  </a:lnTo>
                  <a:cubicBezTo>
                    <a:pt x="99" y="183"/>
                    <a:pt x="94" y="205"/>
                    <a:pt x="94" y="232"/>
                  </a:cubicBezTo>
                  <a:cubicBezTo>
                    <a:pt x="94" y="249"/>
                    <a:pt x="94" y="260"/>
                    <a:pt x="88" y="277"/>
                  </a:cubicBezTo>
                  <a:cubicBezTo>
                    <a:pt x="83" y="277"/>
                    <a:pt x="77" y="271"/>
                    <a:pt x="66" y="271"/>
                  </a:cubicBezTo>
                  <a:cubicBezTo>
                    <a:pt x="60" y="282"/>
                    <a:pt x="55" y="299"/>
                    <a:pt x="38" y="299"/>
                  </a:cubicBezTo>
                  <a:cubicBezTo>
                    <a:pt x="22" y="299"/>
                    <a:pt x="16" y="282"/>
                    <a:pt x="5" y="277"/>
                  </a:cubicBezTo>
                  <a:cubicBezTo>
                    <a:pt x="0" y="282"/>
                    <a:pt x="0" y="282"/>
                    <a:pt x="0" y="288"/>
                  </a:cubicBezTo>
                  <a:cubicBezTo>
                    <a:pt x="0" y="304"/>
                    <a:pt x="5" y="316"/>
                    <a:pt x="16" y="321"/>
                  </a:cubicBezTo>
                  <a:cubicBezTo>
                    <a:pt x="27" y="321"/>
                    <a:pt x="33" y="316"/>
                    <a:pt x="38" y="321"/>
                  </a:cubicBezTo>
                  <a:cubicBezTo>
                    <a:pt x="55" y="327"/>
                    <a:pt x="60" y="343"/>
                    <a:pt x="72" y="349"/>
                  </a:cubicBezTo>
                  <a:cubicBezTo>
                    <a:pt x="77" y="327"/>
                    <a:pt x="77" y="327"/>
                    <a:pt x="77" y="327"/>
                  </a:cubicBezTo>
                  <a:cubicBezTo>
                    <a:pt x="83" y="327"/>
                    <a:pt x="83" y="327"/>
                    <a:pt x="88" y="327"/>
                  </a:cubicBezTo>
                  <a:cubicBezTo>
                    <a:pt x="105" y="327"/>
                    <a:pt x="105" y="343"/>
                    <a:pt x="116" y="343"/>
                  </a:cubicBezTo>
                  <a:cubicBezTo>
                    <a:pt x="138" y="349"/>
                    <a:pt x="155" y="343"/>
                    <a:pt x="177" y="349"/>
                  </a:cubicBezTo>
                  <a:cubicBezTo>
                    <a:pt x="193" y="349"/>
                    <a:pt x="199" y="365"/>
                    <a:pt x="216" y="365"/>
                  </a:cubicBezTo>
                  <a:cubicBezTo>
                    <a:pt x="227" y="365"/>
                    <a:pt x="232" y="354"/>
                    <a:pt x="243" y="354"/>
                  </a:cubicBezTo>
                  <a:cubicBezTo>
                    <a:pt x="254" y="349"/>
                    <a:pt x="260" y="354"/>
                    <a:pt x="271" y="354"/>
                  </a:cubicBezTo>
                  <a:cubicBezTo>
                    <a:pt x="293" y="354"/>
                    <a:pt x="304" y="338"/>
                    <a:pt x="304" y="321"/>
                  </a:cubicBezTo>
                  <a:cubicBezTo>
                    <a:pt x="304" y="310"/>
                    <a:pt x="299" y="304"/>
                    <a:pt x="299" y="293"/>
                  </a:cubicBezTo>
                  <a:cubicBezTo>
                    <a:pt x="299" y="271"/>
                    <a:pt x="321" y="260"/>
                    <a:pt x="332" y="244"/>
                  </a:cubicBezTo>
                  <a:cubicBezTo>
                    <a:pt x="343" y="227"/>
                    <a:pt x="343" y="210"/>
                    <a:pt x="349" y="194"/>
                  </a:cubicBezTo>
                  <a:cubicBezTo>
                    <a:pt x="360" y="166"/>
                    <a:pt x="371" y="149"/>
                    <a:pt x="371" y="116"/>
                  </a:cubicBezTo>
                  <a:cubicBezTo>
                    <a:pt x="371" y="94"/>
                    <a:pt x="349" y="88"/>
                    <a:pt x="326" y="83"/>
                  </a:cubicBezTo>
                  <a:cubicBezTo>
                    <a:pt x="293" y="72"/>
                    <a:pt x="271" y="55"/>
                    <a:pt x="238" y="55"/>
                  </a:cubicBezTo>
                  <a:cubicBezTo>
                    <a:pt x="210" y="55"/>
                    <a:pt x="199" y="55"/>
                    <a:pt x="177" y="66"/>
                  </a:cubicBezTo>
                  <a:cubicBezTo>
                    <a:pt x="149" y="83"/>
                    <a:pt x="144" y="105"/>
                    <a:pt x="121" y="127"/>
                  </a:cubicBezTo>
                  <a:cubicBezTo>
                    <a:pt x="105" y="138"/>
                    <a:pt x="94" y="138"/>
                    <a:pt x="77" y="155"/>
                  </a:cubicBezTo>
                  <a:close/>
                  <a:moveTo>
                    <a:pt x="681" y="55"/>
                  </a:moveTo>
                  <a:lnTo>
                    <a:pt x="681" y="55"/>
                  </a:lnTo>
                  <a:cubicBezTo>
                    <a:pt x="681" y="66"/>
                    <a:pt x="692" y="77"/>
                    <a:pt x="703" y="83"/>
                  </a:cubicBezTo>
                  <a:cubicBezTo>
                    <a:pt x="703" y="88"/>
                    <a:pt x="698" y="88"/>
                    <a:pt x="698" y="94"/>
                  </a:cubicBezTo>
                  <a:cubicBezTo>
                    <a:pt x="698" y="105"/>
                    <a:pt x="703" y="122"/>
                    <a:pt x="714" y="122"/>
                  </a:cubicBezTo>
                  <a:cubicBezTo>
                    <a:pt x="737" y="122"/>
                    <a:pt x="737" y="99"/>
                    <a:pt x="748" y="83"/>
                  </a:cubicBezTo>
                  <a:cubicBezTo>
                    <a:pt x="759" y="61"/>
                    <a:pt x="770" y="44"/>
                    <a:pt x="775" y="22"/>
                  </a:cubicBezTo>
                  <a:cubicBezTo>
                    <a:pt x="770" y="16"/>
                    <a:pt x="770" y="16"/>
                    <a:pt x="770" y="16"/>
                  </a:cubicBezTo>
                  <a:cubicBezTo>
                    <a:pt x="753" y="27"/>
                    <a:pt x="742" y="16"/>
                    <a:pt x="725" y="16"/>
                  </a:cubicBezTo>
                  <a:cubicBezTo>
                    <a:pt x="720" y="22"/>
                    <a:pt x="720" y="27"/>
                    <a:pt x="714" y="33"/>
                  </a:cubicBezTo>
                  <a:cubicBezTo>
                    <a:pt x="703" y="44"/>
                    <a:pt x="681" y="38"/>
                    <a:pt x="681" y="55"/>
                  </a:cubicBezTo>
                  <a:close/>
                  <a:moveTo>
                    <a:pt x="1168" y="310"/>
                  </a:moveTo>
                  <a:lnTo>
                    <a:pt x="1168" y="310"/>
                  </a:lnTo>
                  <a:cubicBezTo>
                    <a:pt x="1146" y="316"/>
                    <a:pt x="1135" y="327"/>
                    <a:pt x="1112" y="327"/>
                  </a:cubicBezTo>
                  <a:cubicBezTo>
                    <a:pt x="1101" y="327"/>
                    <a:pt x="1096" y="321"/>
                    <a:pt x="1085" y="321"/>
                  </a:cubicBezTo>
                  <a:cubicBezTo>
                    <a:pt x="1085" y="304"/>
                    <a:pt x="1085" y="304"/>
                    <a:pt x="1085" y="304"/>
                  </a:cubicBezTo>
                  <a:cubicBezTo>
                    <a:pt x="1085" y="277"/>
                    <a:pt x="1096" y="266"/>
                    <a:pt x="1096" y="244"/>
                  </a:cubicBezTo>
                  <a:cubicBezTo>
                    <a:pt x="1096" y="188"/>
                    <a:pt x="1051" y="266"/>
                    <a:pt x="1029" y="282"/>
                  </a:cubicBezTo>
                  <a:cubicBezTo>
                    <a:pt x="1018" y="293"/>
                    <a:pt x="1013" y="299"/>
                    <a:pt x="1002" y="310"/>
                  </a:cubicBezTo>
                  <a:cubicBezTo>
                    <a:pt x="979" y="327"/>
                    <a:pt x="957" y="327"/>
                    <a:pt x="931" y="332"/>
                  </a:cubicBezTo>
                  <a:cubicBezTo>
                    <a:pt x="908" y="332"/>
                    <a:pt x="908" y="360"/>
                    <a:pt x="892" y="360"/>
                  </a:cubicBezTo>
                  <a:cubicBezTo>
                    <a:pt x="864" y="360"/>
                    <a:pt x="847" y="354"/>
                    <a:pt x="820" y="354"/>
                  </a:cubicBezTo>
                  <a:cubicBezTo>
                    <a:pt x="809" y="354"/>
                    <a:pt x="798" y="360"/>
                    <a:pt x="786" y="365"/>
                  </a:cubicBezTo>
                  <a:cubicBezTo>
                    <a:pt x="781" y="365"/>
                    <a:pt x="781" y="377"/>
                    <a:pt x="775" y="377"/>
                  </a:cubicBezTo>
                  <a:cubicBezTo>
                    <a:pt x="742" y="388"/>
                    <a:pt x="725" y="404"/>
                    <a:pt x="687" y="404"/>
                  </a:cubicBezTo>
                  <a:cubicBezTo>
                    <a:pt x="592" y="388"/>
                    <a:pt x="592" y="388"/>
                    <a:pt x="592" y="388"/>
                  </a:cubicBezTo>
                  <a:cubicBezTo>
                    <a:pt x="559" y="393"/>
                    <a:pt x="548" y="432"/>
                    <a:pt x="515" y="432"/>
                  </a:cubicBezTo>
                  <a:cubicBezTo>
                    <a:pt x="493" y="432"/>
                    <a:pt x="476" y="426"/>
                    <a:pt x="459" y="415"/>
                  </a:cubicBezTo>
                  <a:cubicBezTo>
                    <a:pt x="443" y="410"/>
                    <a:pt x="437" y="404"/>
                    <a:pt x="421" y="399"/>
                  </a:cubicBezTo>
                  <a:cubicBezTo>
                    <a:pt x="410" y="399"/>
                    <a:pt x="393" y="399"/>
                    <a:pt x="393" y="388"/>
                  </a:cubicBezTo>
                  <a:cubicBezTo>
                    <a:pt x="393" y="377"/>
                    <a:pt x="393" y="377"/>
                    <a:pt x="393" y="371"/>
                  </a:cubicBezTo>
                  <a:cubicBezTo>
                    <a:pt x="393" y="360"/>
                    <a:pt x="382" y="360"/>
                    <a:pt x="382" y="354"/>
                  </a:cubicBezTo>
                  <a:cubicBezTo>
                    <a:pt x="382" y="338"/>
                    <a:pt x="387" y="327"/>
                    <a:pt x="393" y="316"/>
                  </a:cubicBezTo>
                  <a:cubicBezTo>
                    <a:pt x="398" y="310"/>
                    <a:pt x="410" y="310"/>
                    <a:pt x="410" y="304"/>
                  </a:cubicBezTo>
                  <a:cubicBezTo>
                    <a:pt x="410" y="288"/>
                    <a:pt x="393" y="288"/>
                    <a:pt x="393" y="277"/>
                  </a:cubicBezTo>
                  <a:cubicBezTo>
                    <a:pt x="393" y="238"/>
                    <a:pt x="404" y="221"/>
                    <a:pt x="415" y="188"/>
                  </a:cubicBezTo>
                  <a:cubicBezTo>
                    <a:pt x="437" y="194"/>
                    <a:pt x="448" y="177"/>
                    <a:pt x="476" y="171"/>
                  </a:cubicBezTo>
                  <a:cubicBezTo>
                    <a:pt x="504" y="160"/>
                    <a:pt x="515" y="155"/>
                    <a:pt x="543" y="138"/>
                  </a:cubicBezTo>
                  <a:cubicBezTo>
                    <a:pt x="554" y="133"/>
                    <a:pt x="548" y="111"/>
                    <a:pt x="559" y="111"/>
                  </a:cubicBezTo>
                  <a:cubicBezTo>
                    <a:pt x="581" y="111"/>
                    <a:pt x="587" y="133"/>
                    <a:pt x="604" y="138"/>
                  </a:cubicBezTo>
                  <a:cubicBezTo>
                    <a:pt x="626" y="138"/>
                    <a:pt x="626" y="166"/>
                    <a:pt x="648" y="166"/>
                  </a:cubicBezTo>
                  <a:cubicBezTo>
                    <a:pt x="659" y="166"/>
                    <a:pt x="665" y="149"/>
                    <a:pt x="676" y="149"/>
                  </a:cubicBezTo>
                  <a:cubicBezTo>
                    <a:pt x="714" y="149"/>
                    <a:pt x="714" y="149"/>
                    <a:pt x="714" y="149"/>
                  </a:cubicBezTo>
                  <a:cubicBezTo>
                    <a:pt x="720" y="149"/>
                    <a:pt x="720" y="149"/>
                    <a:pt x="725" y="144"/>
                  </a:cubicBezTo>
                  <a:cubicBezTo>
                    <a:pt x="731" y="155"/>
                    <a:pt x="731" y="166"/>
                    <a:pt x="737" y="171"/>
                  </a:cubicBezTo>
                  <a:cubicBezTo>
                    <a:pt x="753" y="166"/>
                    <a:pt x="753" y="166"/>
                    <a:pt x="753" y="166"/>
                  </a:cubicBezTo>
                  <a:cubicBezTo>
                    <a:pt x="759" y="177"/>
                    <a:pt x="759" y="183"/>
                    <a:pt x="759" y="199"/>
                  </a:cubicBezTo>
                  <a:cubicBezTo>
                    <a:pt x="775" y="199"/>
                    <a:pt x="798" y="194"/>
                    <a:pt x="803" y="210"/>
                  </a:cubicBezTo>
                  <a:cubicBezTo>
                    <a:pt x="814" y="221"/>
                    <a:pt x="803" y="238"/>
                    <a:pt x="814" y="255"/>
                  </a:cubicBezTo>
                  <a:cubicBezTo>
                    <a:pt x="820" y="266"/>
                    <a:pt x="836" y="260"/>
                    <a:pt x="853" y="260"/>
                  </a:cubicBezTo>
                  <a:cubicBezTo>
                    <a:pt x="870" y="260"/>
                    <a:pt x="875" y="271"/>
                    <a:pt x="892" y="271"/>
                  </a:cubicBezTo>
                  <a:cubicBezTo>
                    <a:pt x="914" y="271"/>
                    <a:pt x="919" y="244"/>
                    <a:pt x="941" y="244"/>
                  </a:cubicBezTo>
                  <a:cubicBezTo>
                    <a:pt x="957" y="244"/>
                    <a:pt x="963" y="255"/>
                    <a:pt x="979" y="255"/>
                  </a:cubicBezTo>
                  <a:cubicBezTo>
                    <a:pt x="1002" y="255"/>
                    <a:pt x="1024" y="244"/>
                    <a:pt x="1024" y="221"/>
                  </a:cubicBezTo>
                  <a:cubicBezTo>
                    <a:pt x="1024" y="210"/>
                    <a:pt x="1007" y="205"/>
                    <a:pt x="996" y="199"/>
                  </a:cubicBezTo>
                  <a:cubicBezTo>
                    <a:pt x="979" y="183"/>
                    <a:pt x="974" y="160"/>
                    <a:pt x="952" y="155"/>
                  </a:cubicBezTo>
                  <a:cubicBezTo>
                    <a:pt x="931" y="144"/>
                    <a:pt x="914" y="155"/>
                    <a:pt x="892" y="149"/>
                  </a:cubicBezTo>
                  <a:cubicBezTo>
                    <a:pt x="870" y="149"/>
                    <a:pt x="858" y="133"/>
                    <a:pt x="842" y="116"/>
                  </a:cubicBezTo>
                  <a:cubicBezTo>
                    <a:pt x="814" y="94"/>
                    <a:pt x="786" y="72"/>
                    <a:pt x="786" y="33"/>
                  </a:cubicBezTo>
                  <a:cubicBezTo>
                    <a:pt x="786" y="11"/>
                    <a:pt x="820" y="16"/>
                    <a:pt x="842" y="16"/>
                  </a:cubicBezTo>
                  <a:cubicBezTo>
                    <a:pt x="870" y="11"/>
                    <a:pt x="881" y="0"/>
                    <a:pt x="903" y="0"/>
                  </a:cubicBezTo>
                  <a:cubicBezTo>
                    <a:pt x="931" y="0"/>
                    <a:pt x="946" y="0"/>
                    <a:pt x="963" y="16"/>
                  </a:cubicBezTo>
                  <a:cubicBezTo>
                    <a:pt x="968" y="22"/>
                    <a:pt x="968" y="33"/>
                    <a:pt x="974" y="38"/>
                  </a:cubicBezTo>
                  <a:cubicBezTo>
                    <a:pt x="990" y="61"/>
                    <a:pt x="1002" y="66"/>
                    <a:pt x="1018" y="88"/>
                  </a:cubicBezTo>
                  <a:cubicBezTo>
                    <a:pt x="1029" y="105"/>
                    <a:pt x="1029" y="122"/>
                    <a:pt x="1051" y="122"/>
                  </a:cubicBezTo>
                  <a:cubicBezTo>
                    <a:pt x="1057" y="122"/>
                    <a:pt x="1057" y="116"/>
                    <a:pt x="1068" y="111"/>
                  </a:cubicBezTo>
                  <a:cubicBezTo>
                    <a:pt x="1090" y="94"/>
                    <a:pt x="1101" y="66"/>
                    <a:pt x="1135" y="66"/>
                  </a:cubicBezTo>
                  <a:cubicBezTo>
                    <a:pt x="1157" y="66"/>
                    <a:pt x="1168" y="77"/>
                    <a:pt x="1184" y="99"/>
                  </a:cubicBezTo>
                  <a:cubicBezTo>
                    <a:pt x="1190" y="105"/>
                    <a:pt x="1196" y="111"/>
                    <a:pt x="1196" y="116"/>
                  </a:cubicBezTo>
                  <a:cubicBezTo>
                    <a:pt x="1196" y="177"/>
                    <a:pt x="1196" y="177"/>
                    <a:pt x="1196" y="177"/>
                  </a:cubicBezTo>
                  <a:cubicBezTo>
                    <a:pt x="1207" y="177"/>
                    <a:pt x="1207" y="177"/>
                    <a:pt x="1207" y="177"/>
                  </a:cubicBezTo>
                  <a:cubicBezTo>
                    <a:pt x="1218" y="160"/>
                    <a:pt x="1218" y="144"/>
                    <a:pt x="1223" y="127"/>
                  </a:cubicBezTo>
                  <a:cubicBezTo>
                    <a:pt x="1229" y="105"/>
                    <a:pt x="1240" y="88"/>
                    <a:pt x="1262" y="88"/>
                  </a:cubicBezTo>
                  <a:cubicBezTo>
                    <a:pt x="1279" y="88"/>
                    <a:pt x="1290" y="94"/>
                    <a:pt x="1306" y="94"/>
                  </a:cubicBezTo>
                  <a:cubicBezTo>
                    <a:pt x="1317" y="94"/>
                    <a:pt x="1329" y="94"/>
                    <a:pt x="1334" y="99"/>
                  </a:cubicBezTo>
                  <a:cubicBezTo>
                    <a:pt x="1351" y="105"/>
                    <a:pt x="1345" y="122"/>
                    <a:pt x="1345" y="138"/>
                  </a:cubicBezTo>
                  <a:cubicBezTo>
                    <a:pt x="1351" y="155"/>
                    <a:pt x="1356" y="160"/>
                    <a:pt x="1356" y="177"/>
                  </a:cubicBezTo>
                  <a:cubicBezTo>
                    <a:pt x="1356" y="188"/>
                    <a:pt x="1345" y="194"/>
                    <a:pt x="1345" y="210"/>
                  </a:cubicBezTo>
                  <a:cubicBezTo>
                    <a:pt x="1345" y="227"/>
                    <a:pt x="1362" y="232"/>
                    <a:pt x="1378" y="244"/>
                  </a:cubicBezTo>
                  <a:cubicBezTo>
                    <a:pt x="1389" y="244"/>
                    <a:pt x="1389" y="244"/>
                    <a:pt x="1389" y="244"/>
                  </a:cubicBezTo>
                  <a:cubicBezTo>
                    <a:pt x="1389" y="227"/>
                    <a:pt x="1395" y="210"/>
                    <a:pt x="1412" y="205"/>
                  </a:cubicBezTo>
                  <a:cubicBezTo>
                    <a:pt x="1412" y="216"/>
                    <a:pt x="1417" y="221"/>
                    <a:pt x="1417" y="227"/>
                  </a:cubicBezTo>
                  <a:cubicBezTo>
                    <a:pt x="1417" y="244"/>
                    <a:pt x="1417" y="249"/>
                    <a:pt x="1412" y="266"/>
                  </a:cubicBezTo>
                  <a:cubicBezTo>
                    <a:pt x="1412" y="277"/>
                    <a:pt x="1395" y="277"/>
                    <a:pt x="1384" y="277"/>
                  </a:cubicBezTo>
                  <a:cubicBezTo>
                    <a:pt x="1367" y="282"/>
                    <a:pt x="1362" y="288"/>
                    <a:pt x="1345" y="288"/>
                  </a:cubicBezTo>
                  <a:cubicBezTo>
                    <a:pt x="1323" y="288"/>
                    <a:pt x="1317" y="266"/>
                    <a:pt x="1295" y="266"/>
                  </a:cubicBezTo>
                  <a:cubicBezTo>
                    <a:pt x="1279" y="266"/>
                    <a:pt x="1268" y="271"/>
                    <a:pt x="1251" y="271"/>
                  </a:cubicBezTo>
                  <a:cubicBezTo>
                    <a:pt x="1229" y="271"/>
                    <a:pt x="1229" y="271"/>
                    <a:pt x="1229" y="271"/>
                  </a:cubicBezTo>
                  <a:cubicBezTo>
                    <a:pt x="1223" y="277"/>
                    <a:pt x="1223" y="277"/>
                    <a:pt x="1223" y="277"/>
                  </a:cubicBezTo>
                  <a:cubicBezTo>
                    <a:pt x="1251" y="299"/>
                    <a:pt x="1290" y="277"/>
                    <a:pt x="1306" y="310"/>
                  </a:cubicBezTo>
                  <a:cubicBezTo>
                    <a:pt x="1295" y="316"/>
                    <a:pt x="1290" y="327"/>
                    <a:pt x="1279" y="327"/>
                  </a:cubicBezTo>
                  <a:cubicBezTo>
                    <a:pt x="1256" y="327"/>
                    <a:pt x="1245" y="304"/>
                    <a:pt x="1223" y="304"/>
                  </a:cubicBezTo>
                  <a:cubicBezTo>
                    <a:pt x="1179" y="304"/>
                    <a:pt x="1179" y="304"/>
                    <a:pt x="1179" y="304"/>
                  </a:cubicBezTo>
                  <a:cubicBezTo>
                    <a:pt x="1173" y="304"/>
                    <a:pt x="1173" y="304"/>
                    <a:pt x="1168" y="310"/>
                  </a:cubicBezTo>
                  <a:close/>
                  <a:moveTo>
                    <a:pt x="1373" y="16"/>
                  </a:moveTo>
                  <a:lnTo>
                    <a:pt x="1373" y="16"/>
                  </a:lnTo>
                  <a:cubicBezTo>
                    <a:pt x="1356" y="16"/>
                    <a:pt x="1340" y="27"/>
                    <a:pt x="1340" y="44"/>
                  </a:cubicBezTo>
                  <a:cubicBezTo>
                    <a:pt x="1340" y="61"/>
                    <a:pt x="1351" y="83"/>
                    <a:pt x="1367" y="83"/>
                  </a:cubicBezTo>
                  <a:cubicBezTo>
                    <a:pt x="1389" y="83"/>
                    <a:pt x="1389" y="55"/>
                    <a:pt x="1389" y="33"/>
                  </a:cubicBezTo>
                  <a:cubicBezTo>
                    <a:pt x="1389" y="22"/>
                    <a:pt x="1378" y="16"/>
                    <a:pt x="1373" y="16"/>
                  </a:cubicBezTo>
                  <a:close/>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69" name="Freeform 113">
              <a:extLst>
                <a:ext uri="{FF2B5EF4-FFF2-40B4-BE49-F238E27FC236}">
                  <a16:creationId xmlns:a16="http://schemas.microsoft.com/office/drawing/2014/main" xmlns="" id="{9A73A89A-A4A8-42AB-8A8D-824A235A8E4E}"/>
                </a:ext>
              </a:extLst>
            </p:cNvPr>
            <p:cNvSpPr>
              <a:spLocks noChangeArrowheads="1"/>
            </p:cNvSpPr>
            <p:nvPr/>
          </p:nvSpPr>
          <p:spPr bwMode="auto">
            <a:xfrm>
              <a:off x="19696417" y="4738689"/>
              <a:ext cx="190488" cy="123825"/>
            </a:xfrm>
            <a:custGeom>
              <a:avLst/>
              <a:gdLst>
                <a:gd name="T0" fmla="*/ 6 w 527"/>
                <a:gd name="T1" fmla="*/ 22 h 344"/>
                <a:gd name="T2" fmla="*/ 6 w 527"/>
                <a:gd name="T3" fmla="*/ 22 h 344"/>
                <a:gd name="T4" fmla="*/ 0 w 527"/>
                <a:gd name="T5" fmla="*/ 27 h 344"/>
                <a:gd name="T6" fmla="*/ 22 w 527"/>
                <a:gd name="T7" fmla="*/ 55 h 344"/>
                <a:gd name="T8" fmla="*/ 33 w 527"/>
                <a:gd name="T9" fmla="*/ 77 h 344"/>
                <a:gd name="T10" fmla="*/ 61 w 527"/>
                <a:gd name="T11" fmla="*/ 144 h 344"/>
                <a:gd name="T12" fmla="*/ 83 w 527"/>
                <a:gd name="T13" fmla="*/ 144 h 344"/>
                <a:gd name="T14" fmla="*/ 150 w 527"/>
                <a:gd name="T15" fmla="*/ 160 h 344"/>
                <a:gd name="T16" fmla="*/ 227 w 527"/>
                <a:gd name="T17" fmla="*/ 182 h 344"/>
                <a:gd name="T18" fmla="*/ 266 w 527"/>
                <a:gd name="T19" fmla="*/ 232 h 344"/>
                <a:gd name="T20" fmla="*/ 299 w 527"/>
                <a:gd name="T21" fmla="*/ 271 h 344"/>
                <a:gd name="T22" fmla="*/ 277 w 527"/>
                <a:gd name="T23" fmla="*/ 332 h 344"/>
                <a:gd name="T24" fmla="*/ 277 w 527"/>
                <a:gd name="T25" fmla="*/ 343 h 344"/>
                <a:gd name="T26" fmla="*/ 294 w 527"/>
                <a:gd name="T27" fmla="*/ 343 h 344"/>
                <a:gd name="T28" fmla="*/ 327 w 527"/>
                <a:gd name="T29" fmla="*/ 315 h 344"/>
                <a:gd name="T30" fmla="*/ 338 w 527"/>
                <a:gd name="T31" fmla="*/ 271 h 344"/>
                <a:gd name="T32" fmla="*/ 410 w 527"/>
                <a:gd name="T33" fmla="*/ 216 h 344"/>
                <a:gd name="T34" fmla="*/ 443 w 527"/>
                <a:gd name="T35" fmla="*/ 210 h 344"/>
                <a:gd name="T36" fmla="*/ 460 w 527"/>
                <a:gd name="T37" fmla="*/ 194 h 344"/>
                <a:gd name="T38" fmla="*/ 504 w 527"/>
                <a:gd name="T39" fmla="*/ 177 h 344"/>
                <a:gd name="T40" fmla="*/ 521 w 527"/>
                <a:gd name="T41" fmla="*/ 122 h 344"/>
                <a:gd name="T42" fmla="*/ 466 w 527"/>
                <a:gd name="T43" fmla="*/ 61 h 344"/>
                <a:gd name="T44" fmla="*/ 388 w 527"/>
                <a:gd name="T45" fmla="*/ 11 h 344"/>
                <a:gd name="T46" fmla="*/ 349 w 527"/>
                <a:gd name="T47" fmla="*/ 11 h 344"/>
                <a:gd name="T48" fmla="*/ 310 w 527"/>
                <a:gd name="T49" fmla="*/ 0 h 344"/>
                <a:gd name="T50" fmla="*/ 288 w 527"/>
                <a:gd name="T51" fmla="*/ 16 h 344"/>
                <a:gd name="T52" fmla="*/ 255 w 527"/>
                <a:gd name="T53" fmla="*/ 33 h 344"/>
                <a:gd name="T54" fmla="*/ 183 w 527"/>
                <a:gd name="T55" fmla="*/ 38 h 344"/>
                <a:gd name="T56" fmla="*/ 133 w 527"/>
                <a:gd name="T57" fmla="*/ 38 h 344"/>
                <a:gd name="T58" fmla="*/ 83 w 527"/>
                <a:gd name="T59" fmla="*/ 38 h 344"/>
                <a:gd name="T60" fmla="*/ 61 w 527"/>
                <a:gd name="T61" fmla="*/ 27 h 344"/>
                <a:gd name="T62" fmla="*/ 6 w 527"/>
                <a:gd name="T63" fmla="*/ 22 h 344"/>
                <a:gd name="T64" fmla="*/ 432 w 527"/>
                <a:gd name="T65" fmla="*/ 282 h 344"/>
                <a:gd name="T66" fmla="*/ 432 w 527"/>
                <a:gd name="T67" fmla="*/ 282 h 344"/>
                <a:gd name="T68" fmla="*/ 471 w 527"/>
                <a:gd name="T69" fmla="*/ 260 h 344"/>
                <a:gd name="T70" fmla="*/ 482 w 527"/>
                <a:gd name="T71" fmla="*/ 266 h 344"/>
                <a:gd name="T72" fmla="*/ 493 w 527"/>
                <a:gd name="T73" fmla="*/ 299 h 344"/>
                <a:gd name="T74" fmla="*/ 488 w 527"/>
                <a:gd name="T75" fmla="*/ 310 h 344"/>
                <a:gd name="T76" fmla="*/ 432 w 527"/>
                <a:gd name="T77" fmla="*/ 282 h 3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527" h="344">
                  <a:moveTo>
                    <a:pt x="6" y="22"/>
                  </a:moveTo>
                  <a:lnTo>
                    <a:pt x="6" y="22"/>
                  </a:lnTo>
                  <a:cubicBezTo>
                    <a:pt x="6" y="22"/>
                    <a:pt x="0" y="22"/>
                    <a:pt x="0" y="27"/>
                  </a:cubicBezTo>
                  <a:cubicBezTo>
                    <a:pt x="0" y="38"/>
                    <a:pt x="17" y="44"/>
                    <a:pt x="22" y="55"/>
                  </a:cubicBezTo>
                  <a:cubicBezTo>
                    <a:pt x="28" y="61"/>
                    <a:pt x="28" y="66"/>
                    <a:pt x="33" y="77"/>
                  </a:cubicBezTo>
                  <a:cubicBezTo>
                    <a:pt x="44" y="99"/>
                    <a:pt x="39" y="127"/>
                    <a:pt x="61" y="144"/>
                  </a:cubicBezTo>
                  <a:cubicBezTo>
                    <a:pt x="67" y="144"/>
                    <a:pt x="72" y="144"/>
                    <a:pt x="83" y="144"/>
                  </a:cubicBezTo>
                  <a:cubicBezTo>
                    <a:pt x="105" y="149"/>
                    <a:pt x="122" y="160"/>
                    <a:pt x="150" y="160"/>
                  </a:cubicBezTo>
                  <a:cubicBezTo>
                    <a:pt x="177" y="166"/>
                    <a:pt x="200" y="166"/>
                    <a:pt x="227" y="182"/>
                  </a:cubicBezTo>
                  <a:cubicBezTo>
                    <a:pt x="244" y="194"/>
                    <a:pt x="244" y="216"/>
                    <a:pt x="266" y="232"/>
                  </a:cubicBezTo>
                  <a:cubicBezTo>
                    <a:pt x="283" y="243"/>
                    <a:pt x="299" y="249"/>
                    <a:pt x="299" y="271"/>
                  </a:cubicBezTo>
                  <a:cubicBezTo>
                    <a:pt x="299" y="293"/>
                    <a:pt x="277" y="304"/>
                    <a:pt x="277" y="332"/>
                  </a:cubicBezTo>
                  <a:cubicBezTo>
                    <a:pt x="277" y="343"/>
                    <a:pt x="277" y="343"/>
                    <a:pt x="277" y="343"/>
                  </a:cubicBezTo>
                  <a:cubicBezTo>
                    <a:pt x="294" y="343"/>
                    <a:pt x="294" y="343"/>
                    <a:pt x="294" y="343"/>
                  </a:cubicBezTo>
                  <a:cubicBezTo>
                    <a:pt x="310" y="343"/>
                    <a:pt x="327" y="332"/>
                    <a:pt x="327" y="315"/>
                  </a:cubicBezTo>
                  <a:cubicBezTo>
                    <a:pt x="327" y="299"/>
                    <a:pt x="321" y="282"/>
                    <a:pt x="338" y="271"/>
                  </a:cubicBezTo>
                  <a:cubicBezTo>
                    <a:pt x="366" y="249"/>
                    <a:pt x="371" y="221"/>
                    <a:pt x="410" y="216"/>
                  </a:cubicBezTo>
                  <a:cubicBezTo>
                    <a:pt x="421" y="210"/>
                    <a:pt x="432" y="216"/>
                    <a:pt x="443" y="210"/>
                  </a:cubicBezTo>
                  <a:cubicBezTo>
                    <a:pt x="449" y="210"/>
                    <a:pt x="449" y="199"/>
                    <a:pt x="460" y="194"/>
                  </a:cubicBezTo>
                  <a:cubicBezTo>
                    <a:pt x="477" y="182"/>
                    <a:pt x="488" y="188"/>
                    <a:pt x="504" y="177"/>
                  </a:cubicBezTo>
                  <a:cubicBezTo>
                    <a:pt x="526" y="166"/>
                    <a:pt x="521" y="144"/>
                    <a:pt x="521" y="122"/>
                  </a:cubicBezTo>
                  <a:cubicBezTo>
                    <a:pt x="521" y="88"/>
                    <a:pt x="488" y="88"/>
                    <a:pt x="466" y="61"/>
                  </a:cubicBezTo>
                  <a:cubicBezTo>
                    <a:pt x="443" y="33"/>
                    <a:pt x="427" y="11"/>
                    <a:pt x="388" y="11"/>
                  </a:cubicBezTo>
                  <a:cubicBezTo>
                    <a:pt x="349" y="11"/>
                    <a:pt x="349" y="11"/>
                    <a:pt x="349" y="11"/>
                  </a:cubicBezTo>
                  <a:cubicBezTo>
                    <a:pt x="333" y="11"/>
                    <a:pt x="327" y="0"/>
                    <a:pt x="310" y="0"/>
                  </a:cubicBezTo>
                  <a:cubicBezTo>
                    <a:pt x="299" y="0"/>
                    <a:pt x="299" y="11"/>
                    <a:pt x="288" y="16"/>
                  </a:cubicBezTo>
                  <a:cubicBezTo>
                    <a:pt x="277" y="22"/>
                    <a:pt x="272" y="27"/>
                    <a:pt x="255" y="33"/>
                  </a:cubicBezTo>
                  <a:cubicBezTo>
                    <a:pt x="227" y="49"/>
                    <a:pt x="211" y="38"/>
                    <a:pt x="183" y="38"/>
                  </a:cubicBezTo>
                  <a:cubicBezTo>
                    <a:pt x="166" y="38"/>
                    <a:pt x="155" y="38"/>
                    <a:pt x="133" y="38"/>
                  </a:cubicBezTo>
                  <a:cubicBezTo>
                    <a:pt x="83" y="38"/>
                    <a:pt x="83" y="38"/>
                    <a:pt x="83" y="38"/>
                  </a:cubicBezTo>
                  <a:cubicBezTo>
                    <a:pt x="78" y="38"/>
                    <a:pt x="72" y="27"/>
                    <a:pt x="61" y="27"/>
                  </a:cubicBezTo>
                  <a:cubicBezTo>
                    <a:pt x="44" y="22"/>
                    <a:pt x="28" y="22"/>
                    <a:pt x="6" y="22"/>
                  </a:cubicBezTo>
                  <a:close/>
                  <a:moveTo>
                    <a:pt x="432" y="282"/>
                  </a:moveTo>
                  <a:lnTo>
                    <a:pt x="432" y="282"/>
                  </a:lnTo>
                  <a:cubicBezTo>
                    <a:pt x="443" y="271"/>
                    <a:pt x="454" y="255"/>
                    <a:pt x="471" y="260"/>
                  </a:cubicBezTo>
                  <a:cubicBezTo>
                    <a:pt x="477" y="260"/>
                    <a:pt x="477" y="266"/>
                    <a:pt x="482" y="266"/>
                  </a:cubicBezTo>
                  <a:cubicBezTo>
                    <a:pt x="488" y="277"/>
                    <a:pt x="493" y="288"/>
                    <a:pt x="493" y="299"/>
                  </a:cubicBezTo>
                  <a:cubicBezTo>
                    <a:pt x="493" y="304"/>
                    <a:pt x="493" y="310"/>
                    <a:pt x="488" y="310"/>
                  </a:cubicBezTo>
                  <a:cubicBezTo>
                    <a:pt x="466" y="304"/>
                    <a:pt x="449" y="304"/>
                    <a:pt x="432" y="282"/>
                  </a:cubicBezTo>
                  <a:close/>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70" name="Freeform 114">
              <a:extLst>
                <a:ext uri="{FF2B5EF4-FFF2-40B4-BE49-F238E27FC236}">
                  <a16:creationId xmlns:a16="http://schemas.microsoft.com/office/drawing/2014/main" xmlns="" id="{8F0F241C-B834-49D1-9343-2A5A8BA0D10D}"/>
                </a:ext>
              </a:extLst>
            </p:cNvPr>
            <p:cNvSpPr>
              <a:spLocks noChangeArrowheads="1"/>
            </p:cNvSpPr>
            <p:nvPr/>
          </p:nvSpPr>
          <p:spPr bwMode="auto">
            <a:xfrm>
              <a:off x="19132892" y="4541839"/>
              <a:ext cx="731789" cy="300037"/>
            </a:xfrm>
            <a:custGeom>
              <a:avLst/>
              <a:gdLst>
                <a:gd name="T0" fmla="*/ 1973 w 2035"/>
                <a:gd name="T1" fmla="*/ 55 h 832"/>
                <a:gd name="T2" fmla="*/ 2034 w 2035"/>
                <a:gd name="T3" fmla="*/ 60 h 832"/>
                <a:gd name="T4" fmla="*/ 1973 w 2035"/>
                <a:gd name="T5" fmla="*/ 55 h 832"/>
                <a:gd name="T6" fmla="*/ 1491 w 2035"/>
                <a:gd name="T7" fmla="*/ 127 h 832"/>
                <a:gd name="T8" fmla="*/ 1541 w 2035"/>
                <a:gd name="T9" fmla="*/ 177 h 832"/>
                <a:gd name="T10" fmla="*/ 1524 w 2035"/>
                <a:gd name="T11" fmla="*/ 116 h 832"/>
                <a:gd name="T12" fmla="*/ 421 w 2035"/>
                <a:gd name="T13" fmla="*/ 5 h 832"/>
                <a:gd name="T14" fmla="*/ 471 w 2035"/>
                <a:gd name="T15" fmla="*/ 11 h 832"/>
                <a:gd name="T16" fmla="*/ 538 w 2035"/>
                <a:gd name="T17" fmla="*/ 33 h 832"/>
                <a:gd name="T18" fmla="*/ 726 w 2035"/>
                <a:gd name="T19" fmla="*/ 33 h 832"/>
                <a:gd name="T20" fmla="*/ 798 w 2035"/>
                <a:gd name="T21" fmla="*/ 60 h 832"/>
                <a:gd name="T22" fmla="*/ 859 w 2035"/>
                <a:gd name="T23" fmla="*/ 66 h 832"/>
                <a:gd name="T24" fmla="*/ 931 w 2035"/>
                <a:gd name="T25" fmla="*/ 49 h 832"/>
                <a:gd name="T26" fmla="*/ 1020 w 2035"/>
                <a:gd name="T27" fmla="*/ 44 h 832"/>
                <a:gd name="T28" fmla="*/ 1164 w 2035"/>
                <a:gd name="T29" fmla="*/ 49 h 832"/>
                <a:gd name="T30" fmla="*/ 1269 w 2035"/>
                <a:gd name="T31" fmla="*/ 55 h 832"/>
                <a:gd name="T32" fmla="*/ 1397 w 2035"/>
                <a:gd name="T33" fmla="*/ 60 h 832"/>
                <a:gd name="T34" fmla="*/ 1325 w 2035"/>
                <a:gd name="T35" fmla="*/ 110 h 832"/>
                <a:gd name="T36" fmla="*/ 1247 w 2035"/>
                <a:gd name="T37" fmla="*/ 138 h 832"/>
                <a:gd name="T38" fmla="*/ 1175 w 2035"/>
                <a:gd name="T39" fmla="*/ 171 h 832"/>
                <a:gd name="T40" fmla="*/ 1059 w 2035"/>
                <a:gd name="T41" fmla="*/ 193 h 832"/>
                <a:gd name="T42" fmla="*/ 876 w 2035"/>
                <a:gd name="T43" fmla="*/ 166 h 832"/>
                <a:gd name="T44" fmla="*/ 804 w 2035"/>
                <a:gd name="T45" fmla="*/ 210 h 832"/>
                <a:gd name="T46" fmla="*/ 804 w 2035"/>
                <a:gd name="T47" fmla="*/ 299 h 832"/>
                <a:gd name="T48" fmla="*/ 848 w 2035"/>
                <a:gd name="T49" fmla="*/ 343 h 832"/>
                <a:gd name="T50" fmla="*/ 981 w 2035"/>
                <a:gd name="T51" fmla="*/ 382 h 832"/>
                <a:gd name="T52" fmla="*/ 1081 w 2035"/>
                <a:gd name="T53" fmla="*/ 421 h 832"/>
                <a:gd name="T54" fmla="*/ 1186 w 2035"/>
                <a:gd name="T55" fmla="*/ 393 h 832"/>
                <a:gd name="T56" fmla="*/ 1375 w 2035"/>
                <a:gd name="T57" fmla="*/ 360 h 832"/>
                <a:gd name="T58" fmla="*/ 1485 w 2035"/>
                <a:gd name="T59" fmla="*/ 387 h 832"/>
                <a:gd name="T60" fmla="*/ 1557 w 2035"/>
                <a:gd name="T61" fmla="*/ 465 h 832"/>
                <a:gd name="T62" fmla="*/ 1569 w 2035"/>
                <a:gd name="T63" fmla="*/ 537 h 832"/>
                <a:gd name="T64" fmla="*/ 1508 w 2035"/>
                <a:gd name="T65" fmla="*/ 676 h 832"/>
                <a:gd name="T66" fmla="*/ 1613 w 2035"/>
                <a:gd name="T67" fmla="*/ 831 h 832"/>
                <a:gd name="T68" fmla="*/ 1530 w 2035"/>
                <a:gd name="T69" fmla="*/ 798 h 832"/>
                <a:gd name="T70" fmla="*/ 1452 w 2035"/>
                <a:gd name="T71" fmla="*/ 792 h 832"/>
                <a:gd name="T72" fmla="*/ 1391 w 2035"/>
                <a:gd name="T73" fmla="*/ 786 h 832"/>
                <a:gd name="T74" fmla="*/ 1219 w 2035"/>
                <a:gd name="T75" fmla="*/ 714 h 832"/>
                <a:gd name="T76" fmla="*/ 1103 w 2035"/>
                <a:gd name="T77" fmla="*/ 665 h 832"/>
                <a:gd name="T78" fmla="*/ 976 w 2035"/>
                <a:gd name="T79" fmla="*/ 648 h 832"/>
                <a:gd name="T80" fmla="*/ 865 w 2035"/>
                <a:gd name="T81" fmla="*/ 687 h 832"/>
                <a:gd name="T82" fmla="*/ 732 w 2035"/>
                <a:gd name="T83" fmla="*/ 681 h 832"/>
                <a:gd name="T84" fmla="*/ 621 w 2035"/>
                <a:gd name="T85" fmla="*/ 653 h 832"/>
                <a:gd name="T86" fmla="*/ 521 w 2035"/>
                <a:gd name="T87" fmla="*/ 642 h 832"/>
                <a:gd name="T88" fmla="*/ 455 w 2035"/>
                <a:gd name="T89" fmla="*/ 631 h 832"/>
                <a:gd name="T90" fmla="*/ 405 w 2035"/>
                <a:gd name="T91" fmla="*/ 670 h 832"/>
                <a:gd name="T92" fmla="*/ 344 w 2035"/>
                <a:gd name="T93" fmla="*/ 653 h 832"/>
                <a:gd name="T94" fmla="*/ 255 w 2035"/>
                <a:gd name="T95" fmla="*/ 631 h 832"/>
                <a:gd name="T96" fmla="*/ 128 w 2035"/>
                <a:gd name="T97" fmla="*/ 609 h 832"/>
                <a:gd name="T98" fmla="*/ 22 w 2035"/>
                <a:gd name="T99" fmla="*/ 592 h 832"/>
                <a:gd name="T100" fmla="*/ 0 w 2035"/>
                <a:gd name="T101" fmla="*/ 587 h 832"/>
                <a:gd name="T102" fmla="*/ 0 w 2035"/>
                <a:gd name="T103" fmla="*/ 532 h 832"/>
                <a:gd name="T104" fmla="*/ 139 w 2035"/>
                <a:gd name="T105" fmla="*/ 509 h 832"/>
                <a:gd name="T106" fmla="*/ 222 w 2035"/>
                <a:gd name="T107" fmla="*/ 410 h 832"/>
                <a:gd name="T108" fmla="*/ 211 w 2035"/>
                <a:gd name="T109" fmla="*/ 254 h 832"/>
                <a:gd name="T110" fmla="*/ 255 w 2035"/>
                <a:gd name="T111" fmla="*/ 144 h 832"/>
                <a:gd name="T112" fmla="*/ 377 w 2035"/>
                <a:gd name="T113" fmla="*/ 49 h 8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035" h="832">
                  <a:moveTo>
                    <a:pt x="1973" y="55"/>
                  </a:moveTo>
                  <a:lnTo>
                    <a:pt x="1973" y="55"/>
                  </a:lnTo>
                  <a:cubicBezTo>
                    <a:pt x="1995" y="55"/>
                    <a:pt x="2006" y="72"/>
                    <a:pt x="2029" y="72"/>
                  </a:cubicBezTo>
                  <a:cubicBezTo>
                    <a:pt x="2034" y="66"/>
                    <a:pt x="2034" y="66"/>
                    <a:pt x="2034" y="60"/>
                  </a:cubicBezTo>
                  <a:cubicBezTo>
                    <a:pt x="2034" y="27"/>
                    <a:pt x="1995" y="22"/>
                    <a:pt x="1962" y="22"/>
                  </a:cubicBezTo>
                  <a:cubicBezTo>
                    <a:pt x="1879" y="22"/>
                    <a:pt x="1868" y="55"/>
                    <a:pt x="1973" y="55"/>
                  </a:cubicBezTo>
                  <a:close/>
                  <a:moveTo>
                    <a:pt x="1491" y="127"/>
                  </a:moveTo>
                  <a:lnTo>
                    <a:pt x="1491" y="127"/>
                  </a:lnTo>
                  <a:cubicBezTo>
                    <a:pt x="1502" y="149"/>
                    <a:pt x="1513" y="155"/>
                    <a:pt x="1524" y="177"/>
                  </a:cubicBezTo>
                  <a:cubicBezTo>
                    <a:pt x="1541" y="177"/>
                    <a:pt x="1541" y="177"/>
                    <a:pt x="1541" y="177"/>
                  </a:cubicBezTo>
                  <a:cubicBezTo>
                    <a:pt x="1541" y="133"/>
                    <a:pt x="1541" y="133"/>
                    <a:pt x="1541" y="133"/>
                  </a:cubicBezTo>
                  <a:cubicBezTo>
                    <a:pt x="1535" y="127"/>
                    <a:pt x="1535" y="116"/>
                    <a:pt x="1524" y="116"/>
                  </a:cubicBezTo>
                  <a:cubicBezTo>
                    <a:pt x="1508" y="116"/>
                    <a:pt x="1502" y="121"/>
                    <a:pt x="1491" y="127"/>
                  </a:cubicBezTo>
                  <a:close/>
                  <a:moveTo>
                    <a:pt x="421" y="5"/>
                  </a:moveTo>
                  <a:lnTo>
                    <a:pt x="421" y="5"/>
                  </a:lnTo>
                  <a:cubicBezTo>
                    <a:pt x="438" y="11"/>
                    <a:pt x="455" y="11"/>
                    <a:pt x="471" y="11"/>
                  </a:cubicBezTo>
                  <a:cubicBezTo>
                    <a:pt x="488" y="11"/>
                    <a:pt x="493" y="0"/>
                    <a:pt x="505" y="0"/>
                  </a:cubicBezTo>
                  <a:cubicBezTo>
                    <a:pt x="521" y="0"/>
                    <a:pt x="521" y="22"/>
                    <a:pt x="538" y="33"/>
                  </a:cubicBezTo>
                  <a:cubicBezTo>
                    <a:pt x="560" y="49"/>
                    <a:pt x="582" y="44"/>
                    <a:pt x="610" y="44"/>
                  </a:cubicBezTo>
                  <a:cubicBezTo>
                    <a:pt x="654" y="44"/>
                    <a:pt x="682" y="33"/>
                    <a:pt x="726" y="33"/>
                  </a:cubicBezTo>
                  <a:cubicBezTo>
                    <a:pt x="743" y="33"/>
                    <a:pt x="754" y="44"/>
                    <a:pt x="771" y="49"/>
                  </a:cubicBezTo>
                  <a:cubicBezTo>
                    <a:pt x="782" y="49"/>
                    <a:pt x="793" y="49"/>
                    <a:pt x="798" y="60"/>
                  </a:cubicBezTo>
                  <a:cubicBezTo>
                    <a:pt x="810" y="72"/>
                    <a:pt x="810" y="94"/>
                    <a:pt x="832" y="94"/>
                  </a:cubicBezTo>
                  <a:cubicBezTo>
                    <a:pt x="848" y="94"/>
                    <a:pt x="848" y="77"/>
                    <a:pt x="859" y="66"/>
                  </a:cubicBezTo>
                  <a:cubicBezTo>
                    <a:pt x="870" y="55"/>
                    <a:pt x="881" y="49"/>
                    <a:pt x="898" y="49"/>
                  </a:cubicBezTo>
                  <a:cubicBezTo>
                    <a:pt x="931" y="49"/>
                    <a:pt x="931" y="49"/>
                    <a:pt x="931" y="49"/>
                  </a:cubicBezTo>
                  <a:cubicBezTo>
                    <a:pt x="953" y="49"/>
                    <a:pt x="965" y="44"/>
                    <a:pt x="987" y="44"/>
                  </a:cubicBezTo>
                  <a:cubicBezTo>
                    <a:pt x="1020" y="44"/>
                    <a:pt x="1020" y="44"/>
                    <a:pt x="1020" y="44"/>
                  </a:cubicBezTo>
                  <a:cubicBezTo>
                    <a:pt x="1037" y="44"/>
                    <a:pt x="1042" y="49"/>
                    <a:pt x="1059" y="49"/>
                  </a:cubicBezTo>
                  <a:cubicBezTo>
                    <a:pt x="1164" y="49"/>
                    <a:pt x="1164" y="49"/>
                    <a:pt x="1164" y="49"/>
                  </a:cubicBezTo>
                  <a:cubicBezTo>
                    <a:pt x="1181" y="49"/>
                    <a:pt x="1186" y="55"/>
                    <a:pt x="1203" y="55"/>
                  </a:cubicBezTo>
                  <a:cubicBezTo>
                    <a:pt x="1231" y="55"/>
                    <a:pt x="1242" y="55"/>
                    <a:pt x="1269" y="55"/>
                  </a:cubicBezTo>
                  <a:cubicBezTo>
                    <a:pt x="1297" y="44"/>
                    <a:pt x="1314" y="33"/>
                    <a:pt x="1347" y="33"/>
                  </a:cubicBezTo>
                  <a:cubicBezTo>
                    <a:pt x="1369" y="33"/>
                    <a:pt x="1380" y="49"/>
                    <a:pt x="1397" y="60"/>
                  </a:cubicBezTo>
                  <a:cubicBezTo>
                    <a:pt x="1430" y="88"/>
                    <a:pt x="1419" y="77"/>
                    <a:pt x="1380" y="99"/>
                  </a:cubicBezTo>
                  <a:cubicBezTo>
                    <a:pt x="1358" y="105"/>
                    <a:pt x="1347" y="110"/>
                    <a:pt x="1325" y="110"/>
                  </a:cubicBezTo>
                  <a:cubicBezTo>
                    <a:pt x="1325" y="127"/>
                    <a:pt x="1330" y="149"/>
                    <a:pt x="1319" y="149"/>
                  </a:cubicBezTo>
                  <a:cubicBezTo>
                    <a:pt x="1291" y="149"/>
                    <a:pt x="1275" y="138"/>
                    <a:pt x="1247" y="138"/>
                  </a:cubicBezTo>
                  <a:cubicBezTo>
                    <a:pt x="1231" y="138"/>
                    <a:pt x="1214" y="149"/>
                    <a:pt x="1208" y="171"/>
                  </a:cubicBezTo>
                  <a:cubicBezTo>
                    <a:pt x="1175" y="171"/>
                    <a:pt x="1175" y="171"/>
                    <a:pt x="1175" y="171"/>
                  </a:cubicBezTo>
                  <a:cubicBezTo>
                    <a:pt x="1175" y="177"/>
                    <a:pt x="1175" y="182"/>
                    <a:pt x="1175" y="193"/>
                  </a:cubicBezTo>
                  <a:cubicBezTo>
                    <a:pt x="1059" y="193"/>
                    <a:pt x="1059" y="193"/>
                    <a:pt x="1059" y="193"/>
                  </a:cubicBezTo>
                  <a:cubicBezTo>
                    <a:pt x="1048" y="193"/>
                    <a:pt x="1037" y="188"/>
                    <a:pt x="1025" y="182"/>
                  </a:cubicBezTo>
                  <a:cubicBezTo>
                    <a:pt x="965" y="171"/>
                    <a:pt x="931" y="166"/>
                    <a:pt x="876" y="166"/>
                  </a:cubicBezTo>
                  <a:cubicBezTo>
                    <a:pt x="848" y="166"/>
                    <a:pt x="826" y="166"/>
                    <a:pt x="815" y="188"/>
                  </a:cubicBezTo>
                  <a:cubicBezTo>
                    <a:pt x="815" y="199"/>
                    <a:pt x="815" y="205"/>
                    <a:pt x="804" y="210"/>
                  </a:cubicBezTo>
                  <a:cubicBezTo>
                    <a:pt x="776" y="232"/>
                    <a:pt x="759" y="243"/>
                    <a:pt x="743" y="271"/>
                  </a:cubicBezTo>
                  <a:cubicBezTo>
                    <a:pt x="765" y="288"/>
                    <a:pt x="782" y="282"/>
                    <a:pt x="804" y="299"/>
                  </a:cubicBezTo>
                  <a:cubicBezTo>
                    <a:pt x="815" y="310"/>
                    <a:pt x="826" y="315"/>
                    <a:pt x="832" y="326"/>
                  </a:cubicBezTo>
                  <a:cubicBezTo>
                    <a:pt x="843" y="332"/>
                    <a:pt x="843" y="343"/>
                    <a:pt x="848" y="343"/>
                  </a:cubicBezTo>
                  <a:cubicBezTo>
                    <a:pt x="876" y="354"/>
                    <a:pt x="887" y="349"/>
                    <a:pt x="915" y="354"/>
                  </a:cubicBezTo>
                  <a:cubicBezTo>
                    <a:pt x="943" y="360"/>
                    <a:pt x="953" y="376"/>
                    <a:pt x="981" y="382"/>
                  </a:cubicBezTo>
                  <a:cubicBezTo>
                    <a:pt x="998" y="393"/>
                    <a:pt x="1014" y="393"/>
                    <a:pt x="1031" y="399"/>
                  </a:cubicBezTo>
                  <a:cubicBezTo>
                    <a:pt x="1053" y="404"/>
                    <a:pt x="1059" y="421"/>
                    <a:pt x="1081" y="421"/>
                  </a:cubicBezTo>
                  <a:cubicBezTo>
                    <a:pt x="1103" y="421"/>
                    <a:pt x="1109" y="404"/>
                    <a:pt x="1131" y="399"/>
                  </a:cubicBezTo>
                  <a:cubicBezTo>
                    <a:pt x="1147" y="393"/>
                    <a:pt x="1164" y="393"/>
                    <a:pt x="1186" y="393"/>
                  </a:cubicBezTo>
                  <a:cubicBezTo>
                    <a:pt x="1231" y="393"/>
                    <a:pt x="1258" y="387"/>
                    <a:pt x="1303" y="387"/>
                  </a:cubicBezTo>
                  <a:cubicBezTo>
                    <a:pt x="1330" y="387"/>
                    <a:pt x="1341" y="360"/>
                    <a:pt x="1375" y="360"/>
                  </a:cubicBezTo>
                  <a:cubicBezTo>
                    <a:pt x="1397" y="360"/>
                    <a:pt x="1402" y="387"/>
                    <a:pt x="1419" y="387"/>
                  </a:cubicBezTo>
                  <a:cubicBezTo>
                    <a:pt x="1485" y="387"/>
                    <a:pt x="1485" y="387"/>
                    <a:pt x="1485" y="387"/>
                  </a:cubicBezTo>
                  <a:cubicBezTo>
                    <a:pt x="1502" y="387"/>
                    <a:pt x="1508" y="404"/>
                    <a:pt x="1519" y="415"/>
                  </a:cubicBezTo>
                  <a:cubicBezTo>
                    <a:pt x="1535" y="432"/>
                    <a:pt x="1557" y="443"/>
                    <a:pt x="1557" y="465"/>
                  </a:cubicBezTo>
                  <a:cubicBezTo>
                    <a:pt x="1557" y="476"/>
                    <a:pt x="1557" y="482"/>
                    <a:pt x="1557" y="487"/>
                  </a:cubicBezTo>
                  <a:cubicBezTo>
                    <a:pt x="1557" y="509"/>
                    <a:pt x="1569" y="515"/>
                    <a:pt x="1569" y="537"/>
                  </a:cubicBezTo>
                  <a:cubicBezTo>
                    <a:pt x="1569" y="554"/>
                    <a:pt x="1557" y="565"/>
                    <a:pt x="1546" y="576"/>
                  </a:cubicBezTo>
                  <a:cubicBezTo>
                    <a:pt x="1519" y="609"/>
                    <a:pt x="1508" y="631"/>
                    <a:pt x="1508" y="676"/>
                  </a:cubicBezTo>
                  <a:cubicBezTo>
                    <a:pt x="1508" y="703"/>
                    <a:pt x="1541" y="742"/>
                    <a:pt x="1557" y="764"/>
                  </a:cubicBezTo>
                  <a:cubicBezTo>
                    <a:pt x="1557" y="764"/>
                    <a:pt x="1646" y="831"/>
                    <a:pt x="1613" y="831"/>
                  </a:cubicBezTo>
                  <a:cubicBezTo>
                    <a:pt x="1585" y="831"/>
                    <a:pt x="1569" y="831"/>
                    <a:pt x="1541" y="825"/>
                  </a:cubicBezTo>
                  <a:cubicBezTo>
                    <a:pt x="1530" y="825"/>
                    <a:pt x="1541" y="809"/>
                    <a:pt x="1530" y="798"/>
                  </a:cubicBezTo>
                  <a:cubicBezTo>
                    <a:pt x="1519" y="786"/>
                    <a:pt x="1502" y="781"/>
                    <a:pt x="1485" y="781"/>
                  </a:cubicBezTo>
                  <a:cubicBezTo>
                    <a:pt x="1469" y="781"/>
                    <a:pt x="1463" y="792"/>
                    <a:pt x="1452" y="792"/>
                  </a:cubicBezTo>
                  <a:cubicBezTo>
                    <a:pt x="1413" y="792"/>
                    <a:pt x="1413" y="792"/>
                    <a:pt x="1413" y="792"/>
                  </a:cubicBezTo>
                  <a:cubicBezTo>
                    <a:pt x="1408" y="792"/>
                    <a:pt x="1402" y="786"/>
                    <a:pt x="1391" y="786"/>
                  </a:cubicBezTo>
                  <a:cubicBezTo>
                    <a:pt x="1358" y="748"/>
                    <a:pt x="1319" y="748"/>
                    <a:pt x="1269" y="737"/>
                  </a:cubicBezTo>
                  <a:cubicBezTo>
                    <a:pt x="1247" y="737"/>
                    <a:pt x="1236" y="720"/>
                    <a:pt x="1219" y="714"/>
                  </a:cubicBezTo>
                  <a:cubicBezTo>
                    <a:pt x="1181" y="709"/>
                    <a:pt x="1158" y="692"/>
                    <a:pt x="1120" y="681"/>
                  </a:cubicBezTo>
                  <a:cubicBezTo>
                    <a:pt x="1109" y="681"/>
                    <a:pt x="1109" y="670"/>
                    <a:pt x="1103" y="665"/>
                  </a:cubicBezTo>
                  <a:cubicBezTo>
                    <a:pt x="1081" y="648"/>
                    <a:pt x="1064" y="637"/>
                    <a:pt x="1037" y="637"/>
                  </a:cubicBezTo>
                  <a:cubicBezTo>
                    <a:pt x="1014" y="637"/>
                    <a:pt x="998" y="648"/>
                    <a:pt x="976" y="648"/>
                  </a:cubicBezTo>
                  <a:cubicBezTo>
                    <a:pt x="943" y="653"/>
                    <a:pt x="920" y="659"/>
                    <a:pt x="904" y="687"/>
                  </a:cubicBezTo>
                  <a:cubicBezTo>
                    <a:pt x="865" y="687"/>
                    <a:pt x="865" y="687"/>
                    <a:pt x="865" y="687"/>
                  </a:cubicBezTo>
                  <a:cubicBezTo>
                    <a:pt x="848" y="687"/>
                    <a:pt x="837" y="698"/>
                    <a:pt x="815" y="698"/>
                  </a:cubicBezTo>
                  <a:cubicBezTo>
                    <a:pt x="782" y="698"/>
                    <a:pt x="765" y="687"/>
                    <a:pt x="732" y="681"/>
                  </a:cubicBezTo>
                  <a:cubicBezTo>
                    <a:pt x="704" y="676"/>
                    <a:pt x="687" y="681"/>
                    <a:pt x="665" y="670"/>
                  </a:cubicBezTo>
                  <a:cubicBezTo>
                    <a:pt x="649" y="659"/>
                    <a:pt x="638" y="653"/>
                    <a:pt x="621" y="653"/>
                  </a:cubicBezTo>
                  <a:cubicBezTo>
                    <a:pt x="582" y="653"/>
                    <a:pt x="582" y="653"/>
                    <a:pt x="582" y="653"/>
                  </a:cubicBezTo>
                  <a:cubicBezTo>
                    <a:pt x="554" y="653"/>
                    <a:pt x="544" y="642"/>
                    <a:pt x="521" y="642"/>
                  </a:cubicBezTo>
                  <a:cubicBezTo>
                    <a:pt x="516" y="642"/>
                    <a:pt x="510" y="648"/>
                    <a:pt x="505" y="648"/>
                  </a:cubicBezTo>
                  <a:cubicBezTo>
                    <a:pt x="488" y="648"/>
                    <a:pt x="477" y="631"/>
                    <a:pt x="455" y="631"/>
                  </a:cubicBezTo>
                  <a:cubicBezTo>
                    <a:pt x="449" y="631"/>
                    <a:pt x="449" y="637"/>
                    <a:pt x="438" y="642"/>
                  </a:cubicBezTo>
                  <a:cubicBezTo>
                    <a:pt x="421" y="648"/>
                    <a:pt x="405" y="653"/>
                    <a:pt x="405" y="670"/>
                  </a:cubicBezTo>
                  <a:cubicBezTo>
                    <a:pt x="388" y="670"/>
                    <a:pt x="388" y="670"/>
                    <a:pt x="388" y="670"/>
                  </a:cubicBezTo>
                  <a:cubicBezTo>
                    <a:pt x="372" y="670"/>
                    <a:pt x="366" y="653"/>
                    <a:pt x="344" y="653"/>
                  </a:cubicBezTo>
                  <a:cubicBezTo>
                    <a:pt x="338" y="653"/>
                    <a:pt x="338" y="653"/>
                    <a:pt x="327" y="653"/>
                  </a:cubicBezTo>
                  <a:cubicBezTo>
                    <a:pt x="300" y="653"/>
                    <a:pt x="283" y="631"/>
                    <a:pt x="255" y="631"/>
                  </a:cubicBezTo>
                  <a:cubicBezTo>
                    <a:pt x="222" y="631"/>
                    <a:pt x="205" y="631"/>
                    <a:pt x="178" y="631"/>
                  </a:cubicBezTo>
                  <a:cubicBezTo>
                    <a:pt x="155" y="631"/>
                    <a:pt x="150" y="615"/>
                    <a:pt x="128" y="609"/>
                  </a:cubicBezTo>
                  <a:cubicBezTo>
                    <a:pt x="128" y="615"/>
                    <a:pt x="128" y="626"/>
                    <a:pt x="122" y="626"/>
                  </a:cubicBezTo>
                  <a:cubicBezTo>
                    <a:pt x="83" y="626"/>
                    <a:pt x="61" y="604"/>
                    <a:pt x="22" y="592"/>
                  </a:cubicBezTo>
                  <a:cubicBezTo>
                    <a:pt x="17" y="592"/>
                    <a:pt x="12" y="587"/>
                    <a:pt x="0" y="587"/>
                  </a:cubicBezTo>
                  <a:lnTo>
                    <a:pt x="0" y="587"/>
                  </a:lnTo>
                  <a:cubicBezTo>
                    <a:pt x="0" y="565"/>
                    <a:pt x="12" y="554"/>
                    <a:pt x="0" y="532"/>
                  </a:cubicBezTo>
                  <a:lnTo>
                    <a:pt x="0" y="532"/>
                  </a:lnTo>
                  <a:cubicBezTo>
                    <a:pt x="17" y="537"/>
                    <a:pt x="22" y="548"/>
                    <a:pt x="39" y="548"/>
                  </a:cubicBezTo>
                  <a:cubicBezTo>
                    <a:pt x="83" y="548"/>
                    <a:pt x="106" y="537"/>
                    <a:pt x="139" y="509"/>
                  </a:cubicBezTo>
                  <a:cubicBezTo>
                    <a:pt x="161" y="498"/>
                    <a:pt x="167" y="482"/>
                    <a:pt x="183" y="465"/>
                  </a:cubicBezTo>
                  <a:cubicBezTo>
                    <a:pt x="194" y="443"/>
                    <a:pt x="222" y="437"/>
                    <a:pt x="222" y="410"/>
                  </a:cubicBezTo>
                  <a:cubicBezTo>
                    <a:pt x="222" y="399"/>
                    <a:pt x="211" y="387"/>
                    <a:pt x="211" y="371"/>
                  </a:cubicBezTo>
                  <a:cubicBezTo>
                    <a:pt x="211" y="254"/>
                    <a:pt x="211" y="254"/>
                    <a:pt x="211" y="254"/>
                  </a:cubicBezTo>
                  <a:cubicBezTo>
                    <a:pt x="211" y="227"/>
                    <a:pt x="200" y="216"/>
                    <a:pt x="200" y="188"/>
                  </a:cubicBezTo>
                  <a:cubicBezTo>
                    <a:pt x="200" y="160"/>
                    <a:pt x="227" y="144"/>
                    <a:pt x="255" y="144"/>
                  </a:cubicBezTo>
                  <a:cubicBezTo>
                    <a:pt x="283" y="144"/>
                    <a:pt x="300" y="144"/>
                    <a:pt x="322" y="144"/>
                  </a:cubicBezTo>
                  <a:cubicBezTo>
                    <a:pt x="366" y="144"/>
                    <a:pt x="372" y="94"/>
                    <a:pt x="377" y="49"/>
                  </a:cubicBezTo>
                  <a:cubicBezTo>
                    <a:pt x="383" y="27"/>
                    <a:pt x="405" y="22"/>
                    <a:pt x="421" y="5"/>
                  </a:cubicBezTo>
                  <a:close/>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71" name="Freeform 115">
              <a:extLst>
                <a:ext uri="{FF2B5EF4-FFF2-40B4-BE49-F238E27FC236}">
                  <a16:creationId xmlns:a16="http://schemas.microsoft.com/office/drawing/2014/main" xmlns="" id="{9C305D8D-4E37-49F6-8859-33966CA248C5}"/>
                </a:ext>
              </a:extLst>
            </p:cNvPr>
            <p:cNvSpPr>
              <a:spLocks noChangeArrowheads="1"/>
            </p:cNvSpPr>
            <p:nvPr/>
          </p:nvSpPr>
          <p:spPr bwMode="auto">
            <a:xfrm>
              <a:off x="19023361" y="4673601"/>
              <a:ext cx="114293" cy="80963"/>
            </a:xfrm>
            <a:custGeom>
              <a:avLst/>
              <a:gdLst>
                <a:gd name="T0" fmla="*/ 0 w 318"/>
                <a:gd name="T1" fmla="*/ 106 h 223"/>
                <a:gd name="T2" fmla="*/ 0 w 318"/>
                <a:gd name="T3" fmla="*/ 106 h 223"/>
                <a:gd name="T4" fmla="*/ 34 w 318"/>
                <a:gd name="T5" fmla="*/ 39 h 223"/>
                <a:gd name="T6" fmla="*/ 78 w 318"/>
                <a:gd name="T7" fmla="*/ 22 h 223"/>
                <a:gd name="T8" fmla="*/ 145 w 318"/>
                <a:gd name="T9" fmla="*/ 0 h 223"/>
                <a:gd name="T10" fmla="*/ 161 w 318"/>
                <a:gd name="T11" fmla="*/ 17 h 223"/>
                <a:gd name="T12" fmla="*/ 228 w 318"/>
                <a:gd name="T13" fmla="*/ 67 h 223"/>
                <a:gd name="T14" fmla="*/ 283 w 318"/>
                <a:gd name="T15" fmla="*/ 100 h 223"/>
                <a:gd name="T16" fmla="*/ 305 w 318"/>
                <a:gd name="T17" fmla="*/ 128 h 223"/>
                <a:gd name="T18" fmla="*/ 305 w 318"/>
                <a:gd name="T19" fmla="*/ 167 h 223"/>
                <a:gd name="T20" fmla="*/ 305 w 318"/>
                <a:gd name="T21" fmla="*/ 167 h 223"/>
                <a:gd name="T22" fmla="*/ 305 w 318"/>
                <a:gd name="T23" fmla="*/ 222 h 223"/>
                <a:gd name="T24" fmla="*/ 305 w 318"/>
                <a:gd name="T25" fmla="*/ 222 h 223"/>
                <a:gd name="T26" fmla="*/ 272 w 318"/>
                <a:gd name="T27" fmla="*/ 216 h 223"/>
                <a:gd name="T28" fmla="*/ 194 w 318"/>
                <a:gd name="T29" fmla="*/ 194 h 223"/>
                <a:gd name="T30" fmla="*/ 95 w 318"/>
                <a:gd name="T31" fmla="*/ 172 h 223"/>
                <a:gd name="T32" fmla="*/ 0 w 318"/>
                <a:gd name="T33" fmla="*/ 106 h 2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18" h="223">
                  <a:moveTo>
                    <a:pt x="0" y="106"/>
                  </a:moveTo>
                  <a:lnTo>
                    <a:pt x="0" y="106"/>
                  </a:lnTo>
                  <a:cubicBezTo>
                    <a:pt x="23" y="83"/>
                    <a:pt x="17" y="61"/>
                    <a:pt x="34" y="39"/>
                  </a:cubicBezTo>
                  <a:cubicBezTo>
                    <a:pt x="45" y="22"/>
                    <a:pt x="67" y="34"/>
                    <a:pt x="78" y="22"/>
                  </a:cubicBezTo>
                  <a:cubicBezTo>
                    <a:pt x="100" y="11"/>
                    <a:pt x="117" y="0"/>
                    <a:pt x="145" y="0"/>
                  </a:cubicBezTo>
                  <a:cubicBezTo>
                    <a:pt x="150" y="6"/>
                    <a:pt x="156" y="11"/>
                    <a:pt x="161" y="17"/>
                  </a:cubicBezTo>
                  <a:cubicBezTo>
                    <a:pt x="189" y="39"/>
                    <a:pt x="200" y="50"/>
                    <a:pt x="228" y="67"/>
                  </a:cubicBezTo>
                  <a:cubicBezTo>
                    <a:pt x="250" y="78"/>
                    <a:pt x="261" y="83"/>
                    <a:pt x="283" y="100"/>
                  </a:cubicBezTo>
                  <a:cubicBezTo>
                    <a:pt x="294" y="106"/>
                    <a:pt x="305" y="111"/>
                    <a:pt x="305" y="128"/>
                  </a:cubicBezTo>
                  <a:cubicBezTo>
                    <a:pt x="305" y="167"/>
                    <a:pt x="305" y="167"/>
                    <a:pt x="305" y="167"/>
                  </a:cubicBezTo>
                  <a:lnTo>
                    <a:pt x="305" y="167"/>
                  </a:lnTo>
                  <a:cubicBezTo>
                    <a:pt x="317" y="189"/>
                    <a:pt x="305" y="200"/>
                    <a:pt x="305" y="222"/>
                  </a:cubicBezTo>
                  <a:lnTo>
                    <a:pt x="305" y="222"/>
                  </a:lnTo>
                  <a:cubicBezTo>
                    <a:pt x="294" y="222"/>
                    <a:pt x="283" y="222"/>
                    <a:pt x="272" y="216"/>
                  </a:cubicBezTo>
                  <a:cubicBezTo>
                    <a:pt x="239" y="205"/>
                    <a:pt x="228" y="200"/>
                    <a:pt x="194" y="194"/>
                  </a:cubicBezTo>
                  <a:cubicBezTo>
                    <a:pt x="156" y="189"/>
                    <a:pt x="128" y="194"/>
                    <a:pt x="95" y="172"/>
                  </a:cubicBezTo>
                  <a:cubicBezTo>
                    <a:pt x="61" y="144"/>
                    <a:pt x="39" y="122"/>
                    <a:pt x="0" y="106"/>
                  </a:cubicBezTo>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72" name="Freeform 116">
              <a:extLst>
                <a:ext uri="{FF2B5EF4-FFF2-40B4-BE49-F238E27FC236}">
                  <a16:creationId xmlns:a16="http://schemas.microsoft.com/office/drawing/2014/main" xmlns="" id="{DED65EC8-D9AC-4242-B45A-E869713CBC05}"/>
                </a:ext>
              </a:extLst>
            </p:cNvPr>
            <p:cNvSpPr>
              <a:spLocks noChangeArrowheads="1"/>
            </p:cNvSpPr>
            <p:nvPr/>
          </p:nvSpPr>
          <p:spPr bwMode="auto">
            <a:xfrm>
              <a:off x="18812238" y="4486275"/>
              <a:ext cx="473044" cy="254000"/>
            </a:xfrm>
            <a:custGeom>
              <a:avLst/>
              <a:gdLst>
                <a:gd name="T0" fmla="*/ 1313 w 1314"/>
                <a:gd name="T1" fmla="*/ 161 h 705"/>
                <a:gd name="T2" fmla="*/ 1214 w 1314"/>
                <a:gd name="T3" fmla="*/ 300 h 705"/>
                <a:gd name="T4" fmla="*/ 1092 w 1314"/>
                <a:gd name="T5" fmla="*/ 344 h 705"/>
                <a:gd name="T6" fmla="*/ 1103 w 1314"/>
                <a:gd name="T7" fmla="*/ 527 h 705"/>
                <a:gd name="T8" fmla="*/ 1075 w 1314"/>
                <a:gd name="T9" fmla="*/ 621 h 705"/>
                <a:gd name="T10" fmla="*/ 931 w 1314"/>
                <a:gd name="T11" fmla="*/ 704 h 705"/>
                <a:gd name="T12" fmla="*/ 892 w 1314"/>
                <a:gd name="T13" fmla="*/ 688 h 705"/>
                <a:gd name="T14" fmla="*/ 870 w 1314"/>
                <a:gd name="T15" fmla="*/ 621 h 705"/>
                <a:gd name="T16" fmla="*/ 748 w 1314"/>
                <a:gd name="T17" fmla="*/ 538 h 705"/>
                <a:gd name="T18" fmla="*/ 665 w 1314"/>
                <a:gd name="T19" fmla="*/ 543 h 705"/>
                <a:gd name="T20" fmla="*/ 587 w 1314"/>
                <a:gd name="T21" fmla="*/ 627 h 705"/>
                <a:gd name="T22" fmla="*/ 543 w 1314"/>
                <a:gd name="T23" fmla="*/ 610 h 705"/>
                <a:gd name="T24" fmla="*/ 388 w 1314"/>
                <a:gd name="T25" fmla="*/ 577 h 705"/>
                <a:gd name="T26" fmla="*/ 321 w 1314"/>
                <a:gd name="T27" fmla="*/ 582 h 705"/>
                <a:gd name="T28" fmla="*/ 183 w 1314"/>
                <a:gd name="T29" fmla="*/ 543 h 705"/>
                <a:gd name="T30" fmla="*/ 89 w 1314"/>
                <a:gd name="T31" fmla="*/ 538 h 705"/>
                <a:gd name="T32" fmla="*/ 67 w 1314"/>
                <a:gd name="T33" fmla="*/ 521 h 705"/>
                <a:gd name="T34" fmla="*/ 0 w 1314"/>
                <a:gd name="T35" fmla="*/ 399 h 705"/>
                <a:gd name="T36" fmla="*/ 100 w 1314"/>
                <a:gd name="T37" fmla="*/ 322 h 705"/>
                <a:gd name="T38" fmla="*/ 122 w 1314"/>
                <a:gd name="T39" fmla="*/ 228 h 705"/>
                <a:gd name="T40" fmla="*/ 139 w 1314"/>
                <a:gd name="T41" fmla="*/ 167 h 705"/>
                <a:gd name="T42" fmla="*/ 177 w 1314"/>
                <a:gd name="T43" fmla="*/ 183 h 705"/>
                <a:gd name="T44" fmla="*/ 305 w 1314"/>
                <a:gd name="T45" fmla="*/ 194 h 705"/>
                <a:gd name="T46" fmla="*/ 471 w 1314"/>
                <a:gd name="T47" fmla="*/ 189 h 705"/>
                <a:gd name="T48" fmla="*/ 599 w 1314"/>
                <a:gd name="T49" fmla="*/ 211 h 705"/>
                <a:gd name="T50" fmla="*/ 704 w 1314"/>
                <a:gd name="T51" fmla="*/ 222 h 705"/>
                <a:gd name="T52" fmla="*/ 837 w 1314"/>
                <a:gd name="T53" fmla="*/ 128 h 705"/>
                <a:gd name="T54" fmla="*/ 898 w 1314"/>
                <a:gd name="T55" fmla="*/ 28 h 705"/>
                <a:gd name="T56" fmla="*/ 1031 w 1314"/>
                <a:gd name="T57" fmla="*/ 61 h 705"/>
                <a:gd name="T58" fmla="*/ 1131 w 1314"/>
                <a:gd name="T59" fmla="*/ 133 h 705"/>
                <a:gd name="T60" fmla="*/ 1219 w 1314"/>
                <a:gd name="T61" fmla="*/ 106 h 705"/>
                <a:gd name="T62" fmla="*/ 1313 w 1314"/>
                <a:gd name="T63" fmla="*/ 161 h 7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314" h="705">
                  <a:moveTo>
                    <a:pt x="1313" y="161"/>
                  </a:moveTo>
                  <a:lnTo>
                    <a:pt x="1313" y="161"/>
                  </a:lnTo>
                  <a:cubicBezTo>
                    <a:pt x="1297" y="178"/>
                    <a:pt x="1275" y="183"/>
                    <a:pt x="1269" y="205"/>
                  </a:cubicBezTo>
                  <a:cubicBezTo>
                    <a:pt x="1264" y="250"/>
                    <a:pt x="1258" y="300"/>
                    <a:pt x="1214" y="300"/>
                  </a:cubicBezTo>
                  <a:cubicBezTo>
                    <a:pt x="1192" y="300"/>
                    <a:pt x="1175" y="300"/>
                    <a:pt x="1147" y="300"/>
                  </a:cubicBezTo>
                  <a:cubicBezTo>
                    <a:pt x="1119" y="300"/>
                    <a:pt x="1092" y="316"/>
                    <a:pt x="1092" y="344"/>
                  </a:cubicBezTo>
                  <a:cubicBezTo>
                    <a:pt x="1092" y="372"/>
                    <a:pt x="1103" y="383"/>
                    <a:pt x="1103" y="410"/>
                  </a:cubicBezTo>
                  <a:cubicBezTo>
                    <a:pt x="1103" y="527"/>
                    <a:pt x="1103" y="527"/>
                    <a:pt x="1103" y="527"/>
                  </a:cubicBezTo>
                  <a:cubicBezTo>
                    <a:pt x="1103" y="543"/>
                    <a:pt x="1114" y="555"/>
                    <a:pt x="1114" y="566"/>
                  </a:cubicBezTo>
                  <a:cubicBezTo>
                    <a:pt x="1114" y="593"/>
                    <a:pt x="1086" y="599"/>
                    <a:pt x="1075" y="621"/>
                  </a:cubicBezTo>
                  <a:cubicBezTo>
                    <a:pt x="1059" y="638"/>
                    <a:pt x="1053" y="654"/>
                    <a:pt x="1031" y="665"/>
                  </a:cubicBezTo>
                  <a:cubicBezTo>
                    <a:pt x="998" y="693"/>
                    <a:pt x="975" y="704"/>
                    <a:pt x="931" y="704"/>
                  </a:cubicBezTo>
                  <a:cubicBezTo>
                    <a:pt x="914" y="704"/>
                    <a:pt x="909" y="693"/>
                    <a:pt x="892" y="688"/>
                  </a:cubicBezTo>
                  <a:lnTo>
                    <a:pt x="892" y="688"/>
                  </a:lnTo>
                  <a:cubicBezTo>
                    <a:pt x="892" y="649"/>
                    <a:pt x="892" y="649"/>
                    <a:pt x="892" y="649"/>
                  </a:cubicBezTo>
                  <a:cubicBezTo>
                    <a:pt x="892" y="632"/>
                    <a:pt x="881" y="627"/>
                    <a:pt x="870" y="621"/>
                  </a:cubicBezTo>
                  <a:cubicBezTo>
                    <a:pt x="848" y="604"/>
                    <a:pt x="837" y="599"/>
                    <a:pt x="815" y="588"/>
                  </a:cubicBezTo>
                  <a:cubicBezTo>
                    <a:pt x="787" y="571"/>
                    <a:pt x="776" y="560"/>
                    <a:pt x="748" y="538"/>
                  </a:cubicBezTo>
                  <a:cubicBezTo>
                    <a:pt x="743" y="532"/>
                    <a:pt x="737" y="527"/>
                    <a:pt x="732" y="521"/>
                  </a:cubicBezTo>
                  <a:cubicBezTo>
                    <a:pt x="704" y="521"/>
                    <a:pt x="687" y="532"/>
                    <a:pt x="665" y="543"/>
                  </a:cubicBezTo>
                  <a:cubicBezTo>
                    <a:pt x="654" y="555"/>
                    <a:pt x="632" y="543"/>
                    <a:pt x="621" y="560"/>
                  </a:cubicBezTo>
                  <a:cubicBezTo>
                    <a:pt x="604" y="582"/>
                    <a:pt x="610" y="604"/>
                    <a:pt x="587" y="627"/>
                  </a:cubicBezTo>
                  <a:lnTo>
                    <a:pt x="587" y="627"/>
                  </a:lnTo>
                  <a:cubicBezTo>
                    <a:pt x="576" y="621"/>
                    <a:pt x="565" y="615"/>
                    <a:pt x="543" y="610"/>
                  </a:cubicBezTo>
                  <a:cubicBezTo>
                    <a:pt x="515" y="599"/>
                    <a:pt x="499" y="610"/>
                    <a:pt x="466" y="599"/>
                  </a:cubicBezTo>
                  <a:cubicBezTo>
                    <a:pt x="438" y="588"/>
                    <a:pt x="416" y="577"/>
                    <a:pt x="388" y="577"/>
                  </a:cubicBezTo>
                  <a:cubicBezTo>
                    <a:pt x="338" y="577"/>
                    <a:pt x="338" y="577"/>
                    <a:pt x="338" y="577"/>
                  </a:cubicBezTo>
                  <a:cubicBezTo>
                    <a:pt x="333" y="577"/>
                    <a:pt x="333" y="582"/>
                    <a:pt x="321" y="582"/>
                  </a:cubicBezTo>
                  <a:cubicBezTo>
                    <a:pt x="316" y="582"/>
                    <a:pt x="310" y="582"/>
                    <a:pt x="305" y="582"/>
                  </a:cubicBezTo>
                  <a:cubicBezTo>
                    <a:pt x="305" y="516"/>
                    <a:pt x="233" y="543"/>
                    <a:pt x="183" y="543"/>
                  </a:cubicBezTo>
                  <a:cubicBezTo>
                    <a:pt x="166" y="543"/>
                    <a:pt x="161" y="555"/>
                    <a:pt x="150" y="555"/>
                  </a:cubicBezTo>
                  <a:cubicBezTo>
                    <a:pt x="128" y="555"/>
                    <a:pt x="100" y="560"/>
                    <a:pt x="89" y="538"/>
                  </a:cubicBezTo>
                  <a:cubicBezTo>
                    <a:pt x="83" y="516"/>
                    <a:pt x="78" y="516"/>
                    <a:pt x="67" y="521"/>
                  </a:cubicBezTo>
                  <a:lnTo>
                    <a:pt x="67" y="521"/>
                  </a:lnTo>
                  <a:cubicBezTo>
                    <a:pt x="50" y="494"/>
                    <a:pt x="50" y="477"/>
                    <a:pt x="33" y="444"/>
                  </a:cubicBezTo>
                  <a:cubicBezTo>
                    <a:pt x="22" y="427"/>
                    <a:pt x="0" y="422"/>
                    <a:pt x="0" y="399"/>
                  </a:cubicBezTo>
                  <a:cubicBezTo>
                    <a:pt x="0" y="383"/>
                    <a:pt x="0" y="372"/>
                    <a:pt x="11" y="361"/>
                  </a:cubicBezTo>
                  <a:cubicBezTo>
                    <a:pt x="28" y="327"/>
                    <a:pt x="72" y="344"/>
                    <a:pt x="100" y="322"/>
                  </a:cubicBezTo>
                  <a:cubicBezTo>
                    <a:pt x="122" y="305"/>
                    <a:pt x="122" y="289"/>
                    <a:pt x="122" y="261"/>
                  </a:cubicBezTo>
                  <a:cubicBezTo>
                    <a:pt x="122" y="228"/>
                    <a:pt x="122" y="228"/>
                    <a:pt x="122" y="228"/>
                  </a:cubicBezTo>
                  <a:cubicBezTo>
                    <a:pt x="122" y="200"/>
                    <a:pt x="133" y="189"/>
                    <a:pt x="139" y="167"/>
                  </a:cubicBezTo>
                  <a:lnTo>
                    <a:pt x="139" y="167"/>
                  </a:lnTo>
                  <a:cubicBezTo>
                    <a:pt x="144" y="161"/>
                    <a:pt x="144" y="156"/>
                    <a:pt x="150" y="156"/>
                  </a:cubicBezTo>
                  <a:cubicBezTo>
                    <a:pt x="166" y="156"/>
                    <a:pt x="166" y="178"/>
                    <a:pt x="177" y="183"/>
                  </a:cubicBezTo>
                  <a:cubicBezTo>
                    <a:pt x="205" y="200"/>
                    <a:pt x="227" y="194"/>
                    <a:pt x="255" y="194"/>
                  </a:cubicBezTo>
                  <a:cubicBezTo>
                    <a:pt x="277" y="194"/>
                    <a:pt x="288" y="205"/>
                    <a:pt x="305" y="194"/>
                  </a:cubicBezTo>
                  <a:cubicBezTo>
                    <a:pt x="360" y="172"/>
                    <a:pt x="316" y="156"/>
                    <a:pt x="382" y="183"/>
                  </a:cubicBezTo>
                  <a:cubicBezTo>
                    <a:pt x="416" y="194"/>
                    <a:pt x="438" y="183"/>
                    <a:pt x="471" y="189"/>
                  </a:cubicBezTo>
                  <a:cubicBezTo>
                    <a:pt x="505" y="194"/>
                    <a:pt x="521" y="211"/>
                    <a:pt x="554" y="211"/>
                  </a:cubicBezTo>
                  <a:cubicBezTo>
                    <a:pt x="599" y="211"/>
                    <a:pt x="599" y="211"/>
                    <a:pt x="599" y="211"/>
                  </a:cubicBezTo>
                  <a:cubicBezTo>
                    <a:pt x="610" y="211"/>
                    <a:pt x="615" y="200"/>
                    <a:pt x="632" y="200"/>
                  </a:cubicBezTo>
                  <a:cubicBezTo>
                    <a:pt x="660" y="200"/>
                    <a:pt x="671" y="222"/>
                    <a:pt x="704" y="222"/>
                  </a:cubicBezTo>
                  <a:cubicBezTo>
                    <a:pt x="715" y="222"/>
                    <a:pt x="720" y="216"/>
                    <a:pt x="737" y="211"/>
                  </a:cubicBezTo>
                  <a:cubicBezTo>
                    <a:pt x="781" y="194"/>
                    <a:pt x="809" y="172"/>
                    <a:pt x="837" y="128"/>
                  </a:cubicBezTo>
                  <a:cubicBezTo>
                    <a:pt x="848" y="100"/>
                    <a:pt x="859" y="83"/>
                    <a:pt x="881" y="67"/>
                  </a:cubicBezTo>
                  <a:cubicBezTo>
                    <a:pt x="898" y="56"/>
                    <a:pt x="892" y="45"/>
                    <a:pt x="898" y="28"/>
                  </a:cubicBezTo>
                  <a:cubicBezTo>
                    <a:pt x="904" y="11"/>
                    <a:pt x="920" y="0"/>
                    <a:pt x="937" y="0"/>
                  </a:cubicBezTo>
                  <a:cubicBezTo>
                    <a:pt x="981" y="0"/>
                    <a:pt x="1003" y="28"/>
                    <a:pt x="1031" y="61"/>
                  </a:cubicBezTo>
                  <a:cubicBezTo>
                    <a:pt x="1042" y="78"/>
                    <a:pt x="1042" y="89"/>
                    <a:pt x="1059" y="106"/>
                  </a:cubicBezTo>
                  <a:cubicBezTo>
                    <a:pt x="1081" y="122"/>
                    <a:pt x="1103" y="133"/>
                    <a:pt x="1131" y="133"/>
                  </a:cubicBezTo>
                  <a:cubicBezTo>
                    <a:pt x="1164" y="133"/>
                    <a:pt x="1170" y="95"/>
                    <a:pt x="1197" y="95"/>
                  </a:cubicBezTo>
                  <a:cubicBezTo>
                    <a:pt x="1208" y="95"/>
                    <a:pt x="1214" y="106"/>
                    <a:pt x="1219" y="106"/>
                  </a:cubicBezTo>
                  <a:cubicBezTo>
                    <a:pt x="1236" y="117"/>
                    <a:pt x="1247" y="122"/>
                    <a:pt x="1264" y="133"/>
                  </a:cubicBezTo>
                  <a:cubicBezTo>
                    <a:pt x="1280" y="150"/>
                    <a:pt x="1297" y="161"/>
                    <a:pt x="1313" y="161"/>
                  </a:cubicBezTo>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73" name="Freeform 117">
              <a:extLst>
                <a:ext uri="{FF2B5EF4-FFF2-40B4-BE49-F238E27FC236}">
                  <a16:creationId xmlns:a16="http://schemas.microsoft.com/office/drawing/2014/main" xmlns="" id="{72B1378F-BCD0-490C-AF1A-C310EEC71486}"/>
                </a:ext>
              </a:extLst>
            </p:cNvPr>
            <p:cNvSpPr>
              <a:spLocks noChangeArrowheads="1"/>
            </p:cNvSpPr>
            <p:nvPr/>
          </p:nvSpPr>
          <p:spPr bwMode="auto">
            <a:xfrm>
              <a:off x="18461422" y="4430714"/>
              <a:ext cx="401612" cy="269875"/>
            </a:xfrm>
            <a:custGeom>
              <a:avLst/>
              <a:gdLst>
                <a:gd name="T0" fmla="*/ 1114 w 1115"/>
                <a:gd name="T1" fmla="*/ 322 h 749"/>
                <a:gd name="T2" fmla="*/ 1114 w 1115"/>
                <a:gd name="T3" fmla="*/ 322 h 749"/>
                <a:gd name="T4" fmla="*/ 1097 w 1115"/>
                <a:gd name="T5" fmla="*/ 383 h 749"/>
                <a:gd name="T6" fmla="*/ 1097 w 1115"/>
                <a:gd name="T7" fmla="*/ 416 h 749"/>
                <a:gd name="T8" fmla="*/ 1075 w 1115"/>
                <a:gd name="T9" fmla="*/ 477 h 749"/>
                <a:gd name="T10" fmla="*/ 986 w 1115"/>
                <a:gd name="T11" fmla="*/ 516 h 749"/>
                <a:gd name="T12" fmla="*/ 975 w 1115"/>
                <a:gd name="T13" fmla="*/ 554 h 749"/>
                <a:gd name="T14" fmla="*/ 1008 w 1115"/>
                <a:gd name="T15" fmla="*/ 599 h 749"/>
                <a:gd name="T16" fmla="*/ 1042 w 1115"/>
                <a:gd name="T17" fmla="*/ 676 h 749"/>
                <a:gd name="T18" fmla="*/ 1042 w 1115"/>
                <a:gd name="T19" fmla="*/ 676 h 749"/>
                <a:gd name="T20" fmla="*/ 1008 w 1115"/>
                <a:gd name="T21" fmla="*/ 693 h 749"/>
                <a:gd name="T22" fmla="*/ 964 w 1115"/>
                <a:gd name="T23" fmla="*/ 710 h 749"/>
                <a:gd name="T24" fmla="*/ 931 w 1115"/>
                <a:gd name="T25" fmla="*/ 704 h 749"/>
                <a:gd name="T26" fmla="*/ 870 w 1115"/>
                <a:gd name="T27" fmla="*/ 748 h 749"/>
                <a:gd name="T28" fmla="*/ 676 w 1115"/>
                <a:gd name="T29" fmla="*/ 704 h 749"/>
                <a:gd name="T30" fmla="*/ 549 w 1115"/>
                <a:gd name="T31" fmla="*/ 665 h 749"/>
                <a:gd name="T32" fmla="*/ 493 w 1115"/>
                <a:gd name="T33" fmla="*/ 632 h 749"/>
                <a:gd name="T34" fmla="*/ 460 w 1115"/>
                <a:gd name="T35" fmla="*/ 626 h 749"/>
                <a:gd name="T36" fmla="*/ 388 w 1115"/>
                <a:gd name="T37" fmla="*/ 610 h 749"/>
                <a:gd name="T38" fmla="*/ 293 w 1115"/>
                <a:gd name="T39" fmla="*/ 588 h 749"/>
                <a:gd name="T40" fmla="*/ 255 w 1115"/>
                <a:gd name="T41" fmla="*/ 588 h 749"/>
                <a:gd name="T42" fmla="*/ 150 w 1115"/>
                <a:gd name="T43" fmla="*/ 571 h 749"/>
                <a:gd name="T44" fmla="*/ 83 w 1115"/>
                <a:gd name="T45" fmla="*/ 571 h 749"/>
                <a:gd name="T46" fmla="*/ 39 w 1115"/>
                <a:gd name="T47" fmla="*/ 554 h 749"/>
                <a:gd name="T48" fmla="*/ 0 w 1115"/>
                <a:gd name="T49" fmla="*/ 554 h 749"/>
                <a:gd name="T50" fmla="*/ 0 w 1115"/>
                <a:gd name="T51" fmla="*/ 521 h 749"/>
                <a:gd name="T52" fmla="*/ 55 w 1115"/>
                <a:gd name="T53" fmla="*/ 427 h 749"/>
                <a:gd name="T54" fmla="*/ 33 w 1115"/>
                <a:gd name="T55" fmla="*/ 399 h 749"/>
                <a:gd name="T56" fmla="*/ 33 w 1115"/>
                <a:gd name="T57" fmla="*/ 399 h 749"/>
                <a:gd name="T58" fmla="*/ 27 w 1115"/>
                <a:gd name="T59" fmla="*/ 388 h 749"/>
                <a:gd name="T60" fmla="*/ 44 w 1115"/>
                <a:gd name="T61" fmla="*/ 344 h 749"/>
                <a:gd name="T62" fmla="*/ 17 w 1115"/>
                <a:gd name="T63" fmla="*/ 233 h 749"/>
                <a:gd name="T64" fmla="*/ 61 w 1115"/>
                <a:gd name="T65" fmla="*/ 150 h 749"/>
                <a:gd name="T66" fmla="*/ 144 w 1115"/>
                <a:gd name="T67" fmla="*/ 139 h 749"/>
                <a:gd name="T68" fmla="*/ 144 w 1115"/>
                <a:gd name="T69" fmla="*/ 139 h 749"/>
                <a:gd name="T70" fmla="*/ 216 w 1115"/>
                <a:gd name="T71" fmla="*/ 139 h 749"/>
                <a:gd name="T72" fmla="*/ 232 w 1115"/>
                <a:gd name="T73" fmla="*/ 122 h 749"/>
                <a:gd name="T74" fmla="*/ 255 w 1115"/>
                <a:gd name="T75" fmla="*/ 94 h 749"/>
                <a:gd name="T76" fmla="*/ 305 w 1115"/>
                <a:gd name="T77" fmla="*/ 11 h 749"/>
                <a:gd name="T78" fmla="*/ 305 w 1115"/>
                <a:gd name="T79" fmla="*/ 11 h 749"/>
                <a:gd name="T80" fmla="*/ 305 w 1115"/>
                <a:gd name="T81" fmla="*/ 11 h 749"/>
                <a:gd name="T82" fmla="*/ 343 w 1115"/>
                <a:gd name="T83" fmla="*/ 11 h 749"/>
                <a:gd name="T84" fmla="*/ 393 w 1115"/>
                <a:gd name="T85" fmla="*/ 0 h 749"/>
                <a:gd name="T86" fmla="*/ 482 w 1115"/>
                <a:gd name="T87" fmla="*/ 33 h 749"/>
                <a:gd name="T88" fmla="*/ 504 w 1115"/>
                <a:gd name="T89" fmla="*/ 67 h 749"/>
                <a:gd name="T90" fmla="*/ 549 w 1115"/>
                <a:gd name="T91" fmla="*/ 78 h 749"/>
                <a:gd name="T92" fmla="*/ 604 w 1115"/>
                <a:gd name="T93" fmla="*/ 61 h 749"/>
                <a:gd name="T94" fmla="*/ 648 w 1115"/>
                <a:gd name="T95" fmla="*/ 83 h 749"/>
                <a:gd name="T96" fmla="*/ 753 w 1115"/>
                <a:gd name="T97" fmla="*/ 122 h 749"/>
                <a:gd name="T98" fmla="*/ 770 w 1115"/>
                <a:gd name="T99" fmla="*/ 94 h 749"/>
                <a:gd name="T100" fmla="*/ 798 w 1115"/>
                <a:gd name="T101" fmla="*/ 89 h 749"/>
                <a:gd name="T102" fmla="*/ 881 w 1115"/>
                <a:gd name="T103" fmla="*/ 144 h 749"/>
                <a:gd name="T104" fmla="*/ 920 w 1115"/>
                <a:gd name="T105" fmla="*/ 183 h 749"/>
                <a:gd name="T106" fmla="*/ 936 w 1115"/>
                <a:gd name="T107" fmla="*/ 288 h 749"/>
                <a:gd name="T108" fmla="*/ 992 w 1115"/>
                <a:gd name="T109" fmla="*/ 316 h 749"/>
                <a:gd name="T110" fmla="*/ 1030 w 1115"/>
                <a:gd name="T111" fmla="*/ 322 h 749"/>
                <a:gd name="T112" fmla="*/ 1053 w 1115"/>
                <a:gd name="T113" fmla="*/ 316 h 749"/>
                <a:gd name="T114" fmla="*/ 1091 w 1115"/>
                <a:gd name="T115" fmla="*/ 338 h 749"/>
                <a:gd name="T116" fmla="*/ 1114 w 1115"/>
                <a:gd name="T117" fmla="*/ 322 h 7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115" h="749">
                  <a:moveTo>
                    <a:pt x="1114" y="322"/>
                  </a:moveTo>
                  <a:lnTo>
                    <a:pt x="1114" y="322"/>
                  </a:lnTo>
                  <a:cubicBezTo>
                    <a:pt x="1108" y="344"/>
                    <a:pt x="1097" y="355"/>
                    <a:pt x="1097" y="383"/>
                  </a:cubicBezTo>
                  <a:cubicBezTo>
                    <a:pt x="1097" y="416"/>
                    <a:pt x="1097" y="416"/>
                    <a:pt x="1097" y="416"/>
                  </a:cubicBezTo>
                  <a:cubicBezTo>
                    <a:pt x="1097" y="444"/>
                    <a:pt x="1097" y="460"/>
                    <a:pt x="1075" y="477"/>
                  </a:cubicBezTo>
                  <a:cubicBezTo>
                    <a:pt x="1047" y="499"/>
                    <a:pt x="1003" y="482"/>
                    <a:pt x="986" y="516"/>
                  </a:cubicBezTo>
                  <a:cubicBezTo>
                    <a:pt x="975" y="527"/>
                    <a:pt x="975" y="538"/>
                    <a:pt x="975" y="554"/>
                  </a:cubicBezTo>
                  <a:cubicBezTo>
                    <a:pt x="975" y="577"/>
                    <a:pt x="997" y="582"/>
                    <a:pt x="1008" y="599"/>
                  </a:cubicBezTo>
                  <a:cubicBezTo>
                    <a:pt x="1025" y="632"/>
                    <a:pt x="1025" y="649"/>
                    <a:pt x="1042" y="676"/>
                  </a:cubicBezTo>
                  <a:lnTo>
                    <a:pt x="1042" y="676"/>
                  </a:lnTo>
                  <a:cubicBezTo>
                    <a:pt x="1030" y="682"/>
                    <a:pt x="1025" y="687"/>
                    <a:pt x="1008" y="693"/>
                  </a:cubicBezTo>
                  <a:cubicBezTo>
                    <a:pt x="992" y="698"/>
                    <a:pt x="981" y="710"/>
                    <a:pt x="964" y="710"/>
                  </a:cubicBezTo>
                  <a:cubicBezTo>
                    <a:pt x="953" y="710"/>
                    <a:pt x="948" y="704"/>
                    <a:pt x="931" y="704"/>
                  </a:cubicBezTo>
                  <a:cubicBezTo>
                    <a:pt x="903" y="704"/>
                    <a:pt x="903" y="748"/>
                    <a:pt x="870" y="748"/>
                  </a:cubicBezTo>
                  <a:cubicBezTo>
                    <a:pt x="792" y="748"/>
                    <a:pt x="748" y="732"/>
                    <a:pt x="676" y="704"/>
                  </a:cubicBezTo>
                  <a:cubicBezTo>
                    <a:pt x="626" y="682"/>
                    <a:pt x="593" y="687"/>
                    <a:pt x="549" y="665"/>
                  </a:cubicBezTo>
                  <a:cubicBezTo>
                    <a:pt x="526" y="660"/>
                    <a:pt x="515" y="649"/>
                    <a:pt x="493" y="632"/>
                  </a:cubicBezTo>
                  <a:cubicBezTo>
                    <a:pt x="482" y="626"/>
                    <a:pt x="471" y="626"/>
                    <a:pt x="460" y="626"/>
                  </a:cubicBezTo>
                  <a:cubicBezTo>
                    <a:pt x="432" y="615"/>
                    <a:pt x="416" y="615"/>
                    <a:pt x="388" y="610"/>
                  </a:cubicBezTo>
                  <a:cubicBezTo>
                    <a:pt x="349" y="599"/>
                    <a:pt x="332" y="588"/>
                    <a:pt x="293" y="588"/>
                  </a:cubicBezTo>
                  <a:cubicBezTo>
                    <a:pt x="255" y="588"/>
                    <a:pt x="255" y="588"/>
                    <a:pt x="255" y="588"/>
                  </a:cubicBezTo>
                  <a:cubicBezTo>
                    <a:pt x="216" y="588"/>
                    <a:pt x="194" y="571"/>
                    <a:pt x="150" y="571"/>
                  </a:cubicBezTo>
                  <a:cubicBezTo>
                    <a:pt x="83" y="571"/>
                    <a:pt x="83" y="571"/>
                    <a:pt x="83" y="571"/>
                  </a:cubicBezTo>
                  <a:cubicBezTo>
                    <a:pt x="61" y="571"/>
                    <a:pt x="55" y="554"/>
                    <a:pt x="39" y="554"/>
                  </a:cubicBezTo>
                  <a:cubicBezTo>
                    <a:pt x="0" y="554"/>
                    <a:pt x="0" y="554"/>
                    <a:pt x="0" y="554"/>
                  </a:cubicBezTo>
                  <a:cubicBezTo>
                    <a:pt x="0" y="543"/>
                    <a:pt x="0" y="532"/>
                    <a:pt x="0" y="521"/>
                  </a:cubicBezTo>
                  <a:cubicBezTo>
                    <a:pt x="0" y="477"/>
                    <a:pt x="55" y="466"/>
                    <a:pt x="55" y="427"/>
                  </a:cubicBezTo>
                  <a:cubicBezTo>
                    <a:pt x="55" y="410"/>
                    <a:pt x="50" y="399"/>
                    <a:pt x="33" y="399"/>
                  </a:cubicBezTo>
                  <a:lnTo>
                    <a:pt x="33" y="399"/>
                  </a:lnTo>
                  <a:cubicBezTo>
                    <a:pt x="33" y="394"/>
                    <a:pt x="27" y="394"/>
                    <a:pt x="27" y="388"/>
                  </a:cubicBezTo>
                  <a:cubicBezTo>
                    <a:pt x="27" y="371"/>
                    <a:pt x="44" y="360"/>
                    <a:pt x="44" y="344"/>
                  </a:cubicBezTo>
                  <a:cubicBezTo>
                    <a:pt x="44" y="299"/>
                    <a:pt x="17" y="277"/>
                    <a:pt x="17" y="233"/>
                  </a:cubicBezTo>
                  <a:cubicBezTo>
                    <a:pt x="17" y="194"/>
                    <a:pt x="22" y="155"/>
                    <a:pt x="61" y="150"/>
                  </a:cubicBezTo>
                  <a:cubicBezTo>
                    <a:pt x="94" y="150"/>
                    <a:pt x="116" y="161"/>
                    <a:pt x="144" y="139"/>
                  </a:cubicBezTo>
                  <a:lnTo>
                    <a:pt x="144" y="139"/>
                  </a:lnTo>
                  <a:cubicBezTo>
                    <a:pt x="172" y="139"/>
                    <a:pt x="188" y="139"/>
                    <a:pt x="216" y="139"/>
                  </a:cubicBezTo>
                  <a:cubicBezTo>
                    <a:pt x="221" y="139"/>
                    <a:pt x="227" y="128"/>
                    <a:pt x="232" y="122"/>
                  </a:cubicBezTo>
                  <a:cubicBezTo>
                    <a:pt x="238" y="117"/>
                    <a:pt x="249" y="105"/>
                    <a:pt x="255" y="94"/>
                  </a:cubicBezTo>
                  <a:cubicBezTo>
                    <a:pt x="277" y="67"/>
                    <a:pt x="283" y="45"/>
                    <a:pt x="305" y="11"/>
                  </a:cubicBezTo>
                  <a:lnTo>
                    <a:pt x="305" y="11"/>
                  </a:lnTo>
                  <a:lnTo>
                    <a:pt x="305" y="11"/>
                  </a:lnTo>
                  <a:cubicBezTo>
                    <a:pt x="343" y="11"/>
                    <a:pt x="343" y="11"/>
                    <a:pt x="343" y="11"/>
                  </a:cubicBezTo>
                  <a:cubicBezTo>
                    <a:pt x="365" y="11"/>
                    <a:pt x="377" y="0"/>
                    <a:pt x="393" y="0"/>
                  </a:cubicBezTo>
                  <a:cubicBezTo>
                    <a:pt x="432" y="0"/>
                    <a:pt x="449" y="17"/>
                    <a:pt x="482" y="33"/>
                  </a:cubicBezTo>
                  <a:cubicBezTo>
                    <a:pt x="493" y="39"/>
                    <a:pt x="493" y="56"/>
                    <a:pt x="504" y="67"/>
                  </a:cubicBezTo>
                  <a:cubicBezTo>
                    <a:pt x="521" y="78"/>
                    <a:pt x="532" y="78"/>
                    <a:pt x="549" y="78"/>
                  </a:cubicBezTo>
                  <a:cubicBezTo>
                    <a:pt x="571" y="78"/>
                    <a:pt x="582" y="61"/>
                    <a:pt x="604" y="61"/>
                  </a:cubicBezTo>
                  <a:cubicBezTo>
                    <a:pt x="620" y="61"/>
                    <a:pt x="631" y="72"/>
                    <a:pt x="648" y="83"/>
                  </a:cubicBezTo>
                  <a:cubicBezTo>
                    <a:pt x="687" y="100"/>
                    <a:pt x="709" y="122"/>
                    <a:pt x="753" y="122"/>
                  </a:cubicBezTo>
                  <a:cubicBezTo>
                    <a:pt x="764" y="122"/>
                    <a:pt x="764" y="105"/>
                    <a:pt x="770" y="94"/>
                  </a:cubicBezTo>
                  <a:cubicBezTo>
                    <a:pt x="776" y="89"/>
                    <a:pt x="787" y="89"/>
                    <a:pt x="798" y="89"/>
                  </a:cubicBezTo>
                  <a:cubicBezTo>
                    <a:pt x="837" y="89"/>
                    <a:pt x="859" y="111"/>
                    <a:pt x="881" y="144"/>
                  </a:cubicBezTo>
                  <a:cubicBezTo>
                    <a:pt x="892" y="166"/>
                    <a:pt x="914" y="161"/>
                    <a:pt x="920" y="183"/>
                  </a:cubicBezTo>
                  <a:cubicBezTo>
                    <a:pt x="931" y="222"/>
                    <a:pt x="914" y="250"/>
                    <a:pt x="936" y="288"/>
                  </a:cubicBezTo>
                  <a:cubicBezTo>
                    <a:pt x="948" y="311"/>
                    <a:pt x="970" y="311"/>
                    <a:pt x="992" y="316"/>
                  </a:cubicBezTo>
                  <a:cubicBezTo>
                    <a:pt x="1003" y="322"/>
                    <a:pt x="1014" y="327"/>
                    <a:pt x="1030" y="322"/>
                  </a:cubicBezTo>
                  <a:cubicBezTo>
                    <a:pt x="1036" y="322"/>
                    <a:pt x="1042" y="316"/>
                    <a:pt x="1053" y="316"/>
                  </a:cubicBezTo>
                  <a:cubicBezTo>
                    <a:pt x="1069" y="316"/>
                    <a:pt x="1075" y="338"/>
                    <a:pt x="1091" y="338"/>
                  </a:cubicBezTo>
                  <a:cubicBezTo>
                    <a:pt x="1103" y="338"/>
                    <a:pt x="1108" y="327"/>
                    <a:pt x="1114" y="322"/>
                  </a:cubicBezTo>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74" name="Freeform 118">
              <a:extLst>
                <a:ext uri="{FF2B5EF4-FFF2-40B4-BE49-F238E27FC236}">
                  <a16:creationId xmlns:a16="http://schemas.microsoft.com/office/drawing/2014/main" xmlns="" id="{14D94A6C-AC24-4E6B-92F0-476E3F159902}"/>
                </a:ext>
              </a:extLst>
            </p:cNvPr>
            <p:cNvSpPr>
              <a:spLocks noChangeArrowheads="1"/>
            </p:cNvSpPr>
            <p:nvPr/>
          </p:nvSpPr>
          <p:spPr bwMode="auto">
            <a:xfrm>
              <a:off x="18337606" y="4406901"/>
              <a:ext cx="176202" cy="169863"/>
            </a:xfrm>
            <a:custGeom>
              <a:avLst/>
              <a:gdLst>
                <a:gd name="T0" fmla="*/ 377 w 489"/>
                <a:gd name="T1" fmla="*/ 465 h 472"/>
                <a:gd name="T2" fmla="*/ 377 w 489"/>
                <a:gd name="T3" fmla="*/ 465 h 472"/>
                <a:gd name="T4" fmla="*/ 371 w 489"/>
                <a:gd name="T5" fmla="*/ 454 h 472"/>
                <a:gd name="T6" fmla="*/ 388 w 489"/>
                <a:gd name="T7" fmla="*/ 410 h 472"/>
                <a:gd name="T8" fmla="*/ 361 w 489"/>
                <a:gd name="T9" fmla="*/ 299 h 472"/>
                <a:gd name="T10" fmla="*/ 405 w 489"/>
                <a:gd name="T11" fmla="*/ 216 h 472"/>
                <a:gd name="T12" fmla="*/ 488 w 489"/>
                <a:gd name="T13" fmla="*/ 205 h 472"/>
                <a:gd name="T14" fmla="*/ 488 w 489"/>
                <a:gd name="T15" fmla="*/ 205 h 472"/>
                <a:gd name="T16" fmla="*/ 460 w 489"/>
                <a:gd name="T17" fmla="*/ 116 h 472"/>
                <a:gd name="T18" fmla="*/ 477 w 489"/>
                <a:gd name="T19" fmla="*/ 83 h 472"/>
                <a:gd name="T20" fmla="*/ 477 w 489"/>
                <a:gd name="T21" fmla="*/ 83 h 472"/>
                <a:gd name="T22" fmla="*/ 460 w 489"/>
                <a:gd name="T23" fmla="*/ 72 h 472"/>
                <a:gd name="T24" fmla="*/ 438 w 489"/>
                <a:gd name="T25" fmla="*/ 50 h 472"/>
                <a:gd name="T26" fmla="*/ 394 w 489"/>
                <a:gd name="T27" fmla="*/ 61 h 472"/>
                <a:gd name="T28" fmla="*/ 322 w 489"/>
                <a:gd name="T29" fmla="*/ 38 h 472"/>
                <a:gd name="T30" fmla="*/ 299 w 489"/>
                <a:gd name="T31" fmla="*/ 27 h 472"/>
                <a:gd name="T32" fmla="*/ 255 w 489"/>
                <a:gd name="T33" fmla="*/ 27 h 472"/>
                <a:gd name="T34" fmla="*/ 183 w 489"/>
                <a:gd name="T35" fmla="*/ 5 h 472"/>
                <a:gd name="T36" fmla="*/ 100 w 489"/>
                <a:gd name="T37" fmla="*/ 205 h 472"/>
                <a:gd name="T38" fmla="*/ 61 w 489"/>
                <a:gd name="T39" fmla="*/ 293 h 472"/>
                <a:gd name="T40" fmla="*/ 50 w 489"/>
                <a:gd name="T41" fmla="*/ 327 h 472"/>
                <a:gd name="T42" fmla="*/ 11 w 489"/>
                <a:gd name="T43" fmla="*/ 365 h 472"/>
                <a:gd name="T44" fmla="*/ 0 w 489"/>
                <a:gd name="T45" fmla="*/ 399 h 472"/>
                <a:gd name="T46" fmla="*/ 6 w 489"/>
                <a:gd name="T47" fmla="*/ 410 h 472"/>
                <a:gd name="T48" fmla="*/ 100 w 489"/>
                <a:gd name="T49" fmla="*/ 410 h 472"/>
                <a:gd name="T50" fmla="*/ 133 w 489"/>
                <a:gd name="T51" fmla="*/ 393 h 472"/>
                <a:gd name="T52" fmla="*/ 144 w 489"/>
                <a:gd name="T53" fmla="*/ 388 h 472"/>
                <a:gd name="T54" fmla="*/ 189 w 489"/>
                <a:gd name="T55" fmla="*/ 388 h 472"/>
                <a:gd name="T56" fmla="*/ 233 w 489"/>
                <a:gd name="T57" fmla="*/ 421 h 472"/>
                <a:gd name="T58" fmla="*/ 344 w 489"/>
                <a:gd name="T59" fmla="*/ 471 h 472"/>
                <a:gd name="T60" fmla="*/ 371 w 489"/>
                <a:gd name="T61" fmla="*/ 465 h 472"/>
                <a:gd name="T62" fmla="*/ 377 w 489"/>
                <a:gd name="T63" fmla="*/ 465 h 4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489" h="472">
                  <a:moveTo>
                    <a:pt x="377" y="465"/>
                  </a:moveTo>
                  <a:lnTo>
                    <a:pt x="377" y="465"/>
                  </a:lnTo>
                  <a:cubicBezTo>
                    <a:pt x="377" y="460"/>
                    <a:pt x="371" y="460"/>
                    <a:pt x="371" y="454"/>
                  </a:cubicBezTo>
                  <a:cubicBezTo>
                    <a:pt x="371" y="437"/>
                    <a:pt x="388" y="426"/>
                    <a:pt x="388" y="410"/>
                  </a:cubicBezTo>
                  <a:cubicBezTo>
                    <a:pt x="388" y="365"/>
                    <a:pt x="361" y="343"/>
                    <a:pt x="361" y="299"/>
                  </a:cubicBezTo>
                  <a:cubicBezTo>
                    <a:pt x="361" y="260"/>
                    <a:pt x="366" y="221"/>
                    <a:pt x="405" y="216"/>
                  </a:cubicBezTo>
                  <a:cubicBezTo>
                    <a:pt x="438" y="216"/>
                    <a:pt x="460" y="227"/>
                    <a:pt x="488" y="205"/>
                  </a:cubicBezTo>
                  <a:lnTo>
                    <a:pt x="488" y="205"/>
                  </a:lnTo>
                  <a:cubicBezTo>
                    <a:pt x="466" y="177"/>
                    <a:pt x="460" y="155"/>
                    <a:pt x="460" y="116"/>
                  </a:cubicBezTo>
                  <a:cubicBezTo>
                    <a:pt x="460" y="105"/>
                    <a:pt x="471" y="94"/>
                    <a:pt x="477" y="83"/>
                  </a:cubicBezTo>
                  <a:lnTo>
                    <a:pt x="477" y="83"/>
                  </a:lnTo>
                  <a:cubicBezTo>
                    <a:pt x="471" y="83"/>
                    <a:pt x="466" y="77"/>
                    <a:pt x="460" y="72"/>
                  </a:cubicBezTo>
                  <a:cubicBezTo>
                    <a:pt x="449" y="66"/>
                    <a:pt x="449" y="50"/>
                    <a:pt x="438" y="50"/>
                  </a:cubicBezTo>
                  <a:cubicBezTo>
                    <a:pt x="421" y="50"/>
                    <a:pt x="410" y="61"/>
                    <a:pt x="394" y="61"/>
                  </a:cubicBezTo>
                  <a:cubicBezTo>
                    <a:pt x="366" y="61"/>
                    <a:pt x="349" y="50"/>
                    <a:pt x="322" y="38"/>
                  </a:cubicBezTo>
                  <a:cubicBezTo>
                    <a:pt x="316" y="38"/>
                    <a:pt x="310" y="27"/>
                    <a:pt x="299" y="27"/>
                  </a:cubicBezTo>
                  <a:cubicBezTo>
                    <a:pt x="255" y="27"/>
                    <a:pt x="255" y="27"/>
                    <a:pt x="255" y="27"/>
                  </a:cubicBezTo>
                  <a:cubicBezTo>
                    <a:pt x="216" y="27"/>
                    <a:pt x="233" y="0"/>
                    <a:pt x="183" y="5"/>
                  </a:cubicBezTo>
                  <a:cubicBezTo>
                    <a:pt x="122" y="66"/>
                    <a:pt x="117" y="122"/>
                    <a:pt x="100" y="205"/>
                  </a:cubicBezTo>
                  <a:cubicBezTo>
                    <a:pt x="95" y="244"/>
                    <a:pt x="78" y="260"/>
                    <a:pt x="61" y="293"/>
                  </a:cubicBezTo>
                  <a:cubicBezTo>
                    <a:pt x="56" y="304"/>
                    <a:pt x="56" y="316"/>
                    <a:pt x="50" y="327"/>
                  </a:cubicBezTo>
                  <a:cubicBezTo>
                    <a:pt x="39" y="343"/>
                    <a:pt x="22" y="349"/>
                    <a:pt x="11" y="365"/>
                  </a:cubicBezTo>
                  <a:cubicBezTo>
                    <a:pt x="6" y="377"/>
                    <a:pt x="6" y="388"/>
                    <a:pt x="0" y="399"/>
                  </a:cubicBezTo>
                  <a:cubicBezTo>
                    <a:pt x="6" y="410"/>
                    <a:pt x="6" y="410"/>
                    <a:pt x="6" y="410"/>
                  </a:cubicBezTo>
                  <a:cubicBezTo>
                    <a:pt x="39" y="410"/>
                    <a:pt x="61" y="410"/>
                    <a:pt x="100" y="410"/>
                  </a:cubicBezTo>
                  <a:cubicBezTo>
                    <a:pt x="117" y="410"/>
                    <a:pt x="122" y="404"/>
                    <a:pt x="133" y="393"/>
                  </a:cubicBezTo>
                  <a:cubicBezTo>
                    <a:pt x="139" y="393"/>
                    <a:pt x="139" y="388"/>
                    <a:pt x="144" y="388"/>
                  </a:cubicBezTo>
                  <a:cubicBezTo>
                    <a:pt x="161" y="388"/>
                    <a:pt x="166" y="388"/>
                    <a:pt x="189" y="388"/>
                  </a:cubicBezTo>
                  <a:cubicBezTo>
                    <a:pt x="211" y="388"/>
                    <a:pt x="216" y="404"/>
                    <a:pt x="233" y="421"/>
                  </a:cubicBezTo>
                  <a:cubicBezTo>
                    <a:pt x="266" y="449"/>
                    <a:pt x="294" y="471"/>
                    <a:pt x="344" y="471"/>
                  </a:cubicBezTo>
                  <a:cubicBezTo>
                    <a:pt x="355" y="471"/>
                    <a:pt x="361" y="465"/>
                    <a:pt x="371" y="465"/>
                  </a:cubicBezTo>
                  <a:cubicBezTo>
                    <a:pt x="377" y="465"/>
                    <a:pt x="377" y="465"/>
                    <a:pt x="377" y="465"/>
                  </a:cubicBezTo>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75" name="Freeform 119">
              <a:extLst>
                <a:ext uri="{FF2B5EF4-FFF2-40B4-BE49-F238E27FC236}">
                  <a16:creationId xmlns:a16="http://schemas.microsoft.com/office/drawing/2014/main" xmlns="" id="{115B37E6-D274-4E07-8749-42BE67144A37}"/>
                </a:ext>
              </a:extLst>
            </p:cNvPr>
            <p:cNvSpPr>
              <a:spLocks noChangeArrowheads="1"/>
            </p:cNvSpPr>
            <p:nvPr/>
          </p:nvSpPr>
          <p:spPr bwMode="auto">
            <a:xfrm>
              <a:off x="18502695" y="4406901"/>
              <a:ext cx="68259" cy="74613"/>
            </a:xfrm>
            <a:custGeom>
              <a:avLst/>
              <a:gdLst>
                <a:gd name="T0" fmla="*/ 17 w 190"/>
                <a:gd name="T1" fmla="*/ 83 h 206"/>
                <a:gd name="T2" fmla="*/ 17 w 190"/>
                <a:gd name="T3" fmla="*/ 83 h 206"/>
                <a:gd name="T4" fmla="*/ 72 w 190"/>
                <a:gd name="T5" fmla="*/ 99 h 206"/>
                <a:gd name="T6" fmla="*/ 150 w 190"/>
                <a:gd name="T7" fmla="*/ 66 h 206"/>
                <a:gd name="T8" fmla="*/ 189 w 190"/>
                <a:gd name="T9" fmla="*/ 77 h 206"/>
                <a:gd name="T10" fmla="*/ 189 w 190"/>
                <a:gd name="T11" fmla="*/ 77 h 206"/>
                <a:gd name="T12" fmla="*/ 139 w 190"/>
                <a:gd name="T13" fmla="*/ 160 h 206"/>
                <a:gd name="T14" fmla="*/ 116 w 190"/>
                <a:gd name="T15" fmla="*/ 188 h 206"/>
                <a:gd name="T16" fmla="*/ 100 w 190"/>
                <a:gd name="T17" fmla="*/ 205 h 206"/>
                <a:gd name="T18" fmla="*/ 28 w 190"/>
                <a:gd name="T19" fmla="*/ 205 h 206"/>
                <a:gd name="T20" fmla="*/ 28 w 190"/>
                <a:gd name="T21" fmla="*/ 205 h 206"/>
                <a:gd name="T22" fmla="*/ 0 w 190"/>
                <a:gd name="T23" fmla="*/ 116 h 206"/>
                <a:gd name="T24" fmla="*/ 17 w 190"/>
                <a:gd name="T25" fmla="*/ 83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90" h="206">
                  <a:moveTo>
                    <a:pt x="17" y="83"/>
                  </a:moveTo>
                  <a:lnTo>
                    <a:pt x="17" y="83"/>
                  </a:lnTo>
                  <a:cubicBezTo>
                    <a:pt x="34" y="94"/>
                    <a:pt x="50" y="99"/>
                    <a:pt x="72" y="99"/>
                  </a:cubicBezTo>
                  <a:cubicBezTo>
                    <a:pt x="144" y="99"/>
                    <a:pt x="116" y="0"/>
                    <a:pt x="150" y="66"/>
                  </a:cubicBezTo>
                  <a:cubicBezTo>
                    <a:pt x="161" y="77"/>
                    <a:pt x="172" y="77"/>
                    <a:pt x="189" y="77"/>
                  </a:cubicBezTo>
                  <a:lnTo>
                    <a:pt x="189" y="77"/>
                  </a:lnTo>
                  <a:cubicBezTo>
                    <a:pt x="167" y="111"/>
                    <a:pt x="161" y="133"/>
                    <a:pt x="139" y="160"/>
                  </a:cubicBezTo>
                  <a:cubicBezTo>
                    <a:pt x="133" y="171"/>
                    <a:pt x="122" y="183"/>
                    <a:pt x="116" y="188"/>
                  </a:cubicBezTo>
                  <a:cubicBezTo>
                    <a:pt x="111" y="194"/>
                    <a:pt x="105" y="205"/>
                    <a:pt x="100" y="205"/>
                  </a:cubicBezTo>
                  <a:cubicBezTo>
                    <a:pt x="72" y="205"/>
                    <a:pt x="56" y="205"/>
                    <a:pt x="28" y="205"/>
                  </a:cubicBezTo>
                  <a:lnTo>
                    <a:pt x="28" y="205"/>
                  </a:lnTo>
                  <a:cubicBezTo>
                    <a:pt x="6" y="177"/>
                    <a:pt x="0" y="155"/>
                    <a:pt x="0" y="116"/>
                  </a:cubicBezTo>
                  <a:cubicBezTo>
                    <a:pt x="0" y="105"/>
                    <a:pt x="11" y="94"/>
                    <a:pt x="17" y="83"/>
                  </a:cubicBezTo>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76" name="Freeform 120">
              <a:extLst>
                <a:ext uri="{FF2B5EF4-FFF2-40B4-BE49-F238E27FC236}">
                  <a16:creationId xmlns:a16="http://schemas.microsoft.com/office/drawing/2014/main" xmlns="" id="{76BF13F2-7AFF-4E59-8774-4C91224AD05E}"/>
                </a:ext>
              </a:extLst>
            </p:cNvPr>
            <p:cNvSpPr>
              <a:spLocks noChangeArrowheads="1"/>
            </p:cNvSpPr>
            <p:nvPr/>
          </p:nvSpPr>
          <p:spPr bwMode="auto">
            <a:xfrm>
              <a:off x="18045524" y="4094164"/>
              <a:ext cx="342878" cy="319087"/>
            </a:xfrm>
            <a:custGeom>
              <a:avLst/>
              <a:gdLst>
                <a:gd name="T0" fmla="*/ 28 w 954"/>
                <a:gd name="T1" fmla="*/ 382 h 887"/>
                <a:gd name="T2" fmla="*/ 133 w 954"/>
                <a:gd name="T3" fmla="*/ 471 h 887"/>
                <a:gd name="T4" fmla="*/ 239 w 954"/>
                <a:gd name="T5" fmla="*/ 460 h 887"/>
                <a:gd name="T6" fmla="*/ 305 w 954"/>
                <a:gd name="T7" fmla="*/ 255 h 887"/>
                <a:gd name="T8" fmla="*/ 466 w 954"/>
                <a:gd name="T9" fmla="*/ 199 h 887"/>
                <a:gd name="T10" fmla="*/ 682 w 954"/>
                <a:gd name="T11" fmla="*/ 33 h 887"/>
                <a:gd name="T12" fmla="*/ 765 w 954"/>
                <a:gd name="T13" fmla="*/ 0 h 887"/>
                <a:gd name="T14" fmla="*/ 914 w 954"/>
                <a:gd name="T15" fmla="*/ 149 h 887"/>
                <a:gd name="T16" fmla="*/ 914 w 954"/>
                <a:gd name="T17" fmla="*/ 155 h 887"/>
                <a:gd name="T18" fmla="*/ 931 w 954"/>
                <a:gd name="T19" fmla="*/ 232 h 887"/>
                <a:gd name="T20" fmla="*/ 931 w 954"/>
                <a:gd name="T21" fmla="*/ 410 h 887"/>
                <a:gd name="T22" fmla="*/ 926 w 954"/>
                <a:gd name="T23" fmla="*/ 515 h 887"/>
                <a:gd name="T24" fmla="*/ 904 w 954"/>
                <a:gd name="T25" fmla="*/ 648 h 887"/>
                <a:gd name="T26" fmla="*/ 876 w 954"/>
                <a:gd name="T27" fmla="*/ 859 h 887"/>
                <a:gd name="T28" fmla="*/ 853 w 954"/>
                <a:gd name="T29" fmla="*/ 842 h 887"/>
                <a:gd name="T30" fmla="*/ 809 w 954"/>
                <a:gd name="T31" fmla="*/ 781 h 887"/>
                <a:gd name="T32" fmla="*/ 759 w 954"/>
                <a:gd name="T33" fmla="*/ 770 h 887"/>
                <a:gd name="T34" fmla="*/ 615 w 954"/>
                <a:gd name="T35" fmla="*/ 825 h 887"/>
                <a:gd name="T36" fmla="*/ 527 w 954"/>
                <a:gd name="T37" fmla="*/ 775 h 887"/>
                <a:gd name="T38" fmla="*/ 372 w 954"/>
                <a:gd name="T39" fmla="*/ 709 h 887"/>
                <a:gd name="T40" fmla="*/ 372 w 954"/>
                <a:gd name="T41" fmla="*/ 731 h 887"/>
                <a:gd name="T42" fmla="*/ 416 w 954"/>
                <a:gd name="T43" fmla="*/ 842 h 887"/>
                <a:gd name="T44" fmla="*/ 432 w 954"/>
                <a:gd name="T45" fmla="*/ 886 h 887"/>
                <a:gd name="T46" fmla="*/ 366 w 954"/>
                <a:gd name="T47" fmla="*/ 875 h 887"/>
                <a:gd name="T48" fmla="*/ 333 w 954"/>
                <a:gd name="T49" fmla="*/ 825 h 887"/>
                <a:gd name="T50" fmla="*/ 255 w 954"/>
                <a:gd name="T51" fmla="*/ 753 h 887"/>
                <a:gd name="T52" fmla="*/ 200 w 954"/>
                <a:gd name="T53" fmla="*/ 703 h 887"/>
                <a:gd name="T54" fmla="*/ 122 w 954"/>
                <a:gd name="T55" fmla="*/ 593 h 887"/>
                <a:gd name="T56" fmla="*/ 106 w 954"/>
                <a:gd name="T57" fmla="*/ 554 h 887"/>
                <a:gd name="T58" fmla="*/ 22 w 954"/>
                <a:gd name="T59" fmla="*/ 504 h 887"/>
                <a:gd name="T60" fmla="*/ 0 w 954"/>
                <a:gd name="T61" fmla="*/ 476 h 887"/>
                <a:gd name="T62" fmla="*/ 28 w 954"/>
                <a:gd name="T63" fmla="*/ 382 h 8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54" h="887">
                  <a:moveTo>
                    <a:pt x="28" y="382"/>
                  </a:moveTo>
                  <a:lnTo>
                    <a:pt x="28" y="382"/>
                  </a:lnTo>
                  <a:cubicBezTo>
                    <a:pt x="55" y="393"/>
                    <a:pt x="61" y="410"/>
                    <a:pt x="78" y="432"/>
                  </a:cubicBezTo>
                  <a:cubicBezTo>
                    <a:pt x="94" y="449"/>
                    <a:pt x="106" y="471"/>
                    <a:pt x="133" y="471"/>
                  </a:cubicBezTo>
                  <a:cubicBezTo>
                    <a:pt x="172" y="471"/>
                    <a:pt x="172" y="471"/>
                    <a:pt x="172" y="471"/>
                  </a:cubicBezTo>
                  <a:cubicBezTo>
                    <a:pt x="194" y="471"/>
                    <a:pt x="211" y="460"/>
                    <a:pt x="239" y="460"/>
                  </a:cubicBezTo>
                  <a:cubicBezTo>
                    <a:pt x="239" y="437"/>
                    <a:pt x="227" y="421"/>
                    <a:pt x="227" y="393"/>
                  </a:cubicBezTo>
                  <a:cubicBezTo>
                    <a:pt x="227" y="332"/>
                    <a:pt x="255" y="288"/>
                    <a:pt x="305" y="255"/>
                  </a:cubicBezTo>
                  <a:cubicBezTo>
                    <a:pt x="321" y="243"/>
                    <a:pt x="333" y="232"/>
                    <a:pt x="349" y="227"/>
                  </a:cubicBezTo>
                  <a:cubicBezTo>
                    <a:pt x="394" y="216"/>
                    <a:pt x="427" y="216"/>
                    <a:pt x="466" y="199"/>
                  </a:cubicBezTo>
                  <a:cubicBezTo>
                    <a:pt x="532" y="171"/>
                    <a:pt x="571" y="149"/>
                    <a:pt x="626" y="105"/>
                  </a:cubicBezTo>
                  <a:cubicBezTo>
                    <a:pt x="654" y="83"/>
                    <a:pt x="660" y="61"/>
                    <a:pt x="682" y="33"/>
                  </a:cubicBezTo>
                  <a:cubicBezTo>
                    <a:pt x="687" y="22"/>
                    <a:pt x="687" y="11"/>
                    <a:pt x="698" y="11"/>
                  </a:cubicBezTo>
                  <a:cubicBezTo>
                    <a:pt x="720" y="0"/>
                    <a:pt x="737" y="0"/>
                    <a:pt x="765" y="0"/>
                  </a:cubicBezTo>
                  <a:cubicBezTo>
                    <a:pt x="793" y="0"/>
                    <a:pt x="809" y="22"/>
                    <a:pt x="826" y="50"/>
                  </a:cubicBezTo>
                  <a:cubicBezTo>
                    <a:pt x="859" y="88"/>
                    <a:pt x="865" y="127"/>
                    <a:pt x="914" y="149"/>
                  </a:cubicBezTo>
                  <a:lnTo>
                    <a:pt x="914" y="149"/>
                  </a:lnTo>
                  <a:cubicBezTo>
                    <a:pt x="914" y="155"/>
                    <a:pt x="914" y="155"/>
                    <a:pt x="914" y="155"/>
                  </a:cubicBezTo>
                  <a:cubicBezTo>
                    <a:pt x="914" y="177"/>
                    <a:pt x="920" y="188"/>
                    <a:pt x="920" y="210"/>
                  </a:cubicBezTo>
                  <a:cubicBezTo>
                    <a:pt x="920" y="221"/>
                    <a:pt x="926" y="227"/>
                    <a:pt x="931" y="232"/>
                  </a:cubicBezTo>
                  <a:cubicBezTo>
                    <a:pt x="948" y="255"/>
                    <a:pt x="953" y="266"/>
                    <a:pt x="953" y="293"/>
                  </a:cubicBezTo>
                  <a:cubicBezTo>
                    <a:pt x="953" y="338"/>
                    <a:pt x="931" y="365"/>
                    <a:pt x="931" y="410"/>
                  </a:cubicBezTo>
                  <a:cubicBezTo>
                    <a:pt x="931" y="432"/>
                    <a:pt x="948" y="437"/>
                    <a:pt x="948" y="460"/>
                  </a:cubicBezTo>
                  <a:cubicBezTo>
                    <a:pt x="948" y="482"/>
                    <a:pt x="937" y="493"/>
                    <a:pt x="926" y="515"/>
                  </a:cubicBezTo>
                  <a:cubicBezTo>
                    <a:pt x="914" y="554"/>
                    <a:pt x="904" y="576"/>
                    <a:pt x="904" y="615"/>
                  </a:cubicBezTo>
                  <a:cubicBezTo>
                    <a:pt x="904" y="648"/>
                    <a:pt x="904" y="648"/>
                    <a:pt x="904" y="648"/>
                  </a:cubicBezTo>
                  <a:cubicBezTo>
                    <a:pt x="914" y="731"/>
                    <a:pt x="914" y="731"/>
                    <a:pt x="914" y="731"/>
                  </a:cubicBezTo>
                  <a:cubicBezTo>
                    <a:pt x="914" y="781"/>
                    <a:pt x="909" y="814"/>
                    <a:pt x="876" y="859"/>
                  </a:cubicBezTo>
                  <a:lnTo>
                    <a:pt x="876" y="859"/>
                  </a:lnTo>
                  <a:cubicBezTo>
                    <a:pt x="865" y="853"/>
                    <a:pt x="865" y="842"/>
                    <a:pt x="853" y="842"/>
                  </a:cubicBezTo>
                  <a:cubicBezTo>
                    <a:pt x="831" y="842"/>
                    <a:pt x="809" y="836"/>
                    <a:pt x="809" y="814"/>
                  </a:cubicBezTo>
                  <a:cubicBezTo>
                    <a:pt x="809" y="781"/>
                    <a:pt x="809" y="781"/>
                    <a:pt x="809" y="781"/>
                  </a:cubicBezTo>
                  <a:cubicBezTo>
                    <a:pt x="809" y="775"/>
                    <a:pt x="809" y="775"/>
                    <a:pt x="804" y="775"/>
                  </a:cubicBezTo>
                  <a:cubicBezTo>
                    <a:pt x="787" y="775"/>
                    <a:pt x="776" y="781"/>
                    <a:pt x="759" y="770"/>
                  </a:cubicBezTo>
                  <a:cubicBezTo>
                    <a:pt x="732" y="764"/>
                    <a:pt x="720" y="748"/>
                    <a:pt x="687" y="748"/>
                  </a:cubicBezTo>
                  <a:cubicBezTo>
                    <a:pt x="648" y="748"/>
                    <a:pt x="632" y="787"/>
                    <a:pt x="615" y="825"/>
                  </a:cubicBezTo>
                  <a:cubicBezTo>
                    <a:pt x="604" y="825"/>
                    <a:pt x="604" y="825"/>
                    <a:pt x="604" y="825"/>
                  </a:cubicBezTo>
                  <a:cubicBezTo>
                    <a:pt x="576" y="803"/>
                    <a:pt x="560" y="787"/>
                    <a:pt x="527" y="775"/>
                  </a:cubicBezTo>
                  <a:cubicBezTo>
                    <a:pt x="510" y="770"/>
                    <a:pt x="493" y="770"/>
                    <a:pt x="482" y="759"/>
                  </a:cubicBezTo>
                  <a:cubicBezTo>
                    <a:pt x="443" y="737"/>
                    <a:pt x="421" y="715"/>
                    <a:pt x="372" y="709"/>
                  </a:cubicBezTo>
                  <a:cubicBezTo>
                    <a:pt x="372" y="709"/>
                    <a:pt x="372" y="709"/>
                    <a:pt x="372" y="715"/>
                  </a:cubicBezTo>
                  <a:cubicBezTo>
                    <a:pt x="372" y="720"/>
                    <a:pt x="372" y="720"/>
                    <a:pt x="372" y="731"/>
                  </a:cubicBezTo>
                  <a:cubicBezTo>
                    <a:pt x="372" y="748"/>
                    <a:pt x="394" y="753"/>
                    <a:pt x="399" y="775"/>
                  </a:cubicBezTo>
                  <a:cubicBezTo>
                    <a:pt x="405" y="803"/>
                    <a:pt x="410" y="814"/>
                    <a:pt x="416" y="842"/>
                  </a:cubicBezTo>
                  <a:cubicBezTo>
                    <a:pt x="421" y="853"/>
                    <a:pt x="432" y="859"/>
                    <a:pt x="432" y="875"/>
                  </a:cubicBezTo>
                  <a:cubicBezTo>
                    <a:pt x="432" y="881"/>
                    <a:pt x="432" y="881"/>
                    <a:pt x="432" y="886"/>
                  </a:cubicBezTo>
                  <a:cubicBezTo>
                    <a:pt x="399" y="886"/>
                    <a:pt x="399" y="886"/>
                    <a:pt x="399" y="886"/>
                  </a:cubicBezTo>
                  <a:cubicBezTo>
                    <a:pt x="388" y="886"/>
                    <a:pt x="372" y="886"/>
                    <a:pt x="366" y="875"/>
                  </a:cubicBezTo>
                  <a:cubicBezTo>
                    <a:pt x="360" y="864"/>
                    <a:pt x="372" y="853"/>
                    <a:pt x="360" y="842"/>
                  </a:cubicBezTo>
                  <a:cubicBezTo>
                    <a:pt x="355" y="831"/>
                    <a:pt x="344" y="831"/>
                    <a:pt x="333" y="825"/>
                  </a:cubicBezTo>
                  <a:cubicBezTo>
                    <a:pt x="310" y="809"/>
                    <a:pt x="305" y="792"/>
                    <a:pt x="283" y="775"/>
                  </a:cubicBezTo>
                  <a:cubicBezTo>
                    <a:pt x="272" y="764"/>
                    <a:pt x="261" y="764"/>
                    <a:pt x="255" y="753"/>
                  </a:cubicBezTo>
                  <a:cubicBezTo>
                    <a:pt x="249" y="731"/>
                    <a:pt x="239" y="720"/>
                    <a:pt x="222" y="715"/>
                  </a:cubicBezTo>
                  <a:cubicBezTo>
                    <a:pt x="216" y="709"/>
                    <a:pt x="205" y="709"/>
                    <a:pt x="200" y="703"/>
                  </a:cubicBezTo>
                  <a:cubicBezTo>
                    <a:pt x="188" y="687"/>
                    <a:pt x="183" y="676"/>
                    <a:pt x="166" y="659"/>
                  </a:cubicBezTo>
                  <a:cubicBezTo>
                    <a:pt x="144" y="642"/>
                    <a:pt x="128" y="620"/>
                    <a:pt x="122" y="593"/>
                  </a:cubicBezTo>
                  <a:cubicBezTo>
                    <a:pt x="122" y="587"/>
                    <a:pt x="122" y="587"/>
                    <a:pt x="122" y="587"/>
                  </a:cubicBezTo>
                  <a:cubicBezTo>
                    <a:pt x="111" y="587"/>
                    <a:pt x="106" y="570"/>
                    <a:pt x="106" y="554"/>
                  </a:cubicBezTo>
                  <a:cubicBezTo>
                    <a:pt x="94" y="532"/>
                    <a:pt x="78" y="526"/>
                    <a:pt x="55" y="515"/>
                  </a:cubicBezTo>
                  <a:cubicBezTo>
                    <a:pt x="45" y="509"/>
                    <a:pt x="28" y="515"/>
                    <a:pt x="22" y="504"/>
                  </a:cubicBezTo>
                  <a:cubicBezTo>
                    <a:pt x="17" y="498"/>
                    <a:pt x="22" y="482"/>
                    <a:pt x="11" y="482"/>
                  </a:cubicBezTo>
                  <a:cubicBezTo>
                    <a:pt x="6" y="476"/>
                    <a:pt x="0" y="476"/>
                    <a:pt x="0" y="476"/>
                  </a:cubicBezTo>
                  <a:lnTo>
                    <a:pt x="0" y="476"/>
                  </a:lnTo>
                  <a:cubicBezTo>
                    <a:pt x="0" y="437"/>
                    <a:pt x="0" y="410"/>
                    <a:pt x="28" y="382"/>
                  </a:cubicBezTo>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77" name="Freeform 121">
              <a:extLst>
                <a:ext uri="{FF2B5EF4-FFF2-40B4-BE49-F238E27FC236}">
                  <a16:creationId xmlns:a16="http://schemas.microsoft.com/office/drawing/2014/main" xmlns="" id="{8D68B8C2-E77E-4501-9FBF-B78849EBA15E}"/>
                </a:ext>
              </a:extLst>
            </p:cNvPr>
            <p:cNvSpPr>
              <a:spLocks noChangeArrowheads="1"/>
            </p:cNvSpPr>
            <p:nvPr/>
          </p:nvSpPr>
          <p:spPr bwMode="auto">
            <a:xfrm>
              <a:off x="17643914" y="3867151"/>
              <a:ext cx="412723" cy="479425"/>
            </a:xfrm>
            <a:custGeom>
              <a:avLst/>
              <a:gdLst>
                <a:gd name="T0" fmla="*/ 499 w 1148"/>
                <a:gd name="T1" fmla="*/ 1246 h 1330"/>
                <a:gd name="T2" fmla="*/ 443 w 1148"/>
                <a:gd name="T3" fmla="*/ 1262 h 1330"/>
                <a:gd name="T4" fmla="*/ 515 w 1148"/>
                <a:gd name="T5" fmla="*/ 1329 h 1330"/>
                <a:gd name="T6" fmla="*/ 570 w 1148"/>
                <a:gd name="T7" fmla="*/ 1301 h 1330"/>
                <a:gd name="T8" fmla="*/ 526 w 1148"/>
                <a:gd name="T9" fmla="*/ 1273 h 1330"/>
                <a:gd name="T10" fmla="*/ 1147 w 1148"/>
                <a:gd name="T11" fmla="*/ 1013 h 1330"/>
                <a:gd name="T12" fmla="*/ 1119 w 1148"/>
                <a:gd name="T13" fmla="*/ 1107 h 1330"/>
                <a:gd name="T14" fmla="*/ 1092 w 1148"/>
                <a:gd name="T15" fmla="*/ 1102 h 1330"/>
                <a:gd name="T16" fmla="*/ 1003 w 1148"/>
                <a:gd name="T17" fmla="*/ 1068 h 1330"/>
                <a:gd name="T18" fmla="*/ 964 w 1148"/>
                <a:gd name="T19" fmla="*/ 1030 h 1330"/>
                <a:gd name="T20" fmla="*/ 859 w 1148"/>
                <a:gd name="T21" fmla="*/ 930 h 1330"/>
                <a:gd name="T22" fmla="*/ 765 w 1148"/>
                <a:gd name="T23" fmla="*/ 863 h 1330"/>
                <a:gd name="T24" fmla="*/ 587 w 1148"/>
                <a:gd name="T25" fmla="*/ 730 h 1330"/>
                <a:gd name="T26" fmla="*/ 521 w 1148"/>
                <a:gd name="T27" fmla="*/ 675 h 1330"/>
                <a:gd name="T28" fmla="*/ 509 w 1148"/>
                <a:gd name="T29" fmla="*/ 592 h 1330"/>
                <a:gd name="T30" fmla="*/ 371 w 1148"/>
                <a:gd name="T31" fmla="*/ 481 h 1330"/>
                <a:gd name="T32" fmla="*/ 116 w 1148"/>
                <a:gd name="T33" fmla="*/ 171 h 1330"/>
                <a:gd name="T34" fmla="*/ 0 w 1148"/>
                <a:gd name="T35" fmla="*/ 99 h 1330"/>
                <a:gd name="T36" fmla="*/ 72 w 1148"/>
                <a:gd name="T37" fmla="*/ 33 h 1330"/>
                <a:gd name="T38" fmla="*/ 171 w 1148"/>
                <a:gd name="T39" fmla="*/ 0 h 1330"/>
                <a:gd name="T40" fmla="*/ 299 w 1148"/>
                <a:gd name="T41" fmla="*/ 121 h 1330"/>
                <a:gd name="T42" fmla="*/ 404 w 1148"/>
                <a:gd name="T43" fmla="*/ 193 h 1330"/>
                <a:gd name="T44" fmla="*/ 521 w 1148"/>
                <a:gd name="T45" fmla="*/ 198 h 1330"/>
                <a:gd name="T46" fmla="*/ 515 w 1148"/>
                <a:gd name="T47" fmla="*/ 287 h 1330"/>
                <a:gd name="T48" fmla="*/ 637 w 1148"/>
                <a:gd name="T49" fmla="*/ 381 h 1330"/>
                <a:gd name="T50" fmla="*/ 753 w 1148"/>
                <a:gd name="T51" fmla="*/ 442 h 1330"/>
                <a:gd name="T52" fmla="*/ 759 w 1148"/>
                <a:gd name="T53" fmla="*/ 597 h 1330"/>
                <a:gd name="T54" fmla="*/ 715 w 1148"/>
                <a:gd name="T55" fmla="*/ 653 h 1330"/>
                <a:gd name="T56" fmla="*/ 765 w 1148"/>
                <a:gd name="T57" fmla="*/ 692 h 1330"/>
                <a:gd name="T58" fmla="*/ 864 w 1148"/>
                <a:gd name="T59" fmla="*/ 758 h 1330"/>
                <a:gd name="T60" fmla="*/ 914 w 1148"/>
                <a:gd name="T61" fmla="*/ 825 h 1330"/>
                <a:gd name="T62" fmla="*/ 1047 w 1148"/>
                <a:gd name="T63" fmla="*/ 852 h 1330"/>
                <a:gd name="T64" fmla="*/ 1147 w 1148"/>
                <a:gd name="T65" fmla="*/ 1013 h 13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148" h="1330">
                  <a:moveTo>
                    <a:pt x="499" y="1246"/>
                  </a:moveTo>
                  <a:lnTo>
                    <a:pt x="499" y="1246"/>
                  </a:lnTo>
                  <a:cubicBezTo>
                    <a:pt x="487" y="1246"/>
                    <a:pt x="482" y="1240"/>
                    <a:pt x="471" y="1240"/>
                  </a:cubicBezTo>
                  <a:cubicBezTo>
                    <a:pt x="460" y="1240"/>
                    <a:pt x="454" y="1251"/>
                    <a:pt x="443" y="1262"/>
                  </a:cubicBezTo>
                  <a:cubicBezTo>
                    <a:pt x="460" y="1273"/>
                    <a:pt x="476" y="1279"/>
                    <a:pt x="487" y="1296"/>
                  </a:cubicBezTo>
                  <a:cubicBezTo>
                    <a:pt x="499" y="1307"/>
                    <a:pt x="499" y="1329"/>
                    <a:pt x="515" y="1329"/>
                  </a:cubicBezTo>
                  <a:cubicBezTo>
                    <a:pt x="521" y="1329"/>
                    <a:pt x="521" y="1323"/>
                    <a:pt x="532" y="1323"/>
                  </a:cubicBezTo>
                  <a:cubicBezTo>
                    <a:pt x="548" y="1318"/>
                    <a:pt x="570" y="1318"/>
                    <a:pt x="570" y="1301"/>
                  </a:cubicBezTo>
                  <a:cubicBezTo>
                    <a:pt x="570" y="1279"/>
                    <a:pt x="570" y="1279"/>
                    <a:pt x="570" y="1279"/>
                  </a:cubicBezTo>
                  <a:cubicBezTo>
                    <a:pt x="554" y="1273"/>
                    <a:pt x="543" y="1279"/>
                    <a:pt x="526" y="1273"/>
                  </a:cubicBezTo>
                  <a:cubicBezTo>
                    <a:pt x="515" y="1268"/>
                    <a:pt x="504" y="1251"/>
                    <a:pt x="499" y="1246"/>
                  </a:cubicBezTo>
                  <a:close/>
                  <a:moveTo>
                    <a:pt x="1147" y="1013"/>
                  </a:moveTo>
                  <a:lnTo>
                    <a:pt x="1147" y="1013"/>
                  </a:lnTo>
                  <a:cubicBezTo>
                    <a:pt x="1119" y="1041"/>
                    <a:pt x="1119" y="1068"/>
                    <a:pt x="1119" y="1107"/>
                  </a:cubicBezTo>
                  <a:lnTo>
                    <a:pt x="1119" y="1107"/>
                  </a:lnTo>
                  <a:cubicBezTo>
                    <a:pt x="1108" y="1107"/>
                    <a:pt x="1102" y="1107"/>
                    <a:pt x="1092" y="1102"/>
                  </a:cubicBezTo>
                  <a:cubicBezTo>
                    <a:pt x="1075" y="1091"/>
                    <a:pt x="1069" y="1080"/>
                    <a:pt x="1053" y="1080"/>
                  </a:cubicBezTo>
                  <a:cubicBezTo>
                    <a:pt x="1031" y="1074"/>
                    <a:pt x="1014" y="1085"/>
                    <a:pt x="1003" y="1068"/>
                  </a:cubicBezTo>
                  <a:cubicBezTo>
                    <a:pt x="997" y="1057"/>
                    <a:pt x="997" y="1046"/>
                    <a:pt x="992" y="1041"/>
                  </a:cubicBezTo>
                  <a:cubicBezTo>
                    <a:pt x="981" y="1035"/>
                    <a:pt x="969" y="1035"/>
                    <a:pt x="964" y="1030"/>
                  </a:cubicBezTo>
                  <a:cubicBezTo>
                    <a:pt x="959" y="1013"/>
                    <a:pt x="959" y="1002"/>
                    <a:pt x="942" y="991"/>
                  </a:cubicBezTo>
                  <a:cubicBezTo>
                    <a:pt x="908" y="969"/>
                    <a:pt x="898" y="947"/>
                    <a:pt x="859" y="930"/>
                  </a:cubicBezTo>
                  <a:cubicBezTo>
                    <a:pt x="831" y="913"/>
                    <a:pt x="803" y="919"/>
                    <a:pt x="781" y="897"/>
                  </a:cubicBezTo>
                  <a:cubicBezTo>
                    <a:pt x="775" y="886"/>
                    <a:pt x="775" y="874"/>
                    <a:pt x="765" y="863"/>
                  </a:cubicBezTo>
                  <a:cubicBezTo>
                    <a:pt x="753" y="847"/>
                    <a:pt x="737" y="841"/>
                    <a:pt x="720" y="830"/>
                  </a:cubicBezTo>
                  <a:cubicBezTo>
                    <a:pt x="665" y="791"/>
                    <a:pt x="637" y="769"/>
                    <a:pt x="587" y="730"/>
                  </a:cubicBezTo>
                  <a:cubicBezTo>
                    <a:pt x="560" y="714"/>
                    <a:pt x="548" y="692"/>
                    <a:pt x="521" y="675"/>
                  </a:cubicBezTo>
                  <a:lnTo>
                    <a:pt x="521" y="675"/>
                  </a:lnTo>
                  <a:cubicBezTo>
                    <a:pt x="521" y="664"/>
                    <a:pt x="532" y="658"/>
                    <a:pt x="532" y="653"/>
                  </a:cubicBezTo>
                  <a:cubicBezTo>
                    <a:pt x="532" y="625"/>
                    <a:pt x="515" y="614"/>
                    <a:pt x="509" y="592"/>
                  </a:cubicBezTo>
                  <a:cubicBezTo>
                    <a:pt x="499" y="570"/>
                    <a:pt x="493" y="548"/>
                    <a:pt x="471" y="525"/>
                  </a:cubicBezTo>
                  <a:cubicBezTo>
                    <a:pt x="437" y="503"/>
                    <a:pt x="410" y="498"/>
                    <a:pt x="371" y="481"/>
                  </a:cubicBezTo>
                  <a:cubicBezTo>
                    <a:pt x="304" y="453"/>
                    <a:pt x="282" y="414"/>
                    <a:pt x="238" y="359"/>
                  </a:cubicBezTo>
                  <a:cubicBezTo>
                    <a:pt x="177" y="298"/>
                    <a:pt x="177" y="232"/>
                    <a:pt x="116" y="171"/>
                  </a:cubicBezTo>
                  <a:cubicBezTo>
                    <a:pt x="94" y="149"/>
                    <a:pt x="72" y="154"/>
                    <a:pt x="50" y="137"/>
                  </a:cubicBezTo>
                  <a:cubicBezTo>
                    <a:pt x="28" y="126"/>
                    <a:pt x="11" y="110"/>
                    <a:pt x="0" y="99"/>
                  </a:cubicBezTo>
                  <a:lnTo>
                    <a:pt x="0" y="99"/>
                  </a:lnTo>
                  <a:cubicBezTo>
                    <a:pt x="5" y="55"/>
                    <a:pt x="33" y="44"/>
                    <a:pt x="72" y="33"/>
                  </a:cubicBezTo>
                  <a:cubicBezTo>
                    <a:pt x="110" y="22"/>
                    <a:pt x="133" y="17"/>
                    <a:pt x="171" y="0"/>
                  </a:cubicBezTo>
                  <a:lnTo>
                    <a:pt x="171" y="0"/>
                  </a:lnTo>
                  <a:cubicBezTo>
                    <a:pt x="183" y="17"/>
                    <a:pt x="194" y="22"/>
                    <a:pt x="210" y="33"/>
                  </a:cubicBezTo>
                  <a:cubicBezTo>
                    <a:pt x="243" y="65"/>
                    <a:pt x="260" y="88"/>
                    <a:pt x="299" y="121"/>
                  </a:cubicBezTo>
                  <a:cubicBezTo>
                    <a:pt x="321" y="143"/>
                    <a:pt x="327" y="171"/>
                    <a:pt x="360" y="182"/>
                  </a:cubicBezTo>
                  <a:cubicBezTo>
                    <a:pt x="376" y="187"/>
                    <a:pt x="388" y="187"/>
                    <a:pt x="404" y="193"/>
                  </a:cubicBezTo>
                  <a:cubicBezTo>
                    <a:pt x="432" y="198"/>
                    <a:pt x="443" y="209"/>
                    <a:pt x="471" y="209"/>
                  </a:cubicBezTo>
                  <a:cubicBezTo>
                    <a:pt x="493" y="209"/>
                    <a:pt x="499" y="209"/>
                    <a:pt x="521" y="198"/>
                  </a:cubicBezTo>
                  <a:lnTo>
                    <a:pt x="521" y="198"/>
                  </a:lnTo>
                  <a:cubicBezTo>
                    <a:pt x="515" y="232"/>
                    <a:pt x="515" y="254"/>
                    <a:pt x="515" y="287"/>
                  </a:cubicBezTo>
                  <a:cubicBezTo>
                    <a:pt x="548" y="320"/>
                    <a:pt x="587" y="298"/>
                    <a:pt x="620" y="320"/>
                  </a:cubicBezTo>
                  <a:cubicBezTo>
                    <a:pt x="642" y="331"/>
                    <a:pt x="626" y="359"/>
                    <a:pt x="637" y="381"/>
                  </a:cubicBezTo>
                  <a:cubicBezTo>
                    <a:pt x="637" y="398"/>
                    <a:pt x="648" y="403"/>
                    <a:pt x="665" y="409"/>
                  </a:cubicBezTo>
                  <a:cubicBezTo>
                    <a:pt x="693" y="431"/>
                    <a:pt x="715" y="442"/>
                    <a:pt x="753" y="442"/>
                  </a:cubicBezTo>
                  <a:cubicBezTo>
                    <a:pt x="792" y="448"/>
                    <a:pt x="842" y="453"/>
                    <a:pt x="842" y="492"/>
                  </a:cubicBezTo>
                  <a:cubicBezTo>
                    <a:pt x="842" y="548"/>
                    <a:pt x="798" y="564"/>
                    <a:pt x="759" y="597"/>
                  </a:cubicBezTo>
                  <a:cubicBezTo>
                    <a:pt x="737" y="614"/>
                    <a:pt x="709" y="614"/>
                    <a:pt x="709" y="636"/>
                  </a:cubicBezTo>
                  <a:cubicBezTo>
                    <a:pt x="709" y="642"/>
                    <a:pt x="715" y="647"/>
                    <a:pt x="715" y="653"/>
                  </a:cubicBezTo>
                  <a:cubicBezTo>
                    <a:pt x="720" y="664"/>
                    <a:pt x="715" y="675"/>
                    <a:pt x="726" y="681"/>
                  </a:cubicBezTo>
                  <a:cubicBezTo>
                    <a:pt x="737" y="692"/>
                    <a:pt x="748" y="686"/>
                    <a:pt x="765" y="692"/>
                  </a:cubicBezTo>
                  <a:cubicBezTo>
                    <a:pt x="787" y="692"/>
                    <a:pt x="798" y="703"/>
                    <a:pt x="820" y="719"/>
                  </a:cubicBezTo>
                  <a:cubicBezTo>
                    <a:pt x="842" y="730"/>
                    <a:pt x="853" y="736"/>
                    <a:pt x="864" y="758"/>
                  </a:cubicBezTo>
                  <a:cubicBezTo>
                    <a:pt x="875" y="775"/>
                    <a:pt x="864" y="791"/>
                    <a:pt x="875" y="808"/>
                  </a:cubicBezTo>
                  <a:cubicBezTo>
                    <a:pt x="881" y="819"/>
                    <a:pt x="898" y="825"/>
                    <a:pt x="914" y="825"/>
                  </a:cubicBezTo>
                  <a:cubicBezTo>
                    <a:pt x="981" y="825"/>
                    <a:pt x="981" y="825"/>
                    <a:pt x="981" y="825"/>
                  </a:cubicBezTo>
                  <a:cubicBezTo>
                    <a:pt x="1008" y="825"/>
                    <a:pt x="1025" y="841"/>
                    <a:pt x="1047" y="852"/>
                  </a:cubicBezTo>
                  <a:cubicBezTo>
                    <a:pt x="1097" y="880"/>
                    <a:pt x="1113" y="913"/>
                    <a:pt x="1130" y="969"/>
                  </a:cubicBezTo>
                  <a:cubicBezTo>
                    <a:pt x="1141" y="985"/>
                    <a:pt x="1147" y="996"/>
                    <a:pt x="1147" y="1013"/>
                  </a:cubicBezTo>
                  <a:close/>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78" name="Freeform 122">
              <a:extLst>
                <a:ext uri="{FF2B5EF4-FFF2-40B4-BE49-F238E27FC236}">
                  <a16:creationId xmlns:a16="http://schemas.microsoft.com/office/drawing/2014/main" xmlns="" id="{AFB6F26A-3927-483A-8992-373086891A94}"/>
                </a:ext>
              </a:extLst>
            </p:cNvPr>
            <p:cNvSpPr>
              <a:spLocks noChangeArrowheads="1"/>
            </p:cNvSpPr>
            <p:nvPr/>
          </p:nvSpPr>
          <p:spPr bwMode="auto">
            <a:xfrm>
              <a:off x="18261410" y="3729038"/>
              <a:ext cx="488918" cy="285750"/>
            </a:xfrm>
            <a:custGeom>
              <a:avLst/>
              <a:gdLst>
                <a:gd name="T0" fmla="*/ 1185 w 1358"/>
                <a:gd name="T1" fmla="*/ 458 h 792"/>
                <a:gd name="T2" fmla="*/ 1152 w 1358"/>
                <a:gd name="T3" fmla="*/ 464 h 792"/>
                <a:gd name="T4" fmla="*/ 1080 w 1358"/>
                <a:gd name="T5" fmla="*/ 536 h 792"/>
                <a:gd name="T6" fmla="*/ 1075 w 1358"/>
                <a:gd name="T7" fmla="*/ 619 h 792"/>
                <a:gd name="T8" fmla="*/ 1075 w 1358"/>
                <a:gd name="T9" fmla="*/ 686 h 792"/>
                <a:gd name="T10" fmla="*/ 1091 w 1358"/>
                <a:gd name="T11" fmla="*/ 741 h 792"/>
                <a:gd name="T12" fmla="*/ 1169 w 1358"/>
                <a:gd name="T13" fmla="*/ 719 h 792"/>
                <a:gd name="T14" fmla="*/ 1236 w 1358"/>
                <a:gd name="T15" fmla="*/ 724 h 792"/>
                <a:gd name="T16" fmla="*/ 1318 w 1358"/>
                <a:gd name="T17" fmla="*/ 686 h 792"/>
                <a:gd name="T18" fmla="*/ 1357 w 1358"/>
                <a:gd name="T19" fmla="*/ 580 h 792"/>
                <a:gd name="T20" fmla="*/ 1269 w 1358"/>
                <a:gd name="T21" fmla="*/ 492 h 792"/>
                <a:gd name="T22" fmla="*/ 1224 w 1358"/>
                <a:gd name="T23" fmla="*/ 464 h 792"/>
                <a:gd name="T24" fmla="*/ 1185 w 1358"/>
                <a:gd name="T25" fmla="*/ 458 h 792"/>
                <a:gd name="T26" fmla="*/ 260 w 1358"/>
                <a:gd name="T27" fmla="*/ 27 h 792"/>
                <a:gd name="T28" fmla="*/ 277 w 1358"/>
                <a:gd name="T29" fmla="*/ 83 h 792"/>
                <a:gd name="T30" fmla="*/ 277 w 1358"/>
                <a:gd name="T31" fmla="*/ 133 h 792"/>
                <a:gd name="T32" fmla="*/ 249 w 1358"/>
                <a:gd name="T33" fmla="*/ 94 h 792"/>
                <a:gd name="T34" fmla="*/ 232 w 1358"/>
                <a:gd name="T35" fmla="*/ 60 h 792"/>
                <a:gd name="T36" fmla="*/ 194 w 1358"/>
                <a:gd name="T37" fmla="*/ 38 h 792"/>
                <a:gd name="T38" fmla="*/ 121 w 1358"/>
                <a:gd name="T39" fmla="*/ 138 h 792"/>
                <a:gd name="T40" fmla="*/ 55 w 1358"/>
                <a:gd name="T41" fmla="*/ 199 h 792"/>
                <a:gd name="T42" fmla="*/ 33 w 1358"/>
                <a:gd name="T43" fmla="*/ 260 h 792"/>
                <a:gd name="T44" fmla="*/ 83 w 1358"/>
                <a:gd name="T45" fmla="*/ 277 h 792"/>
                <a:gd name="T46" fmla="*/ 194 w 1358"/>
                <a:gd name="T47" fmla="*/ 265 h 792"/>
                <a:gd name="T48" fmla="*/ 315 w 1358"/>
                <a:gd name="T49" fmla="*/ 404 h 792"/>
                <a:gd name="T50" fmla="*/ 349 w 1358"/>
                <a:gd name="T51" fmla="*/ 503 h 792"/>
                <a:gd name="T52" fmla="*/ 438 w 1358"/>
                <a:gd name="T53" fmla="*/ 630 h 792"/>
                <a:gd name="T54" fmla="*/ 593 w 1358"/>
                <a:gd name="T55" fmla="*/ 724 h 792"/>
                <a:gd name="T56" fmla="*/ 659 w 1358"/>
                <a:gd name="T57" fmla="*/ 614 h 792"/>
                <a:gd name="T58" fmla="*/ 681 w 1358"/>
                <a:gd name="T59" fmla="*/ 519 h 792"/>
                <a:gd name="T60" fmla="*/ 631 w 1358"/>
                <a:gd name="T61" fmla="*/ 442 h 792"/>
                <a:gd name="T62" fmla="*/ 520 w 1358"/>
                <a:gd name="T63" fmla="*/ 415 h 792"/>
                <a:gd name="T64" fmla="*/ 426 w 1358"/>
                <a:gd name="T65" fmla="*/ 188 h 792"/>
                <a:gd name="T66" fmla="*/ 399 w 1358"/>
                <a:gd name="T67" fmla="*/ 72 h 792"/>
                <a:gd name="T68" fmla="*/ 360 w 1358"/>
                <a:gd name="T69" fmla="*/ 22 h 792"/>
                <a:gd name="T70" fmla="*/ 327 w 1358"/>
                <a:gd name="T71" fmla="*/ 22 h 7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358" h="792">
                  <a:moveTo>
                    <a:pt x="1185" y="458"/>
                  </a:moveTo>
                  <a:lnTo>
                    <a:pt x="1185" y="458"/>
                  </a:lnTo>
                  <a:cubicBezTo>
                    <a:pt x="1185" y="458"/>
                    <a:pt x="1180" y="458"/>
                    <a:pt x="1174" y="458"/>
                  </a:cubicBezTo>
                  <a:cubicBezTo>
                    <a:pt x="1169" y="458"/>
                    <a:pt x="1163" y="464"/>
                    <a:pt x="1152" y="464"/>
                  </a:cubicBezTo>
                  <a:cubicBezTo>
                    <a:pt x="1108" y="464"/>
                    <a:pt x="1108" y="464"/>
                    <a:pt x="1108" y="464"/>
                  </a:cubicBezTo>
                  <a:cubicBezTo>
                    <a:pt x="1075" y="464"/>
                    <a:pt x="1097" y="514"/>
                    <a:pt x="1080" y="536"/>
                  </a:cubicBezTo>
                  <a:cubicBezTo>
                    <a:pt x="1069" y="564"/>
                    <a:pt x="1069" y="580"/>
                    <a:pt x="1058" y="608"/>
                  </a:cubicBezTo>
                  <a:cubicBezTo>
                    <a:pt x="1064" y="608"/>
                    <a:pt x="1075" y="614"/>
                    <a:pt x="1075" y="619"/>
                  </a:cubicBezTo>
                  <a:cubicBezTo>
                    <a:pt x="1075" y="636"/>
                    <a:pt x="1064" y="647"/>
                    <a:pt x="1064" y="664"/>
                  </a:cubicBezTo>
                  <a:cubicBezTo>
                    <a:pt x="1064" y="675"/>
                    <a:pt x="1075" y="675"/>
                    <a:pt x="1075" y="686"/>
                  </a:cubicBezTo>
                  <a:cubicBezTo>
                    <a:pt x="1080" y="702"/>
                    <a:pt x="1075" y="708"/>
                    <a:pt x="1075" y="724"/>
                  </a:cubicBezTo>
                  <a:cubicBezTo>
                    <a:pt x="1075" y="736"/>
                    <a:pt x="1080" y="741"/>
                    <a:pt x="1091" y="741"/>
                  </a:cubicBezTo>
                  <a:cubicBezTo>
                    <a:pt x="1108" y="741"/>
                    <a:pt x="1119" y="736"/>
                    <a:pt x="1136" y="730"/>
                  </a:cubicBezTo>
                  <a:cubicBezTo>
                    <a:pt x="1152" y="724"/>
                    <a:pt x="1163" y="730"/>
                    <a:pt x="1169" y="719"/>
                  </a:cubicBezTo>
                  <a:cubicBezTo>
                    <a:pt x="1191" y="664"/>
                    <a:pt x="1169" y="669"/>
                    <a:pt x="1219" y="713"/>
                  </a:cubicBezTo>
                  <a:cubicBezTo>
                    <a:pt x="1224" y="719"/>
                    <a:pt x="1230" y="719"/>
                    <a:pt x="1236" y="724"/>
                  </a:cubicBezTo>
                  <a:cubicBezTo>
                    <a:pt x="1252" y="791"/>
                    <a:pt x="1236" y="741"/>
                    <a:pt x="1274" y="730"/>
                  </a:cubicBezTo>
                  <a:cubicBezTo>
                    <a:pt x="1296" y="724"/>
                    <a:pt x="1318" y="713"/>
                    <a:pt x="1318" y="686"/>
                  </a:cubicBezTo>
                  <a:cubicBezTo>
                    <a:pt x="1318" y="675"/>
                    <a:pt x="1335" y="675"/>
                    <a:pt x="1341" y="658"/>
                  </a:cubicBezTo>
                  <a:cubicBezTo>
                    <a:pt x="1352" y="630"/>
                    <a:pt x="1357" y="614"/>
                    <a:pt x="1357" y="580"/>
                  </a:cubicBezTo>
                  <a:cubicBezTo>
                    <a:pt x="1357" y="553"/>
                    <a:pt x="1330" y="542"/>
                    <a:pt x="1302" y="525"/>
                  </a:cubicBezTo>
                  <a:cubicBezTo>
                    <a:pt x="1291" y="514"/>
                    <a:pt x="1291" y="492"/>
                    <a:pt x="1269" y="492"/>
                  </a:cubicBezTo>
                  <a:cubicBezTo>
                    <a:pt x="1263" y="492"/>
                    <a:pt x="1258" y="492"/>
                    <a:pt x="1252" y="497"/>
                  </a:cubicBezTo>
                  <a:cubicBezTo>
                    <a:pt x="1246" y="481"/>
                    <a:pt x="1241" y="464"/>
                    <a:pt x="1224" y="464"/>
                  </a:cubicBezTo>
                  <a:cubicBezTo>
                    <a:pt x="1213" y="464"/>
                    <a:pt x="1208" y="470"/>
                    <a:pt x="1197" y="470"/>
                  </a:cubicBezTo>
                  <a:cubicBezTo>
                    <a:pt x="1197" y="470"/>
                    <a:pt x="1191" y="458"/>
                    <a:pt x="1185" y="458"/>
                  </a:cubicBezTo>
                  <a:close/>
                  <a:moveTo>
                    <a:pt x="260" y="27"/>
                  </a:moveTo>
                  <a:lnTo>
                    <a:pt x="260" y="27"/>
                  </a:lnTo>
                  <a:cubicBezTo>
                    <a:pt x="266" y="38"/>
                    <a:pt x="277" y="44"/>
                    <a:pt x="277" y="49"/>
                  </a:cubicBezTo>
                  <a:cubicBezTo>
                    <a:pt x="277" y="60"/>
                    <a:pt x="277" y="72"/>
                    <a:pt x="277" y="83"/>
                  </a:cubicBezTo>
                  <a:cubicBezTo>
                    <a:pt x="282" y="99"/>
                    <a:pt x="288" y="110"/>
                    <a:pt x="293" y="133"/>
                  </a:cubicBezTo>
                  <a:cubicBezTo>
                    <a:pt x="277" y="133"/>
                    <a:pt x="277" y="133"/>
                    <a:pt x="277" y="133"/>
                  </a:cubicBezTo>
                  <a:cubicBezTo>
                    <a:pt x="266" y="133"/>
                    <a:pt x="260" y="121"/>
                    <a:pt x="249" y="116"/>
                  </a:cubicBezTo>
                  <a:cubicBezTo>
                    <a:pt x="249" y="110"/>
                    <a:pt x="249" y="105"/>
                    <a:pt x="249" y="94"/>
                  </a:cubicBezTo>
                  <a:cubicBezTo>
                    <a:pt x="249" y="88"/>
                    <a:pt x="254" y="88"/>
                    <a:pt x="254" y="83"/>
                  </a:cubicBezTo>
                  <a:cubicBezTo>
                    <a:pt x="254" y="72"/>
                    <a:pt x="238" y="72"/>
                    <a:pt x="232" y="60"/>
                  </a:cubicBezTo>
                  <a:cubicBezTo>
                    <a:pt x="221" y="49"/>
                    <a:pt x="227" y="33"/>
                    <a:pt x="210" y="33"/>
                  </a:cubicBezTo>
                  <a:cubicBezTo>
                    <a:pt x="205" y="33"/>
                    <a:pt x="199" y="38"/>
                    <a:pt x="194" y="38"/>
                  </a:cubicBezTo>
                  <a:cubicBezTo>
                    <a:pt x="155" y="49"/>
                    <a:pt x="110" y="66"/>
                    <a:pt x="110" y="105"/>
                  </a:cubicBezTo>
                  <a:cubicBezTo>
                    <a:pt x="110" y="121"/>
                    <a:pt x="121" y="121"/>
                    <a:pt x="121" y="138"/>
                  </a:cubicBezTo>
                  <a:cubicBezTo>
                    <a:pt x="121" y="155"/>
                    <a:pt x="105" y="160"/>
                    <a:pt x="88" y="171"/>
                  </a:cubicBezTo>
                  <a:cubicBezTo>
                    <a:pt x="72" y="182"/>
                    <a:pt x="66" y="188"/>
                    <a:pt x="55" y="199"/>
                  </a:cubicBezTo>
                  <a:cubicBezTo>
                    <a:pt x="33" y="210"/>
                    <a:pt x="0" y="216"/>
                    <a:pt x="0" y="243"/>
                  </a:cubicBezTo>
                  <a:cubicBezTo>
                    <a:pt x="0" y="254"/>
                    <a:pt x="22" y="260"/>
                    <a:pt x="33" y="260"/>
                  </a:cubicBezTo>
                  <a:cubicBezTo>
                    <a:pt x="44" y="260"/>
                    <a:pt x="49" y="254"/>
                    <a:pt x="61" y="254"/>
                  </a:cubicBezTo>
                  <a:cubicBezTo>
                    <a:pt x="72" y="260"/>
                    <a:pt x="72" y="271"/>
                    <a:pt x="83" y="277"/>
                  </a:cubicBezTo>
                  <a:cubicBezTo>
                    <a:pt x="105" y="288"/>
                    <a:pt x="121" y="282"/>
                    <a:pt x="149" y="282"/>
                  </a:cubicBezTo>
                  <a:cubicBezTo>
                    <a:pt x="166" y="282"/>
                    <a:pt x="177" y="265"/>
                    <a:pt x="194" y="265"/>
                  </a:cubicBezTo>
                  <a:cubicBezTo>
                    <a:pt x="243" y="265"/>
                    <a:pt x="288" y="288"/>
                    <a:pt x="299" y="338"/>
                  </a:cubicBezTo>
                  <a:cubicBezTo>
                    <a:pt x="305" y="360"/>
                    <a:pt x="299" y="387"/>
                    <a:pt x="315" y="404"/>
                  </a:cubicBezTo>
                  <a:cubicBezTo>
                    <a:pt x="332" y="421"/>
                    <a:pt x="360" y="426"/>
                    <a:pt x="360" y="447"/>
                  </a:cubicBezTo>
                  <a:cubicBezTo>
                    <a:pt x="349" y="503"/>
                    <a:pt x="349" y="503"/>
                    <a:pt x="349" y="503"/>
                  </a:cubicBezTo>
                  <a:cubicBezTo>
                    <a:pt x="365" y="531"/>
                    <a:pt x="365" y="553"/>
                    <a:pt x="376" y="580"/>
                  </a:cubicBezTo>
                  <a:cubicBezTo>
                    <a:pt x="393" y="608"/>
                    <a:pt x="415" y="614"/>
                    <a:pt x="438" y="630"/>
                  </a:cubicBezTo>
                  <a:cubicBezTo>
                    <a:pt x="476" y="658"/>
                    <a:pt x="498" y="680"/>
                    <a:pt x="543" y="697"/>
                  </a:cubicBezTo>
                  <a:cubicBezTo>
                    <a:pt x="565" y="702"/>
                    <a:pt x="571" y="724"/>
                    <a:pt x="593" y="724"/>
                  </a:cubicBezTo>
                  <a:cubicBezTo>
                    <a:pt x="615" y="724"/>
                    <a:pt x="615" y="697"/>
                    <a:pt x="626" y="680"/>
                  </a:cubicBezTo>
                  <a:cubicBezTo>
                    <a:pt x="642" y="658"/>
                    <a:pt x="659" y="641"/>
                    <a:pt x="659" y="614"/>
                  </a:cubicBezTo>
                  <a:cubicBezTo>
                    <a:pt x="659" y="558"/>
                    <a:pt x="659" y="558"/>
                    <a:pt x="659" y="558"/>
                  </a:cubicBezTo>
                  <a:cubicBezTo>
                    <a:pt x="659" y="542"/>
                    <a:pt x="670" y="531"/>
                    <a:pt x="681" y="519"/>
                  </a:cubicBezTo>
                  <a:cubicBezTo>
                    <a:pt x="704" y="492"/>
                    <a:pt x="748" y="464"/>
                    <a:pt x="692" y="464"/>
                  </a:cubicBezTo>
                  <a:cubicBezTo>
                    <a:pt x="665" y="464"/>
                    <a:pt x="653" y="447"/>
                    <a:pt x="631" y="442"/>
                  </a:cubicBezTo>
                  <a:cubicBezTo>
                    <a:pt x="598" y="442"/>
                    <a:pt x="576" y="437"/>
                    <a:pt x="548" y="426"/>
                  </a:cubicBezTo>
                  <a:cubicBezTo>
                    <a:pt x="537" y="421"/>
                    <a:pt x="526" y="421"/>
                    <a:pt x="520" y="415"/>
                  </a:cubicBezTo>
                  <a:cubicBezTo>
                    <a:pt x="482" y="354"/>
                    <a:pt x="476" y="310"/>
                    <a:pt x="448" y="243"/>
                  </a:cubicBezTo>
                  <a:cubicBezTo>
                    <a:pt x="443" y="221"/>
                    <a:pt x="432" y="210"/>
                    <a:pt x="426" y="188"/>
                  </a:cubicBezTo>
                  <a:cubicBezTo>
                    <a:pt x="415" y="160"/>
                    <a:pt x="421" y="144"/>
                    <a:pt x="421" y="121"/>
                  </a:cubicBezTo>
                  <a:cubicBezTo>
                    <a:pt x="415" y="99"/>
                    <a:pt x="410" y="94"/>
                    <a:pt x="399" y="72"/>
                  </a:cubicBezTo>
                  <a:cubicBezTo>
                    <a:pt x="393" y="60"/>
                    <a:pt x="393" y="49"/>
                    <a:pt x="387" y="38"/>
                  </a:cubicBezTo>
                  <a:cubicBezTo>
                    <a:pt x="382" y="27"/>
                    <a:pt x="365" y="27"/>
                    <a:pt x="360" y="22"/>
                  </a:cubicBezTo>
                  <a:cubicBezTo>
                    <a:pt x="354" y="16"/>
                    <a:pt x="354" y="11"/>
                    <a:pt x="349" y="5"/>
                  </a:cubicBezTo>
                  <a:cubicBezTo>
                    <a:pt x="343" y="0"/>
                    <a:pt x="332" y="11"/>
                    <a:pt x="327" y="22"/>
                  </a:cubicBezTo>
                  <a:cubicBezTo>
                    <a:pt x="305" y="33"/>
                    <a:pt x="288" y="27"/>
                    <a:pt x="260" y="27"/>
                  </a:cubicBezTo>
                  <a:close/>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79" name="Freeform 446">
              <a:extLst>
                <a:ext uri="{FF2B5EF4-FFF2-40B4-BE49-F238E27FC236}">
                  <a16:creationId xmlns:a16="http://schemas.microsoft.com/office/drawing/2014/main" xmlns="" id="{D90CD9E2-D646-4108-B62D-3725D951898E}"/>
                </a:ext>
              </a:extLst>
            </p:cNvPr>
            <p:cNvSpPr>
              <a:spLocks noChangeArrowheads="1"/>
            </p:cNvSpPr>
            <p:nvPr/>
          </p:nvSpPr>
          <p:spPr bwMode="auto">
            <a:xfrm>
              <a:off x="17828052" y="3781425"/>
              <a:ext cx="574638" cy="482600"/>
            </a:xfrm>
            <a:custGeom>
              <a:avLst/>
              <a:gdLst>
                <a:gd name="T0" fmla="*/ 632 w 1597"/>
                <a:gd name="T1" fmla="*/ 1251 h 1341"/>
                <a:gd name="T2" fmla="*/ 737 w 1597"/>
                <a:gd name="T3" fmla="*/ 1340 h 1341"/>
                <a:gd name="T4" fmla="*/ 843 w 1597"/>
                <a:gd name="T5" fmla="*/ 1329 h 1341"/>
                <a:gd name="T6" fmla="*/ 909 w 1597"/>
                <a:gd name="T7" fmla="*/ 1124 h 1341"/>
                <a:gd name="T8" fmla="*/ 1070 w 1597"/>
                <a:gd name="T9" fmla="*/ 1068 h 1341"/>
                <a:gd name="T10" fmla="*/ 1286 w 1597"/>
                <a:gd name="T11" fmla="*/ 902 h 1341"/>
                <a:gd name="T12" fmla="*/ 1369 w 1597"/>
                <a:gd name="T13" fmla="*/ 869 h 1341"/>
                <a:gd name="T14" fmla="*/ 1518 w 1597"/>
                <a:gd name="T15" fmla="*/ 1018 h 1341"/>
                <a:gd name="T16" fmla="*/ 1518 w 1597"/>
                <a:gd name="T17" fmla="*/ 1007 h 1341"/>
                <a:gd name="T18" fmla="*/ 1568 w 1597"/>
                <a:gd name="T19" fmla="*/ 874 h 1341"/>
                <a:gd name="T20" fmla="*/ 1518 w 1597"/>
                <a:gd name="T21" fmla="*/ 808 h 1341"/>
                <a:gd name="T22" fmla="*/ 1535 w 1597"/>
                <a:gd name="T23" fmla="*/ 719 h 1341"/>
                <a:gd name="T24" fmla="*/ 1579 w 1597"/>
                <a:gd name="T25" fmla="*/ 647 h 1341"/>
                <a:gd name="T26" fmla="*/ 1596 w 1597"/>
                <a:gd name="T27" fmla="*/ 614 h 1341"/>
                <a:gd name="T28" fmla="*/ 1508 w 1597"/>
                <a:gd name="T29" fmla="*/ 442 h 1341"/>
                <a:gd name="T30" fmla="*/ 1502 w 1597"/>
                <a:gd name="T31" fmla="*/ 370 h 1341"/>
                <a:gd name="T32" fmla="*/ 1413 w 1597"/>
                <a:gd name="T33" fmla="*/ 293 h 1341"/>
                <a:gd name="T34" fmla="*/ 1375 w 1597"/>
                <a:gd name="T35" fmla="*/ 249 h 1341"/>
                <a:gd name="T36" fmla="*/ 1252 w 1597"/>
                <a:gd name="T37" fmla="*/ 238 h 1341"/>
                <a:gd name="T38" fmla="*/ 1180 w 1597"/>
                <a:gd name="T39" fmla="*/ 238 h 1341"/>
                <a:gd name="T40" fmla="*/ 1119 w 1597"/>
                <a:gd name="T41" fmla="*/ 216 h 1341"/>
                <a:gd name="T42" fmla="*/ 1081 w 1597"/>
                <a:gd name="T43" fmla="*/ 255 h 1341"/>
                <a:gd name="T44" fmla="*/ 1053 w 1597"/>
                <a:gd name="T45" fmla="*/ 326 h 1341"/>
                <a:gd name="T46" fmla="*/ 1047 w 1597"/>
                <a:gd name="T47" fmla="*/ 260 h 1341"/>
                <a:gd name="T48" fmla="*/ 1036 w 1597"/>
                <a:gd name="T49" fmla="*/ 238 h 1341"/>
                <a:gd name="T50" fmla="*/ 1103 w 1597"/>
                <a:gd name="T51" fmla="*/ 133 h 1341"/>
                <a:gd name="T52" fmla="*/ 1047 w 1597"/>
                <a:gd name="T53" fmla="*/ 99 h 1341"/>
                <a:gd name="T54" fmla="*/ 1003 w 1597"/>
                <a:gd name="T55" fmla="*/ 77 h 1341"/>
                <a:gd name="T56" fmla="*/ 976 w 1597"/>
                <a:gd name="T57" fmla="*/ 27 h 1341"/>
                <a:gd name="T58" fmla="*/ 964 w 1597"/>
                <a:gd name="T59" fmla="*/ 44 h 1341"/>
                <a:gd name="T60" fmla="*/ 953 w 1597"/>
                <a:gd name="T61" fmla="*/ 5 h 1341"/>
                <a:gd name="T62" fmla="*/ 887 w 1597"/>
                <a:gd name="T63" fmla="*/ 11 h 1341"/>
                <a:gd name="T64" fmla="*/ 759 w 1597"/>
                <a:gd name="T65" fmla="*/ 5 h 1341"/>
                <a:gd name="T66" fmla="*/ 632 w 1597"/>
                <a:gd name="T67" fmla="*/ 38 h 1341"/>
                <a:gd name="T68" fmla="*/ 549 w 1597"/>
                <a:gd name="T69" fmla="*/ 121 h 1341"/>
                <a:gd name="T70" fmla="*/ 493 w 1597"/>
                <a:gd name="T71" fmla="*/ 260 h 1341"/>
                <a:gd name="T72" fmla="*/ 405 w 1597"/>
                <a:gd name="T73" fmla="*/ 266 h 1341"/>
                <a:gd name="T74" fmla="*/ 355 w 1597"/>
                <a:gd name="T75" fmla="*/ 177 h 1341"/>
                <a:gd name="T76" fmla="*/ 178 w 1597"/>
                <a:gd name="T77" fmla="*/ 320 h 1341"/>
                <a:gd name="T78" fmla="*/ 33 w 1597"/>
                <a:gd name="T79" fmla="*/ 398 h 1341"/>
                <a:gd name="T80" fmla="*/ 6 w 1597"/>
                <a:gd name="T81" fmla="*/ 436 h 1341"/>
                <a:gd name="T82" fmla="*/ 105 w 1597"/>
                <a:gd name="T83" fmla="*/ 558 h 1341"/>
                <a:gd name="T84" fmla="*/ 150 w 1597"/>
                <a:gd name="T85" fmla="*/ 647 h 1341"/>
                <a:gd name="T86" fmla="*/ 327 w 1597"/>
                <a:gd name="T87" fmla="*/ 730 h 1341"/>
                <a:gd name="T88" fmla="*/ 194 w 1597"/>
                <a:gd name="T89" fmla="*/ 874 h 1341"/>
                <a:gd name="T90" fmla="*/ 211 w 1597"/>
                <a:gd name="T91" fmla="*/ 919 h 1341"/>
                <a:gd name="T92" fmla="*/ 305 w 1597"/>
                <a:gd name="T93" fmla="*/ 957 h 1341"/>
                <a:gd name="T94" fmla="*/ 360 w 1597"/>
                <a:gd name="T95" fmla="*/ 1046 h 1341"/>
                <a:gd name="T96" fmla="*/ 466 w 1597"/>
                <a:gd name="T97" fmla="*/ 1063 h 1341"/>
                <a:gd name="T98" fmla="*/ 615 w 1597"/>
                <a:gd name="T99" fmla="*/ 1207 h 13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597" h="1341">
                  <a:moveTo>
                    <a:pt x="632" y="1251"/>
                  </a:moveTo>
                  <a:lnTo>
                    <a:pt x="632" y="1251"/>
                  </a:lnTo>
                  <a:cubicBezTo>
                    <a:pt x="659" y="1262"/>
                    <a:pt x="665" y="1279"/>
                    <a:pt x="682" y="1301"/>
                  </a:cubicBezTo>
                  <a:cubicBezTo>
                    <a:pt x="698" y="1318"/>
                    <a:pt x="710" y="1340"/>
                    <a:pt x="737" y="1340"/>
                  </a:cubicBezTo>
                  <a:cubicBezTo>
                    <a:pt x="776" y="1340"/>
                    <a:pt x="776" y="1340"/>
                    <a:pt x="776" y="1340"/>
                  </a:cubicBezTo>
                  <a:cubicBezTo>
                    <a:pt x="798" y="1340"/>
                    <a:pt x="815" y="1329"/>
                    <a:pt x="843" y="1329"/>
                  </a:cubicBezTo>
                  <a:cubicBezTo>
                    <a:pt x="843" y="1306"/>
                    <a:pt x="831" y="1290"/>
                    <a:pt x="831" y="1262"/>
                  </a:cubicBezTo>
                  <a:cubicBezTo>
                    <a:pt x="831" y="1201"/>
                    <a:pt x="859" y="1157"/>
                    <a:pt x="909" y="1124"/>
                  </a:cubicBezTo>
                  <a:cubicBezTo>
                    <a:pt x="925" y="1112"/>
                    <a:pt x="937" y="1101"/>
                    <a:pt x="953" y="1096"/>
                  </a:cubicBezTo>
                  <a:cubicBezTo>
                    <a:pt x="998" y="1085"/>
                    <a:pt x="1031" y="1085"/>
                    <a:pt x="1070" y="1068"/>
                  </a:cubicBezTo>
                  <a:cubicBezTo>
                    <a:pt x="1136" y="1040"/>
                    <a:pt x="1175" y="1018"/>
                    <a:pt x="1230" y="974"/>
                  </a:cubicBezTo>
                  <a:cubicBezTo>
                    <a:pt x="1258" y="952"/>
                    <a:pt x="1264" y="930"/>
                    <a:pt x="1286" y="902"/>
                  </a:cubicBezTo>
                  <a:cubicBezTo>
                    <a:pt x="1291" y="891"/>
                    <a:pt x="1291" y="880"/>
                    <a:pt x="1302" y="880"/>
                  </a:cubicBezTo>
                  <a:cubicBezTo>
                    <a:pt x="1324" y="869"/>
                    <a:pt x="1341" y="869"/>
                    <a:pt x="1369" y="869"/>
                  </a:cubicBezTo>
                  <a:cubicBezTo>
                    <a:pt x="1397" y="869"/>
                    <a:pt x="1413" y="891"/>
                    <a:pt x="1430" y="919"/>
                  </a:cubicBezTo>
                  <a:cubicBezTo>
                    <a:pt x="1463" y="957"/>
                    <a:pt x="1469" y="996"/>
                    <a:pt x="1518" y="1018"/>
                  </a:cubicBezTo>
                  <a:lnTo>
                    <a:pt x="1518" y="1018"/>
                  </a:lnTo>
                  <a:cubicBezTo>
                    <a:pt x="1518" y="1007"/>
                    <a:pt x="1518" y="1007"/>
                    <a:pt x="1518" y="1007"/>
                  </a:cubicBezTo>
                  <a:cubicBezTo>
                    <a:pt x="1518" y="974"/>
                    <a:pt x="1530" y="957"/>
                    <a:pt x="1541" y="930"/>
                  </a:cubicBezTo>
                  <a:cubicBezTo>
                    <a:pt x="1552" y="907"/>
                    <a:pt x="1568" y="896"/>
                    <a:pt x="1568" y="874"/>
                  </a:cubicBezTo>
                  <a:cubicBezTo>
                    <a:pt x="1568" y="858"/>
                    <a:pt x="1563" y="841"/>
                    <a:pt x="1552" y="830"/>
                  </a:cubicBezTo>
                  <a:cubicBezTo>
                    <a:pt x="1535" y="824"/>
                    <a:pt x="1518" y="824"/>
                    <a:pt x="1518" y="808"/>
                  </a:cubicBezTo>
                  <a:cubicBezTo>
                    <a:pt x="1518" y="791"/>
                    <a:pt x="1524" y="786"/>
                    <a:pt x="1530" y="774"/>
                  </a:cubicBezTo>
                  <a:cubicBezTo>
                    <a:pt x="1530" y="752"/>
                    <a:pt x="1530" y="741"/>
                    <a:pt x="1535" y="719"/>
                  </a:cubicBezTo>
                  <a:cubicBezTo>
                    <a:pt x="1541" y="697"/>
                    <a:pt x="1552" y="686"/>
                    <a:pt x="1563" y="669"/>
                  </a:cubicBezTo>
                  <a:cubicBezTo>
                    <a:pt x="1568" y="664"/>
                    <a:pt x="1579" y="652"/>
                    <a:pt x="1579" y="647"/>
                  </a:cubicBezTo>
                  <a:cubicBezTo>
                    <a:pt x="1579" y="647"/>
                    <a:pt x="1574" y="647"/>
                    <a:pt x="1574" y="641"/>
                  </a:cubicBezTo>
                  <a:cubicBezTo>
                    <a:pt x="1574" y="630"/>
                    <a:pt x="1596" y="625"/>
                    <a:pt x="1596" y="614"/>
                  </a:cubicBezTo>
                  <a:cubicBezTo>
                    <a:pt x="1596" y="558"/>
                    <a:pt x="1557" y="536"/>
                    <a:pt x="1530" y="492"/>
                  </a:cubicBezTo>
                  <a:cubicBezTo>
                    <a:pt x="1524" y="475"/>
                    <a:pt x="1508" y="464"/>
                    <a:pt x="1508" y="442"/>
                  </a:cubicBezTo>
                  <a:cubicBezTo>
                    <a:pt x="1508" y="409"/>
                    <a:pt x="1508" y="409"/>
                    <a:pt x="1508" y="409"/>
                  </a:cubicBezTo>
                  <a:cubicBezTo>
                    <a:pt x="1508" y="392"/>
                    <a:pt x="1513" y="387"/>
                    <a:pt x="1502" y="370"/>
                  </a:cubicBezTo>
                  <a:cubicBezTo>
                    <a:pt x="1491" y="353"/>
                    <a:pt x="1469" y="364"/>
                    <a:pt x="1446" y="353"/>
                  </a:cubicBezTo>
                  <a:cubicBezTo>
                    <a:pt x="1424" y="337"/>
                    <a:pt x="1413" y="320"/>
                    <a:pt x="1413" y="293"/>
                  </a:cubicBezTo>
                  <a:cubicBezTo>
                    <a:pt x="1413" y="282"/>
                    <a:pt x="1424" y="277"/>
                    <a:pt x="1424" y="260"/>
                  </a:cubicBezTo>
                  <a:cubicBezTo>
                    <a:pt x="1424" y="243"/>
                    <a:pt x="1397" y="249"/>
                    <a:pt x="1375" y="249"/>
                  </a:cubicBezTo>
                  <a:cubicBezTo>
                    <a:pt x="1358" y="249"/>
                    <a:pt x="1352" y="238"/>
                    <a:pt x="1330" y="238"/>
                  </a:cubicBezTo>
                  <a:cubicBezTo>
                    <a:pt x="1302" y="238"/>
                    <a:pt x="1280" y="238"/>
                    <a:pt x="1252" y="238"/>
                  </a:cubicBezTo>
                  <a:cubicBezTo>
                    <a:pt x="1242" y="238"/>
                    <a:pt x="1236" y="249"/>
                    <a:pt x="1230" y="249"/>
                  </a:cubicBezTo>
                  <a:cubicBezTo>
                    <a:pt x="1208" y="249"/>
                    <a:pt x="1203" y="238"/>
                    <a:pt x="1180" y="238"/>
                  </a:cubicBezTo>
                  <a:cubicBezTo>
                    <a:pt x="1164" y="232"/>
                    <a:pt x="1153" y="238"/>
                    <a:pt x="1142" y="232"/>
                  </a:cubicBezTo>
                  <a:cubicBezTo>
                    <a:pt x="1131" y="227"/>
                    <a:pt x="1131" y="221"/>
                    <a:pt x="1119" y="216"/>
                  </a:cubicBezTo>
                  <a:lnTo>
                    <a:pt x="1119" y="216"/>
                  </a:lnTo>
                  <a:cubicBezTo>
                    <a:pt x="1108" y="238"/>
                    <a:pt x="1086" y="238"/>
                    <a:pt x="1081" y="255"/>
                  </a:cubicBezTo>
                  <a:cubicBezTo>
                    <a:pt x="1064" y="282"/>
                    <a:pt x="1064" y="298"/>
                    <a:pt x="1053" y="326"/>
                  </a:cubicBezTo>
                  <a:cubicBezTo>
                    <a:pt x="1053" y="331"/>
                    <a:pt x="1053" y="331"/>
                    <a:pt x="1053" y="326"/>
                  </a:cubicBezTo>
                  <a:cubicBezTo>
                    <a:pt x="1047" y="314"/>
                    <a:pt x="1047" y="309"/>
                    <a:pt x="1047" y="298"/>
                  </a:cubicBezTo>
                  <a:cubicBezTo>
                    <a:pt x="1047" y="282"/>
                    <a:pt x="1047" y="277"/>
                    <a:pt x="1047" y="260"/>
                  </a:cubicBezTo>
                  <a:cubicBezTo>
                    <a:pt x="1047" y="249"/>
                    <a:pt x="1042" y="243"/>
                    <a:pt x="1036" y="238"/>
                  </a:cubicBezTo>
                  <a:lnTo>
                    <a:pt x="1036" y="238"/>
                  </a:lnTo>
                  <a:cubicBezTo>
                    <a:pt x="1042" y="221"/>
                    <a:pt x="1058" y="221"/>
                    <a:pt x="1064" y="210"/>
                  </a:cubicBezTo>
                  <a:cubicBezTo>
                    <a:pt x="1086" y="182"/>
                    <a:pt x="1103" y="166"/>
                    <a:pt x="1103" y="133"/>
                  </a:cubicBezTo>
                  <a:cubicBezTo>
                    <a:pt x="1103" y="116"/>
                    <a:pt x="1092" y="94"/>
                    <a:pt x="1075" y="94"/>
                  </a:cubicBezTo>
                  <a:cubicBezTo>
                    <a:pt x="1064" y="94"/>
                    <a:pt x="1058" y="99"/>
                    <a:pt x="1047" y="99"/>
                  </a:cubicBezTo>
                  <a:cubicBezTo>
                    <a:pt x="1036" y="99"/>
                    <a:pt x="1031" y="94"/>
                    <a:pt x="1025" y="88"/>
                  </a:cubicBezTo>
                  <a:cubicBezTo>
                    <a:pt x="1020" y="83"/>
                    <a:pt x="1009" y="83"/>
                    <a:pt x="1003" y="77"/>
                  </a:cubicBezTo>
                  <a:cubicBezTo>
                    <a:pt x="998" y="55"/>
                    <a:pt x="998" y="33"/>
                    <a:pt x="976" y="27"/>
                  </a:cubicBezTo>
                  <a:lnTo>
                    <a:pt x="976" y="27"/>
                  </a:lnTo>
                  <a:cubicBezTo>
                    <a:pt x="964" y="44"/>
                    <a:pt x="964" y="44"/>
                    <a:pt x="964" y="44"/>
                  </a:cubicBezTo>
                  <a:lnTo>
                    <a:pt x="964" y="44"/>
                  </a:lnTo>
                  <a:cubicBezTo>
                    <a:pt x="953" y="38"/>
                    <a:pt x="948" y="33"/>
                    <a:pt x="948" y="22"/>
                  </a:cubicBezTo>
                  <a:cubicBezTo>
                    <a:pt x="948" y="16"/>
                    <a:pt x="953" y="11"/>
                    <a:pt x="953" y="5"/>
                  </a:cubicBezTo>
                  <a:lnTo>
                    <a:pt x="953" y="5"/>
                  </a:lnTo>
                  <a:cubicBezTo>
                    <a:pt x="931" y="5"/>
                    <a:pt x="909" y="0"/>
                    <a:pt x="887" y="11"/>
                  </a:cubicBezTo>
                  <a:cubicBezTo>
                    <a:pt x="870" y="16"/>
                    <a:pt x="865" y="22"/>
                    <a:pt x="848" y="22"/>
                  </a:cubicBezTo>
                  <a:cubicBezTo>
                    <a:pt x="809" y="22"/>
                    <a:pt x="792" y="5"/>
                    <a:pt x="759" y="5"/>
                  </a:cubicBezTo>
                  <a:cubicBezTo>
                    <a:pt x="715" y="5"/>
                    <a:pt x="715" y="5"/>
                    <a:pt x="715" y="5"/>
                  </a:cubicBezTo>
                  <a:cubicBezTo>
                    <a:pt x="676" y="5"/>
                    <a:pt x="659" y="22"/>
                    <a:pt x="632" y="38"/>
                  </a:cubicBezTo>
                  <a:cubicBezTo>
                    <a:pt x="610" y="55"/>
                    <a:pt x="593" y="61"/>
                    <a:pt x="571" y="77"/>
                  </a:cubicBezTo>
                  <a:cubicBezTo>
                    <a:pt x="554" y="88"/>
                    <a:pt x="554" y="105"/>
                    <a:pt x="549" y="121"/>
                  </a:cubicBezTo>
                  <a:cubicBezTo>
                    <a:pt x="526" y="149"/>
                    <a:pt x="521" y="171"/>
                    <a:pt x="510" y="205"/>
                  </a:cubicBezTo>
                  <a:cubicBezTo>
                    <a:pt x="499" y="227"/>
                    <a:pt x="510" y="243"/>
                    <a:pt x="493" y="260"/>
                  </a:cubicBezTo>
                  <a:cubicBezTo>
                    <a:pt x="482" y="277"/>
                    <a:pt x="466" y="277"/>
                    <a:pt x="444" y="277"/>
                  </a:cubicBezTo>
                  <a:cubicBezTo>
                    <a:pt x="427" y="277"/>
                    <a:pt x="416" y="277"/>
                    <a:pt x="405" y="266"/>
                  </a:cubicBezTo>
                  <a:cubicBezTo>
                    <a:pt x="388" y="243"/>
                    <a:pt x="399" y="216"/>
                    <a:pt x="383" y="194"/>
                  </a:cubicBezTo>
                  <a:cubicBezTo>
                    <a:pt x="377" y="182"/>
                    <a:pt x="366" y="177"/>
                    <a:pt x="355" y="177"/>
                  </a:cubicBezTo>
                  <a:cubicBezTo>
                    <a:pt x="316" y="177"/>
                    <a:pt x="299" y="205"/>
                    <a:pt x="277" y="232"/>
                  </a:cubicBezTo>
                  <a:cubicBezTo>
                    <a:pt x="250" y="277"/>
                    <a:pt x="227" y="298"/>
                    <a:pt x="178" y="320"/>
                  </a:cubicBezTo>
                  <a:cubicBezTo>
                    <a:pt x="139" y="337"/>
                    <a:pt x="111" y="326"/>
                    <a:pt x="83" y="353"/>
                  </a:cubicBezTo>
                  <a:cubicBezTo>
                    <a:pt x="61" y="364"/>
                    <a:pt x="50" y="381"/>
                    <a:pt x="33" y="398"/>
                  </a:cubicBezTo>
                  <a:cubicBezTo>
                    <a:pt x="17" y="414"/>
                    <a:pt x="17" y="431"/>
                    <a:pt x="6" y="436"/>
                  </a:cubicBezTo>
                  <a:lnTo>
                    <a:pt x="6" y="436"/>
                  </a:lnTo>
                  <a:cubicBezTo>
                    <a:pt x="0" y="470"/>
                    <a:pt x="0" y="492"/>
                    <a:pt x="0" y="525"/>
                  </a:cubicBezTo>
                  <a:cubicBezTo>
                    <a:pt x="33" y="558"/>
                    <a:pt x="72" y="536"/>
                    <a:pt x="105" y="558"/>
                  </a:cubicBezTo>
                  <a:cubicBezTo>
                    <a:pt x="127" y="569"/>
                    <a:pt x="111" y="597"/>
                    <a:pt x="122" y="619"/>
                  </a:cubicBezTo>
                  <a:cubicBezTo>
                    <a:pt x="122" y="636"/>
                    <a:pt x="133" y="641"/>
                    <a:pt x="150" y="647"/>
                  </a:cubicBezTo>
                  <a:cubicBezTo>
                    <a:pt x="178" y="669"/>
                    <a:pt x="200" y="680"/>
                    <a:pt x="238" y="680"/>
                  </a:cubicBezTo>
                  <a:cubicBezTo>
                    <a:pt x="277" y="686"/>
                    <a:pt x="327" y="691"/>
                    <a:pt x="327" y="730"/>
                  </a:cubicBezTo>
                  <a:cubicBezTo>
                    <a:pt x="327" y="786"/>
                    <a:pt x="283" y="802"/>
                    <a:pt x="244" y="835"/>
                  </a:cubicBezTo>
                  <a:cubicBezTo>
                    <a:pt x="222" y="852"/>
                    <a:pt x="194" y="852"/>
                    <a:pt x="194" y="874"/>
                  </a:cubicBezTo>
                  <a:cubicBezTo>
                    <a:pt x="194" y="880"/>
                    <a:pt x="200" y="885"/>
                    <a:pt x="200" y="891"/>
                  </a:cubicBezTo>
                  <a:cubicBezTo>
                    <a:pt x="205" y="902"/>
                    <a:pt x="200" y="913"/>
                    <a:pt x="211" y="919"/>
                  </a:cubicBezTo>
                  <a:cubicBezTo>
                    <a:pt x="222" y="930"/>
                    <a:pt x="233" y="924"/>
                    <a:pt x="250" y="930"/>
                  </a:cubicBezTo>
                  <a:cubicBezTo>
                    <a:pt x="272" y="930"/>
                    <a:pt x="283" y="941"/>
                    <a:pt x="305" y="957"/>
                  </a:cubicBezTo>
                  <a:cubicBezTo>
                    <a:pt x="327" y="968"/>
                    <a:pt x="338" y="974"/>
                    <a:pt x="349" y="996"/>
                  </a:cubicBezTo>
                  <a:cubicBezTo>
                    <a:pt x="360" y="1013"/>
                    <a:pt x="349" y="1029"/>
                    <a:pt x="360" y="1046"/>
                  </a:cubicBezTo>
                  <a:cubicBezTo>
                    <a:pt x="366" y="1057"/>
                    <a:pt x="383" y="1063"/>
                    <a:pt x="399" y="1063"/>
                  </a:cubicBezTo>
                  <a:cubicBezTo>
                    <a:pt x="466" y="1063"/>
                    <a:pt x="466" y="1063"/>
                    <a:pt x="466" y="1063"/>
                  </a:cubicBezTo>
                  <a:cubicBezTo>
                    <a:pt x="493" y="1063"/>
                    <a:pt x="510" y="1079"/>
                    <a:pt x="532" y="1090"/>
                  </a:cubicBezTo>
                  <a:cubicBezTo>
                    <a:pt x="582" y="1118"/>
                    <a:pt x="598" y="1151"/>
                    <a:pt x="615" y="1207"/>
                  </a:cubicBezTo>
                  <a:cubicBezTo>
                    <a:pt x="626" y="1223"/>
                    <a:pt x="632" y="1234"/>
                    <a:pt x="632" y="1251"/>
                  </a:cubicBezTo>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80" name="Freeform 447">
              <a:extLst>
                <a:ext uri="{FF2B5EF4-FFF2-40B4-BE49-F238E27FC236}">
                  <a16:creationId xmlns:a16="http://schemas.microsoft.com/office/drawing/2014/main" xmlns="" id="{127D8025-9F04-464A-AD6E-5D2C0870B5B6}"/>
                </a:ext>
              </a:extLst>
            </p:cNvPr>
            <p:cNvSpPr>
              <a:spLocks noChangeArrowheads="1"/>
            </p:cNvSpPr>
            <p:nvPr/>
          </p:nvSpPr>
          <p:spPr bwMode="auto">
            <a:xfrm>
              <a:off x="17699473" y="3624263"/>
              <a:ext cx="474632" cy="317500"/>
            </a:xfrm>
            <a:custGeom>
              <a:avLst/>
              <a:gdLst>
                <a:gd name="T0" fmla="*/ 16 w 1320"/>
                <a:gd name="T1" fmla="*/ 671 h 881"/>
                <a:gd name="T2" fmla="*/ 16 w 1320"/>
                <a:gd name="T3" fmla="*/ 671 h 881"/>
                <a:gd name="T4" fmla="*/ 55 w 1320"/>
                <a:gd name="T5" fmla="*/ 704 h 881"/>
                <a:gd name="T6" fmla="*/ 144 w 1320"/>
                <a:gd name="T7" fmla="*/ 792 h 881"/>
                <a:gd name="T8" fmla="*/ 205 w 1320"/>
                <a:gd name="T9" fmla="*/ 853 h 881"/>
                <a:gd name="T10" fmla="*/ 249 w 1320"/>
                <a:gd name="T11" fmla="*/ 864 h 881"/>
                <a:gd name="T12" fmla="*/ 316 w 1320"/>
                <a:gd name="T13" fmla="*/ 880 h 881"/>
                <a:gd name="T14" fmla="*/ 366 w 1320"/>
                <a:gd name="T15" fmla="*/ 869 h 881"/>
                <a:gd name="T16" fmla="*/ 366 w 1320"/>
                <a:gd name="T17" fmla="*/ 869 h 881"/>
                <a:gd name="T18" fmla="*/ 393 w 1320"/>
                <a:gd name="T19" fmla="*/ 831 h 881"/>
                <a:gd name="T20" fmla="*/ 443 w 1320"/>
                <a:gd name="T21" fmla="*/ 786 h 881"/>
                <a:gd name="T22" fmla="*/ 538 w 1320"/>
                <a:gd name="T23" fmla="*/ 753 h 881"/>
                <a:gd name="T24" fmla="*/ 637 w 1320"/>
                <a:gd name="T25" fmla="*/ 665 h 881"/>
                <a:gd name="T26" fmla="*/ 715 w 1320"/>
                <a:gd name="T27" fmla="*/ 610 h 881"/>
                <a:gd name="T28" fmla="*/ 743 w 1320"/>
                <a:gd name="T29" fmla="*/ 627 h 881"/>
                <a:gd name="T30" fmla="*/ 765 w 1320"/>
                <a:gd name="T31" fmla="*/ 699 h 881"/>
                <a:gd name="T32" fmla="*/ 804 w 1320"/>
                <a:gd name="T33" fmla="*/ 710 h 881"/>
                <a:gd name="T34" fmla="*/ 853 w 1320"/>
                <a:gd name="T35" fmla="*/ 693 h 881"/>
                <a:gd name="T36" fmla="*/ 870 w 1320"/>
                <a:gd name="T37" fmla="*/ 638 h 881"/>
                <a:gd name="T38" fmla="*/ 909 w 1320"/>
                <a:gd name="T39" fmla="*/ 554 h 881"/>
                <a:gd name="T40" fmla="*/ 931 w 1320"/>
                <a:gd name="T41" fmla="*/ 510 h 881"/>
                <a:gd name="T42" fmla="*/ 992 w 1320"/>
                <a:gd name="T43" fmla="*/ 471 h 881"/>
                <a:gd name="T44" fmla="*/ 1075 w 1320"/>
                <a:gd name="T45" fmla="*/ 438 h 881"/>
                <a:gd name="T46" fmla="*/ 1119 w 1320"/>
                <a:gd name="T47" fmla="*/ 438 h 881"/>
                <a:gd name="T48" fmla="*/ 1208 w 1320"/>
                <a:gd name="T49" fmla="*/ 455 h 881"/>
                <a:gd name="T50" fmla="*/ 1247 w 1320"/>
                <a:gd name="T51" fmla="*/ 444 h 881"/>
                <a:gd name="T52" fmla="*/ 1313 w 1320"/>
                <a:gd name="T53" fmla="*/ 438 h 881"/>
                <a:gd name="T54" fmla="*/ 1313 w 1320"/>
                <a:gd name="T55" fmla="*/ 438 h 881"/>
                <a:gd name="T56" fmla="*/ 1319 w 1320"/>
                <a:gd name="T57" fmla="*/ 410 h 881"/>
                <a:gd name="T58" fmla="*/ 1274 w 1320"/>
                <a:gd name="T59" fmla="*/ 277 h 881"/>
                <a:gd name="T60" fmla="*/ 1274 w 1320"/>
                <a:gd name="T61" fmla="*/ 205 h 881"/>
                <a:gd name="T62" fmla="*/ 1263 w 1320"/>
                <a:gd name="T63" fmla="*/ 106 h 881"/>
                <a:gd name="T64" fmla="*/ 1258 w 1320"/>
                <a:gd name="T65" fmla="*/ 100 h 881"/>
                <a:gd name="T66" fmla="*/ 1225 w 1320"/>
                <a:gd name="T67" fmla="*/ 100 h 881"/>
                <a:gd name="T68" fmla="*/ 1186 w 1320"/>
                <a:gd name="T69" fmla="*/ 122 h 881"/>
                <a:gd name="T70" fmla="*/ 1064 w 1320"/>
                <a:gd name="T71" fmla="*/ 78 h 881"/>
                <a:gd name="T72" fmla="*/ 1025 w 1320"/>
                <a:gd name="T73" fmla="*/ 117 h 881"/>
                <a:gd name="T74" fmla="*/ 1019 w 1320"/>
                <a:gd name="T75" fmla="*/ 117 h 881"/>
                <a:gd name="T76" fmla="*/ 931 w 1320"/>
                <a:gd name="T77" fmla="*/ 39 h 881"/>
                <a:gd name="T78" fmla="*/ 870 w 1320"/>
                <a:gd name="T79" fmla="*/ 0 h 881"/>
                <a:gd name="T80" fmla="*/ 870 w 1320"/>
                <a:gd name="T81" fmla="*/ 0 h 881"/>
                <a:gd name="T82" fmla="*/ 676 w 1320"/>
                <a:gd name="T83" fmla="*/ 17 h 881"/>
                <a:gd name="T84" fmla="*/ 610 w 1320"/>
                <a:gd name="T85" fmla="*/ 11 h 881"/>
                <a:gd name="T86" fmla="*/ 576 w 1320"/>
                <a:gd name="T87" fmla="*/ 72 h 881"/>
                <a:gd name="T88" fmla="*/ 538 w 1320"/>
                <a:gd name="T89" fmla="*/ 111 h 881"/>
                <a:gd name="T90" fmla="*/ 499 w 1320"/>
                <a:gd name="T91" fmla="*/ 133 h 881"/>
                <a:gd name="T92" fmla="*/ 388 w 1320"/>
                <a:gd name="T93" fmla="*/ 89 h 881"/>
                <a:gd name="T94" fmla="*/ 344 w 1320"/>
                <a:gd name="T95" fmla="*/ 50 h 881"/>
                <a:gd name="T96" fmla="*/ 255 w 1320"/>
                <a:gd name="T97" fmla="*/ 78 h 881"/>
                <a:gd name="T98" fmla="*/ 216 w 1320"/>
                <a:gd name="T99" fmla="*/ 100 h 881"/>
                <a:gd name="T100" fmla="*/ 205 w 1320"/>
                <a:gd name="T101" fmla="*/ 100 h 881"/>
                <a:gd name="T102" fmla="*/ 205 w 1320"/>
                <a:gd name="T103" fmla="*/ 100 h 881"/>
                <a:gd name="T104" fmla="*/ 122 w 1320"/>
                <a:gd name="T105" fmla="*/ 228 h 881"/>
                <a:gd name="T106" fmla="*/ 28 w 1320"/>
                <a:gd name="T107" fmla="*/ 383 h 881"/>
                <a:gd name="T108" fmla="*/ 6 w 1320"/>
                <a:gd name="T109" fmla="*/ 527 h 881"/>
                <a:gd name="T110" fmla="*/ 16 w 1320"/>
                <a:gd name="T111" fmla="*/ 671 h 8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320" h="881">
                  <a:moveTo>
                    <a:pt x="16" y="671"/>
                  </a:moveTo>
                  <a:lnTo>
                    <a:pt x="16" y="671"/>
                  </a:lnTo>
                  <a:cubicBezTo>
                    <a:pt x="28" y="688"/>
                    <a:pt x="39" y="693"/>
                    <a:pt x="55" y="704"/>
                  </a:cubicBezTo>
                  <a:cubicBezTo>
                    <a:pt x="88" y="736"/>
                    <a:pt x="105" y="759"/>
                    <a:pt x="144" y="792"/>
                  </a:cubicBezTo>
                  <a:cubicBezTo>
                    <a:pt x="166" y="814"/>
                    <a:pt x="172" y="842"/>
                    <a:pt x="205" y="853"/>
                  </a:cubicBezTo>
                  <a:cubicBezTo>
                    <a:pt x="221" y="858"/>
                    <a:pt x="233" y="858"/>
                    <a:pt x="249" y="864"/>
                  </a:cubicBezTo>
                  <a:cubicBezTo>
                    <a:pt x="277" y="869"/>
                    <a:pt x="288" y="880"/>
                    <a:pt x="316" y="880"/>
                  </a:cubicBezTo>
                  <a:cubicBezTo>
                    <a:pt x="338" y="880"/>
                    <a:pt x="344" y="880"/>
                    <a:pt x="366" y="869"/>
                  </a:cubicBezTo>
                  <a:lnTo>
                    <a:pt x="366" y="869"/>
                  </a:lnTo>
                  <a:cubicBezTo>
                    <a:pt x="377" y="864"/>
                    <a:pt x="377" y="847"/>
                    <a:pt x="393" y="831"/>
                  </a:cubicBezTo>
                  <a:cubicBezTo>
                    <a:pt x="410" y="814"/>
                    <a:pt x="421" y="797"/>
                    <a:pt x="443" y="786"/>
                  </a:cubicBezTo>
                  <a:cubicBezTo>
                    <a:pt x="471" y="759"/>
                    <a:pt x="499" y="770"/>
                    <a:pt x="538" y="753"/>
                  </a:cubicBezTo>
                  <a:cubicBezTo>
                    <a:pt x="587" y="731"/>
                    <a:pt x="610" y="710"/>
                    <a:pt x="637" y="665"/>
                  </a:cubicBezTo>
                  <a:cubicBezTo>
                    <a:pt x="659" y="638"/>
                    <a:pt x="676" y="610"/>
                    <a:pt x="715" y="610"/>
                  </a:cubicBezTo>
                  <a:cubicBezTo>
                    <a:pt x="726" y="610"/>
                    <a:pt x="737" y="615"/>
                    <a:pt x="743" y="627"/>
                  </a:cubicBezTo>
                  <a:cubicBezTo>
                    <a:pt x="759" y="649"/>
                    <a:pt x="748" y="676"/>
                    <a:pt x="765" y="699"/>
                  </a:cubicBezTo>
                  <a:cubicBezTo>
                    <a:pt x="776" y="710"/>
                    <a:pt x="787" y="710"/>
                    <a:pt x="804" y="710"/>
                  </a:cubicBezTo>
                  <a:cubicBezTo>
                    <a:pt x="826" y="710"/>
                    <a:pt x="842" y="710"/>
                    <a:pt x="853" y="693"/>
                  </a:cubicBezTo>
                  <a:cubicBezTo>
                    <a:pt x="870" y="676"/>
                    <a:pt x="859" y="660"/>
                    <a:pt x="870" y="638"/>
                  </a:cubicBezTo>
                  <a:cubicBezTo>
                    <a:pt x="881" y="604"/>
                    <a:pt x="886" y="582"/>
                    <a:pt x="909" y="554"/>
                  </a:cubicBezTo>
                  <a:cubicBezTo>
                    <a:pt x="914" y="538"/>
                    <a:pt x="914" y="521"/>
                    <a:pt x="931" y="510"/>
                  </a:cubicBezTo>
                  <a:cubicBezTo>
                    <a:pt x="953" y="494"/>
                    <a:pt x="970" y="488"/>
                    <a:pt x="992" y="471"/>
                  </a:cubicBezTo>
                  <a:cubicBezTo>
                    <a:pt x="1019" y="455"/>
                    <a:pt x="1036" y="438"/>
                    <a:pt x="1075" y="438"/>
                  </a:cubicBezTo>
                  <a:cubicBezTo>
                    <a:pt x="1119" y="438"/>
                    <a:pt x="1119" y="438"/>
                    <a:pt x="1119" y="438"/>
                  </a:cubicBezTo>
                  <a:cubicBezTo>
                    <a:pt x="1152" y="438"/>
                    <a:pt x="1169" y="455"/>
                    <a:pt x="1208" y="455"/>
                  </a:cubicBezTo>
                  <a:cubicBezTo>
                    <a:pt x="1225" y="455"/>
                    <a:pt x="1230" y="449"/>
                    <a:pt x="1247" y="444"/>
                  </a:cubicBezTo>
                  <a:cubicBezTo>
                    <a:pt x="1269" y="433"/>
                    <a:pt x="1291" y="438"/>
                    <a:pt x="1313" y="438"/>
                  </a:cubicBezTo>
                  <a:lnTo>
                    <a:pt x="1313" y="438"/>
                  </a:lnTo>
                  <a:cubicBezTo>
                    <a:pt x="1319" y="427"/>
                    <a:pt x="1319" y="422"/>
                    <a:pt x="1319" y="410"/>
                  </a:cubicBezTo>
                  <a:cubicBezTo>
                    <a:pt x="1319" y="355"/>
                    <a:pt x="1274" y="333"/>
                    <a:pt x="1274" y="277"/>
                  </a:cubicBezTo>
                  <a:cubicBezTo>
                    <a:pt x="1274" y="205"/>
                    <a:pt x="1274" y="205"/>
                    <a:pt x="1274" y="205"/>
                  </a:cubicBezTo>
                  <a:cubicBezTo>
                    <a:pt x="1274" y="167"/>
                    <a:pt x="1263" y="144"/>
                    <a:pt x="1263" y="106"/>
                  </a:cubicBezTo>
                  <a:cubicBezTo>
                    <a:pt x="1263" y="100"/>
                    <a:pt x="1263" y="100"/>
                    <a:pt x="1258" y="100"/>
                  </a:cubicBezTo>
                  <a:cubicBezTo>
                    <a:pt x="1225" y="100"/>
                    <a:pt x="1225" y="100"/>
                    <a:pt x="1225" y="100"/>
                  </a:cubicBezTo>
                  <a:cubicBezTo>
                    <a:pt x="1186" y="122"/>
                    <a:pt x="1186" y="122"/>
                    <a:pt x="1186" y="122"/>
                  </a:cubicBezTo>
                  <a:cubicBezTo>
                    <a:pt x="1142" y="100"/>
                    <a:pt x="1114" y="78"/>
                    <a:pt x="1064" y="78"/>
                  </a:cubicBezTo>
                  <a:cubicBezTo>
                    <a:pt x="1042" y="78"/>
                    <a:pt x="1031" y="95"/>
                    <a:pt x="1025" y="117"/>
                  </a:cubicBezTo>
                  <a:cubicBezTo>
                    <a:pt x="1019" y="122"/>
                    <a:pt x="1019" y="122"/>
                    <a:pt x="1019" y="117"/>
                  </a:cubicBezTo>
                  <a:cubicBezTo>
                    <a:pt x="1003" y="72"/>
                    <a:pt x="970" y="61"/>
                    <a:pt x="931" y="39"/>
                  </a:cubicBezTo>
                  <a:cubicBezTo>
                    <a:pt x="903" y="28"/>
                    <a:pt x="886" y="11"/>
                    <a:pt x="870" y="0"/>
                  </a:cubicBezTo>
                  <a:lnTo>
                    <a:pt x="870" y="0"/>
                  </a:lnTo>
                  <a:cubicBezTo>
                    <a:pt x="798" y="6"/>
                    <a:pt x="753" y="17"/>
                    <a:pt x="676" y="17"/>
                  </a:cubicBezTo>
                  <a:cubicBezTo>
                    <a:pt x="648" y="17"/>
                    <a:pt x="637" y="11"/>
                    <a:pt x="610" y="11"/>
                  </a:cubicBezTo>
                  <a:cubicBezTo>
                    <a:pt x="582" y="11"/>
                    <a:pt x="582" y="45"/>
                    <a:pt x="576" y="72"/>
                  </a:cubicBezTo>
                  <a:cubicBezTo>
                    <a:pt x="571" y="89"/>
                    <a:pt x="554" y="95"/>
                    <a:pt x="538" y="111"/>
                  </a:cubicBezTo>
                  <a:cubicBezTo>
                    <a:pt x="526" y="122"/>
                    <a:pt x="515" y="133"/>
                    <a:pt x="499" y="133"/>
                  </a:cubicBezTo>
                  <a:cubicBezTo>
                    <a:pt x="449" y="133"/>
                    <a:pt x="421" y="117"/>
                    <a:pt x="388" y="89"/>
                  </a:cubicBezTo>
                  <a:cubicBezTo>
                    <a:pt x="371" y="72"/>
                    <a:pt x="366" y="50"/>
                    <a:pt x="344" y="50"/>
                  </a:cubicBezTo>
                  <a:cubicBezTo>
                    <a:pt x="305" y="50"/>
                    <a:pt x="282" y="56"/>
                    <a:pt x="255" y="78"/>
                  </a:cubicBezTo>
                  <a:cubicBezTo>
                    <a:pt x="238" y="89"/>
                    <a:pt x="233" y="100"/>
                    <a:pt x="216" y="100"/>
                  </a:cubicBezTo>
                  <a:cubicBezTo>
                    <a:pt x="211" y="100"/>
                    <a:pt x="211" y="100"/>
                    <a:pt x="205" y="100"/>
                  </a:cubicBezTo>
                  <a:lnTo>
                    <a:pt x="205" y="100"/>
                  </a:lnTo>
                  <a:cubicBezTo>
                    <a:pt x="172" y="150"/>
                    <a:pt x="149" y="178"/>
                    <a:pt x="122" y="228"/>
                  </a:cubicBezTo>
                  <a:cubicBezTo>
                    <a:pt x="88" y="289"/>
                    <a:pt x="55" y="316"/>
                    <a:pt x="28" y="383"/>
                  </a:cubicBezTo>
                  <a:cubicBezTo>
                    <a:pt x="0" y="433"/>
                    <a:pt x="6" y="471"/>
                    <a:pt x="6" y="527"/>
                  </a:cubicBezTo>
                  <a:cubicBezTo>
                    <a:pt x="6" y="582"/>
                    <a:pt x="6" y="615"/>
                    <a:pt x="16" y="671"/>
                  </a:cubicBezTo>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81" name="Freeform 448">
              <a:extLst>
                <a:ext uri="{FF2B5EF4-FFF2-40B4-BE49-F238E27FC236}">
                  <a16:creationId xmlns:a16="http://schemas.microsoft.com/office/drawing/2014/main" xmlns="" id="{6387DDF3-7753-49B8-B4AA-5884A5B02BAC}"/>
                </a:ext>
              </a:extLst>
            </p:cNvPr>
            <p:cNvSpPr>
              <a:spLocks noChangeArrowheads="1"/>
            </p:cNvSpPr>
            <p:nvPr/>
          </p:nvSpPr>
          <p:spPr bwMode="auto">
            <a:xfrm>
              <a:off x="18082036" y="2854325"/>
              <a:ext cx="763537" cy="750888"/>
            </a:xfrm>
            <a:custGeom>
              <a:avLst/>
              <a:gdLst>
                <a:gd name="T0" fmla="*/ 83 w 2123"/>
                <a:gd name="T1" fmla="*/ 1297 h 2085"/>
                <a:gd name="T2" fmla="*/ 66 w 2123"/>
                <a:gd name="T3" fmla="*/ 1319 h 2085"/>
                <a:gd name="T4" fmla="*/ 28 w 2123"/>
                <a:gd name="T5" fmla="*/ 1314 h 2085"/>
                <a:gd name="T6" fmla="*/ 50 w 2123"/>
                <a:gd name="T7" fmla="*/ 1386 h 2085"/>
                <a:gd name="T8" fmla="*/ 100 w 2123"/>
                <a:gd name="T9" fmla="*/ 1319 h 2085"/>
                <a:gd name="T10" fmla="*/ 83 w 2123"/>
                <a:gd name="T11" fmla="*/ 1297 h 2085"/>
                <a:gd name="T12" fmla="*/ 88 w 2123"/>
                <a:gd name="T13" fmla="*/ 1391 h 2085"/>
                <a:gd name="T14" fmla="*/ 105 w 2123"/>
                <a:gd name="T15" fmla="*/ 1463 h 2085"/>
                <a:gd name="T16" fmla="*/ 127 w 2123"/>
                <a:gd name="T17" fmla="*/ 1458 h 2085"/>
                <a:gd name="T18" fmla="*/ 116 w 2123"/>
                <a:gd name="T19" fmla="*/ 1424 h 2085"/>
                <a:gd name="T20" fmla="*/ 199 w 2123"/>
                <a:gd name="T21" fmla="*/ 1297 h 2085"/>
                <a:gd name="T22" fmla="*/ 227 w 2123"/>
                <a:gd name="T23" fmla="*/ 1297 h 2085"/>
                <a:gd name="T24" fmla="*/ 277 w 2123"/>
                <a:gd name="T25" fmla="*/ 1280 h 2085"/>
                <a:gd name="T26" fmla="*/ 277 w 2123"/>
                <a:gd name="T27" fmla="*/ 1303 h 2085"/>
                <a:gd name="T28" fmla="*/ 316 w 2123"/>
                <a:gd name="T29" fmla="*/ 1386 h 2085"/>
                <a:gd name="T30" fmla="*/ 277 w 2123"/>
                <a:gd name="T31" fmla="*/ 1447 h 2085"/>
                <a:gd name="T32" fmla="*/ 221 w 2123"/>
                <a:gd name="T33" fmla="*/ 1364 h 2085"/>
                <a:gd name="T34" fmla="*/ 144 w 2123"/>
                <a:gd name="T35" fmla="*/ 1380 h 2085"/>
                <a:gd name="T36" fmla="*/ 177 w 2123"/>
                <a:gd name="T37" fmla="*/ 1319 h 2085"/>
                <a:gd name="T38" fmla="*/ 277 w 2123"/>
                <a:gd name="T39" fmla="*/ 1801 h 2085"/>
                <a:gd name="T40" fmla="*/ 272 w 2123"/>
                <a:gd name="T41" fmla="*/ 1801 h 2085"/>
                <a:gd name="T42" fmla="*/ 221 w 2123"/>
                <a:gd name="T43" fmla="*/ 1879 h 2085"/>
                <a:gd name="T44" fmla="*/ 255 w 2123"/>
                <a:gd name="T45" fmla="*/ 1907 h 2085"/>
                <a:gd name="T46" fmla="*/ 404 w 2123"/>
                <a:gd name="T47" fmla="*/ 1918 h 2085"/>
                <a:gd name="T48" fmla="*/ 432 w 2123"/>
                <a:gd name="T49" fmla="*/ 1912 h 2085"/>
                <a:gd name="T50" fmla="*/ 371 w 2123"/>
                <a:gd name="T51" fmla="*/ 1884 h 2085"/>
                <a:gd name="T52" fmla="*/ 321 w 2123"/>
                <a:gd name="T53" fmla="*/ 1807 h 2085"/>
                <a:gd name="T54" fmla="*/ 166 w 2123"/>
                <a:gd name="T55" fmla="*/ 1968 h 2085"/>
                <a:gd name="T56" fmla="*/ 210 w 2123"/>
                <a:gd name="T57" fmla="*/ 1968 h 2085"/>
                <a:gd name="T58" fmla="*/ 255 w 2123"/>
                <a:gd name="T59" fmla="*/ 1968 h 2085"/>
                <a:gd name="T60" fmla="*/ 255 w 2123"/>
                <a:gd name="T61" fmla="*/ 2062 h 2085"/>
                <a:gd name="T62" fmla="*/ 194 w 2123"/>
                <a:gd name="T63" fmla="*/ 2084 h 2085"/>
                <a:gd name="T64" fmla="*/ 155 w 2123"/>
                <a:gd name="T65" fmla="*/ 2001 h 2085"/>
                <a:gd name="T66" fmla="*/ 166 w 2123"/>
                <a:gd name="T67" fmla="*/ 1968 h 2085"/>
                <a:gd name="T68" fmla="*/ 781 w 2123"/>
                <a:gd name="T69" fmla="*/ 521 h 2085"/>
                <a:gd name="T70" fmla="*/ 759 w 2123"/>
                <a:gd name="T71" fmla="*/ 488 h 2085"/>
                <a:gd name="T72" fmla="*/ 765 w 2123"/>
                <a:gd name="T73" fmla="*/ 538 h 2085"/>
                <a:gd name="T74" fmla="*/ 770 w 2123"/>
                <a:gd name="T75" fmla="*/ 599 h 2085"/>
                <a:gd name="T76" fmla="*/ 804 w 2123"/>
                <a:gd name="T77" fmla="*/ 554 h 2085"/>
                <a:gd name="T78" fmla="*/ 804 w 2123"/>
                <a:gd name="T79" fmla="*/ 521 h 2085"/>
                <a:gd name="T80" fmla="*/ 781 w 2123"/>
                <a:gd name="T81" fmla="*/ 521 h 2085"/>
                <a:gd name="T82" fmla="*/ 1003 w 2123"/>
                <a:gd name="T83" fmla="*/ 405 h 2085"/>
                <a:gd name="T84" fmla="*/ 1031 w 2123"/>
                <a:gd name="T85" fmla="*/ 421 h 2085"/>
                <a:gd name="T86" fmla="*/ 1003 w 2123"/>
                <a:gd name="T87" fmla="*/ 405 h 2085"/>
                <a:gd name="T88" fmla="*/ 2117 w 2123"/>
                <a:gd name="T89" fmla="*/ 527 h 2085"/>
                <a:gd name="T90" fmla="*/ 2078 w 2123"/>
                <a:gd name="T91" fmla="*/ 566 h 2085"/>
                <a:gd name="T92" fmla="*/ 2095 w 2123"/>
                <a:gd name="T93" fmla="*/ 588 h 2085"/>
                <a:gd name="T94" fmla="*/ 2117 w 2123"/>
                <a:gd name="T95" fmla="*/ 527 h 2085"/>
                <a:gd name="T96" fmla="*/ 1840 w 2123"/>
                <a:gd name="T97" fmla="*/ 0 h 2085"/>
                <a:gd name="T98" fmla="*/ 1751 w 2123"/>
                <a:gd name="T99" fmla="*/ 89 h 2085"/>
                <a:gd name="T100" fmla="*/ 1801 w 2123"/>
                <a:gd name="T101" fmla="*/ 211 h 2085"/>
                <a:gd name="T102" fmla="*/ 1890 w 2123"/>
                <a:gd name="T103" fmla="*/ 194 h 2085"/>
                <a:gd name="T104" fmla="*/ 1901 w 2123"/>
                <a:gd name="T105" fmla="*/ 139 h 2085"/>
                <a:gd name="T106" fmla="*/ 1895 w 2123"/>
                <a:gd name="T107" fmla="*/ 94 h 2085"/>
                <a:gd name="T108" fmla="*/ 1840 w 2123"/>
                <a:gd name="T109" fmla="*/ 0 h 20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123" h="2085">
                  <a:moveTo>
                    <a:pt x="83" y="1297"/>
                  </a:moveTo>
                  <a:lnTo>
                    <a:pt x="83" y="1297"/>
                  </a:lnTo>
                  <a:lnTo>
                    <a:pt x="83" y="1303"/>
                  </a:lnTo>
                  <a:cubicBezTo>
                    <a:pt x="83" y="1314"/>
                    <a:pt x="78" y="1319"/>
                    <a:pt x="66" y="1319"/>
                  </a:cubicBezTo>
                  <a:cubicBezTo>
                    <a:pt x="61" y="1319"/>
                    <a:pt x="61" y="1303"/>
                    <a:pt x="50" y="1303"/>
                  </a:cubicBezTo>
                  <a:cubicBezTo>
                    <a:pt x="39" y="1303"/>
                    <a:pt x="33" y="1308"/>
                    <a:pt x="28" y="1314"/>
                  </a:cubicBezTo>
                  <a:cubicBezTo>
                    <a:pt x="16" y="1330"/>
                    <a:pt x="6" y="1336"/>
                    <a:pt x="0" y="1352"/>
                  </a:cubicBezTo>
                  <a:cubicBezTo>
                    <a:pt x="22" y="1364"/>
                    <a:pt x="28" y="1386"/>
                    <a:pt x="50" y="1386"/>
                  </a:cubicBezTo>
                  <a:cubicBezTo>
                    <a:pt x="61" y="1386"/>
                    <a:pt x="66" y="1375"/>
                    <a:pt x="72" y="1364"/>
                  </a:cubicBezTo>
                  <a:cubicBezTo>
                    <a:pt x="88" y="1347"/>
                    <a:pt x="100" y="1336"/>
                    <a:pt x="100" y="1319"/>
                  </a:cubicBezTo>
                  <a:cubicBezTo>
                    <a:pt x="100" y="1297"/>
                    <a:pt x="100" y="1297"/>
                    <a:pt x="100" y="1297"/>
                  </a:cubicBezTo>
                  <a:cubicBezTo>
                    <a:pt x="88" y="1297"/>
                    <a:pt x="88" y="1297"/>
                    <a:pt x="83" y="1297"/>
                  </a:cubicBezTo>
                  <a:close/>
                  <a:moveTo>
                    <a:pt x="88" y="1391"/>
                  </a:moveTo>
                  <a:lnTo>
                    <a:pt x="88" y="1391"/>
                  </a:lnTo>
                  <a:cubicBezTo>
                    <a:pt x="88" y="1397"/>
                    <a:pt x="88" y="1402"/>
                    <a:pt x="88" y="1408"/>
                  </a:cubicBezTo>
                  <a:cubicBezTo>
                    <a:pt x="88" y="1430"/>
                    <a:pt x="105" y="1441"/>
                    <a:pt x="105" y="1463"/>
                  </a:cubicBezTo>
                  <a:cubicBezTo>
                    <a:pt x="111" y="1463"/>
                    <a:pt x="116" y="1463"/>
                    <a:pt x="122" y="1463"/>
                  </a:cubicBezTo>
                  <a:cubicBezTo>
                    <a:pt x="122" y="1463"/>
                    <a:pt x="122" y="1458"/>
                    <a:pt x="127" y="1458"/>
                  </a:cubicBezTo>
                  <a:cubicBezTo>
                    <a:pt x="139" y="1452"/>
                    <a:pt x="144" y="1447"/>
                    <a:pt x="144" y="1441"/>
                  </a:cubicBezTo>
                  <a:cubicBezTo>
                    <a:pt x="144" y="1424"/>
                    <a:pt x="127" y="1424"/>
                    <a:pt x="116" y="1424"/>
                  </a:cubicBezTo>
                  <a:cubicBezTo>
                    <a:pt x="111" y="1408"/>
                    <a:pt x="105" y="1397"/>
                    <a:pt x="88" y="1391"/>
                  </a:cubicBezTo>
                  <a:close/>
                  <a:moveTo>
                    <a:pt x="199" y="1297"/>
                  </a:moveTo>
                  <a:lnTo>
                    <a:pt x="199" y="1297"/>
                  </a:lnTo>
                  <a:cubicBezTo>
                    <a:pt x="205" y="1291"/>
                    <a:pt x="227" y="1286"/>
                    <a:pt x="227" y="1297"/>
                  </a:cubicBezTo>
                  <a:cubicBezTo>
                    <a:pt x="249" y="1297"/>
                    <a:pt x="249" y="1297"/>
                    <a:pt x="249" y="1297"/>
                  </a:cubicBezTo>
                  <a:cubicBezTo>
                    <a:pt x="260" y="1297"/>
                    <a:pt x="266" y="1280"/>
                    <a:pt x="277" y="1280"/>
                  </a:cubicBezTo>
                  <a:cubicBezTo>
                    <a:pt x="282" y="1280"/>
                    <a:pt x="282" y="1286"/>
                    <a:pt x="282" y="1286"/>
                  </a:cubicBezTo>
                  <a:cubicBezTo>
                    <a:pt x="282" y="1291"/>
                    <a:pt x="277" y="1297"/>
                    <a:pt x="277" y="1303"/>
                  </a:cubicBezTo>
                  <a:cubicBezTo>
                    <a:pt x="277" y="1325"/>
                    <a:pt x="305" y="1319"/>
                    <a:pt x="310" y="1342"/>
                  </a:cubicBezTo>
                  <a:cubicBezTo>
                    <a:pt x="316" y="1358"/>
                    <a:pt x="316" y="1369"/>
                    <a:pt x="316" y="1386"/>
                  </a:cubicBezTo>
                  <a:cubicBezTo>
                    <a:pt x="316" y="1397"/>
                    <a:pt x="305" y="1402"/>
                    <a:pt x="299" y="1413"/>
                  </a:cubicBezTo>
                  <a:cubicBezTo>
                    <a:pt x="294" y="1424"/>
                    <a:pt x="294" y="1447"/>
                    <a:pt x="277" y="1447"/>
                  </a:cubicBezTo>
                  <a:cubicBezTo>
                    <a:pt x="244" y="1447"/>
                    <a:pt x="244" y="1408"/>
                    <a:pt x="216" y="1391"/>
                  </a:cubicBezTo>
                  <a:cubicBezTo>
                    <a:pt x="227" y="1375"/>
                    <a:pt x="249" y="1364"/>
                    <a:pt x="221" y="1364"/>
                  </a:cubicBezTo>
                  <a:cubicBezTo>
                    <a:pt x="199" y="1364"/>
                    <a:pt x="188" y="1380"/>
                    <a:pt x="166" y="1380"/>
                  </a:cubicBezTo>
                  <a:cubicBezTo>
                    <a:pt x="155" y="1380"/>
                    <a:pt x="155" y="1380"/>
                    <a:pt x="144" y="1380"/>
                  </a:cubicBezTo>
                  <a:cubicBezTo>
                    <a:pt x="144" y="1364"/>
                    <a:pt x="144" y="1358"/>
                    <a:pt x="144" y="1347"/>
                  </a:cubicBezTo>
                  <a:cubicBezTo>
                    <a:pt x="144" y="1330"/>
                    <a:pt x="166" y="1325"/>
                    <a:pt x="177" y="1319"/>
                  </a:cubicBezTo>
                  <a:cubicBezTo>
                    <a:pt x="188" y="1319"/>
                    <a:pt x="188" y="1303"/>
                    <a:pt x="199" y="1297"/>
                  </a:cubicBezTo>
                  <a:close/>
                  <a:moveTo>
                    <a:pt x="277" y="1801"/>
                  </a:moveTo>
                  <a:lnTo>
                    <a:pt x="277" y="1801"/>
                  </a:lnTo>
                  <a:cubicBezTo>
                    <a:pt x="277" y="1801"/>
                    <a:pt x="277" y="1801"/>
                    <a:pt x="272" y="1801"/>
                  </a:cubicBezTo>
                  <a:cubicBezTo>
                    <a:pt x="255" y="1801"/>
                    <a:pt x="260" y="1823"/>
                    <a:pt x="249" y="1840"/>
                  </a:cubicBezTo>
                  <a:cubicBezTo>
                    <a:pt x="244" y="1857"/>
                    <a:pt x="221" y="1862"/>
                    <a:pt x="221" y="1879"/>
                  </a:cubicBezTo>
                  <a:cubicBezTo>
                    <a:pt x="221" y="1884"/>
                    <a:pt x="233" y="1884"/>
                    <a:pt x="233" y="1890"/>
                  </a:cubicBezTo>
                  <a:cubicBezTo>
                    <a:pt x="238" y="1901"/>
                    <a:pt x="244" y="1907"/>
                    <a:pt x="255" y="1907"/>
                  </a:cubicBezTo>
                  <a:cubicBezTo>
                    <a:pt x="294" y="1907"/>
                    <a:pt x="310" y="1896"/>
                    <a:pt x="349" y="1896"/>
                  </a:cubicBezTo>
                  <a:cubicBezTo>
                    <a:pt x="371" y="1896"/>
                    <a:pt x="393" y="1901"/>
                    <a:pt x="404" y="1918"/>
                  </a:cubicBezTo>
                  <a:cubicBezTo>
                    <a:pt x="410" y="1929"/>
                    <a:pt x="415" y="1940"/>
                    <a:pt x="427" y="1945"/>
                  </a:cubicBezTo>
                  <a:cubicBezTo>
                    <a:pt x="432" y="1934"/>
                    <a:pt x="432" y="1923"/>
                    <a:pt x="432" y="1912"/>
                  </a:cubicBezTo>
                  <a:cubicBezTo>
                    <a:pt x="432" y="1884"/>
                    <a:pt x="415" y="1879"/>
                    <a:pt x="399" y="1862"/>
                  </a:cubicBezTo>
                  <a:cubicBezTo>
                    <a:pt x="388" y="1873"/>
                    <a:pt x="382" y="1879"/>
                    <a:pt x="371" y="1884"/>
                  </a:cubicBezTo>
                  <a:cubicBezTo>
                    <a:pt x="360" y="1857"/>
                    <a:pt x="349" y="1846"/>
                    <a:pt x="332" y="1835"/>
                  </a:cubicBezTo>
                  <a:cubicBezTo>
                    <a:pt x="321" y="1829"/>
                    <a:pt x="327" y="1818"/>
                    <a:pt x="321" y="1807"/>
                  </a:cubicBezTo>
                  <a:cubicBezTo>
                    <a:pt x="310" y="1796"/>
                    <a:pt x="294" y="1801"/>
                    <a:pt x="277" y="1801"/>
                  </a:cubicBezTo>
                  <a:close/>
                  <a:moveTo>
                    <a:pt x="166" y="1968"/>
                  </a:moveTo>
                  <a:lnTo>
                    <a:pt x="166" y="1968"/>
                  </a:lnTo>
                  <a:cubicBezTo>
                    <a:pt x="183" y="1968"/>
                    <a:pt x="194" y="1973"/>
                    <a:pt x="210" y="1968"/>
                  </a:cubicBezTo>
                  <a:cubicBezTo>
                    <a:pt x="221" y="1962"/>
                    <a:pt x="227" y="1940"/>
                    <a:pt x="244" y="1945"/>
                  </a:cubicBezTo>
                  <a:cubicBezTo>
                    <a:pt x="249" y="1945"/>
                    <a:pt x="249" y="1956"/>
                    <a:pt x="255" y="1968"/>
                  </a:cubicBezTo>
                  <a:cubicBezTo>
                    <a:pt x="260" y="1979"/>
                    <a:pt x="282" y="1973"/>
                    <a:pt x="282" y="1990"/>
                  </a:cubicBezTo>
                  <a:cubicBezTo>
                    <a:pt x="282" y="2017"/>
                    <a:pt x="266" y="2034"/>
                    <a:pt x="255" y="2062"/>
                  </a:cubicBezTo>
                  <a:cubicBezTo>
                    <a:pt x="244" y="2056"/>
                    <a:pt x="238" y="2056"/>
                    <a:pt x="227" y="2045"/>
                  </a:cubicBezTo>
                  <a:cubicBezTo>
                    <a:pt x="210" y="2056"/>
                    <a:pt x="210" y="2073"/>
                    <a:pt x="194" y="2084"/>
                  </a:cubicBezTo>
                  <a:cubicBezTo>
                    <a:pt x="177" y="2073"/>
                    <a:pt x="183" y="2051"/>
                    <a:pt x="177" y="2023"/>
                  </a:cubicBezTo>
                  <a:cubicBezTo>
                    <a:pt x="172" y="2012"/>
                    <a:pt x="155" y="2012"/>
                    <a:pt x="155" y="2001"/>
                  </a:cubicBezTo>
                  <a:cubicBezTo>
                    <a:pt x="155" y="1990"/>
                    <a:pt x="161" y="1984"/>
                    <a:pt x="161" y="1973"/>
                  </a:cubicBezTo>
                  <a:lnTo>
                    <a:pt x="166" y="1968"/>
                  </a:lnTo>
                  <a:close/>
                  <a:moveTo>
                    <a:pt x="781" y="521"/>
                  </a:moveTo>
                  <a:lnTo>
                    <a:pt x="781" y="521"/>
                  </a:lnTo>
                  <a:cubicBezTo>
                    <a:pt x="776" y="521"/>
                    <a:pt x="776" y="510"/>
                    <a:pt x="776" y="499"/>
                  </a:cubicBezTo>
                  <a:cubicBezTo>
                    <a:pt x="776" y="493"/>
                    <a:pt x="765" y="493"/>
                    <a:pt x="759" y="488"/>
                  </a:cubicBezTo>
                  <a:cubicBezTo>
                    <a:pt x="759" y="493"/>
                    <a:pt x="753" y="493"/>
                    <a:pt x="753" y="493"/>
                  </a:cubicBezTo>
                  <a:cubicBezTo>
                    <a:pt x="753" y="516"/>
                    <a:pt x="765" y="521"/>
                    <a:pt x="765" y="538"/>
                  </a:cubicBezTo>
                  <a:cubicBezTo>
                    <a:pt x="765" y="593"/>
                    <a:pt x="765" y="593"/>
                    <a:pt x="765" y="593"/>
                  </a:cubicBezTo>
                  <a:cubicBezTo>
                    <a:pt x="770" y="599"/>
                    <a:pt x="770" y="599"/>
                    <a:pt x="770" y="599"/>
                  </a:cubicBezTo>
                  <a:cubicBezTo>
                    <a:pt x="776" y="593"/>
                    <a:pt x="776" y="582"/>
                    <a:pt x="781" y="571"/>
                  </a:cubicBezTo>
                  <a:cubicBezTo>
                    <a:pt x="787" y="560"/>
                    <a:pt x="798" y="560"/>
                    <a:pt x="804" y="554"/>
                  </a:cubicBezTo>
                  <a:cubicBezTo>
                    <a:pt x="809" y="544"/>
                    <a:pt x="809" y="538"/>
                    <a:pt x="814" y="527"/>
                  </a:cubicBezTo>
                  <a:cubicBezTo>
                    <a:pt x="804" y="521"/>
                    <a:pt x="804" y="521"/>
                    <a:pt x="804" y="521"/>
                  </a:cubicBezTo>
                  <a:cubicBezTo>
                    <a:pt x="792" y="527"/>
                    <a:pt x="792" y="527"/>
                    <a:pt x="792" y="527"/>
                  </a:cubicBezTo>
                  <a:cubicBezTo>
                    <a:pt x="787" y="527"/>
                    <a:pt x="787" y="521"/>
                    <a:pt x="781" y="521"/>
                  </a:cubicBezTo>
                  <a:close/>
                  <a:moveTo>
                    <a:pt x="1003" y="405"/>
                  </a:moveTo>
                  <a:lnTo>
                    <a:pt x="1003" y="405"/>
                  </a:lnTo>
                  <a:cubicBezTo>
                    <a:pt x="1003" y="416"/>
                    <a:pt x="1014" y="421"/>
                    <a:pt x="1025" y="427"/>
                  </a:cubicBezTo>
                  <a:cubicBezTo>
                    <a:pt x="1025" y="427"/>
                    <a:pt x="1031" y="427"/>
                    <a:pt x="1031" y="421"/>
                  </a:cubicBezTo>
                  <a:cubicBezTo>
                    <a:pt x="1031" y="405"/>
                    <a:pt x="1031" y="377"/>
                    <a:pt x="1019" y="383"/>
                  </a:cubicBezTo>
                  <a:cubicBezTo>
                    <a:pt x="1008" y="383"/>
                    <a:pt x="1003" y="394"/>
                    <a:pt x="1003" y="405"/>
                  </a:cubicBezTo>
                  <a:close/>
                  <a:moveTo>
                    <a:pt x="2117" y="527"/>
                  </a:moveTo>
                  <a:lnTo>
                    <a:pt x="2117" y="527"/>
                  </a:lnTo>
                  <a:cubicBezTo>
                    <a:pt x="2111" y="521"/>
                    <a:pt x="2111" y="516"/>
                    <a:pt x="2106" y="510"/>
                  </a:cubicBezTo>
                  <a:cubicBezTo>
                    <a:pt x="2100" y="532"/>
                    <a:pt x="2078" y="544"/>
                    <a:pt x="2078" y="566"/>
                  </a:cubicBezTo>
                  <a:cubicBezTo>
                    <a:pt x="2078" y="588"/>
                    <a:pt x="2078" y="588"/>
                    <a:pt x="2078" y="588"/>
                  </a:cubicBezTo>
                  <a:cubicBezTo>
                    <a:pt x="2083" y="588"/>
                    <a:pt x="2089" y="588"/>
                    <a:pt x="2095" y="588"/>
                  </a:cubicBezTo>
                  <a:cubicBezTo>
                    <a:pt x="2111" y="588"/>
                    <a:pt x="2122" y="571"/>
                    <a:pt x="2122" y="554"/>
                  </a:cubicBezTo>
                  <a:cubicBezTo>
                    <a:pt x="2122" y="549"/>
                    <a:pt x="2122" y="532"/>
                    <a:pt x="2117" y="527"/>
                  </a:cubicBezTo>
                  <a:close/>
                  <a:moveTo>
                    <a:pt x="1840" y="0"/>
                  </a:moveTo>
                  <a:lnTo>
                    <a:pt x="1840" y="0"/>
                  </a:lnTo>
                  <a:cubicBezTo>
                    <a:pt x="1817" y="22"/>
                    <a:pt x="1806" y="34"/>
                    <a:pt x="1784" y="50"/>
                  </a:cubicBezTo>
                  <a:cubicBezTo>
                    <a:pt x="1773" y="67"/>
                    <a:pt x="1751" y="72"/>
                    <a:pt x="1751" y="89"/>
                  </a:cubicBezTo>
                  <a:cubicBezTo>
                    <a:pt x="1751" y="189"/>
                    <a:pt x="1862" y="161"/>
                    <a:pt x="1806" y="194"/>
                  </a:cubicBezTo>
                  <a:cubicBezTo>
                    <a:pt x="1801" y="200"/>
                    <a:pt x="1806" y="205"/>
                    <a:pt x="1801" y="211"/>
                  </a:cubicBezTo>
                  <a:cubicBezTo>
                    <a:pt x="1768" y="239"/>
                    <a:pt x="1812" y="239"/>
                    <a:pt x="1851" y="239"/>
                  </a:cubicBezTo>
                  <a:cubicBezTo>
                    <a:pt x="1873" y="239"/>
                    <a:pt x="1878" y="217"/>
                    <a:pt x="1890" y="194"/>
                  </a:cubicBezTo>
                  <a:cubicBezTo>
                    <a:pt x="1895" y="189"/>
                    <a:pt x="1901" y="183"/>
                    <a:pt x="1901" y="167"/>
                  </a:cubicBezTo>
                  <a:cubicBezTo>
                    <a:pt x="1901" y="139"/>
                    <a:pt x="1901" y="139"/>
                    <a:pt x="1901" y="139"/>
                  </a:cubicBezTo>
                  <a:cubicBezTo>
                    <a:pt x="1901" y="128"/>
                    <a:pt x="1906" y="117"/>
                    <a:pt x="1906" y="106"/>
                  </a:cubicBezTo>
                  <a:cubicBezTo>
                    <a:pt x="1906" y="100"/>
                    <a:pt x="1901" y="94"/>
                    <a:pt x="1895" y="94"/>
                  </a:cubicBezTo>
                  <a:cubicBezTo>
                    <a:pt x="1878" y="84"/>
                    <a:pt x="1873" y="67"/>
                    <a:pt x="1862" y="50"/>
                  </a:cubicBezTo>
                  <a:cubicBezTo>
                    <a:pt x="1851" y="34"/>
                    <a:pt x="1856" y="12"/>
                    <a:pt x="1840" y="0"/>
                  </a:cubicBezTo>
                  <a:close/>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82" name="Freeform 449">
              <a:extLst>
                <a:ext uri="{FF2B5EF4-FFF2-40B4-BE49-F238E27FC236}">
                  <a16:creationId xmlns:a16="http://schemas.microsoft.com/office/drawing/2014/main" xmlns="" id="{0C2D53AA-3B1A-4F4A-97B4-8E2AE46B909A}"/>
                </a:ext>
              </a:extLst>
            </p:cNvPr>
            <p:cNvSpPr>
              <a:spLocks noChangeArrowheads="1"/>
            </p:cNvSpPr>
            <p:nvPr/>
          </p:nvSpPr>
          <p:spPr bwMode="auto">
            <a:xfrm>
              <a:off x="17504223" y="3136901"/>
              <a:ext cx="558764" cy="536575"/>
            </a:xfrm>
            <a:custGeom>
              <a:avLst/>
              <a:gdLst>
                <a:gd name="T0" fmla="*/ 631 w 1553"/>
                <a:gd name="T1" fmla="*/ 122 h 1491"/>
                <a:gd name="T2" fmla="*/ 543 w 1553"/>
                <a:gd name="T3" fmla="*/ 194 h 1491"/>
                <a:gd name="T4" fmla="*/ 637 w 1553"/>
                <a:gd name="T5" fmla="*/ 282 h 1491"/>
                <a:gd name="T6" fmla="*/ 654 w 1553"/>
                <a:gd name="T7" fmla="*/ 133 h 1491"/>
                <a:gd name="T8" fmla="*/ 848 w 1553"/>
                <a:gd name="T9" fmla="*/ 354 h 1491"/>
                <a:gd name="T10" fmla="*/ 809 w 1553"/>
                <a:gd name="T11" fmla="*/ 360 h 1491"/>
                <a:gd name="T12" fmla="*/ 992 w 1553"/>
                <a:gd name="T13" fmla="*/ 460 h 1491"/>
                <a:gd name="T14" fmla="*/ 981 w 1553"/>
                <a:gd name="T15" fmla="*/ 365 h 1491"/>
                <a:gd name="T16" fmla="*/ 892 w 1553"/>
                <a:gd name="T17" fmla="*/ 354 h 1491"/>
                <a:gd name="T18" fmla="*/ 964 w 1553"/>
                <a:gd name="T19" fmla="*/ 476 h 1491"/>
                <a:gd name="T20" fmla="*/ 942 w 1553"/>
                <a:gd name="T21" fmla="*/ 620 h 1491"/>
                <a:gd name="T22" fmla="*/ 892 w 1553"/>
                <a:gd name="T23" fmla="*/ 509 h 1491"/>
                <a:gd name="T24" fmla="*/ 892 w 1553"/>
                <a:gd name="T25" fmla="*/ 421 h 1491"/>
                <a:gd name="T26" fmla="*/ 1091 w 1553"/>
                <a:gd name="T27" fmla="*/ 537 h 1491"/>
                <a:gd name="T28" fmla="*/ 1180 w 1553"/>
                <a:gd name="T29" fmla="*/ 620 h 1491"/>
                <a:gd name="T30" fmla="*/ 1280 w 1553"/>
                <a:gd name="T31" fmla="*/ 637 h 1491"/>
                <a:gd name="T32" fmla="*/ 1153 w 1553"/>
                <a:gd name="T33" fmla="*/ 526 h 1491"/>
                <a:gd name="T34" fmla="*/ 1069 w 1553"/>
                <a:gd name="T35" fmla="*/ 598 h 1491"/>
                <a:gd name="T36" fmla="*/ 997 w 1553"/>
                <a:gd name="T37" fmla="*/ 543 h 1491"/>
                <a:gd name="T38" fmla="*/ 975 w 1553"/>
                <a:gd name="T39" fmla="*/ 637 h 1491"/>
                <a:gd name="T40" fmla="*/ 1169 w 1553"/>
                <a:gd name="T41" fmla="*/ 687 h 1491"/>
                <a:gd name="T42" fmla="*/ 1169 w 1553"/>
                <a:gd name="T43" fmla="*/ 631 h 1491"/>
                <a:gd name="T44" fmla="*/ 1069 w 1553"/>
                <a:gd name="T45" fmla="*/ 598 h 1491"/>
                <a:gd name="T46" fmla="*/ 1369 w 1553"/>
                <a:gd name="T47" fmla="*/ 659 h 1491"/>
                <a:gd name="T48" fmla="*/ 1407 w 1553"/>
                <a:gd name="T49" fmla="*/ 715 h 1491"/>
                <a:gd name="T50" fmla="*/ 1419 w 1553"/>
                <a:gd name="T51" fmla="*/ 681 h 1491"/>
                <a:gd name="T52" fmla="*/ 1380 w 1553"/>
                <a:gd name="T53" fmla="*/ 537 h 1491"/>
                <a:gd name="T54" fmla="*/ 1402 w 1553"/>
                <a:gd name="T55" fmla="*/ 598 h 1491"/>
                <a:gd name="T56" fmla="*/ 1380 w 1553"/>
                <a:gd name="T57" fmla="*/ 537 h 1491"/>
                <a:gd name="T58" fmla="*/ 160 w 1553"/>
                <a:gd name="T59" fmla="*/ 83 h 1491"/>
                <a:gd name="T60" fmla="*/ 338 w 1553"/>
                <a:gd name="T61" fmla="*/ 210 h 1491"/>
                <a:gd name="T62" fmla="*/ 338 w 1553"/>
                <a:gd name="T63" fmla="*/ 44 h 1491"/>
                <a:gd name="T64" fmla="*/ 498 w 1553"/>
                <a:gd name="T65" fmla="*/ 155 h 1491"/>
                <a:gd name="T66" fmla="*/ 715 w 1553"/>
                <a:gd name="T67" fmla="*/ 338 h 1491"/>
                <a:gd name="T68" fmla="*/ 848 w 1553"/>
                <a:gd name="T69" fmla="*/ 487 h 1491"/>
                <a:gd name="T70" fmla="*/ 903 w 1553"/>
                <a:gd name="T71" fmla="*/ 609 h 1491"/>
                <a:gd name="T72" fmla="*/ 1091 w 1553"/>
                <a:gd name="T73" fmla="*/ 698 h 1491"/>
                <a:gd name="T74" fmla="*/ 1202 w 1553"/>
                <a:gd name="T75" fmla="*/ 809 h 1491"/>
                <a:gd name="T76" fmla="*/ 1086 w 1553"/>
                <a:gd name="T77" fmla="*/ 925 h 1491"/>
                <a:gd name="T78" fmla="*/ 1141 w 1553"/>
                <a:gd name="T79" fmla="*/ 920 h 1491"/>
                <a:gd name="T80" fmla="*/ 1341 w 1553"/>
                <a:gd name="T81" fmla="*/ 770 h 1491"/>
                <a:gd name="T82" fmla="*/ 1490 w 1553"/>
                <a:gd name="T83" fmla="*/ 859 h 1491"/>
                <a:gd name="T84" fmla="*/ 1552 w 1553"/>
                <a:gd name="T85" fmla="*/ 1019 h 1491"/>
                <a:gd name="T86" fmla="*/ 1474 w 1553"/>
                <a:gd name="T87" fmla="*/ 1030 h 1491"/>
                <a:gd name="T88" fmla="*/ 1424 w 1553"/>
                <a:gd name="T89" fmla="*/ 1069 h 1491"/>
                <a:gd name="T90" fmla="*/ 1413 w 1553"/>
                <a:gd name="T91" fmla="*/ 1136 h 1491"/>
                <a:gd name="T92" fmla="*/ 1524 w 1553"/>
                <a:gd name="T93" fmla="*/ 1169 h 1491"/>
                <a:gd name="T94" fmla="*/ 1463 w 1553"/>
                <a:gd name="T95" fmla="*/ 1186 h 1491"/>
                <a:gd name="T96" fmla="*/ 1391 w 1553"/>
                <a:gd name="T97" fmla="*/ 1247 h 1491"/>
                <a:gd name="T98" fmla="*/ 1363 w 1553"/>
                <a:gd name="T99" fmla="*/ 1319 h 1491"/>
                <a:gd name="T100" fmla="*/ 1219 w 1553"/>
                <a:gd name="T101" fmla="*/ 1374 h 1491"/>
                <a:gd name="T102" fmla="*/ 1081 w 1553"/>
                <a:gd name="T103" fmla="*/ 1468 h 1491"/>
                <a:gd name="T104" fmla="*/ 887 w 1553"/>
                <a:gd name="T105" fmla="*/ 1407 h 1491"/>
                <a:gd name="T106" fmla="*/ 748 w 1553"/>
                <a:gd name="T107" fmla="*/ 1457 h 1491"/>
                <a:gd name="T108" fmla="*/ 410 w 1553"/>
                <a:gd name="T109" fmla="*/ 1219 h 1491"/>
                <a:gd name="T110" fmla="*/ 305 w 1553"/>
                <a:gd name="T111" fmla="*/ 1058 h 1491"/>
                <a:gd name="T112" fmla="*/ 266 w 1553"/>
                <a:gd name="T113" fmla="*/ 892 h 1491"/>
                <a:gd name="T114" fmla="*/ 55 w 1553"/>
                <a:gd name="T115" fmla="*/ 848 h 1491"/>
                <a:gd name="T116" fmla="*/ 22 w 1553"/>
                <a:gd name="T117" fmla="*/ 698 h 1491"/>
                <a:gd name="T118" fmla="*/ 22 w 1553"/>
                <a:gd name="T119" fmla="*/ 504 h 1491"/>
                <a:gd name="T120" fmla="*/ 133 w 1553"/>
                <a:gd name="T121" fmla="*/ 288 h 1491"/>
                <a:gd name="T122" fmla="*/ 94 w 1553"/>
                <a:gd name="T123" fmla="*/ 0 h 14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553" h="1491">
                  <a:moveTo>
                    <a:pt x="654" y="133"/>
                  </a:moveTo>
                  <a:lnTo>
                    <a:pt x="654" y="133"/>
                  </a:lnTo>
                  <a:cubicBezTo>
                    <a:pt x="643" y="127"/>
                    <a:pt x="637" y="122"/>
                    <a:pt x="631" y="122"/>
                  </a:cubicBezTo>
                  <a:cubicBezTo>
                    <a:pt x="615" y="122"/>
                    <a:pt x="615" y="138"/>
                    <a:pt x="604" y="138"/>
                  </a:cubicBezTo>
                  <a:cubicBezTo>
                    <a:pt x="582" y="144"/>
                    <a:pt x="571" y="144"/>
                    <a:pt x="549" y="149"/>
                  </a:cubicBezTo>
                  <a:cubicBezTo>
                    <a:pt x="532" y="149"/>
                    <a:pt x="543" y="177"/>
                    <a:pt x="543" y="194"/>
                  </a:cubicBezTo>
                  <a:cubicBezTo>
                    <a:pt x="543" y="221"/>
                    <a:pt x="537" y="243"/>
                    <a:pt x="559" y="266"/>
                  </a:cubicBezTo>
                  <a:cubicBezTo>
                    <a:pt x="571" y="282"/>
                    <a:pt x="593" y="282"/>
                    <a:pt x="615" y="282"/>
                  </a:cubicBezTo>
                  <a:cubicBezTo>
                    <a:pt x="621" y="282"/>
                    <a:pt x="626" y="282"/>
                    <a:pt x="637" y="282"/>
                  </a:cubicBezTo>
                  <a:cubicBezTo>
                    <a:pt x="665" y="282"/>
                    <a:pt x="670" y="255"/>
                    <a:pt x="670" y="227"/>
                  </a:cubicBezTo>
                  <a:cubicBezTo>
                    <a:pt x="676" y="205"/>
                    <a:pt x="687" y="194"/>
                    <a:pt x="687" y="166"/>
                  </a:cubicBezTo>
                  <a:cubicBezTo>
                    <a:pt x="687" y="155"/>
                    <a:pt x="665" y="138"/>
                    <a:pt x="654" y="133"/>
                  </a:cubicBezTo>
                  <a:close/>
                  <a:moveTo>
                    <a:pt x="892" y="354"/>
                  </a:moveTo>
                  <a:lnTo>
                    <a:pt x="892" y="354"/>
                  </a:lnTo>
                  <a:cubicBezTo>
                    <a:pt x="848" y="354"/>
                    <a:pt x="848" y="354"/>
                    <a:pt x="848" y="354"/>
                  </a:cubicBezTo>
                  <a:cubicBezTo>
                    <a:pt x="825" y="354"/>
                    <a:pt x="809" y="332"/>
                    <a:pt x="787" y="332"/>
                  </a:cubicBezTo>
                  <a:cubicBezTo>
                    <a:pt x="781" y="338"/>
                    <a:pt x="781" y="338"/>
                    <a:pt x="781" y="338"/>
                  </a:cubicBezTo>
                  <a:cubicBezTo>
                    <a:pt x="787" y="349"/>
                    <a:pt x="798" y="354"/>
                    <a:pt x="809" y="360"/>
                  </a:cubicBezTo>
                  <a:cubicBezTo>
                    <a:pt x="837" y="382"/>
                    <a:pt x="853" y="399"/>
                    <a:pt x="887" y="399"/>
                  </a:cubicBezTo>
                  <a:cubicBezTo>
                    <a:pt x="920" y="399"/>
                    <a:pt x="936" y="415"/>
                    <a:pt x="958" y="432"/>
                  </a:cubicBezTo>
                  <a:cubicBezTo>
                    <a:pt x="970" y="443"/>
                    <a:pt x="975" y="460"/>
                    <a:pt x="992" y="460"/>
                  </a:cubicBezTo>
                  <a:cubicBezTo>
                    <a:pt x="1003" y="460"/>
                    <a:pt x="1003" y="449"/>
                    <a:pt x="1003" y="437"/>
                  </a:cubicBezTo>
                  <a:cubicBezTo>
                    <a:pt x="1003" y="427"/>
                    <a:pt x="997" y="415"/>
                    <a:pt x="992" y="399"/>
                  </a:cubicBezTo>
                  <a:cubicBezTo>
                    <a:pt x="992" y="388"/>
                    <a:pt x="992" y="376"/>
                    <a:pt x="981" y="365"/>
                  </a:cubicBezTo>
                  <a:cubicBezTo>
                    <a:pt x="975" y="360"/>
                    <a:pt x="964" y="365"/>
                    <a:pt x="953" y="365"/>
                  </a:cubicBezTo>
                  <a:cubicBezTo>
                    <a:pt x="936" y="360"/>
                    <a:pt x="931" y="354"/>
                    <a:pt x="914" y="349"/>
                  </a:cubicBezTo>
                  <a:cubicBezTo>
                    <a:pt x="903" y="343"/>
                    <a:pt x="897" y="354"/>
                    <a:pt x="892" y="354"/>
                  </a:cubicBezTo>
                  <a:close/>
                  <a:moveTo>
                    <a:pt x="892" y="421"/>
                  </a:moveTo>
                  <a:lnTo>
                    <a:pt x="892" y="421"/>
                  </a:lnTo>
                  <a:cubicBezTo>
                    <a:pt x="925" y="421"/>
                    <a:pt x="942" y="449"/>
                    <a:pt x="964" y="476"/>
                  </a:cubicBezTo>
                  <a:cubicBezTo>
                    <a:pt x="970" y="482"/>
                    <a:pt x="986" y="487"/>
                    <a:pt x="986" y="498"/>
                  </a:cubicBezTo>
                  <a:cubicBezTo>
                    <a:pt x="986" y="532"/>
                    <a:pt x="981" y="548"/>
                    <a:pt x="975" y="576"/>
                  </a:cubicBezTo>
                  <a:cubicBezTo>
                    <a:pt x="975" y="598"/>
                    <a:pt x="964" y="620"/>
                    <a:pt x="942" y="620"/>
                  </a:cubicBezTo>
                  <a:cubicBezTo>
                    <a:pt x="920" y="620"/>
                    <a:pt x="914" y="593"/>
                    <a:pt x="909" y="570"/>
                  </a:cubicBezTo>
                  <a:cubicBezTo>
                    <a:pt x="903" y="554"/>
                    <a:pt x="892" y="548"/>
                    <a:pt x="892" y="532"/>
                  </a:cubicBezTo>
                  <a:cubicBezTo>
                    <a:pt x="892" y="521"/>
                    <a:pt x="892" y="515"/>
                    <a:pt x="892" y="509"/>
                  </a:cubicBezTo>
                  <a:cubicBezTo>
                    <a:pt x="892" y="482"/>
                    <a:pt x="864" y="471"/>
                    <a:pt x="864" y="449"/>
                  </a:cubicBezTo>
                  <a:cubicBezTo>
                    <a:pt x="864" y="421"/>
                    <a:pt x="864" y="421"/>
                    <a:pt x="864" y="421"/>
                  </a:cubicBezTo>
                  <a:cubicBezTo>
                    <a:pt x="892" y="421"/>
                    <a:pt x="892" y="421"/>
                    <a:pt x="892" y="421"/>
                  </a:cubicBezTo>
                  <a:close/>
                  <a:moveTo>
                    <a:pt x="1108" y="521"/>
                  </a:moveTo>
                  <a:lnTo>
                    <a:pt x="1108" y="521"/>
                  </a:lnTo>
                  <a:cubicBezTo>
                    <a:pt x="1097" y="521"/>
                    <a:pt x="1097" y="532"/>
                    <a:pt x="1091" y="537"/>
                  </a:cubicBezTo>
                  <a:cubicBezTo>
                    <a:pt x="1086" y="548"/>
                    <a:pt x="1047" y="587"/>
                    <a:pt x="1069" y="587"/>
                  </a:cubicBezTo>
                  <a:cubicBezTo>
                    <a:pt x="1086" y="587"/>
                    <a:pt x="1091" y="582"/>
                    <a:pt x="1108" y="582"/>
                  </a:cubicBezTo>
                  <a:cubicBezTo>
                    <a:pt x="1141" y="582"/>
                    <a:pt x="1163" y="593"/>
                    <a:pt x="1180" y="620"/>
                  </a:cubicBezTo>
                  <a:cubicBezTo>
                    <a:pt x="1186" y="626"/>
                    <a:pt x="1186" y="637"/>
                    <a:pt x="1191" y="637"/>
                  </a:cubicBezTo>
                  <a:cubicBezTo>
                    <a:pt x="1219" y="654"/>
                    <a:pt x="1236" y="659"/>
                    <a:pt x="1263" y="659"/>
                  </a:cubicBezTo>
                  <a:cubicBezTo>
                    <a:pt x="1274" y="659"/>
                    <a:pt x="1280" y="648"/>
                    <a:pt x="1280" y="637"/>
                  </a:cubicBezTo>
                  <a:cubicBezTo>
                    <a:pt x="1280" y="626"/>
                    <a:pt x="1269" y="620"/>
                    <a:pt x="1258" y="609"/>
                  </a:cubicBezTo>
                  <a:cubicBezTo>
                    <a:pt x="1247" y="593"/>
                    <a:pt x="1236" y="582"/>
                    <a:pt x="1219" y="576"/>
                  </a:cubicBezTo>
                  <a:cubicBezTo>
                    <a:pt x="1191" y="560"/>
                    <a:pt x="1186" y="526"/>
                    <a:pt x="1153" y="526"/>
                  </a:cubicBezTo>
                  <a:cubicBezTo>
                    <a:pt x="1147" y="526"/>
                    <a:pt x="1141" y="532"/>
                    <a:pt x="1136" y="532"/>
                  </a:cubicBezTo>
                  <a:cubicBezTo>
                    <a:pt x="1130" y="521"/>
                    <a:pt x="1119" y="521"/>
                    <a:pt x="1108" y="521"/>
                  </a:cubicBezTo>
                  <a:close/>
                  <a:moveTo>
                    <a:pt x="1069" y="598"/>
                  </a:moveTo>
                  <a:lnTo>
                    <a:pt x="1069" y="598"/>
                  </a:lnTo>
                  <a:cubicBezTo>
                    <a:pt x="1036" y="598"/>
                    <a:pt x="1042" y="543"/>
                    <a:pt x="1008" y="543"/>
                  </a:cubicBezTo>
                  <a:cubicBezTo>
                    <a:pt x="997" y="543"/>
                    <a:pt x="997" y="543"/>
                    <a:pt x="997" y="543"/>
                  </a:cubicBezTo>
                  <a:cubicBezTo>
                    <a:pt x="997" y="548"/>
                    <a:pt x="997" y="554"/>
                    <a:pt x="997" y="560"/>
                  </a:cubicBezTo>
                  <a:cubicBezTo>
                    <a:pt x="997" y="576"/>
                    <a:pt x="1008" y="582"/>
                    <a:pt x="1008" y="598"/>
                  </a:cubicBezTo>
                  <a:cubicBezTo>
                    <a:pt x="1008" y="615"/>
                    <a:pt x="975" y="620"/>
                    <a:pt x="975" y="637"/>
                  </a:cubicBezTo>
                  <a:cubicBezTo>
                    <a:pt x="975" y="665"/>
                    <a:pt x="1008" y="676"/>
                    <a:pt x="1042" y="676"/>
                  </a:cubicBezTo>
                  <a:cubicBezTo>
                    <a:pt x="1069" y="676"/>
                    <a:pt x="1086" y="670"/>
                    <a:pt x="1119" y="670"/>
                  </a:cubicBezTo>
                  <a:cubicBezTo>
                    <a:pt x="1141" y="670"/>
                    <a:pt x="1153" y="676"/>
                    <a:pt x="1169" y="687"/>
                  </a:cubicBezTo>
                  <a:cubicBezTo>
                    <a:pt x="1186" y="698"/>
                    <a:pt x="1186" y="720"/>
                    <a:pt x="1202" y="720"/>
                  </a:cubicBezTo>
                  <a:cubicBezTo>
                    <a:pt x="1219" y="720"/>
                    <a:pt x="1236" y="709"/>
                    <a:pt x="1236" y="693"/>
                  </a:cubicBezTo>
                  <a:cubicBezTo>
                    <a:pt x="1236" y="659"/>
                    <a:pt x="1191" y="659"/>
                    <a:pt x="1169" y="631"/>
                  </a:cubicBezTo>
                  <a:cubicBezTo>
                    <a:pt x="1158" y="615"/>
                    <a:pt x="1147" y="604"/>
                    <a:pt x="1125" y="598"/>
                  </a:cubicBezTo>
                  <a:cubicBezTo>
                    <a:pt x="1114" y="598"/>
                    <a:pt x="1114" y="587"/>
                    <a:pt x="1103" y="587"/>
                  </a:cubicBezTo>
                  <a:cubicBezTo>
                    <a:pt x="1091" y="587"/>
                    <a:pt x="1086" y="598"/>
                    <a:pt x="1069" y="598"/>
                  </a:cubicBezTo>
                  <a:close/>
                  <a:moveTo>
                    <a:pt x="1369" y="642"/>
                  </a:moveTo>
                  <a:lnTo>
                    <a:pt x="1369" y="642"/>
                  </a:lnTo>
                  <a:cubicBezTo>
                    <a:pt x="1369" y="648"/>
                    <a:pt x="1369" y="654"/>
                    <a:pt x="1369" y="659"/>
                  </a:cubicBezTo>
                  <a:cubicBezTo>
                    <a:pt x="1369" y="681"/>
                    <a:pt x="1369" y="693"/>
                    <a:pt x="1374" y="720"/>
                  </a:cubicBezTo>
                  <a:cubicBezTo>
                    <a:pt x="1380" y="720"/>
                    <a:pt x="1385" y="720"/>
                    <a:pt x="1391" y="720"/>
                  </a:cubicBezTo>
                  <a:cubicBezTo>
                    <a:pt x="1396" y="720"/>
                    <a:pt x="1402" y="715"/>
                    <a:pt x="1407" y="715"/>
                  </a:cubicBezTo>
                  <a:cubicBezTo>
                    <a:pt x="1419" y="715"/>
                    <a:pt x="1424" y="720"/>
                    <a:pt x="1429" y="726"/>
                  </a:cubicBezTo>
                  <a:cubicBezTo>
                    <a:pt x="1435" y="720"/>
                    <a:pt x="1435" y="715"/>
                    <a:pt x="1435" y="715"/>
                  </a:cubicBezTo>
                  <a:cubicBezTo>
                    <a:pt x="1435" y="698"/>
                    <a:pt x="1424" y="693"/>
                    <a:pt x="1419" y="681"/>
                  </a:cubicBezTo>
                  <a:cubicBezTo>
                    <a:pt x="1407" y="659"/>
                    <a:pt x="1396" y="642"/>
                    <a:pt x="1369" y="642"/>
                  </a:cubicBezTo>
                  <a:close/>
                  <a:moveTo>
                    <a:pt x="1380" y="537"/>
                  </a:moveTo>
                  <a:lnTo>
                    <a:pt x="1380" y="537"/>
                  </a:lnTo>
                  <a:cubicBezTo>
                    <a:pt x="1369" y="537"/>
                    <a:pt x="1369" y="537"/>
                    <a:pt x="1369" y="537"/>
                  </a:cubicBezTo>
                  <a:cubicBezTo>
                    <a:pt x="1363" y="554"/>
                    <a:pt x="1363" y="565"/>
                    <a:pt x="1352" y="570"/>
                  </a:cubicBezTo>
                  <a:cubicBezTo>
                    <a:pt x="1369" y="582"/>
                    <a:pt x="1385" y="587"/>
                    <a:pt x="1402" y="598"/>
                  </a:cubicBezTo>
                  <a:cubicBezTo>
                    <a:pt x="1402" y="593"/>
                    <a:pt x="1407" y="593"/>
                    <a:pt x="1407" y="587"/>
                  </a:cubicBezTo>
                  <a:cubicBezTo>
                    <a:pt x="1407" y="576"/>
                    <a:pt x="1396" y="576"/>
                    <a:pt x="1391" y="570"/>
                  </a:cubicBezTo>
                  <a:cubicBezTo>
                    <a:pt x="1385" y="560"/>
                    <a:pt x="1380" y="548"/>
                    <a:pt x="1380" y="537"/>
                  </a:cubicBezTo>
                  <a:close/>
                  <a:moveTo>
                    <a:pt x="94" y="0"/>
                  </a:moveTo>
                  <a:lnTo>
                    <a:pt x="94" y="0"/>
                  </a:lnTo>
                  <a:cubicBezTo>
                    <a:pt x="111" y="33"/>
                    <a:pt x="122" y="66"/>
                    <a:pt x="160" y="83"/>
                  </a:cubicBezTo>
                  <a:cubicBezTo>
                    <a:pt x="205" y="110"/>
                    <a:pt x="244" y="110"/>
                    <a:pt x="283" y="144"/>
                  </a:cubicBezTo>
                  <a:cubicBezTo>
                    <a:pt x="310" y="166"/>
                    <a:pt x="310" y="194"/>
                    <a:pt x="332" y="221"/>
                  </a:cubicBezTo>
                  <a:cubicBezTo>
                    <a:pt x="338" y="221"/>
                    <a:pt x="338" y="216"/>
                    <a:pt x="338" y="210"/>
                  </a:cubicBezTo>
                  <a:cubicBezTo>
                    <a:pt x="338" y="144"/>
                    <a:pt x="283" y="116"/>
                    <a:pt x="283" y="50"/>
                  </a:cubicBezTo>
                  <a:cubicBezTo>
                    <a:pt x="283" y="33"/>
                    <a:pt x="305" y="33"/>
                    <a:pt x="321" y="33"/>
                  </a:cubicBezTo>
                  <a:cubicBezTo>
                    <a:pt x="327" y="33"/>
                    <a:pt x="332" y="38"/>
                    <a:pt x="338" y="44"/>
                  </a:cubicBezTo>
                  <a:cubicBezTo>
                    <a:pt x="349" y="50"/>
                    <a:pt x="360" y="44"/>
                    <a:pt x="382" y="44"/>
                  </a:cubicBezTo>
                  <a:lnTo>
                    <a:pt x="382" y="44"/>
                  </a:lnTo>
                  <a:cubicBezTo>
                    <a:pt x="382" y="105"/>
                    <a:pt x="482" y="94"/>
                    <a:pt x="498" y="155"/>
                  </a:cubicBezTo>
                  <a:cubicBezTo>
                    <a:pt x="510" y="216"/>
                    <a:pt x="515" y="271"/>
                    <a:pt x="571" y="299"/>
                  </a:cubicBezTo>
                  <a:cubicBezTo>
                    <a:pt x="604" y="316"/>
                    <a:pt x="631" y="304"/>
                    <a:pt x="670" y="310"/>
                  </a:cubicBezTo>
                  <a:cubicBezTo>
                    <a:pt x="692" y="316"/>
                    <a:pt x="698" y="327"/>
                    <a:pt x="715" y="338"/>
                  </a:cubicBezTo>
                  <a:cubicBezTo>
                    <a:pt x="754" y="365"/>
                    <a:pt x="770" y="382"/>
                    <a:pt x="803" y="410"/>
                  </a:cubicBezTo>
                  <a:cubicBezTo>
                    <a:pt x="825" y="427"/>
                    <a:pt x="853" y="427"/>
                    <a:pt x="853" y="454"/>
                  </a:cubicBezTo>
                  <a:cubicBezTo>
                    <a:pt x="853" y="465"/>
                    <a:pt x="848" y="476"/>
                    <a:pt x="848" y="487"/>
                  </a:cubicBezTo>
                  <a:cubicBezTo>
                    <a:pt x="848" y="498"/>
                    <a:pt x="864" y="504"/>
                    <a:pt x="864" y="515"/>
                  </a:cubicBezTo>
                  <a:cubicBezTo>
                    <a:pt x="870" y="537"/>
                    <a:pt x="859" y="554"/>
                    <a:pt x="870" y="576"/>
                  </a:cubicBezTo>
                  <a:cubicBezTo>
                    <a:pt x="881" y="587"/>
                    <a:pt x="892" y="598"/>
                    <a:pt x="903" y="609"/>
                  </a:cubicBezTo>
                  <a:cubicBezTo>
                    <a:pt x="920" y="637"/>
                    <a:pt x="942" y="642"/>
                    <a:pt x="964" y="665"/>
                  </a:cubicBezTo>
                  <a:cubicBezTo>
                    <a:pt x="975" y="681"/>
                    <a:pt x="986" y="698"/>
                    <a:pt x="1008" y="698"/>
                  </a:cubicBezTo>
                  <a:cubicBezTo>
                    <a:pt x="1091" y="698"/>
                    <a:pt x="1091" y="698"/>
                    <a:pt x="1091" y="698"/>
                  </a:cubicBezTo>
                  <a:cubicBezTo>
                    <a:pt x="1114" y="698"/>
                    <a:pt x="1125" y="709"/>
                    <a:pt x="1147" y="715"/>
                  </a:cubicBezTo>
                  <a:cubicBezTo>
                    <a:pt x="1175" y="726"/>
                    <a:pt x="1219" y="742"/>
                    <a:pt x="1224" y="775"/>
                  </a:cubicBezTo>
                  <a:cubicBezTo>
                    <a:pt x="1224" y="787"/>
                    <a:pt x="1214" y="798"/>
                    <a:pt x="1202" y="809"/>
                  </a:cubicBezTo>
                  <a:cubicBezTo>
                    <a:pt x="1186" y="842"/>
                    <a:pt x="1175" y="870"/>
                    <a:pt x="1141" y="892"/>
                  </a:cubicBezTo>
                  <a:cubicBezTo>
                    <a:pt x="1119" y="903"/>
                    <a:pt x="1103" y="908"/>
                    <a:pt x="1086" y="925"/>
                  </a:cubicBezTo>
                  <a:lnTo>
                    <a:pt x="1086" y="925"/>
                  </a:lnTo>
                  <a:cubicBezTo>
                    <a:pt x="1086" y="931"/>
                    <a:pt x="1086" y="931"/>
                    <a:pt x="1091" y="931"/>
                  </a:cubicBezTo>
                  <a:cubicBezTo>
                    <a:pt x="1108" y="931"/>
                    <a:pt x="1114" y="920"/>
                    <a:pt x="1130" y="920"/>
                  </a:cubicBezTo>
                  <a:cubicBezTo>
                    <a:pt x="1141" y="920"/>
                    <a:pt x="1141" y="920"/>
                    <a:pt x="1141" y="920"/>
                  </a:cubicBezTo>
                  <a:cubicBezTo>
                    <a:pt x="1153" y="920"/>
                    <a:pt x="1153" y="914"/>
                    <a:pt x="1158" y="908"/>
                  </a:cubicBezTo>
                  <a:cubicBezTo>
                    <a:pt x="1219" y="897"/>
                    <a:pt x="1241" y="864"/>
                    <a:pt x="1274" y="826"/>
                  </a:cubicBezTo>
                  <a:cubicBezTo>
                    <a:pt x="1296" y="798"/>
                    <a:pt x="1308" y="770"/>
                    <a:pt x="1341" y="770"/>
                  </a:cubicBezTo>
                  <a:cubicBezTo>
                    <a:pt x="1352" y="770"/>
                    <a:pt x="1352" y="781"/>
                    <a:pt x="1363" y="792"/>
                  </a:cubicBezTo>
                  <a:cubicBezTo>
                    <a:pt x="1380" y="809"/>
                    <a:pt x="1391" y="814"/>
                    <a:pt x="1413" y="826"/>
                  </a:cubicBezTo>
                  <a:cubicBezTo>
                    <a:pt x="1441" y="836"/>
                    <a:pt x="1463" y="842"/>
                    <a:pt x="1490" y="859"/>
                  </a:cubicBezTo>
                  <a:cubicBezTo>
                    <a:pt x="1513" y="870"/>
                    <a:pt x="1507" y="892"/>
                    <a:pt x="1518" y="920"/>
                  </a:cubicBezTo>
                  <a:cubicBezTo>
                    <a:pt x="1529" y="953"/>
                    <a:pt x="1552" y="975"/>
                    <a:pt x="1552" y="1014"/>
                  </a:cubicBezTo>
                  <a:cubicBezTo>
                    <a:pt x="1552" y="1019"/>
                    <a:pt x="1552" y="1019"/>
                    <a:pt x="1552" y="1019"/>
                  </a:cubicBezTo>
                  <a:cubicBezTo>
                    <a:pt x="1552" y="1025"/>
                    <a:pt x="1552" y="1025"/>
                    <a:pt x="1552" y="1025"/>
                  </a:cubicBezTo>
                  <a:cubicBezTo>
                    <a:pt x="1529" y="1025"/>
                    <a:pt x="1518" y="1025"/>
                    <a:pt x="1496" y="1030"/>
                  </a:cubicBezTo>
                  <a:cubicBezTo>
                    <a:pt x="1490" y="1030"/>
                    <a:pt x="1480" y="1025"/>
                    <a:pt x="1474" y="1030"/>
                  </a:cubicBezTo>
                  <a:cubicBezTo>
                    <a:pt x="1463" y="1036"/>
                    <a:pt x="1468" y="1047"/>
                    <a:pt x="1463" y="1058"/>
                  </a:cubicBezTo>
                  <a:cubicBezTo>
                    <a:pt x="1457" y="1069"/>
                    <a:pt x="1441" y="1069"/>
                    <a:pt x="1429" y="1069"/>
                  </a:cubicBezTo>
                  <a:cubicBezTo>
                    <a:pt x="1424" y="1069"/>
                    <a:pt x="1424" y="1069"/>
                    <a:pt x="1424" y="1069"/>
                  </a:cubicBezTo>
                  <a:cubicBezTo>
                    <a:pt x="1424" y="1086"/>
                    <a:pt x="1424" y="1097"/>
                    <a:pt x="1424" y="1114"/>
                  </a:cubicBezTo>
                  <a:cubicBezTo>
                    <a:pt x="1424" y="1119"/>
                    <a:pt x="1419" y="1125"/>
                    <a:pt x="1413" y="1130"/>
                  </a:cubicBezTo>
                  <a:cubicBezTo>
                    <a:pt x="1413" y="1130"/>
                    <a:pt x="1407" y="1130"/>
                    <a:pt x="1413" y="1136"/>
                  </a:cubicBezTo>
                  <a:cubicBezTo>
                    <a:pt x="1413" y="1136"/>
                    <a:pt x="1419" y="1136"/>
                    <a:pt x="1424" y="1136"/>
                  </a:cubicBezTo>
                  <a:cubicBezTo>
                    <a:pt x="1446" y="1136"/>
                    <a:pt x="1457" y="1125"/>
                    <a:pt x="1480" y="1125"/>
                  </a:cubicBezTo>
                  <a:cubicBezTo>
                    <a:pt x="1501" y="1125"/>
                    <a:pt x="1524" y="1141"/>
                    <a:pt x="1524" y="1169"/>
                  </a:cubicBezTo>
                  <a:cubicBezTo>
                    <a:pt x="1524" y="1180"/>
                    <a:pt x="1507" y="1186"/>
                    <a:pt x="1490" y="1186"/>
                  </a:cubicBezTo>
                  <a:cubicBezTo>
                    <a:pt x="1480" y="1186"/>
                    <a:pt x="1474" y="1180"/>
                    <a:pt x="1468" y="1180"/>
                  </a:cubicBezTo>
                  <a:cubicBezTo>
                    <a:pt x="1463" y="1180"/>
                    <a:pt x="1463" y="1180"/>
                    <a:pt x="1463" y="1186"/>
                  </a:cubicBezTo>
                  <a:cubicBezTo>
                    <a:pt x="1463" y="1191"/>
                    <a:pt x="1463" y="1197"/>
                    <a:pt x="1468" y="1208"/>
                  </a:cubicBezTo>
                  <a:cubicBezTo>
                    <a:pt x="1457" y="1224"/>
                    <a:pt x="1446" y="1235"/>
                    <a:pt x="1429" y="1241"/>
                  </a:cubicBezTo>
                  <a:cubicBezTo>
                    <a:pt x="1413" y="1247"/>
                    <a:pt x="1402" y="1235"/>
                    <a:pt x="1391" y="1247"/>
                  </a:cubicBezTo>
                  <a:cubicBezTo>
                    <a:pt x="1380" y="1263"/>
                    <a:pt x="1391" y="1280"/>
                    <a:pt x="1385" y="1296"/>
                  </a:cubicBezTo>
                  <a:cubicBezTo>
                    <a:pt x="1385" y="1307"/>
                    <a:pt x="1374" y="1313"/>
                    <a:pt x="1363" y="1319"/>
                  </a:cubicBezTo>
                  <a:lnTo>
                    <a:pt x="1363" y="1319"/>
                  </a:lnTo>
                  <a:cubicBezTo>
                    <a:pt x="1385" y="1330"/>
                    <a:pt x="1402" y="1341"/>
                    <a:pt x="1413" y="1357"/>
                  </a:cubicBezTo>
                  <a:lnTo>
                    <a:pt x="1413" y="1357"/>
                  </a:lnTo>
                  <a:cubicBezTo>
                    <a:pt x="1341" y="1363"/>
                    <a:pt x="1296" y="1374"/>
                    <a:pt x="1219" y="1374"/>
                  </a:cubicBezTo>
                  <a:cubicBezTo>
                    <a:pt x="1191" y="1374"/>
                    <a:pt x="1180" y="1368"/>
                    <a:pt x="1153" y="1368"/>
                  </a:cubicBezTo>
                  <a:cubicBezTo>
                    <a:pt x="1125" y="1368"/>
                    <a:pt x="1125" y="1402"/>
                    <a:pt x="1119" y="1429"/>
                  </a:cubicBezTo>
                  <a:cubicBezTo>
                    <a:pt x="1114" y="1446"/>
                    <a:pt x="1097" y="1452"/>
                    <a:pt x="1081" y="1468"/>
                  </a:cubicBezTo>
                  <a:cubicBezTo>
                    <a:pt x="1069" y="1479"/>
                    <a:pt x="1058" y="1490"/>
                    <a:pt x="1042" y="1490"/>
                  </a:cubicBezTo>
                  <a:cubicBezTo>
                    <a:pt x="992" y="1490"/>
                    <a:pt x="964" y="1474"/>
                    <a:pt x="931" y="1446"/>
                  </a:cubicBezTo>
                  <a:cubicBezTo>
                    <a:pt x="914" y="1429"/>
                    <a:pt x="909" y="1407"/>
                    <a:pt x="887" y="1407"/>
                  </a:cubicBezTo>
                  <a:cubicBezTo>
                    <a:pt x="848" y="1407"/>
                    <a:pt x="825" y="1413"/>
                    <a:pt x="798" y="1435"/>
                  </a:cubicBezTo>
                  <a:cubicBezTo>
                    <a:pt x="781" y="1446"/>
                    <a:pt x="776" y="1457"/>
                    <a:pt x="759" y="1457"/>
                  </a:cubicBezTo>
                  <a:cubicBezTo>
                    <a:pt x="754" y="1457"/>
                    <a:pt x="754" y="1457"/>
                    <a:pt x="748" y="1457"/>
                  </a:cubicBezTo>
                  <a:lnTo>
                    <a:pt x="748" y="1457"/>
                  </a:lnTo>
                  <a:cubicBezTo>
                    <a:pt x="648" y="1424"/>
                    <a:pt x="598" y="1385"/>
                    <a:pt x="510" y="1324"/>
                  </a:cubicBezTo>
                  <a:cubicBezTo>
                    <a:pt x="465" y="1291"/>
                    <a:pt x="449" y="1258"/>
                    <a:pt x="410" y="1219"/>
                  </a:cubicBezTo>
                  <a:cubicBezTo>
                    <a:pt x="382" y="1191"/>
                    <a:pt x="365" y="1180"/>
                    <a:pt x="338" y="1152"/>
                  </a:cubicBezTo>
                  <a:cubicBezTo>
                    <a:pt x="321" y="1136"/>
                    <a:pt x="305" y="1125"/>
                    <a:pt x="305" y="1102"/>
                  </a:cubicBezTo>
                  <a:cubicBezTo>
                    <a:pt x="305" y="1058"/>
                    <a:pt x="305" y="1058"/>
                    <a:pt x="305" y="1058"/>
                  </a:cubicBezTo>
                  <a:cubicBezTo>
                    <a:pt x="305" y="1019"/>
                    <a:pt x="343" y="1003"/>
                    <a:pt x="343" y="964"/>
                  </a:cubicBezTo>
                  <a:cubicBezTo>
                    <a:pt x="343" y="942"/>
                    <a:pt x="332" y="936"/>
                    <a:pt x="316" y="925"/>
                  </a:cubicBezTo>
                  <a:cubicBezTo>
                    <a:pt x="293" y="914"/>
                    <a:pt x="283" y="903"/>
                    <a:pt x="266" y="892"/>
                  </a:cubicBezTo>
                  <a:cubicBezTo>
                    <a:pt x="227" y="870"/>
                    <a:pt x="205" y="859"/>
                    <a:pt x="160" y="859"/>
                  </a:cubicBezTo>
                  <a:cubicBezTo>
                    <a:pt x="116" y="859"/>
                    <a:pt x="116" y="859"/>
                    <a:pt x="116" y="859"/>
                  </a:cubicBezTo>
                  <a:cubicBezTo>
                    <a:pt x="94" y="859"/>
                    <a:pt x="72" y="864"/>
                    <a:pt x="55" y="848"/>
                  </a:cubicBezTo>
                  <a:cubicBezTo>
                    <a:pt x="33" y="831"/>
                    <a:pt x="44" y="803"/>
                    <a:pt x="39" y="770"/>
                  </a:cubicBezTo>
                  <a:cubicBezTo>
                    <a:pt x="33" y="742"/>
                    <a:pt x="33" y="726"/>
                    <a:pt x="22" y="698"/>
                  </a:cubicBezTo>
                  <a:lnTo>
                    <a:pt x="22" y="698"/>
                  </a:lnTo>
                  <a:cubicBezTo>
                    <a:pt x="55" y="693"/>
                    <a:pt x="83" y="659"/>
                    <a:pt x="83" y="626"/>
                  </a:cubicBezTo>
                  <a:cubicBezTo>
                    <a:pt x="83" y="593"/>
                    <a:pt x="89" y="570"/>
                    <a:pt x="72" y="543"/>
                  </a:cubicBezTo>
                  <a:cubicBezTo>
                    <a:pt x="61" y="521"/>
                    <a:pt x="44" y="515"/>
                    <a:pt x="22" y="504"/>
                  </a:cubicBezTo>
                  <a:cubicBezTo>
                    <a:pt x="17" y="498"/>
                    <a:pt x="0" y="493"/>
                    <a:pt x="0" y="487"/>
                  </a:cubicBezTo>
                  <a:cubicBezTo>
                    <a:pt x="0" y="449"/>
                    <a:pt x="39" y="443"/>
                    <a:pt x="66" y="421"/>
                  </a:cubicBezTo>
                  <a:cubicBezTo>
                    <a:pt x="105" y="382"/>
                    <a:pt x="133" y="349"/>
                    <a:pt x="133" y="288"/>
                  </a:cubicBezTo>
                  <a:cubicBezTo>
                    <a:pt x="133" y="205"/>
                    <a:pt x="77" y="161"/>
                    <a:pt x="77" y="72"/>
                  </a:cubicBezTo>
                  <a:cubicBezTo>
                    <a:pt x="77" y="50"/>
                    <a:pt x="89" y="33"/>
                    <a:pt x="89" y="11"/>
                  </a:cubicBezTo>
                  <a:cubicBezTo>
                    <a:pt x="89" y="5"/>
                    <a:pt x="94" y="0"/>
                    <a:pt x="94" y="0"/>
                  </a:cubicBezTo>
                  <a:close/>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83" name="Freeform 127">
              <a:extLst>
                <a:ext uri="{FF2B5EF4-FFF2-40B4-BE49-F238E27FC236}">
                  <a16:creationId xmlns:a16="http://schemas.microsoft.com/office/drawing/2014/main" xmlns="" id="{FE098A10-65B7-4029-A111-16D05324C52B}"/>
                </a:ext>
              </a:extLst>
            </p:cNvPr>
            <p:cNvSpPr>
              <a:spLocks noChangeArrowheads="1"/>
            </p:cNvSpPr>
            <p:nvPr/>
          </p:nvSpPr>
          <p:spPr bwMode="auto">
            <a:xfrm>
              <a:off x="17264525" y="3371851"/>
              <a:ext cx="509555" cy="639763"/>
            </a:xfrm>
            <a:custGeom>
              <a:avLst/>
              <a:gdLst>
                <a:gd name="T0" fmla="*/ 33 w 1414"/>
                <a:gd name="T1" fmla="*/ 775 h 1778"/>
                <a:gd name="T2" fmla="*/ 0 w 1414"/>
                <a:gd name="T3" fmla="*/ 875 h 1778"/>
                <a:gd name="T4" fmla="*/ 55 w 1414"/>
                <a:gd name="T5" fmla="*/ 964 h 1778"/>
                <a:gd name="T6" fmla="*/ 116 w 1414"/>
                <a:gd name="T7" fmla="*/ 1075 h 1778"/>
                <a:gd name="T8" fmla="*/ 249 w 1414"/>
                <a:gd name="T9" fmla="*/ 1136 h 1778"/>
                <a:gd name="T10" fmla="*/ 271 w 1414"/>
                <a:gd name="T11" fmla="*/ 1091 h 1778"/>
                <a:gd name="T12" fmla="*/ 271 w 1414"/>
                <a:gd name="T13" fmla="*/ 1064 h 1778"/>
                <a:gd name="T14" fmla="*/ 305 w 1414"/>
                <a:gd name="T15" fmla="*/ 1075 h 1778"/>
                <a:gd name="T16" fmla="*/ 249 w 1414"/>
                <a:gd name="T17" fmla="*/ 1008 h 1778"/>
                <a:gd name="T18" fmla="*/ 205 w 1414"/>
                <a:gd name="T19" fmla="*/ 931 h 1778"/>
                <a:gd name="T20" fmla="*/ 155 w 1414"/>
                <a:gd name="T21" fmla="*/ 820 h 1778"/>
                <a:gd name="T22" fmla="*/ 144 w 1414"/>
                <a:gd name="T23" fmla="*/ 770 h 1778"/>
                <a:gd name="T24" fmla="*/ 33 w 1414"/>
                <a:gd name="T25" fmla="*/ 775 h 1778"/>
                <a:gd name="T26" fmla="*/ 604 w 1414"/>
                <a:gd name="T27" fmla="*/ 1434 h 1778"/>
                <a:gd name="T28" fmla="*/ 582 w 1414"/>
                <a:gd name="T29" fmla="*/ 1429 h 1778"/>
                <a:gd name="T30" fmla="*/ 604 w 1414"/>
                <a:gd name="T31" fmla="*/ 1495 h 1778"/>
                <a:gd name="T32" fmla="*/ 615 w 1414"/>
                <a:gd name="T33" fmla="*/ 1583 h 1778"/>
                <a:gd name="T34" fmla="*/ 687 w 1414"/>
                <a:gd name="T35" fmla="*/ 1517 h 1778"/>
                <a:gd name="T36" fmla="*/ 626 w 1414"/>
                <a:gd name="T37" fmla="*/ 1462 h 1778"/>
                <a:gd name="T38" fmla="*/ 704 w 1414"/>
                <a:gd name="T39" fmla="*/ 1550 h 1778"/>
                <a:gd name="T40" fmla="*/ 759 w 1414"/>
                <a:gd name="T41" fmla="*/ 1611 h 1778"/>
                <a:gd name="T42" fmla="*/ 803 w 1414"/>
                <a:gd name="T43" fmla="*/ 1694 h 1778"/>
                <a:gd name="T44" fmla="*/ 776 w 1414"/>
                <a:gd name="T45" fmla="*/ 1705 h 1778"/>
                <a:gd name="T46" fmla="*/ 798 w 1414"/>
                <a:gd name="T47" fmla="*/ 1772 h 1778"/>
                <a:gd name="T48" fmla="*/ 731 w 1414"/>
                <a:gd name="T49" fmla="*/ 1678 h 1778"/>
                <a:gd name="T50" fmla="*/ 692 w 1414"/>
                <a:gd name="T51" fmla="*/ 1639 h 1778"/>
                <a:gd name="T52" fmla="*/ 687 w 1414"/>
                <a:gd name="T53" fmla="*/ 1606 h 1778"/>
                <a:gd name="T54" fmla="*/ 704 w 1414"/>
                <a:gd name="T55" fmla="*/ 1550 h 1778"/>
                <a:gd name="T56" fmla="*/ 687 w 1414"/>
                <a:gd name="T57" fmla="*/ 44 h 1778"/>
                <a:gd name="T58" fmla="*/ 720 w 1414"/>
                <a:gd name="T59" fmla="*/ 194 h 1778"/>
                <a:gd name="T60" fmla="*/ 825 w 1414"/>
                <a:gd name="T61" fmla="*/ 205 h 1778"/>
                <a:gd name="T62" fmla="*/ 981 w 1414"/>
                <a:gd name="T63" fmla="*/ 271 h 1778"/>
                <a:gd name="T64" fmla="*/ 970 w 1414"/>
                <a:gd name="T65" fmla="*/ 404 h 1778"/>
                <a:gd name="T66" fmla="*/ 1003 w 1414"/>
                <a:gd name="T67" fmla="*/ 498 h 1778"/>
                <a:gd name="T68" fmla="*/ 1175 w 1414"/>
                <a:gd name="T69" fmla="*/ 670 h 1778"/>
                <a:gd name="T70" fmla="*/ 1413 w 1414"/>
                <a:gd name="T71" fmla="*/ 803 h 1778"/>
                <a:gd name="T72" fmla="*/ 1236 w 1414"/>
                <a:gd name="T73" fmla="*/ 1086 h 1778"/>
                <a:gd name="T74" fmla="*/ 1224 w 1414"/>
                <a:gd name="T75" fmla="*/ 1374 h 1778"/>
                <a:gd name="T76" fmla="*/ 1125 w 1414"/>
                <a:gd name="T77" fmla="*/ 1407 h 1778"/>
                <a:gd name="T78" fmla="*/ 1053 w 1414"/>
                <a:gd name="T79" fmla="*/ 1473 h 1778"/>
                <a:gd name="T80" fmla="*/ 1025 w 1414"/>
                <a:gd name="T81" fmla="*/ 1285 h 1778"/>
                <a:gd name="T82" fmla="*/ 964 w 1414"/>
                <a:gd name="T83" fmla="*/ 1163 h 1778"/>
                <a:gd name="T84" fmla="*/ 892 w 1414"/>
                <a:gd name="T85" fmla="*/ 1080 h 1778"/>
                <a:gd name="T86" fmla="*/ 875 w 1414"/>
                <a:gd name="T87" fmla="*/ 1041 h 1778"/>
                <a:gd name="T88" fmla="*/ 848 w 1414"/>
                <a:gd name="T89" fmla="*/ 980 h 1778"/>
                <a:gd name="T90" fmla="*/ 848 w 1414"/>
                <a:gd name="T91" fmla="*/ 947 h 1778"/>
                <a:gd name="T92" fmla="*/ 792 w 1414"/>
                <a:gd name="T93" fmla="*/ 908 h 1778"/>
                <a:gd name="T94" fmla="*/ 781 w 1414"/>
                <a:gd name="T95" fmla="*/ 881 h 1778"/>
                <a:gd name="T96" fmla="*/ 764 w 1414"/>
                <a:gd name="T97" fmla="*/ 859 h 1778"/>
                <a:gd name="T98" fmla="*/ 764 w 1414"/>
                <a:gd name="T99" fmla="*/ 814 h 1778"/>
                <a:gd name="T100" fmla="*/ 687 w 1414"/>
                <a:gd name="T101" fmla="*/ 665 h 1778"/>
                <a:gd name="T102" fmla="*/ 609 w 1414"/>
                <a:gd name="T103" fmla="*/ 581 h 1778"/>
                <a:gd name="T104" fmla="*/ 549 w 1414"/>
                <a:gd name="T105" fmla="*/ 515 h 1778"/>
                <a:gd name="T106" fmla="*/ 521 w 1414"/>
                <a:gd name="T107" fmla="*/ 493 h 1778"/>
                <a:gd name="T108" fmla="*/ 510 w 1414"/>
                <a:gd name="T109" fmla="*/ 454 h 1778"/>
                <a:gd name="T110" fmla="*/ 454 w 1414"/>
                <a:gd name="T111" fmla="*/ 404 h 1778"/>
                <a:gd name="T112" fmla="*/ 299 w 1414"/>
                <a:gd name="T113" fmla="*/ 260 h 1778"/>
                <a:gd name="T114" fmla="*/ 283 w 1414"/>
                <a:gd name="T115" fmla="*/ 249 h 1778"/>
                <a:gd name="T116" fmla="*/ 510 w 1414"/>
                <a:gd name="T117" fmla="*/ 188 h 1778"/>
                <a:gd name="T118" fmla="*/ 571 w 1414"/>
                <a:gd name="T119" fmla="*/ 149 h 1778"/>
                <a:gd name="T120" fmla="*/ 526 w 1414"/>
                <a:gd name="T121" fmla="*/ 0 h 1778"/>
                <a:gd name="T122" fmla="*/ 687 w 1414"/>
                <a:gd name="T123" fmla="*/ 44 h 17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414" h="1778">
                  <a:moveTo>
                    <a:pt x="33" y="775"/>
                  </a:moveTo>
                  <a:lnTo>
                    <a:pt x="33" y="775"/>
                  </a:lnTo>
                  <a:cubicBezTo>
                    <a:pt x="27" y="803"/>
                    <a:pt x="33" y="825"/>
                    <a:pt x="17" y="847"/>
                  </a:cubicBezTo>
                  <a:cubicBezTo>
                    <a:pt x="11" y="859"/>
                    <a:pt x="5" y="864"/>
                    <a:pt x="0" y="875"/>
                  </a:cubicBezTo>
                  <a:cubicBezTo>
                    <a:pt x="17" y="886"/>
                    <a:pt x="17" y="897"/>
                    <a:pt x="22" y="908"/>
                  </a:cubicBezTo>
                  <a:cubicBezTo>
                    <a:pt x="33" y="936"/>
                    <a:pt x="44" y="942"/>
                    <a:pt x="55" y="964"/>
                  </a:cubicBezTo>
                  <a:cubicBezTo>
                    <a:pt x="66" y="1003"/>
                    <a:pt x="89" y="1014"/>
                    <a:pt x="105" y="1047"/>
                  </a:cubicBezTo>
                  <a:cubicBezTo>
                    <a:pt x="111" y="1058"/>
                    <a:pt x="111" y="1069"/>
                    <a:pt x="116" y="1075"/>
                  </a:cubicBezTo>
                  <a:cubicBezTo>
                    <a:pt x="133" y="1097"/>
                    <a:pt x="155" y="1097"/>
                    <a:pt x="177" y="1108"/>
                  </a:cubicBezTo>
                  <a:cubicBezTo>
                    <a:pt x="205" y="1119"/>
                    <a:pt x="222" y="1136"/>
                    <a:pt x="249" y="1136"/>
                  </a:cubicBezTo>
                  <a:cubicBezTo>
                    <a:pt x="260" y="1136"/>
                    <a:pt x="260" y="1130"/>
                    <a:pt x="271" y="1130"/>
                  </a:cubicBezTo>
                  <a:cubicBezTo>
                    <a:pt x="271" y="1091"/>
                    <a:pt x="271" y="1091"/>
                    <a:pt x="271" y="1091"/>
                  </a:cubicBezTo>
                  <a:cubicBezTo>
                    <a:pt x="266" y="1069"/>
                    <a:pt x="266" y="1069"/>
                    <a:pt x="266" y="1069"/>
                  </a:cubicBezTo>
                  <a:cubicBezTo>
                    <a:pt x="271" y="1064"/>
                    <a:pt x="271" y="1064"/>
                    <a:pt x="271" y="1064"/>
                  </a:cubicBezTo>
                  <a:cubicBezTo>
                    <a:pt x="283" y="1069"/>
                    <a:pt x="288" y="1080"/>
                    <a:pt x="299" y="1080"/>
                  </a:cubicBezTo>
                  <a:lnTo>
                    <a:pt x="305" y="1075"/>
                  </a:lnTo>
                  <a:cubicBezTo>
                    <a:pt x="305" y="1052"/>
                    <a:pt x="293" y="1041"/>
                    <a:pt x="277" y="1030"/>
                  </a:cubicBezTo>
                  <a:cubicBezTo>
                    <a:pt x="271" y="1019"/>
                    <a:pt x="255" y="1019"/>
                    <a:pt x="249" y="1008"/>
                  </a:cubicBezTo>
                  <a:cubicBezTo>
                    <a:pt x="244" y="997"/>
                    <a:pt x="244" y="992"/>
                    <a:pt x="238" y="986"/>
                  </a:cubicBezTo>
                  <a:cubicBezTo>
                    <a:pt x="227" y="969"/>
                    <a:pt x="210" y="964"/>
                    <a:pt x="205" y="931"/>
                  </a:cubicBezTo>
                  <a:cubicBezTo>
                    <a:pt x="205" y="914"/>
                    <a:pt x="205" y="903"/>
                    <a:pt x="199" y="886"/>
                  </a:cubicBezTo>
                  <a:cubicBezTo>
                    <a:pt x="183" y="859"/>
                    <a:pt x="172" y="847"/>
                    <a:pt x="155" y="820"/>
                  </a:cubicBezTo>
                  <a:cubicBezTo>
                    <a:pt x="150" y="814"/>
                    <a:pt x="144" y="814"/>
                    <a:pt x="144" y="809"/>
                  </a:cubicBezTo>
                  <a:cubicBezTo>
                    <a:pt x="144" y="770"/>
                    <a:pt x="144" y="770"/>
                    <a:pt x="144" y="770"/>
                  </a:cubicBezTo>
                  <a:cubicBezTo>
                    <a:pt x="144" y="764"/>
                    <a:pt x="138" y="759"/>
                    <a:pt x="127" y="759"/>
                  </a:cubicBezTo>
                  <a:cubicBezTo>
                    <a:pt x="89" y="759"/>
                    <a:pt x="72" y="775"/>
                    <a:pt x="33" y="775"/>
                  </a:cubicBezTo>
                  <a:close/>
                  <a:moveTo>
                    <a:pt x="604" y="1434"/>
                  </a:moveTo>
                  <a:lnTo>
                    <a:pt x="604" y="1434"/>
                  </a:lnTo>
                  <a:cubicBezTo>
                    <a:pt x="598" y="1434"/>
                    <a:pt x="598" y="1429"/>
                    <a:pt x="598" y="1429"/>
                  </a:cubicBezTo>
                  <a:cubicBezTo>
                    <a:pt x="582" y="1429"/>
                    <a:pt x="582" y="1429"/>
                    <a:pt x="582" y="1429"/>
                  </a:cubicBezTo>
                  <a:cubicBezTo>
                    <a:pt x="582" y="1434"/>
                    <a:pt x="582" y="1439"/>
                    <a:pt x="582" y="1445"/>
                  </a:cubicBezTo>
                  <a:cubicBezTo>
                    <a:pt x="582" y="1467"/>
                    <a:pt x="604" y="1473"/>
                    <a:pt x="604" y="1495"/>
                  </a:cubicBezTo>
                  <a:cubicBezTo>
                    <a:pt x="604" y="1572"/>
                    <a:pt x="604" y="1572"/>
                    <a:pt x="604" y="1572"/>
                  </a:cubicBezTo>
                  <a:cubicBezTo>
                    <a:pt x="604" y="1578"/>
                    <a:pt x="609" y="1583"/>
                    <a:pt x="615" y="1583"/>
                  </a:cubicBezTo>
                  <a:cubicBezTo>
                    <a:pt x="631" y="1583"/>
                    <a:pt x="637" y="1561"/>
                    <a:pt x="654" y="1556"/>
                  </a:cubicBezTo>
                  <a:cubicBezTo>
                    <a:pt x="670" y="1545"/>
                    <a:pt x="687" y="1539"/>
                    <a:pt x="687" y="1517"/>
                  </a:cubicBezTo>
                  <a:cubicBezTo>
                    <a:pt x="687" y="1495"/>
                    <a:pt x="665" y="1489"/>
                    <a:pt x="648" y="1478"/>
                  </a:cubicBezTo>
                  <a:cubicBezTo>
                    <a:pt x="637" y="1473"/>
                    <a:pt x="631" y="1467"/>
                    <a:pt x="626" y="1462"/>
                  </a:cubicBezTo>
                  <a:cubicBezTo>
                    <a:pt x="615" y="1450"/>
                    <a:pt x="615" y="1434"/>
                    <a:pt x="604" y="1434"/>
                  </a:cubicBezTo>
                  <a:close/>
                  <a:moveTo>
                    <a:pt x="704" y="1550"/>
                  </a:moveTo>
                  <a:lnTo>
                    <a:pt x="704" y="1550"/>
                  </a:lnTo>
                  <a:cubicBezTo>
                    <a:pt x="731" y="1550"/>
                    <a:pt x="742" y="1583"/>
                    <a:pt x="759" y="1611"/>
                  </a:cubicBezTo>
                  <a:cubicBezTo>
                    <a:pt x="776" y="1639"/>
                    <a:pt x="803" y="1644"/>
                    <a:pt x="803" y="1678"/>
                  </a:cubicBezTo>
                  <a:cubicBezTo>
                    <a:pt x="803" y="1683"/>
                    <a:pt x="803" y="1689"/>
                    <a:pt x="803" y="1694"/>
                  </a:cubicBezTo>
                  <a:cubicBezTo>
                    <a:pt x="792" y="1694"/>
                    <a:pt x="787" y="1694"/>
                    <a:pt x="776" y="1694"/>
                  </a:cubicBezTo>
                  <a:cubicBezTo>
                    <a:pt x="776" y="1705"/>
                    <a:pt x="776" y="1705"/>
                    <a:pt x="776" y="1705"/>
                  </a:cubicBezTo>
                  <a:cubicBezTo>
                    <a:pt x="792" y="1733"/>
                    <a:pt x="803" y="1744"/>
                    <a:pt x="803" y="1777"/>
                  </a:cubicBezTo>
                  <a:cubicBezTo>
                    <a:pt x="798" y="1772"/>
                    <a:pt x="798" y="1772"/>
                    <a:pt x="798" y="1772"/>
                  </a:cubicBezTo>
                  <a:cubicBezTo>
                    <a:pt x="770" y="1750"/>
                    <a:pt x="754" y="1733"/>
                    <a:pt x="742" y="1700"/>
                  </a:cubicBezTo>
                  <a:cubicBezTo>
                    <a:pt x="737" y="1689"/>
                    <a:pt x="737" y="1683"/>
                    <a:pt x="731" y="1678"/>
                  </a:cubicBezTo>
                  <a:cubicBezTo>
                    <a:pt x="726" y="1672"/>
                    <a:pt x="715" y="1678"/>
                    <a:pt x="709" y="1667"/>
                  </a:cubicBezTo>
                  <a:cubicBezTo>
                    <a:pt x="704" y="1661"/>
                    <a:pt x="704" y="1650"/>
                    <a:pt x="692" y="1639"/>
                  </a:cubicBezTo>
                  <a:cubicBezTo>
                    <a:pt x="692" y="1633"/>
                    <a:pt x="687" y="1633"/>
                    <a:pt x="687" y="1622"/>
                  </a:cubicBezTo>
                  <a:cubicBezTo>
                    <a:pt x="687" y="1617"/>
                    <a:pt x="687" y="1611"/>
                    <a:pt x="687" y="1606"/>
                  </a:cubicBezTo>
                  <a:cubicBezTo>
                    <a:pt x="687" y="1583"/>
                    <a:pt x="687" y="1572"/>
                    <a:pt x="687" y="1556"/>
                  </a:cubicBezTo>
                  <a:cubicBezTo>
                    <a:pt x="692" y="1556"/>
                    <a:pt x="698" y="1550"/>
                    <a:pt x="704" y="1550"/>
                  </a:cubicBezTo>
                  <a:close/>
                  <a:moveTo>
                    <a:pt x="687" y="44"/>
                  </a:moveTo>
                  <a:lnTo>
                    <a:pt x="687" y="44"/>
                  </a:lnTo>
                  <a:cubicBezTo>
                    <a:pt x="698" y="72"/>
                    <a:pt x="698" y="88"/>
                    <a:pt x="704" y="116"/>
                  </a:cubicBezTo>
                  <a:cubicBezTo>
                    <a:pt x="709" y="149"/>
                    <a:pt x="698" y="177"/>
                    <a:pt x="720" y="194"/>
                  </a:cubicBezTo>
                  <a:cubicBezTo>
                    <a:pt x="737" y="210"/>
                    <a:pt x="759" y="205"/>
                    <a:pt x="781" y="205"/>
                  </a:cubicBezTo>
                  <a:cubicBezTo>
                    <a:pt x="825" y="205"/>
                    <a:pt x="825" y="205"/>
                    <a:pt x="825" y="205"/>
                  </a:cubicBezTo>
                  <a:cubicBezTo>
                    <a:pt x="870" y="205"/>
                    <a:pt x="892" y="216"/>
                    <a:pt x="931" y="238"/>
                  </a:cubicBezTo>
                  <a:cubicBezTo>
                    <a:pt x="948" y="249"/>
                    <a:pt x="958" y="260"/>
                    <a:pt x="981" y="271"/>
                  </a:cubicBezTo>
                  <a:cubicBezTo>
                    <a:pt x="997" y="282"/>
                    <a:pt x="1008" y="288"/>
                    <a:pt x="1008" y="310"/>
                  </a:cubicBezTo>
                  <a:cubicBezTo>
                    <a:pt x="1008" y="349"/>
                    <a:pt x="970" y="365"/>
                    <a:pt x="970" y="404"/>
                  </a:cubicBezTo>
                  <a:cubicBezTo>
                    <a:pt x="970" y="448"/>
                    <a:pt x="970" y="448"/>
                    <a:pt x="970" y="448"/>
                  </a:cubicBezTo>
                  <a:cubicBezTo>
                    <a:pt x="970" y="471"/>
                    <a:pt x="986" y="482"/>
                    <a:pt x="1003" y="498"/>
                  </a:cubicBezTo>
                  <a:cubicBezTo>
                    <a:pt x="1030" y="526"/>
                    <a:pt x="1047" y="537"/>
                    <a:pt x="1075" y="565"/>
                  </a:cubicBezTo>
                  <a:cubicBezTo>
                    <a:pt x="1114" y="604"/>
                    <a:pt x="1130" y="637"/>
                    <a:pt x="1175" y="670"/>
                  </a:cubicBezTo>
                  <a:cubicBezTo>
                    <a:pt x="1263" y="731"/>
                    <a:pt x="1313" y="770"/>
                    <a:pt x="1413" y="803"/>
                  </a:cubicBezTo>
                  <a:lnTo>
                    <a:pt x="1413" y="803"/>
                  </a:lnTo>
                  <a:cubicBezTo>
                    <a:pt x="1380" y="853"/>
                    <a:pt x="1357" y="881"/>
                    <a:pt x="1330" y="931"/>
                  </a:cubicBezTo>
                  <a:cubicBezTo>
                    <a:pt x="1296" y="992"/>
                    <a:pt x="1263" y="1019"/>
                    <a:pt x="1236" y="1086"/>
                  </a:cubicBezTo>
                  <a:cubicBezTo>
                    <a:pt x="1208" y="1136"/>
                    <a:pt x="1214" y="1174"/>
                    <a:pt x="1214" y="1230"/>
                  </a:cubicBezTo>
                  <a:cubicBezTo>
                    <a:pt x="1214" y="1285"/>
                    <a:pt x="1214" y="1318"/>
                    <a:pt x="1224" y="1374"/>
                  </a:cubicBezTo>
                  <a:lnTo>
                    <a:pt x="1224" y="1374"/>
                  </a:lnTo>
                  <a:cubicBezTo>
                    <a:pt x="1186" y="1391"/>
                    <a:pt x="1163" y="1396"/>
                    <a:pt x="1125" y="1407"/>
                  </a:cubicBezTo>
                  <a:cubicBezTo>
                    <a:pt x="1086" y="1418"/>
                    <a:pt x="1058" y="1429"/>
                    <a:pt x="1053" y="1473"/>
                  </a:cubicBezTo>
                  <a:lnTo>
                    <a:pt x="1053" y="1473"/>
                  </a:lnTo>
                  <a:cubicBezTo>
                    <a:pt x="1036" y="1450"/>
                    <a:pt x="1025" y="1434"/>
                    <a:pt x="1025" y="1407"/>
                  </a:cubicBezTo>
                  <a:cubicBezTo>
                    <a:pt x="1025" y="1285"/>
                    <a:pt x="1025" y="1285"/>
                    <a:pt x="1025" y="1285"/>
                  </a:cubicBezTo>
                  <a:cubicBezTo>
                    <a:pt x="1025" y="1257"/>
                    <a:pt x="1014" y="1246"/>
                    <a:pt x="1003" y="1224"/>
                  </a:cubicBezTo>
                  <a:cubicBezTo>
                    <a:pt x="992" y="1202"/>
                    <a:pt x="992" y="1174"/>
                    <a:pt x="964" y="1163"/>
                  </a:cubicBezTo>
                  <a:cubicBezTo>
                    <a:pt x="948" y="1141"/>
                    <a:pt x="931" y="1136"/>
                    <a:pt x="914" y="1108"/>
                  </a:cubicBezTo>
                  <a:cubicBezTo>
                    <a:pt x="909" y="1097"/>
                    <a:pt x="903" y="1086"/>
                    <a:pt x="892" y="1080"/>
                  </a:cubicBezTo>
                  <a:cubicBezTo>
                    <a:pt x="887" y="1075"/>
                    <a:pt x="875" y="1069"/>
                    <a:pt x="875" y="1058"/>
                  </a:cubicBezTo>
                  <a:cubicBezTo>
                    <a:pt x="875" y="1041"/>
                    <a:pt x="875" y="1041"/>
                    <a:pt x="875" y="1041"/>
                  </a:cubicBezTo>
                  <a:cubicBezTo>
                    <a:pt x="875" y="1025"/>
                    <a:pt x="870" y="1019"/>
                    <a:pt x="864" y="1003"/>
                  </a:cubicBezTo>
                  <a:cubicBezTo>
                    <a:pt x="859" y="997"/>
                    <a:pt x="853" y="986"/>
                    <a:pt x="848" y="980"/>
                  </a:cubicBezTo>
                  <a:cubicBezTo>
                    <a:pt x="842" y="980"/>
                    <a:pt x="848" y="975"/>
                    <a:pt x="848" y="975"/>
                  </a:cubicBezTo>
                  <a:cubicBezTo>
                    <a:pt x="848" y="947"/>
                    <a:pt x="848" y="947"/>
                    <a:pt x="848" y="947"/>
                  </a:cubicBezTo>
                  <a:cubicBezTo>
                    <a:pt x="848" y="936"/>
                    <a:pt x="831" y="931"/>
                    <a:pt x="825" y="925"/>
                  </a:cubicBezTo>
                  <a:cubicBezTo>
                    <a:pt x="815" y="919"/>
                    <a:pt x="809" y="908"/>
                    <a:pt x="792" y="908"/>
                  </a:cubicBezTo>
                  <a:cubicBezTo>
                    <a:pt x="787" y="908"/>
                    <a:pt x="787" y="908"/>
                    <a:pt x="787" y="908"/>
                  </a:cubicBezTo>
                  <a:cubicBezTo>
                    <a:pt x="781" y="908"/>
                    <a:pt x="781" y="886"/>
                    <a:pt x="781" y="881"/>
                  </a:cubicBezTo>
                  <a:cubicBezTo>
                    <a:pt x="781" y="875"/>
                    <a:pt x="781" y="870"/>
                    <a:pt x="776" y="864"/>
                  </a:cubicBezTo>
                  <a:cubicBezTo>
                    <a:pt x="776" y="859"/>
                    <a:pt x="770" y="859"/>
                    <a:pt x="764" y="859"/>
                  </a:cubicBezTo>
                  <a:cubicBezTo>
                    <a:pt x="759" y="864"/>
                    <a:pt x="759" y="842"/>
                    <a:pt x="759" y="836"/>
                  </a:cubicBezTo>
                  <a:cubicBezTo>
                    <a:pt x="759" y="825"/>
                    <a:pt x="764" y="825"/>
                    <a:pt x="764" y="814"/>
                  </a:cubicBezTo>
                  <a:cubicBezTo>
                    <a:pt x="764" y="798"/>
                    <a:pt x="759" y="786"/>
                    <a:pt x="748" y="770"/>
                  </a:cubicBezTo>
                  <a:cubicBezTo>
                    <a:pt x="731" y="725"/>
                    <a:pt x="720" y="698"/>
                    <a:pt x="687" y="665"/>
                  </a:cubicBezTo>
                  <a:cubicBezTo>
                    <a:pt x="665" y="637"/>
                    <a:pt x="648" y="620"/>
                    <a:pt x="626" y="593"/>
                  </a:cubicBezTo>
                  <a:cubicBezTo>
                    <a:pt x="621" y="587"/>
                    <a:pt x="615" y="587"/>
                    <a:pt x="609" y="581"/>
                  </a:cubicBezTo>
                  <a:cubicBezTo>
                    <a:pt x="598" y="565"/>
                    <a:pt x="587" y="554"/>
                    <a:pt x="571" y="543"/>
                  </a:cubicBezTo>
                  <a:cubicBezTo>
                    <a:pt x="559" y="532"/>
                    <a:pt x="559" y="520"/>
                    <a:pt x="549" y="515"/>
                  </a:cubicBezTo>
                  <a:cubicBezTo>
                    <a:pt x="543" y="509"/>
                    <a:pt x="537" y="504"/>
                    <a:pt x="532" y="498"/>
                  </a:cubicBezTo>
                  <a:cubicBezTo>
                    <a:pt x="526" y="493"/>
                    <a:pt x="521" y="498"/>
                    <a:pt x="521" y="493"/>
                  </a:cubicBezTo>
                  <a:cubicBezTo>
                    <a:pt x="521" y="471"/>
                    <a:pt x="521" y="471"/>
                    <a:pt x="521" y="471"/>
                  </a:cubicBezTo>
                  <a:cubicBezTo>
                    <a:pt x="521" y="460"/>
                    <a:pt x="515" y="460"/>
                    <a:pt x="510" y="454"/>
                  </a:cubicBezTo>
                  <a:cubicBezTo>
                    <a:pt x="488" y="432"/>
                    <a:pt x="488" y="432"/>
                    <a:pt x="488" y="432"/>
                  </a:cubicBezTo>
                  <a:cubicBezTo>
                    <a:pt x="476" y="421"/>
                    <a:pt x="471" y="415"/>
                    <a:pt x="454" y="404"/>
                  </a:cubicBezTo>
                  <a:cubicBezTo>
                    <a:pt x="421" y="376"/>
                    <a:pt x="399" y="365"/>
                    <a:pt x="371" y="332"/>
                  </a:cubicBezTo>
                  <a:cubicBezTo>
                    <a:pt x="343" y="304"/>
                    <a:pt x="327" y="288"/>
                    <a:pt x="299" y="260"/>
                  </a:cubicBezTo>
                  <a:cubicBezTo>
                    <a:pt x="293" y="254"/>
                    <a:pt x="288" y="254"/>
                    <a:pt x="283" y="249"/>
                  </a:cubicBezTo>
                  <a:lnTo>
                    <a:pt x="283" y="249"/>
                  </a:lnTo>
                  <a:cubicBezTo>
                    <a:pt x="338" y="221"/>
                    <a:pt x="355" y="177"/>
                    <a:pt x="416" y="177"/>
                  </a:cubicBezTo>
                  <a:cubicBezTo>
                    <a:pt x="449" y="177"/>
                    <a:pt x="471" y="188"/>
                    <a:pt x="510" y="188"/>
                  </a:cubicBezTo>
                  <a:cubicBezTo>
                    <a:pt x="532" y="188"/>
                    <a:pt x="549" y="182"/>
                    <a:pt x="571" y="182"/>
                  </a:cubicBezTo>
                  <a:cubicBezTo>
                    <a:pt x="571" y="172"/>
                    <a:pt x="571" y="166"/>
                    <a:pt x="571" y="149"/>
                  </a:cubicBezTo>
                  <a:cubicBezTo>
                    <a:pt x="571" y="99"/>
                    <a:pt x="526" y="77"/>
                    <a:pt x="526" y="27"/>
                  </a:cubicBezTo>
                  <a:cubicBezTo>
                    <a:pt x="526" y="0"/>
                    <a:pt x="526" y="0"/>
                    <a:pt x="526" y="0"/>
                  </a:cubicBezTo>
                  <a:cubicBezTo>
                    <a:pt x="559" y="22"/>
                    <a:pt x="576" y="55"/>
                    <a:pt x="615" y="55"/>
                  </a:cubicBezTo>
                  <a:cubicBezTo>
                    <a:pt x="643" y="55"/>
                    <a:pt x="659" y="39"/>
                    <a:pt x="687" y="44"/>
                  </a:cubicBezTo>
                  <a:close/>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84" name="Freeform 128">
              <a:extLst>
                <a:ext uri="{FF2B5EF4-FFF2-40B4-BE49-F238E27FC236}">
                  <a16:creationId xmlns:a16="http://schemas.microsoft.com/office/drawing/2014/main" xmlns="" id="{EDE97238-3870-4CC1-95B4-C6C7220BAE6B}"/>
                </a:ext>
              </a:extLst>
            </p:cNvPr>
            <p:cNvSpPr>
              <a:spLocks noChangeArrowheads="1"/>
            </p:cNvSpPr>
            <p:nvPr/>
          </p:nvSpPr>
          <p:spPr bwMode="auto">
            <a:xfrm>
              <a:off x="17032766" y="2862264"/>
              <a:ext cx="519079" cy="706437"/>
            </a:xfrm>
            <a:custGeom>
              <a:avLst/>
              <a:gdLst>
                <a:gd name="T0" fmla="*/ 582 w 1442"/>
                <a:gd name="T1" fmla="*/ 1835 h 1963"/>
                <a:gd name="T2" fmla="*/ 571 w 1442"/>
                <a:gd name="T3" fmla="*/ 1851 h 1963"/>
                <a:gd name="T4" fmla="*/ 549 w 1442"/>
                <a:gd name="T5" fmla="*/ 1940 h 1963"/>
                <a:gd name="T6" fmla="*/ 593 w 1442"/>
                <a:gd name="T7" fmla="*/ 1940 h 1963"/>
                <a:gd name="T8" fmla="*/ 626 w 1442"/>
                <a:gd name="T9" fmla="*/ 1912 h 1963"/>
                <a:gd name="T10" fmla="*/ 582 w 1442"/>
                <a:gd name="T11" fmla="*/ 1835 h 1963"/>
                <a:gd name="T12" fmla="*/ 44 w 1442"/>
                <a:gd name="T13" fmla="*/ 1170 h 1963"/>
                <a:gd name="T14" fmla="*/ 33 w 1442"/>
                <a:gd name="T15" fmla="*/ 1197 h 1963"/>
                <a:gd name="T16" fmla="*/ 61 w 1442"/>
                <a:gd name="T17" fmla="*/ 1236 h 1963"/>
                <a:gd name="T18" fmla="*/ 116 w 1442"/>
                <a:gd name="T19" fmla="*/ 1342 h 1963"/>
                <a:gd name="T20" fmla="*/ 150 w 1442"/>
                <a:gd name="T21" fmla="*/ 1375 h 1963"/>
                <a:gd name="T22" fmla="*/ 255 w 1442"/>
                <a:gd name="T23" fmla="*/ 1453 h 1963"/>
                <a:gd name="T24" fmla="*/ 294 w 1442"/>
                <a:gd name="T25" fmla="*/ 1535 h 1963"/>
                <a:gd name="T26" fmla="*/ 333 w 1442"/>
                <a:gd name="T27" fmla="*/ 1508 h 1963"/>
                <a:gd name="T28" fmla="*/ 360 w 1442"/>
                <a:gd name="T29" fmla="*/ 1369 h 1963"/>
                <a:gd name="T30" fmla="*/ 321 w 1442"/>
                <a:gd name="T31" fmla="*/ 1325 h 1963"/>
                <a:gd name="T32" fmla="*/ 249 w 1442"/>
                <a:gd name="T33" fmla="*/ 1258 h 1963"/>
                <a:gd name="T34" fmla="*/ 166 w 1442"/>
                <a:gd name="T35" fmla="*/ 1164 h 1963"/>
                <a:gd name="T36" fmla="*/ 128 w 1442"/>
                <a:gd name="T37" fmla="*/ 1148 h 1963"/>
                <a:gd name="T38" fmla="*/ 1402 w 1442"/>
                <a:gd name="T39" fmla="*/ 760 h 1963"/>
                <a:gd name="T40" fmla="*/ 1397 w 1442"/>
                <a:gd name="T41" fmla="*/ 771 h 1963"/>
                <a:gd name="T42" fmla="*/ 1441 w 1442"/>
                <a:gd name="T43" fmla="*/ 1048 h 1963"/>
                <a:gd name="T44" fmla="*/ 1308 w 1442"/>
                <a:gd name="T45" fmla="*/ 1247 h 1963"/>
                <a:gd name="T46" fmla="*/ 1380 w 1442"/>
                <a:gd name="T47" fmla="*/ 1303 h 1963"/>
                <a:gd name="T48" fmla="*/ 1330 w 1442"/>
                <a:gd name="T49" fmla="*/ 1458 h 1963"/>
                <a:gd name="T50" fmla="*/ 1258 w 1442"/>
                <a:gd name="T51" fmla="*/ 1469 h 1963"/>
                <a:gd name="T52" fmla="*/ 1169 w 1442"/>
                <a:gd name="T53" fmla="*/ 1441 h 1963"/>
                <a:gd name="T54" fmla="*/ 1214 w 1442"/>
                <a:gd name="T55" fmla="*/ 1596 h 1963"/>
                <a:gd name="T56" fmla="*/ 1059 w 1442"/>
                <a:gd name="T57" fmla="*/ 1591 h 1963"/>
                <a:gd name="T58" fmla="*/ 926 w 1442"/>
                <a:gd name="T59" fmla="*/ 1663 h 1963"/>
                <a:gd name="T60" fmla="*/ 865 w 1442"/>
                <a:gd name="T61" fmla="*/ 1619 h 1963"/>
                <a:gd name="T62" fmla="*/ 859 w 1442"/>
                <a:gd name="T63" fmla="*/ 1563 h 1963"/>
                <a:gd name="T64" fmla="*/ 837 w 1442"/>
                <a:gd name="T65" fmla="*/ 1513 h 1963"/>
                <a:gd name="T66" fmla="*/ 803 w 1442"/>
                <a:gd name="T67" fmla="*/ 1419 h 1963"/>
                <a:gd name="T68" fmla="*/ 787 w 1442"/>
                <a:gd name="T69" fmla="*/ 1347 h 1963"/>
                <a:gd name="T70" fmla="*/ 748 w 1442"/>
                <a:gd name="T71" fmla="*/ 1192 h 1963"/>
                <a:gd name="T72" fmla="*/ 709 w 1442"/>
                <a:gd name="T73" fmla="*/ 1131 h 1963"/>
                <a:gd name="T74" fmla="*/ 632 w 1442"/>
                <a:gd name="T75" fmla="*/ 965 h 1963"/>
                <a:gd name="T76" fmla="*/ 554 w 1442"/>
                <a:gd name="T77" fmla="*/ 926 h 1963"/>
                <a:gd name="T78" fmla="*/ 510 w 1442"/>
                <a:gd name="T79" fmla="*/ 909 h 1963"/>
                <a:gd name="T80" fmla="*/ 476 w 1442"/>
                <a:gd name="T81" fmla="*/ 876 h 1963"/>
                <a:gd name="T82" fmla="*/ 410 w 1442"/>
                <a:gd name="T83" fmla="*/ 832 h 1963"/>
                <a:gd name="T84" fmla="*/ 421 w 1442"/>
                <a:gd name="T85" fmla="*/ 804 h 1963"/>
                <a:gd name="T86" fmla="*/ 443 w 1442"/>
                <a:gd name="T87" fmla="*/ 660 h 1963"/>
                <a:gd name="T88" fmla="*/ 432 w 1442"/>
                <a:gd name="T89" fmla="*/ 488 h 1963"/>
                <a:gd name="T90" fmla="*/ 427 w 1442"/>
                <a:gd name="T91" fmla="*/ 133 h 1963"/>
                <a:gd name="T92" fmla="*/ 510 w 1442"/>
                <a:gd name="T93" fmla="*/ 0 h 1963"/>
                <a:gd name="T94" fmla="*/ 543 w 1442"/>
                <a:gd name="T95" fmla="*/ 45 h 1963"/>
                <a:gd name="T96" fmla="*/ 609 w 1442"/>
                <a:gd name="T97" fmla="*/ 72 h 1963"/>
                <a:gd name="T98" fmla="*/ 687 w 1442"/>
                <a:gd name="T99" fmla="*/ 111 h 1963"/>
                <a:gd name="T100" fmla="*/ 942 w 1442"/>
                <a:gd name="T101" fmla="*/ 294 h 1963"/>
                <a:gd name="T102" fmla="*/ 1014 w 1442"/>
                <a:gd name="T103" fmla="*/ 344 h 1963"/>
                <a:gd name="T104" fmla="*/ 1119 w 1442"/>
                <a:gd name="T105" fmla="*/ 427 h 1963"/>
                <a:gd name="T106" fmla="*/ 1241 w 1442"/>
                <a:gd name="T107" fmla="*/ 560 h 1963"/>
                <a:gd name="T108" fmla="*/ 1241 w 1442"/>
                <a:gd name="T109" fmla="*/ 649 h 1963"/>
                <a:gd name="T110" fmla="*/ 1269 w 1442"/>
                <a:gd name="T111" fmla="*/ 621 h 1963"/>
                <a:gd name="T112" fmla="*/ 1274 w 1442"/>
                <a:gd name="T113" fmla="*/ 627 h 1963"/>
                <a:gd name="T114" fmla="*/ 1280 w 1442"/>
                <a:gd name="T115" fmla="*/ 682 h 1963"/>
                <a:gd name="T116" fmla="*/ 1325 w 1442"/>
                <a:gd name="T117" fmla="*/ 616 h 1963"/>
                <a:gd name="T118" fmla="*/ 1358 w 1442"/>
                <a:gd name="T119" fmla="*/ 655 h 1963"/>
                <a:gd name="T120" fmla="*/ 1402 w 1442"/>
                <a:gd name="T121" fmla="*/ 760 h 19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442" h="1963">
                  <a:moveTo>
                    <a:pt x="582" y="1835"/>
                  </a:moveTo>
                  <a:lnTo>
                    <a:pt x="582" y="1835"/>
                  </a:lnTo>
                  <a:cubicBezTo>
                    <a:pt x="571" y="1835"/>
                    <a:pt x="571" y="1835"/>
                    <a:pt x="571" y="1835"/>
                  </a:cubicBezTo>
                  <a:cubicBezTo>
                    <a:pt x="571" y="1851"/>
                    <a:pt x="571" y="1851"/>
                    <a:pt x="571" y="1851"/>
                  </a:cubicBezTo>
                  <a:cubicBezTo>
                    <a:pt x="587" y="1896"/>
                    <a:pt x="587" y="1896"/>
                    <a:pt x="587" y="1896"/>
                  </a:cubicBezTo>
                  <a:cubicBezTo>
                    <a:pt x="571" y="1912"/>
                    <a:pt x="549" y="1918"/>
                    <a:pt x="549" y="1940"/>
                  </a:cubicBezTo>
                  <a:cubicBezTo>
                    <a:pt x="549" y="1951"/>
                    <a:pt x="560" y="1962"/>
                    <a:pt x="571" y="1962"/>
                  </a:cubicBezTo>
                  <a:cubicBezTo>
                    <a:pt x="587" y="1962"/>
                    <a:pt x="582" y="1946"/>
                    <a:pt x="593" y="1940"/>
                  </a:cubicBezTo>
                  <a:cubicBezTo>
                    <a:pt x="604" y="1934"/>
                    <a:pt x="615" y="1946"/>
                    <a:pt x="621" y="1934"/>
                  </a:cubicBezTo>
                  <a:cubicBezTo>
                    <a:pt x="632" y="1929"/>
                    <a:pt x="626" y="1923"/>
                    <a:pt x="626" y="1912"/>
                  </a:cubicBezTo>
                  <a:cubicBezTo>
                    <a:pt x="626" y="1890"/>
                    <a:pt x="615" y="1879"/>
                    <a:pt x="609" y="1862"/>
                  </a:cubicBezTo>
                  <a:cubicBezTo>
                    <a:pt x="599" y="1851"/>
                    <a:pt x="593" y="1840"/>
                    <a:pt x="582" y="1835"/>
                  </a:cubicBezTo>
                  <a:close/>
                  <a:moveTo>
                    <a:pt x="44" y="1170"/>
                  </a:moveTo>
                  <a:lnTo>
                    <a:pt x="44" y="1170"/>
                  </a:lnTo>
                  <a:cubicBezTo>
                    <a:pt x="28" y="1170"/>
                    <a:pt x="0" y="1159"/>
                    <a:pt x="0" y="1175"/>
                  </a:cubicBezTo>
                  <a:cubicBezTo>
                    <a:pt x="0" y="1192"/>
                    <a:pt x="22" y="1187"/>
                    <a:pt x="33" y="1197"/>
                  </a:cubicBezTo>
                  <a:cubicBezTo>
                    <a:pt x="39" y="1209"/>
                    <a:pt x="39" y="1220"/>
                    <a:pt x="44" y="1231"/>
                  </a:cubicBezTo>
                  <a:cubicBezTo>
                    <a:pt x="50" y="1231"/>
                    <a:pt x="55" y="1231"/>
                    <a:pt x="61" y="1236"/>
                  </a:cubicBezTo>
                  <a:cubicBezTo>
                    <a:pt x="77" y="1242"/>
                    <a:pt x="77" y="1253"/>
                    <a:pt x="89" y="1269"/>
                  </a:cubicBezTo>
                  <a:cubicBezTo>
                    <a:pt x="100" y="1297"/>
                    <a:pt x="105" y="1314"/>
                    <a:pt x="116" y="1342"/>
                  </a:cubicBezTo>
                  <a:cubicBezTo>
                    <a:pt x="122" y="1358"/>
                    <a:pt x="133" y="1364"/>
                    <a:pt x="133" y="1380"/>
                  </a:cubicBezTo>
                  <a:cubicBezTo>
                    <a:pt x="138" y="1380"/>
                    <a:pt x="144" y="1375"/>
                    <a:pt x="150" y="1375"/>
                  </a:cubicBezTo>
                  <a:cubicBezTo>
                    <a:pt x="172" y="1375"/>
                    <a:pt x="183" y="1391"/>
                    <a:pt x="200" y="1402"/>
                  </a:cubicBezTo>
                  <a:cubicBezTo>
                    <a:pt x="222" y="1419"/>
                    <a:pt x="244" y="1425"/>
                    <a:pt x="255" y="1453"/>
                  </a:cubicBezTo>
                  <a:cubicBezTo>
                    <a:pt x="261" y="1480"/>
                    <a:pt x="244" y="1508"/>
                    <a:pt x="266" y="1530"/>
                  </a:cubicBezTo>
                  <a:cubicBezTo>
                    <a:pt x="271" y="1541"/>
                    <a:pt x="283" y="1535"/>
                    <a:pt x="294" y="1535"/>
                  </a:cubicBezTo>
                  <a:cubicBezTo>
                    <a:pt x="305" y="1535"/>
                    <a:pt x="310" y="1541"/>
                    <a:pt x="316" y="1541"/>
                  </a:cubicBezTo>
                  <a:cubicBezTo>
                    <a:pt x="327" y="1541"/>
                    <a:pt x="327" y="1524"/>
                    <a:pt x="333" y="1508"/>
                  </a:cubicBezTo>
                  <a:cubicBezTo>
                    <a:pt x="338" y="1491"/>
                    <a:pt x="343" y="1475"/>
                    <a:pt x="349" y="1458"/>
                  </a:cubicBezTo>
                  <a:cubicBezTo>
                    <a:pt x="355" y="1425"/>
                    <a:pt x="360" y="1402"/>
                    <a:pt x="360" y="1369"/>
                  </a:cubicBezTo>
                  <a:cubicBezTo>
                    <a:pt x="360" y="1358"/>
                    <a:pt x="360" y="1347"/>
                    <a:pt x="355" y="1336"/>
                  </a:cubicBezTo>
                  <a:cubicBezTo>
                    <a:pt x="343" y="1325"/>
                    <a:pt x="327" y="1336"/>
                    <a:pt x="321" y="1325"/>
                  </a:cubicBezTo>
                  <a:cubicBezTo>
                    <a:pt x="305" y="1314"/>
                    <a:pt x="305" y="1292"/>
                    <a:pt x="288" y="1281"/>
                  </a:cubicBezTo>
                  <a:cubicBezTo>
                    <a:pt x="271" y="1269"/>
                    <a:pt x="261" y="1269"/>
                    <a:pt x="249" y="1258"/>
                  </a:cubicBezTo>
                  <a:cubicBezTo>
                    <a:pt x="227" y="1236"/>
                    <a:pt x="216" y="1220"/>
                    <a:pt x="200" y="1192"/>
                  </a:cubicBezTo>
                  <a:cubicBezTo>
                    <a:pt x="194" y="1175"/>
                    <a:pt x="177" y="1175"/>
                    <a:pt x="166" y="1164"/>
                  </a:cubicBezTo>
                  <a:cubicBezTo>
                    <a:pt x="161" y="1153"/>
                    <a:pt x="155" y="1136"/>
                    <a:pt x="138" y="1136"/>
                  </a:cubicBezTo>
                  <a:cubicBezTo>
                    <a:pt x="133" y="1136"/>
                    <a:pt x="133" y="1142"/>
                    <a:pt x="128" y="1148"/>
                  </a:cubicBezTo>
                  <a:cubicBezTo>
                    <a:pt x="100" y="1159"/>
                    <a:pt x="83" y="1170"/>
                    <a:pt x="44" y="1170"/>
                  </a:cubicBezTo>
                  <a:close/>
                  <a:moveTo>
                    <a:pt x="1402" y="760"/>
                  </a:moveTo>
                  <a:lnTo>
                    <a:pt x="1402" y="760"/>
                  </a:lnTo>
                  <a:cubicBezTo>
                    <a:pt x="1402" y="760"/>
                    <a:pt x="1397" y="765"/>
                    <a:pt x="1397" y="771"/>
                  </a:cubicBezTo>
                  <a:cubicBezTo>
                    <a:pt x="1397" y="793"/>
                    <a:pt x="1385" y="810"/>
                    <a:pt x="1385" y="832"/>
                  </a:cubicBezTo>
                  <a:cubicBezTo>
                    <a:pt x="1385" y="921"/>
                    <a:pt x="1441" y="965"/>
                    <a:pt x="1441" y="1048"/>
                  </a:cubicBezTo>
                  <a:cubicBezTo>
                    <a:pt x="1441" y="1109"/>
                    <a:pt x="1413" y="1142"/>
                    <a:pt x="1374" y="1181"/>
                  </a:cubicBezTo>
                  <a:cubicBezTo>
                    <a:pt x="1347" y="1203"/>
                    <a:pt x="1308" y="1209"/>
                    <a:pt x="1308" y="1247"/>
                  </a:cubicBezTo>
                  <a:cubicBezTo>
                    <a:pt x="1308" y="1253"/>
                    <a:pt x="1325" y="1258"/>
                    <a:pt x="1330" y="1264"/>
                  </a:cubicBezTo>
                  <a:cubicBezTo>
                    <a:pt x="1352" y="1275"/>
                    <a:pt x="1369" y="1281"/>
                    <a:pt x="1380" y="1303"/>
                  </a:cubicBezTo>
                  <a:cubicBezTo>
                    <a:pt x="1397" y="1330"/>
                    <a:pt x="1391" y="1353"/>
                    <a:pt x="1391" y="1386"/>
                  </a:cubicBezTo>
                  <a:cubicBezTo>
                    <a:pt x="1391" y="1419"/>
                    <a:pt x="1363" y="1453"/>
                    <a:pt x="1330" y="1458"/>
                  </a:cubicBezTo>
                  <a:lnTo>
                    <a:pt x="1330" y="1458"/>
                  </a:lnTo>
                  <a:cubicBezTo>
                    <a:pt x="1302" y="1453"/>
                    <a:pt x="1286" y="1469"/>
                    <a:pt x="1258" y="1469"/>
                  </a:cubicBezTo>
                  <a:cubicBezTo>
                    <a:pt x="1219" y="1469"/>
                    <a:pt x="1202" y="1436"/>
                    <a:pt x="1169" y="1414"/>
                  </a:cubicBezTo>
                  <a:cubicBezTo>
                    <a:pt x="1169" y="1441"/>
                    <a:pt x="1169" y="1441"/>
                    <a:pt x="1169" y="1441"/>
                  </a:cubicBezTo>
                  <a:cubicBezTo>
                    <a:pt x="1169" y="1491"/>
                    <a:pt x="1214" y="1513"/>
                    <a:pt x="1214" y="1563"/>
                  </a:cubicBezTo>
                  <a:cubicBezTo>
                    <a:pt x="1214" y="1580"/>
                    <a:pt x="1214" y="1586"/>
                    <a:pt x="1214" y="1596"/>
                  </a:cubicBezTo>
                  <a:cubicBezTo>
                    <a:pt x="1192" y="1596"/>
                    <a:pt x="1175" y="1602"/>
                    <a:pt x="1153" y="1602"/>
                  </a:cubicBezTo>
                  <a:cubicBezTo>
                    <a:pt x="1114" y="1602"/>
                    <a:pt x="1092" y="1591"/>
                    <a:pt x="1059" y="1591"/>
                  </a:cubicBezTo>
                  <a:cubicBezTo>
                    <a:pt x="998" y="1591"/>
                    <a:pt x="981" y="1635"/>
                    <a:pt x="926" y="1663"/>
                  </a:cubicBezTo>
                  <a:lnTo>
                    <a:pt x="926" y="1663"/>
                  </a:lnTo>
                  <a:cubicBezTo>
                    <a:pt x="914" y="1657"/>
                    <a:pt x="903" y="1652"/>
                    <a:pt x="887" y="1641"/>
                  </a:cubicBezTo>
                  <a:cubicBezTo>
                    <a:pt x="881" y="1635"/>
                    <a:pt x="865" y="1630"/>
                    <a:pt x="865" y="1619"/>
                  </a:cubicBezTo>
                  <a:cubicBezTo>
                    <a:pt x="865" y="1613"/>
                    <a:pt x="870" y="1608"/>
                    <a:pt x="870" y="1602"/>
                  </a:cubicBezTo>
                  <a:cubicBezTo>
                    <a:pt x="870" y="1586"/>
                    <a:pt x="859" y="1580"/>
                    <a:pt x="859" y="1563"/>
                  </a:cubicBezTo>
                  <a:cubicBezTo>
                    <a:pt x="859" y="1530"/>
                    <a:pt x="859" y="1530"/>
                    <a:pt x="859" y="1530"/>
                  </a:cubicBezTo>
                  <a:cubicBezTo>
                    <a:pt x="859" y="1519"/>
                    <a:pt x="848" y="1513"/>
                    <a:pt x="837" y="1513"/>
                  </a:cubicBezTo>
                  <a:cubicBezTo>
                    <a:pt x="831" y="1513"/>
                    <a:pt x="837" y="1480"/>
                    <a:pt x="837" y="1475"/>
                  </a:cubicBezTo>
                  <a:cubicBezTo>
                    <a:pt x="837" y="1447"/>
                    <a:pt x="826" y="1430"/>
                    <a:pt x="803" y="1419"/>
                  </a:cubicBezTo>
                  <a:cubicBezTo>
                    <a:pt x="803" y="1397"/>
                    <a:pt x="803" y="1397"/>
                    <a:pt x="803" y="1397"/>
                  </a:cubicBezTo>
                  <a:cubicBezTo>
                    <a:pt x="803" y="1375"/>
                    <a:pt x="793" y="1364"/>
                    <a:pt x="787" y="1347"/>
                  </a:cubicBezTo>
                  <a:cubicBezTo>
                    <a:pt x="776" y="1308"/>
                    <a:pt x="776" y="1292"/>
                    <a:pt x="759" y="1253"/>
                  </a:cubicBezTo>
                  <a:cubicBezTo>
                    <a:pt x="754" y="1231"/>
                    <a:pt x="754" y="1214"/>
                    <a:pt x="748" y="1192"/>
                  </a:cubicBezTo>
                  <a:cubicBezTo>
                    <a:pt x="737" y="1175"/>
                    <a:pt x="726" y="1170"/>
                    <a:pt x="720" y="1159"/>
                  </a:cubicBezTo>
                  <a:cubicBezTo>
                    <a:pt x="715" y="1148"/>
                    <a:pt x="715" y="1142"/>
                    <a:pt x="709" y="1131"/>
                  </a:cubicBezTo>
                  <a:cubicBezTo>
                    <a:pt x="704" y="1103"/>
                    <a:pt x="704" y="1081"/>
                    <a:pt x="682" y="1059"/>
                  </a:cubicBezTo>
                  <a:cubicBezTo>
                    <a:pt x="654" y="1026"/>
                    <a:pt x="660" y="998"/>
                    <a:pt x="632" y="965"/>
                  </a:cubicBezTo>
                  <a:cubicBezTo>
                    <a:pt x="621" y="948"/>
                    <a:pt x="609" y="943"/>
                    <a:pt x="587" y="937"/>
                  </a:cubicBezTo>
                  <a:cubicBezTo>
                    <a:pt x="576" y="931"/>
                    <a:pt x="565" y="926"/>
                    <a:pt x="554" y="926"/>
                  </a:cubicBezTo>
                  <a:cubicBezTo>
                    <a:pt x="549" y="926"/>
                    <a:pt x="537" y="926"/>
                    <a:pt x="537" y="921"/>
                  </a:cubicBezTo>
                  <a:cubicBezTo>
                    <a:pt x="537" y="904"/>
                    <a:pt x="526" y="909"/>
                    <a:pt x="510" y="909"/>
                  </a:cubicBezTo>
                  <a:cubicBezTo>
                    <a:pt x="499" y="909"/>
                    <a:pt x="499" y="898"/>
                    <a:pt x="493" y="887"/>
                  </a:cubicBezTo>
                  <a:cubicBezTo>
                    <a:pt x="488" y="882"/>
                    <a:pt x="482" y="882"/>
                    <a:pt x="476" y="876"/>
                  </a:cubicBezTo>
                  <a:cubicBezTo>
                    <a:pt x="466" y="865"/>
                    <a:pt x="460" y="859"/>
                    <a:pt x="449" y="854"/>
                  </a:cubicBezTo>
                  <a:cubicBezTo>
                    <a:pt x="432" y="843"/>
                    <a:pt x="421" y="837"/>
                    <a:pt x="410" y="832"/>
                  </a:cubicBezTo>
                  <a:lnTo>
                    <a:pt x="410" y="832"/>
                  </a:lnTo>
                  <a:cubicBezTo>
                    <a:pt x="410" y="821"/>
                    <a:pt x="415" y="815"/>
                    <a:pt x="421" y="804"/>
                  </a:cubicBezTo>
                  <a:cubicBezTo>
                    <a:pt x="427" y="776"/>
                    <a:pt x="421" y="754"/>
                    <a:pt x="432" y="726"/>
                  </a:cubicBezTo>
                  <a:cubicBezTo>
                    <a:pt x="438" y="704"/>
                    <a:pt x="443" y="688"/>
                    <a:pt x="443" y="660"/>
                  </a:cubicBezTo>
                  <a:cubicBezTo>
                    <a:pt x="443" y="610"/>
                    <a:pt x="438" y="577"/>
                    <a:pt x="432" y="527"/>
                  </a:cubicBezTo>
                  <a:cubicBezTo>
                    <a:pt x="432" y="488"/>
                    <a:pt x="432" y="488"/>
                    <a:pt x="432" y="488"/>
                  </a:cubicBezTo>
                  <a:cubicBezTo>
                    <a:pt x="355" y="261"/>
                    <a:pt x="355" y="261"/>
                    <a:pt x="355" y="261"/>
                  </a:cubicBezTo>
                  <a:cubicBezTo>
                    <a:pt x="360" y="205"/>
                    <a:pt x="399" y="183"/>
                    <a:pt x="427" y="133"/>
                  </a:cubicBezTo>
                  <a:cubicBezTo>
                    <a:pt x="449" y="78"/>
                    <a:pt x="454" y="28"/>
                    <a:pt x="510" y="0"/>
                  </a:cubicBezTo>
                  <a:lnTo>
                    <a:pt x="510" y="0"/>
                  </a:lnTo>
                  <a:cubicBezTo>
                    <a:pt x="515" y="12"/>
                    <a:pt x="515" y="28"/>
                    <a:pt x="521" y="34"/>
                  </a:cubicBezTo>
                  <a:cubicBezTo>
                    <a:pt x="532" y="39"/>
                    <a:pt x="537" y="39"/>
                    <a:pt x="543" y="45"/>
                  </a:cubicBezTo>
                  <a:cubicBezTo>
                    <a:pt x="593" y="45"/>
                    <a:pt x="593" y="45"/>
                    <a:pt x="593" y="45"/>
                  </a:cubicBezTo>
                  <a:cubicBezTo>
                    <a:pt x="599" y="50"/>
                    <a:pt x="599" y="62"/>
                    <a:pt x="609" y="72"/>
                  </a:cubicBezTo>
                  <a:cubicBezTo>
                    <a:pt x="615" y="78"/>
                    <a:pt x="626" y="78"/>
                    <a:pt x="637" y="84"/>
                  </a:cubicBezTo>
                  <a:cubicBezTo>
                    <a:pt x="643" y="84"/>
                    <a:pt x="687" y="111"/>
                    <a:pt x="687" y="111"/>
                  </a:cubicBezTo>
                  <a:cubicBezTo>
                    <a:pt x="698" y="172"/>
                    <a:pt x="748" y="195"/>
                    <a:pt x="809" y="217"/>
                  </a:cubicBezTo>
                  <a:cubicBezTo>
                    <a:pt x="865" y="239"/>
                    <a:pt x="892" y="256"/>
                    <a:pt x="942" y="294"/>
                  </a:cubicBezTo>
                  <a:cubicBezTo>
                    <a:pt x="953" y="300"/>
                    <a:pt x="959" y="316"/>
                    <a:pt x="970" y="322"/>
                  </a:cubicBezTo>
                  <a:cubicBezTo>
                    <a:pt x="986" y="333"/>
                    <a:pt x="1003" y="333"/>
                    <a:pt x="1014" y="344"/>
                  </a:cubicBezTo>
                  <a:cubicBezTo>
                    <a:pt x="1036" y="361"/>
                    <a:pt x="1031" y="383"/>
                    <a:pt x="1053" y="394"/>
                  </a:cubicBezTo>
                  <a:cubicBezTo>
                    <a:pt x="1075" y="405"/>
                    <a:pt x="1097" y="411"/>
                    <a:pt x="1119" y="427"/>
                  </a:cubicBezTo>
                  <a:cubicBezTo>
                    <a:pt x="1147" y="444"/>
                    <a:pt x="1158" y="461"/>
                    <a:pt x="1180" y="477"/>
                  </a:cubicBezTo>
                  <a:cubicBezTo>
                    <a:pt x="1208" y="505"/>
                    <a:pt x="1241" y="516"/>
                    <a:pt x="1241" y="560"/>
                  </a:cubicBezTo>
                  <a:cubicBezTo>
                    <a:pt x="1241" y="582"/>
                    <a:pt x="1230" y="599"/>
                    <a:pt x="1230" y="627"/>
                  </a:cubicBezTo>
                  <a:cubicBezTo>
                    <a:pt x="1230" y="632"/>
                    <a:pt x="1236" y="643"/>
                    <a:pt x="1241" y="649"/>
                  </a:cubicBezTo>
                  <a:lnTo>
                    <a:pt x="1241" y="649"/>
                  </a:lnTo>
                  <a:cubicBezTo>
                    <a:pt x="1252" y="638"/>
                    <a:pt x="1258" y="627"/>
                    <a:pt x="1269" y="621"/>
                  </a:cubicBezTo>
                  <a:cubicBezTo>
                    <a:pt x="1274" y="621"/>
                    <a:pt x="1274" y="621"/>
                    <a:pt x="1274" y="621"/>
                  </a:cubicBezTo>
                  <a:cubicBezTo>
                    <a:pt x="1274" y="627"/>
                    <a:pt x="1274" y="627"/>
                    <a:pt x="1274" y="627"/>
                  </a:cubicBezTo>
                  <a:cubicBezTo>
                    <a:pt x="1274" y="671"/>
                    <a:pt x="1274" y="671"/>
                    <a:pt x="1274" y="671"/>
                  </a:cubicBezTo>
                  <a:cubicBezTo>
                    <a:pt x="1274" y="677"/>
                    <a:pt x="1280" y="677"/>
                    <a:pt x="1280" y="682"/>
                  </a:cubicBezTo>
                  <a:cubicBezTo>
                    <a:pt x="1280" y="688"/>
                    <a:pt x="1280" y="688"/>
                    <a:pt x="1280" y="682"/>
                  </a:cubicBezTo>
                  <a:cubicBezTo>
                    <a:pt x="1308" y="665"/>
                    <a:pt x="1302" y="632"/>
                    <a:pt x="1325" y="616"/>
                  </a:cubicBezTo>
                  <a:cubicBezTo>
                    <a:pt x="1330" y="616"/>
                    <a:pt x="1330" y="616"/>
                    <a:pt x="1330" y="616"/>
                  </a:cubicBezTo>
                  <a:cubicBezTo>
                    <a:pt x="1335" y="632"/>
                    <a:pt x="1347" y="638"/>
                    <a:pt x="1358" y="655"/>
                  </a:cubicBezTo>
                  <a:cubicBezTo>
                    <a:pt x="1374" y="677"/>
                    <a:pt x="1374" y="693"/>
                    <a:pt x="1385" y="726"/>
                  </a:cubicBezTo>
                  <a:cubicBezTo>
                    <a:pt x="1391" y="737"/>
                    <a:pt x="1397" y="749"/>
                    <a:pt x="1402" y="760"/>
                  </a:cubicBezTo>
                  <a:close/>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85" name="Freeform 129">
              <a:extLst>
                <a:ext uri="{FF2B5EF4-FFF2-40B4-BE49-F238E27FC236}">
                  <a16:creationId xmlns:a16="http://schemas.microsoft.com/office/drawing/2014/main" xmlns="" id="{1CA60C06-7AD4-4AA0-8C05-D92776E6D165}"/>
                </a:ext>
              </a:extLst>
            </p:cNvPr>
            <p:cNvSpPr>
              <a:spLocks noChangeArrowheads="1"/>
            </p:cNvSpPr>
            <p:nvPr/>
          </p:nvSpPr>
          <p:spPr bwMode="auto">
            <a:xfrm>
              <a:off x="16723224" y="2595564"/>
              <a:ext cx="493680" cy="592137"/>
            </a:xfrm>
            <a:custGeom>
              <a:avLst/>
              <a:gdLst>
                <a:gd name="T0" fmla="*/ 305 w 1370"/>
                <a:gd name="T1" fmla="*/ 1280 h 1647"/>
                <a:gd name="T2" fmla="*/ 305 w 1370"/>
                <a:gd name="T3" fmla="*/ 1358 h 1647"/>
                <a:gd name="T4" fmla="*/ 366 w 1370"/>
                <a:gd name="T5" fmla="*/ 1407 h 1647"/>
                <a:gd name="T6" fmla="*/ 543 w 1370"/>
                <a:gd name="T7" fmla="*/ 1513 h 1647"/>
                <a:gd name="T8" fmla="*/ 571 w 1370"/>
                <a:gd name="T9" fmla="*/ 1452 h 1647"/>
                <a:gd name="T10" fmla="*/ 504 w 1370"/>
                <a:gd name="T11" fmla="*/ 1419 h 1647"/>
                <a:gd name="T12" fmla="*/ 449 w 1370"/>
                <a:gd name="T13" fmla="*/ 1346 h 1647"/>
                <a:gd name="T14" fmla="*/ 377 w 1370"/>
                <a:gd name="T15" fmla="*/ 1319 h 1647"/>
                <a:gd name="T16" fmla="*/ 881 w 1370"/>
                <a:gd name="T17" fmla="*/ 1574 h 1647"/>
                <a:gd name="T18" fmla="*/ 959 w 1370"/>
                <a:gd name="T19" fmla="*/ 1640 h 1647"/>
                <a:gd name="T20" fmla="*/ 953 w 1370"/>
                <a:gd name="T21" fmla="*/ 1568 h 1647"/>
                <a:gd name="T22" fmla="*/ 881 w 1370"/>
                <a:gd name="T23" fmla="*/ 1574 h 1647"/>
                <a:gd name="T24" fmla="*/ 111 w 1370"/>
                <a:gd name="T25" fmla="*/ 61 h 1647"/>
                <a:gd name="T26" fmla="*/ 128 w 1370"/>
                <a:gd name="T27" fmla="*/ 16 h 1647"/>
                <a:gd name="T28" fmla="*/ 5 w 1370"/>
                <a:gd name="T29" fmla="*/ 77 h 1647"/>
                <a:gd name="T30" fmla="*/ 50 w 1370"/>
                <a:gd name="T31" fmla="*/ 122 h 1647"/>
                <a:gd name="T32" fmla="*/ 1369 w 1370"/>
                <a:gd name="T33" fmla="*/ 742 h 1647"/>
                <a:gd name="T34" fmla="*/ 1214 w 1370"/>
                <a:gd name="T35" fmla="*/ 1003 h 1647"/>
                <a:gd name="T36" fmla="*/ 1302 w 1370"/>
                <a:gd name="T37" fmla="*/ 1402 h 1647"/>
                <a:gd name="T38" fmla="*/ 1269 w 1370"/>
                <a:gd name="T39" fmla="*/ 1574 h 1647"/>
                <a:gd name="T40" fmla="*/ 1225 w 1370"/>
                <a:gd name="T41" fmla="*/ 1552 h 1647"/>
                <a:gd name="T42" fmla="*/ 1142 w 1370"/>
                <a:gd name="T43" fmla="*/ 1552 h 1647"/>
                <a:gd name="T44" fmla="*/ 1103 w 1370"/>
                <a:gd name="T45" fmla="*/ 1468 h 1647"/>
                <a:gd name="T46" fmla="*/ 1092 w 1370"/>
                <a:gd name="T47" fmla="*/ 1346 h 1647"/>
                <a:gd name="T48" fmla="*/ 942 w 1370"/>
                <a:gd name="T49" fmla="*/ 1169 h 1647"/>
                <a:gd name="T50" fmla="*/ 864 w 1370"/>
                <a:gd name="T51" fmla="*/ 1080 h 1647"/>
                <a:gd name="T52" fmla="*/ 793 w 1370"/>
                <a:gd name="T53" fmla="*/ 986 h 1647"/>
                <a:gd name="T54" fmla="*/ 737 w 1370"/>
                <a:gd name="T55" fmla="*/ 925 h 1647"/>
                <a:gd name="T56" fmla="*/ 648 w 1370"/>
                <a:gd name="T57" fmla="*/ 920 h 1647"/>
                <a:gd name="T58" fmla="*/ 482 w 1370"/>
                <a:gd name="T59" fmla="*/ 754 h 1647"/>
                <a:gd name="T60" fmla="*/ 432 w 1370"/>
                <a:gd name="T61" fmla="*/ 742 h 1647"/>
                <a:gd name="T62" fmla="*/ 310 w 1370"/>
                <a:gd name="T63" fmla="*/ 621 h 1647"/>
                <a:gd name="T64" fmla="*/ 233 w 1370"/>
                <a:gd name="T65" fmla="*/ 548 h 1647"/>
                <a:gd name="T66" fmla="*/ 194 w 1370"/>
                <a:gd name="T67" fmla="*/ 521 h 1647"/>
                <a:gd name="T68" fmla="*/ 138 w 1370"/>
                <a:gd name="T69" fmla="*/ 432 h 1647"/>
                <a:gd name="T70" fmla="*/ 61 w 1370"/>
                <a:gd name="T71" fmla="*/ 249 h 1647"/>
                <a:gd name="T72" fmla="*/ 50 w 1370"/>
                <a:gd name="T73" fmla="*/ 161 h 1647"/>
                <a:gd name="T74" fmla="*/ 144 w 1370"/>
                <a:gd name="T75" fmla="*/ 105 h 1647"/>
                <a:gd name="T76" fmla="*/ 322 w 1370"/>
                <a:gd name="T77" fmla="*/ 149 h 1647"/>
                <a:gd name="T78" fmla="*/ 432 w 1370"/>
                <a:gd name="T79" fmla="*/ 255 h 1647"/>
                <a:gd name="T80" fmla="*/ 576 w 1370"/>
                <a:gd name="T81" fmla="*/ 294 h 1647"/>
                <a:gd name="T82" fmla="*/ 748 w 1370"/>
                <a:gd name="T83" fmla="*/ 272 h 1647"/>
                <a:gd name="T84" fmla="*/ 909 w 1370"/>
                <a:gd name="T85" fmla="*/ 327 h 1647"/>
                <a:gd name="T86" fmla="*/ 1031 w 1370"/>
                <a:gd name="T87" fmla="*/ 277 h 1647"/>
                <a:gd name="T88" fmla="*/ 1164 w 1370"/>
                <a:gd name="T89" fmla="*/ 399 h 1647"/>
                <a:gd name="T90" fmla="*/ 1253 w 1370"/>
                <a:gd name="T91" fmla="*/ 532 h 1647"/>
                <a:gd name="T92" fmla="*/ 1358 w 1370"/>
                <a:gd name="T93" fmla="*/ 687 h 1647"/>
                <a:gd name="T94" fmla="*/ 1358 w 1370"/>
                <a:gd name="T95" fmla="*/ 737 h 16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370" h="1647">
                  <a:moveTo>
                    <a:pt x="322" y="1269"/>
                  </a:moveTo>
                  <a:lnTo>
                    <a:pt x="322" y="1269"/>
                  </a:lnTo>
                  <a:cubicBezTo>
                    <a:pt x="316" y="1274"/>
                    <a:pt x="305" y="1269"/>
                    <a:pt x="305" y="1280"/>
                  </a:cubicBezTo>
                  <a:cubicBezTo>
                    <a:pt x="294" y="1286"/>
                    <a:pt x="299" y="1297"/>
                    <a:pt x="294" y="1308"/>
                  </a:cubicBezTo>
                  <a:cubicBezTo>
                    <a:pt x="288" y="1319"/>
                    <a:pt x="271" y="1313"/>
                    <a:pt x="266" y="1319"/>
                  </a:cubicBezTo>
                  <a:cubicBezTo>
                    <a:pt x="277" y="1335"/>
                    <a:pt x="288" y="1341"/>
                    <a:pt x="305" y="1358"/>
                  </a:cubicBezTo>
                  <a:cubicBezTo>
                    <a:pt x="310" y="1369"/>
                    <a:pt x="299" y="1397"/>
                    <a:pt x="316" y="1397"/>
                  </a:cubicBezTo>
                  <a:cubicBezTo>
                    <a:pt x="322" y="1397"/>
                    <a:pt x="327" y="1391"/>
                    <a:pt x="332" y="1391"/>
                  </a:cubicBezTo>
                  <a:cubicBezTo>
                    <a:pt x="349" y="1391"/>
                    <a:pt x="355" y="1407"/>
                    <a:pt x="366" y="1407"/>
                  </a:cubicBezTo>
                  <a:cubicBezTo>
                    <a:pt x="394" y="1413"/>
                    <a:pt x="404" y="1413"/>
                    <a:pt x="427" y="1424"/>
                  </a:cubicBezTo>
                  <a:cubicBezTo>
                    <a:pt x="465" y="1435"/>
                    <a:pt x="477" y="1463"/>
                    <a:pt x="515" y="1479"/>
                  </a:cubicBezTo>
                  <a:cubicBezTo>
                    <a:pt x="527" y="1491"/>
                    <a:pt x="532" y="1502"/>
                    <a:pt x="543" y="1513"/>
                  </a:cubicBezTo>
                  <a:cubicBezTo>
                    <a:pt x="554" y="1524"/>
                    <a:pt x="565" y="1518"/>
                    <a:pt x="576" y="1518"/>
                  </a:cubicBezTo>
                  <a:cubicBezTo>
                    <a:pt x="593" y="1518"/>
                    <a:pt x="610" y="1513"/>
                    <a:pt x="610" y="1496"/>
                  </a:cubicBezTo>
                  <a:cubicBezTo>
                    <a:pt x="610" y="1474"/>
                    <a:pt x="593" y="1452"/>
                    <a:pt x="571" y="1452"/>
                  </a:cubicBezTo>
                  <a:cubicBezTo>
                    <a:pt x="571" y="1452"/>
                    <a:pt x="565" y="1457"/>
                    <a:pt x="560" y="1457"/>
                  </a:cubicBezTo>
                  <a:cubicBezTo>
                    <a:pt x="549" y="1457"/>
                    <a:pt x="549" y="1435"/>
                    <a:pt x="537" y="1430"/>
                  </a:cubicBezTo>
                  <a:cubicBezTo>
                    <a:pt x="527" y="1419"/>
                    <a:pt x="515" y="1424"/>
                    <a:pt x="504" y="1419"/>
                  </a:cubicBezTo>
                  <a:cubicBezTo>
                    <a:pt x="488" y="1413"/>
                    <a:pt x="488" y="1402"/>
                    <a:pt x="471" y="1397"/>
                  </a:cubicBezTo>
                  <a:cubicBezTo>
                    <a:pt x="460" y="1385"/>
                    <a:pt x="443" y="1385"/>
                    <a:pt x="443" y="1369"/>
                  </a:cubicBezTo>
                  <a:cubicBezTo>
                    <a:pt x="443" y="1363"/>
                    <a:pt x="449" y="1358"/>
                    <a:pt x="449" y="1346"/>
                  </a:cubicBezTo>
                  <a:cubicBezTo>
                    <a:pt x="438" y="1346"/>
                    <a:pt x="432" y="1335"/>
                    <a:pt x="421" y="1335"/>
                  </a:cubicBezTo>
                  <a:cubicBezTo>
                    <a:pt x="421" y="1335"/>
                    <a:pt x="416" y="1341"/>
                    <a:pt x="410" y="1341"/>
                  </a:cubicBezTo>
                  <a:cubicBezTo>
                    <a:pt x="394" y="1341"/>
                    <a:pt x="388" y="1330"/>
                    <a:pt x="377" y="1319"/>
                  </a:cubicBezTo>
                  <a:cubicBezTo>
                    <a:pt x="366" y="1308"/>
                    <a:pt x="349" y="1297"/>
                    <a:pt x="349" y="1280"/>
                  </a:cubicBezTo>
                  <a:cubicBezTo>
                    <a:pt x="338" y="1274"/>
                    <a:pt x="332" y="1274"/>
                    <a:pt x="322" y="1269"/>
                  </a:cubicBezTo>
                  <a:close/>
                  <a:moveTo>
                    <a:pt x="881" y="1574"/>
                  </a:moveTo>
                  <a:lnTo>
                    <a:pt x="881" y="1574"/>
                  </a:lnTo>
                  <a:cubicBezTo>
                    <a:pt x="892" y="1585"/>
                    <a:pt x="903" y="1585"/>
                    <a:pt x="914" y="1596"/>
                  </a:cubicBezTo>
                  <a:cubicBezTo>
                    <a:pt x="936" y="1607"/>
                    <a:pt x="942" y="1624"/>
                    <a:pt x="959" y="1640"/>
                  </a:cubicBezTo>
                  <a:cubicBezTo>
                    <a:pt x="964" y="1646"/>
                    <a:pt x="964" y="1646"/>
                    <a:pt x="964" y="1640"/>
                  </a:cubicBezTo>
                  <a:cubicBezTo>
                    <a:pt x="964" y="1629"/>
                    <a:pt x="964" y="1624"/>
                    <a:pt x="964" y="1612"/>
                  </a:cubicBezTo>
                  <a:cubicBezTo>
                    <a:pt x="964" y="1596"/>
                    <a:pt x="970" y="1579"/>
                    <a:pt x="953" y="1568"/>
                  </a:cubicBezTo>
                  <a:cubicBezTo>
                    <a:pt x="948" y="1563"/>
                    <a:pt x="936" y="1568"/>
                    <a:pt x="926" y="1568"/>
                  </a:cubicBezTo>
                  <a:cubicBezTo>
                    <a:pt x="909" y="1568"/>
                    <a:pt x="898" y="1568"/>
                    <a:pt x="887" y="1568"/>
                  </a:cubicBezTo>
                  <a:cubicBezTo>
                    <a:pt x="876" y="1568"/>
                    <a:pt x="876" y="1568"/>
                    <a:pt x="881" y="1574"/>
                  </a:cubicBezTo>
                  <a:close/>
                  <a:moveTo>
                    <a:pt x="94" y="50"/>
                  </a:moveTo>
                  <a:lnTo>
                    <a:pt x="94" y="50"/>
                  </a:lnTo>
                  <a:cubicBezTo>
                    <a:pt x="100" y="55"/>
                    <a:pt x="105" y="61"/>
                    <a:pt x="111" y="61"/>
                  </a:cubicBezTo>
                  <a:cubicBezTo>
                    <a:pt x="128" y="61"/>
                    <a:pt x="128" y="61"/>
                    <a:pt x="128" y="61"/>
                  </a:cubicBezTo>
                  <a:cubicBezTo>
                    <a:pt x="128" y="39"/>
                    <a:pt x="128" y="39"/>
                    <a:pt x="128" y="39"/>
                  </a:cubicBezTo>
                  <a:cubicBezTo>
                    <a:pt x="128" y="33"/>
                    <a:pt x="133" y="22"/>
                    <a:pt x="128" y="16"/>
                  </a:cubicBezTo>
                  <a:cubicBezTo>
                    <a:pt x="122" y="6"/>
                    <a:pt x="116" y="22"/>
                    <a:pt x="105" y="22"/>
                  </a:cubicBezTo>
                  <a:cubicBezTo>
                    <a:pt x="89" y="28"/>
                    <a:pt x="39" y="0"/>
                    <a:pt x="94" y="50"/>
                  </a:cubicBezTo>
                  <a:close/>
                  <a:moveTo>
                    <a:pt x="5" y="77"/>
                  </a:moveTo>
                  <a:lnTo>
                    <a:pt x="5" y="77"/>
                  </a:lnTo>
                  <a:cubicBezTo>
                    <a:pt x="5" y="83"/>
                    <a:pt x="5" y="89"/>
                    <a:pt x="0" y="94"/>
                  </a:cubicBezTo>
                  <a:cubicBezTo>
                    <a:pt x="22" y="100"/>
                    <a:pt x="33" y="111"/>
                    <a:pt x="50" y="122"/>
                  </a:cubicBezTo>
                  <a:cubicBezTo>
                    <a:pt x="50" y="116"/>
                    <a:pt x="56" y="111"/>
                    <a:pt x="56" y="111"/>
                  </a:cubicBezTo>
                  <a:cubicBezTo>
                    <a:pt x="56" y="89"/>
                    <a:pt x="28" y="83"/>
                    <a:pt x="5" y="77"/>
                  </a:cubicBezTo>
                  <a:close/>
                  <a:moveTo>
                    <a:pt x="1369" y="742"/>
                  </a:moveTo>
                  <a:lnTo>
                    <a:pt x="1369" y="742"/>
                  </a:lnTo>
                  <a:cubicBezTo>
                    <a:pt x="1313" y="770"/>
                    <a:pt x="1308" y="820"/>
                    <a:pt x="1286" y="875"/>
                  </a:cubicBezTo>
                  <a:cubicBezTo>
                    <a:pt x="1258" y="925"/>
                    <a:pt x="1219" y="947"/>
                    <a:pt x="1214" y="1003"/>
                  </a:cubicBezTo>
                  <a:cubicBezTo>
                    <a:pt x="1291" y="1230"/>
                    <a:pt x="1291" y="1230"/>
                    <a:pt x="1291" y="1230"/>
                  </a:cubicBezTo>
                  <a:cubicBezTo>
                    <a:pt x="1291" y="1269"/>
                    <a:pt x="1291" y="1269"/>
                    <a:pt x="1291" y="1269"/>
                  </a:cubicBezTo>
                  <a:cubicBezTo>
                    <a:pt x="1297" y="1319"/>
                    <a:pt x="1302" y="1352"/>
                    <a:pt x="1302" y="1402"/>
                  </a:cubicBezTo>
                  <a:cubicBezTo>
                    <a:pt x="1302" y="1430"/>
                    <a:pt x="1297" y="1446"/>
                    <a:pt x="1291" y="1468"/>
                  </a:cubicBezTo>
                  <a:cubicBezTo>
                    <a:pt x="1280" y="1496"/>
                    <a:pt x="1286" y="1518"/>
                    <a:pt x="1280" y="1546"/>
                  </a:cubicBezTo>
                  <a:cubicBezTo>
                    <a:pt x="1274" y="1557"/>
                    <a:pt x="1269" y="1563"/>
                    <a:pt x="1269" y="1574"/>
                  </a:cubicBezTo>
                  <a:lnTo>
                    <a:pt x="1269" y="1574"/>
                  </a:lnTo>
                  <a:cubicBezTo>
                    <a:pt x="1263" y="1574"/>
                    <a:pt x="1263" y="1568"/>
                    <a:pt x="1258" y="1568"/>
                  </a:cubicBezTo>
                  <a:cubicBezTo>
                    <a:pt x="1247" y="1563"/>
                    <a:pt x="1241" y="1552"/>
                    <a:pt x="1225" y="1552"/>
                  </a:cubicBezTo>
                  <a:cubicBezTo>
                    <a:pt x="1214" y="1552"/>
                    <a:pt x="1208" y="1563"/>
                    <a:pt x="1197" y="1563"/>
                  </a:cubicBezTo>
                  <a:cubicBezTo>
                    <a:pt x="1186" y="1563"/>
                    <a:pt x="1180" y="1557"/>
                    <a:pt x="1169" y="1557"/>
                  </a:cubicBezTo>
                  <a:cubicBezTo>
                    <a:pt x="1158" y="1552"/>
                    <a:pt x="1147" y="1557"/>
                    <a:pt x="1142" y="1552"/>
                  </a:cubicBezTo>
                  <a:cubicBezTo>
                    <a:pt x="1125" y="1540"/>
                    <a:pt x="1125" y="1530"/>
                    <a:pt x="1120" y="1518"/>
                  </a:cubicBezTo>
                  <a:cubicBezTo>
                    <a:pt x="1108" y="1507"/>
                    <a:pt x="1103" y="1502"/>
                    <a:pt x="1103" y="1491"/>
                  </a:cubicBezTo>
                  <a:cubicBezTo>
                    <a:pt x="1103" y="1468"/>
                    <a:pt x="1103" y="1468"/>
                    <a:pt x="1103" y="1468"/>
                  </a:cubicBezTo>
                  <a:cubicBezTo>
                    <a:pt x="1103" y="1441"/>
                    <a:pt x="1108" y="1430"/>
                    <a:pt x="1108" y="1402"/>
                  </a:cubicBezTo>
                  <a:cubicBezTo>
                    <a:pt x="1108" y="1385"/>
                    <a:pt x="1108" y="1374"/>
                    <a:pt x="1103" y="1363"/>
                  </a:cubicBezTo>
                  <a:cubicBezTo>
                    <a:pt x="1097" y="1352"/>
                    <a:pt x="1092" y="1352"/>
                    <a:pt x="1092" y="1346"/>
                  </a:cubicBezTo>
                  <a:cubicBezTo>
                    <a:pt x="1081" y="1330"/>
                    <a:pt x="1075" y="1319"/>
                    <a:pt x="1059" y="1313"/>
                  </a:cubicBezTo>
                  <a:cubicBezTo>
                    <a:pt x="1031" y="1297"/>
                    <a:pt x="1014" y="1291"/>
                    <a:pt x="987" y="1269"/>
                  </a:cubicBezTo>
                  <a:cubicBezTo>
                    <a:pt x="970" y="1230"/>
                    <a:pt x="959" y="1208"/>
                    <a:pt x="942" y="1169"/>
                  </a:cubicBezTo>
                  <a:cubicBezTo>
                    <a:pt x="936" y="1153"/>
                    <a:pt x="936" y="1141"/>
                    <a:pt x="920" y="1136"/>
                  </a:cubicBezTo>
                  <a:cubicBezTo>
                    <a:pt x="909" y="1125"/>
                    <a:pt x="898" y="1131"/>
                    <a:pt x="887" y="1119"/>
                  </a:cubicBezTo>
                  <a:cubicBezTo>
                    <a:pt x="870" y="1108"/>
                    <a:pt x="870" y="1097"/>
                    <a:pt x="864" y="1080"/>
                  </a:cubicBezTo>
                  <a:cubicBezTo>
                    <a:pt x="854" y="1053"/>
                    <a:pt x="854" y="1036"/>
                    <a:pt x="842" y="1014"/>
                  </a:cubicBezTo>
                  <a:cubicBezTo>
                    <a:pt x="837" y="1003"/>
                    <a:pt x="826" y="1003"/>
                    <a:pt x="815" y="998"/>
                  </a:cubicBezTo>
                  <a:cubicBezTo>
                    <a:pt x="809" y="992"/>
                    <a:pt x="803" y="986"/>
                    <a:pt x="793" y="986"/>
                  </a:cubicBezTo>
                  <a:cubicBezTo>
                    <a:pt x="787" y="981"/>
                    <a:pt x="776" y="981"/>
                    <a:pt x="776" y="975"/>
                  </a:cubicBezTo>
                  <a:cubicBezTo>
                    <a:pt x="770" y="964"/>
                    <a:pt x="770" y="953"/>
                    <a:pt x="765" y="942"/>
                  </a:cubicBezTo>
                  <a:cubicBezTo>
                    <a:pt x="759" y="931"/>
                    <a:pt x="748" y="931"/>
                    <a:pt x="737" y="925"/>
                  </a:cubicBezTo>
                  <a:cubicBezTo>
                    <a:pt x="726" y="920"/>
                    <a:pt x="721" y="920"/>
                    <a:pt x="709" y="920"/>
                  </a:cubicBezTo>
                  <a:cubicBezTo>
                    <a:pt x="693" y="920"/>
                    <a:pt x="693" y="920"/>
                    <a:pt x="693" y="920"/>
                  </a:cubicBezTo>
                  <a:cubicBezTo>
                    <a:pt x="676" y="920"/>
                    <a:pt x="665" y="920"/>
                    <a:pt x="648" y="920"/>
                  </a:cubicBezTo>
                  <a:cubicBezTo>
                    <a:pt x="598" y="920"/>
                    <a:pt x="576" y="892"/>
                    <a:pt x="549" y="853"/>
                  </a:cubicBezTo>
                  <a:cubicBezTo>
                    <a:pt x="532" y="831"/>
                    <a:pt x="521" y="820"/>
                    <a:pt x="504" y="792"/>
                  </a:cubicBezTo>
                  <a:cubicBezTo>
                    <a:pt x="493" y="781"/>
                    <a:pt x="493" y="770"/>
                    <a:pt x="482" y="754"/>
                  </a:cubicBezTo>
                  <a:cubicBezTo>
                    <a:pt x="477" y="754"/>
                    <a:pt x="471" y="754"/>
                    <a:pt x="460" y="754"/>
                  </a:cubicBezTo>
                  <a:cubicBezTo>
                    <a:pt x="455" y="754"/>
                    <a:pt x="443" y="759"/>
                    <a:pt x="438" y="754"/>
                  </a:cubicBezTo>
                  <a:cubicBezTo>
                    <a:pt x="438" y="748"/>
                    <a:pt x="438" y="748"/>
                    <a:pt x="432" y="742"/>
                  </a:cubicBezTo>
                  <a:cubicBezTo>
                    <a:pt x="432" y="737"/>
                    <a:pt x="427" y="732"/>
                    <a:pt x="421" y="726"/>
                  </a:cubicBezTo>
                  <a:cubicBezTo>
                    <a:pt x="399" y="709"/>
                    <a:pt x="377" y="709"/>
                    <a:pt x="366" y="687"/>
                  </a:cubicBezTo>
                  <a:cubicBezTo>
                    <a:pt x="349" y="654"/>
                    <a:pt x="338" y="643"/>
                    <a:pt x="310" y="621"/>
                  </a:cubicBezTo>
                  <a:cubicBezTo>
                    <a:pt x="294" y="609"/>
                    <a:pt x="294" y="599"/>
                    <a:pt x="277" y="587"/>
                  </a:cubicBezTo>
                  <a:cubicBezTo>
                    <a:pt x="271" y="582"/>
                    <a:pt x="266" y="576"/>
                    <a:pt x="255" y="565"/>
                  </a:cubicBezTo>
                  <a:cubicBezTo>
                    <a:pt x="249" y="560"/>
                    <a:pt x="244" y="554"/>
                    <a:pt x="233" y="548"/>
                  </a:cubicBezTo>
                  <a:cubicBezTo>
                    <a:pt x="227" y="548"/>
                    <a:pt x="222" y="548"/>
                    <a:pt x="216" y="548"/>
                  </a:cubicBezTo>
                  <a:cubicBezTo>
                    <a:pt x="216" y="548"/>
                    <a:pt x="216" y="543"/>
                    <a:pt x="211" y="538"/>
                  </a:cubicBezTo>
                  <a:cubicBezTo>
                    <a:pt x="211" y="532"/>
                    <a:pt x="199" y="526"/>
                    <a:pt x="194" y="521"/>
                  </a:cubicBezTo>
                  <a:cubicBezTo>
                    <a:pt x="183" y="515"/>
                    <a:pt x="189" y="504"/>
                    <a:pt x="177" y="493"/>
                  </a:cubicBezTo>
                  <a:cubicBezTo>
                    <a:pt x="172" y="482"/>
                    <a:pt x="161" y="476"/>
                    <a:pt x="150" y="466"/>
                  </a:cubicBezTo>
                  <a:cubicBezTo>
                    <a:pt x="144" y="454"/>
                    <a:pt x="144" y="443"/>
                    <a:pt x="138" y="432"/>
                  </a:cubicBezTo>
                  <a:cubicBezTo>
                    <a:pt x="133" y="405"/>
                    <a:pt x="116" y="393"/>
                    <a:pt x="100" y="371"/>
                  </a:cubicBezTo>
                  <a:cubicBezTo>
                    <a:pt x="89" y="349"/>
                    <a:pt x="83" y="333"/>
                    <a:pt x="77" y="305"/>
                  </a:cubicBezTo>
                  <a:cubicBezTo>
                    <a:pt x="72" y="282"/>
                    <a:pt x="66" y="272"/>
                    <a:pt x="61" y="249"/>
                  </a:cubicBezTo>
                  <a:cubicBezTo>
                    <a:pt x="61" y="244"/>
                    <a:pt x="56" y="244"/>
                    <a:pt x="56" y="233"/>
                  </a:cubicBezTo>
                  <a:cubicBezTo>
                    <a:pt x="56" y="216"/>
                    <a:pt x="56" y="216"/>
                    <a:pt x="56" y="216"/>
                  </a:cubicBezTo>
                  <a:cubicBezTo>
                    <a:pt x="56" y="194"/>
                    <a:pt x="50" y="183"/>
                    <a:pt x="50" y="161"/>
                  </a:cubicBezTo>
                  <a:cubicBezTo>
                    <a:pt x="50" y="149"/>
                    <a:pt x="61" y="149"/>
                    <a:pt x="72" y="144"/>
                  </a:cubicBezTo>
                  <a:cubicBezTo>
                    <a:pt x="77" y="144"/>
                    <a:pt x="89" y="144"/>
                    <a:pt x="94" y="139"/>
                  </a:cubicBezTo>
                  <a:cubicBezTo>
                    <a:pt x="116" y="133"/>
                    <a:pt x="128" y="122"/>
                    <a:pt x="144" y="105"/>
                  </a:cubicBezTo>
                  <a:cubicBezTo>
                    <a:pt x="172" y="111"/>
                    <a:pt x="183" y="122"/>
                    <a:pt x="205" y="122"/>
                  </a:cubicBezTo>
                  <a:cubicBezTo>
                    <a:pt x="255" y="122"/>
                    <a:pt x="255" y="122"/>
                    <a:pt x="255" y="122"/>
                  </a:cubicBezTo>
                  <a:cubicBezTo>
                    <a:pt x="283" y="122"/>
                    <a:pt x="299" y="133"/>
                    <a:pt x="322" y="149"/>
                  </a:cubicBezTo>
                  <a:cubicBezTo>
                    <a:pt x="332" y="161"/>
                    <a:pt x="344" y="161"/>
                    <a:pt x="355" y="166"/>
                  </a:cubicBezTo>
                  <a:cubicBezTo>
                    <a:pt x="366" y="183"/>
                    <a:pt x="366" y="194"/>
                    <a:pt x="377" y="205"/>
                  </a:cubicBezTo>
                  <a:cubicBezTo>
                    <a:pt x="394" y="233"/>
                    <a:pt x="410" y="238"/>
                    <a:pt x="432" y="255"/>
                  </a:cubicBezTo>
                  <a:cubicBezTo>
                    <a:pt x="449" y="266"/>
                    <a:pt x="460" y="282"/>
                    <a:pt x="477" y="282"/>
                  </a:cubicBezTo>
                  <a:cubicBezTo>
                    <a:pt x="488" y="282"/>
                    <a:pt x="493" y="272"/>
                    <a:pt x="510" y="272"/>
                  </a:cubicBezTo>
                  <a:cubicBezTo>
                    <a:pt x="537" y="272"/>
                    <a:pt x="549" y="294"/>
                    <a:pt x="576" y="294"/>
                  </a:cubicBezTo>
                  <a:cubicBezTo>
                    <a:pt x="588" y="294"/>
                    <a:pt x="593" y="294"/>
                    <a:pt x="598" y="294"/>
                  </a:cubicBezTo>
                  <a:cubicBezTo>
                    <a:pt x="615" y="294"/>
                    <a:pt x="626" y="299"/>
                    <a:pt x="648" y="299"/>
                  </a:cubicBezTo>
                  <a:cubicBezTo>
                    <a:pt x="687" y="299"/>
                    <a:pt x="709" y="272"/>
                    <a:pt x="748" y="272"/>
                  </a:cubicBezTo>
                  <a:cubicBezTo>
                    <a:pt x="765" y="272"/>
                    <a:pt x="770" y="277"/>
                    <a:pt x="787" y="277"/>
                  </a:cubicBezTo>
                  <a:cubicBezTo>
                    <a:pt x="837" y="277"/>
                    <a:pt x="837" y="277"/>
                    <a:pt x="837" y="277"/>
                  </a:cubicBezTo>
                  <a:cubicBezTo>
                    <a:pt x="870" y="277"/>
                    <a:pt x="876" y="327"/>
                    <a:pt x="909" y="327"/>
                  </a:cubicBezTo>
                  <a:cubicBezTo>
                    <a:pt x="931" y="327"/>
                    <a:pt x="936" y="305"/>
                    <a:pt x="959" y="305"/>
                  </a:cubicBezTo>
                  <a:cubicBezTo>
                    <a:pt x="981" y="299"/>
                    <a:pt x="992" y="299"/>
                    <a:pt x="1014" y="288"/>
                  </a:cubicBezTo>
                  <a:cubicBezTo>
                    <a:pt x="1020" y="288"/>
                    <a:pt x="1025" y="277"/>
                    <a:pt x="1031" y="277"/>
                  </a:cubicBezTo>
                  <a:cubicBezTo>
                    <a:pt x="1042" y="277"/>
                    <a:pt x="1047" y="288"/>
                    <a:pt x="1053" y="294"/>
                  </a:cubicBezTo>
                  <a:cubicBezTo>
                    <a:pt x="1069" y="310"/>
                    <a:pt x="1075" y="321"/>
                    <a:pt x="1092" y="338"/>
                  </a:cubicBezTo>
                  <a:cubicBezTo>
                    <a:pt x="1114" y="366"/>
                    <a:pt x="1136" y="371"/>
                    <a:pt x="1164" y="399"/>
                  </a:cubicBezTo>
                  <a:cubicBezTo>
                    <a:pt x="1180" y="410"/>
                    <a:pt x="1186" y="421"/>
                    <a:pt x="1202" y="427"/>
                  </a:cubicBezTo>
                  <a:cubicBezTo>
                    <a:pt x="1214" y="438"/>
                    <a:pt x="1230" y="438"/>
                    <a:pt x="1236" y="449"/>
                  </a:cubicBezTo>
                  <a:cubicBezTo>
                    <a:pt x="1258" y="476"/>
                    <a:pt x="1241" y="504"/>
                    <a:pt x="1253" y="532"/>
                  </a:cubicBezTo>
                  <a:cubicBezTo>
                    <a:pt x="1269" y="565"/>
                    <a:pt x="1291" y="576"/>
                    <a:pt x="1319" y="593"/>
                  </a:cubicBezTo>
                  <a:cubicBezTo>
                    <a:pt x="1347" y="609"/>
                    <a:pt x="1369" y="621"/>
                    <a:pt x="1369" y="654"/>
                  </a:cubicBezTo>
                  <a:cubicBezTo>
                    <a:pt x="1369" y="665"/>
                    <a:pt x="1358" y="671"/>
                    <a:pt x="1358" y="687"/>
                  </a:cubicBezTo>
                  <a:cubicBezTo>
                    <a:pt x="1358" y="720"/>
                    <a:pt x="1358" y="720"/>
                    <a:pt x="1358" y="720"/>
                  </a:cubicBezTo>
                  <a:cubicBezTo>
                    <a:pt x="1358" y="726"/>
                    <a:pt x="1358" y="732"/>
                    <a:pt x="1358" y="732"/>
                  </a:cubicBezTo>
                  <a:cubicBezTo>
                    <a:pt x="1352" y="737"/>
                    <a:pt x="1352" y="737"/>
                    <a:pt x="1358" y="737"/>
                  </a:cubicBezTo>
                  <a:cubicBezTo>
                    <a:pt x="1363" y="737"/>
                    <a:pt x="1363" y="742"/>
                    <a:pt x="1369" y="742"/>
                  </a:cubicBezTo>
                  <a:close/>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grpSp>
      <p:grpSp>
        <p:nvGrpSpPr>
          <p:cNvPr id="44" name="Group 43">
            <a:extLst>
              <a:ext uri="{FF2B5EF4-FFF2-40B4-BE49-F238E27FC236}">
                <a16:creationId xmlns:a16="http://schemas.microsoft.com/office/drawing/2014/main" xmlns="" id="{A817A05F-D8F5-4FFD-B498-695C99D218F7}"/>
              </a:ext>
            </a:extLst>
          </p:cNvPr>
          <p:cNvGrpSpPr/>
          <p:nvPr/>
        </p:nvGrpSpPr>
        <p:grpSpPr>
          <a:xfrm>
            <a:off x="3154574" y="2206916"/>
            <a:ext cx="2782668" cy="4272885"/>
            <a:chOff x="11445398" y="3251200"/>
            <a:chExt cx="5836672" cy="7248070"/>
          </a:xfrm>
        </p:grpSpPr>
        <p:sp>
          <p:nvSpPr>
            <p:cNvPr id="45" name="Isosceles Triangle 44">
              <a:extLst>
                <a:ext uri="{FF2B5EF4-FFF2-40B4-BE49-F238E27FC236}">
                  <a16:creationId xmlns:a16="http://schemas.microsoft.com/office/drawing/2014/main" xmlns="" id="{90D69385-F7F5-48DE-9833-BB4C0F962110}"/>
                </a:ext>
              </a:extLst>
            </p:cNvPr>
            <p:cNvSpPr/>
            <p:nvPr/>
          </p:nvSpPr>
          <p:spPr>
            <a:xfrm>
              <a:off x="11445398" y="3251200"/>
              <a:ext cx="5765505" cy="7248070"/>
            </a:xfrm>
            <a:prstGeom prst="triangle">
              <a:avLst/>
            </a:prstGeom>
          </p:spPr>
          <p:style>
            <a:lnRef idx="2">
              <a:schemeClr val="lt1">
                <a:hueOff val="0"/>
                <a:satOff val="0"/>
                <a:lumOff val="0"/>
                <a:alphaOff val="0"/>
              </a:schemeClr>
            </a:lnRef>
            <a:fillRef idx="1">
              <a:schemeClr val="accent4">
                <a:hueOff val="0"/>
                <a:satOff val="0"/>
                <a:lumOff val="0"/>
                <a:alphaOff val="0"/>
              </a:schemeClr>
            </a:fillRef>
            <a:effectRef idx="0">
              <a:schemeClr val="accent4">
                <a:hueOff val="0"/>
                <a:satOff val="0"/>
                <a:lumOff val="0"/>
                <a:alphaOff val="0"/>
              </a:schemeClr>
            </a:effectRef>
            <a:fontRef idx="minor">
              <a:schemeClr val="lt1"/>
            </a:fontRef>
          </p:style>
        </p:sp>
        <p:sp>
          <p:nvSpPr>
            <p:cNvPr id="46" name="Freeform: Shape 6">
              <a:extLst>
                <a:ext uri="{FF2B5EF4-FFF2-40B4-BE49-F238E27FC236}">
                  <a16:creationId xmlns:a16="http://schemas.microsoft.com/office/drawing/2014/main" xmlns="" id="{946565DF-EFDD-4675-9728-4627B42A64E9}"/>
                </a:ext>
              </a:extLst>
            </p:cNvPr>
            <p:cNvSpPr/>
            <p:nvPr/>
          </p:nvSpPr>
          <p:spPr>
            <a:xfrm>
              <a:off x="11776350" y="4005637"/>
              <a:ext cx="5313294" cy="1435114"/>
            </a:xfrm>
            <a:custGeom>
              <a:avLst/>
              <a:gdLst>
                <a:gd name="connsiteX0" fmla="*/ 0 w 3747578"/>
                <a:gd name="connsiteY0" fmla="*/ 285965 h 1715754"/>
                <a:gd name="connsiteX1" fmla="*/ 285965 w 3747578"/>
                <a:gd name="connsiteY1" fmla="*/ 0 h 1715754"/>
                <a:gd name="connsiteX2" fmla="*/ 3461613 w 3747578"/>
                <a:gd name="connsiteY2" fmla="*/ 0 h 1715754"/>
                <a:gd name="connsiteX3" fmla="*/ 3747578 w 3747578"/>
                <a:gd name="connsiteY3" fmla="*/ 285965 h 1715754"/>
                <a:gd name="connsiteX4" fmla="*/ 3747578 w 3747578"/>
                <a:gd name="connsiteY4" fmla="*/ 1429789 h 1715754"/>
                <a:gd name="connsiteX5" fmla="*/ 3461613 w 3747578"/>
                <a:gd name="connsiteY5" fmla="*/ 1715754 h 1715754"/>
                <a:gd name="connsiteX6" fmla="*/ 285965 w 3747578"/>
                <a:gd name="connsiteY6" fmla="*/ 1715754 h 1715754"/>
                <a:gd name="connsiteX7" fmla="*/ 0 w 3747578"/>
                <a:gd name="connsiteY7" fmla="*/ 1429789 h 1715754"/>
                <a:gd name="connsiteX8" fmla="*/ 0 w 3747578"/>
                <a:gd name="connsiteY8" fmla="*/ 285965 h 17157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747578" h="1715754">
                  <a:moveTo>
                    <a:pt x="0" y="285965"/>
                  </a:moveTo>
                  <a:cubicBezTo>
                    <a:pt x="0" y="128031"/>
                    <a:pt x="128031" y="0"/>
                    <a:pt x="285965" y="0"/>
                  </a:cubicBezTo>
                  <a:lnTo>
                    <a:pt x="3461613" y="0"/>
                  </a:lnTo>
                  <a:cubicBezTo>
                    <a:pt x="3619547" y="0"/>
                    <a:pt x="3747578" y="128031"/>
                    <a:pt x="3747578" y="285965"/>
                  </a:cubicBezTo>
                  <a:lnTo>
                    <a:pt x="3747578" y="1429789"/>
                  </a:lnTo>
                  <a:cubicBezTo>
                    <a:pt x="3747578" y="1587723"/>
                    <a:pt x="3619547" y="1715754"/>
                    <a:pt x="3461613" y="1715754"/>
                  </a:cubicBezTo>
                  <a:lnTo>
                    <a:pt x="285965" y="1715754"/>
                  </a:lnTo>
                  <a:cubicBezTo>
                    <a:pt x="128031" y="1715754"/>
                    <a:pt x="0" y="1587723"/>
                    <a:pt x="0" y="1429789"/>
                  </a:cubicBezTo>
                  <a:lnTo>
                    <a:pt x="0" y="285965"/>
                  </a:lnTo>
                  <a:close/>
                </a:path>
              </a:pathLst>
            </a:custGeom>
            <a:solidFill>
              <a:srgbClr val="00B0F0">
                <a:alpha val="90000"/>
              </a:srgbClr>
            </a:solidFill>
          </p:spPr>
          <p:style>
            <a:lnRef idx="2">
              <a:schemeClr val="accent4">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96560" tIns="96560" rIns="96560" bIns="96560" numCol="1" spcCol="1270" anchor="ctr" anchorCtr="0">
              <a:noAutofit/>
            </a:bodyPr>
            <a:lstStyle/>
            <a:p>
              <a:pPr algn="ctr" defTabSz="667817">
                <a:lnSpc>
                  <a:spcPct val="90000"/>
                </a:lnSpc>
                <a:spcBef>
                  <a:spcPct val="0"/>
                </a:spcBef>
                <a:spcAft>
                  <a:spcPct val="35000"/>
                </a:spcAft>
              </a:pPr>
              <a:r>
                <a:rPr lang="id-ID" sz="1503" b="1" dirty="0"/>
                <a:t>CPNS</a:t>
              </a:r>
            </a:p>
            <a:p>
              <a:pPr algn="ctr" defTabSz="667817">
                <a:lnSpc>
                  <a:spcPct val="90000"/>
                </a:lnSpc>
                <a:spcBef>
                  <a:spcPct val="0"/>
                </a:spcBef>
                <a:spcAft>
                  <a:spcPct val="35000"/>
                </a:spcAft>
              </a:pPr>
              <a:r>
                <a:rPr lang="id-ID" sz="1250" b="1" dirty="0"/>
                <a:t>(PERMENPANRB NO. </a:t>
              </a:r>
              <a:r>
                <a:rPr lang="en-US" sz="1250" b="1" dirty="0"/>
                <a:t>41</a:t>
              </a:r>
              <a:r>
                <a:rPr lang="id-ID" sz="1250" b="1" dirty="0"/>
                <a:t>/201</a:t>
              </a:r>
              <a:r>
                <a:rPr lang="en-US" sz="1250" b="1" dirty="0"/>
                <a:t>8</a:t>
              </a:r>
              <a:r>
                <a:rPr lang="id-ID" sz="1250" b="1" dirty="0"/>
                <a:t>)</a:t>
              </a:r>
              <a:endParaRPr lang="en-US" sz="1250" b="1" dirty="0"/>
            </a:p>
          </p:txBody>
        </p:sp>
        <p:sp>
          <p:nvSpPr>
            <p:cNvPr id="47" name="Freeform: Shape 7">
              <a:extLst>
                <a:ext uri="{FF2B5EF4-FFF2-40B4-BE49-F238E27FC236}">
                  <a16:creationId xmlns:a16="http://schemas.microsoft.com/office/drawing/2014/main" xmlns="" id="{7B125DA7-7A09-47C5-9315-C8E4A425B1D1}"/>
                </a:ext>
              </a:extLst>
            </p:cNvPr>
            <p:cNvSpPr/>
            <p:nvPr/>
          </p:nvSpPr>
          <p:spPr>
            <a:xfrm>
              <a:off x="11631745" y="6508573"/>
              <a:ext cx="5650325" cy="1170248"/>
            </a:xfrm>
            <a:custGeom>
              <a:avLst/>
              <a:gdLst>
                <a:gd name="connsiteX0" fmla="*/ 0 w 3747578"/>
                <a:gd name="connsiteY0" fmla="*/ 285965 h 1715754"/>
                <a:gd name="connsiteX1" fmla="*/ 285965 w 3747578"/>
                <a:gd name="connsiteY1" fmla="*/ 0 h 1715754"/>
                <a:gd name="connsiteX2" fmla="*/ 3461613 w 3747578"/>
                <a:gd name="connsiteY2" fmla="*/ 0 h 1715754"/>
                <a:gd name="connsiteX3" fmla="*/ 3747578 w 3747578"/>
                <a:gd name="connsiteY3" fmla="*/ 285965 h 1715754"/>
                <a:gd name="connsiteX4" fmla="*/ 3747578 w 3747578"/>
                <a:gd name="connsiteY4" fmla="*/ 1429789 h 1715754"/>
                <a:gd name="connsiteX5" fmla="*/ 3461613 w 3747578"/>
                <a:gd name="connsiteY5" fmla="*/ 1715754 h 1715754"/>
                <a:gd name="connsiteX6" fmla="*/ 285965 w 3747578"/>
                <a:gd name="connsiteY6" fmla="*/ 1715754 h 1715754"/>
                <a:gd name="connsiteX7" fmla="*/ 0 w 3747578"/>
                <a:gd name="connsiteY7" fmla="*/ 1429789 h 1715754"/>
                <a:gd name="connsiteX8" fmla="*/ 0 w 3747578"/>
                <a:gd name="connsiteY8" fmla="*/ 285965 h 17157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747578" h="1715754">
                  <a:moveTo>
                    <a:pt x="0" y="285965"/>
                  </a:moveTo>
                  <a:cubicBezTo>
                    <a:pt x="0" y="128031"/>
                    <a:pt x="128031" y="0"/>
                    <a:pt x="285965" y="0"/>
                  </a:cubicBezTo>
                  <a:lnTo>
                    <a:pt x="3461613" y="0"/>
                  </a:lnTo>
                  <a:cubicBezTo>
                    <a:pt x="3619547" y="0"/>
                    <a:pt x="3747578" y="128031"/>
                    <a:pt x="3747578" y="285965"/>
                  </a:cubicBezTo>
                  <a:lnTo>
                    <a:pt x="3747578" y="1429789"/>
                  </a:lnTo>
                  <a:cubicBezTo>
                    <a:pt x="3747578" y="1587723"/>
                    <a:pt x="3619547" y="1715754"/>
                    <a:pt x="3461613" y="1715754"/>
                  </a:cubicBezTo>
                  <a:lnTo>
                    <a:pt x="285965" y="1715754"/>
                  </a:lnTo>
                  <a:cubicBezTo>
                    <a:pt x="128031" y="1715754"/>
                    <a:pt x="0" y="1587723"/>
                    <a:pt x="0" y="1429789"/>
                  </a:cubicBezTo>
                  <a:lnTo>
                    <a:pt x="0" y="285965"/>
                  </a:lnTo>
                  <a:close/>
                </a:path>
              </a:pathLst>
            </a:custGeom>
            <a:solidFill>
              <a:schemeClr val="accent6">
                <a:lumMod val="60000"/>
                <a:lumOff val="40000"/>
                <a:alpha val="90000"/>
              </a:schemeClr>
            </a:solidFill>
          </p:spPr>
          <p:style>
            <a:lnRef idx="2">
              <a:schemeClr val="accent4">
                <a:hueOff val="-344004"/>
                <a:satOff val="340"/>
                <a:lumOff val="-1176"/>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96560" tIns="96560" rIns="96560" bIns="96560" numCol="1" spcCol="1270" anchor="ctr" anchorCtr="0">
              <a:noAutofit/>
            </a:bodyPr>
            <a:lstStyle/>
            <a:p>
              <a:pPr algn="ctr" defTabSz="667817">
                <a:lnSpc>
                  <a:spcPct val="90000"/>
                </a:lnSpc>
                <a:spcBef>
                  <a:spcPct val="0"/>
                </a:spcBef>
                <a:spcAft>
                  <a:spcPct val="35000"/>
                </a:spcAft>
              </a:pPr>
              <a:r>
                <a:rPr lang="en-US" sz="1503" b="1" dirty="0"/>
                <a:t>PERPINDAHAN DARI JABATAN LAIN</a:t>
              </a:r>
            </a:p>
          </p:txBody>
        </p:sp>
        <p:sp>
          <p:nvSpPr>
            <p:cNvPr id="48" name="Freeform: Shape 8">
              <a:extLst>
                <a:ext uri="{FF2B5EF4-FFF2-40B4-BE49-F238E27FC236}">
                  <a16:creationId xmlns:a16="http://schemas.microsoft.com/office/drawing/2014/main" xmlns="" id="{B1437C9A-7F60-4966-9C64-8F2D95C48867}"/>
                </a:ext>
              </a:extLst>
            </p:cNvPr>
            <p:cNvSpPr/>
            <p:nvPr/>
          </p:nvSpPr>
          <p:spPr>
            <a:xfrm>
              <a:off x="11623365" y="8706130"/>
              <a:ext cx="5536252" cy="1070501"/>
            </a:xfrm>
            <a:custGeom>
              <a:avLst/>
              <a:gdLst>
                <a:gd name="connsiteX0" fmla="*/ 0 w 3747578"/>
                <a:gd name="connsiteY0" fmla="*/ 285965 h 1715754"/>
                <a:gd name="connsiteX1" fmla="*/ 285965 w 3747578"/>
                <a:gd name="connsiteY1" fmla="*/ 0 h 1715754"/>
                <a:gd name="connsiteX2" fmla="*/ 3461613 w 3747578"/>
                <a:gd name="connsiteY2" fmla="*/ 0 h 1715754"/>
                <a:gd name="connsiteX3" fmla="*/ 3747578 w 3747578"/>
                <a:gd name="connsiteY3" fmla="*/ 285965 h 1715754"/>
                <a:gd name="connsiteX4" fmla="*/ 3747578 w 3747578"/>
                <a:gd name="connsiteY4" fmla="*/ 1429789 h 1715754"/>
                <a:gd name="connsiteX5" fmla="*/ 3461613 w 3747578"/>
                <a:gd name="connsiteY5" fmla="*/ 1715754 h 1715754"/>
                <a:gd name="connsiteX6" fmla="*/ 285965 w 3747578"/>
                <a:gd name="connsiteY6" fmla="*/ 1715754 h 1715754"/>
                <a:gd name="connsiteX7" fmla="*/ 0 w 3747578"/>
                <a:gd name="connsiteY7" fmla="*/ 1429789 h 1715754"/>
                <a:gd name="connsiteX8" fmla="*/ 0 w 3747578"/>
                <a:gd name="connsiteY8" fmla="*/ 285965 h 17157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747578" h="1715754">
                  <a:moveTo>
                    <a:pt x="0" y="285965"/>
                  </a:moveTo>
                  <a:cubicBezTo>
                    <a:pt x="0" y="128031"/>
                    <a:pt x="128031" y="0"/>
                    <a:pt x="285965" y="0"/>
                  </a:cubicBezTo>
                  <a:lnTo>
                    <a:pt x="3461613" y="0"/>
                  </a:lnTo>
                  <a:cubicBezTo>
                    <a:pt x="3619547" y="0"/>
                    <a:pt x="3747578" y="128031"/>
                    <a:pt x="3747578" y="285965"/>
                  </a:cubicBezTo>
                  <a:lnTo>
                    <a:pt x="3747578" y="1429789"/>
                  </a:lnTo>
                  <a:cubicBezTo>
                    <a:pt x="3747578" y="1587723"/>
                    <a:pt x="3619547" y="1715754"/>
                    <a:pt x="3461613" y="1715754"/>
                  </a:cubicBezTo>
                  <a:lnTo>
                    <a:pt x="285965" y="1715754"/>
                  </a:lnTo>
                  <a:cubicBezTo>
                    <a:pt x="128031" y="1715754"/>
                    <a:pt x="0" y="1587723"/>
                    <a:pt x="0" y="1429789"/>
                  </a:cubicBezTo>
                  <a:lnTo>
                    <a:pt x="0" y="285965"/>
                  </a:lnTo>
                  <a:close/>
                </a:path>
              </a:pathLst>
            </a:custGeom>
            <a:solidFill>
              <a:srgbClr val="FF6699">
                <a:alpha val="90000"/>
              </a:srgbClr>
            </a:solidFill>
            <a:ln>
              <a:solidFill>
                <a:srgbClr val="CC00CC"/>
              </a:solidFill>
            </a:ln>
          </p:spPr>
          <p:style>
            <a:lnRef idx="2">
              <a:schemeClr val="accent4">
                <a:hueOff val="-688008"/>
                <a:satOff val="679"/>
                <a:lumOff val="-2351"/>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96560" tIns="96560" rIns="96560" bIns="96560" numCol="1" spcCol="1270" anchor="ctr" anchorCtr="0">
              <a:noAutofit/>
            </a:bodyPr>
            <a:lstStyle/>
            <a:p>
              <a:pPr algn="ctr" defTabSz="667817">
                <a:lnSpc>
                  <a:spcPct val="90000"/>
                </a:lnSpc>
                <a:spcBef>
                  <a:spcPct val="0"/>
                </a:spcBef>
                <a:spcAft>
                  <a:spcPct val="35000"/>
                </a:spcAft>
              </a:pPr>
              <a:r>
                <a:rPr lang="id-ID" sz="1503" b="1" dirty="0"/>
                <a:t>ROTASI</a:t>
              </a:r>
              <a:endParaRPr lang="en-US" sz="1503" b="1" dirty="0"/>
            </a:p>
          </p:txBody>
        </p:sp>
      </p:grpSp>
      <p:sp>
        <p:nvSpPr>
          <p:cNvPr id="49" name="Rectangle 6">
            <a:extLst>
              <a:ext uri="{FF2B5EF4-FFF2-40B4-BE49-F238E27FC236}">
                <a16:creationId xmlns:a16="http://schemas.microsoft.com/office/drawing/2014/main" xmlns="" id="{6C87A330-35BD-4AD2-B957-F77EFFD8638C}"/>
              </a:ext>
            </a:extLst>
          </p:cNvPr>
          <p:cNvSpPr>
            <a:spLocks noChangeArrowheads="1"/>
          </p:cNvSpPr>
          <p:nvPr/>
        </p:nvSpPr>
        <p:spPr bwMode="auto">
          <a:xfrm>
            <a:off x="3263079" y="1242227"/>
            <a:ext cx="2674163"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120000"/>
              </a:lnSpc>
              <a:spcBef>
                <a:spcPts val="1000"/>
              </a:spcBef>
              <a:buClr>
                <a:schemeClr val="tx1"/>
              </a:buClr>
              <a:buFont typeface="Arial" panose="020B0604020202020204" pitchFamily="34" charset="0"/>
              <a:buChar char="•"/>
              <a:defRPr sz="2000">
                <a:solidFill>
                  <a:schemeClr val="tx1"/>
                </a:solidFill>
                <a:latin typeface="Tw Cen MT" panose="020B0602020104020603" pitchFamily="34" charset="0"/>
              </a:defRPr>
            </a:lvl1pPr>
            <a:lvl2pPr marL="742950" indent="-285750">
              <a:lnSpc>
                <a:spcPct val="120000"/>
              </a:lnSpc>
              <a:spcBef>
                <a:spcPts val="500"/>
              </a:spcBef>
              <a:buClr>
                <a:schemeClr val="tx1"/>
              </a:buClr>
              <a:buFont typeface="Arial" panose="020B0604020202020204" pitchFamily="34" charset="0"/>
              <a:buChar char="•"/>
              <a:defRPr>
                <a:solidFill>
                  <a:schemeClr val="tx1"/>
                </a:solidFill>
                <a:latin typeface="Tw Cen MT" panose="020B0602020104020603" pitchFamily="34" charset="0"/>
              </a:defRPr>
            </a:lvl2pPr>
            <a:lvl3pPr marL="1143000" indent="-228600">
              <a:lnSpc>
                <a:spcPct val="120000"/>
              </a:lnSpc>
              <a:spcBef>
                <a:spcPts val="500"/>
              </a:spcBef>
              <a:buClr>
                <a:schemeClr val="tx1"/>
              </a:buClr>
              <a:buFont typeface="Arial" panose="020B0604020202020204" pitchFamily="34" charset="0"/>
              <a:buChar char="•"/>
              <a:defRPr sz="1600">
                <a:solidFill>
                  <a:schemeClr val="tx1"/>
                </a:solidFill>
                <a:latin typeface="Tw Cen MT" panose="020B0602020104020603" pitchFamily="34" charset="0"/>
              </a:defRPr>
            </a:lvl3pPr>
            <a:lvl4pPr marL="1600200" indent="-228600">
              <a:lnSpc>
                <a:spcPct val="120000"/>
              </a:lnSpc>
              <a:spcBef>
                <a:spcPts val="500"/>
              </a:spcBef>
              <a:buClr>
                <a:schemeClr val="tx1"/>
              </a:buClr>
              <a:buFont typeface="Arial" panose="020B0604020202020204" pitchFamily="34" charset="0"/>
              <a:buChar char="•"/>
              <a:defRPr sz="1400">
                <a:solidFill>
                  <a:schemeClr val="tx1"/>
                </a:solidFill>
                <a:latin typeface="Tw Cen MT" panose="020B0602020104020603" pitchFamily="34" charset="0"/>
              </a:defRPr>
            </a:lvl4pPr>
            <a:lvl5pPr marL="2057400" indent="-228600">
              <a:lnSpc>
                <a:spcPct val="120000"/>
              </a:lnSpc>
              <a:spcBef>
                <a:spcPts val="500"/>
              </a:spcBef>
              <a:buClr>
                <a:schemeClr val="tx1"/>
              </a:buClr>
              <a:buFont typeface="Arial" panose="020B0604020202020204" pitchFamily="34" charset="0"/>
              <a:buChar char="•"/>
              <a:defRPr sz="1400">
                <a:solidFill>
                  <a:schemeClr val="tx1"/>
                </a:solidFill>
                <a:latin typeface="Tw Cen MT" panose="020B0602020104020603" pitchFamily="34" charset="0"/>
              </a:defRPr>
            </a:lvl5pPr>
            <a:lvl6pPr marL="25146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6pPr>
            <a:lvl7pPr marL="29718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7pPr>
            <a:lvl8pPr marL="34290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8pPr>
            <a:lvl9pPr marL="38862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9pPr>
          </a:lstStyle>
          <a:p>
            <a:pPr algn="ctr">
              <a:lnSpc>
                <a:spcPct val="100000"/>
              </a:lnSpc>
              <a:spcBef>
                <a:spcPct val="0"/>
              </a:spcBef>
              <a:buClrTx/>
              <a:buFontTx/>
              <a:buNone/>
            </a:pPr>
            <a:r>
              <a:rPr lang="id-ID" altLang="id-ID" sz="2500" b="1" dirty="0">
                <a:effectLst>
                  <a:outerShdw blurRad="38100" dist="38100" dir="2700000" algn="tl">
                    <a:srgbClr val="000000">
                      <a:alpha val="43137"/>
                    </a:srgbClr>
                  </a:outerShdw>
                </a:effectLst>
                <a:latin typeface="Calibri" panose="020F0502020204030204" pitchFamily="34" charset="0"/>
              </a:rPr>
              <a:t>JAB. PELAKSANA</a:t>
            </a:r>
            <a:endParaRPr lang="en-US" altLang="id-ID" sz="2500" b="1" dirty="0">
              <a:effectLst>
                <a:outerShdw blurRad="38100" dist="38100" dir="2700000" algn="tl">
                  <a:srgbClr val="000000">
                    <a:alpha val="43137"/>
                  </a:srgbClr>
                </a:outerShdw>
              </a:effectLst>
              <a:latin typeface="Calibri" panose="020F0502020204030204" pitchFamily="34" charset="0"/>
            </a:endParaRPr>
          </a:p>
        </p:txBody>
      </p:sp>
      <p:sp>
        <p:nvSpPr>
          <p:cNvPr id="88" name="Rectangle 87">
            <a:extLst>
              <a:ext uri="{FF2B5EF4-FFF2-40B4-BE49-F238E27FC236}">
                <a16:creationId xmlns:a16="http://schemas.microsoft.com/office/drawing/2014/main" xmlns="" id="{AF774893-CE4F-4FFB-B66E-65B3D096319C}"/>
              </a:ext>
            </a:extLst>
          </p:cNvPr>
          <p:cNvSpPr/>
          <p:nvPr/>
        </p:nvSpPr>
        <p:spPr>
          <a:xfrm>
            <a:off x="24" y="876005"/>
            <a:ext cx="9134579" cy="125523"/>
          </a:xfrm>
          <a:prstGeom prst="rect">
            <a:avLst/>
          </a:prstGeom>
          <a:solidFill>
            <a:srgbClr val="567176">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352">
              <a:solidFill>
                <a:prstClr val="white"/>
              </a:solidFill>
            </a:endParaRPr>
          </a:p>
        </p:txBody>
      </p:sp>
      <p:sp>
        <p:nvSpPr>
          <p:cNvPr id="89" name="Rectangle 88">
            <a:extLst>
              <a:ext uri="{FF2B5EF4-FFF2-40B4-BE49-F238E27FC236}">
                <a16:creationId xmlns:a16="http://schemas.microsoft.com/office/drawing/2014/main" xmlns="" id="{2836DEF8-DB5C-40AC-B3AF-B6F7CEA37B6C}"/>
              </a:ext>
            </a:extLst>
          </p:cNvPr>
          <p:cNvSpPr/>
          <p:nvPr/>
        </p:nvSpPr>
        <p:spPr>
          <a:xfrm>
            <a:off x="24" y="871038"/>
            <a:ext cx="2881516" cy="126831"/>
          </a:xfrm>
          <a:prstGeom prst="rect">
            <a:avLst/>
          </a:prstGeom>
          <a:solidFill>
            <a:schemeClr val="accent5">
              <a:lumMod val="60000"/>
              <a:lumOff val="40000"/>
              <a:alpha val="6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352">
              <a:solidFill>
                <a:prstClr val="white"/>
              </a:solidFill>
            </a:endParaRPr>
          </a:p>
        </p:txBody>
      </p:sp>
      <p:sp>
        <p:nvSpPr>
          <p:cNvPr id="90" name="Rectangle 89">
            <a:extLst>
              <a:ext uri="{FF2B5EF4-FFF2-40B4-BE49-F238E27FC236}">
                <a16:creationId xmlns:a16="http://schemas.microsoft.com/office/drawing/2014/main" xmlns="" id="{649DAC67-2D61-45D5-8534-5B4F58499629}"/>
              </a:ext>
            </a:extLst>
          </p:cNvPr>
          <p:cNvSpPr/>
          <p:nvPr/>
        </p:nvSpPr>
        <p:spPr>
          <a:xfrm>
            <a:off x="1905591" y="871038"/>
            <a:ext cx="891256" cy="126831"/>
          </a:xfrm>
          <a:prstGeom prst="rect">
            <a:avLst/>
          </a:prstGeom>
          <a:solidFill>
            <a:schemeClr val="accent3">
              <a:lumMod val="75000"/>
              <a:alpha val="6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352">
              <a:solidFill>
                <a:prstClr val="white"/>
              </a:solidFill>
            </a:endParaRPr>
          </a:p>
        </p:txBody>
      </p:sp>
      <p:sp>
        <p:nvSpPr>
          <p:cNvPr id="91" name="Rectangle 90">
            <a:extLst>
              <a:ext uri="{FF2B5EF4-FFF2-40B4-BE49-F238E27FC236}">
                <a16:creationId xmlns:a16="http://schemas.microsoft.com/office/drawing/2014/main" xmlns="" id="{6C8DFECC-B2A1-4743-9979-055FEBF6BE72}"/>
              </a:ext>
            </a:extLst>
          </p:cNvPr>
          <p:cNvSpPr/>
          <p:nvPr/>
        </p:nvSpPr>
        <p:spPr>
          <a:xfrm>
            <a:off x="2379000" y="871038"/>
            <a:ext cx="4535572" cy="126831"/>
          </a:xfrm>
          <a:prstGeom prst="rect">
            <a:avLst/>
          </a:prstGeom>
          <a:solidFill>
            <a:schemeClr val="accent2">
              <a:lumMod val="50000"/>
              <a:alpha val="6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352">
              <a:solidFill>
                <a:prstClr val="white"/>
              </a:solidFill>
            </a:endParaRPr>
          </a:p>
        </p:txBody>
      </p:sp>
      <p:sp>
        <p:nvSpPr>
          <p:cNvPr id="92" name="Rectangle 91">
            <a:extLst>
              <a:ext uri="{FF2B5EF4-FFF2-40B4-BE49-F238E27FC236}">
                <a16:creationId xmlns:a16="http://schemas.microsoft.com/office/drawing/2014/main" xmlns="" id="{7CB78726-4975-4750-AB6D-A5B243207D99}"/>
              </a:ext>
            </a:extLst>
          </p:cNvPr>
          <p:cNvSpPr/>
          <p:nvPr/>
        </p:nvSpPr>
        <p:spPr>
          <a:xfrm>
            <a:off x="5715528" y="871038"/>
            <a:ext cx="1533531" cy="126831"/>
          </a:xfrm>
          <a:prstGeom prst="rect">
            <a:avLst/>
          </a:prstGeom>
          <a:solidFill>
            <a:srgbClr val="0070C0">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352">
              <a:solidFill>
                <a:prstClr val="white"/>
              </a:solidFill>
            </a:endParaRPr>
          </a:p>
        </p:txBody>
      </p:sp>
      <p:sp>
        <p:nvSpPr>
          <p:cNvPr id="93" name="Rectangle 92">
            <a:extLst>
              <a:ext uri="{FF2B5EF4-FFF2-40B4-BE49-F238E27FC236}">
                <a16:creationId xmlns:a16="http://schemas.microsoft.com/office/drawing/2014/main" xmlns="" id="{260B60E5-81D0-43F5-93E1-5A1CF3D5F308}"/>
              </a:ext>
            </a:extLst>
          </p:cNvPr>
          <p:cNvSpPr/>
          <p:nvPr/>
        </p:nvSpPr>
        <p:spPr>
          <a:xfrm>
            <a:off x="4350150" y="871038"/>
            <a:ext cx="1370187" cy="126831"/>
          </a:xfrm>
          <a:prstGeom prst="rect">
            <a:avLst/>
          </a:prstGeom>
          <a:solidFill>
            <a:srgbClr val="7F8C3C">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352">
              <a:solidFill>
                <a:prstClr val="white"/>
              </a:solidFill>
            </a:endParaRPr>
          </a:p>
        </p:txBody>
      </p:sp>
      <p:sp>
        <p:nvSpPr>
          <p:cNvPr id="94" name="Title 1">
            <a:extLst/>
          </p:cNvPr>
          <p:cNvSpPr txBox="1">
            <a:spLocks/>
          </p:cNvSpPr>
          <p:nvPr/>
        </p:nvSpPr>
        <p:spPr>
          <a:xfrm>
            <a:off x="2205828" y="241709"/>
            <a:ext cx="4514117" cy="533400"/>
          </a:xfrm>
          <a:prstGeom prst="rect">
            <a:avLst/>
          </a:prstGeom>
        </p:spPr>
        <p:txBody>
          <a:bodyPr/>
          <a:lstStyle>
            <a:lvl1pPr algn="l" rtl="0" eaLnBrk="0" fontAlgn="base" hangingPunct="0">
              <a:spcBef>
                <a:spcPct val="0"/>
              </a:spcBef>
              <a:spcAft>
                <a:spcPct val="0"/>
              </a:spcAft>
              <a:defRPr sz="4400" kern="1200">
                <a:solidFill>
                  <a:schemeClr val="tx2"/>
                </a:solidFill>
                <a:latin typeface="+mj-lt"/>
                <a:ea typeface="+mj-ea"/>
                <a:cs typeface="+mj-cs"/>
              </a:defRPr>
            </a:lvl1pPr>
            <a:lvl2pPr algn="l" rtl="0" eaLnBrk="0" fontAlgn="base" hangingPunct="0">
              <a:spcBef>
                <a:spcPct val="0"/>
              </a:spcBef>
              <a:spcAft>
                <a:spcPct val="0"/>
              </a:spcAft>
              <a:defRPr sz="4400">
                <a:solidFill>
                  <a:schemeClr val="tx2"/>
                </a:solidFill>
                <a:latin typeface="Tw Cen MT" pitchFamily="34" charset="0"/>
              </a:defRPr>
            </a:lvl2pPr>
            <a:lvl3pPr algn="l" rtl="0" eaLnBrk="0" fontAlgn="base" hangingPunct="0">
              <a:spcBef>
                <a:spcPct val="0"/>
              </a:spcBef>
              <a:spcAft>
                <a:spcPct val="0"/>
              </a:spcAft>
              <a:defRPr sz="4400">
                <a:solidFill>
                  <a:schemeClr val="tx2"/>
                </a:solidFill>
                <a:latin typeface="Tw Cen MT" pitchFamily="34" charset="0"/>
              </a:defRPr>
            </a:lvl3pPr>
            <a:lvl4pPr algn="l" rtl="0" eaLnBrk="0" fontAlgn="base" hangingPunct="0">
              <a:spcBef>
                <a:spcPct val="0"/>
              </a:spcBef>
              <a:spcAft>
                <a:spcPct val="0"/>
              </a:spcAft>
              <a:defRPr sz="4400">
                <a:solidFill>
                  <a:schemeClr val="tx2"/>
                </a:solidFill>
                <a:latin typeface="Tw Cen MT" pitchFamily="34" charset="0"/>
              </a:defRPr>
            </a:lvl4pPr>
            <a:lvl5pPr algn="l" rtl="0" eaLnBrk="0" fontAlgn="base" hangingPunct="0">
              <a:spcBef>
                <a:spcPct val="0"/>
              </a:spcBef>
              <a:spcAft>
                <a:spcPct val="0"/>
              </a:spcAft>
              <a:defRPr sz="4400">
                <a:solidFill>
                  <a:schemeClr val="tx2"/>
                </a:solidFill>
                <a:latin typeface="Tw Cen MT" pitchFamily="34" charset="0"/>
              </a:defRPr>
            </a:lvl5pPr>
            <a:lvl6pPr marL="457200" algn="l" rtl="0" fontAlgn="base">
              <a:spcBef>
                <a:spcPct val="0"/>
              </a:spcBef>
              <a:spcAft>
                <a:spcPct val="0"/>
              </a:spcAft>
              <a:defRPr sz="4400">
                <a:solidFill>
                  <a:schemeClr val="tx2"/>
                </a:solidFill>
                <a:latin typeface="Tw Cen MT" pitchFamily="34" charset="0"/>
              </a:defRPr>
            </a:lvl6pPr>
            <a:lvl7pPr marL="914400" algn="l" rtl="0" fontAlgn="base">
              <a:spcBef>
                <a:spcPct val="0"/>
              </a:spcBef>
              <a:spcAft>
                <a:spcPct val="0"/>
              </a:spcAft>
              <a:defRPr sz="4400">
                <a:solidFill>
                  <a:schemeClr val="tx2"/>
                </a:solidFill>
                <a:latin typeface="Tw Cen MT" pitchFamily="34" charset="0"/>
              </a:defRPr>
            </a:lvl7pPr>
            <a:lvl8pPr marL="1371600" algn="l" rtl="0" fontAlgn="base">
              <a:spcBef>
                <a:spcPct val="0"/>
              </a:spcBef>
              <a:spcAft>
                <a:spcPct val="0"/>
              </a:spcAft>
              <a:defRPr sz="4400">
                <a:solidFill>
                  <a:schemeClr val="tx2"/>
                </a:solidFill>
                <a:latin typeface="Tw Cen MT" pitchFamily="34" charset="0"/>
              </a:defRPr>
            </a:lvl8pPr>
            <a:lvl9pPr marL="1828800" algn="l" rtl="0" fontAlgn="base">
              <a:spcBef>
                <a:spcPct val="0"/>
              </a:spcBef>
              <a:spcAft>
                <a:spcPct val="0"/>
              </a:spcAft>
              <a:defRPr sz="4400">
                <a:solidFill>
                  <a:schemeClr val="tx2"/>
                </a:solidFill>
                <a:latin typeface="Tw Cen MT" pitchFamily="34" charset="0"/>
              </a:defRPr>
            </a:lvl9pPr>
          </a:lstStyle>
          <a:p>
            <a:pPr algn="ctr">
              <a:defRPr/>
            </a:pPr>
            <a:r>
              <a:rPr lang="en-US" sz="3125" b="1" dirty="0">
                <a:solidFill>
                  <a:schemeClr val="tx1"/>
                </a:solidFill>
                <a:effectLst>
                  <a:outerShdw blurRad="38100" dist="38100" dir="2700000" algn="tl">
                    <a:srgbClr val="000000">
                      <a:alpha val="43137"/>
                    </a:srgbClr>
                  </a:outerShdw>
                </a:effectLst>
                <a:latin typeface="AR JULIAN" panose="02000000000000000000" pitchFamily="2" charset="0"/>
              </a:rPr>
              <a:t>K</a:t>
            </a:r>
            <a:r>
              <a:rPr lang="id-ID" sz="3125" b="1" dirty="0">
                <a:solidFill>
                  <a:schemeClr val="tx1"/>
                </a:solidFill>
                <a:effectLst>
                  <a:outerShdw blurRad="38100" dist="38100" dir="2700000" algn="tl">
                    <a:srgbClr val="000000">
                      <a:alpha val="43137"/>
                    </a:srgbClr>
                  </a:outerShdw>
                </a:effectLst>
                <a:latin typeface="AR JULIAN" panose="02000000000000000000" pitchFamily="2" charset="0"/>
              </a:rPr>
              <a:t>ebutuhan</a:t>
            </a:r>
            <a:r>
              <a:rPr lang="en-US" sz="3125" b="1" dirty="0">
                <a:solidFill>
                  <a:schemeClr val="tx1"/>
                </a:solidFill>
                <a:effectLst>
                  <a:outerShdw blurRad="38100" dist="38100" dir="2700000" algn="tl">
                    <a:srgbClr val="000000">
                      <a:alpha val="43137"/>
                    </a:srgbClr>
                  </a:outerShdw>
                </a:effectLst>
                <a:latin typeface="AR JULIAN" panose="02000000000000000000" pitchFamily="2" charset="0"/>
              </a:rPr>
              <a:t> (</a:t>
            </a:r>
            <a:r>
              <a:rPr lang="en-US" sz="3125" b="1" dirty="0" err="1">
                <a:solidFill>
                  <a:schemeClr val="tx1"/>
                </a:solidFill>
                <a:effectLst>
                  <a:outerShdw blurRad="38100" dist="38100" dir="2700000" algn="tl">
                    <a:srgbClr val="000000">
                      <a:alpha val="43137"/>
                    </a:srgbClr>
                  </a:outerShdw>
                </a:effectLst>
                <a:latin typeface="AR JULIAN" panose="02000000000000000000" pitchFamily="2" charset="0"/>
              </a:rPr>
              <a:t>Formasi</a:t>
            </a:r>
            <a:r>
              <a:rPr lang="en-US" sz="3125" b="1" dirty="0">
                <a:solidFill>
                  <a:schemeClr val="tx1"/>
                </a:solidFill>
                <a:effectLst>
                  <a:outerShdw blurRad="38100" dist="38100" dir="2700000" algn="tl">
                    <a:srgbClr val="000000">
                      <a:alpha val="43137"/>
                    </a:srgbClr>
                  </a:outerShdw>
                </a:effectLst>
                <a:latin typeface="AR JULIAN" panose="02000000000000000000" pitchFamily="2" charset="0"/>
              </a:rPr>
              <a:t>)</a:t>
            </a:r>
          </a:p>
        </p:txBody>
      </p:sp>
      <p:sp>
        <p:nvSpPr>
          <p:cNvPr id="2" name="TextBox 1"/>
          <p:cNvSpPr txBox="1"/>
          <p:nvPr/>
        </p:nvSpPr>
        <p:spPr>
          <a:xfrm>
            <a:off x="3369030" y="1774476"/>
            <a:ext cx="2279791" cy="438582"/>
          </a:xfrm>
          <a:prstGeom prst="rect">
            <a:avLst/>
          </a:prstGeom>
          <a:noFill/>
        </p:spPr>
        <p:txBody>
          <a:bodyPr wrap="none" rtlCol="0">
            <a:spAutoFit/>
          </a:bodyPr>
          <a:lstStyle/>
          <a:p>
            <a:r>
              <a:rPr lang="en-US" sz="2250" b="1" dirty="0"/>
              <a:t>3414</a:t>
            </a:r>
            <a:r>
              <a:rPr lang="en-US" sz="1125" b="1" dirty="0"/>
              <a:t> </a:t>
            </a:r>
            <a:r>
              <a:rPr lang="en-US" sz="1125" b="1" dirty="0" err="1">
                <a:latin typeface="AR JULIAN" panose="02000000000000000000" pitchFamily="2" charset="0"/>
              </a:rPr>
              <a:t>Nomenklatur</a:t>
            </a:r>
            <a:r>
              <a:rPr lang="en-US" sz="1125" b="1" dirty="0">
                <a:latin typeface="AR JULIAN" panose="02000000000000000000" pitchFamily="2" charset="0"/>
              </a:rPr>
              <a:t>  </a:t>
            </a:r>
            <a:r>
              <a:rPr lang="en-US" sz="1125" b="1" dirty="0" err="1">
                <a:latin typeface="AR JULIAN" panose="02000000000000000000" pitchFamily="2" charset="0"/>
              </a:rPr>
              <a:t>jabatan</a:t>
            </a:r>
            <a:endParaRPr lang="en-AU" sz="1125" b="1" dirty="0">
              <a:latin typeface="AR JULIAN" panose="02000000000000000000" pitchFamily="2" charset="0"/>
            </a:endParaRPr>
          </a:p>
        </p:txBody>
      </p:sp>
      <p:graphicFrame>
        <p:nvGraphicFramePr>
          <p:cNvPr id="98" name="Table 97">
            <a:extLst/>
          </p:cNvPr>
          <p:cNvGraphicFramePr>
            <a:graphicFrameLocks noGrp="1"/>
          </p:cNvGraphicFramePr>
          <p:nvPr>
            <p:extLst/>
          </p:nvPr>
        </p:nvGraphicFramePr>
        <p:xfrm>
          <a:off x="152401" y="1225717"/>
          <a:ext cx="2889997" cy="5395745"/>
        </p:xfrm>
        <a:graphic>
          <a:graphicData uri="http://schemas.openxmlformats.org/drawingml/2006/table">
            <a:tbl>
              <a:tblPr firstRow="1" firstCol="1" bandRow="1">
                <a:tableStyleId>{5C22544A-7EE6-4342-B048-85BDC9FD1C3A}</a:tableStyleId>
              </a:tblPr>
              <a:tblGrid>
                <a:gridCol w="304210">
                  <a:extLst>
                    <a:ext uri="{9D8B030D-6E8A-4147-A177-3AD203B41FA5}">
                      <a16:colId xmlns:a16="http://schemas.microsoft.com/office/drawing/2014/main" xmlns="" val="20000"/>
                    </a:ext>
                  </a:extLst>
                </a:gridCol>
                <a:gridCol w="304210">
                  <a:extLst>
                    <a:ext uri="{9D8B030D-6E8A-4147-A177-3AD203B41FA5}">
                      <a16:colId xmlns:a16="http://schemas.microsoft.com/office/drawing/2014/main" xmlns="" val="20001"/>
                    </a:ext>
                  </a:extLst>
                </a:gridCol>
                <a:gridCol w="1752099">
                  <a:extLst>
                    <a:ext uri="{9D8B030D-6E8A-4147-A177-3AD203B41FA5}">
                      <a16:colId xmlns:a16="http://schemas.microsoft.com/office/drawing/2014/main" xmlns="" val="20002"/>
                    </a:ext>
                  </a:extLst>
                </a:gridCol>
                <a:gridCol w="529478">
                  <a:extLst>
                    <a:ext uri="{9D8B030D-6E8A-4147-A177-3AD203B41FA5}">
                      <a16:colId xmlns:a16="http://schemas.microsoft.com/office/drawing/2014/main" xmlns="" val="20003"/>
                    </a:ext>
                  </a:extLst>
                </a:gridCol>
              </a:tblGrid>
              <a:tr h="247404">
                <a:tc>
                  <a:txBody>
                    <a:bodyPr/>
                    <a:lstStyle/>
                    <a:p>
                      <a:pPr algn="ctr">
                        <a:lnSpc>
                          <a:spcPct val="100000"/>
                        </a:lnSpc>
                        <a:spcAft>
                          <a:spcPts val="0"/>
                        </a:spcAft>
                      </a:pPr>
                      <a:r>
                        <a:rPr lang="id-ID" sz="1000" b="1" dirty="0">
                          <a:solidFill>
                            <a:schemeClr val="tx1"/>
                          </a:solidFill>
                          <a:effectLst/>
                          <a:latin typeface="Arial Narrow" panose="020B0606020202030204" pitchFamily="34" charset="0"/>
                          <a:ea typeface="Calibri"/>
                          <a:cs typeface="Times New Roman"/>
                        </a:rPr>
                        <a:t>NO</a:t>
                      </a:r>
                    </a:p>
                  </a:txBody>
                  <a:tcPr marL="68561" marR="68561" marT="0" marB="0" anchor="ctr">
                    <a:lnR w="12700" cap="flat" cmpd="sng" algn="ctr">
                      <a:solidFill>
                        <a:schemeClr val="accent4">
                          <a:lumMod val="75000"/>
                        </a:schemeClr>
                      </a:solidFill>
                      <a:prstDash val="solid"/>
                      <a:round/>
                      <a:headEnd type="none" w="med" len="med"/>
                      <a:tailEnd type="none" w="med" len="med"/>
                    </a:lnR>
                    <a:lnB w="12700" cap="flat" cmpd="sng" algn="ctr">
                      <a:solidFill>
                        <a:schemeClr val="accent4">
                          <a:lumMod val="75000"/>
                        </a:schemeClr>
                      </a:solidFill>
                      <a:prstDash val="solid"/>
                      <a:round/>
                      <a:headEnd type="none" w="med" len="med"/>
                      <a:tailEnd type="none" w="med" len="med"/>
                    </a:lnB>
                  </a:tcPr>
                </a:tc>
                <a:tc gridSpan="2">
                  <a:txBody>
                    <a:bodyPr/>
                    <a:lstStyle/>
                    <a:p>
                      <a:pPr algn="ctr">
                        <a:lnSpc>
                          <a:spcPct val="100000"/>
                        </a:lnSpc>
                        <a:spcAft>
                          <a:spcPts val="0"/>
                        </a:spcAft>
                      </a:pPr>
                      <a:r>
                        <a:rPr lang="en-US" sz="1000" b="1" dirty="0" err="1">
                          <a:solidFill>
                            <a:schemeClr val="tx1"/>
                          </a:solidFill>
                          <a:effectLst/>
                          <a:latin typeface="Arial Narrow" panose="020B0606020202030204" pitchFamily="34" charset="0"/>
                        </a:rPr>
                        <a:t>Kelompok</a:t>
                      </a:r>
                      <a:r>
                        <a:rPr lang="en-US" sz="1000" b="1" dirty="0">
                          <a:solidFill>
                            <a:schemeClr val="tx1"/>
                          </a:solidFill>
                          <a:effectLst/>
                          <a:latin typeface="Arial Narrow" panose="020B0606020202030204" pitchFamily="34" charset="0"/>
                        </a:rPr>
                        <a:t> </a:t>
                      </a:r>
                      <a:r>
                        <a:rPr lang="en-US" sz="1000" b="1" dirty="0" err="1">
                          <a:solidFill>
                            <a:schemeClr val="tx1"/>
                          </a:solidFill>
                          <a:effectLst/>
                          <a:latin typeface="Arial Narrow" panose="020B0606020202030204" pitchFamily="34" charset="0"/>
                        </a:rPr>
                        <a:t>Urusan</a:t>
                      </a:r>
                      <a:endParaRPr lang="id-ID" sz="1000" b="1" dirty="0">
                        <a:solidFill>
                          <a:schemeClr val="tx1"/>
                        </a:solidFill>
                        <a:effectLst/>
                        <a:latin typeface="Arial Narrow" panose="020B0606020202030204" pitchFamily="34" charset="0"/>
                        <a:ea typeface="Calibri"/>
                        <a:cs typeface="Times New Roman"/>
                      </a:endParaRPr>
                    </a:p>
                  </a:txBody>
                  <a:tcPr marL="68561" marR="68561" marT="0" marB="0" anchor="ctr">
                    <a:lnL w="12700" cap="flat" cmpd="sng" algn="ctr">
                      <a:solidFill>
                        <a:schemeClr val="accent4">
                          <a:lumMod val="75000"/>
                        </a:schemeClr>
                      </a:solidFill>
                      <a:prstDash val="solid"/>
                      <a:round/>
                      <a:headEnd type="none" w="med" len="med"/>
                      <a:tailEnd type="none" w="med" len="med"/>
                    </a:lnL>
                    <a:lnR w="12700" cap="flat" cmpd="sng" algn="ctr">
                      <a:solidFill>
                        <a:schemeClr val="accent4">
                          <a:lumMod val="75000"/>
                        </a:schemeClr>
                      </a:solidFill>
                      <a:prstDash val="solid"/>
                      <a:round/>
                      <a:headEnd type="none" w="med" len="med"/>
                      <a:tailEnd type="none" w="med" len="med"/>
                    </a:lnR>
                    <a:lnB w="12700" cap="flat" cmpd="sng" algn="ctr">
                      <a:solidFill>
                        <a:schemeClr val="accent4">
                          <a:lumMod val="75000"/>
                        </a:schemeClr>
                      </a:solidFill>
                      <a:prstDash val="solid"/>
                      <a:round/>
                      <a:headEnd type="none" w="med" len="med"/>
                      <a:tailEnd type="none" w="med" len="med"/>
                    </a:lnB>
                  </a:tcPr>
                </a:tc>
                <a:tc hMerge="1">
                  <a:txBody>
                    <a:bodyPr/>
                    <a:lstStyle/>
                    <a:p>
                      <a:pPr algn="ctr">
                        <a:lnSpc>
                          <a:spcPct val="100000"/>
                        </a:lnSpc>
                        <a:spcAft>
                          <a:spcPts val="0"/>
                        </a:spcAft>
                      </a:pPr>
                      <a:endParaRPr lang="id-ID" sz="1400" b="1" dirty="0">
                        <a:solidFill>
                          <a:schemeClr val="tx1"/>
                        </a:solidFill>
                        <a:effectLst/>
                        <a:latin typeface="Arial Narrow" panose="020B0606020202030204" pitchFamily="34" charset="0"/>
                        <a:ea typeface="Calibri"/>
                        <a:cs typeface="Times New Roman"/>
                      </a:endParaRPr>
                    </a:p>
                  </a:txBody>
                  <a:tcPr marL="68561" marR="68561" marT="0" marB="0" anchor="ctr"/>
                </a:tc>
                <a:tc>
                  <a:txBody>
                    <a:bodyPr/>
                    <a:lstStyle/>
                    <a:p>
                      <a:pPr algn="ctr">
                        <a:lnSpc>
                          <a:spcPct val="100000"/>
                        </a:lnSpc>
                        <a:spcAft>
                          <a:spcPts val="0"/>
                        </a:spcAft>
                      </a:pPr>
                      <a:r>
                        <a:rPr lang="en-US" sz="1000" b="1" dirty="0" err="1">
                          <a:solidFill>
                            <a:schemeClr val="tx1"/>
                          </a:solidFill>
                          <a:effectLst/>
                          <a:latin typeface="Arial Narrow" panose="020B0606020202030204" pitchFamily="34" charset="0"/>
                        </a:rPr>
                        <a:t>Jumlah</a:t>
                      </a:r>
                      <a:r>
                        <a:rPr lang="en-US" sz="1000" b="1" dirty="0">
                          <a:solidFill>
                            <a:schemeClr val="tx1"/>
                          </a:solidFill>
                          <a:effectLst/>
                          <a:latin typeface="Arial Narrow" panose="020B0606020202030204" pitchFamily="34" charset="0"/>
                        </a:rPr>
                        <a:t> </a:t>
                      </a:r>
                      <a:endParaRPr lang="id-ID" sz="1000" b="1" dirty="0">
                        <a:solidFill>
                          <a:schemeClr val="tx1"/>
                        </a:solidFill>
                        <a:effectLst/>
                        <a:latin typeface="Arial Narrow" panose="020B0606020202030204" pitchFamily="34" charset="0"/>
                        <a:ea typeface="Calibri"/>
                        <a:cs typeface="Times New Roman"/>
                      </a:endParaRPr>
                    </a:p>
                  </a:txBody>
                  <a:tcPr marL="68561" marR="68561" marT="0" marB="0" anchor="ctr">
                    <a:lnL w="12700" cap="flat" cmpd="sng" algn="ctr">
                      <a:solidFill>
                        <a:schemeClr val="accent4">
                          <a:lumMod val="75000"/>
                        </a:schemeClr>
                      </a:solidFill>
                      <a:prstDash val="solid"/>
                      <a:round/>
                      <a:headEnd type="none" w="med" len="med"/>
                      <a:tailEnd type="none" w="med" len="med"/>
                    </a:lnL>
                    <a:lnB w="12700" cap="flat" cmpd="sng" algn="ctr">
                      <a:solidFill>
                        <a:schemeClr val="accent4">
                          <a:lumMod val="75000"/>
                        </a:schemeClr>
                      </a:solidFill>
                      <a:prstDash val="solid"/>
                      <a:round/>
                      <a:headEnd type="none" w="med" len="med"/>
                      <a:tailEnd type="none" w="med" len="med"/>
                    </a:lnB>
                  </a:tcPr>
                </a:tc>
                <a:extLst>
                  <a:ext uri="{0D108BD9-81ED-4DB2-BD59-A6C34878D82A}">
                    <a16:rowId xmlns:a16="http://schemas.microsoft.com/office/drawing/2014/main" xmlns="" val="10000"/>
                  </a:ext>
                </a:extLst>
              </a:tr>
              <a:tr h="204747">
                <a:tc>
                  <a:txBody>
                    <a:bodyPr/>
                    <a:lstStyle/>
                    <a:p>
                      <a:pPr algn="ctr">
                        <a:lnSpc>
                          <a:spcPct val="80000"/>
                        </a:lnSpc>
                        <a:spcAft>
                          <a:spcPts val="0"/>
                        </a:spcAft>
                      </a:pPr>
                      <a:r>
                        <a:rPr lang="en-AU" sz="1000" b="1" dirty="0">
                          <a:solidFill>
                            <a:schemeClr val="tx1"/>
                          </a:solidFill>
                          <a:effectLst/>
                          <a:latin typeface="Arial Narrow" panose="020B0606020202030204" pitchFamily="34" charset="0"/>
                          <a:ea typeface="Calibri"/>
                          <a:cs typeface="Times New Roman"/>
                        </a:rPr>
                        <a:t>1</a:t>
                      </a:r>
                      <a:endParaRPr lang="id-ID" sz="1000" b="1" dirty="0">
                        <a:solidFill>
                          <a:schemeClr val="tx1"/>
                        </a:solidFill>
                        <a:effectLst/>
                        <a:latin typeface="Arial Narrow" panose="020B0606020202030204" pitchFamily="34" charset="0"/>
                        <a:ea typeface="Calibri"/>
                        <a:cs typeface="Times New Roman"/>
                      </a:endParaRPr>
                    </a:p>
                  </a:txBody>
                  <a:tcPr marL="68561" marR="68561" marT="0" marB="0" anchor="ctr">
                    <a:lnR w="12700" cap="flat" cmpd="sng" algn="ctr">
                      <a:solidFill>
                        <a:schemeClr val="accent4">
                          <a:lumMod val="75000"/>
                        </a:schemeClr>
                      </a:solidFill>
                      <a:prstDash val="solid"/>
                      <a:round/>
                      <a:headEnd type="none" w="med" len="med"/>
                      <a:tailEnd type="none" w="med" len="med"/>
                    </a:lnR>
                    <a:lnT w="12700" cap="flat" cmpd="sng" algn="ctr">
                      <a:solidFill>
                        <a:schemeClr val="accent4">
                          <a:lumMod val="75000"/>
                        </a:schemeClr>
                      </a:solidFill>
                      <a:prstDash val="solid"/>
                      <a:round/>
                      <a:headEnd type="none" w="med" len="med"/>
                      <a:tailEnd type="none" w="med" len="med"/>
                    </a:lnT>
                    <a:lnB w="12700" cap="flat" cmpd="sng" algn="ctr">
                      <a:solidFill>
                        <a:schemeClr val="accent4">
                          <a:lumMod val="75000"/>
                        </a:schemeClr>
                      </a:solidFill>
                      <a:prstDash val="solid"/>
                      <a:round/>
                      <a:headEnd type="none" w="med" len="med"/>
                      <a:tailEnd type="none" w="med" len="med"/>
                    </a:lnB>
                    <a:solidFill>
                      <a:schemeClr val="accent1">
                        <a:lumMod val="20000"/>
                        <a:lumOff val="80000"/>
                      </a:schemeClr>
                    </a:solidFill>
                  </a:tcPr>
                </a:tc>
                <a:tc gridSpan="3">
                  <a:txBody>
                    <a:bodyPr/>
                    <a:lstStyle/>
                    <a:p>
                      <a:pPr>
                        <a:lnSpc>
                          <a:spcPct val="80000"/>
                        </a:lnSpc>
                        <a:spcAft>
                          <a:spcPts val="0"/>
                        </a:spcAft>
                      </a:pPr>
                      <a:r>
                        <a:rPr lang="en-AU" sz="1000" b="1" dirty="0">
                          <a:solidFill>
                            <a:schemeClr val="tx1"/>
                          </a:solidFill>
                          <a:effectLst/>
                          <a:latin typeface="Arial Narrow" panose="020B0606020202030204" pitchFamily="34" charset="0"/>
                          <a:ea typeface="Calibri"/>
                          <a:cs typeface="Times New Roman"/>
                        </a:rPr>
                        <a:t>KESEKRETARIATAN</a:t>
                      </a:r>
                      <a:endParaRPr lang="id-ID" sz="1000" b="1" dirty="0">
                        <a:solidFill>
                          <a:schemeClr val="tx1"/>
                        </a:solidFill>
                        <a:effectLst/>
                        <a:latin typeface="Arial Narrow" panose="020B0606020202030204" pitchFamily="34" charset="0"/>
                        <a:ea typeface="Calibri"/>
                        <a:cs typeface="Times New Roman"/>
                      </a:endParaRPr>
                    </a:p>
                  </a:txBody>
                  <a:tcPr marL="68561" marR="68561" marT="0" marB="0" anchor="ctr">
                    <a:lnL w="12700" cap="flat" cmpd="sng" algn="ctr">
                      <a:solidFill>
                        <a:schemeClr val="accent4">
                          <a:lumMod val="75000"/>
                        </a:schemeClr>
                      </a:solidFill>
                      <a:prstDash val="solid"/>
                      <a:round/>
                      <a:headEnd type="none" w="med" len="med"/>
                      <a:tailEnd type="none" w="med" len="med"/>
                    </a:lnL>
                    <a:lnT w="12700" cap="flat" cmpd="sng" algn="ctr">
                      <a:solidFill>
                        <a:schemeClr val="accent4">
                          <a:lumMod val="75000"/>
                        </a:schemeClr>
                      </a:solidFill>
                      <a:prstDash val="solid"/>
                      <a:round/>
                      <a:headEnd type="none" w="med" len="med"/>
                      <a:tailEnd type="none" w="med" len="med"/>
                    </a:lnT>
                    <a:lnB w="12700" cap="flat" cmpd="sng" algn="ctr">
                      <a:solidFill>
                        <a:schemeClr val="accent4">
                          <a:lumMod val="75000"/>
                        </a:schemeClr>
                      </a:solidFill>
                      <a:prstDash val="solid"/>
                      <a:round/>
                      <a:headEnd type="none" w="med" len="med"/>
                      <a:tailEnd type="none" w="med" len="med"/>
                    </a:lnB>
                    <a:solidFill>
                      <a:schemeClr val="accent1">
                        <a:lumMod val="20000"/>
                        <a:lumOff val="80000"/>
                      </a:schemeClr>
                    </a:solidFill>
                  </a:tcPr>
                </a:tc>
                <a:tc hMerge="1">
                  <a:txBody>
                    <a:bodyPr/>
                    <a:lstStyle/>
                    <a:p>
                      <a:pPr>
                        <a:lnSpc>
                          <a:spcPct val="100000"/>
                        </a:lnSpc>
                        <a:spcAft>
                          <a:spcPts val="0"/>
                        </a:spcAft>
                      </a:pPr>
                      <a:endParaRPr lang="id-ID" sz="1400" b="1" dirty="0">
                        <a:solidFill>
                          <a:schemeClr val="tx1"/>
                        </a:solidFill>
                        <a:effectLst/>
                        <a:latin typeface="Arial Narrow" panose="020B0606020202030204" pitchFamily="34" charset="0"/>
                        <a:ea typeface="Calibri"/>
                        <a:cs typeface="Times New Roman"/>
                      </a:endParaRPr>
                    </a:p>
                  </a:txBody>
                  <a:tcPr marL="68561" marR="68561" marT="0" marB="0" anchor="ctr">
                    <a:solidFill>
                      <a:schemeClr val="accent1">
                        <a:lumMod val="20000"/>
                        <a:lumOff val="80000"/>
                      </a:schemeClr>
                    </a:solidFill>
                  </a:tcPr>
                </a:tc>
                <a:tc hMerge="1">
                  <a:txBody>
                    <a:bodyPr/>
                    <a:lstStyle/>
                    <a:p>
                      <a:pPr algn="ctr">
                        <a:lnSpc>
                          <a:spcPct val="80000"/>
                        </a:lnSpc>
                        <a:spcAft>
                          <a:spcPts val="0"/>
                        </a:spcAft>
                      </a:pPr>
                      <a:endParaRPr lang="id-ID" sz="1600" b="1" dirty="0">
                        <a:effectLst/>
                        <a:latin typeface="Arial Narrow" panose="020B0606020202030204" pitchFamily="34" charset="0"/>
                        <a:ea typeface="Calibri"/>
                        <a:cs typeface="Times New Roman"/>
                      </a:endParaRPr>
                    </a:p>
                  </a:txBody>
                  <a:tcPr marL="109698" marR="109698" marT="0" marB="0" anchor="ctr">
                    <a:lnL w="12700" cap="flat" cmpd="sng" algn="ctr">
                      <a:solidFill>
                        <a:schemeClr val="accent4">
                          <a:lumMod val="75000"/>
                        </a:schemeClr>
                      </a:solidFill>
                      <a:prstDash val="solid"/>
                      <a:round/>
                      <a:headEnd type="none" w="med" len="med"/>
                      <a:tailEnd type="none" w="med" len="med"/>
                    </a:lnL>
                    <a:lnT w="12700" cap="flat" cmpd="sng" algn="ctr">
                      <a:solidFill>
                        <a:schemeClr val="accent4">
                          <a:lumMod val="75000"/>
                        </a:schemeClr>
                      </a:solidFill>
                      <a:prstDash val="solid"/>
                      <a:round/>
                      <a:headEnd type="none" w="med" len="med"/>
                      <a:tailEnd type="none" w="med" len="med"/>
                    </a:lnT>
                    <a:lnB w="12700" cap="flat" cmpd="sng" algn="ctr">
                      <a:solidFill>
                        <a:schemeClr val="accent4">
                          <a:lumMod val="75000"/>
                        </a:schemeClr>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xmlns="" val="10001"/>
                  </a:ext>
                </a:extLst>
              </a:tr>
              <a:tr h="170234">
                <a:tc>
                  <a:txBody>
                    <a:bodyPr/>
                    <a:lstStyle/>
                    <a:p>
                      <a:pPr algn="ctr">
                        <a:lnSpc>
                          <a:spcPct val="80000"/>
                        </a:lnSpc>
                        <a:spcAft>
                          <a:spcPts val="0"/>
                        </a:spcAft>
                      </a:pPr>
                      <a:endParaRPr lang="id-ID" sz="1000" b="1" dirty="0">
                        <a:solidFill>
                          <a:schemeClr val="tx1"/>
                        </a:solidFill>
                        <a:effectLst/>
                        <a:latin typeface="Arial Narrow" panose="020B0606020202030204" pitchFamily="34" charset="0"/>
                        <a:ea typeface="Calibri"/>
                        <a:cs typeface="Times New Roman"/>
                      </a:endParaRPr>
                    </a:p>
                  </a:txBody>
                  <a:tcPr marL="68561" marR="68561" marT="0" marB="0" anchor="ctr">
                    <a:lnR w="12700" cap="flat" cmpd="sng" algn="ctr">
                      <a:solidFill>
                        <a:schemeClr val="accent4">
                          <a:lumMod val="75000"/>
                        </a:schemeClr>
                      </a:solidFill>
                      <a:prstDash val="solid"/>
                      <a:round/>
                      <a:headEnd type="none" w="med" len="med"/>
                      <a:tailEnd type="none" w="med" len="med"/>
                    </a:lnR>
                    <a:lnT w="12700" cap="flat" cmpd="sng" algn="ctr">
                      <a:solidFill>
                        <a:schemeClr val="accent4">
                          <a:lumMod val="75000"/>
                        </a:schemeClr>
                      </a:solidFill>
                      <a:prstDash val="solid"/>
                      <a:round/>
                      <a:headEnd type="none" w="med" len="med"/>
                      <a:tailEnd type="none" w="med" len="med"/>
                    </a:lnT>
                    <a:solidFill>
                      <a:schemeClr val="accent1">
                        <a:lumMod val="20000"/>
                        <a:lumOff val="80000"/>
                      </a:schemeClr>
                    </a:solidFill>
                  </a:tcPr>
                </a:tc>
                <a:tc>
                  <a:txBody>
                    <a:bodyPr/>
                    <a:lstStyle/>
                    <a:p>
                      <a:pPr algn="ctr">
                        <a:lnSpc>
                          <a:spcPct val="80000"/>
                        </a:lnSpc>
                        <a:spcAft>
                          <a:spcPts val="0"/>
                        </a:spcAft>
                      </a:pPr>
                      <a:r>
                        <a:rPr lang="en-US" sz="1000" b="1" dirty="0">
                          <a:solidFill>
                            <a:schemeClr val="tx1"/>
                          </a:solidFill>
                          <a:effectLst/>
                          <a:latin typeface="Arial Narrow" panose="020B0606020202030204" pitchFamily="34" charset="0"/>
                          <a:ea typeface="Calibri"/>
                          <a:cs typeface="Times New Roman"/>
                        </a:rPr>
                        <a:t>a</a:t>
                      </a:r>
                      <a:endParaRPr lang="id-ID" sz="1000" b="1" dirty="0">
                        <a:solidFill>
                          <a:schemeClr val="tx1"/>
                        </a:solidFill>
                        <a:effectLst/>
                        <a:latin typeface="Arial Narrow" panose="020B0606020202030204" pitchFamily="34" charset="0"/>
                        <a:ea typeface="Calibri"/>
                        <a:cs typeface="Times New Roman"/>
                      </a:endParaRPr>
                    </a:p>
                  </a:txBody>
                  <a:tcPr marL="68561" marR="68561" marT="0" marB="0" anchor="ctr">
                    <a:lnL w="12700" cap="flat" cmpd="sng" algn="ctr">
                      <a:solidFill>
                        <a:schemeClr val="accent4">
                          <a:lumMod val="75000"/>
                        </a:schemeClr>
                      </a:solidFill>
                      <a:prstDash val="solid"/>
                      <a:round/>
                      <a:headEnd type="none" w="med" len="med"/>
                      <a:tailEnd type="none" w="med" len="med"/>
                    </a:lnL>
                    <a:lnR w="12700" cap="flat" cmpd="sng" algn="ctr">
                      <a:solidFill>
                        <a:schemeClr val="accent4">
                          <a:lumMod val="75000"/>
                        </a:schemeClr>
                      </a:solidFill>
                      <a:prstDash val="solid"/>
                      <a:round/>
                      <a:headEnd type="none" w="med" len="med"/>
                      <a:tailEnd type="none" w="med" len="med"/>
                    </a:lnR>
                    <a:lnT w="12700" cap="flat" cmpd="sng" algn="ctr">
                      <a:solidFill>
                        <a:schemeClr val="accent4">
                          <a:lumMod val="75000"/>
                        </a:schemeClr>
                      </a:solidFill>
                      <a:prstDash val="solid"/>
                      <a:round/>
                      <a:headEnd type="none" w="med" len="med"/>
                      <a:tailEnd type="none" w="med" len="med"/>
                    </a:lnT>
                    <a:lnB w="12700" cap="flat" cmpd="sng" algn="ctr">
                      <a:solidFill>
                        <a:schemeClr val="accent4">
                          <a:lumMod val="75000"/>
                        </a:schemeClr>
                      </a:solidFill>
                      <a:prstDash val="solid"/>
                      <a:round/>
                      <a:headEnd type="none" w="med" len="med"/>
                      <a:tailEnd type="none" w="med" len="med"/>
                    </a:lnB>
                    <a:solidFill>
                      <a:schemeClr val="accent6">
                        <a:lumMod val="40000"/>
                        <a:lumOff val="60000"/>
                      </a:schemeClr>
                    </a:solidFill>
                  </a:tcPr>
                </a:tc>
                <a:tc>
                  <a:txBody>
                    <a:bodyPr/>
                    <a:lstStyle/>
                    <a:p>
                      <a:pPr>
                        <a:lnSpc>
                          <a:spcPct val="80000"/>
                        </a:lnSpc>
                        <a:spcAft>
                          <a:spcPts val="0"/>
                        </a:spcAft>
                      </a:pPr>
                      <a:r>
                        <a:rPr lang="id-ID" sz="1000" b="1" dirty="0">
                          <a:solidFill>
                            <a:schemeClr val="tx1"/>
                          </a:solidFill>
                          <a:effectLst/>
                          <a:latin typeface="Arial Narrow" panose="020B0606020202030204" pitchFamily="34" charset="0"/>
                        </a:rPr>
                        <a:t>Perencanaan</a:t>
                      </a:r>
                      <a:endParaRPr lang="id-ID" sz="1000" b="1" dirty="0">
                        <a:solidFill>
                          <a:schemeClr val="tx1"/>
                        </a:solidFill>
                        <a:effectLst/>
                        <a:latin typeface="Arial Narrow" panose="020B0606020202030204" pitchFamily="34" charset="0"/>
                        <a:ea typeface="Calibri"/>
                        <a:cs typeface="Times New Roman"/>
                      </a:endParaRPr>
                    </a:p>
                  </a:txBody>
                  <a:tcPr marL="68561" marR="68561" marT="0" marB="0" anchor="ctr">
                    <a:lnL w="12700" cap="flat" cmpd="sng" algn="ctr">
                      <a:solidFill>
                        <a:schemeClr val="accent4">
                          <a:lumMod val="75000"/>
                        </a:schemeClr>
                      </a:solidFill>
                      <a:prstDash val="solid"/>
                      <a:round/>
                      <a:headEnd type="none" w="med" len="med"/>
                      <a:tailEnd type="none" w="med" len="med"/>
                    </a:lnL>
                    <a:lnR w="12700" cap="flat" cmpd="sng" algn="ctr">
                      <a:solidFill>
                        <a:schemeClr val="accent4">
                          <a:lumMod val="75000"/>
                        </a:schemeClr>
                      </a:solidFill>
                      <a:prstDash val="solid"/>
                      <a:round/>
                      <a:headEnd type="none" w="med" len="med"/>
                      <a:tailEnd type="none" w="med" len="med"/>
                    </a:lnR>
                    <a:lnT w="12700" cap="flat" cmpd="sng" algn="ctr">
                      <a:solidFill>
                        <a:schemeClr val="accent4">
                          <a:lumMod val="75000"/>
                        </a:schemeClr>
                      </a:solidFill>
                      <a:prstDash val="solid"/>
                      <a:round/>
                      <a:headEnd type="none" w="med" len="med"/>
                      <a:tailEnd type="none" w="med" len="med"/>
                    </a:lnT>
                    <a:lnB w="12700" cap="flat" cmpd="sng" algn="ctr">
                      <a:solidFill>
                        <a:schemeClr val="accent4">
                          <a:lumMod val="75000"/>
                        </a:schemeClr>
                      </a:solidFill>
                      <a:prstDash val="solid"/>
                      <a:round/>
                      <a:headEnd type="none" w="med" len="med"/>
                      <a:tailEnd type="none" w="med" len="med"/>
                    </a:lnB>
                    <a:solidFill>
                      <a:schemeClr val="accent6">
                        <a:lumMod val="40000"/>
                        <a:lumOff val="60000"/>
                      </a:schemeClr>
                    </a:solidFill>
                  </a:tcPr>
                </a:tc>
                <a:tc>
                  <a:txBody>
                    <a:bodyPr/>
                    <a:lstStyle/>
                    <a:p>
                      <a:pPr algn="ctr">
                        <a:lnSpc>
                          <a:spcPct val="80000"/>
                        </a:lnSpc>
                        <a:spcAft>
                          <a:spcPts val="0"/>
                        </a:spcAft>
                      </a:pPr>
                      <a:r>
                        <a:rPr lang="en-US" sz="1000" b="1" dirty="0">
                          <a:effectLst/>
                          <a:latin typeface="Arial Narrow" panose="020B0606020202030204" pitchFamily="34" charset="0"/>
                        </a:rPr>
                        <a:t>52 </a:t>
                      </a:r>
                      <a:endParaRPr lang="id-ID" sz="1000" b="1" dirty="0">
                        <a:effectLst/>
                        <a:latin typeface="Arial Narrow" panose="020B0606020202030204" pitchFamily="34" charset="0"/>
                        <a:ea typeface="Calibri"/>
                        <a:cs typeface="Times New Roman"/>
                      </a:endParaRPr>
                    </a:p>
                  </a:txBody>
                  <a:tcPr marL="68561" marR="68561" marT="0" marB="0" anchor="ctr">
                    <a:lnL w="12700" cap="flat" cmpd="sng" algn="ctr">
                      <a:solidFill>
                        <a:schemeClr val="accent4">
                          <a:lumMod val="75000"/>
                        </a:schemeClr>
                      </a:solidFill>
                      <a:prstDash val="solid"/>
                      <a:round/>
                      <a:headEnd type="none" w="med" len="med"/>
                      <a:tailEnd type="none" w="med" len="med"/>
                    </a:lnL>
                    <a:lnT w="12700" cap="flat" cmpd="sng" algn="ctr">
                      <a:solidFill>
                        <a:schemeClr val="accent4">
                          <a:lumMod val="75000"/>
                        </a:schemeClr>
                      </a:solidFill>
                      <a:prstDash val="solid"/>
                      <a:round/>
                      <a:headEnd type="none" w="med" len="med"/>
                      <a:tailEnd type="none" w="med" len="med"/>
                    </a:lnT>
                    <a:lnB w="12700" cap="flat" cmpd="sng" algn="ctr">
                      <a:solidFill>
                        <a:schemeClr val="accent4">
                          <a:lumMod val="75000"/>
                        </a:schemeClr>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xmlns="" val="10002"/>
                  </a:ext>
                </a:extLst>
              </a:tr>
              <a:tr h="269953">
                <a:tc>
                  <a:txBody>
                    <a:bodyPr/>
                    <a:lstStyle/>
                    <a:p>
                      <a:pPr algn="ctr">
                        <a:lnSpc>
                          <a:spcPct val="80000"/>
                        </a:lnSpc>
                        <a:spcAft>
                          <a:spcPts val="0"/>
                        </a:spcAft>
                      </a:pPr>
                      <a:endParaRPr lang="id-ID" sz="1000" b="1" dirty="0">
                        <a:solidFill>
                          <a:schemeClr val="tx1"/>
                        </a:solidFill>
                        <a:effectLst/>
                        <a:latin typeface="Arial Narrow" panose="020B0606020202030204" pitchFamily="34" charset="0"/>
                        <a:ea typeface="Calibri"/>
                        <a:cs typeface="Times New Roman"/>
                      </a:endParaRPr>
                    </a:p>
                  </a:txBody>
                  <a:tcPr marL="68561" marR="68561" marT="0" marB="0" anchor="ctr">
                    <a:lnR w="12700" cap="flat" cmpd="sng" algn="ctr">
                      <a:solidFill>
                        <a:schemeClr val="accent4">
                          <a:lumMod val="75000"/>
                        </a:schemeClr>
                      </a:solidFill>
                      <a:prstDash val="solid"/>
                      <a:round/>
                      <a:headEnd type="none" w="med" len="med"/>
                      <a:tailEnd type="none" w="med" len="med"/>
                    </a:lnR>
                    <a:solidFill>
                      <a:schemeClr val="accent1">
                        <a:lumMod val="20000"/>
                        <a:lumOff val="80000"/>
                      </a:schemeClr>
                    </a:solidFill>
                  </a:tcPr>
                </a:tc>
                <a:tc>
                  <a:txBody>
                    <a:bodyPr/>
                    <a:lstStyle/>
                    <a:p>
                      <a:pPr algn="ctr">
                        <a:lnSpc>
                          <a:spcPct val="80000"/>
                        </a:lnSpc>
                        <a:spcAft>
                          <a:spcPts val="0"/>
                        </a:spcAft>
                      </a:pPr>
                      <a:r>
                        <a:rPr lang="en-US" sz="1000" b="1" dirty="0">
                          <a:solidFill>
                            <a:schemeClr val="tx1"/>
                          </a:solidFill>
                          <a:effectLst/>
                          <a:latin typeface="Arial Narrow" panose="020B0606020202030204" pitchFamily="34" charset="0"/>
                          <a:ea typeface="Calibri"/>
                          <a:cs typeface="Times New Roman"/>
                        </a:rPr>
                        <a:t>b</a:t>
                      </a:r>
                      <a:endParaRPr lang="id-ID" sz="1000" b="1" dirty="0">
                        <a:solidFill>
                          <a:schemeClr val="tx1"/>
                        </a:solidFill>
                        <a:effectLst/>
                        <a:latin typeface="Arial Narrow" panose="020B0606020202030204" pitchFamily="34" charset="0"/>
                        <a:ea typeface="Calibri"/>
                        <a:cs typeface="Times New Roman"/>
                      </a:endParaRPr>
                    </a:p>
                  </a:txBody>
                  <a:tcPr marL="68561" marR="68561" marT="0" marB="0" anchor="ctr">
                    <a:lnL w="12700" cap="flat" cmpd="sng" algn="ctr">
                      <a:solidFill>
                        <a:schemeClr val="accent4">
                          <a:lumMod val="75000"/>
                        </a:schemeClr>
                      </a:solidFill>
                      <a:prstDash val="solid"/>
                      <a:round/>
                      <a:headEnd type="none" w="med" len="med"/>
                      <a:tailEnd type="none" w="med" len="med"/>
                    </a:lnL>
                    <a:lnR w="12700" cap="flat" cmpd="sng" algn="ctr">
                      <a:solidFill>
                        <a:schemeClr val="accent4">
                          <a:lumMod val="75000"/>
                        </a:schemeClr>
                      </a:solidFill>
                      <a:prstDash val="solid"/>
                      <a:round/>
                      <a:headEnd type="none" w="med" len="med"/>
                      <a:tailEnd type="none" w="med" len="med"/>
                    </a:lnR>
                    <a:lnT w="12700" cap="flat" cmpd="sng" algn="ctr">
                      <a:solidFill>
                        <a:schemeClr val="accent4">
                          <a:lumMod val="75000"/>
                        </a:schemeClr>
                      </a:solidFill>
                      <a:prstDash val="solid"/>
                      <a:round/>
                      <a:headEnd type="none" w="med" len="med"/>
                      <a:tailEnd type="none" w="med" len="med"/>
                    </a:lnT>
                    <a:lnB w="12700" cap="flat" cmpd="sng" algn="ctr">
                      <a:solidFill>
                        <a:schemeClr val="accent4">
                          <a:lumMod val="75000"/>
                        </a:schemeClr>
                      </a:solidFill>
                      <a:prstDash val="solid"/>
                      <a:round/>
                      <a:headEnd type="none" w="med" len="med"/>
                      <a:tailEnd type="none" w="med" len="med"/>
                    </a:lnB>
                    <a:solidFill>
                      <a:schemeClr val="accent6">
                        <a:lumMod val="40000"/>
                        <a:lumOff val="60000"/>
                      </a:schemeClr>
                    </a:solidFill>
                  </a:tcPr>
                </a:tc>
                <a:tc>
                  <a:txBody>
                    <a:bodyPr/>
                    <a:lstStyle/>
                    <a:p>
                      <a:pPr>
                        <a:lnSpc>
                          <a:spcPct val="80000"/>
                        </a:lnSpc>
                        <a:spcAft>
                          <a:spcPts val="0"/>
                        </a:spcAft>
                      </a:pPr>
                      <a:r>
                        <a:rPr lang="id-ID" sz="1000" b="1" dirty="0">
                          <a:solidFill>
                            <a:schemeClr val="tx1"/>
                          </a:solidFill>
                          <a:effectLst/>
                          <a:latin typeface="Arial Narrow" panose="020B0606020202030204" pitchFamily="34" charset="0"/>
                        </a:rPr>
                        <a:t>Sistem Informasi dan Dokumentasi</a:t>
                      </a:r>
                      <a:endParaRPr lang="id-ID" sz="1000" b="1" dirty="0">
                        <a:solidFill>
                          <a:schemeClr val="tx1"/>
                        </a:solidFill>
                        <a:effectLst/>
                        <a:latin typeface="Arial Narrow" panose="020B0606020202030204" pitchFamily="34" charset="0"/>
                        <a:ea typeface="Calibri"/>
                        <a:cs typeface="Times New Roman"/>
                      </a:endParaRPr>
                    </a:p>
                  </a:txBody>
                  <a:tcPr marL="68561" marR="68561" marT="0" marB="0" anchor="ctr">
                    <a:lnL w="12700" cap="flat" cmpd="sng" algn="ctr">
                      <a:solidFill>
                        <a:schemeClr val="accent4">
                          <a:lumMod val="75000"/>
                        </a:schemeClr>
                      </a:solidFill>
                      <a:prstDash val="solid"/>
                      <a:round/>
                      <a:headEnd type="none" w="med" len="med"/>
                      <a:tailEnd type="none" w="med" len="med"/>
                    </a:lnL>
                    <a:lnR w="12700" cap="flat" cmpd="sng" algn="ctr">
                      <a:solidFill>
                        <a:schemeClr val="accent4">
                          <a:lumMod val="75000"/>
                        </a:schemeClr>
                      </a:solidFill>
                      <a:prstDash val="solid"/>
                      <a:round/>
                      <a:headEnd type="none" w="med" len="med"/>
                      <a:tailEnd type="none" w="med" len="med"/>
                    </a:lnR>
                    <a:lnT w="12700" cap="flat" cmpd="sng" algn="ctr">
                      <a:solidFill>
                        <a:schemeClr val="accent4">
                          <a:lumMod val="75000"/>
                        </a:schemeClr>
                      </a:solidFill>
                      <a:prstDash val="solid"/>
                      <a:round/>
                      <a:headEnd type="none" w="med" len="med"/>
                      <a:tailEnd type="none" w="med" len="med"/>
                    </a:lnT>
                    <a:lnB w="12700" cap="flat" cmpd="sng" algn="ctr">
                      <a:solidFill>
                        <a:schemeClr val="accent4">
                          <a:lumMod val="75000"/>
                        </a:schemeClr>
                      </a:solidFill>
                      <a:prstDash val="solid"/>
                      <a:round/>
                      <a:headEnd type="none" w="med" len="med"/>
                      <a:tailEnd type="none" w="med" len="med"/>
                    </a:lnB>
                    <a:solidFill>
                      <a:schemeClr val="accent6">
                        <a:lumMod val="40000"/>
                        <a:lumOff val="60000"/>
                      </a:schemeClr>
                    </a:solidFill>
                  </a:tcPr>
                </a:tc>
                <a:tc>
                  <a:txBody>
                    <a:bodyPr/>
                    <a:lstStyle/>
                    <a:p>
                      <a:pPr algn="ctr">
                        <a:lnSpc>
                          <a:spcPct val="80000"/>
                        </a:lnSpc>
                        <a:spcAft>
                          <a:spcPts val="0"/>
                        </a:spcAft>
                      </a:pPr>
                      <a:r>
                        <a:rPr lang="en-US" sz="1000" b="1" dirty="0">
                          <a:effectLst/>
                          <a:latin typeface="Arial Narrow" panose="020B0606020202030204" pitchFamily="34" charset="0"/>
                          <a:ea typeface="+mn-ea"/>
                          <a:cs typeface="+mn-cs"/>
                        </a:rPr>
                        <a:t>66</a:t>
                      </a:r>
                      <a:endParaRPr lang="id-ID" sz="1000" b="1" dirty="0">
                        <a:effectLst/>
                        <a:latin typeface="Arial Narrow" panose="020B0606020202030204" pitchFamily="34" charset="0"/>
                        <a:ea typeface="Calibri"/>
                        <a:cs typeface="Times New Roman"/>
                      </a:endParaRPr>
                    </a:p>
                  </a:txBody>
                  <a:tcPr marL="68561" marR="68561" marT="0" marB="0" anchor="ctr">
                    <a:lnL w="12700" cap="flat" cmpd="sng" algn="ctr">
                      <a:solidFill>
                        <a:schemeClr val="accent4">
                          <a:lumMod val="75000"/>
                        </a:schemeClr>
                      </a:solidFill>
                      <a:prstDash val="solid"/>
                      <a:round/>
                      <a:headEnd type="none" w="med" len="med"/>
                      <a:tailEnd type="none" w="med" len="med"/>
                    </a:lnL>
                    <a:lnT w="12700" cap="flat" cmpd="sng" algn="ctr">
                      <a:solidFill>
                        <a:schemeClr val="accent4">
                          <a:lumMod val="75000"/>
                        </a:schemeClr>
                      </a:solidFill>
                      <a:prstDash val="solid"/>
                      <a:round/>
                      <a:headEnd type="none" w="med" len="med"/>
                      <a:tailEnd type="none" w="med" len="med"/>
                    </a:lnT>
                    <a:lnB w="12700" cap="flat" cmpd="sng" algn="ctr">
                      <a:solidFill>
                        <a:schemeClr val="accent4">
                          <a:lumMod val="75000"/>
                        </a:schemeClr>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xmlns="" val="10003"/>
                  </a:ext>
                </a:extLst>
              </a:tr>
              <a:tr h="170234">
                <a:tc>
                  <a:txBody>
                    <a:bodyPr/>
                    <a:lstStyle/>
                    <a:p>
                      <a:pPr algn="ctr">
                        <a:lnSpc>
                          <a:spcPct val="80000"/>
                        </a:lnSpc>
                        <a:spcAft>
                          <a:spcPts val="0"/>
                        </a:spcAft>
                      </a:pPr>
                      <a:endParaRPr lang="id-ID" sz="1000" b="1" dirty="0">
                        <a:solidFill>
                          <a:schemeClr val="tx1"/>
                        </a:solidFill>
                        <a:effectLst/>
                        <a:latin typeface="Arial Narrow" panose="020B0606020202030204" pitchFamily="34" charset="0"/>
                        <a:ea typeface="Calibri"/>
                        <a:cs typeface="Times New Roman"/>
                      </a:endParaRPr>
                    </a:p>
                  </a:txBody>
                  <a:tcPr marL="68561" marR="68561" marT="0" marB="0" anchor="ctr">
                    <a:lnR w="12700" cap="flat" cmpd="sng" algn="ctr">
                      <a:solidFill>
                        <a:schemeClr val="accent4">
                          <a:lumMod val="75000"/>
                        </a:schemeClr>
                      </a:solidFill>
                      <a:prstDash val="solid"/>
                      <a:round/>
                      <a:headEnd type="none" w="med" len="med"/>
                      <a:tailEnd type="none" w="med" len="med"/>
                    </a:lnR>
                    <a:solidFill>
                      <a:schemeClr val="accent1">
                        <a:lumMod val="20000"/>
                        <a:lumOff val="80000"/>
                      </a:schemeClr>
                    </a:solidFill>
                  </a:tcPr>
                </a:tc>
                <a:tc>
                  <a:txBody>
                    <a:bodyPr/>
                    <a:lstStyle/>
                    <a:p>
                      <a:pPr algn="ctr">
                        <a:lnSpc>
                          <a:spcPct val="80000"/>
                        </a:lnSpc>
                        <a:spcAft>
                          <a:spcPts val="0"/>
                        </a:spcAft>
                      </a:pPr>
                      <a:r>
                        <a:rPr lang="en-US" sz="1000" b="1" dirty="0">
                          <a:solidFill>
                            <a:schemeClr val="tx1"/>
                          </a:solidFill>
                          <a:effectLst/>
                          <a:latin typeface="Arial Narrow" panose="020B0606020202030204" pitchFamily="34" charset="0"/>
                          <a:ea typeface="Calibri"/>
                          <a:cs typeface="Times New Roman"/>
                        </a:rPr>
                        <a:t>c</a:t>
                      </a:r>
                      <a:endParaRPr lang="id-ID" sz="1000" b="1" dirty="0">
                        <a:solidFill>
                          <a:schemeClr val="tx1"/>
                        </a:solidFill>
                        <a:effectLst/>
                        <a:latin typeface="Arial Narrow" panose="020B0606020202030204" pitchFamily="34" charset="0"/>
                        <a:ea typeface="Calibri"/>
                        <a:cs typeface="Times New Roman"/>
                      </a:endParaRPr>
                    </a:p>
                  </a:txBody>
                  <a:tcPr marL="68561" marR="68561" marT="0" marB="0" anchor="ctr">
                    <a:lnL w="12700" cap="flat" cmpd="sng" algn="ctr">
                      <a:solidFill>
                        <a:schemeClr val="accent4">
                          <a:lumMod val="75000"/>
                        </a:schemeClr>
                      </a:solidFill>
                      <a:prstDash val="solid"/>
                      <a:round/>
                      <a:headEnd type="none" w="med" len="med"/>
                      <a:tailEnd type="none" w="med" len="med"/>
                    </a:lnL>
                    <a:lnR w="12700" cap="flat" cmpd="sng" algn="ctr">
                      <a:solidFill>
                        <a:schemeClr val="accent4">
                          <a:lumMod val="75000"/>
                        </a:schemeClr>
                      </a:solidFill>
                      <a:prstDash val="solid"/>
                      <a:round/>
                      <a:headEnd type="none" w="med" len="med"/>
                      <a:tailEnd type="none" w="med" len="med"/>
                    </a:lnR>
                    <a:lnT w="12700" cap="flat" cmpd="sng" algn="ctr">
                      <a:solidFill>
                        <a:schemeClr val="accent4">
                          <a:lumMod val="75000"/>
                        </a:schemeClr>
                      </a:solidFill>
                      <a:prstDash val="solid"/>
                      <a:round/>
                      <a:headEnd type="none" w="med" len="med"/>
                      <a:tailEnd type="none" w="med" len="med"/>
                    </a:lnT>
                    <a:lnB w="12700" cap="flat" cmpd="sng" algn="ctr">
                      <a:solidFill>
                        <a:schemeClr val="accent4">
                          <a:lumMod val="75000"/>
                        </a:schemeClr>
                      </a:solidFill>
                      <a:prstDash val="solid"/>
                      <a:round/>
                      <a:headEnd type="none" w="med" len="med"/>
                      <a:tailEnd type="none" w="med" len="med"/>
                    </a:lnB>
                    <a:solidFill>
                      <a:schemeClr val="accent6">
                        <a:lumMod val="40000"/>
                        <a:lumOff val="60000"/>
                      </a:schemeClr>
                    </a:solidFill>
                  </a:tcPr>
                </a:tc>
                <a:tc>
                  <a:txBody>
                    <a:bodyPr/>
                    <a:lstStyle/>
                    <a:p>
                      <a:pPr>
                        <a:lnSpc>
                          <a:spcPct val="80000"/>
                        </a:lnSpc>
                        <a:spcAft>
                          <a:spcPts val="0"/>
                        </a:spcAft>
                      </a:pPr>
                      <a:r>
                        <a:rPr lang="id-ID" sz="1000" b="1" dirty="0">
                          <a:solidFill>
                            <a:schemeClr val="tx1"/>
                          </a:solidFill>
                          <a:effectLst/>
                          <a:latin typeface="Arial Narrow" panose="020B0606020202030204" pitchFamily="34" charset="0"/>
                        </a:rPr>
                        <a:t>Hubungan Masyarakat</a:t>
                      </a:r>
                      <a:endParaRPr lang="id-ID" sz="1000" b="1" dirty="0">
                        <a:solidFill>
                          <a:schemeClr val="tx1"/>
                        </a:solidFill>
                        <a:effectLst/>
                        <a:latin typeface="Arial Narrow" panose="020B0606020202030204" pitchFamily="34" charset="0"/>
                        <a:ea typeface="Calibri"/>
                        <a:cs typeface="Times New Roman"/>
                      </a:endParaRPr>
                    </a:p>
                  </a:txBody>
                  <a:tcPr marL="68561" marR="68561" marT="0" marB="0" anchor="ctr">
                    <a:lnL w="12700" cap="flat" cmpd="sng" algn="ctr">
                      <a:solidFill>
                        <a:schemeClr val="accent4">
                          <a:lumMod val="75000"/>
                        </a:schemeClr>
                      </a:solidFill>
                      <a:prstDash val="solid"/>
                      <a:round/>
                      <a:headEnd type="none" w="med" len="med"/>
                      <a:tailEnd type="none" w="med" len="med"/>
                    </a:lnL>
                    <a:lnR w="12700" cap="flat" cmpd="sng" algn="ctr">
                      <a:solidFill>
                        <a:schemeClr val="accent4">
                          <a:lumMod val="75000"/>
                        </a:schemeClr>
                      </a:solidFill>
                      <a:prstDash val="solid"/>
                      <a:round/>
                      <a:headEnd type="none" w="med" len="med"/>
                      <a:tailEnd type="none" w="med" len="med"/>
                    </a:lnR>
                    <a:lnT w="12700" cap="flat" cmpd="sng" algn="ctr">
                      <a:solidFill>
                        <a:schemeClr val="accent4">
                          <a:lumMod val="75000"/>
                        </a:schemeClr>
                      </a:solidFill>
                      <a:prstDash val="solid"/>
                      <a:round/>
                      <a:headEnd type="none" w="med" len="med"/>
                      <a:tailEnd type="none" w="med" len="med"/>
                    </a:lnT>
                    <a:lnB w="12700" cap="flat" cmpd="sng" algn="ctr">
                      <a:solidFill>
                        <a:schemeClr val="accent4">
                          <a:lumMod val="75000"/>
                        </a:schemeClr>
                      </a:solidFill>
                      <a:prstDash val="solid"/>
                      <a:round/>
                      <a:headEnd type="none" w="med" len="med"/>
                      <a:tailEnd type="none" w="med" len="med"/>
                    </a:lnB>
                    <a:solidFill>
                      <a:schemeClr val="accent6">
                        <a:lumMod val="40000"/>
                        <a:lumOff val="60000"/>
                      </a:schemeClr>
                    </a:solidFill>
                  </a:tcPr>
                </a:tc>
                <a:tc>
                  <a:txBody>
                    <a:bodyPr/>
                    <a:lstStyle/>
                    <a:p>
                      <a:pPr algn="ctr">
                        <a:lnSpc>
                          <a:spcPct val="80000"/>
                        </a:lnSpc>
                        <a:spcAft>
                          <a:spcPts val="0"/>
                        </a:spcAft>
                      </a:pPr>
                      <a:r>
                        <a:rPr lang="en-US" sz="1000" b="1" dirty="0">
                          <a:effectLst/>
                          <a:latin typeface="Arial Narrow" panose="020B0606020202030204" pitchFamily="34" charset="0"/>
                        </a:rPr>
                        <a:t>19</a:t>
                      </a:r>
                      <a:endParaRPr lang="id-ID" sz="1000" b="1" dirty="0">
                        <a:effectLst/>
                        <a:latin typeface="Arial Narrow" panose="020B0606020202030204" pitchFamily="34" charset="0"/>
                        <a:ea typeface="Calibri"/>
                        <a:cs typeface="Times New Roman"/>
                      </a:endParaRPr>
                    </a:p>
                  </a:txBody>
                  <a:tcPr marL="68561" marR="68561" marT="0" marB="0" anchor="ctr">
                    <a:lnL w="12700" cap="flat" cmpd="sng" algn="ctr">
                      <a:solidFill>
                        <a:schemeClr val="accent4">
                          <a:lumMod val="75000"/>
                        </a:schemeClr>
                      </a:solidFill>
                      <a:prstDash val="solid"/>
                      <a:round/>
                      <a:headEnd type="none" w="med" len="med"/>
                      <a:tailEnd type="none" w="med" len="med"/>
                    </a:lnL>
                    <a:lnT w="12700" cap="flat" cmpd="sng" algn="ctr">
                      <a:solidFill>
                        <a:schemeClr val="accent4">
                          <a:lumMod val="75000"/>
                        </a:schemeClr>
                      </a:solidFill>
                      <a:prstDash val="solid"/>
                      <a:round/>
                      <a:headEnd type="none" w="med" len="med"/>
                      <a:tailEnd type="none" w="med" len="med"/>
                    </a:lnT>
                    <a:lnB w="12700" cap="flat" cmpd="sng" algn="ctr">
                      <a:solidFill>
                        <a:schemeClr val="accent4">
                          <a:lumMod val="75000"/>
                        </a:schemeClr>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xmlns="" val="10004"/>
                  </a:ext>
                </a:extLst>
              </a:tr>
              <a:tr h="170234">
                <a:tc>
                  <a:txBody>
                    <a:bodyPr/>
                    <a:lstStyle/>
                    <a:p>
                      <a:pPr algn="ctr">
                        <a:lnSpc>
                          <a:spcPct val="80000"/>
                        </a:lnSpc>
                        <a:spcAft>
                          <a:spcPts val="0"/>
                        </a:spcAft>
                      </a:pPr>
                      <a:endParaRPr lang="id-ID" sz="1000" b="1" dirty="0">
                        <a:solidFill>
                          <a:schemeClr val="tx1"/>
                        </a:solidFill>
                        <a:effectLst/>
                        <a:latin typeface="Arial Narrow" panose="020B0606020202030204" pitchFamily="34" charset="0"/>
                        <a:ea typeface="Calibri"/>
                        <a:cs typeface="Times New Roman"/>
                      </a:endParaRPr>
                    </a:p>
                  </a:txBody>
                  <a:tcPr marL="68561" marR="68561" marT="0" marB="0" anchor="ctr">
                    <a:lnR w="12700" cap="flat" cmpd="sng" algn="ctr">
                      <a:solidFill>
                        <a:schemeClr val="accent4">
                          <a:lumMod val="75000"/>
                        </a:schemeClr>
                      </a:solidFill>
                      <a:prstDash val="solid"/>
                      <a:round/>
                      <a:headEnd type="none" w="med" len="med"/>
                      <a:tailEnd type="none" w="med" len="med"/>
                    </a:lnR>
                    <a:solidFill>
                      <a:schemeClr val="accent1">
                        <a:lumMod val="20000"/>
                        <a:lumOff val="80000"/>
                      </a:schemeClr>
                    </a:solidFill>
                  </a:tcPr>
                </a:tc>
                <a:tc>
                  <a:txBody>
                    <a:bodyPr/>
                    <a:lstStyle/>
                    <a:p>
                      <a:pPr algn="ctr">
                        <a:lnSpc>
                          <a:spcPct val="80000"/>
                        </a:lnSpc>
                        <a:spcAft>
                          <a:spcPts val="0"/>
                        </a:spcAft>
                      </a:pPr>
                      <a:r>
                        <a:rPr lang="en-US" sz="1000" b="1" dirty="0">
                          <a:solidFill>
                            <a:schemeClr val="tx1"/>
                          </a:solidFill>
                          <a:effectLst/>
                          <a:latin typeface="Arial Narrow" panose="020B0606020202030204" pitchFamily="34" charset="0"/>
                          <a:ea typeface="Calibri"/>
                          <a:cs typeface="Times New Roman"/>
                        </a:rPr>
                        <a:t>d</a:t>
                      </a:r>
                      <a:endParaRPr lang="id-ID" sz="1000" b="1" dirty="0">
                        <a:solidFill>
                          <a:schemeClr val="tx1"/>
                        </a:solidFill>
                        <a:effectLst/>
                        <a:latin typeface="Arial Narrow" panose="020B0606020202030204" pitchFamily="34" charset="0"/>
                        <a:ea typeface="Calibri"/>
                        <a:cs typeface="Times New Roman"/>
                      </a:endParaRPr>
                    </a:p>
                  </a:txBody>
                  <a:tcPr marL="68561" marR="68561" marT="0" marB="0" anchor="ctr">
                    <a:lnL w="12700" cap="flat" cmpd="sng" algn="ctr">
                      <a:solidFill>
                        <a:schemeClr val="accent4">
                          <a:lumMod val="75000"/>
                        </a:schemeClr>
                      </a:solidFill>
                      <a:prstDash val="solid"/>
                      <a:round/>
                      <a:headEnd type="none" w="med" len="med"/>
                      <a:tailEnd type="none" w="med" len="med"/>
                    </a:lnL>
                    <a:lnR w="12700" cap="flat" cmpd="sng" algn="ctr">
                      <a:solidFill>
                        <a:schemeClr val="accent4">
                          <a:lumMod val="75000"/>
                        </a:schemeClr>
                      </a:solidFill>
                      <a:prstDash val="solid"/>
                      <a:round/>
                      <a:headEnd type="none" w="med" len="med"/>
                      <a:tailEnd type="none" w="med" len="med"/>
                    </a:lnR>
                    <a:lnT w="12700" cap="flat" cmpd="sng" algn="ctr">
                      <a:solidFill>
                        <a:schemeClr val="accent4">
                          <a:lumMod val="75000"/>
                        </a:schemeClr>
                      </a:solidFill>
                      <a:prstDash val="solid"/>
                      <a:round/>
                      <a:headEnd type="none" w="med" len="med"/>
                      <a:tailEnd type="none" w="med" len="med"/>
                    </a:lnT>
                    <a:lnB w="12700" cap="flat" cmpd="sng" algn="ctr">
                      <a:solidFill>
                        <a:schemeClr val="accent4">
                          <a:lumMod val="75000"/>
                        </a:schemeClr>
                      </a:solidFill>
                      <a:prstDash val="solid"/>
                      <a:round/>
                      <a:headEnd type="none" w="med" len="med"/>
                      <a:tailEnd type="none" w="med" len="med"/>
                    </a:lnB>
                    <a:solidFill>
                      <a:schemeClr val="accent6">
                        <a:lumMod val="40000"/>
                        <a:lumOff val="60000"/>
                      </a:schemeClr>
                    </a:solidFill>
                  </a:tcPr>
                </a:tc>
                <a:tc>
                  <a:txBody>
                    <a:bodyPr/>
                    <a:lstStyle/>
                    <a:p>
                      <a:pPr>
                        <a:lnSpc>
                          <a:spcPct val="80000"/>
                        </a:lnSpc>
                        <a:spcAft>
                          <a:spcPts val="0"/>
                        </a:spcAft>
                      </a:pPr>
                      <a:r>
                        <a:rPr lang="id-ID" sz="1000" b="1" dirty="0">
                          <a:solidFill>
                            <a:schemeClr val="tx1"/>
                          </a:solidFill>
                          <a:effectLst/>
                          <a:latin typeface="Arial Narrow" panose="020B0606020202030204" pitchFamily="34" charset="0"/>
                        </a:rPr>
                        <a:t>Hukum</a:t>
                      </a:r>
                      <a:endParaRPr lang="id-ID" sz="1000" b="1" dirty="0">
                        <a:solidFill>
                          <a:schemeClr val="tx1"/>
                        </a:solidFill>
                        <a:effectLst/>
                        <a:latin typeface="Arial Narrow" panose="020B0606020202030204" pitchFamily="34" charset="0"/>
                        <a:ea typeface="Calibri"/>
                        <a:cs typeface="Times New Roman"/>
                      </a:endParaRPr>
                    </a:p>
                  </a:txBody>
                  <a:tcPr marL="68561" marR="68561" marT="0" marB="0" anchor="ctr">
                    <a:lnL w="12700" cap="flat" cmpd="sng" algn="ctr">
                      <a:solidFill>
                        <a:schemeClr val="accent4">
                          <a:lumMod val="75000"/>
                        </a:schemeClr>
                      </a:solidFill>
                      <a:prstDash val="solid"/>
                      <a:round/>
                      <a:headEnd type="none" w="med" len="med"/>
                      <a:tailEnd type="none" w="med" len="med"/>
                    </a:lnL>
                    <a:lnR w="12700" cap="flat" cmpd="sng" algn="ctr">
                      <a:solidFill>
                        <a:schemeClr val="accent4">
                          <a:lumMod val="75000"/>
                        </a:schemeClr>
                      </a:solidFill>
                      <a:prstDash val="solid"/>
                      <a:round/>
                      <a:headEnd type="none" w="med" len="med"/>
                      <a:tailEnd type="none" w="med" len="med"/>
                    </a:lnR>
                    <a:lnT w="12700" cap="flat" cmpd="sng" algn="ctr">
                      <a:solidFill>
                        <a:schemeClr val="accent4">
                          <a:lumMod val="75000"/>
                        </a:schemeClr>
                      </a:solidFill>
                      <a:prstDash val="solid"/>
                      <a:round/>
                      <a:headEnd type="none" w="med" len="med"/>
                      <a:tailEnd type="none" w="med" len="med"/>
                    </a:lnT>
                    <a:lnB w="12700" cap="flat" cmpd="sng" algn="ctr">
                      <a:solidFill>
                        <a:schemeClr val="accent4">
                          <a:lumMod val="75000"/>
                        </a:schemeClr>
                      </a:solidFill>
                      <a:prstDash val="solid"/>
                      <a:round/>
                      <a:headEnd type="none" w="med" len="med"/>
                      <a:tailEnd type="none" w="med" len="med"/>
                    </a:lnB>
                    <a:solidFill>
                      <a:schemeClr val="accent6">
                        <a:lumMod val="40000"/>
                        <a:lumOff val="60000"/>
                      </a:schemeClr>
                    </a:solidFill>
                  </a:tcPr>
                </a:tc>
                <a:tc>
                  <a:txBody>
                    <a:bodyPr/>
                    <a:lstStyle/>
                    <a:p>
                      <a:pPr algn="ctr">
                        <a:lnSpc>
                          <a:spcPct val="80000"/>
                        </a:lnSpc>
                        <a:spcAft>
                          <a:spcPts val="0"/>
                        </a:spcAft>
                      </a:pPr>
                      <a:r>
                        <a:rPr lang="en-US" sz="1000" b="1" dirty="0">
                          <a:effectLst/>
                          <a:latin typeface="Arial Narrow" panose="020B0606020202030204" pitchFamily="34" charset="0"/>
                        </a:rPr>
                        <a:t>62</a:t>
                      </a:r>
                      <a:endParaRPr lang="id-ID" sz="1000" b="1" dirty="0">
                        <a:effectLst/>
                        <a:latin typeface="Arial Narrow" panose="020B0606020202030204" pitchFamily="34" charset="0"/>
                        <a:ea typeface="Calibri"/>
                        <a:cs typeface="Times New Roman"/>
                      </a:endParaRPr>
                    </a:p>
                  </a:txBody>
                  <a:tcPr marL="68561" marR="68561" marT="0" marB="0" anchor="ctr">
                    <a:lnL w="12700" cap="flat" cmpd="sng" algn="ctr">
                      <a:solidFill>
                        <a:schemeClr val="accent4">
                          <a:lumMod val="75000"/>
                        </a:schemeClr>
                      </a:solidFill>
                      <a:prstDash val="solid"/>
                      <a:round/>
                      <a:headEnd type="none" w="med" len="med"/>
                      <a:tailEnd type="none" w="med" len="med"/>
                    </a:lnL>
                    <a:lnT w="12700" cap="flat" cmpd="sng" algn="ctr">
                      <a:solidFill>
                        <a:schemeClr val="accent4">
                          <a:lumMod val="75000"/>
                        </a:schemeClr>
                      </a:solidFill>
                      <a:prstDash val="solid"/>
                      <a:round/>
                      <a:headEnd type="none" w="med" len="med"/>
                      <a:tailEnd type="none" w="med" len="med"/>
                    </a:lnT>
                    <a:lnB w="12700" cap="flat" cmpd="sng" algn="ctr">
                      <a:solidFill>
                        <a:schemeClr val="accent4">
                          <a:lumMod val="75000"/>
                        </a:schemeClr>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xmlns="" val="10005"/>
                  </a:ext>
                </a:extLst>
              </a:tr>
              <a:tr h="144390">
                <a:tc>
                  <a:txBody>
                    <a:bodyPr/>
                    <a:lstStyle/>
                    <a:p>
                      <a:pPr algn="ctr">
                        <a:lnSpc>
                          <a:spcPct val="80000"/>
                        </a:lnSpc>
                        <a:spcAft>
                          <a:spcPts val="0"/>
                        </a:spcAft>
                      </a:pPr>
                      <a:endParaRPr lang="id-ID" sz="1000" b="1" dirty="0">
                        <a:solidFill>
                          <a:schemeClr val="tx1"/>
                        </a:solidFill>
                        <a:effectLst/>
                        <a:latin typeface="Arial Narrow" panose="020B0606020202030204" pitchFamily="34" charset="0"/>
                        <a:ea typeface="Calibri"/>
                        <a:cs typeface="Times New Roman"/>
                      </a:endParaRPr>
                    </a:p>
                  </a:txBody>
                  <a:tcPr marL="68561" marR="68561" marT="0" marB="0" anchor="ctr">
                    <a:lnR w="12700" cap="flat" cmpd="sng" algn="ctr">
                      <a:solidFill>
                        <a:schemeClr val="accent4">
                          <a:lumMod val="75000"/>
                        </a:schemeClr>
                      </a:solidFill>
                      <a:prstDash val="solid"/>
                      <a:round/>
                      <a:headEnd type="none" w="med" len="med"/>
                      <a:tailEnd type="none" w="med" len="med"/>
                    </a:lnR>
                    <a:solidFill>
                      <a:schemeClr val="accent1">
                        <a:lumMod val="20000"/>
                        <a:lumOff val="80000"/>
                      </a:schemeClr>
                    </a:solidFill>
                  </a:tcPr>
                </a:tc>
                <a:tc>
                  <a:txBody>
                    <a:bodyPr/>
                    <a:lstStyle/>
                    <a:p>
                      <a:pPr algn="ctr">
                        <a:lnSpc>
                          <a:spcPct val="80000"/>
                        </a:lnSpc>
                        <a:spcAft>
                          <a:spcPts val="0"/>
                        </a:spcAft>
                      </a:pPr>
                      <a:r>
                        <a:rPr lang="en-US" sz="1000" b="1" dirty="0">
                          <a:solidFill>
                            <a:schemeClr val="tx1"/>
                          </a:solidFill>
                          <a:effectLst/>
                          <a:latin typeface="Arial Narrow" panose="020B0606020202030204" pitchFamily="34" charset="0"/>
                          <a:ea typeface="Calibri"/>
                          <a:cs typeface="Times New Roman"/>
                        </a:rPr>
                        <a:t>e</a:t>
                      </a:r>
                      <a:endParaRPr lang="id-ID" sz="1000" b="1" dirty="0">
                        <a:solidFill>
                          <a:schemeClr val="tx1"/>
                        </a:solidFill>
                        <a:effectLst/>
                        <a:latin typeface="Arial Narrow" panose="020B0606020202030204" pitchFamily="34" charset="0"/>
                        <a:ea typeface="Calibri"/>
                        <a:cs typeface="Times New Roman"/>
                      </a:endParaRPr>
                    </a:p>
                  </a:txBody>
                  <a:tcPr marL="68561" marR="68561" marT="0" marB="0" anchor="ctr">
                    <a:lnL w="12700" cap="flat" cmpd="sng" algn="ctr">
                      <a:solidFill>
                        <a:schemeClr val="accent4">
                          <a:lumMod val="75000"/>
                        </a:schemeClr>
                      </a:solidFill>
                      <a:prstDash val="solid"/>
                      <a:round/>
                      <a:headEnd type="none" w="med" len="med"/>
                      <a:tailEnd type="none" w="med" len="med"/>
                    </a:lnL>
                    <a:lnR w="12700" cap="flat" cmpd="sng" algn="ctr">
                      <a:solidFill>
                        <a:schemeClr val="accent4">
                          <a:lumMod val="75000"/>
                        </a:schemeClr>
                      </a:solidFill>
                      <a:prstDash val="solid"/>
                      <a:round/>
                      <a:headEnd type="none" w="med" len="med"/>
                      <a:tailEnd type="none" w="med" len="med"/>
                    </a:lnR>
                    <a:lnT w="12700" cap="flat" cmpd="sng" algn="ctr">
                      <a:solidFill>
                        <a:schemeClr val="accent4">
                          <a:lumMod val="75000"/>
                        </a:schemeClr>
                      </a:solidFill>
                      <a:prstDash val="solid"/>
                      <a:round/>
                      <a:headEnd type="none" w="med" len="med"/>
                      <a:tailEnd type="none" w="med" len="med"/>
                    </a:lnT>
                    <a:lnB w="12700" cap="flat" cmpd="sng" algn="ctr">
                      <a:solidFill>
                        <a:schemeClr val="accent4">
                          <a:lumMod val="75000"/>
                        </a:schemeClr>
                      </a:solidFill>
                      <a:prstDash val="solid"/>
                      <a:round/>
                      <a:headEnd type="none" w="med" len="med"/>
                      <a:tailEnd type="none" w="med" len="med"/>
                    </a:lnB>
                    <a:solidFill>
                      <a:schemeClr val="accent6">
                        <a:lumMod val="40000"/>
                        <a:lumOff val="60000"/>
                      </a:schemeClr>
                    </a:solidFill>
                  </a:tcPr>
                </a:tc>
                <a:tc>
                  <a:txBody>
                    <a:bodyPr/>
                    <a:lstStyle/>
                    <a:p>
                      <a:pPr>
                        <a:lnSpc>
                          <a:spcPct val="80000"/>
                        </a:lnSpc>
                        <a:spcAft>
                          <a:spcPts val="0"/>
                        </a:spcAft>
                      </a:pPr>
                      <a:r>
                        <a:rPr lang="id-ID" sz="1000" b="1" dirty="0">
                          <a:solidFill>
                            <a:schemeClr val="tx1"/>
                          </a:solidFill>
                          <a:effectLst/>
                          <a:latin typeface="Arial Narrow" panose="020B0606020202030204" pitchFamily="34" charset="0"/>
                        </a:rPr>
                        <a:t>Kepegawaian</a:t>
                      </a:r>
                      <a:endParaRPr lang="id-ID" sz="1000" b="1" dirty="0">
                        <a:solidFill>
                          <a:schemeClr val="tx1"/>
                        </a:solidFill>
                        <a:effectLst/>
                        <a:latin typeface="Arial Narrow" panose="020B0606020202030204" pitchFamily="34" charset="0"/>
                        <a:ea typeface="Calibri"/>
                        <a:cs typeface="Times New Roman"/>
                      </a:endParaRPr>
                    </a:p>
                  </a:txBody>
                  <a:tcPr marL="68561" marR="68561" marT="0" marB="0" anchor="ctr">
                    <a:lnL w="12700" cap="flat" cmpd="sng" algn="ctr">
                      <a:solidFill>
                        <a:schemeClr val="accent4">
                          <a:lumMod val="75000"/>
                        </a:schemeClr>
                      </a:solidFill>
                      <a:prstDash val="solid"/>
                      <a:round/>
                      <a:headEnd type="none" w="med" len="med"/>
                      <a:tailEnd type="none" w="med" len="med"/>
                    </a:lnL>
                    <a:lnR w="12700" cap="flat" cmpd="sng" algn="ctr">
                      <a:solidFill>
                        <a:schemeClr val="accent4">
                          <a:lumMod val="75000"/>
                        </a:schemeClr>
                      </a:solidFill>
                      <a:prstDash val="solid"/>
                      <a:round/>
                      <a:headEnd type="none" w="med" len="med"/>
                      <a:tailEnd type="none" w="med" len="med"/>
                    </a:lnR>
                    <a:lnT w="12700" cap="flat" cmpd="sng" algn="ctr">
                      <a:solidFill>
                        <a:schemeClr val="accent4">
                          <a:lumMod val="75000"/>
                        </a:schemeClr>
                      </a:solidFill>
                      <a:prstDash val="solid"/>
                      <a:round/>
                      <a:headEnd type="none" w="med" len="med"/>
                      <a:tailEnd type="none" w="med" len="med"/>
                    </a:lnT>
                    <a:lnB w="12700" cap="flat" cmpd="sng" algn="ctr">
                      <a:solidFill>
                        <a:schemeClr val="accent4">
                          <a:lumMod val="75000"/>
                        </a:schemeClr>
                      </a:solidFill>
                      <a:prstDash val="solid"/>
                      <a:round/>
                      <a:headEnd type="none" w="med" len="med"/>
                      <a:tailEnd type="none" w="med" len="med"/>
                    </a:lnB>
                    <a:solidFill>
                      <a:schemeClr val="accent6">
                        <a:lumMod val="40000"/>
                        <a:lumOff val="60000"/>
                      </a:schemeClr>
                    </a:solidFill>
                  </a:tcPr>
                </a:tc>
                <a:tc>
                  <a:txBody>
                    <a:bodyPr/>
                    <a:lstStyle/>
                    <a:p>
                      <a:pPr algn="ctr">
                        <a:lnSpc>
                          <a:spcPct val="80000"/>
                        </a:lnSpc>
                        <a:spcAft>
                          <a:spcPts val="0"/>
                        </a:spcAft>
                      </a:pPr>
                      <a:r>
                        <a:rPr lang="en-US" sz="1000" b="1" dirty="0">
                          <a:effectLst/>
                          <a:latin typeface="Arial Narrow" panose="020B0606020202030204" pitchFamily="34" charset="0"/>
                        </a:rPr>
                        <a:t>65</a:t>
                      </a:r>
                      <a:endParaRPr lang="id-ID" sz="1000" b="1" dirty="0">
                        <a:effectLst/>
                        <a:latin typeface="Arial Narrow" panose="020B0606020202030204" pitchFamily="34" charset="0"/>
                        <a:ea typeface="Calibri"/>
                        <a:cs typeface="Times New Roman"/>
                      </a:endParaRPr>
                    </a:p>
                  </a:txBody>
                  <a:tcPr marL="68561" marR="68561" marT="0" marB="0" anchor="ctr">
                    <a:lnL w="12700" cap="flat" cmpd="sng" algn="ctr">
                      <a:solidFill>
                        <a:schemeClr val="accent4">
                          <a:lumMod val="75000"/>
                        </a:schemeClr>
                      </a:solidFill>
                      <a:prstDash val="solid"/>
                      <a:round/>
                      <a:headEnd type="none" w="med" len="med"/>
                      <a:tailEnd type="none" w="med" len="med"/>
                    </a:lnL>
                    <a:lnT w="12700" cap="flat" cmpd="sng" algn="ctr">
                      <a:solidFill>
                        <a:schemeClr val="accent4">
                          <a:lumMod val="75000"/>
                        </a:schemeClr>
                      </a:solidFill>
                      <a:prstDash val="solid"/>
                      <a:round/>
                      <a:headEnd type="none" w="med" len="med"/>
                      <a:tailEnd type="none" w="med" len="med"/>
                    </a:lnT>
                    <a:lnB w="12700" cap="flat" cmpd="sng" algn="ctr">
                      <a:solidFill>
                        <a:schemeClr val="accent4">
                          <a:lumMod val="75000"/>
                        </a:schemeClr>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xmlns="" val="10006"/>
                  </a:ext>
                </a:extLst>
              </a:tr>
              <a:tr h="170234">
                <a:tc>
                  <a:txBody>
                    <a:bodyPr/>
                    <a:lstStyle/>
                    <a:p>
                      <a:pPr algn="ctr">
                        <a:lnSpc>
                          <a:spcPct val="80000"/>
                        </a:lnSpc>
                        <a:spcAft>
                          <a:spcPts val="0"/>
                        </a:spcAft>
                      </a:pPr>
                      <a:endParaRPr lang="id-ID" sz="1000" b="1" dirty="0">
                        <a:solidFill>
                          <a:schemeClr val="tx1"/>
                        </a:solidFill>
                        <a:effectLst/>
                        <a:latin typeface="Arial Narrow" panose="020B0606020202030204" pitchFamily="34" charset="0"/>
                        <a:ea typeface="Calibri"/>
                        <a:cs typeface="Times New Roman"/>
                      </a:endParaRPr>
                    </a:p>
                  </a:txBody>
                  <a:tcPr marL="68561" marR="68561" marT="0" marB="0" anchor="ctr">
                    <a:lnR w="12700" cap="flat" cmpd="sng" algn="ctr">
                      <a:solidFill>
                        <a:schemeClr val="accent4">
                          <a:lumMod val="75000"/>
                        </a:schemeClr>
                      </a:solidFill>
                      <a:prstDash val="solid"/>
                      <a:round/>
                      <a:headEnd type="none" w="med" len="med"/>
                      <a:tailEnd type="none" w="med" len="med"/>
                    </a:lnR>
                    <a:solidFill>
                      <a:schemeClr val="accent1">
                        <a:lumMod val="20000"/>
                        <a:lumOff val="80000"/>
                      </a:schemeClr>
                    </a:solidFill>
                  </a:tcPr>
                </a:tc>
                <a:tc>
                  <a:txBody>
                    <a:bodyPr/>
                    <a:lstStyle/>
                    <a:p>
                      <a:pPr algn="ctr">
                        <a:lnSpc>
                          <a:spcPct val="80000"/>
                        </a:lnSpc>
                        <a:spcAft>
                          <a:spcPts val="0"/>
                        </a:spcAft>
                      </a:pPr>
                      <a:r>
                        <a:rPr lang="en-US" sz="1000" b="1" dirty="0">
                          <a:solidFill>
                            <a:schemeClr val="tx1"/>
                          </a:solidFill>
                          <a:effectLst/>
                          <a:latin typeface="Arial Narrow" panose="020B0606020202030204" pitchFamily="34" charset="0"/>
                          <a:ea typeface="Calibri"/>
                          <a:cs typeface="Times New Roman"/>
                        </a:rPr>
                        <a:t>f</a:t>
                      </a:r>
                      <a:endParaRPr lang="id-ID" sz="1000" b="1" dirty="0">
                        <a:solidFill>
                          <a:schemeClr val="tx1"/>
                        </a:solidFill>
                        <a:effectLst/>
                        <a:latin typeface="Arial Narrow" panose="020B0606020202030204" pitchFamily="34" charset="0"/>
                        <a:ea typeface="Calibri"/>
                        <a:cs typeface="Times New Roman"/>
                      </a:endParaRPr>
                    </a:p>
                  </a:txBody>
                  <a:tcPr marL="68561" marR="68561" marT="0" marB="0" anchor="ctr">
                    <a:lnL w="12700" cap="flat" cmpd="sng" algn="ctr">
                      <a:solidFill>
                        <a:schemeClr val="accent4">
                          <a:lumMod val="75000"/>
                        </a:schemeClr>
                      </a:solidFill>
                      <a:prstDash val="solid"/>
                      <a:round/>
                      <a:headEnd type="none" w="med" len="med"/>
                      <a:tailEnd type="none" w="med" len="med"/>
                    </a:lnL>
                    <a:lnR w="12700" cap="flat" cmpd="sng" algn="ctr">
                      <a:solidFill>
                        <a:schemeClr val="accent4">
                          <a:lumMod val="75000"/>
                        </a:schemeClr>
                      </a:solidFill>
                      <a:prstDash val="solid"/>
                      <a:round/>
                      <a:headEnd type="none" w="med" len="med"/>
                      <a:tailEnd type="none" w="med" len="med"/>
                    </a:lnR>
                    <a:lnT w="12700" cap="flat" cmpd="sng" algn="ctr">
                      <a:solidFill>
                        <a:schemeClr val="accent4">
                          <a:lumMod val="75000"/>
                        </a:schemeClr>
                      </a:solidFill>
                      <a:prstDash val="solid"/>
                      <a:round/>
                      <a:headEnd type="none" w="med" len="med"/>
                      <a:tailEnd type="none" w="med" len="med"/>
                    </a:lnT>
                    <a:lnB w="12700" cap="flat" cmpd="sng" algn="ctr">
                      <a:solidFill>
                        <a:schemeClr val="accent4">
                          <a:lumMod val="75000"/>
                        </a:schemeClr>
                      </a:solidFill>
                      <a:prstDash val="solid"/>
                      <a:round/>
                      <a:headEnd type="none" w="med" len="med"/>
                      <a:tailEnd type="none" w="med" len="med"/>
                    </a:lnB>
                    <a:solidFill>
                      <a:schemeClr val="accent6">
                        <a:lumMod val="40000"/>
                        <a:lumOff val="60000"/>
                      </a:schemeClr>
                    </a:solidFill>
                  </a:tcPr>
                </a:tc>
                <a:tc>
                  <a:txBody>
                    <a:bodyPr/>
                    <a:lstStyle/>
                    <a:p>
                      <a:pPr>
                        <a:lnSpc>
                          <a:spcPct val="80000"/>
                        </a:lnSpc>
                        <a:spcAft>
                          <a:spcPts val="0"/>
                        </a:spcAft>
                      </a:pPr>
                      <a:r>
                        <a:rPr lang="id-ID" sz="1000" b="1" dirty="0">
                          <a:solidFill>
                            <a:schemeClr val="tx1"/>
                          </a:solidFill>
                          <a:effectLst/>
                          <a:latin typeface="Arial Narrow" panose="020B0606020202030204" pitchFamily="34" charset="0"/>
                        </a:rPr>
                        <a:t>Keuangan</a:t>
                      </a:r>
                      <a:endParaRPr lang="id-ID" sz="1000" b="1" dirty="0">
                        <a:solidFill>
                          <a:schemeClr val="tx1"/>
                        </a:solidFill>
                        <a:effectLst/>
                        <a:latin typeface="Arial Narrow" panose="020B0606020202030204" pitchFamily="34" charset="0"/>
                        <a:ea typeface="Calibri"/>
                        <a:cs typeface="Times New Roman"/>
                      </a:endParaRPr>
                    </a:p>
                  </a:txBody>
                  <a:tcPr marL="68561" marR="68561" marT="0" marB="0" anchor="ctr">
                    <a:lnL w="12700" cap="flat" cmpd="sng" algn="ctr">
                      <a:solidFill>
                        <a:schemeClr val="accent4">
                          <a:lumMod val="75000"/>
                        </a:schemeClr>
                      </a:solidFill>
                      <a:prstDash val="solid"/>
                      <a:round/>
                      <a:headEnd type="none" w="med" len="med"/>
                      <a:tailEnd type="none" w="med" len="med"/>
                    </a:lnL>
                    <a:lnR w="12700" cap="flat" cmpd="sng" algn="ctr">
                      <a:solidFill>
                        <a:schemeClr val="accent4">
                          <a:lumMod val="75000"/>
                        </a:schemeClr>
                      </a:solidFill>
                      <a:prstDash val="solid"/>
                      <a:round/>
                      <a:headEnd type="none" w="med" len="med"/>
                      <a:tailEnd type="none" w="med" len="med"/>
                    </a:lnR>
                    <a:lnT w="12700" cap="flat" cmpd="sng" algn="ctr">
                      <a:solidFill>
                        <a:schemeClr val="accent4">
                          <a:lumMod val="75000"/>
                        </a:schemeClr>
                      </a:solidFill>
                      <a:prstDash val="solid"/>
                      <a:round/>
                      <a:headEnd type="none" w="med" len="med"/>
                      <a:tailEnd type="none" w="med" len="med"/>
                    </a:lnT>
                    <a:lnB w="12700" cap="flat" cmpd="sng" algn="ctr">
                      <a:solidFill>
                        <a:schemeClr val="accent4">
                          <a:lumMod val="75000"/>
                        </a:schemeClr>
                      </a:solidFill>
                      <a:prstDash val="solid"/>
                      <a:round/>
                      <a:headEnd type="none" w="med" len="med"/>
                      <a:tailEnd type="none" w="med" len="med"/>
                    </a:lnB>
                    <a:solidFill>
                      <a:schemeClr val="accent6">
                        <a:lumMod val="40000"/>
                        <a:lumOff val="60000"/>
                      </a:schemeClr>
                    </a:solidFill>
                  </a:tcPr>
                </a:tc>
                <a:tc>
                  <a:txBody>
                    <a:bodyPr/>
                    <a:lstStyle/>
                    <a:p>
                      <a:pPr algn="ctr">
                        <a:lnSpc>
                          <a:spcPct val="80000"/>
                        </a:lnSpc>
                        <a:spcAft>
                          <a:spcPts val="0"/>
                        </a:spcAft>
                      </a:pPr>
                      <a:r>
                        <a:rPr lang="en-US" sz="1000" b="1" dirty="0">
                          <a:effectLst/>
                          <a:latin typeface="Arial Narrow" panose="020B0606020202030204" pitchFamily="34" charset="0"/>
                        </a:rPr>
                        <a:t>124</a:t>
                      </a:r>
                      <a:endParaRPr lang="id-ID" sz="1000" b="1" dirty="0">
                        <a:effectLst/>
                        <a:latin typeface="Arial Narrow" panose="020B0606020202030204" pitchFamily="34" charset="0"/>
                        <a:ea typeface="Calibri"/>
                        <a:cs typeface="Times New Roman"/>
                      </a:endParaRPr>
                    </a:p>
                  </a:txBody>
                  <a:tcPr marL="68561" marR="68561" marT="0" marB="0" anchor="ctr">
                    <a:lnL w="12700" cap="flat" cmpd="sng" algn="ctr">
                      <a:solidFill>
                        <a:schemeClr val="accent4">
                          <a:lumMod val="75000"/>
                        </a:schemeClr>
                      </a:solidFill>
                      <a:prstDash val="solid"/>
                      <a:round/>
                      <a:headEnd type="none" w="med" len="med"/>
                      <a:tailEnd type="none" w="med" len="med"/>
                    </a:lnL>
                    <a:lnT w="12700" cap="flat" cmpd="sng" algn="ctr">
                      <a:solidFill>
                        <a:schemeClr val="accent4">
                          <a:lumMod val="75000"/>
                        </a:schemeClr>
                      </a:solidFill>
                      <a:prstDash val="solid"/>
                      <a:round/>
                      <a:headEnd type="none" w="med" len="med"/>
                      <a:tailEnd type="none" w="med" len="med"/>
                    </a:lnT>
                    <a:lnB w="12700" cap="flat" cmpd="sng" algn="ctr">
                      <a:solidFill>
                        <a:schemeClr val="accent4">
                          <a:lumMod val="75000"/>
                        </a:schemeClr>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xmlns="" val="10007"/>
                  </a:ext>
                </a:extLst>
              </a:tr>
              <a:tr h="170234">
                <a:tc>
                  <a:txBody>
                    <a:bodyPr/>
                    <a:lstStyle/>
                    <a:p>
                      <a:pPr algn="ctr">
                        <a:lnSpc>
                          <a:spcPct val="80000"/>
                        </a:lnSpc>
                        <a:spcAft>
                          <a:spcPts val="0"/>
                        </a:spcAft>
                      </a:pPr>
                      <a:endParaRPr lang="id-ID" sz="1000" b="1" dirty="0">
                        <a:solidFill>
                          <a:schemeClr val="tx1"/>
                        </a:solidFill>
                        <a:effectLst/>
                        <a:latin typeface="Arial Narrow" panose="020B0606020202030204" pitchFamily="34" charset="0"/>
                        <a:ea typeface="Calibri"/>
                        <a:cs typeface="Times New Roman"/>
                      </a:endParaRPr>
                    </a:p>
                  </a:txBody>
                  <a:tcPr marL="68561" marR="68561" marT="0" marB="0" anchor="ctr">
                    <a:lnR w="12700" cap="flat" cmpd="sng" algn="ctr">
                      <a:solidFill>
                        <a:schemeClr val="accent4">
                          <a:lumMod val="75000"/>
                        </a:schemeClr>
                      </a:solidFill>
                      <a:prstDash val="solid"/>
                      <a:round/>
                      <a:headEnd type="none" w="med" len="med"/>
                      <a:tailEnd type="none" w="med" len="med"/>
                    </a:lnR>
                    <a:solidFill>
                      <a:schemeClr val="accent1">
                        <a:lumMod val="20000"/>
                        <a:lumOff val="80000"/>
                      </a:schemeClr>
                    </a:solidFill>
                  </a:tcPr>
                </a:tc>
                <a:tc>
                  <a:txBody>
                    <a:bodyPr/>
                    <a:lstStyle/>
                    <a:p>
                      <a:pPr algn="ctr">
                        <a:lnSpc>
                          <a:spcPct val="80000"/>
                        </a:lnSpc>
                        <a:spcAft>
                          <a:spcPts val="0"/>
                        </a:spcAft>
                      </a:pPr>
                      <a:r>
                        <a:rPr lang="en-US" sz="1000" b="1" dirty="0">
                          <a:solidFill>
                            <a:schemeClr val="tx1"/>
                          </a:solidFill>
                          <a:effectLst/>
                          <a:latin typeface="Arial Narrow" panose="020B0606020202030204" pitchFamily="34" charset="0"/>
                          <a:ea typeface="Calibri"/>
                          <a:cs typeface="Times New Roman"/>
                        </a:rPr>
                        <a:t>g</a:t>
                      </a:r>
                      <a:endParaRPr lang="id-ID" sz="1000" b="1" dirty="0">
                        <a:solidFill>
                          <a:schemeClr val="tx1"/>
                        </a:solidFill>
                        <a:effectLst/>
                        <a:latin typeface="Arial Narrow" panose="020B0606020202030204" pitchFamily="34" charset="0"/>
                        <a:ea typeface="Calibri"/>
                        <a:cs typeface="Times New Roman"/>
                      </a:endParaRPr>
                    </a:p>
                  </a:txBody>
                  <a:tcPr marL="68561" marR="68561" marT="0" marB="0" anchor="ctr">
                    <a:lnL w="12700" cap="flat" cmpd="sng" algn="ctr">
                      <a:solidFill>
                        <a:schemeClr val="accent4">
                          <a:lumMod val="75000"/>
                        </a:schemeClr>
                      </a:solidFill>
                      <a:prstDash val="solid"/>
                      <a:round/>
                      <a:headEnd type="none" w="med" len="med"/>
                      <a:tailEnd type="none" w="med" len="med"/>
                    </a:lnL>
                    <a:lnR w="12700" cap="flat" cmpd="sng" algn="ctr">
                      <a:solidFill>
                        <a:schemeClr val="accent4">
                          <a:lumMod val="75000"/>
                        </a:schemeClr>
                      </a:solidFill>
                      <a:prstDash val="solid"/>
                      <a:round/>
                      <a:headEnd type="none" w="med" len="med"/>
                      <a:tailEnd type="none" w="med" len="med"/>
                    </a:lnR>
                    <a:lnT w="12700" cap="flat" cmpd="sng" algn="ctr">
                      <a:solidFill>
                        <a:schemeClr val="accent4">
                          <a:lumMod val="75000"/>
                        </a:schemeClr>
                      </a:solidFill>
                      <a:prstDash val="solid"/>
                      <a:round/>
                      <a:headEnd type="none" w="med" len="med"/>
                      <a:tailEnd type="none" w="med" len="med"/>
                    </a:lnT>
                    <a:lnB w="12700" cap="flat" cmpd="sng" algn="ctr">
                      <a:solidFill>
                        <a:schemeClr val="accent4">
                          <a:lumMod val="75000"/>
                        </a:schemeClr>
                      </a:solidFill>
                      <a:prstDash val="solid"/>
                      <a:round/>
                      <a:headEnd type="none" w="med" len="med"/>
                      <a:tailEnd type="none" w="med" len="med"/>
                    </a:lnB>
                    <a:solidFill>
                      <a:schemeClr val="accent6">
                        <a:lumMod val="40000"/>
                        <a:lumOff val="60000"/>
                      </a:schemeClr>
                    </a:solidFill>
                  </a:tcPr>
                </a:tc>
                <a:tc>
                  <a:txBody>
                    <a:bodyPr/>
                    <a:lstStyle/>
                    <a:p>
                      <a:pPr>
                        <a:lnSpc>
                          <a:spcPct val="80000"/>
                        </a:lnSpc>
                        <a:spcAft>
                          <a:spcPts val="0"/>
                        </a:spcAft>
                      </a:pPr>
                      <a:r>
                        <a:rPr lang="id-ID" sz="1000" b="1" dirty="0">
                          <a:solidFill>
                            <a:schemeClr val="tx1"/>
                          </a:solidFill>
                          <a:effectLst/>
                          <a:latin typeface="Arial Narrow" panose="020B0606020202030204" pitchFamily="34" charset="0"/>
                        </a:rPr>
                        <a:t>Organisasi/  Kelembagaan</a:t>
                      </a:r>
                      <a:endParaRPr lang="id-ID" sz="1000" b="1" dirty="0">
                        <a:solidFill>
                          <a:schemeClr val="tx1"/>
                        </a:solidFill>
                        <a:effectLst/>
                        <a:latin typeface="Arial Narrow" panose="020B0606020202030204" pitchFamily="34" charset="0"/>
                        <a:ea typeface="Calibri"/>
                        <a:cs typeface="Times New Roman"/>
                      </a:endParaRPr>
                    </a:p>
                  </a:txBody>
                  <a:tcPr marL="68561" marR="68561" marT="0" marB="0" anchor="ctr">
                    <a:lnL w="12700" cap="flat" cmpd="sng" algn="ctr">
                      <a:solidFill>
                        <a:schemeClr val="accent4">
                          <a:lumMod val="75000"/>
                        </a:schemeClr>
                      </a:solidFill>
                      <a:prstDash val="solid"/>
                      <a:round/>
                      <a:headEnd type="none" w="med" len="med"/>
                      <a:tailEnd type="none" w="med" len="med"/>
                    </a:lnL>
                    <a:lnR w="12700" cap="flat" cmpd="sng" algn="ctr">
                      <a:solidFill>
                        <a:schemeClr val="accent4">
                          <a:lumMod val="75000"/>
                        </a:schemeClr>
                      </a:solidFill>
                      <a:prstDash val="solid"/>
                      <a:round/>
                      <a:headEnd type="none" w="med" len="med"/>
                      <a:tailEnd type="none" w="med" len="med"/>
                    </a:lnR>
                    <a:lnT w="12700" cap="flat" cmpd="sng" algn="ctr">
                      <a:solidFill>
                        <a:schemeClr val="accent4">
                          <a:lumMod val="75000"/>
                        </a:schemeClr>
                      </a:solidFill>
                      <a:prstDash val="solid"/>
                      <a:round/>
                      <a:headEnd type="none" w="med" len="med"/>
                      <a:tailEnd type="none" w="med" len="med"/>
                    </a:lnT>
                    <a:lnB w="12700" cap="flat" cmpd="sng" algn="ctr">
                      <a:solidFill>
                        <a:schemeClr val="accent4">
                          <a:lumMod val="75000"/>
                        </a:schemeClr>
                      </a:solidFill>
                      <a:prstDash val="solid"/>
                      <a:round/>
                      <a:headEnd type="none" w="med" len="med"/>
                      <a:tailEnd type="none" w="med" len="med"/>
                    </a:lnB>
                    <a:solidFill>
                      <a:schemeClr val="accent6">
                        <a:lumMod val="40000"/>
                        <a:lumOff val="60000"/>
                      </a:schemeClr>
                    </a:solidFill>
                  </a:tcPr>
                </a:tc>
                <a:tc>
                  <a:txBody>
                    <a:bodyPr/>
                    <a:lstStyle/>
                    <a:p>
                      <a:pPr algn="ctr">
                        <a:lnSpc>
                          <a:spcPct val="80000"/>
                        </a:lnSpc>
                        <a:spcAft>
                          <a:spcPts val="0"/>
                        </a:spcAft>
                      </a:pPr>
                      <a:r>
                        <a:rPr lang="en-US" sz="1000" b="1" dirty="0">
                          <a:effectLst/>
                          <a:latin typeface="Arial Narrow" panose="020B0606020202030204" pitchFamily="34" charset="0"/>
                          <a:ea typeface="+mn-ea"/>
                          <a:cs typeface="+mn-cs"/>
                        </a:rPr>
                        <a:t>37</a:t>
                      </a:r>
                      <a:endParaRPr lang="id-ID" sz="1000" b="1" dirty="0">
                        <a:effectLst/>
                        <a:latin typeface="Arial Narrow" panose="020B0606020202030204" pitchFamily="34" charset="0"/>
                        <a:ea typeface="Calibri"/>
                        <a:cs typeface="Times New Roman"/>
                      </a:endParaRPr>
                    </a:p>
                  </a:txBody>
                  <a:tcPr marL="68561" marR="68561" marT="0" marB="0" anchor="ctr">
                    <a:lnL w="12700" cap="flat" cmpd="sng" algn="ctr">
                      <a:solidFill>
                        <a:schemeClr val="accent4">
                          <a:lumMod val="75000"/>
                        </a:schemeClr>
                      </a:solidFill>
                      <a:prstDash val="solid"/>
                      <a:round/>
                      <a:headEnd type="none" w="med" len="med"/>
                      <a:tailEnd type="none" w="med" len="med"/>
                    </a:lnL>
                    <a:lnT w="12700" cap="flat" cmpd="sng" algn="ctr">
                      <a:solidFill>
                        <a:schemeClr val="accent4">
                          <a:lumMod val="75000"/>
                        </a:schemeClr>
                      </a:solidFill>
                      <a:prstDash val="solid"/>
                      <a:round/>
                      <a:headEnd type="none" w="med" len="med"/>
                      <a:tailEnd type="none" w="med" len="med"/>
                    </a:lnT>
                    <a:lnB w="12700" cap="flat" cmpd="sng" algn="ctr">
                      <a:solidFill>
                        <a:schemeClr val="accent4">
                          <a:lumMod val="75000"/>
                        </a:schemeClr>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xmlns="" val="10008"/>
                  </a:ext>
                </a:extLst>
              </a:tr>
              <a:tr h="170234">
                <a:tc>
                  <a:txBody>
                    <a:bodyPr/>
                    <a:lstStyle/>
                    <a:p>
                      <a:pPr algn="ctr">
                        <a:lnSpc>
                          <a:spcPct val="80000"/>
                        </a:lnSpc>
                        <a:spcAft>
                          <a:spcPts val="0"/>
                        </a:spcAft>
                      </a:pPr>
                      <a:endParaRPr lang="id-ID" sz="1000" b="1" dirty="0">
                        <a:solidFill>
                          <a:schemeClr val="tx1"/>
                        </a:solidFill>
                        <a:effectLst/>
                        <a:latin typeface="Arial Narrow" panose="020B0606020202030204" pitchFamily="34" charset="0"/>
                        <a:ea typeface="Calibri"/>
                        <a:cs typeface="Times New Roman"/>
                      </a:endParaRPr>
                    </a:p>
                  </a:txBody>
                  <a:tcPr marL="68561" marR="68561" marT="0" marB="0" anchor="ctr">
                    <a:lnR w="12700" cap="flat" cmpd="sng" algn="ctr">
                      <a:solidFill>
                        <a:schemeClr val="accent4">
                          <a:lumMod val="75000"/>
                        </a:schemeClr>
                      </a:solidFill>
                      <a:prstDash val="solid"/>
                      <a:round/>
                      <a:headEnd type="none" w="med" len="med"/>
                      <a:tailEnd type="none" w="med" len="med"/>
                    </a:lnR>
                    <a:solidFill>
                      <a:schemeClr val="accent1">
                        <a:lumMod val="20000"/>
                        <a:lumOff val="80000"/>
                      </a:schemeClr>
                    </a:solidFill>
                  </a:tcPr>
                </a:tc>
                <a:tc>
                  <a:txBody>
                    <a:bodyPr/>
                    <a:lstStyle/>
                    <a:p>
                      <a:pPr algn="ctr">
                        <a:lnSpc>
                          <a:spcPct val="80000"/>
                        </a:lnSpc>
                        <a:spcAft>
                          <a:spcPts val="0"/>
                        </a:spcAft>
                      </a:pPr>
                      <a:r>
                        <a:rPr lang="en-US" sz="1000" b="1" dirty="0">
                          <a:solidFill>
                            <a:schemeClr val="tx1"/>
                          </a:solidFill>
                          <a:effectLst/>
                          <a:latin typeface="Arial Narrow" panose="020B0606020202030204" pitchFamily="34" charset="0"/>
                          <a:ea typeface="Calibri"/>
                          <a:cs typeface="Times New Roman"/>
                        </a:rPr>
                        <a:t>h</a:t>
                      </a:r>
                      <a:endParaRPr lang="id-ID" sz="1000" b="1" dirty="0">
                        <a:solidFill>
                          <a:schemeClr val="tx1"/>
                        </a:solidFill>
                        <a:effectLst/>
                        <a:latin typeface="Arial Narrow" panose="020B0606020202030204" pitchFamily="34" charset="0"/>
                        <a:ea typeface="Calibri"/>
                        <a:cs typeface="Times New Roman"/>
                      </a:endParaRPr>
                    </a:p>
                  </a:txBody>
                  <a:tcPr marL="68561" marR="68561" marT="0" marB="0" anchor="ctr">
                    <a:lnL w="12700" cap="flat" cmpd="sng" algn="ctr">
                      <a:solidFill>
                        <a:schemeClr val="accent4">
                          <a:lumMod val="75000"/>
                        </a:schemeClr>
                      </a:solidFill>
                      <a:prstDash val="solid"/>
                      <a:round/>
                      <a:headEnd type="none" w="med" len="med"/>
                      <a:tailEnd type="none" w="med" len="med"/>
                    </a:lnL>
                    <a:lnR w="12700" cap="flat" cmpd="sng" algn="ctr">
                      <a:solidFill>
                        <a:schemeClr val="accent4">
                          <a:lumMod val="75000"/>
                        </a:schemeClr>
                      </a:solidFill>
                      <a:prstDash val="solid"/>
                      <a:round/>
                      <a:headEnd type="none" w="med" len="med"/>
                      <a:tailEnd type="none" w="med" len="med"/>
                    </a:lnR>
                    <a:lnT w="12700" cap="flat" cmpd="sng" algn="ctr">
                      <a:solidFill>
                        <a:schemeClr val="accent4">
                          <a:lumMod val="75000"/>
                        </a:schemeClr>
                      </a:solidFill>
                      <a:prstDash val="solid"/>
                      <a:round/>
                      <a:headEnd type="none" w="med" len="med"/>
                      <a:tailEnd type="none" w="med" len="med"/>
                    </a:lnT>
                    <a:lnB w="12700" cap="flat" cmpd="sng" algn="ctr">
                      <a:solidFill>
                        <a:schemeClr val="accent4">
                          <a:lumMod val="75000"/>
                        </a:schemeClr>
                      </a:solidFill>
                      <a:prstDash val="solid"/>
                      <a:round/>
                      <a:headEnd type="none" w="med" len="med"/>
                      <a:tailEnd type="none" w="med" len="med"/>
                    </a:lnB>
                    <a:solidFill>
                      <a:schemeClr val="accent6">
                        <a:lumMod val="40000"/>
                        <a:lumOff val="60000"/>
                      </a:schemeClr>
                    </a:solidFill>
                  </a:tcPr>
                </a:tc>
                <a:tc>
                  <a:txBody>
                    <a:bodyPr/>
                    <a:lstStyle/>
                    <a:p>
                      <a:pPr>
                        <a:lnSpc>
                          <a:spcPct val="80000"/>
                        </a:lnSpc>
                        <a:spcAft>
                          <a:spcPts val="0"/>
                        </a:spcAft>
                      </a:pPr>
                      <a:r>
                        <a:rPr lang="id-ID" sz="1000" b="1" dirty="0">
                          <a:solidFill>
                            <a:schemeClr val="tx1"/>
                          </a:solidFill>
                          <a:effectLst/>
                          <a:latin typeface="Arial Narrow" panose="020B0606020202030204" pitchFamily="34" charset="0"/>
                        </a:rPr>
                        <a:t>Pelaporan </a:t>
                      </a:r>
                      <a:endParaRPr lang="id-ID" sz="1000" b="1" dirty="0">
                        <a:solidFill>
                          <a:schemeClr val="tx1"/>
                        </a:solidFill>
                        <a:effectLst/>
                        <a:latin typeface="Arial Narrow" panose="020B0606020202030204" pitchFamily="34" charset="0"/>
                        <a:ea typeface="Calibri"/>
                        <a:cs typeface="Times New Roman"/>
                      </a:endParaRPr>
                    </a:p>
                  </a:txBody>
                  <a:tcPr marL="68561" marR="68561" marT="0" marB="0" anchor="ctr">
                    <a:lnL w="12700" cap="flat" cmpd="sng" algn="ctr">
                      <a:solidFill>
                        <a:schemeClr val="accent4">
                          <a:lumMod val="75000"/>
                        </a:schemeClr>
                      </a:solidFill>
                      <a:prstDash val="solid"/>
                      <a:round/>
                      <a:headEnd type="none" w="med" len="med"/>
                      <a:tailEnd type="none" w="med" len="med"/>
                    </a:lnL>
                    <a:lnR w="12700" cap="flat" cmpd="sng" algn="ctr">
                      <a:solidFill>
                        <a:schemeClr val="accent4">
                          <a:lumMod val="75000"/>
                        </a:schemeClr>
                      </a:solidFill>
                      <a:prstDash val="solid"/>
                      <a:round/>
                      <a:headEnd type="none" w="med" len="med"/>
                      <a:tailEnd type="none" w="med" len="med"/>
                    </a:lnR>
                    <a:lnT w="12700" cap="flat" cmpd="sng" algn="ctr">
                      <a:solidFill>
                        <a:schemeClr val="accent4">
                          <a:lumMod val="75000"/>
                        </a:schemeClr>
                      </a:solidFill>
                      <a:prstDash val="solid"/>
                      <a:round/>
                      <a:headEnd type="none" w="med" len="med"/>
                      <a:tailEnd type="none" w="med" len="med"/>
                    </a:lnT>
                    <a:lnB w="12700" cap="flat" cmpd="sng" algn="ctr">
                      <a:solidFill>
                        <a:schemeClr val="accent4">
                          <a:lumMod val="75000"/>
                        </a:schemeClr>
                      </a:solidFill>
                      <a:prstDash val="solid"/>
                      <a:round/>
                      <a:headEnd type="none" w="med" len="med"/>
                      <a:tailEnd type="none" w="med" len="med"/>
                    </a:lnB>
                    <a:solidFill>
                      <a:schemeClr val="accent6">
                        <a:lumMod val="40000"/>
                        <a:lumOff val="60000"/>
                      </a:schemeClr>
                    </a:solidFill>
                  </a:tcPr>
                </a:tc>
                <a:tc>
                  <a:txBody>
                    <a:bodyPr/>
                    <a:lstStyle/>
                    <a:p>
                      <a:pPr algn="ctr">
                        <a:lnSpc>
                          <a:spcPct val="80000"/>
                        </a:lnSpc>
                        <a:spcAft>
                          <a:spcPts val="0"/>
                        </a:spcAft>
                      </a:pPr>
                      <a:r>
                        <a:rPr lang="en-US" sz="1000" b="1" dirty="0">
                          <a:effectLst/>
                          <a:latin typeface="Arial Narrow" panose="020B0606020202030204" pitchFamily="34" charset="0"/>
                          <a:ea typeface="+mn-ea"/>
                          <a:cs typeface="+mn-cs"/>
                        </a:rPr>
                        <a:t>38</a:t>
                      </a:r>
                      <a:endParaRPr lang="id-ID" sz="1000" b="1" dirty="0">
                        <a:effectLst/>
                        <a:latin typeface="Arial Narrow" panose="020B0606020202030204" pitchFamily="34" charset="0"/>
                        <a:ea typeface="Calibri"/>
                        <a:cs typeface="Times New Roman"/>
                      </a:endParaRPr>
                    </a:p>
                  </a:txBody>
                  <a:tcPr marL="68561" marR="68561" marT="0" marB="0" anchor="ctr">
                    <a:lnL w="12700" cap="flat" cmpd="sng" algn="ctr">
                      <a:solidFill>
                        <a:schemeClr val="accent4">
                          <a:lumMod val="75000"/>
                        </a:schemeClr>
                      </a:solidFill>
                      <a:prstDash val="solid"/>
                      <a:round/>
                      <a:headEnd type="none" w="med" len="med"/>
                      <a:tailEnd type="none" w="med" len="med"/>
                    </a:lnL>
                    <a:lnT w="12700" cap="flat" cmpd="sng" algn="ctr">
                      <a:solidFill>
                        <a:schemeClr val="accent4">
                          <a:lumMod val="75000"/>
                        </a:schemeClr>
                      </a:solidFill>
                      <a:prstDash val="solid"/>
                      <a:round/>
                      <a:headEnd type="none" w="med" len="med"/>
                      <a:tailEnd type="none" w="med" len="med"/>
                    </a:lnT>
                    <a:lnB w="12700" cap="flat" cmpd="sng" algn="ctr">
                      <a:solidFill>
                        <a:schemeClr val="accent4">
                          <a:lumMod val="75000"/>
                        </a:schemeClr>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xmlns="" val="10009"/>
                  </a:ext>
                </a:extLst>
              </a:tr>
              <a:tr h="170234">
                <a:tc>
                  <a:txBody>
                    <a:bodyPr/>
                    <a:lstStyle/>
                    <a:p>
                      <a:pPr algn="ctr">
                        <a:lnSpc>
                          <a:spcPct val="80000"/>
                        </a:lnSpc>
                        <a:spcAft>
                          <a:spcPts val="0"/>
                        </a:spcAft>
                      </a:pPr>
                      <a:endParaRPr lang="id-ID" sz="1000" b="1" dirty="0">
                        <a:solidFill>
                          <a:schemeClr val="tx1"/>
                        </a:solidFill>
                        <a:effectLst/>
                        <a:latin typeface="Arial Narrow" panose="020B0606020202030204" pitchFamily="34" charset="0"/>
                        <a:ea typeface="Calibri"/>
                        <a:cs typeface="Times New Roman"/>
                      </a:endParaRPr>
                    </a:p>
                  </a:txBody>
                  <a:tcPr marL="68561" marR="68561" marT="0" marB="0" anchor="ctr">
                    <a:lnR w="12700" cap="flat" cmpd="sng" algn="ctr">
                      <a:solidFill>
                        <a:schemeClr val="accent4">
                          <a:lumMod val="75000"/>
                        </a:schemeClr>
                      </a:solidFill>
                      <a:prstDash val="solid"/>
                      <a:round/>
                      <a:headEnd type="none" w="med" len="med"/>
                      <a:tailEnd type="none" w="med" len="med"/>
                    </a:lnR>
                    <a:solidFill>
                      <a:schemeClr val="accent1">
                        <a:lumMod val="20000"/>
                        <a:lumOff val="80000"/>
                      </a:schemeClr>
                    </a:solidFill>
                  </a:tcPr>
                </a:tc>
                <a:tc>
                  <a:txBody>
                    <a:bodyPr/>
                    <a:lstStyle/>
                    <a:p>
                      <a:pPr algn="ctr">
                        <a:lnSpc>
                          <a:spcPct val="80000"/>
                        </a:lnSpc>
                        <a:spcAft>
                          <a:spcPts val="0"/>
                        </a:spcAft>
                      </a:pPr>
                      <a:r>
                        <a:rPr lang="en-US" sz="1000" b="1" dirty="0" err="1">
                          <a:solidFill>
                            <a:schemeClr val="tx1"/>
                          </a:solidFill>
                          <a:effectLst/>
                          <a:latin typeface="Arial Narrow" panose="020B0606020202030204" pitchFamily="34" charset="0"/>
                          <a:ea typeface="Calibri"/>
                          <a:cs typeface="Times New Roman"/>
                        </a:rPr>
                        <a:t>i</a:t>
                      </a:r>
                      <a:endParaRPr lang="id-ID" sz="1000" b="1" dirty="0">
                        <a:solidFill>
                          <a:schemeClr val="tx1"/>
                        </a:solidFill>
                        <a:effectLst/>
                        <a:latin typeface="Arial Narrow" panose="020B0606020202030204" pitchFamily="34" charset="0"/>
                        <a:ea typeface="Calibri"/>
                        <a:cs typeface="Times New Roman"/>
                      </a:endParaRPr>
                    </a:p>
                  </a:txBody>
                  <a:tcPr marL="68561" marR="68561" marT="0" marB="0" anchor="ctr">
                    <a:lnL w="12700" cap="flat" cmpd="sng" algn="ctr">
                      <a:solidFill>
                        <a:schemeClr val="accent4">
                          <a:lumMod val="75000"/>
                        </a:schemeClr>
                      </a:solidFill>
                      <a:prstDash val="solid"/>
                      <a:round/>
                      <a:headEnd type="none" w="med" len="med"/>
                      <a:tailEnd type="none" w="med" len="med"/>
                    </a:lnL>
                    <a:lnR w="12700" cap="flat" cmpd="sng" algn="ctr">
                      <a:solidFill>
                        <a:schemeClr val="accent4">
                          <a:lumMod val="75000"/>
                        </a:schemeClr>
                      </a:solidFill>
                      <a:prstDash val="solid"/>
                      <a:round/>
                      <a:headEnd type="none" w="med" len="med"/>
                      <a:tailEnd type="none" w="med" len="med"/>
                    </a:lnR>
                    <a:lnT w="12700" cap="flat" cmpd="sng" algn="ctr">
                      <a:solidFill>
                        <a:schemeClr val="accent4">
                          <a:lumMod val="75000"/>
                        </a:schemeClr>
                      </a:solidFill>
                      <a:prstDash val="solid"/>
                      <a:round/>
                      <a:headEnd type="none" w="med" len="med"/>
                      <a:tailEnd type="none" w="med" len="med"/>
                    </a:lnT>
                    <a:lnB w="12700" cap="flat" cmpd="sng" algn="ctr">
                      <a:solidFill>
                        <a:schemeClr val="accent4">
                          <a:lumMod val="75000"/>
                        </a:schemeClr>
                      </a:solidFill>
                      <a:prstDash val="solid"/>
                      <a:round/>
                      <a:headEnd type="none" w="med" len="med"/>
                      <a:tailEnd type="none" w="med" len="med"/>
                    </a:lnB>
                    <a:solidFill>
                      <a:schemeClr val="accent6">
                        <a:lumMod val="40000"/>
                        <a:lumOff val="60000"/>
                      </a:schemeClr>
                    </a:solidFill>
                  </a:tcPr>
                </a:tc>
                <a:tc>
                  <a:txBody>
                    <a:bodyPr/>
                    <a:lstStyle/>
                    <a:p>
                      <a:pPr>
                        <a:lnSpc>
                          <a:spcPct val="80000"/>
                        </a:lnSpc>
                        <a:spcAft>
                          <a:spcPts val="0"/>
                        </a:spcAft>
                      </a:pPr>
                      <a:r>
                        <a:rPr lang="id-ID" sz="1000" b="1" dirty="0">
                          <a:solidFill>
                            <a:schemeClr val="tx1"/>
                          </a:solidFill>
                          <a:effectLst/>
                          <a:latin typeface="Arial Narrow" panose="020B0606020202030204" pitchFamily="34" charset="0"/>
                        </a:rPr>
                        <a:t>Pengawasan</a:t>
                      </a:r>
                      <a:endParaRPr lang="id-ID" sz="1000" b="1" dirty="0">
                        <a:solidFill>
                          <a:schemeClr val="tx1"/>
                        </a:solidFill>
                        <a:effectLst/>
                        <a:latin typeface="Arial Narrow" panose="020B0606020202030204" pitchFamily="34" charset="0"/>
                        <a:ea typeface="Calibri"/>
                        <a:cs typeface="Times New Roman"/>
                      </a:endParaRPr>
                    </a:p>
                  </a:txBody>
                  <a:tcPr marL="68561" marR="68561" marT="0" marB="0" anchor="ctr">
                    <a:lnL w="12700" cap="flat" cmpd="sng" algn="ctr">
                      <a:solidFill>
                        <a:schemeClr val="accent4">
                          <a:lumMod val="75000"/>
                        </a:schemeClr>
                      </a:solidFill>
                      <a:prstDash val="solid"/>
                      <a:round/>
                      <a:headEnd type="none" w="med" len="med"/>
                      <a:tailEnd type="none" w="med" len="med"/>
                    </a:lnL>
                    <a:lnR w="12700" cap="flat" cmpd="sng" algn="ctr">
                      <a:solidFill>
                        <a:schemeClr val="accent4">
                          <a:lumMod val="75000"/>
                        </a:schemeClr>
                      </a:solidFill>
                      <a:prstDash val="solid"/>
                      <a:round/>
                      <a:headEnd type="none" w="med" len="med"/>
                      <a:tailEnd type="none" w="med" len="med"/>
                    </a:lnR>
                    <a:lnT w="12700" cap="flat" cmpd="sng" algn="ctr">
                      <a:solidFill>
                        <a:schemeClr val="accent4">
                          <a:lumMod val="75000"/>
                        </a:schemeClr>
                      </a:solidFill>
                      <a:prstDash val="solid"/>
                      <a:round/>
                      <a:headEnd type="none" w="med" len="med"/>
                      <a:tailEnd type="none" w="med" len="med"/>
                    </a:lnT>
                    <a:lnB w="12700" cap="flat" cmpd="sng" algn="ctr">
                      <a:solidFill>
                        <a:schemeClr val="accent4">
                          <a:lumMod val="75000"/>
                        </a:schemeClr>
                      </a:solidFill>
                      <a:prstDash val="solid"/>
                      <a:round/>
                      <a:headEnd type="none" w="med" len="med"/>
                      <a:tailEnd type="none" w="med" len="med"/>
                    </a:lnB>
                    <a:solidFill>
                      <a:schemeClr val="accent6">
                        <a:lumMod val="40000"/>
                        <a:lumOff val="60000"/>
                      </a:schemeClr>
                    </a:solidFill>
                  </a:tcPr>
                </a:tc>
                <a:tc>
                  <a:txBody>
                    <a:bodyPr/>
                    <a:lstStyle/>
                    <a:p>
                      <a:pPr algn="ctr">
                        <a:lnSpc>
                          <a:spcPct val="80000"/>
                        </a:lnSpc>
                        <a:spcAft>
                          <a:spcPts val="0"/>
                        </a:spcAft>
                      </a:pPr>
                      <a:r>
                        <a:rPr lang="en-US" sz="1000" b="1" dirty="0">
                          <a:effectLst/>
                          <a:latin typeface="Arial Narrow" panose="020B0606020202030204" pitchFamily="34" charset="0"/>
                          <a:ea typeface="+mn-ea"/>
                          <a:cs typeface="+mn-cs"/>
                        </a:rPr>
                        <a:t>79</a:t>
                      </a:r>
                      <a:endParaRPr lang="id-ID" sz="1000" b="1" dirty="0">
                        <a:effectLst/>
                        <a:latin typeface="Arial Narrow" panose="020B0606020202030204" pitchFamily="34" charset="0"/>
                        <a:ea typeface="Calibri"/>
                        <a:cs typeface="Times New Roman"/>
                      </a:endParaRPr>
                    </a:p>
                  </a:txBody>
                  <a:tcPr marL="68561" marR="68561" marT="0" marB="0" anchor="ctr">
                    <a:lnL w="12700" cap="flat" cmpd="sng" algn="ctr">
                      <a:solidFill>
                        <a:schemeClr val="accent4">
                          <a:lumMod val="75000"/>
                        </a:schemeClr>
                      </a:solidFill>
                      <a:prstDash val="solid"/>
                      <a:round/>
                      <a:headEnd type="none" w="med" len="med"/>
                      <a:tailEnd type="none" w="med" len="med"/>
                    </a:lnL>
                    <a:lnT w="12700" cap="flat" cmpd="sng" algn="ctr">
                      <a:solidFill>
                        <a:schemeClr val="accent4">
                          <a:lumMod val="75000"/>
                        </a:schemeClr>
                      </a:solidFill>
                      <a:prstDash val="solid"/>
                      <a:round/>
                      <a:headEnd type="none" w="med" len="med"/>
                      <a:tailEnd type="none" w="med" len="med"/>
                    </a:lnT>
                    <a:lnB w="12700" cap="flat" cmpd="sng" algn="ctr">
                      <a:solidFill>
                        <a:schemeClr val="accent4">
                          <a:lumMod val="75000"/>
                        </a:schemeClr>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xmlns="" val="10010"/>
                  </a:ext>
                </a:extLst>
              </a:tr>
              <a:tr h="170234">
                <a:tc>
                  <a:txBody>
                    <a:bodyPr/>
                    <a:lstStyle/>
                    <a:p>
                      <a:pPr algn="ctr">
                        <a:lnSpc>
                          <a:spcPct val="80000"/>
                        </a:lnSpc>
                        <a:spcAft>
                          <a:spcPts val="0"/>
                        </a:spcAft>
                      </a:pPr>
                      <a:endParaRPr lang="id-ID" sz="1000" b="1" dirty="0">
                        <a:solidFill>
                          <a:schemeClr val="tx1"/>
                        </a:solidFill>
                        <a:effectLst/>
                        <a:latin typeface="Arial Narrow" panose="020B0606020202030204" pitchFamily="34" charset="0"/>
                        <a:ea typeface="Calibri"/>
                        <a:cs typeface="Times New Roman"/>
                      </a:endParaRPr>
                    </a:p>
                  </a:txBody>
                  <a:tcPr marL="68561" marR="68561" marT="0" marB="0" anchor="ctr">
                    <a:lnR w="12700" cap="flat" cmpd="sng" algn="ctr">
                      <a:solidFill>
                        <a:schemeClr val="accent4">
                          <a:lumMod val="75000"/>
                        </a:schemeClr>
                      </a:solidFill>
                      <a:prstDash val="solid"/>
                      <a:round/>
                      <a:headEnd type="none" w="med" len="med"/>
                      <a:tailEnd type="none" w="med" len="med"/>
                    </a:lnR>
                    <a:solidFill>
                      <a:schemeClr val="accent1">
                        <a:lumMod val="20000"/>
                        <a:lumOff val="80000"/>
                      </a:schemeClr>
                    </a:solidFill>
                  </a:tcPr>
                </a:tc>
                <a:tc>
                  <a:txBody>
                    <a:bodyPr/>
                    <a:lstStyle/>
                    <a:p>
                      <a:pPr algn="ctr">
                        <a:lnSpc>
                          <a:spcPct val="80000"/>
                        </a:lnSpc>
                        <a:spcAft>
                          <a:spcPts val="0"/>
                        </a:spcAft>
                      </a:pPr>
                      <a:r>
                        <a:rPr lang="en-US" sz="1000" b="1" dirty="0">
                          <a:solidFill>
                            <a:schemeClr val="tx1"/>
                          </a:solidFill>
                          <a:effectLst/>
                          <a:latin typeface="Arial Narrow" panose="020B0606020202030204" pitchFamily="34" charset="0"/>
                          <a:ea typeface="Calibri"/>
                          <a:cs typeface="Times New Roman"/>
                        </a:rPr>
                        <a:t>j</a:t>
                      </a:r>
                      <a:endParaRPr lang="id-ID" sz="1000" b="1" dirty="0">
                        <a:solidFill>
                          <a:schemeClr val="tx1"/>
                        </a:solidFill>
                        <a:effectLst/>
                        <a:latin typeface="Arial Narrow" panose="020B0606020202030204" pitchFamily="34" charset="0"/>
                        <a:ea typeface="Calibri"/>
                        <a:cs typeface="Times New Roman"/>
                      </a:endParaRPr>
                    </a:p>
                  </a:txBody>
                  <a:tcPr marL="68561" marR="68561" marT="0" marB="0" anchor="ctr">
                    <a:lnL w="12700" cap="flat" cmpd="sng" algn="ctr">
                      <a:solidFill>
                        <a:schemeClr val="accent4">
                          <a:lumMod val="75000"/>
                        </a:schemeClr>
                      </a:solidFill>
                      <a:prstDash val="solid"/>
                      <a:round/>
                      <a:headEnd type="none" w="med" len="med"/>
                      <a:tailEnd type="none" w="med" len="med"/>
                    </a:lnL>
                    <a:lnR w="12700" cap="flat" cmpd="sng" algn="ctr">
                      <a:solidFill>
                        <a:schemeClr val="accent4">
                          <a:lumMod val="75000"/>
                        </a:schemeClr>
                      </a:solidFill>
                      <a:prstDash val="solid"/>
                      <a:round/>
                      <a:headEnd type="none" w="med" len="med"/>
                      <a:tailEnd type="none" w="med" len="med"/>
                    </a:lnR>
                    <a:lnT w="12700" cap="flat" cmpd="sng" algn="ctr">
                      <a:solidFill>
                        <a:schemeClr val="accent4">
                          <a:lumMod val="75000"/>
                        </a:schemeClr>
                      </a:solidFill>
                      <a:prstDash val="solid"/>
                      <a:round/>
                      <a:headEnd type="none" w="med" len="med"/>
                      <a:tailEnd type="none" w="med" len="med"/>
                    </a:lnT>
                    <a:lnB w="12700" cap="flat" cmpd="sng" algn="ctr">
                      <a:solidFill>
                        <a:schemeClr val="accent4">
                          <a:lumMod val="75000"/>
                        </a:schemeClr>
                      </a:solidFill>
                      <a:prstDash val="solid"/>
                      <a:round/>
                      <a:headEnd type="none" w="med" len="med"/>
                      <a:tailEnd type="none" w="med" len="med"/>
                    </a:lnB>
                    <a:solidFill>
                      <a:schemeClr val="accent6">
                        <a:lumMod val="40000"/>
                        <a:lumOff val="60000"/>
                      </a:schemeClr>
                    </a:solidFill>
                  </a:tcPr>
                </a:tc>
                <a:tc>
                  <a:txBody>
                    <a:bodyPr/>
                    <a:lstStyle/>
                    <a:p>
                      <a:pPr>
                        <a:lnSpc>
                          <a:spcPct val="80000"/>
                        </a:lnSpc>
                        <a:spcAft>
                          <a:spcPts val="0"/>
                        </a:spcAft>
                      </a:pPr>
                      <a:r>
                        <a:rPr lang="id-ID" sz="1000" b="1" dirty="0">
                          <a:solidFill>
                            <a:schemeClr val="tx1"/>
                          </a:solidFill>
                          <a:effectLst/>
                          <a:latin typeface="Arial Narrow" panose="020B0606020202030204" pitchFamily="34" charset="0"/>
                        </a:rPr>
                        <a:t>Perlengkapan</a:t>
                      </a:r>
                      <a:endParaRPr lang="id-ID" sz="1000" b="1" dirty="0">
                        <a:solidFill>
                          <a:schemeClr val="tx1"/>
                        </a:solidFill>
                        <a:effectLst/>
                        <a:latin typeface="Arial Narrow" panose="020B0606020202030204" pitchFamily="34" charset="0"/>
                        <a:ea typeface="Calibri"/>
                        <a:cs typeface="Times New Roman"/>
                      </a:endParaRPr>
                    </a:p>
                  </a:txBody>
                  <a:tcPr marL="68561" marR="68561" marT="0" marB="0" anchor="ctr">
                    <a:lnL w="12700" cap="flat" cmpd="sng" algn="ctr">
                      <a:solidFill>
                        <a:schemeClr val="accent4">
                          <a:lumMod val="75000"/>
                        </a:schemeClr>
                      </a:solidFill>
                      <a:prstDash val="solid"/>
                      <a:round/>
                      <a:headEnd type="none" w="med" len="med"/>
                      <a:tailEnd type="none" w="med" len="med"/>
                    </a:lnL>
                    <a:lnR w="12700" cap="flat" cmpd="sng" algn="ctr">
                      <a:solidFill>
                        <a:schemeClr val="accent4">
                          <a:lumMod val="75000"/>
                        </a:schemeClr>
                      </a:solidFill>
                      <a:prstDash val="solid"/>
                      <a:round/>
                      <a:headEnd type="none" w="med" len="med"/>
                      <a:tailEnd type="none" w="med" len="med"/>
                    </a:lnR>
                    <a:lnT w="12700" cap="flat" cmpd="sng" algn="ctr">
                      <a:solidFill>
                        <a:schemeClr val="accent4">
                          <a:lumMod val="75000"/>
                        </a:schemeClr>
                      </a:solidFill>
                      <a:prstDash val="solid"/>
                      <a:round/>
                      <a:headEnd type="none" w="med" len="med"/>
                      <a:tailEnd type="none" w="med" len="med"/>
                    </a:lnT>
                    <a:lnB w="12700" cap="flat" cmpd="sng" algn="ctr">
                      <a:solidFill>
                        <a:schemeClr val="accent4">
                          <a:lumMod val="75000"/>
                        </a:schemeClr>
                      </a:solidFill>
                      <a:prstDash val="solid"/>
                      <a:round/>
                      <a:headEnd type="none" w="med" len="med"/>
                      <a:tailEnd type="none" w="med" len="med"/>
                    </a:lnB>
                    <a:solidFill>
                      <a:schemeClr val="accent6">
                        <a:lumMod val="40000"/>
                        <a:lumOff val="60000"/>
                      </a:schemeClr>
                    </a:solidFill>
                  </a:tcPr>
                </a:tc>
                <a:tc>
                  <a:txBody>
                    <a:bodyPr/>
                    <a:lstStyle/>
                    <a:p>
                      <a:pPr algn="ctr">
                        <a:lnSpc>
                          <a:spcPct val="80000"/>
                        </a:lnSpc>
                        <a:spcAft>
                          <a:spcPts val="0"/>
                        </a:spcAft>
                      </a:pPr>
                      <a:r>
                        <a:rPr lang="en-US" sz="1000" b="1" dirty="0">
                          <a:effectLst/>
                          <a:latin typeface="Arial Narrow" panose="020B0606020202030204" pitchFamily="34" charset="0"/>
                        </a:rPr>
                        <a:t>127</a:t>
                      </a:r>
                      <a:endParaRPr lang="id-ID" sz="1000" b="1" dirty="0">
                        <a:effectLst/>
                        <a:latin typeface="Arial Narrow" panose="020B0606020202030204" pitchFamily="34" charset="0"/>
                        <a:ea typeface="Calibri"/>
                        <a:cs typeface="Times New Roman"/>
                      </a:endParaRPr>
                    </a:p>
                  </a:txBody>
                  <a:tcPr marL="68561" marR="68561" marT="0" marB="0" anchor="ctr">
                    <a:lnL w="12700" cap="flat" cmpd="sng" algn="ctr">
                      <a:solidFill>
                        <a:schemeClr val="accent4">
                          <a:lumMod val="75000"/>
                        </a:schemeClr>
                      </a:solidFill>
                      <a:prstDash val="solid"/>
                      <a:round/>
                      <a:headEnd type="none" w="med" len="med"/>
                      <a:tailEnd type="none" w="med" len="med"/>
                    </a:lnL>
                    <a:lnT w="12700" cap="flat" cmpd="sng" algn="ctr">
                      <a:solidFill>
                        <a:schemeClr val="accent4">
                          <a:lumMod val="75000"/>
                        </a:schemeClr>
                      </a:solidFill>
                      <a:prstDash val="solid"/>
                      <a:round/>
                      <a:headEnd type="none" w="med" len="med"/>
                      <a:tailEnd type="none" w="med" len="med"/>
                    </a:lnT>
                    <a:lnB w="12700" cap="flat" cmpd="sng" algn="ctr">
                      <a:solidFill>
                        <a:schemeClr val="accent4">
                          <a:lumMod val="75000"/>
                        </a:schemeClr>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xmlns="" val="10011"/>
                  </a:ext>
                </a:extLst>
              </a:tr>
              <a:tr h="170234">
                <a:tc>
                  <a:txBody>
                    <a:bodyPr/>
                    <a:lstStyle/>
                    <a:p>
                      <a:pPr algn="ctr">
                        <a:lnSpc>
                          <a:spcPct val="80000"/>
                        </a:lnSpc>
                        <a:spcAft>
                          <a:spcPts val="0"/>
                        </a:spcAft>
                      </a:pPr>
                      <a:endParaRPr lang="id-ID" sz="1000" b="1" dirty="0">
                        <a:solidFill>
                          <a:schemeClr val="tx1"/>
                        </a:solidFill>
                        <a:effectLst/>
                        <a:latin typeface="Arial Narrow" panose="020B0606020202030204" pitchFamily="34" charset="0"/>
                        <a:ea typeface="Calibri"/>
                        <a:cs typeface="Times New Roman"/>
                      </a:endParaRPr>
                    </a:p>
                  </a:txBody>
                  <a:tcPr marL="68561" marR="68561" marT="0" marB="0" anchor="ctr">
                    <a:lnR w="12700" cap="flat" cmpd="sng" algn="ctr">
                      <a:solidFill>
                        <a:schemeClr val="accent4">
                          <a:lumMod val="75000"/>
                        </a:schemeClr>
                      </a:solidFill>
                      <a:prstDash val="solid"/>
                      <a:round/>
                      <a:headEnd type="none" w="med" len="med"/>
                      <a:tailEnd type="none" w="med" len="med"/>
                    </a:lnR>
                    <a:solidFill>
                      <a:schemeClr val="accent1">
                        <a:lumMod val="20000"/>
                        <a:lumOff val="80000"/>
                      </a:schemeClr>
                    </a:solidFill>
                  </a:tcPr>
                </a:tc>
                <a:tc>
                  <a:txBody>
                    <a:bodyPr/>
                    <a:lstStyle/>
                    <a:p>
                      <a:pPr algn="ctr">
                        <a:lnSpc>
                          <a:spcPct val="80000"/>
                        </a:lnSpc>
                        <a:spcAft>
                          <a:spcPts val="0"/>
                        </a:spcAft>
                      </a:pPr>
                      <a:r>
                        <a:rPr lang="en-US" sz="1000" b="1" dirty="0">
                          <a:solidFill>
                            <a:schemeClr val="tx1"/>
                          </a:solidFill>
                          <a:effectLst/>
                          <a:latin typeface="Arial Narrow" panose="020B0606020202030204" pitchFamily="34" charset="0"/>
                          <a:ea typeface="Calibri"/>
                          <a:cs typeface="Times New Roman"/>
                        </a:rPr>
                        <a:t>k</a:t>
                      </a:r>
                      <a:endParaRPr lang="id-ID" sz="1000" b="1" dirty="0">
                        <a:solidFill>
                          <a:schemeClr val="tx1"/>
                        </a:solidFill>
                        <a:effectLst/>
                        <a:latin typeface="Arial Narrow" panose="020B0606020202030204" pitchFamily="34" charset="0"/>
                        <a:ea typeface="Calibri"/>
                        <a:cs typeface="Times New Roman"/>
                      </a:endParaRPr>
                    </a:p>
                  </a:txBody>
                  <a:tcPr marL="68561" marR="68561" marT="0" marB="0" anchor="ctr">
                    <a:lnL w="12700" cap="flat" cmpd="sng" algn="ctr">
                      <a:solidFill>
                        <a:schemeClr val="accent4">
                          <a:lumMod val="75000"/>
                        </a:schemeClr>
                      </a:solidFill>
                      <a:prstDash val="solid"/>
                      <a:round/>
                      <a:headEnd type="none" w="med" len="med"/>
                      <a:tailEnd type="none" w="med" len="med"/>
                    </a:lnL>
                    <a:lnR w="12700" cap="flat" cmpd="sng" algn="ctr">
                      <a:solidFill>
                        <a:schemeClr val="accent4">
                          <a:lumMod val="75000"/>
                        </a:schemeClr>
                      </a:solidFill>
                      <a:prstDash val="solid"/>
                      <a:round/>
                      <a:headEnd type="none" w="med" len="med"/>
                      <a:tailEnd type="none" w="med" len="med"/>
                    </a:lnR>
                    <a:lnT w="12700" cap="flat" cmpd="sng" algn="ctr">
                      <a:solidFill>
                        <a:schemeClr val="accent4">
                          <a:lumMod val="75000"/>
                        </a:schemeClr>
                      </a:solidFill>
                      <a:prstDash val="solid"/>
                      <a:round/>
                      <a:headEnd type="none" w="med" len="med"/>
                      <a:tailEnd type="none" w="med" len="med"/>
                    </a:lnT>
                    <a:lnB w="12700" cap="flat" cmpd="sng" algn="ctr">
                      <a:solidFill>
                        <a:schemeClr val="accent4">
                          <a:lumMod val="75000"/>
                        </a:schemeClr>
                      </a:solidFill>
                      <a:prstDash val="solid"/>
                      <a:round/>
                      <a:headEnd type="none" w="med" len="med"/>
                      <a:tailEnd type="none" w="med" len="med"/>
                    </a:lnB>
                    <a:solidFill>
                      <a:schemeClr val="accent6">
                        <a:lumMod val="40000"/>
                        <a:lumOff val="60000"/>
                      </a:schemeClr>
                    </a:solidFill>
                  </a:tcPr>
                </a:tc>
                <a:tc>
                  <a:txBody>
                    <a:bodyPr/>
                    <a:lstStyle/>
                    <a:p>
                      <a:pPr>
                        <a:lnSpc>
                          <a:spcPct val="80000"/>
                        </a:lnSpc>
                        <a:spcAft>
                          <a:spcPts val="0"/>
                        </a:spcAft>
                      </a:pPr>
                      <a:r>
                        <a:rPr lang="id-ID" sz="1000" b="1" dirty="0">
                          <a:solidFill>
                            <a:schemeClr val="tx1"/>
                          </a:solidFill>
                          <a:effectLst/>
                          <a:latin typeface="Arial Narrow" panose="020B0606020202030204" pitchFamily="34" charset="0"/>
                        </a:rPr>
                        <a:t>Tata Usaha</a:t>
                      </a:r>
                      <a:endParaRPr lang="id-ID" sz="1000" b="1" dirty="0">
                        <a:solidFill>
                          <a:schemeClr val="tx1"/>
                        </a:solidFill>
                        <a:effectLst/>
                        <a:latin typeface="Arial Narrow" panose="020B0606020202030204" pitchFamily="34" charset="0"/>
                        <a:ea typeface="Calibri"/>
                        <a:cs typeface="Times New Roman"/>
                      </a:endParaRPr>
                    </a:p>
                  </a:txBody>
                  <a:tcPr marL="68561" marR="68561" marT="0" marB="0" anchor="ctr">
                    <a:lnL w="12700" cap="flat" cmpd="sng" algn="ctr">
                      <a:solidFill>
                        <a:schemeClr val="accent4">
                          <a:lumMod val="75000"/>
                        </a:schemeClr>
                      </a:solidFill>
                      <a:prstDash val="solid"/>
                      <a:round/>
                      <a:headEnd type="none" w="med" len="med"/>
                      <a:tailEnd type="none" w="med" len="med"/>
                    </a:lnL>
                    <a:lnR w="12700" cap="flat" cmpd="sng" algn="ctr">
                      <a:solidFill>
                        <a:schemeClr val="accent4">
                          <a:lumMod val="75000"/>
                        </a:schemeClr>
                      </a:solidFill>
                      <a:prstDash val="solid"/>
                      <a:round/>
                      <a:headEnd type="none" w="med" len="med"/>
                      <a:tailEnd type="none" w="med" len="med"/>
                    </a:lnR>
                    <a:lnT w="12700" cap="flat" cmpd="sng" algn="ctr">
                      <a:solidFill>
                        <a:schemeClr val="accent4">
                          <a:lumMod val="75000"/>
                        </a:schemeClr>
                      </a:solidFill>
                      <a:prstDash val="solid"/>
                      <a:round/>
                      <a:headEnd type="none" w="med" len="med"/>
                      <a:tailEnd type="none" w="med" len="med"/>
                    </a:lnT>
                    <a:lnB w="12700" cap="flat" cmpd="sng" algn="ctr">
                      <a:solidFill>
                        <a:schemeClr val="accent4">
                          <a:lumMod val="75000"/>
                        </a:schemeClr>
                      </a:solidFill>
                      <a:prstDash val="solid"/>
                      <a:round/>
                      <a:headEnd type="none" w="med" len="med"/>
                      <a:tailEnd type="none" w="med" len="med"/>
                    </a:lnB>
                    <a:solidFill>
                      <a:schemeClr val="accent6">
                        <a:lumMod val="40000"/>
                        <a:lumOff val="60000"/>
                      </a:schemeClr>
                    </a:solidFill>
                  </a:tcPr>
                </a:tc>
                <a:tc>
                  <a:txBody>
                    <a:bodyPr/>
                    <a:lstStyle/>
                    <a:p>
                      <a:pPr algn="ctr">
                        <a:lnSpc>
                          <a:spcPct val="80000"/>
                        </a:lnSpc>
                        <a:spcAft>
                          <a:spcPts val="0"/>
                        </a:spcAft>
                      </a:pPr>
                      <a:r>
                        <a:rPr lang="en-US" sz="1000" b="1" dirty="0">
                          <a:effectLst/>
                          <a:latin typeface="Arial Narrow" panose="020B0606020202030204" pitchFamily="34" charset="0"/>
                        </a:rPr>
                        <a:t>46</a:t>
                      </a:r>
                      <a:endParaRPr lang="id-ID" sz="1000" b="1" dirty="0">
                        <a:effectLst/>
                        <a:latin typeface="Arial Narrow" panose="020B0606020202030204" pitchFamily="34" charset="0"/>
                        <a:ea typeface="Calibri"/>
                        <a:cs typeface="Times New Roman"/>
                      </a:endParaRPr>
                    </a:p>
                  </a:txBody>
                  <a:tcPr marL="68561" marR="68561" marT="0" marB="0" anchor="ctr">
                    <a:lnL w="12700" cap="flat" cmpd="sng" algn="ctr">
                      <a:solidFill>
                        <a:schemeClr val="accent4">
                          <a:lumMod val="75000"/>
                        </a:schemeClr>
                      </a:solidFill>
                      <a:prstDash val="solid"/>
                      <a:round/>
                      <a:headEnd type="none" w="med" len="med"/>
                      <a:tailEnd type="none" w="med" len="med"/>
                    </a:lnL>
                    <a:lnT w="12700" cap="flat" cmpd="sng" algn="ctr">
                      <a:solidFill>
                        <a:schemeClr val="accent4">
                          <a:lumMod val="75000"/>
                        </a:schemeClr>
                      </a:solidFill>
                      <a:prstDash val="solid"/>
                      <a:round/>
                      <a:headEnd type="none" w="med" len="med"/>
                      <a:tailEnd type="none" w="med" len="med"/>
                    </a:lnT>
                    <a:lnB w="12700" cap="flat" cmpd="sng" algn="ctr">
                      <a:solidFill>
                        <a:schemeClr val="accent4">
                          <a:lumMod val="75000"/>
                        </a:schemeClr>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xmlns="" val="10012"/>
                  </a:ext>
                </a:extLst>
              </a:tr>
              <a:tr h="237173">
                <a:tc>
                  <a:txBody>
                    <a:bodyPr/>
                    <a:lstStyle/>
                    <a:p>
                      <a:pPr algn="ctr">
                        <a:lnSpc>
                          <a:spcPct val="80000"/>
                        </a:lnSpc>
                        <a:spcAft>
                          <a:spcPts val="0"/>
                        </a:spcAft>
                      </a:pPr>
                      <a:endParaRPr lang="id-ID" sz="1000" b="1" dirty="0">
                        <a:solidFill>
                          <a:schemeClr val="tx1"/>
                        </a:solidFill>
                        <a:effectLst/>
                        <a:latin typeface="Arial Narrow" panose="020B0606020202030204" pitchFamily="34" charset="0"/>
                        <a:ea typeface="Calibri"/>
                        <a:cs typeface="Times New Roman"/>
                      </a:endParaRPr>
                    </a:p>
                  </a:txBody>
                  <a:tcPr marL="68561" marR="68561" marT="0" marB="0" anchor="ctr">
                    <a:lnR w="12700" cap="flat" cmpd="sng" algn="ctr">
                      <a:solidFill>
                        <a:schemeClr val="accent4">
                          <a:lumMod val="75000"/>
                        </a:schemeClr>
                      </a:solidFill>
                      <a:prstDash val="solid"/>
                      <a:round/>
                      <a:headEnd type="none" w="med" len="med"/>
                      <a:tailEnd type="none" w="med" len="med"/>
                    </a:lnR>
                    <a:lnB w="12700" cap="flat" cmpd="sng" algn="ctr">
                      <a:solidFill>
                        <a:schemeClr val="accent4">
                          <a:lumMod val="75000"/>
                        </a:schemeClr>
                      </a:solidFill>
                      <a:prstDash val="solid"/>
                      <a:round/>
                      <a:headEnd type="none" w="med" len="med"/>
                      <a:tailEnd type="none" w="med" len="med"/>
                    </a:lnB>
                    <a:solidFill>
                      <a:schemeClr val="accent1">
                        <a:lumMod val="20000"/>
                        <a:lumOff val="80000"/>
                      </a:schemeClr>
                    </a:solidFill>
                  </a:tcPr>
                </a:tc>
                <a:tc>
                  <a:txBody>
                    <a:bodyPr/>
                    <a:lstStyle/>
                    <a:p>
                      <a:pPr algn="ctr">
                        <a:lnSpc>
                          <a:spcPct val="80000"/>
                        </a:lnSpc>
                        <a:spcAft>
                          <a:spcPts val="0"/>
                        </a:spcAft>
                      </a:pPr>
                      <a:r>
                        <a:rPr lang="en-US" sz="1000" b="1" dirty="0">
                          <a:solidFill>
                            <a:schemeClr val="tx1"/>
                          </a:solidFill>
                          <a:effectLst/>
                          <a:latin typeface="Arial Narrow" panose="020B0606020202030204" pitchFamily="34" charset="0"/>
                          <a:ea typeface="Calibri"/>
                          <a:cs typeface="Times New Roman"/>
                        </a:rPr>
                        <a:t>l</a:t>
                      </a:r>
                      <a:endParaRPr lang="id-ID" sz="1000" b="1" dirty="0">
                        <a:solidFill>
                          <a:schemeClr val="tx1"/>
                        </a:solidFill>
                        <a:effectLst/>
                        <a:latin typeface="Arial Narrow" panose="020B0606020202030204" pitchFamily="34" charset="0"/>
                        <a:ea typeface="Calibri"/>
                        <a:cs typeface="Times New Roman"/>
                      </a:endParaRPr>
                    </a:p>
                  </a:txBody>
                  <a:tcPr marL="68561" marR="68561" marT="0" marB="0" anchor="ctr">
                    <a:lnL w="12700" cap="flat" cmpd="sng" algn="ctr">
                      <a:solidFill>
                        <a:schemeClr val="accent4">
                          <a:lumMod val="75000"/>
                        </a:schemeClr>
                      </a:solidFill>
                      <a:prstDash val="solid"/>
                      <a:round/>
                      <a:headEnd type="none" w="med" len="med"/>
                      <a:tailEnd type="none" w="med" len="med"/>
                    </a:lnL>
                    <a:lnR w="12700" cap="flat" cmpd="sng" algn="ctr">
                      <a:solidFill>
                        <a:schemeClr val="accent4">
                          <a:lumMod val="75000"/>
                        </a:schemeClr>
                      </a:solidFill>
                      <a:prstDash val="solid"/>
                      <a:round/>
                      <a:headEnd type="none" w="med" len="med"/>
                      <a:tailEnd type="none" w="med" len="med"/>
                    </a:lnR>
                    <a:lnT w="12700" cap="flat" cmpd="sng" algn="ctr">
                      <a:solidFill>
                        <a:schemeClr val="accent4">
                          <a:lumMod val="75000"/>
                        </a:schemeClr>
                      </a:solidFill>
                      <a:prstDash val="solid"/>
                      <a:round/>
                      <a:headEnd type="none" w="med" len="med"/>
                      <a:tailEnd type="none" w="med" len="med"/>
                    </a:lnT>
                    <a:lnB w="12700" cap="flat" cmpd="sng" algn="ctr">
                      <a:solidFill>
                        <a:schemeClr val="accent4">
                          <a:lumMod val="75000"/>
                        </a:schemeClr>
                      </a:solidFill>
                      <a:prstDash val="solid"/>
                      <a:round/>
                      <a:headEnd type="none" w="med" len="med"/>
                      <a:tailEnd type="none" w="med" len="med"/>
                    </a:lnB>
                    <a:solidFill>
                      <a:schemeClr val="accent6">
                        <a:lumMod val="40000"/>
                        <a:lumOff val="60000"/>
                      </a:schemeClr>
                    </a:solidFill>
                  </a:tcPr>
                </a:tc>
                <a:tc>
                  <a:txBody>
                    <a:bodyPr/>
                    <a:lstStyle/>
                    <a:p>
                      <a:pPr>
                        <a:lnSpc>
                          <a:spcPct val="80000"/>
                        </a:lnSpc>
                        <a:spcAft>
                          <a:spcPts val="0"/>
                        </a:spcAft>
                      </a:pPr>
                      <a:r>
                        <a:rPr lang="id-ID" sz="1000" b="1" dirty="0">
                          <a:solidFill>
                            <a:schemeClr val="tx1"/>
                          </a:solidFill>
                          <a:effectLst/>
                          <a:latin typeface="Arial Narrow" panose="020B0606020202030204" pitchFamily="34" charset="0"/>
                        </a:rPr>
                        <a:t>Tatalaksana</a:t>
                      </a:r>
                      <a:endParaRPr lang="id-ID" sz="1000" b="1" dirty="0">
                        <a:solidFill>
                          <a:schemeClr val="tx1"/>
                        </a:solidFill>
                        <a:effectLst/>
                        <a:latin typeface="Arial Narrow" panose="020B0606020202030204" pitchFamily="34" charset="0"/>
                        <a:ea typeface="Calibri"/>
                        <a:cs typeface="Times New Roman"/>
                      </a:endParaRPr>
                    </a:p>
                  </a:txBody>
                  <a:tcPr marL="68561" marR="68561" marT="0" marB="0" anchor="ctr">
                    <a:lnL w="12700" cap="flat" cmpd="sng" algn="ctr">
                      <a:solidFill>
                        <a:schemeClr val="accent4">
                          <a:lumMod val="75000"/>
                        </a:schemeClr>
                      </a:solidFill>
                      <a:prstDash val="solid"/>
                      <a:round/>
                      <a:headEnd type="none" w="med" len="med"/>
                      <a:tailEnd type="none" w="med" len="med"/>
                    </a:lnL>
                    <a:lnR w="12700" cap="flat" cmpd="sng" algn="ctr">
                      <a:solidFill>
                        <a:schemeClr val="accent4">
                          <a:lumMod val="75000"/>
                        </a:schemeClr>
                      </a:solidFill>
                      <a:prstDash val="solid"/>
                      <a:round/>
                      <a:headEnd type="none" w="med" len="med"/>
                      <a:tailEnd type="none" w="med" len="med"/>
                    </a:lnR>
                    <a:lnT w="12700" cap="flat" cmpd="sng" algn="ctr">
                      <a:solidFill>
                        <a:schemeClr val="accent4">
                          <a:lumMod val="75000"/>
                        </a:schemeClr>
                      </a:solidFill>
                      <a:prstDash val="solid"/>
                      <a:round/>
                      <a:headEnd type="none" w="med" len="med"/>
                      <a:tailEnd type="none" w="med" len="med"/>
                    </a:lnT>
                    <a:lnB w="12700" cap="flat" cmpd="sng" algn="ctr">
                      <a:solidFill>
                        <a:schemeClr val="accent4">
                          <a:lumMod val="75000"/>
                        </a:schemeClr>
                      </a:solidFill>
                      <a:prstDash val="solid"/>
                      <a:round/>
                      <a:headEnd type="none" w="med" len="med"/>
                      <a:tailEnd type="none" w="med" len="med"/>
                    </a:lnB>
                    <a:solidFill>
                      <a:schemeClr val="accent6">
                        <a:lumMod val="40000"/>
                        <a:lumOff val="60000"/>
                      </a:schemeClr>
                    </a:solidFill>
                  </a:tcPr>
                </a:tc>
                <a:tc>
                  <a:txBody>
                    <a:bodyPr/>
                    <a:lstStyle/>
                    <a:p>
                      <a:pPr algn="ctr">
                        <a:lnSpc>
                          <a:spcPct val="80000"/>
                        </a:lnSpc>
                        <a:spcAft>
                          <a:spcPts val="0"/>
                        </a:spcAft>
                      </a:pPr>
                      <a:r>
                        <a:rPr lang="en-US" sz="1000" b="1" dirty="0">
                          <a:effectLst/>
                          <a:latin typeface="Arial Narrow" panose="020B0606020202030204" pitchFamily="34" charset="0"/>
                        </a:rPr>
                        <a:t>24</a:t>
                      </a:r>
                      <a:endParaRPr lang="id-ID" sz="1000" b="1" dirty="0">
                        <a:effectLst/>
                        <a:latin typeface="Arial Narrow" panose="020B0606020202030204" pitchFamily="34" charset="0"/>
                        <a:ea typeface="Calibri"/>
                        <a:cs typeface="Times New Roman"/>
                      </a:endParaRPr>
                    </a:p>
                  </a:txBody>
                  <a:tcPr marL="68561" marR="68561" marT="0" marB="0" anchor="ctr">
                    <a:lnL w="12700" cap="flat" cmpd="sng" algn="ctr">
                      <a:solidFill>
                        <a:schemeClr val="accent4">
                          <a:lumMod val="75000"/>
                        </a:schemeClr>
                      </a:solidFill>
                      <a:prstDash val="solid"/>
                      <a:round/>
                      <a:headEnd type="none" w="med" len="med"/>
                      <a:tailEnd type="none" w="med" len="med"/>
                    </a:lnL>
                    <a:lnT w="12700" cap="flat" cmpd="sng" algn="ctr">
                      <a:solidFill>
                        <a:schemeClr val="accent4">
                          <a:lumMod val="75000"/>
                        </a:schemeClr>
                      </a:solidFill>
                      <a:prstDash val="solid"/>
                      <a:round/>
                      <a:headEnd type="none" w="med" len="med"/>
                      <a:tailEnd type="none" w="med" len="med"/>
                    </a:lnT>
                    <a:lnB w="12700" cap="flat" cmpd="sng" algn="ctr">
                      <a:solidFill>
                        <a:schemeClr val="accent4">
                          <a:lumMod val="75000"/>
                        </a:schemeClr>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xmlns="" val="10013"/>
                  </a:ext>
                </a:extLst>
              </a:tr>
              <a:tr h="243840">
                <a:tc>
                  <a:txBody>
                    <a:bodyPr/>
                    <a:lstStyle/>
                    <a:p>
                      <a:pPr algn="ctr">
                        <a:lnSpc>
                          <a:spcPct val="80000"/>
                        </a:lnSpc>
                        <a:spcAft>
                          <a:spcPts val="0"/>
                        </a:spcAft>
                      </a:pPr>
                      <a:r>
                        <a:rPr lang="id-ID" sz="1000" b="1" dirty="0">
                          <a:solidFill>
                            <a:schemeClr val="tx1"/>
                          </a:solidFill>
                          <a:effectLst/>
                          <a:latin typeface="Arial Narrow" panose="020B0606020202030204" pitchFamily="34" charset="0"/>
                          <a:ea typeface="Calibri"/>
                          <a:cs typeface="Times New Roman"/>
                        </a:rPr>
                        <a:t>2</a:t>
                      </a:r>
                    </a:p>
                  </a:txBody>
                  <a:tcPr marL="68561" marR="68561" marT="0" marB="0" anchor="ctr">
                    <a:lnR w="12700" cap="flat" cmpd="sng" algn="ctr">
                      <a:solidFill>
                        <a:schemeClr val="accent4">
                          <a:lumMod val="75000"/>
                        </a:schemeClr>
                      </a:solidFill>
                      <a:prstDash val="solid"/>
                      <a:round/>
                      <a:headEnd type="none" w="med" len="med"/>
                      <a:tailEnd type="none" w="med" len="med"/>
                    </a:lnR>
                    <a:lnT w="12700" cap="flat" cmpd="sng" algn="ctr">
                      <a:solidFill>
                        <a:schemeClr val="accent4">
                          <a:lumMod val="75000"/>
                        </a:schemeClr>
                      </a:solidFill>
                      <a:prstDash val="solid"/>
                      <a:round/>
                      <a:headEnd type="none" w="med" len="med"/>
                      <a:tailEnd type="none" w="med" len="med"/>
                    </a:lnT>
                    <a:lnB w="12700" cap="flat" cmpd="sng" algn="ctr">
                      <a:solidFill>
                        <a:schemeClr val="accent4">
                          <a:lumMod val="75000"/>
                        </a:schemeClr>
                      </a:solidFill>
                      <a:prstDash val="solid"/>
                      <a:round/>
                      <a:headEnd type="none" w="med" len="med"/>
                      <a:tailEnd type="none" w="med" len="med"/>
                    </a:lnB>
                    <a:solidFill>
                      <a:schemeClr val="accent1">
                        <a:lumMod val="20000"/>
                        <a:lumOff val="80000"/>
                      </a:schemeClr>
                    </a:solidFill>
                  </a:tcPr>
                </a:tc>
                <a:tc gridSpan="2">
                  <a:txBody>
                    <a:bodyPr/>
                    <a:lstStyle/>
                    <a:p>
                      <a:pPr>
                        <a:lnSpc>
                          <a:spcPct val="80000"/>
                        </a:lnSpc>
                        <a:spcAft>
                          <a:spcPts val="0"/>
                        </a:spcAft>
                      </a:pPr>
                      <a:r>
                        <a:rPr lang="en-US" sz="1000" b="1" dirty="0" err="1">
                          <a:solidFill>
                            <a:schemeClr val="tx1"/>
                          </a:solidFill>
                          <a:effectLst/>
                          <a:latin typeface="Arial Narrow" panose="020B0606020202030204" pitchFamily="34" charset="0"/>
                        </a:rPr>
                        <a:t>Administrasi</a:t>
                      </a:r>
                      <a:r>
                        <a:rPr lang="en-US" sz="1000" b="1" dirty="0">
                          <a:solidFill>
                            <a:schemeClr val="tx1"/>
                          </a:solidFill>
                          <a:effectLst/>
                          <a:latin typeface="Arial Narrow" panose="020B0606020202030204" pitchFamily="34" charset="0"/>
                        </a:rPr>
                        <a:t> </a:t>
                      </a:r>
                      <a:r>
                        <a:rPr lang="en-US" sz="1000" b="1" dirty="0" err="1">
                          <a:solidFill>
                            <a:schemeClr val="tx1"/>
                          </a:solidFill>
                          <a:effectLst/>
                          <a:latin typeface="Arial Narrow" panose="020B0606020202030204" pitchFamily="34" charset="0"/>
                        </a:rPr>
                        <a:t>Kependudukan</a:t>
                      </a:r>
                      <a:r>
                        <a:rPr lang="en-US" sz="1000" b="1" dirty="0">
                          <a:solidFill>
                            <a:schemeClr val="tx1"/>
                          </a:solidFill>
                          <a:effectLst/>
                          <a:latin typeface="Arial Narrow" panose="020B0606020202030204" pitchFamily="34" charset="0"/>
                        </a:rPr>
                        <a:t> </a:t>
                      </a:r>
                      <a:r>
                        <a:rPr lang="en-US" sz="1000" b="1" dirty="0" err="1">
                          <a:solidFill>
                            <a:schemeClr val="tx1"/>
                          </a:solidFill>
                          <a:effectLst/>
                          <a:latin typeface="Arial Narrow" panose="020B0606020202030204" pitchFamily="34" charset="0"/>
                        </a:rPr>
                        <a:t>dan</a:t>
                      </a:r>
                      <a:r>
                        <a:rPr lang="en-US" sz="1000" b="1" dirty="0">
                          <a:solidFill>
                            <a:schemeClr val="tx1"/>
                          </a:solidFill>
                          <a:effectLst/>
                          <a:latin typeface="Arial Narrow" panose="020B0606020202030204" pitchFamily="34" charset="0"/>
                        </a:rPr>
                        <a:t> </a:t>
                      </a:r>
                      <a:r>
                        <a:rPr lang="en-US" sz="1000" b="1" dirty="0" err="1">
                          <a:solidFill>
                            <a:schemeClr val="tx1"/>
                          </a:solidFill>
                          <a:effectLst/>
                          <a:latin typeface="Arial Narrow" panose="020B0606020202030204" pitchFamily="34" charset="0"/>
                        </a:rPr>
                        <a:t>Pencatatan</a:t>
                      </a:r>
                      <a:r>
                        <a:rPr lang="en-US" sz="1000" b="1" baseline="0" dirty="0">
                          <a:solidFill>
                            <a:schemeClr val="tx1"/>
                          </a:solidFill>
                          <a:effectLst/>
                          <a:latin typeface="Arial Narrow" panose="020B0606020202030204" pitchFamily="34" charset="0"/>
                        </a:rPr>
                        <a:t> </a:t>
                      </a:r>
                      <a:r>
                        <a:rPr lang="en-US" sz="1000" b="1" baseline="0" dirty="0" err="1">
                          <a:solidFill>
                            <a:schemeClr val="tx1"/>
                          </a:solidFill>
                          <a:effectLst/>
                          <a:latin typeface="Arial Narrow" panose="020B0606020202030204" pitchFamily="34" charset="0"/>
                        </a:rPr>
                        <a:t>Sipil</a:t>
                      </a:r>
                      <a:endParaRPr lang="id-ID" sz="1000" b="1" dirty="0">
                        <a:solidFill>
                          <a:schemeClr val="tx1"/>
                        </a:solidFill>
                        <a:effectLst/>
                        <a:latin typeface="Arial Narrow" panose="020B0606020202030204" pitchFamily="34" charset="0"/>
                        <a:ea typeface="Calibri"/>
                        <a:cs typeface="Times New Roman"/>
                      </a:endParaRPr>
                    </a:p>
                  </a:txBody>
                  <a:tcPr marL="68577" marR="68577" marT="0" marB="0" anchor="ctr">
                    <a:lnL w="12700" cap="flat" cmpd="sng" algn="ctr">
                      <a:solidFill>
                        <a:schemeClr val="accent4">
                          <a:lumMod val="75000"/>
                        </a:schemeClr>
                      </a:solidFill>
                      <a:prstDash val="solid"/>
                      <a:round/>
                      <a:headEnd type="none" w="med" len="med"/>
                      <a:tailEnd type="none" w="med" len="med"/>
                    </a:lnL>
                    <a:lnR w="12700" cap="flat" cmpd="sng" algn="ctr">
                      <a:solidFill>
                        <a:schemeClr val="accent4">
                          <a:lumMod val="75000"/>
                        </a:schemeClr>
                      </a:solidFill>
                      <a:prstDash val="solid"/>
                      <a:round/>
                      <a:headEnd type="none" w="med" len="med"/>
                      <a:tailEnd type="none" w="med" len="med"/>
                    </a:lnR>
                    <a:lnT w="12700" cap="flat" cmpd="sng" algn="ctr">
                      <a:solidFill>
                        <a:schemeClr val="accent4">
                          <a:lumMod val="75000"/>
                        </a:schemeClr>
                      </a:solidFill>
                      <a:prstDash val="solid"/>
                      <a:round/>
                      <a:headEnd type="none" w="med" len="med"/>
                      <a:tailEnd type="none" w="med" len="med"/>
                    </a:lnT>
                    <a:lnB w="12700" cap="flat" cmpd="sng" algn="ctr">
                      <a:solidFill>
                        <a:schemeClr val="accent4">
                          <a:lumMod val="75000"/>
                        </a:schemeClr>
                      </a:solidFill>
                      <a:prstDash val="solid"/>
                      <a:round/>
                      <a:headEnd type="none" w="med" len="med"/>
                      <a:tailEnd type="none" w="med" len="med"/>
                    </a:lnB>
                    <a:solidFill>
                      <a:schemeClr val="accent1">
                        <a:lumMod val="20000"/>
                        <a:lumOff val="80000"/>
                      </a:schemeClr>
                    </a:solidFill>
                  </a:tcPr>
                </a:tc>
                <a:tc hMerge="1">
                  <a:txBody>
                    <a:bodyPr/>
                    <a:lstStyle/>
                    <a:p>
                      <a:pPr>
                        <a:lnSpc>
                          <a:spcPct val="100000"/>
                        </a:lnSpc>
                        <a:spcAft>
                          <a:spcPts val="0"/>
                        </a:spcAft>
                      </a:pPr>
                      <a:endParaRPr lang="id-ID" sz="1400" b="1" dirty="0">
                        <a:solidFill>
                          <a:schemeClr val="tx1"/>
                        </a:solidFill>
                        <a:effectLst/>
                        <a:latin typeface="Arial Narrow" panose="020B0606020202030204" pitchFamily="34" charset="0"/>
                        <a:ea typeface="Calibri"/>
                        <a:cs typeface="Times New Roman"/>
                      </a:endParaRPr>
                    </a:p>
                  </a:txBody>
                  <a:tcPr marL="68577" marR="68577" marT="0" marB="0" anchor="ctr">
                    <a:solidFill>
                      <a:schemeClr val="accent1">
                        <a:lumMod val="20000"/>
                        <a:lumOff val="80000"/>
                      </a:schemeClr>
                    </a:solidFill>
                  </a:tcPr>
                </a:tc>
                <a:tc>
                  <a:txBody>
                    <a:bodyPr/>
                    <a:lstStyle/>
                    <a:p>
                      <a:pPr algn="ctr">
                        <a:lnSpc>
                          <a:spcPct val="80000"/>
                        </a:lnSpc>
                        <a:spcAft>
                          <a:spcPts val="0"/>
                        </a:spcAft>
                      </a:pPr>
                      <a:r>
                        <a:rPr lang="en-US" sz="1000" b="1" dirty="0">
                          <a:effectLst/>
                          <a:latin typeface="Arial Narrow" panose="020B0606020202030204" pitchFamily="34" charset="0"/>
                        </a:rPr>
                        <a:t>5</a:t>
                      </a:r>
                      <a:endParaRPr lang="id-ID" sz="1000" b="1" dirty="0">
                        <a:effectLst/>
                        <a:latin typeface="Arial Narrow" panose="020B0606020202030204" pitchFamily="34" charset="0"/>
                        <a:ea typeface="Calibri"/>
                        <a:cs typeface="Times New Roman"/>
                      </a:endParaRPr>
                    </a:p>
                  </a:txBody>
                  <a:tcPr marL="68577" marR="68577" marT="0" marB="0" anchor="ctr">
                    <a:lnL w="12700" cap="flat" cmpd="sng" algn="ctr">
                      <a:solidFill>
                        <a:schemeClr val="accent4">
                          <a:lumMod val="75000"/>
                        </a:schemeClr>
                      </a:solidFill>
                      <a:prstDash val="solid"/>
                      <a:round/>
                      <a:headEnd type="none" w="med" len="med"/>
                      <a:tailEnd type="none" w="med" len="med"/>
                    </a:lnL>
                    <a:lnT w="12700" cap="flat" cmpd="sng" algn="ctr">
                      <a:solidFill>
                        <a:schemeClr val="accent4">
                          <a:lumMod val="75000"/>
                        </a:schemeClr>
                      </a:solidFill>
                      <a:prstDash val="solid"/>
                      <a:round/>
                      <a:headEnd type="none" w="med" len="med"/>
                      <a:tailEnd type="none" w="med" len="med"/>
                    </a:lnT>
                    <a:lnB w="12700" cap="flat" cmpd="sng" algn="ctr">
                      <a:solidFill>
                        <a:schemeClr val="accent4">
                          <a:lumMod val="75000"/>
                        </a:schemeClr>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xmlns="" val="10014"/>
                  </a:ext>
                </a:extLst>
              </a:tr>
              <a:tr h="174681">
                <a:tc>
                  <a:txBody>
                    <a:bodyPr/>
                    <a:lstStyle/>
                    <a:p>
                      <a:pPr algn="ctr">
                        <a:lnSpc>
                          <a:spcPct val="80000"/>
                        </a:lnSpc>
                        <a:spcAft>
                          <a:spcPts val="0"/>
                        </a:spcAft>
                      </a:pPr>
                      <a:r>
                        <a:rPr lang="id-ID" sz="1000" b="1" dirty="0">
                          <a:solidFill>
                            <a:schemeClr val="tx1"/>
                          </a:solidFill>
                          <a:effectLst/>
                          <a:latin typeface="Arial Narrow" panose="020B0606020202030204" pitchFamily="34" charset="0"/>
                          <a:ea typeface="Calibri"/>
                          <a:cs typeface="Times New Roman"/>
                        </a:rPr>
                        <a:t>3</a:t>
                      </a:r>
                    </a:p>
                  </a:txBody>
                  <a:tcPr marL="68561" marR="68561" marT="0" marB="0" anchor="ctr">
                    <a:lnR w="12700" cap="flat" cmpd="sng" algn="ctr">
                      <a:solidFill>
                        <a:schemeClr val="accent4">
                          <a:lumMod val="75000"/>
                        </a:schemeClr>
                      </a:solidFill>
                      <a:prstDash val="solid"/>
                      <a:round/>
                      <a:headEnd type="none" w="med" len="med"/>
                      <a:tailEnd type="none" w="med" len="med"/>
                    </a:lnR>
                    <a:lnT w="12700" cap="flat" cmpd="sng" algn="ctr">
                      <a:solidFill>
                        <a:schemeClr val="accent4">
                          <a:lumMod val="75000"/>
                        </a:schemeClr>
                      </a:solidFill>
                      <a:prstDash val="solid"/>
                      <a:round/>
                      <a:headEnd type="none" w="med" len="med"/>
                      <a:tailEnd type="none" w="med" len="med"/>
                    </a:lnT>
                    <a:lnB w="12700" cap="flat" cmpd="sng" algn="ctr">
                      <a:solidFill>
                        <a:schemeClr val="accent4">
                          <a:lumMod val="75000"/>
                        </a:schemeClr>
                      </a:solidFill>
                      <a:prstDash val="solid"/>
                      <a:round/>
                      <a:headEnd type="none" w="med" len="med"/>
                      <a:tailEnd type="none" w="med" len="med"/>
                    </a:lnB>
                    <a:solidFill>
                      <a:schemeClr val="accent1">
                        <a:lumMod val="20000"/>
                        <a:lumOff val="80000"/>
                      </a:schemeClr>
                    </a:solidFill>
                  </a:tcPr>
                </a:tc>
                <a:tc gridSpan="2">
                  <a:txBody>
                    <a:bodyPr/>
                    <a:lstStyle/>
                    <a:p>
                      <a:pPr>
                        <a:lnSpc>
                          <a:spcPct val="80000"/>
                        </a:lnSpc>
                        <a:spcAft>
                          <a:spcPts val="0"/>
                        </a:spcAft>
                      </a:pPr>
                      <a:r>
                        <a:rPr lang="en-US" sz="1000" b="1" dirty="0">
                          <a:solidFill>
                            <a:schemeClr val="tx1"/>
                          </a:solidFill>
                          <a:effectLst/>
                          <a:latin typeface="Arial Narrow" panose="020B0606020202030204" pitchFamily="34" charset="0"/>
                        </a:rPr>
                        <a:t>Agama</a:t>
                      </a:r>
                      <a:endParaRPr lang="id-ID" sz="1000" b="1" dirty="0">
                        <a:solidFill>
                          <a:schemeClr val="tx1"/>
                        </a:solidFill>
                        <a:effectLst/>
                        <a:latin typeface="Arial Narrow" panose="020B0606020202030204" pitchFamily="34" charset="0"/>
                        <a:ea typeface="Calibri"/>
                        <a:cs typeface="Times New Roman"/>
                      </a:endParaRPr>
                    </a:p>
                  </a:txBody>
                  <a:tcPr marL="68577" marR="68577" marT="0" marB="0" anchor="ctr">
                    <a:lnL w="12700" cap="flat" cmpd="sng" algn="ctr">
                      <a:solidFill>
                        <a:schemeClr val="accent4">
                          <a:lumMod val="75000"/>
                        </a:schemeClr>
                      </a:solidFill>
                      <a:prstDash val="solid"/>
                      <a:round/>
                      <a:headEnd type="none" w="med" len="med"/>
                      <a:tailEnd type="none" w="med" len="med"/>
                    </a:lnL>
                    <a:lnR w="12700" cap="flat" cmpd="sng" algn="ctr">
                      <a:solidFill>
                        <a:schemeClr val="accent4">
                          <a:lumMod val="75000"/>
                        </a:schemeClr>
                      </a:solidFill>
                      <a:prstDash val="solid"/>
                      <a:round/>
                      <a:headEnd type="none" w="med" len="med"/>
                      <a:tailEnd type="none" w="med" len="med"/>
                    </a:lnR>
                    <a:lnT w="12700" cap="flat" cmpd="sng" algn="ctr">
                      <a:solidFill>
                        <a:schemeClr val="accent4">
                          <a:lumMod val="75000"/>
                        </a:schemeClr>
                      </a:solidFill>
                      <a:prstDash val="solid"/>
                      <a:round/>
                      <a:headEnd type="none" w="med" len="med"/>
                      <a:tailEnd type="none" w="med" len="med"/>
                    </a:lnT>
                    <a:lnB w="12700" cap="flat" cmpd="sng" algn="ctr">
                      <a:solidFill>
                        <a:schemeClr val="accent4">
                          <a:lumMod val="75000"/>
                        </a:schemeClr>
                      </a:solidFill>
                      <a:prstDash val="solid"/>
                      <a:round/>
                      <a:headEnd type="none" w="med" len="med"/>
                      <a:tailEnd type="none" w="med" len="med"/>
                    </a:lnB>
                    <a:solidFill>
                      <a:schemeClr val="accent1">
                        <a:lumMod val="20000"/>
                        <a:lumOff val="80000"/>
                      </a:schemeClr>
                    </a:solidFill>
                  </a:tcPr>
                </a:tc>
                <a:tc hMerge="1">
                  <a:txBody>
                    <a:bodyPr/>
                    <a:lstStyle/>
                    <a:p>
                      <a:pPr>
                        <a:lnSpc>
                          <a:spcPct val="100000"/>
                        </a:lnSpc>
                        <a:spcAft>
                          <a:spcPts val="0"/>
                        </a:spcAft>
                      </a:pPr>
                      <a:endParaRPr lang="id-ID" sz="1400" b="1" dirty="0">
                        <a:solidFill>
                          <a:schemeClr val="tx1"/>
                        </a:solidFill>
                        <a:effectLst/>
                        <a:latin typeface="Arial Narrow" panose="020B0606020202030204" pitchFamily="34" charset="0"/>
                        <a:ea typeface="Calibri"/>
                        <a:cs typeface="Times New Roman"/>
                      </a:endParaRPr>
                    </a:p>
                  </a:txBody>
                  <a:tcPr marL="68577" marR="68577" marT="0" marB="0" anchor="ctr"/>
                </a:tc>
                <a:tc>
                  <a:txBody>
                    <a:bodyPr/>
                    <a:lstStyle/>
                    <a:p>
                      <a:pPr algn="ctr">
                        <a:lnSpc>
                          <a:spcPct val="80000"/>
                        </a:lnSpc>
                        <a:spcAft>
                          <a:spcPts val="0"/>
                        </a:spcAft>
                      </a:pPr>
                      <a:r>
                        <a:rPr lang="en-US" sz="1000" b="1" dirty="0">
                          <a:effectLst/>
                          <a:latin typeface="Arial Narrow" panose="020B0606020202030204" pitchFamily="34" charset="0"/>
                          <a:ea typeface="+mn-ea"/>
                          <a:cs typeface="+mn-cs"/>
                        </a:rPr>
                        <a:t>122</a:t>
                      </a:r>
                      <a:endParaRPr lang="id-ID" sz="1000" b="1" dirty="0">
                        <a:effectLst/>
                        <a:latin typeface="Arial Narrow" panose="020B0606020202030204" pitchFamily="34" charset="0"/>
                        <a:ea typeface="Calibri"/>
                        <a:cs typeface="Times New Roman"/>
                      </a:endParaRPr>
                    </a:p>
                  </a:txBody>
                  <a:tcPr marL="68577" marR="68577" marT="0" marB="0" anchor="ctr">
                    <a:lnL w="12700" cap="flat" cmpd="sng" algn="ctr">
                      <a:solidFill>
                        <a:schemeClr val="accent4">
                          <a:lumMod val="75000"/>
                        </a:schemeClr>
                      </a:solidFill>
                      <a:prstDash val="solid"/>
                      <a:round/>
                      <a:headEnd type="none" w="med" len="med"/>
                      <a:tailEnd type="none" w="med" len="med"/>
                    </a:lnL>
                    <a:lnT w="12700" cap="flat" cmpd="sng" algn="ctr">
                      <a:solidFill>
                        <a:schemeClr val="accent4">
                          <a:lumMod val="75000"/>
                        </a:schemeClr>
                      </a:solidFill>
                      <a:prstDash val="solid"/>
                      <a:round/>
                      <a:headEnd type="none" w="med" len="med"/>
                      <a:tailEnd type="none" w="med" len="med"/>
                    </a:lnT>
                    <a:lnB w="12700" cap="flat" cmpd="sng" algn="ctr">
                      <a:solidFill>
                        <a:schemeClr val="accent4">
                          <a:lumMod val="75000"/>
                        </a:schemeClr>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xmlns="" val="10027"/>
                  </a:ext>
                </a:extLst>
              </a:tr>
              <a:tr h="174681">
                <a:tc>
                  <a:txBody>
                    <a:bodyPr/>
                    <a:lstStyle/>
                    <a:p>
                      <a:pPr algn="ctr">
                        <a:lnSpc>
                          <a:spcPct val="80000"/>
                        </a:lnSpc>
                        <a:spcAft>
                          <a:spcPts val="0"/>
                        </a:spcAft>
                      </a:pPr>
                      <a:r>
                        <a:rPr lang="id-ID" sz="1000" b="1" dirty="0">
                          <a:solidFill>
                            <a:schemeClr val="tx1"/>
                          </a:solidFill>
                          <a:effectLst/>
                          <a:latin typeface="Arial Narrow" panose="020B0606020202030204" pitchFamily="34" charset="0"/>
                          <a:ea typeface="Calibri"/>
                          <a:cs typeface="Times New Roman"/>
                        </a:rPr>
                        <a:t>4</a:t>
                      </a:r>
                    </a:p>
                  </a:txBody>
                  <a:tcPr marL="68561" marR="68561" marT="0" marB="0" anchor="ctr">
                    <a:lnR w="12700" cap="flat" cmpd="sng" algn="ctr">
                      <a:solidFill>
                        <a:schemeClr val="accent4">
                          <a:lumMod val="75000"/>
                        </a:schemeClr>
                      </a:solidFill>
                      <a:prstDash val="solid"/>
                      <a:round/>
                      <a:headEnd type="none" w="med" len="med"/>
                      <a:tailEnd type="none" w="med" len="med"/>
                    </a:lnR>
                    <a:lnT w="12700" cap="flat" cmpd="sng" algn="ctr">
                      <a:solidFill>
                        <a:schemeClr val="accent4">
                          <a:lumMod val="75000"/>
                        </a:schemeClr>
                      </a:solidFill>
                      <a:prstDash val="solid"/>
                      <a:round/>
                      <a:headEnd type="none" w="med" len="med"/>
                      <a:tailEnd type="none" w="med" len="med"/>
                    </a:lnT>
                    <a:lnB w="12700" cap="flat" cmpd="sng" algn="ctr">
                      <a:solidFill>
                        <a:schemeClr val="accent4">
                          <a:lumMod val="75000"/>
                        </a:schemeClr>
                      </a:solidFill>
                      <a:prstDash val="solid"/>
                      <a:round/>
                      <a:headEnd type="none" w="med" len="med"/>
                      <a:tailEnd type="none" w="med" len="med"/>
                    </a:lnB>
                    <a:solidFill>
                      <a:schemeClr val="accent1">
                        <a:lumMod val="20000"/>
                        <a:lumOff val="80000"/>
                      </a:schemeClr>
                    </a:solidFill>
                  </a:tcPr>
                </a:tc>
                <a:tc gridSpan="2">
                  <a:txBody>
                    <a:bodyPr/>
                    <a:lstStyle/>
                    <a:p>
                      <a:pPr>
                        <a:lnSpc>
                          <a:spcPct val="80000"/>
                        </a:lnSpc>
                        <a:spcAft>
                          <a:spcPts val="0"/>
                        </a:spcAft>
                      </a:pPr>
                      <a:r>
                        <a:rPr lang="en-US" sz="1000" b="1" dirty="0" err="1">
                          <a:solidFill>
                            <a:schemeClr val="tx1"/>
                          </a:solidFill>
                          <a:effectLst/>
                          <a:latin typeface="Arial Narrow" panose="020B0606020202030204" pitchFamily="34" charset="0"/>
                        </a:rPr>
                        <a:t>Energi</a:t>
                      </a:r>
                      <a:r>
                        <a:rPr lang="en-US" sz="1000" b="1" dirty="0">
                          <a:solidFill>
                            <a:schemeClr val="tx1"/>
                          </a:solidFill>
                          <a:effectLst/>
                          <a:latin typeface="Arial Narrow" panose="020B0606020202030204" pitchFamily="34" charset="0"/>
                        </a:rPr>
                        <a:t> </a:t>
                      </a:r>
                      <a:r>
                        <a:rPr lang="en-US" sz="1000" b="1" dirty="0" err="1">
                          <a:solidFill>
                            <a:schemeClr val="tx1"/>
                          </a:solidFill>
                          <a:effectLst/>
                          <a:latin typeface="Arial Narrow" panose="020B0606020202030204" pitchFamily="34" charset="0"/>
                        </a:rPr>
                        <a:t>dan</a:t>
                      </a:r>
                      <a:r>
                        <a:rPr lang="en-US" sz="1000" b="1" dirty="0">
                          <a:solidFill>
                            <a:schemeClr val="tx1"/>
                          </a:solidFill>
                          <a:effectLst/>
                          <a:latin typeface="Arial Narrow" panose="020B0606020202030204" pitchFamily="34" charset="0"/>
                        </a:rPr>
                        <a:t> </a:t>
                      </a:r>
                      <a:r>
                        <a:rPr lang="en-US" sz="1000" b="1" dirty="0" err="1">
                          <a:solidFill>
                            <a:schemeClr val="tx1"/>
                          </a:solidFill>
                          <a:effectLst/>
                          <a:latin typeface="Arial Narrow" panose="020B0606020202030204" pitchFamily="34" charset="0"/>
                        </a:rPr>
                        <a:t>Sumber</a:t>
                      </a:r>
                      <a:r>
                        <a:rPr lang="en-US" sz="1000" b="1" dirty="0">
                          <a:solidFill>
                            <a:schemeClr val="tx1"/>
                          </a:solidFill>
                          <a:effectLst/>
                          <a:latin typeface="Arial Narrow" panose="020B0606020202030204" pitchFamily="34" charset="0"/>
                        </a:rPr>
                        <a:t> </a:t>
                      </a:r>
                      <a:r>
                        <a:rPr lang="en-US" sz="1000" b="1" dirty="0" err="1">
                          <a:solidFill>
                            <a:schemeClr val="tx1"/>
                          </a:solidFill>
                          <a:effectLst/>
                          <a:latin typeface="Arial Narrow" panose="020B0606020202030204" pitchFamily="34" charset="0"/>
                        </a:rPr>
                        <a:t>Daya</a:t>
                      </a:r>
                      <a:r>
                        <a:rPr lang="en-US" sz="1000" b="1" dirty="0">
                          <a:solidFill>
                            <a:schemeClr val="tx1"/>
                          </a:solidFill>
                          <a:effectLst/>
                          <a:latin typeface="Arial Narrow" panose="020B0606020202030204" pitchFamily="34" charset="0"/>
                        </a:rPr>
                        <a:t> Mineral</a:t>
                      </a:r>
                      <a:endParaRPr lang="id-ID" sz="1000" b="1" dirty="0">
                        <a:solidFill>
                          <a:schemeClr val="tx1"/>
                        </a:solidFill>
                        <a:effectLst/>
                        <a:latin typeface="Arial Narrow" panose="020B0606020202030204" pitchFamily="34" charset="0"/>
                        <a:ea typeface="Calibri"/>
                        <a:cs typeface="Times New Roman"/>
                      </a:endParaRPr>
                    </a:p>
                  </a:txBody>
                  <a:tcPr marL="68577" marR="68577" marT="0" marB="0" anchor="ctr">
                    <a:lnL w="12700" cap="flat" cmpd="sng" algn="ctr">
                      <a:solidFill>
                        <a:schemeClr val="accent4">
                          <a:lumMod val="75000"/>
                        </a:schemeClr>
                      </a:solidFill>
                      <a:prstDash val="solid"/>
                      <a:round/>
                      <a:headEnd type="none" w="med" len="med"/>
                      <a:tailEnd type="none" w="med" len="med"/>
                    </a:lnL>
                    <a:lnR w="12700" cap="flat" cmpd="sng" algn="ctr">
                      <a:solidFill>
                        <a:schemeClr val="accent4">
                          <a:lumMod val="75000"/>
                        </a:schemeClr>
                      </a:solidFill>
                      <a:prstDash val="solid"/>
                      <a:round/>
                      <a:headEnd type="none" w="med" len="med"/>
                      <a:tailEnd type="none" w="med" len="med"/>
                    </a:lnR>
                    <a:lnT w="12700" cap="flat" cmpd="sng" algn="ctr">
                      <a:solidFill>
                        <a:schemeClr val="accent4">
                          <a:lumMod val="75000"/>
                        </a:schemeClr>
                      </a:solidFill>
                      <a:prstDash val="solid"/>
                      <a:round/>
                      <a:headEnd type="none" w="med" len="med"/>
                      <a:tailEnd type="none" w="med" len="med"/>
                    </a:lnT>
                    <a:lnB w="12700" cap="flat" cmpd="sng" algn="ctr">
                      <a:solidFill>
                        <a:schemeClr val="accent4">
                          <a:lumMod val="75000"/>
                        </a:schemeClr>
                      </a:solidFill>
                      <a:prstDash val="solid"/>
                      <a:round/>
                      <a:headEnd type="none" w="med" len="med"/>
                      <a:tailEnd type="none" w="med" len="med"/>
                    </a:lnB>
                    <a:solidFill>
                      <a:schemeClr val="accent1">
                        <a:lumMod val="20000"/>
                        <a:lumOff val="80000"/>
                      </a:schemeClr>
                    </a:solidFill>
                  </a:tcPr>
                </a:tc>
                <a:tc hMerge="1">
                  <a:txBody>
                    <a:bodyPr/>
                    <a:lstStyle/>
                    <a:p>
                      <a:pPr>
                        <a:lnSpc>
                          <a:spcPct val="100000"/>
                        </a:lnSpc>
                        <a:spcAft>
                          <a:spcPts val="0"/>
                        </a:spcAft>
                      </a:pPr>
                      <a:endParaRPr lang="id-ID" sz="1400" b="1" dirty="0">
                        <a:solidFill>
                          <a:schemeClr val="tx1"/>
                        </a:solidFill>
                        <a:effectLst/>
                        <a:latin typeface="Arial Narrow" panose="020B0606020202030204" pitchFamily="34" charset="0"/>
                        <a:ea typeface="Calibri"/>
                        <a:cs typeface="Times New Roman"/>
                      </a:endParaRPr>
                    </a:p>
                  </a:txBody>
                  <a:tcPr marL="68577" marR="68577" marT="0" marB="0" anchor="ctr">
                    <a:solidFill>
                      <a:schemeClr val="accent1">
                        <a:lumMod val="20000"/>
                        <a:lumOff val="80000"/>
                      </a:schemeClr>
                    </a:solidFill>
                  </a:tcPr>
                </a:tc>
                <a:tc>
                  <a:txBody>
                    <a:bodyPr/>
                    <a:lstStyle/>
                    <a:p>
                      <a:pPr algn="ctr">
                        <a:lnSpc>
                          <a:spcPct val="80000"/>
                        </a:lnSpc>
                        <a:spcAft>
                          <a:spcPts val="0"/>
                        </a:spcAft>
                      </a:pPr>
                      <a:r>
                        <a:rPr lang="en-US" sz="1000" b="1" dirty="0">
                          <a:effectLst/>
                          <a:latin typeface="Arial Narrow" panose="020B0606020202030204" pitchFamily="34" charset="0"/>
                        </a:rPr>
                        <a:t>83</a:t>
                      </a:r>
                      <a:endParaRPr lang="id-ID" sz="1000" b="1" dirty="0">
                        <a:effectLst/>
                        <a:latin typeface="Arial Narrow" panose="020B0606020202030204" pitchFamily="34" charset="0"/>
                        <a:ea typeface="Calibri"/>
                        <a:cs typeface="Times New Roman"/>
                      </a:endParaRPr>
                    </a:p>
                  </a:txBody>
                  <a:tcPr marL="68577" marR="68577" marT="0" marB="0" anchor="ctr">
                    <a:lnL w="12700" cap="flat" cmpd="sng" algn="ctr">
                      <a:solidFill>
                        <a:schemeClr val="accent4">
                          <a:lumMod val="75000"/>
                        </a:schemeClr>
                      </a:solidFill>
                      <a:prstDash val="solid"/>
                      <a:round/>
                      <a:headEnd type="none" w="med" len="med"/>
                      <a:tailEnd type="none" w="med" len="med"/>
                    </a:lnL>
                    <a:lnT w="12700" cap="flat" cmpd="sng" algn="ctr">
                      <a:solidFill>
                        <a:schemeClr val="accent4">
                          <a:lumMod val="75000"/>
                        </a:schemeClr>
                      </a:solidFill>
                      <a:prstDash val="solid"/>
                      <a:round/>
                      <a:headEnd type="none" w="med" len="med"/>
                      <a:tailEnd type="none" w="med" len="med"/>
                    </a:lnT>
                    <a:lnB w="12700" cap="flat" cmpd="sng" algn="ctr">
                      <a:solidFill>
                        <a:schemeClr val="accent4">
                          <a:lumMod val="75000"/>
                        </a:schemeClr>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xmlns="" val="10015"/>
                  </a:ext>
                </a:extLst>
              </a:tr>
              <a:tr h="174681">
                <a:tc>
                  <a:txBody>
                    <a:bodyPr/>
                    <a:lstStyle/>
                    <a:p>
                      <a:pPr algn="ctr">
                        <a:lnSpc>
                          <a:spcPct val="80000"/>
                        </a:lnSpc>
                        <a:spcAft>
                          <a:spcPts val="0"/>
                        </a:spcAft>
                      </a:pPr>
                      <a:r>
                        <a:rPr lang="id-ID" sz="1000" b="1" dirty="0">
                          <a:solidFill>
                            <a:schemeClr val="tx1"/>
                          </a:solidFill>
                          <a:effectLst/>
                          <a:latin typeface="Arial Narrow" panose="020B0606020202030204" pitchFamily="34" charset="0"/>
                          <a:ea typeface="Calibri"/>
                          <a:cs typeface="Times New Roman"/>
                        </a:rPr>
                        <a:t>5</a:t>
                      </a:r>
                    </a:p>
                  </a:txBody>
                  <a:tcPr marL="68561" marR="68561" marT="0" marB="0" anchor="ctr">
                    <a:lnR w="12700" cap="flat" cmpd="sng" algn="ctr">
                      <a:solidFill>
                        <a:schemeClr val="accent4">
                          <a:lumMod val="75000"/>
                        </a:schemeClr>
                      </a:solidFill>
                      <a:prstDash val="solid"/>
                      <a:round/>
                      <a:headEnd type="none" w="med" len="med"/>
                      <a:tailEnd type="none" w="med" len="med"/>
                    </a:lnR>
                    <a:lnT w="12700" cap="flat" cmpd="sng" algn="ctr">
                      <a:solidFill>
                        <a:schemeClr val="accent4">
                          <a:lumMod val="75000"/>
                        </a:schemeClr>
                      </a:solidFill>
                      <a:prstDash val="solid"/>
                      <a:round/>
                      <a:headEnd type="none" w="med" len="med"/>
                      <a:tailEnd type="none" w="med" len="med"/>
                    </a:lnT>
                    <a:lnB w="12700" cap="flat" cmpd="sng" algn="ctr">
                      <a:solidFill>
                        <a:schemeClr val="accent4">
                          <a:lumMod val="75000"/>
                        </a:schemeClr>
                      </a:solidFill>
                      <a:prstDash val="solid"/>
                      <a:round/>
                      <a:headEnd type="none" w="med" len="med"/>
                      <a:tailEnd type="none" w="med" len="med"/>
                    </a:lnB>
                    <a:solidFill>
                      <a:schemeClr val="accent1">
                        <a:lumMod val="20000"/>
                        <a:lumOff val="80000"/>
                      </a:schemeClr>
                    </a:solidFill>
                  </a:tcPr>
                </a:tc>
                <a:tc gridSpan="2">
                  <a:txBody>
                    <a:bodyPr/>
                    <a:lstStyle/>
                    <a:p>
                      <a:pPr>
                        <a:lnSpc>
                          <a:spcPct val="80000"/>
                        </a:lnSpc>
                        <a:spcAft>
                          <a:spcPts val="0"/>
                        </a:spcAft>
                      </a:pPr>
                      <a:r>
                        <a:rPr lang="en-US" sz="1000" b="1" dirty="0" err="1">
                          <a:solidFill>
                            <a:schemeClr val="tx1"/>
                          </a:solidFill>
                          <a:effectLst/>
                          <a:latin typeface="Arial Narrow" panose="020B0606020202030204" pitchFamily="34" charset="0"/>
                        </a:rPr>
                        <a:t>Hukum</a:t>
                      </a:r>
                      <a:r>
                        <a:rPr lang="en-US" sz="1000" b="1" dirty="0">
                          <a:solidFill>
                            <a:schemeClr val="tx1"/>
                          </a:solidFill>
                          <a:effectLst/>
                          <a:latin typeface="Arial Narrow" panose="020B0606020202030204" pitchFamily="34" charset="0"/>
                        </a:rPr>
                        <a:t> </a:t>
                      </a:r>
                      <a:r>
                        <a:rPr lang="en-US" sz="1000" b="1" dirty="0" err="1">
                          <a:solidFill>
                            <a:schemeClr val="tx1"/>
                          </a:solidFill>
                          <a:effectLst/>
                          <a:latin typeface="Arial Narrow" panose="020B0606020202030204" pitchFamily="34" charset="0"/>
                        </a:rPr>
                        <a:t>dan</a:t>
                      </a:r>
                      <a:r>
                        <a:rPr lang="en-US" sz="1000" b="1" dirty="0">
                          <a:solidFill>
                            <a:schemeClr val="tx1"/>
                          </a:solidFill>
                          <a:effectLst/>
                          <a:latin typeface="Arial Narrow" panose="020B0606020202030204" pitchFamily="34" charset="0"/>
                        </a:rPr>
                        <a:t> HAM</a:t>
                      </a:r>
                      <a:endParaRPr lang="id-ID" sz="1000" b="1" dirty="0">
                        <a:solidFill>
                          <a:schemeClr val="tx1"/>
                        </a:solidFill>
                        <a:effectLst/>
                        <a:latin typeface="Arial Narrow" panose="020B0606020202030204" pitchFamily="34" charset="0"/>
                        <a:ea typeface="Calibri"/>
                        <a:cs typeface="Times New Roman"/>
                      </a:endParaRPr>
                    </a:p>
                  </a:txBody>
                  <a:tcPr marL="68577" marR="68577" marT="0" marB="0" anchor="ctr">
                    <a:lnL w="12700" cap="flat" cmpd="sng" algn="ctr">
                      <a:solidFill>
                        <a:schemeClr val="accent4">
                          <a:lumMod val="75000"/>
                        </a:schemeClr>
                      </a:solidFill>
                      <a:prstDash val="solid"/>
                      <a:round/>
                      <a:headEnd type="none" w="med" len="med"/>
                      <a:tailEnd type="none" w="med" len="med"/>
                    </a:lnL>
                    <a:lnR w="12700" cap="flat" cmpd="sng" algn="ctr">
                      <a:solidFill>
                        <a:schemeClr val="accent4">
                          <a:lumMod val="75000"/>
                        </a:schemeClr>
                      </a:solidFill>
                      <a:prstDash val="solid"/>
                      <a:round/>
                      <a:headEnd type="none" w="med" len="med"/>
                      <a:tailEnd type="none" w="med" len="med"/>
                    </a:lnR>
                    <a:lnT w="12700" cap="flat" cmpd="sng" algn="ctr">
                      <a:solidFill>
                        <a:schemeClr val="accent4">
                          <a:lumMod val="75000"/>
                        </a:schemeClr>
                      </a:solidFill>
                      <a:prstDash val="solid"/>
                      <a:round/>
                      <a:headEnd type="none" w="med" len="med"/>
                      <a:tailEnd type="none" w="med" len="med"/>
                    </a:lnT>
                    <a:lnB w="12700" cap="flat" cmpd="sng" algn="ctr">
                      <a:solidFill>
                        <a:schemeClr val="accent4">
                          <a:lumMod val="75000"/>
                        </a:schemeClr>
                      </a:solidFill>
                      <a:prstDash val="solid"/>
                      <a:round/>
                      <a:headEnd type="none" w="med" len="med"/>
                      <a:tailEnd type="none" w="med" len="med"/>
                    </a:lnB>
                    <a:solidFill>
                      <a:schemeClr val="accent1">
                        <a:lumMod val="20000"/>
                        <a:lumOff val="80000"/>
                      </a:schemeClr>
                    </a:solidFill>
                  </a:tcPr>
                </a:tc>
                <a:tc hMerge="1">
                  <a:txBody>
                    <a:bodyPr/>
                    <a:lstStyle/>
                    <a:p>
                      <a:pPr>
                        <a:lnSpc>
                          <a:spcPct val="100000"/>
                        </a:lnSpc>
                        <a:spcAft>
                          <a:spcPts val="0"/>
                        </a:spcAft>
                      </a:pPr>
                      <a:endParaRPr lang="id-ID" sz="1400" b="1" dirty="0">
                        <a:solidFill>
                          <a:schemeClr val="tx1"/>
                        </a:solidFill>
                        <a:effectLst/>
                        <a:latin typeface="Arial Narrow" panose="020B0606020202030204" pitchFamily="34" charset="0"/>
                        <a:ea typeface="Calibri"/>
                        <a:cs typeface="Times New Roman"/>
                      </a:endParaRPr>
                    </a:p>
                  </a:txBody>
                  <a:tcPr marL="68577" marR="68577" marT="0" marB="0" anchor="ctr">
                    <a:solidFill>
                      <a:schemeClr val="accent1">
                        <a:lumMod val="20000"/>
                        <a:lumOff val="80000"/>
                      </a:schemeClr>
                    </a:solidFill>
                  </a:tcPr>
                </a:tc>
                <a:tc>
                  <a:txBody>
                    <a:bodyPr/>
                    <a:lstStyle/>
                    <a:p>
                      <a:pPr algn="ctr">
                        <a:lnSpc>
                          <a:spcPct val="80000"/>
                        </a:lnSpc>
                        <a:spcAft>
                          <a:spcPts val="0"/>
                        </a:spcAft>
                      </a:pPr>
                      <a:r>
                        <a:rPr lang="en-US" sz="1000" b="1" dirty="0">
                          <a:effectLst/>
                          <a:latin typeface="Arial Narrow" panose="020B0606020202030204" pitchFamily="34" charset="0"/>
                          <a:ea typeface="+mn-ea"/>
                          <a:cs typeface="+mn-cs"/>
                        </a:rPr>
                        <a:t>27</a:t>
                      </a:r>
                    </a:p>
                  </a:txBody>
                  <a:tcPr marL="68577" marR="68577" marT="0" marB="0" anchor="ctr">
                    <a:lnL w="12700" cap="flat" cmpd="sng" algn="ctr">
                      <a:solidFill>
                        <a:schemeClr val="accent4">
                          <a:lumMod val="75000"/>
                        </a:schemeClr>
                      </a:solidFill>
                      <a:prstDash val="solid"/>
                      <a:round/>
                      <a:headEnd type="none" w="med" len="med"/>
                      <a:tailEnd type="none" w="med" len="med"/>
                    </a:lnL>
                    <a:lnT w="12700" cap="flat" cmpd="sng" algn="ctr">
                      <a:solidFill>
                        <a:schemeClr val="accent4">
                          <a:lumMod val="75000"/>
                        </a:schemeClr>
                      </a:solidFill>
                      <a:prstDash val="solid"/>
                      <a:round/>
                      <a:headEnd type="none" w="med" len="med"/>
                      <a:tailEnd type="none" w="med" len="med"/>
                    </a:lnT>
                    <a:lnB w="12700" cap="flat" cmpd="sng" algn="ctr">
                      <a:solidFill>
                        <a:schemeClr val="accent4">
                          <a:lumMod val="75000"/>
                        </a:schemeClr>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xmlns="" val="10016"/>
                  </a:ext>
                </a:extLst>
              </a:tr>
              <a:tr h="174681">
                <a:tc>
                  <a:txBody>
                    <a:bodyPr/>
                    <a:lstStyle/>
                    <a:p>
                      <a:pPr algn="ctr">
                        <a:lnSpc>
                          <a:spcPct val="80000"/>
                        </a:lnSpc>
                        <a:spcAft>
                          <a:spcPts val="0"/>
                        </a:spcAft>
                      </a:pPr>
                      <a:r>
                        <a:rPr lang="id-ID" sz="1000" b="1" dirty="0">
                          <a:solidFill>
                            <a:schemeClr val="tx1"/>
                          </a:solidFill>
                          <a:effectLst/>
                          <a:latin typeface="Arial Narrow" panose="020B0606020202030204" pitchFamily="34" charset="0"/>
                          <a:ea typeface="Calibri"/>
                          <a:cs typeface="Times New Roman"/>
                        </a:rPr>
                        <a:t>6</a:t>
                      </a:r>
                    </a:p>
                  </a:txBody>
                  <a:tcPr marL="68561" marR="68561" marT="0" marB="0" anchor="ctr">
                    <a:lnR w="12700" cap="flat" cmpd="sng" algn="ctr">
                      <a:solidFill>
                        <a:schemeClr val="accent4">
                          <a:lumMod val="75000"/>
                        </a:schemeClr>
                      </a:solidFill>
                      <a:prstDash val="solid"/>
                      <a:round/>
                      <a:headEnd type="none" w="med" len="med"/>
                      <a:tailEnd type="none" w="med" len="med"/>
                    </a:lnR>
                    <a:lnT w="12700" cap="flat" cmpd="sng" algn="ctr">
                      <a:solidFill>
                        <a:schemeClr val="accent4">
                          <a:lumMod val="75000"/>
                        </a:schemeClr>
                      </a:solidFill>
                      <a:prstDash val="solid"/>
                      <a:round/>
                      <a:headEnd type="none" w="med" len="med"/>
                      <a:tailEnd type="none" w="med" len="med"/>
                    </a:lnT>
                    <a:lnB w="12700" cap="flat" cmpd="sng" algn="ctr">
                      <a:solidFill>
                        <a:schemeClr val="accent4">
                          <a:lumMod val="75000"/>
                        </a:schemeClr>
                      </a:solidFill>
                      <a:prstDash val="solid"/>
                      <a:round/>
                      <a:headEnd type="none" w="med" len="med"/>
                      <a:tailEnd type="none" w="med" len="med"/>
                    </a:lnB>
                    <a:solidFill>
                      <a:schemeClr val="accent1">
                        <a:lumMod val="20000"/>
                        <a:lumOff val="80000"/>
                      </a:schemeClr>
                    </a:solidFill>
                  </a:tcPr>
                </a:tc>
                <a:tc gridSpan="2">
                  <a:txBody>
                    <a:bodyPr/>
                    <a:lstStyle/>
                    <a:p>
                      <a:pPr>
                        <a:lnSpc>
                          <a:spcPct val="80000"/>
                        </a:lnSpc>
                        <a:spcAft>
                          <a:spcPts val="0"/>
                        </a:spcAft>
                      </a:pPr>
                      <a:r>
                        <a:rPr lang="en-US" sz="1000" b="1" dirty="0" err="1">
                          <a:solidFill>
                            <a:schemeClr val="tx1"/>
                          </a:solidFill>
                          <a:effectLst/>
                          <a:latin typeface="Arial Narrow" panose="020B0606020202030204" pitchFamily="34" charset="0"/>
                        </a:rPr>
                        <a:t>Keamanan</a:t>
                      </a:r>
                      <a:r>
                        <a:rPr lang="en-US" sz="1000" b="1" dirty="0">
                          <a:solidFill>
                            <a:schemeClr val="tx1"/>
                          </a:solidFill>
                          <a:effectLst/>
                          <a:latin typeface="Arial Narrow" panose="020B0606020202030204" pitchFamily="34" charset="0"/>
                        </a:rPr>
                        <a:t> </a:t>
                      </a:r>
                      <a:endParaRPr lang="id-ID" sz="1000" b="1" dirty="0">
                        <a:solidFill>
                          <a:schemeClr val="tx1"/>
                        </a:solidFill>
                        <a:effectLst/>
                        <a:latin typeface="Arial Narrow" panose="020B0606020202030204" pitchFamily="34" charset="0"/>
                        <a:ea typeface="Calibri"/>
                        <a:cs typeface="Times New Roman"/>
                      </a:endParaRPr>
                    </a:p>
                  </a:txBody>
                  <a:tcPr marL="68577" marR="68577" marT="0" marB="0" anchor="ctr">
                    <a:lnL w="12700" cap="flat" cmpd="sng" algn="ctr">
                      <a:solidFill>
                        <a:schemeClr val="accent4">
                          <a:lumMod val="75000"/>
                        </a:schemeClr>
                      </a:solidFill>
                      <a:prstDash val="solid"/>
                      <a:round/>
                      <a:headEnd type="none" w="med" len="med"/>
                      <a:tailEnd type="none" w="med" len="med"/>
                    </a:lnL>
                    <a:lnR w="12700" cap="flat" cmpd="sng" algn="ctr">
                      <a:solidFill>
                        <a:schemeClr val="accent4">
                          <a:lumMod val="75000"/>
                        </a:schemeClr>
                      </a:solidFill>
                      <a:prstDash val="solid"/>
                      <a:round/>
                      <a:headEnd type="none" w="med" len="med"/>
                      <a:tailEnd type="none" w="med" len="med"/>
                    </a:lnR>
                    <a:lnT w="12700" cap="flat" cmpd="sng" algn="ctr">
                      <a:solidFill>
                        <a:schemeClr val="accent4">
                          <a:lumMod val="75000"/>
                        </a:schemeClr>
                      </a:solidFill>
                      <a:prstDash val="solid"/>
                      <a:round/>
                      <a:headEnd type="none" w="med" len="med"/>
                      <a:tailEnd type="none" w="med" len="med"/>
                    </a:lnT>
                    <a:lnB w="12700" cap="flat" cmpd="sng" algn="ctr">
                      <a:solidFill>
                        <a:schemeClr val="accent4">
                          <a:lumMod val="75000"/>
                        </a:schemeClr>
                      </a:solidFill>
                      <a:prstDash val="solid"/>
                      <a:round/>
                      <a:headEnd type="none" w="med" len="med"/>
                      <a:tailEnd type="none" w="med" len="med"/>
                    </a:lnB>
                    <a:solidFill>
                      <a:schemeClr val="accent1">
                        <a:lumMod val="20000"/>
                        <a:lumOff val="80000"/>
                      </a:schemeClr>
                    </a:solidFill>
                  </a:tcPr>
                </a:tc>
                <a:tc hMerge="1">
                  <a:txBody>
                    <a:bodyPr/>
                    <a:lstStyle/>
                    <a:p>
                      <a:pPr>
                        <a:lnSpc>
                          <a:spcPct val="100000"/>
                        </a:lnSpc>
                        <a:spcAft>
                          <a:spcPts val="0"/>
                        </a:spcAft>
                      </a:pPr>
                      <a:endParaRPr lang="id-ID" sz="1400" b="1" dirty="0">
                        <a:solidFill>
                          <a:schemeClr val="tx1"/>
                        </a:solidFill>
                        <a:effectLst/>
                        <a:latin typeface="Arial Narrow" panose="020B0606020202030204" pitchFamily="34" charset="0"/>
                        <a:ea typeface="Calibri"/>
                        <a:cs typeface="Times New Roman"/>
                      </a:endParaRPr>
                    </a:p>
                  </a:txBody>
                  <a:tcPr marL="68577" marR="68577" marT="0" marB="0" anchor="ctr">
                    <a:solidFill>
                      <a:schemeClr val="accent1">
                        <a:lumMod val="20000"/>
                        <a:lumOff val="80000"/>
                      </a:schemeClr>
                    </a:solidFill>
                  </a:tcPr>
                </a:tc>
                <a:tc>
                  <a:txBody>
                    <a:bodyPr/>
                    <a:lstStyle/>
                    <a:p>
                      <a:pPr algn="ctr">
                        <a:lnSpc>
                          <a:spcPct val="80000"/>
                        </a:lnSpc>
                        <a:spcAft>
                          <a:spcPts val="0"/>
                        </a:spcAft>
                      </a:pPr>
                      <a:r>
                        <a:rPr lang="en-US" sz="1000" b="1" dirty="0">
                          <a:effectLst/>
                          <a:latin typeface="Arial Narrow" panose="020B0606020202030204" pitchFamily="34" charset="0"/>
                          <a:ea typeface="Calibri"/>
                          <a:cs typeface="Times New Roman"/>
                        </a:rPr>
                        <a:t>33</a:t>
                      </a:r>
                      <a:endParaRPr lang="id-ID" sz="1000" b="1" dirty="0">
                        <a:effectLst/>
                        <a:latin typeface="Arial Narrow" panose="020B0606020202030204" pitchFamily="34" charset="0"/>
                        <a:ea typeface="Calibri"/>
                        <a:cs typeface="Times New Roman"/>
                      </a:endParaRPr>
                    </a:p>
                  </a:txBody>
                  <a:tcPr marL="68577" marR="68577" marT="0" marB="0" anchor="ctr">
                    <a:lnL w="12700" cap="flat" cmpd="sng" algn="ctr">
                      <a:solidFill>
                        <a:schemeClr val="accent4">
                          <a:lumMod val="75000"/>
                        </a:schemeClr>
                      </a:solidFill>
                      <a:prstDash val="solid"/>
                      <a:round/>
                      <a:headEnd type="none" w="med" len="med"/>
                      <a:tailEnd type="none" w="med" len="med"/>
                    </a:lnL>
                    <a:lnT w="12700" cap="flat" cmpd="sng" algn="ctr">
                      <a:solidFill>
                        <a:schemeClr val="accent4">
                          <a:lumMod val="75000"/>
                        </a:schemeClr>
                      </a:solidFill>
                      <a:prstDash val="solid"/>
                      <a:round/>
                      <a:headEnd type="none" w="med" len="med"/>
                      <a:tailEnd type="none" w="med" len="med"/>
                    </a:lnT>
                    <a:lnB w="12700" cap="flat" cmpd="sng" algn="ctr">
                      <a:solidFill>
                        <a:schemeClr val="accent4">
                          <a:lumMod val="75000"/>
                        </a:schemeClr>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xmlns="" val="10017"/>
                  </a:ext>
                </a:extLst>
              </a:tr>
              <a:tr h="174681">
                <a:tc>
                  <a:txBody>
                    <a:bodyPr/>
                    <a:lstStyle/>
                    <a:p>
                      <a:pPr algn="ctr">
                        <a:lnSpc>
                          <a:spcPct val="80000"/>
                        </a:lnSpc>
                        <a:spcAft>
                          <a:spcPts val="0"/>
                        </a:spcAft>
                      </a:pPr>
                      <a:r>
                        <a:rPr lang="id-ID" sz="1000" b="1" dirty="0">
                          <a:solidFill>
                            <a:schemeClr val="tx1"/>
                          </a:solidFill>
                          <a:effectLst/>
                          <a:latin typeface="Arial Narrow" panose="020B0606020202030204" pitchFamily="34" charset="0"/>
                          <a:ea typeface="Calibri"/>
                          <a:cs typeface="Times New Roman"/>
                        </a:rPr>
                        <a:t>7</a:t>
                      </a:r>
                    </a:p>
                  </a:txBody>
                  <a:tcPr marL="68561" marR="68561" marT="0" marB="0" anchor="ctr">
                    <a:lnR w="12700" cap="flat" cmpd="sng" algn="ctr">
                      <a:solidFill>
                        <a:schemeClr val="accent4">
                          <a:lumMod val="75000"/>
                        </a:schemeClr>
                      </a:solidFill>
                      <a:prstDash val="solid"/>
                      <a:round/>
                      <a:headEnd type="none" w="med" len="med"/>
                      <a:tailEnd type="none" w="med" len="med"/>
                    </a:lnR>
                    <a:lnT w="12700" cap="flat" cmpd="sng" algn="ctr">
                      <a:solidFill>
                        <a:schemeClr val="accent4">
                          <a:lumMod val="75000"/>
                        </a:schemeClr>
                      </a:solidFill>
                      <a:prstDash val="solid"/>
                      <a:round/>
                      <a:headEnd type="none" w="med" len="med"/>
                      <a:tailEnd type="none" w="med" len="med"/>
                    </a:lnT>
                    <a:lnB w="12700" cap="flat" cmpd="sng" algn="ctr">
                      <a:solidFill>
                        <a:schemeClr val="accent4">
                          <a:lumMod val="75000"/>
                        </a:schemeClr>
                      </a:solidFill>
                      <a:prstDash val="solid"/>
                      <a:round/>
                      <a:headEnd type="none" w="med" len="med"/>
                      <a:tailEnd type="none" w="med" len="med"/>
                    </a:lnB>
                    <a:solidFill>
                      <a:schemeClr val="accent1">
                        <a:lumMod val="20000"/>
                        <a:lumOff val="80000"/>
                      </a:schemeClr>
                    </a:solidFill>
                  </a:tcPr>
                </a:tc>
                <a:tc gridSpan="2">
                  <a:txBody>
                    <a:bodyPr/>
                    <a:lstStyle/>
                    <a:p>
                      <a:pPr>
                        <a:lnSpc>
                          <a:spcPct val="80000"/>
                        </a:lnSpc>
                        <a:spcAft>
                          <a:spcPts val="0"/>
                        </a:spcAft>
                      </a:pPr>
                      <a:r>
                        <a:rPr lang="en-US" sz="1000" b="1" dirty="0" err="1">
                          <a:solidFill>
                            <a:schemeClr val="tx1"/>
                          </a:solidFill>
                          <a:effectLst/>
                          <a:latin typeface="Arial Narrow" panose="020B0606020202030204" pitchFamily="34" charset="0"/>
                        </a:rPr>
                        <a:t>Kearsipan</a:t>
                      </a:r>
                      <a:endParaRPr lang="id-ID" sz="1000" b="1" dirty="0">
                        <a:solidFill>
                          <a:schemeClr val="tx1"/>
                        </a:solidFill>
                        <a:effectLst/>
                        <a:latin typeface="Arial Narrow" panose="020B0606020202030204" pitchFamily="34" charset="0"/>
                        <a:ea typeface="Calibri"/>
                        <a:cs typeface="Times New Roman"/>
                      </a:endParaRPr>
                    </a:p>
                  </a:txBody>
                  <a:tcPr marL="68577" marR="68577" marT="0" marB="0" anchor="ctr">
                    <a:lnL w="12700" cap="flat" cmpd="sng" algn="ctr">
                      <a:solidFill>
                        <a:schemeClr val="accent4">
                          <a:lumMod val="75000"/>
                        </a:schemeClr>
                      </a:solidFill>
                      <a:prstDash val="solid"/>
                      <a:round/>
                      <a:headEnd type="none" w="med" len="med"/>
                      <a:tailEnd type="none" w="med" len="med"/>
                    </a:lnL>
                    <a:lnR w="12700" cap="flat" cmpd="sng" algn="ctr">
                      <a:solidFill>
                        <a:schemeClr val="accent4">
                          <a:lumMod val="75000"/>
                        </a:schemeClr>
                      </a:solidFill>
                      <a:prstDash val="solid"/>
                      <a:round/>
                      <a:headEnd type="none" w="med" len="med"/>
                      <a:tailEnd type="none" w="med" len="med"/>
                    </a:lnR>
                    <a:lnT w="12700" cap="flat" cmpd="sng" algn="ctr">
                      <a:solidFill>
                        <a:schemeClr val="accent4">
                          <a:lumMod val="75000"/>
                        </a:schemeClr>
                      </a:solidFill>
                      <a:prstDash val="solid"/>
                      <a:round/>
                      <a:headEnd type="none" w="med" len="med"/>
                      <a:tailEnd type="none" w="med" len="med"/>
                    </a:lnT>
                    <a:lnB w="12700" cap="flat" cmpd="sng" algn="ctr">
                      <a:solidFill>
                        <a:schemeClr val="accent4">
                          <a:lumMod val="75000"/>
                        </a:schemeClr>
                      </a:solidFill>
                      <a:prstDash val="solid"/>
                      <a:round/>
                      <a:headEnd type="none" w="med" len="med"/>
                      <a:tailEnd type="none" w="med" len="med"/>
                    </a:lnB>
                    <a:solidFill>
                      <a:schemeClr val="accent1">
                        <a:lumMod val="20000"/>
                        <a:lumOff val="80000"/>
                      </a:schemeClr>
                    </a:solidFill>
                  </a:tcPr>
                </a:tc>
                <a:tc hMerge="1">
                  <a:txBody>
                    <a:bodyPr/>
                    <a:lstStyle/>
                    <a:p>
                      <a:pPr>
                        <a:lnSpc>
                          <a:spcPct val="100000"/>
                        </a:lnSpc>
                        <a:spcAft>
                          <a:spcPts val="0"/>
                        </a:spcAft>
                      </a:pPr>
                      <a:endParaRPr lang="id-ID" sz="1400" b="1" dirty="0">
                        <a:solidFill>
                          <a:schemeClr val="tx1"/>
                        </a:solidFill>
                        <a:effectLst/>
                        <a:latin typeface="Arial Narrow" panose="020B0606020202030204" pitchFamily="34" charset="0"/>
                        <a:ea typeface="Calibri"/>
                        <a:cs typeface="Times New Roman"/>
                      </a:endParaRPr>
                    </a:p>
                  </a:txBody>
                  <a:tcPr marL="68577" marR="68577" marT="0" marB="0" anchor="ctr">
                    <a:solidFill>
                      <a:schemeClr val="accent1">
                        <a:lumMod val="20000"/>
                        <a:lumOff val="80000"/>
                      </a:schemeClr>
                    </a:solidFill>
                  </a:tcPr>
                </a:tc>
                <a:tc>
                  <a:txBody>
                    <a:bodyPr/>
                    <a:lstStyle/>
                    <a:p>
                      <a:pPr algn="ctr">
                        <a:lnSpc>
                          <a:spcPct val="80000"/>
                        </a:lnSpc>
                        <a:spcAft>
                          <a:spcPts val="0"/>
                        </a:spcAft>
                      </a:pPr>
                      <a:r>
                        <a:rPr lang="en-US" sz="1000" b="1" dirty="0">
                          <a:effectLst/>
                          <a:latin typeface="Arial Narrow" panose="020B0606020202030204" pitchFamily="34" charset="0"/>
                          <a:ea typeface="Calibri"/>
                          <a:cs typeface="Times New Roman"/>
                        </a:rPr>
                        <a:t>6</a:t>
                      </a:r>
                      <a:endParaRPr lang="id-ID" sz="1000" b="1" dirty="0">
                        <a:effectLst/>
                        <a:latin typeface="Arial Narrow" panose="020B0606020202030204" pitchFamily="34" charset="0"/>
                        <a:ea typeface="Calibri"/>
                        <a:cs typeface="Times New Roman"/>
                      </a:endParaRPr>
                    </a:p>
                  </a:txBody>
                  <a:tcPr marL="68577" marR="68577" marT="0" marB="0" anchor="ctr">
                    <a:lnL w="12700" cap="flat" cmpd="sng" algn="ctr">
                      <a:solidFill>
                        <a:schemeClr val="accent4">
                          <a:lumMod val="75000"/>
                        </a:schemeClr>
                      </a:solidFill>
                      <a:prstDash val="solid"/>
                      <a:round/>
                      <a:headEnd type="none" w="med" len="med"/>
                      <a:tailEnd type="none" w="med" len="med"/>
                    </a:lnL>
                    <a:lnT w="12700" cap="flat" cmpd="sng" algn="ctr">
                      <a:solidFill>
                        <a:schemeClr val="accent4">
                          <a:lumMod val="75000"/>
                        </a:schemeClr>
                      </a:solidFill>
                      <a:prstDash val="solid"/>
                      <a:round/>
                      <a:headEnd type="none" w="med" len="med"/>
                      <a:tailEnd type="none" w="med" len="med"/>
                    </a:lnT>
                    <a:lnB w="12700" cap="flat" cmpd="sng" algn="ctr">
                      <a:solidFill>
                        <a:schemeClr val="accent4">
                          <a:lumMod val="75000"/>
                        </a:schemeClr>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xmlns="" val="10018"/>
                  </a:ext>
                </a:extLst>
              </a:tr>
              <a:tr h="174681">
                <a:tc>
                  <a:txBody>
                    <a:bodyPr/>
                    <a:lstStyle/>
                    <a:p>
                      <a:pPr algn="ctr">
                        <a:lnSpc>
                          <a:spcPct val="80000"/>
                        </a:lnSpc>
                        <a:spcAft>
                          <a:spcPts val="0"/>
                        </a:spcAft>
                      </a:pPr>
                      <a:r>
                        <a:rPr lang="id-ID" sz="1000" b="1" dirty="0">
                          <a:solidFill>
                            <a:schemeClr val="tx1"/>
                          </a:solidFill>
                          <a:effectLst/>
                          <a:latin typeface="Arial Narrow" panose="020B0606020202030204" pitchFamily="34" charset="0"/>
                          <a:ea typeface="Calibri"/>
                          <a:cs typeface="Times New Roman"/>
                        </a:rPr>
                        <a:t>8</a:t>
                      </a:r>
                    </a:p>
                  </a:txBody>
                  <a:tcPr marL="68561" marR="68561" marT="0" marB="0" anchor="ctr">
                    <a:lnR w="12700" cap="flat" cmpd="sng" algn="ctr">
                      <a:solidFill>
                        <a:schemeClr val="accent4">
                          <a:lumMod val="75000"/>
                        </a:schemeClr>
                      </a:solidFill>
                      <a:prstDash val="solid"/>
                      <a:round/>
                      <a:headEnd type="none" w="med" len="med"/>
                      <a:tailEnd type="none" w="med" len="med"/>
                    </a:lnR>
                    <a:lnT w="12700" cap="flat" cmpd="sng" algn="ctr">
                      <a:solidFill>
                        <a:schemeClr val="accent4">
                          <a:lumMod val="75000"/>
                        </a:schemeClr>
                      </a:solidFill>
                      <a:prstDash val="solid"/>
                      <a:round/>
                      <a:headEnd type="none" w="med" len="med"/>
                      <a:tailEnd type="none" w="med" len="med"/>
                    </a:lnT>
                    <a:lnB w="12700" cap="flat" cmpd="sng" algn="ctr">
                      <a:solidFill>
                        <a:schemeClr val="accent4">
                          <a:lumMod val="75000"/>
                        </a:schemeClr>
                      </a:solidFill>
                      <a:prstDash val="solid"/>
                      <a:round/>
                      <a:headEnd type="none" w="med" len="med"/>
                      <a:tailEnd type="none" w="med" len="med"/>
                    </a:lnB>
                    <a:solidFill>
                      <a:schemeClr val="accent1">
                        <a:lumMod val="20000"/>
                        <a:lumOff val="80000"/>
                      </a:schemeClr>
                    </a:solidFill>
                  </a:tcPr>
                </a:tc>
                <a:tc gridSpan="2">
                  <a:txBody>
                    <a:bodyPr/>
                    <a:lstStyle/>
                    <a:p>
                      <a:pPr>
                        <a:lnSpc>
                          <a:spcPct val="80000"/>
                        </a:lnSpc>
                        <a:spcAft>
                          <a:spcPts val="0"/>
                        </a:spcAft>
                      </a:pPr>
                      <a:r>
                        <a:rPr lang="en-US" sz="1000" b="1" dirty="0" err="1">
                          <a:solidFill>
                            <a:schemeClr val="tx1"/>
                          </a:solidFill>
                          <a:effectLst/>
                          <a:latin typeface="Arial Narrow" panose="020B0606020202030204" pitchFamily="34" charset="0"/>
                        </a:rPr>
                        <a:t>Kebudayaan</a:t>
                      </a:r>
                      <a:endParaRPr lang="id-ID" sz="1000" b="1" dirty="0">
                        <a:solidFill>
                          <a:schemeClr val="tx1"/>
                        </a:solidFill>
                        <a:effectLst/>
                        <a:latin typeface="Arial Narrow" panose="020B0606020202030204" pitchFamily="34" charset="0"/>
                        <a:ea typeface="Calibri"/>
                        <a:cs typeface="Times New Roman"/>
                      </a:endParaRPr>
                    </a:p>
                  </a:txBody>
                  <a:tcPr marL="68577" marR="68577" marT="0" marB="0" anchor="ctr">
                    <a:lnL w="12700" cap="flat" cmpd="sng" algn="ctr">
                      <a:solidFill>
                        <a:schemeClr val="accent4">
                          <a:lumMod val="75000"/>
                        </a:schemeClr>
                      </a:solidFill>
                      <a:prstDash val="solid"/>
                      <a:round/>
                      <a:headEnd type="none" w="med" len="med"/>
                      <a:tailEnd type="none" w="med" len="med"/>
                    </a:lnL>
                    <a:lnR w="12700" cap="flat" cmpd="sng" algn="ctr">
                      <a:solidFill>
                        <a:schemeClr val="accent4">
                          <a:lumMod val="75000"/>
                        </a:schemeClr>
                      </a:solidFill>
                      <a:prstDash val="solid"/>
                      <a:round/>
                      <a:headEnd type="none" w="med" len="med"/>
                      <a:tailEnd type="none" w="med" len="med"/>
                    </a:lnR>
                    <a:lnT w="12700" cap="flat" cmpd="sng" algn="ctr">
                      <a:solidFill>
                        <a:schemeClr val="accent4">
                          <a:lumMod val="75000"/>
                        </a:schemeClr>
                      </a:solidFill>
                      <a:prstDash val="solid"/>
                      <a:round/>
                      <a:headEnd type="none" w="med" len="med"/>
                      <a:tailEnd type="none" w="med" len="med"/>
                    </a:lnT>
                    <a:lnB w="12700" cap="flat" cmpd="sng" algn="ctr">
                      <a:solidFill>
                        <a:schemeClr val="accent4">
                          <a:lumMod val="75000"/>
                        </a:schemeClr>
                      </a:solidFill>
                      <a:prstDash val="solid"/>
                      <a:round/>
                      <a:headEnd type="none" w="med" len="med"/>
                      <a:tailEnd type="none" w="med" len="med"/>
                    </a:lnB>
                    <a:solidFill>
                      <a:schemeClr val="accent1">
                        <a:lumMod val="20000"/>
                        <a:lumOff val="80000"/>
                      </a:schemeClr>
                    </a:solidFill>
                  </a:tcPr>
                </a:tc>
                <a:tc hMerge="1">
                  <a:txBody>
                    <a:bodyPr/>
                    <a:lstStyle/>
                    <a:p>
                      <a:pPr>
                        <a:lnSpc>
                          <a:spcPct val="100000"/>
                        </a:lnSpc>
                        <a:spcAft>
                          <a:spcPts val="0"/>
                        </a:spcAft>
                      </a:pPr>
                      <a:endParaRPr lang="id-ID" sz="1400" b="1" dirty="0">
                        <a:solidFill>
                          <a:schemeClr val="tx1"/>
                        </a:solidFill>
                        <a:effectLst/>
                        <a:latin typeface="Arial Narrow" panose="020B0606020202030204" pitchFamily="34" charset="0"/>
                        <a:ea typeface="Calibri"/>
                        <a:cs typeface="Times New Roman"/>
                      </a:endParaRPr>
                    </a:p>
                  </a:txBody>
                  <a:tcPr marL="68577" marR="68577" marT="0" marB="0" anchor="ctr">
                    <a:solidFill>
                      <a:schemeClr val="accent1">
                        <a:lumMod val="20000"/>
                        <a:lumOff val="80000"/>
                      </a:schemeClr>
                    </a:solidFill>
                  </a:tcPr>
                </a:tc>
                <a:tc>
                  <a:txBody>
                    <a:bodyPr/>
                    <a:lstStyle/>
                    <a:p>
                      <a:pPr algn="ctr">
                        <a:lnSpc>
                          <a:spcPct val="80000"/>
                        </a:lnSpc>
                        <a:spcAft>
                          <a:spcPts val="0"/>
                        </a:spcAft>
                      </a:pPr>
                      <a:r>
                        <a:rPr lang="en-US" sz="1000" b="1" dirty="0">
                          <a:effectLst/>
                          <a:latin typeface="Arial Narrow" panose="020B0606020202030204" pitchFamily="34" charset="0"/>
                        </a:rPr>
                        <a:t>119</a:t>
                      </a:r>
                      <a:endParaRPr lang="id-ID" sz="1000" b="1" dirty="0">
                        <a:effectLst/>
                        <a:latin typeface="Arial Narrow" panose="020B0606020202030204" pitchFamily="34" charset="0"/>
                        <a:ea typeface="Calibri"/>
                        <a:cs typeface="Times New Roman"/>
                      </a:endParaRPr>
                    </a:p>
                  </a:txBody>
                  <a:tcPr marL="68577" marR="68577" marT="0" marB="0" anchor="ctr">
                    <a:lnL w="12700" cap="flat" cmpd="sng" algn="ctr">
                      <a:solidFill>
                        <a:schemeClr val="accent4">
                          <a:lumMod val="75000"/>
                        </a:schemeClr>
                      </a:solidFill>
                      <a:prstDash val="solid"/>
                      <a:round/>
                      <a:headEnd type="none" w="med" len="med"/>
                      <a:tailEnd type="none" w="med" len="med"/>
                    </a:lnL>
                    <a:lnT w="12700" cap="flat" cmpd="sng" algn="ctr">
                      <a:solidFill>
                        <a:schemeClr val="accent4">
                          <a:lumMod val="75000"/>
                        </a:schemeClr>
                      </a:solidFill>
                      <a:prstDash val="solid"/>
                      <a:round/>
                      <a:headEnd type="none" w="med" len="med"/>
                      <a:tailEnd type="none" w="med" len="med"/>
                    </a:lnT>
                    <a:lnB w="12700" cap="flat" cmpd="sng" algn="ctr">
                      <a:solidFill>
                        <a:schemeClr val="accent4">
                          <a:lumMod val="75000"/>
                        </a:schemeClr>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xmlns="" val="10019"/>
                  </a:ext>
                </a:extLst>
              </a:tr>
              <a:tr h="174681">
                <a:tc>
                  <a:txBody>
                    <a:bodyPr/>
                    <a:lstStyle/>
                    <a:p>
                      <a:pPr algn="ctr">
                        <a:lnSpc>
                          <a:spcPct val="80000"/>
                        </a:lnSpc>
                        <a:spcAft>
                          <a:spcPts val="0"/>
                        </a:spcAft>
                      </a:pPr>
                      <a:r>
                        <a:rPr lang="id-ID" sz="1000" b="1" dirty="0">
                          <a:solidFill>
                            <a:schemeClr val="tx1"/>
                          </a:solidFill>
                          <a:effectLst/>
                          <a:latin typeface="Arial Narrow" panose="020B0606020202030204" pitchFamily="34" charset="0"/>
                          <a:ea typeface="Calibri"/>
                          <a:cs typeface="Times New Roman"/>
                        </a:rPr>
                        <a:t>9</a:t>
                      </a:r>
                    </a:p>
                  </a:txBody>
                  <a:tcPr marL="68561" marR="68561" marT="0" marB="0" anchor="ctr">
                    <a:lnR w="12700" cap="flat" cmpd="sng" algn="ctr">
                      <a:solidFill>
                        <a:schemeClr val="accent4">
                          <a:lumMod val="75000"/>
                        </a:schemeClr>
                      </a:solidFill>
                      <a:prstDash val="solid"/>
                      <a:round/>
                      <a:headEnd type="none" w="med" len="med"/>
                      <a:tailEnd type="none" w="med" len="med"/>
                    </a:lnR>
                    <a:lnT w="12700" cap="flat" cmpd="sng" algn="ctr">
                      <a:solidFill>
                        <a:schemeClr val="accent4">
                          <a:lumMod val="75000"/>
                        </a:schemeClr>
                      </a:solidFill>
                      <a:prstDash val="solid"/>
                      <a:round/>
                      <a:headEnd type="none" w="med" len="med"/>
                      <a:tailEnd type="none" w="med" len="med"/>
                    </a:lnT>
                    <a:lnB w="12700" cap="flat" cmpd="sng" algn="ctr">
                      <a:solidFill>
                        <a:schemeClr val="accent4">
                          <a:lumMod val="75000"/>
                        </a:schemeClr>
                      </a:solidFill>
                      <a:prstDash val="solid"/>
                      <a:round/>
                      <a:headEnd type="none" w="med" len="med"/>
                      <a:tailEnd type="none" w="med" len="med"/>
                    </a:lnB>
                    <a:solidFill>
                      <a:schemeClr val="accent1">
                        <a:lumMod val="20000"/>
                        <a:lumOff val="80000"/>
                      </a:schemeClr>
                    </a:solidFill>
                  </a:tcPr>
                </a:tc>
                <a:tc gridSpan="2">
                  <a:txBody>
                    <a:bodyPr/>
                    <a:lstStyle/>
                    <a:p>
                      <a:pPr>
                        <a:lnSpc>
                          <a:spcPct val="80000"/>
                        </a:lnSpc>
                        <a:spcAft>
                          <a:spcPts val="0"/>
                        </a:spcAft>
                      </a:pPr>
                      <a:r>
                        <a:rPr lang="en-US" sz="1000" b="1" dirty="0" err="1">
                          <a:solidFill>
                            <a:schemeClr val="tx1"/>
                          </a:solidFill>
                          <a:effectLst/>
                          <a:latin typeface="Arial Narrow" panose="020B0606020202030204" pitchFamily="34" charset="0"/>
                        </a:rPr>
                        <a:t>Kehutanan</a:t>
                      </a:r>
                      <a:endParaRPr lang="id-ID" sz="1000" b="1" dirty="0">
                        <a:solidFill>
                          <a:schemeClr val="tx1"/>
                        </a:solidFill>
                        <a:effectLst/>
                        <a:latin typeface="Arial Narrow" panose="020B0606020202030204" pitchFamily="34" charset="0"/>
                        <a:ea typeface="Calibri"/>
                        <a:cs typeface="Times New Roman"/>
                      </a:endParaRPr>
                    </a:p>
                  </a:txBody>
                  <a:tcPr marL="68577" marR="68577" marT="0" marB="0" anchor="ctr">
                    <a:lnL w="12700" cap="flat" cmpd="sng" algn="ctr">
                      <a:solidFill>
                        <a:schemeClr val="accent4">
                          <a:lumMod val="75000"/>
                        </a:schemeClr>
                      </a:solidFill>
                      <a:prstDash val="solid"/>
                      <a:round/>
                      <a:headEnd type="none" w="med" len="med"/>
                      <a:tailEnd type="none" w="med" len="med"/>
                    </a:lnL>
                    <a:lnR w="12700" cap="flat" cmpd="sng" algn="ctr">
                      <a:solidFill>
                        <a:schemeClr val="accent4">
                          <a:lumMod val="75000"/>
                        </a:schemeClr>
                      </a:solidFill>
                      <a:prstDash val="solid"/>
                      <a:round/>
                      <a:headEnd type="none" w="med" len="med"/>
                      <a:tailEnd type="none" w="med" len="med"/>
                    </a:lnR>
                    <a:lnT w="12700" cap="flat" cmpd="sng" algn="ctr">
                      <a:solidFill>
                        <a:schemeClr val="accent4">
                          <a:lumMod val="75000"/>
                        </a:schemeClr>
                      </a:solidFill>
                      <a:prstDash val="solid"/>
                      <a:round/>
                      <a:headEnd type="none" w="med" len="med"/>
                      <a:tailEnd type="none" w="med" len="med"/>
                    </a:lnT>
                    <a:lnB w="12700" cap="flat" cmpd="sng" algn="ctr">
                      <a:solidFill>
                        <a:schemeClr val="accent4">
                          <a:lumMod val="75000"/>
                        </a:schemeClr>
                      </a:solidFill>
                      <a:prstDash val="solid"/>
                      <a:round/>
                      <a:headEnd type="none" w="med" len="med"/>
                      <a:tailEnd type="none" w="med" len="med"/>
                    </a:lnB>
                    <a:solidFill>
                      <a:schemeClr val="accent1">
                        <a:lumMod val="20000"/>
                        <a:lumOff val="80000"/>
                      </a:schemeClr>
                    </a:solidFill>
                  </a:tcPr>
                </a:tc>
                <a:tc hMerge="1">
                  <a:txBody>
                    <a:bodyPr/>
                    <a:lstStyle/>
                    <a:p>
                      <a:pPr>
                        <a:lnSpc>
                          <a:spcPct val="100000"/>
                        </a:lnSpc>
                        <a:spcAft>
                          <a:spcPts val="0"/>
                        </a:spcAft>
                      </a:pPr>
                      <a:endParaRPr lang="id-ID" sz="1400" b="1" dirty="0">
                        <a:solidFill>
                          <a:schemeClr val="tx1"/>
                        </a:solidFill>
                        <a:effectLst/>
                        <a:latin typeface="Arial Narrow" panose="020B0606020202030204" pitchFamily="34" charset="0"/>
                        <a:ea typeface="Calibri"/>
                        <a:cs typeface="Times New Roman"/>
                      </a:endParaRPr>
                    </a:p>
                  </a:txBody>
                  <a:tcPr marL="68577" marR="68577" marT="0" marB="0" anchor="ctr">
                    <a:solidFill>
                      <a:schemeClr val="accent1">
                        <a:lumMod val="20000"/>
                        <a:lumOff val="80000"/>
                      </a:schemeClr>
                    </a:solidFill>
                  </a:tcPr>
                </a:tc>
                <a:tc>
                  <a:txBody>
                    <a:bodyPr/>
                    <a:lstStyle/>
                    <a:p>
                      <a:pPr algn="ctr">
                        <a:lnSpc>
                          <a:spcPct val="80000"/>
                        </a:lnSpc>
                        <a:spcAft>
                          <a:spcPts val="0"/>
                        </a:spcAft>
                      </a:pPr>
                      <a:r>
                        <a:rPr lang="en-US" sz="1000" b="1" dirty="0">
                          <a:effectLst/>
                          <a:latin typeface="Arial Narrow" panose="020B0606020202030204" pitchFamily="34" charset="0"/>
                        </a:rPr>
                        <a:t>19</a:t>
                      </a:r>
                      <a:endParaRPr lang="id-ID" sz="1000" b="1" dirty="0">
                        <a:effectLst/>
                        <a:latin typeface="Arial Narrow" panose="020B0606020202030204" pitchFamily="34" charset="0"/>
                        <a:ea typeface="Calibri"/>
                        <a:cs typeface="Times New Roman"/>
                      </a:endParaRPr>
                    </a:p>
                  </a:txBody>
                  <a:tcPr marL="68577" marR="68577" marT="0" marB="0" anchor="ctr">
                    <a:lnL w="12700" cap="flat" cmpd="sng" algn="ctr">
                      <a:solidFill>
                        <a:schemeClr val="accent4">
                          <a:lumMod val="75000"/>
                        </a:schemeClr>
                      </a:solidFill>
                      <a:prstDash val="solid"/>
                      <a:round/>
                      <a:headEnd type="none" w="med" len="med"/>
                      <a:tailEnd type="none" w="med" len="med"/>
                    </a:lnL>
                    <a:lnT w="12700" cap="flat" cmpd="sng" algn="ctr">
                      <a:solidFill>
                        <a:schemeClr val="accent4">
                          <a:lumMod val="75000"/>
                        </a:schemeClr>
                      </a:solidFill>
                      <a:prstDash val="solid"/>
                      <a:round/>
                      <a:headEnd type="none" w="med" len="med"/>
                      <a:tailEnd type="none" w="med" len="med"/>
                    </a:lnT>
                    <a:lnB w="12700" cap="flat" cmpd="sng" algn="ctr">
                      <a:solidFill>
                        <a:schemeClr val="accent4">
                          <a:lumMod val="75000"/>
                        </a:schemeClr>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xmlns="" val="10020"/>
                  </a:ext>
                </a:extLst>
              </a:tr>
              <a:tr h="174681">
                <a:tc>
                  <a:txBody>
                    <a:bodyPr/>
                    <a:lstStyle/>
                    <a:p>
                      <a:pPr algn="ctr">
                        <a:lnSpc>
                          <a:spcPct val="80000"/>
                        </a:lnSpc>
                        <a:spcAft>
                          <a:spcPts val="0"/>
                        </a:spcAft>
                      </a:pPr>
                      <a:r>
                        <a:rPr lang="id-ID" sz="1000" b="1" dirty="0">
                          <a:solidFill>
                            <a:schemeClr val="tx1"/>
                          </a:solidFill>
                          <a:effectLst/>
                          <a:latin typeface="Arial Narrow" panose="020B0606020202030204" pitchFamily="34" charset="0"/>
                          <a:ea typeface="Calibri"/>
                          <a:cs typeface="Times New Roman"/>
                        </a:rPr>
                        <a:t>10</a:t>
                      </a:r>
                    </a:p>
                  </a:txBody>
                  <a:tcPr marL="68561" marR="68561" marT="0" marB="0" anchor="ctr">
                    <a:lnR w="12700" cap="flat" cmpd="sng" algn="ctr">
                      <a:solidFill>
                        <a:schemeClr val="accent4">
                          <a:lumMod val="75000"/>
                        </a:schemeClr>
                      </a:solidFill>
                      <a:prstDash val="solid"/>
                      <a:round/>
                      <a:headEnd type="none" w="med" len="med"/>
                      <a:tailEnd type="none" w="med" len="med"/>
                    </a:lnR>
                    <a:lnT w="12700" cap="flat" cmpd="sng" algn="ctr">
                      <a:solidFill>
                        <a:schemeClr val="accent4">
                          <a:lumMod val="75000"/>
                        </a:schemeClr>
                      </a:solidFill>
                      <a:prstDash val="solid"/>
                      <a:round/>
                      <a:headEnd type="none" w="med" len="med"/>
                      <a:tailEnd type="none" w="med" len="med"/>
                    </a:lnT>
                    <a:lnB w="12700" cap="flat" cmpd="sng" algn="ctr">
                      <a:solidFill>
                        <a:schemeClr val="accent4">
                          <a:lumMod val="75000"/>
                        </a:schemeClr>
                      </a:solidFill>
                      <a:prstDash val="solid"/>
                      <a:round/>
                      <a:headEnd type="none" w="med" len="med"/>
                      <a:tailEnd type="none" w="med" len="med"/>
                    </a:lnB>
                    <a:solidFill>
                      <a:schemeClr val="accent1">
                        <a:lumMod val="20000"/>
                        <a:lumOff val="80000"/>
                      </a:schemeClr>
                    </a:solidFill>
                  </a:tcPr>
                </a:tc>
                <a:tc gridSpan="2">
                  <a:txBody>
                    <a:bodyPr/>
                    <a:lstStyle/>
                    <a:p>
                      <a:pPr>
                        <a:lnSpc>
                          <a:spcPct val="80000"/>
                        </a:lnSpc>
                        <a:spcAft>
                          <a:spcPts val="0"/>
                        </a:spcAft>
                      </a:pPr>
                      <a:r>
                        <a:rPr lang="en-US" sz="1000" b="1" dirty="0" err="1">
                          <a:solidFill>
                            <a:schemeClr val="tx1"/>
                          </a:solidFill>
                          <a:effectLst/>
                          <a:latin typeface="Arial Narrow" panose="020B0606020202030204" pitchFamily="34" charset="0"/>
                        </a:rPr>
                        <a:t>Kelautan</a:t>
                      </a:r>
                      <a:r>
                        <a:rPr lang="en-US" sz="1000" b="1" dirty="0">
                          <a:solidFill>
                            <a:schemeClr val="tx1"/>
                          </a:solidFill>
                          <a:effectLst/>
                          <a:latin typeface="Arial Narrow" panose="020B0606020202030204" pitchFamily="34" charset="0"/>
                        </a:rPr>
                        <a:t> </a:t>
                      </a:r>
                      <a:r>
                        <a:rPr lang="en-US" sz="1000" b="1" dirty="0" err="1">
                          <a:solidFill>
                            <a:schemeClr val="tx1"/>
                          </a:solidFill>
                          <a:effectLst/>
                          <a:latin typeface="Arial Narrow" panose="020B0606020202030204" pitchFamily="34" charset="0"/>
                        </a:rPr>
                        <a:t>dan</a:t>
                      </a:r>
                      <a:r>
                        <a:rPr lang="en-US" sz="1000" b="1" dirty="0">
                          <a:solidFill>
                            <a:schemeClr val="tx1"/>
                          </a:solidFill>
                          <a:effectLst/>
                          <a:latin typeface="Arial Narrow" panose="020B0606020202030204" pitchFamily="34" charset="0"/>
                        </a:rPr>
                        <a:t> </a:t>
                      </a:r>
                      <a:r>
                        <a:rPr lang="en-US" sz="1000" b="1" dirty="0" err="1">
                          <a:solidFill>
                            <a:schemeClr val="tx1"/>
                          </a:solidFill>
                          <a:effectLst/>
                          <a:latin typeface="Arial Narrow" panose="020B0606020202030204" pitchFamily="34" charset="0"/>
                        </a:rPr>
                        <a:t>Perikanan</a:t>
                      </a:r>
                      <a:endParaRPr lang="id-ID" sz="1000" b="1" dirty="0">
                        <a:solidFill>
                          <a:schemeClr val="tx1"/>
                        </a:solidFill>
                        <a:effectLst/>
                        <a:latin typeface="Arial Narrow" panose="020B0606020202030204" pitchFamily="34" charset="0"/>
                        <a:ea typeface="Calibri"/>
                        <a:cs typeface="Times New Roman"/>
                      </a:endParaRPr>
                    </a:p>
                  </a:txBody>
                  <a:tcPr marL="68577" marR="68577" marT="0" marB="0" anchor="ctr">
                    <a:lnL w="12700" cap="flat" cmpd="sng" algn="ctr">
                      <a:solidFill>
                        <a:schemeClr val="accent4">
                          <a:lumMod val="75000"/>
                        </a:schemeClr>
                      </a:solidFill>
                      <a:prstDash val="solid"/>
                      <a:round/>
                      <a:headEnd type="none" w="med" len="med"/>
                      <a:tailEnd type="none" w="med" len="med"/>
                    </a:lnL>
                    <a:lnR w="12700" cap="flat" cmpd="sng" algn="ctr">
                      <a:solidFill>
                        <a:schemeClr val="accent4">
                          <a:lumMod val="75000"/>
                        </a:schemeClr>
                      </a:solidFill>
                      <a:prstDash val="solid"/>
                      <a:round/>
                      <a:headEnd type="none" w="med" len="med"/>
                      <a:tailEnd type="none" w="med" len="med"/>
                    </a:lnR>
                    <a:lnT w="12700" cap="flat" cmpd="sng" algn="ctr">
                      <a:solidFill>
                        <a:schemeClr val="accent4">
                          <a:lumMod val="75000"/>
                        </a:schemeClr>
                      </a:solidFill>
                      <a:prstDash val="solid"/>
                      <a:round/>
                      <a:headEnd type="none" w="med" len="med"/>
                      <a:tailEnd type="none" w="med" len="med"/>
                    </a:lnT>
                    <a:lnB w="12700" cap="flat" cmpd="sng" algn="ctr">
                      <a:solidFill>
                        <a:schemeClr val="accent4">
                          <a:lumMod val="75000"/>
                        </a:schemeClr>
                      </a:solidFill>
                      <a:prstDash val="solid"/>
                      <a:round/>
                      <a:headEnd type="none" w="med" len="med"/>
                      <a:tailEnd type="none" w="med" len="med"/>
                    </a:lnB>
                    <a:solidFill>
                      <a:schemeClr val="accent1">
                        <a:lumMod val="20000"/>
                        <a:lumOff val="80000"/>
                      </a:schemeClr>
                    </a:solidFill>
                  </a:tcPr>
                </a:tc>
                <a:tc hMerge="1">
                  <a:txBody>
                    <a:bodyPr/>
                    <a:lstStyle/>
                    <a:p>
                      <a:pPr>
                        <a:lnSpc>
                          <a:spcPct val="100000"/>
                        </a:lnSpc>
                        <a:spcAft>
                          <a:spcPts val="0"/>
                        </a:spcAft>
                      </a:pPr>
                      <a:endParaRPr lang="id-ID" sz="1400" b="1" dirty="0">
                        <a:solidFill>
                          <a:schemeClr val="tx1"/>
                        </a:solidFill>
                        <a:effectLst/>
                        <a:latin typeface="Arial Narrow" panose="020B0606020202030204" pitchFamily="34" charset="0"/>
                        <a:ea typeface="Calibri"/>
                        <a:cs typeface="Times New Roman"/>
                      </a:endParaRPr>
                    </a:p>
                  </a:txBody>
                  <a:tcPr marL="68577" marR="68577" marT="0" marB="0" anchor="ctr">
                    <a:solidFill>
                      <a:schemeClr val="accent1">
                        <a:lumMod val="20000"/>
                        <a:lumOff val="80000"/>
                      </a:schemeClr>
                    </a:solidFill>
                  </a:tcPr>
                </a:tc>
                <a:tc>
                  <a:txBody>
                    <a:bodyPr/>
                    <a:lstStyle/>
                    <a:p>
                      <a:pPr algn="ctr">
                        <a:lnSpc>
                          <a:spcPct val="80000"/>
                        </a:lnSpc>
                        <a:spcAft>
                          <a:spcPts val="0"/>
                        </a:spcAft>
                      </a:pPr>
                      <a:r>
                        <a:rPr lang="en-US" sz="1000" b="1" dirty="0">
                          <a:effectLst/>
                          <a:latin typeface="Arial Narrow" panose="020B0606020202030204" pitchFamily="34" charset="0"/>
                          <a:ea typeface="+mn-ea"/>
                          <a:cs typeface="+mn-cs"/>
                        </a:rPr>
                        <a:t>66</a:t>
                      </a:r>
                      <a:endParaRPr lang="id-ID" sz="1000" b="1" dirty="0">
                        <a:effectLst/>
                        <a:latin typeface="Arial Narrow" panose="020B0606020202030204" pitchFamily="34" charset="0"/>
                        <a:ea typeface="Calibri"/>
                        <a:cs typeface="Times New Roman"/>
                      </a:endParaRPr>
                    </a:p>
                  </a:txBody>
                  <a:tcPr marL="68577" marR="68577" marT="0" marB="0" anchor="ctr">
                    <a:lnL w="12700" cap="flat" cmpd="sng" algn="ctr">
                      <a:solidFill>
                        <a:schemeClr val="accent4">
                          <a:lumMod val="75000"/>
                        </a:schemeClr>
                      </a:solidFill>
                      <a:prstDash val="solid"/>
                      <a:round/>
                      <a:headEnd type="none" w="med" len="med"/>
                      <a:tailEnd type="none" w="med" len="med"/>
                    </a:lnL>
                    <a:lnT w="12700" cap="flat" cmpd="sng" algn="ctr">
                      <a:solidFill>
                        <a:schemeClr val="accent4">
                          <a:lumMod val="75000"/>
                        </a:schemeClr>
                      </a:solidFill>
                      <a:prstDash val="solid"/>
                      <a:round/>
                      <a:headEnd type="none" w="med" len="med"/>
                      <a:tailEnd type="none" w="med" len="med"/>
                    </a:lnT>
                    <a:lnB w="12700" cap="flat" cmpd="sng" algn="ctr">
                      <a:solidFill>
                        <a:schemeClr val="accent4">
                          <a:lumMod val="75000"/>
                        </a:schemeClr>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xmlns="" val="10021"/>
                  </a:ext>
                </a:extLst>
              </a:tr>
              <a:tr h="174681">
                <a:tc>
                  <a:txBody>
                    <a:bodyPr/>
                    <a:lstStyle/>
                    <a:p>
                      <a:pPr algn="ctr">
                        <a:lnSpc>
                          <a:spcPct val="80000"/>
                        </a:lnSpc>
                        <a:spcAft>
                          <a:spcPts val="0"/>
                        </a:spcAft>
                      </a:pPr>
                      <a:r>
                        <a:rPr lang="id-ID" sz="1000" b="1" dirty="0">
                          <a:solidFill>
                            <a:schemeClr val="tx1"/>
                          </a:solidFill>
                          <a:effectLst/>
                          <a:latin typeface="Arial Narrow" panose="020B0606020202030204" pitchFamily="34" charset="0"/>
                          <a:ea typeface="Calibri"/>
                          <a:cs typeface="Times New Roman"/>
                        </a:rPr>
                        <a:t>11</a:t>
                      </a:r>
                    </a:p>
                  </a:txBody>
                  <a:tcPr marL="68561" marR="68561" marT="0" marB="0" anchor="ctr">
                    <a:lnR w="12700" cap="flat" cmpd="sng" algn="ctr">
                      <a:solidFill>
                        <a:schemeClr val="accent4">
                          <a:lumMod val="75000"/>
                        </a:schemeClr>
                      </a:solidFill>
                      <a:prstDash val="solid"/>
                      <a:round/>
                      <a:headEnd type="none" w="med" len="med"/>
                      <a:tailEnd type="none" w="med" len="med"/>
                    </a:lnR>
                    <a:lnT w="12700" cap="flat" cmpd="sng" algn="ctr">
                      <a:solidFill>
                        <a:schemeClr val="accent4">
                          <a:lumMod val="75000"/>
                        </a:schemeClr>
                      </a:solidFill>
                      <a:prstDash val="solid"/>
                      <a:round/>
                      <a:headEnd type="none" w="med" len="med"/>
                      <a:tailEnd type="none" w="med" len="med"/>
                    </a:lnT>
                    <a:lnB w="12700" cap="flat" cmpd="sng" algn="ctr">
                      <a:solidFill>
                        <a:schemeClr val="accent4">
                          <a:lumMod val="75000"/>
                        </a:schemeClr>
                      </a:solidFill>
                      <a:prstDash val="solid"/>
                      <a:round/>
                      <a:headEnd type="none" w="med" len="med"/>
                      <a:tailEnd type="none" w="med" len="med"/>
                    </a:lnB>
                    <a:solidFill>
                      <a:schemeClr val="accent1">
                        <a:lumMod val="20000"/>
                        <a:lumOff val="80000"/>
                      </a:schemeClr>
                    </a:solidFill>
                  </a:tcPr>
                </a:tc>
                <a:tc gridSpan="2">
                  <a:txBody>
                    <a:bodyPr/>
                    <a:lstStyle/>
                    <a:p>
                      <a:pPr>
                        <a:lnSpc>
                          <a:spcPct val="80000"/>
                        </a:lnSpc>
                        <a:spcAft>
                          <a:spcPts val="0"/>
                        </a:spcAft>
                      </a:pPr>
                      <a:r>
                        <a:rPr lang="en-US" sz="1000" b="1" dirty="0" err="1">
                          <a:solidFill>
                            <a:schemeClr val="tx1"/>
                          </a:solidFill>
                          <a:effectLst/>
                          <a:latin typeface="Arial Narrow" panose="020B0606020202030204" pitchFamily="34" charset="0"/>
                        </a:rPr>
                        <a:t>Kepemudaan</a:t>
                      </a:r>
                      <a:r>
                        <a:rPr lang="en-US" sz="1000" b="1" dirty="0">
                          <a:solidFill>
                            <a:schemeClr val="tx1"/>
                          </a:solidFill>
                          <a:effectLst/>
                          <a:latin typeface="Arial Narrow" panose="020B0606020202030204" pitchFamily="34" charset="0"/>
                        </a:rPr>
                        <a:t> </a:t>
                      </a:r>
                      <a:r>
                        <a:rPr lang="en-US" sz="1000" b="1" dirty="0" err="1">
                          <a:solidFill>
                            <a:schemeClr val="tx1"/>
                          </a:solidFill>
                          <a:effectLst/>
                          <a:latin typeface="Arial Narrow" panose="020B0606020202030204" pitchFamily="34" charset="0"/>
                        </a:rPr>
                        <a:t>dan</a:t>
                      </a:r>
                      <a:r>
                        <a:rPr lang="en-US" sz="1000" b="1" dirty="0">
                          <a:solidFill>
                            <a:schemeClr val="tx1"/>
                          </a:solidFill>
                          <a:effectLst/>
                          <a:latin typeface="Arial Narrow" panose="020B0606020202030204" pitchFamily="34" charset="0"/>
                        </a:rPr>
                        <a:t> </a:t>
                      </a:r>
                      <a:r>
                        <a:rPr lang="en-US" sz="1000" b="1" dirty="0" err="1">
                          <a:solidFill>
                            <a:schemeClr val="tx1"/>
                          </a:solidFill>
                          <a:effectLst/>
                          <a:latin typeface="Arial Narrow" panose="020B0606020202030204" pitchFamily="34" charset="0"/>
                        </a:rPr>
                        <a:t>Olah</a:t>
                      </a:r>
                      <a:r>
                        <a:rPr lang="en-US" sz="1000" b="1" dirty="0">
                          <a:solidFill>
                            <a:schemeClr val="tx1"/>
                          </a:solidFill>
                          <a:effectLst/>
                          <a:latin typeface="Arial Narrow" panose="020B0606020202030204" pitchFamily="34" charset="0"/>
                        </a:rPr>
                        <a:t> Raga</a:t>
                      </a:r>
                      <a:endParaRPr lang="id-ID" sz="1000" b="1" dirty="0">
                        <a:solidFill>
                          <a:schemeClr val="tx1"/>
                        </a:solidFill>
                        <a:effectLst/>
                        <a:latin typeface="Arial Narrow" panose="020B0606020202030204" pitchFamily="34" charset="0"/>
                        <a:ea typeface="Calibri"/>
                        <a:cs typeface="Times New Roman"/>
                      </a:endParaRPr>
                    </a:p>
                  </a:txBody>
                  <a:tcPr marL="68577" marR="68577" marT="0" marB="0" anchor="ctr">
                    <a:lnL w="12700" cap="flat" cmpd="sng" algn="ctr">
                      <a:solidFill>
                        <a:schemeClr val="accent4">
                          <a:lumMod val="75000"/>
                        </a:schemeClr>
                      </a:solidFill>
                      <a:prstDash val="solid"/>
                      <a:round/>
                      <a:headEnd type="none" w="med" len="med"/>
                      <a:tailEnd type="none" w="med" len="med"/>
                    </a:lnL>
                    <a:lnR w="12700" cap="flat" cmpd="sng" algn="ctr">
                      <a:solidFill>
                        <a:schemeClr val="accent4">
                          <a:lumMod val="75000"/>
                        </a:schemeClr>
                      </a:solidFill>
                      <a:prstDash val="solid"/>
                      <a:round/>
                      <a:headEnd type="none" w="med" len="med"/>
                      <a:tailEnd type="none" w="med" len="med"/>
                    </a:lnR>
                    <a:lnT w="12700" cap="flat" cmpd="sng" algn="ctr">
                      <a:solidFill>
                        <a:schemeClr val="accent4">
                          <a:lumMod val="75000"/>
                        </a:schemeClr>
                      </a:solidFill>
                      <a:prstDash val="solid"/>
                      <a:round/>
                      <a:headEnd type="none" w="med" len="med"/>
                      <a:tailEnd type="none" w="med" len="med"/>
                    </a:lnT>
                    <a:lnB w="12700" cap="flat" cmpd="sng" algn="ctr">
                      <a:solidFill>
                        <a:schemeClr val="accent4">
                          <a:lumMod val="75000"/>
                        </a:schemeClr>
                      </a:solidFill>
                      <a:prstDash val="solid"/>
                      <a:round/>
                      <a:headEnd type="none" w="med" len="med"/>
                      <a:tailEnd type="none" w="med" len="med"/>
                    </a:lnB>
                    <a:solidFill>
                      <a:schemeClr val="accent1">
                        <a:lumMod val="20000"/>
                        <a:lumOff val="80000"/>
                      </a:schemeClr>
                    </a:solidFill>
                  </a:tcPr>
                </a:tc>
                <a:tc hMerge="1">
                  <a:txBody>
                    <a:bodyPr/>
                    <a:lstStyle/>
                    <a:p>
                      <a:pPr>
                        <a:lnSpc>
                          <a:spcPct val="100000"/>
                        </a:lnSpc>
                        <a:spcAft>
                          <a:spcPts val="0"/>
                        </a:spcAft>
                      </a:pPr>
                      <a:endParaRPr lang="id-ID" sz="1400" b="1" dirty="0">
                        <a:solidFill>
                          <a:schemeClr val="tx1"/>
                        </a:solidFill>
                        <a:effectLst/>
                        <a:latin typeface="Arial Narrow" panose="020B0606020202030204" pitchFamily="34" charset="0"/>
                        <a:ea typeface="Calibri"/>
                        <a:cs typeface="Times New Roman"/>
                      </a:endParaRPr>
                    </a:p>
                  </a:txBody>
                  <a:tcPr marL="68577" marR="68577" marT="0" marB="0" anchor="ctr">
                    <a:solidFill>
                      <a:schemeClr val="accent1">
                        <a:lumMod val="20000"/>
                        <a:lumOff val="80000"/>
                      </a:schemeClr>
                    </a:solidFill>
                  </a:tcPr>
                </a:tc>
                <a:tc>
                  <a:txBody>
                    <a:bodyPr/>
                    <a:lstStyle/>
                    <a:p>
                      <a:pPr algn="ctr">
                        <a:lnSpc>
                          <a:spcPct val="80000"/>
                        </a:lnSpc>
                        <a:spcAft>
                          <a:spcPts val="0"/>
                        </a:spcAft>
                      </a:pPr>
                      <a:r>
                        <a:rPr lang="en-US" sz="1000" b="1" dirty="0">
                          <a:effectLst/>
                          <a:latin typeface="Arial Narrow" panose="020B0606020202030204" pitchFamily="34" charset="0"/>
                        </a:rPr>
                        <a:t>7</a:t>
                      </a:r>
                      <a:endParaRPr lang="id-ID" sz="1000" b="1" dirty="0">
                        <a:effectLst/>
                        <a:latin typeface="Arial Narrow" panose="020B0606020202030204" pitchFamily="34" charset="0"/>
                        <a:ea typeface="Calibri"/>
                        <a:cs typeface="Times New Roman"/>
                      </a:endParaRPr>
                    </a:p>
                  </a:txBody>
                  <a:tcPr marL="68577" marR="68577" marT="0" marB="0" anchor="ctr">
                    <a:lnL w="12700" cap="flat" cmpd="sng" algn="ctr">
                      <a:solidFill>
                        <a:schemeClr val="accent4">
                          <a:lumMod val="75000"/>
                        </a:schemeClr>
                      </a:solidFill>
                      <a:prstDash val="solid"/>
                      <a:round/>
                      <a:headEnd type="none" w="med" len="med"/>
                      <a:tailEnd type="none" w="med" len="med"/>
                    </a:lnL>
                    <a:lnT w="12700" cap="flat" cmpd="sng" algn="ctr">
                      <a:solidFill>
                        <a:schemeClr val="accent4">
                          <a:lumMod val="75000"/>
                        </a:schemeClr>
                      </a:solidFill>
                      <a:prstDash val="solid"/>
                      <a:round/>
                      <a:headEnd type="none" w="med" len="med"/>
                      <a:tailEnd type="none" w="med" len="med"/>
                    </a:lnT>
                    <a:lnB w="12700" cap="flat" cmpd="sng" algn="ctr">
                      <a:solidFill>
                        <a:schemeClr val="accent4">
                          <a:lumMod val="75000"/>
                        </a:schemeClr>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xmlns="" val="10022"/>
                  </a:ext>
                </a:extLst>
              </a:tr>
              <a:tr h="174681">
                <a:tc>
                  <a:txBody>
                    <a:bodyPr/>
                    <a:lstStyle/>
                    <a:p>
                      <a:pPr algn="ctr">
                        <a:lnSpc>
                          <a:spcPct val="80000"/>
                        </a:lnSpc>
                        <a:spcAft>
                          <a:spcPts val="0"/>
                        </a:spcAft>
                      </a:pPr>
                      <a:r>
                        <a:rPr lang="id-ID" sz="1000" b="1" dirty="0">
                          <a:solidFill>
                            <a:schemeClr val="tx1"/>
                          </a:solidFill>
                          <a:effectLst/>
                          <a:latin typeface="Arial Narrow" panose="020B0606020202030204" pitchFamily="34" charset="0"/>
                          <a:ea typeface="Calibri"/>
                          <a:cs typeface="Times New Roman"/>
                        </a:rPr>
                        <a:t>12</a:t>
                      </a:r>
                    </a:p>
                  </a:txBody>
                  <a:tcPr marL="68561" marR="68561" marT="0" marB="0" anchor="ctr">
                    <a:lnR w="12700" cap="flat" cmpd="sng" algn="ctr">
                      <a:solidFill>
                        <a:schemeClr val="accent4">
                          <a:lumMod val="75000"/>
                        </a:schemeClr>
                      </a:solidFill>
                      <a:prstDash val="solid"/>
                      <a:round/>
                      <a:headEnd type="none" w="med" len="med"/>
                      <a:tailEnd type="none" w="med" len="med"/>
                    </a:lnR>
                    <a:lnT w="12700" cap="flat" cmpd="sng" algn="ctr">
                      <a:solidFill>
                        <a:schemeClr val="accent4">
                          <a:lumMod val="75000"/>
                        </a:schemeClr>
                      </a:solidFill>
                      <a:prstDash val="solid"/>
                      <a:round/>
                      <a:headEnd type="none" w="med" len="med"/>
                      <a:tailEnd type="none" w="med" len="med"/>
                    </a:lnT>
                    <a:lnB w="12700" cap="flat" cmpd="sng" algn="ctr">
                      <a:solidFill>
                        <a:schemeClr val="accent4">
                          <a:lumMod val="75000"/>
                        </a:schemeClr>
                      </a:solidFill>
                      <a:prstDash val="solid"/>
                      <a:round/>
                      <a:headEnd type="none" w="med" len="med"/>
                      <a:tailEnd type="none" w="med" len="med"/>
                    </a:lnB>
                    <a:solidFill>
                      <a:schemeClr val="accent1">
                        <a:lumMod val="20000"/>
                        <a:lumOff val="80000"/>
                      </a:schemeClr>
                    </a:solidFill>
                  </a:tcPr>
                </a:tc>
                <a:tc gridSpan="2">
                  <a:txBody>
                    <a:bodyPr/>
                    <a:lstStyle/>
                    <a:p>
                      <a:pPr>
                        <a:lnSpc>
                          <a:spcPct val="80000"/>
                        </a:lnSpc>
                        <a:spcAft>
                          <a:spcPts val="0"/>
                        </a:spcAft>
                      </a:pPr>
                      <a:r>
                        <a:rPr lang="en-US" sz="1000" b="1" dirty="0" err="1">
                          <a:solidFill>
                            <a:schemeClr val="tx1"/>
                          </a:solidFill>
                          <a:effectLst/>
                          <a:latin typeface="Arial Narrow" panose="020B0606020202030204" pitchFamily="34" charset="0"/>
                        </a:rPr>
                        <a:t>Kesehatan</a:t>
                      </a:r>
                      <a:endParaRPr lang="id-ID" sz="1000" b="1" dirty="0">
                        <a:solidFill>
                          <a:schemeClr val="tx1"/>
                        </a:solidFill>
                        <a:effectLst/>
                        <a:latin typeface="Arial Narrow" panose="020B0606020202030204" pitchFamily="34" charset="0"/>
                        <a:ea typeface="Calibri"/>
                        <a:cs typeface="Times New Roman"/>
                      </a:endParaRPr>
                    </a:p>
                  </a:txBody>
                  <a:tcPr marL="68577" marR="68577" marT="0" marB="0" anchor="ctr">
                    <a:lnL w="12700" cap="flat" cmpd="sng" algn="ctr">
                      <a:solidFill>
                        <a:schemeClr val="accent4">
                          <a:lumMod val="75000"/>
                        </a:schemeClr>
                      </a:solidFill>
                      <a:prstDash val="solid"/>
                      <a:round/>
                      <a:headEnd type="none" w="med" len="med"/>
                      <a:tailEnd type="none" w="med" len="med"/>
                    </a:lnL>
                    <a:lnR w="12700" cap="flat" cmpd="sng" algn="ctr">
                      <a:solidFill>
                        <a:schemeClr val="accent4">
                          <a:lumMod val="75000"/>
                        </a:schemeClr>
                      </a:solidFill>
                      <a:prstDash val="solid"/>
                      <a:round/>
                      <a:headEnd type="none" w="med" len="med"/>
                      <a:tailEnd type="none" w="med" len="med"/>
                    </a:lnR>
                    <a:lnT w="12700" cap="flat" cmpd="sng" algn="ctr">
                      <a:solidFill>
                        <a:schemeClr val="accent4">
                          <a:lumMod val="75000"/>
                        </a:schemeClr>
                      </a:solidFill>
                      <a:prstDash val="solid"/>
                      <a:round/>
                      <a:headEnd type="none" w="med" len="med"/>
                      <a:tailEnd type="none" w="med" len="med"/>
                    </a:lnT>
                    <a:lnB w="12700" cap="flat" cmpd="sng" algn="ctr">
                      <a:solidFill>
                        <a:schemeClr val="accent4">
                          <a:lumMod val="75000"/>
                        </a:schemeClr>
                      </a:solidFill>
                      <a:prstDash val="solid"/>
                      <a:round/>
                      <a:headEnd type="none" w="med" len="med"/>
                      <a:tailEnd type="none" w="med" len="med"/>
                    </a:lnB>
                    <a:solidFill>
                      <a:schemeClr val="accent1">
                        <a:lumMod val="20000"/>
                        <a:lumOff val="80000"/>
                      </a:schemeClr>
                    </a:solidFill>
                  </a:tcPr>
                </a:tc>
                <a:tc hMerge="1">
                  <a:txBody>
                    <a:bodyPr/>
                    <a:lstStyle/>
                    <a:p>
                      <a:pPr>
                        <a:lnSpc>
                          <a:spcPct val="100000"/>
                        </a:lnSpc>
                        <a:spcAft>
                          <a:spcPts val="0"/>
                        </a:spcAft>
                      </a:pPr>
                      <a:endParaRPr lang="id-ID" sz="1400" b="1" dirty="0">
                        <a:solidFill>
                          <a:schemeClr val="tx1"/>
                        </a:solidFill>
                        <a:effectLst/>
                        <a:latin typeface="Arial Narrow" panose="020B0606020202030204" pitchFamily="34" charset="0"/>
                        <a:ea typeface="Calibri"/>
                        <a:cs typeface="Times New Roman"/>
                      </a:endParaRPr>
                    </a:p>
                  </a:txBody>
                  <a:tcPr marL="68577" marR="68577" marT="0" marB="0" anchor="ctr">
                    <a:solidFill>
                      <a:schemeClr val="accent1">
                        <a:lumMod val="20000"/>
                        <a:lumOff val="80000"/>
                      </a:schemeClr>
                    </a:solidFill>
                  </a:tcPr>
                </a:tc>
                <a:tc>
                  <a:txBody>
                    <a:bodyPr/>
                    <a:lstStyle/>
                    <a:p>
                      <a:pPr algn="ctr">
                        <a:lnSpc>
                          <a:spcPct val="80000"/>
                        </a:lnSpc>
                        <a:spcAft>
                          <a:spcPts val="0"/>
                        </a:spcAft>
                      </a:pPr>
                      <a:r>
                        <a:rPr lang="en-US" sz="1000" b="1" dirty="0">
                          <a:effectLst/>
                          <a:latin typeface="Arial Narrow" panose="020B0606020202030204" pitchFamily="34" charset="0"/>
                          <a:ea typeface="+mn-ea"/>
                          <a:cs typeface="+mn-cs"/>
                        </a:rPr>
                        <a:t>61</a:t>
                      </a:r>
                      <a:endParaRPr lang="id-ID" sz="1000" b="1" dirty="0">
                        <a:effectLst/>
                        <a:latin typeface="Arial Narrow" panose="020B0606020202030204" pitchFamily="34" charset="0"/>
                        <a:ea typeface="Calibri"/>
                        <a:cs typeface="Times New Roman"/>
                      </a:endParaRPr>
                    </a:p>
                  </a:txBody>
                  <a:tcPr marL="68577" marR="68577" marT="0" marB="0" anchor="ctr">
                    <a:lnL w="12700" cap="flat" cmpd="sng" algn="ctr">
                      <a:solidFill>
                        <a:schemeClr val="accent4">
                          <a:lumMod val="75000"/>
                        </a:schemeClr>
                      </a:solidFill>
                      <a:prstDash val="solid"/>
                      <a:round/>
                      <a:headEnd type="none" w="med" len="med"/>
                      <a:tailEnd type="none" w="med" len="med"/>
                    </a:lnL>
                    <a:lnT w="12700" cap="flat" cmpd="sng" algn="ctr">
                      <a:solidFill>
                        <a:schemeClr val="accent4">
                          <a:lumMod val="75000"/>
                        </a:schemeClr>
                      </a:solidFill>
                      <a:prstDash val="solid"/>
                      <a:round/>
                      <a:headEnd type="none" w="med" len="med"/>
                      <a:tailEnd type="none" w="med" len="med"/>
                    </a:lnT>
                    <a:lnB w="12700" cap="flat" cmpd="sng" algn="ctr">
                      <a:solidFill>
                        <a:schemeClr val="accent4">
                          <a:lumMod val="75000"/>
                        </a:schemeClr>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xmlns="" val="10023"/>
                  </a:ext>
                </a:extLst>
              </a:tr>
              <a:tr h="288780">
                <a:tc>
                  <a:txBody>
                    <a:bodyPr/>
                    <a:lstStyle/>
                    <a:p>
                      <a:pPr algn="ctr">
                        <a:lnSpc>
                          <a:spcPct val="80000"/>
                        </a:lnSpc>
                        <a:spcAft>
                          <a:spcPts val="0"/>
                        </a:spcAft>
                      </a:pPr>
                      <a:r>
                        <a:rPr lang="id-ID" sz="1000" b="1" dirty="0">
                          <a:solidFill>
                            <a:schemeClr val="tx1"/>
                          </a:solidFill>
                          <a:effectLst/>
                          <a:latin typeface="Arial Narrow" panose="020B0606020202030204" pitchFamily="34" charset="0"/>
                          <a:ea typeface="Calibri"/>
                          <a:cs typeface="Times New Roman"/>
                        </a:rPr>
                        <a:t>13</a:t>
                      </a:r>
                    </a:p>
                  </a:txBody>
                  <a:tcPr marL="68577" marR="68577" marT="0" marB="0" anchor="ctr">
                    <a:lnR w="12700" cap="flat" cmpd="sng" algn="ctr">
                      <a:solidFill>
                        <a:schemeClr val="accent4">
                          <a:lumMod val="75000"/>
                        </a:schemeClr>
                      </a:solidFill>
                      <a:prstDash val="solid"/>
                      <a:round/>
                      <a:headEnd type="none" w="med" len="med"/>
                      <a:tailEnd type="none" w="med" len="med"/>
                    </a:lnR>
                    <a:lnT w="12700" cap="flat" cmpd="sng" algn="ctr">
                      <a:solidFill>
                        <a:schemeClr val="accent4">
                          <a:lumMod val="75000"/>
                        </a:schemeClr>
                      </a:solidFill>
                      <a:prstDash val="solid"/>
                      <a:round/>
                      <a:headEnd type="none" w="med" len="med"/>
                      <a:tailEnd type="none" w="med" len="med"/>
                    </a:lnT>
                    <a:lnB w="12700" cap="flat" cmpd="sng" algn="ctr">
                      <a:solidFill>
                        <a:schemeClr val="accent4">
                          <a:lumMod val="75000"/>
                        </a:schemeClr>
                      </a:solidFill>
                      <a:prstDash val="solid"/>
                      <a:round/>
                      <a:headEnd type="none" w="med" len="med"/>
                      <a:tailEnd type="none" w="med" len="med"/>
                    </a:lnB>
                    <a:solidFill>
                      <a:schemeClr val="accent1">
                        <a:lumMod val="20000"/>
                        <a:lumOff val="80000"/>
                      </a:schemeClr>
                    </a:solidFill>
                  </a:tcPr>
                </a:tc>
                <a:tc gridSpan="2">
                  <a:txBody>
                    <a:bodyPr/>
                    <a:lstStyle/>
                    <a:p>
                      <a:pPr>
                        <a:lnSpc>
                          <a:spcPct val="80000"/>
                        </a:lnSpc>
                        <a:spcAft>
                          <a:spcPts val="0"/>
                        </a:spcAft>
                      </a:pPr>
                      <a:r>
                        <a:rPr lang="en-US" sz="1000" b="1" dirty="0" err="1">
                          <a:solidFill>
                            <a:schemeClr val="tx1"/>
                          </a:solidFill>
                          <a:effectLst/>
                          <a:latin typeface="Arial Narrow" panose="020B0606020202030204" pitchFamily="34" charset="0"/>
                        </a:rPr>
                        <a:t>Ketenteraman</a:t>
                      </a:r>
                      <a:r>
                        <a:rPr lang="en-US" sz="1000" b="1" dirty="0">
                          <a:solidFill>
                            <a:schemeClr val="tx1"/>
                          </a:solidFill>
                          <a:effectLst/>
                          <a:latin typeface="Arial Narrow" panose="020B0606020202030204" pitchFamily="34" charset="0"/>
                        </a:rPr>
                        <a:t>, </a:t>
                      </a:r>
                      <a:r>
                        <a:rPr lang="en-US" sz="1000" b="1" dirty="0" err="1">
                          <a:solidFill>
                            <a:schemeClr val="tx1"/>
                          </a:solidFill>
                          <a:effectLst/>
                          <a:latin typeface="Arial Narrow" panose="020B0606020202030204" pitchFamily="34" charset="0"/>
                        </a:rPr>
                        <a:t>Ketertiban</a:t>
                      </a:r>
                      <a:r>
                        <a:rPr lang="en-US" sz="1000" b="1" dirty="0">
                          <a:solidFill>
                            <a:schemeClr val="tx1"/>
                          </a:solidFill>
                          <a:effectLst/>
                          <a:latin typeface="Arial Narrow" panose="020B0606020202030204" pitchFamily="34" charset="0"/>
                        </a:rPr>
                        <a:t> </a:t>
                      </a:r>
                      <a:r>
                        <a:rPr lang="en-US" sz="1000" b="1" dirty="0" err="1">
                          <a:solidFill>
                            <a:schemeClr val="tx1"/>
                          </a:solidFill>
                          <a:effectLst/>
                          <a:latin typeface="Arial Narrow" panose="020B0606020202030204" pitchFamily="34" charset="0"/>
                        </a:rPr>
                        <a:t>Umum</a:t>
                      </a:r>
                      <a:r>
                        <a:rPr lang="en-US" sz="1000" b="1" dirty="0">
                          <a:solidFill>
                            <a:schemeClr val="tx1"/>
                          </a:solidFill>
                          <a:effectLst/>
                          <a:latin typeface="Arial Narrow" panose="020B0606020202030204" pitchFamily="34" charset="0"/>
                        </a:rPr>
                        <a:t>, </a:t>
                      </a:r>
                      <a:r>
                        <a:rPr lang="en-US" sz="1000" b="1" dirty="0" err="1">
                          <a:solidFill>
                            <a:schemeClr val="tx1"/>
                          </a:solidFill>
                          <a:effectLst/>
                          <a:latin typeface="Arial Narrow" panose="020B0606020202030204" pitchFamily="34" charset="0"/>
                        </a:rPr>
                        <a:t>dan</a:t>
                      </a:r>
                      <a:r>
                        <a:rPr lang="en-US" sz="1000" b="1" dirty="0">
                          <a:solidFill>
                            <a:schemeClr val="tx1"/>
                          </a:solidFill>
                          <a:effectLst/>
                          <a:latin typeface="Arial Narrow" panose="020B0606020202030204" pitchFamily="34" charset="0"/>
                        </a:rPr>
                        <a:t> </a:t>
                      </a:r>
                      <a:r>
                        <a:rPr lang="en-US" sz="1000" b="1" dirty="0" err="1">
                          <a:solidFill>
                            <a:schemeClr val="tx1"/>
                          </a:solidFill>
                          <a:effectLst/>
                          <a:latin typeface="Arial Narrow" panose="020B0606020202030204" pitchFamily="34" charset="0"/>
                        </a:rPr>
                        <a:t>Pelindungan</a:t>
                      </a:r>
                      <a:r>
                        <a:rPr lang="en-US" sz="1000" b="1" dirty="0">
                          <a:solidFill>
                            <a:schemeClr val="tx1"/>
                          </a:solidFill>
                          <a:effectLst/>
                          <a:latin typeface="Arial Narrow" panose="020B0606020202030204" pitchFamily="34" charset="0"/>
                        </a:rPr>
                        <a:t> </a:t>
                      </a:r>
                      <a:r>
                        <a:rPr lang="en-US" sz="1000" b="1" dirty="0" err="1">
                          <a:solidFill>
                            <a:schemeClr val="tx1"/>
                          </a:solidFill>
                          <a:effectLst/>
                          <a:latin typeface="Arial Narrow" panose="020B0606020202030204" pitchFamily="34" charset="0"/>
                        </a:rPr>
                        <a:t>Masyarakat</a:t>
                      </a:r>
                      <a:endParaRPr lang="id-ID" sz="1000" b="1" dirty="0">
                        <a:solidFill>
                          <a:schemeClr val="tx1"/>
                        </a:solidFill>
                        <a:effectLst/>
                        <a:latin typeface="Arial Narrow" panose="020B0606020202030204" pitchFamily="34" charset="0"/>
                        <a:ea typeface="Calibri"/>
                        <a:cs typeface="Times New Roman"/>
                      </a:endParaRPr>
                    </a:p>
                  </a:txBody>
                  <a:tcPr marL="68577" marR="68577" marT="0" marB="0" anchor="ctr">
                    <a:lnL w="12700" cap="flat" cmpd="sng" algn="ctr">
                      <a:solidFill>
                        <a:schemeClr val="accent4">
                          <a:lumMod val="75000"/>
                        </a:schemeClr>
                      </a:solidFill>
                      <a:prstDash val="solid"/>
                      <a:round/>
                      <a:headEnd type="none" w="med" len="med"/>
                      <a:tailEnd type="none" w="med" len="med"/>
                    </a:lnL>
                    <a:lnR w="12700" cap="flat" cmpd="sng" algn="ctr">
                      <a:solidFill>
                        <a:schemeClr val="accent4">
                          <a:lumMod val="75000"/>
                        </a:schemeClr>
                      </a:solidFill>
                      <a:prstDash val="solid"/>
                      <a:round/>
                      <a:headEnd type="none" w="med" len="med"/>
                      <a:tailEnd type="none" w="med" len="med"/>
                    </a:lnR>
                    <a:lnT w="12700" cap="flat" cmpd="sng" algn="ctr">
                      <a:solidFill>
                        <a:schemeClr val="accent4">
                          <a:lumMod val="75000"/>
                        </a:schemeClr>
                      </a:solidFill>
                      <a:prstDash val="solid"/>
                      <a:round/>
                      <a:headEnd type="none" w="med" len="med"/>
                      <a:tailEnd type="none" w="med" len="med"/>
                    </a:lnT>
                    <a:lnB w="12700" cap="flat" cmpd="sng" algn="ctr">
                      <a:solidFill>
                        <a:schemeClr val="accent4">
                          <a:lumMod val="75000"/>
                        </a:schemeClr>
                      </a:solidFill>
                      <a:prstDash val="solid"/>
                      <a:round/>
                      <a:headEnd type="none" w="med" len="med"/>
                      <a:tailEnd type="none" w="med" len="med"/>
                    </a:lnB>
                    <a:solidFill>
                      <a:schemeClr val="accent1">
                        <a:lumMod val="20000"/>
                        <a:lumOff val="80000"/>
                      </a:schemeClr>
                    </a:solidFill>
                  </a:tcPr>
                </a:tc>
                <a:tc hMerge="1">
                  <a:txBody>
                    <a:bodyPr/>
                    <a:lstStyle/>
                    <a:p>
                      <a:pPr>
                        <a:lnSpc>
                          <a:spcPct val="100000"/>
                        </a:lnSpc>
                        <a:spcAft>
                          <a:spcPts val="0"/>
                        </a:spcAft>
                      </a:pPr>
                      <a:endParaRPr lang="id-ID" sz="1400" b="1" dirty="0">
                        <a:solidFill>
                          <a:schemeClr val="tx1"/>
                        </a:solidFill>
                        <a:effectLst/>
                        <a:latin typeface="Arial Narrow" panose="020B0606020202030204" pitchFamily="34" charset="0"/>
                        <a:ea typeface="Calibri"/>
                        <a:cs typeface="Times New Roman"/>
                      </a:endParaRPr>
                    </a:p>
                  </a:txBody>
                  <a:tcPr marL="68577" marR="68577" marT="0" marB="0" anchor="ctr">
                    <a:solidFill>
                      <a:schemeClr val="accent1">
                        <a:lumMod val="20000"/>
                        <a:lumOff val="80000"/>
                      </a:schemeClr>
                    </a:solidFill>
                  </a:tcPr>
                </a:tc>
                <a:tc>
                  <a:txBody>
                    <a:bodyPr/>
                    <a:lstStyle/>
                    <a:p>
                      <a:pPr algn="ctr">
                        <a:lnSpc>
                          <a:spcPct val="80000"/>
                        </a:lnSpc>
                        <a:spcAft>
                          <a:spcPts val="0"/>
                        </a:spcAft>
                      </a:pPr>
                      <a:r>
                        <a:rPr lang="en-US" sz="1000" b="1" dirty="0">
                          <a:effectLst/>
                          <a:latin typeface="Arial Narrow" panose="020B0606020202030204" pitchFamily="34" charset="0"/>
                        </a:rPr>
                        <a:t>36</a:t>
                      </a:r>
                      <a:endParaRPr lang="id-ID" sz="1000" b="1" dirty="0">
                        <a:effectLst/>
                        <a:latin typeface="Arial Narrow" panose="020B0606020202030204" pitchFamily="34" charset="0"/>
                        <a:ea typeface="Calibri"/>
                        <a:cs typeface="Times New Roman"/>
                      </a:endParaRPr>
                    </a:p>
                  </a:txBody>
                  <a:tcPr marL="68577" marR="68577" marT="0" marB="0" anchor="ctr">
                    <a:lnL w="12700" cap="flat" cmpd="sng" algn="ctr">
                      <a:solidFill>
                        <a:schemeClr val="accent4">
                          <a:lumMod val="75000"/>
                        </a:schemeClr>
                      </a:solidFill>
                      <a:prstDash val="solid"/>
                      <a:round/>
                      <a:headEnd type="none" w="med" len="med"/>
                      <a:tailEnd type="none" w="med" len="med"/>
                    </a:lnL>
                    <a:lnT w="12700" cap="flat" cmpd="sng" algn="ctr">
                      <a:solidFill>
                        <a:schemeClr val="accent4">
                          <a:lumMod val="75000"/>
                        </a:schemeClr>
                      </a:solidFill>
                      <a:prstDash val="solid"/>
                      <a:round/>
                      <a:headEnd type="none" w="med" len="med"/>
                      <a:tailEnd type="none" w="med" len="med"/>
                    </a:lnT>
                    <a:lnB w="12700" cap="flat" cmpd="sng" algn="ctr">
                      <a:solidFill>
                        <a:schemeClr val="accent4">
                          <a:lumMod val="75000"/>
                        </a:schemeClr>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xmlns="" val="10024"/>
                  </a:ext>
                </a:extLst>
              </a:tr>
              <a:tr h="305861">
                <a:tc>
                  <a:txBody>
                    <a:bodyPr/>
                    <a:lstStyle/>
                    <a:p>
                      <a:pPr algn="ctr">
                        <a:lnSpc>
                          <a:spcPct val="80000"/>
                        </a:lnSpc>
                        <a:spcAft>
                          <a:spcPts val="0"/>
                        </a:spcAft>
                      </a:pPr>
                      <a:r>
                        <a:rPr lang="en-AU" sz="1000" b="1" dirty="0">
                          <a:solidFill>
                            <a:schemeClr val="tx1"/>
                          </a:solidFill>
                          <a:effectLst/>
                          <a:latin typeface="Arial Narrow" panose="020B0606020202030204" pitchFamily="34" charset="0"/>
                          <a:ea typeface="Calibri"/>
                          <a:cs typeface="Times New Roman"/>
                        </a:rPr>
                        <a:t>14</a:t>
                      </a:r>
                      <a:endParaRPr lang="id-ID" sz="1000" b="1" dirty="0">
                        <a:solidFill>
                          <a:schemeClr val="tx1"/>
                        </a:solidFill>
                        <a:effectLst/>
                        <a:latin typeface="Arial Narrow" panose="020B0606020202030204" pitchFamily="34" charset="0"/>
                        <a:ea typeface="Calibri"/>
                        <a:cs typeface="Times New Roman"/>
                      </a:endParaRPr>
                    </a:p>
                  </a:txBody>
                  <a:tcPr marL="68577" marR="68577" marT="0" marB="0" anchor="ctr">
                    <a:lnR w="12700" cap="flat" cmpd="sng" algn="ctr">
                      <a:solidFill>
                        <a:schemeClr val="accent4">
                          <a:lumMod val="75000"/>
                        </a:schemeClr>
                      </a:solidFill>
                      <a:prstDash val="solid"/>
                      <a:round/>
                      <a:headEnd type="none" w="med" len="med"/>
                      <a:tailEnd type="none" w="med" len="med"/>
                    </a:lnR>
                    <a:lnT w="12700" cap="flat" cmpd="sng" algn="ctr">
                      <a:solidFill>
                        <a:schemeClr val="accent4">
                          <a:lumMod val="75000"/>
                        </a:schemeClr>
                      </a:solidFill>
                      <a:prstDash val="solid"/>
                      <a:round/>
                      <a:headEnd type="none" w="med" len="med"/>
                      <a:tailEnd type="none" w="med" len="med"/>
                    </a:lnT>
                    <a:lnB w="12700" cap="flat" cmpd="sng" algn="ctr">
                      <a:solidFill>
                        <a:schemeClr val="accent4">
                          <a:lumMod val="75000"/>
                        </a:schemeClr>
                      </a:solidFill>
                      <a:prstDash val="solid"/>
                      <a:round/>
                      <a:headEnd type="none" w="med" len="med"/>
                      <a:tailEnd type="none" w="med" len="med"/>
                    </a:lnB>
                    <a:solidFill>
                      <a:schemeClr val="accent1">
                        <a:lumMod val="20000"/>
                        <a:lumOff val="80000"/>
                      </a:schemeClr>
                    </a:solidFill>
                  </a:tcPr>
                </a:tc>
                <a:tc gridSpan="2">
                  <a:txBody>
                    <a:bodyPr/>
                    <a:lstStyle/>
                    <a:p>
                      <a:pPr marL="92075" indent="-92075" algn="l" fontAlgn="ctr">
                        <a:lnSpc>
                          <a:spcPct val="80000"/>
                        </a:lnSpc>
                      </a:pPr>
                      <a:r>
                        <a:rPr lang="en-AU" sz="1000" b="1" i="0" u="none" strike="noStrike" dirty="0">
                          <a:solidFill>
                            <a:schemeClr val="tx1"/>
                          </a:solidFill>
                          <a:effectLst/>
                          <a:latin typeface="Arial Narrow" panose="020B0606020202030204" pitchFamily="34" charset="0"/>
                        </a:rPr>
                        <a:t>  </a:t>
                      </a:r>
                      <a:r>
                        <a:rPr lang="id-ID" sz="1000" b="1" i="0" u="none" strike="noStrike" dirty="0">
                          <a:solidFill>
                            <a:schemeClr val="tx1"/>
                          </a:solidFill>
                          <a:effectLst/>
                          <a:latin typeface="Arial Narrow" panose="020B0606020202030204" pitchFamily="34" charset="0"/>
                        </a:rPr>
                        <a:t>Komunikasi dan Informasi Teknologi </a:t>
                      </a:r>
                      <a:r>
                        <a:rPr lang="en-AU" sz="1000" b="1" i="0" u="none" strike="noStrike" dirty="0">
                          <a:solidFill>
                            <a:schemeClr val="tx1"/>
                          </a:solidFill>
                          <a:effectLst/>
                          <a:latin typeface="Arial Narrow" panose="020B0606020202030204" pitchFamily="34" charset="0"/>
                        </a:rPr>
                        <a:t> </a:t>
                      </a:r>
                      <a:r>
                        <a:rPr lang="id-ID" sz="1000" b="1" i="0" u="none" strike="noStrike" dirty="0">
                          <a:solidFill>
                            <a:schemeClr val="tx1"/>
                          </a:solidFill>
                          <a:effectLst/>
                          <a:latin typeface="Arial Narrow" panose="020B0606020202030204" pitchFamily="34" charset="0"/>
                        </a:rPr>
                        <a:t>Komputer</a:t>
                      </a:r>
                    </a:p>
                  </a:txBody>
                  <a:tcPr marL="9524" marR="9524" marT="9525" marB="0" anchor="ctr">
                    <a:lnL w="12700" cap="flat" cmpd="sng" algn="ctr">
                      <a:solidFill>
                        <a:schemeClr val="accent4">
                          <a:lumMod val="75000"/>
                        </a:schemeClr>
                      </a:solidFill>
                      <a:prstDash val="solid"/>
                      <a:round/>
                      <a:headEnd type="none" w="med" len="med"/>
                      <a:tailEnd type="none" w="med" len="med"/>
                    </a:lnL>
                    <a:lnR w="12700" cap="flat" cmpd="sng" algn="ctr">
                      <a:solidFill>
                        <a:schemeClr val="accent4">
                          <a:lumMod val="75000"/>
                        </a:schemeClr>
                      </a:solidFill>
                      <a:prstDash val="solid"/>
                      <a:round/>
                      <a:headEnd type="none" w="med" len="med"/>
                      <a:tailEnd type="none" w="med" len="med"/>
                    </a:lnR>
                    <a:lnT w="12700" cap="flat" cmpd="sng" algn="ctr">
                      <a:solidFill>
                        <a:schemeClr val="accent4">
                          <a:lumMod val="75000"/>
                        </a:schemeClr>
                      </a:solidFill>
                      <a:prstDash val="solid"/>
                      <a:round/>
                      <a:headEnd type="none" w="med" len="med"/>
                      <a:tailEnd type="none" w="med" len="med"/>
                    </a:lnT>
                    <a:lnB w="12700" cap="flat" cmpd="sng" algn="ctr">
                      <a:solidFill>
                        <a:schemeClr val="accent4">
                          <a:lumMod val="75000"/>
                        </a:schemeClr>
                      </a:solidFill>
                      <a:prstDash val="solid"/>
                      <a:round/>
                      <a:headEnd type="none" w="med" len="med"/>
                      <a:tailEnd type="none" w="med" len="med"/>
                    </a:lnB>
                    <a:solidFill>
                      <a:schemeClr val="accent1">
                        <a:lumMod val="20000"/>
                        <a:lumOff val="80000"/>
                      </a:schemeClr>
                    </a:solidFill>
                  </a:tcPr>
                </a:tc>
                <a:tc hMerge="1">
                  <a:txBody>
                    <a:bodyPr/>
                    <a:lstStyle/>
                    <a:p>
                      <a:pPr algn="l" fontAlgn="ctr">
                        <a:lnSpc>
                          <a:spcPct val="90000"/>
                        </a:lnSpc>
                      </a:pPr>
                      <a:endParaRPr lang="id-ID" sz="1400" b="1" i="0" u="none" strike="noStrike" dirty="0">
                        <a:solidFill>
                          <a:schemeClr val="tx1"/>
                        </a:solidFill>
                        <a:effectLst/>
                        <a:latin typeface="Arial Narrow" panose="020B0606020202030204" pitchFamily="34" charset="0"/>
                      </a:endParaRPr>
                    </a:p>
                  </a:txBody>
                  <a:tcPr marL="9524" marR="9524" marT="9525" marB="0" anchor="ctr">
                    <a:solidFill>
                      <a:schemeClr val="accent1">
                        <a:lumMod val="20000"/>
                        <a:lumOff val="80000"/>
                      </a:schemeClr>
                    </a:solidFill>
                  </a:tcPr>
                </a:tc>
                <a:tc>
                  <a:txBody>
                    <a:bodyPr/>
                    <a:lstStyle/>
                    <a:p>
                      <a:pPr algn="ctr" fontAlgn="b">
                        <a:lnSpc>
                          <a:spcPct val="80000"/>
                        </a:lnSpc>
                      </a:pPr>
                      <a:r>
                        <a:rPr lang="en-US" sz="1000" b="1" i="0" u="none" strike="noStrike" dirty="0">
                          <a:solidFill>
                            <a:srgbClr val="000000"/>
                          </a:solidFill>
                          <a:effectLst/>
                          <a:latin typeface="Arial Narrow" panose="020B0606020202030204" pitchFamily="34" charset="0"/>
                        </a:rPr>
                        <a:t>321</a:t>
                      </a:r>
                      <a:endParaRPr lang="id-ID" sz="1000" b="1" i="0" u="none" strike="noStrike" dirty="0">
                        <a:solidFill>
                          <a:srgbClr val="000000"/>
                        </a:solidFill>
                        <a:effectLst/>
                        <a:latin typeface="Arial Narrow" panose="020B0606020202030204" pitchFamily="34" charset="0"/>
                      </a:endParaRPr>
                    </a:p>
                  </a:txBody>
                  <a:tcPr marL="9524" marR="9524" marT="9525" marB="0" anchor="ctr">
                    <a:lnL w="12700" cap="flat" cmpd="sng" algn="ctr">
                      <a:solidFill>
                        <a:schemeClr val="accent4">
                          <a:lumMod val="75000"/>
                        </a:schemeClr>
                      </a:solidFill>
                      <a:prstDash val="solid"/>
                      <a:round/>
                      <a:headEnd type="none" w="med" len="med"/>
                      <a:tailEnd type="none" w="med" len="med"/>
                    </a:lnL>
                    <a:lnT w="12700" cap="flat" cmpd="sng" algn="ctr">
                      <a:solidFill>
                        <a:schemeClr val="accent4">
                          <a:lumMod val="75000"/>
                        </a:schemeClr>
                      </a:solidFill>
                      <a:prstDash val="solid"/>
                      <a:round/>
                      <a:headEnd type="none" w="med" len="med"/>
                      <a:tailEnd type="none" w="med" len="med"/>
                    </a:lnT>
                    <a:lnB w="12700" cap="flat" cmpd="sng" algn="ctr">
                      <a:solidFill>
                        <a:schemeClr val="accent4">
                          <a:lumMod val="75000"/>
                        </a:schemeClr>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xmlns="" val="10025"/>
                  </a:ext>
                </a:extLst>
              </a:tr>
              <a:tr h="174681">
                <a:tc>
                  <a:txBody>
                    <a:bodyPr/>
                    <a:lstStyle/>
                    <a:p>
                      <a:pPr algn="ctr">
                        <a:lnSpc>
                          <a:spcPct val="80000"/>
                        </a:lnSpc>
                        <a:spcAft>
                          <a:spcPts val="0"/>
                        </a:spcAft>
                      </a:pPr>
                      <a:r>
                        <a:rPr lang="en-AU" sz="1000" b="1" dirty="0">
                          <a:solidFill>
                            <a:schemeClr val="tx1"/>
                          </a:solidFill>
                          <a:effectLst/>
                          <a:latin typeface="Arial Narrow" panose="020B0606020202030204" pitchFamily="34" charset="0"/>
                          <a:ea typeface="Calibri"/>
                          <a:cs typeface="Times New Roman"/>
                        </a:rPr>
                        <a:t>15</a:t>
                      </a:r>
                      <a:endParaRPr lang="id-ID" sz="1000" b="1" dirty="0">
                        <a:solidFill>
                          <a:schemeClr val="tx1"/>
                        </a:solidFill>
                        <a:effectLst/>
                        <a:latin typeface="Arial Narrow" panose="020B0606020202030204" pitchFamily="34" charset="0"/>
                        <a:ea typeface="Calibri"/>
                        <a:cs typeface="Times New Roman"/>
                      </a:endParaRPr>
                    </a:p>
                  </a:txBody>
                  <a:tcPr marL="68577" marR="68577" marT="0" marB="0" anchor="ctr">
                    <a:lnR w="12700" cap="flat" cmpd="sng" algn="ctr">
                      <a:solidFill>
                        <a:schemeClr val="accent4">
                          <a:lumMod val="75000"/>
                        </a:schemeClr>
                      </a:solidFill>
                      <a:prstDash val="solid"/>
                      <a:round/>
                      <a:headEnd type="none" w="med" len="med"/>
                      <a:tailEnd type="none" w="med" len="med"/>
                    </a:lnR>
                    <a:lnT w="12700" cap="flat" cmpd="sng" algn="ctr">
                      <a:solidFill>
                        <a:schemeClr val="accent4">
                          <a:lumMod val="75000"/>
                        </a:schemeClr>
                      </a:solidFill>
                      <a:prstDash val="solid"/>
                      <a:round/>
                      <a:headEnd type="none" w="med" len="med"/>
                      <a:tailEnd type="none" w="med" len="med"/>
                    </a:lnT>
                    <a:solidFill>
                      <a:schemeClr val="accent1">
                        <a:lumMod val="20000"/>
                        <a:lumOff val="80000"/>
                      </a:schemeClr>
                    </a:solidFill>
                  </a:tcPr>
                </a:tc>
                <a:tc gridSpan="2">
                  <a:txBody>
                    <a:bodyPr/>
                    <a:lstStyle/>
                    <a:p>
                      <a:pPr algn="l" fontAlgn="ctr">
                        <a:lnSpc>
                          <a:spcPct val="80000"/>
                        </a:lnSpc>
                      </a:pPr>
                      <a:r>
                        <a:rPr lang="fi-FI" sz="1000" b="1" i="0" u="none" strike="noStrike" dirty="0">
                          <a:solidFill>
                            <a:schemeClr val="tx1"/>
                          </a:solidFill>
                          <a:effectLst/>
                          <a:latin typeface="Arial Narrow" panose="020B0606020202030204" pitchFamily="34" charset="0"/>
                        </a:rPr>
                        <a:t>  Koperasi, usaha kecil, dan menengah</a:t>
                      </a:r>
                    </a:p>
                  </a:txBody>
                  <a:tcPr marL="9524" marR="9524" marT="9525" marB="0" anchor="ctr">
                    <a:lnL w="12700" cap="flat" cmpd="sng" algn="ctr">
                      <a:solidFill>
                        <a:schemeClr val="accent4">
                          <a:lumMod val="75000"/>
                        </a:schemeClr>
                      </a:solidFill>
                      <a:prstDash val="solid"/>
                      <a:round/>
                      <a:headEnd type="none" w="med" len="med"/>
                      <a:tailEnd type="none" w="med" len="med"/>
                    </a:lnL>
                    <a:lnR w="12700" cap="flat" cmpd="sng" algn="ctr">
                      <a:solidFill>
                        <a:schemeClr val="accent4">
                          <a:lumMod val="75000"/>
                        </a:schemeClr>
                      </a:solidFill>
                      <a:prstDash val="solid"/>
                      <a:round/>
                      <a:headEnd type="none" w="med" len="med"/>
                      <a:tailEnd type="none" w="med" len="med"/>
                    </a:lnR>
                    <a:lnT w="12700" cap="flat" cmpd="sng" algn="ctr">
                      <a:solidFill>
                        <a:schemeClr val="accent4">
                          <a:lumMod val="75000"/>
                        </a:schemeClr>
                      </a:solidFill>
                      <a:prstDash val="solid"/>
                      <a:round/>
                      <a:headEnd type="none" w="med" len="med"/>
                      <a:tailEnd type="none" w="med" len="med"/>
                    </a:lnT>
                    <a:solidFill>
                      <a:schemeClr val="accent1">
                        <a:lumMod val="20000"/>
                        <a:lumOff val="80000"/>
                      </a:schemeClr>
                    </a:solidFill>
                  </a:tcPr>
                </a:tc>
                <a:tc hMerge="1">
                  <a:txBody>
                    <a:bodyPr/>
                    <a:lstStyle/>
                    <a:p>
                      <a:pPr algn="l" fontAlgn="ctr">
                        <a:lnSpc>
                          <a:spcPct val="90000"/>
                        </a:lnSpc>
                      </a:pPr>
                      <a:endParaRPr lang="fi-FI" sz="1400" b="1" i="0" u="none" strike="noStrike" dirty="0">
                        <a:solidFill>
                          <a:schemeClr val="tx1"/>
                        </a:solidFill>
                        <a:effectLst/>
                        <a:latin typeface="Arial Narrow" panose="020B0606020202030204" pitchFamily="34" charset="0"/>
                      </a:endParaRPr>
                    </a:p>
                  </a:txBody>
                  <a:tcPr marL="9524" marR="9524" marT="9525" marB="0" anchor="ctr">
                    <a:solidFill>
                      <a:schemeClr val="accent1">
                        <a:lumMod val="20000"/>
                        <a:lumOff val="80000"/>
                      </a:schemeClr>
                    </a:solidFill>
                  </a:tcPr>
                </a:tc>
                <a:tc>
                  <a:txBody>
                    <a:bodyPr/>
                    <a:lstStyle/>
                    <a:p>
                      <a:pPr algn="ctr" fontAlgn="b">
                        <a:lnSpc>
                          <a:spcPct val="80000"/>
                        </a:lnSpc>
                      </a:pPr>
                      <a:r>
                        <a:rPr lang="id-ID" sz="1000" b="1" i="0" u="none" strike="noStrike" dirty="0">
                          <a:solidFill>
                            <a:srgbClr val="000000"/>
                          </a:solidFill>
                          <a:effectLst/>
                          <a:latin typeface="Arial Narrow" panose="020B0606020202030204" pitchFamily="34" charset="0"/>
                        </a:rPr>
                        <a:t>2</a:t>
                      </a:r>
                      <a:r>
                        <a:rPr lang="en-US" sz="1000" b="1" i="0" u="none" strike="noStrike" dirty="0">
                          <a:solidFill>
                            <a:srgbClr val="000000"/>
                          </a:solidFill>
                          <a:effectLst/>
                          <a:latin typeface="Arial Narrow" panose="020B0606020202030204" pitchFamily="34" charset="0"/>
                        </a:rPr>
                        <a:t>1</a:t>
                      </a:r>
                      <a:endParaRPr lang="id-ID" sz="1000" b="1" i="0" u="none" strike="noStrike" dirty="0">
                        <a:solidFill>
                          <a:srgbClr val="000000"/>
                        </a:solidFill>
                        <a:effectLst/>
                        <a:latin typeface="Arial Narrow" panose="020B0606020202030204" pitchFamily="34" charset="0"/>
                      </a:endParaRPr>
                    </a:p>
                  </a:txBody>
                  <a:tcPr marL="9524" marR="9524" marT="9525" marB="0" anchor="ctr">
                    <a:lnL w="12700" cap="flat" cmpd="sng" algn="ctr">
                      <a:solidFill>
                        <a:schemeClr val="accent4">
                          <a:lumMod val="75000"/>
                        </a:schemeClr>
                      </a:solidFill>
                      <a:prstDash val="solid"/>
                      <a:round/>
                      <a:headEnd type="none" w="med" len="med"/>
                      <a:tailEnd type="none" w="med" len="med"/>
                    </a:lnL>
                    <a:lnT w="12700" cap="flat" cmpd="sng" algn="ctr">
                      <a:solidFill>
                        <a:schemeClr val="accent4">
                          <a:lumMod val="75000"/>
                        </a:schemeClr>
                      </a:solidFill>
                      <a:prstDash val="solid"/>
                      <a:round/>
                      <a:headEnd type="none" w="med" len="med"/>
                      <a:tailEnd type="none" w="med" len="med"/>
                    </a:lnT>
                    <a:solidFill>
                      <a:schemeClr val="accent1">
                        <a:lumMod val="20000"/>
                        <a:lumOff val="80000"/>
                      </a:schemeClr>
                    </a:solidFill>
                  </a:tcPr>
                </a:tc>
                <a:extLst>
                  <a:ext uri="{0D108BD9-81ED-4DB2-BD59-A6C34878D82A}">
                    <a16:rowId xmlns:a16="http://schemas.microsoft.com/office/drawing/2014/main" xmlns="" val="10026"/>
                  </a:ext>
                </a:extLst>
              </a:tr>
            </a:tbl>
          </a:graphicData>
        </a:graphic>
      </p:graphicFrame>
      <p:graphicFrame>
        <p:nvGraphicFramePr>
          <p:cNvPr id="99" name="Table 98">
            <a:extLst/>
          </p:cNvPr>
          <p:cNvGraphicFramePr>
            <a:graphicFrameLocks noGrp="1"/>
          </p:cNvGraphicFramePr>
          <p:nvPr>
            <p:extLst/>
          </p:nvPr>
        </p:nvGraphicFramePr>
        <p:xfrm>
          <a:off x="6211415" y="1183246"/>
          <a:ext cx="2571196" cy="5225798"/>
        </p:xfrm>
        <a:graphic>
          <a:graphicData uri="http://schemas.openxmlformats.org/drawingml/2006/table">
            <a:tbl>
              <a:tblPr firstRow="1" firstCol="1" bandRow="1">
                <a:tableStyleId>{5C22544A-7EE6-4342-B048-85BDC9FD1C3A}</a:tableStyleId>
              </a:tblPr>
              <a:tblGrid>
                <a:gridCol w="265191">
                  <a:extLst>
                    <a:ext uri="{9D8B030D-6E8A-4147-A177-3AD203B41FA5}">
                      <a16:colId xmlns:a16="http://schemas.microsoft.com/office/drawing/2014/main" xmlns="" val="20000"/>
                    </a:ext>
                  </a:extLst>
                </a:gridCol>
                <a:gridCol w="1726100">
                  <a:extLst>
                    <a:ext uri="{9D8B030D-6E8A-4147-A177-3AD203B41FA5}">
                      <a16:colId xmlns:a16="http://schemas.microsoft.com/office/drawing/2014/main" xmlns="" val="20001"/>
                    </a:ext>
                  </a:extLst>
                </a:gridCol>
                <a:gridCol w="579905">
                  <a:extLst>
                    <a:ext uri="{9D8B030D-6E8A-4147-A177-3AD203B41FA5}">
                      <a16:colId xmlns:a16="http://schemas.microsoft.com/office/drawing/2014/main" xmlns="" val="20002"/>
                    </a:ext>
                  </a:extLst>
                </a:gridCol>
              </a:tblGrid>
              <a:tr h="252817">
                <a:tc>
                  <a:txBody>
                    <a:bodyPr/>
                    <a:lstStyle/>
                    <a:p>
                      <a:pPr algn="ctr">
                        <a:lnSpc>
                          <a:spcPct val="90000"/>
                        </a:lnSpc>
                        <a:spcAft>
                          <a:spcPts val="0"/>
                        </a:spcAft>
                      </a:pPr>
                      <a:r>
                        <a:rPr lang="id-ID" sz="1000" b="1" dirty="0">
                          <a:solidFill>
                            <a:schemeClr val="tx1"/>
                          </a:solidFill>
                          <a:effectLst/>
                          <a:latin typeface="Arial Narrow" panose="020B0606020202030204" pitchFamily="34" charset="0"/>
                          <a:ea typeface="Calibri"/>
                          <a:cs typeface="Times New Roman"/>
                        </a:rPr>
                        <a:t>NO</a:t>
                      </a:r>
                    </a:p>
                  </a:txBody>
                  <a:tcPr marL="49632" marR="49632" marT="0" marB="0" anchor="ctr">
                    <a:lnR w="12700" cap="flat" cmpd="sng" algn="ctr">
                      <a:solidFill>
                        <a:schemeClr val="accent4">
                          <a:lumMod val="75000"/>
                        </a:schemeClr>
                      </a:solidFill>
                      <a:prstDash val="solid"/>
                      <a:round/>
                      <a:headEnd type="none" w="med" len="med"/>
                      <a:tailEnd type="none" w="med" len="med"/>
                    </a:lnR>
                    <a:lnB w="12700" cap="flat" cmpd="sng" algn="ctr">
                      <a:solidFill>
                        <a:schemeClr val="accent4">
                          <a:lumMod val="75000"/>
                        </a:schemeClr>
                      </a:solidFill>
                      <a:prstDash val="solid"/>
                      <a:round/>
                      <a:headEnd type="none" w="med" len="med"/>
                      <a:tailEnd type="none" w="med" len="med"/>
                    </a:lnB>
                  </a:tcPr>
                </a:tc>
                <a:tc>
                  <a:txBody>
                    <a:bodyPr/>
                    <a:lstStyle/>
                    <a:p>
                      <a:pPr algn="ctr">
                        <a:lnSpc>
                          <a:spcPct val="90000"/>
                        </a:lnSpc>
                        <a:spcAft>
                          <a:spcPts val="0"/>
                        </a:spcAft>
                      </a:pPr>
                      <a:r>
                        <a:rPr lang="en-US" sz="1000" b="1" dirty="0" err="1">
                          <a:solidFill>
                            <a:schemeClr val="tx1"/>
                          </a:solidFill>
                          <a:effectLst/>
                          <a:latin typeface="Arial Narrow" panose="020B0606020202030204" pitchFamily="34" charset="0"/>
                        </a:rPr>
                        <a:t>Kelompok</a:t>
                      </a:r>
                      <a:r>
                        <a:rPr lang="en-US" sz="1000" b="1" dirty="0">
                          <a:solidFill>
                            <a:schemeClr val="tx1"/>
                          </a:solidFill>
                          <a:effectLst/>
                          <a:latin typeface="Arial Narrow" panose="020B0606020202030204" pitchFamily="34" charset="0"/>
                        </a:rPr>
                        <a:t> </a:t>
                      </a:r>
                      <a:r>
                        <a:rPr lang="en-US" sz="1000" b="1" dirty="0" err="1">
                          <a:solidFill>
                            <a:schemeClr val="tx1"/>
                          </a:solidFill>
                          <a:effectLst/>
                          <a:latin typeface="Arial Narrow" panose="020B0606020202030204" pitchFamily="34" charset="0"/>
                        </a:rPr>
                        <a:t>Urusan</a:t>
                      </a:r>
                      <a:endParaRPr lang="id-ID" sz="1000" b="1" dirty="0">
                        <a:solidFill>
                          <a:schemeClr val="tx1"/>
                        </a:solidFill>
                        <a:effectLst/>
                        <a:latin typeface="Arial Narrow" panose="020B0606020202030204" pitchFamily="34" charset="0"/>
                        <a:ea typeface="Calibri"/>
                        <a:cs typeface="Times New Roman"/>
                      </a:endParaRPr>
                    </a:p>
                  </a:txBody>
                  <a:tcPr marL="49632" marR="49632" marT="0" marB="0" anchor="ctr">
                    <a:lnL w="12700" cap="flat" cmpd="sng" algn="ctr">
                      <a:solidFill>
                        <a:schemeClr val="accent4">
                          <a:lumMod val="75000"/>
                        </a:schemeClr>
                      </a:solidFill>
                      <a:prstDash val="solid"/>
                      <a:round/>
                      <a:headEnd type="none" w="med" len="med"/>
                      <a:tailEnd type="none" w="med" len="med"/>
                    </a:lnL>
                    <a:lnR w="12700" cap="flat" cmpd="sng" algn="ctr">
                      <a:solidFill>
                        <a:schemeClr val="accent4">
                          <a:lumMod val="75000"/>
                        </a:schemeClr>
                      </a:solidFill>
                      <a:prstDash val="solid"/>
                      <a:round/>
                      <a:headEnd type="none" w="med" len="med"/>
                      <a:tailEnd type="none" w="med" len="med"/>
                    </a:lnR>
                    <a:lnB w="12700" cap="flat" cmpd="sng" algn="ctr">
                      <a:solidFill>
                        <a:schemeClr val="accent4">
                          <a:lumMod val="75000"/>
                        </a:schemeClr>
                      </a:solidFill>
                      <a:prstDash val="solid"/>
                      <a:round/>
                      <a:headEnd type="none" w="med" len="med"/>
                      <a:tailEnd type="none" w="med" len="med"/>
                    </a:lnB>
                  </a:tcPr>
                </a:tc>
                <a:tc>
                  <a:txBody>
                    <a:bodyPr/>
                    <a:lstStyle/>
                    <a:p>
                      <a:pPr algn="ctr">
                        <a:lnSpc>
                          <a:spcPct val="90000"/>
                        </a:lnSpc>
                        <a:spcAft>
                          <a:spcPts val="0"/>
                        </a:spcAft>
                      </a:pPr>
                      <a:r>
                        <a:rPr lang="en-US" sz="1000" b="1" dirty="0" err="1">
                          <a:solidFill>
                            <a:schemeClr val="tx1"/>
                          </a:solidFill>
                          <a:effectLst/>
                          <a:latin typeface="Arial Narrow" panose="020B0606020202030204" pitchFamily="34" charset="0"/>
                        </a:rPr>
                        <a:t>Jumlah</a:t>
                      </a:r>
                      <a:r>
                        <a:rPr lang="en-US" sz="1000" b="1" dirty="0">
                          <a:solidFill>
                            <a:schemeClr val="tx1"/>
                          </a:solidFill>
                          <a:effectLst/>
                          <a:latin typeface="Arial Narrow" panose="020B0606020202030204" pitchFamily="34" charset="0"/>
                        </a:rPr>
                        <a:t> </a:t>
                      </a:r>
                      <a:endParaRPr lang="id-ID" sz="1000" b="1" dirty="0">
                        <a:solidFill>
                          <a:schemeClr val="tx1"/>
                        </a:solidFill>
                        <a:effectLst/>
                        <a:latin typeface="Arial Narrow" panose="020B0606020202030204" pitchFamily="34" charset="0"/>
                        <a:ea typeface="Calibri"/>
                        <a:cs typeface="Times New Roman"/>
                      </a:endParaRPr>
                    </a:p>
                  </a:txBody>
                  <a:tcPr marL="49632" marR="49632" marT="0" marB="0">
                    <a:lnL w="12700" cap="flat" cmpd="sng" algn="ctr">
                      <a:solidFill>
                        <a:schemeClr val="accent4">
                          <a:lumMod val="75000"/>
                        </a:schemeClr>
                      </a:solidFill>
                      <a:prstDash val="solid"/>
                      <a:round/>
                      <a:headEnd type="none" w="med" len="med"/>
                      <a:tailEnd type="none" w="med" len="med"/>
                    </a:lnL>
                    <a:lnB w="12700" cap="flat" cmpd="sng" algn="ctr">
                      <a:solidFill>
                        <a:schemeClr val="accent4">
                          <a:lumMod val="75000"/>
                        </a:schemeClr>
                      </a:solidFill>
                      <a:prstDash val="solid"/>
                      <a:round/>
                      <a:headEnd type="none" w="med" len="med"/>
                      <a:tailEnd type="none" w="med" len="med"/>
                    </a:lnB>
                  </a:tcPr>
                </a:tc>
                <a:extLst>
                  <a:ext uri="{0D108BD9-81ED-4DB2-BD59-A6C34878D82A}">
                    <a16:rowId xmlns:a16="http://schemas.microsoft.com/office/drawing/2014/main" xmlns="" val="10000"/>
                  </a:ext>
                </a:extLst>
              </a:tr>
              <a:tr h="176996">
                <a:tc>
                  <a:txBody>
                    <a:bodyPr/>
                    <a:lstStyle/>
                    <a:p>
                      <a:pPr algn="ctr" fontAlgn="ctr">
                        <a:lnSpc>
                          <a:spcPct val="90000"/>
                        </a:lnSpc>
                      </a:pPr>
                      <a:r>
                        <a:rPr lang="en-AU" sz="1000" b="1" i="0" u="none" strike="noStrike" dirty="0">
                          <a:solidFill>
                            <a:schemeClr val="tx1"/>
                          </a:solidFill>
                          <a:effectLst/>
                          <a:latin typeface="Arial Narrow" panose="020B0606020202030204" pitchFamily="34" charset="0"/>
                        </a:rPr>
                        <a:t>16</a:t>
                      </a:r>
                      <a:endParaRPr lang="id-ID" sz="1000" b="1" i="0" u="none" strike="noStrike" dirty="0">
                        <a:solidFill>
                          <a:schemeClr val="tx1"/>
                        </a:solidFill>
                        <a:effectLst/>
                        <a:latin typeface="Arial Narrow" panose="020B0606020202030204" pitchFamily="34" charset="0"/>
                      </a:endParaRPr>
                    </a:p>
                  </a:txBody>
                  <a:tcPr marL="9524" marR="9524" marT="9525" marB="0" anchor="ctr">
                    <a:lnR w="12700" cap="flat" cmpd="sng" algn="ctr">
                      <a:solidFill>
                        <a:schemeClr val="accent4">
                          <a:lumMod val="75000"/>
                        </a:schemeClr>
                      </a:solidFill>
                      <a:prstDash val="solid"/>
                      <a:round/>
                      <a:headEnd type="none" w="med" len="med"/>
                      <a:tailEnd type="none" w="med" len="med"/>
                    </a:lnR>
                    <a:lnT w="12700" cap="flat" cmpd="sng" algn="ctr">
                      <a:solidFill>
                        <a:schemeClr val="accent4">
                          <a:lumMod val="75000"/>
                        </a:schemeClr>
                      </a:solidFill>
                      <a:prstDash val="solid"/>
                      <a:round/>
                      <a:headEnd type="none" w="med" len="med"/>
                      <a:tailEnd type="none" w="med" len="med"/>
                    </a:lnT>
                    <a:lnB w="12700" cap="flat" cmpd="sng" algn="ctr">
                      <a:solidFill>
                        <a:schemeClr val="accent4">
                          <a:lumMod val="75000"/>
                        </a:schemeClr>
                      </a:solidFill>
                      <a:prstDash val="solid"/>
                      <a:round/>
                      <a:headEnd type="none" w="med" len="med"/>
                      <a:tailEnd type="none" w="med" len="med"/>
                    </a:lnB>
                    <a:solidFill>
                      <a:schemeClr val="accent1">
                        <a:lumMod val="20000"/>
                        <a:lumOff val="80000"/>
                      </a:schemeClr>
                    </a:solidFill>
                  </a:tcPr>
                </a:tc>
                <a:tc>
                  <a:txBody>
                    <a:bodyPr/>
                    <a:lstStyle/>
                    <a:p>
                      <a:pPr algn="l" fontAlgn="ctr">
                        <a:lnSpc>
                          <a:spcPct val="90000"/>
                        </a:lnSpc>
                      </a:pPr>
                      <a:r>
                        <a:rPr lang="id-ID" sz="1000" b="1" i="0" u="none" strike="noStrike" dirty="0">
                          <a:solidFill>
                            <a:schemeClr val="tx1"/>
                          </a:solidFill>
                          <a:effectLst/>
                          <a:latin typeface="Arial Narrow" panose="020B0606020202030204" pitchFamily="34" charset="0"/>
                        </a:rPr>
                        <a:t>Lingkungan hidup</a:t>
                      </a:r>
                    </a:p>
                  </a:txBody>
                  <a:tcPr marL="9524" marR="9524" marT="9525" marB="0" anchor="ctr">
                    <a:lnL w="12700" cap="flat" cmpd="sng" algn="ctr">
                      <a:solidFill>
                        <a:schemeClr val="accent4">
                          <a:lumMod val="75000"/>
                        </a:schemeClr>
                      </a:solidFill>
                      <a:prstDash val="solid"/>
                      <a:round/>
                      <a:headEnd type="none" w="med" len="med"/>
                      <a:tailEnd type="none" w="med" len="med"/>
                    </a:lnL>
                    <a:lnR w="12700" cap="flat" cmpd="sng" algn="ctr">
                      <a:solidFill>
                        <a:schemeClr val="accent4">
                          <a:lumMod val="75000"/>
                        </a:schemeClr>
                      </a:solidFill>
                      <a:prstDash val="solid"/>
                      <a:round/>
                      <a:headEnd type="none" w="med" len="med"/>
                      <a:tailEnd type="none" w="med" len="med"/>
                    </a:lnR>
                    <a:lnT w="12700" cap="flat" cmpd="sng" algn="ctr">
                      <a:solidFill>
                        <a:schemeClr val="accent4">
                          <a:lumMod val="75000"/>
                        </a:schemeClr>
                      </a:solidFill>
                      <a:prstDash val="solid"/>
                      <a:round/>
                      <a:headEnd type="none" w="med" len="med"/>
                      <a:tailEnd type="none" w="med" len="med"/>
                    </a:lnT>
                    <a:lnB w="12700" cap="flat" cmpd="sng" algn="ctr">
                      <a:solidFill>
                        <a:schemeClr val="accent4">
                          <a:lumMod val="75000"/>
                        </a:schemeClr>
                      </a:solidFill>
                      <a:prstDash val="solid"/>
                      <a:round/>
                      <a:headEnd type="none" w="med" len="med"/>
                      <a:tailEnd type="none" w="med" len="med"/>
                    </a:lnB>
                    <a:solidFill>
                      <a:schemeClr val="accent1">
                        <a:lumMod val="20000"/>
                        <a:lumOff val="80000"/>
                      </a:schemeClr>
                    </a:solidFill>
                  </a:tcPr>
                </a:tc>
                <a:tc>
                  <a:txBody>
                    <a:bodyPr/>
                    <a:lstStyle/>
                    <a:p>
                      <a:pPr algn="ctr" fontAlgn="b">
                        <a:lnSpc>
                          <a:spcPct val="90000"/>
                        </a:lnSpc>
                      </a:pPr>
                      <a:r>
                        <a:rPr lang="en-US" sz="1000" b="1" i="0" u="none" strike="noStrike" dirty="0">
                          <a:solidFill>
                            <a:schemeClr val="tx1"/>
                          </a:solidFill>
                          <a:effectLst/>
                          <a:latin typeface="Arial Narrow" panose="020B0606020202030204" pitchFamily="34" charset="0"/>
                        </a:rPr>
                        <a:t>19</a:t>
                      </a:r>
                      <a:endParaRPr lang="id-ID" sz="1000" b="1" i="0" u="none" strike="noStrike" dirty="0">
                        <a:solidFill>
                          <a:schemeClr val="tx1"/>
                        </a:solidFill>
                        <a:effectLst/>
                        <a:latin typeface="Arial Narrow" panose="020B0606020202030204" pitchFamily="34" charset="0"/>
                      </a:endParaRPr>
                    </a:p>
                  </a:txBody>
                  <a:tcPr marL="9524" marR="9524" marT="9525" marB="0" anchor="ctr">
                    <a:lnL w="12700" cap="flat" cmpd="sng" algn="ctr">
                      <a:solidFill>
                        <a:schemeClr val="accent4">
                          <a:lumMod val="75000"/>
                        </a:schemeClr>
                      </a:solidFill>
                      <a:prstDash val="solid"/>
                      <a:round/>
                      <a:headEnd type="none" w="med" len="med"/>
                      <a:tailEnd type="none" w="med" len="med"/>
                    </a:lnL>
                    <a:lnT w="12700" cap="flat" cmpd="sng" algn="ctr">
                      <a:solidFill>
                        <a:schemeClr val="accent4">
                          <a:lumMod val="75000"/>
                        </a:schemeClr>
                      </a:solidFill>
                      <a:prstDash val="solid"/>
                      <a:round/>
                      <a:headEnd type="none" w="med" len="med"/>
                      <a:tailEnd type="none" w="med" len="med"/>
                    </a:lnT>
                    <a:lnB w="12700" cap="flat" cmpd="sng" algn="ctr">
                      <a:solidFill>
                        <a:schemeClr val="accent4">
                          <a:lumMod val="75000"/>
                        </a:schemeClr>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xmlns="" val="10001"/>
                  </a:ext>
                </a:extLst>
              </a:tr>
              <a:tr h="167198">
                <a:tc>
                  <a:txBody>
                    <a:bodyPr/>
                    <a:lstStyle/>
                    <a:p>
                      <a:pPr algn="ctr" fontAlgn="ctr">
                        <a:lnSpc>
                          <a:spcPct val="90000"/>
                        </a:lnSpc>
                      </a:pPr>
                      <a:r>
                        <a:rPr lang="en-AU" sz="1000" b="1" i="0" u="none" strike="noStrike" dirty="0">
                          <a:solidFill>
                            <a:schemeClr val="tx1"/>
                          </a:solidFill>
                          <a:effectLst/>
                          <a:latin typeface="Arial Narrow" panose="020B0606020202030204" pitchFamily="34" charset="0"/>
                        </a:rPr>
                        <a:t>17</a:t>
                      </a:r>
                      <a:endParaRPr lang="id-ID" sz="1000" b="1" i="0" u="none" strike="noStrike" dirty="0">
                        <a:solidFill>
                          <a:schemeClr val="tx1"/>
                        </a:solidFill>
                        <a:effectLst/>
                        <a:latin typeface="Arial Narrow" panose="020B0606020202030204" pitchFamily="34" charset="0"/>
                      </a:endParaRPr>
                    </a:p>
                  </a:txBody>
                  <a:tcPr marL="9524" marR="9524" marT="9525" marB="0" anchor="ctr">
                    <a:lnR w="12700" cap="flat" cmpd="sng" algn="ctr">
                      <a:solidFill>
                        <a:schemeClr val="accent4">
                          <a:lumMod val="75000"/>
                        </a:schemeClr>
                      </a:solidFill>
                      <a:prstDash val="solid"/>
                      <a:round/>
                      <a:headEnd type="none" w="med" len="med"/>
                      <a:tailEnd type="none" w="med" len="med"/>
                    </a:lnR>
                    <a:lnT w="12700" cap="flat" cmpd="sng" algn="ctr">
                      <a:solidFill>
                        <a:schemeClr val="accent4">
                          <a:lumMod val="75000"/>
                        </a:schemeClr>
                      </a:solidFill>
                      <a:prstDash val="solid"/>
                      <a:round/>
                      <a:headEnd type="none" w="med" len="med"/>
                      <a:tailEnd type="none" w="med" len="med"/>
                    </a:lnT>
                    <a:lnB w="12700" cap="flat" cmpd="sng" algn="ctr">
                      <a:solidFill>
                        <a:schemeClr val="accent4">
                          <a:lumMod val="75000"/>
                        </a:schemeClr>
                      </a:solidFill>
                      <a:prstDash val="solid"/>
                      <a:round/>
                      <a:headEnd type="none" w="med" len="med"/>
                      <a:tailEnd type="none" w="med" len="med"/>
                    </a:lnB>
                    <a:solidFill>
                      <a:schemeClr val="accent1">
                        <a:lumMod val="20000"/>
                        <a:lumOff val="80000"/>
                      </a:schemeClr>
                    </a:solidFill>
                  </a:tcPr>
                </a:tc>
                <a:tc>
                  <a:txBody>
                    <a:bodyPr/>
                    <a:lstStyle/>
                    <a:p>
                      <a:pPr algn="l" fontAlgn="ctr">
                        <a:lnSpc>
                          <a:spcPct val="90000"/>
                        </a:lnSpc>
                      </a:pPr>
                      <a:r>
                        <a:rPr lang="id-ID" sz="1000" b="1" i="0" u="none" strike="noStrike" dirty="0">
                          <a:solidFill>
                            <a:schemeClr val="tx1"/>
                          </a:solidFill>
                          <a:effectLst/>
                          <a:latin typeface="Arial Narrow" panose="020B0606020202030204" pitchFamily="34" charset="0"/>
                        </a:rPr>
                        <a:t>Moneter dan Fiskal Nasional</a:t>
                      </a:r>
                    </a:p>
                  </a:txBody>
                  <a:tcPr marL="9524" marR="9524" marT="9525" marB="0" anchor="ctr">
                    <a:lnL w="12700" cap="flat" cmpd="sng" algn="ctr">
                      <a:solidFill>
                        <a:schemeClr val="accent4">
                          <a:lumMod val="75000"/>
                        </a:schemeClr>
                      </a:solidFill>
                      <a:prstDash val="solid"/>
                      <a:round/>
                      <a:headEnd type="none" w="med" len="med"/>
                      <a:tailEnd type="none" w="med" len="med"/>
                    </a:lnL>
                    <a:lnR w="12700" cap="flat" cmpd="sng" algn="ctr">
                      <a:solidFill>
                        <a:schemeClr val="accent4">
                          <a:lumMod val="75000"/>
                        </a:schemeClr>
                      </a:solidFill>
                      <a:prstDash val="solid"/>
                      <a:round/>
                      <a:headEnd type="none" w="med" len="med"/>
                      <a:tailEnd type="none" w="med" len="med"/>
                    </a:lnR>
                    <a:lnT w="12700" cap="flat" cmpd="sng" algn="ctr">
                      <a:solidFill>
                        <a:schemeClr val="accent4">
                          <a:lumMod val="75000"/>
                        </a:schemeClr>
                      </a:solidFill>
                      <a:prstDash val="solid"/>
                      <a:round/>
                      <a:headEnd type="none" w="med" len="med"/>
                      <a:tailEnd type="none" w="med" len="med"/>
                    </a:lnT>
                    <a:lnB w="12700" cap="flat" cmpd="sng" algn="ctr">
                      <a:solidFill>
                        <a:schemeClr val="accent4">
                          <a:lumMod val="75000"/>
                        </a:schemeClr>
                      </a:solidFill>
                      <a:prstDash val="solid"/>
                      <a:round/>
                      <a:headEnd type="none" w="med" len="med"/>
                      <a:tailEnd type="none" w="med" len="med"/>
                    </a:lnB>
                    <a:solidFill>
                      <a:schemeClr val="accent1">
                        <a:lumMod val="20000"/>
                        <a:lumOff val="80000"/>
                      </a:schemeClr>
                    </a:solidFill>
                  </a:tcPr>
                </a:tc>
                <a:tc>
                  <a:txBody>
                    <a:bodyPr/>
                    <a:lstStyle/>
                    <a:p>
                      <a:pPr algn="ctr" fontAlgn="b">
                        <a:lnSpc>
                          <a:spcPct val="90000"/>
                        </a:lnSpc>
                      </a:pPr>
                      <a:r>
                        <a:rPr lang="id-ID" sz="1000" b="1" i="0" u="none" strike="noStrike" dirty="0">
                          <a:solidFill>
                            <a:schemeClr val="tx1"/>
                          </a:solidFill>
                          <a:effectLst/>
                          <a:latin typeface="Arial Narrow" panose="020B0606020202030204" pitchFamily="34" charset="0"/>
                        </a:rPr>
                        <a:t>25</a:t>
                      </a:r>
                      <a:r>
                        <a:rPr lang="en-US" sz="1000" b="1" i="0" u="none" strike="noStrike" dirty="0">
                          <a:solidFill>
                            <a:schemeClr val="tx1"/>
                          </a:solidFill>
                          <a:effectLst/>
                          <a:latin typeface="Arial Narrow" panose="020B0606020202030204" pitchFamily="34" charset="0"/>
                        </a:rPr>
                        <a:t>5</a:t>
                      </a:r>
                      <a:endParaRPr lang="id-ID" sz="1000" b="1" i="0" u="none" strike="noStrike" dirty="0">
                        <a:solidFill>
                          <a:schemeClr val="tx1"/>
                        </a:solidFill>
                        <a:effectLst/>
                        <a:latin typeface="Arial Narrow" panose="020B0606020202030204" pitchFamily="34" charset="0"/>
                      </a:endParaRPr>
                    </a:p>
                  </a:txBody>
                  <a:tcPr marL="9524" marR="9524" marT="9525" marB="0" anchor="ctr">
                    <a:lnL w="12700" cap="flat" cmpd="sng" algn="ctr">
                      <a:solidFill>
                        <a:schemeClr val="accent4">
                          <a:lumMod val="75000"/>
                        </a:schemeClr>
                      </a:solidFill>
                      <a:prstDash val="solid"/>
                      <a:round/>
                      <a:headEnd type="none" w="med" len="med"/>
                      <a:tailEnd type="none" w="med" len="med"/>
                    </a:lnL>
                    <a:lnT w="12700" cap="flat" cmpd="sng" algn="ctr">
                      <a:solidFill>
                        <a:schemeClr val="accent4">
                          <a:lumMod val="75000"/>
                        </a:schemeClr>
                      </a:solidFill>
                      <a:prstDash val="solid"/>
                      <a:round/>
                      <a:headEnd type="none" w="med" len="med"/>
                      <a:tailEnd type="none" w="med" len="med"/>
                    </a:lnT>
                    <a:lnB w="12700" cap="flat" cmpd="sng" algn="ctr">
                      <a:solidFill>
                        <a:schemeClr val="accent4">
                          <a:lumMod val="75000"/>
                        </a:schemeClr>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xmlns="" val="10002"/>
                  </a:ext>
                </a:extLst>
              </a:tr>
              <a:tr h="167198">
                <a:tc>
                  <a:txBody>
                    <a:bodyPr/>
                    <a:lstStyle/>
                    <a:p>
                      <a:pPr algn="ctr" fontAlgn="ctr">
                        <a:lnSpc>
                          <a:spcPct val="90000"/>
                        </a:lnSpc>
                      </a:pPr>
                      <a:r>
                        <a:rPr lang="en-AU" sz="1000" b="1" i="0" u="none" strike="noStrike" dirty="0">
                          <a:solidFill>
                            <a:schemeClr val="tx1"/>
                          </a:solidFill>
                          <a:effectLst/>
                          <a:latin typeface="Arial Narrow" panose="020B0606020202030204" pitchFamily="34" charset="0"/>
                        </a:rPr>
                        <a:t>18</a:t>
                      </a:r>
                      <a:endParaRPr lang="id-ID" sz="1000" b="1" i="0" u="none" strike="noStrike" dirty="0">
                        <a:solidFill>
                          <a:schemeClr val="tx1"/>
                        </a:solidFill>
                        <a:effectLst/>
                        <a:latin typeface="Arial Narrow" panose="020B0606020202030204" pitchFamily="34" charset="0"/>
                      </a:endParaRPr>
                    </a:p>
                  </a:txBody>
                  <a:tcPr marL="9524" marR="9524" marT="9525" marB="0" anchor="ctr">
                    <a:lnR w="12700" cap="flat" cmpd="sng" algn="ctr">
                      <a:solidFill>
                        <a:schemeClr val="accent4">
                          <a:lumMod val="75000"/>
                        </a:schemeClr>
                      </a:solidFill>
                      <a:prstDash val="solid"/>
                      <a:round/>
                      <a:headEnd type="none" w="med" len="med"/>
                      <a:tailEnd type="none" w="med" len="med"/>
                    </a:lnR>
                    <a:lnT w="12700" cap="flat" cmpd="sng" algn="ctr">
                      <a:solidFill>
                        <a:schemeClr val="accent4">
                          <a:lumMod val="75000"/>
                        </a:schemeClr>
                      </a:solidFill>
                      <a:prstDash val="solid"/>
                      <a:round/>
                      <a:headEnd type="none" w="med" len="med"/>
                      <a:tailEnd type="none" w="med" len="med"/>
                    </a:lnT>
                    <a:lnB w="12700" cap="flat" cmpd="sng" algn="ctr">
                      <a:solidFill>
                        <a:schemeClr val="accent4">
                          <a:lumMod val="75000"/>
                        </a:schemeClr>
                      </a:solidFill>
                      <a:prstDash val="solid"/>
                      <a:round/>
                      <a:headEnd type="none" w="med" len="med"/>
                      <a:tailEnd type="none" w="med" len="med"/>
                    </a:lnB>
                    <a:solidFill>
                      <a:schemeClr val="accent1">
                        <a:lumMod val="20000"/>
                        <a:lumOff val="80000"/>
                      </a:schemeClr>
                    </a:solidFill>
                  </a:tcPr>
                </a:tc>
                <a:tc>
                  <a:txBody>
                    <a:bodyPr/>
                    <a:lstStyle/>
                    <a:p>
                      <a:pPr algn="l" fontAlgn="ctr">
                        <a:lnSpc>
                          <a:spcPct val="90000"/>
                        </a:lnSpc>
                      </a:pPr>
                      <a:r>
                        <a:rPr lang="id-ID" sz="1000" b="1" i="0" u="none" strike="noStrike" dirty="0">
                          <a:solidFill>
                            <a:schemeClr val="tx1"/>
                          </a:solidFill>
                          <a:effectLst/>
                          <a:latin typeface="Arial Narrow" panose="020B0606020202030204" pitchFamily="34" charset="0"/>
                        </a:rPr>
                        <a:t>Pangan</a:t>
                      </a:r>
                    </a:p>
                  </a:txBody>
                  <a:tcPr marL="9524" marR="9524" marT="9525" marB="0" anchor="ctr">
                    <a:lnL w="12700" cap="flat" cmpd="sng" algn="ctr">
                      <a:solidFill>
                        <a:schemeClr val="accent4">
                          <a:lumMod val="75000"/>
                        </a:schemeClr>
                      </a:solidFill>
                      <a:prstDash val="solid"/>
                      <a:round/>
                      <a:headEnd type="none" w="med" len="med"/>
                      <a:tailEnd type="none" w="med" len="med"/>
                    </a:lnL>
                    <a:lnR w="12700" cap="flat" cmpd="sng" algn="ctr">
                      <a:solidFill>
                        <a:schemeClr val="accent4">
                          <a:lumMod val="75000"/>
                        </a:schemeClr>
                      </a:solidFill>
                      <a:prstDash val="solid"/>
                      <a:round/>
                      <a:headEnd type="none" w="med" len="med"/>
                      <a:tailEnd type="none" w="med" len="med"/>
                    </a:lnR>
                    <a:lnT w="12700" cap="flat" cmpd="sng" algn="ctr">
                      <a:solidFill>
                        <a:schemeClr val="accent4">
                          <a:lumMod val="75000"/>
                        </a:schemeClr>
                      </a:solidFill>
                      <a:prstDash val="solid"/>
                      <a:round/>
                      <a:headEnd type="none" w="med" len="med"/>
                      <a:tailEnd type="none" w="med" len="med"/>
                    </a:lnT>
                    <a:lnB w="12700" cap="flat" cmpd="sng" algn="ctr">
                      <a:solidFill>
                        <a:schemeClr val="accent4">
                          <a:lumMod val="75000"/>
                        </a:schemeClr>
                      </a:solidFill>
                      <a:prstDash val="solid"/>
                      <a:round/>
                      <a:headEnd type="none" w="med" len="med"/>
                      <a:tailEnd type="none" w="med" len="med"/>
                    </a:lnB>
                    <a:solidFill>
                      <a:schemeClr val="accent1">
                        <a:lumMod val="20000"/>
                        <a:lumOff val="80000"/>
                      </a:schemeClr>
                    </a:solidFill>
                  </a:tcPr>
                </a:tc>
                <a:tc>
                  <a:txBody>
                    <a:bodyPr/>
                    <a:lstStyle/>
                    <a:p>
                      <a:pPr algn="ctr" fontAlgn="b">
                        <a:lnSpc>
                          <a:spcPct val="90000"/>
                        </a:lnSpc>
                      </a:pPr>
                      <a:r>
                        <a:rPr lang="en-US" sz="1000" b="1" i="0" u="none" strike="noStrike" dirty="0">
                          <a:solidFill>
                            <a:schemeClr val="tx1"/>
                          </a:solidFill>
                          <a:effectLst/>
                          <a:latin typeface="Arial Narrow" panose="020B0606020202030204" pitchFamily="34" charset="0"/>
                        </a:rPr>
                        <a:t>6</a:t>
                      </a:r>
                      <a:endParaRPr lang="id-ID" sz="1000" b="1" i="0" u="none" strike="noStrike" dirty="0">
                        <a:solidFill>
                          <a:schemeClr val="tx1"/>
                        </a:solidFill>
                        <a:effectLst/>
                        <a:latin typeface="Arial Narrow" panose="020B0606020202030204" pitchFamily="34" charset="0"/>
                      </a:endParaRPr>
                    </a:p>
                  </a:txBody>
                  <a:tcPr marL="9524" marR="9524" marT="9525" marB="0" anchor="ctr">
                    <a:lnL w="12700" cap="flat" cmpd="sng" algn="ctr">
                      <a:solidFill>
                        <a:schemeClr val="accent4">
                          <a:lumMod val="75000"/>
                        </a:schemeClr>
                      </a:solidFill>
                      <a:prstDash val="solid"/>
                      <a:round/>
                      <a:headEnd type="none" w="med" len="med"/>
                      <a:tailEnd type="none" w="med" len="med"/>
                    </a:lnL>
                    <a:lnT w="12700" cap="flat" cmpd="sng" algn="ctr">
                      <a:solidFill>
                        <a:schemeClr val="accent4">
                          <a:lumMod val="75000"/>
                        </a:schemeClr>
                      </a:solidFill>
                      <a:prstDash val="solid"/>
                      <a:round/>
                      <a:headEnd type="none" w="med" len="med"/>
                      <a:tailEnd type="none" w="med" len="med"/>
                    </a:lnT>
                    <a:lnB w="12700" cap="flat" cmpd="sng" algn="ctr">
                      <a:solidFill>
                        <a:schemeClr val="accent4">
                          <a:lumMod val="75000"/>
                        </a:schemeClr>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xmlns="" val="10003"/>
                  </a:ext>
                </a:extLst>
              </a:tr>
              <a:tr h="167198">
                <a:tc>
                  <a:txBody>
                    <a:bodyPr/>
                    <a:lstStyle/>
                    <a:p>
                      <a:pPr algn="ctr" fontAlgn="ctr">
                        <a:lnSpc>
                          <a:spcPct val="90000"/>
                        </a:lnSpc>
                      </a:pPr>
                      <a:r>
                        <a:rPr lang="fi-FI" sz="1000" b="1" i="0" u="none" strike="noStrike" dirty="0">
                          <a:solidFill>
                            <a:schemeClr val="tx1"/>
                          </a:solidFill>
                          <a:effectLst/>
                          <a:latin typeface="Arial Narrow" panose="020B0606020202030204" pitchFamily="34" charset="0"/>
                        </a:rPr>
                        <a:t>19</a:t>
                      </a:r>
                    </a:p>
                  </a:txBody>
                  <a:tcPr marL="9524" marR="9524" marT="9525" marB="0" anchor="ctr">
                    <a:lnR w="12700" cap="flat" cmpd="sng" algn="ctr">
                      <a:solidFill>
                        <a:schemeClr val="accent4">
                          <a:lumMod val="75000"/>
                        </a:schemeClr>
                      </a:solidFill>
                      <a:prstDash val="solid"/>
                      <a:round/>
                      <a:headEnd type="none" w="med" len="med"/>
                      <a:tailEnd type="none" w="med" len="med"/>
                    </a:lnR>
                    <a:lnT w="12700" cap="flat" cmpd="sng" algn="ctr">
                      <a:solidFill>
                        <a:schemeClr val="accent4">
                          <a:lumMod val="75000"/>
                        </a:schemeClr>
                      </a:solidFill>
                      <a:prstDash val="solid"/>
                      <a:round/>
                      <a:headEnd type="none" w="med" len="med"/>
                      <a:tailEnd type="none" w="med" len="med"/>
                    </a:lnT>
                    <a:lnB w="12700" cap="flat" cmpd="sng" algn="ctr">
                      <a:solidFill>
                        <a:schemeClr val="accent4">
                          <a:lumMod val="75000"/>
                        </a:schemeClr>
                      </a:solidFill>
                      <a:prstDash val="solid"/>
                      <a:round/>
                      <a:headEnd type="none" w="med" len="med"/>
                      <a:tailEnd type="none" w="med" len="med"/>
                    </a:lnB>
                    <a:solidFill>
                      <a:schemeClr val="accent1">
                        <a:lumMod val="20000"/>
                        <a:lumOff val="80000"/>
                      </a:schemeClr>
                    </a:solidFill>
                  </a:tcPr>
                </a:tc>
                <a:tc>
                  <a:txBody>
                    <a:bodyPr/>
                    <a:lstStyle/>
                    <a:p>
                      <a:pPr algn="l" fontAlgn="ctr">
                        <a:lnSpc>
                          <a:spcPct val="90000"/>
                        </a:lnSpc>
                      </a:pPr>
                      <a:r>
                        <a:rPr lang="id-ID" sz="1000" b="1" i="0" u="none" strike="noStrike">
                          <a:solidFill>
                            <a:schemeClr val="tx1"/>
                          </a:solidFill>
                          <a:effectLst/>
                          <a:latin typeface="Arial Narrow" panose="020B0606020202030204" pitchFamily="34" charset="0"/>
                        </a:rPr>
                        <a:t>Pariwisata</a:t>
                      </a:r>
                    </a:p>
                  </a:txBody>
                  <a:tcPr marL="9524" marR="9524" marT="9525" marB="0" anchor="ctr">
                    <a:lnL w="12700" cap="flat" cmpd="sng" algn="ctr">
                      <a:solidFill>
                        <a:schemeClr val="accent4">
                          <a:lumMod val="75000"/>
                        </a:schemeClr>
                      </a:solidFill>
                      <a:prstDash val="solid"/>
                      <a:round/>
                      <a:headEnd type="none" w="med" len="med"/>
                      <a:tailEnd type="none" w="med" len="med"/>
                    </a:lnL>
                    <a:lnR w="12700" cap="flat" cmpd="sng" algn="ctr">
                      <a:solidFill>
                        <a:schemeClr val="accent4">
                          <a:lumMod val="75000"/>
                        </a:schemeClr>
                      </a:solidFill>
                      <a:prstDash val="solid"/>
                      <a:round/>
                      <a:headEnd type="none" w="med" len="med"/>
                      <a:tailEnd type="none" w="med" len="med"/>
                    </a:lnR>
                    <a:lnT w="12700" cap="flat" cmpd="sng" algn="ctr">
                      <a:solidFill>
                        <a:schemeClr val="accent4">
                          <a:lumMod val="75000"/>
                        </a:schemeClr>
                      </a:solidFill>
                      <a:prstDash val="solid"/>
                      <a:round/>
                      <a:headEnd type="none" w="med" len="med"/>
                      <a:tailEnd type="none" w="med" len="med"/>
                    </a:lnT>
                    <a:lnB w="12700" cap="flat" cmpd="sng" algn="ctr">
                      <a:solidFill>
                        <a:schemeClr val="accent4">
                          <a:lumMod val="75000"/>
                        </a:schemeClr>
                      </a:solidFill>
                      <a:prstDash val="solid"/>
                      <a:round/>
                      <a:headEnd type="none" w="med" len="med"/>
                      <a:tailEnd type="none" w="med" len="med"/>
                    </a:lnB>
                    <a:solidFill>
                      <a:schemeClr val="accent1">
                        <a:lumMod val="20000"/>
                        <a:lumOff val="80000"/>
                      </a:schemeClr>
                    </a:solidFill>
                  </a:tcPr>
                </a:tc>
                <a:tc>
                  <a:txBody>
                    <a:bodyPr/>
                    <a:lstStyle/>
                    <a:p>
                      <a:pPr algn="ctr" fontAlgn="b">
                        <a:lnSpc>
                          <a:spcPct val="90000"/>
                        </a:lnSpc>
                      </a:pPr>
                      <a:r>
                        <a:rPr lang="en-US" sz="1000" b="1" i="0" u="none" strike="noStrike" dirty="0">
                          <a:solidFill>
                            <a:schemeClr val="tx1"/>
                          </a:solidFill>
                          <a:effectLst/>
                          <a:latin typeface="Arial Narrow" panose="020B0606020202030204" pitchFamily="34" charset="0"/>
                        </a:rPr>
                        <a:t>1</a:t>
                      </a:r>
                      <a:r>
                        <a:rPr lang="id-ID" sz="1000" b="1" i="0" u="none" strike="noStrike" dirty="0">
                          <a:solidFill>
                            <a:schemeClr val="tx1"/>
                          </a:solidFill>
                          <a:effectLst/>
                          <a:latin typeface="Arial Narrow" panose="020B0606020202030204" pitchFamily="34" charset="0"/>
                        </a:rPr>
                        <a:t>3</a:t>
                      </a:r>
                    </a:p>
                  </a:txBody>
                  <a:tcPr marL="9524" marR="9524" marT="9525" marB="0" anchor="ctr">
                    <a:lnL w="12700" cap="flat" cmpd="sng" algn="ctr">
                      <a:solidFill>
                        <a:schemeClr val="accent4">
                          <a:lumMod val="75000"/>
                        </a:schemeClr>
                      </a:solidFill>
                      <a:prstDash val="solid"/>
                      <a:round/>
                      <a:headEnd type="none" w="med" len="med"/>
                      <a:tailEnd type="none" w="med" len="med"/>
                    </a:lnL>
                    <a:lnT w="12700" cap="flat" cmpd="sng" algn="ctr">
                      <a:solidFill>
                        <a:schemeClr val="accent4">
                          <a:lumMod val="75000"/>
                        </a:schemeClr>
                      </a:solidFill>
                      <a:prstDash val="solid"/>
                      <a:round/>
                      <a:headEnd type="none" w="med" len="med"/>
                      <a:tailEnd type="none" w="med" len="med"/>
                    </a:lnT>
                    <a:lnB w="12700" cap="flat" cmpd="sng" algn="ctr">
                      <a:solidFill>
                        <a:schemeClr val="accent4">
                          <a:lumMod val="75000"/>
                        </a:schemeClr>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xmlns="" val="10004"/>
                  </a:ext>
                </a:extLst>
              </a:tr>
              <a:tr h="283845">
                <a:tc>
                  <a:txBody>
                    <a:bodyPr/>
                    <a:lstStyle/>
                    <a:p>
                      <a:pPr algn="ctr" fontAlgn="ctr">
                        <a:lnSpc>
                          <a:spcPct val="90000"/>
                        </a:lnSpc>
                      </a:pPr>
                      <a:r>
                        <a:rPr lang="en-AU" sz="1000" b="1" i="0" u="none" strike="noStrike" dirty="0">
                          <a:solidFill>
                            <a:schemeClr val="tx1"/>
                          </a:solidFill>
                          <a:effectLst/>
                          <a:latin typeface="Arial Narrow" panose="020B0606020202030204" pitchFamily="34" charset="0"/>
                        </a:rPr>
                        <a:t>20</a:t>
                      </a:r>
                      <a:endParaRPr lang="id-ID" sz="1000" b="1" i="0" u="none" strike="noStrike" dirty="0">
                        <a:solidFill>
                          <a:schemeClr val="tx1"/>
                        </a:solidFill>
                        <a:effectLst/>
                        <a:latin typeface="Arial Narrow" panose="020B0606020202030204" pitchFamily="34" charset="0"/>
                      </a:endParaRPr>
                    </a:p>
                  </a:txBody>
                  <a:tcPr marL="9524" marR="9524" marT="9525" marB="0" anchor="ctr">
                    <a:lnR w="12700" cap="flat" cmpd="sng" algn="ctr">
                      <a:solidFill>
                        <a:schemeClr val="accent4">
                          <a:lumMod val="75000"/>
                        </a:schemeClr>
                      </a:solidFill>
                      <a:prstDash val="solid"/>
                      <a:round/>
                      <a:headEnd type="none" w="med" len="med"/>
                      <a:tailEnd type="none" w="med" len="med"/>
                    </a:lnR>
                    <a:lnT w="12700" cap="flat" cmpd="sng" algn="ctr">
                      <a:solidFill>
                        <a:schemeClr val="accent4">
                          <a:lumMod val="75000"/>
                        </a:schemeClr>
                      </a:solidFill>
                      <a:prstDash val="solid"/>
                      <a:round/>
                      <a:headEnd type="none" w="med" len="med"/>
                      <a:tailEnd type="none" w="med" len="med"/>
                    </a:lnT>
                    <a:lnB w="12700" cap="flat" cmpd="sng" algn="ctr">
                      <a:solidFill>
                        <a:schemeClr val="accent4">
                          <a:lumMod val="75000"/>
                        </a:schemeClr>
                      </a:solidFill>
                      <a:prstDash val="solid"/>
                      <a:round/>
                      <a:headEnd type="none" w="med" len="med"/>
                      <a:tailEnd type="none" w="med" len="med"/>
                    </a:lnB>
                    <a:solidFill>
                      <a:schemeClr val="accent1">
                        <a:lumMod val="20000"/>
                        <a:lumOff val="80000"/>
                      </a:schemeClr>
                    </a:solidFill>
                  </a:tcPr>
                </a:tc>
                <a:tc>
                  <a:txBody>
                    <a:bodyPr/>
                    <a:lstStyle/>
                    <a:p>
                      <a:pPr algn="l" fontAlgn="ctr">
                        <a:lnSpc>
                          <a:spcPct val="90000"/>
                        </a:lnSpc>
                      </a:pPr>
                      <a:r>
                        <a:rPr lang="fi-FI" sz="1000" b="1" i="0" u="none" strike="noStrike">
                          <a:solidFill>
                            <a:schemeClr val="tx1"/>
                          </a:solidFill>
                          <a:effectLst/>
                          <a:latin typeface="Arial Narrow" panose="020B0606020202030204" pitchFamily="34" charset="0"/>
                        </a:rPr>
                        <a:t>Pekerjaan Umum dan Penata Ruang</a:t>
                      </a:r>
                    </a:p>
                  </a:txBody>
                  <a:tcPr marL="9524" marR="9524" marT="9525" marB="0" anchor="ctr">
                    <a:lnL w="12700" cap="flat" cmpd="sng" algn="ctr">
                      <a:solidFill>
                        <a:schemeClr val="accent4">
                          <a:lumMod val="75000"/>
                        </a:schemeClr>
                      </a:solidFill>
                      <a:prstDash val="solid"/>
                      <a:round/>
                      <a:headEnd type="none" w="med" len="med"/>
                      <a:tailEnd type="none" w="med" len="med"/>
                    </a:lnL>
                    <a:lnR w="12700" cap="flat" cmpd="sng" algn="ctr">
                      <a:solidFill>
                        <a:schemeClr val="accent4">
                          <a:lumMod val="75000"/>
                        </a:schemeClr>
                      </a:solidFill>
                      <a:prstDash val="solid"/>
                      <a:round/>
                      <a:headEnd type="none" w="med" len="med"/>
                      <a:tailEnd type="none" w="med" len="med"/>
                    </a:lnR>
                    <a:lnT w="12700" cap="flat" cmpd="sng" algn="ctr">
                      <a:solidFill>
                        <a:schemeClr val="accent4">
                          <a:lumMod val="75000"/>
                        </a:schemeClr>
                      </a:solidFill>
                      <a:prstDash val="solid"/>
                      <a:round/>
                      <a:headEnd type="none" w="med" len="med"/>
                      <a:tailEnd type="none" w="med" len="med"/>
                    </a:lnT>
                    <a:lnB w="12700" cap="flat" cmpd="sng" algn="ctr">
                      <a:solidFill>
                        <a:schemeClr val="accent4">
                          <a:lumMod val="75000"/>
                        </a:schemeClr>
                      </a:solidFill>
                      <a:prstDash val="solid"/>
                      <a:round/>
                      <a:headEnd type="none" w="med" len="med"/>
                      <a:tailEnd type="none" w="med" len="med"/>
                    </a:lnB>
                    <a:solidFill>
                      <a:schemeClr val="accent1">
                        <a:lumMod val="20000"/>
                        <a:lumOff val="80000"/>
                      </a:schemeClr>
                    </a:solidFill>
                  </a:tcPr>
                </a:tc>
                <a:tc>
                  <a:txBody>
                    <a:bodyPr/>
                    <a:lstStyle/>
                    <a:p>
                      <a:pPr algn="ctr" fontAlgn="b">
                        <a:lnSpc>
                          <a:spcPct val="90000"/>
                        </a:lnSpc>
                      </a:pPr>
                      <a:r>
                        <a:rPr lang="id-ID" sz="1000" b="1" i="0" u="none" strike="noStrike" dirty="0">
                          <a:solidFill>
                            <a:schemeClr val="tx1"/>
                          </a:solidFill>
                          <a:effectLst/>
                          <a:latin typeface="Arial Narrow" panose="020B0606020202030204" pitchFamily="34" charset="0"/>
                        </a:rPr>
                        <a:t>99</a:t>
                      </a:r>
                    </a:p>
                  </a:txBody>
                  <a:tcPr marL="9524" marR="9524" marT="9525" marB="0" anchor="ctr">
                    <a:lnL w="12700" cap="flat" cmpd="sng" algn="ctr">
                      <a:solidFill>
                        <a:schemeClr val="accent4">
                          <a:lumMod val="75000"/>
                        </a:schemeClr>
                      </a:solidFill>
                      <a:prstDash val="solid"/>
                      <a:round/>
                      <a:headEnd type="none" w="med" len="med"/>
                      <a:tailEnd type="none" w="med" len="med"/>
                    </a:lnL>
                    <a:lnT w="12700" cap="flat" cmpd="sng" algn="ctr">
                      <a:solidFill>
                        <a:schemeClr val="accent4">
                          <a:lumMod val="75000"/>
                        </a:schemeClr>
                      </a:solidFill>
                      <a:prstDash val="solid"/>
                      <a:round/>
                      <a:headEnd type="none" w="med" len="med"/>
                      <a:tailEnd type="none" w="med" len="med"/>
                    </a:lnT>
                    <a:lnB w="12700" cap="flat" cmpd="sng" algn="ctr">
                      <a:solidFill>
                        <a:schemeClr val="accent4">
                          <a:lumMod val="75000"/>
                        </a:schemeClr>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xmlns="" val="10005"/>
                  </a:ext>
                </a:extLst>
              </a:tr>
              <a:tr h="326494">
                <a:tc>
                  <a:txBody>
                    <a:bodyPr/>
                    <a:lstStyle/>
                    <a:p>
                      <a:pPr algn="ctr" fontAlgn="ctr">
                        <a:lnSpc>
                          <a:spcPct val="90000"/>
                        </a:lnSpc>
                      </a:pPr>
                      <a:r>
                        <a:rPr lang="en-AU" sz="1000" b="1" i="0" u="none" strike="noStrike" dirty="0">
                          <a:solidFill>
                            <a:schemeClr val="tx1"/>
                          </a:solidFill>
                          <a:effectLst/>
                          <a:latin typeface="Arial Narrow" panose="020B0606020202030204" pitchFamily="34" charset="0"/>
                        </a:rPr>
                        <a:t>21</a:t>
                      </a:r>
                      <a:endParaRPr lang="id-ID" sz="1000" b="1" i="0" u="none" strike="noStrike" dirty="0">
                        <a:solidFill>
                          <a:schemeClr val="tx1"/>
                        </a:solidFill>
                        <a:effectLst/>
                        <a:latin typeface="Arial Narrow" panose="020B0606020202030204" pitchFamily="34" charset="0"/>
                      </a:endParaRPr>
                    </a:p>
                  </a:txBody>
                  <a:tcPr marL="9524" marR="9524" marT="9525" marB="0" anchor="ctr">
                    <a:lnR w="12700" cap="flat" cmpd="sng" algn="ctr">
                      <a:solidFill>
                        <a:schemeClr val="accent4">
                          <a:lumMod val="75000"/>
                        </a:schemeClr>
                      </a:solidFill>
                      <a:prstDash val="solid"/>
                      <a:round/>
                      <a:headEnd type="none" w="med" len="med"/>
                      <a:tailEnd type="none" w="med" len="med"/>
                    </a:lnR>
                    <a:lnT w="12700" cap="flat" cmpd="sng" algn="ctr">
                      <a:solidFill>
                        <a:schemeClr val="accent4">
                          <a:lumMod val="75000"/>
                        </a:schemeClr>
                      </a:solidFill>
                      <a:prstDash val="solid"/>
                      <a:round/>
                      <a:headEnd type="none" w="med" len="med"/>
                      <a:tailEnd type="none" w="med" len="med"/>
                    </a:lnT>
                    <a:lnB w="12700" cap="flat" cmpd="sng" algn="ctr">
                      <a:solidFill>
                        <a:schemeClr val="accent4">
                          <a:lumMod val="75000"/>
                        </a:schemeClr>
                      </a:solidFill>
                      <a:prstDash val="solid"/>
                      <a:round/>
                      <a:headEnd type="none" w="med" len="med"/>
                      <a:tailEnd type="none" w="med" len="med"/>
                    </a:lnB>
                    <a:solidFill>
                      <a:schemeClr val="accent1">
                        <a:lumMod val="20000"/>
                        <a:lumOff val="80000"/>
                      </a:schemeClr>
                    </a:solidFill>
                  </a:tcPr>
                </a:tc>
                <a:tc>
                  <a:txBody>
                    <a:bodyPr/>
                    <a:lstStyle/>
                    <a:p>
                      <a:pPr algn="l" fontAlgn="ctr">
                        <a:lnSpc>
                          <a:spcPct val="90000"/>
                        </a:lnSpc>
                      </a:pPr>
                      <a:r>
                        <a:rPr lang="id-ID" sz="1000" b="1" i="0" u="none" strike="noStrike">
                          <a:solidFill>
                            <a:schemeClr val="tx1"/>
                          </a:solidFill>
                          <a:effectLst/>
                          <a:latin typeface="Arial Narrow" panose="020B0606020202030204" pitchFamily="34" charset="0"/>
                        </a:rPr>
                        <a:t>Pemberdayaan Perempuan dan Perlindungan</a:t>
                      </a:r>
                    </a:p>
                  </a:txBody>
                  <a:tcPr marL="9524" marR="9524" marT="9525" marB="0" anchor="ctr">
                    <a:lnL w="12700" cap="flat" cmpd="sng" algn="ctr">
                      <a:solidFill>
                        <a:schemeClr val="accent4">
                          <a:lumMod val="75000"/>
                        </a:schemeClr>
                      </a:solidFill>
                      <a:prstDash val="solid"/>
                      <a:round/>
                      <a:headEnd type="none" w="med" len="med"/>
                      <a:tailEnd type="none" w="med" len="med"/>
                    </a:lnL>
                    <a:lnR w="12700" cap="flat" cmpd="sng" algn="ctr">
                      <a:solidFill>
                        <a:schemeClr val="accent4">
                          <a:lumMod val="75000"/>
                        </a:schemeClr>
                      </a:solidFill>
                      <a:prstDash val="solid"/>
                      <a:round/>
                      <a:headEnd type="none" w="med" len="med"/>
                      <a:tailEnd type="none" w="med" len="med"/>
                    </a:lnR>
                    <a:lnT w="12700" cap="flat" cmpd="sng" algn="ctr">
                      <a:solidFill>
                        <a:schemeClr val="accent4">
                          <a:lumMod val="75000"/>
                        </a:schemeClr>
                      </a:solidFill>
                      <a:prstDash val="solid"/>
                      <a:round/>
                      <a:headEnd type="none" w="med" len="med"/>
                      <a:tailEnd type="none" w="med" len="med"/>
                    </a:lnT>
                    <a:lnB w="12700" cap="flat" cmpd="sng" algn="ctr">
                      <a:solidFill>
                        <a:schemeClr val="accent4">
                          <a:lumMod val="75000"/>
                        </a:schemeClr>
                      </a:solidFill>
                      <a:prstDash val="solid"/>
                      <a:round/>
                      <a:headEnd type="none" w="med" len="med"/>
                      <a:tailEnd type="none" w="med" len="med"/>
                    </a:lnB>
                    <a:solidFill>
                      <a:schemeClr val="accent1">
                        <a:lumMod val="20000"/>
                        <a:lumOff val="80000"/>
                      </a:schemeClr>
                    </a:solidFill>
                  </a:tcPr>
                </a:tc>
                <a:tc>
                  <a:txBody>
                    <a:bodyPr/>
                    <a:lstStyle/>
                    <a:p>
                      <a:pPr algn="ctr" fontAlgn="b">
                        <a:lnSpc>
                          <a:spcPct val="90000"/>
                        </a:lnSpc>
                      </a:pPr>
                      <a:r>
                        <a:rPr lang="en-US" sz="1000" b="1" i="0" u="none" strike="noStrike" dirty="0">
                          <a:solidFill>
                            <a:schemeClr val="tx1"/>
                          </a:solidFill>
                          <a:effectLst/>
                          <a:latin typeface="Arial Narrow" panose="020B0606020202030204" pitchFamily="34" charset="0"/>
                        </a:rPr>
                        <a:t>8</a:t>
                      </a:r>
                      <a:endParaRPr lang="id-ID" sz="1000" b="1" i="0" u="none" strike="noStrike" dirty="0">
                        <a:solidFill>
                          <a:schemeClr val="tx1"/>
                        </a:solidFill>
                        <a:effectLst/>
                        <a:latin typeface="Arial Narrow" panose="020B0606020202030204" pitchFamily="34" charset="0"/>
                      </a:endParaRPr>
                    </a:p>
                  </a:txBody>
                  <a:tcPr marL="9524" marR="9524" marT="9525" marB="0" anchor="ctr">
                    <a:lnL w="12700" cap="flat" cmpd="sng" algn="ctr">
                      <a:solidFill>
                        <a:schemeClr val="accent4">
                          <a:lumMod val="75000"/>
                        </a:schemeClr>
                      </a:solidFill>
                      <a:prstDash val="solid"/>
                      <a:round/>
                      <a:headEnd type="none" w="med" len="med"/>
                      <a:tailEnd type="none" w="med" len="med"/>
                    </a:lnL>
                    <a:lnT w="12700" cap="flat" cmpd="sng" algn="ctr">
                      <a:solidFill>
                        <a:schemeClr val="accent4">
                          <a:lumMod val="75000"/>
                        </a:schemeClr>
                      </a:solidFill>
                      <a:prstDash val="solid"/>
                      <a:round/>
                      <a:headEnd type="none" w="med" len="med"/>
                      <a:tailEnd type="none" w="med" len="med"/>
                    </a:lnT>
                    <a:lnB w="12700" cap="flat" cmpd="sng" algn="ctr">
                      <a:solidFill>
                        <a:schemeClr val="accent4">
                          <a:lumMod val="75000"/>
                        </a:schemeClr>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xmlns="" val="10006"/>
                  </a:ext>
                </a:extLst>
              </a:tr>
              <a:tr h="283845">
                <a:tc>
                  <a:txBody>
                    <a:bodyPr/>
                    <a:lstStyle/>
                    <a:p>
                      <a:pPr algn="ctr" fontAlgn="ctr">
                        <a:lnSpc>
                          <a:spcPct val="90000"/>
                        </a:lnSpc>
                      </a:pPr>
                      <a:r>
                        <a:rPr lang="en-AU" sz="1000" b="1" i="0" u="none" strike="noStrike" dirty="0">
                          <a:solidFill>
                            <a:schemeClr val="tx1"/>
                          </a:solidFill>
                          <a:effectLst/>
                          <a:latin typeface="Arial Narrow" panose="020B0606020202030204" pitchFamily="34" charset="0"/>
                        </a:rPr>
                        <a:t>22</a:t>
                      </a:r>
                      <a:endParaRPr lang="id-ID" sz="1000" b="1" i="0" u="none" strike="noStrike" dirty="0">
                        <a:solidFill>
                          <a:schemeClr val="tx1"/>
                        </a:solidFill>
                        <a:effectLst/>
                        <a:latin typeface="Arial Narrow" panose="020B0606020202030204" pitchFamily="34" charset="0"/>
                      </a:endParaRPr>
                    </a:p>
                  </a:txBody>
                  <a:tcPr marL="9524" marR="9524" marT="9525" marB="0" anchor="ctr">
                    <a:lnR w="12700" cap="flat" cmpd="sng" algn="ctr">
                      <a:solidFill>
                        <a:schemeClr val="accent4">
                          <a:lumMod val="75000"/>
                        </a:schemeClr>
                      </a:solidFill>
                      <a:prstDash val="solid"/>
                      <a:round/>
                      <a:headEnd type="none" w="med" len="med"/>
                      <a:tailEnd type="none" w="med" len="med"/>
                    </a:lnR>
                    <a:lnT w="12700" cap="flat" cmpd="sng" algn="ctr">
                      <a:solidFill>
                        <a:schemeClr val="accent4">
                          <a:lumMod val="75000"/>
                        </a:schemeClr>
                      </a:solidFill>
                      <a:prstDash val="solid"/>
                      <a:round/>
                      <a:headEnd type="none" w="med" len="med"/>
                      <a:tailEnd type="none" w="med" len="med"/>
                    </a:lnT>
                    <a:lnB w="12700" cap="flat" cmpd="sng" algn="ctr">
                      <a:solidFill>
                        <a:schemeClr val="accent4">
                          <a:lumMod val="75000"/>
                        </a:schemeClr>
                      </a:solidFill>
                      <a:prstDash val="solid"/>
                      <a:round/>
                      <a:headEnd type="none" w="med" len="med"/>
                      <a:tailEnd type="none" w="med" len="med"/>
                    </a:lnB>
                    <a:solidFill>
                      <a:schemeClr val="accent1">
                        <a:lumMod val="20000"/>
                        <a:lumOff val="80000"/>
                      </a:schemeClr>
                    </a:solidFill>
                  </a:tcPr>
                </a:tc>
                <a:tc>
                  <a:txBody>
                    <a:bodyPr/>
                    <a:lstStyle/>
                    <a:p>
                      <a:pPr algn="l" fontAlgn="ctr">
                        <a:lnSpc>
                          <a:spcPct val="90000"/>
                        </a:lnSpc>
                      </a:pPr>
                      <a:r>
                        <a:rPr lang="id-ID" sz="1000" b="1" i="0" u="none" strike="noStrike">
                          <a:solidFill>
                            <a:schemeClr val="tx1"/>
                          </a:solidFill>
                          <a:effectLst/>
                          <a:latin typeface="Arial Narrow" panose="020B0606020202030204" pitchFamily="34" charset="0"/>
                        </a:rPr>
                        <a:t>Pemberdayaan masyarakat dan Desa</a:t>
                      </a:r>
                    </a:p>
                  </a:txBody>
                  <a:tcPr marL="9524" marR="9524" marT="9525" marB="0" anchor="ctr">
                    <a:lnL w="12700" cap="flat" cmpd="sng" algn="ctr">
                      <a:solidFill>
                        <a:schemeClr val="accent4">
                          <a:lumMod val="75000"/>
                        </a:schemeClr>
                      </a:solidFill>
                      <a:prstDash val="solid"/>
                      <a:round/>
                      <a:headEnd type="none" w="med" len="med"/>
                      <a:tailEnd type="none" w="med" len="med"/>
                    </a:lnL>
                    <a:lnR w="12700" cap="flat" cmpd="sng" algn="ctr">
                      <a:solidFill>
                        <a:schemeClr val="accent4">
                          <a:lumMod val="75000"/>
                        </a:schemeClr>
                      </a:solidFill>
                      <a:prstDash val="solid"/>
                      <a:round/>
                      <a:headEnd type="none" w="med" len="med"/>
                      <a:tailEnd type="none" w="med" len="med"/>
                    </a:lnR>
                    <a:lnT w="12700" cap="flat" cmpd="sng" algn="ctr">
                      <a:solidFill>
                        <a:schemeClr val="accent4">
                          <a:lumMod val="75000"/>
                        </a:schemeClr>
                      </a:solidFill>
                      <a:prstDash val="solid"/>
                      <a:round/>
                      <a:headEnd type="none" w="med" len="med"/>
                      <a:tailEnd type="none" w="med" len="med"/>
                    </a:lnT>
                    <a:lnB w="12700" cap="flat" cmpd="sng" algn="ctr">
                      <a:solidFill>
                        <a:schemeClr val="accent4">
                          <a:lumMod val="75000"/>
                        </a:schemeClr>
                      </a:solidFill>
                      <a:prstDash val="solid"/>
                      <a:round/>
                      <a:headEnd type="none" w="med" len="med"/>
                      <a:tailEnd type="none" w="med" len="med"/>
                    </a:lnB>
                    <a:solidFill>
                      <a:schemeClr val="accent1">
                        <a:lumMod val="20000"/>
                        <a:lumOff val="80000"/>
                      </a:schemeClr>
                    </a:solidFill>
                  </a:tcPr>
                </a:tc>
                <a:tc>
                  <a:txBody>
                    <a:bodyPr/>
                    <a:lstStyle/>
                    <a:p>
                      <a:pPr algn="ctr" fontAlgn="b">
                        <a:lnSpc>
                          <a:spcPct val="90000"/>
                        </a:lnSpc>
                      </a:pPr>
                      <a:r>
                        <a:rPr lang="id-ID" sz="1000" b="1" i="0" u="none" strike="noStrike" dirty="0">
                          <a:solidFill>
                            <a:schemeClr val="tx1"/>
                          </a:solidFill>
                          <a:effectLst/>
                          <a:latin typeface="Arial Narrow" panose="020B0606020202030204" pitchFamily="34" charset="0"/>
                        </a:rPr>
                        <a:t>21</a:t>
                      </a:r>
                    </a:p>
                  </a:txBody>
                  <a:tcPr marL="9524" marR="9524" marT="9525" marB="0" anchor="ctr">
                    <a:lnL w="12700" cap="flat" cmpd="sng" algn="ctr">
                      <a:solidFill>
                        <a:schemeClr val="accent4">
                          <a:lumMod val="75000"/>
                        </a:schemeClr>
                      </a:solidFill>
                      <a:prstDash val="solid"/>
                      <a:round/>
                      <a:headEnd type="none" w="med" len="med"/>
                      <a:tailEnd type="none" w="med" len="med"/>
                    </a:lnL>
                    <a:lnT w="12700" cap="flat" cmpd="sng" algn="ctr">
                      <a:solidFill>
                        <a:schemeClr val="accent4">
                          <a:lumMod val="75000"/>
                        </a:schemeClr>
                      </a:solidFill>
                      <a:prstDash val="solid"/>
                      <a:round/>
                      <a:headEnd type="none" w="med" len="med"/>
                      <a:tailEnd type="none" w="med" len="med"/>
                    </a:lnT>
                    <a:lnB w="12700" cap="flat" cmpd="sng" algn="ctr">
                      <a:solidFill>
                        <a:schemeClr val="accent4">
                          <a:lumMod val="75000"/>
                        </a:schemeClr>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xmlns="" val="10007"/>
                  </a:ext>
                </a:extLst>
              </a:tr>
              <a:tr h="167198">
                <a:tc>
                  <a:txBody>
                    <a:bodyPr/>
                    <a:lstStyle/>
                    <a:p>
                      <a:pPr algn="ctr" fontAlgn="ctr">
                        <a:lnSpc>
                          <a:spcPct val="90000"/>
                        </a:lnSpc>
                      </a:pPr>
                      <a:r>
                        <a:rPr lang="en-AU" sz="1000" b="1" i="0" u="none" strike="noStrike" dirty="0">
                          <a:solidFill>
                            <a:schemeClr val="tx1"/>
                          </a:solidFill>
                          <a:effectLst/>
                          <a:latin typeface="Arial Narrow" panose="020B0606020202030204" pitchFamily="34" charset="0"/>
                        </a:rPr>
                        <a:t>23</a:t>
                      </a:r>
                      <a:endParaRPr lang="id-ID" sz="1000" b="1" i="0" u="none" strike="noStrike" dirty="0">
                        <a:solidFill>
                          <a:schemeClr val="tx1"/>
                        </a:solidFill>
                        <a:effectLst/>
                        <a:latin typeface="Arial Narrow" panose="020B0606020202030204" pitchFamily="34" charset="0"/>
                      </a:endParaRPr>
                    </a:p>
                  </a:txBody>
                  <a:tcPr marL="9524" marR="9524" marT="9525" marB="0" anchor="ctr">
                    <a:lnR w="12700" cap="flat" cmpd="sng" algn="ctr">
                      <a:solidFill>
                        <a:schemeClr val="accent4">
                          <a:lumMod val="75000"/>
                        </a:schemeClr>
                      </a:solidFill>
                      <a:prstDash val="solid"/>
                      <a:round/>
                      <a:headEnd type="none" w="med" len="med"/>
                      <a:tailEnd type="none" w="med" len="med"/>
                    </a:lnR>
                    <a:lnT w="12700" cap="flat" cmpd="sng" algn="ctr">
                      <a:solidFill>
                        <a:schemeClr val="accent4">
                          <a:lumMod val="75000"/>
                        </a:schemeClr>
                      </a:solidFill>
                      <a:prstDash val="solid"/>
                      <a:round/>
                      <a:headEnd type="none" w="med" len="med"/>
                      <a:tailEnd type="none" w="med" len="med"/>
                    </a:lnT>
                    <a:lnB w="12700" cap="flat" cmpd="sng" algn="ctr">
                      <a:solidFill>
                        <a:schemeClr val="accent4">
                          <a:lumMod val="75000"/>
                        </a:schemeClr>
                      </a:solidFill>
                      <a:prstDash val="solid"/>
                      <a:round/>
                      <a:headEnd type="none" w="med" len="med"/>
                      <a:tailEnd type="none" w="med" len="med"/>
                    </a:lnB>
                    <a:solidFill>
                      <a:schemeClr val="accent1">
                        <a:lumMod val="20000"/>
                        <a:lumOff val="80000"/>
                      </a:schemeClr>
                    </a:solidFill>
                  </a:tcPr>
                </a:tc>
                <a:tc>
                  <a:txBody>
                    <a:bodyPr/>
                    <a:lstStyle/>
                    <a:p>
                      <a:pPr algn="l" fontAlgn="ctr">
                        <a:lnSpc>
                          <a:spcPct val="90000"/>
                        </a:lnSpc>
                      </a:pPr>
                      <a:r>
                        <a:rPr lang="id-ID" sz="1000" b="1" i="0" u="none" strike="noStrike">
                          <a:solidFill>
                            <a:schemeClr val="tx1"/>
                          </a:solidFill>
                          <a:effectLst/>
                          <a:latin typeface="Arial Narrow" panose="020B0606020202030204" pitchFamily="34" charset="0"/>
                        </a:rPr>
                        <a:t>Penanaman modal</a:t>
                      </a:r>
                    </a:p>
                  </a:txBody>
                  <a:tcPr marL="9524" marR="9524" marT="9525" marB="0" anchor="ctr">
                    <a:lnL w="12700" cap="flat" cmpd="sng" algn="ctr">
                      <a:solidFill>
                        <a:schemeClr val="accent4">
                          <a:lumMod val="75000"/>
                        </a:schemeClr>
                      </a:solidFill>
                      <a:prstDash val="solid"/>
                      <a:round/>
                      <a:headEnd type="none" w="med" len="med"/>
                      <a:tailEnd type="none" w="med" len="med"/>
                    </a:lnL>
                    <a:lnR w="12700" cap="flat" cmpd="sng" algn="ctr">
                      <a:solidFill>
                        <a:schemeClr val="accent4">
                          <a:lumMod val="75000"/>
                        </a:schemeClr>
                      </a:solidFill>
                      <a:prstDash val="solid"/>
                      <a:round/>
                      <a:headEnd type="none" w="med" len="med"/>
                      <a:tailEnd type="none" w="med" len="med"/>
                    </a:lnR>
                    <a:lnT w="12700" cap="flat" cmpd="sng" algn="ctr">
                      <a:solidFill>
                        <a:schemeClr val="accent4">
                          <a:lumMod val="75000"/>
                        </a:schemeClr>
                      </a:solidFill>
                      <a:prstDash val="solid"/>
                      <a:round/>
                      <a:headEnd type="none" w="med" len="med"/>
                      <a:tailEnd type="none" w="med" len="med"/>
                    </a:lnT>
                    <a:lnB w="12700" cap="flat" cmpd="sng" algn="ctr">
                      <a:solidFill>
                        <a:schemeClr val="accent4">
                          <a:lumMod val="75000"/>
                        </a:schemeClr>
                      </a:solidFill>
                      <a:prstDash val="solid"/>
                      <a:round/>
                      <a:headEnd type="none" w="med" len="med"/>
                      <a:tailEnd type="none" w="med" len="med"/>
                    </a:lnB>
                    <a:solidFill>
                      <a:schemeClr val="accent1">
                        <a:lumMod val="20000"/>
                        <a:lumOff val="80000"/>
                      </a:schemeClr>
                    </a:solidFill>
                  </a:tcPr>
                </a:tc>
                <a:tc>
                  <a:txBody>
                    <a:bodyPr/>
                    <a:lstStyle/>
                    <a:p>
                      <a:pPr algn="ctr" fontAlgn="b">
                        <a:lnSpc>
                          <a:spcPct val="90000"/>
                        </a:lnSpc>
                      </a:pPr>
                      <a:r>
                        <a:rPr lang="id-ID" sz="1000" b="1" i="0" u="none" strike="noStrike" dirty="0">
                          <a:solidFill>
                            <a:schemeClr val="tx1"/>
                          </a:solidFill>
                          <a:effectLst/>
                          <a:latin typeface="Arial Narrow" panose="020B0606020202030204" pitchFamily="34" charset="0"/>
                        </a:rPr>
                        <a:t>45</a:t>
                      </a:r>
                    </a:p>
                  </a:txBody>
                  <a:tcPr marL="9524" marR="9524" marT="9525" marB="0" anchor="ctr">
                    <a:lnL w="12700" cap="flat" cmpd="sng" algn="ctr">
                      <a:solidFill>
                        <a:schemeClr val="accent4">
                          <a:lumMod val="75000"/>
                        </a:schemeClr>
                      </a:solidFill>
                      <a:prstDash val="solid"/>
                      <a:round/>
                      <a:headEnd type="none" w="med" len="med"/>
                      <a:tailEnd type="none" w="med" len="med"/>
                    </a:lnL>
                    <a:lnT w="12700" cap="flat" cmpd="sng" algn="ctr">
                      <a:solidFill>
                        <a:schemeClr val="accent4">
                          <a:lumMod val="75000"/>
                        </a:schemeClr>
                      </a:solidFill>
                      <a:prstDash val="solid"/>
                      <a:round/>
                      <a:headEnd type="none" w="med" len="med"/>
                      <a:tailEnd type="none" w="med" len="med"/>
                    </a:lnT>
                    <a:lnB w="12700" cap="flat" cmpd="sng" algn="ctr">
                      <a:solidFill>
                        <a:schemeClr val="accent4">
                          <a:lumMod val="75000"/>
                        </a:schemeClr>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xmlns="" val="10008"/>
                  </a:ext>
                </a:extLst>
              </a:tr>
              <a:tr h="167198">
                <a:tc>
                  <a:txBody>
                    <a:bodyPr/>
                    <a:lstStyle/>
                    <a:p>
                      <a:pPr algn="ctr" fontAlgn="ctr">
                        <a:lnSpc>
                          <a:spcPct val="90000"/>
                        </a:lnSpc>
                      </a:pPr>
                      <a:r>
                        <a:rPr lang="en-AU" sz="1000" b="1" i="0" u="none" strike="noStrike" dirty="0">
                          <a:solidFill>
                            <a:schemeClr val="tx1"/>
                          </a:solidFill>
                          <a:effectLst/>
                          <a:latin typeface="Arial Narrow" panose="020B0606020202030204" pitchFamily="34" charset="0"/>
                        </a:rPr>
                        <a:t>24</a:t>
                      </a:r>
                      <a:endParaRPr lang="id-ID" sz="1000" b="1" i="0" u="none" strike="noStrike" dirty="0">
                        <a:solidFill>
                          <a:schemeClr val="tx1"/>
                        </a:solidFill>
                        <a:effectLst/>
                        <a:latin typeface="Arial Narrow" panose="020B0606020202030204" pitchFamily="34" charset="0"/>
                      </a:endParaRPr>
                    </a:p>
                  </a:txBody>
                  <a:tcPr marL="9524" marR="9524" marT="9525" marB="0" anchor="ctr">
                    <a:lnR w="12700" cap="flat" cmpd="sng" algn="ctr">
                      <a:solidFill>
                        <a:schemeClr val="accent4">
                          <a:lumMod val="75000"/>
                        </a:schemeClr>
                      </a:solidFill>
                      <a:prstDash val="solid"/>
                      <a:round/>
                      <a:headEnd type="none" w="med" len="med"/>
                      <a:tailEnd type="none" w="med" len="med"/>
                    </a:lnR>
                    <a:lnT w="12700" cap="flat" cmpd="sng" algn="ctr">
                      <a:solidFill>
                        <a:schemeClr val="accent4">
                          <a:lumMod val="75000"/>
                        </a:schemeClr>
                      </a:solidFill>
                      <a:prstDash val="solid"/>
                      <a:round/>
                      <a:headEnd type="none" w="med" len="med"/>
                      <a:tailEnd type="none" w="med" len="med"/>
                    </a:lnT>
                    <a:lnB w="12700" cap="flat" cmpd="sng" algn="ctr">
                      <a:solidFill>
                        <a:schemeClr val="accent4">
                          <a:lumMod val="75000"/>
                        </a:schemeClr>
                      </a:solidFill>
                      <a:prstDash val="solid"/>
                      <a:round/>
                      <a:headEnd type="none" w="med" len="med"/>
                      <a:tailEnd type="none" w="med" len="med"/>
                    </a:lnB>
                    <a:solidFill>
                      <a:schemeClr val="accent1">
                        <a:lumMod val="20000"/>
                        <a:lumOff val="80000"/>
                      </a:schemeClr>
                    </a:solidFill>
                  </a:tcPr>
                </a:tc>
                <a:tc>
                  <a:txBody>
                    <a:bodyPr/>
                    <a:lstStyle/>
                    <a:p>
                      <a:pPr algn="l" fontAlgn="ctr">
                        <a:lnSpc>
                          <a:spcPct val="90000"/>
                        </a:lnSpc>
                      </a:pPr>
                      <a:r>
                        <a:rPr lang="id-ID" sz="1000" b="1" i="0" u="none" strike="noStrike" dirty="0">
                          <a:solidFill>
                            <a:schemeClr val="tx1"/>
                          </a:solidFill>
                          <a:effectLst/>
                          <a:latin typeface="Arial Narrow" panose="020B0606020202030204" pitchFamily="34" charset="0"/>
                        </a:rPr>
                        <a:t>Pendidikan</a:t>
                      </a:r>
                    </a:p>
                  </a:txBody>
                  <a:tcPr marL="9524" marR="9524" marT="9525" marB="0" anchor="ctr">
                    <a:lnL w="12700" cap="flat" cmpd="sng" algn="ctr">
                      <a:solidFill>
                        <a:schemeClr val="accent4">
                          <a:lumMod val="75000"/>
                        </a:schemeClr>
                      </a:solidFill>
                      <a:prstDash val="solid"/>
                      <a:round/>
                      <a:headEnd type="none" w="med" len="med"/>
                      <a:tailEnd type="none" w="med" len="med"/>
                    </a:lnL>
                    <a:lnR w="12700" cap="flat" cmpd="sng" algn="ctr">
                      <a:solidFill>
                        <a:schemeClr val="accent4">
                          <a:lumMod val="75000"/>
                        </a:schemeClr>
                      </a:solidFill>
                      <a:prstDash val="solid"/>
                      <a:round/>
                      <a:headEnd type="none" w="med" len="med"/>
                      <a:tailEnd type="none" w="med" len="med"/>
                    </a:lnR>
                    <a:lnT w="12700" cap="flat" cmpd="sng" algn="ctr">
                      <a:solidFill>
                        <a:schemeClr val="accent4">
                          <a:lumMod val="75000"/>
                        </a:schemeClr>
                      </a:solidFill>
                      <a:prstDash val="solid"/>
                      <a:round/>
                      <a:headEnd type="none" w="med" len="med"/>
                      <a:tailEnd type="none" w="med" len="med"/>
                    </a:lnT>
                    <a:lnB w="12700" cap="flat" cmpd="sng" algn="ctr">
                      <a:solidFill>
                        <a:schemeClr val="accent4">
                          <a:lumMod val="75000"/>
                        </a:schemeClr>
                      </a:solidFill>
                      <a:prstDash val="solid"/>
                      <a:round/>
                      <a:headEnd type="none" w="med" len="med"/>
                      <a:tailEnd type="none" w="med" len="med"/>
                    </a:lnB>
                    <a:solidFill>
                      <a:schemeClr val="accent1">
                        <a:lumMod val="20000"/>
                        <a:lumOff val="80000"/>
                      </a:schemeClr>
                    </a:solidFill>
                  </a:tcPr>
                </a:tc>
                <a:tc>
                  <a:txBody>
                    <a:bodyPr/>
                    <a:lstStyle/>
                    <a:p>
                      <a:pPr algn="ctr" fontAlgn="b">
                        <a:lnSpc>
                          <a:spcPct val="90000"/>
                        </a:lnSpc>
                      </a:pPr>
                      <a:r>
                        <a:rPr lang="id-ID" sz="1000" b="1" i="0" u="none" strike="noStrike" dirty="0">
                          <a:solidFill>
                            <a:schemeClr val="tx1"/>
                          </a:solidFill>
                          <a:effectLst/>
                          <a:latin typeface="Arial Narrow" panose="020B0606020202030204" pitchFamily="34" charset="0"/>
                        </a:rPr>
                        <a:t>31</a:t>
                      </a:r>
                      <a:r>
                        <a:rPr lang="en-US" sz="1000" b="1" i="0" u="none" strike="noStrike" dirty="0">
                          <a:solidFill>
                            <a:schemeClr val="tx1"/>
                          </a:solidFill>
                          <a:effectLst/>
                          <a:latin typeface="Arial Narrow" panose="020B0606020202030204" pitchFamily="34" charset="0"/>
                        </a:rPr>
                        <a:t>5</a:t>
                      </a:r>
                      <a:endParaRPr lang="id-ID" sz="1000" b="1" i="0" u="none" strike="noStrike" dirty="0">
                        <a:solidFill>
                          <a:schemeClr val="tx1"/>
                        </a:solidFill>
                        <a:effectLst/>
                        <a:latin typeface="Arial Narrow" panose="020B0606020202030204" pitchFamily="34" charset="0"/>
                      </a:endParaRPr>
                    </a:p>
                  </a:txBody>
                  <a:tcPr marL="9524" marR="9524" marT="9525" marB="0" anchor="ctr">
                    <a:lnL w="12700" cap="flat" cmpd="sng" algn="ctr">
                      <a:solidFill>
                        <a:schemeClr val="accent4">
                          <a:lumMod val="75000"/>
                        </a:schemeClr>
                      </a:solidFill>
                      <a:prstDash val="solid"/>
                      <a:round/>
                      <a:headEnd type="none" w="med" len="med"/>
                      <a:tailEnd type="none" w="med" len="med"/>
                    </a:lnL>
                    <a:lnT w="12700" cap="flat" cmpd="sng" algn="ctr">
                      <a:solidFill>
                        <a:schemeClr val="accent4">
                          <a:lumMod val="75000"/>
                        </a:schemeClr>
                      </a:solidFill>
                      <a:prstDash val="solid"/>
                      <a:round/>
                      <a:headEnd type="none" w="med" len="med"/>
                      <a:tailEnd type="none" w="med" len="med"/>
                    </a:lnT>
                    <a:lnB w="12700" cap="flat" cmpd="sng" algn="ctr">
                      <a:solidFill>
                        <a:schemeClr val="accent4">
                          <a:lumMod val="75000"/>
                        </a:schemeClr>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xmlns="" val="10009"/>
                  </a:ext>
                </a:extLst>
              </a:tr>
              <a:tr h="326493">
                <a:tc>
                  <a:txBody>
                    <a:bodyPr/>
                    <a:lstStyle/>
                    <a:p>
                      <a:pPr algn="ctr" fontAlgn="ctr">
                        <a:lnSpc>
                          <a:spcPct val="90000"/>
                        </a:lnSpc>
                      </a:pPr>
                      <a:r>
                        <a:rPr lang="en-AU" sz="1000" b="1" i="0" u="none" strike="noStrike" dirty="0">
                          <a:solidFill>
                            <a:schemeClr val="tx1"/>
                          </a:solidFill>
                          <a:effectLst/>
                          <a:latin typeface="Arial Narrow" panose="020B0606020202030204" pitchFamily="34" charset="0"/>
                        </a:rPr>
                        <a:t>25</a:t>
                      </a:r>
                      <a:endParaRPr lang="id-ID" sz="1000" b="1" i="0" u="none" strike="noStrike" dirty="0">
                        <a:solidFill>
                          <a:schemeClr val="tx1"/>
                        </a:solidFill>
                        <a:effectLst/>
                        <a:latin typeface="Arial Narrow" panose="020B0606020202030204" pitchFamily="34" charset="0"/>
                      </a:endParaRPr>
                    </a:p>
                  </a:txBody>
                  <a:tcPr marL="9524" marR="9524" marT="9525" marB="0" anchor="ctr">
                    <a:lnR w="12700" cap="flat" cmpd="sng" algn="ctr">
                      <a:solidFill>
                        <a:schemeClr val="accent4">
                          <a:lumMod val="75000"/>
                        </a:schemeClr>
                      </a:solidFill>
                      <a:prstDash val="solid"/>
                      <a:round/>
                      <a:headEnd type="none" w="med" len="med"/>
                      <a:tailEnd type="none" w="med" len="med"/>
                    </a:lnR>
                    <a:lnT w="12700" cap="flat" cmpd="sng" algn="ctr">
                      <a:solidFill>
                        <a:schemeClr val="accent4">
                          <a:lumMod val="75000"/>
                        </a:schemeClr>
                      </a:solidFill>
                      <a:prstDash val="solid"/>
                      <a:round/>
                      <a:headEnd type="none" w="med" len="med"/>
                      <a:tailEnd type="none" w="med" len="med"/>
                    </a:lnT>
                    <a:lnB w="12700" cap="flat" cmpd="sng" algn="ctr">
                      <a:solidFill>
                        <a:schemeClr val="accent4">
                          <a:lumMod val="75000"/>
                        </a:schemeClr>
                      </a:solidFill>
                      <a:prstDash val="solid"/>
                      <a:round/>
                      <a:headEnd type="none" w="med" len="med"/>
                      <a:tailEnd type="none" w="med" len="med"/>
                    </a:lnB>
                    <a:solidFill>
                      <a:schemeClr val="accent1">
                        <a:lumMod val="20000"/>
                        <a:lumOff val="80000"/>
                      </a:schemeClr>
                    </a:solidFill>
                  </a:tcPr>
                </a:tc>
                <a:tc>
                  <a:txBody>
                    <a:bodyPr/>
                    <a:lstStyle/>
                    <a:p>
                      <a:pPr algn="l" fontAlgn="ctr">
                        <a:lnSpc>
                          <a:spcPct val="90000"/>
                        </a:lnSpc>
                      </a:pPr>
                      <a:r>
                        <a:rPr lang="id-ID" sz="1000" b="1" i="0" u="none" strike="noStrike" dirty="0">
                          <a:solidFill>
                            <a:schemeClr val="tx1"/>
                          </a:solidFill>
                          <a:effectLst/>
                          <a:latin typeface="Arial Narrow" panose="020B0606020202030204" pitchFamily="34" charset="0"/>
                        </a:rPr>
                        <a:t>Pengendalian Penduduk dan Keluarga Berencana</a:t>
                      </a:r>
                    </a:p>
                  </a:txBody>
                  <a:tcPr marL="9525" marR="9525" marT="9524" marB="0" anchor="ctr">
                    <a:lnL w="12700" cap="flat" cmpd="sng" algn="ctr">
                      <a:solidFill>
                        <a:schemeClr val="accent4">
                          <a:lumMod val="75000"/>
                        </a:schemeClr>
                      </a:solidFill>
                      <a:prstDash val="solid"/>
                      <a:round/>
                      <a:headEnd type="none" w="med" len="med"/>
                      <a:tailEnd type="none" w="med" len="med"/>
                    </a:lnL>
                    <a:lnR w="12700" cap="flat" cmpd="sng" algn="ctr">
                      <a:solidFill>
                        <a:schemeClr val="accent4">
                          <a:lumMod val="75000"/>
                        </a:schemeClr>
                      </a:solidFill>
                      <a:prstDash val="solid"/>
                      <a:round/>
                      <a:headEnd type="none" w="med" len="med"/>
                      <a:tailEnd type="none" w="med" len="med"/>
                    </a:lnR>
                    <a:lnT w="12700" cap="flat" cmpd="sng" algn="ctr">
                      <a:solidFill>
                        <a:schemeClr val="accent4">
                          <a:lumMod val="75000"/>
                        </a:schemeClr>
                      </a:solidFill>
                      <a:prstDash val="solid"/>
                      <a:round/>
                      <a:headEnd type="none" w="med" len="med"/>
                      <a:tailEnd type="none" w="med" len="med"/>
                    </a:lnT>
                    <a:lnB w="12700" cap="flat" cmpd="sng" algn="ctr">
                      <a:solidFill>
                        <a:schemeClr val="accent4">
                          <a:lumMod val="75000"/>
                        </a:schemeClr>
                      </a:solidFill>
                      <a:prstDash val="solid"/>
                      <a:round/>
                      <a:headEnd type="none" w="med" len="med"/>
                      <a:tailEnd type="none" w="med" len="med"/>
                    </a:lnB>
                    <a:solidFill>
                      <a:schemeClr val="accent1">
                        <a:lumMod val="20000"/>
                        <a:lumOff val="80000"/>
                      </a:schemeClr>
                    </a:solidFill>
                  </a:tcPr>
                </a:tc>
                <a:tc>
                  <a:txBody>
                    <a:bodyPr/>
                    <a:lstStyle/>
                    <a:p>
                      <a:pPr algn="ctr" fontAlgn="b">
                        <a:lnSpc>
                          <a:spcPct val="90000"/>
                        </a:lnSpc>
                      </a:pPr>
                      <a:r>
                        <a:rPr lang="id-ID" sz="1000" b="1" i="0" u="none" strike="noStrike" dirty="0">
                          <a:solidFill>
                            <a:schemeClr val="tx1"/>
                          </a:solidFill>
                          <a:effectLst/>
                          <a:latin typeface="Arial Narrow" panose="020B0606020202030204" pitchFamily="34" charset="0"/>
                        </a:rPr>
                        <a:t>3</a:t>
                      </a:r>
                      <a:r>
                        <a:rPr lang="en-US" sz="1000" b="1" i="0" u="none" strike="noStrike" dirty="0">
                          <a:solidFill>
                            <a:schemeClr val="tx1"/>
                          </a:solidFill>
                          <a:effectLst/>
                          <a:latin typeface="Arial Narrow" panose="020B0606020202030204" pitchFamily="34" charset="0"/>
                        </a:rPr>
                        <a:t>7</a:t>
                      </a:r>
                      <a:endParaRPr lang="id-ID" sz="1000" b="1" i="0" u="none" strike="noStrike" dirty="0">
                        <a:solidFill>
                          <a:schemeClr val="tx1"/>
                        </a:solidFill>
                        <a:effectLst/>
                        <a:latin typeface="Arial Narrow" panose="020B0606020202030204" pitchFamily="34" charset="0"/>
                      </a:endParaRPr>
                    </a:p>
                  </a:txBody>
                  <a:tcPr marL="9525" marR="9525" marT="9524" marB="0" anchor="ctr">
                    <a:lnL w="12700" cap="flat" cmpd="sng" algn="ctr">
                      <a:solidFill>
                        <a:schemeClr val="accent4">
                          <a:lumMod val="75000"/>
                        </a:schemeClr>
                      </a:solidFill>
                      <a:prstDash val="solid"/>
                      <a:round/>
                      <a:headEnd type="none" w="med" len="med"/>
                      <a:tailEnd type="none" w="med" len="med"/>
                    </a:lnL>
                    <a:lnT w="12700" cap="flat" cmpd="sng" algn="ctr">
                      <a:solidFill>
                        <a:schemeClr val="accent4">
                          <a:lumMod val="75000"/>
                        </a:schemeClr>
                      </a:solidFill>
                      <a:prstDash val="solid"/>
                      <a:round/>
                      <a:headEnd type="none" w="med" len="med"/>
                      <a:tailEnd type="none" w="med" len="med"/>
                    </a:lnT>
                    <a:lnB w="12700" cap="flat" cmpd="sng" algn="ctr">
                      <a:solidFill>
                        <a:schemeClr val="accent4">
                          <a:lumMod val="75000"/>
                        </a:schemeClr>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xmlns="" val="10010"/>
                  </a:ext>
                </a:extLst>
              </a:tr>
              <a:tr h="167198">
                <a:tc>
                  <a:txBody>
                    <a:bodyPr/>
                    <a:lstStyle/>
                    <a:p>
                      <a:pPr algn="ctr" fontAlgn="ctr">
                        <a:lnSpc>
                          <a:spcPct val="90000"/>
                        </a:lnSpc>
                      </a:pPr>
                      <a:r>
                        <a:rPr lang="en-AU" sz="1000" b="1" i="0" u="none" strike="noStrike" dirty="0">
                          <a:solidFill>
                            <a:schemeClr val="tx1"/>
                          </a:solidFill>
                          <a:effectLst/>
                          <a:latin typeface="Arial Narrow" panose="020B0606020202030204" pitchFamily="34" charset="0"/>
                        </a:rPr>
                        <a:t>26</a:t>
                      </a:r>
                      <a:endParaRPr lang="id-ID" sz="1000" b="1" i="0" u="none" strike="noStrike" dirty="0">
                        <a:solidFill>
                          <a:schemeClr val="tx1"/>
                        </a:solidFill>
                        <a:effectLst/>
                        <a:latin typeface="Arial Narrow" panose="020B0606020202030204" pitchFamily="34" charset="0"/>
                      </a:endParaRPr>
                    </a:p>
                  </a:txBody>
                  <a:tcPr marL="9524" marR="9524" marT="9525" marB="0" anchor="ctr">
                    <a:lnR w="12700" cap="flat" cmpd="sng" algn="ctr">
                      <a:solidFill>
                        <a:schemeClr val="accent4">
                          <a:lumMod val="75000"/>
                        </a:schemeClr>
                      </a:solidFill>
                      <a:prstDash val="solid"/>
                      <a:round/>
                      <a:headEnd type="none" w="med" len="med"/>
                      <a:tailEnd type="none" w="med" len="med"/>
                    </a:lnR>
                    <a:lnT w="12700" cap="flat" cmpd="sng" algn="ctr">
                      <a:solidFill>
                        <a:schemeClr val="accent4">
                          <a:lumMod val="75000"/>
                        </a:schemeClr>
                      </a:solidFill>
                      <a:prstDash val="solid"/>
                      <a:round/>
                      <a:headEnd type="none" w="med" len="med"/>
                      <a:tailEnd type="none" w="med" len="med"/>
                    </a:lnT>
                    <a:lnB w="12700" cap="flat" cmpd="sng" algn="ctr">
                      <a:solidFill>
                        <a:schemeClr val="accent4">
                          <a:lumMod val="75000"/>
                        </a:schemeClr>
                      </a:solidFill>
                      <a:prstDash val="solid"/>
                      <a:round/>
                      <a:headEnd type="none" w="med" len="med"/>
                      <a:tailEnd type="none" w="med" len="med"/>
                    </a:lnB>
                    <a:solidFill>
                      <a:schemeClr val="accent1">
                        <a:lumMod val="20000"/>
                        <a:lumOff val="80000"/>
                      </a:schemeClr>
                    </a:solidFill>
                  </a:tcPr>
                </a:tc>
                <a:tc>
                  <a:txBody>
                    <a:bodyPr/>
                    <a:lstStyle/>
                    <a:p>
                      <a:pPr algn="l" fontAlgn="ctr">
                        <a:lnSpc>
                          <a:spcPct val="90000"/>
                        </a:lnSpc>
                      </a:pPr>
                      <a:r>
                        <a:rPr lang="id-ID" sz="1000" b="1" i="0" u="none" strike="noStrike" dirty="0">
                          <a:solidFill>
                            <a:schemeClr val="tx1"/>
                          </a:solidFill>
                          <a:effectLst/>
                          <a:latin typeface="Arial Narrow" panose="020B0606020202030204" pitchFamily="34" charset="0"/>
                        </a:rPr>
                        <a:t>Perdagangan</a:t>
                      </a:r>
                    </a:p>
                  </a:txBody>
                  <a:tcPr marL="9525" marR="9525" marT="9524" marB="0" anchor="ctr">
                    <a:lnL w="12700" cap="flat" cmpd="sng" algn="ctr">
                      <a:solidFill>
                        <a:schemeClr val="accent4">
                          <a:lumMod val="75000"/>
                        </a:schemeClr>
                      </a:solidFill>
                      <a:prstDash val="solid"/>
                      <a:round/>
                      <a:headEnd type="none" w="med" len="med"/>
                      <a:tailEnd type="none" w="med" len="med"/>
                    </a:lnL>
                    <a:lnR w="12700" cap="flat" cmpd="sng" algn="ctr">
                      <a:solidFill>
                        <a:schemeClr val="accent4">
                          <a:lumMod val="75000"/>
                        </a:schemeClr>
                      </a:solidFill>
                      <a:prstDash val="solid"/>
                      <a:round/>
                      <a:headEnd type="none" w="med" len="med"/>
                      <a:tailEnd type="none" w="med" len="med"/>
                    </a:lnR>
                    <a:lnT w="12700" cap="flat" cmpd="sng" algn="ctr">
                      <a:solidFill>
                        <a:schemeClr val="accent4">
                          <a:lumMod val="75000"/>
                        </a:schemeClr>
                      </a:solidFill>
                      <a:prstDash val="solid"/>
                      <a:round/>
                      <a:headEnd type="none" w="med" len="med"/>
                      <a:tailEnd type="none" w="med" len="med"/>
                    </a:lnT>
                    <a:lnB w="12700" cap="flat" cmpd="sng" algn="ctr">
                      <a:solidFill>
                        <a:schemeClr val="accent4">
                          <a:lumMod val="75000"/>
                        </a:schemeClr>
                      </a:solidFill>
                      <a:prstDash val="solid"/>
                      <a:round/>
                      <a:headEnd type="none" w="med" len="med"/>
                      <a:tailEnd type="none" w="med" len="med"/>
                    </a:lnB>
                    <a:solidFill>
                      <a:schemeClr val="accent1">
                        <a:lumMod val="20000"/>
                        <a:lumOff val="80000"/>
                      </a:schemeClr>
                    </a:solidFill>
                  </a:tcPr>
                </a:tc>
                <a:tc>
                  <a:txBody>
                    <a:bodyPr/>
                    <a:lstStyle/>
                    <a:p>
                      <a:pPr algn="ctr" fontAlgn="b">
                        <a:lnSpc>
                          <a:spcPct val="90000"/>
                        </a:lnSpc>
                      </a:pPr>
                      <a:r>
                        <a:rPr lang="id-ID" sz="1000" b="1" i="0" u="none" strike="noStrike" dirty="0">
                          <a:solidFill>
                            <a:schemeClr val="tx1"/>
                          </a:solidFill>
                          <a:effectLst/>
                          <a:latin typeface="Arial Narrow" panose="020B0606020202030204" pitchFamily="34" charset="0"/>
                        </a:rPr>
                        <a:t>28</a:t>
                      </a:r>
                    </a:p>
                  </a:txBody>
                  <a:tcPr marL="9525" marR="9525" marT="9524" marB="0" anchor="ctr">
                    <a:lnL w="12700" cap="flat" cmpd="sng" algn="ctr">
                      <a:solidFill>
                        <a:schemeClr val="accent4">
                          <a:lumMod val="75000"/>
                        </a:schemeClr>
                      </a:solidFill>
                      <a:prstDash val="solid"/>
                      <a:round/>
                      <a:headEnd type="none" w="med" len="med"/>
                      <a:tailEnd type="none" w="med" len="med"/>
                    </a:lnL>
                    <a:lnT w="12700" cap="flat" cmpd="sng" algn="ctr">
                      <a:solidFill>
                        <a:schemeClr val="accent4">
                          <a:lumMod val="75000"/>
                        </a:schemeClr>
                      </a:solidFill>
                      <a:prstDash val="solid"/>
                      <a:round/>
                      <a:headEnd type="none" w="med" len="med"/>
                      <a:tailEnd type="none" w="med" len="med"/>
                    </a:lnT>
                    <a:lnB w="12700" cap="flat" cmpd="sng" algn="ctr">
                      <a:solidFill>
                        <a:schemeClr val="accent4">
                          <a:lumMod val="75000"/>
                        </a:schemeClr>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xmlns="" val="10011"/>
                  </a:ext>
                </a:extLst>
              </a:tr>
              <a:tr h="167198">
                <a:tc>
                  <a:txBody>
                    <a:bodyPr/>
                    <a:lstStyle/>
                    <a:p>
                      <a:pPr algn="ctr" fontAlgn="ctr">
                        <a:lnSpc>
                          <a:spcPct val="90000"/>
                        </a:lnSpc>
                      </a:pPr>
                      <a:r>
                        <a:rPr lang="en-AU" sz="1000" b="1" i="0" u="none" strike="noStrike" dirty="0">
                          <a:solidFill>
                            <a:schemeClr val="tx1"/>
                          </a:solidFill>
                          <a:effectLst/>
                          <a:latin typeface="Arial Narrow" panose="020B0606020202030204" pitchFamily="34" charset="0"/>
                        </a:rPr>
                        <a:t>27</a:t>
                      </a:r>
                      <a:endParaRPr lang="id-ID" sz="1000" b="1" i="0" u="none" strike="noStrike" dirty="0">
                        <a:solidFill>
                          <a:schemeClr val="tx1"/>
                        </a:solidFill>
                        <a:effectLst/>
                        <a:latin typeface="Arial Narrow" panose="020B0606020202030204" pitchFamily="34" charset="0"/>
                      </a:endParaRPr>
                    </a:p>
                  </a:txBody>
                  <a:tcPr marL="9524" marR="9524" marT="9525" marB="0" anchor="ctr">
                    <a:lnR w="12700" cap="flat" cmpd="sng" algn="ctr">
                      <a:solidFill>
                        <a:schemeClr val="accent4">
                          <a:lumMod val="75000"/>
                        </a:schemeClr>
                      </a:solidFill>
                      <a:prstDash val="solid"/>
                      <a:round/>
                      <a:headEnd type="none" w="med" len="med"/>
                      <a:tailEnd type="none" w="med" len="med"/>
                    </a:lnR>
                    <a:lnT w="12700" cap="flat" cmpd="sng" algn="ctr">
                      <a:solidFill>
                        <a:schemeClr val="accent4">
                          <a:lumMod val="75000"/>
                        </a:schemeClr>
                      </a:solidFill>
                      <a:prstDash val="solid"/>
                      <a:round/>
                      <a:headEnd type="none" w="med" len="med"/>
                      <a:tailEnd type="none" w="med" len="med"/>
                    </a:lnT>
                    <a:lnB w="12700" cap="flat" cmpd="sng" algn="ctr">
                      <a:solidFill>
                        <a:schemeClr val="accent4">
                          <a:lumMod val="75000"/>
                        </a:schemeClr>
                      </a:solidFill>
                      <a:prstDash val="solid"/>
                      <a:round/>
                      <a:headEnd type="none" w="med" len="med"/>
                      <a:tailEnd type="none" w="med" len="med"/>
                    </a:lnB>
                    <a:solidFill>
                      <a:schemeClr val="accent1">
                        <a:lumMod val="20000"/>
                        <a:lumOff val="80000"/>
                      </a:schemeClr>
                    </a:solidFill>
                  </a:tcPr>
                </a:tc>
                <a:tc>
                  <a:txBody>
                    <a:bodyPr/>
                    <a:lstStyle/>
                    <a:p>
                      <a:pPr algn="l" fontAlgn="ctr">
                        <a:lnSpc>
                          <a:spcPct val="90000"/>
                        </a:lnSpc>
                      </a:pPr>
                      <a:r>
                        <a:rPr lang="id-ID" sz="1000" b="1" i="0" u="none" strike="noStrike" dirty="0">
                          <a:solidFill>
                            <a:schemeClr val="tx1"/>
                          </a:solidFill>
                          <a:effectLst/>
                          <a:latin typeface="Arial Narrow" panose="020B0606020202030204" pitchFamily="34" charset="0"/>
                        </a:rPr>
                        <a:t>Perhubungan</a:t>
                      </a:r>
                    </a:p>
                  </a:txBody>
                  <a:tcPr marL="9525" marR="9525" marT="9524" marB="0" anchor="ctr">
                    <a:lnL w="12700" cap="flat" cmpd="sng" algn="ctr">
                      <a:solidFill>
                        <a:schemeClr val="accent4">
                          <a:lumMod val="75000"/>
                        </a:schemeClr>
                      </a:solidFill>
                      <a:prstDash val="solid"/>
                      <a:round/>
                      <a:headEnd type="none" w="med" len="med"/>
                      <a:tailEnd type="none" w="med" len="med"/>
                    </a:lnL>
                    <a:lnR w="12700" cap="flat" cmpd="sng" algn="ctr">
                      <a:solidFill>
                        <a:schemeClr val="accent4">
                          <a:lumMod val="75000"/>
                        </a:schemeClr>
                      </a:solidFill>
                      <a:prstDash val="solid"/>
                      <a:round/>
                      <a:headEnd type="none" w="med" len="med"/>
                      <a:tailEnd type="none" w="med" len="med"/>
                    </a:lnR>
                    <a:lnT w="12700" cap="flat" cmpd="sng" algn="ctr">
                      <a:solidFill>
                        <a:schemeClr val="accent4">
                          <a:lumMod val="75000"/>
                        </a:schemeClr>
                      </a:solidFill>
                      <a:prstDash val="solid"/>
                      <a:round/>
                      <a:headEnd type="none" w="med" len="med"/>
                      <a:tailEnd type="none" w="med" len="med"/>
                    </a:lnT>
                    <a:lnB w="12700" cap="flat" cmpd="sng" algn="ctr">
                      <a:solidFill>
                        <a:schemeClr val="accent4">
                          <a:lumMod val="75000"/>
                        </a:schemeClr>
                      </a:solidFill>
                      <a:prstDash val="solid"/>
                      <a:round/>
                      <a:headEnd type="none" w="med" len="med"/>
                      <a:tailEnd type="none" w="med" len="med"/>
                    </a:lnB>
                    <a:solidFill>
                      <a:schemeClr val="accent1">
                        <a:lumMod val="20000"/>
                        <a:lumOff val="80000"/>
                      </a:schemeClr>
                    </a:solidFill>
                  </a:tcPr>
                </a:tc>
                <a:tc>
                  <a:txBody>
                    <a:bodyPr/>
                    <a:lstStyle/>
                    <a:p>
                      <a:pPr algn="ctr" fontAlgn="b">
                        <a:lnSpc>
                          <a:spcPct val="90000"/>
                        </a:lnSpc>
                      </a:pPr>
                      <a:r>
                        <a:rPr lang="en-US" sz="1000" b="1" i="0" u="none" strike="noStrike" dirty="0">
                          <a:solidFill>
                            <a:schemeClr val="tx1"/>
                          </a:solidFill>
                          <a:effectLst/>
                          <a:latin typeface="Arial Narrow" panose="020B0606020202030204" pitchFamily="34" charset="0"/>
                        </a:rPr>
                        <a:t>403</a:t>
                      </a:r>
                      <a:endParaRPr lang="id-ID" sz="1000" b="1" i="0" u="none" strike="noStrike" dirty="0">
                        <a:solidFill>
                          <a:schemeClr val="tx1"/>
                        </a:solidFill>
                        <a:effectLst/>
                        <a:latin typeface="Arial Narrow" panose="020B0606020202030204" pitchFamily="34" charset="0"/>
                      </a:endParaRPr>
                    </a:p>
                  </a:txBody>
                  <a:tcPr marL="9525" marR="9525" marT="9524" marB="0" anchor="ctr">
                    <a:lnL w="12700" cap="flat" cmpd="sng" algn="ctr">
                      <a:solidFill>
                        <a:schemeClr val="accent4">
                          <a:lumMod val="75000"/>
                        </a:schemeClr>
                      </a:solidFill>
                      <a:prstDash val="solid"/>
                      <a:round/>
                      <a:headEnd type="none" w="med" len="med"/>
                      <a:tailEnd type="none" w="med" len="med"/>
                    </a:lnL>
                    <a:lnT w="12700" cap="flat" cmpd="sng" algn="ctr">
                      <a:solidFill>
                        <a:schemeClr val="accent4">
                          <a:lumMod val="75000"/>
                        </a:schemeClr>
                      </a:solidFill>
                      <a:prstDash val="solid"/>
                      <a:round/>
                      <a:headEnd type="none" w="med" len="med"/>
                      <a:tailEnd type="none" w="med" len="med"/>
                    </a:lnT>
                    <a:lnB w="12700" cap="flat" cmpd="sng" algn="ctr">
                      <a:solidFill>
                        <a:schemeClr val="accent4">
                          <a:lumMod val="75000"/>
                        </a:schemeClr>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xmlns="" val="10012"/>
                  </a:ext>
                </a:extLst>
              </a:tr>
              <a:tr h="167198">
                <a:tc>
                  <a:txBody>
                    <a:bodyPr/>
                    <a:lstStyle/>
                    <a:p>
                      <a:pPr algn="ctr" fontAlgn="ctr">
                        <a:lnSpc>
                          <a:spcPct val="90000"/>
                        </a:lnSpc>
                      </a:pPr>
                      <a:r>
                        <a:rPr lang="en-AU" sz="1000" b="1" i="0" u="none" strike="noStrike" dirty="0">
                          <a:solidFill>
                            <a:schemeClr val="tx1"/>
                          </a:solidFill>
                          <a:effectLst/>
                          <a:latin typeface="Arial Narrow" panose="020B0606020202030204" pitchFamily="34" charset="0"/>
                        </a:rPr>
                        <a:t>28</a:t>
                      </a:r>
                      <a:endParaRPr lang="id-ID" sz="1000" b="1" i="0" u="none" strike="noStrike" dirty="0">
                        <a:solidFill>
                          <a:schemeClr val="tx1"/>
                        </a:solidFill>
                        <a:effectLst/>
                        <a:latin typeface="Arial Narrow" panose="020B0606020202030204" pitchFamily="34" charset="0"/>
                      </a:endParaRPr>
                    </a:p>
                  </a:txBody>
                  <a:tcPr marL="9524" marR="9524" marT="9525" marB="0" anchor="ctr">
                    <a:lnR w="12700" cap="flat" cmpd="sng" algn="ctr">
                      <a:solidFill>
                        <a:schemeClr val="accent4">
                          <a:lumMod val="75000"/>
                        </a:schemeClr>
                      </a:solidFill>
                      <a:prstDash val="solid"/>
                      <a:round/>
                      <a:headEnd type="none" w="med" len="med"/>
                      <a:tailEnd type="none" w="med" len="med"/>
                    </a:lnR>
                    <a:lnT w="12700" cap="flat" cmpd="sng" algn="ctr">
                      <a:solidFill>
                        <a:schemeClr val="accent4">
                          <a:lumMod val="75000"/>
                        </a:schemeClr>
                      </a:solidFill>
                      <a:prstDash val="solid"/>
                      <a:round/>
                      <a:headEnd type="none" w="med" len="med"/>
                      <a:tailEnd type="none" w="med" len="med"/>
                    </a:lnT>
                    <a:lnB w="12700" cap="flat" cmpd="sng" algn="ctr">
                      <a:solidFill>
                        <a:schemeClr val="accent4">
                          <a:lumMod val="75000"/>
                        </a:schemeClr>
                      </a:solidFill>
                      <a:prstDash val="solid"/>
                      <a:round/>
                      <a:headEnd type="none" w="med" len="med"/>
                      <a:tailEnd type="none" w="med" len="med"/>
                    </a:lnB>
                    <a:solidFill>
                      <a:schemeClr val="accent1">
                        <a:lumMod val="20000"/>
                        <a:lumOff val="80000"/>
                      </a:schemeClr>
                    </a:solidFill>
                  </a:tcPr>
                </a:tc>
                <a:tc>
                  <a:txBody>
                    <a:bodyPr/>
                    <a:lstStyle/>
                    <a:p>
                      <a:pPr algn="l" fontAlgn="ctr">
                        <a:lnSpc>
                          <a:spcPct val="90000"/>
                        </a:lnSpc>
                      </a:pPr>
                      <a:r>
                        <a:rPr lang="id-ID" sz="1000" b="1" i="0" u="none" strike="noStrike" dirty="0">
                          <a:solidFill>
                            <a:schemeClr val="tx1"/>
                          </a:solidFill>
                          <a:effectLst/>
                          <a:latin typeface="Arial Narrow" panose="020B0606020202030204" pitchFamily="34" charset="0"/>
                        </a:rPr>
                        <a:t>Perindustrian</a:t>
                      </a:r>
                    </a:p>
                  </a:txBody>
                  <a:tcPr marL="9525" marR="9525" marT="9524" marB="0" anchor="ctr">
                    <a:lnL w="12700" cap="flat" cmpd="sng" algn="ctr">
                      <a:solidFill>
                        <a:schemeClr val="accent4">
                          <a:lumMod val="75000"/>
                        </a:schemeClr>
                      </a:solidFill>
                      <a:prstDash val="solid"/>
                      <a:round/>
                      <a:headEnd type="none" w="med" len="med"/>
                      <a:tailEnd type="none" w="med" len="med"/>
                    </a:lnL>
                    <a:lnR w="12700" cap="flat" cmpd="sng" algn="ctr">
                      <a:solidFill>
                        <a:schemeClr val="accent4">
                          <a:lumMod val="75000"/>
                        </a:schemeClr>
                      </a:solidFill>
                      <a:prstDash val="solid"/>
                      <a:round/>
                      <a:headEnd type="none" w="med" len="med"/>
                      <a:tailEnd type="none" w="med" len="med"/>
                    </a:lnR>
                    <a:lnT w="12700" cap="flat" cmpd="sng" algn="ctr">
                      <a:solidFill>
                        <a:schemeClr val="accent4">
                          <a:lumMod val="75000"/>
                        </a:schemeClr>
                      </a:solidFill>
                      <a:prstDash val="solid"/>
                      <a:round/>
                      <a:headEnd type="none" w="med" len="med"/>
                      <a:tailEnd type="none" w="med" len="med"/>
                    </a:lnT>
                    <a:lnB w="12700" cap="flat" cmpd="sng" algn="ctr">
                      <a:solidFill>
                        <a:schemeClr val="accent4">
                          <a:lumMod val="75000"/>
                        </a:schemeClr>
                      </a:solidFill>
                      <a:prstDash val="solid"/>
                      <a:round/>
                      <a:headEnd type="none" w="med" len="med"/>
                      <a:tailEnd type="none" w="med" len="med"/>
                    </a:lnB>
                    <a:solidFill>
                      <a:schemeClr val="accent1">
                        <a:lumMod val="20000"/>
                        <a:lumOff val="80000"/>
                      </a:schemeClr>
                    </a:solidFill>
                  </a:tcPr>
                </a:tc>
                <a:tc>
                  <a:txBody>
                    <a:bodyPr/>
                    <a:lstStyle/>
                    <a:p>
                      <a:pPr algn="ctr" fontAlgn="b">
                        <a:lnSpc>
                          <a:spcPct val="90000"/>
                        </a:lnSpc>
                      </a:pPr>
                      <a:r>
                        <a:rPr lang="id-ID" sz="1000" b="1" i="0" u="none" strike="noStrike" dirty="0">
                          <a:solidFill>
                            <a:schemeClr val="tx1"/>
                          </a:solidFill>
                          <a:effectLst/>
                          <a:latin typeface="Arial Narrow" panose="020B0606020202030204" pitchFamily="34" charset="0"/>
                        </a:rPr>
                        <a:t>92</a:t>
                      </a:r>
                    </a:p>
                  </a:txBody>
                  <a:tcPr marL="9525" marR="9525" marT="9524" marB="0" anchor="ctr">
                    <a:lnL w="12700" cap="flat" cmpd="sng" algn="ctr">
                      <a:solidFill>
                        <a:schemeClr val="accent4">
                          <a:lumMod val="75000"/>
                        </a:schemeClr>
                      </a:solidFill>
                      <a:prstDash val="solid"/>
                      <a:round/>
                      <a:headEnd type="none" w="med" len="med"/>
                      <a:tailEnd type="none" w="med" len="med"/>
                    </a:lnL>
                    <a:lnT w="12700" cap="flat" cmpd="sng" algn="ctr">
                      <a:solidFill>
                        <a:schemeClr val="accent4">
                          <a:lumMod val="75000"/>
                        </a:schemeClr>
                      </a:solidFill>
                      <a:prstDash val="solid"/>
                      <a:round/>
                      <a:headEnd type="none" w="med" len="med"/>
                      <a:tailEnd type="none" w="med" len="med"/>
                    </a:lnT>
                    <a:lnB w="12700" cap="flat" cmpd="sng" algn="ctr">
                      <a:solidFill>
                        <a:schemeClr val="accent4">
                          <a:lumMod val="75000"/>
                        </a:schemeClr>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xmlns="" val="10013"/>
                  </a:ext>
                </a:extLst>
              </a:tr>
              <a:tr h="167198">
                <a:tc>
                  <a:txBody>
                    <a:bodyPr/>
                    <a:lstStyle/>
                    <a:p>
                      <a:pPr algn="ctr" fontAlgn="ctr">
                        <a:lnSpc>
                          <a:spcPct val="90000"/>
                        </a:lnSpc>
                      </a:pPr>
                      <a:r>
                        <a:rPr lang="en-AU" sz="1000" b="1" i="0" u="none" strike="noStrike" dirty="0">
                          <a:solidFill>
                            <a:schemeClr val="tx1"/>
                          </a:solidFill>
                          <a:effectLst/>
                          <a:latin typeface="Arial Narrow" panose="020B0606020202030204" pitchFamily="34" charset="0"/>
                        </a:rPr>
                        <a:t>29</a:t>
                      </a:r>
                      <a:endParaRPr lang="id-ID" sz="1000" b="1" i="0" u="none" strike="noStrike" dirty="0">
                        <a:solidFill>
                          <a:schemeClr val="tx1"/>
                        </a:solidFill>
                        <a:effectLst/>
                        <a:latin typeface="Arial Narrow" panose="020B0606020202030204" pitchFamily="34" charset="0"/>
                      </a:endParaRPr>
                    </a:p>
                  </a:txBody>
                  <a:tcPr marL="9524" marR="9524" marT="9525" marB="0" anchor="ctr">
                    <a:lnR w="12700" cap="flat" cmpd="sng" algn="ctr">
                      <a:solidFill>
                        <a:schemeClr val="accent4">
                          <a:lumMod val="75000"/>
                        </a:schemeClr>
                      </a:solidFill>
                      <a:prstDash val="solid"/>
                      <a:round/>
                      <a:headEnd type="none" w="med" len="med"/>
                      <a:tailEnd type="none" w="med" len="med"/>
                    </a:lnR>
                    <a:lnT w="12700" cap="flat" cmpd="sng" algn="ctr">
                      <a:solidFill>
                        <a:schemeClr val="accent4">
                          <a:lumMod val="75000"/>
                        </a:schemeClr>
                      </a:solidFill>
                      <a:prstDash val="solid"/>
                      <a:round/>
                      <a:headEnd type="none" w="med" len="med"/>
                      <a:tailEnd type="none" w="med" len="med"/>
                    </a:lnT>
                    <a:lnB w="12700" cap="flat" cmpd="sng" algn="ctr">
                      <a:solidFill>
                        <a:schemeClr val="accent4">
                          <a:lumMod val="75000"/>
                        </a:schemeClr>
                      </a:solidFill>
                      <a:prstDash val="solid"/>
                      <a:round/>
                      <a:headEnd type="none" w="med" len="med"/>
                      <a:tailEnd type="none" w="med" len="med"/>
                    </a:lnB>
                    <a:solidFill>
                      <a:schemeClr val="accent1">
                        <a:lumMod val="20000"/>
                        <a:lumOff val="80000"/>
                      </a:schemeClr>
                    </a:solidFill>
                  </a:tcPr>
                </a:tc>
                <a:tc>
                  <a:txBody>
                    <a:bodyPr/>
                    <a:lstStyle/>
                    <a:p>
                      <a:pPr algn="l" fontAlgn="ctr">
                        <a:lnSpc>
                          <a:spcPct val="90000"/>
                        </a:lnSpc>
                      </a:pPr>
                      <a:r>
                        <a:rPr lang="id-ID" sz="1000" b="1" i="0" u="none" strike="noStrike" dirty="0">
                          <a:solidFill>
                            <a:schemeClr val="tx1"/>
                          </a:solidFill>
                          <a:effectLst/>
                          <a:latin typeface="Arial Narrow" panose="020B0606020202030204" pitchFamily="34" charset="0"/>
                        </a:rPr>
                        <a:t>Perpustakaan</a:t>
                      </a:r>
                    </a:p>
                  </a:txBody>
                  <a:tcPr marL="9525" marR="9525" marT="9524" marB="0" anchor="ctr">
                    <a:lnL w="12700" cap="flat" cmpd="sng" algn="ctr">
                      <a:solidFill>
                        <a:schemeClr val="accent4">
                          <a:lumMod val="75000"/>
                        </a:schemeClr>
                      </a:solidFill>
                      <a:prstDash val="solid"/>
                      <a:round/>
                      <a:headEnd type="none" w="med" len="med"/>
                      <a:tailEnd type="none" w="med" len="med"/>
                    </a:lnL>
                    <a:lnR w="12700" cap="flat" cmpd="sng" algn="ctr">
                      <a:solidFill>
                        <a:schemeClr val="accent4">
                          <a:lumMod val="75000"/>
                        </a:schemeClr>
                      </a:solidFill>
                      <a:prstDash val="solid"/>
                      <a:round/>
                      <a:headEnd type="none" w="med" len="med"/>
                      <a:tailEnd type="none" w="med" len="med"/>
                    </a:lnR>
                    <a:lnT w="12700" cap="flat" cmpd="sng" algn="ctr">
                      <a:solidFill>
                        <a:schemeClr val="accent4">
                          <a:lumMod val="75000"/>
                        </a:schemeClr>
                      </a:solidFill>
                      <a:prstDash val="solid"/>
                      <a:round/>
                      <a:headEnd type="none" w="med" len="med"/>
                      <a:tailEnd type="none" w="med" len="med"/>
                    </a:lnT>
                    <a:lnB w="12700" cap="flat" cmpd="sng" algn="ctr">
                      <a:solidFill>
                        <a:schemeClr val="accent4">
                          <a:lumMod val="75000"/>
                        </a:schemeClr>
                      </a:solidFill>
                      <a:prstDash val="solid"/>
                      <a:round/>
                      <a:headEnd type="none" w="med" len="med"/>
                      <a:tailEnd type="none" w="med" len="med"/>
                    </a:lnB>
                    <a:solidFill>
                      <a:schemeClr val="accent1">
                        <a:lumMod val="20000"/>
                        <a:lumOff val="80000"/>
                      </a:schemeClr>
                    </a:solidFill>
                  </a:tcPr>
                </a:tc>
                <a:tc>
                  <a:txBody>
                    <a:bodyPr/>
                    <a:lstStyle/>
                    <a:p>
                      <a:pPr algn="ctr" fontAlgn="b">
                        <a:lnSpc>
                          <a:spcPct val="90000"/>
                        </a:lnSpc>
                      </a:pPr>
                      <a:r>
                        <a:rPr lang="id-ID" sz="1000" b="1" i="0" u="none" strike="noStrike" dirty="0">
                          <a:solidFill>
                            <a:schemeClr val="tx1"/>
                          </a:solidFill>
                          <a:effectLst/>
                          <a:latin typeface="Arial Narrow" panose="020B0606020202030204" pitchFamily="34" charset="0"/>
                        </a:rPr>
                        <a:t>7</a:t>
                      </a:r>
                    </a:p>
                  </a:txBody>
                  <a:tcPr marL="9525" marR="9525" marT="9524" marB="0" anchor="ctr">
                    <a:lnL w="12700" cap="flat" cmpd="sng" algn="ctr">
                      <a:solidFill>
                        <a:schemeClr val="accent4">
                          <a:lumMod val="75000"/>
                        </a:schemeClr>
                      </a:solidFill>
                      <a:prstDash val="solid"/>
                      <a:round/>
                      <a:headEnd type="none" w="med" len="med"/>
                      <a:tailEnd type="none" w="med" len="med"/>
                    </a:lnL>
                    <a:lnT w="12700" cap="flat" cmpd="sng" algn="ctr">
                      <a:solidFill>
                        <a:schemeClr val="accent4">
                          <a:lumMod val="75000"/>
                        </a:schemeClr>
                      </a:solidFill>
                      <a:prstDash val="solid"/>
                      <a:round/>
                      <a:headEnd type="none" w="med" len="med"/>
                      <a:tailEnd type="none" w="med" len="med"/>
                    </a:lnT>
                    <a:lnB w="12700" cap="flat" cmpd="sng" algn="ctr">
                      <a:solidFill>
                        <a:schemeClr val="accent4">
                          <a:lumMod val="75000"/>
                        </a:schemeClr>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xmlns="" val="10014"/>
                  </a:ext>
                </a:extLst>
              </a:tr>
              <a:tr h="167198">
                <a:tc>
                  <a:txBody>
                    <a:bodyPr/>
                    <a:lstStyle/>
                    <a:p>
                      <a:pPr algn="ctr" fontAlgn="ctr">
                        <a:lnSpc>
                          <a:spcPct val="90000"/>
                        </a:lnSpc>
                      </a:pPr>
                      <a:r>
                        <a:rPr lang="en-AU" sz="1000" b="1" i="0" u="none" strike="noStrike" dirty="0">
                          <a:solidFill>
                            <a:schemeClr val="tx1"/>
                          </a:solidFill>
                          <a:effectLst/>
                          <a:latin typeface="Arial Narrow" panose="020B0606020202030204" pitchFamily="34" charset="0"/>
                        </a:rPr>
                        <a:t>30</a:t>
                      </a:r>
                      <a:endParaRPr lang="id-ID" sz="1000" b="1" i="0" u="none" strike="noStrike" dirty="0">
                        <a:solidFill>
                          <a:schemeClr val="tx1"/>
                        </a:solidFill>
                        <a:effectLst/>
                        <a:latin typeface="Arial Narrow" panose="020B0606020202030204" pitchFamily="34" charset="0"/>
                      </a:endParaRPr>
                    </a:p>
                  </a:txBody>
                  <a:tcPr marL="9524" marR="9524" marT="9525" marB="0" anchor="ctr">
                    <a:lnR w="12700" cap="flat" cmpd="sng" algn="ctr">
                      <a:solidFill>
                        <a:schemeClr val="accent4">
                          <a:lumMod val="75000"/>
                        </a:schemeClr>
                      </a:solidFill>
                      <a:prstDash val="solid"/>
                      <a:round/>
                      <a:headEnd type="none" w="med" len="med"/>
                      <a:tailEnd type="none" w="med" len="med"/>
                    </a:lnR>
                    <a:lnT w="12700" cap="flat" cmpd="sng" algn="ctr">
                      <a:solidFill>
                        <a:schemeClr val="accent4">
                          <a:lumMod val="75000"/>
                        </a:schemeClr>
                      </a:solidFill>
                      <a:prstDash val="solid"/>
                      <a:round/>
                      <a:headEnd type="none" w="med" len="med"/>
                      <a:tailEnd type="none" w="med" len="med"/>
                    </a:lnT>
                    <a:lnB w="12700" cap="flat" cmpd="sng" algn="ctr">
                      <a:solidFill>
                        <a:schemeClr val="accent4">
                          <a:lumMod val="75000"/>
                        </a:schemeClr>
                      </a:solidFill>
                      <a:prstDash val="solid"/>
                      <a:round/>
                      <a:headEnd type="none" w="med" len="med"/>
                      <a:tailEnd type="none" w="med" len="med"/>
                    </a:lnB>
                    <a:solidFill>
                      <a:schemeClr val="accent1">
                        <a:lumMod val="20000"/>
                        <a:lumOff val="80000"/>
                      </a:schemeClr>
                    </a:solidFill>
                  </a:tcPr>
                </a:tc>
                <a:tc>
                  <a:txBody>
                    <a:bodyPr/>
                    <a:lstStyle/>
                    <a:p>
                      <a:pPr algn="l" fontAlgn="ctr">
                        <a:lnSpc>
                          <a:spcPct val="90000"/>
                        </a:lnSpc>
                      </a:pPr>
                      <a:r>
                        <a:rPr lang="id-ID" sz="1000" b="1" i="0" u="none" strike="noStrike" dirty="0">
                          <a:solidFill>
                            <a:schemeClr val="tx1"/>
                          </a:solidFill>
                          <a:effectLst/>
                          <a:latin typeface="Arial Narrow" panose="020B0606020202030204" pitchFamily="34" charset="0"/>
                        </a:rPr>
                        <a:t>persandian</a:t>
                      </a:r>
                    </a:p>
                  </a:txBody>
                  <a:tcPr marL="9525" marR="9525" marT="9524" marB="0" anchor="ctr">
                    <a:lnL w="12700" cap="flat" cmpd="sng" algn="ctr">
                      <a:solidFill>
                        <a:schemeClr val="accent4">
                          <a:lumMod val="75000"/>
                        </a:schemeClr>
                      </a:solidFill>
                      <a:prstDash val="solid"/>
                      <a:round/>
                      <a:headEnd type="none" w="med" len="med"/>
                      <a:tailEnd type="none" w="med" len="med"/>
                    </a:lnL>
                    <a:lnR w="12700" cap="flat" cmpd="sng" algn="ctr">
                      <a:solidFill>
                        <a:schemeClr val="accent4">
                          <a:lumMod val="75000"/>
                        </a:schemeClr>
                      </a:solidFill>
                      <a:prstDash val="solid"/>
                      <a:round/>
                      <a:headEnd type="none" w="med" len="med"/>
                      <a:tailEnd type="none" w="med" len="med"/>
                    </a:lnR>
                    <a:lnT w="12700" cap="flat" cmpd="sng" algn="ctr">
                      <a:solidFill>
                        <a:schemeClr val="accent4">
                          <a:lumMod val="75000"/>
                        </a:schemeClr>
                      </a:solidFill>
                      <a:prstDash val="solid"/>
                      <a:round/>
                      <a:headEnd type="none" w="med" len="med"/>
                      <a:tailEnd type="none" w="med" len="med"/>
                    </a:lnT>
                    <a:lnB w="12700" cap="flat" cmpd="sng" algn="ctr">
                      <a:solidFill>
                        <a:schemeClr val="accent4">
                          <a:lumMod val="75000"/>
                        </a:schemeClr>
                      </a:solidFill>
                      <a:prstDash val="solid"/>
                      <a:round/>
                      <a:headEnd type="none" w="med" len="med"/>
                      <a:tailEnd type="none" w="med" len="med"/>
                    </a:lnB>
                    <a:solidFill>
                      <a:schemeClr val="accent1">
                        <a:lumMod val="20000"/>
                        <a:lumOff val="80000"/>
                      </a:schemeClr>
                    </a:solidFill>
                  </a:tcPr>
                </a:tc>
                <a:tc>
                  <a:txBody>
                    <a:bodyPr/>
                    <a:lstStyle/>
                    <a:p>
                      <a:pPr algn="ctr" fontAlgn="b">
                        <a:lnSpc>
                          <a:spcPct val="90000"/>
                        </a:lnSpc>
                      </a:pPr>
                      <a:r>
                        <a:rPr lang="en-US" sz="1000" b="1" i="0" u="none" strike="noStrike" dirty="0">
                          <a:solidFill>
                            <a:schemeClr val="tx1"/>
                          </a:solidFill>
                          <a:effectLst/>
                          <a:latin typeface="Arial Narrow" panose="020B0606020202030204" pitchFamily="34" charset="0"/>
                        </a:rPr>
                        <a:t>12</a:t>
                      </a:r>
                      <a:endParaRPr lang="id-ID" sz="1000" b="1" i="0" u="none" strike="noStrike" dirty="0">
                        <a:solidFill>
                          <a:schemeClr val="tx1"/>
                        </a:solidFill>
                        <a:effectLst/>
                        <a:latin typeface="Arial Narrow" panose="020B0606020202030204" pitchFamily="34" charset="0"/>
                      </a:endParaRPr>
                    </a:p>
                  </a:txBody>
                  <a:tcPr marL="9525" marR="9525" marT="9524" marB="0" anchor="ctr">
                    <a:lnL w="12700" cap="flat" cmpd="sng" algn="ctr">
                      <a:solidFill>
                        <a:schemeClr val="accent4">
                          <a:lumMod val="75000"/>
                        </a:schemeClr>
                      </a:solidFill>
                      <a:prstDash val="solid"/>
                      <a:round/>
                      <a:headEnd type="none" w="med" len="med"/>
                      <a:tailEnd type="none" w="med" len="med"/>
                    </a:lnL>
                    <a:lnT w="12700" cap="flat" cmpd="sng" algn="ctr">
                      <a:solidFill>
                        <a:schemeClr val="accent4">
                          <a:lumMod val="75000"/>
                        </a:schemeClr>
                      </a:solidFill>
                      <a:prstDash val="solid"/>
                      <a:round/>
                      <a:headEnd type="none" w="med" len="med"/>
                      <a:tailEnd type="none" w="med" len="med"/>
                    </a:lnT>
                    <a:lnB w="12700" cap="flat" cmpd="sng" algn="ctr">
                      <a:solidFill>
                        <a:schemeClr val="accent4">
                          <a:lumMod val="75000"/>
                        </a:schemeClr>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xmlns="" val="10015"/>
                  </a:ext>
                </a:extLst>
              </a:tr>
              <a:tr h="167198">
                <a:tc>
                  <a:txBody>
                    <a:bodyPr/>
                    <a:lstStyle/>
                    <a:p>
                      <a:pPr algn="ctr" fontAlgn="ctr">
                        <a:lnSpc>
                          <a:spcPct val="90000"/>
                        </a:lnSpc>
                      </a:pPr>
                      <a:r>
                        <a:rPr lang="en-AU" sz="1000" b="1" i="0" u="none" strike="noStrike" dirty="0">
                          <a:solidFill>
                            <a:schemeClr val="tx1"/>
                          </a:solidFill>
                          <a:effectLst/>
                          <a:latin typeface="Arial Narrow" panose="020B0606020202030204" pitchFamily="34" charset="0"/>
                        </a:rPr>
                        <a:t>31</a:t>
                      </a:r>
                      <a:endParaRPr lang="id-ID" sz="1000" b="1" i="0" u="none" strike="noStrike" dirty="0">
                        <a:solidFill>
                          <a:schemeClr val="tx1"/>
                        </a:solidFill>
                        <a:effectLst/>
                        <a:latin typeface="Arial Narrow" panose="020B0606020202030204" pitchFamily="34" charset="0"/>
                      </a:endParaRPr>
                    </a:p>
                  </a:txBody>
                  <a:tcPr marL="9524" marR="9524" marT="9525" marB="0" anchor="ctr">
                    <a:lnR w="12700" cap="flat" cmpd="sng" algn="ctr">
                      <a:solidFill>
                        <a:schemeClr val="accent4">
                          <a:lumMod val="75000"/>
                        </a:schemeClr>
                      </a:solidFill>
                      <a:prstDash val="solid"/>
                      <a:round/>
                      <a:headEnd type="none" w="med" len="med"/>
                      <a:tailEnd type="none" w="med" len="med"/>
                    </a:lnR>
                    <a:lnT w="12700" cap="flat" cmpd="sng" algn="ctr">
                      <a:solidFill>
                        <a:schemeClr val="accent4">
                          <a:lumMod val="75000"/>
                        </a:schemeClr>
                      </a:solidFill>
                      <a:prstDash val="solid"/>
                      <a:round/>
                      <a:headEnd type="none" w="med" len="med"/>
                      <a:tailEnd type="none" w="med" len="med"/>
                    </a:lnT>
                    <a:lnB w="12700" cap="flat" cmpd="sng" algn="ctr">
                      <a:solidFill>
                        <a:schemeClr val="accent4">
                          <a:lumMod val="75000"/>
                        </a:schemeClr>
                      </a:solidFill>
                      <a:prstDash val="solid"/>
                      <a:round/>
                      <a:headEnd type="none" w="med" len="med"/>
                      <a:tailEnd type="none" w="med" len="med"/>
                    </a:lnB>
                    <a:solidFill>
                      <a:schemeClr val="accent1">
                        <a:lumMod val="20000"/>
                        <a:lumOff val="80000"/>
                      </a:schemeClr>
                    </a:solidFill>
                  </a:tcPr>
                </a:tc>
                <a:tc>
                  <a:txBody>
                    <a:bodyPr/>
                    <a:lstStyle/>
                    <a:p>
                      <a:pPr algn="l" fontAlgn="ctr">
                        <a:lnSpc>
                          <a:spcPct val="90000"/>
                        </a:lnSpc>
                      </a:pPr>
                      <a:r>
                        <a:rPr lang="id-ID" sz="1000" b="1" i="0" u="none" strike="noStrike" dirty="0">
                          <a:solidFill>
                            <a:schemeClr val="tx1"/>
                          </a:solidFill>
                          <a:effectLst/>
                          <a:latin typeface="Arial Narrow" panose="020B0606020202030204" pitchFamily="34" charset="0"/>
                        </a:rPr>
                        <a:t>Pertahanan</a:t>
                      </a:r>
                    </a:p>
                  </a:txBody>
                  <a:tcPr marL="9525" marR="9525" marT="9524" marB="0" anchor="ctr">
                    <a:lnL w="12700" cap="flat" cmpd="sng" algn="ctr">
                      <a:solidFill>
                        <a:schemeClr val="accent4">
                          <a:lumMod val="75000"/>
                        </a:schemeClr>
                      </a:solidFill>
                      <a:prstDash val="solid"/>
                      <a:round/>
                      <a:headEnd type="none" w="med" len="med"/>
                      <a:tailEnd type="none" w="med" len="med"/>
                    </a:lnL>
                    <a:lnR w="12700" cap="flat" cmpd="sng" algn="ctr">
                      <a:solidFill>
                        <a:schemeClr val="accent4">
                          <a:lumMod val="75000"/>
                        </a:schemeClr>
                      </a:solidFill>
                      <a:prstDash val="solid"/>
                      <a:round/>
                      <a:headEnd type="none" w="med" len="med"/>
                      <a:tailEnd type="none" w="med" len="med"/>
                    </a:lnR>
                    <a:lnT w="12700" cap="flat" cmpd="sng" algn="ctr">
                      <a:solidFill>
                        <a:schemeClr val="accent4">
                          <a:lumMod val="75000"/>
                        </a:schemeClr>
                      </a:solidFill>
                      <a:prstDash val="solid"/>
                      <a:round/>
                      <a:headEnd type="none" w="med" len="med"/>
                      <a:tailEnd type="none" w="med" len="med"/>
                    </a:lnT>
                    <a:lnB w="12700" cap="flat" cmpd="sng" algn="ctr">
                      <a:solidFill>
                        <a:schemeClr val="accent4">
                          <a:lumMod val="75000"/>
                        </a:schemeClr>
                      </a:solidFill>
                      <a:prstDash val="solid"/>
                      <a:round/>
                      <a:headEnd type="none" w="med" len="med"/>
                      <a:tailEnd type="none" w="med" len="med"/>
                    </a:lnB>
                    <a:solidFill>
                      <a:schemeClr val="accent1">
                        <a:lumMod val="20000"/>
                        <a:lumOff val="80000"/>
                      </a:schemeClr>
                    </a:solidFill>
                  </a:tcPr>
                </a:tc>
                <a:tc>
                  <a:txBody>
                    <a:bodyPr/>
                    <a:lstStyle/>
                    <a:p>
                      <a:pPr algn="ctr" fontAlgn="b">
                        <a:lnSpc>
                          <a:spcPct val="90000"/>
                        </a:lnSpc>
                      </a:pPr>
                      <a:r>
                        <a:rPr lang="id-ID" sz="1000" b="1" i="0" u="none" strike="noStrike" dirty="0">
                          <a:solidFill>
                            <a:schemeClr val="tx1"/>
                          </a:solidFill>
                          <a:effectLst/>
                          <a:latin typeface="Arial Narrow" panose="020B0606020202030204" pitchFamily="34" charset="0"/>
                        </a:rPr>
                        <a:t>1</a:t>
                      </a:r>
                      <a:r>
                        <a:rPr lang="en-US" sz="1000" b="1" i="0" u="none" strike="noStrike" dirty="0">
                          <a:solidFill>
                            <a:schemeClr val="tx1"/>
                          </a:solidFill>
                          <a:effectLst/>
                          <a:latin typeface="Arial Narrow" panose="020B0606020202030204" pitchFamily="34" charset="0"/>
                        </a:rPr>
                        <a:t>9</a:t>
                      </a:r>
                      <a:endParaRPr lang="id-ID" sz="1000" b="1" i="0" u="none" strike="noStrike" dirty="0">
                        <a:solidFill>
                          <a:schemeClr val="tx1"/>
                        </a:solidFill>
                        <a:effectLst/>
                        <a:latin typeface="Arial Narrow" panose="020B0606020202030204" pitchFamily="34" charset="0"/>
                      </a:endParaRPr>
                    </a:p>
                  </a:txBody>
                  <a:tcPr marL="9525" marR="9525" marT="9524" marB="0" anchor="ctr">
                    <a:lnL w="12700" cap="flat" cmpd="sng" algn="ctr">
                      <a:solidFill>
                        <a:schemeClr val="accent4">
                          <a:lumMod val="75000"/>
                        </a:schemeClr>
                      </a:solidFill>
                      <a:prstDash val="solid"/>
                      <a:round/>
                      <a:headEnd type="none" w="med" len="med"/>
                      <a:tailEnd type="none" w="med" len="med"/>
                    </a:lnL>
                    <a:lnT w="12700" cap="flat" cmpd="sng" algn="ctr">
                      <a:solidFill>
                        <a:schemeClr val="accent4">
                          <a:lumMod val="75000"/>
                        </a:schemeClr>
                      </a:solidFill>
                      <a:prstDash val="solid"/>
                      <a:round/>
                      <a:headEnd type="none" w="med" len="med"/>
                      <a:tailEnd type="none" w="med" len="med"/>
                    </a:lnT>
                    <a:lnB w="12700" cap="flat" cmpd="sng" algn="ctr">
                      <a:solidFill>
                        <a:schemeClr val="accent4">
                          <a:lumMod val="75000"/>
                        </a:schemeClr>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xmlns="" val="10016"/>
                  </a:ext>
                </a:extLst>
              </a:tr>
              <a:tr h="167198">
                <a:tc>
                  <a:txBody>
                    <a:bodyPr/>
                    <a:lstStyle/>
                    <a:p>
                      <a:pPr algn="ctr" fontAlgn="ctr">
                        <a:lnSpc>
                          <a:spcPct val="90000"/>
                        </a:lnSpc>
                      </a:pPr>
                      <a:r>
                        <a:rPr lang="en-AU" sz="1000" b="1" i="0" u="none" strike="noStrike" dirty="0">
                          <a:solidFill>
                            <a:schemeClr val="tx1"/>
                          </a:solidFill>
                          <a:effectLst/>
                          <a:latin typeface="Arial Narrow" panose="020B0606020202030204" pitchFamily="34" charset="0"/>
                        </a:rPr>
                        <a:t>32</a:t>
                      </a:r>
                      <a:endParaRPr lang="id-ID" sz="1000" b="1" i="0" u="none" strike="noStrike" dirty="0">
                        <a:solidFill>
                          <a:schemeClr val="tx1"/>
                        </a:solidFill>
                        <a:effectLst/>
                        <a:latin typeface="Arial Narrow" panose="020B0606020202030204" pitchFamily="34" charset="0"/>
                      </a:endParaRPr>
                    </a:p>
                  </a:txBody>
                  <a:tcPr marL="9524" marR="9524" marT="9525" marB="0" anchor="ctr">
                    <a:lnR w="12700" cap="flat" cmpd="sng" algn="ctr">
                      <a:solidFill>
                        <a:schemeClr val="accent4">
                          <a:lumMod val="75000"/>
                        </a:schemeClr>
                      </a:solidFill>
                      <a:prstDash val="solid"/>
                      <a:round/>
                      <a:headEnd type="none" w="med" len="med"/>
                      <a:tailEnd type="none" w="med" len="med"/>
                    </a:lnR>
                    <a:lnT w="12700" cap="flat" cmpd="sng" algn="ctr">
                      <a:solidFill>
                        <a:schemeClr val="accent4">
                          <a:lumMod val="75000"/>
                        </a:schemeClr>
                      </a:solidFill>
                      <a:prstDash val="solid"/>
                      <a:round/>
                      <a:headEnd type="none" w="med" len="med"/>
                      <a:tailEnd type="none" w="med" len="med"/>
                    </a:lnT>
                    <a:lnB w="12700" cap="flat" cmpd="sng" algn="ctr">
                      <a:solidFill>
                        <a:schemeClr val="accent4">
                          <a:lumMod val="75000"/>
                        </a:schemeClr>
                      </a:solidFill>
                      <a:prstDash val="solid"/>
                      <a:round/>
                      <a:headEnd type="none" w="med" len="med"/>
                      <a:tailEnd type="none" w="med" len="med"/>
                    </a:lnB>
                    <a:solidFill>
                      <a:schemeClr val="accent1">
                        <a:lumMod val="20000"/>
                        <a:lumOff val="80000"/>
                      </a:schemeClr>
                    </a:solidFill>
                  </a:tcPr>
                </a:tc>
                <a:tc>
                  <a:txBody>
                    <a:bodyPr/>
                    <a:lstStyle/>
                    <a:p>
                      <a:pPr algn="l" fontAlgn="ctr">
                        <a:lnSpc>
                          <a:spcPct val="90000"/>
                        </a:lnSpc>
                      </a:pPr>
                      <a:r>
                        <a:rPr lang="id-ID" sz="1000" b="1" i="0" u="none" strike="noStrike" dirty="0">
                          <a:solidFill>
                            <a:schemeClr val="tx1"/>
                          </a:solidFill>
                          <a:effectLst/>
                          <a:latin typeface="Arial Narrow" panose="020B0606020202030204" pitchFamily="34" charset="0"/>
                        </a:rPr>
                        <a:t>Pertanahan</a:t>
                      </a:r>
                    </a:p>
                  </a:txBody>
                  <a:tcPr marL="9525" marR="9525" marT="9524" marB="0" anchor="ctr">
                    <a:lnL w="12700" cap="flat" cmpd="sng" algn="ctr">
                      <a:solidFill>
                        <a:schemeClr val="accent4">
                          <a:lumMod val="75000"/>
                        </a:schemeClr>
                      </a:solidFill>
                      <a:prstDash val="solid"/>
                      <a:round/>
                      <a:headEnd type="none" w="med" len="med"/>
                      <a:tailEnd type="none" w="med" len="med"/>
                    </a:lnL>
                    <a:lnR w="12700" cap="flat" cmpd="sng" algn="ctr">
                      <a:solidFill>
                        <a:schemeClr val="accent4">
                          <a:lumMod val="75000"/>
                        </a:schemeClr>
                      </a:solidFill>
                      <a:prstDash val="solid"/>
                      <a:round/>
                      <a:headEnd type="none" w="med" len="med"/>
                      <a:tailEnd type="none" w="med" len="med"/>
                    </a:lnR>
                    <a:lnT w="12700" cap="flat" cmpd="sng" algn="ctr">
                      <a:solidFill>
                        <a:schemeClr val="accent4">
                          <a:lumMod val="75000"/>
                        </a:schemeClr>
                      </a:solidFill>
                      <a:prstDash val="solid"/>
                      <a:round/>
                      <a:headEnd type="none" w="med" len="med"/>
                      <a:tailEnd type="none" w="med" len="med"/>
                    </a:lnT>
                    <a:lnB w="12700" cap="flat" cmpd="sng" algn="ctr">
                      <a:solidFill>
                        <a:schemeClr val="accent4">
                          <a:lumMod val="75000"/>
                        </a:schemeClr>
                      </a:solidFill>
                      <a:prstDash val="solid"/>
                      <a:round/>
                      <a:headEnd type="none" w="med" len="med"/>
                      <a:tailEnd type="none" w="med" len="med"/>
                    </a:lnB>
                    <a:solidFill>
                      <a:schemeClr val="accent1">
                        <a:lumMod val="20000"/>
                        <a:lumOff val="80000"/>
                      </a:schemeClr>
                    </a:solidFill>
                  </a:tcPr>
                </a:tc>
                <a:tc>
                  <a:txBody>
                    <a:bodyPr/>
                    <a:lstStyle/>
                    <a:p>
                      <a:pPr algn="ctr" fontAlgn="b">
                        <a:lnSpc>
                          <a:spcPct val="90000"/>
                        </a:lnSpc>
                      </a:pPr>
                      <a:r>
                        <a:rPr lang="en-US" sz="1000" b="1" i="0" u="none" strike="noStrike" dirty="0">
                          <a:solidFill>
                            <a:schemeClr val="tx1"/>
                          </a:solidFill>
                          <a:effectLst/>
                          <a:latin typeface="Arial Narrow" panose="020B0606020202030204" pitchFamily="34" charset="0"/>
                        </a:rPr>
                        <a:t>56</a:t>
                      </a:r>
                      <a:endParaRPr lang="id-ID" sz="1000" b="1" i="0" u="none" strike="noStrike" dirty="0">
                        <a:solidFill>
                          <a:schemeClr val="tx1"/>
                        </a:solidFill>
                        <a:effectLst/>
                        <a:latin typeface="Arial Narrow" panose="020B0606020202030204" pitchFamily="34" charset="0"/>
                      </a:endParaRPr>
                    </a:p>
                  </a:txBody>
                  <a:tcPr marL="9525" marR="9525" marT="9524" marB="0" anchor="ctr">
                    <a:lnL w="12700" cap="flat" cmpd="sng" algn="ctr">
                      <a:solidFill>
                        <a:schemeClr val="accent4">
                          <a:lumMod val="75000"/>
                        </a:schemeClr>
                      </a:solidFill>
                      <a:prstDash val="solid"/>
                      <a:round/>
                      <a:headEnd type="none" w="med" len="med"/>
                      <a:tailEnd type="none" w="med" len="med"/>
                    </a:lnL>
                    <a:lnT w="12700" cap="flat" cmpd="sng" algn="ctr">
                      <a:solidFill>
                        <a:schemeClr val="accent4">
                          <a:lumMod val="75000"/>
                        </a:schemeClr>
                      </a:solidFill>
                      <a:prstDash val="solid"/>
                      <a:round/>
                      <a:headEnd type="none" w="med" len="med"/>
                      <a:tailEnd type="none" w="med" len="med"/>
                    </a:lnT>
                    <a:lnB w="12700" cap="flat" cmpd="sng" algn="ctr">
                      <a:solidFill>
                        <a:schemeClr val="accent4">
                          <a:lumMod val="75000"/>
                        </a:schemeClr>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xmlns="" val="10017"/>
                  </a:ext>
                </a:extLst>
              </a:tr>
              <a:tr h="167198">
                <a:tc>
                  <a:txBody>
                    <a:bodyPr/>
                    <a:lstStyle/>
                    <a:p>
                      <a:pPr algn="ctr" fontAlgn="ctr">
                        <a:lnSpc>
                          <a:spcPct val="90000"/>
                        </a:lnSpc>
                      </a:pPr>
                      <a:r>
                        <a:rPr lang="en-AU" sz="1000" b="1" i="0" u="none" strike="noStrike" dirty="0">
                          <a:solidFill>
                            <a:schemeClr val="tx1"/>
                          </a:solidFill>
                          <a:effectLst/>
                          <a:latin typeface="Arial Narrow" panose="020B0606020202030204" pitchFamily="34" charset="0"/>
                        </a:rPr>
                        <a:t>33</a:t>
                      </a:r>
                      <a:endParaRPr lang="id-ID" sz="1000" b="1" i="0" u="none" strike="noStrike" dirty="0">
                        <a:solidFill>
                          <a:schemeClr val="tx1"/>
                        </a:solidFill>
                        <a:effectLst/>
                        <a:latin typeface="Arial Narrow" panose="020B0606020202030204" pitchFamily="34" charset="0"/>
                      </a:endParaRPr>
                    </a:p>
                  </a:txBody>
                  <a:tcPr marL="9524" marR="9524" marT="9525" marB="0" anchor="ctr">
                    <a:lnR w="12700" cap="flat" cmpd="sng" algn="ctr">
                      <a:solidFill>
                        <a:schemeClr val="accent4">
                          <a:lumMod val="75000"/>
                        </a:schemeClr>
                      </a:solidFill>
                      <a:prstDash val="solid"/>
                      <a:round/>
                      <a:headEnd type="none" w="med" len="med"/>
                      <a:tailEnd type="none" w="med" len="med"/>
                    </a:lnR>
                    <a:lnT w="12700" cap="flat" cmpd="sng" algn="ctr">
                      <a:solidFill>
                        <a:schemeClr val="accent4">
                          <a:lumMod val="75000"/>
                        </a:schemeClr>
                      </a:solidFill>
                      <a:prstDash val="solid"/>
                      <a:round/>
                      <a:headEnd type="none" w="med" len="med"/>
                      <a:tailEnd type="none" w="med" len="med"/>
                    </a:lnT>
                    <a:lnB w="12700" cap="flat" cmpd="sng" algn="ctr">
                      <a:solidFill>
                        <a:schemeClr val="accent4">
                          <a:lumMod val="75000"/>
                        </a:schemeClr>
                      </a:solidFill>
                      <a:prstDash val="solid"/>
                      <a:round/>
                      <a:headEnd type="none" w="med" len="med"/>
                      <a:tailEnd type="none" w="med" len="med"/>
                    </a:lnB>
                    <a:solidFill>
                      <a:schemeClr val="accent1">
                        <a:lumMod val="20000"/>
                        <a:lumOff val="80000"/>
                      </a:schemeClr>
                    </a:solidFill>
                  </a:tcPr>
                </a:tc>
                <a:tc>
                  <a:txBody>
                    <a:bodyPr/>
                    <a:lstStyle/>
                    <a:p>
                      <a:pPr algn="l" fontAlgn="ctr">
                        <a:lnSpc>
                          <a:spcPct val="90000"/>
                        </a:lnSpc>
                      </a:pPr>
                      <a:r>
                        <a:rPr lang="id-ID" sz="1000" b="1" i="0" u="none" strike="noStrike" dirty="0">
                          <a:solidFill>
                            <a:schemeClr val="tx1"/>
                          </a:solidFill>
                          <a:effectLst/>
                          <a:latin typeface="Arial Narrow" panose="020B0606020202030204" pitchFamily="34" charset="0"/>
                        </a:rPr>
                        <a:t>Pertanian</a:t>
                      </a:r>
                    </a:p>
                  </a:txBody>
                  <a:tcPr marL="9525" marR="9525" marT="9524" marB="0" anchor="ctr">
                    <a:lnL w="12700" cap="flat" cmpd="sng" algn="ctr">
                      <a:solidFill>
                        <a:schemeClr val="accent4">
                          <a:lumMod val="75000"/>
                        </a:schemeClr>
                      </a:solidFill>
                      <a:prstDash val="solid"/>
                      <a:round/>
                      <a:headEnd type="none" w="med" len="med"/>
                      <a:tailEnd type="none" w="med" len="med"/>
                    </a:lnL>
                    <a:lnR w="12700" cap="flat" cmpd="sng" algn="ctr">
                      <a:solidFill>
                        <a:schemeClr val="accent4">
                          <a:lumMod val="75000"/>
                        </a:schemeClr>
                      </a:solidFill>
                      <a:prstDash val="solid"/>
                      <a:round/>
                      <a:headEnd type="none" w="med" len="med"/>
                      <a:tailEnd type="none" w="med" len="med"/>
                    </a:lnR>
                    <a:lnT w="12700" cap="flat" cmpd="sng" algn="ctr">
                      <a:solidFill>
                        <a:schemeClr val="accent4">
                          <a:lumMod val="75000"/>
                        </a:schemeClr>
                      </a:solidFill>
                      <a:prstDash val="solid"/>
                      <a:round/>
                      <a:headEnd type="none" w="med" len="med"/>
                      <a:tailEnd type="none" w="med" len="med"/>
                    </a:lnT>
                    <a:lnB w="12700" cap="flat" cmpd="sng" algn="ctr">
                      <a:solidFill>
                        <a:schemeClr val="accent4">
                          <a:lumMod val="75000"/>
                        </a:schemeClr>
                      </a:solidFill>
                      <a:prstDash val="solid"/>
                      <a:round/>
                      <a:headEnd type="none" w="med" len="med"/>
                      <a:tailEnd type="none" w="med" len="med"/>
                    </a:lnB>
                    <a:solidFill>
                      <a:schemeClr val="accent1">
                        <a:lumMod val="20000"/>
                        <a:lumOff val="80000"/>
                      </a:schemeClr>
                    </a:solidFill>
                  </a:tcPr>
                </a:tc>
                <a:tc>
                  <a:txBody>
                    <a:bodyPr/>
                    <a:lstStyle/>
                    <a:p>
                      <a:pPr algn="ctr" fontAlgn="b">
                        <a:lnSpc>
                          <a:spcPct val="90000"/>
                        </a:lnSpc>
                      </a:pPr>
                      <a:r>
                        <a:rPr lang="id-ID" sz="1000" b="1" i="0" u="none" strike="noStrike" dirty="0">
                          <a:solidFill>
                            <a:schemeClr val="tx1"/>
                          </a:solidFill>
                          <a:effectLst/>
                          <a:latin typeface="Arial Narrow" panose="020B0606020202030204" pitchFamily="34" charset="0"/>
                        </a:rPr>
                        <a:t>13</a:t>
                      </a:r>
                      <a:r>
                        <a:rPr lang="en-US" sz="1000" b="1" i="0" u="none" strike="noStrike" dirty="0">
                          <a:solidFill>
                            <a:schemeClr val="tx1"/>
                          </a:solidFill>
                          <a:effectLst/>
                          <a:latin typeface="Arial Narrow" panose="020B0606020202030204" pitchFamily="34" charset="0"/>
                        </a:rPr>
                        <a:t>3</a:t>
                      </a:r>
                      <a:endParaRPr lang="id-ID" sz="1000" b="1" i="0" u="none" strike="noStrike" dirty="0">
                        <a:solidFill>
                          <a:schemeClr val="tx1"/>
                        </a:solidFill>
                        <a:effectLst/>
                        <a:latin typeface="Arial Narrow" panose="020B0606020202030204" pitchFamily="34" charset="0"/>
                      </a:endParaRPr>
                    </a:p>
                  </a:txBody>
                  <a:tcPr marL="9525" marR="9525" marT="9524" marB="0" anchor="ctr">
                    <a:lnL w="12700" cap="flat" cmpd="sng" algn="ctr">
                      <a:solidFill>
                        <a:schemeClr val="accent4">
                          <a:lumMod val="75000"/>
                        </a:schemeClr>
                      </a:solidFill>
                      <a:prstDash val="solid"/>
                      <a:round/>
                      <a:headEnd type="none" w="med" len="med"/>
                      <a:tailEnd type="none" w="med" len="med"/>
                    </a:lnL>
                    <a:lnT w="12700" cap="flat" cmpd="sng" algn="ctr">
                      <a:solidFill>
                        <a:schemeClr val="accent4">
                          <a:lumMod val="75000"/>
                        </a:schemeClr>
                      </a:solidFill>
                      <a:prstDash val="solid"/>
                      <a:round/>
                      <a:headEnd type="none" w="med" len="med"/>
                      <a:tailEnd type="none" w="med" len="med"/>
                    </a:lnT>
                    <a:lnB w="12700" cap="flat" cmpd="sng" algn="ctr">
                      <a:solidFill>
                        <a:schemeClr val="accent4">
                          <a:lumMod val="75000"/>
                        </a:schemeClr>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xmlns="" val="10018"/>
                  </a:ext>
                </a:extLst>
              </a:tr>
              <a:tr h="326493">
                <a:tc>
                  <a:txBody>
                    <a:bodyPr/>
                    <a:lstStyle/>
                    <a:p>
                      <a:pPr algn="ctr" fontAlgn="ctr">
                        <a:lnSpc>
                          <a:spcPct val="90000"/>
                        </a:lnSpc>
                      </a:pPr>
                      <a:r>
                        <a:rPr lang="en-AU" sz="1000" b="1" i="0" u="none" strike="noStrike" dirty="0">
                          <a:solidFill>
                            <a:schemeClr val="tx1"/>
                          </a:solidFill>
                          <a:effectLst/>
                          <a:latin typeface="Arial Narrow" panose="020B0606020202030204" pitchFamily="34" charset="0"/>
                        </a:rPr>
                        <a:t>34</a:t>
                      </a:r>
                      <a:endParaRPr lang="id-ID" sz="1000" b="1" i="0" u="none" strike="noStrike" dirty="0">
                        <a:solidFill>
                          <a:schemeClr val="tx1"/>
                        </a:solidFill>
                        <a:effectLst/>
                        <a:latin typeface="Arial Narrow" panose="020B0606020202030204" pitchFamily="34" charset="0"/>
                      </a:endParaRPr>
                    </a:p>
                  </a:txBody>
                  <a:tcPr marL="9524" marR="9524" marT="9525" marB="0" anchor="ctr">
                    <a:lnR w="12700" cap="flat" cmpd="sng" algn="ctr">
                      <a:solidFill>
                        <a:schemeClr val="accent4">
                          <a:lumMod val="75000"/>
                        </a:schemeClr>
                      </a:solidFill>
                      <a:prstDash val="solid"/>
                      <a:round/>
                      <a:headEnd type="none" w="med" len="med"/>
                      <a:tailEnd type="none" w="med" len="med"/>
                    </a:lnR>
                    <a:lnT w="12700" cap="flat" cmpd="sng" algn="ctr">
                      <a:solidFill>
                        <a:schemeClr val="accent4">
                          <a:lumMod val="75000"/>
                        </a:schemeClr>
                      </a:solidFill>
                      <a:prstDash val="solid"/>
                      <a:round/>
                      <a:headEnd type="none" w="med" len="med"/>
                      <a:tailEnd type="none" w="med" len="med"/>
                    </a:lnT>
                    <a:lnB w="12700" cap="flat" cmpd="sng" algn="ctr">
                      <a:solidFill>
                        <a:schemeClr val="accent4">
                          <a:lumMod val="75000"/>
                        </a:schemeClr>
                      </a:solidFill>
                      <a:prstDash val="solid"/>
                      <a:round/>
                      <a:headEnd type="none" w="med" len="med"/>
                      <a:tailEnd type="none" w="med" len="med"/>
                    </a:lnB>
                    <a:solidFill>
                      <a:schemeClr val="accent1">
                        <a:lumMod val="20000"/>
                        <a:lumOff val="80000"/>
                      </a:schemeClr>
                    </a:solidFill>
                  </a:tcPr>
                </a:tc>
                <a:tc>
                  <a:txBody>
                    <a:bodyPr/>
                    <a:lstStyle/>
                    <a:p>
                      <a:pPr algn="l" fontAlgn="ctr">
                        <a:lnSpc>
                          <a:spcPct val="90000"/>
                        </a:lnSpc>
                      </a:pPr>
                      <a:r>
                        <a:rPr lang="fi-FI" sz="1000" b="1" i="0" u="none" strike="noStrike" dirty="0">
                          <a:solidFill>
                            <a:schemeClr val="tx1"/>
                          </a:solidFill>
                          <a:effectLst/>
                          <a:latin typeface="Arial Narrow" panose="020B0606020202030204" pitchFamily="34" charset="0"/>
                        </a:rPr>
                        <a:t>Perumahan Rakyat dan Kawasan Pemukiman</a:t>
                      </a:r>
                    </a:p>
                  </a:txBody>
                  <a:tcPr marL="9525" marR="9525" marT="9524" marB="0" anchor="ctr">
                    <a:lnL w="12700" cap="flat" cmpd="sng" algn="ctr">
                      <a:solidFill>
                        <a:schemeClr val="accent4">
                          <a:lumMod val="75000"/>
                        </a:schemeClr>
                      </a:solidFill>
                      <a:prstDash val="solid"/>
                      <a:round/>
                      <a:headEnd type="none" w="med" len="med"/>
                      <a:tailEnd type="none" w="med" len="med"/>
                    </a:lnL>
                    <a:lnR w="12700" cap="flat" cmpd="sng" algn="ctr">
                      <a:solidFill>
                        <a:schemeClr val="accent4">
                          <a:lumMod val="75000"/>
                        </a:schemeClr>
                      </a:solidFill>
                      <a:prstDash val="solid"/>
                      <a:round/>
                      <a:headEnd type="none" w="med" len="med"/>
                      <a:tailEnd type="none" w="med" len="med"/>
                    </a:lnR>
                    <a:lnT w="12700" cap="flat" cmpd="sng" algn="ctr">
                      <a:solidFill>
                        <a:schemeClr val="accent4">
                          <a:lumMod val="75000"/>
                        </a:schemeClr>
                      </a:solidFill>
                      <a:prstDash val="solid"/>
                      <a:round/>
                      <a:headEnd type="none" w="med" len="med"/>
                      <a:tailEnd type="none" w="med" len="med"/>
                    </a:lnT>
                    <a:lnB w="12700" cap="flat" cmpd="sng" algn="ctr">
                      <a:solidFill>
                        <a:schemeClr val="accent4">
                          <a:lumMod val="75000"/>
                        </a:schemeClr>
                      </a:solidFill>
                      <a:prstDash val="solid"/>
                      <a:round/>
                      <a:headEnd type="none" w="med" len="med"/>
                      <a:tailEnd type="none" w="med" len="med"/>
                    </a:lnB>
                    <a:solidFill>
                      <a:schemeClr val="accent1">
                        <a:lumMod val="20000"/>
                        <a:lumOff val="80000"/>
                      </a:schemeClr>
                    </a:solidFill>
                  </a:tcPr>
                </a:tc>
                <a:tc>
                  <a:txBody>
                    <a:bodyPr/>
                    <a:lstStyle/>
                    <a:p>
                      <a:pPr algn="ctr" fontAlgn="b">
                        <a:lnSpc>
                          <a:spcPct val="90000"/>
                        </a:lnSpc>
                      </a:pPr>
                      <a:r>
                        <a:rPr lang="id-ID" sz="1000" b="1" i="0" u="none" strike="noStrike" dirty="0">
                          <a:solidFill>
                            <a:schemeClr val="tx1"/>
                          </a:solidFill>
                          <a:effectLst/>
                          <a:latin typeface="Arial Narrow" panose="020B0606020202030204" pitchFamily="34" charset="0"/>
                        </a:rPr>
                        <a:t>2</a:t>
                      </a:r>
                      <a:r>
                        <a:rPr lang="en-US" sz="1000" b="1" i="0" u="none" strike="noStrike" dirty="0">
                          <a:solidFill>
                            <a:schemeClr val="tx1"/>
                          </a:solidFill>
                          <a:effectLst/>
                          <a:latin typeface="Arial Narrow" panose="020B0606020202030204" pitchFamily="34" charset="0"/>
                        </a:rPr>
                        <a:t>3</a:t>
                      </a:r>
                    </a:p>
                  </a:txBody>
                  <a:tcPr marL="9525" marR="9525" marT="9524" marB="0" anchor="ctr">
                    <a:lnL w="12700" cap="flat" cmpd="sng" algn="ctr">
                      <a:solidFill>
                        <a:schemeClr val="accent4">
                          <a:lumMod val="75000"/>
                        </a:schemeClr>
                      </a:solidFill>
                      <a:prstDash val="solid"/>
                      <a:round/>
                      <a:headEnd type="none" w="med" len="med"/>
                      <a:tailEnd type="none" w="med" len="med"/>
                    </a:lnL>
                    <a:lnT w="12700" cap="flat" cmpd="sng" algn="ctr">
                      <a:solidFill>
                        <a:schemeClr val="accent4">
                          <a:lumMod val="75000"/>
                        </a:schemeClr>
                      </a:solidFill>
                      <a:prstDash val="solid"/>
                      <a:round/>
                      <a:headEnd type="none" w="med" len="med"/>
                      <a:tailEnd type="none" w="med" len="med"/>
                    </a:lnT>
                    <a:lnB w="12700" cap="flat" cmpd="sng" algn="ctr">
                      <a:solidFill>
                        <a:schemeClr val="accent4">
                          <a:lumMod val="75000"/>
                        </a:schemeClr>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xmlns="" val="10019"/>
                  </a:ext>
                </a:extLst>
              </a:tr>
              <a:tr h="167198">
                <a:tc>
                  <a:txBody>
                    <a:bodyPr/>
                    <a:lstStyle/>
                    <a:p>
                      <a:pPr algn="ctr" fontAlgn="ctr">
                        <a:lnSpc>
                          <a:spcPct val="90000"/>
                        </a:lnSpc>
                      </a:pPr>
                      <a:r>
                        <a:rPr lang="en-AU" sz="1000" b="1" i="0" u="none" strike="noStrike" dirty="0">
                          <a:solidFill>
                            <a:schemeClr val="tx1"/>
                          </a:solidFill>
                          <a:effectLst/>
                          <a:latin typeface="Arial Narrow" panose="020B0606020202030204" pitchFamily="34" charset="0"/>
                        </a:rPr>
                        <a:t>35</a:t>
                      </a:r>
                      <a:endParaRPr lang="id-ID" sz="1000" b="1" i="0" u="none" strike="noStrike" dirty="0">
                        <a:solidFill>
                          <a:schemeClr val="tx1"/>
                        </a:solidFill>
                        <a:effectLst/>
                        <a:latin typeface="Arial Narrow" panose="020B0606020202030204" pitchFamily="34" charset="0"/>
                      </a:endParaRPr>
                    </a:p>
                  </a:txBody>
                  <a:tcPr marL="9524" marR="9524" marT="9525" marB="0" anchor="ctr">
                    <a:lnR w="12700" cap="flat" cmpd="sng" algn="ctr">
                      <a:solidFill>
                        <a:schemeClr val="accent4">
                          <a:lumMod val="75000"/>
                        </a:schemeClr>
                      </a:solidFill>
                      <a:prstDash val="solid"/>
                      <a:round/>
                      <a:headEnd type="none" w="med" len="med"/>
                      <a:tailEnd type="none" w="med" len="med"/>
                    </a:lnR>
                    <a:lnT w="12700" cap="flat" cmpd="sng" algn="ctr">
                      <a:solidFill>
                        <a:schemeClr val="accent4">
                          <a:lumMod val="75000"/>
                        </a:schemeClr>
                      </a:solidFill>
                      <a:prstDash val="solid"/>
                      <a:round/>
                      <a:headEnd type="none" w="med" len="med"/>
                      <a:tailEnd type="none" w="med" len="med"/>
                    </a:lnT>
                    <a:lnB w="12700" cap="flat" cmpd="sng" algn="ctr">
                      <a:solidFill>
                        <a:schemeClr val="accent4">
                          <a:lumMod val="75000"/>
                        </a:schemeClr>
                      </a:solidFill>
                      <a:prstDash val="solid"/>
                      <a:round/>
                      <a:headEnd type="none" w="med" len="med"/>
                      <a:tailEnd type="none" w="med" len="med"/>
                    </a:lnB>
                    <a:solidFill>
                      <a:schemeClr val="accent1">
                        <a:lumMod val="20000"/>
                        <a:lumOff val="80000"/>
                      </a:schemeClr>
                    </a:solidFill>
                  </a:tcPr>
                </a:tc>
                <a:tc>
                  <a:txBody>
                    <a:bodyPr/>
                    <a:lstStyle/>
                    <a:p>
                      <a:pPr algn="l" fontAlgn="ctr">
                        <a:lnSpc>
                          <a:spcPct val="90000"/>
                        </a:lnSpc>
                      </a:pPr>
                      <a:r>
                        <a:rPr lang="id-ID" sz="1000" b="1" i="0" u="none" strike="noStrike" dirty="0">
                          <a:solidFill>
                            <a:schemeClr val="tx1"/>
                          </a:solidFill>
                          <a:effectLst/>
                          <a:latin typeface="Arial Narrow" panose="020B0606020202030204" pitchFamily="34" charset="0"/>
                        </a:rPr>
                        <a:t>politik Luar Negeri</a:t>
                      </a:r>
                    </a:p>
                  </a:txBody>
                  <a:tcPr marL="9525" marR="9525" marT="9524" marB="0" anchor="ctr">
                    <a:lnL w="12700" cap="flat" cmpd="sng" algn="ctr">
                      <a:solidFill>
                        <a:schemeClr val="accent4">
                          <a:lumMod val="75000"/>
                        </a:schemeClr>
                      </a:solidFill>
                      <a:prstDash val="solid"/>
                      <a:round/>
                      <a:headEnd type="none" w="med" len="med"/>
                      <a:tailEnd type="none" w="med" len="med"/>
                    </a:lnL>
                    <a:lnR w="12700" cap="flat" cmpd="sng" algn="ctr">
                      <a:solidFill>
                        <a:schemeClr val="accent4">
                          <a:lumMod val="75000"/>
                        </a:schemeClr>
                      </a:solidFill>
                      <a:prstDash val="solid"/>
                      <a:round/>
                      <a:headEnd type="none" w="med" len="med"/>
                      <a:tailEnd type="none" w="med" len="med"/>
                    </a:lnR>
                    <a:lnT w="12700" cap="flat" cmpd="sng" algn="ctr">
                      <a:solidFill>
                        <a:schemeClr val="accent4">
                          <a:lumMod val="75000"/>
                        </a:schemeClr>
                      </a:solidFill>
                      <a:prstDash val="solid"/>
                      <a:round/>
                      <a:headEnd type="none" w="med" len="med"/>
                      <a:tailEnd type="none" w="med" len="med"/>
                    </a:lnT>
                    <a:lnB w="12700" cap="flat" cmpd="sng" algn="ctr">
                      <a:solidFill>
                        <a:schemeClr val="accent4">
                          <a:lumMod val="75000"/>
                        </a:schemeClr>
                      </a:solidFill>
                      <a:prstDash val="solid"/>
                      <a:round/>
                      <a:headEnd type="none" w="med" len="med"/>
                      <a:tailEnd type="none" w="med" len="med"/>
                    </a:lnB>
                    <a:solidFill>
                      <a:schemeClr val="accent1">
                        <a:lumMod val="20000"/>
                        <a:lumOff val="80000"/>
                      </a:schemeClr>
                    </a:solidFill>
                  </a:tcPr>
                </a:tc>
                <a:tc>
                  <a:txBody>
                    <a:bodyPr/>
                    <a:lstStyle/>
                    <a:p>
                      <a:pPr algn="ctr" fontAlgn="b">
                        <a:lnSpc>
                          <a:spcPct val="90000"/>
                        </a:lnSpc>
                      </a:pPr>
                      <a:r>
                        <a:rPr lang="en-US" sz="1000" b="1" i="0" u="none" strike="noStrike" dirty="0">
                          <a:solidFill>
                            <a:schemeClr val="tx1"/>
                          </a:solidFill>
                          <a:effectLst/>
                          <a:latin typeface="Arial Narrow" panose="020B0606020202030204" pitchFamily="34" charset="0"/>
                        </a:rPr>
                        <a:t>20</a:t>
                      </a:r>
                      <a:endParaRPr lang="id-ID" sz="1000" b="1" i="0" u="none" strike="noStrike" dirty="0">
                        <a:solidFill>
                          <a:schemeClr val="tx1"/>
                        </a:solidFill>
                        <a:effectLst/>
                        <a:latin typeface="Arial Narrow" panose="020B0606020202030204" pitchFamily="34" charset="0"/>
                      </a:endParaRPr>
                    </a:p>
                  </a:txBody>
                  <a:tcPr marL="9525" marR="9525" marT="9524" marB="0" anchor="ctr">
                    <a:lnL w="12700" cap="flat" cmpd="sng" algn="ctr">
                      <a:solidFill>
                        <a:schemeClr val="accent4">
                          <a:lumMod val="75000"/>
                        </a:schemeClr>
                      </a:solidFill>
                      <a:prstDash val="solid"/>
                      <a:round/>
                      <a:headEnd type="none" w="med" len="med"/>
                      <a:tailEnd type="none" w="med" len="med"/>
                    </a:lnL>
                    <a:lnT w="12700" cap="flat" cmpd="sng" algn="ctr">
                      <a:solidFill>
                        <a:schemeClr val="accent4">
                          <a:lumMod val="75000"/>
                        </a:schemeClr>
                      </a:solidFill>
                      <a:prstDash val="solid"/>
                      <a:round/>
                      <a:headEnd type="none" w="med" len="med"/>
                      <a:tailEnd type="none" w="med" len="med"/>
                    </a:lnT>
                    <a:lnB w="12700" cap="flat" cmpd="sng" algn="ctr">
                      <a:solidFill>
                        <a:schemeClr val="accent4">
                          <a:lumMod val="75000"/>
                        </a:schemeClr>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xmlns="" val="10020"/>
                  </a:ext>
                </a:extLst>
              </a:tr>
              <a:tr h="167198">
                <a:tc>
                  <a:txBody>
                    <a:bodyPr/>
                    <a:lstStyle/>
                    <a:p>
                      <a:pPr algn="ctr" fontAlgn="ctr">
                        <a:lnSpc>
                          <a:spcPct val="90000"/>
                        </a:lnSpc>
                      </a:pPr>
                      <a:r>
                        <a:rPr lang="en-AU" sz="1000" b="1" i="0" u="none" strike="noStrike" dirty="0">
                          <a:solidFill>
                            <a:schemeClr val="tx1"/>
                          </a:solidFill>
                          <a:effectLst/>
                          <a:latin typeface="Arial Narrow" panose="020B0606020202030204" pitchFamily="34" charset="0"/>
                        </a:rPr>
                        <a:t>36</a:t>
                      </a:r>
                      <a:endParaRPr lang="id-ID" sz="1000" b="1" i="0" u="none" strike="noStrike" dirty="0">
                        <a:solidFill>
                          <a:schemeClr val="tx1"/>
                        </a:solidFill>
                        <a:effectLst/>
                        <a:latin typeface="Arial Narrow" panose="020B0606020202030204" pitchFamily="34" charset="0"/>
                      </a:endParaRPr>
                    </a:p>
                  </a:txBody>
                  <a:tcPr marL="9524" marR="9524" marT="9525" marB="0" anchor="ctr">
                    <a:lnR w="12700" cap="flat" cmpd="sng" algn="ctr">
                      <a:solidFill>
                        <a:schemeClr val="accent4">
                          <a:lumMod val="75000"/>
                        </a:schemeClr>
                      </a:solidFill>
                      <a:prstDash val="solid"/>
                      <a:round/>
                      <a:headEnd type="none" w="med" len="med"/>
                      <a:tailEnd type="none" w="med" len="med"/>
                    </a:lnR>
                    <a:lnT w="12700" cap="flat" cmpd="sng" algn="ctr">
                      <a:solidFill>
                        <a:schemeClr val="accent4">
                          <a:lumMod val="75000"/>
                        </a:schemeClr>
                      </a:solidFill>
                      <a:prstDash val="solid"/>
                      <a:round/>
                      <a:headEnd type="none" w="med" len="med"/>
                      <a:tailEnd type="none" w="med" len="med"/>
                    </a:lnT>
                    <a:lnB w="12700" cap="flat" cmpd="sng" algn="ctr">
                      <a:solidFill>
                        <a:schemeClr val="accent4">
                          <a:lumMod val="75000"/>
                        </a:schemeClr>
                      </a:solidFill>
                      <a:prstDash val="solid"/>
                      <a:round/>
                      <a:headEnd type="none" w="med" len="med"/>
                      <a:tailEnd type="none" w="med" len="med"/>
                    </a:lnB>
                    <a:solidFill>
                      <a:schemeClr val="accent1">
                        <a:lumMod val="20000"/>
                        <a:lumOff val="80000"/>
                      </a:schemeClr>
                    </a:solidFill>
                  </a:tcPr>
                </a:tc>
                <a:tc>
                  <a:txBody>
                    <a:bodyPr/>
                    <a:lstStyle/>
                    <a:p>
                      <a:pPr algn="l" fontAlgn="ctr">
                        <a:lnSpc>
                          <a:spcPct val="90000"/>
                        </a:lnSpc>
                      </a:pPr>
                      <a:r>
                        <a:rPr lang="id-ID" sz="1000" b="1" i="0" u="none" strike="noStrike" dirty="0">
                          <a:solidFill>
                            <a:schemeClr val="tx1"/>
                          </a:solidFill>
                          <a:effectLst/>
                          <a:latin typeface="Arial Narrow" panose="020B0606020202030204" pitchFamily="34" charset="0"/>
                        </a:rPr>
                        <a:t>Sosial</a:t>
                      </a:r>
                    </a:p>
                  </a:txBody>
                  <a:tcPr marL="9525" marR="9525" marT="9524" marB="0" anchor="ctr">
                    <a:lnL w="12700" cap="flat" cmpd="sng" algn="ctr">
                      <a:solidFill>
                        <a:schemeClr val="accent4">
                          <a:lumMod val="75000"/>
                        </a:schemeClr>
                      </a:solidFill>
                      <a:prstDash val="solid"/>
                      <a:round/>
                      <a:headEnd type="none" w="med" len="med"/>
                      <a:tailEnd type="none" w="med" len="med"/>
                    </a:lnL>
                    <a:lnR w="12700" cap="flat" cmpd="sng" algn="ctr">
                      <a:solidFill>
                        <a:schemeClr val="accent4">
                          <a:lumMod val="75000"/>
                        </a:schemeClr>
                      </a:solidFill>
                      <a:prstDash val="solid"/>
                      <a:round/>
                      <a:headEnd type="none" w="med" len="med"/>
                      <a:tailEnd type="none" w="med" len="med"/>
                    </a:lnR>
                    <a:lnT w="12700" cap="flat" cmpd="sng" algn="ctr">
                      <a:solidFill>
                        <a:schemeClr val="accent4">
                          <a:lumMod val="75000"/>
                        </a:schemeClr>
                      </a:solidFill>
                      <a:prstDash val="solid"/>
                      <a:round/>
                      <a:headEnd type="none" w="med" len="med"/>
                      <a:tailEnd type="none" w="med" len="med"/>
                    </a:lnT>
                    <a:lnB w="12700" cap="flat" cmpd="sng" algn="ctr">
                      <a:solidFill>
                        <a:schemeClr val="accent4">
                          <a:lumMod val="75000"/>
                        </a:schemeClr>
                      </a:solidFill>
                      <a:prstDash val="solid"/>
                      <a:round/>
                      <a:headEnd type="none" w="med" len="med"/>
                      <a:tailEnd type="none" w="med" len="med"/>
                    </a:lnB>
                    <a:solidFill>
                      <a:schemeClr val="accent1">
                        <a:lumMod val="20000"/>
                        <a:lumOff val="80000"/>
                      </a:schemeClr>
                    </a:solidFill>
                  </a:tcPr>
                </a:tc>
                <a:tc>
                  <a:txBody>
                    <a:bodyPr/>
                    <a:lstStyle/>
                    <a:p>
                      <a:pPr algn="ctr" fontAlgn="b">
                        <a:lnSpc>
                          <a:spcPct val="90000"/>
                        </a:lnSpc>
                      </a:pPr>
                      <a:r>
                        <a:rPr lang="en-US" sz="1000" b="1" i="0" u="none" strike="noStrike" dirty="0">
                          <a:solidFill>
                            <a:schemeClr val="tx1"/>
                          </a:solidFill>
                          <a:effectLst/>
                          <a:latin typeface="Arial Narrow" panose="020B0606020202030204" pitchFamily="34" charset="0"/>
                        </a:rPr>
                        <a:t>48</a:t>
                      </a:r>
                      <a:endParaRPr lang="id-ID" sz="1000" b="1" i="0" u="none" strike="noStrike" dirty="0">
                        <a:solidFill>
                          <a:schemeClr val="tx1"/>
                        </a:solidFill>
                        <a:effectLst/>
                        <a:latin typeface="Arial Narrow" panose="020B0606020202030204" pitchFamily="34" charset="0"/>
                      </a:endParaRPr>
                    </a:p>
                  </a:txBody>
                  <a:tcPr marL="9525" marR="9525" marT="9524" marB="0" anchor="ctr">
                    <a:lnL w="12700" cap="flat" cmpd="sng" algn="ctr">
                      <a:solidFill>
                        <a:schemeClr val="accent4">
                          <a:lumMod val="75000"/>
                        </a:schemeClr>
                      </a:solidFill>
                      <a:prstDash val="solid"/>
                      <a:round/>
                      <a:headEnd type="none" w="med" len="med"/>
                      <a:tailEnd type="none" w="med" len="med"/>
                    </a:lnL>
                    <a:lnT w="12700" cap="flat" cmpd="sng" algn="ctr">
                      <a:solidFill>
                        <a:schemeClr val="accent4">
                          <a:lumMod val="75000"/>
                        </a:schemeClr>
                      </a:solidFill>
                      <a:prstDash val="solid"/>
                      <a:round/>
                      <a:headEnd type="none" w="med" len="med"/>
                      <a:tailEnd type="none" w="med" len="med"/>
                    </a:lnT>
                    <a:lnB w="12700" cap="flat" cmpd="sng" algn="ctr">
                      <a:solidFill>
                        <a:schemeClr val="accent4">
                          <a:lumMod val="75000"/>
                        </a:schemeClr>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xmlns="" val="10021"/>
                  </a:ext>
                </a:extLst>
              </a:tr>
              <a:tr h="167198">
                <a:tc>
                  <a:txBody>
                    <a:bodyPr/>
                    <a:lstStyle/>
                    <a:p>
                      <a:pPr algn="ctr" fontAlgn="ctr">
                        <a:lnSpc>
                          <a:spcPct val="90000"/>
                        </a:lnSpc>
                      </a:pPr>
                      <a:r>
                        <a:rPr lang="en-AU" sz="1000" b="1" i="0" u="none" strike="noStrike" dirty="0">
                          <a:solidFill>
                            <a:schemeClr val="tx1"/>
                          </a:solidFill>
                          <a:effectLst/>
                          <a:latin typeface="Arial Narrow" panose="020B0606020202030204" pitchFamily="34" charset="0"/>
                        </a:rPr>
                        <a:t>37</a:t>
                      </a:r>
                      <a:endParaRPr lang="id-ID" sz="1000" b="1" i="0" u="none" strike="noStrike" dirty="0">
                        <a:solidFill>
                          <a:schemeClr val="tx1"/>
                        </a:solidFill>
                        <a:effectLst/>
                        <a:latin typeface="Arial Narrow" panose="020B0606020202030204" pitchFamily="34" charset="0"/>
                      </a:endParaRPr>
                    </a:p>
                  </a:txBody>
                  <a:tcPr marL="9524" marR="9524" marT="9525" marB="0" anchor="ctr">
                    <a:lnR w="12700" cap="flat" cmpd="sng" algn="ctr">
                      <a:solidFill>
                        <a:schemeClr val="accent4">
                          <a:lumMod val="75000"/>
                        </a:schemeClr>
                      </a:solidFill>
                      <a:prstDash val="solid"/>
                      <a:round/>
                      <a:headEnd type="none" w="med" len="med"/>
                      <a:tailEnd type="none" w="med" len="med"/>
                    </a:lnR>
                    <a:lnT w="12700" cap="flat" cmpd="sng" algn="ctr">
                      <a:solidFill>
                        <a:schemeClr val="accent4">
                          <a:lumMod val="75000"/>
                        </a:schemeClr>
                      </a:solidFill>
                      <a:prstDash val="solid"/>
                      <a:round/>
                      <a:headEnd type="none" w="med" len="med"/>
                      <a:tailEnd type="none" w="med" len="med"/>
                    </a:lnT>
                    <a:lnB w="12700" cap="flat" cmpd="sng" algn="ctr">
                      <a:solidFill>
                        <a:schemeClr val="accent4">
                          <a:lumMod val="75000"/>
                        </a:schemeClr>
                      </a:solidFill>
                      <a:prstDash val="solid"/>
                      <a:round/>
                      <a:headEnd type="none" w="med" len="med"/>
                      <a:tailEnd type="none" w="med" len="med"/>
                    </a:lnB>
                    <a:solidFill>
                      <a:schemeClr val="accent1">
                        <a:lumMod val="20000"/>
                        <a:lumOff val="80000"/>
                      </a:schemeClr>
                    </a:solidFill>
                  </a:tcPr>
                </a:tc>
                <a:tc>
                  <a:txBody>
                    <a:bodyPr/>
                    <a:lstStyle/>
                    <a:p>
                      <a:pPr algn="l" fontAlgn="ctr">
                        <a:lnSpc>
                          <a:spcPct val="90000"/>
                        </a:lnSpc>
                      </a:pPr>
                      <a:r>
                        <a:rPr lang="id-ID" sz="1000" b="1" i="0" u="none" strike="noStrike" dirty="0">
                          <a:solidFill>
                            <a:schemeClr val="tx1"/>
                          </a:solidFill>
                          <a:effectLst/>
                          <a:latin typeface="Arial Narrow" panose="020B0606020202030204" pitchFamily="34" charset="0"/>
                        </a:rPr>
                        <a:t>Statistik</a:t>
                      </a:r>
                    </a:p>
                  </a:txBody>
                  <a:tcPr marL="9525" marR="9525" marT="9524" marB="0" anchor="ctr">
                    <a:lnL w="12700" cap="flat" cmpd="sng" algn="ctr">
                      <a:solidFill>
                        <a:schemeClr val="accent4">
                          <a:lumMod val="75000"/>
                        </a:schemeClr>
                      </a:solidFill>
                      <a:prstDash val="solid"/>
                      <a:round/>
                      <a:headEnd type="none" w="med" len="med"/>
                      <a:tailEnd type="none" w="med" len="med"/>
                    </a:lnL>
                    <a:lnR w="12700" cap="flat" cmpd="sng" algn="ctr">
                      <a:solidFill>
                        <a:schemeClr val="accent4">
                          <a:lumMod val="75000"/>
                        </a:schemeClr>
                      </a:solidFill>
                      <a:prstDash val="solid"/>
                      <a:round/>
                      <a:headEnd type="none" w="med" len="med"/>
                      <a:tailEnd type="none" w="med" len="med"/>
                    </a:lnR>
                    <a:lnT w="12700" cap="flat" cmpd="sng" algn="ctr">
                      <a:solidFill>
                        <a:schemeClr val="accent4">
                          <a:lumMod val="75000"/>
                        </a:schemeClr>
                      </a:solidFill>
                      <a:prstDash val="solid"/>
                      <a:round/>
                      <a:headEnd type="none" w="med" len="med"/>
                      <a:tailEnd type="none" w="med" len="med"/>
                    </a:lnT>
                    <a:lnB w="12700" cap="flat" cmpd="sng" algn="ctr">
                      <a:solidFill>
                        <a:schemeClr val="accent4">
                          <a:lumMod val="75000"/>
                        </a:schemeClr>
                      </a:solidFill>
                      <a:prstDash val="solid"/>
                      <a:round/>
                      <a:headEnd type="none" w="med" len="med"/>
                      <a:tailEnd type="none" w="med" len="med"/>
                    </a:lnB>
                    <a:solidFill>
                      <a:schemeClr val="accent1">
                        <a:lumMod val="20000"/>
                        <a:lumOff val="80000"/>
                      </a:schemeClr>
                    </a:solidFill>
                  </a:tcPr>
                </a:tc>
                <a:tc>
                  <a:txBody>
                    <a:bodyPr/>
                    <a:lstStyle/>
                    <a:p>
                      <a:pPr algn="ctr" fontAlgn="b">
                        <a:lnSpc>
                          <a:spcPct val="90000"/>
                        </a:lnSpc>
                      </a:pPr>
                      <a:r>
                        <a:rPr lang="id-ID" sz="1000" b="1" i="0" u="none" strike="noStrike" dirty="0">
                          <a:solidFill>
                            <a:schemeClr val="tx1"/>
                          </a:solidFill>
                          <a:effectLst/>
                          <a:latin typeface="Arial Narrow" panose="020B0606020202030204" pitchFamily="34" charset="0"/>
                        </a:rPr>
                        <a:t>5</a:t>
                      </a:r>
                    </a:p>
                  </a:txBody>
                  <a:tcPr marL="9525" marR="9525" marT="9524" marB="0" anchor="ctr">
                    <a:lnL w="12700" cap="flat" cmpd="sng" algn="ctr">
                      <a:solidFill>
                        <a:schemeClr val="accent4">
                          <a:lumMod val="75000"/>
                        </a:schemeClr>
                      </a:solidFill>
                      <a:prstDash val="solid"/>
                      <a:round/>
                      <a:headEnd type="none" w="med" len="med"/>
                      <a:tailEnd type="none" w="med" len="med"/>
                    </a:lnL>
                    <a:lnT w="12700" cap="flat" cmpd="sng" algn="ctr">
                      <a:solidFill>
                        <a:schemeClr val="accent4">
                          <a:lumMod val="75000"/>
                        </a:schemeClr>
                      </a:solidFill>
                      <a:prstDash val="solid"/>
                      <a:round/>
                      <a:headEnd type="none" w="med" len="med"/>
                      <a:tailEnd type="none" w="med" len="med"/>
                    </a:lnT>
                    <a:lnB w="12700" cap="flat" cmpd="sng" algn="ctr">
                      <a:solidFill>
                        <a:schemeClr val="accent4">
                          <a:lumMod val="75000"/>
                        </a:schemeClr>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xmlns="" val="10022"/>
                  </a:ext>
                </a:extLst>
              </a:tr>
              <a:tr h="167198">
                <a:tc>
                  <a:txBody>
                    <a:bodyPr/>
                    <a:lstStyle/>
                    <a:p>
                      <a:pPr algn="ctr" fontAlgn="ctr">
                        <a:lnSpc>
                          <a:spcPct val="90000"/>
                        </a:lnSpc>
                      </a:pPr>
                      <a:r>
                        <a:rPr lang="en-AU" sz="1000" b="1" i="0" u="none" strike="noStrike" dirty="0">
                          <a:solidFill>
                            <a:schemeClr val="tx1"/>
                          </a:solidFill>
                          <a:effectLst/>
                          <a:latin typeface="Arial Narrow" panose="020B0606020202030204" pitchFamily="34" charset="0"/>
                        </a:rPr>
                        <a:t>38</a:t>
                      </a:r>
                      <a:endParaRPr lang="id-ID" sz="1000" b="1" i="0" u="none" strike="noStrike" dirty="0">
                        <a:solidFill>
                          <a:schemeClr val="tx1"/>
                        </a:solidFill>
                        <a:effectLst/>
                        <a:latin typeface="Arial Narrow" panose="020B0606020202030204" pitchFamily="34" charset="0"/>
                      </a:endParaRPr>
                    </a:p>
                  </a:txBody>
                  <a:tcPr marL="9524" marR="9524" marT="9525" marB="0" anchor="ctr">
                    <a:lnR w="12700" cap="flat" cmpd="sng" algn="ctr">
                      <a:solidFill>
                        <a:schemeClr val="accent4">
                          <a:lumMod val="75000"/>
                        </a:schemeClr>
                      </a:solidFill>
                      <a:prstDash val="solid"/>
                      <a:round/>
                      <a:headEnd type="none" w="med" len="med"/>
                      <a:tailEnd type="none" w="med" len="med"/>
                    </a:lnR>
                    <a:lnT w="12700" cap="flat" cmpd="sng" algn="ctr">
                      <a:solidFill>
                        <a:schemeClr val="accent4">
                          <a:lumMod val="75000"/>
                        </a:schemeClr>
                      </a:solidFill>
                      <a:prstDash val="solid"/>
                      <a:round/>
                      <a:headEnd type="none" w="med" len="med"/>
                      <a:tailEnd type="none" w="med" len="med"/>
                    </a:lnT>
                    <a:lnB w="12700" cap="flat" cmpd="sng" algn="ctr">
                      <a:solidFill>
                        <a:schemeClr val="accent4">
                          <a:lumMod val="75000"/>
                        </a:schemeClr>
                      </a:solidFill>
                      <a:prstDash val="solid"/>
                      <a:round/>
                      <a:headEnd type="none" w="med" len="med"/>
                      <a:tailEnd type="none" w="med" len="med"/>
                    </a:lnB>
                    <a:solidFill>
                      <a:schemeClr val="accent1">
                        <a:lumMod val="20000"/>
                        <a:lumOff val="80000"/>
                      </a:schemeClr>
                    </a:solidFill>
                  </a:tcPr>
                </a:tc>
                <a:tc>
                  <a:txBody>
                    <a:bodyPr/>
                    <a:lstStyle/>
                    <a:p>
                      <a:pPr algn="l" fontAlgn="ctr">
                        <a:lnSpc>
                          <a:spcPct val="90000"/>
                        </a:lnSpc>
                      </a:pPr>
                      <a:r>
                        <a:rPr lang="id-ID" sz="1000" b="1" i="0" u="none" strike="noStrike" dirty="0">
                          <a:solidFill>
                            <a:schemeClr val="tx1"/>
                          </a:solidFill>
                          <a:effectLst/>
                          <a:latin typeface="Arial Narrow" panose="020B0606020202030204" pitchFamily="34" charset="0"/>
                        </a:rPr>
                        <a:t>Tenaga Kerja</a:t>
                      </a:r>
                    </a:p>
                  </a:txBody>
                  <a:tcPr marL="9525" marR="9525" marT="9524" marB="0" anchor="ctr">
                    <a:lnL w="12700" cap="flat" cmpd="sng" algn="ctr">
                      <a:solidFill>
                        <a:schemeClr val="accent4">
                          <a:lumMod val="75000"/>
                        </a:schemeClr>
                      </a:solidFill>
                      <a:prstDash val="solid"/>
                      <a:round/>
                      <a:headEnd type="none" w="med" len="med"/>
                      <a:tailEnd type="none" w="med" len="med"/>
                    </a:lnL>
                    <a:lnR w="12700" cap="flat" cmpd="sng" algn="ctr">
                      <a:solidFill>
                        <a:schemeClr val="accent4">
                          <a:lumMod val="75000"/>
                        </a:schemeClr>
                      </a:solidFill>
                      <a:prstDash val="solid"/>
                      <a:round/>
                      <a:headEnd type="none" w="med" len="med"/>
                      <a:tailEnd type="none" w="med" len="med"/>
                    </a:lnR>
                    <a:lnT w="12700" cap="flat" cmpd="sng" algn="ctr">
                      <a:solidFill>
                        <a:schemeClr val="accent4">
                          <a:lumMod val="75000"/>
                        </a:schemeClr>
                      </a:solidFill>
                      <a:prstDash val="solid"/>
                      <a:round/>
                      <a:headEnd type="none" w="med" len="med"/>
                      <a:tailEnd type="none" w="med" len="med"/>
                    </a:lnT>
                    <a:lnB w="12700" cap="flat" cmpd="sng" algn="ctr">
                      <a:solidFill>
                        <a:schemeClr val="accent4">
                          <a:lumMod val="75000"/>
                        </a:schemeClr>
                      </a:solidFill>
                      <a:prstDash val="solid"/>
                      <a:round/>
                      <a:headEnd type="none" w="med" len="med"/>
                      <a:tailEnd type="none" w="med" len="med"/>
                    </a:lnB>
                    <a:solidFill>
                      <a:schemeClr val="accent1">
                        <a:lumMod val="20000"/>
                        <a:lumOff val="80000"/>
                      </a:schemeClr>
                    </a:solidFill>
                  </a:tcPr>
                </a:tc>
                <a:tc>
                  <a:txBody>
                    <a:bodyPr/>
                    <a:lstStyle/>
                    <a:p>
                      <a:pPr algn="ctr" fontAlgn="b">
                        <a:lnSpc>
                          <a:spcPct val="90000"/>
                        </a:lnSpc>
                      </a:pPr>
                      <a:r>
                        <a:rPr lang="en-US" sz="1000" b="1" i="0" u="none" strike="noStrike" dirty="0">
                          <a:solidFill>
                            <a:schemeClr val="tx1"/>
                          </a:solidFill>
                          <a:effectLst/>
                          <a:latin typeface="Arial Narrow" panose="020B0606020202030204" pitchFamily="34" charset="0"/>
                        </a:rPr>
                        <a:t>46</a:t>
                      </a:r>
                      <a:endParaRPr lang="id-ID" sz="1000" b="1" i="0" u="none" strike="noStrike" dirty="0">
                        <a:solidFill>
                          <a:schemeClr val="tx1"/>
                        </a:solidFill>
                        <a:effectLst/>
                        <a:latin typeface="Arial Narrow" panose="020B0606020202030204" pitchFamily="34" charset="0"/>
                      </a:endParaRPr>
                    </a:p>
                  </a:txBody>
                  <a:tcPr marL="9525" marR="9525" marT="9524" marB="0" anchor="ctr">
                    <a:lnL w="12700" cap="flat" cmpd="sng" algn="ctr">
                      <a:solidFill>
                        <a:schemeClr val="accent4">
                          <a:lumMod val="75000"/>
                        </a:schemeClr>
                      </a:solidFill>
                      <a:prstDash val="solid"/>
                      <a:round/>
                      <a:headEnd type="none" w="med" len="med"/>
                      <a:tailEnd type="none" w="med" len="med"/>
                    </a:lnL>
                    <a:lnT w="12700" cap="flat" cmpd="sng" algn="ctr">
                      <a:solidFill>
                        <a:schemeClr val="accent4">
                          <a:lumMod val="75000"/>
                        </a:schemeClr>
                      </a:solidFill>
                      <a:prstDash val="solid"/>
                      <a:round/>
                      <a:headEnd type="none" w="med" len="med"/>
                      <a:tailEnd type="none" w="med" len="med"/>
                    </a:lnT>
                    <a:lnB w="12700" cap="flat" cmpd="sng" algn="ctr">
                      <a:solidFill>
                        <a:schemeClr val="accent4">
                          <a:lumMod val="75000"/>
                        </a:schemeClr>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xmlns="" val="10023"/>
                  </a:ext>
                </a:extLst>
              </a:tr>
              <a:tr h="216834">
                <a:tc>
                  <a:txBody>
                    <a:bodyPr/>
                    <a:lstStyle/>
                    <a:p>
                      <a:pPr algn="ctr" fontAlgn="ctr">
                        <a:lnSpc>
                          <a:spcPct val="90000"/>
                        </a:lnSpc>
                      </a:pPr>
                      <a:r>
                        <a:rPr lang="en-AU" sz="1000" b="1" i="0" u="none" strike="noStrike" dirty="0">
                          <a:solidFill>
                            <a:schemeClr val="tx1"/>
                          </a:solidFill>
                          <a:effectLst/>
                          <a:latin typeface="Arial Narrow" panose="020B0606020202030204" pitchFamily="34" charset="0"/>
                        </a:rPr>
                        <a:t>39</a:t>
                      </a:r>
                      <a:endParaRPr lang="id-ID" sz="1000" b="1" i="0" u="none" strike="noStrike" dirty="0">
                        <a:solidFill>
                          <a:schemeClr val="tx1"/>
                        </a:solidFill>
                        <a:effectLst/>
                        <a:latin typeface="Arial Narrow" panose="020B0606020202030204" pitchFamily="34" charset="0"/>
                      </a:endParaRPr>
                    </a:p>
                  </a:txBody>
                  <a:tcPr marL="9524" marR="9524" marT="9525" marB="0" anchor="ctr">
                    <a:lnR w="12700" cap="flat" cmpd="sng" algn="ctr">
                      <a:solidFill>
                        <a:schemeClr val="accent4">
                          <a:lumMod val="75000"/>
                        </a:schemeClr>
                      </a:solidFill>
                      <a:prstDash val="solid"/>
                      <a:round/>
                      <a:headEnd type="none" w="med" len="med"/>
                      <a:tailEnd type="none" w="med" len="med"/>
                    </a:lnR>
                    <a:lnT w="12700" cap="flat" cmpd="sng" algn="ctr">
                      <a:solidFill>
                        <a:schemeClr val="accent4">
                          <a:lumMod val="75000"/>
                        </a:schemeClr>
                      </a:solidFill>
                      <a:prstDash val="solid"/>
                      <a:round/>
                      <a:headEnd type="none" w="med" len="med"/>
                      <a:tailEnd type="none" w="med" len="med"/>
                    </a:lnT>
                    <a:lnB w="12700" cap="flat" cmpd="sng" algn="ctr">
                      <a:solidFill>
                        <a:schemeClr val="accent4">
                          <a:lumMod val="75000"/>
                        </a:schemeClr>
                      </a:solidFill>
                      <a:prstDash val="solid"/>
                      <a:round/>
                      <a:headEnd type="none" w="med" len="med"/>
                      <a:tailEnd type="none" w="med" len="med"/>
                    </a:lnB>
                    <a:solidFill>
                      <a:schemeClr val="accent1">
                        <a:lumMod val="20000"/>
                        <a:lumOff val="80000"/>
                      </a:schemeClr>
                    </a:solidFill>
                  </a:tcPr>
                </a:tc>
                <a:tc>
                  <a:txBody>
                    <a:bodyPr/>
                    <a:lstStyle/>
                    <a:p>
                      <a:pPr algn="l" fontAlgn="ctr">
                        <a:lnSpc>
                          <a:spcPct val="90000"/>
                        </a:lnSpc>
                      </a:pPr>
                      <a:r>
                        <a:rPr lang="id-ID" sz="1000" b="1" i="0" u="none" strike="noStrike" dirty="0">
                          <a:solidFill>
                            <a:schemeClr val="tx1"/>
                          </a:solidFill>
                          <a:effectLst/>
                          <a:latin typeface="Arial Narrow" panose="020B0606020202030204" pitchFamily="34" charset="0"/>
                        </a:rPr>
                        <a:t>Transmigrasi</a:t>
                      </a:r>
                    </a:p>
                  </a:txBody>
                  <a:tcPr marL="9525" marR="9525" marT="9524" marB="0" anchor="ctr">
                    <a:lnL w="12700" cap="flat" cmpd="sng" algn="ctr">
                      <a:solidFill>
                        <a:schemeClr val="accent4">
                          <a:lumMod val="75000"/>
                        </a:schemeClr>
                      </a:solidFill>
                      <a:prstDash val="solid"/>
                      <a:round/>
                      <a:headEnd type="none" w="med" len="med"/>
                      <a:tailEnd type="none" w="med" len="med"/>
                    </a:lnL>
                    <a:lnR w="12700" cap="flat" cmpd="sng" algn="ctr">
                      <a:solidFill>
                        <a:schemeClr val="accent4">
                          <a:lumMod val="75000"/>
                        </a:schemeClr>
                      </a:solidFill>
                      <a:prstDash val="solid"/>
                      <a:round/>
                      <a:headEnd type="none" w="med" len="med"/>
                      <a:tailEnd type="none" w="med" len="med"/>
                    </a:lnR>
                    <a:lnT w="12700" cap="flat" cmpd="sng" algn="ctr">
                      <a:solidFill>
                        <a:schemeClr val="accent4">
                          <a:lumMod val="75000"/>
                        </a:schemeClr>
                      </a:solidFill>
                      <a:prstDash val="solid"/>
                      <a:round/>
                      <a:headEnd type="none" w="med" len="med"/>
                      <a:tailEnd type="none" w="med" len="med"/>
                    </a:lnT>
                    <a:lnB w="12700" cap="flat" cmpd="sng" algn="ctr">
                      <a:solidFill>
                        <a:schemeClr val="accent4">
                          <a:lumMod val="75000"/>
                        </a:schemeClr>
                      </a:solidFill>
                      <a:prstDash val="solid"/>
                      <a:round/>
                      <a:headEnd type="none" w="med" len="med"/>
                      <a:tailEnd type="none" w="med" len="med"/>
                    </a:lnB>
                    <a:solidFill>
                      <a:schemeClr val="accent1">
                        <a:lumMod val="20000"/>
                        <a:lumOff val="80000"/>
                      </a:schemeClr>
                    </a:solidFill>
                  </a:tcPr>
                </a:tc>
                <a:tc>
                  <a:txBody>
                    <a:bodyPr/>
                    <a:lstStyle/>
                    <a:p>
                      <a:pPr algn="ctr" fontAlgn="b">
                        <a:lnSpc>
                          <a:spcPct val="90000"/>
                        </a:lnSpc>
                      </a:pPr>
                      <a:r>
                        <a:rPr lang="id-ID" sz="1000" b="1" i="0" u="none" strike="noStrike" dirty="0">
                          <a:solidFill>
                            <a:schemeClr val="tx1"/>
                          </a:solidFill>
                          <a:effectLst/>
                          <a:latin typeface="Arial Narrow" panose="020B0606020202030204" pitchFamily="34" charset="0"/>
                        </a:rPr>
                        <a:t>10</a:t>
                      </a:r>
                    </a:p>
                  </a:txBody>
                  <a:tcPr marL="9525" marR="9525" marT="9524" marB="0" anchor="ctr">
                    <a:lnL w="12700" cap="flat" cmpd="sng" algn="ctr">
                      <a:solidFill>
                        <a:schemeClr val="accent4">
                          <a:lumMod val="75000"/>
                        </a:schemeClr>
                      </a:solidFill>
                      <a:prstDash val="solid"/>
                      <a:round/>
                      <a:headEnd type="none" w="med" len="med"/>
                      <a:tailEnd type="none" w="med" len="med"/>
                    </a:lnL>
                    <a:lnT w="12700" cap="flat" cmpd="sng" algn="ctr">
                      <a:solidFill>
                        <a:schemeClr val="accent4">
                          <a:lumMod val="75000"/>
                        </a:schemeClr>
                      </a:solidFill>
                      <a:prstDash val="solid"/>
                      <a:round/>
                      <a:headEnd type="none" w="med" len="med"/>
                      <a:tailEnd type="none" w="med" len="med"/>
                    </a:lnT>
                    <a:lnB w="12700" cap="flat" cmpd="sng" algn="ctr">
                      <a:solidFill>
                        <a:schemeClr val="accent4">
                          <a:lumMod val="75000"/>
                        </a:schemeClr>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xmlns="" val="10024"/>
                  </a:ext>
                </a:extLst>
              </a:tr>
              <a:tr h="189615">
                <a:tc>
                  <a:txBody>
                    <a:bodyPr/>
                    <a:lstStyle/>
                    <a:p>
                      <a:pPr algn="ctr" fontAlgn="ctr">
                        <a:lnSpc>
                          <a:spcPct val="90000"/>
                        </a:lnSpc>
                      </a:pPr>
                      <a:r>
                        <a:rPr lang="en-US" sz="1000" b="1" i="0" u="none" strike="noStrike" dirty="0">
                          <a:solidFill>
                            <a:schemeClr val="tx1"/>
                          </a:solidFill>
                          <a:effectLst/>
                          <a:latin typeface="Arial Narrow" panose="020B0606020202030204" pitchFamily="34" charset="0"/>
                        </a:rPr>
                        <a:t>40</a:t>
                      </a:r>
                      <a:endParaRPr lang="id-ID" sz="1000" b="1" i="0" u="none" strike="noStrike" dirty="0">
                        <a:solidFill>
                          <a:schemeClr val="tx1"/>
                        </a:solidFill>
                        <a:effectLst/>
                        <a:latin typeface="Arial Narrow" panose="020B0606020202030204" pitchFamily="34" charset="0"/>
                      </a:endParaRPr>
                    </a:p>
                  </a:txBody>
                  <a:tcPr marL="9524" marR="9524" marT="9525" marB="0" anchor="ctr">
                    <a:lnR w="12700" cap="flat" cmpd="sng" algn="ctr">
                      <a:solidFill>
                        <a:schemeClr val="accent4">
                          <a:lumMod val="75000"/>
                        </a:schemeClr>
                      </a:solidFill>
                      <a:prstDash val="solid"/>
                      <a:round/>
                      <a:headEnd type="none" w="med" len="med"/>
                      <a:tailEnd type="none" w="med" len="med"/>
                    </a:lnR>
                    <a:lnT w="12700" cap="flat" cmpd="sng" algn="ctr">
                      <a:solidFill>
                        <a:schemeClr val="accent4">
                          <a:lumMod val="75000"/>
                        </a:schemeClr>
                      </a:solidFill>
                      <a:prstDash val="solid"/>
                      <a:round/>
                      <a:headEnd type="none" w="med" len="med"/>
                      <a:tailEnd type="none" w="med" len="med"/>
                    </a:lnT>
                    <a:solidFill>
                      <a:schemeClr val="accent1">
                        <a:lumMod val="20000"/>
                        <a:lumOff val="80000"/>
                      </a:schemeClr>
                    </a:solidFill>
                  </a:tcPr>
                </a:tc>
                <a:tc>
                  <a:txBody>
                    <a:bodyPr/>
                    <a:lstStyle/>
                    <a:p>
                      <a:pPr algn="l" fontAlgn="ctr">
                        <a:lnSpc>
                          <a:spcPct val="90000"/>
                        </a:lnSpc>
                      </a:pPr>
                      <a:r>
                        <a:rPr lang="id-ID" sz="1000" b="1" i="0" u="none" strike="noStrike" dirty="0">
                          <a:solidFill>
                            <a:schemeClr val="tx1"/>
                          </a:solidFill>
                          <a:effectLst/>
                          <a:latin typeface="Arial Narrow" panose="020B0606020202030204" pitchFamily="34" charset="0"/>
                        </a:rPr>
                        <a:t>Yustisi</a:t>
                      </a:r>
                    </a:p>
                  </a:txBody>
                  <a:tcPr marL="9525" marR="9525" marT="9524" marB="0" anchor="ctr">
                    <a:lnL w="12700" cap="flat" cmpd="sng" algn="ctr">
                      <a:solidFill>
                        <a:schemeClr val="accent4">
                          <a:lumMod val="75000"/>
                        </a:schemeClr>
                      </a:solidFill>
                      <a:prstDash val="solid"/>
                      <a:round/>
                      <a:headEnd type="none" w="med" len="med"/>
                      <a:tailEnd type="none" w="med" len="med"/>
                    </a:lnL>
                    <a:lnR w="12700" cap="flat" cmpd="sng" algn="ctr">
                      <a:solidFill>
                        <a:schemeClr val="accent4">
                          <a:lumMod val="75000"/>
                        </a:schemeClr>
                      </a:solidFill>
                      <a:prstDash val="solid"/>
                      <a:round/>
                      <a:headEnd type="none" w="med" len="med"/>
                      <a:tailEnd type="none" w="med" len="med"/>
                    </a:lnR>
                    <a:lnT w="12700" cap="flat" cmpd="sng" algn="ctr">
                      <a:solidFill>
                        <a:schemeClr val="accent4">
                          <a:lumMod val="75000"/>
                        </a:schemeClr>
                      </a:solidFill>
                      <a:prstDash val="solid"/>
                      <a:round/>
                      <a:headEnd type="none" w="med" len="med"/>
                      <a:tailEnd type="none" w="med" len="med"/>
                    </a:lnT>
                    <a:solidFill>
                      <a:schemeClr val="accent1">
                        <a:lumMod val="20000"/>
                        <a:lumOff val="80000"/>
                      </a:schemeClr>
                    </a:solidFill>
                  </a:tcPr>
                </a:tc>
                <a:tc>
                  <a:txBody>
                    <a:bodyPr/>
                    <a:lstStyle/>
                    <a:p>
                      <a:pPr algn="ctr" fontAlgn="b">
                        <a:lnSpc>
                          <a:spcPct val="90000"/>
                        </a:lnSpc>
                      </a:pPr>
                      <a:r>
                        <a:rPr lang="en-US" sz="1000" b="1" i="0" u="none" strike="noStrike" dirty="0">
                          <a:solidFill>
                            <a:schemeClr val="tx1"/>
                          </a:solidFill>
                          <a:effectLst/>
                          <a:latin typeface="Arial Narrow" panose="020B0606020202030204" pitchFamily="34" charset="0"/>
                        </a:rPr>
                        <a:t>34</a:t>
                      </a:r>
                      <a:endParaRPr lang="id-ID" sz="1000" b="1" i="0" u="none" strike="noStrike" dirty="0">
                        <a:solidFill>
                          <a:schemeClr val="tx1"/>
                        </a:solidFill>
                        <a:effectLst/>
                        <a:latin typeface="Arial Narrow" panose="020B0606020202030204" pitchFamily="34" charset="0"/>
                      </a:endParaRPr>
                    </a:p>
                  </a:txBody>
                  <a:tcPr marL="9525" marR="9525" marT="9524" marB="0" anchor="ctr">
                    <a:lnL w="12700" cap="flat" cmpd="sng" algn="ctr">
                      <a:solidFill>
                        <a:schemeClr val="accent4">
                          <a:lumMod val="75000"/>
                        </a:schemeClr>
                      </a:solidFill>
                      <a:prstDash val="solid"/>
                      <a:round/>
                      <a:headEnd type="none" w="med" len="med"/>
                      <a:tailEnd type="none" w="med" len="med"/>
                    </a:lnL>
                    <a:lnT w="12700" cap="flat" cmpd="sng" algn="ctr">
                      <a:solidFill>
                        <a:schemeClr val="accent4">
                          <a:lumMod val="75000"/>
                        </a:schemeClr>
                      </a:solidFill>
                      <a:prstDash val="solid"/>
                      <a:round/>
                      <a:headEnd type="none" w="med" len="med"/>
                      <a:tailEnd type="none" w="med" len="med"/>
                    </a:lnT>
                    <a:solidFill>
                      <a:schemeClr val="accent1">
                        <a:lumMod val="20000"/>
                        <a:lumOff val="80000"/>
                      </a:schemeClr>
                    </a:solidFill>
                  </a:tcPr>
                </a:tc>
                <a:extLst>
                  <a:ext uri="{0D108BD9-81ED-4DB2-BD59-A6C34878D82A}">
                    <a16:rowId xmlns:a16="http://schemas.microsoft.com/office/drawing/2014/main" xmlns="" val="10025"/>
                  </a:ext>
                </a:extLst>
              </a:tr>
            </a:tbl>
          </a:graphicData>
        </a:graphic>
      </p:graphicFrame>
      <p:pic>
        <p:nvPicPr>
          <p:cNvPr id="63" name="Picture 3" descr="Logo Kemenpan2.png">
            <a:extLst>
              <a:ext uri="{FF2B5EF4-FFF2-40B4-BE49-F238E27FC236}">
                <a16:creationId xmlns:a16="http://schemas.microsoft.com/office/drawing/2014/main" xmlns="" id="{A322D269-2922-4444-87F9-3458852DDED8}"/>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7933" y="98289"/>
            <a:ext cx="533400" cy="615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75430794"/>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3" presetClass="path" presetSubtype="0" repeatCount="indefinite" accel="50000" decel="50000" autoRev="1" fill="hold" grpId="0" nodeType="withEffect">
                                  <p:stCondLst>
                                    <p:cond delay="0"/>
                                  </p:stCondLst>
                                  <p:childTnLst>
                                    <p:animMotion origin="layout" path="M -0.33398 -4.72222E-6 L 1.0153 -4.72222E-6 " pathEditMode="relative" rAng="0" ptsTypes="AA">
                                      <p:cBhvr>
                                        <p:cTn id="6" dur="3100" spd="-100000" fill="hold"/>
                                        <p:tgtEl>
                                          <p:spTgt spid="89"/>
                                        </p:tgtEl>
                                        <p:attrNameLst>
                                          <p:attrName>ppt_x</p:attrName>
                                          <p:attrName>ppt_y</p:attrName>
                                        </p:attrNameLst>
                                      </p:cBhvr>
                                      <p:rCtr x="67459" y="0"/>
                                    </p:animMotion>
                                  </p:childTnLst>
                                </p:cTn>
                              </p:par>
                              <p:par>
                                <p:cTn id="7" presetID="63" presetClass="path" presetSubtype="0" repeatCount="indefinite" accel="50000" decel="50000" autoRev="1" fill="hold" grpId="0" nodeType="withEffect">
                                  <p:stCondLst>
                                    <p:cond delay="0"/>
                                  </p:stCondLst>
                                  <p:childTnLst>
                                    <p:animMotion origin="layout" path="M -0.45334 -4.72222E-6 L 0.80208 -4.72222E-6 " pathEditMode="relative" rAng="0" ptsTypes="AA">
                                      <p:cBhvr>
                                        <p:cTn id="8" dur="4200" fill="hold"/>
                                        <p:tgtEl>
                                          <p:spTgt spid="90"/>
                                        </p:tgtEl>
                                        <p:attrNameLst>
                                          <p:attrName>ppt_x</p:attrName>
                                          <p:attrName>ppt_y</p:attrName>
                                        </p:attrNameLst>
                                      </p:cBhvr>
                                      <p:rCtr x="62771" y="0"/>
                                    </p:animMotion>
                                  </p:childTnLst>
                                </p:cTn>
                              </p:par>
                              <p:par>
                                <p:cTn id="9" presetID="63" presetClass="path" presetSubtype="0" repeatCount="indefinite" accel="50000" decel="50000" autoRev="1" fill="hold" grpId="0" nodeType="withEffect">
                                  <p:stCondLst>
                                    <p:cond delay="0"/>
                                  </p:stCondLst>
                                  <p:childTnLst>
                                    <p:animMotion origin="layout" path="M -0.9196 -4.72222E-6 L 0.79666 -4.72222E-6 " pathEditMode="relative" rAng="0" ptsTypes="AA">
                                      <p:cBhvr>
                                        <p:cTn id="10" dur="3550" fill="hold"/>
                                        <p:tgtEl>
                                          <p:spTgt spid="91"/>
                                        </p:tgtEl>
                                        <p:attrNameLst>
                                          <p:attrName>ppt_x</p:attrName>
                                          <p:attrName>ppt_y</p:attrName>
                                        </p:attrNameLst>
                                      </p:cBhvr>
                                      <p:rCtr x="85807" y="0"/>
                                    </p:animMotion>
                                  </p:childTnLst>
                                </p:cTn>
                              </p:par>
                              <p:par>
                                <p:cTn id="11" presetID="35" presetClass="path" presetSubtype="0" repeatCount="indefinite" accel="50000" decel="50000" autoRev="1" fill="hold" grpId="0" nodeType="withEffect">
                                  <p:stCondLst>
                                    <p:cond delay="0"/>
                                  </p:stCondLst>
                                  <p:childTnLst>
                                    <p:animMotion origin="layout" path="M 0.21234 -4.72222E-6 L -1.0688 -4.72222E-6 " pathEditMode="relative" rAng="0" ptsTypes="AA">
                                      <p:cBhvr>
                                        <p:cTn id="12" dur="3950" fill="hold"/>
                                        <p:tgtEl>
                                          <p:spTgt spid="92"/>
                                        </p:tgtEl>
                                        <p:attrNameLst>
                                          <p:attrName>ppt_x</p:attrName>
                                          <p:attrName>ppt_y</p:attrName>
                                        </p:attrNameLst>
                                      </p:cBhvr>
                                      <p:rCtr x="-64063" y="0"/>
                                    </p:animMotion>
                                  </p:childTnLst>
                                </p:cTn>
                              </p:par>
                              <p:par>
                                <p:cTn id="13" presetID="63" presetClass="path" presetSubtype="0" repeatCount="indefinite" accel="50000" decel="50000" autoRev="1" fill="hold" grpId="0" nodeType="withEffect">
                                  <p:stCondLst>
                                    <p:cond delay="0"/>
                                  </p:stCondLst>
                                  <p:childTnLst>
                                    <p:animMotion origin="layout" path="M -0.87066 -4.72222E-6 L 0.39041 -4.72222E-6 " pathEditMode="relative" rAng="0" ptsTypes="AA">
                                      <p:cBhvr>
                                        <p:cTn id="14" dur="5300" fill="hold"/>
                                        <p:tgtEl>
                                          <p:spTgt spid="93"/>
                                        </p:tgtEl>
                                        <p:attrNameLst>
                                          <p:attrName>ppt_x</p:attrName>
                                          <p:attrName>ppt_y</p:attrName>
                                        </p:attrNameLst>
                                      </p:cBhvr>
                                      <p:rCtr x="63053"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9" grpId="0" animBg="1"/>
      <p:bldP spid="90" grpId="0" animBg="1"/>
      <p:bldP spid="91" grpId="0" animBg="1"/>
      <p:bldP spid="92" grpId="0" animBg="1"/>
      <p:bldP spid="93"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5" name="Right Brace 84"/>
          <p:cNvSpPr/>
          <p:nvPr/>
        </p:nvSpPr>
        <p:spPr>
          <a:xfrm>
            <a:off x="5485010" y="1284285"/>
            <a:ext cx="364079" cy="1187035"/>
          </a:xfrm>
          <a:prstGeom prst="rightBrace">
            <a:avLst/>
          </a:prstGeom>
          <a:ln>
            <a:solidFill>
              <a:schemeClr val="accent5">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AU" sz="1662"/>
          </a:p>
        </p:txBody>
      </p:sp>
      <p:sp>
        <p:nvSpPr>
          <p:cNvPr id="6" name="Rectangle 5"/>
          <p:cNvSpPr/>
          <p:nvPr/>
        </p:nvSpPr>
        <p:spPr>
          <a:xfrm>
            <a:off x="1441029" y="1704473"/>
            <a:ext cx="1423339" cy="603883"/>
          </a:xfrm>
          <a:prstGeom prst="rect">
            <a:avLst/>
          </a:prstGeom>
          <a:solidFill>
            <a:schemeClr val="accent5">
              <a:lumMod val="20000"/>
              <a:lumOff val="80000"/>
            </a:schemeClr>
          </a:solidFill>
          <a:ln w="28575">
            <a:solidFill>
              <a:schemeClr val="accent5">
                <a:lumMod val="75000"/>
              </a:schemeClr>
            </a:solidFill>
          </a:ln>
        </p:spPr>
        <p:txBody>
          <a:bodyPr wrap="none">
            <a:spAutoFit/>
          </a:bodyPr>
          <a:lstStyle/>
          <a:p>
            <a:pPr algn="ctr"/>
            <a:r>
              <a:rPr lang="en-AU" sz="1662" b="1"/>
              <a:t>PEMERINTAH </a:t>
            </a:r>
          </a:p>
          <a:p>
            <a:pPr algn="ctr"/>
            <a:r>
              <a:rPr lang="en-AU" sz="1662" b="1"/>
              <a:t>PUSAT</a:t>
            </a:r>
            <a:endParaRPr lang="en-AU" sz="1662" b="1" dirty="0"/>
          </a:p>
        </p:txBody>
      </p:sp>
      <p:sp>
        <p:nvSpPr>
          <p:cNvPr id="8" name="Rectangle 7"/>
          <p:cNvSpPr/>
          <p:nvPr/>
        </p:nvSpPr>
        <p:spPr>
          <a:xfrm>
            <a:off x="1295400" y="4572000"/>
            <a:ext cx="1450402" cy="603883"/>
          </a:xfrm>
          <a:prstGeom prst="rect">
            <a:avLst/>
          </a:prstGeom>
          <a:solidFill>
            <a:schemeClr val="accent2">
              <a:lumMod val="20000"/>
              <a:lumOff val="80000"/>
            </a:schemeClr>
          </a:solidFill>
          <a:ln w="28575">
            <a:solidFill>
              <a:schemeClr val="accent1"/>
            </a:solidFill>
          </a:ln>
        </p:spPr>
        <p:txBody>
          <a:bodyPr wrap="square">
            <a:spAutoFit/>
          </a:bodyPr>
          <a:lstStyle/>
          <a:p>
            <a:pPr algn="ctr" fontAlgn="ctr"/>
            <a:r>
              <a:rPr lang="en-AU" sz="1662" b="1" dirty="0"/>
              <a:t>PEMERINTAH </a:t>
            </a:r>
          </a:p>
          <a:p>
            <a:pPr algn="ctr" fontAlgn="ctr"/>
            <a:r>
              <a:rPr lang="en-AU" sz="1662" b="1" dirty="0" smtClean="0"/>
              <a:t>DAERAH</a:t>
            </a:r>
            <a:endParaRPr lang="en-AU" sz="1662" b="1" dirty="0"/>
          </a:p>
        </p:txBody>
      </p:sp>
      <p:sp>
        <p:nvSpPr>
          <p:cNvPr id="31" name="Rectangle 30"/>
          <p:cNvSpPr/>
          <p:nvPr/>
        </p:nvSpPr>
        <p:spPr>
          <a:xfrm>
            <a:off x="4723850" y="1197686"/>
            <a:ext cx="707581" cy="319639"/>
          </a:xfrm>
          <a:prstGeom prst="rect">
            <a:avLst/>
          </a:prstGeom>
          <a:solidFill>
            <a:schemeClr val="accent5">
              <a:lumMod val="20000"/>
              <a:lumOff val="80000"/>
            </a:schemeClr>
          </a:solidFill>
          <a:ln>
            <a:solidFill>
              <a:schemeClr val="accent5">
                <a:lumMod val="75000"/>
              </a:schemeClr>
            </a:solidFill>
          </a:ln>
        </p:spPr>
        <p:txBody>
          <a:bodyPr wrap="square">
            <a:spAutoFit/>
          </a:bodyPr>
          <a:lstStyle/>
          <a:p>
            <a:pPr algn="ctr" fontAlgn="ctr"/>
            <a:r>
              <a:rPr lang="en-US" sz="1477" b="1" dirty="0"/>
              <a:t>JF/JP</a:t>
            </a:r>
            <a:endParaRPr lang="en-AU" sz="1477" b="1" dirty="0">
              <a:solidFill>
                <a:srgbClr val="000000"/>
              </a:solidFill>
              <a:latin typeface="Arial Narrow" panose="020B0606020202030204" pitchFamily="34" charset="0"/>
            </a:endParaRPr>
          </a:p>
        </p:txBody>
      </p:sp>
      <p:sp>
        <p:nvSpPr>
          <p:cNvPr id="33" name="Rectangle 32"/>
          <p:cNvSpPr/>
          <p:nvPr/>
        </p:nvSpPr>
        <p:spPr>
          <a:xfrm>
            <a:off x="4679596" y="2267486"/>
            <a:ext cx="717527" cy="319639"/>
          </a:xfrm>
          <a:prstGeom prst="rect">
            <a:avLst/>
          </a:prstGeom>
          <a:solidFill>
            <a:schemeClr val="accent5">
              <a:lumMod val="20000"/>
              <a:lumOff val="80000"/>
            </a:schemeClr>
          </a:solidFill>
          <a:ln>
            <a:solidFill>
              <a:schemeClr val="accent5">
                <a:lumMod val="75000"/>
              </a:schemeClr>
            </a:solidFill>
          </a:ln>
        </p:spPr>
        <p:txBody>
          <a:bodyPr wrap="square">
            <a:spAutoFit/>
          </a:bodyPr>
          <a:lstStyle/>
          <a:p>
            <a:pPr algn="ctr" fontAlgn="ctr"/>
            <a:r>
              <a:rPr lang="en-AU" sz="1477" b="1" dirty="0"/>
              <a:t>JF</a:t>
            </a:r>
          </a:p>
        </p:txBody>
      </p:sp>
      <p:cxnSp>
        <p:nvCxnSpPr>
          <p:cNvPr id="38" name="Straight Arrow Connector 37"/>
          <p:cNvCxnSpPr/>
          <p:nvPr/>
        </p:nvCxnSpPr>
        <p:spPr>
          <a:xfrm flipV="1">
            <a:off x="4017407" y="1386405"/>
            <a:ext cx="673977" cy="459985"/>
          </a:xfrm>
          <a:prstGeom prst="straightConnector1">
            <a:avLst/>
          </a:prstGeom>
          <a:ln>
            <a:solidFill>
              <a:schemeClr val="accent5">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45" name="Straight Arrow Connector 44"/>
          <p:cNvCxnSpPr/>
          <p:nvPr/>
        </p:nvCxnSpPr>
        <p:spPr>
          <a:xfrm>
            <a:off x="4098566" y="2284652"/>
            <a:ext cx="543772" cy="129856"/>
          </a:xfrm>
          <a:prstGeom prst="straightConnector1">
            <a:avLst/>
          </a:prstGeom>
          <a:ln>
            <a:solidFill>
              <a:schemeClr val="accent5">
                <a:lumMod val="75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47" name="Rectangle 46"/>
          <p:cNvSpPr/>
          <p:nvPr/>
        </p:nvSpPr>
        <p:spPr>
          <a:xfrm>
            <a:off x="1248950" y="3049317"/>
            <a:ext cx="1656864" cy="1115434"/>
          </a:xfrm>
          <a:prstGeom prst="rect">
            <a:avLst/>
          </a:prstGeom>
          <a:solidFill>
            <a:schemeClr val="accent4">
              <a:lumMod val="40000"/>
              <a:lumOff val="60000"/>
            </a:schemeClr>
          </a:solidFill>
          <a:ln w="28575">
            <a:solidFill>
              <a:schemeClr val="accent5">
                <a:lumMod val="75000"/>
              </a:schemeClr>
            </a:solidFill>
          </a:ln>
        </p:spPr>
        <p:txBody>
          <a:bodyPr wrap="square">
            <a:spAutoFit/>
          </a:bodyPr>
          <a:lstStyle/>
          <a:p>
            <a:pPr algn="ctr"/>
            <a:r>
              <a:rPr lang="en-AU" sz="1662" b="1" dirty="0"/>
              <a:t>KEBUTUHAN</a:t>
            </a:r>
          </a:p>
          <a:p>
            <a:pPr algn="ctr"/>
            <a:r>
              <a:rPr lang="en-AU" sz="1662" b="1" dirty="0"/>
              <a:t> ASN </a:t>
            </a:r>
          </a:p>
          <a:p>
            <a:pPr algn="ctr"/>
            <a:r>
              <a:rPr lang="en-US" sz="1662" b="1" dirty="0"/>
              <a:t>TAHUN </a:t>
            </a:r>
          </a:p>
          <a:p>
            <a:pPr algn="ctr"/>
            <a:r>
              <a:rPr lang="en-US" sz="1662" b="1" dirty="0"/>
              <a:t>2020 - 2023</a:t>
            </a:r>
            <a:endParaRPr lang="en-AU" sz="1662" b="1" dirty="0"/>
          </a:p>
        </p:txBody>
      </p:sp>
      <p:sp>
        <p:nvSpPr>
          <p:cNvPr id="20" name="Rectangle 19"/>
          <p:cNvSpPr/>
          <p:nvPr/>
        </p:nvSpPr>
        <p:spPr>
          <a:xfrm>
            <a:off x="2510643" y="381879"/>
            <a:ext cx="4325929" cy="603883"/>
          </a:xfrm>
          <a:prstGeom prst="rect">
            <a:avLst/>
          </a:prstGeom>
        </p:spPr>
        <p:txBody>
          <a:bodyPr wrap="none">
            <a:spAutoFit/>
          </a:bodyPr>
          <a:lstStyle/>
          <a:p>
            <a:pPr algn="ctr" fontAlgn="ctr"/>
            <a:r>
              <a:rPr lang="fi-FI" sz="1662" b="1" dirty="0"/>
              <a:t>PETA ALOKASI RENCANA PENERIMAAN ASN </a:t>
            </a:r>
          </a:p>
          <a:p>
            <a:pPr algn="ctr" fontAlgn="ctr"/>
            <a:r>
              <a:rPr lang="fi-FI" sz="1662" b="1" dirty="0"/>
              <a:t>TAHUN 2019 - 2023</a:t>
            </a:r>
            <a:endParaRPr lang="fi-FI" sz="1662" b="1" dirty="0">
              <a:solidFill>
                <a:srgbClr val="000000"/>
              </a:solidFill>
              <a:latin typeface="Calibri" panose="020F0502020204030204" pitchFamily="34" charset="0"/>
            </a:endParaRPr>
          </a:p>
        </p:txBody>
      </p:sp>
      <p:cxnSp>
        <p:nvCxnSpPr>
          <p:cNvPr id="83" name="Straight Arrow Connector 82"/>
          <p:cNvCxnSpPr/>
          <p:nvPr/>
        </p:nvCxnSpPr>
        <p:spPr>
          <a:xfrm flipV="1">
            <a:off x="2912729" y="3465715"/>
            <a:ext cx="4252565" cy="1480"/>
          </a:xfrm>
          <a:prstGeom prst="straightConnector1">
            <a:avLst/>
          </a:prstGeom>
          <a:ln>
            <a:solidFill>
              <a:schemeClr val="accent5">
                <a:lumMod val="75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13" name="Rectangle 12"/>
          <p:cNvSpPr/>
          <p:nvPr/>
        </p:nvSpPr>
        <p:spPr>
          <a:xfrm>
            <a:off x="2898507" y="1667814"/>
            <a:ext cx="1191943" cy="348109"/>
          </a:xfrm>
          <a:prstGeom prst="rect">
            <a:avLst/>
          </a:prstGeom>
          <a:solidFill>
            <a:srgbClr val="FFC000"/>
          </a:solidFill>
        </p:spPr>
        <p:txBody>
          <a:bodyPr wrap="square">
            <a:spAutoFit/>
          </a:bodyPr>
          <a:lstStyle/>
          <a:p>
            <a:pPr algn="ctr"/>
            <a:r>
              <a:rPr lang="en-US" sz="1662" b="1" dirty="0"/>
              <a:t>CPNS 50%</a:t>
            </a:r>
          </a:p>
        </p:txBody>
      </p:sp>
      <p:sp>
        <p:nvSpPr>
          <p:cNvPr id="17" name="Rectangle 16"/>
          <p:cNvSpPr/>
          <p:nvPr/>
        </p:nvSpPr>
        <p:spPr>
          <a:xfrm>
            <a:off x="2819853" y="2106075"/>
            <a:ext cx="1329210" cy="348109"/>
          </a:xfrm>
          <a:prstGeom prst="rect">
            <a:avLst/>
          </a:prstGeom>
          <a:solidFill>
            <a:schemeClr val="accent5">
              <a:lumMod val="40000"/>
              <a:lumOff val="60000"/>
            </a:schemeClr>
          </a:solidFill>
        </p:spPr>
        <p:txBody>
          <a:bodyPr wrap="none">
            <a:spAutoFit/>
          </a:bodyPr>
          <a:lstStyle/>
          <a:p>
            <a:pPr algn="ctr"/>
            <a:r>
              <a:rPr lang="en-US" sz="1662" b="1" dirty="0"/>
              <a:t>CPPPK 50 %</a:t>
            </a:r>
            <a:endParaRPr lang="en-AU" sz="1662" dirty="0"/>
          </a:p>
        </p:txBody>
      </p:sp>
      <p:sp>
        <p:nvSpPr>
          <p:cNvPr id="92" name="Right Brace 91"/>
          <p:cNvSpPr/>
          <p:nvPr/>
        </p:nvSpPr>
        <p:spPr>
          <a:xfrm>
            <a:off x="5552646" y="4249322"/>
            <a:ext cx="364079" cy="1187035"/>
          </a:xfrm>
          <a:prstGeom prst="rightBrace">
            <a:avLst/>
          </a:prstGeom>
          <a:ln>
            <a:solidFill>
              <a:schemeClr val="accent5">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AU" sz="1662"/>
          </a:p>
        </p:txBody>
      </p:sp>
      <p:sp>
        <p:nvSpPr>
          <p:cNvPr id="94" name="Rectangle 93"/>
          <p:cNvSpPr/>
          <p:nvPr/>
        </p:nvSpPr>
        <p:spPr>
          <a:xfrm>
            <a:off x="4791486" y="4162722"/>
            <a:ext cx="707581" cy="319639"/>
          </a:xfrm>
          <a:prstGeom prst="rect">
            <a:avLst/>
          </a:prstGeom>
          <a:solidFill>
            <a:schemeClr val="accent5">
              <a:lumMod val="20000"/>
              <a:lumOff val="80000"/>
            </a:schemeClr>
          </a:solidFill>
          <a:ln>
            <a:solidFill>
              <a:schemeClr val="accent5">
                <a:lumMod val="75000"/>
              </a:schemeClr>
            </a:solidFill>
          </a:ln>
        </p:spPr>
        <p:txBody>
          <a:bodyPr wrap="square">
            <a:spAutoFit/>
          </a:bodyPr>
          <a:lstStyle/>
          <a:p>
            <a:pPr algn="ctr" fontAlgn="ctr"/>
            <a:r>
              <a:rPr lang="en-US" sz="1477" b="1" dirty="0"/>
              <a:t>JF/JP</a:t>
            </a:r>
            <a:endParaRPr lang="en-AU" sz="1477" b="1" dirty="0">
              <a:solidFill>
                <a:srgbClr val="000000"/>
              </a:solidFill>
              <a:latin typeface="Arial Narrow" panose="020B0606020202030204" pitchFamily="34" charset="0"/>
            </a:endParaRPr>
          </a:p>
        </p:txBody>
      </p:sp>
      <p:sp>
        <p:nvSpPr>
          <p:cNvPr id="96" name="Rectangle 95"/>
          <p:cNvSpPr/>
          <p:nvPr/>
        </p:nvSpPr>
        <p:spPr>
          <a:xfrm>
            <a:off x="4747232" y="5232522"/>
            <a:ext cx="717527" cy="319639"/>
          </a:xfrm>
          <a:prstGeom prst="rect">
            <a:avLst/>
          </a:prstGeom>
          <a:solidFill>
            <a:schemeClr val="accent5">
              <a:lumMod val="20000"/>
              <a:lumOff val="80000"/>
            </a:schemeClr>
          </a:solidFill>
          <a:ln>
            <a:solidFill>
              <a:schemeClr val="accent5">
                <a:lumMod val="75000"/>
              </a:schemeClr>
            </a:solidFill>
          </a:ln>
        </p:spPr>
        <p:txBody>
          <a:bodyPr wrap="square">
            <a:spAutoFit/>
          </a:bodyPr>
          <a:lstStyle/>
          <a:p>
            <a:pPr algn="ctr" fontAlgn="ctr"/>
            <a:r>
              <a:rPr lang="en-AU" sz="1477" b="1" dirty="0"/>
              <a:t>JF</a:t>
            </a:r>
          </a:p>
        </p:txBody>
      </p:sp>
      <p:cxnSp>
        <p:nvCxnSpPr>
          <p:cNvPr id="97" name="Straight Arrow Connector 96"/>
          <p:cNvCxnSpPr/>
          <p:nvPr/>
        </p:nvCxnSpPr>
        <p:spPr>
          <a:xfrm flipV="1">
            <a:off x="4085043" y="4351441"/>
            <a:ext cx="673977" cy="459985"/>
          </a:xfrm>
          <a:prstGeom prst="straightConnector1">
            <a:avLst/>
          </a:prstGeom>
          <a:ln>
            <a:solidFill>
              <a:schemeClr val="accent5">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98" name="Straight Arrow Connector 97"/>
          <p:cNvCxnSpPr/>
          <p:nvPr/>
        </p:nvCxnSpPr>
        <p:spPr>
          <a:xfrm>
            <a:off x="4166201" y="5249688"/>
            <a:ext cx="543772" cy="129856"/>
          </a:xfrm>
          <a:prstGeom prst="straightConnector1">
            <a:avLst/>
          </a:prstGeom>
          <a:ln>
            <a:solidFill>
              <a:schemeClr val="accent5">
                <a:lumMod val="75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102" name="Rectangle 101"/>
          <p:cNvSpPr/>
          <p:nvPr/>
        </p:nvSpPr>
        <p:spPr>
          <a:xfrm>
            <a:off x="2966143" y="4632851"/>
            <a:ext cx="1191943" cy="348109"/>
          </a:xfrm>
          <a:prstGeom prst="rect">
            <a:avLst/>
          </a:prstGeom>
          <a:solidFill>
            <a:srgbClr val="FFC000"/>
          </a:solidFill>
        </p:spPr>
        <p:txBody>
          <a:bodyPr wrap="square">
            <a:spAutoFit/>
          </a:bodyPr>
          <a:lstStyle/>
          <a:p>
            <a:pPr algn="ctr"/>
            <a:r>
              <a:rPr lang="en-US" sz="1662" b="1" dirty="0"/>
              <a:t>CPNS 30%</a:t>
            </a:r>
          </a:p>
        </p:txBody>
      </p:sp>
      <p:sp>
        <p:nvSpPr>
          <p:cNvPr id="103" name="Rectangle 102"/>
          <p:cNvSpPr/>
          <p:nvPr/>
        </p:nvSpPr>
        <p:spPr>
          <a:xfrm>
            <a:off x="2887489" y="5071112"/>
            <a:ext cx="1329210" cy="348109"/>
          </a:xfrm>
          <a:prstGeom prst="rect">
            <a:avLst/>
          </a:prstGeom>
          <a:solidFill>
            <a:schemeClr val="accent5">
              <a:lumMod val="40000"/>
              <a:lumOff val="60000"/>
            </a:schemeClr>
          </a:solidFill>
        </p:spPr>
        <p:txBody>
          <a:bodyPr wrap="none">
            <a:spAutoFit/>
          </a:bodyPr>
          <a:lstStyle/>
          <a:p>
            <a:pPr algn="ctr"/>
            <a:r>
              <a:rPr lang="en-US" sz="1662" b="1" dirty="0"/>
              <a:t>CPPPK 70 %</a:t>
            </a:r>
            <a:endParaRPr lang="en-AU" sz="1662" dirty="0"/>
          </a:p>
        </p:txBody>
      </p:sp>
      <p:sp>
        <p:nvSpPr>
          <p:cNvPr id="2" name="Rounded Rectangle 1"/>
          <p:cNvSpPr/>
          <p:nvPr/>
        </p:nvSpPr>
        <p:spPr>
          <a:xfrm>
            <a:off x="6019800" y="1600200"/>
            <a:ext cx="1143000" cy="609600"/>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sz="2400" b="1" dirty="0">
                <a:solidFill>
                  <a:srgbClr val="002060"/>
                </a:solidFill>
                <a:latin typeface="Arial Narrow" panose="020B0606020202030204" pitchFamily="34" charset="0"/>
              </a:rPr>
              <a:t>?</a:t>
            </a:r>
            <a:endParaRPr lang="en-AU" sz="2400" b="1" dirty="0">
              <a:solidFill>
                <a:srgbClr val="002060"/>
              </a:solidFill>
              <a:latin typeface="Arial Narrow" panose="020B0606020202030204" pitchFamily="34" charset="0"/>
            </a:endParaRPr>
          </a:p>
        </p:txBody>
      </p:sp>
      <p:sp>
        <p:nvSpPr>
          <p:cNvPr id="39" name="Rounded Rectangle 38"/>
          <p:cNvSpPr/>
          <p:nvPr/>
        </p:nvSpPr>
        <p:spPr>
          <a:xfrm>
            <a:off x="6019800" y="4572000"/>
            <a:ext cx="1143000" cy="609600"/>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sz="2400" b="1" dirty="0">
                <a:solidFill>
                  <a:srgbClr val="002060"/>
                </a:solidFill>
                <a:latin typeface="Arial Narrow" panose="020B0606020202030204" pitchFamily="34" charset="0"/>
              </a:rPr>
              <a:t>?</a:t>
            </a:r>
            <a:endParaRPr lang="en-AU" sz="2400" b="1" dirty="0">
              <a:solidFill>
                <a:srgbClr val="002060"/>
              </a:solidFill>
              <a:latin typeface="Arial Narrow" panose="020B0606020202030204" pitchFamily="34" charset="0"/>
            </a:endParaRPr>
          </a:p>
        </p:txBody>
      </p:sp>
      <p:sp>
        <p:nvSpPr>
          <p:cNvPr id="40" name="Rounded Rectangle 39"/>
          <p:cNvSpPr/>
          <p:nvPr/>
        </p:nvSpPr>
        <p:spPr>
          <a:xfrm>
            <a:off x="7239000" y="2895600"/>
            <a:ext cx="1143000" cy="1066800"/>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sz="2400" b="1" dirty="0">
                <a:solidFill>
                  <a:srgbClr val="002060"/>
                </a:solidFill>
                <a:latin typeface="Arial Narrow" panose="020B0606020202030204" pitchFamily="34" charset="0"/>
              </a:rPr>
              <a:t>?</a:t>
            </a:r>
            <a:endParaRPr lang="en-AU" sz="2400" b="1" dirty="0">
              <a:solidFill>
                <a:srgbClr val="002060"/>
              </a:solidFill>
              <a:latin typeface="Arial Narrow" panose="020B0606020202030204" pitchFamily="34" charset="0"/>
            </a:endParaRPr>
          </a:p>
        </p:txBody>
      </p:sp>
    </p:spTree>
    <p:extLst>
      <p:ext uri="{BB962C8B-B14F-4D97-AF65-F5344CB8AC3E}">
        <p14:creationId xmlns:p14="http://schemas.microsoft.com/office/powerpoint/2010/main" val="1020907052"/>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752600" y="228600"/>
            <a:ext cx="6934200" cy="38862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2" name="TextBox 1"/>
          <p:cNvSpPr txBox="1"/>
          <p:nvPr/>
        </p:nvSpPr>
        <p:spPr>
          <a:xfrm>
            <a:off x="1524000" y="762000"/>
            <a:ext cx="3657600" cy="369332"/>
          </a:xfrm>
          <a:prstGeom prst="rect">
            <a:avLst/>
          </a:prstGeom>
          <a:noFill/>
        </p:spPr>
        <p:txBody>
          <a:bodyPr wrap="square" rtlCol="0">
            <a:spAutoFit/>
          </a:bodyPr>
          <a:lstStyle/>
          <a:p>
            <a:pPr algn="ctr"/>
            <a:r>
              <a:rPr lang="en-US" b="1" dirty="0"/>
              <a:t>HONORER </a:t>
            </a:r>
            <a:r>
              <a:rPr lang="id-ID" b="1" dirty="0" smtClean="0"/>
              <a:t>THK-II</a:t>
            </a:r>
            <a:r>
              <a:rPr lang="en-US" b="1" dirty="0" smtClean="0"/>
              <a:t>: </a:t>
            </a:r>
            <a:r>
              <a:rPr lang="en-US" b="1" dirty="0"/>
              <a:t>438.590</a:t>
            </a:r>
            <a:endParaRPr lang="en-AU" b="1" dirty="0"/>
          </a:p>
        </p:txBody>
      </p:sp>
      <p:graphicFrame>
        <p:nvGraphicFramePr>
          <p:cNvPr id="5" name="Table 4"/>
          <p:cNvGraphicFramePr>
            <a:graphicFrameLocks noGrp="1"/>
          </p:cNvGraphicFramePr>
          <p:nvPr>
            <p:extLst>
              <p:ext uri="{D42A27DB-BD31-4B8C-83A1-F6EECF244321}">
                <p14:modId xmlns:p14="http://schemas.microsoft.com/office/powerpoint/2010/main" val="934809003"/>
              </p:ext>
            </p:extLst>
          </p:nvPr>
        </p:nvGraphicFramePr>
        <p:xfrm>
          <a:off x="1863094" y="1305557"/>
          <a:ext cx="3154684" cy="1946910"/>
        </p:xfrm>
        <a:graphic>
          <a:graphicData uri="http://schemas.openxmlformats.org/drawingml/2006/table">
            <a:tbl>
              <a:tblPr firstRow="1" bandRow="1">
                <a:tableStyleId>{5C22544A-7EE6-4342-B048-85BDC9FD1C3A}</a:tableStyleId>
              </a:tblPr>
              <a:tblGrid>
                <a:gridCol w="480060">
                  <a:extLst>
                    <a:ext uri="{9D8B030D-6E8A-4147-A177-3AD203B41FA5}">
                      <a16:colId xmlns:a16="http://schemas.microsoft.com/office/drawing/2014/main" xmlns="" val="20000"/>
                    </a:ext>
                  </a:extLst>
                </a:gridCol>
                <a:gridCol w="1623063">
                  <a:extLst>
                    <a:ext uri="{9D8B030D-6E8A-4147-A177-3AD203B41FA5}">
                      <a16:colId xmlns:a16="http://schemas.microsoft.com/office/drawing/2014/main" xmlns="" val="20001"/>
                    </a:ext>
                  </a:extLst>
                </a:gridCol>
                <a:gridCol w="1051561">
                  <a:extLst>
                    <a:ext uri="{9D8B030D-6E8A-4147-A177-3AD203B41FA5}">
                      <a16:colId xmlns:a16="http://schemas.microsoft.com/office/drawing/2014/main" xmlns="" val="20002"/>
                    </a:ext>
                  </a:extLst>
                </a:gridCol>
              </a:tblGrid>
              <a:tr h="278130">
                <a:tc>
                  <a:txBody>
                    <a:bodyPr/>
                    <a:lstStyle/>
                    <a:p>
                      <a:pPr algn="ctr"/>
                      <a:r>
                        <a:rPr lang="en-US" sz="1000" dirty="0"/>
                        <a:t>NO</a:t>
                      </a:r>
                      <a:endParaRPr lang="en-AU" sz="1000" dirty="0"/>
                    </a:p>
                  </a:txBody>
                  <a:tcPr marL="68580" marR="68580" marT="34290" marB="34290"/>
                </a:tc>
                <a:tc>
                  <a:txBody>
                    <a:bodyPr/>
                    <a:lstStyle/>
                    <a:p>
                      <a:pPr algn="ctr"/>
                      <a:r>
                        <a:rPr lang="en-US" sz="1000" dirty="0"/>
                        <a:t>JABATAN</a:t>
                      </a:r>
                      <a:endParaRPr lang="en-AU" sz="1000" dirty="0"/>
                    </a:p>
                  </a:txBody>
                  <a:tcPr marL="68580" marR="68580" marT="34290" marB="34290"/>
                </a:tc>
                <a:tc>
                  <a:txBody>
                    <a:bodyPr/>
                    <a:lstStyle/>
                    <a:p>
                      <a:pPr algn="ctr"/>
                      <a:r>
                        <a:rPr lang="en-US" sz="1000" dirty="0"/>
                        <a:t>JUMLAH</a:t>
                      </a:r>
                      <a:endParaRPr lang="en-AU" sz="1000" dirty="0"/>
                    </a:p>
                  </a:txBody>
                  <a:tcPr marL="68580" marR="68580" marT="34290" marB="34290"/>
                </a:tc>
                <a:extLst>
                  <a:ext uri="{0D108BD9-81ED-4DB2-BD59-A6C34878D82A}">
                    <a16:rowId xmlns:a16="http://schemas.microsoft.com/office/drawing/2014/main" xmlns="" val="10000"/>
                  </a:ext>
                </a:extLst>
              </a:tr>
              <a:tr h="278130">
                <a:tc>
                  <a:txBody>
                    <a:bodyPr/>
                    <a:lstStyle/>
                    <a:p>
                      <a:pPr algn="ctr"/>
                      <a:r>
                        <a:rPr lang="en-US" sz="1000" b="1" dirty="0"/>
                        <a:t>1</a:t>
                      </a:r>
                      <a:endParaRPr lang="en-AU" sz="1000" b="1" dirty="0"/>
                    </a:p>
                  </a:txBody>
                  <a:tcPr marL="68580" marR="68580" marT="34290" marB="34290"/>
                </a:tc>
                <a:tc>
                  <a:txBody>
                    <a:bodyPr/>
                    <a:lstStyle/>
                    <a:p>
                      <a:pPr algn="l"/>
                      <a:r>
                        <a:rPr lang="en-US" sz="1000" b="1" dirty="0"/>
                        <a:t>GURU</a:t>
                      </a:r>
                      <a:endParaRPr lang="en-AU" sz="1000" b="1" dirty="0"/>
                    </a:p>
                  </a:txBody>
                  <a:tcPr marL="68580" marR="68580" marT="34290" marB="34290"/>
                </a:tc>
                <a:tc>
                  <a:txBody>
                    <a:bodyPr/>
                    <a:lstStyle/>
                    <a:p>
                      <a:pPr algn="r"/>
                      <a:r>
                        <a:rPr lang="en-US" sz="1000" b="1" dirty="0"/>
                        <a:t>157.210</a:t>
                      </a:r>
                    </a:p>
                  </a:txBody>
                  <a:tcPr marL="68580" marR="68580" marT="34290" marB="34290"/>
                </a:tc>
                <a:extLst>
                  <a:ext uri="{0D108BD9-81ED-4DB2-BD59-A6C34878D82A}">
                    <a16:rowId xmlns:a16="http://schemas.microsoft.com/office/drawing/2014/main" xmlns="" val="10001"/>
                  </a:ext>
                </a:extLst>
              </a:tr>
              <a:tr h="278130">
                <a:tc>
                  <a:txBody>
                    <a:bodyPr/>
                    <a:lstStyle/>
                    <a:p>
                      <a:pPr algn="ctr"/>
                      <a:r>
                        <a:rPr lang="en-US" sz="1000" b="1" dirty="0"/>
                        <a:t>2</a:t>
                      </a:r>
                      <a:endParaRPr lang="en-AU" sz="1000" b="1" dirty="0"/>
                    </a:p>
                  </a:txBody>
                  <a:tcPr marL="68580" marR="68580" marT="34290" marB="34290"/>
                </a:tc>
                <a:tc>
                  <a:txBody>
                    <a:bodyPr/>
                    <a:lstStyle/>
                    <a:p>
                      <a:pPr algn="l"/>
                      <a:r>
                        <a:rPr lang="en-US" sz="1000" b="1" dirty="0"/>
                        <a:t>DOSEN</a:t>
                      </a:r>
                      <a:endParaRPr lang="en-AU" sz="1000" b="1" dirty="0"/>
                    </a:p>
                  </a:txBody>
                  <a:tcPr marL="68580" marR="68580" marT="34290" marB="34290"/>
                </a:tc>
                <a:tc>
                  <a:txBody>
                    <a:bodyPr/>
                    <a:lstStyle/>
                    <a:p>
                      <a:pPr algn="r"/>
                      <a:r>
                        <a:rPr lang="en-US" sz="1000" b="1" dirty="0"/>
                        <a:t>86</a:t>
                      </a:r>
                      <a:endParaRPr lang="en-AU" sz="1000" b="1" dirty="0"/>
                    </a:p>
                  </a:txBody>
                  <a:tcPr marL="68580" marR="68580" marT="34290" marB="34290"/>
                </a:tc>
                <a:extLst>
                  <a:ext uri="{0D108BD9-81ED-4DB2-BD59-A6C34878D82A}">
                    <a16:rowId xmlns:a16="http://schemas.microsoft.com/office/drawing/2014/main" xmlns="" val="10002"/>
                  </a:ext>
                </a:extLst>
              </a:tr>
              <a:tr h="278130">
                <a:tc>
                  <a:txBody>
                    <a:bodyPr/>
                    <a:lstStyle/>
                    <a:p>
                      <a:pPr algn="ctr"/>
                      <a:r>
                        <a:rPr lang="en-US" sz="1000" b="1" dirty="0"/>
                        <a:t>3</a:t>
                      </a:r>
                      <a:endParaRPr lang="en-AU" sz="1000" b="1" dirty="0"/>
                    </a:p>
                  </a:txBody>
                  <a:tcPr marL="68580" marR="68580" marT="34290" marB="34290"/>
                </a:tc>
                <a:tc>
                  <a:txBody>
                    <a:bodyPr/>
                    <a:lstStyle/>
                    <a:p>
                      <a:pPr algn="l"/>
                      <a:r>
                        <a:rPr lang="en-US" sz="1000" b="1" dirty="0"/>
                        <a:t>KESEHATAN</a:t>
                      </a:r>
                      <a:endParaRPr lang="en-AU" sz="1000" b="1" dirty="0"/>
                    </a:p>
                  </a:txBody>
                  <a:tcPr marL="68580" marR="68580" marT="34290" marB="34290"/>
                </a:tc>
                <a:tc>
                  <a:txBody>
                    <a:bodyPr/>
                    <a:lstStyle/>
                    <a:p>
                      <a:pPr algn="r"/>
                      <a:r>
                        <a:rPr lang="en-US" sz="1000" b="1" dirty="0"/>
                        <a:t>6.091</a:t>
                      </a:r>
                      <a:endParaRPr lang="en-AU" sz="1000" b="1" dirty="0"/>
                    </a:p>
                  </a:txBody>
                  <a:tcPr marL="68580" marR="68580" marT="34290" marB="34290"/>
                </a:tc>
                <a:extLst>
                  <a:ext uri="{0D108BD9-81ED-4DB2-BD59-A6C34878D82A}">
                    <a16:rowId xmlns:a16="http://schemas.microsoft.com/office/drawing/2014/main" xmlns="" val="10003"/>
                  </a:ext>
                </a:extLst>
              </a:tr>
              <a:tr h="278130">
                <a:tc>
                  <a:txBody>
                    <a:bodyPr/>
                    <a:lstStyle/>
                    <a:p>
                      <a:pPr algn="ctr"/>
                      <a:r>
                        <a:rPr lang="en-US" sz="1000" b="1" dirty="0"/>
                        <a:t>4</a:t>
                      </a:r>
                      <a:endParaRPr lang="en-AU" sz="1000" b="1" dirty="0"/>
                    </a:p>
                  </a:txBody>
                  <a:tcPr marL="68580" marR="68580" marT="34290" marB="34290"/>
                </a:tc>
                <a:tc>
                  <a:txBody>
                    <a:bodyPr/>
                    <a:lstStyle/>
                    <a:p>
                      <a:pPr algn="l"/>
                      <a:r>
                        <a:rPr lang="en-US" sz="1000" b="1" dirty="0"/>
                        <a:t>PENYULUH</a:t>
                      </a:r>
                      <a:endParaRPr lang="en-AU" sz="1000" b="1" dirty="0"/>
                    </a:p>
                  </a:txBody>
                  <a:tcPr marL="68580" marR="68580" marT="34290" marB="34290"/>
                </a:tc>
                <a:tc>
                  <a:txBody>
                    <a:bodyPr/>
                    <a:lstStyle/>
                    <a:p>
                      <a:pPr algn="r"/>
                      <a:r>
                        <a:rPr lang="en-US" sz="1000" b="1" dirty="0"/>
                        <a:t>5.803</a:t>
                      </a:r>
                      <a:endParaRPr lang="en-AU" sz="1000" b="1" dirty="0"/>
                    </a:p>
                  </a:txBody>
                  <a:tcPr marL="68580" marR="68580" marT="34290" marB="34290"/>
                </a:tc>
                <a:extLst>
                  <a:ext uri="{0D108BD9-81ED-4DB2-BD59-A6C34878D82A}">
                    <a16:rowId xmlns:a16="http://schemas.microsoft.com/office/drawing/2014/main" xmlns="" val="10004"/>
                  </a:ext>
                </a:extLst>
              </a:tr>
              <a:tr h="278130">
                <a:tc>
                  <a:txBody>
                    <a:bodyPr/>
                    <a:lstStyle/>
                    <a:p>
                      <a:pPr algn="ctr"/>
                      <a:r>
                        <a:rPr lang="en-US" sz="1000" b="1" dirty="0"/>
                        <a:t>5</a:t>
                      </a:r>
                      <a:endParaRPr lang="en-AU" sz="1000" b="1" dirty="0"/>
                    </a:p>
                  </a:txBody>
                  <a:tcPr marL="68580" marR="68580" marT="34290" marB="34290"/>
                </a:tc>
                <a:tc>
                  <a:txBody>
                    <a:bodyPr/>
                    <a:lstStyle/>
                    <a:p>
                      <a:pPr algn="l"/>
                      <a:r>
                        <a:rPr lang="en-US" sz="1000" b="1" dirty="0"/>
                        <a:t>ADMINITRASI</a:t>
                      </a:r>
                      <a:endParaRPr lang="en-AU" sz="1000" b="1" dirty="0"/>
                    </a:p>
                  </a:txBody>
                  <a:tcPr marL="68580" marR="68580" marT="34290" marB="34290"/>
                </a:tc>
                <a:tc>
                  <a:txBody>
                    <a:bodyPr/>
                    <a:lstStyle/>
                    <a:p>
                      <a:pPr algn="r"/>
                      <a:r>
                        <a:rPr lang="en-US" sz="1000" b="1" dirty="0"/>
                        <a:t>269.400</a:t>
                      </a:r>
                      <a:endParaRPr lang="en-AU" sz="1000" b="1" dirty="0"/>
                    </a:p>
                  </a:txBody>
                  <a:tcPr marL="68580" marR="68580" marT="34290" marB="34290"/>
                </a:tc>
                <a:extLst>
                  <a:ext uri="{0D108BD9-81ED-4DB2-BD59-A6C34878D82A}">
                    <a16:rowId xmlns:a16="http://schemas.microsoft.com/office/drawing/2014/main" xmlns="" val="10005"/>
                  </a:ext>
                </a:extLst>
              </a:tr>
              <a:tr h="278130">
                <a:tc gridSpan="2">
                  <a:txBody>
                    <a:bodyPr/>
                    <a:lstStyle/>
                    <a:p>
                      <a:pPr algn="ctr"/>
                      <a:r>
                        <a:rPr lang="en-US" sz="1000" b="1" dirty="0"/>
                        <a:t>JUMLAH</a:t>
                      </a:r>
                      <a:endParaRPr lang="en-AU" sz="1000" b="1" dirty="0"/>
                    </a:p>
                  </a:txBody>
                  <a:tcPr marL="68580" marR="68580" marT="34290" marB="34290"/>
                </a:tc>
                <a:tc hMerge="1">
                  <a:txBody>
                    <a:bodyPr/>
                    <a:lstStyle/>
                    <a:p>
                      <a:pPr algn="l"/>
                      <a:endParaRPr lang="en-AU" b="1" dirty="0"/>
                    </a:p>
                  </a:txBody>
                  <a:tcPr/>
                </a:tc>
                <a:tc>
                  <a:txBody>
                    <a:bodyPr/>
                    <a:lstStyle/>
                    <a:p>
                      <a:pPr algn="r"/>
                      <a:r>
                        <a:rPr lang="en-US" sz="1000" b="1" dirty="0"/>
                        <a:t>438.590</a:t>
                      </a:r>
                      <a:endParaRPr lang="en-AU" sz="1000" b="1" dirty="0"/>
                    </a:p>
                  </a:txBody>
                  <a:tcPr marL="68580" marR="68580" marT="34290" marB="34290"/>
                </a:tc>
                <a:extLst>
                  <a:ext uri="{0D108BD9-81ED-4DB2-BD59-A6C34878D82A}">
                    <a16:rowId xmlns:a16="http://schemas.microsoft.com/office/drawing/2014/main" xmlns="" val="10006"/>
                  </a:ext>
                </a:extLst>
              </a:tr>
            </a:tbl>
          </a:graphicData>
        </a:graphic>
      </p:graphicFrame>
      <p:sp>
        <p:nvSpPr>
          <p:cNvPr id="6" name="TextBox 5"/>
          <p:cNvSpPr txBox="1"/>
          <p:nvPr/>
        </p:nvSpPr>
        <p:spPr>
          <a:xfrm>
            <a:off x="3897631" y="339094"/>
            <a:ext cx="2159566" cy="461665"/>
          </a:xfrm>
          <a:prstGeom prst="rect">
            <a:avLst/>
          </a:prstGeom>
          <a:noFill/>
        </p:spPr>
        <p:txBody>
          <a:bodyPr wrap="none" rtlCol="0">
            <a:spAutoFit/>
          </a:bodyPr>
          <a:lstStyle/>
          <a:p>
            <a:r>
              <a:rPr lang="en-US" sz="2400" b="1" dirty="0"/>
              <a:t>PNS / NON PNS</a:t>
            </a:r>
            <a:endParaRPr lang="en-AU" sz="2400" b="1" dirty="0"/>
          </a:p>
        </p:txBody>
      </p:sp>
      <p:sp>
        <p:nvSpPr>
          <p:cNvPr id="7" name="TextBox 6"/>
          <p:cNvSpPr txBox="1"/>
          <p:nvPr/>
        </p:nvSpPr>
        <p:spPr>
          <a:xfrm>
            <a:off x="5349240" y="784861"/>
            <a:ext cx="3017520" cy="461665"/>
          </a:xfrm>
          <a:prstGeom prst="rect">
            <a:avLst/>
          </a:prstGeom>
          <a:noFill/>
        </p:spPr>
        <p:txBody>
          <a:bodyPr wrap="square" rtlCol="0">
            <a:spAutoFit/>
          </a:bodyPr>
          <a:lstStyle/>
          <a:p>
            <a:pPr algn="ctr"/>
            <a:r>
              <a:rPr lang="en-US" sz="2400" b="1" dirty="0"/>
              <a:t>PNS : 4.</a:t>
            </a:r>
            <a:r>
              <a:rPr lang="id-ID" sz="2400" b="1" dirty="0"/>
              <a:t>209</a:t>
            </a:r>
            <a:r>
              <a:rPr lang="en-US" sz="2400" b="1" dirty="0"/>
              <a:t>.</a:t>
            </a:r>
            <a:r>
              <a:rPr lang="id-ID" sz="2400" b="1" dirty="0"/>
              <a:t>143</a:t>
            </a:r>
            <a:endParaRPr lang="en-AU" sz="2400" b="1" dirty="0"/>
          </a:p>
        </p:txBody>
      </p:sp>
      <p:graphicFrame>
        <p:nvGraphicFramePr>
          <p:cNvPr id="9" name="Table 8"/>
          <p:cNvGraphicFramePr>
            <a:graphicFrameLocks noGrp="1"/>
          </p:cNvGraphicFramePr>
          <p:nvPr>
            <p:extLst>
              <p:ext uri="{D42A27DB-BD31-4B8C-83A1-F6EECF244321}">
                <p14:modId xmlns:p14="http://schemas.microsoft.com/office/powerpoint/2010/main" val="703838689"/>
              </p:ext>
            </p:extLst>
          </p:nvPr>
        </p:nvGraphicFramePr>
        <p:xfrm>
          <a:off x="5406394" y="1282697"/>
          <a:ext cx="3154684" cy="1946910"/>
        </p:xfrm>
        <a:graphic>
          <a:graphicData uri="http://schemas.openxmlformats.org/drawingml/2006/table">
            <a:tbl>
              <a:tblPr firstRow="1" bandRow="1">
                <a:tableStyleId>{5C22544A-7EE6-4342-B048-85BDC9FD1C3A}</a:tableStyleId>
              </a:tblPr>
              <a:tblGrid>
                <a:gridCol w="480060">
                  <a:extLst>
                    <a:ext uri="{9D8B030D-6E8A-4147-A177-3AD203B41FA5}">
                      <a16:colId xmlns:a16="http://schemas.microsoft.com/office/drawing/2014/main" xmlns="" val="20000"/>
                    </a:ext>
                  </a:extLst>
                </a:gridCol>
                <a:gridCol w="1623063">
                  <a:extLst>
                    <a:ext uri="{9D8B030D-6E8A-4147-A177-3AD203B41FA5}">
                      <a16:colId xmlns:a16="http://schemas.microsoft.com/office/drawing/2014/main" xmlns="" val="20001"/>
                    </a:ext>
                  </a:extLst>
                </a:gridCol>
                <a:gridCol w="1051561">
                  <a:extLst>
                    <a:ext uri="{9D8B030D-6E8A-4147-A177-3AD203B41FA5}">
                      <a16:colId xmlns:a16="http://schemas.microsoft.com/office/drawing/2014/main" xmlns="" val="20002"/>
                    </a:ext>
                  </a:extLst>
                </a:gridCol>
              </a:tblGrid>
              <a:tr h="278130">
                <a:tc>
                  <a:txBody>
                    <a:bodyPr/>
                    <a:lstStyle/>
                    <a:p>
                      <a:pPr algn="ctr"/>
                      <a:r>
                        <a:rPr lang="en-US" sz="1000" dirty="0"/>
                        <a:t>NO</a:t>
                      </a:r>
                      <a:endParaRPr lang="en-AU" sz="1000" dirty="0"/>
                    </a:p>
                  </a:txBody>
                  <a:tcPr marL="68580" marR="68580" marT="34290" marB="34290"/>
                </a:tc>
                <a:tc>
                  <a:txBody>
                    <a:bodyPr/>
                    <a:lstStyle/>
                    <a:p>
                      <a:pPr algn="ctr"/>
                      <a:r>
                        <a:rPr lang="en-US" sz="1000" dirty="0"/>
                        <a:t>JABATAN</a:t>
                      </a:r>
                      <a:endParaRPr lang="en-AU" sz="1000" dirty="0"/>
                    </a:p>
                  </a:txBody>
                  <a:tcPr marL="68580" marR="68580" marT="34290" marB="34290"/>
                </a:tc>
                <a:tc>
                  <a:txBody>
                    <a:bodyPr/>
                    <a:lstStyle/>
                    <a:p>
                      <a:pPr algn="ctr"/>
                      <a:r>
                        <a:rPr lang="en-US" sz="1000" dirty="0"/>
                        <a:t>JUMLAH</a:t>
                      </a:r>
                      <a:endParaRPr lang="en-AU" sz="1000" dirty="0"/>
                    </a:p>
                  </a:txBody>
                  <a:tcPr marL="68580" marR="68580" marT="34290" marB="34290"/>
                </a:tc>
                <a:extLst>
                  <a:ext uri="{0D108BD9-81ED-4DB2-BD59-A6C34878D82A}">
                    <a16:rowId xmlns:a16="http://schemas.microsoft.com/office/drawing/2014/main" xmlns="" val="10000"/>
                  </a:ext>
                </a:extLst>
              </a:tr>
              <a:tr h="278130">
                <a:tc>
                  <a:txBody>
                    <a:bodyPr/>
                    <a:lstStyle/>
                    <a:p>
                      <a:pPr algn="ctr"/>
                      <a:r>
                        <a:rPr lang="en-US" sz="1000" b="1" dirty="0"/>
                        <a:t>1</a:t>
                      </a:r>
                      <a:endParaRPr lang="en-AU" sz="1000" b="1" dirty="0"/>
                    </a:p>
                  </a:txBody>
                  <a:tcPr marL="68580" marR="68580" marT="34290" marB="34290"/>
                </a:tc>
                <a:tc>
                  <a:txBody>
                    <a:bodyPr/>
                    <a:lstStyle/>
                    <a:p>
                      <a:pPr algn="l"/>
                      <a:r>
                        <a:rPr lang="en-US" sz="1000" b="1" dirty="0"/>
                        <a:t>GURU</a:t>
                      </a:r>
                      <a:endParaRPr lang="en-AU" sz="1000" b="1" dirty="0"/>
                    </a:p>
                  </a:txBody>
                  <a:tcPr marL="68580" marR="68580" marT="34290" marB="34290"/>
                </a:tc>
                <a:tc>
                  <a:txBody>
                    <a:bodyPr/>
                    <a:lstStyle/>
                    <a:p>
                      <a:pPr algn="r"/>
                      <a:r>
                        <a:rPr lang="en-US" sz="1000" b="1" dirty="0"/>
                        <a:t>1.636.322</a:t>
                      </a:r>
                    </a:p>
                  </a:txBody>
                  <a:tcPr marL="68580" marR="68580" marT="34290" marB="34290"/>
                </a:tc>
                <a:extLst>
                  <a:ext uri="{0D108BD9-81ED-4DB2-BD59-A6C34878D82A}">
                    <a16:rowId xmlns:a16="http://schemas.microsoft.com/office/drawing/2014/main" xmlns="" val="10001"/>
                  </a:ext>
                </a:extLst>
              </a:tr>
              <a:tr h="278130">
                <a:tc>
                  <a:txBody>
                    <a:bodyPr/>
                    <a:lstStyle/>
                    <a:p>
                      <a:pPr algn="ctr"/>
                      <a:r>
                        <a:rPr lang="en-US" sz="1000" b="1" dirty="0"/>
                        <a:t>2</a:t>
                      </a:r>
                      <a:endParaRPr lang="en-AU" sz="1000" b="1" dirty="0"/>
                    </a:p>
                  </a:txBody>
                  <a:tcPr marL="68580" marR="68580" marT="34290" marB="34290"/>
                </a:tc>
                <a:tc>
                  <a:txBody>
                    <a:bodyPr/>
                    <a:lstStyle/>
                    <a:p>
                      <a:pPr algn="l"/>
                      <a:r>
                        <a:rPr lang="en-US" sz="1000" b="1" dirty="0"/>
                        <a:t>KESEHATAN</a:t>
                      </a:r>
                      <a:endParaRPr lang="en-AU" sz="1000" b="1" dirty="0"/>
                    </a:p>
                  </a:txBody>
                  <a:tcPr marL="68580" marR="68580" marT="34290" marB="34290"/>
                </a:tc>
                <a:tc>
                  <a:txBody>
                    <a:bodyPr/>
                    <a:lstStyle/>
                    <a:p>
                      <a:pPr algn="r"/>
                      <a:r>
                        <a:rPr lang="en-US" sz="1000" b="1" dirty="0"/>
                        <a:t>264.305</a:t>
                      </a:r>
                      <a:endParaRPr lang="en-AU" sz="1000" b="1" dirty="0"/>
                    </a:p>
                  </a:txBody>
                  <a:tcPr marL="68580" marR="68580" marT="34290" marB="34290"/>
                </a:tc>
                <a:extLst>
                  <a:ext uri="{0D108BD9-81ED-4DB2-BD59-A6C34878D82A}">
                    <a16:rowId xmlns:a16="http://schemas.microsoft.com/office/drawing/2014/main" xmlns="" val="10002"/>
                  </a:ext>
                </a:extLst>
              </a:tr>
              <a:tr h="278130">
                <a:tc>
                  <a:txBody>
                    <a:bodyPr/>
                    <a:lstStyle/>
                    <a:p>
                      <a:pPr algn="ctr"/>
                      <a:r>
                        <a:rPr lang="en-US" sz="1000" b="1" dirty="0"/>
                        <a:t>3</a:t>
                      </a:r>
                      <a:endParaRPr lang="en-AU" sz="1000" b="1" dirty="0"/>
                    </a:p>
                  </a:txBody>
                  <a:tcPr marL="68580" marR="68580" marT="34290" marB="34290"/>
                </a:tc>
                <a:tc>
                  <a:txBody>
                    <a:bodyPr/>
                    <a:lstStyle/>
                    <a:p>
                      <a:pPr algn="l"/>
                      <a:r>
                        <a:rPr lang="en-US" sz="1000" b="1" dirty="0"/>
                        <a:t>TEKNIS LAINNYA</a:t>
                      </a:r>
                      <a:endParaRPr lang="en-AU" sz="1000" b="1" dirty="0"/>
                    </a:p>
                  </a:txBody>
                  <a:tcPr marL="68580" marR="68580" marT="34290" marB="34290"/>
                </a:tc>
                <a:tc>
                  <a:txBody>
                    <a:bodyPr/>
                    <a:lstStyle/>
                    <a:p>
                      <a:pPr algn="r"/>
                      <a:r>
                        <a:rPr lang="en-US" sz="1000" b="1" dirty="0"/>
                        <a:t>372.740</a:t>
                      </a:r>
                      <a:endParaRPr lang="en-AU" sz="1000" b="1" dirty="0"/>
                    </a:p>
                  </a:txBody>
                  <a:tcPr marL="68580" marR="68580" marT="34290" marB="34290"/>
                </a:tc>
                <a:extLst>
                  <a:ext uri="{0D108BD9-81ED-4DB2-BD59-A6C34878D82A}">
                    <a16:rowId xmlns:a16="http://schemas.microsoft.com/office/drawing/2014/main" xmlns="" val="10003"/>
                  </a:ext>
                </a:extLst>
              </a:tr>
              <a:tr h="278130">
                <a:tc>
                  <a:txBody>
                    <a:bodyPr/>
                    <a:lstStyle/>
                    <a:p>
                      <a:pPr algn="ctr"/>
                      <a:r>
                        <a:rPr lang="en-US" sz="1000" b="1" dirty="0"/>
                        <a:t>4</a:t>
                      </a:r>
                      <a:endParaRPr lang="en-AU" sz="1000" b="1" dirty="0"/>
                    </a:p>
                  </a:txBody>
                  <a:tcPr marL="68580" marR="68580" marT="34290" marB="34290"/>
                </a:tc>
                <a:tc>
                  <a:txBody>
                    <a:bodyPr/>
                    <a:lstStyle/>
                    <a:p>
                      <a:pPr algn="l"/>
                      <a:r>
                        <a:rPr lang="en-US" sz="1000" b="1" dirty="0"/>
                        <a:t>ADMINITRASI</a:t>
                      </a:r>
                      <a:endParaRPr lang="en-AU" sz="1000" b="1" dirty="0"/>
                    </a:p>
                  </a:txBody>
                  <a:tcPr marL="68580" marR="68580" marT="34290" marB="34290"/>
                </a:tc>
                <a:tc>
                  <a:txBody>
                    <a:bodyPr/>
                    <a:lstStyle/>
                    <a:p>
                      <a:pPr algn="r"/>
                      <a:r>
                        <a:rPr lang="en-US" sz="1000" b="1" dirty="0"/>
                        <a:t>1.501.188</a:t>
                      </a:r>
                      <a:endParaRPr lang="en-AU" sz="1000" b="1" dirty="0"/>
                    </a:p>
                  </a:txBody>
                  <a:tcPr marL="68580" marR="68580" marT="34290" marB="34290"/>
                </a:tc>
                <a:extLst>
                  <a:ext uri="{0D108BD9-81ED-4DB2-BD59-A6C34878D82A}">
                    <a16:rowId xmlns:a16="http://schemas.microsoft.com/office/drawing/2014/main" xmlns="" val="10004"/>
                  </a:ext>
                </a:extLst>
              </a:tr>
              <a:tr h="278130">
                <a:tc>
                  <a:txBody>
                    <a:bodyPr/>
                    <a:lstStyle/>
                    <a:p>
                      <a:pPr algn="ctr"/>
                      <a:r>
                        <a:rPr lang="en-US" sz="1000" b="1" dirty="0"/>
                        <a:t>5</a:t>
                      </a:r>
                      <a:endParaRPr lang="en-AU" sz="1000" b="1" dirty="0"/>
                    </a:p>
                  </a:txBody>
                  <a:tcPr marL="68580" marR="68580" marT="34290" marB="34290"/>
                </a:tc>
                <a:tc>
                  <a:txBody>
                    <a:bodyPr/>
                    <a:lstStyle/>
                    <a:p>
                      <a:pPr algn="l"/>
                      <a:r>
                        <a:rPr lang="en-US" sz="1000" b="1" dirty="0"/>
                        <a:t>STRUKTURAL</a:t>
                      </a:r>
                    </a:p>
                  </a:txBody>
                  <a:tcPr marL="68580" marR="68580" marT="34290" marB="34290"/>
                </a:tc>
                <a:tc>
                  <a:txBody>
                    <a:bodyPr/>
                    <a:lstStyle/>
                    <a:p>
                      <a:pPr algn="r"/>
                      <a:r>
                        <a:rPr lang="en-US" sz="1000" b="1" dirty="0"/>
                        <a:t>434.588</a:t>
                      </a:r>
                      <a:endParaRPr lang="en-AU" sz="1000" b="1" dirty="0"/>
                    </a:p>
                  </a:txBody>
                  <a:tcPr marL="68580" marR="68580" marT="34290" marB="34290"/>
                </a:tc>
                <a:extLst>
                  <a:ext uri="{0D108BD9-81ED-4DB2-BD59-A6C34878D82A}">
                    <a16:rowId xmlns:a16="http://schemas.microsoft.com/office/drawing/2014/main" xmlns="" val="10005"/>
                  </a:ext>
                </a:extLst>
              </a:tr>
              <a:tr h="278130">
                <a:tc gridSpan="2">
                  <a:txBody>
                    <a:bodyPr/>
                    <a:lstStyle/>
                    <a:p>
                      <a:pPr algn="ctr"/>
                      <a:r>
                        <a:rPr lang="en-US" sz="1000" b="1" dirty="0"/>
                        <a:t>JUMLAH</a:t>
                      </a:r>
                      <a:endParaRPr lang="en-AU" sz="1000" b="1" dirty="0"/>
                    </a:p>
                  </a:txBody>
                  <a:tcPr marL="68580" marR="68580" marT="34290" marB="34290"/>
                </a:tc>
                <a:tc hMerge="1">
                  <a:txBody>
                    <a:bodyPr/>
                    <a:lstStyle/>
                    <a:p>
                      <a:pPr algn="l"/>
                      <a:endParaRPr lang="en-AU" b="1" dirty="0"/>
                    </a:p>
                  </a:txBody>
                  <a:tcPr/>
                </a:tc>
                <a:tc>
                  <a:txBody>
                    <a:bodyPr/>
                    <a:lstStyle/>
                    <a:p>
                      <a:pPr algn="r"/>
                      <a:r>
                        <a:rPr lang="en-US" sz="1000" b="1" dirty="0"/>
                        <a:t>4.209.143</a:t>
                      </a:r>
                      <a:endParaRPr lang="en-AU" sz="1000" b="1" dirty="0"/>
                    </a:p>
                  </a:txBody>
                  <a:tcPr marL="68580" marR="68580" marT="34290" marB="34290"/>
                </a:tc>
                <a:extLst>
                  <a:ext uri="{0D108BD9-81ED-4DB2-BD59-A6C34878D82A}">
                    <a16:rowId xmlns:a16="http://schemas.microsoft.com/office/drawing/2014/main" xmlns="" val="10006"/>
                  </a:ext>
                </a:extLst>
              </a:tr>
            </a:tbl>
          </a:graphicData>
        </a:graphic>
      </p:graphicFrame>
      <p:sp>
        <p:nvSpPr>
          <p:cNvPr id="10" name="Left Brace 9"/>
          <p:cNvSpPr/>
          <p:nvPr/>
        </p:nvSpPr>
        <p:spPr>
          <a:xfrm rot="16200000">
            <a:off x="6223635" y="1762122"/>
            <a:ext cx="262890" cy="3268980"/>
          </a:xfrm>
          <a:prstGeom prst="leftBrace">
            <a:avLst>
              <a:gd name="adj1" fmla="val 8333"/>
              <a:gd name="adj2" fmla="val 14336"/>
            </a:avLst>
          </a:prstGeom>
          <a:ln w="28575">
            <a:solidFill>
              <a:srgbClr val="00206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AU" sz="1350"/>
          </a:p>
        </p:txBody>
      </p:sp>
      <p:sp>
        <p:nvSpPr>
          <p:cNvPr id="11" name="TextBox 10"/>
          <p:cNvSpPr txBox="1"/>
          <p:nvPr/>
        </p:nvSpPr>
        <p:spPr>
          <a:xfrm>
            <a:off x="4652012" y="3699509"/>
            <a:ext cx="1125629" cy="369332"/>
          </a:xfrm>
          <a:prstGeom prst="rect">
            <a:avLst/>
          </a:prstGeom>
          <a:noFill/>
          <a:ln>
            <a:solidFill>
              <a:srgbClr val="002060"/>
            </a:solidFill>
          </a:ln>
        </p:spPr>
        <p:txBody>
          <a:bodyPr wrap="none" rtlCol="0">
            <a:spAutoFit/>
          </a:bodyPr>
          <a:lstStyle/>
          <a:p>
            <a:r>
              <a:rPr lang="en-US" b="1" dirty="0"/>
              <a:t>4.647.733</a:t>
            </a:r>
            <a:endParaRPr lang="en-AU" b="1" dirty="0"/>
          </a:p>
        </p:txBody>
      </p:sp>
      <p:graphicFrame>
        <p:nvGraphicFramePr>
          <p:cNvPr id="12" name="Table 11"/>
          <p:cNvGraphicFramePr>
            <a:graphicFrameLocks noGrp="1"/>
          </p:cNvGraphicFramePr>
          <p:nvPr>
            <p:extLst>
              <p:ext uri="{D42A27DB-BD31-4B8C-83A1-F6EECF244321}">
                <p14:modId xmlns:p14="http://schemas.microsoft.com/office/powerpoint/2010/main" val="946384404"/>
              </p:ext>
            </p:extLst>
          </p:nvPr>
        </p:nvGraphicFramePr>
        <p:xfrm>
          <a:off x="3048001" y="4800600"/>
          <a:ext cx="5638799" cy="1864594"/>
        </p:xfrm>
        <a:graphic>
          <a:graphicData uri="http://schemas.openxmlformats.org/drawingml/2006/table">
            <a:tbl>
              <a:tblPr firstRow="1" bandRow="1">
                <a:tableStyleId>{5C22544A-7EE6-4342-B048-85BDC9FD1C3A}</a:tableStyleId>
              </a:tblPr>
              <a:tblGrid>
                <a:gridCol w="686556">
                  <a:extLst>
                    <a:ext uri="{9D8B030D-6E8A-4147-A177-3AD203B41FA5}">
                      <a16:colId xmlns="" xmlns:a16="http://schemas.microsoft.com/office/drawing/2014/main" val="20000"/>
                    </a:ext>
                  </a:extLst>
                </a:gridCol>
                <a:gridCol w="3406871">
                  <a:extLst>
                    <a:ext uri="{9D8B030D-6E8A-4147-A177-3AD203B41FA5}">
                      <a16:colId xmlns="" xmlns:a16="http://schemas.microsoft.com/office/drawing/2014/main" val="20001"/>
                    </a:ext>
                  </a:extLst>
                </a:gridCol>
                <a:gridCol w="1545372">
                  <a:extLst>
                    <a:ext uri="{9D8B030D-6E8A-4147-A177-3AD203B41FA5}">
                      <a16:colId xmlns="" xmlns:a16="http://schemas.microsoft.com/office/drawing/2014/main" val="20002"/>
                    </a:ext>
                  </a:extLst>
                </a:gridCol>
              </a:tblGrid>
              <a:tr h="268250">
                <a:tc>
                  <a:txBody>
                    <a:bodyPr/>
                    <a:lstStyle/>
                    <a:p>
                      <a:pPr algn="ctr">
                        <a:lnSpc>
                          <a:spcPct val="80000"/>
                        </a:lnSpc>
                      </a:pPr>
                      <a:r>
                        <a:rPr lang="en-US" sz="1400" dirty="0"/>
                        <a:t>NO</a:t>
                      </a:r>
                      <a:endParaRPr lang="en-AU" sz="1400" dirty="0"/>
                    </a:p>
                  </a:txBody>
                  <a:tcPr marL="84406" marR="84406" marT="42203" marB="42203"/>
                </a:tc>
                <a:tc>
                  <a:txBody>
                    <a:bodyPr/>
                    <a:lstStyle/>
                    <a:p>
                      <a:pPr algn="ctr">
                        <a:lnSpc>
                          <a:spcPct val="80000"/>
                        </a:lnSpc>
                      </a:pPr>
                      <a:r>
                        <a:rPr lang="en-US" sz="1400" dirty="0"/>
                        <a:t>JABATAN</a:t>
                      </a:r>
                      <a:endParaRPr lang="en-AU" sz="1400" dirty="0"/>
                    </a:p>
                  </a:txBody>
                  <a:tcPr marL="84406" marR="84406" marT="42203" marB="42203"/>
                </a:tc>
                <a:tc>
                  <a:txBody>
                    <a:bodyPr/>
                    <a:lstStyle/>
                    <a:p>
                      <a:pPr algn="ctr">
                        <a:lnSpc>
                          <a:spcPct val="80000"/>
                        </a:lnSpc>
                      </a:pPr>
                      <a:r>
                        <a:rPr lang="en-US" sz="1400" dirty="0"/>
                        <a:t>JUMLAH</a:t>
                      </a:r>
                      <a:endParaRPr lang="en-AU" sz="1400" dirty="0"/>
                    </a:p>
                  </a:txBody>
                  <a:tcPr marL="84406" marR="84406" marT="42203" marB="42203"/>
                </a:tc>
                <a:extLst>
                  <a:ext uri="{0D108BD9-81ED-4DB2-BD59-A6C34878D82A}">
                    <a16:rowId xmlns="" xmlns:a16="http://schemas.microsoft.com/office/drawing/2014/main" val="10000"/>
                  </a:ext>
                </a:extLst>
              </a:tr>
              <a:tr h="268250">
                <a:tc>
                  <a:txBody>
                    <a:bodyPr/>
                    <a:lstStyle/>
                    <a:p>
                      <a:pPr algn="ctr">
                        <a:lnSpc>
                          <a:spcPct val="80000"/>
                        </a:lnSpc>
                      </a:pPr>
                      <a:r>
                        <a:rPr lang="id-ID" sz="1400" dirty="0" smtClean="0"/>
                        <a:t>1</a:t>
                      </a:r>
                      <a:endParaRPr lang="en-AU" sz="1400" dirty="0"/>
                    </a:p>
                  </a:txBody>
                  <a:tcPr marL="84406" marR="84406" marT="42203" marB="42203"/>
                </a:tc>
                <a:tc>
                  <a:txBody>
                    <a:bodyPr/>
                    <a:lstStyle/>
                    <a:p>
                      <a:pPr algn="l">
                        <a:lnSpc>
                          <a:spcPct val="80000"/>
                        </a:lnSpc>
                      </a:pPr>
                      <a:r>
                        <a:rPr lang="en-US" sz="1400" dirty="0" smtClean="0"/>
                        <a:t>PNBH </a:t>
                      </a:r>
                      <a:endParaRPr lang="en-AU" sz="1400" dirty="0"/>
                    </a:p>
                  </a:txBody>
                  <a:tcPr marL="84406" marR="84406" marT="42203" marB="42203"/>
                </a:tc>
                <a:tc>
                  <a:txBody>
                    <a:bodyPr/>
                    <a:lstStyle/>
                    <a:p>
                      <a:pPr algn="r">
                        <a:lnSpc>
                          <a:spcPct val="80000"/>
                        </a:lnSpc>
                      </a:pPr>
                      <a:r>
                        <a:rPr lang="en-US" sz="1400" dirty="0" smtClean="0"/>
                        <a:t>6.000</a:t>
                      </a:r>
                      <a:endParaRPr lang="en-AU" sz="1400" dirty="0"/>
                    </a:p>
                  </a:txBody>
                  <a:tcPr marL="84406" marR="84406" marT="42203" marB="42203"/>
                </a:tc>
                <a:extLst>
                  <a:ext uri="{0D108BD9-81ED-4DB2-BD59-A6C34878D82A}">
                    <a16:rowId xmlns="" xmlns:a16="http://schemas.microsoft.com/office/drawing/2014/main" val="10002"/>
                  </a:ext>
                </a:extLst>
              </a:tr>
              <a:tr h="268250">
                <a:tc>
                  <a:txBody>
                    <a:bodyPr/>
                    <a:lstStyle/>
                    <a:p>
                      <a:pPr algn="ctr">
                        <a:lnSpc>
                          <a:spcPct val="80000"/>
                        </a:lnSpc>
                      </a:pPr>
                      <a:r>
                        <a:rPr lang="id-ID" sz="1400" dirty="0" smtClean="0"/>
                        <a:t>2</a:t>
                      </a:r>
                      <a:endParaRPr lang="en-AU" sz="1400" dirty="0"/>
                    </a:p>
                  </a:txBody>
                  <a:tcPr marL="84406" marR="84406" marT="42203" marB="42203"/>
                </a:tc>
                <a:tc>
                  <a:txBody>
                    <a:bodyPr/>
                    <a:lstStyle/>
                    <a:p>
                      <a:pPr algn="l">
                        <a:lnSpc>
                          <a:spcPct val="80000"/>
                        </a:lnSpc>
                      </a:pPr>
                      <a:r>
                        <a:rPr lang="en-US" sz="1400" dirty="0" smtClean="0"/>
                        <a:t>PTNB</a:t>
                      </a:r>
                      <a:endParaRPr lang="en-AU" sz="1400" dirty="0"/>
                    </a:p>
                  </a:txBody>
                  <a:tcPr marL="84406" marR="84406" marT="42203" marB="42203"/>
                </a:tc>
                <a:tc>
                  <a:txBody>
                    <a:bodyPr/>
                    <a:lstStyle/>
                    <a:p>
                      <a:pPr algn="r">
                        <a:lnSpc>
                          <a:spcPct val="80000"/>
                        </a:lnSpc>
                      </a:pPr>
                      <a:r>
                        <a:rPr lang="en-US" sz="1400" dirty="0" smtClean="0"/>
                        <a:t>5.000</a:t>
                      </a:r>
                      <a:endParaRPr lang="en-AU" sz="1400" dirty="0"/>
                    </a:p>
                  </a:txBody>
                  <a:tcPr marL="84406" marR="84406" marT="42203" marB="42203"/>
                </a:tc>
                <a:extLst>
                  <a:ext uri="{0D108BD9-81ED-4DB2-BD59-A6C34878D82A}">
                    <a16:rowId xmlns="" xmlns:a16="http://schemas.microsoft.com/office/drawing/2014/main" val="10003"/>
                  </a:ext>
                </a:extLst>
              </a:tr>
              <a:tr h="268250">
                <a:tc>
                  <a:txBody>
                    <a:bodyPr/>
                    <a:lstStyle/>
                    <a:p>
                      <a:pPr algn="ctr">
                        <a:lnSpc>
                          <a:spcPct val="80000"/>
                        </a:lnSpc>
                      </a:pPr>
                      <a:r>
                        <a:rPr lang="id-ID" sz="1400" dirty="0" smtClean="0"/>
                        <a:t>3</a:t>
                      </a:r>
                      <a:endParaRPr lang="en-AU" sz="1400" dirty="0"/>
                    </a:p>
                  </a:txBody>
                  <a:tcPr marL="84406" marR="84406" marT="42203" marB="42203"/>
                </a:tc>
                <a:tc>
                  <a:txBody>
                    <a:bodyPr/>
                    <a:lstStyle/>
                    <a:p>
                      <a:pPr algn="l">
                        <a:lnSpc>
                          <a:spcPct val="80000"/>
                        </a:lnSpc>
                      </a:pPr>
                      <a:r>
                        <a:rPr lang="en-US" sz="1400" dirty="0" smtClean="0"/>
                        <a:t>PENYULUH PERTANIAN</a:t>
                      </a:r>
                      <a:endParaRPr lang="en-AU" sz="1400" dirty="0"/>
                    </a:p>
                  </a:txBody>
                  <a:tcPr marL="84406" marR="84406" marT="42203" marB="42203"/>
                </a:tc>
                <a:tc>
                  <a:txBody>
                    <a:bodyPr/>
                    <a:lstStyle/>
                    <a:p>
                      <a:pPr algn="r">
                        <a:lnSpc>
                          <a:spcPct val="80000"/>
                        </a:lnSpc>
                      </a:pPr>
                      <a:r>
                        <a:rPr lang="en-US" sz="1400" dirty="0" smtClean="0"/>
                        <a:t>1</a:t>
                      </a:r>
                      <a:r>
                        <a:rPr lang="id-ID" sz="1400" dirty="0" smtClean="0"/>
                        <a:t>4</a:t>
                      </a:r>
                      <a:r>
                        <a:rPr lang="en-US" sz="1400" dirty="0" smtClean="0"/>
                        <a:t>.9</a:t>
                      </a:r>
                      <a:r>
                        <a:rPr lang="id-ID" sz="1400" dirty="0" smtClean="0"/>
                        <a:t>0</a:t>
                      </a:r>
                      <a:r>
                        <a:rPr lang="en-US" sz="1400" dirty="0" smtClean="0"/>
                        <a:t>1</a:t>
                      </a:r>
                      <a:endParaRPr lang="en-AU" sz="1400" dirty="0"/>
                    </a:p>
                  </a:txBody>
                  <a:tcPr marL="84406" marR="84406" marT="42203" marB="42203"/>
                </a:tc>
                <a:extLst>
                  <a:ext uri="{0D108BD9-81ED-4DB2-BD59-A6C34878D82A}">
                    <a16:rowId xmlns="" xmlns:a16="http://schemas.microsoft.com/office/drawing/2014/main" val="10004"/>
                  </a:ext>
                </a:extLst>
              </a:tr>
              <a:tr h="219299">
                <a:tc>
                  <a:txBody>
                    <a:bodyPr/>
                    <a:lstStyle/>
                    <a:p>
                      <a:pPr algn="ctr">
                        <a:lnSpc>
                          <a:spcPct val="80000"/>
                        </a:lnSpc>
                      </a:pPr>
                      <a:r>
                        <a:rPr lang="en-US" sz="1400" dirty="0"/>
                        <a:t>5</a:t>
                      </a:r>
                      <a:endParaRPr lang="en-AU" sz="1400" dirty="0"/>
                    </a:p>
                  </a:txBody>
                  <a:tcPr marL="84406" marR="84406" marT="42203" marB="42203"/>
                </a:tc>
                <a:tc>
                  <a:txBody>
                    <a:bodyPr/>
                    <a:lstStyle/>
                    <a:p>
                      <a:pPr algn="l">
                        <a:lnSpc>
                          <a:spcPct val="80000"/>
                        </a:lnSpc>
                      </a:pPr>
                      <a:r>
                        <a:rPr lang="en-US" sz="1400" dirty="0" smtClean="0"/>
                        <a:t>BLU/D</a:t>
                      </a:r>
                      <a:endParaRPr lang="en-AU" sz="1400" dirty="0"/>
                    </a:p>
                  </a:txBody>
                  <a:tcPr marL="84406" marR="84406" marT="42203" marB="42203"/>
                </a:tc>
                <a:tc>
                  <a:txBody>
                    <a:bodyPr/>
                    <a:lstStyle/>
                    <a:p>
                      <a:pPr algn="r">
                        <a:lnSpc>
                          <a:spcPct val="80000"/>
                        </a:lnSpc>
                      </a:pPr>
                      <a:r>
                        <a:rPr lang="en-US" sz="1400" dirty="0" smtClean="0"/>
                        <a:t>64.200</a:t>
                      </a:r>
                      <a:endParaRPr lang="en-AU" sz="1400" dirty="0"/>
                    </a:p>
                  </a:txBody>
                  <a:tcPr marL="84406" marR="84406" marT="42203" marB="42203"/>
                </a:tc>
                <a:extLst>
                  <a:ext uri="{0D108BD9-81ED-4DB2-BD59-A6C34878D82A}">
                    <a16:rowId xmlns="" xmlns:a16="http://schemas.microsoft.com/office/drawing/2014/main" val="10005"/>
                  </a:ext>
                </a:extLst>
              </a:tr>
              <a:tr h="268250">
                <a:tc>
                  <a:txBody>
                    <a:bodyPr/>
                    <a:lstStyle/>
                    <a:p>
                      <a:pPr algn="ctr">
                        <a:lnSpc>
                          <a:spcPct val="80000"/>
                        </a:lnSpc>
                      </a:pPr>
                      <a:r>
                        <a:rPr lang="en-US" sz="1400" dirty="0" smtClean="0"/>
                        <a:t>6</a:t>
                      </a:r>
                      <a:endParaRPr lang="en-AU" sz="1400" dirty="0"/>
                    </a:p>
                  </a:txBody>
                  <a:tcPr marL="84406" marR="84406" marT="42203" marB="42203"/>
                </a:tc>
                <a:tc>
                  <a:txBody>
                    <a:bodyPr/>
                    <a:lstStyle/>
                    <a:p>
                      <a:pPr algn="l">
                        <a:lnSpc>
                          <a:spcPct val="80000"/>
                        </a:lnSpc>
                      </a:pPr>
                      <a:r>
                        <a:rPr lang="en-US" sz="1400" dirty="0" smtClean="0"/>
                        <a:t>LNS NON PNS</a:t>
                      </a:r>
                      <a:endParaRPr lang="en-AU" sz="1400" dirty="0"/>
                    </a:p>
                  </a:txBody>
                  <a:tcPr marL="84406" marR="84406" marT="42203" marB="42203"/>
                </a:tc>
                <a:tc>
                  <a:txBody>
                    <a:bodyPr/>
                    <a:lstStyle/>
                    <a:p>
                      <a:pPr algn="r">
                        <a:lnSpc>
                          <a:spcPct val="80000"/>
                        </a:lnSpc>
                      </a:pPr>
                      <a:r>
                        <a:rPr lang="en-US" sz="1400" dirty="0" smtClean="0"/>
                        <a:t>29.400</a:t>
                      </a:r>
                      <a:endParaRPr lang="en-AU" sz="1400" dirty="0"/>
                    </a:p>
                  </a:txBody>
                  <a:tcPr marL="84406" marR="84406" marT="42203" marB="42203"/>
                </a:tc>
              </a:tr>
              <a:tr h="268250">
                <a:tc gridSpan="2">
                  <a:txBody>
                    <a:bodyPr/>
                    <a:lstStyle/>
                    <a:p>
                      <a:pPr algn="ctr">
                        <a:lnSpc>
                          <a:spcPct val="80000"/>
                        </a:lnSpc>
                      </a:pPr>
                      <a:r>
                        <a:rPr lang="en-US" sz="1400" b="1" dirty="0"/>
                        <a:t>JUMLAH</a:t>
                      </a:r>
                      <a:endParaRPr lang="en-AU" sz="1400" b="1" dirty="0"/>
                    </a:p>
                  </a:txBody>
                  <a:tcPr marL="84406" marR="84406" marT="42203" marB="42203"/>
                </a:tc>
                <a:tc hMerge="1">
                  <a:txBody>
                    <a:bodyPr/>
                    <a:lstStyle/>
                    <a:p>
                      <a:pPr algn="l"/>
                      <a:endParaRPr lang="en-AU" b="1" dirty="0"/>
                    </a:p>
                  </a:txBody>
                  <a:tcPr/>
                </a:tc>
                <a:tc>
                  <a:txBody>
                    <a:bodyPr/>
                    <a:lstStyle/>
                    <a:p>
                      <a:pPr algn="r">
                        <a:lnSpc>
                          <a:spcPct val="80000"/>
                        </a:lnSpc>
                      </a:pPr>
                      <a:r>
                        <a:rPr lang="id-ID" sz="1400" b="1" dirty="0" smtClean="0"/>
                        <a:t>119</a:t>
                      </a:r>
                      <a:r>
                        <a:rPr lang="en-US" sz="1400" b="1" dirty="0" smtClean="0"/>
                        <a:t>.</a:t>
                      </a:r>
                      <a:r>
                        <a:rPr lang="id-ID" sz="1400" b="1" dirty="0" smtClean="0"/>
                        <a:t>501</a:t>
                      </a:r>
                      <a:endParaRPr lang="en-AU" sz="1400" b="1" dirty="0"/>
                    </a:p>
                  </a:txBody>
                  <a:tcPr marL="84406" marR="84406" marT="42203" marB="42203"/>
                </a:tc>
                <a:extLst>
                  <a:ext uri="{0D108BD9-81ED-4DB2-BD59-A6C34878D82A}">
                    <a16:rowId xmlns="" xmlns:a16="http://schemas.microsoft.com/office/drawing/2014/main" val="10006"/>
                  </a:ext>
                </a:extLst>
              </a:tr>
            </a:tbl>
          </a:graphicData>
        </a:graphic>
      </p:graphicFrame>
      <p:sp>
        <p:nvSpPr>
          <p:cNvPr id="13" name="TextBox 12"/>
          <p:cNvSpPr txBox="1"/>
          <p:nvPr/>
        </p:nvSpPr>
        <p:spPr>
          <a:xfrm>
            <a:off x="3352800" y="4343400"/>
            <a:ext cx="4876800" cy="369332"/>
          </a:xfrm>
          <a:prstGeom prst="rect">
            <a:avLst/>
          </a:prstGeom>
          <a:noFill/>
          <a:ln>
            <a:solidFill>
              <a:schemeClr val="accent1"/>
            </a:solidFill>
          </a:ln>
        </p:spPr>
        <p:txBody>
          <a:bodyPr wrap="square" rtlCol="0">
            <a:spAutoFit/>
          </a:bodyPr>
          <a:lstStyle/>
          <a:p>
            <a:pPr algn="ctr"/>
            <a:r>
              <a:rPr lang="en-US" b="1" dirty="0"/>
              <a:t>HONORER </a:t>
            </a:r>
            <a:r>
              <a:rPr lang="id-ID" b="1" dirty="0" smtClean="0"/>
              <a:t>LAINNYA </a:t>
            </a:r>
            <a:r>
              <a:rPr lang="en-US" b="1" dirty="0" smtClean="0"/>
              <a:t>: </a:t>
            </a:r>
            <a:r>
              <a:rPr lang="id-ID" b="1" dirty="0" smtClean="0"/>
              <a:t>119.501</a:t>
            </a:r>
            <a:endParaRPr lang="en-AU" b="1" dirty="0"/>
          </a:p>
        </p:txBody>
      </p:sp>
      <p:sp>
        <p:nvSpPr>
          <p:cNvPr id="4" name="Rounded Rectangle 3"/>
          <p:cNvSpPr/>
          <p:nvPr/>
        </p:nvSpPr>
        <p:spPr>
          <a:xfrm>
            <a:off x="533400" y="4800600"/>
            <a:ext cx="1828800" cy="1676400"/>
          </a:xfrm>
          <a:prstGeom prst="roundRect">
            <a:avLst/>
          </a:prstGeom>
          <a:solidFill>
            <a:schemeClr val="accent4">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b="1" dirty="0" smtClean="0">
                <a:solidFill>
                  <a:srgbClr val="002060"/>
                </a:solidFill>
              </a:rPr>
              <a:t>HONORER PENYELESAIAN S/D DES 2023</a:t>
            </a:r>
            <a:endParaRPr lang="en-AU" b="1" dirty="0">
              <a:solidFill>
                <a:srgbClr val="002060"/>
              </a:solidFill>
            </a:endParaRPr>
          </a:p>
        </p:txBody>
      </p:sp>
      <p:sp>
        <p:nvSpPr>
          <p:cNvPr id="8" name="Right Arrow 7"/>
          <p:cNvSpPr/>
          <p:nvPr/>
        </p:nvSpPr>
        <p:spPr>
          <a:xfrm>
            <a:off x="2438400" y="5562600"/>
            <a:ext cx="533400" cy="609600"/>
          </a:xfrm>
          <a:prstGeom prst="rightArrow">
            <a:avLst/>
          </a:prstGeom>
          <a:solidFill>
            <a:srgbClr val="CC00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14" name="Bent Arrow 13"/>
          <p:cNvSpPr/>
          <p:nvPr/>
        </p:nvSpPr>
        <p:spPr>
          <a:xfrm>
            <a:off x="1066800" y="2590800"/>
            <a:ext cx="685800" cy="2133600"/>
          </a:xfrm>
          <a:prstGeom prst="bentArrow">
            <a:avLst/>
          </a:prstGeom>
          <a:solidFill>
            <a:srgbClr val="CC00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solidFill>
                <a:schemeClr val="tx1"/>
              </a:solidFill>
            </a:endParaRPr>
          </a:p>
        </p:txBody>
      </p:sp>
    </p:spTree>
    <p:extLst>
      <p:ext uri="{BB962C8B-B14F-4D97-AF65-F5344CB8AC3E}">
        <p14:creationId xmlns:p14="http://schemas.microsoft.com/office/powerpoint/2010/main" val="410318138"/>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2667373545"/>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 name="Picture 65"/>
          <p:cNvPicPr>
            <a:picLocks noChangeAspect="1"/>
          </p:cNvPicPr>
          <p:nvPr/>
        </p:nvPicPr>
        <p:blipFill rotWithShape="1">
          <a:blip r:embed="rId3" cstate="print"/>
          <a:srcRect t="86234"/>
          <a:stretch/>
        </p:blipFill>
        <p:spPr>
          <a:xfrm>
            <a:off x="0" y="5181626"/>
            <a:ext cx="9136924" cy="1705170"/>
          </a:xfrm>
          <a:prstGeom prst="rect">
            <a:avLst/>
          </a:prstGeom>
        </p:spPr>
      </p:pic>
      <p:sp>
        <p:nvSpPr>
          <p:cNvPr id="3" name="Text Placeholder 2"/>
          <p:cNvSpPr>
            <a:spLocks noGrp="1"/>
          </p:cNvSpPr>
          <p:nvPr>
            <p:ph type="body" sz="quarter" idx="11"/>
          </p:nvPr>
        </p:nvSpPr>
        <p:spPr>
          <a:xfrm>
            <a:off x="785982" y="65112"/>
            <a:ext cx="7098386" cy="620688"/>
          </a:xfrm>
        </p:spPr>
        <p:txBody>
          <a:bodyPr>
            <a:noAutofit/>
          </a:bodyPr>
          <a:lstStyle/>
          <a:p>
            <a:pPr lvl="0" algn="ctr"/>
            <a:r>
              <a:rPr lang="en-US" altLang="ko-KR" sz="3375" b="1" dirty="0" smtClean="0"/>
              <a:t>TAHAPAN PENGADAAN ASN</a:t>
            </a:r>
            <a:endParaRPr lang="en-US" altLang="ko-KR" sz="3375" b="1" dirty="0"/>
          </a:p>
        </p:txBody>
      </p:sp>
      <p:sp>
        <p:nvSpPr>
          <p:cNvPr id="4" name="Rectangle 3"/>
          <p:cNvSpPr/>
          <p:nvPr/>
        </p:nvSpPr>
        <p:spPr>
          <a:xfrm>
            <a:off x="72009" y="4698138"/>
            <a:ext cx="8820000" cy="36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latinLnBrk="1"/>
            <a:endParaRPr lang="ko-KR" altLang="en-US">
              <a:solidFill>
                <a:prstClr val="white"/>
              </a:solidFill>
            </a:endParaRPr>
          </a:p>
        </p:txBody>
      </p:sp>
      <p:sp>
        <p:nvSpPr>
          <p:cNvPr id="5" name="Oval 4"/>
          <p:cNvSpPr/>
          <p:nvPr/>
        </p:nvSpPr>
        <p:spPr>
          <a:xfrm>
            <a:off x="3101108" y="4638501"/>
            <a:ext cx="180000" cy="18000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latinLnBrk="1"/>
            <a:endParaRPr lang="ko-KR" altLang="en-US">
              <a:solidFill>
                <a:prstClr val="white"/>
              </a:solidFill>
            </a:endParaRPr>
          </a:p>
        </p:txBody>
      </p:sp>
      <p:sp>
        <p:nvSpPr>
          <p:cNvPr id="6" name="Oval 5"/>
          <p:cNvSpPr/>
          <p:nvPr/>
        </p:nvSpPr>
        <p:spPr>
          <a:xfrm>
            <a:off x="4374298" y="4638501"/>
            <a:ext cx="180000" cy="180000"/>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latinLnBrk="1"/>
            <a:endParaRPr lang="ko-KR" altLang="en-US">
              <a:solidFill>
                <a:prstClr val="white"/>
              </a:solidFill>
            </a:endParaRPr>
          </a:p>
        </p:txBody>
      </p:sp>
      <p:sp>
        <p:nvSpPr>
          <p:cNvPr id="7" name="Oval 6"/>
          <p:cNvSpPr/>
          <p:nvPr/>
        </p:nvSpPr>
        <p:spPr>
          <a:xfrm>
            <a:off x="5796956" y="4638501"/>
            <a:ext cx="180000" cy="18000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latinLnBrk="1"/>
            <a:endParaRPr lang="ko-KR" altLang="en-US">
              <a:solidFill>
                <a:prstClr val="white"/>
              </a:solidFill>
            </a:endParaRPr>
          </a:p>
        </p:txBody>
      </p:sp>
      <p:sp>
        <p:nvSpPr>
          <p:cNvPr id="8" name="Oval 7"/>
          <p:cNvSpPr/>
          <p:nvPr/>
        </p:nvSpPr>
        <p:spPr>
          <a:xfrm>
            <a:off x="7096521" y="4638501"/>
            <a:ext cx="180000" cy="1800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latinLnBrk="1"/>
            <a:endParaRPr lang="ko-KR" altLang="en-US">
              <a:solidFill>
                <a:prstClr val="white"/>
              </a:solidFill>
            </a:endParaRPr>
          </a:p>
        </p:txBody>
      </p:sp>
      <p:sp>
        <p:nvSpPr>
          <p:cNvPr id="9" name="Oval 8"/>
          <p:cNvSpPr/>
          <p:nvPr/>
        </p:nvSpPr>
        <p:spPr>
          <a:xfrm>
            <a:off x="8088358" y="4638501"/>
            <a:ext cx="180000" cy="1800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latinLnBrk="1"/>
            <a:endParaRPr lang="ko-KR" altLang="en-US">
              <a:solidFill>
                <a:prstClr val="white"/>
              </a:solidFill>
            </a:endParaRPr>
          </a:p>
        </p:txBody>
      </p:sp>
      <p:sp>
        <p:nvSpPr>
          <p:cNvPr id="16" name="AutoShape 92"/>
          <p:cNvSpPr>
            <a:spLocks noChangeAspect="1" noChangeArrowheads="1"/>
          </p:cNvSpPr>
          <p:nvPr/>
        </p:nvSpPr>
        <p:spPr bwMode="auto">
          <a:xfrm rot="16200000" flipH="1">
            <a:off x="2867678" y="2139464"/>
            <a:ext cx="648000" cy="648000"/>
          </a:xfrm>
          <a:prstGeom prst="ellipse">
            <a:avLst/>
          </a:prstGeom>
          <a:solidFill>
            <a:schemeClr val="accent5"/>
          </a:solidFill>
          <a:ln w="25400">
            <a:solidFill>
              <a:srgbClr val="FB1502"/>
            </a:solidFill>
            <a:headEnd/>
            <a:tailEnd/>
          </a:ln>
          <a:effectLst/>
          <a:scene3d>
            <a:camera prst="orthographicFront">
              <a:rot lat="0" lon="0" rev="0"/>
            </a:camera>
            <a:lightRig rig="contrasting" dir="t">
              <a:rot lat="0" lon="0" rev="1500000"/>
            </a:lightRig>
          </a:scene3d>
          <a:sp3d prstMaterial="metal">
            <a:bevelT w="0" h="0"/>
          </a:sp3d>
        </p:spPr>
        <p:style>
          <a:lnRef idx="1">
            <a:schemeClr val="accent1"/>
          </a:lnRef>
          <a:fillRef idx="3">
            <a:schemeClr val="accent1"/>
          </a:fillRef>
          <a:effectRef idx="2">
            <a:schemeClr val="accent1"/>
          </a:effectRef>
          <a:fontRef idx="minor">
            <a:schemeClr val="lt1"/>
          </a:fontRef>
        </p:style>
        <p:txBody>
          <a:bodyPr wrap="none"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defRPr/>
            </a:pPr>
            <a:endParaRPr lang="ko-KR" altLang="en-US" sz="2800" dirty="0">
              <a:solidFill>
                <a:prstClr val="white"/>
              </a:solidFill>
              <a:latin typeface="Arial Black" pitchFamily="34" charset="0"/>
            </a:endParaRPr>
          </a:p>
        </p:txBody>
      </p:sp>
      <p:sp>
        <p:nvSpPr>
          <p:cNvPr id="19" name="AutoShape 92"/>
          <p:cNvSpPr>
            <a:spLocks noChangeAspect="1" noChangeArrowheads="1"/>
          </p:cNvSpPr>
          <p:nvPr/>
        </p:nvSpPr>
        <p:spPr bwMode="auto">
          <a:xfrm rot="16200000" flipH="1">
            <a:off x="4152790" y="2695389"/>
            <a:ext cx="648000" cy="648000"/>
          </a:xfrm>
          <a:prstGeom prst="ellipse">
            <a:avLst/>
          </a:prstGeom>
          <a:solidFill>
            <a:schemeClr val="accent4"/>
          </a:solidFill>
          <a:ln w="25400">
            <a:solidFill>
              <a:schemeClr val="tx1">
                <a:lumMod val="75000"/>
                <a:lumOff val="25000"/>
              </a:schemeClr>
            </a:solidFill>
            <a:headEnd/>
            <a:tailEnd/>
          </a:ln>
          <a:effectLst/>
          <a:scene3d>
            <a:camera prst="orthographicFront">
              <a:rot lat="0" lon="0" rev="0"/>
            </a:camera>
            <a:lightRig rig="contrasting" dir="t">
              <a:rot lat="0" lon="0" rev="1500000"/>
            </a:lightRig>
          </a:scene3d>
          <a:sp3d prstMaterial="metal">
            <a:bevelT w="0" h="0"/>
          </a:sp3d>
        </p:spPr>
        <p:style>
          <a:lnRef idx="1">
            <a:schemeClr val="accent1"/>
          </a:lnRef>
          <a:fillRef idx="3">
            <a:schemeClr val="accent1"/>
          </a:fillRef>
          <a:effectRef idx="2">
            <a:schemeClr val="accent1"/>
          </a:effectRef>
          <a:fontRef idx="minor">
            <a:schemeClr val="lt1"/>
          </a:fontRef>
        </p:style>
        <p:txBody>
          <a:bodyPr wrap="none"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defRPr/>
            </a:pPr>
            <a:endParaRPr lang="ko-KR" altLang="en-US" sz="2800" dirty="0">
              <a:solidFill>
                <a:prstClr val="white"/>
              </a:solidFill>
              <a:latin typeface="Arial Black" pitchFamily="34" charset="0"/>
            </a:endParaRPr>
          </a:p>
        </p:txBody>
      </p:sp>
      <p:sp>
        <p:nvSpPr>
          <p:cNvPr id="22" name="AutoShape 92"/>
          <p:cNvSpPr>
            <a:spLocks noChangeAspect="1" noChangeArrowheads="1"/>
          </p:cNvSpPr>
          <p:nvPr/>
        </p:nvSpPr>
        <p:spPr bwMode="auto">
          <a:xfrm rot="16200000" flipH="1">
            <a:off x="5573643" y="2139464"/>
            <a:ext cx="648000" cy="648000"/>
          </a:xfrm>
          <a:prstGeom prst="ellipse">
            <a:avLst/>
          </a:prstGeom>
          <a:solidFill>
            <a:schemeClr val="accent3"/>
          </a:solidFill>
          <a:ln w="25400">
            <a:solidFill>
              <a:srgbClr val="FB1502"/>
            </a:solidFill>
            <a:headEnd/>
            <a:tailEnd/>
          </a:ln>
          <a:effectLst/>
          <a:scene3d>
            <a:camera prst="orthographicFront">
              <a:rot lat="0" lon="0" rev="0"/>
            </a:camera>
            <a:lightRig rig="contrasting" dir="t">
              <a:rot lat="0" lon="0" rev="1500000"/>
            </a:lightRig>
          </a:scene3d>
          <a:sp3d prstMaterial="metal">
            <a:bevelT w="0" h="0"/>
          </a:sp3d>
        </p:spPr>
        <p:style>
          <a:lnRef idx="1">
            <a:schemeClr val="accent1"/>
          </a:lnRef>
          <a:fillRef idx="3">
            <a:schemeClr val="accent1"/>
          </a:fillRef>
          <a:effectRef idx="2">
            <a:schemeClr val="accent1"/>
          </a:effectRef>
          <a:fontRef idx="minor">
            <a:schemeClr val="lt1"/>
          </a:fontRef>
        </p:style>
        <p:txBody>
          <a:bodyPr wrap="none"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defRPr/>
            </a:pPr>
            <a:endParaRPr lang="ko-KR" altLang="en-US" sz="2800" dirty="0">
              <a:solidFill>
                <a:prstClr val="white"/>
              </a:solidFill>
              <a:latin typeface="Arial Black" pitchFamily="34" charset="0"/>
            </a:endParaRPr>
          </a:p>
        </p:txBody>
      </p:sp>
      <p:sp>
        <p:nvSpPr>
          <p:cNvPr id="25" name="AutoShape 92"/>
          <p:cNvSpPr>
            <a:spLocks noChangeAspect="1" noChangeArrowheads="1"/>
          </p:cNvSpPr>
          <p:nvPr/>
        </p:nvSpPr>
        <p:spPr bwMode="auto">
          <a:xfrm rot="16200000" flipH="1">
            <a:off x="6875013" y="2695389"/>
            <a:ext cx="648000" cy="648000"/>
          </a:xfrm>
          <a:prstGeom prst="ellipse">
            <a:avLst/>
          </a:prstGeom>
          <a:solidFill>
            <a:schemeClr val="accent2"/>
          </a:solidFill>
          <a:ln w="25400">
            <a:solidFill>
              <a:schemeClr val="tx1">
                <a:lumMod val="75000"/>
                <a:lumOff val="25000"/>
              </a:schemeClr>
            </a:solidFill>
            <a:headEnd/>
            <a:tailEnd/>
          </a:ln>
          <a:effectLst/>
          <a:scene3d>
            <a:camera prst="orthographicFront">
              <a:rot lat="0" lon="0" rev="0"/>
            </a:camera>
            <a:lightRig rig="contrasting" dir="t">
              <a:rot lat="0" lon="0" rev="1500000"/>
            </a:lightRig>
          </a:scene3d>
          <a:sp3d prstMaterial="metal">
            <a:bevelT w="0" h="0"/>
          </a:sp3d>
        </p:spPr>
        <p:style>
          <a:lnRef idx="1">
            <a:schemeClr val="accent1"/>
          </a:lnRef>
          <a:fillRef idx="3">
            <a:schemeClr val="accent1"/>
          </a:fillRef>
          <a:effectRef idx="2">
            <a:schemeClr val="accent1"/>
          </a:effectRef>
          <a:fontRef idx="minor">
            <a:schemeClr val="lt1"/>
          </a:fontRef>
        </p:style>
        <p:txBody>
          <a:bodyPr wrap="none"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defRPr/>
            </a:pPr>
            <a:endParaRPr lang="ko-KR" altLang="en-US" sz="2800" dirty="0">
              <a:solidFill>
                <a:prstClr val="white"/>
              </a:solidFill>
              <a:latin typeface="Arial Black" pitchFamily="34" charset="0"/>
            </a:endParaRPr>
          </a:p>
        </p:txBody>
      </p:sp>
      <p:sp>
        <p:nvSpPr>
          <p:cNvPr id="28" name="AutoShape 92"/>
          <p:cNvSpPr>
            <a:spLocks noChangeAspect="1" noChangeArrowheads="1"/>
          </p:cNvSpPr>
          <p:nvPr/>
        </p:nvSpPr>
        <p:spPr bwMode="auto">
          <a:xfrm rot="16200000" flipH="1">
            <a:off x="7864261" y="2139464"/>
            <a:ext cx="648000" cy="648000"/>
          </a:xfrm>
          <a:prstGeom prst="ellipse">
            <a:avLst/>
          </a:prstGeom>
          <a:solidFill>
            <a:schemeClr val="accent1"/>
          </a:solidFill>
          <a:ln w="25400">
            <a:solidFill>
              <a:srgbClr val="FB1502"/>
            </a:solidFill>
            <a:headEnd/>
            <a:tailEnd/>
          </a:ln>
          <a:effectLst/>
          <a:scene3d>
            <a:camera prst="orthographicFront">
              <a:rot lat="0" lon="0" rev="0"/>
            </a:camera>
            <a:lightRig rig="contrasting" dir="t">
              <a:rot lat="0" lon="0" rev="1500000"/>
            </a:lightRig>
          </a:scene3d>
          <a:sp3d prstMaterial="metal">
            <a:bevelT w="0" h="0"/>
          </a:sp3d>
        </p:spPr>
        <p:style>
          <a:lnRef idx="1">
            <a:schemeClr val="accent1"/>
          </a:lnRef>
          <a:fillRef idx="3">
            <a:schemeClr val="accent1"/>
          </a:fillRef>
          <a:effectRef idx="2">
            <a:schemeClr val="accent1"/>
          </a:effectRef>
          <a:fontRef idx="minor">
            <a:schemeClr val="lt1"/>
          </a:fontRef>
        </p:style>
        <p:txBody>
          <a:bodyPr wrap="none"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defRPr/>
            </a:pPr>
            <a:endParaRPr lang="ko-KR" altLang="en-US" sz="2800" dirty="0">
              <a:solidFill>
                <a:prstClr val="white"/>
              </a:solidFill>
              <a:latin typeface="Arial Black" pitchFamily="34" charset="0"/>
            </a:endParaRPr>
          </a:p>
        </p:txBody>
      </p:sp>
      <p:cxnSp>
        <p:nvCxnSpPr>
          <p:cNvPr id="30" name="Straight Connector 29"/>
          <p:cNvCxnSpPr/>
          <p:nvPr/>
        </p:nvCxnSpPr>
        <p:spPr>
          <a:xfrm flipH="1">
            <a:off x="3191108" y="1686173"/>
            <a:ext cx="570" cy="3015327"/>
          </a:xfrm>
          <a:prstGeom prst="line">
            <a:avLst/>
          </a:prstGeom>
          <a:ln w="25400">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p:nvCxnSpPr>
        <p:spPr>
          <a:xfrm flipH="1">
            <a:off x="5886956" y="1614165"/>
            <a:ext cx="8385" cy="3162913"/>
          </a:xfrm>
          <a:prstGeom prst="line">
            <a:avLst/>
          </a:prstGeom>
          <a:ln w="25400">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flipH="1">
            <a:off x="8178358" y="2502758"/>
            <a:ext cx="16200" cy="2160312"/>
          </a:xfrm>
          <a:prstGeom prst="line">
            <a:avLst/>
          </a:prstGeom>
          <a:ln w="254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a:cxnSpLocks/>
          </p:cNvCxnSpPr>
          <p:nvPr/>
        </p:nvCxnSpPr>
        <p:spPr>
          <a:xfrm flipH="1">
            <a:off x="4460739" y="3331055"/>
            <a:ext cx="10184" cy="1676538"/>
          </a:xfrm>
          <a:prstGeom prst="line">
            <a:avLst/>
          </a:prstGeom>
          <a:ln w="254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flipH="1">
            <a:off x="7188072" y="2190229"/>
            <a:ext cx="10943" cy="2947923"/>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sp>
        <p:nvSpPr>
          <p:cNvPr id="43" name="Rectangle 42"/>
          <p:cNvSpPr/>
          <p:nvPr/>
        </p:nvSpPr>
        <p:spPr>
          <a:xfrm>
            <a:off x="3733089" y="3765974"/>
            <a:ext cx="1512168" cy="45844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latinLnBrk="1"/>
            <a:endParaRPr lang="ko-KR" altLang="en-US">
              <a:solidFill>
                <a:prstClr val="white"/>
              </a:solidFill>
            </a:endParaRPr>
          </a:p>
        </p:txBody>
      </p:sp>
      <p:sp>
        <p:nvSpPr>
          <p:cNvPr id="13" name="TextBox 12"/>
          <p:cNvSpPr txBox="1"/>
          <p:nvPr/>
        </p:nvSpPr>
        <p:spPr>
          <a:xfrm>
            <a:off x="6547476" y="3769248"/>
            <a:ext cx="1292133" cy="307777"/>
          </a:xfrm>
          <a:prstGeom prst="rect">
            <a:avLst/>
          </a:prstGeom>
          <a:ln>
            <a:noFill/>
          </a:ln>
        </p:spPr>
        <p:style>
          <a:lnRef idx="2">
            <a:schemeClr val="accent6"/>
          </a:lnRef>
          <a:fillRef idx="1">
            <a:schemeClr val="lt1"/>
          </a:fillRef>
          <a:effectRef idx="0">
            <a:schemeClr val="accent6"/>
          </a:effectRef>
          <a:fontRef idx="minor">
            <a:schemeClr val="dk1"/>
          </a:fontRef>
        </p:style>
        <p:txBody>
          <a:bodyPr wrap="square" rtlCol="0">
            <a:spAutoFit/>
          </a:bodyPr>
          <a:lstStyle/>
          <a:p>
            <a:pPr algn="ctr" latinLnBrk="1"/>
            <a:r>
              <a:rPr lang="en-US" altLang="ko-KR" sz="1400" b="1" dirty="0">
                <a:solidFill>
                  <a:srgbClr val="3F3F3F"/>
                </a:solidFill>
                <a:latin typeface="Arial Narrow" panose="020B0606020202030204" pitchFamily="34" charset="0"/>
                <a:cs typeface="Arial" pitchFamily="34" charset="0"/>
              </a:rPr>
              <a:t>Lulus</a:t>
            </a:r>
            <a:endParaRPr lang="ko-KR" altLang="en-US" sz="1400" b="1" dirty="0">
              <a:solidFill>
                <a:srgbClr val="3F3F3F"/>
              </a:solidFill>
              <a:latin typeface="Arial Narrow" panose="020B0606020202030204" pitchFamily="34" charset="0"/>
              <a:cs typeface="Arial" pitchFamily="34" charset="0"/>
            </a:endParaRPr>
          </a:p>
        </p:txBody>
      </p:sp>
      <p:sp>
        <p:nvSpPr>
          <p:cNvPr id="10" name="TextBox 9"/>
          <p:cNvSpPr txBox="1"/>
          <p:nvPr/>
        </p:nvSpPr>
        <p:spPr>
          <a:xfrm>
            <a:off x="2600591" y="3466349"/>
            <a:ext cx="1167185" cy="507831"/>
          </a:xfrm>
          <a:prstGeom prst="rect">
            <a:avLst/>
          </a:prstGeom>
          <a:solidFill>
            <a:schemeClr val="bg1"/>
          </a:solidFill>
        </p:spPr>
        <p:txBody>
          <a:bodyPr wrap="square" rtlCol="0">
            <a:spAutoFit/>
          </a:bodyPr>
          <a:lstStyle/>
          <a:p>
            <a:pPr algn="ctr" latinLnBrk="1"/>
            <a:r>
              <a:rPr lang="en-US" altLang="ko-KR" sz="1350" b="1" dirty="0" err="1">
                <a:solidFill>
                  <a:srgbClr val="EB494B"/>
                </a:solidFill>
                <a:latin typeface="Bell Gothic Std Black" panose="020B0806020202040204" pitchFamily="34" charset="0"/>
                <a:ea typeface="Batang" panose="02030600000101010101" pitchFamily="18" charset="-127"/>
                <a:cs typeface="Arial" pitchFamily="34" charset="0"/>
              </a:rPr>
              <a:t>Pengumuman</a:t>
            </a:r>
            <a:endParaRPr lang="ko-KR" altLang="en-US" sz="1350" b="1" dirty="0">
              <a:solidFill>
                <a:srgbClr val="EB494B"/>
              </a:solidFill>
              <a:latin typeface="Bell Gothic Std Black" panose="020B0806020202040204" pitchFamily="34" charset="0"/>
              <a:ea typeface="Batang" panose="02030600000101010101" pitchFamily="18" charset="-127"/>
              <a:cs typeface="Arial" pitchFamily="34" charset="0"/>
            </a:endParaRPr>
          </a:p>
        </p:txBody>
      </p:sp>
      <p:sp>
        <p:nvSpPr>
          <p:cNvPr id="11" name="TextBox 10"/>
          <p:cNvSpPr txBox="1"/>
          <p:nvPr/>
        </p:nvSpPr>
        <p:spPr>
          <a:xfrm>
            <a:off x="3918809" y="3715683"/>
            <a:ext cx="1111618" cy="523220"/>
          </a:xfrm>
          <a:prstGeom prst="rect">
            <a:avLst/>
          </a:prstGeom>
          <a:noFill/>
        </p:spPr>
        <p:txBody>
          <a:bodyPr wrap="square" rtlCol="0">
            <a:spAutoFit/>
          </a:bodyPr>
          <a:lstStyle/>
          <a:p>
            <a:pPr algn="ctr" latinLnBrk="1"/>
            <a:r>
              <a:rPr lang="en-US" altLang="ko-KR" sz="1400" b="1" dirty="0" err="1">
                <a:solidFill>
                  <a:srgbClr val="3F3F3F"/>
                </a:solidFill>
                <a:latin typeface="Arial Narrow" panose="020B0606020202030204" pitchFamily="34" charset="0"/>
                <a:cs typeface="Arial" pitchFamily="34" charset="0"/>
              </a:rPr>
              <a:t>Seleksi</a:t>
            </a:r>
            <a:r>
              <a:rPr lang="en-US" altLang="ko-KR" sz="1400" b="1" dirty="0">
                <a:solidFill>
                  <a:srgbClr val="3F3F3F"/>
                </a:solidFill>
                <a:latin typeface="Arial Narrow" panose="020B0606020202030204" pitchFamily="34" charset="0"/>
                <a:cs typeface="Arial" pitchFamily="34" charset="0"/>
              </a:rPr>
              <a:t> </a:t>
            </a:r>
            <a:r>
              <a:rPr lang="en-US" altLang="ko-KR" sz="1400" b="1" dirty="0" err="1">
                <a:solidFill>
                  <a:srgbClr val="3F3F3F"/>
                </a:solidFill>
                <a:latin typeface="Arial Narrow" panose="020B0606020202030204" pitchFamily="34" charset="0"/>
                <a:cs typeface="Arial" pitchFamily="34" charset="0"/>
              </a:rPr>
              <a:t>Administrasi</a:t>
            </a:r>
            <a:endParaRPr lang="ko-KR" altLang="en-US" sz="1400" b="1" dirty="0">
              <a:solidFill>
                <a:srgbClr val="3F3F3F"/>
              </a:solidFill>
              <a:latin typeface="Arial Narrow" panose="020B0606020202030204" pitchFamily="34" charset="0"/>
              <a:cs typeface="Arial" pitchFamily="34" charset="0"/>
            </a:endParaRPr>
          </a:p>
        </p:txBody>
      </p:sp>
      <p:sp>
        <p:nvSpPr>
          <p:cNvPr id="67" name="TextBox 66"/>
          <p:cNvSpPr txBox="1"/>
          <p:nvPr/>
        </p:nvSpPr>
        <p:spPr>
          <a:xfrm>
            <a:off x="7601559" y="3201018"/>
            <a:ext cx="1283004" cy="307777"/>
          </a:xfrm>
          <a:prstGeom prst="rect">
            <a:avLst/>
          </a:prstGeom>
          <a:ln>
            <a:noFill/>
          </a:ln>
        </p:spPr>
        <p:style>
          <a:lnRef idx="2">
            <a:schemeClr val="accent6"/>
          </a:lnRef>
          <a:fillRef idx="1">
            <a:schemeClr val="lt1"/>
          </a:fillRef>
          <a:effectRef idx="0">
            <a:schemeClr val="accent6"/>
          </a:effectRef>
          <a:fontRef idx="minor">
            <a:schemeClr val="dk1"/>
          </a:fontRef>
        </p:style>
        <p:txBody>
          <a:bodyPr wrap="square" rtlCol="0">
            <a:spAutoFit/>
          </a:bodyPr>
          <a:lstStyle/>
          <a:p>
            <a:pPr algn="ctr" latinLnBrk="1"/>
            <a:r>
              <a:rPr lang="en-US" altLang="ko-KR" sz="1400" b="1" dirty="0" err="1">
                <a:solidFill>
                  <a:srgbClr val="EB494B"/>
                </a:solidFill>
                <a:latin typeface="Arial Narrow" panose="020B0606020202030204" pitchFamily="34" charset="0"/>
                <a:cs typeface="Arial" pitchFamily="34" charset="0"/>
              </a:rPr>
              <a:t>Pengangkatan</a:t>
            </a:r>
            <a:endParaRPr lang="ko-KR" altLang="en-US" sz="1400" b="1" dirty="0">
              <a:solidFill>
                <a:srgbClr val="EB494B"/>
              </a:solidFill>
              <a:latin typeface="Arial Narrow" panose="020B0606020202030204" pitchFamily="34" charset="0"/>
              <a:cs typeface="Arial" pitchFamily="34" charset="0"/>
            </a:endParaRPr>
          </a:p>
        </p:txBody>
      </p:sp>
      <p:sp>
        <p:nvSpPr>
          <p:cNvPr id="12" name="TextBox 11"/>
          <p:cNvSpPr txBox="1"/>
          <p:nvPr/>
        </p:nvSpPr>
        <p:spPr>
          <a:xfrm>
            <a:off x="5373843" y="3149826"/>
            <a:ext cx="1114896" cy="954107"/>
          </a:xfrm>
          <a:prstGeom prst="rect">
            <a:avLst/>
          </a:prstGeom>
          <a:ln>
            <a:noFill/>
          </a:ln>
        </p:spPr>
        <p:style>
          <a:lnRef idx="2">
            <a:schemeClr val="dk1"/>
          </a:lnRef>
          <a:fillRef idx="1">
            <a:schemeClr val="lt1"/>
          </a:fillRef>
          <a:effectRef idx="0">
            <a:schemeClr val="dk1"/>
          </a:effectRef>
          <a:fontRef idx="minor">
            <a:schemeClr val="dk1"/>
          </a:fontRef>
        </p:style>
        <p:txBody>
          <a:bodyPr wrap="square" rtlCol="0">
            <a:spAutoFit/>
          </a:bodyPr>
          <a:lstStyle/>
          <a:p>
            <a:pPr algn="ctr" latinLnBrk="1"/>
            <a:r>
              <a:rPr lang="en-US" altLang="ko-KR" sz="1400" b="1" dirty="0" err="1">
                <a:solidFill>
                  <a:srgbClr val="EB494B"/>
                </a:solidFill>
                <a:latin typeface="Arial Narrow" panose="020B0606020202030204" pitchFamily="34" charset="0"/>
                <a:cs typeface="Arial" pitchFamily="34" charset="0"/>
              </a:rPr>
              <a:t>Uji</a:t>
            </a:r>
            <a:r>
              <a:rPr lang="en-US" altLang="ko-KR" sz="1400" b="1" dirty="0">
                <a:solidFill>
                  <a:srgbClr val="EB494B"/>
                </a:solidFill>
                <a:latin typeface="Arial Narrow" panose="020B0606020202030204" pitchFamily="34" charset="0"/>
                <a:cs typeface="Arial" pitchFamily="34" charset="0"/>
              </a:rPr>
              <a:t> </a:t>
            </a:r>
            <a:r>
              <a:rPr lang="en-US" altLang="ko-KR" sz="1400" b="1" dirty="0" err="1">
                <a:solidFill>
                  <a:srgbClr val="EB494B"/>
                </a:solidFill>
                <a:latin typeface="Arial Narrow" panose="020B0606020202030204" pitchFamily="34" charset="0"/>
                <a:cs typeface="Arial" pitchFamily="34" charset="0"/>
              </a:rPr>
              <a:t>Kompetensi</a:t>
            </a:r>
            <a:endParaRPr lang="en-US" altLang="ko-KR" sz="1400" b="1" dirty="0">
              <a:solidFill>
                <a:srgbClr val="EB494B"/>
              </a:solidFill>
              <a:latin typeface="Arial Narrow" panose="020B0606020202030204" pitchFamily="34" charset="0"/>
              <a:cs typeface="Arial" pitchFamily="34" charset="0"/>
            </a:endParaRPr>
          </a:p>
          <a:p>
            <a:pPr algn="ctr" latinLnBrk="1"/>
            <a:r>
              <a:rPr lang="en-US" altLang="ko-KR" sz="1400" b="1" dirty="0">
                <a:solidFill>
                  <a:srgbClr val="EB494B"/>
                </a:solidFill>
                <a:latin typeface="Arial Narrow" panose="020B0606020202030204" pitchFamily="34" charset="0"/>
                <a:cs typeface="Arial" pitchFamily="34" charset="0"/>
              </a:rPr>
              <a:t>SKD</a:t>
            </a:r>
          </a:p>
          <a:p>
            <a:pPr algn="ctr" latinLnBrk="1"/>
            <a:r>
              <a:rPr lang="en-US" altLang="ko-KR" sz="1400" b="1" dirty="0">
                <a:solidFill>
                  <a:srgbClr val="EB494B"/>
                </a:solidFill>
                <a:latin typeface="Arial Narrow" panose="020B0606020202030204" pitchFamily="34" charset="0"/>
                <a:cs typeface="Arial" pitchFamily="34" charset="0"/>
              </a:rPr>
              <a:t>SKB</a:t>
            </a:r>
            <a:endParaRPr lang="ko-KR" altLang="en-US" sz="1400" b="1" dirty="0">
              <a:solidFill>
                <a:srgbClr val="EB494B"/>
              </a:solidFill>
              <a:latin typeface="Arial Narrow" panose="020B0606020202030204" pitchFamily="34" charset="0"/>
              <a:cs typeface="Arial" pitchFamily="34" charset="0"/>
            </a:endParaRPr>
          </a:p>
        </p:txBody>
      </p:sp>
      <p:sp>
        <p:nvSpPr>
          <p:cNvPr id="49" name="Right Triangle 17">
            <a:extLst>
              <a:ext uri="{FF2B5EF4-FFF2-40B4-BE49-F238E27FC236}">
                <a16:creationId xmlns:a16="http://schemas.microsoft.com/office/drawing/2014/main" xmlns="" id="{E5DA8881-1A60-410F-8DC8-1F0369846D4B}"/>
              </a:ext>
            </a:extLst>
          </p:cNvPr>
          <p:cNvSpPr>
            <a:spLocks noChangeAspect="1"/>
          </p:cNvSpPr>
          <p:nvPr/>
        </p:nvSpPr>
        <p:spPr>
          <a:xfrm>
            <a:off x="3101108" y="2308947"/>
            <a:ext cx="244901" cy="291600"/>
          </a:xfrm>
          <a:custGeom>
            <a:avLst/>
            <a:gdLst/>
            <a:ahLst/>
            <a:cxnLst/>
            <a:rect l="l" t="t" r="r" b="b"/>
            <a:pathLst>
              <a:path w="2721114" h="3240000">
                <a:moveTo>
                  <a:pt x="2179233" y="2431577"/>
                </a:moveTo>
                <a:lnTo>
                  <a:pt x="2179233" y="2611489"/>
                </a:lnTo>
                <a:lnTo>
                  <a:pt x="1999321" y="2611489"/>
                </a:lnTo>
                <a:lnTo>
                  <a:pt x="1999321" y="2780851"/>
                </a:lnTo>
                <a:lnTo>
                  <a:pt x="2179233" y="2780851"/>
                </a:lnTo>
                <a:lnTo>
                  <a:pt x="2179233" y="2960763"/>
                </a:lnTo>
                <a:lnTo>
                  <a:pt x="2348595" y="2960763"/>
                </a:lnTo>
                <a:lnTo>
                  <a:pt x="2348595" y="2780851"/>
                </a:lnTo>
                <a:lnTo>
                  <a:pt x="2528507" y="2780851"/>
                </a:lnTo>
                <a:lnTo>
                  <a:pt x="2528507" y="2611489"/>
                </a:lnTo>
                <a:lnTo>
                  <a:pt x="2348595" y="2611489"/>
                </a:lnTo>
                <a:lnTo>
                  <a:pt x="2348595" y="2431577"/>
                </a:lnTo>
                <a:close/>
                <a:moveTo>
                  <a:pt x="2263914" y="2238970"/>
                </a:moveTo>
                <a:cubicBezTo>
                  <a:pt x="2516419" y="2238970"/>
                  <a:pt x="2721114" y="2443665"/>
                  <a:pt x="2721114" y="2696170"/>
                </a:cubicBezTo>
                <a:cubicBezTo>
                  <a:pt x="2721114" y="2948675"/>
                  <a:pt x="2516419" y="3153370"/>
                  <a:pt x="2263914" y="3153370"/>
                </a:cubicBezTo>
                <a:cubicBezTo>
                  <a:pt x="2011409" y="3153370"/>
                  <a:pt x="1806714" y="2948675"/>
                  <a:pt x="1806714" y="2696170"/>
                </a:cubicBezTo>
                <a:cubicBezTo>
                  <a:pt x="1806714" y="2443665"/>
                  <a:pt x="2011409" y="2238970"/>
                  <a:pt x="2263914" y="2238970"/>
                </a:cubicBezTo>
                <a:close/>
                <a:moveTo>
                  <a:pt x="1576134" y="17032"/>
                </a:moveTo>
                <a:lnTo>
                  <a:pt x="2276728" y="17032"/>
                </a:lnTo>
                <a:lnTo>
                  <a:pt x="2276728" y="17033"/>
                </a:lnTo>
                <a:lnTo>
                  <a:pt x="1576135" y="17033"/>
                </a:lnTo>
                <a:close/>
                <a:moveTo>
                  <a:pt x="0" y="17032"/>
                </a:moveTo>
                <a:lnTo>
                  <a:pt x="1321887" y="17032"/>
                </a:lnTo>
                <a:lnTo>
                  <a:pt x="1321887" y="996125"/>
                </a:lnTo>
                <a:lnTo>
                  <a:pt x="2276728" y="996125"/>
                </a:lnTo>
                <a:lnTo>
                  <a:pt x="2276728" y="2160187"/>
                </a:lnTo>
                <a:cubicBezTo>
                  <a:pt x="1979345" y="2161001"/>
                  <a:pt x="1738579" y="2402384"/>
                  <a:pt x="1738579" y="2700000"/>
                </a:cubicBezTo>
                <a:cubicBezTo>
                  <a:pt x="1738579" y="2997617"/>
                  <a:pt x="1979345" y="3238999"/>
                  <a:pt x="2276728" y="3239814"/>
                </a:cubicBezTo>
                <a:lnTo>
                  <a:pt x="2276728" y="3240000"/>
                </a:lnTo>
                <a:lnTo>
                  <a:pt x="0" y="3240000"/>
                </a:lnTo>
                <a:close/>
                <a:moveTo>
                  <a:pt x="1436085" y="0"/>
                </a:moveTo>
                <a:lnTo>
                  <a:pt x="2287664" y="888809"/>
                </a:lnTo>
                <a:lnTo>
                  <a:pt x="1436085" y="888809"/>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ko-KR" altLang="en-US" sz="1350" dirty="0">
              <a:solidFill>
                <a:prstClr val="white"/>
              </a:solidFill>
            </a:endParaRPr>
          </a:p>
        </p:txBody>
      </p:sp>
      <p:sp>
        <p:nvSpPr>
          <p:cNvPr id="51" name="Rectangle 30">
            <a:extLst>
              <a:ext uri="{FF2B5EF4-FFF2-40B4-BE49-F238E27FC236}">
                <a16:creationId xmlns:a16="http://schemas.microsoft.com/office/drawing/2014/main" xmlns="" id="{F27A16BA-84A3-4FAC-B237-80E8979D627D}"/>
              </a:ext>
            </a:extLst>
          </p:cNvPr>
          <p:cNvSpPr/>
          <p:nvPr/>
        </p:nvSpPr>
        <p:spPr>
          <a:xfrm>
            <a:off x="4361024" y="2876376"/>
            <a:ext cx="237907" cy="237211"/>
          </a:xfrm>
          <a:custGeom>
            <a:avLst/>
            <a:gdLst/>
            <a:ahLst/>
            <a:cxnLst/>
            <a:rect l="l" t="t" r="r" b="b"/>
            <a:pathLst>
              <a:path w="3240000" h="3230531">
                <a:moveTo>
                  <a:pt x="720000" y="2697973"/>
                </a:moveTo>
                <a:cubicBezTo>
                  <a:pt x="680235" y="2697973"/>
                  <a:pt x="648000" y="2730208"/>
                  <a:pt x="648000" y="2769973"/>
                </a:cubicBezTo>
                <a:cubicBezTo>
                  <a:pt x="648000" y="2809738"/>
                  <a:pt x="680235" y="2841973"/>
                  <a:pt x="720000" y="2841973"/>
                </a:cubicBezTo>
                <a:lnTo>
                  <a:pt x="2520000" y="2841973"/>
                </a:lnTo>
                <a:cubicBezTo>
                  <a:pt x="2559765" y="2841973"/>
                  <a:pt x="2592000" y="2809738"/>
                  <a:pt x="2592000" y="2769973"/>
                </a:cubicBezTo>
                <a:cubicBezTo>
                  <a:pt x="2592000" y="2730208"/>
                  <a:pt x="2559765" y="2697973"/>
                  <a:pt x="2520000" y="2697973"/>
                </a:cubicBezTo>
                <a:close/>
                <a:moveTo>
                  <a:pt x="720000" y="2366733"/>
                </a:moveTo>
                <a:cubicBezTo>
                  <a:pt x="680235" y="2366733"/>
                  <a:pt x="648000" y="2398968"/>
                  <a:pt x="648000" y="2438733"/>
                </a:cubicBezTo>
                <a:cubicBezTo>
                  <a:pt x="648000" y="2478498"/>
                  <a:pt x="680235" y="2510733"/>
                  <a:pt x="720000" y="2510733"/>
                </a:cubicBezTo>
                <a:lnTo>
                  <a:pt x="2520000" y="2510733"/>
                </a:lnTo>
                <a:cubicBezTo>
                  <a:pt x="2559765" y="2510733"/>
                  <a:pt x="2592000" y="2478498"/>
                  <a:pt x="2592000" y="2438733"/>
                </a:cubicBezTo>
                <a:cubicBezTo>
                  <a:pt x="2592000" y="2398968"/>
                  <a:pt x="2559765" y="2366733"/>
                  <a:pt x="2520000" y="2366733"/>
                </a:cubicBezTo>
                <a:close/>
                <a:moveTo>
                  <a:pt x="720000" y="2035493"/>
                </a:moveTo>
                <a:cubicBezTo>
                  <a:pt x="680235" y="2035493"/>
                  <a:pt x="648000" y="2067728"/>
                  <a:pt x="648000" y="2107493"/>
                </a:cubicBezTo>
                <a:cubicBezTo>
                  <a:pt x="648000" y="2147258"/>
                  <a:pt x="680235" y="2179493"/>
                  <a:pt x="720000" y="2179493"/>
                </a:cubicBezTo>
                <a:lnTo>
                  <a:pt x="2520000" y="2179493"/>
                </a:lnTo>
                <a:cubicBezTo>
                  <a:pt x="2559765" y="2179493"/>
                  <a:pt x="2592000" y="2147258"/>
                  <a:pt x="2592000" y="2107493"/>
                </a:cubicBezTo>
                <a:cubicBezTo>
                  <a:pt x="2592000" y="2067728"/>
                  <a:pt x="2559765" y="2035493"/>
                  <a:pt x="2520000" y="2035493"/>
                </a:cubicBezTo>
                <a:close/>
                <a:moveTo>
                  <a:pt x="720000" y="1704253"/>
                </a:moveTo>
                <a:cubicBezTo>
                  <a:pt x="680235" y="1704253"/>
                  <a:pt x="648000" y="1736488"/>
                  <a:pt x="648000" y="1776253"/>
                </a:cubicBezTo>
                <a:cubicBezTo>
                  <a:pt x="648000" y="1816018"/>
                  <a:pt x="680235" y="1848253"/>
                  <a:pt x="720000" y="1848253"/>
                </a:cubicBezTo>
                <a:lnTo>
                  <a:pt x="2520000" y="1848253"/>
                </a:lnTo>
                <a:cubicBezTo>
                  <a:pt x="2559765" y="1848253"/>
                  <a:pt x="2592000" y="1816018"/>
                  <a:pt x="2592000" y="1776253"/>
                </a:cubicBezTo>
                <a:cubicBezTo>
                  <a:pt x="2592000" y="1736488"/>
                  <a:pt x="2559765" y="1704253"/>
                  <a:pt x="2520000" y="1704253"/>
                </a:cubicBezTo>
                <a:close/>
                <a:moveTo>
                  <a:pt x="720000" y="1373013"/>
                </a:moveTo>
                <a:cubicBezTo>
                  <a:pt x="680235" y="1373013"/>
                  <a:pt x="648000" y="1405248"/>
                  <a:pt x="648000" y="1445013"/>
                </a:cubicBezTo>
                <a:cubicBezTo>
                  <a:pt x="648000" y="1484778"/>
                  <a:pt x="680235" y="1517013"/>
                  <a:pt x="720000" y="1517013"/>
                </a:cubicBezTo>
                <a:lnTo>
                  <a:pt x="2520000" y="1517013"/>
                </a:lnTo>
                <a:cubicBezTo>
                  <a:pt x="2559765" y="1517013"/>
                  <a:pt x="2592000" y="1484778"/>
                  <a:pt x="2592000" y="1445013"/>
                </a:cubicBezTo>
                <a:cubicBezTo>
                  <a:pt x="2592000" y="1405248"/>
                  <a:pt x="2559765" y="1373013"/>
                  <a:pt x="2520000" y="1373013"/>
                </a:cubicBezTo>
                <a:close/>
                <a:moveTo>
                  <a:pt x="720000" y="1041773"/>
                </a:moveTo>
                <a:cubicBezTo>
                  <a:pt x="680235" y="1041773"/>
                  <a:pt x="648000" y="1074008"/>
                  <a:pt x="648000" y="1113773"/>
                </a:cubicBezTo>
                <a:cubicBezTo>
                  <a:pt x="648000" y="1153538"/>
                  <a:pt x="680235" y="1185773"/>
                  <a:pt x="720000" y="1185773"/>
                </a:cubicBezTo>
                <a:lnTo>
                  <a:pt x="2520000" y="1185773"/>
                </a:lnTo>
                <a:cubicBezTo>
                  <a:pt x="2559765" y="1185773"/>
                  <a:pt x="2592000" y="1153538"/>
                  <a:pt x="2592000" y="1113773"/>
                </a:cubicBezTo>
                <a:cubicBezTo>
                  <a:pt x="2592000" y="1074008"/>
                  <a:pt x="2559765" y="1041773"/>
                  <a:pt x="2520000" y="1041773"/>
                </a:cubicBezTo>
                <a:close/>
                <a:moveTo>
                  <a:pt x="0" y="305988"/>
                </a:moveTo>
                <a:lnTo>
                  <a:pt x="181957" y="305988"/>
                </a:lnTo>
                <a:lnTo>
                  <a:pt x="181957" y="470032"/>
                </a:lnTo>
                <a:cubicBezTo>
                  <a:pt x="181957" y="599267"/>
                  <a:pt x="286722" y="704032"/>
                  <a:pt x="415957" y="704032"/>
                </a:cubicBezTo>
                <a:cubicBezTo>
                  <a:pt x="545192" y="704032"/>
                  <a:pt x="649957" y="599267"/>
                  <a:pt x="649957" y="470032"/>
                </a:cubicBezTo>
                <a:lnTo>
                  <a:pt x="649957" y="305988"/>
                </a:lnTo>
                <a:lnTo>
                  <a:pt x="802357" y="305988"/>
                </a:lnTo>
                <a:lnTo>
                  <a:pt x="802357" y="470031"/>
                </a:lnTo>
                <a:cubicBezTo>
                  <a:pt x="802357" y="599266"/>
                  <a:pt x="907122" y="704031"/>
                  <a:pt x="1036357" y="704031"/>
                </a:cubicBezTo>
                <a:cubicBezTo>
                  <a:pt x="1165592" y="704031"/>
                  <a:pt x="1270357" y="599266"/>
                  <a:pt x="1270357" y="470031"/>
                </a:cubicBezTo>
                <a:lnTo>
                  <a:pt x="1270357" y="305988"/>
                </a:lnTo>
                <a:lnTo>
                  <a:pt x="1422757" y="305988"/>
                </a:lnTo>
                <a:lnTo>
                  <a:pt x="1422757" y="470030"/>
                </a:lnTo>
                <a:cubicBezTo>
                  <a:pt x="1422757" y="599265"/>
                  <a:pt x="1527522" y="704030"/>
                  <a:pt x="1656757" y="704030"/>
                </a:cubicBezTo>
                <a:cubicBezTo>
                  <a:pt x="1785992" y="704030"/>
                  <a:pt x="1890757" y="599265"/>
                  <a:pt x="1890757" y="470030"/>
                </a:cubicBezTo>
                <a:lnTo>
                  <a:pt x="1890757" y="305988"/>
                </a:lnTo>
                <a:lnTo>
                  <a:pt x="2043157" y="305988"/>
                </a:lnTo>
                <a:lnTo>
                  <a:pt x="2043157" y="470029"/>
                </a:lnTo>
                <a:cubicBezTo>
                  <a:pt x="2043157" y="599264"/>
                  <a:pt x="2147922" y="704029"/>
                  <a:pt x="2277157" y="704029"/>
                </a:cubicBezTo>
                <a:cubicBezTo>
                  <a:pt x="2406392" y="704029"/>
                  <a:pt x="2511157" y="599264"/>
                  <a:pt x="2511157" y="470029"/>
                </a:cubicBezTo>
                <a:lnTo>
                  <a:pt x="2511157" y="305988"/>
                </a:lnTo>
                <a:lnTo>
                  <a:pt x="2663557" y="305988"/>
                </a:lnTo>
                <a:lnTo>
                  <a:pt x="2663557" y="470028"/>
                </a:lnTo>
                <a:cubicBezTo>
                  <a:pt x="2663557" y="599263"/>
                  <a:pt x="2768322" y="704028"/>
                  <a:pt x="2897557" y="704028"/>
                </a:cubicBezTo>
                <a:cubicBezTo>
                  <a:pt x="3026792" y="704028"/>
                  <a:pt x="3131557" y="599263"/>
                  <a:pt x="3131557" y="470028"/>
                </a:cubicBezTo>
                <a:lnTo>
                  <a:pt x="3131557" y="305988"/>
                </a:lnTo>
                <a:lnTo>
                  <a:pt x="3240000" y="305988"/>
                </a:lnTo>
                <a:lnTo>
                  <a:pt x="3240000" y="3230531"/>
                </a:lnTo>
                <a:lnTo>
                  <a:pt x="0" y="3230531"/>
                </a:lnTo>
                <a:close/>
                <a:moveTo>
                  <a:pt x="415957" y="4"/>
                </a:moveTo>
                <a:cubicBezTo>
                  <a:pt x="485545" y="4"/>
                  <a:pt x="541957" y="56416"/>
                  <a:pt x="541957" y="126004"/>
                </a:cubicBezTo>
                <a:lnTo>
                  <a:pt x="541957" y="485972"/>
                </a:lnTo>
                <a:cubicBezTo>
                  <a:pt x="541957" y="555560"/>
                  <a:pt x="485545" y="611972"/>
                  <a:pt x="415957" y="611972"/>
                </a:cubicBezTo>
                <a:cubicBezTo>
                  <a:pt x="346369" y="611972"/>
                  <a:pt x="289957" y="555560"/>
                  <a:pt x="289957" y="485972"/>
                </a:cubicBezTo>
                <a:lnTo>
                  <a:pt x="289957" y="126004"/>
                </a:lnTo>
                <a:cubicBezTo>
                  <a:pt x="289957" y="56416"/>
                  <a:pt x="346369" y="4"/>
                  <a:pt x="415957" y="4"/>
                </a:cubicBezTo>
                <a:close/>
                <a:moveTo>
                  <a:pt x="1036357" y="3"/>
                </a:moveTo>
                <a:cubicBezTo>
                  <a:pt x="1105945" y="3"/>
                  <a:pt x="1162357" y="56415"/>
                  <a:pt x="1162357" y="126003"/>
                </a:cubicBezTo>
                <a:lnTo>
                  <a:pt x="1162357" y="485971"/>
                </a:lnTo>
                <a:cubicBezTo>
                  <a:pt x="1162357" y="555559"/>
                  <a:pt x="1105945" y="611971"/>
                  <a:pt x="1036357" y="611971"/>
                </a:cubicBezTo>
                <a:cubicBezTo>
                  <a:pt x="966769" y="611971"/>
                  <a:pt x="910357" y="555559"/>
                  <a:pt x="910357" y="485971"/>
                </a:cubicBezTo>
                <a:lnTo>
                  <a:pt x="910357" y="126003"/>
                </a:lnTo>
                <a:cubicBezTo>
                  <a:pt x="910357" y="56415"/>
                  <a:pt x="966769" y="3"/>
                  <a:pt x="1036357" y="3"/>
                </a:cubicBezTo>
                <a:close/>
                <a:moveTo>
                  <a:pt x="1656757" y="2"/>
                </a:moveTo>
                <a:cubicBezTo>
                  <a:pt x="1726345" y="2"/>
                  <a:pt x="1782757" y="56414"/>
                  <a:pt x="1782757" y="126002"/>
                </a:cubicBezTo>
                <a:lnTo>
                  <a:pt x="1782757" y="485970"/>
                </a:lnTo>
                <a:cubicBezTo>
                  <a:pt x="1782757" y="555558"/>
                  <a:pt x="1726345" y="611970"/>
                  <a:pt x="1656757" y="611970"/>
                </a:cubicBezTo>
                <a:cubicBezTo>
                  <a:pt x="1587169" y="611970"/>
                  <a:pt x="1530757" y="555558"/>
                  <a:pt x="1530757" y="485970"/>
                </a:cubicBezTo>
                <a:lnTo>
                  <a:pt x="1530757" y="126002"/>
                </a:lnTo>
                <a:cubicBezTo>
                  <a:pt x="1530757" y="56414"/>
                  <a:pt x="1587169" y="2"/>
                  <a:pt x="1656757" y="2"/>
                </a:cubicBezTo>
                <a:close/>
                <a:moveTo>
                  <a:pt x="2277157" y="1"/>
                </a:moveTo>
                <a:cubicBezTo>
                  <a:pt x="2346745" y="1"/>
                  <a:pt x="2403157" y="56413"/>
                  <a:pt x="2403157" y="126001"/>
                </a:cubicBezTo>
                <a:lnTo>
                  <a:pt x="2403157" y="485969"/>
                </a:lnTo>
                <a:cubicBezTo>
                  <a:pt x="2403157" y="555557"/>
                  <a:pt x="2346745" y="611969"/>
                  <a:pt x="2277157" y="611969"/>
                </a:cubicBezTo>
                <a:cubicBezTo>
                  <a:pt x="2207569" y="611969"/>
                  <a:pt x="2151157" y="555557"/>
                  <a:pt x="2151157" y="485969"/>
                </a:cubicBezTo>
                <a:lnTo>
                  <a:pt x="2151157" y="126001"/>
                </a:lnTo>
                <a:cubicBezTo>
                  <a:pt x="2151157" y="56413"/>
                  <a:pt x="2207569" y="1"/>
                  <a:pt x="2277157" y="1"/>
                </a:cubicBezTo>
                <a:close/>
                <a:moveTo>
                  <a:pt x="2897557" y="0"/>
                </a:moveTo>
                <a:cubicBezTo>
                  <a:pt x="2967145" y="0"/>
                  <a:pt x="3023557" y="56412"/>
                  <a:pt x="3023557" y="126000"/>
                </a:cubicBezTo>
                <a:lnTo>
                  <a:pt x="3023557" y="485968"/>
                </a:lnTo>
                <a:cubicBezTo>
                  <a:pt x="3023557" y="555556"/>
                  <a:pt x="2967145" y="611968"/>
                  <a:pt x="2897557" y="611968"/>
                </a:cubicBezTo>
                <a:cubicBezTo>
                  <a:pt x="2827969" y="611968"/>
                  <a:pt x="2771557" y="555556"/>
                  <a:pt x="2771557" y="485968"/>
                </a:cubicBezTo>
                <a:lnTo>
                  <a:pt x="2771557" y="126000"/>
                </a:lnTo>
                <a:cubicBezTo>
                  <a:pt x="2771557" y="56412"/>
                  <a:pt x="2827969" y="0"/>
                  <a:pt x="2897557" y="0"/>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ko-KR" altLang="en-US" sz="1350" dirty="0">
              <a:solidFill>
                <a:prstClr val="white"/>
              </a:solidFill>
            </a:endParaRPr>
          </a:p>
        </p:txBody>
      </p:sp>
      <p:sp>
        <p:nvSpPr>
          <p:cNvPr id="54" name="Rectangle 7">
            <a:extLst>
              <a:ext uri="{FF2B5EF4-FFF2-40B4-BE49-F238E27FC236}">
                <a16:creationId xmlns:a16="http://schemas.microsoft.com/office/drawing/2014/main" xmlns="" id="{1CA81C05-2894-4632-8056-32BDFF89EF1E}"/>
              </a:ext>
            </a:extLst>
          </p:cNvPr>
          <p:cNvSpPr/>
          <p:nvPr/>
        </p:nvSpPr>
        <p:spPr>
          <a:xfrm rot="18900000">
            <a:off x="5857365" y="2339901"/>
            <a:ext cx="115582" cy="257493"/>
          </a:xfrm>
          <a:custGeom>
            <a:avLst/>
            <a:gdLst/>
            <a:ahLst/>
            <a:cxnLst/>
            <a:rect l="l" t="t" r="r" b="b"/>
            <a:pathLst>
              <a:path w="154109" h="343323">
                <a:moveTo>
                  <a:pt x="102909" y="313772"/>
                </a:moveTo>
                <a:lnTo>
                  <a:pt x="102909" y="328547"/>
                </a:lnTo>
                <a:cubicBezTo>
                  <a:pt x="102909" y="336708"/>
                  <a:pt x="96294" y="343322"/>
                  <a:pt x="88133" y="343323"/>
                </a:cubicBezTo>
                <a:lnTo>
                  <a:pt x="65975" y="343322"/>
                </a:lnTo>
                <a:cubicBezTo>
                  <a:pt x="57814" y="343322"/>
                  <a:pt x="51199" y="336708"/>
                  <a:pt x="51199" y="328547"/>
                </a:cubicBezTo>
                <a:cubicBezTo>
                  <a:pt x="51199" y="323622"/>
                  <a:pt x="51200" y="318696"/>
                  <a:pt x="51200" y="313771"/>
                </a:cubicBezTo>
                <a:close/>
                <a:moveTo>
                  <a:pt x="123327" y="15459"/>
                </a:moveTo>
                <a:cubicBezTo>
                  <a:pt x="141678" y="29245"/>
                  <a:pt x="152926" y="50497"/>
                  <a:pt x="154008" y="73425"/>
                </a:cubicBezTo>
                <a:cubicBezTo>
                  <a:pt x="155089" y="96353"/>
                  <a:pt x="145890" y="118568"/>
                  <a:pt x="128916" y="134021"/>
                </a:cubicBezTo>
                <a:lnTo>
                  <a:pt x="119294" y="123450"/>
                </a:lnTo>
                <a:cubicBezTo>
                  <a:pt x="133118" y="110865"/>
                  <a:pt x="140611" y="92772"/>
                  <a:pt x="139730" y="74098"/>
                </a:cubicBezTo>
                <a:cubicBezTo>
                  <a:pt x="138850" y="55424"/>
                  <a:pt x="129689" y="38115"/>
                  <a:pt x="114743" y="26887"/>
                </a:cubicBezTo>
                <a:close/>
                <a:moveTo>
                  <a:pt x="136698" y="17411"/>
                </a:moveTo>
                <a:cubicBezTo>
                  <a:pt x="103758" y="-15529"/>
                  <a:pt x="50351" y="-15529"/>
                  <a:pt x="17412" y="17411"/>
                </a:cubicBezTo>
                <a:cubicBezTo>
                  <a:pt x="-15528" y="50351"/>
                  <a:pt x="-15528" y="103757"/>
                  <a:pt x="17412" y="136697"/>
                </a:cubicBezTo>
                <a:cubicBezTo>
                  <a:pt x="50351" y="169637"/>
                  <a:pt x="103758" y="169637"/>
                  <a:pt x="136698" y="136697"/>
                </a:cubicBezTo>
                <a:cubicBezTo>
                  <a:pt x="169637" y="103757"/>
                  <a:pt x="169637" y="50351"/>
                  <a:pt x="136698" y="17411"/>
                </a:cubicBezTo>
                <a:close/>
                <a:moveTo>
                  <a:pt x="154109" y="0"/>
                </a:moveTo>
                <a:cubicBezTo>
                  <a:pt x="196665" y="42556"/>
                  <a:pt x="196665" y="111552"/>
                  <a:pt x="154109" y="154108"/>
                </a:cubicBezTo>
                <a:cubicBezTo>
                  <a:pt x="139576" y="168641"/>
                  <a:pt x="121959" y="178211"/>
                  <a:pt x="102912" y="180994"/>
                </a:cubicBezTo>
                <a:lnTo>
                  <a:pt x="102912" y="308310"/>
                </a:lnTo>
                <a:lnTo>
                  <a:pt x="51197" y="308310"/>
                </a:lnTo>
                <a:lnTo>
                  <a:pt x="51197" y="180994"/>
                </a:lnTo>
                <a:cubicBezTo>
                  <a:pt x="32150" y="178211"/>
                  <a:pt x="14534" y="168641"/>
                  <a:pt x="0" y="154108"/>
                </a:cubicBezTo>
                <a:cubicBezTo>
                  <a:pt x="-42555" y="111552"/>
                  <a:pt x="-42555" y="42556"/>
                  <a:pt x="0" y="0"/>
                </a:cubicBezTo>
                <a:cubicBezTo>
                  <a:pt x="42556" y="-42556"/>
                  <a:pt x="111553" y="-42556"/>
                  <a:pt x="154109" y="0"/>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ko-KR" altLang="en-US" sz="1350" dirty="0">
              <a:solidFill>
                <a:prstClr val="white"/>
              </a:solidFill>
            </a:endParaRPr>
          </a:p>
        </p:txBody>
      </p:sp>
      <p:sp>
        <p:nvSpPr>
          <p:cNvPr id="56" name="Parallelogram 15">
            <a:extLst>
              <a:ext uri="{FF2B5EF4-FFF2-40B4-BE49-F238E27FC236}">
                <a16:creationId xmlns:a16="http://schemas.microsoft.com/office/drawing/2014/main" xmlns="" id="{1E3AA305-9105-492A-A337-BA4A817191A5}"/>
              </a:ext>
            </a:extLst>
          </p:cNvPr>
          <p:cNvSpPr/>
          <p:nvPr/>
        </p:nvSpPr>
        <p:spPr>
          <a:xfrm rot="16200000">
            <a:off x="7052961" y="2829795"/>
            <a:ext cx="306679" cy="331969"/>
          </a:xfrm>
          <a:custGeom>
            <a:avLst/>
            <a:gdLst/>
            <a:ahLst/>
            <a:cxnLst/>
            <a:rect l="l" t="t" r="r" b="b"/>
            <a:pathLst>
              <a:path w="2993176" h="3240001">
                <a:moveTo>
                  <a:pt x="1299907" y="647892"/>
                </a:moveTo>
                <a:lnTo>
                  <a:pt x="665509" y="1620000"/>
                </a:lnTo>
                <a:lnTo>
                  <a:pt x="1299907" y="2592108"/>
                </a:lnTo>
                <a:lnTo>
                  <a:pt x="634398" y="2592108"/>
                </a:lnTo>
                <a:lnTo>
                  <a:pt x="0" y="1620000"/>
                </a:lnTo>
                <a:lnTo>
                  <a:pt x="634398" y="647892"/>
                </a:lnTo>
                <a:close/>
                <a:moveTo>
                  <a:pt x="2993176" y="1620001"/>
                </a:moveTo>
                <a:lnTo>
                  <a:pt x="1913056" y="3240001"/>
                </a:lnTo>
                <a:lnTo>
                  <a:pt x="1782206" y="3043749"/>
                </a:lnTo>
                <a:lnTo>
                  <a:pt x="1110064" y="3043749"/>
                </a:lnTo>
                <a:cubicBezTo>
                  <a:pt x="1089036" y="3096599"/>
                  <a:pt x="1037333" y="3133759"/>
                  <a:pt x="976952" y="3133759"/>
                </a:cubicBezTo>
                <a:cubicBezTo>
                  <a:pt x="923853" y="3133759"/>
                  <a:pt x="877466" y="3105022"/>
                  <a:pt x="854540" y="3061058"/>
                </a:cubicBezTo>
                <a:lnTo>
                  <a:pt x="302383" y="3169763"/>
                </a:lnTo>
                <a:lnTo>
                  <a:pt x="302383" y="2809723"/>
                </a:lnTo>
                <a:lnTo>
                  <a:pt x="854540" y="2918427"/>
                </a:lnTo>
                <a:cubicBezTo>
                  <a:pt x="877466" y="2874463"/>
                  <a:pt x="923853" y="2845727"/>
                  <a:pt x="976952" y="2845727"/>
                </a:cubicBezTo>
                <a:cubicBezTo>
                  <a:pt x="1037333" y="2845727"/>
                  <a:pt x="1089036" y="2882887"/>
                  <a:pt x="1110064" y="2935737"/>
                </a:cubicBezTo>
                <a:lnTo>
                  <a:pt x="1710190" y="2935737"/>
                </a:lnTo>
                <a:lnTo>
                  <a:pt x="832936" y="1620001"/>
                </a:lnTo>
                <a:lnTo>
                  <a:pt x="1913056"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ko-KR" altLang="en-US" sz="1350" dirty="0">
              <a:solidFill>
                <a:prstClr val="white"/>
              </a:solidFill>
            </a:endParaRPr>
          </a:p>
        </p:txBody>
      </p:sp>
      <p:sp>
        <p:nvSpPr>
          <p:cNvPr id="59" name="Round Same Side Corner Rectangle 8">
            <a:extLst>
              <a:ext uri="{FF2B5EF4-FFF2-40B4-BE49-F238E27FC236}">
                <a16:creationId xmlns:a16="http://schemas.microsoft.com/office/drawing/2014/main" xmlns="" id="{9E5C3BB0-D26E-4AC2-9B16-DB517E0F8182}"/>
              </a:ext>
            </a:extLst>
          </p:cNvPr>
          <p:cNvSpPr/>
          <p:nvPr/>
        </p:nvSpPr>
        <p:spPr>
          <a:xfrm>
            <a:off x="7997104" y="2289181"/>
            <a:ext cx="132345" cy="348564"/>
          </a:xfrm>
          <a:custGeom>
            <a:avLst/>
            <a:gdLst>
              <a:gd name="connsiteX0" fmla="*/ 280204 w 1489775"/>
              <a:gd name="connsiteY0" fmla="*/ 750754 h 3923699"/>
              <a:gd name="connsiteX1" fmla="*/ 1209570 w 1489775"/>
              <a:gd name="connsiteY1" fmla="*/ 750754 h 3923699"/>
              <a:gd name="connsiteX2" fmla="*/ 1489774 w 1489775"/>
              <a:gd name="connsiteY2" fmla="*/ 1030958 h 3923699"/>
              <a:gd name="connsiteX3" fmla="*/ 1489774 w 1489775"/>
              <a:gd name="connsiteY3" fmla="*/ 1293518 h 3923699"/>
              <a:gd name="connsiteX4" fmla="*/ 1489775 w 1489775"/>
              <a:gd name="connsiteY4" fmla="*/ 1293518 h 3923699"/>
              <a:gd name="connsiteX5" fmla="*/ 1489775 w 1489775"/>
              <a:gd name="connsiteY5" fmla="*/ 2063902 h 3923699"/>
              <a:gd name="connsiteX6" fmla="*/ 1345759 w 1489775"/>
              <a:gd name="connsiteY6" fmla="*/ 2207918 h 3923699"/>
              <a:gd name="connsiteX7" fmla="*/ 1201743 w 1489775"/>
              <a:gd name="connsiteY7" fmla="*/ 2063902 h 3923699"/>
              <a:gd name="connsiteX8" fmla="*/ 1201743 w 1489775"/>
              <a:gd name="connsiteY8" fmla="*/ 1390678 h 3923699"/>
              <a:gd name="connsiteX9" fmla="*/ 1158887 w 1489775"/>
              <a:gd name="connsiteY9" fmla="*/ 1390678 h 3923699"/>
              <a:gd name="connsiteX10" fmla="*/ 1158887 w 1489775"/>
              <a:gd name="connsiteY10" fmla="*/ 2305078 h 3923699"/>
              <a:gd name="connsiteX11" fmla="*/ 1151853 w 1489775"/>
              <a:gd name="connsiteY11" fmla="*/ 3743699 h 3923699"/>
              <a:gd name="connsiteX12" fmla="*/ 971853 w 1489775"/>
              <a:gd name="connsiteY12" fmla="*/ 3923699 h 3923699"/>
              <a:gd name="connsiteX13" fmla="*/ 791853 w 1489775"/>
              <a:gd name="connsiteY13" fmla="*/ 3743699 h 3923699"/>
              <a:gd name="connsiteX14" fmla="*/ 791853 w 1489775"/>
              <a:gd name="connsiteY14" fmla="*/ 2305078 h 3923699"/>
              <a:gd name="connsiteX15" fmla="*/ 683854 w 1489775"/>
              <a:gd name="connsiteY15" fmla="*/ 2305078 h 3923699"/>
              <a:gd name="connsiteX16" fmla="*/ 683854 w 1489775"/>
              <a:gd name="connsiteY16" fmla="*/ 3743698 h 3923699"/>
              <a:gd name="connsiteX17" fmla="*/ 503854 w 1489775"/>
              <a:gd name="connsiteY17" fmla="*/ 3923698 h 3923699"/>
              <a:gd name="connsiteX18" fmla="*/ 323854 w 1489775"/>
              <a:gd name="connsiteY18" fmla="*/ 3743698 h 3923699"/>
              <a:gd name="connsiteX19" fmla="*/ 323854 w 1489775"/>
              <a:gd name="connsiteY19" fmla="*/ 2238914 h 3923699"/>
              <a:gd name="connsiteX20" fmla="*/ 330887 w 1489775"/>
              <a:gd name="connsiteY20" fmla="*/ 2238914 h 3923699"/>
              <a:gd name="connsiteX21" fmla="*/ 330887 w 1489775"/>
              <a:gd name="connsiteY21" fmla="*/ 1390678 h 3923699"/>
              <a:gd name="connsiteX22" fmla="*/ 288033 w 1489775"/>
              <a:gd name="connsiteY22" fmla="*/ 1390678 h 3923699"/>
              <a:gd name="connsiteX23" fmla="*/ 288033 w 1489775"/>
              <a:gd name="connsiteY23" fmla="*/ 2063902 h 3923699"/>
              <a:gd name="connsiteX24" fmla="*/ 144017 w 1489775"/>
              <a:gd name="connsiteY24" fmla="*/ 2207918 h 3923699"/>
              <a:gd name="connsiteX25" fmla="*/ 1 w 1489775"/>
              <a:gd name="connsiteY25" fmla="*/ 2063902 h 3923699"/>
              <a:gd name="connsiteX26" fmla="*/ 1 w 1489775"/>
              <a:gd name="connsiteY26" fmla="*/ 1390678 h 3923699"/>
              <a:gd name="connsiteX27" fmla="*/ 0 w 1489775"/>
              <a:gd name="connsiteY27" fmla="*/ 1390678 h 3923699"/>
              <a:gd name="connsiteX28" fmla="*/ 0 w 1489775"/>
              <a:gd name="connsiteY28" fmla="*/ 1030958 h 3923699"/>
              <a:gd name="connsiteX29" fmla="*/ 280204 w 1489775"/>
              <a:gd name="connsiteY29" fmla="*/ 750754 h 3923699"/>
              <a:gd name="connsiteX30" fmla="*/ 744888 w 1489775"/>
              <a:gd name="connsiteY30" fmla="*/ 0 h 3923699"/>
              <a:gd name="connsiteX31" fmla="*/ 1082199 w 1489775"/>
              <a:gd name="connsiteY31" fmla="*/ 337311 h 3923699"/>
              <a:gd name="connsiteX32" fmla="*/ 744888 w 1489775"/>
              <a:gd name="connsiteY32" fmla="*/ 674622 h 3923699"/>
              <a:gd name="connsiteX33" fmla="*/ 407577 w 1489775"/>
              <a:gd name="connsiteY33" fmla="*/ 337311 h 3923699"/>
              <a:gd name="connsiteX34" fmla="*/ 744888 w 1489775"/>
              <a:gd name="connsiteY34" fmla="*/ 0 h 3923699"/>
              <a:gd name="connsiteX0" fmla="*/ 280204 w 1489775"/>
              <a:gd name="connsiteY0" fmla="*/ 750754 h 3923699"/>
              <a:gd name="connsiteX1" fmla="*/ 1209570 w 1489775"/>
              <a:gd name="connsiteY1" fmla="*/ 750754 h 3923699"/>
              <a:gd name="connsiteX2" fmla="*/ 1489774 w 1489775"/>
              <a:gd name="connsiteY2" fmla="*/ 1030958 h 3923699"/>
              <a:gd name="connsiteX3" fmla="*/ 1489774 w 1489775"/>
              <a:gd name="connsiteY3" fmla="*/ 1293518 h 3923699"/>
              <a:gd name="connsiteX4" fmla="*/ 1489775 w 1489775"/>
              <a:gd name="connsiteY4" fmla="*/ 1293518 h 3923699"/>
              <a:gd name="connsiteX5" fmla="*/ 1489775 w 1489775"/>
              <a:gd name="connsiteY5" fmla="*/ 2063902 h 3923699"/>
              <a:gd name="connsiteX6" fmla="*/ 1345759 w 1489775"/>
              <a:gd name="connsiteY6" fmla="*/ 2207918 h 3923699"/>
              <a:gd name="connsiteX7" fmla="*/ 1201743 w 1489775"/>
              <a:gd name="connsiteY7" fmla="*/ 2063902 h 3923699"/>
              <a:gd name="connsiteX8" fmla="*/ 1201743 w 1489775"/>
              <a:gd name="connsiteY8" fmla="*/ 1390678 h 3923699"/>
              <a:gd name="connsiteX9" fmla="*/ 1158887 w 1489775"/>
              <a:gd name="connsiteY9" fmla="*/ 1390678 h 3923699"/>
              <a:gd name="connsiteX10" fmla="*/ 1151853 w 1489775"/>
              <a:gd name="connsiteY10" fmla="*/ 3743699 h 3923699"/>
              <a:gd name="connsiteX11" fmla="*/ 971853 w 1489775"/>
              <a:gd name="connsiteY11" fmla="*/ 3923699 h 3923699"/>
              <a:gd name="connsiteX12" fmla="*/ 791853 w 1489775"/>
              <a:gd name="connsiteY12" fmla="*/ 3743699 h 3923699"/>
              <a:gd name="connsiteX13" fmla="*/ 791853 w 1489775"/>
              <a:gd name="connsiteY13" fmla="*/ 2305078 h 3923699"/>
              <a:gd name="connsiteX14" fmla="*/ 683854 w 1489775"/>
              <a:gd name="connsiteY14" fmla="*/ 2305078 h 3923699"/>
              <a:gd name="connsiteX15" fmla="*/ 683854 w 1489775"/>
              <a:gd name="connsiteY15" fmla="*/ 3743698 h 3923699"/>
              <a:gd name="connsiteX16" fmla="*/ 503854 w 1489775"/>
              <a:gd name="connsiteY16" fmla="*/ 3923698 h 3923699"/>
              <a:gd name="connsiteX17" fmla="*/ 323854 w 1489775"/>
              <a:gd name="connsiteY17" fmla="*/ 3743698 h 3923699"/>
              <a:gd name="connsiteX18" fmla="*/ 323854 w 1489775"/>
              <a:gd name="connsiteY18" fmla="*/ 2238914 h 3923699"/>
              <a:gd name="connsiteX19" fmla="*/ 330887 w 1489775"/>
              <a:gd name="connsiteY19" fmla="*/ 2238914 h 3923699"/>
              <a:gd name="connsiteX20" fmla="*/ 330887 w 1489775"/>
              <a:gd name="connsiteY20" fmla="*/ 1390678 h 3923699"/>
              <a:gd name="connsiteX21" fmla="*/ 288033 w 1489775"/>
              <a:gd name="connsiteY21" fmla="*/ 1390678 h 3923699"/>
              <a:gd name="connsiteX22" fmla="*/ 288033 w 1489775"/>
              <a:gd name="connsiteY22" fmla="*/ 2063902 h 3923699"/>
              <a:gd name="connsiteX23" fmla="*/ 144017 w 1489775"/>
              <a:gd name="connsiteY23" fmla="*/ 2207918 h 3923699"/>
              <a:gd name="connsiteX24" fmla="*/ 1 w 1489775"/>
              <a:gd name="connsiteY24" fmla="*/ 2063902 h 3923699"/>
              <a:gd name="connsiteX25" fmla="*/ 1 w 1489775"/>
              <a:gd name="connsiteY25" fmla="*/ 1390678 h 3923699"/>
              <a:gd name="connsiteX26" fmla="*/ 0 w 1489775"/>
              <a:gd name="connsiteY26" fmla="*/ 1390678 h 3923699"/>
              <a:gd name="connsiteX27" fmla="*/ 0 w 1489775"/>
              <a:gd name="connsiteY27" fmla="*/ 1030958 h 3923699"/>
              <a:gd name="connsiteX28" fmla="*/ 280204 w 1489775"/>
              <a:gd name="connsiteY28" fmla="*/ 750754 h 3923699"/>
              <a:gd name="connsiteX29" fmla="*/ 744888 w 1489775"/>
              <a:gd name="connsiteY29" fmla="*/ 0 h 3923699"/>
              <a:gd name="connsiteX30" fmla="*/ 1082199 w 1489775"/>
              <a:gd name="connsiteY30" fmla="*/ 337311 h 3923699"/>
              <a:gd name="connsiteX31" fmla="*/ 744888 w 1489775"/>
              <a:gd name="connsiteY31" fmla="*/ 674622 h 3923699"/>
              <a:gd name="connsiteX32" fmla="*/ 407577 w 1489775"/>
              <a:gd name="connsiteY32" fmla="*/ 337311 h 3923699"/>
              <a:gd name="connsiteX33" fmla="*/ 744888 w 1489775"/>
              <a:gd name="connsiteY33" fmla="*/ 0 h 3923699"/>
              <a:gd name="connsiteX0" fmla="*/ 280204 w 1489775"/>
              <a:gd name="connsiteY0" fmla="*/ 750754 h 3923699"/>
              <a:gd name="connsiteX1" fmla="*/ 1209570 w 1489775"/>
              <a:gd name="connsiteY1" fmla="*/ 750754 h 3923699"/>
              <a:gd name="connsiteX2" fmla="*/ 1489774 w 1489775"/>
              <a:gd name="connsiteY2" fmla="*/ 1030958 h 3923699"/>
              <a:gd name="connsiteX3" fmla="*/ 1489774 w 1489775"/>
              <a:gd name="connsiteY3" fmla="*/ 1293518 h 3923699"/>
              <a:gd name="connsiteX4" fmla="*/ 1489775 w 1489775"/>
              <a:gd name="connsiteY4" fmla="*/ 1293518 h 3923699"/>
              <a:gd name="connsiteX5" fmla="*/ 1489775 w 1489775"/>
              <a:gd name="connsiteY5" fmla="*/ 2063902 h 3923699"/>
              <a:gd name="connsiteX6" fmla="*/ 1345759 w 1489775"/>
              <a:gd name="connsiteY6" fmla="*/ 2207918 h 3923699"/>
              <a:gd name="connsiteX7" fmla="*/ 1201743 w 1489775"/>
              <a:gd name="connsiteY7" fmla="*/ 2063902 h 3923699"/>
              <a:gd name="connsiteX8" fmla="*/ 1201743 w 1489775"/>
              <a:gd name="connsiteY8" fmla="*/ 1390678 h 3923699"/>
              <a:gd name="connsiteX9" fmla="*/ 1158887 w 1489775"/>
              <a:gd name="connsiteY9" fmla="*/ 1390678 h 3923699"/>
              <a:gd name="connsiteX10" fmla="*/ 1151853 w 1489775"/>
              <a:gd name="connsiteY10" fmla="*/ 3743699 h 3923699"/>
              <a:gd name="connsiteX11" fmla="*/ 971853 w 1489775"/>
              <a:gd name="connsiteY11" fmla="*/ 3923699 h 3923699"/>
              <a:gd name="connsiteX12" fmla="*/ 791853 w 1489775"/>
              <a:gd name="connsiteY12" fmla="*/ 3743699 h 3923699"/>
              <a:gd name="connsiteX13" fmla="*/ 791853 w 1489775"/>
              <a:gd name="connsiteY13" fmla="*/ 2305078 h 3923699"/>
              <a:gd name="connsiteX14" fmla="*/ 683854 w 1489775"/>
              <a:gd name="connsiteY14" fmla="*/ 2305078 h 3923699"/>
              <a:gd name="connsiteX15" fmla="*/ 683854 w 1489775"/>
              <a:gd name="connsiteY15" fmla="*/ 3743698 h 3923699"/>
              <a:gd name="connsiteX16" fmla="*/ 503854 w 1489775"/>
              <a:gd name="connsiteY16" fmla="*/ 3923698 h 3923699"/>
              <a:gd name="connsiteX17" fmla="*/ 323854 w 1489775"/>
              <a:gd name="connsiteY17" fmla="*/ 3743698 h 3923699"/>
              <a:gd name="connsiteX18" fmla="*/ 323854 w 1489775"/>
              <a:gd name="connsiteY18" fmla="*/ 2238914 h 3923699"/>
              <a:gd name="connsiteX19" fmla="*/ 330887 w 1489775"/>
              <a:gd name="connsiteY19" fmla="*/ 1390678 h 3923699"/>
              <a:gd name="connsiteX20" fmla="*/ 288033 w 1489775"/>
              <a:gd name="connsiteY20" fmla="*/ 1390678 h 3923699"/>
              <a:gd name="connsiteX21" fmla="*/ 288033 w 1489775"/>
              <a:gd name="connsiteY21" fmla="*/ 2063902 h 3923699"/>
              <a:gd name="connsiteX22" fmla="*/ 144017 w 1489775"/>
              <a:gd name="connsiteY22" fmla="*/ 2207918 h 3923699"/>
              <a:gd name="connsiteX23" fmla="*/ 1 w 1489775"/>
              <a:gd name="connsiteY23" fmla="*/ 2063902 h 3923699"/>
              <a:gd name="connsiteX24" fmla="*/ 1 w 1489775"/>
              <a:gd name="connsiteY24" fmla="*/ 1390678 h 3923699"/>
              <a:gd name="connsiteX25" fmla="*/ 0 w 1489775"/>
              <a:gd name="connsiteY25" fmla="*/ 1390678 h 3923699"/>
              <a:gd name="connsiteX26" fmla="*/ 0 w 1489775"/>
              <a:gd name="connsiteY26" fmla="*/ 1030958 h 3923699"/>
              <a:gd name="connsiteX27" fmla="*/ 280204 w 1489775"/>
              <a:gd name="connsiteY27" fmla="*/ 750754 h 3923699"/>
              <a:gd name="connsiteX28" fmla="*/ 744888 w 1489775"/>
              <a:gd name="connsiteY28" fmla="*/ 0 h 3923699"/>
              <a:gd name="connsiteX29" fmla="*/ 1082199 w 1489775"/>
              <a:gd name="connsiteY29" fmla="*/ 337311 h 3923699"/>
              <a:gd name="connsiteX30" fmla="*/ 744888 w 1489775"/>
              <a:gd name="connsiteY30" fmla="*/ 674622 h 3923699"/>
              <a:gd name="connsiteX31" fmla="*/ 407577 w 1489775"/>
              <a:gd name="connsiteY31" fmla="*/ 337311 h 3923699"/>
              <a:gd name="connsiteX32" fmla="*/ 744888 w 1489775"/>
              <a:gd name="connsiteY32" fmla="*/ 0 h 3923699"/>
              <a:gd name="connsiteX0" fmla="*/ 280204 w 1489775"/>
              <a:gd name="connsiteY0" fmla="*/ 750754 h 3923699"/>
              <a:gd name="connsiteX1" fmla="*/ 1209570 w 1489775"/>
              <a:gd name="connsiteY1" fmla="*/ 750754 h 3923699"/>
              <a:gd name="connsiteX2" fmla="*/ 1489774 w 1489775"/>
              <a:gd name="connsiteY2" fmla="*/ 1030958 h 3923699"/>
              <a:gd name="connsiteX3" fmla="*/ 1489774 w 1489775"/>
              <a:gd name="connsiteY3" fmla="*/ 1293518 h 3923699"/>
              <a:gd name="connsiteX4" fmla="*/ 1489775 w 1489775"/>
              <a:gd name="connsiteY4" fmla="*/ 1293518 h 3923699"/>
              <a:gd name="connsiteX5" fmla="*/ 1489775 w 1489775"/>
              <a:gd name="connsiteY5" fmla="*/ 2063902 h 3923699"/>
              <a:gd name="connsiteX6" fmla="*/ 1345759 w 1489775"/>
              <a:gd name="connsiteY6" fmla="*/ 2207918 h 3923699"/>
              <a:gd name="connsiteX7" fmla="*/ 1201743 w 1489775"/>
              <a:gd name="connsiteY7" fmla="*/ 2063902 h 3923699"/>
              <a:gd name="connsiteX8" fmla="*/ 1201743 w 1489775"/>
              <a:gd name="connsiteY8" fmla="*/ 1390678 h 3923699"/>
              <a:gd name="connsiteX9" fmla="*/ 1158887 w 1489775"/>
              <a:gd name="connsiteY9" fmla="*/ 1390678 h 3923699"/>
              <a:gd name="connsiteX10" fmla="*/ 1151853 w 1489775"/>
              <a:gd name="connsiteY10" fmla="*/ 3743699 h 3923699"/>
              <a:gd name="connsiteX11" fmla="*/ 971853 w 1489775"/>
              <a:gd name="connsiteY11" fmla="*/ 3923699 h 3923699"/>
              <a:gd name="connsiteX12" fmla="*/ 791853 w 1489775"/>
              <a:gd name="connsiteY12" fmla="*/ 3743699 h 3923699"/>
              <a:gd name="connsiteX13" fmla="*/ 791853 w 1489775"/>
              <a:gd name="connsiteY13" fmla="*/ 2305078 h 3923699"/>
              <a:gd name="connsiteX14" fmla="*/ 683854 w 1489775"/>
              <a:gd name="connsiteY14" fmla="*/ 2305078 h 3923699"/>
              <a:gd name="connsiteX15" fmla="*/ 683854 w 1489775"/>
              <a:gd name="connsiteY15" fmla="*/ 3743698 h 3923699"/>
              <a:gd name="connsiteX16" fmla="*/ 503854 w 1489775"/>
              <a:gd name="connsiteY16" fmla="*/ 3923698 h 3923699"/>
              <a:gd name="connsiteX17" fmla="*/ 323854 w 1489775"/>
              <a:gd name="connsiteY17" fmla="*/ 3743698 h 3923699"/>
              <a:gd name="connsiteX18" fmla="*/ 330887 w 1489775"/>
              <a:gd name="connsiteY18" fmla="*/ 1390678 h 3923699"/>
              <a:gd name="connsiteX19" fmla="*/ 288033 w 1489775"/>
              <a:gd name="connsiteY19" fmla="*/ 1390678 h 3923699"/>
              <a:gd name="connsiteX20" fmla="*/ 288033 w 1489775"/>
              <a:gd name="connsiteY20" fmla="*/ 2063902 h 3923699"/>
              <a:gd name="connsiteX21" fmla="*/ 144017 w 1489775"/>
              <a:gd name="connsiteY21" fmla="*/ 2207918 h 3923699"/>
              <a:gd name="connsiteX22" fmla="*/ 1 w 1489775"/>
              <a:gd name="connsiteY22" fmla="*/ 2063902 h 3923699"/>
              <a:gd name="connsiteX23" fmla="*/ 1 w 1489775"/>
              <a:gd name="connsiteY23" fmla="*/ 1390678 h 3923699"/>
              <a:gd name="connsiteX24" fmla="*/ 0 w 1489775"/>
              <a:gd name="connsiteY24" fmla="*/ 1390678 h 3923699"/>
              <a:gd name="connsiteX25" fmla="*/ 0 w 1489775"/>
              <a:gd name="connsiteY25" fmla="*/ 1030958 h 3923699"/>
              <a:gd name="connsiteX26" fmla="*/ 280204 w 1489775"/>
              <a:gd name="connsiteY26" fmla="*/ 750754 h 3923699"/>
              <a:gd name="connsiteX27" fmla="*/ 744888 w 1489775"/>
              <a:gd name="connsiteY27" fmla="*/ 0 h 3923699"/>
              <a:gd name="connsiteX28" fmla="*/ 1082199 w 1489775"/>
              <a:gd name="connsiteY28" fmla="*/ 337311 h 3923699"/>
              <a:gd name="connsiteX29" fmla="*/ 744888 w 1489775"/>
              <a:gd name="connsiteY29" fmla="*/ 674622 h 3923699"/>
              <a:gd name="connsiteX30" fmla="*/ 407577 w 1489775"/>
              <a:gd name="connsiteY30" fmla="*/ 337311 h 3923699"/>
              <a:gd name="connsiteX31" fmla="*/ 744888 w 1489775"/>
              <a:gd name="connsiteY31" fmla="*/ 0 h 39236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1489775" h="3923699">
                <a:moveTo>
                  <a:pt x="280204" y="750754"/>
                </a:moveTo>
                <a:lnTo>
                  <a:pt x="1209570" y="750754"/>
                </a:lnTo>
                <a:cubicBezTo>
                  <a:pt x="1364322" y="750754"/>
                  <a:pt x="1489774" y="876206"/>
                  <a:pt x="1489774" y="1030958"/>
                </a:cubicBezTo>
                <a:lnTo>
                  <a:pt x="1489774" y="1293518"/>
                </a:lnTo>
                <a:lnTo>
                  <a:pt x="1489775" y="1293518"/>
                </a:lnTo>
                <a:lnTo>
                  <a:pt x="1489775" y="2063902"/>
                </a:lnTo>
                <a:cubicBezTo>
                  <a:pt x="1489775" y="2143440"/>
                  <a:pt x="1425297" y="2207918"/>
                  <a:pt x="1345759" y="2207918"/>
                </a:cubicBezTo>
                <a:cubicBezTo>
                  <a:pt x="1266221" y="2207918"/>
                  <a:pt x="1201743" y="2143440"/>
                  <a:pt x="1201743" y="2063902"/>
                </a:cubicBezTo>
                <a:lnTo>
                  <a:pt x="1201743" y="1390678"/>
                </a:lnTo>
                <a:lnTo>
                  <a:pt x="1158887" y="1390678"/>
                </a:lnTo>
                <a:cubicBezTo>
                  <a:pt x="1156542" y="2175018"/>
                  <a:pt x="1154198" y="2959359"/>
                  <a:pt x="1151853" y="3743699"/>
                </a:cubicBezTo>
                <a:cubicBezTo>
                  <a:pt x="1151853" y="3843110"/>
                  <a:pt x="1071264" y="3923699"/>
                  <a:pt x="971853" y="3923699"/>
                </a:cubicBezTo>
                <a:cubicBezTo>
                  <a:pt x="872442" y="3923699"/>
                  <a:pt x="791853" y="3843110"/>
                  <a:pt x="791853" y="3743699"/>
                </a:cubicBezTo>
                <a:lnTo>
                  <a:pt x="791853" y="2305078"/>
                </a:lnTo>
                <a:lnTo>
                  <a:pt x="683854" y="2305078"/>
                </a:lnTo>
                <a:lnTo>
                  <a:pt x="683854" y="3743698"/>
                </a:lnTo>
                <a:cubicBezTo>
                  <a:pt x="683854" y="3843109"/>
                  <a:pt x="603265" y="3923698"/>
                  <a:pt x="503854" y="3923698"/>
                </a:cubicBezTo>
                <a:cubicBezTo>
                  <a:pt x="404443" y="3923698"/>
                  <a:pt x="323854" y="3843109"/>
                  <a:pt x="323854" y="3743698"/>
                </a:cubicBezTo>
                <a:cubicBezTo>
                  <a:pt x="326198" y="2959358"/>
                  <a:pt x="328543" y="2175018"/>
                  <a:pt x="330887" y="1390678"/>
                </a:cubicBezTo>
                <a:lnTo>
                  <a:pt x="288033" y="1390678"/>
                </a:lnTo>
                <a:lnTo>
                  <a:pt x="288033" y="2063902"/>
                </a:lnTo>
                <a:cubicBezTo>
                  <a:pt x="288033" y="2143440"/>
                  <a:pt x="223555" y="2207918"/>
                  <a:pt x="144017" y="2207918"/>
                </a:cubicBezTo>
                <a:cubicBezTo>
                  <a:pt x="64479" y="2207918"/>
                  <a:pt x="1" y="2143440"/>
                  <a:pt x="1" y="2063902"/>
                </a:cubicBezTo>
                <a:lnTo>
                  <a:pt x="1" y="1390678"/>
                </a:lnTo>
                <a:lnTo>
                  <a:pt x="0" y="1390678"/>
                </a:lnTo>
                <a:lnTo>
                  <a:pt x="0" y="1030958"/>
                </a:lnTo>
                <a:cubicBezTo>
                  <a:pt x="0" y="876206"/>
                  <a:pt x="125452" y="750754"/>
                  <a:pt x="280204" y="750754"/>
                </a:cubicBezTo>
                <a:close/>
                <a:moveTo>
                  <a:pt x="744888" y="0"/>
                </a:moveTo>
                <a:cubicBezTo>
                  <a:pt x="931180" y="0"/>
                  <a:pt x="1082199" y="151019"/>
                  <a:pt x="1082199" y="337311"/>
                </a:cubicBezTo>
                <a:cubicBezTo>
                  <a:pt x="1082199" y="523603"/>
                  <a:pt x="931180" y="674622"/>
                  <a:pt x="744888" y="674622"/>
                </a:cubicBezTo>
                <a:cubicBezTo>
                  <a:pt x="558596" y="674622"/>
                  <a:pt x="407577" y="523603"/>
                  <a:pt x="407577" y="337311"/>
                </a:cubicBezTo>
                <a:cubicBezTo>
                  <a:pt x="407577" y="151019"/>
                  <a:pt x="558596" y="0"/>
                  <a:pt x="744888" y="0"/>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0" dirty="0">
              <a:solidFill>
                <a:prstClr val="white"/>
              </a:solidFill>
            </a:endParaRPr>
          </a:p>
        </p:txBody>
      </p:sp>
      <p:sp>
        <p:nvSpPr>
          <p:cNvPr id="61" name="Round Same Side Corner Rectangle 8">
            <a:extLst>
              <a:ext uri="{FF2B5EF4-FFF2-40B4-BE49-F238E27FC236}">
                <a16:creationId xmlns:a16="http://schemas.microsoft.com/office/drawing/2014/main" xmlns="" id="{9E5C3BB0-D26E-4AC2-9B16-DB517E0F8182}"/>
              </a:ext>
            </a:extLst>
          </p:cNvPr>
          <p:cNvSpPr/>
          <p:nvPr/>
        </p:nvSpPr>
        <p:spPr>
          <a:xfrm>
            <a:off x="8128386" y="2426562"/>
            <a:ext cx="132345" cy="348564"/>
          </a:xfrm>
          <a:custGeom>
            <a:avLst/>
            <a:gdLst>
              <a:gd name="connsiteX0" fmla="*/ 280204 w 1489775"/>
              <a:gd name="connsiteY0" fmla="*/ 750754 h 3923699"/>
              <a:gd name="connsiteX1" fmla="*/ 1209570 w 1489775"/>
              <a:gd name="connsiteY1" fmla="*/ 750754 h 3923699"/>
              <a:gd name="connsiteX2" fmla="*/ 1489774 w 1489775"/>
              <a:gd name="connsiteY2" fmla="*/ 1030958 h 3923699"/>
              <a:gd name="connsiteX3" fmla="*/ 1489774 w 1489775"/>
              <a:gd name="connsiteY3" fmla="*/ 1293518 h 3923699"/>
              <a:gd name="connsiteX4" fmla="*/ 1489775 w 1489775"/>
              <a:gd name="connsiteY4" fmla="*/ 1293518 h 3923699"/>
              <a:gd name="connsiteX5" fmla="*/ 1489775 w 1489775"/>
              <a:gd name="connsiteY5" fmla="*/ 2063902 h 3923699"/>
              <a:gd name="connsiteX6" fmla="*/ 1345759 w 1489775"/>
              <a:gd name="connsiteY6" fmla="*/ 2207918 h 3923699"/>
              <a:gd name="connsiteX7" fmla="*/ 1201743 w 1489775"/>
              <a:gd name="connsiteY7" fmla="*/ 2063902 h 3923699"/>
              <a:gd name="connsiteX8" fmla="*/ 1201743 w 1489775"/>
              <a:gd name="connsiteY8" fmla="*/ 1390678 h 3923699"/>
              <a:gd name="connsiteX9" fmla="*/ 1158887 w 1489775"/>
              <a:gd name="connsiteY9" fmla="*/ 1390678 h 3923699"/>
              <a:gd name="connsiteX10" fmla="*/ 1158887 w 1489775"/>
              <a:gd name="connsiteY10" fmla="*/ 2305078 h 3923699"/>
              <a:gd name="connsiteX11" fmla="*/ 1151853 w 1489775"/>
              <a:gd name="connsiteY11" fmla="*/ 3743699 h 3923699"/>
              <a:gd name="connsiteX12" fmla="*/ 971853 w 1489775"/>
              <a:gd name="connsiteY12" fmla="*/ 3923699 h 3923699"/>
              <a:gd name="connsiteX13" fmla="*/ 791853 w 1489775"/>
              <a:gd name="connsiteY13" fmla="*/ 3743699 h 3923699"/>
              <a:gd name="connsiteX14" fmla="*/ 791853 w 1489775"/>
              <a:gd name="connsiteY14" fmla="*/ 2305078 h 3923699"/>
              <a:gd name="connsiteX15" fmla="*/ 683854 w 1489775"/>
              <a:gd name="connsiteY15" fmla="*/ 2305078 h 3923699"/>
              <a:gd name="connsiteX16" fmla="*/ 683854 w 1489775"/>
              <a:gd name="connsiteY16" fmla="*/ 3743698 h 3923699"/>
              <a:gd name="connsiteX17" fmla="*/ 503854 w 1489775"/>
              <a:gd name="connsiteY17" fmla="*/ 3923698 h 3923699"/>
              <a:gd name="connsiteX18" fmla="*/ 323854 w 1489775"/>
              <a:gd name="connsiteY18" fmla="*/ 3743698 h 3923699"/>
              <a:gd name="connsiteX19" fmla="*/ 323854 w 1489775"/>
              <a:gd name="connsiteY19" fmla="*/ 2238914 h 3923699"/>
              <a:gd name="connsiteX20" fmla="*/ 330887 w 1489775"/>
              <a:gd name="connsiteY20" fmla="*/ 2238914 h 3923699"/>
              <a:gd name="connsiteX21" fmla="*/ 330887 w 1489775"/>
              <a:gd name="connsiteY21" fmla="*/ 1390678 h 3923699"/>
              <a:gd name="connsiteX22" fmla="*/ 288033 w 1489775"/>
              <a:gd name="connsiteY22" fmla="*/ 1390678 h 3923699"/>
              <a:gd name="connsiteX23" fmla="*/ 288033 w 1489775"/>
              <a:gd name="connsiteY23" fmla="*/ 2063902 h 3923699"/>
              <a:gd name="connsiteX24" fmla="*/ 144017 w 1489775"/>
              <a:gd name="connsiteY24" fmla="*/ 2207918 h 3923699"/>
              <a:gd name="connsiteX25" fmla="*/ 1 w 1489775"/>
              <a:gd name="connsiteY25" fmla="*/ 2063902 h 3923699"/>
              <a:gd name="connsiteX26" fmla="*/ 1 w 1489775"/>
              <a:gd name="connsiteY26" fmla="*/ 1390678 h 3923699"/>
              <a:gd name="connsiteX27" fmla="*/ 0 w 1489775"/>
              <a:gd name="connsiteY27" fmla="*/ 1390678 h 3923699"/>
              <a:gd name="connsiteX28" fmla="*/ 0 w 1489775"/>
              <a:gd name="connsiteY28" fmla="*/ 1030958 h 3923699"/>
              <a:gd name="connsiteX29" fmla="*/ 280204 w 1489775"/>
              <a:gd name="connsiteY29" fmla="*/ 750754 h 3923699"/>
              <a:gd name="connsiteX30" fmla="*/ 744888 w 1489775"/>
              <a:gd name="connsiteY30" fmla="*/ 0 h 3923699"/>
              <a:gd name="connsiteX31" fmla="*/ 1082199 w 1489775"/>
              <a:gd name="connsiteY31" fmla="*/ 337311 h 3923699"/>
              <a:gd name="connsiteX32" fmla="*/ 744888 w 1489775"/>
              <a:gd name="connsiteY32" fmla="*/ 674622 h 3923699"/>
              <a:gd name="connsiteX33" fmla="*/ 407577 w 1489775"/>
              <a:gd name="connsiteY33" fmla="*/ 337311 h 3923699"/>
              <a:gd name="connsiteX34" fmla="*/ 744888 w 1489775"/>
              <a:gd name="connsiteY34" fmla="*/ 0 h 3923699"/>
              <a:gd name="connsiteX0" fmla="*/ 280204 w 1489775"/>
              <a:gd name="connsiteY0" fmla="*/ 750754 h 3923699"/>
              <a:gd name="connsiteX1" fmla="*/ 1209570 w 1489775"/>
              <a:gd name="connsiteY1" fmla="*/ 750754 h 3923699"/>
              <a:gd name="connsiteX2" fmla="*/ 1489774 w 1489775"/>
              <a:gd name="connsiteY2" fmla="*/ 1030958 h 3923699"/>
              <a:gd name="connsiteX3" fmla="*/ 1489774 w 1489775"/>
              <a:gd name="connsiteY3" fmla="*/ 1293518 h 3923699"/>
              <a:gd name="connsiteX4" fmla="*/ 1489775 w 1489775"/>
              <a:gd name="connsiteY4" fmla="*/ 1293518 h 3923699"/>
              <a:gd name="connsiteX5" fmla="*/ 1489775 w 1489775"/>
              <a:gd name="connsiteY5" fmla="*/ 2063902 h 3923699"/>
              <a:gd name="connsiteX6" fmla="*/ 1345759 w 1489775"/>
              <a:gd name="connsiteY6" fmla="*/ 2207918 h 3923699"/>
              <a:gd name="connsiteX7" fmla="*/ 1201743 w 1489775"/>
              <a:gd name="connsiteY7" fmla="*/ 2063902 h 3923699"/>
              <a:gd name="connsiteX8" fmla="*/ 1201743 w 1489775"/>
              <a:gd name="connsiteY8" fmla="*/ 1390678 h 3923699"/>
              <a:gd name="connsiteX9" fmla="*/ 1158887 w 1489775"/>
              <a:gd name="connsiteY9" fmla="*/ 1390678 h 3923699"/>
              <a:gd name="connsiteX10" fmla="*/ 1151853 w 1489775"/>
              <a:gd name="connsiteY10" fmla="*/ 3743699 h 3923699"/>
              <a:gd name="connsiteX11" fmla="*/ 971853 w 1489775"/>
              <a:gd name="connsiteY11" fmla="*/ 3923699 h 3923699"/>
              <a:gd name="connsiteX12" fmla="*/ 791853 w 1489775"/>
              <a:gd name="connsiteY12" fmla="*/ 3743699 h 3923699"/>
              <a:gd name="connsiteX13" fmla="*/ 791853 w 1489775"/>
              <a:gd name="connsiteY13" fmla="*/ 2305078 h 3923699"/>
              <a:gd name="connsiteX14" fmla="*/ 683854 w 1489775"/>
              <a:gd name="connsiteY14" fmla="*/ 2305078 h 3923699"/>
              <a:gd name="connsiteX15" fmla="*/ 683854 w 1489775"/>
              <a:gd name="connsiteY15" fmla="*/ 3743698 h 3923699"/>
              <a:gd name="connsiteX16" fmla="*/ 503854 w 1489775"/>
              <a:gd name="connsiteY16" fmla="*/ 3923698 h 3923699"/>
              <a:gd name="connsiteX17" fmla="*/ 323854 w 1489775"/>
              <a:gd name="connsiteY17" fmla="*/ 3743698 h 3923699"/>
              <a:gd name="connsiteX18" fmla="*/ 323854 w 1489775"/>
              <a:gd name="connsiteY18" fmla="*/ 2238914 h 3923699"/>
              <a:gd name="connsiteX19" fmla="*/ 330887 w 1489775"/>
              <a:gd name="connsiteY19" fmla="*/ 2238914 h 3923699"/>
              <a:gd name="connsiteX20" fmla="*/ 330887 w 1489775"/>
              <a:gd name="connsiteY20" fmla="*/ 1390678 h 3923699"/>
              <a:gd name="connsiteX21" fmla="*/ 288033 w 1489775"/>
              <a:gd name="connsiteY21" fmla="*/ 1390678 h 3923699"/>
              <a:gd name="connsiteX22" fmla="*/ 288033 w 1489775"/>
              <a:gd name="connsiteY22" fmla="*/ 2063902 h 3923699"/>
              <a:gd name="connsiteX23" fmla="*/ 144017 w 1489775"/>
              <a:gd name="connsiteY23" fmla="*/ 2207918 h 3923699"/>
              <a:gd name="connsiteX24" fmla="*/ 1 w 1489775"/>
              <a:gd name="connsiteY24" fmla="*/ 2063902 h 3923699"/>
              <a:gd name="connsiteX25" fmla="*/ 1 w 1489775"/>
              <a:gd name="connsiteY25" fmla="*/ 1390678 h 3923699"/>
              <a:gd name="connsiteX26" fmla="*/ 0 w 1489775"/>
              <a:gd name="connsiteY26" fmla="*/ 1390678 h 3923699"/>
              <a:gd name="connsiteX27" fmla="*/ 0 w 1489775"/>
              <a:gd name="connsiteY27" fmla="*/ 1030958 h 3923699"/>
              <a:gd name="connsiteX28" fmla="*/ 280204 w 1489775"/>
              <a:gd name="connsiteY28" fmla="*/ 750754 h 3923699"/>
              <a:gd name="connsiteX29" fmla="*/ 744888 w 1489775"/>
              <a:gd name="connsiteY29" fmla="*/ 0 h 3923699"/>
              <a:gd name="connsiteX30" fmla="*/ 1082199 w 1489775"/>
              <a:gd name="connsiteY30" fmla="*/ 337311 h 3923699"/>
              <a:gd name="connsiteX31" fmla="*/ 744888 w 1489775"/>
              <a:gd name="connsiteY31" fmla="*/ 674622 h 3923699"/>
              <a:gd name="connsiteX32" fmla="*/ 407577 w 1489775"/>
              <a:gd name="connsiteY32" fmla="*/ 337311 h 3923699"/>
              <a:gd name="connsiteX33" fmla="*/ 744888 w 1489775"/>
              <a:gd name="connsiteY33" fmla="*/ 0 h 3923699"/>
              <a:gd name="connsiteX0" fmla="*/ 280204 w 1489775"/>
              <a:gd name="connsiteY0" fmla="*/ 750754 h 3923699"/>
              <a:gd name="connsiteX1" fmla="*/ 1209570 w 1489775"/>
              <a:gd name="connsiteY1" fmla="*/ 750754 h 3923699"/>
              <a:gd name="connsiteX2" fmla="*/ 1489774 w 1489775"/>
              <a:gd name="connsiteY2" fmla="*/ 1030958 h 3923699"/>
              <a:gd name="connsiteX3" fmla="*/ 1489774 w 1489775"/>
              <a:gd name="connsiteY3" fmla="*/ 1293518 h 3923699"/>
              <a:gd name="connsiteX4" fmla="*/ 1489775 w 1489775"/>
              <a:gd name="connsiteY4" fmla="*/ 1293518 h 3923699"/>
              <a:gd name="connsiteX5" fmla="*/ 1489775 w 1489775"/>
              <a:gd name="connsiteY5" fmla="*/ 2063902 h 3923699"/>
              <a:gd name="connsiteX6" fmla="*/ 1345759 w 1489775"/>
              <a:gd name="connsiteY6" fmla="*/ 2207918 h 3923699"/>
              <a:gd name="connsiteX7" fmla="*/ 1201743 w 1489775"/>
              <a:gd name="connsiteY7" fmla="*/ 2063902 h 3923699"/>
              <a:gd name="connsiteX8" fmla="*/ 1201743 w 1489775"/>
              <a:gd name="connsiteY8" fmla="*/ 1390678 h 3923699"/>
              <a:gd name="connsiteX9" fmla="*/ 1158887 w 1489775"/>
              <a:gd name="connsiteY9" fmla="*/ 1390678 h 3923699"/>
              <a:gd name="connsiteX10" fmla="*/ 1151853 w 1489775"/>
              <a:gd name="connsiteY10" fmla="*/ 3743699 h 3923699"/>
              <a:gd name="connsiteX11" fmla="*/ 971853 w 1489775"/>
              <a:gd name="connsiteY11" fmla="*/ 3923699 h 3923699"/>
              <a:gd name="connsiteX12" fmla="*/ 791853 w 1489775"/>
              <a:gd name="connsiteY12" fmla="*/ 3743699 h 3923699"/>
              <a:gd name="connsiteX13" fmla="*/ 791853 w 1489775"/>
              <a:gd name="connsiteY13" fmla="*/ 2305078 h 3923699"/>
              <a:gd name="connsiteX14" fmla="*/ 683854 w 1489775"/>
              <a:gd name="connsiteY14" fmla="*/ 2305078 h 3923699"/>
              <a:gd name="connsiteX15" fmla="*/ 683854 w 1489775"/>
              <a:gd name="connsiteY15" fmla="*/ 3743698 h 3923699"/>
              <a:gd name="connsiteX16" fmla="*/ 503854 w 1489775"/>
              <a:gd name="connsiteY16" fmla="*/ 3923698 h 3923699"/>
              <a:gd name="connsiteX17" fmla="*/ 323854 w 1489775"/>
              <a:gd name="connsiteY17" fmla="*/ 3743698 h 3923699"/>
              <a:gd name="connsiteX18" fmla="*/ 323854 w 1489775"/>
              <a:gd name="connsiteY18" fmla="*/ 2238914 h 3923699"/>
              <a:gd name="connsiteX19" fmla="*/ 330887 w 1489775"/>
              <a:gd name="connsiteY19" fmla="*/ 1390678 h 3923699"/>
              <a:gd name="connsiteX20" fmla="*/ 288033 w 1489775"/>
              <a:gd name="connsiteY20" fmla="*/ 1390678 h 3923699"/>
              <a:gd name="connsiteX21" fmla="*/ 288033 w 1489775"/>
              <a:gd name="connsiteY21" fmla="*/ 2063902 h 3923699"/>
              <a:gd name="connsiteX22" fmla="*/ 144017 w 1489775"/>
              <a:gd name="connsiteY22" fmla="*/ 2207918 h 3923699"/>
              <a:gd name="connsiteX23" fmla="*/ 1 w 1489775"/>
              <a:gd name="connsiteY23" fmla="*/ 2063902 h 3923699"/>
              <a:gd name="connsiteX24" fmla="*/ 1 w 1489775"/>
              <a:gd name="connsiteY24" fmla="*/ 1390678 h 3923699"/>
              <a:gd name="connsiteX25" fmla="*/ 0 w 1489775"/>
              <a:gd name="connsiteY25" fmla="*/ 1390678 h 3923699"/>
              <a:gd name="connsiteX26" fmla="*/ 0 w 1489775"/>
              <a:gd name="connsiteY26" fmla="*/ 1030958 h 3923699"/>
              <a:gd name="connsiteX27" fmla="*/ 280204 w 1489775"/>
              <a:gd name="connsiteY27" fmla="*/ 750754 h 3923699"/>
              <a:gd name="connsiteX28" fmla="*/ 744888 w 1489775"/>
              <a:gd name="connsiteY28" fmla="*/ 0 h 3923699"/>
              <a:gd name="connsiteX29" fmla="*/ 1082199 w 1489775"/>
              <a:gd name="connsiteY29" fmla="*/ 337311 h 3923699"/>
              <a:gd name="connsiteX30" fmla="*/ 744888 w 1489775"/>
              <a:gd name="connsiteY30" fmla="*/ 674622 h 3923699"/>
              <a:gd name="connsiteX31" fmla="*/ 407577 w 1489775"/>
              <a:gd name="connsiteY31" fmla="*/ 337311 h 3923699"/>
              <a:gd name="connsiteX32" fmla="*/ 744888 w 1489775"/>
              <a:gd name="connsiteY32" fmla="*/ 0 h 3923699"/>
              <a:gd name="connsiteX0" fmla="*/ 280204 w 1489775"/>
              <a:gd name="connsiteY0" fmla="*/ 750754 h 3923699"/>
              <a:gd name="connsiteX1" fmla="*/ 1209570 w 1489775"/>
              <a:gd name="connsiteY1" fmla="*/ 750754 h 3923699"/>
              <a:gd name="connsiteX2" fmla="*/ 1489774 w 1489775"/>
              <a:gd name="connsiteY2" fmla="*/ 1030958 h 3923699"/>
              <a:gd name="connsiteX3" fmla="*/ 1489774 w 1489775"/>
              <a:gd name="connsiteY3" fmla="*/ 1293518 h 3923699"/>
              <a:gd name="connsiteX4" fmla="*/ 1489775 w 1489775"/>
              <a:gd name="connsiteY4" fmla="*/ 1293518 h 3923699"/>
              <a:gd name="connsiteX5" fmla="*/ 1489775 w 1489775"/>
              <a:gd name="connsiteY5" fmla="*/ 2063902 h 3923699"/>
              <a:gd name="connsiteX6" fmla="*/ 1345759 w 1489775"/>
              <a:gd name="connsiteY6" fmla="*/ 2207918 h 3923699"/>
              <a:gd name="connsiteX7" fmla="*/ 1201743 w 1489775"/>
              <a:gd name="connsiteY7" fmla="*/ 2063902 h 3923699"/>
              <a:gd name="connsiteX8" fmla="*/ 1201743 w 1489775"/>
              <a:gd name="connsiteY8" fmla="*/ 1390678 h 3923699"/>
              <a:gd name="connsiteX9" fmla="*/ 1158887 w 1489775"/>
              <a:gd name="connsiteY9" fmla="*/ 1390678 h 3923699"/>
              <a:gd name="connsiteX10" fmla="*/ 1151853 w 1489775"/>
              <a:gd name="connsiteY10" fmla="*/ 3743699 h 3923699"/>
              <a:gd name="connsiteX11" fmla="*/ 971853 w 1489775"/>
              <a:gd name="connsiteY11" fmla="*/ 3923699 h 3923699"/>
              <a:gd name="connsiteX12" fmla="*/ 791853 w 1489775"/>
              <a:gd name="connsiteY12" fmla="*/ 3743699 h 3923699"/>
              <a:gd name="connsiteX13" fmla="*/ 791853 w 1489775"/>
              <a:gd name="connsiteY13" fmla="*/ 2305078 h 3923699"/>
              <a:gd name="connsiteX14" fmla="*/ 683854 w 1489775"/>
              <a:gd name="connsiteY14" fmla="*/ 2305078 h 3923699"/>
              <a:gd name="connsiteX15" fmla="*/ 683854 w 1489775"/>
              <a:gd name="connsiteY15" fmla="*/ 3743698 h 3923699"/>
              <a:gd name="connsiteX16" fmla="*/ 503854 w 1489775"/>
              <a:gd name="connsiteY16" fmla="*/ 3923698 h 3923699"/>
              <a:gd name="connsiteX17" fmla="*/ 323854 w 1489775"/>
              <a:gd name="connsiteY17" fmla="*/ 3743698 h 3923699"/>
              <a:gd name="connsiteX18" fmla="*/ 330887 w 1489775"/>
              <a:gd name="connsiteY18" fmla="*/ 1390678 h 3923699"/>
              <a:gd name="connsiteX19" fmla="*/ 288033 w 1489775"/>
              <a:gd name="connsiteY19" fmla="*/ 1390678 h 3923699"/>
              <a:gd name="connsiteX20" fmla="*/ 288033 w 1489775"/>
              <a:gd name="connsiteY20" fmla="*/ 2063902 h 3923699"/>
              <a:gd name="connsiteX21" fmla="*/ 144017 w 1489775"/>
              <a:gd name="connsiteY21" fmla="*/ 2207918 h 3923699"/>
              <a:gd name="connsiteX22" fmla="*/ 1 w 1489775"/>
              <a:gd name="connsiteY22" fmla="*/ 2063902 h 3923699"/>
              <a:gd name="connsiteX23" fmla="*/ 1 w 1489775"/>
              <a:gd name="connsiteY23" fmla="*/ 1390678 h 3923699"/>
              <a:gd name="connsiteX24" fmla="*/ 0 w 1489775"/>
              <a:gd name="connsiteY24" fmla="*/ 1390678 h 3923699"/>
              <a:gd name="connsiteX25" fmla="*/ 0 w 1489775"/>
              <a:gd name="connsiteY25" fmla="*/ 1030958 h 3923699"/>
              <a:gd name="connsiteX26" fmla="*/ 280204 w 1489775"/>
              <a:gd name="connsiteY26" fmla="*/ 750754 h 3923699"/>
              <a:gd name="connsiteX27" fmla="*/ 744888 w 1489775"/>
              <a:gd name="connsiteY27" fmla="*/ 0 h 3923699"/>
              <a:gd name="connsiteX28" fmla="*/ 1082199 w 1489775"/>
              <a:gd name="connsiteY28" fmla="*/ 337311 h 3923699"/>
              <a:gd name="connsiteX29" fmla="*/ 744888 w 1489775"/>
              <a:gd name="connsiteY29" fmla="*/ 674622 h 3923699"/>
              <a:gd name="connsiteX30" fmla="*/ 407577 w 1489775"/>
              <a:gd name="connsiteY30" fmla="*/ 337311 h 3923699"/>
              <a:gd name="connsiteX31" fmla="*/ 744888 w 1489775"/>
              <a:gd name="connsiteY31" fmla="*/ 0 h 39236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1489775" h="3923699">
                <a:moveTo>
                  <a:pt x="280204" y="750754"/>
                </a:moveTo>
                <a:lnTo>
                  <a:pt x="1209570" y="750754"/>
                </a:lnTo>
                <a:cubicBezTo>
                  <a:pt x="1364322" y="750754"/>
                  <a:pt x="1489774" y="876206"/>
                  <a:pt x="1489774" y="1030958"/>
                </a:cubicBezTo>
                <a:lnTo>
                  <a:pt x="1489774" y="1293518"/>
                </a:lnTo>
                <a:lnTo>
                  <a:pt x="1489775" y="1293518"/>
                </a:lnTo>
                <a:lnTo>
                  <a:pt x="1489775" y="2063902"/>
                </a:lnTo>
                <a:cubicBezTo>
                  <a:pt x="1489775" y="2143440"/>
                  <a:pt x="1425297" y="2207918"/>
                  <a:pt x="1345759" y="2207918"/>
                </a:cubicBezTo>
                <a:cubicBezTo>
                  <a:pt x="1266221" y="2207918"/>
                  <a:pt x="1201743" y="2143440"/>
                  <a:pt x="1201743" y="2063902"/>
                </a:cubicBezTo>
                <a:lnTo>
                  <a:pt x="1201743" y="1390678"/>
                </a:lnTo>
                <a:lnTo>
                  <a:pt x="1158887" y="1390678"/>
                </a:lnTo>
                <a:cubicBezTo>
                  <a:pt x="1156542" y="2175018"/>
                  <a:pt x="1154198" y="2959359"/>
                  <a:pt x="1151853" y="3743699"/>
                </a:cubicBezTo>
                <a:cubicBezTo>
                  <a:pt x="1151853" y="3843110"/>
                  <a:pt x="1071264" y="3923699"/>
                  <a:pt x="971853" y="3923699"/>
                </a:cubicBezTo>
                <a:cubicBezTo>
                  <a:pt x="872442" y="3923699"/>
                  <a:pt x="791853" y="3843110"/>
                  <a:pt x="791853" y="3743699"/>
                </a:cubicBezTo>
                <a:lnTo>
                  <a:pt x="791853" y="2305078"/>
                </a:lnTo>
                <a:lnTo>
                  <a:pt x="683854" y="2305078"/>
                </a:lnTo>
                <a:lnTo>
                  <a:pt x="683854" y="3743698"/>
                </a:lnTo>
                <a:cubicBezTo>
                  <a:pt x="683854" y="3843109"/>
                  <a:pt x="603265" y="3923698"/>
                  <a:pt x="503854" y="3923698"/>
                </a:cubicBezTo>
                <a:cubicBezTo>
                  <a:pt x="404443" y="3923698"/>
                  <a:pt x="323854" y="3843109"/>
                  <a:pt x="323854" y="3743698"/>
                </a:cubicBezTo>
                <a:cubicBezTo>
                  <a:pt x="326198" y="2959358"/>
                  <a:pt x="328543" y="2175018"/>
                  <a:pt x="330887" y="1390678"/>
                </a:cubicBezTo>
                <a:lnTo>
                  <a:pt x="288033" y="1390678"/>
                </a:lnTo>
                <a:lnTo>
                  <a:pt x="288033" y="2063902"/>
                </a:lnTo>
                <a:cubicBezTo>
                  <a:pt x="288033" y="2143440"/>
                  <a:pt x="223555" y="2207918"/>
                  <a:pt x="144017" y="2207918"/>
                </a:cubicBezTo>
                <a:cubicBezTo>
                  <a:pt x="64479" y="2207918"/>
                  <a:pt x="1" y="2143440"/>
                  <a:pt x="1" y="2063902"/>
                </a:cubicBezTo>
                <a:lnTo>
                  <a:pt x="1" y="1390678"/>
                </a:lnTo>
                <a:lnTo>
                  <a:pt x="0" y="1390678"/>
                </a:lnTo>
                <a:lnTo>
                  <a:pt x="0" y="1030958"/>
                </a:lnTo>
                <a:cubicBezTo>
                  <a:pt x="0" y="876206"/>
                  <a:pt x="125452" y="750754"/>
                  <a:pt x="280204" y="750754"/>
                </a:cubicBezTo>
                <a:close/>
                <a:moveTo>
                  <a:pt x="744888" y="0"/>
                </a:moveTo>
                <a:cubicBezTo>
                  <a:pt x="931180" y="0"/>
                  <a:pt x="1082199" y="151019"/>
                  <a:pt x="1082199" y="337311"/>
                </a:cubicBezTo>
                <a:cubicBezTo>
                  <a:pt x="1082199" y="523603"/>
                  <a:pt x="931180" y="674622"/>
                  <a:pt x="744888" y="674622"/>
                </a:cubicBezTo>
                <a:cubicBezTo>
                  <a:pt x="558596" y="674622"/>
                  <a:pt x="407577" y="523603"/>
                  <a:pt x="407577" y="337311"/>
                </a:cubicBezTo>
                <a:cubicBezTo>
                  <a:pt x="407577" y="151019"/>
                  <a:pt x="558596" y="0"/>
                  <a:pt x="744888" y="0"/>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0" dirty="0">
              <a:solidFill>
                <a:prstClr val="white"/>
              </a:solidFill>
            </a:endParaRPr>
          </a:p>
        </p:txBody>
      </p:sp>
      <p:sp>
        <p:nvSpPr>
          <p:cNvPr id="64" name="Round Same Side Corner Rectangle 8">
            <a:extLst>
              <a:ext uri="{FF2B5EF4-FFF2-40B4-BE49-F238E27FC236}">
                <a16:creationId xmlns:a16="http://schemas.microsoft.com/office/drawing/2014/main" xmlns="" id="{9E5C3BB0-D26E-4AC2-9B16-DB517E0F8182}"/>
              </a:ext>
            </a:extLst>
          </p:cNvPr>
          <p:cNvSpPr/>
          <p:nvPr/>
        </p:nvSpPr>
        <p:spPr>
          <a:xfrm>
            <a:off x="8260731" y="2300426"/>
            <a:ext cx="132345" cy="348564"/>
          </a:xfrm>
          <a:custGeom>
            <a:avLst/>
            <a:gdLst>
              <a:gd name="connsiteX0" fmla="*/ 280204 w 1489775"/>
              <a:gd name="connsiteY0" fmla="*/ 750754 h 3923699"/>
              <a:gd name="connsiteX1" fmla="*/ 1209570 w 1489775"/>
              <a:gd name="connsiteY1" fmla="*/ 750754 h 3923699"/>
              <a:gd name="connsiteX2" fmla="*/ 1489774 w 1489775"/>
              <a:gd name="connsiteY2" fmla="*/ 1030958 h 3923699"/>
              <a:gd name="connsiteX3" fmla="*/ 1489774 w 1489775"/>
              <a:gd name="connsiteY3" fmla="*/ 1293518 h 3923699"/>
              <a:gd name="connsiteX4" fmla="*/ 1489775 w 1489775"/>
              <a:gd name="connsiteY4" fmla="*/ 1293518 h 3923699"/>
              <a:gd name="connsiteX5" fmla="*/ 1489775 w 1489775"/>
              <a:gd name="connsiteY5" fmla="*/ 2063902 h 3923699"/>
              <a:gd name="connsiteX6" fmla="*/ 1345759 w 1489775"/>
              <a:gd name="connsiteY6" fmla="*/ 2207918 h 3923699"/>
              <a:gd name="connsiteX7" fmla="*/ 1201743 w 1489775"/>
              <a:gd name="connsiteY7" fmla="*/ 2063902 h 3923699"/>
              <a:gd name="connsiteX8" fmla="*/ 1201743 w 1489775"/>
              <a:gd name="connsiteY8" fmla="*/ 1390678 h 3923699"/>
              <a:gd name="connsiteX9" fmla="*/ 1158887 w 1489775"/>
              <a:gd name="connsiteY9" fmla="*/ 1390678 h 3923699"/>
              <a:gd name="connsiteX10" fmla="*/ 1158887 w 1489775"/>
              <a:gd name="connsiteY10" fmla="*/ 2305078 h 3923699"/>
              <a:gd name="connsiteX11" fmla="*/ 1151853 w 1489775"/>
              <a:gd name="connsiteY11" fmla="*/ 3743699 h 3923699"/>
              <a:gd name="connsiteX12" fmla="*/ 971853 w 1489775"/>
              <a:gd name="connsiteY12" fmla="*/ 3923699 h 3923699"/>
              <a:gd name="connsiteX13" fmla="*/ 791853 w 1489775"/>
              <a:gd name="connsiteY13" fmla="*/ 3743699 h 3923699"/>
              <a:gd name="connsiteX14" fmla="*/ 791853 w 1489775"/>
              <a:gd name="connsiteY14" fmla="*/ 2305078 h 3923699"/>
              <a:gd name="connsiteX15" fmla="*/ 683854 w 1489775"/>
              <a:gd name="connsiteY15" fmla="*/ 2305078 h 3923699"/>
              <a:gd name="connsiteX16" fmla="*/ 683854 w 1489775"/>
              <a:gd name="connsiteY16" fmla="*/ 3743698 h 3923699"/>
              <a:gd name="connsiteX17" fmla="*/ 503854 w 1489775"/>
              <a:gd name="connsiteY17" fmla="*/ 3923698 h 3923699"/>
              <a:gd name="connsiteX18" fmla="*/ 323854 w 1489775"/>
              <a:gd name="connsiteY18" fmla="*/ 3743698 h 3923699"/>
              <a:gd name="connsiteX19" fmla="*/ 323854 w 1489775"/>
              <a:gd name="connsiteY19" fmla="*/ 2238914 h 3923699"/>
              <a:gd name="connsiteX20" fmla="*/ 330887 w 1489775"/>
              <a:gd name="connsiteY20" fmla="*/ 2238914 h 3923699"/>
              <a:gd name="connsiteX21" fmla="*/ 330887 w 1489775"/>
              <a:gd name="connsiteY21" fmla="*/ 1390678 h 3923699"/>
              <a:gd name="connsiteX22" fmla="*/ 288033 w 1489775"/>
              <a:gd name="connsiteY22" fmla="*/ 1390678 h 3923699"/>
              <a:gd name="connsiteX23" fmla="*/ 288033 w 1489775"/>
              <a:gd name="connsiteY23" fmla="*/ 2063902 h 3923699"/>
              <a:gd name="connsiteX24" fmla="*/ 144017 w 1489775"/>
              <a:gd name="connsiteY24" fmla="*/ 2207918 h 3923699"/>
              <a:gd name="connsiteX25" fmla="*/ 1 w 1489775"/>
              <a:gd name="connsiteY25" fmla="*/ 2063902 h 3923699"/>
              <a:gd name="connsiteX26" fmla="*/ 1 w 1489775"/>
              <a:gd name="connsiteY26" fmla="*/ 1390678 h 3923699"/>
              <a:gd name="connsiteX27" fmla="*/ 0 w 1489775"/>
              <a:gd name="connsiteY27" fmla="*/ 1390678 h 3923699"/>
              <a:gd name="connsiteX28" fmla="*/ 0 w 1489775"/>
              <a:gd name="connsiteY28" fmla="*/ 1030958 h 3923699"/>
              <a:gd name="connsiteX29" fmla="*/ 280204 w 1489775"/>
              <a:gd name="connsiteY29" fmla="*/ 750754 h 3923699"/>
              <a:gd name="connsiteX30" fmla="*/ 744888 w 1489775"/>
              <a:gd name="connsiteY30" fmla="*/ 0 h 3923699"/>
              <a:gd name="connsiteX31" fmla="*/ 1082199 w 1489775"/>
              <a:gd name="connsiteY31" fmla="*/ 337311 h 3923699"/>
              <a:gd name="connsiteX32" fmla="*/ 744888 w 1489775"/>
              <a:gd name="connsiteY32" fmla="*/ 674622 h 3923699"/>
              <a:gd name="connsiteX33" fmla="*/ 407577 w 1489775"/>
              <a:gd name="connsiteY33" fmla="*/ 337311 h 3923699"/>
              <a:gd name="connsiteX34" fmla="*/ 744888 w 1489775"/>
              <a:gd name="connsiteY34" fmla="*/ 0 h 3923699"/>
              <a:gd name="connsiteX0" fmla="*/ 280204 w 1489775"/>
              <a:gd name="connsiteY0" fmla="*/ 750754 h 3923699"/>
              <a:gd name="connsiteX1" fmla="*/ 1209570 w 1489775"/>
              <a:gd name="connsiteY1" fmla="*/ 750754 h 3923699"/>
              <a:gd name="connsiteX2" fmla="*/ 1489774 w 1489775"/>
              <a:gd name="connsiteY2" fmla="*/ 1030958 h 3923699"/>
              <a:gd name="connsiteX3" fmla="*/ 1489774 w 1489775"/>
              <a:gd name="connsiteY3" fmla="*/ 1293518 h 3923699"/>
              <a:gd name="connsiteX4" fmla="*/ 1489775 w 1489775"/>
              <a:gd name="connsiteY4" fmla="*/ 1293518 h 3923699"/>
              <a:gd name="connsiteX5" fmla="*/ 1489775 w 1489775"/>
              <a:gd name="connsiteY5" fmla="*/ 2063902 h 3923699"/>
              <a:gd name="connsiteX6" fmla="*/ 1345759 w 1489775"/>
              <a:gd name="connsiteY6" fmla="*/ 2207918 h 3923699"/>
              <a:gd name="connsiteX7" fmla="*/ 1201743 w 1489775"/>
              <a:gd name="connsiteY7" fmla="*/ 2063902 h 3923699"/>
              <a:gd name="connsiteX8" fmla="*/ 1201743 w 1489775"/>
              <a:gd name="connsiteY8" fmla="*/ 1390678 h 3923699"/>
              <a:gd name="connsiteX9" fmla="*/ 1158887 w 1489775"/>
              <a:gd name="connsiteY9" fmla="*/ 1390678 h 3923699"/>
              <a:gd name="connsiteX10" fmla="*/ 1151853 w 1489775"/>
              <a:gd name="connsiteY10" fmla="*/ 3743699 h 3923699"/>
              <a:gd name="connsiteX11" fmla="*/ 971853 w 1489775"/>
              <a:gd name="connsiteY11" fmla="*/ 3923699 h 3923699"/>
              <a:gd name="connsiteX12" fmla="*/ 791853 w 1489775"/>
              <a:gd name="connsiteY12" fmla="*/ 3743699 h 3923699"/>
              <a:gd name="connsiteX13" fmla="*/ 791853 w 1489775"/>
              <a:gd name="connsiteY13" fmla="*/ 2305078 h 3923699"/>
              <a:gd name="connsiteX14" fmla="*/ 683854 w 1489775"/>
              <a:gd name="connsiteY14" fmla="*/ 2305078 h 3923699"/>
              <a:gd name="connsiteX15" fmla="*/ 683854 w 1489775"/>
              <a:gd name="connsiteY15" fmla="*/ 3743698 h 3923699"/>
              <a:gd name="connsiteX16" fmla="*/ 503854 w 1489775"/>
              <a:gd name="connsiteY16" fmla="*/ 3923698 h 3923699"/>
              <a:gd name="connsiteX17" fmla="*/ 323854 w 1489775"/>
              <a:gd name="connsiteY17" fmla="*/ 3743698 h 3923699"/>
              <a:gd name="connsiteX18" fmla="*/ 323854 w 1489775"/>
              <a:gd name="connsiteY18" fmla="*/ 2238914 h 3923699"/>
              <a:gd name="connsiteX19" fmla="*/ 330887 w 1489775"/>
              <a:gd name="connsiteY19" fmla="*/ 2238914 h 3923699"/>
              <a:gd name="connsiteX20" fmla="*/ 330887 w 1489775"/>
              <a:gd name="connsiteY20" fmla="*/ 1390678 h 3923699"/>
              <a:gd name="connsiteX21" fmla="*/ 288033 w 1489775"/>
              <a:gd name="connsiteY21" fmla="*/ 1390678 h 3923699"/>
              <a:gd name="connsiteX22" fmla="*/ 288033 w 1489775"/>
              <a:gd name="connsiteY22" fmla="*/ 2063902 h 3923699"/>
              <a:gd name="connsiteX23" fmla="*/ 144017 w 1489775"/>
              <a:gd name="connsiteY23" fmla="*/ 2207918 h 3923699"/>
              <a:gd name="connsiteX24" fmla="*/ 1 w 1489775"/>
              <a:gd name="connsiteY24" fmla="*/ 2063902 h 3923699"/>
              <a:gd name="connsiteX25" fmla="*/ 1 w 1489775"/>
              <a:gd name="connsiteY25" fmla="*/ 1390678 h 3923699"/>
              <a:gd name="connsiteX26" fmla="*/ 0 w 1489775"/>
              <a:gd name="connsiteY26" fmla="*/ 1390678 h 3923699"/>
              <a:gd name="connsiteX27" fmla="*/ 0 w 1489775"/>
              <a:gd name="connsiteY27" fmla="*/ 1030958 h 3923699"/>
              <a:gd name="connsiteX28" fmla="*/ 280204 w 1489775"/>
              <a:gd name="connsiteY28" fmla="*/ 750754 h 3923699"/>
              <a:gd name="connsiteX29" fmla="*/ 744888 w 1489775"/>
              <a:gd name="connsiteY29" fmla="*/ 0 h 3923699"/>
              <a:gd name="connsiteX30" fmla="*/ 1082199 w 1489775"/>
              <a:gd name="connsiteY30" fmla="*/ 337311 h 3923699"/>
              <a:gd name="connsiteX31" fmla="*/ 744888 w 1489775"/>
              <a:gd name="connsiteY31" fmla="*/ 674622 h 3923699"/>
              <a:gd name="connsiteX32" fmla="*/ 407577 w 1489775"/>
              <a:gd name="connsiteY32" fmla="*/ 337311 h 3923699"/>
              <a:gd name="connsiteX33" fmla="*/ 744888 w 1489775"/>
              <a:gd name="connsiteY33" fmla="*/ 0 h 3923699"/>
              <a:gd name="connsiteX0" fmla="*/ 280204 w 1489775"/>
              <a:gd name="connsiteY0" fmla="*/ 750754 h 3923699"/>
              <a:gd name="connsiteX1" fmla="*/ 1209570 w 1489775"/>
              <a:gd name="connsiteY1" fmla="*/ 750754 h 3923699"/>
              <a:gd name="connsiteX2" fmla="*/ 1489774 w 1489775"/>
              <a:gd name="connsiteY2" fmla="*/ 1030958 h 3923699"/>
              <a:gd name="connsiteX3" fmla="*/ 1489774 w 1489775"/>
              <a:gd name="connsiteY3" fmla="*/ 1293518 h 3923699"/>
              <a:gd name="connsiteX4" fmla="*/ 1489775 w 1489775"/>
              <a:gd name="connsiteY4" fmla="*/ 1293518 h 3923699"/>
              <a:gd name="connsiteX5" fmla="*/ 1489775 w 1489775"/>
              <a:gd name="connsiteY5" fmla="*/ 2063902 h 3923699"/>
              <a:gd name="connsiteX6" fmla="*/ 1345759 w 1489775"/>
              <a:gd name="connsiteY6" fmla="*/ 2207918 h 3923699"/>
              <a:gd name="connsiteX7" fmla="*/ 1201743 w 1489775"/>
              <a:gd name="connsiteY7" fmla="*/ 2063902 h 3923699"/>
              <a:gd name="connsiteX8" fmla="*/ 1201743 w 1489775"/>
              <a:gd name="connsiteY8" fmla="*/ 1390678 h 3923699"/>
              <a:gd name="connsiteX9" fmla="*/ 1158887 w 1489775"/>
              <a:gd name="connsiteY9" fmla="*/ 1390678 h 3923699"/>
              <a:gd name="connsiteX10" fmla="*/ 1151853 w 1489775"/>
              <a:gd name="connsiteY10" fmla="*/ 3743699 h 3923699"/>
              <a:gd name="connsiteX11" fmla="*/ 971853 w 1489775"/>
              <a:gd name="connsiteY11" fmla="*/ 3923699 h 3923699"/>
              <a:gd name="connsiteX12" fmla="*/ 791853 w 1489775"/>
              <a:gd name="connsiteY12" fmla="*/ 3743699 h 3923699"/>
              <a:gd name="connsiteX13" fmla="*/ 791853 w 1489775"/>
              <a:gd name="connsiteY13" fmla="*/ 2305078 h 3923699"/>
              <a:gd name="connsiteX14" fmla="*/ 683854 w 1489775"/>
              <a:gd name="connsiteY14" fmla="*/ 2305078 h 3923699"/>
              <a:gd name="connsiteX15" fmla="*/ 683854 w 1489775"/>
              <a:gd name="connsiteY15" fmla="*/ 3743698 h 3923699"/>
              <a:gd name="connsiteX16" fmla="*/ 503854 w 1489775"/>
              <a:gd name="connsiteY16" fmla="*/ 3923698 h 3923699"/>
              <a:gd name="connsiteX17" fmla="*/ 323854 w 1489775"/>
              <a:gd name="connsiteY17" fmla="*/ 3743698 h 3923699"/>
              <a:gd name="connsiteX18" fmla="*/ 323854 w 1489775"/>
              <a:gd name="connsiteY18" fmla="*/ 2238914 h 3923699"/>
              <a:gd name="connsiteX19" fmla="*/ 330887 w 1489775"/>
              <a:gd name="connsiteY19" fmla="*/ 1390678 h 3923699"/>
              <a:gd name="connsiteX20" fmla="*/ 288033 w 1489775"/>
              <a:gd name="connsiteY20" fmla="*/ 1390678 h 3923699"/>
              <a:gd name="connsiteX21" fmla="*/ 288033 w 1489775"/>
              <a:gd name="connsiteY21" fmla="*/ 2063902 h 3923699"/>
              <a:gd name="connsiteX22" fmla="*/ 144017 w 1489775"/>
              <a:gd name="connsiteY22" fmla="*/ 2207918 h 3923699"/>
              <a:gd name="connsiteX23" fmla="*/ 1 w 1489775"/>
              <a:gd name="connsiteY23" fmla="*/ 2063902 h 3923699"/>
              <a:gd name="connsiteX24" fmla="*/ 1 w 1489775"/>
              <a:gd name="connsiteY24" fmla="*/ 1390678 h 3923699"/>
              <a:gd name="connsiteX25" fmla="*/ 0 w 1489775"/>
              <a:gd name="connsiteY25" fmla="*/ 1390678 h 3923699"/>
              <a:gd name="connsiteX26" fmla="*/ 0 w 1489775"/>
              <a:gd name="connsiteY26" fmla="*/ 1030958 h 3923699"/>
              <a:gd name="connsiteX27" fmla="*/ 280204 w 1489775"/>
              <a:gd name="connsiteY27" fmla="*/ 750754 h 3923699"/>
              <a:gd name="connsiteX28" fmla="*/ 744888 w 1489775"/>
              <a:gd name="connsiteY28" fmla="*/ 0 h 3923699"/>
              <a:gd name="connsiteX29" fmla="*/ 1082199 w 1489775"/>
              <a:gd name="connsiteY29" fmla="*/ 337311 h 3923699"/>
              <a:gd name="connsiteX30" fmla="*/ 744888 w 1489775"/>
              <a:gd name="connsiteY30" fmla="*/ 674622 h 3923699"/>
              <a:gd name="connsiteX31" fmla="*/ 407577 w 1489775"/>
              <a:gd name="connsiteY31" fmla="*/ 337311 h 3923699"/>
              <a:gd name="connsiteX32" fmla="*/ 744888 w 1489775"/>
              <a:gd name="connsiteY32" fmla="*/ 0 h 3923699"/>
              <a:gd name="connsiteX0" fmla="*/ 280204 w 1489775"/>
              <a:gd name="connsiteY0" fmla="*/ 750754 h 3923699"/>
              <a:gd name="connsiteX1" fmla="*/ 1209570 w 1489775"/>
              <a:gd name="connsiteY1" fmla="*/ 750754 h 3923699"/>
              <a:gd name="connsiteX2" fmla="*/ 1489774 w 1489775"/>
              <a:gd name="connsiteY2" fmla="*/ 1030958 h 3923699"/>
              <a:gd name="connsiteX3" fmla="*/ 1489774 w 1489775"/>
              <a:gd name="connsiteY3" fmla="*/ 1293518 h 3923699"/>
              <a:gd name="connsiteX4" fmla="*/ 1489775 w 1489775"/>
              <a:gd name="connsiteY4" fmla="*/ 1293518 h 3923699"/>
              <a:gd name="connsiteX5" fmla="*/ 1489775 w 1489775"/>
              <a:gd name="connsiteY5" fmla="*/ 2063902 h 3923699"/>
              <a:gd name="connsiteX6" fmla="*/ 1345759 w 1489775"/>
              <a:gd name="connsiteY6" fmla="*/ 2207918 h 3923699"/>
              <a:gd name="connsiteX7" fmla="*/ 1201743 w 1489775"/>
              <a:gd name="connsiteY7" fmla="*/ 2063902 h 3923699"/>
              <a:gd name="connsiteX8" fmla="*/ 1201743 w 1489775"/>
              <a:gd name="connsiteY8" fmla="*/ 1390678 h 3923699"/>
              <a:gd name="connsiteX9" fmla="*/ 1158887 w 1489775"/>
              <a:gd name="connsiteY9" fmla="*/ 1390678 h 3923699"/>
              <a:gd name="connsiteX10" fmla="*/ 1151853 w 1489775"/>
              <a:gd name="connsiteY10" fmla="*/ 3743699 h 3923699"/>
              <a:gd name="connsiteX11" fmla="*/ 971853 w 1489775"/>
              <a:gd name="connsiteY11" fmla="*/ 3923699 h 3923699"/>
              <a:gd name="connsiteX12" fmla="*/ 791853 w 1489775"/>
              <a:gd name="connsiteY12" fmla="*/ 3743699 h 3923699"/>
              <a:gd name="connsiteX13" fmla="*/ 791853 w 1489775"/>
              <a:gd name="connsiteY13" fmla="*/ 2305078 h 3923699"/>
              <a:gd name="connsiteX14" fmla="*/ 683854 w 1489775"/>
              <a:gd name="connsiteY14" fmla="*/ 2305078 h 3923699"/>
              <a:gd name="connsiteX15" fmla="*/ 683854 w 1489775"/>
              <a:gd name="connsiteY15" fmla="*/ 3743698 h 3923699"/>
              <a:gd name="connsiteX16" fmla="*/ 503854 w 1489775"/>
              <a:gd name="connsiteY16" fmla="*/ 3923698 h 3923699"/>
              <a:gd name="connsiteX17" fmla="*/ 323854 w 1489775"/>
              <a:gd name="connsiteY17" fmla="*/ 3743698 h 3923699"/>
              <a:gd name="connsiteX18" fmla="*/ 330887 w 1489775"/>
              <a:gd name="connsiteY18" fmla="*/ 1390678 h 3923699"/>
              <a:gd name="connsiteX19" fmla="*/ 288033 w 1489775"/>
              <a:gd name="connsiteY19" fmla="*/ 1390678 h 3923699"/>
              <a:gd name="connsiteX20" fmla="*/ 288033 w 1489775"/>
              <a:gd name="connsiteY20" fmla="*/ 2063902 h 3923699"/>
              <a:gd name="connsiteX21" fmla="*/ 144017 w 1489775"/>
              <a:gd name="connsiteY21" fmla="*/ 2207918 h 3923699"/>
              <a:gd name="connsiteX22" fmla="*/ 1 w 1489775"/>
              <a:gd name="connsiteY22" fmla="*/ 2063902 h 3923699"/>
              <a:gd name="connsiteX23" fmla="*/ 1 w 1489775"/>
              <a:gd name="connsiteY23" fmla="*/ 1390678 h 3923699"/>
              <a:gd name="connsiteX24" fmla="*/ 0 w 1489775"/>
              <a:gd name="connsiteY24" fmla="*/ 1390678 h 3923699"/>
              <a:gd name="connsiteX25" fmla="*/ 0 w 1489775"/>
              <a:gd name="connsiteY25" fmla="*/ 1030958 h 3923699"/>
              <a:gd name="connsiteX26" fmla="*/ 280204 w 1489775"/>
              <a:gd name="connsiteY26" fmla="*/ 750754 h 3923699"/>
              <a:gd name="connsiteX27" fmla="*/ 744888 w 1489775"/>
              <a:gd name="connsiteY27" fmla="*/ 0 h 3923699"/>
              <a:gd name="connsiteX28" fmla="*/ 1082199 w 1489775"/>
              <a:gd name="connsiteY28" fmla="*/ 337311 h 3923699"/>
              <a:gd name="connsiteX29" fmla="*/ 744888 w 1489775"/>
              <a:gd name="connsiteY29" fmla="*/ 674622 h 3923699"/>
              <a:gd name="connsiteX30" fmla="*/ 407577 w 1489775"/>
              <a:gd name="connsiteY30" fmla="*/ 337311 h 3923699"/>
              <a:gd name="connsiteX31" fmla="*/ 744888 w 1489775"/>
              <a:gd name="connsiteY31" fmla="*/ 0 h 39236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1489775" h="3923699">
                <a:moveTo>
                  <a:pt x="280204" y="750754"/>
                </a:moveTo>
                <a:lnTo>
                  <a:pt x="1209570" y="750754"/>
                </a:lnTo>
                <a:cubicBezTo>
                  <a:pt x="1364322" y="750754"/>
                  <a:pt x="1489774" y="876206"/>
                  <a:pt x="1489774" y="1030958"/>
                </a:cubicBezTo>
                <a:lnTo>
                  <a:pt x="1489774" y="1293518"/>
                </a:lnTo>
                <a:lnTo>
                  <a:pt x="1489775" y="1293518"/>
                </a:lnTo>
                <a:lnTo>
                  <a:pt x="1489775" y="2063902"/>
                </a:lnTo>
                <a:cubicBezTo>
                  <a:pt x="1489775" y="2143440"/>
                  <a:pt x="1425297" y="2207918"/>
                  <a:pt x="1345759" y="2207918"/>
                </a:cubicBezTo>
                <a:cubicBezTo>
                  <a:pt x="1266221" y="2207918"/>
                  <a:pt x="1201743" y="2143440"/>
                  <a:pt x="1201743" y="2063902"/>
                </a:cubicBezTo>
                <a:lnTo>
                  <a:pt x="1201743" y="1390678"/>
                </a:lnTo>
                <a:lnTo>
                  <a:pt x="1158887" y="1390678"/>
                </a:lnTo>
                <a:cubicBezTo>
                  <a:pt x="1156542" y="2175018"/>
                  <a:pt x="1154198" y="2959359"/>
                  <a:pt x="1151853" y="3743699"/>
                </a:cubicBezTo>
                <a:cubicBezTo>
                  <a:pt x="1151853" y="3843110"/>
                  <a:pt x="1071264" y="3923699"/>
                  <a:pt x="971853" y="3923699"/>
                </a:cubicBezTo>
                <a:cubicBezTo>
                  <a:pt x="872442" y="3923699"/>
                  <a:pt x="791853" y="3843110"/>
                  <a:pt x="791853" y="3743699"/>
                </a:cubicBezTo>
                <a:lnTo>
                  <a:pt x="791853" y="2305078"/>
                </a:lnTo>
                <a:lnTo>
                  <a:pt x="683854" y="2305078"/>
                </a:lnTo>
                <a:lnTo>
                  <a:pt x="683854" y="3743698"/>
                </a:lnTo>
                <a:cubicBezTo>
                  <a:pt x="683854" y="3843109"/>
                  <a:pt x="603265" y="3923698"/>
                  <a:pt x="503854" y="3923698"/>
                </a:cubicBezTo>
                <a:cubicBezTo>
                  <a:pt x="404443" y="3923698"/>
                  <a:pt x="323854" y="3843109"/>
                  <a:pt x="323854" y="3743698"/>
                </a:cubicBezTo>
                <a:cubicBezTo>
                  <a:pt x="326198" y="2959358"/>
                  <a:pt x="328543" y="2175018"/>
                  <a:pt x="330887" y="1390678"/>
                </a:cubicBezTo>
                <a:lnTo>
                  <a:pt x="288033" y="1390678"/>
                </a:lnTo>
                <a:lnTo>
                  <a:pt x="288033" y="2063902"/>
                </a:lnTo>
                <a:cubicBezTo>
                  <a:pt x="288033" y="2143440"/>
                  <a:pt x="223555" y="2207918"/>
                  <a:pt x="144017" y="2207918"/>
                </a:cubicBezTo>
                <a:cubicBezTo>
                  <a:pt x="64479" y="2207918"/>
                  <a:pt x="1" y="2143440"/>
                  <a:pt x="1" y="2063902"/>
                </a:cubicBezTo>
                <a:lnTo>
                  <a:pt x="1" y="1390678"/>
                </a:lnTo>
                <a:lnTo>
                  <a:pt x="0" y="1390678"/>
                </a:lnTo>
                <a:lnTo>
                  <a:pt x="0" y="1030958"/>
                </a:lnTo>
                <a:cubicBezTo>
                  <a:pt x="0" y="876206"/>
                  <a:pt x="125452" y="750754"/>
                  <a:pt x="280204" y="750754"/>
                </a:cubicBezTo>
                <a:close/>
                <a:moveTo>
                  <a:pt x="744888" y="0"/>
                </a:moveTo>
                <a:cubicBezTo>
                  <a:pt x="931180" y="0"/>
                  <a:pt x="1082199" y="151019"/>
                  <a:pt x="1082199" y="337311"/>
                </a:cubicBezTo>
                <a:cubicBezTo>
                  <a:pt x="1082199" y="523603"/>
                  <a:pt x="931180" y="674622"/>
                  <a:pt x="744888" y="674622"/>
                </a:cubicBezTo>
                <a:cubicBezTo>
                  <a:pt x="558596" y="674622"/>
                  <a:pt x="407577" y="523603"/>
                  <a:pt x="407577" y="337311"/>
                </a:cubicBezTo>
                <a:cubicBezTo>
                  <a:pt x="407577" y="151019"/>
                  <a:pt x="558596" y="0"/>
                  <a:pt x="744888" y="0"/>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0" dirty="0">
              <a:solidFill>
                <a:prstClr val="white"/>
              </a:solidFill>
            </a:endParaRPr>
          </a:p>
        </p:txBody>
      </p:sp>
      <p:sp>
        <p:nvSpPr>
          <p:cNvPr id="36" name="AutoShape 92"/>
          <p:cNvSpPr>
            <a:spLocks noChangeAspect="1" noChangeArrowheads="1"/>
          </p:cNvSpPr>
          <p:nvPr/>
        </p:nvSpPr>
        <p:spPr bwMode="auto">
          <a:xfrm rot="16200000" flipH="1">
            <a:off x="1592763" y="2632377"/>
            <a:ext cx="648000" cy="648000"/>
          </a:xfrm>
          <a:prstGeom prst="ellipse">
            <a:avLst/>
          </a:prstGeom>
          <a:solidFill>
            <a:schemeClr val="accent6">
              <a:lumMod val="40000"/>
              <a:lumOff val="60000"/>
            </a:schemeClr>
          </a:solidFill>
          <a:ln w="25400">
            <a:solidFill>
              <a:schemeClr val="tx1">
                <a:lumMod val="75000"/>
                <a:lumOff val="25000"/>
              </a:schemeClr>
            </a:solidFill>
            <a:headEnd/>
            <a:tailEnd/>
          </a:ln>
          <a:effectLst/>
          <a:scene3d>
            <a:camera prst="orthographicFront">
              <a:rot lat="0" lon="0" rev="0"/>
            </a:camera>
            <a:lightRig rig="contrasting" dir="t">
              <a:rot lat="0" lon="0" rev="1500000"/>
            </a:lightRig>
          </a:scene3d>
          <a:sp3d prstMaterial="metal">
            <a:bevelT w="0" h="0"/>
          </a:sp3d>
        </p:spPr>
        <p:style>
          <a:lnRef idx="1">
            <a:schemeClr val="accent1"/>
          </a:lnRef>
          <a:fillRef idx="3">
            <a:schemeClr val="accent1"/>
          </a:fillRef>
          <a:effectRef idx="2">
            <a:schemeClr val="accent1"/>
          </a:effectRef>
          <a:fontRef idx="minor">
            <a:schemeClr val="lt1"/>
          </a:fontRef>
        </p:style>
        <p:txBody>
          <a:bodyPr wrap="none"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defRPr/>
            </a:pPr>
            <a:endParaRPr lang="ko-KR" altLang="en-US" sz="2800" dirty="0">
              <a:solidFill>
                <a:prstClr val="white"/>
              </a:solidFill>
              <a:latin typeface="Arial Black" pitchFamily="34" charset="0"/>
            </a:endParaRPr>
          </a:p>
        </p:txBody>
      </p:sp>
      <p:cxnSp>
        <p:nvCxnSpPr>
          <p:cNvPr id="37" name="Straight Connector 36"/>
          <p:cNvCxnSpPr>
            <a:cxnSpLocks/>
          </p:cNvCxnSpPr>
          <p:nvPr/>
        </p:nvCxnSpPr>
        <p:spPr>
          <a:xfrm flipH="1">
            <a:off x="1909765" y="3264002"/>
            <a:ext cx="10184" cy="2454619"/>
          </a:xfrm>
          <a:prstGeom prst="line">
            <a:avLst/>
          </a:prstGeom>
          <a:ln w="25400">
            <a:solidFill>
              <a:schemeClr val="accent6">
                <a:lumMod val="75000"/>
              </a:schemeClr>
            </a:solidFill>
          </a:ln>
        </p:spPr>
        <p:style>
          <a:lnRef idx="1">
            <a:schemeClr val="accent1"/>
          </a:lnRef>
          <a:fillRef idx="0">
            <a:schemeClr val="accent1"/>
          </a:fillRef>
          <a:effectRef idx="0">
            <a:schemeClr val="accent1"/>
          </a:effectRef>
          <a:fontRef idx="minor">
            <a:schemeClr val="tx1"/>
          </a:fontRef>
        </p:style>
      </p:cxnSp>
      <p:sp>
        <p:nvSpPr>
          <p:cNvPr id="38" name="Rectangle 30">
            <a:extLst>
              <a:ext uri="{FF2B5EF4-FFF2-40B4-BE49-F238E27FC236}">
                <a16:creationId xmlns:a16="http://schemas.microsoft.com/office/drawing/2014/main" xmlns="" id="{F27A16BA-84A3-4FAC-B237-80E8979D627D}"/>
              </a:ext>
            </a:extLst>
          </p:cNvPr>
          <p:cNvSpPr/>
          <p:nvPr/>
        </p:nvSpPr>
        <p:spPr>
          <a:xfrm>
            <a:off x="1800996" y="2813364"/>
            <a:ext cx="237907" cy="237211"/>
          </a:xfrm>
          <a:custGeom>
            <a:avLst/>
            <a:gdLst/>
            <a:ahLst/>
            <a:cxnLst/>
            <a:rect l="l" t="t" r="r" b="b"/>
            <a:pathLst>
              <a:path w="3240000" h="3230531">
                <a:moveTo>
                  <a:pt x="720000" y="2697973"/>
                </a:moveTo>
                <a:cubicBezTo>
                  <a:pt x="680235" y="2697973"/>
                  <a:pt x="648000" y="2730208"/>
                  <a:pt x="648000" y="2769973"/>
                </a:cubicBezTo>
                <a:cubicBezTo>
                  <a:pt x="648000" y="2809738"/>
                  <a:pt x="680235" y="2841973"/>
                  <a:pt x="720000" y="2841973"/>
                </a:cubicBezTo>
                <a:lnTo>
                  <a:pt x="2520000" y="2841973"/>
                </a:lnTo>
                <a:cubicBezTo>
                  <a:pt x="2559765" y="2841973"/>
                  <a:pt x="2592000" y="2809738"/>
                  <a:pt x="2592000" y="2769973"/>
                </a:cubicBezTo>
                <a:cubicBezTo>
                  <a:pt x="2592000" y="2730208"/>
                  <a:pt x="2559765" y="2697973"/>
                  <a:pt x="2520000" y="2697973"/>
                </a:cubicBezTo>
                <a:close/>
                <a:moveTo>
                  <a:pt x="720000" y="2366733"/>
                </a:moveTo>
                <a:cubicBezTo>
                  <a:pt x="680235" y="2366733"/>
                  <a:pt x="648000" y="2398968"/>
                  <a:pt x="648000" y="2438733"/>
                </a:cubicBezTo>
                <a:cubicBezTo>
                  <a:pt x="648000" y="2478498"/>
                  <a:pt x="680235" y="2510733"/>
                  <a:pt x="720000" y="2510733"/>
                </a:cubicBezTo>
                <a:lnTo>
                  <a:pt x="2520000" y="2510733"/>
                </a:lnTo>
                <a:cubicBezTo>
                  <a:pt x="2559765" y="2510733"/>
                  <a:pt x="2592000" y="2478498"/>
                  <a:pt x="2592000" y="2438733"/>
                </a:cubicBezTo>
                <a:cubicBezTo>
                  <a:pt x="2592000" y="2398968"/>
                  <a:pt x="2559765" y="2366733"/>
                  <a:pt x="2520000" y="2366733"/>
                </a:cubicBezTo>
                <a:close/>
                <a:moveTo>
                  <a:pt x="720000" y="2035493"/>
                </a:moveTo>
                <a:cubicBezTo>
                  <a:pt x="680235" y="2035493"/>
                  <a:pt x="648000" y="2067728"/>
                  <a:pt x="648000" y="2107493"/>
                </a:cubicBezTo>
                <a:cubicBezTo>
                  <a:pt x="648000" y="2147258"/>
                  <a:pt x="680235" y="2179493"/>
                  <a:pt x="720000" y="2179493"/>
                </a:cubicBezTo>
                <a:lnTo>
                  <a:pt x="2520000" y="2179493"/>
                </a:lnTo>
                <a:cubicBezTo>
                  <a:pt x="2559765" y="2179493"/>
                  <a:pt x="2592000" y="2147258"/>
                  <a:pt x="2592000" y="2107493"/>
                </a:cubicBezTo>
                <a:cubicBezTo>
                  <a:pt x="2592000" y="2067728"/>
                  <a:pt x="2559765" y="2035493"/>
                  <a:pt x="2520000" y="2035493"/>
                </a:cubicBezTo>
                <a:close/>
                <a:moveTo>
                  <a:pt x="720000" y="1704253"/>
                </a:moveTo>
                <a:cubicBezTo>
                  <a:pt x="680235" y="1704253"/>
                  <a:pt x="648000" y="1736488"/>
                  <a:pt x="648000" y="1776253"/>
                </a:cubicBezTo>
                <a:cubicBezTo>
                  <a:pt x="648000" y="1816018"/>
                  <a:pt x="680235" y="1848253"/>
                  <a:pt x="720000" y="1848253"/>
                </a:cubicBezTo>
                <a:lnTo>
                  <a:pt x="2520000" y="1848253"/>
                </a:lnTo>
                <a:cubicBezTo>
                  <a:pt x="2559765" y="1848253"/>
                  <a:pt x="2592000" y="1816018"/>
                  <a:pt x="2592000" y="1776253"/>
                </a:cubicBezTo>
                <a:cubicBezTo>
                  <a:pt x="2592000" y="1736488"/>
                  <a:pt x="2559765" y="1704253"/>
                  <a:pt x="2520000" y="1704253"/>
                </a:cubicBezTo>
                <a:close/>
                <a:moveTo>
                  <a:pt x="720000" y="1373013"/>
                </a:moveTo>
                <a:cubicBezTo>
                  <a:pt x="680235" y="1373013"/>
                  <a:pt x="648000" y="1405248"/>
                  <a:pt x="648000" y="1445013"/>
                </a:cubicBezTo>
                <a:cubicBezTo>
                  <a:pt x="648000" y="1484778"/>
                  <a:pt x="680235" y="1517013"/>
                  <a:pt x="720000" y="1517013"/>
                </a:cubicBezTo>
                <a:lnTo>
                  <a:pt x="2520000" y="1517013"/>
                </a:lnTo>
                <a:cubicBezTo>
                  <a:pt x="2559765" y="1517013"/>
                  <a:pt x="2592000" y="1484778"/>
                  <a:pt x="2592000" y="1445013"/>
                </a:cubicBezTo>
                <a:cubicBezTo>
                  <a:pt x="2592000" y="1405248"/>
                  <a:pt x="2559765" y="1373013"/>
                  <a:pt x="2520000" y="1373013"/>
                </a:cubicBezTo>
                <a:close/>
                <a:moveTo>
                  <a:pt x="720000" y="1041773"/>
                </a:moveTo>
                <a:cubicBezTo>
                  <a:pt x="680235" y="1041773"/>
                  <a:pt x="648000" y="1074008"/>
                  <a:pt x="648000" y="1113773"/>
                </a:cubicBezTo>
                <a:cubicBezTo>
                  <a:pt x="648000" y="1153538"/>
                  <a:pt x="680235" y="1185773"/>
                  <a:pt x="720000" y="1185773"/>
                </a:cubicBezTo>
                <a:lnTo>
                  <a:pt x="2520000" y="1185773"/>
                </a:lnTo>
                <a:cubicBezTo>
                  <a:pt x="2559765" y="1185773"/>
                  <a:pt x="2592000" y="1153538"/>
                  <a:pt x="2592000" y="1113773"/>
                </a:cubicBezTo>
                <a:cubicBezTo>
                  <a:pt x="2592000" y="1074008"/>
                  <a:pt x="2559765" y="1041773"/>
                  <a:pt x="2520000" y="1041773"/>
                </a:cubicBezTo>
                <a:close/>
                <a:moveTo>
                  <a:pt x="0" y="305988"/>
                </a:moveTo>
                <a:lnTo>
                  <a:pt x="181957" y="305988"/>
                </a:lnTo>
                <a:lnTo>
                  <a:pt x="181957" y="470032"/>
                </a:lnTo>
                <a:cubicBezTo>
                  <a:pt x="181957" y="599267"/>
                  <a:pt x="286722" y="704032"/>
                  <a:pt x="415957" y="704032"/>
                </a:cubicBezTo>
                <a:cubicBezTo>
                  <a:pt x="545192" y="704032"/>
                  <a:pt x="649957" y="599267"/>
                  <a:pt x="649957" y="470032"/>
                </a:cubicBezTo>
                <a:lnTo>
                  <a:pt x="649957" y="305988"/>
                </a:lnTo>
                <a:lnTo>
                  <a:pt x="802357" y="305988"/>
                </a:lnTo>
                <a:lnTo>
                  <a:pt x="802357" y="470031"/>
                </a:lnTo>
                <a:cubicBezTo>
                  <a:pt x="802357" y="599266"/>
                  <a:pt x="907122" y="704031"/>
                  <a:pt x="1036357" y="704031"/>
                </a:cubicBezTo>
                <a:cubicBezTo>
                  <a:pt x="1165592" y="704031"/>
                  <a:pt x="1270357" y="599266"/>
                  <a:pt x="1270357" y="470031"/>
                </a:cubicBezTo>
                <a:lnTo>
                  <a:pt x="1270357" y="305988"/>
                </a:lnTo>
                <a:lnTo>
                  <a:pt x="1422757" y="305988"/>
                </a:lnTo>
                <a:lnTo>
                  <a:pt x="1422757" y="470030"/>
                </a:lnTo>
                <a:cubicBezTo>
                  <a:pt x="1422757" y="599265"/>
                  <a:pt x="1527522" y="704030"/>
                  <a:pt x="1656757" y="704030"/>
                </a:cubicBezTo>
                <a:cubicBezTo>
                  <a:pt x="1785992" y="704030"/>
                  <a:pt x="1890757" y="599265"/>
                  <a:pt x="1890757" y="470030"/>
                </a:cubicBezTo>
                <a:lnTo>
                  <a:pt x="1890757" y="305988"/>
                </a:lnTo>
                <a:lnTo>
                  <a:pt x="2043157" y="305988"/>
                </a:lnTo>
                <a:lnTo>
                  <a:pt x="2043157" y="470029"/>
                </a:lnTo>
                <a:cubicBezTo>
                  <a:pt x="2043157" y="599264"/>
                  <a:pt x="2147922" y="704029"/>
                  <a:pt x="2277157" y="704029"/>
                </a:cubicBezTo>
                <a:cubicBezTo>
                  <a:pt x="2406392" y="704029"/>
                  <a:pt x="2511157" y="599264"/>
                  <a:pt x="2511157" y="470029"/>
                </a:cubicBezTo>
                <a:lnTo>
                  <a:pt x="2511157" y="305988"/>
                </a:lnTo>
                <a:lnTo>
                  <a:pt x="2663557" y="305988"/>
                </a:lnTo>
                <a:lnTo>
                  <a:pt x="2663557" y="470028"/>
                </a:lnTo>
                <a:cubicBezTo>
                  <a:pt x="2663557" y="599263"/>
                  <a:pt x="2768322" y="704028"/>
                  <a:pt x="2897557" y="704028"/>
                </a:cubicBezTo>
                <a:cubicBezTo>
                  <a:pt x="3026792" y="704028"/>
                  <a:pt x="3131557" y="599263"/>
                  <a:pt x="3131557" y="470028"/>
                </a:cubicBezTo>
                <a:lnTo>
                  <a:pt x="3131557" y="305988"/>
                </a:lnTo>
                <a:lnTo>
                  <a:pt x="3240000" y="305988"/>
                </a:lnTo>
                <a:lnTo>
                  <a:pt x="3240000" y="3230531"/>
                </a:lnTo>
                <a:lnTo>
                  <a:pt x="0" y="3230531"/>
                </a:lnTo>
                <a:close/>
                <a:moveTo>
                  <a:pt x="415957" y="4"/>
                </a:moveTo>
                <a:cubicBezTo>
                  <a:pt x="485545" y="4"/>
                  <a:pt x="541957" y="56416"/>
                  <a:pt x="541957" y="126004"/>
                </a:cubicBezTo>
                <a:lnTo>
                  <a:pt x="541957" y="485972"/>
                </a:lnTo>
                <a:cubicBezTo>
                  <a:pt x="541957" y="555560"/>
                  <a:pt x="485545" y="611972"/>
                  <a:pt x="415957" y="611972"/>
                </a:cubicBezTo>
                <a:cubicBezTo>
                  <a:pt x="346369" y="611972"/>
                  <a:pt x="289957" y="555560"/>
                  <a:pt x="289957" y="485972"/>
                </a:cubicBezTo>
                <a:lnTo>
                  <a:pt x="289957" y="126004"/>
                </a:lnTo>
                <a:cubicBezTo>
                  <a:pt x="289957" y="56416"/>
                  <a:pt x="346369" y="4"/>
                  <a:pt x="415957" y="4"/>
                </a:cubicBezTo>
                <a:close/>
                <a:moveTo>
                  <a:pt x="1036357" y="3"/>
                </a:moveTo>
                <a:cubicBezTo>
                  <a:pt x="1105945" y="3"/>
                  <a:pt x="1162357" y="56415"/>
                  <a:pt x="1162357" y="126003"/>
                </a:cubicBezTo>
                <a:lnTo>
                  <a:pt x="1162357" y="485971"/>
                </a:lnTo>
                <a:cubicBezTo>
                  <a:pt x="1162357" y="555559"/>
                  <a:pt x="1105945" y="611971"/>
                  <a:pt x="1036357" y="611971"/>
                </a:cubicBezTo>
                <a:cubicBezTo>
                  <a:pt x="966769" y="611971"/>
                  <a:pt x="910357" y="555559"/>
                  <a:pt x="910357" y="485971"/>
                </a:cubicBezTo>
                <a:lnTo>
                  <a:pt x="910357" y="126003"/>
                </a:lnTo>
                <a:cubicBezTo>
                  <a:pt x="910357" y="56415"/>
                  <a:pt x="966769" y="3"/>
                  <a:pt x="1036357" y="3"/>
                </a:cubicBezTo>
                <a:close/>
                <a:moveTo>
                  <a:pt x="1656757" y="2"/>
                </a:moveTo>
                <a:cubicBezTo>
                  <a:pt x="1726345" y="2"/>
                  <a:pt x="1782757" y="56414"/>
                  <a:pt x="1782757" y="126002"/>
                </a:cubicBezTo>
                <a:lnTo>
                  <a:pt x="1782757" y="485970"/>
                </a:lnTo>
                <a:cubicBezTo>
                  <a:pt x="1782757" y="555558"/>
                  <a:pt x="1726345" y="611970"/>
                  <a:pt x="1656757" y="611970"/>
                </a:cubicBezTo>
                <a:cubicBezTo>
                  <a:pt x="1587169" y="611970"/>
                  <a:pt x="1530757" y="555558"/>
                  <a:pt x="1530757" y="485970"/>
                </a:cubicBezTo>
                <a:lnTo>
                  <a:pt x="1530757" y="126002"/>
                </a:lnTo>
                <a:cubicBezTo>
                  <a:pt x="1530757" y="56414"/>
                  <a:pt x="1587169" y="2"/>
                  <a:pt x="1656757" y="2"/>
                </a:cubicBezTo>
                <a:close/>
                <a:moveTo>
                  <a:pt x="2277157" y="1"/>
                </a:moveTo>
                <a:cubicBezTo>
                  <a:pt x="2346745" y="1"/>
                  <a:pt x="2403157" y="56413"/>
                  <a:pt x="2403157" y="126001"/>
                </a:cubicBezTo>
                <a:lnTo>
                  <a:pt x="2403157" y="485969"/>
                </a:lnTo>
                <a:cubicBezTo>
                  <a:pt x="2403157" y="555557"/>
                  <a:pt x="2346745" y="611969"/>
                  <a:pt x="2277157" y="611969"/>
                </a:cubicBezTo>
                <a:cubicBezTo>
                  <a:pt x="2207569" y="611969"/>
                  <a:pt x="2151157" y="555557"/>
                  <a:pt x="2151157" y="485969"/>
                </a:cubicBezTo>
                <a:lnTo>
                  <a:pt x="2151157" y="126001"/>
                </a:lnTo>
                <a:cubicBezTo>
                  <a:pt x="2151157" y="56413"/>
                  <a:pt x="2207569" y="1"/>
                  <a:pt x="2277157" y="1"/>
                </a:cubicBezTo>
                <a:close/>
                <a:moveTo>
                  <a:pt x="2897557" y="0"/>
                </a:moveTo>
                <a:cubicBezTo>
                  <a:pt x="2967145" y="0"/>
                  <a:pt x="3023557" y="56412"/>
                  <a:pt x="3023557" y="126000"/>
                </a:cubicBezTo>
                <a:lnTo>
                  <a:pt x="3023557" y="485968"/>
                </a:lnTo>
                <a:cubicBezTo>
                  <a:pt x="3023557" y="555556"/>
                  <a:pt x="2967145" y="611968"/>
                  <a:pt x="2897557" y="611968"/>
                </a:cubicBezTo>
                <a:cubicBezTo>
                  <a:pt x="2827969" y="611968"/>
                  <a:pt x="2771557" y="555556"/>
                  <a:pt x="2771557" y="485968"/>
                </a:cubicBezTo>
                <a:lnTo>
                  <a:pt x="2771557" y="126000"/>
                </a:lnTo>
                <a:cubicBezTo>
                  <a:pt x="2771557" y="56412"/>
                  <a:pt x="2827969" y="0"/>
                  <a:pt x="2897557" y="0"/>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ko-KR" altLang="en-US" sz="1350" dirty="0">
              <a:solidFill>
                <a:prstClr val="white"/>
              </a:solidFill>
            </a:endParaRPr>
          </a:p>
        </p:txBody>
      </p:sp>
      <p:sp>
        <p:nvSpPr>
          <p:cNvPr id="39" name="TextBox 38"/>
          <p:cNvSpPr txBox="1"/>
          <p:nvPr/>
        </p:nvSpPr>
        <p:spPr>
          <a:xfrm>
            <a:off x="1331641" y="3774404"/>
            <a:ext cx="1167185" cy="507831"/>
          </a:xfrm>
          <a:prstGeom prst="rect">
            <a:avLst/>
          </a:prstGeom>
          <a:solidFill>
            <a:schemeClr val="bg1"/>
          </a:solidFill>
        </p:spPr>
        <p:txBody>
          <a:bodyPr wrap="square" rtlCol="0">
            <a:spAutoFit/>
          </a:bodyPr>
          <a:lstStyle/>
          <a:p>
            <a:pPr algn="ctr" latinLnBrk="1"/>
            <a:r>
              <a:rPr lang="en-US" altLang="ko-KR" sz="1350" b="1" dirty="0" err="1">
                <a:solidFill>
                  <a:srgbClr val="7030A0"/>
                </a:solidFill>
                <a:latin typeface="Bell Gothic Std Black" panose="020B0806020202040204" pitchFamily="34" charset="0"/>
                <a:ea typeface="Batang" panose="02030600000101010101" pitchFamily="18" charset="-127"/>
                <a:cs typeface="Arial" pitchFamily="34" charset="0"/>
              </a:rPr>
              <a:t>Penetapan</a:t>
            </a:r>
            <a:r>
              <a:rPr lang="en-US" altLang="ko-KR" sz="1350" b="1" dirty="0">
                <a:solidFill>
                  <a:srgbClr val="7030A0"/>
                </a:solidFill>
                <a:latin typeface="Bell Gothic Std Black" panose="020B0806020202040204" pitchFamily="34" charset="0"/>
                <a:ea typeface="Batang" panose="02030600000101010101" pitchFamily="18" charset="-127"/>
                <a:cs typeface="Arial" pitchFamily="34" charset="0"/>
              </a:rPr>
              <a:t> </a:t>
            </a:r>
            <a:r>
              <a:rPr lang="en-US" altLang="ko-KR" sz="1350" b="1" dirty="0" err="1">
                <a:solidFill>
                  <a:srgbClr val="7030A0"/>
                </a:solidFill>
                <a:latin typeface="Bell Gothic Std Black" panose="020B0806020202040204" pitchFamily="34" charset="0"/>
                <a:ea typeface="Batang" panose="02030600000101010101" pitchFamily="18" charset="-127"/>
                <a:cs typeface="Arial" pitchFamily="34" charset="0"/>
              </a:rPr>
              <a:t>Kebutuhan</a:t>
            </a:r>
            <a:endParaRPr lang="ko-KR" altLang="en-US" sz="1350" b="1" dirty="0">
              <a:solidFill>
                <a:srgbClr val="7030A0"/>
              </a:solidFill>
              <a:latin typeface="Bell Gothic Std Black" panose="020B0806020202040204" pitchFamily="34" charset="0"/>
              <a:ea typeface="Batang" panose="02030600000101010101" pitchFamily="18" charset="-127"/>
              <a:cs typeface="Arial" pitchFamily="34" charset="0"/>
            </a:endParaRPr>
          </a:p>
        </p:txBody>
      </p:sp>
      <p:sp>
        <p:nvSpPr>
          <p:cNvPr id="46" name="Oval 45"/>
          <p:cNvSpPr/>
          <p:nvPr/>
        </p:nvSpPr>
        <p:spPr>
          <a:xfrm>
            <a:off x="541081" y="4593074"/>
            <a:ext cx="180000" cy="180000"/>
          </a:xfrm>
          <a:prstGeom prst="ellipse">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latinLnBrk="1"/>
            <a:endParaRPr lang="ko-KR" altLang="en-US">
              <a:solidFill>
                <a:prstClr val="white"/>
              </a:solidFill>
            </a:endParaRPr>
          </a:p>
        </p:txBody>
      </p:sp>
      <p:sp>
        <p:nvSpPr>
          <p:cNvPr id="47" name="AutoShape 92"/>
          <p:cNvSpPr>
            <a:spLocks noChangeAspect="1" noChangeArrowheads="1"/>
          </p:cNvSpPr>
          <p:nvPr/>
        </p:nvSpPr>
        <p:spPr bwMode="auto">
          <a:xfrm rot="16200000" flipH="1">
            <a:off x="307651" y="2094037"/>
            <a:ext cx="648000" cy="648000"/>
          </a:xfrm>
          <a:prstGeom prst="ellipse">
            <a:avLst/>
          </a:prstGeom>
          <a:solidFill>
            <a:schemeClr val="tx2">
              <a:lumMod val="60000"/>
              <a:lumOff val="40000"/>
            </a:schemeClr>
          </a:solidFill>
          <a:ln w="25400">
            <a:solidFill>
              <a:srgbClr val="FB1502"/>
            </a:solidFill>
            <a:headEnd/>
            <a:tailEnd/>
          </a:ln>
          <a:effectLst/>
          <a:scene3d>
            <a:camera prst="orthographicFront">
              <a:rot lat="0" lon="0" rev="0"/>
            </a:camera>
            <a:lightRig rig="contrasting" dir="t">
              <a:rot lat="0" lon="0" rev="1500000"/>
            </a:lightRig>
          </a:scene3d>
          <a:sp3d prstMaterial="metal">
            <a:bevelT w="0" h="0"/>
          </a:sp3d>
        </p:spPr>
        <p:style>
          <a:lnRef idx="1">
            <a:schemeClr val="accent1"/>
          </a:lnRef>
          <a:fillRef idx="3">
            <a:schemeClr val="accent1"/>
          </a:fillRef>
          <a:effectRef idx="2">
            <a:schemeClr val="accent1"/>
          </a:effectRef>
          <a:fontRef idx="minor">
            <a:schemeClr val="lt1"/>
          </a:fontRef>
        </p:style>
        <p:txBody>
          <a:bodyPr wrap="none"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defRPr/>
            </a:pPr>
            <a:endParaRPr lang="ko-KR" altLang="en-US" sz="2800" dirty="0">
              <a:solidFill>
                <a:prstClr val="white"/>
              </a:solidFill>
              <a:latin typeface="Arial Black" pitchFamily="34" charset="0"/>
            </a:endParaRPr>
          </a:p>
        </p:txBody>
      </p:sp>
      <p:cxnSp>
        <p:nvCxnSpPr>
          <p:cNvPr id="48" name="Straight Connector 47"/>
          <p:cNvCxnSpPr>
            <a:stCxn id="47" idx="6"/>
          </p:cNvCxnSpPr>
          <p:nvPr/>
        </p:nvCxnSpPr>
        <p:spPr>
          <a:xfrm flipH="1">
            <a:off x="631081" y="2742037"/>
            <a:ext cx="570" cy="1872280"/>
          </a:xfrm>
          <a:prstGeom prst="line">
            <a:avLst/>
          </a:prstGeom>
          <a:ln w="2540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
        <p:nvSpPr>
          <p:cNvPr id="50" name="TextBox 49"/>
          <p:cNvSpPr txBox="1"/>
          <p:nvPr/>
        </p:nvSpPr>
        <p:spPr>
          <a:xfrm>
            <a:off x="40564" y="3420923"/>
            <a:ext cx="1167185" cy="507831"/>
          </a:xfrm>
          <a:prstGeom prst="rect">
            <a:avLst/>
          </a:prstGeom>
          <a:solidFill>
            <a:schemeClr val="bg1"/>
          </a:solidFill>
        </p:spPr>
        <p:txBody>
          <a:bodyPr wrap="square" rtlCol="0">
            <a:spAutoFit/>
          </a:bodyPr>
          <a:lstStyle/>
          <a:p>
            <a:pPr algn="ctr" latinLnBrk="1"/>
            <a:r>
              <a:rPr lang="en-US" altLang="ko-KR" sz="1350" b="1" dirty="0">
                <a:solidFill>
                  <a:srgbClr val="EB494B"/>
                </a:solidFill>
                <a:latin typeface="Bell Gothic Std Black" panose="020B0806020202040204" pitchFamily="34" charset="0"/>
                <a:ea typeface="Batang" panose="02030600000101010101" pitchFamily="18" charset="-127"/>
                <a:cs typeface="Arial" pitchFamily="34" charset="0"/>
              </a:rPr>
              <a:t>USUL FORMASI</a:t>
            </a:r>
            <a:endParaRPr lang="ko-KR" altLang="en-US" sz="1350" b="1" dirty="0">
              <a:solidFill>
                <a:srgbClr val="EB494B"/>
              </a:solidFill>
              <a:latin typeface="Bell Gothic Std Black" panose="020B0806020202040204" pitchFamily="34" charset="0"/>
              <a:ea typeface="Batang" panose="02030600000101010101" pitchFamily="18" charset="-127"/>
              <a:cs typeface="Arial" pitchFamily="34" charset="0"/>
            </a:endParaRPr>
          </a:p>
        </p:txBody>
      </p:sp>
      <p:sp>
        <p:nvSpPr>
          <p:cNvPr id="52" name="Right Triangle 17">
            <a:extLst>
              <a:ext uri="{FF2B5EF4-FFF2-40B4-BE49-F238E27FC236}">
                <a16:creationId xmlns:a16="http://schemas.microsoft.com/office/drawing/2014/main" xmlns="" id="{E5DA8881-1A60-410F-8DC8-1F0369846D4B}"/>
              </a:ext>
            </a:extLst>
          </p:cNvPr>
          <p:cNvSpPr>
            <a:spLocks noChangeAspect="1"/>
          </p:cNvSpPr>
          <p:nvPr/>
        </p:nvSpPr>
        <p:spPr>
          <a:xfrm>
            <a:off x="541081" y="2263521"/>
            <a:ext cx="244901" cy="291600"/>
          </a:xfrm>
          <a:custGeom>
            <a:avLst/>
            <a:gdLst/>
            <a:ahLst/>
            <a:cxnLst/>
            <a:rect l="l" t="t" r="r" b="b"/>
            <a:pathLst>
              <a:path w="2721114" h="3240000">
                <a:moveTo>
                  <a:pt x="2179233" y="2431577"/>
                </a:moveTo>
                <a:lnTo>
                  <a:pt x="2179233" y="2611489"/>
                </a:lnTo>
                <a:lnTo>
                  <a:pt x="1999321" y="2611489"/>
                </a:lnTo>
                <a:lnTo>
                  <a:pt x="1999321" y="2780851"/>
                </a:lnTo>
                <a:lnTo>
                  <a:pt x="2179233" y="2780851"/>
                </a:lnTo>
                <a:lnTo>
                  <a:pt x="2179233" y="2960763"/>
                </a:lnTo>
                <a:lnTo>
                  <a:pt x="2348595" y="2960763"/>
                </a:lnTo>
                <a:lnTo>
                  <a:pt x="2348595" y="2780851"/>
                </a:lnTo>
                <a:lnTo>
                  <a:pt x="2528507" y="2780851"/>
                </a:lnTo>
                <a:lnTo>
                  <a:pt x="2528507" y="2611489"/>
                </a:lnTo>
                <a:lnTo>
                  <a:pt x="2348595" y="2611489"/>
                </a:lnTo>
                <a:lnTo>
                  <a:pt x="2348595" y="2431577"/>
                </a:lnTo>
                <a:close/>
                <a:moveTo>
                  <a:pt x="2263914" y="2238970"/>
                </a:moveTo>
                <a:cubicBezTo>
                  <a:pt x="2516419" y="2238970"/>
                  <a:pt x="2721114" y="2443665"/>
                  <a:pt x="2721114" y="2696170"/>
                </a:cubicBezTo>
                <a:cubicBezTo>
                  <a:pt x="2721114" y="2948675"/>
                  <a:pt x="2516419" y="3153370"/>
                  <a:pt x="2263914" y="3153370"/>
                </a:cubicBezTo>
                <a:cubicBezTo>
                  <a:pt x="2011409" y="3153370"/>
                  <a:pt x="1806714" y="2948675"/>
                  <a:pt x="1806714" y="2696170"/>
                </a:cubicBezTo>
                <a:cubicBezTo>
                  <a:pt x="1806714" y="2443665"/>
                  <a:pt x="2011409" y="2238970"/>
                  <a:pt x="2263914" y="2238970"/>
                </a:cubicBezTo>
                <a:close/>
                <a:moveTo>
                  <a:pt x="1576134" y="17032"/>
                </a:moveTo>
                <a:lnTo>
                  <a:pt x="2276728" y="17032"/>
                </a:lnTo>
                <a:lnTo>
                  <a:pt x="2276728" y="17033"/>
                </a:lnTo>
                <a:lnTo>
                  <a:pt x="1576135" y="17033"/>
                </a:lnTo>
                <a:close/>
                <a:moveTo>
                  <a:pt x="0" y="17032"/>
                </a:moveTo>
                <a:lnTo>
                  <a:pt x="1321887" y="17032"/>
                </a:lnTo>
                <a:lnTo>
                  <a:pt x="1321887" y="996125"/>
                </a:lnTo>
                <a:lnTo>
                  <a:pt x="2276728" y="996125"/>
                </a:lnTo>
                <a:lnTo>
                  <a:pt x="2276728" y="2160187"/>
                </a:lnTo>
                <a:cubicBezTo>
                  <a:pt x="1979345" y="2161001"/>
                  <a:pt x="1738579" y="2402384"/>
                  <a:pt x="1738579" y="2700000"/>
                </a:cubicBezTo>
                <a:cubicBezTo>
                  <a:pt x="1738579" y="2997617"/>
                  <a:pt x="1979345" y="3238999"/>
                  <a:pt x="2276728" y="3239814"/>
                </a:cubicBezTo>
                <a:lnTo>
                  <a:pt x="2276728" y="3240000"/>
                </a:lnTo>
                <a:lnTo>
                  <a:pt x="0" y="3240000"/>
                </a:lnTo>
                <a:close/>
                <a:moveTo>
                  <a:pt x="1436085" y="0"/>
                </a:moveTo>
                <a:lnTo>
                  <a:pt x="2287664" y="888809"/>
                </a:lnTo>
                <a:lnTo>
                  <a:pt x="1436085" y="888809"/>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ko-KR" altLang="en-US" sz="1350" dirty="0">
              <a:solidFill>
                <a:srgbClr val="FFFF00"/>
              </a:solidFill>
            </a:endParaRPr>
          </a:p>
        </p:txBody>
      </p:sp>
      <p:sp>
        <p:nvSpPr>
          <p:cNvPr id="60" name="TextBox 59"/>
          <p:cNvSpPr txBox="1"/>
          <p:nvPr/>
        </p:nvSpPr>
        <p:spPr>
          <a:xfrm>
            <a:off x="207484" y="822077"/>
            <a:ext cx="1052148" cy="276999"/>
          </a:xfrm>
          <a:prstGeom prst="rect">
            <a:avLst/>
          </a:prstGeom>
          <a:solidFill>
            <a:schemeClr val="accent4">
              <a:lumMod val="20000"/>
              <a:lumOff val="80000"/>
            </a:schemeClr>
          </a:solidFill>
          <a:ln>
            <a:solidFill>
              <a:schemeClr val="accent1"/>
            </a:solidFill>
          </a:ln>
        </p:spPr>
        <p:txBody>
          <a:bodyPr wrap="none" rtlCol="0">
            <a:spAutoFit/>
          </a:bodyPr>
          <a:lstStyle/>
          <a:p>
            <a:r>
              <a:rPr lang="en-US" sz="1200" b="1" dirty="0">
                <a:latin typeface="Arial Narrow" panose="020B0606020202030204" pitchFamily="34" charset="0"/>
              </a:rPr>
              <a:t>ANJAB &amp; ABK</a:t>
            </a:r>
            <a:endParaRPr lang="en-AU" sz="1200" b="1" dirty="0">
              <a:latin typeface="Arial Narrow" panose="020B0606020202030204" pitchFamily="34" charset="0"/>
            </a:endParaRPr>
          </a:p>
        </p:txBody>
      </p:sp>
      <p:sp>
        <p:nvSpPr>
          <p:cNvPr id="2" name="Rectangle 1"/>
          <p:cNvSpPr/>
          <p:nvPr/>
        </p:nvSpPr>
        <p:spPr>
          <a:xfrm>
            <a:off x="13252" y="2808684"/>
            <a:ext cx="1311872" cy="461665"/>
          </a:xfrm>
          <a:prstGeom prst="rect">
            <a:avLst/>
          </a:prstGeom>
          <a:solidFill>
            <a:schemeClr val="bg1"/>
          </a:solidFill>
        </p:spPr>
        <p:txBody>
          <a:bodyPr wrap="square">
            <a:spAutoFit/>
          </a:bodyPr>
          <a:lstStyle/>
          <a:p>
            <a:pPr algn="ctr"/>
            <a:r>
              <a:rPr lang="en-US" sz="1200" b="1" dirty="0">
                <a:latin typeface="Arial Narrow" panose="020B0606020202030204" pitchFamily="34" charset="0"/>
              </a:rPr>
              <a:t>BIRO SDM/ BKD/BKPPSDM</a:t>
            </a:r>
          </a:p>
        </p:txBody>
      </p:sp>
      <p:cxnSp>
        <p:nvCxnSpPr>
          <p:cNvPr id="62" name="Straight Connector 61"/>
          <p:cNvCxnSpPr/>
          <p:nvPr/>
        </p:nvCxnSpPr>
        <p:spPr>
          <a:xfrm flipH="1">
            <a:off x="611560" y="1110108"/>
            <a:ext cx="570" cy="960776"/>
          </a:xfrm>
          <a:prstGeom prst="line">
            <a:avLst/>
          </a:prstGeom>
          <a:ln w="2540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
        <p:nvSpPr>
          <p:cNvPr id="45" name="Rounded Rectangle 44"/>
          <p:cNvSpPr/>
          <p:nvPr/>
        </p:nvSpPr>
        <p:spPr>
          <a:xfrm>
            <a:off x="179512" y="1254124"/>
            <a:ext cx="1080120" cy="72008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solidFill>
                  <a:srgbClr val="FFFF00"/>
                </a:solidFill>
                <a:latin typeface="Arial Narrow" panose="020B0606020202030204" pitchFamily="34" charset="0"/>
              </a:rPr>
              <a:t>SKPD /BIRO</a:t>
            </a:r>
          </a:p>
          <a:p>
            <a:pPr algn="ctr"/>
            <a:r>
              <a:rPr lang="en-US" sz="1200" b="1" dirty="0">
                <a:solidFill>
                  <a:srgbClr val="FFFF00"/>
                </a:solidFill>
                <a:latin typeface="Arial Narrow" panose="020B0606020202030204" pitchFamily="34" charset="0"/>
              </a:rPr>
              <a:t>SUSUN KEBUTUHAN </a:t>
            </a:r>
            <a:endParaRPr lang="en-AU" sz="1200" b="1" dirty="0">
              <a:solidFill>
                <a:srgbClr val="FFFF00"/>
              </a:solidFill>
              <a:latin typeface="Arial Narrow" panose="020B0606020202030204" pitchFamily="34" charset="0"/>
            </a:endParaRPr>
          </a:p>
        </p:txBody>
      </p:sp>
      <p:sp>
        <p:nvSpPr>
          <p:cNvPr id="35" name="Oval 34"/>
          <p:cNvSpPr/>
          <p:nvPr/>
        </p:nvSpPr>
        <p:spPr>
          <a:xfrm>
            <a:off x="1832377" y="4575489"/>
            <a:ext cx="180000" cy="180000"/>
          </a:xfrm>
          <a:prstGeom prst="ellipse">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latinLnBrk="1"/>
            <a:endParaRPr lang="ko-KR" altLang="en-US">
              <a:solidFill>
                <a:prstClr val="white"/>
              </a:solidFill>
            </a:endParaRPr>
          </a:p>
        </p:txBody>
      </p:sp>
      <p:sp>
        <p:nvSpPr>
          <p:cNvPr id="65" name="Rounded Rectangle 64"/>
          <p:cNvSpPr/>
          <p:nvPr/>
        </p:nvSpPr>
        <p:spPr>
          <a:xfrm>
            <a:off x="1403648" y="4926532"/>
            <a:ext cx="1008112" cy="360039"/>
          </a:xfrm>
          <a:prstGeom prst="round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solidFill>
                  <a:srgbClr val="FFFF00"/>
                </a:solidFill>
                <a:latin typeface="Arial Narrow" panose="020B0606020202030204" pitchFamily="34" charset="0"/>
              </a:rPr>
              <a:t>MENPANRB</a:t>
            </a:r>
          </a:p>
        </p:txBody>
      </p:sp>
      <p:sp>
        <p:nvSpPr>
          <p:cNvPr id="70" name="Rounded Rectangle 69"/>
          <p:cNvSpPr/>
          <p:nvPr/>
        </p:nvSpPr>
        <p:spPr>
          <a:xfrm>
            <a:off x="1511659" y="5661251"/>
            <a:ext cx="792089" cy="360037"/>
          </a:xfrm>
          <a:prstGeom prst="roundRect">
            <a:avLst/>
          </a:prstGeom>
          <a:solidFill>
            <a:srgbClr val="FF6699"/>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77" b="1" dirty="0">
                <a:solidFill>
                  <a:srgbClr val="FFFF00"/>
                </a:solidFill>
                <a:latin typeface="Arial Narrow" panose="020B0606020202030204" pitchFamily="34" charset="0"/>
              </a:rPr>
              <a:t>BKN</a:t>
            </a:r>
          </a:p>
        </p:txBody>
      </p:sp>
      <p:sp>
        <p:nvSpPr>
          <p:cNvPr id="72" name="Rounded Rectangle 71"/>
          <p:cNvSpPr/>
          <p:nvPr/>
        </p:nvSpPr>
        <p:spPr>
          <a:xfrm>
            <a:off x="2771799" y="1470149"/>
            <a:ext cx="792089" cy="360037"/>
          </a:xfrm>
          <a:prstGeom prst="roundRect">
            <a:avLst/>
          </a:prstGeom>
          <a:solidFill>
            <a:srgbClr val="FF6699"/>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77" b="1" dirty="0">
                <a:solidFill>
                  <a:srgbClr val="FFFF00"/>
                </a:solidFill>
                <a:latin typeface="Arial Narrow" panose="020B0606020202030204" pitchFamily="34" charset="0"/>
              </a:rPr>
              <a:t>SCCN</a:t>
            </a:r>
          </a:p>
        </p:txBody>
      </p:sp>
      <p:sp>
        <p:nvSpPr>
          <p:cNvPr id="73" name="Rectangle 72"/>
          <p:cNvSpPr/>
          <p:nvPr/>
        </p:nvSpPr>
        <p:spPr>
          <a:xfrm>
            <a:off x="3851920" y="4998541"/>
            <a:ext cx="1311872" cy="461665"/>
          </a:xfrm>
          <a:prstGeom prst="rect">
            <a:avLst/>
          </a:prstGeom>
          <a:solidFill>
            <a:schemeClr val="accent4">
              <a:lumMod val="20000"/>
              <a:lumOff val="80000"/>
            </a:schemeClr>
          </a:solidFill>
        </p:spPr>
        <p:txBody>
          <a:bodyPr wrap="square">
            <a:spAutoFit/>
          </a:bodyPr>
          <a:lstStyle/>
          <a:p>
            <a:pPr algn="ctr"/>
            <a:r>
              <a:rPr lang="en-US" sz="1200" b="1" dirty="0">
                <a:latin typeface="Arial Narrow" panose="020B0606020202030204" pitchFamily="34" charset="0"/>
              </a:rPr>
              <a:t>BIRO SDM/ BKD/BKPPSDM</a:t>
            </a:r>
          </a:p>
        </p:txBody>
      </p:sp>
      <p:sp>
        <p:nvSpPr>
          <p:cNvPr id="74" name="Rounded Rectangle 73"/>
          <p:cNvSpPr/>
          <p:nvPr/>
        </p:nvSpPr>
        <p:spPr>
          <a:xfrm>
            <a:off x="5490414" y="1470149"/>
            <a:ext cx="792089" cy="360037"/>
          </a:xfrm>
          <a:prstGeom prst="roundRect">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77" b="1" dirty="0">
                <a:solidFill>
                  <a:schemeClr val="tx1"/>
                </a:solidFill>
                <a:latin typeface="Arial Narrow" panose="020B0606020202030204" pitchFamily="34" charset="0"/>
              </a:rPr>
              <a:t>CAT</a:t>
            </a:r>
          </a:p>
        </p:txBody>
      </p:sp>
      <p:sp>
        <p:nvSpPr>
          <p:cNvPr id="75" name="Rounded Rectangle 74"/>
          <p:cNvSpPr/>
          <p:nvPr/>
        </p:nvSpPr>
        <p:spPr>
          <a:xfrm>
            <a:off x="6813717" y="1902197"/>
            <a:ext cx="792089" cy="360037"/>
          </a:xfrm>
          <a:prstGeom prst="roundRect">
            <a:avLst/>
          </a:prstGeom>
          <a:solidFill>
            <a:srgbClr val="FF6699"/>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77" b="1" dirty="0">
                <a:solidFill>
                  <a:srgbClr val="FFFF00"/>
                </a:solidFill>
                <a:latin typeface="Arial Narrow" panose="020B0606020202030204" pitchFamily="34" charset="0"/>
              </a:rPr>
              <a:t>BKN</a:t>
            </a:r>
          </a:p>
        </p:txBody>
      </p:sp>
      <p:sp>
        <p:nvSpPr>
          <p:cNvPr id="76" name="Rounded Rectangle 75"/>
          <p:cNvSpPr/>
          <p:nvPr/>
        </p:nvSpPr>
        <p:spPr>
          <a:xfrm>
            <a:off x="6696028" y="5034752"/>
            <a:ext cx="1008112" cy="360039"/>
          </a:xfrm>
          <a:prstGeom prst="round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solidFill>
                  <a:srgbClr val="FFFF00"/>
                </a:solidFill>
                <a:latin typeface="Arial Narrow" panose="020B0606020202030204" pitchFamily="34" charset="0"/>
              </a:rPr>
              <a:t>PANSELNAS</a:t>
            </a:r>
          </a:p>
        </p:txBody>
      </p:sp>
      <p:sp>
        <p:nvSpPr>
          <p:cNvPr id="55" name="Rounded Rectangle 64">
            <a:extLst>
              <a:ext uri="{FF2B5EF4-FFF2-40B4-BE49-F238E27FC236}">
                <a16:creationId xmlns:a16="http://schemas.microsoft.com/office/drawing/2014/main" xmlns="" id="{47CC0EAA-0ED5-437E-BEA3-A535B9E999E6}"/>
              </a:ext>
            </a:extLst>
          </p:cNvPr>
          <p:cNvSpPr/>
          <p:nvPr/>
        </p:nvSpPr>
        <p:spPr>
          <a:xfrm>
            <a:off x="330500" y="5340074"/>
            <a:ext cx="1008112" cy="360039"/>
          </a:xfrm>
          <a:prstGeom prst="round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solidFill>
                  <a:srgbClr val="FFFF00"/>
                </a:solidFill>
                <a:latin typeface="Arial Narrow" panose="020B0606020202030204" pitchFamily="34" charset="0"/>
              </a:rPr>
              <a:t>MENKEU</a:t>
            </a:r>
          </a:p>
        </p:txBody>
      </p:sp>
      <p:cxnSp>
        <p:nvCxnSpPr>
          <p:cNvPr id="15" name="Straight Connector 14">
            <a:extLst>
              <a:ext uri="{FF2B5EF4-FFF2-40B4-BE49-F238E27FC236}">
                <a16:creationId xmlns:a16="http://schemas.microsoft.com/office/drawing/2014/main" xmlns="" id="{C16A74AC-9C6B-45AC-99CB-42BED707AA95}"/>
              </a:ext>
            </a:extLst>
          </p:cNvPr>
          <p:cNvCxnSpPr>
            <a:cxnSpLocks/>
            <a:stCxn id="55" idx="3"/>
          </p:cNvCxnSpPr>
          <p:nvPr/>
        </p:nvCxnSpPr>
        <p:spPr>
          <a:xfrm>
            <a:off x="1338612" y="5520094"/>
            <a:ext cx="569092" cy="0"/>
          </a:xfrm>
          <a:prstGeom prst="line">
            <a:avLst/>
          </a:prstGeom>
        </p:spPr>
        <p:style>
          <a:lnRef idx="1">
            <a:schemeClr val="dk1"/>
          </a:lnRef>
          <a:fillRef idx="0">
            <a:schemeClr val="dk1"/>
          </a:fillRef>
          <a:effectRef idx="0">
            <a:schemeClr val="dk1"/>
          </a:effectRef>
          <a:fontRef idx="minor">
            <a:schemeClr val="tx1"/>
          </a:fontRef>
        </p:style>
      </p:cxnSp>
      <p:sp>
        <p:nvSpPr>
          <p:cNvPr id="14" name="TextBox 13"/>
          <p:cNvSpPr txBox="1"/>
          <p:nvPr/>
        </p:nvSpPr>
        <p:spPr>
          <a:xfrm>
            <a:off x="3347864" y="750068"/>
            <a:ext cx="2036135" cy="461665"/>
          </a:xfrm>
          <a:prstGeom prst="rect">
            <a:avLst/>
          </a:prstGeom>
          <a:noFill/>
        </p:spPr>
        <p:txBody>
          <a:bodyPr wrap="none" rtlCol="0">
            <a:spAutoFit/>
          </a:bodyPr>
          <a:lstStyle/>
          <a:p>
            <a:r>
              <a:rPr lang="en-US" sz="2400" b="1" dirty="0" smtClean="0">
                <a:solidFill>
                  <a:srgbClr val="7030A0"/>
                </a:solidFill>
              </a:rPr>
              <a:t>CPNS &amp; CPPPK</a:t>
            </a:r>
            <a:endParaRPr lang="en-AU" sz="2400" b="1" dirty="0">
              <a:solidFill>
                <a:srgbClr val="7030A0"/>
              </a:solidFill>
            </a:endParaRPr>
          </a:p>
        </p:txBody>
      </p:sp>
    </p:spTree>
    <p:extLst>
      <p:ext uri="{BB962C8B-B14F-4D97-AF65-F5344CB8AC3E}">
        <p14:creationId xmlns:p14="http://schemas.microsoft.com/office/powerpoint/2010/main" val="22142286"/>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5"/>
          <p:cNvSpPr>
            <a:spLocks noChangeArrowheads="1"/>
          </p:cNvSpPr>
          <p:nvPr/>
        </p:nvSpPr>
        <p:spPr bwMode="auto">
          <a:xfrm>
            <a:off x="1219200" y="228600"/>
            <a:ext cx="670560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en-US" sz="2800" b="1" dirty="0">
                <a:latin typeface="Arial Narrow" pitchFamily="34" charset="0"/>
              </a:rPr>
              <a:t>PERTIMBANGAN PENETAPAN FORMASI  ASN</a:t>
            </a:r>
            <a:r>
              <a:rPr lang="id-ID" sz="2800" b="1" dirty="0">
                <a:latin typeface="Arial Narrow" pitchFamily="34" charset="0"/>
              </a:rPr>
              <a:t> </a:t>
            </a:r>
          </a:p>
        </p:txBody>
      </p:sp>
      <p:pic>
        <p:nvPicPr>
          <p:cNvPr id="17412" name="Picture 2" descr="http://1.bp.blogspot.com/-CsLJCZnGugs/VFoo8Okd4hI/AAAAAAAAALU/nN6zQie91NU/s1600/Moratorium%2BCPNS%2BTidak%2BBerlaku%2BUntuk%2BFormasi%2BGuru%2BDan%2BPegawai%2BMedis.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85800" y="1066800"/>
            <a:ext cx="2895600" cy="21336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17414" name="Rectangle 4"/>
          <p:cNvSpPr>
            <a:spLocks noChangeArrowheads="1"/>
          </p:cNvSpPr>
          <p:nvPr/>
        </p:nvSpPr>
        <p:spPr bwMode="auto">
          <a:xfrm>
            <a:off x="4267200" y="1172932"/>
            <a:ext cx="3962400" cy="2160591"/>
          </a:xfrm>
          <a:prstGeom prst="rect">
            <a:avLst/>
          </a:prstGeom>
          <a:noFill/>
          <a:ln w="28575">
            <a:solidFill>
              <a:srgbClr val="0070C0"/>
            </a:solidFill>
            <a:miter lim="800000"/>
            <a:headEnd/>
            <a:tailEnd/>
          </a:ln>
          <a:effectLst>
            <a:prstShdw prst="shdw13" dist="53882" dir="13500000">
              <a:schemeClr val="bg2">
                <a:alpha val="50000"/>
              </a:schemeClr>
            </a:prstShdw>
          </a:effectLst>
          <a:extLst>
            <a:ext uri="{909E8E84-426E-40DD-AFC4-6F175D3DCCD1}">
              <a14:hiddenFill xmlns:a14="http://schemas.microsoft.com/office/drawing/2010/main">
                <a:solidFill>
                  <a:srgbClr val="FFFFFF"/>
                </a:solidFill>
              </a14:hiddenFill>
            </a:ext>
          </a:extLst>
        </p:spPr>
        <p:txBody>
          <a:bodyPr wrap="square" anchor="ctr">
            <a:spAutoFit/>
          </a:bodyPr>
          <a:lstStyle/>
          <a:p>
            <a:pPr marL="342900" indent="-342900" algn="just" eaLnBrk="0" hangingPunct="0">
              <a:lnSpc>
                <a:spcPct val="120000"/>
              </a:lnSpc>
              <a:buFont typeface="Calibri" pitchFamily="34" charset="0"/>
              <a:buAutoNum type="arabicPeriod"/>
              <a:tabLst>
                <a:tab pos="228600" algn="l"/>
              </a:tabLst>
            </a:pPr>
            <a:r>
              <a:rPr lang="id-ID" sz="1600" b="1" dirty="0">
                <a:latin typeface="Arial Narrow" pitchFamily="34" charset="0"/>
              </a:rPr>
              <a:t>Rasio Belanja Pegawai</a:t>
            </a:r>
            <a:r>
              <a:rPr lang="en-US" sz="1600" b="1" dirty="0">
                <a:latin typeface="Arial Narrow" pitchFamily="34" charset="0"/>
              </a:rPr>
              <a:t>;</a:t>
            </a:r>
          </a:p>
          <a:p>
            <a:pPr marL="342900" indent="-342900" algn="just" eaLnBrk="0" hangingPunct="0">
              <a:lnSpc>
                <a:spcPct val="120000"/>
              </a:lnSpc>
              <a:buFont typeface="Calibri" pitchFamily="34" charset="0"/>
              <a:buAutoNum type="arabicPeriod"/>
              <a:tabLst>
                <a:tab pos="228600" algn="l"/>
              </a:tabLst>
            </a:pPr>
            <a:r>
              <a:rPr lang="en-US" sz="1600" b="1" dirty="0" err="1">
                <a:latin typeface="Arial Narrow" pitchFamily="34" charset="0"/>
              </a:rPr>
              <a:t>Penyediaan</a:t>
            </a:r>
            <a:r>
              <a:rPr lang="en-US" sz="1600" b="1" dirty="0">
                <a:latin typeface="Arial Narrow" pitchFamily="34" charset="0"/>
              </a:rPr>
              <a:t> </a:t>
            </a:r>
            <a:r>
              <a:rPr lang="en-US" sz="1600" b="1" dirty="0" err="1">
                <a:latin typeface="Arial Narrow" pitchFamily="34" charset="0"/>
              </a:rPr>
              <a:t>anggaran</a:t>
            </a:r>
            <a:r>
              <a:rPr lang="en-US" sz="1600" b="1" dirty="0">
                <a:latin typeface="Arial Narrow" pitchFamily="34" charset="0"/>
              </a:rPr>
              <a:t> </a:t>
            </a:r>
            <a:r>
              <a:rPr lang="en-US" sz="1600" b="1" dirty="0" err="1">
                <a:latin typeface="Arial Narrow" pitchFamily="34" charset="0"/>
              </a:rPr>
              <a:t>gaji</a:t>
            </a:r>
            <a:r>
              <a:rPr lang="en-US" sz="1600" b="1" dirty="0">
                <a:latin typeface="Arial Narrow" pitchFamily="34" charset="0"/>
              </a:rPr>
              <a:t>, </a:t>
            </a:r>
            <a:r>
              <a:rPr lang="en-US" sz="1600" b="1" dirty="0" err="1">
                <a:latin typeface="Arial Narrow" pitchFamily="34" charset="0"/>
              </a:rPr>
              <a:t>seleksi</a:t>
            </a:r>
            <a:r>
              <a:rPr lang="en-US" sz="1600" b="1" dirty="0">
                <a:latin typeface="Arial Narrow" pitchFamily="34" charset="0"/>
              </a:rPr>
              <a:t>  </a:t>
            </a:r>
            <a:r>
              <a:rPr lang="en-US" sz="1600" b="1" dirty="0" err="1">
                <a:latin typeface="Arial Narrow" pitchFamily="34" charset="0"/>
              </a:rPr>
              <a:t>dan</a:t>
            </a:r>
            <a:r>
              <a:rPr lang="en-US" sz="1600" b="1" dirty="0">
                <a:latin typeface="Arial Narrow" pitchFamily="34" charset="0"/>
              </a:rPr>
              <a:t> </a:t>
            </a:r>
            <a:r>
              <a:rPr lang="en-US" sz="1600" b="1" dirty="0" err="1">
                <a:latin typeface="Arial Narrow" pitchFamily="34" charset="0"/>
              </a:rPr>
              <a:t>diklat</a:t>
            </a:r>
            <a:r>
              <a:rPr lang="en-US" sz="1600" b="1" dirty="0">
                <a:latin typeface="Arial Narrow" pitchFamily="34" charset="0"/>
              </a:rPr>
              <a:t> </a:t>
            </a:r>
            <a:r>
              <a:rPr lang="en-US" sz="1600" b="1" dirty="0" err="1">
                <a:latin typeface="Arial Narrow" pitchFamily="34" charset="0"/>
              </a:rPr>
              <a:t>latsar</a:t>
            </a:r>
            <a:r>
              <a:rPr lang="en-US" sz="1600" b="1" dirty="0">
                <a:latin typeface="Arial Narrow" pitchFamily="34" charset="0"/>
              </a:rPr>
              <a:t>;</a:t>
            </a:r>
          </a:p>
          <a:p>
            <a:pPr marL="342900" indent="-342900" algn="just" eaLnBrk="0" hangingPunct="0">
              <a:lnSpc>
                <a:spcPct val="120000"/>
              </a:lnSpc>
              <a:buFont typeface="Calibri" pitchFamily="34" charset="0"/>
              <a:buAutoNum type="arabicPeriod"/>
              <a:tabLst>
                <a:tab pos="228600" algn="l"/>
              </a:tabLst>
            </a:pPr>
            <a:r>
              <a:rPr lang="id-ID" sz="1600" b="1" dirty="0">
                <a:latin typeface="Arial Narrow" pitchFamily="34" charset="0"/>
              </a:rPr>
              <a:t>Kebutuhan Riil </a:t>
            </a:r>
            <a:r>
              <a:rPr lang="en-US" sz="1600" b="1" dirty="0">
                <a:latin typeface="Arial Narrow" pitchFamily="34" charset="0"/>
                <a:sym typeface="Wingdings" pitchFamily="2" charset="2"/>
              </a:rPr>
              <a:t> ANJAB </a:t>
            </a:r>
            <a:r>
              <a:rPr lang="id-ID" sz="1600" b="1" dirty="0" smtClean="0">
                <a:latin typeface="Arial Narrow" pitchFamily="34" charset="0"/>
                <a:sym typeface="Wingdings" pitchFamily="2" charset="2"/>
              </a:rPr>
              <a:t>&amp; </a:t>
            </a:r>
            <a:r>
              <a:rPr lang="en-US" sz="1600" b="1" dirty="0" smtClean="0">
                <a:latin typeface="Arial Narrow" pitchFamily="34" charset="0"/>
                <a:sym typeface="Wingdings" pitchFamily="2" charset="2"/>
              </a:rPr>
              <a:t>ABK</a:t>
            </a:r>
            <a:r>
              <a:rPr lang="en-US" sz="1600" b="1" dirty="0">
                <a:latin typeface="Arial Narrow" pitchFamily="34" charset="0"/>
              </a:rPr>
              <a:t>;</a:t>
            </a:r>
            <a:endParaRPr lang="id-ID" sz="1600" b="1" dirty="0">
              <a:latin typeface="Arial Narrow" pitchFamily="34" charset="0"/>
            </a:endParaRPr>
          </a:p>
          <a:p>
            <a:pPr marL="342900" indent="-342900" algn="just" eaLnBrk="0" hangingPunct="0">
              <a:lnSpc>
                <a:spcPct val="120000"/>
              </a:lnSpc>
              <a:buFont typeface="Calibri" pitchFamily="34" charset="0"/>
              <a:buAutoNum type="arabicPeriod"/>
              <a:tabLst>
                <a:tab pos="228600" algn="l"/>
              </a:tabLst>
            </a:pPr>
            <a:r>
              <a:rPr lang="id-ID" sz="1600" b="1" dirty="0" smtClean="0">
                <a:latin typeface="Arial Narrow" pitchFamily="34" charset="0"/>
              </a:rPr>
              <a:t>PNS </a:t>
            </a:r>
            <a:r>
              <a:rPr lang="en-US" sz="1600" b="1" dirty="0">
                <a:latin typeface="Arial Narrow" pitchFamily="34" charset="0"/>
                <a:sym typeface="Wingdings" pitchFamily="2" charset="2"/>
              </a:rPr>
              <a:t> BUP</a:t>
            </a:r>
            <a:r>
              <a:rPr lang="en-US" sz="1600" b="1" dirty="0">
                <a:latin typeface="Arial Narrow" pitchFamily="34" charset="0"/>
              </a:rPr>
              <a:t>;</a:t>
            </a:r>
          </a:p>
          <a:p>
            <a:pPr marL="342900" indent="-342900" algn="just" eaLnBrk="0" hangingPunct="0">
              <a:lnSpc>
                <a:spcPct val="120000"/>
              </a:lnSpc>
              <a:buFont typeface="Calibri" pitchFamily="34" charset="0"/>
              <a:buAutoNum type="arabicPeriod"/>
              <a:tabLst>
                <a:tab pos="228600" algn="l"/>
              </a:tabLst>
            </a:pPr>
            <a:r>
              <a:rPr lang="id-ID" sz="1600" b="1" dirty="0">
                <a:latin typeface="Arial Narrow" pitchFamily="34" charset="0"/>
              </a:rPr>
              <a:t>Perbandingan jumlah </a:t>
            </a:r>
            <a:r>
              <a:rPr lang="en-US" sz="1600" b="1" dirty="0" smtClean="0">
                <a:latin typeface="Arial Narrow" pitchFamily="34" charset="0"/>
              </a:rPr>
              <a:t>ASN</a:t>
            </a:r>
            <a:r>
              <a:rPr lang="id-ID" sz="1600" b="1" dirty="0" smtClean="0">
                <a:latin typeface="Arial Narrow" pitchFamily="34" charset="0"/>
              </a:rPr>
              <a:t> </a:t>
            </a:r>
            <a:r>
              <a:rPr lang="en-US" sz="1600" b="1" dirty="0">
                <a:latin typeface="Arial Narrow" pitchFamily="34" charset="0"/>
              </a:rPr>
              <a:t>- </a:t>
            </a:r>
            <a:r>
              <a:rPr lang="en-US" sz="1600" b="1" dirty="0" err="1" smtClean="0">
                <a:latin typeface="Arial Narrow" pitchFamily="34" charset="0"/>
              </a:rPr>
              <a:t>Penduduk</a:t>
            </a:r>
            <a:r>
              <a:rPr lang="en-US" sz="1600" b="1" dirty="0" smtClean="0">
                <a:latin typeface="Arial Narrow" pitchFamily="34" charset="0"/>
              </a:rPr>
              <a:t>;</a:t>
            </a:r>
            <a:endParaRPr lang="en-US" sz="1600" b="1" dirty="0">
              <a:latin typeface="Arial Narrow" pitchFamily="34" charset="0"/>
            </a:endParaRPr>
          </a:p>
          <a:p>
            <a:pPr marL="342900" indent="-342900" algn="just" eaLnBrk="0" hangingPunct="0">
              <a:lnSpc>
                <a:spcPct val="120000"/>
              </a:lnSpc>
              <a:buFont typeface="Calibri" pitchFamily="34" charset="0"/>
              <a:buAutoNum type="arabicPeriod"/>
              <a:tabLst>
                <a:tab pos="228600" algn="l"/>
              </a:tabLst>
            </a:pPr>
            <a:r>
              <a:rPr lang="id-ID" sz="1600" b="1" dirty="0">
                <a:latin typeface="Arial Narrow" pitchFamily="34" charset="0"/>
              </a:rPr>
              <a:t>Letak/Kondisi </a:t>
            </a:r>
            <a:r>
              <a:rPr lang="id-ID" sz="1600" b="1" dirty="0" smtClean="0">
                <a:latin typeface="Arial Narrow" pitchFamily="34" charset="0"/>
              </a:rPr>
              <a:t>Geografis</a:t>
            </a:r>
            <a:r>
              <a:rPr lang="en-US" sz="1600" b="1" dirty="0" smtClean="0">
                <a:latin typeface="Arial Narrow" pitchFamily="34" charset="0"/>
              </a:rPr>
              <a:t>;</a:t>
            </a:r>
            <a:endParaRPr lang="en-US" sz="1600" b="1" dirty="0">
              <a:latin typeface="Arial Narrow" pitchFamily="34" charset="0"/>
            </a:endParaRPr>
          </a:p>
        </p:txBody>
      </p:sp>
      <p:sp>
        <p:nvSpPr>
          <p:cNvPr id="9" name="Right Arrow 8"/>
          <p:cNvSpPr/>
          <p:nvPr/>
        </p:nvSpPr>
        <p:spPr>
          <a:xfrm>
            <a:off x="3561736" y="2514600"/>
            <a:ext cx="542925" cy="893763"/>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chemeClr val="tx1"/>
              </a:solidFill>
            </a:endParaRPr>
          </a:p>
        </p:txBody>
      </p:sp>
      <p:sp>
        <p:nvSpPr>
          <p:cNvPr id="3" name="Rectangle 2">
            <a:extLst>
              <a:ext uri="{FF2B5EF4-FFF2-40B4-BE49-F238E27FC236}">
                <a16:creationId xmlns:a16="http://schemas.microsoft.com/office/drawing/2014/main" xmlns="" id="{D151AA4D-2923-4582-BF75-3DBA80570A7D}"/>
              </a:ext>
            </a:extLst>
          </p:cNvPr>
          <p:cNvSpPr/>
          <p:nvPr/>
        </p:nvSpPr>
        <p:spPr>
          <a:xfrm>
            <a:off x="685800" y="3200400"/>
            <a:ext cx="2875936" cy="162478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000" dirty="0">
                <a:solidFill>
                  <a:srgbClr val="FF0000"/>
                </a:solidFill>
                <a:latin typeface="Arial Black" panose="020B0A04020102020204" pitchFamily="34" charset="0"/>
              </a:rPr>
              <a:t>PPPK </a:t>
            </a:r>
          </a:p>
        </p:txBody>
      </p:sp>
      <p:sp>
        <p:nvSpPr>
          <p:cNvPr id="5" name="Rectangle 4"/>
          <p:cNvSpPr/>
          <p:nvPr/>
        </p:nvSpPr>
        <p:spPr>
          <a:xfrm>
            <a:off x="381000" y="762000"/>
            <a:ext cx="304800" cy="1066800"/>
          </a:xfrm>
          <a:prstGeom prst="rect">
            <a:avLst/>
          </a:prstGeom>
          <a:ln>
            <a:solidFill>
              <a:schemeClr val="bg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10" name="Rectangle 9">
            <a:extLst>
              <a:ext uri="{FF2B5EF4-FFF2-40B4-BE49-F238E27FC236}">
                <a16:creationId xmlns="" xmlns:a16="http://schemas.microsoft.com/office/drawing/2014/main" id="{8FFFEC93-9966-4A49-B0C9-149EAA622367}"/>
              </a:ext>
            </a:extLst>
          </p:cNvPr>
          <p:cNvSpPr/>
          <p:nvPr/>
        </p:nvSpPr>
        <p:spPr>
          <a:xfrm>
            <a:off x="4419600" y="3733800"/>
            <a:ext cx="3871913" cy="280987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d-ID"/>
          </a:p>
        </p:txBody>
      </p:sp>
      <p:sp>
        <p:nvSpPr>
          <p:cNvPr id="11" name="TextBox 10">
            <a:extLst>
              <a:ext uri="{FF2B5EF4-FFF2-40B4-BE49-F238E27FC236}">
                <a16:creationId xmlns="" xmlns:a16="http://schemas.microsoft.com/office/drawing/2014/main" id="{B6901ABF-DE20-4EC4-B95F-EDD313E9BC73}"/>
              </a:ext>
            </a:extLst>
          </p:cNvPr>
          <p:cNvSpPr txBox="1">
            <a:spLocks noChangeArrowheads="1"/>
          </p:cNvSpPr>
          <p:nvPr/>
        </p:nvSpPr>
        <p:spPr bwMode="auto">
          <a:xfrm>
            <a:off x="4262438" y="3819525"/>
            <a:ext cx="3756025" cy="880241"/>
          </a:xfrm>
          <a:prstGeom prst="rect">
            <a:avLst/>
          </a:prstGeom>
          <a:solidFill>
            <a:srgbClr val="7030A0"/>
          </a:solidFill>
          <a:ln w="9525">
            <a:solidFill>
              <a:srgbClr val="E20071"/>
            </a:solidFill>
            <a:miter lim="800000"/>
            <a:headEnd/>
            <a:tailEnd/>
          </a:ln>
          <a:extLst/>
        </p:spPr>
        <p:txBody>
          <a:bodyPr>
            <a:spAutoFit/>
          </a:bodyPr>
          <a:lstStyle>
            <a:lvl1pPr>
              <a:defRPr>
                <a:solidFill>
                  <a:schemeClr val="tx1"/>
                </a:solidFill>
                <a:latin typeface="Calibri" pitchFamily="34" charset="0"/>
                <a:cs typeface="Arial" pitchFamily="34" charset="0"/>
              </a:defRPr>
            </a:lvl1pPr>
            <a:lvl2pPr marL="742950" indent="-285750">
              <a:defRPr>
                <a:solidFill>
                  <a:schemeClr val="tx1"/>
                </a:solidFill>
                <a:latin typeface="Calibri" pitchFamily="34" charset="0"/>
                <a:cs typeface="Arial" pitchFamily="34" charset="0"/>
              </a:defRPr>
            </a:lvl2pPr>
            <a:lvl3pPr marL="1143000" indent="-228600">
              <a:defRPr>
                <a:solidFill>
                  <a:schemeClr val="tx1"/>
                </a:solidFill>
                <a:latin typeface="Calibri" pitchFamily="34" charset="0"/>
                <a:cs typeface="Arial" pitchFamily="34" charset="0"/>
              </a:defRPr>
            </a:lvl3pPr>
            <a:lvl4pPr marL="1600200" indent="-228600">
              <a:defRPr>
                <a:solidFill>
                  <a:schemeClr val="tx1"/>
                </a:solidFill>
                <a:latin typeface="Calibri" pitchFamily="34" charset="0"/>
                <a:cs typeface="Arial" pitchFamily="34" charset="0"/>
              </a:defRPr>
            </a:lvl4pPr>
            <a:lvl5pPr marL="2057400" indent="-22860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marL="265113" indent="-265113">
              <a:lnSpc>
                <a:spcPct val="80000"/>
              </a:lnSpc>
              <a:buFontTx/>
              <a:buAutoNum type="arabicPeriod"/>
              <a:defRPr/>
            </a:pPr>
            <a:r>
              <a:rPr lang="en-US" altLang="en-US" sz="1600" b="1" dirty="0">
                <a:solidFill>
                  <a:srgbClr val="FFFF00"/>
                </a:solidFill>
                <a:ea typeface="ＭＳ Ｐゴシック" panose="020B0600070205080204" pitchFamily="34" charset="-128"/>
              </a:rPr>
              <a:t>PROGRAM WAJIB</a:t>
            </a:r>
          </a:p>
          <a:p>
            <a:pPr marL="552450" indent="-285750">
              <a:lnSpc>
                <a:spcPct val="80000"/>
              </a:lnSpc>
              <a:buFont typeface="Wingdings" panose="05000000000000000000" pitchFamily="2" charset="2"/>
              <a:buChar char="v"/>
              <a:tabLst>
                <a:tab pos="444500" algn="l"/>
              </a:tabLst>
              <a:defRPr/>
            </a:pPr>
            <a:r>
              <a:rPr lang="id-ID" altLang="en-US" sz="1600" b="1" dirty="0">
                <a:solidFill>
                  <a:srgbClr val="FFFF00"/>
                </a:solidFill>
                <a:ea typeface="ＭＳ Ｐゴシック" panose="020B0600070205080204" pitchFamily="34" charset="-128"/>
              </a:rPr>
              <a:t>KESEHATAN</a:t>
            </a:r>
            <a:endParaRPr lang="en-US" altLang="en-US" sz="1600" b="1" dirty="0">
              <a:solidFill>
                <a:srgbClr val="FFFF00"/>
              </a:solidFill>
              <a:ea typeface="ＭＳ Ｐゴシック" panose="020B0600070205080204" pitchFamily="34" charset="-128"/>
            </a:endParaRPr>
          </a:p>
          <a:p>
            <a:pPr marL="552450" indent="-285750">
              <a:lnSpc>
                <a:spcPct val="80000"/>
              </a:lnSpc>
              <a:buFont typeface="Wingdings" panose="05000000000000000000" pitchFamily="2" charset="2"/>
              <a:buChar char="v"/>
              <a:tabLst>
                <a:tab pos="444500" algn="l"/>
              </a:tabLst>
              <a:defRPr/>
            </a:pPr>
            <a:r>
              <a:rPr lang="id-ID" altLang="en-US" sz="1600" b="1" dirty="0">
                <a:solidFill>
                  <a:srgbClr val="FFFF00"/>
                </a:solidFill>
                <a:ea typeface="ＭＳ Ｐゴシック" panose="020B0600070205080204" pitchFamily="34" charset="-128"/>
              </a:rPr>
              <a:t>PENDIDIKAN</a:t>
            </a:r>
            <a:endParaRPr lang="en-US" altLang="en-US" sz="1600" b="1" dirty="0">
              <a:solidFill>
                <a:srgbClr val="FFFF00"/>
              </a:solidFill>
              <a:ea typeface="ＭＳ Ｐゴシック" panose="020B0600070205080204" pitchFamily="34" charset="-128"/>
            </a:endParaRPr>
          </a:p>
          <a:p>
            <a:pPr marL="552450" indent="-285750">
              <a:lnSpc>
                <a:spcPct val="80000"/>
              </a:lnSpc>
              <a:buFont typeface="Wingdings" panose="05000000000000000000" pitchFamily="2" charset="2"/>
              <a:buChar char="v"/>
              <a:tabLst>
                <a:tab pos="444500" algn="l"/>
              </a:tabLst>
              <a:defRPr/>
            </a:pPr>
            <a:r>
              <a:rPr lang="en-US" altLang="en-US" sz="1600" b="1" dirty="0">
                <a:solidFill>
                  <a:srgbClr val="FFFF00"/>
                </a:solidFill>
                <a:ea typeface="ＭＳ Ｐゴシック" panose="020B0600070205080204" pitchFamily="34" charset="-128"/>
              </a:rPr>
              <a:t>PENANGGULANGAN </a:t>
            </a:r>
            <a:r>
              <a:rPr lang="en-US" altLang="en-US" sz="1600" b="1" dirty="0">
                <a:solidFill>
                  <a:srgbClr val="FFFF00"/>
                </a:solidFill>
                <a:latin typeface="Arial Narrow" panose="020B0606020202030204" pitchFamily="34" charset="0"/>
                <a:ea typeface="ＭＳ Ｐゴシック" panose="020B0600070205080204" pitchFamily="34" charset="-128"/>
              </a:rPr>
              <a:t>KEMISKINAN</a:t>
            </a:r>
          </a:p>
        </p:txBody>
      </p:sp>
      <p:sp>
        <p:nvSpPr>
          <p:cNvPr id="12" name="TextBox 11">
            <a:extLst>
              <a:ext uri="{FF2B5EF4-FFF2-40B4-BE49-F238E27FC236}">
                <a16:creationId xmlns="" xmlns:a16="http://schemas.microsoft.com/office/drawing/2014/main" id="{AEEFC049-C466-4C14-9945-0A57CC7E5EEC}"/>
              </a:ext>
            </a:extLst>
          </p:cNvPr>
          <p:cNvSpPr txBox="1">
            <a:spLocks noChangeArrowheads="1"/>
          </p:cNvSpPr>
          <p:nvPr/>
        </p:nvSpPr>
        <p:spPr bwMode="auto">
          <a:xfrm>
            <a:off x="4419600" y="4724400"/>
            <a:ext cx="3756025" cy="1169551"/>
          </a:xfrm>
          <a:prstGeom prst="rect">
            <a:avLst/>
          </a:prstGeom>
          <a:solidFill>
            <a:srgbClr val="002060"/>
          </a:solidFill>
          <a:ln w="9525">
            <a:solidFill>
              <a:srgbClr val="E20071"/>
            </a:solidFill>
            <a:miter lim="800000"/>
            <a:headEnd/>
            <a:tailEnd/>
          </a:ln>
        </p:spPr>
        <p:txBody>
          <a:bodyPr>
            <a:spAutoFit/>
          </a:bodyPr>
          <a:lstStyle>
            <a:lvl1pPr>
              <a:defRPr>
                <a:solidFill>
                  <a:schemeClr val="tx1"/>
                </a:solidFill>
                <a:latin typeface="Calibri" pitchFamily="34" charset="0"/>
                <a:cs typeface="Arial" pitchFamily="34" charset="0"/>
              </a:defRPr>
            </a:lvl1pPr>
            <a:lvl2pPr marL="742950" indent="-285750">
              <a:defRPr>
                <a:solidFill>
                  <a:schemeClr val="tx1"/>
                </a:solidFill>
                <a:latin typeface="Calibri" pitchFamily="34" charset="0"/>
                <a:cs typeface="Arial" pitchFamily="34" charset="0"/>
              </a:defRPr>
            </a:lvl2pPr>
            <a:lvl3pPr marL="1143000" indent="-228600">
              <a:defRPr>
                <a:solidFill>
                  <a:schemeClr val="tx1"/>
                </a:solidFill>
                <a:latin typeface="Calibri" pitchFamily="34" charset="0"/>
                <a:cs typeface="Arial" pitchFamily="34" charset="0"/>
              </a:defRPr>
            </a:lvl3pPr>
            <a:lvl4pPr marL="1600200" indent="-228600">
              <a:defRPr>
                <a:solidFill>
                  <a:schemeClr val="tx1"/>
                </a:solidFill>
                <a:latin typeface="Calibri" pitchFamily="34" charset="0"/>
                <a:cs typeface="Arial" pitchFamily="34" charset="0"/>
              </a:defRPr>
            </a:lvl4pPr>
            <a:lvl5pPr marL="2057400" indent="-22860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marL="265113" indent="-265113">
              <a:buFontTx/>
              <a:buAutoNum type="arabicPeriod" startAt="2"/>
              <a:defRPr/>
            </a:pPr>
            <a:r>
              <a:rPr lang="en-US" altLang="en-US" sz="1400" b="1" dirty="0">
                <a:solidFill>
                  <a:srgbClr val="FFFF00"/>
                </a:solidFill>
                <a:latin typeface="Arial Narrow" panose="020B0606020202030204" pitchFamily="34" charset="0"/>
                <a:ea typeface="ＭＳ Ｐゴシック" panose="020B0600070205080204" pitchFamily="34" charset="-128"/>
              </a:rPr>
              <a:t>PROGRAM PRIORITAS</a:t>
            </a:r>
          </a:p>
          <a:p>
            <a:pPr marL="541338" indent="-274638">
              <a:buFont typeface="Wingdings" panose="05000000000000000000" pitchFamily="2" charset="2"/>
              <a:buChar char="q"/>
              <a:tabLst>
                <a:tab pos="541338" algn="l"/>
              </a:tabLst>
              <a:defRPr/>
            </a:pPr>
            <a:r>
              <a:rPr lang="en-US" altLang="en-US" sz="1400" b="1" dirty="0">
                <a:solidFill>
                  <a:srgbClr val="FFFF00"/>
                </a:solidFill>
                <a:latin typeface="Arial Narrow" panose="020B0606020202030204" pitchFamily="34" charset="0"/>
                <a:ea typeface="ＭＳ Ｐゴシック" panose="020B0600070205080204" pitchFamily="34" charset="-128"/>
              </a:rPr>
              <a:t>PEMBANGUNAN INFRASTRUKTUR</a:t>
            </a:r>
          </a:p>
          <a:p>
            <a:pPr marL="541338" indent="-274638">
              <a:buFont typeface="Wingdings" panose="05000000000000000000" pitchFamily="2" charset="2"/>
              <a:buChar char="q"/>
              <a:tabLst>
                <a:tab pos="541338" algn="l"/>
              </a:tabLst>
              <a:defRPr/>
            </a:pPr>
            <a:r>
              <a:rPr lang="en-US" altLang="en-US" sz="1400" b="1" dirty="0">
                <a:solidFill>
                  <a:srgbClr val="FFFF00"/>
                </a:solidFill>
                <a:latin typeface="Arial Narrow" panose="020B0606020202030204" pitchFamily="34" charset="0"/>
                <a:ea typeface="ＭＳ Ｐゴシック" panose="020B0600070205080204" pitchFamily="34" charset="-128"/>
              </a:rPr>
              <a:t>PEMBANGUNAN POROS MARITIM</a:t>
            </a:r>
          </a:p>
          <a:p>
            <a:pPr marL="541338" indent="-274638">
              <a:buFont typeface="Wingdings" panose="05000000000000000000" pitchFamily="2" charset="2"/>
              <a:buChar char="q"/>
              <a:tabLst>
                <a:tab pos="541338" algn="l"/>
              </a:tabLst>
              <a:defRPr/>
            </a:pPr>
            <a:r>
              <a:rPr lang="en-US" altLang="en-US" sz="1400" b="1" dirty="0">
                <a:solidFill>
                  <a:srgbClr val="FFFF00"/>
                </a:solidFill>
                <a:latin typeface="Arial Narrow" panose="020B0606020202030204" pitchFamily="34" charset="0"/>
                <a:ea typeface="ＭＳ Ｐゴシック" panose="020B0600070205080204" pitchFamily="34" charset="-128"/>
              </a:rPr>
              <a:t>PEMBANGUNAN KETAHANAN ENERGI </a:t>
            </a:r>
          </a:p>
          <a:p>
            <a:pPr marL="541338" indent="-274638">
              <a:buFont typeface="Wingdings" panose="05000000000000000000" pitchFamily="2" charset="2"/>
              <a:buChar char="q"/>
              <a:tabLst>
                <a:tab pos="541338" algn="l"/>
              </a:tabLst>
              <a:defRPr/>
            </a:pPr>
            <a:r>
              <a:rPr lang="en-US" altLang="en-US" sz="1400" b="1" dirty="0">
                <a:solidFill>
                  <a:srgbClr val="FFFF00"/>
                </a:solidFill>
                <a:latin typeface="Arial Narrow" panose="020B0606020202030204" pitchFamily="34" charset="0"/>
                <a:ea typeface="ＭＳ Ｐゴシック" panose="020B0600070205080204" pitchFamily="34" charset="-128"/>
              </a:rPr>
              <a:t>PEMBANGUNAN KETAHANAN PANGAN</a:t>
            </a:r>
          </a:p>
        </p:txBody>
      </p:sp>
      <p:sp>
        <p:nvSpPr>
          <p:cNvPr id="13" name="TextBox 12">
            <a:extLst>
              <a:ext uri="{FF2B5EF4-FFF2-40B4-BE49-F238E27FC236}">
                <a16:creationId xmlns="" xmlns:a16="http://schemas.microsoft.com/office/drawing/2014/main" id="{BE3326F5-10D3-4D45-A251-70B964CC58B8}"/>
              </a:ext>
            </a:extLst>
          </p:cNvPr>
          <p:cNvSpPr txBox="1"/>
          <p:nvPr/>
        </p:nvSpPr>
        <p:spPr>
          <a:xfrm>
            <a:off x="4648200" y="5943600"/>
            <a:ext cx="3756025" cy="523220"/>
          </a:xfrm>
          <a:prstGeom prst="rect">
            <a:avLst/>
          </a:prstGeom>
          <a:solidFill>
            <a:schemeClr val="accent4">
              <a:lumMod val="50000"/>
            </a:schemeClr>
          </a:solidFill>
          <a:ln w="28575">
            <a:solidFill>
              <a:srgbClr val="E20071"/>
            </a:solidFill>
          </a:ln>
        </p:spPr>
        <p:txBody>
          <a:bodyPr>
            <a:spAutoFit/>
          </a:bodyPr>
          <a:lstStyle/>
          <a:p>
            <a:pPr eaLnBrk="1" hangingPunct="1">
              <a:defRPr/>
            </a:pPr>
            <a:r>
              <a:rPr lang="en-US" sz="1400" b="1" dirty="0">
                <a:solidFill>
                  <a:srgbClr val="FFFF00"/>
                </a:solidFill>
                <a:latin typeface="Arial Narrow" panose="020B0606020202030204" pitchFamily="34" charset="0"/>
                <a:ea typeface="ＭＳ Ｐゴシック" panose="020B0600070205080204" pitchFamily="34" charset="-128"/>
                <a:cs typeface="Arial" charset="0"/>
              </a:rPr>
              <a:t>3.  PROGRAM DUKUNGAN</a:t>
            </a:r>
          </a:p>
          <a:p>
            <a:pPr marL="532805" indent="-247055">
              <a:buFont typeface="Wingdings" panose="05000000000000000000" pitchFamily="2" charset="2"/>
              <a:buChar char="q"/>
              <a:defRPr/>
            </a:pPr>
            <a:r>
              <a:rPr lang="en-US" sz="1400" b="1" dirty="0">
                <a:solidFill>
                  <a:srgbClr val="FFFF00"/>
                </a:solidFill>
                <a:latin typeface="Arial Narrow" panose="020B0606020202030204" pitchFamily="34" charset="0"/>
                <a:ea typeface="ＭＳ Ｐゴシック" panose="020B0600070205080204" pitchFamily="34" charset="-128"/>
                <a:cs typeface="Arial" charset="0"/>
              </a:rPr>
              <a:t>REFORMASI BIROKRASI</a:t>
            </a:r>
          </a:p>
        </p:txBody>
      </p:sp>
      <p:sp>
        <p:nvSpPr>
          <p:cNvPr id="14" name="Right Arrow 13">
            <a:extLst>
              <a:ext uri="{FF2B5EF4-FFF2-40B4-BE49-F238E27FC236}">
                <a16:creationId xmlns="" xmlns:a16="http://schemas.microsoft.com/office/drawing/2014/main" id="{EC1FA86E-300D-499A-8AC7-ECF005C33B66}"/>
              </a:ext>
            </a:extLst>
          </p:cNvPr>
          <p:cNvSpPr/>
          <p:nvPr/>
        </p:nvSpPr>
        <p:spPr>
          <a:xfrm rot="5400000">
            <a:off x="5885278" y="3030122"/>
            <a:ext cx="342069" cy="987425"/>
          </a:xfrm>
          <a:prstGeom prst="rightArrow">
            <a:avLst/>
          </a:prstGeom>
          <a:solidFill>
            <a:srgbClr val="FF3366"/>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AU"/>
          </a:p>
        </p:txBody>
      </p:sp>
    </p:spTree>
    <p:extLst>
      <p:ext uri="{BB962C8B-B14F-4D97-AF65-F5344CB8AC3E}">
        <p14:creationId xmlns:p14="http://schemas.microsoft.com/office/powerpoint/2010/main" val="1913502622"/>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p:cNvGrpSpPr/>
          <p:nvPr/>
        </p:nvGrpSpPr>
        <p:grpSpPr>
          <a:xfrm>
            <a:off x="76200" y="2743201"/>
            <a:ext cx="631153" cy="1447800"/>
            <a:chOff x="798294" y="1135284"/>
            <a:chExt cx="1366873" cy="3600000"/>
          </a:xfrm>
          <a:solidFill>
            <a:schemeClr val="accent1"/>
          </a:solidFill>
        </p:grpSpPr>
        <p:sp>
          <p:nvSpPr>
            <p:cNvPr id="7" name="Round Same Side Corner Rectangle 8"/>
            <p:cNvSpPr>
              <a:spLocks noChangeAspect="1"/>
            </p:cNvSpPr>
            <p:nvPr/>
          </p:nvSpPr>
          <p:spPr>
            <a:xfrm>
              <a:off x="1172247" y="1135284"/>
              <a:ext cx="618968" cy="360000"/>
            </a:xfrm>
            <a:custGeom>
              <a:avLst/>
              <a:gdLst/>
              <a:ahLst/>
              <a:cxnLst/>
              <a:rect l="l" t="t" r="r" b="b"/>
              <a:pathLst>
                <a:path w="618968" h="360000">
                  <a:moveTo>
                    <a:pt x="309484" y="0"/>
                  </a:moveTo>
                  <a:cubicBezTo>
                    <a:pt x="480408" y="0"/>
                    <a:pt x="618968" y="138560"/>
                    <a:pt x="618968" y="309483"/>
                  </a:cubicBezTo>
                  <a:lnTo>
                    <a:pt x="613875" y="360000"/>
                  </a:lnTo>
                  <a:lnTo>
                    <a:pt x="5093" y="360000"/>
                  </a:lnTo>
                  <a:cubicBezTo>
                    <a:pt x="1413" y="343670"/>
                    <a:pt x="0" y="326742"/>
                    <a:pt x="0" y="309483"/>
                  </a:cubicBezTo>
                  <a:cubicBezTo>
                    <a:pt x="0" y="138560"/>
                    <a:pt x="138561" y="0"/>
                    <a:pt x="30948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latinLnBrk="1"/>
              <a:endParaRPr lang="ko-KR" altLang="en-US">
                <a:solidFill>
                  <a:prstClr val="black">
                    <a:lumMod val="75000"/>
                    <a:lumOff val="25000"/>
                  </a:prstClr>
                </a:solidFill>
              </a:endParaRPr>
            </a:p>
          </p:txBody>
        </p:sp>
        <p:sp>
          <p:nvSpPr>
            <p:cNvPr id="8" name="Round Same Side Corner Rectangle 8"/>
            <p:cNvSpPr>
              <a:spLocks noChangeAspect="1"/>
            </p:cNvSpPr>
            <p:nvPr/>
          </p:nvSpPr>
          <p:spPr>
            <a:xfrm>
              <a:off x="935085" y="1495284"/>
              <a:ext cx="1093290" cy="360000"/>
            </a:xfrm>
            <a:custGeom>
              <a:avLst/>
              <a:gdLst/>
              <a:ahLst/>
              <a:cxnLst/>
              <a:rect l="l" t="t" r="r" b="b"/>
              <a:pathLst>
                <a:path w="1093290" h="360000">
                  <a:moveTo>
                    <a:pt x="120297" y="328818"/>
                  </a:moveTo>
                  <a:lnTo>
                    <a:pt x="972993" y="328818"/>
                  </a:lnTo>
                  <a:cubicBezTo>
                    <a:pt x="1016682" y="328818"/>
                    <a:pt x="1057826" y="339716"/>
                    <a:pt x="1093290" y="360000"/>
                  </a:cubicBezTo>
                  <a:lnTo>
                    <a:pt x="0" y="360000"/>
                  </a:lnTo>
                  <a:cubicBezTo>
                    <a:pt x="35464" y="339716"/>
                    <a:pt x="76608" y="328818"/>
                    <a:pt x="120297" y="328818"/>
                  </a:cubicBezTo>
                  <a:close/>
                  <a:moveTo>
                    <a:pt x="242255" y="0"/>
                  </a:moveTo>
                  <a:lnTo>
                    <a:pt x="851037" y="0"/>
                  </a:lnTo>
                  <a:cubicBezTo>
                    <a:pt x="827819" y="146975"/>
                    <a:pt x="700311" y="258967"/>
                    <a:pt x="546646" y="258967"/>
                  </a:cubicBezTo>
                  <a:cubicBezTo>
                    <a:pt x="392981" y="258967"/>
                    <a:pt x="265473" y="146975"/>
                    <a:pt x="242255"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latinLnBrk="1"/>
              <a:endParaRPr lang="ko-KR" altLang="en-US">
                <a:solidFill>
                  <a:prstClr val="black">
                    <a:lumMod val="75000"/>
                    <a:lumOff val="25000"/>
                  </a:prstClr>
                </a:solidFill>
              </a:endParaRPr>
            </a:p>
          </p:txBody>
        </p:sp>
        <p:sp>
          <p:nvSpPr>
            <p:cNvPr id="9" name="Round Same Side Corner Rectangle 8"/>
            <p:cNvSpPr>
              <a:spLocks noChangeAspect="1"/>
            </p:cNvSpPr>
            <p:nvPr/>
          </p:nvSpPr>
          <p:spPr>
            <a:xfrm>
              <a:off x="798294" y="1855284"/>
              <a:ext cx="1366872" cy="360000"/>
            </a:xfrm>
            <a:custGeom>
              <a:avLst/>
              <a:gdLst/>
              <a:ahLst/>
              <a:cxnLst/>
              <a:rect l="l" t="t" r="r" b="b"/>
              <a:pathLst>
                <a:path w="1366872" h="360000">
                  <a:moveTo>
                    <a:pt x="136791" y="0"/>
                  </a:moveTo>
                  <a:lnTo>
                    <a:pt x="1230081" y="0"/>
                  </a:lnTo>
                  <a:cubicBezTo>
                    <a:pt x="1311706" y="42198"/>
                    <a:pt x="1366872" y="127610"/>
                    <a:pt x="1366872" y="225906"/>
                  </a:cubicBezTo>
                  <a:lnTo>
                    <a:pt x="1366872" y="360000"/>
                  </a:lnTo>
                  <a:lnTo>
                    <a:pt x="0" y="360000"/>
                  </a:lnTo>
                  <a:lnTo>
                    <a:pt x="0" y="225906"/>
                  </a:lnTo>
                  <a:cubicBezTo>
                    <a:pt x="0" y="127610"/>
                    <a:pt x="55166" y="42198"/>
                    <a:pt x="136791"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latinLnBrk="1"/>
              <a:endParaRPr lang="ko-KR" altLang="en-US">
                <a:solidFill>
                  <a:prstClr val="black">
                    <a:lumMod val="75000"/>
                    <a:lumOff val="25000"/>
                  </a:prstClr>
                </a:solidFill>
              </a:endParaRPr>
            </a:p>
          </p:txBody>
        </p:sp>
        <p:sp>
          <p:nvSpPr>
            <p:cNvPr id="10" name="Round Same Side Corner Rectangle 8"/>
            <p:cNvSpPr>
              <a:spLocks noChangeAspect="1"/>
            </p:cNvSpPr>
            <p:nvPr/>
          </p:nvSpPr>
          <p:spPr>
            <a:xfrm>
              <a:off x="798294" y="2215284"/>
              <a:ext cx="1366873" cy="360000"/>
            </a:xfrm>
            <a:custGeom>
              <a:avLst/>
              <a:gdLst/>
              <a:ahLst/>
              <a:cxnLst/>
              <a:rect l="l" t="t" r="r" b="b"/>
              <a:pathLst>
                <a:path w="1366873" h="360000">
                  <a:moveTo>
                    <a:pt x="0" y="0"/>
                  </a:moveTo>
                  <a:lnTo>
                    <a:pt x="1366872" y="0"/>
                  </a:lnTo>
                  <a:lnTo>
                    <a:pt x="1366872" y="106805"/>
                  </a:lnTo>
                  <a:lnTo>
                    <a:pt x="1366873" y="106805"/>
                  </a:lnTo>
                  <a:lnTo>
                    <a:pt x="1366873" y="360000"/>
                  </a:lnTo>
                  <a:lnTo>
                    <a:pt x="1102603" y="360000"/>
                  </a:lnTo>
                  <a:lnTo>
                    <a:pt x="1102603" y="195949"/>
                  </a:lnTo>
                  <a:lnTo>
                    <a:pt x="1063282" y="195949"/>
                  </a:lnTo>
                  <a:lnTo>
                    <a:pt x="1062792" y="360000"/>
                  </a:lnTo>
                  <a:lnTo>
                    <a:pt x="303100" y="360000"/>
                  </a:lnTo>
                  <a:cubicBezTo>
                    <a:pt x="303263" y="305317"/>
                    <a:pt x="303426" y="250633"/>
                    <a:pt x="303590" y="195949"/>
                  </a:cubicBezTo>
                  <a:lnTo>
                    <a:pt x="264271" y="195949"/>
                  </a:lnTo>
                  <a:lnTo>
                    <a:pt x="264271" y="360000"/>
                  </a:lnTo>
                  <a:lnTo>
                    <a:pt x="1" y="360000"/>
                  </a:lnTo>
                  <a:lnTo>
                    <a:pt x="1" y="195949"/>
                  </a:lnTo>
                  <a:lnTo>
                    <a:pt x="0" y="195949"/>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latinLnBrk="1"/>
              <a:endParaRPr lang="ko-KR" altLang="en-US">
                <a:solidFill>
                  <a:prstClr val="black">
                    <a:lumMod val="75000"/>
                    <a:lumOff val="25000"/>
                  </a:prstClr>
                </a:solidFill>
              </a:endParaRPr>
            </a:p>
          </p:txBody>
        </p:sp>
        <p:sp>
          <p:nvSpPr>
            <p:cNvPr id="11" name="Round Same Side Corner Rectangle 8"/>
            <p:cNvSpPr>
              <a:spLocks noChangeAspect="1"/>
            </p:cNvSpPr>
            <p:nvPr/>
          </p:nvSpPr>
          <p:spPr>
            <a:xfrm>
              <a:off x="798295" y="2575284"/>
              <a:ext cx="1366872" cy="360000"/>
            </a:xfrm>
            <a:custGeom>
              <a:avLst/>
              <a:gdLst/>
              <a:ahLst/>
              <a:cxnLst/>
              <a:rect l="l" t="t" r="r" b="b"/>
              <a:pathLst>
                <a:path w="1366872" h="360000">
                  <a:moveTo>
                    <a:pt x="1102602" y="0"/>
                  </a:moveTo>
                  <a:lnTo>
                    <a:pt x="1366872" y="0"/>
                  </a:lnTo>
                  <a:lnTo>
                    <a:pt x="1366872" y="360000"/>
                  </a:lnTo>
                  <a:lnTo>
                    <a:pt x="1102602" y="360000"/>
                  </a:lnTo>
                  <a:close/>
                  <a:moveTo>
                    <a:pt x="303099" y="0"/>
                  </a:moveTo>
                  <a:lnTo>
                    <a:pt x="1062791" y="0"/>
                  </a:lnTo>
                  <a:lnTo>
                    <a:pt x="1061715" y="360000"/>
                  </a:lnTo>
                  <a:lnTo>
                    <a:pt x="302023" y="360000"/>
                  </a:lnTo>
                  <a:close/>
                  <a:moveTo>
                    <a:pt x="0" y="0"/>
                  </a:moveTo>
                  <a:lnTo>
                    <a:pt x="264270" y="0"/>
                  </a:lnTo>
                  <a:lnTo>
                    <a:pt x="264270" y="360000"/>
                  </a:lnTo>
                  <a:lnTo>
                    <a:pt x="0" y="36000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latinLnBrk="1"/>
              <a:endParaRPr lang="ko-KR" altLang="en-US">
                <a:solidFill>
                  <a:prstClr val="black">
                    <a:lumMod val="75000"/>
                    <a:lumOff val="25000"/>
                  </a:prstClr>
                </a:solidFill>
              </a:endParaRPr>
            </a:p>
          </p:txBody>
        </p:sp>
        <p:sp>
          <p:nvSpPr>
            <p:cNvPr id="12" name="Round Same Side Corner Rectangle 8"/>
            <p:cNvSpPr>
              <a:spLocks noChangeAspect="1"/>
            </p:cNvSpPr>
            <p:nvPr/>
          </p:nvSpPr>
          <p:spPr>
            <a:xfrm>
              <a:off x="798295" y="2935284"/>
              <a:ext cx="1366872" cy="360000"/>
            </a:xfrm>
            <a:custGeom>
              <a:avLst/>
              <a:gdLst/>
              <a:ahLst/>
              <a:cxnLst/>
              <a:rect l="l" t="t" r="r" b="b"/>
              <a:pathLst>
                <a:path w="1366872" h="360000">
                  <a:moveTo>
                    <a:pt x="1102602" y="0"/>
                  </a:moveTo>
                  <a:lnTo>
                    <a:pt x="1366872" y="0"/>
                  </a:lnTo>
                  <a:lnTo>
                    <a:pt x="1366872" y="93634"/>
                  </a:lnTo>
                  <a:cubicBezTo>
                    <a:pt x="1366872" y="166610"/>
                    <a:pt x="1307713" y="225768"/>
                    <a:pt x="1234737" y="225768"/>
                  </a:cubicBezTo>
                  <a:cubicBezTo>
                    <a:pt x="1161761" y="225768"/>
                    <a:pt x="1102602" y="166610"/>
                    <a:pt x="1102602" y="93634"/>
                  </a:cubicBezTo>
                  <a:close/>
                  <a:moveTo>
                    <a:pt x="302023" y="0"/>
                  </a:moveTo>
                  <a:lnTo>
                    <a:pt x="1061715" y="0"/>
                  </a:lnTo>
                  <a:lnTo>
                    <a:pt x="1060639" y="360000"/>
                  </a:lnTo>
                  <a:lnTo>
                    <a:pt x="726527" y="360000"/>
                  </a:lnTo>
                  <a:lnTo>
                    <a:pt x="726527" y="314913"/>
                  </a:lnTo>
                  <a:lnTo>
                    <a:pt x="627437" y="314913"/>
                  </a:lnTo>
                  <a:lnTo>
                    <a:pt x="627437" y="360000"/>
                  </a:lnTo>
                  <a:lnTo>
                    <a:pt x="300947" y="360000"/>
                  </a:lnTo>
                  <a:close/>
                  <a:moveTo>
                    <a:pt x="0" y="0"/>
                  </a:moveTo>
                  <a:lnTo>
                    <a:pt x="264270" y="0"/>
                  </a:lnTo>
                  <a:lnTo>
                    <a:pt x="264270" y="93634"/>
                  </a:lnTo>
                  <a:cubicBezTo>
                    <a:pt x="264270" y="166610"/>
                    <a:pt x="205112" y="225768"/>
                    <a:pt x="132135" y="225768"/>
                  </a:cubicBezTo>
                  <a:cubicBezTo>
                    <a:pt x="59159" y="225768"/>
                    <a:pt x="0" y="166610"/>
                    <a:pt x="0" y="93634"/>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latinLnBrk="1"/>
              <a:endParaRPr lang="ko-KR" altLang="en-US">
                <a:solidFill>
                  <a:prstClr val="black">
                    <a:lumMod val="75000"/>
                    <a:lumOff val="25000"/>
                  </a:prstClr>
                </a:solidFill>
              </a:endParaRPr>
            </a:p>
          </p:txBody>
        </p:sp>
        <p:sp>
          <p:nvSpPr>
            <p:cNvPr id="13" name="Round Same Side Corner Rectangle 8"/>
            <p:cNvSpPr>
              <a:spLocks noChangeAspect="1"/>
            </p:cNvSpPr>
            <p:nvPr/>
          </p:nvSpPr>
          <p:spPr>
            <a:xfrm>
              <a:off x="1098166" y="3295284"/>
              <a:ext cx="760768" cy="360000"/>
            </a:xfrm>
            <a:custGeom>
              <a:avLst/>
              <a:gdLst/>
              <a:ahLst/>
              <a:cxnLst/>
              <a:rect l="l" t="t" r="r" b="b"/>
              <a:pathLst>
                <a:path w="760768" h="360000">
                  <a:moveTo>
                    <a:pt x="426656" y="0"/>
                  </a:moveTo>
                  <a:lnTo>
                    <a:pt x="760768" y="0"/>
                  </a:lnTo>
                  <a:lnTo>
                    <a:pt x="759691" y="360000"/>
                  </a:lnTo>
                  <a:lnTo>
                    <a:pt x="426656" y="360000"/>
                  </a:lnTo>
                  <a:close/>
                  <a:moveTo>
                    <a:pt x="1076" y="0"/>
                  </a:moveTo>
                  <a:lnTo>
                    <a:pt x="327566" y="0"/>
                  </a:lnTo>
                  <a:lnTo>
                    <a:pt x="327566" y="360000"/>
                  </a:lnTo>
                  <a:lnTo>
                    <a:pt x="0" y="36000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latinLnBrk="1"/>
              <a:endParaRPr lang="ko-KR" altLang="en-US">
                <a:solidFill>
                  <a:prstClr val="black">
                    <a:lumMod val="75000"/>
                    <a:lumOff val="25000"/>
                  </a:prstClr>
                </a:solidFill>
              </a:endParaRPr>
            </a:p>
          </p:txBody>
        </p:sp>
        <p:sp>
          <p:nvSpPr>
            <p:cNvPr id="14" name="Round Same Side Corner Rectangle 8"/>
            <p:cNvSpPr>
              <a:spLocks noChangeAspect="1"/>
            </p:cNvSpPr>
            <p:nvPr/>
          </p:nvSpPr>
          <p:spPr>
            <a:xfrm>
              <a:off x="1097090" y="3655284"/>
              <a:ext cx="760767" cy="360000"/>
            </a:xfrm>
            <a:custGeom>
              <a:avLst/>
              <a:gdLst/>
              <a:ahLst/>
              <a:cxnLst/>
              <a:rect l="l" t="t" r="r" b="b"/>
              <a:pathLst>
                <a:path w="760767" h="360000">
                  <a:moveTo>
                    <a:pt x="427732" y="0"/>
                  </a:moveTo>
                  <a:lnTo>
                    <a:pt x="760767" y="0"/>
                  </a:lnTo>
                  <a:lnTo>
                    <a:pt x="759691" y="360000"/>
                  </a:lnTo>
                  <a:lnTo>
                    <a:pt x="427732" y="360000"/>
                  </a:lnTo>
                  <a:close/>
                  <a:moveTo>
                    <a:pt x="1076" y="0"/>
                  </a:moveTo>
                  <a:lnTo>
                    <a:pt x="328642" y="0"/>
                  </a:lnTo>
                  <a:lnTo>
                    <a:pt x="328642" y="360000"/>
                  </a:lnTo>
                  <a:lnTo>
                    <a:pt x="0" y="36000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latinLnBrk="1"/>
              <a:endParaRPr lang="ko-KR" altLang="en-US">
                <a:solidFill>
                  <a:prstClr val="black">
                    <a:lumMod val="75000"/>
                    <a:lumOff val="25000"/>
                  </a:prstClr>
                </a:solidFill>
              </a:endParaRPr>
            </a:p>
          </p:txBody>
        </p:sp>
        <p:sp>
          <p:nvSpPr>
            <p:cNvPr id="15" name="Round Same Side Corner Rectangle 8"/>
            <p:cNvSpPr>
              <a:spLocks noChangeAspect="1"/>
            </p:cNvSpPr>
            <p:nvPr/>
          </p:nvSpPr>
          <p:spPr>
            <a:xfrm>
              <a:off x="1096013" y="4015284"/>
              <a:ext cx="760768" cy="360000"/>
            </a:xfrm>
            <a:custGeom>
              <a:avLst/>
              <a:gdLst/>
              <a:ahLst/>
              <a:cxnLst/>
              <a:rect l="l" t="t" r="r" b="b"/>
              <a:pathLst>
                <a:path w="760768" h="360000">
                  <a:moveTo>
                    <a:pt x="428809" y="0"/>
                  </a:moveTo>
                  <a:lnTo>
                    <a:pt x="760768" y="0"/>
                  </a:lnTo>
                  <a:lnTo>
                    <a:pt x="759692" y="360000"/>
                  </a:lnTo>
                  <a:lnTo>
                    <a:pt x="428809" y="360000"/>
                  </a:lnTo>
                  <a:close/>
                  <a:moveTo>
                    <a:pt x="1077" y="0"/>
                  </a:moveTo>
                  <a:lnTo>
                    <a:pt x="329719" y="0"/>
                  </a:lnTo>
                  <a:lnTo>
                    <a:pt x="329719" y="360000"/>
                  </a:lnTo>
                  <a:lnTo>
                    <a:pt x="0" y="36000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latinLnBrk="1"/>
              <a:endParaRPr lang="ko-KR" altLang="en-US">
                <a:solidFill>
                  <a:prstClr val="black">
                    <a:lumMod val="75000"/>
                    <a:lumOff val="25000"/>
                  </a:prstClr>
                </a:solidFill>
              </a:endParaRPr>
            </a:p>
          </p:txBody>
        </p:sp>
        <p:sp>
          <p:nvSpPr>
            <p:cNvPr id="16" name="Round Same Side Corner Rectangle 8"/>
            <p:cNvSpPr>
              <a:spLocks noChangeAspect="1"/>
            </p:cNvSpPr>
            <p:nvPr/>
          </p:nvSpPr>
          <p:spPr>
            <a:xfrm>
              <a:off x="1095431" y="4375284"/>
              <a:ext cx="760274" cy="360000"/>
            </a:xfrm>
            <a:custGeom>
              <a:avLst/>
              <a:gdLst/>
              <a:ahLst/>
              <a:cxnLst/>
              <a:rect l="l" t="t" r="r" b="b"/>
              <a:pathLst>
                <a:path w="760274" h="360000">
                  <a:moveTo>
                    <a:pt x="429391" y="0"/>
                  </a:moveTo>
                  <a:lnTo>
                    <a:pt x="760274" y="0"/>
                  </a:lnTo>
                  <a:cubicBezTo>
                    <a:pt x="760080" y="64950"/>
                    <a:pt x="759886" y="129900"/>
                    <a:pt x="759692" y="194850"/>
                  </a:cubicBezTo>
                  <a:cubicBezTo>
                    <a:pt x="759692" y="286060"/>
                    <a:pt x="685751" y="360000"/>
                    <a:pt x="594541" y="360000"/>
                  </a:cubicBezTo>
                  <a:cubicBezTo>
                    <a:pt x="503331" y="360000"/>
                    <a:pt x="429391" y="286060"/>
                    <a:pt x="429391" y="194850"/>
                  </a:cubicBezTo>
                  <a:close/>
                  <a:moveTo>
                    <a:pt x="583" y="0"/>
                  </a:moveTo>
                  <a:lnTo>
                    <a:pt x="330301" y="0"/>
                  </a:lnTo>
                  <a:lnTo>
                    <a:pt x="330301" y="194849"/>
                  </a:lnTo>
                  <a:cubicBezTo>
                    <a:pt x="330301" y="286059"/>
                    <a:pt x="256361" y="359999"/>
                    <a:pt x="165151" y="359999"/>
                  </a:cubicBezTo>
                  <a:cubicBezTo>
                    <a:pt x="73941" y="359999"/>
                    <a:pt x="0" y="286059"/>
                    <a:pt x="0" y="19484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latinLnBrk="1"/>
              <a:endParaRPr lang="ko-KR" altLang="en-US">
                <a:solidFill>
                  <a:prstClr val="black">
                    <a:lumMod val="75000"/>
                    <a:lumOff val="25000"/>
                  </a:prstClr>
                </a:solidFill>
              </a:endParaRPr>
            </a:p>
          </p:txBody>
        </p:sp>
      </p:grpSp>
      <p:grpSp>
        <p:nvGrpSpPr>
          <p:cNvPr id="28" name="Group 27"/>
          <p:cNvGrpSpPr/>
          <p:nvPr/>
        </p:nvGrpSpPr>
        <p:grpSpPr>
          <a:xfrm>
            <a:off x="304800" y="838200"/>
            <a:ext cx="631153" cy="1662297"/>
            <a:chOff x="798294" y="1135284"/>
            <a:chExt cx="1366873" cy="3600000"/>
          </a:xfrm>
          <a:solidFill>
            <a:srgbClr val="0DD2D9"/>
          </a:solidFill>
        </p:grpSpPr>
        <p:sp>
          <p:nvSpPr>
            <p:cNvPr id="29" name="Round Same Side Corner Rectangle 8"/>
            <p:cNvSpPr>
              <a:spLocks noChangeAspect="1"/>
            </p:cNvSpPr>
            <p:nvPr/>
          </p:nvSpPr>
          <p:spPr>
            <a:xfrm>
              <a:off x="1172247" y="1135284"/>
              <a:ext cx="618968" cy="360000"/>
            </a:xfrm>
            <a:custGeom>
              <a:avLst/>
              <a:gdLst/>
              <a:ahLst/>
              <a:cxnLst/>
              <a:rect l="l" t="t" r="r" b="b"/>
              <a:pathLst>
                <a:path w="618968" h="360000">
                  <a:moveTo>
                    <a:pt x="309484" y="0"/>
                  </a:moveTo>
                  <a:cubicBezTo>
                    <a:pt x="480408" y="0"/>
                    <a:pt x="618968" y="138560"/>
                    <a:pt x="618968" y="309483"/>
                  </a:cubicBezTo>
                  <a:lnTo>
                    <a:pt x="613875" y="360000"/>
                  </a:lnTo>
                  <a:lnTo>
                    <a:pt x="5093" y="360000"/>
                  </a:lnTo>
                  <a:cubicBezTo>
                    <a:pt x="1413" y="343670"/>
                    <a:pt x="0" y="326742"/>
                    <a:pt x="0" y="309483"/>
                  </a:cubicBezTo>
                  <a:cubicBezTo>
                    <a:pt x="0" y="138560"/>
                    <a:pt x="138561" y="0"/>
                    <a:pt x="309484" y="0"/>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latinLnBrk="1"/>
              <a:endParaRPr lang="ko-KR" altLang="en-US">
                <a:solidFill>
                  <a:prstClr val="black">
                    <a:lumMod val="75000"/>
                    <a:lumOff val="25000"/>
                  </a:prstClr>
                </a:solidFill>
              </a:endParaRPr>
            </a:p>
          </p:txBody>
        </p:sp>
        <p:sp>
          <p:nvSpPr>
            <p:cNvPr id="30" name="Round Same Side Corner Rectangle 8"/>
            <p:cNvSpPr>
              <a:spLocks noChangeAspect="1"/>
            </p:cNvSpPr>
            <p:nvPr/>
          </p:nvSpPr>
          <p:spPr>
            <a:xfrm>
              <a:off x="935085" y="1495284"/>
              <a:ext cx="1093290" cy="360000"/>
            </a:xfrm>
            <a:custGeom>
              <a:avLst/>
              <a:gdLst/>
              <a:ahLst/>
              <a:cxnLst/>
              <a:rect l="l" t="t" r="r" b="b"/>
              <a:pathLst>
                <a:path w="1093290" h="360000">
                  <a:moveTo>
                    <a:pt x="120297" y="328818"/>
                  </a:moveTo>
                  <a:lnTo>
                    <a:pt x="972993" y="328818"/>
                  </a:lnTo>
                  <a:cubicBezTo>
                    <a:pt x="1016682" y="328818"/>
                    <a:pt x="1057826" y="339716"/>
                    <a:pt x="1093290" y="360000"/>
                  </a:cubicBezTo>
                  <a:lnTo>
                    <a:pt x="0" y="360000"/>
                  </a:lnTo>
                  <a:cubicBezTo>
                    <a:pt x="35464" y="339716"/>
                    <a:pt x="76608" y="328818"/>
                    <a:pt x="120297" y="328818"/>
                  </a:cubicBezTo>
                  <a:close/>
                  <a:moveTo>
                    <a:pt x="242255" y="0"/>
                  </a:moveTo>
                  <a:lnTo>
                    <a:pt x="851037" y="0"/>
                  </a:lnTo>
                  <a:cubicBezTo>
                    <a:pt x="827819" y="146975"/>
                    <a:pt x="700311" y="258967"/>
                    <a:pt x="546646" y="258967"/>
                  </a:cubicBezTo>
                  <a:cubicBezTo>
                    <a:pt x="392981" y="258967"/>
                    <a:pt x="265473" y="146975"/>
                    <a:pt x="242255" y="0"/>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latinLnBrk="1"/>
              <a:endParaRPr lang="ko-KR" altLang="en-US">
                <a:solidFill>
                  <a:prstClr val="black">
                    <a:lumMod val="75000"/>
                    <a:lumOff val="25000"/>
                  </a:prstClr>
                </a:solidFill>
              </a:endParaRPr>
            </a:p>
          </p:txBody>
        </p:sp>
        <p:sp>
          <p:nvSpPr>
            <p:cNvPr id="31" name="Round Same Side Corner Rectangle 8"/>
            <p:cNvSpPr>
              <a:spLocks noChangeAspect="1"/>
            </p:cNvSpPr>
            <p:nvPr/>
          </p:nvSpPr>
          <p:spPr>
            <a:xfrm>
              <a:off x="798294" y="1855284"/>
              <a:ext cx="1366872" cy="360000"/>
            </a:xfrm>
            <a:custGeom>
              <a:avLst/>
              <a:gdLst/>
              <a:ahLst/>
              <a:cxnLst/>
              <a:rect l="l" t="t" r="r" b="b"/>
              <a:pathLst>
                <a:path w="1366872" h="360000">
                  <a:moveTo>
                    <a:pt x="136791" y="0"/>
                  </a:moveTo>
                  <a:lnTo>
                    <a:pt x="1230081" y="0"/>
                  </a:lnTo>
                  <a:cubicBezTo>
                    <a:pt x="1311706" y="42198"/>
                    <a:pt x="1366872" y="127610"/>
                    <a:pt x="1366872" y="225906"/>
                  </a:cubicBezTo>
                  <a:lnTo>
                    <a:pt x="1366872" y="360000"/>
                  </a:lnTo>
                  <a:lnTo>
                    <a:pt x="0" y="360000"/>
                  </a:lnTo>
                  <a:lnTo>
                    <a:pt x="0" y="225906"/>
                  </a:lnTo>
                  <a:cubicBezTo>
                    <a:pt x="0" y="127610"/>
                    <a:pt x="55166" y="42198"/>
                    <a:pt x="136791"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latinLnBrk="1"/>
              <a:endParaRPr lang="ko-KR" altLang="en-US">
                <a:solidFill>
                  <a:prstClr val="black">
                    <a:lumMod val="75000"/>
                    <a:lumOff val="25000"/>
                  </a:prstClr>
                </a:solidFill>
              </a:endParaRPr>
            </a:p>
          </p:txBody>
        </p:sp>
        <p:sp>
          <p:nvSpPr>
            <p:cNvPr id="32" name="Round Same Side Corner Rectangle 8"/>
            <p:cNvSpPr>
              <a:spLocks noChangeAspect="1"/>
            </p:cNvSpPr>
            <p:nvPr/>
          </p:nvSpPr>
          <p:spPr>
            <a:xfrm>
              <a:off x="798294" y="2215284"/>
              <a:ext cx="1366873" cy="360000"/>
            </a:xfrm>
            <a:custGeom>
              <a:avLst/>
              <a:gdLst/>
              <a:ahLst/>
              <a:cxnLst/>
              <a:rect l="l" t="t" r="r" b="b"/>
              <a:pathLst>
                <a:path w="1366873" h="360000">
                  <a:moveTo>
                    <a:pt x="0" y="0"/>
                  </a:moveTo>
                  <a:lnTo>
                    <a:pt x="1366872" y="0"/>
                  </a:lnTo>
                  <a:lnTo>
                    <a:pt x="1366872" y="106805"/>
                  </a:lnTo>
                  <a:lnTo>
                    <a:pt x="1366873" y="106805"/>
                  </a:lnTo>
                  <a:lnTo>
                    <a:pt x="1366873" y="360000"/>
                  </a:lnTo>
                  <a:lnTo>
                    <a:pt x="1102603" y="360000"/>
                  </a:lnTo>
                  <a:lnTo>
                    <a:pt x="1102603" y="195949"/>
                  </a:lnTo>
                  <a:lnTo>
                    <a:pt x="1063282" y="195949"/>
                  </a:lnTo>
                  <a:lnTo>
                    <a:pt x="1062792" y="360000"/>
                  </a:lnTo>
                  <a:lnTo>
                    <a:pt x="303100" y="360000"/>
                  </a:lnTo>
                  <a:cubicBezTo>
                    <a:pt x="303263" y="305317"/>
                    <a:pt x="303426" y="250633"/>
                    <a:pt x="303590" y="195949"/>
                  </a:cubicBezTo>
                  <a:lnTo>
                    <a:pt x="264271" y="195949"/>
                  </a:lnTo>
                  <a:lnTo>
                    <a:pt x="264271" y="360000"/>
                  </a:lnTo>
                  <a:lnTo>
                    <a:pt x="1" y="360000"/>
                  </a:lnTo>
                  <a:lnTo>
                    <a:pt x="1" y="195949"/>
                  </a:lnTo>
                  <a:lnTo>
                    <a:pt x="0" y="195949"/>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latinLnBrk="1"/>
              <a:endParaRPr lang="ko-KR" altLang="en-US">
                <a:solidFill>
                  <a:prstClr val="black">
                    <a:lumMod val="75000"/>
                    <a:lumOff val="25000"/>
                  </a:prstClr>
                </a:solidFill>
              </a:endParaRPr>
            </a:p>
          </p:txBody>
        </p:sp>
        <p:sp>
          <p:nvSpPr>
            <p:cNvPr id="33" name="Round Same Side Corner Rectangle 8"/>
            <p:cNvSpPr>
              <a:spLocks noChangeAspect="1"/>
            </p:cNvSpPr>
            <p:nvPr/>
          </p:nvSpPr>
          <p:spPr>
            <a:xfrm>
              <a:off x="798295" y="2575284"/>
              <a:ext cx="1366872" cy="360000"/>
            </a:xfrm>
            <a:custGeom>
              <a:avLst/>
              <a:gdLst/>
              <a:ahLst/>
              <a:cxnLst/>
              <a:rect l="l" t="t" r="r" b="b"/>
              <a:pathLst>
                <a:path w="1366872" h="360000">
                  <a:moveTo>
                    <a:pt x="1102602" y="0"/>
                  </a:moveTo>
                  <a:lnTo>
                    <a:pt x="1366872" y="0"/>
                  </a:lnTo>
                  <a:lnTo>
                    <a:pt x="1366872" y="360000"/>
                  </a:lnTo>
                  <a:lnTo>
                    <a:pt x="1102602" y="360000"/>
                  </a:lnTo>
                  <a:close/>
                  <a:moveTo>
                    <a:pt x="303099" y="0"/>
                  </a:moveTo>
                  <a:lnTo>
                    <a:pt x="1062791" y="0"/>
                  </a:lnTo>
                  <a:lnTo>
                    <a:pt x="1061715" y="360000"/>
                  </a:lnTo>
                  <a:lnTo>
                    <a:pt x="302023" y="360000"/>
                  </a:lnTo>
                  <a:close/>
                  <a:moveTo>
                    <a:pt x="0" y="0"/>
                  </a:moveTo>
                  <a:lnTo>
                    <a:pt x="264270" y="0"/>
                  </a:lnTo>
                  <a:lnTo>
                    <a:pt x="264270" y="360000"/>
                  </a:lnTo>
                  <a:lnTo>
                    <a:pt x="0" y="360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latinLnBrk="1"/>
              <a:endParaRPr lang="ko-KR" altLang="en-US">
                <a:solidFill>
                  <a:prstClr val="black">
                    <a:lumMod val="75000"/>
                    <a:lumOff val="25000"/>
                  </a:prstClr>
                </a:solidFill>
              </a:endParaRPr>
            </a:p>
          </p:txBody>
        </p:sp>
        <p:sp>
          <p:nvSpPr>
            <p:cNvPr id="34" name="Round Same Side Corner Rectangle 8"/>
            <p:cNvSpPr>
              <a:spLocks noChangeAspect="1"/>
            </p:cNvSpPr>
            <p:nvPr/>
          </p:nvSpPr>
          <p:spPr>
            <a:xfrm>
              <a:off x="798295" y="2935284"/>
              <a:ext cx="1366872" cy="360000"/>
            </a:xfrm>
            <a:custGeom>
              <a:avLst/>
              <a:gdLst/>
              <a:ahLst/>
              <a:cxnLst/>
              <a:rect l="l" t="t" r="r" b="b"/>
              <a:pathLst>
                <a:path w="1366872" h="360000">
                  <a:moveTo>
                    <a:pt x="1102602" y="0"/>
                  </a:moveTo>
                  <a:lnTo>
                    <a:pt x="1366872" y="0"/>
                  </a:lnTo>
                  <a:lnTo>
                    <a:pt x="1366872" y="93634"/>
                  </a:lnTo>
                  <a:cubicBezTo>
                    <a:pt x="1366872" y="166610"/>
                    <a:pt x="1307713" y="225768"/>
                    <a:pt x="1234737" y="225768"/>
                  </a:cubicBezTo>
                  <a:cubicBezTo>
                    <a:pt x="1161761" y="225768"/>
                    <a:pt x="1102602" y="166610"/>
                    <a:pt x="1102602" y="93634"/>
                  </a:cubicBezTo>
                  <a:close/>
                  <a:moveTo>
                    <a:pt x="302023" y="0"/>
                  </a:moveTo>
                  <a:lnTo>
                    <a:pt x="1061715" y="0"/>
                  </a:lnTo>
                  <a:lnTo>
                    <a:pt x="1060639" y="360000"/>
                  </a:lnTo>
                  <a:lnTo>
                    <a:pt x="726527" y="360000"/>
                  </a:lnTo>
                  <a:lnTo>
                    <a:pt x="726527" y="314913"/>
                  </a:lnTo>
                  <a:lnTo>
                    <a:pt x="627437" y="314913"/>
                  </a:lnTo>
                  <a:lnTo>
                    <a:pt x="627437" y="360000"/>
                  </a:lnTo>
                  <a:lnTo>
                    <a:pt x="300947" y="360000"/>
                  </a:lnTo>
                  <a:close/>
                  <a:moveTo>
                    <a:pt x="0" y="0"/>
                  </a:moveTo>
                  <a:lnTo>
                    <a:pt x="264270" y="0"/>
                  </a:lnTo>
                  <a:lnTo>
                    <a:pt x="264270" y="93634"/>
                  </a:lnTo>
                  <a:cubicBezTo>
                    <a:pt x="264270" y="166610"/>
                    <a:pt x="205112" y="225768"/>
                    <a:pt x="132135" y="225768"/>
                  </a:cubicBezTo>
                  <a:cubicBezTo>
                    <a:pt x="59159" y="225768"/>
                    <a:pt x="0" y="166610"/>
                    <a:pt x="0" y="93634"/>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latinLnBrk="1"/>
              <a:endParaRPr lang="ko-KR" altLang="en-US">
                <a:solidFill>
                  <a:prstClr val="black">
                    <a:lumMod val="75000"/>
                    <a:lumOff val="25000"/>
                  </a:prstClr>
                </a:solidFill>
              </a:endParaRPr>
            </a:p>
          </p:txBody>
        </p:sp>
        <p:sp>
          <p:nvSpPr>
            <p:cNvPr id="35" name="Round Same Side Corner Rectangle 8"/>
            <p:cNvSpPr>
              <a:spLocks noChangeAspect="1"/>
            </p:cNvSpPr>
            <p:nvPr/>
          </p:nvSpPr>
          <p:spPr>
            <a:xfrm>
              <a:off x="1098166" y="3295284"/>
              <a:ext cx="760768" cy="360000"/>
            </a:xfrm>
            <a:custGeom>
              <a:avLst/>
              <a:gdLst/>
              <a:ahLst/>
              <a:cxnLst/>
              <a:rect l="l" t="t" r="r" b="b"/>
              <a:pathLst>
                <a:path w="760768" h="360000">
                  <a:moveTo>
                    <a:pt x="426656" y="0"/>
                  </a:moveTo>
                  <a:lnTo>
                    <a:pt x="760768" y="0"/>
                  </a:lnTo>
                  <a:lnTo>
                    <a:pt x="759691" y="360000"/>
                  </a:lnTo>
                  <a:lnTo>
                    <a:pt x="426656" y="360000"/>
                  </a:lnTo>
                  <a:close/>
                  <a:moveTo>
                    <a:pt x="1076" y="0"/>
                  </a:moveTo>
                  <a:lnTo>
                    <a:pt x="327566" y="0"/>
                  </a:lnTo>
                  <a:lnTo>
                    <a:pt x="327566" y="360000"/>
                  </a:lnTo>
                  <a:lnTo>
                    <a:pt x="0" y="360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latinLnBrk="1"/>
              <a:endParaRPr lang="ko-KR" altLang="en-US">
                <a:solidFill>
                  <a:prstClr val="black">
                    <a:lumMod val="75000"/>
                    <a:lumOff val="25000"/>
                  </a:prstClr>
                </a:solidFill>
              </a:endParaRPr>
            </a:p>
          </p:txBody>
        </p:sp>
        <p:sp>
          <p:nvSpPr>
            <p:cNvPr id="36" name="Round Same Side Corner Rectangle 8"/>
            <p:cNvSpPr>
              <a:spLocks noChangeAspect="1"/>
            </p:cNvSpPr>
            <p:nvPr/>
          </p:nvSpPr>
          <p:spPr>
            <a:xfrm>
              <a:off x="1097090" y="3655284"/>
              <a:ext cx="760767" cy="360000"/>
            </a:xfrm>
            <a:custGeom>
              <a:avLst/>
              <a:gdLst/>
              <a:ahLst/>
              <a:cxnLst/>
              <a:rect l="l" t="t" r="r" b="b"/>
              <a:pathLst>
                <a:path w="760767" h="360000">
                  <a:moveTo>
                    <a:pt x="427732" y="0"/>
                  </a:moveTo>
                  <a:lnTo>
                    <a:pt x="760767" y="0"/>
                  </a:lnTo>
                  <a:lnTo>
                    <a:pt x="759691" y="360000"/>
                  </a:lnTo>
                  <a:lnTo>
                    <a:pt x="427732" y="360000"/>
                  </a:lnTo>
                  <a:close/>
                  <a:moveTo>
                    <a:pt x="1076" y="0"/>
                  </a:moveTo>
                  <a:lnTo>
                    <a:pt x="328642" y="0"/>
                  </a:lnTo>
                  <a:lnTo>
                    <a:pt x="328642" y="360000"/>
                  </a:lnTo>
                  <a:lnTo>
                    <a:pt x="0" y="360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latinLnBrk="1"/>
              <a:endParaRPr lang="ko-KR" altLang="en-US">
                <a:solidFill>
                  <a:prstClr val="black">
                    <a:lumMod val="75000"/>
                    <a:lumOff val="25000"/>
                  </a:prstClr>
                </a:solidFill>
              </a:endParaRPr>
            </a:p>
          </p:txBody>
        </p:sp>
        <p:sp>
          <p:nvSpPr>
            <p:cNvPr id="37" name="Round Same Side Corner Rectangle 8"/>
            <p:cNvSpPr>
              <a:spLocks noChangeAspect="1"/>
            </p:cNvSpPr>
            <p:nvPr/>
          </p:nvSpPr>
          <p:spPr>
            <a:xfrm>
              <a:off x="1096013" y="4015284"/>
              <a:ext cx="760768" cy="360000"/>
            </a:xfrm>
            <a:custGeom>
              <a:avLst/>
              <a:gdLst/>
              <a:ahLst/>
              <a:cxnLst/>
              <a:rect l="l" t="t" r="r" b="b"/>
              <a:pathLst>
                <a:path w="760768" h="360000">
                  <a:moveTo>
                    <a:pt x="428809" y="0"/>
                  </a:moveTo>
                  <a:lnTo>
                    <a:pt x="760768" y="0"/>
                  </a:lnTo>
                  <a:lnTo>
                    <a:pt x="759692" y="360000"/>
                  </a:lnTo>
                  <a:lnTo>
                    <a:pt x="428809" y="360000"/>
                  </a:lnTo>
                  <a:close/>
                  <a:moveTo>
                    <a:pt x="1077" y="0"/>
                  </a:moveTo>
                  <a:lnTo>
                    <a:pt x="329719" y="0"/>
                  </a:lnTo>
                  <a:lnTo>
                    <a:pt x="329719" y="360000"/>
                  </a:lnTo>
                  <a:lnTo>
                    <a:pt x="0" y="360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latinLnBrk="1"/>
              <a:endParaRPr lang="ko-KR" altLang="en-US">
                <a:solidFill>
                  <a:prstClr val="black">
                    <a:lumMod val="75000"/>
                    <a:lumOff val="25000"/>
                  </a:prstClr>
                </a:solidFill>
              </a:endParaRPr>
            </a:p>
          </p:txBody>
        </p:sp>
        <p:sp>
          <p:nvSpPr>
            <p:cNvPr id="38" name="Round Same Side Corner Rectangle 8"/>
            <p:cNvSpPr>
              <a:spLocks noChangeAspect="1"/>
            </p:cNvSpPr>
            <p:nvPr/>
          </p:nvSpPr>
          <p:spPr>
            <a:xfrm>
              <a:off x="1095431" y="4375284"/>
              <a:ext cx="760274" cy="360000"/>
            </a:xfrm>
            <a:custGeom>
              <a:avLst/>
              <a:gdLst/>
              <a:ahLst/>
              <a:cxnLst/>
              <a:rect l="l" t="t" r="r" b="b"/>
              <a:pathLst>
                <a:path w="760274" h="360000">
                  <a:moveTo>
                    <a:pt x="429391" y="0"/>
                  </a:moveTo>
                  <a:lnTo>
                    <a:pt x="760274" y="0"/>
                  </a:lnTo>
                  <a:cubicBezTo>
                    <a:pt x="760080" y="64950"/>
                    <a:pt x="759886" y="129900"/>
                    <a:pt x="759692" y="194850"/>
                  </a:cubicBezTo>
                  <a:cubicBezTo>
                    <a:pt x="759692" y="286060"/>
                    <a:pt x="685751" y="360000"/>
                    <a:pt x="594541" y="360000"/>
                  </a:cubicBezTo>
                  <a:cubicBezTo>
                    <a:pt x="503331" y="360000"/>
                    <a:pt x="429391" y="286060"/>
                    <a:pt x="429391" y="194850"/>
                  </a:cubicBezTo>
                  <a:close/>
                  <a:moveTo>
                    <a:pt x="583" y="0"/>
                  </a:moveTo>
                  <a:lnTo>
                    <a:pt x="330301" y="0"/>
                  </a:lnTo>
                  <a:lnTo>
                    <a:pt x="330301" y="194849"/>
                  </a:lnTo>
                  <a:cubicBezTo>
                    <a:pt x="330301" y="286059"/>
                    <a:pt x="256361" y="359999"/>
                    <a:pt x="165151" y="359999"/>
                  </a:cubicBezTo>
                  <a:cubicBezTo>
                    <a:pt x="73941" y="359999"/>
                    <a:pt x="0" y="286059"/>
                    <a:pt x="0" y="194849"/>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latinLnBrk="1"/>
              <a:endParaRPr lang="ko-KR" altLang="en-US">
                <a:solidFill>
                  <a:prstClr val="black">
                    <a:lumMod val="75000"/>
                    <a:lumOff val="25000"/>
                  </a:prstClr>
                </a:solidFill>
              </a:endParaRPr>
            </a:p>
          </p:txBody>
        </p:sp>
      </p:grpSp>
      <p:grpSp>
        <p:nvGrpSpPr>
          <p:cNvPr id="39" name="Group 38"/>
          <p:cNvGrpSpPr/>
          <p:nvPr/>
        </p:nvGrpSpPr>
        <p:grpSpPr>
          <a:xfrm>
            <a:off x="1828800" y="914401"/>
            <a:ext cx="631153" cy="1524000"/>
            <a:chOff x="798294" y="1135284"/>
            <a:chExt cx="1366873" cy="3600000"/>
          </a:xfrm>
        </p:grpSpPr>
        <p:sp>
          <p:nvSpPr>
            <p:cNvPr id="40" name="Round Same Side Corner Rectangle 8"/>
            <p:cNvSpPr>
              <a:spLocks noChangeAspect="1"/>
            </p:cNvSpPr>
            <p:nvPr/>
          </p:nvSpPr>
          <p:spPr>
            <a:xfrm>
              <a:off x="1172247" y="1135284"/>
              <a:ext cx="618968" cy="360000"/>
            </a:xfrm>
            <a:custGeom>
              <a:avLst/>
              <a:gdLst/>
              <a:ahLst/>
              <a:cxnLst/>
              <a:rect l="l" t="t" r="r" b="b"/>
              <a:pathLst>
                <a:path w="618968" h="360000">
                  <a:moveTo>
                    <a:pt x="309484" y="0"/>
                  </a:moveTo>
                  <a:cubicBezTo>
                    <a:pt x="480408" y="0"/>
                    <a:pt x="618968" y="138560"/>
                    <a:pt x="618968" y="309483"/>
                  </a:cubicBezTo>
                  <a:lnTo>
                    <a:pt x="613875" y="360000"/>
                  </a:lnTo>
                  <a:lnTo>
                    <a:pt x="5093" y="360000"/>
                  </a:lnTo>
                  <a:cubicBezTo>
                    <a:pt x="1413" y="343670"/>
                    <a:pt x="0" y="326742"/>
                    <a:pt x="0" y="309483"/>
                  </a:cubicBezTo>
                  <a:cubicBezTo>
                    <a:pt x="0" y="138560"/>
                    <a:pt x="138561" y="0"/>
                    <a:pt x="309484" y="0"/>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latinLnBrk="1"/>
              <a:endParaRPr lang="ko-KR" altLang="en-US">
                <a:solidFill>
                  <a:prstClr val="black">
                    <a:lumMod val="75000"/>
                    <a:lumOff val="25000"/>
                  </a:prstClr>
                </a:solidFill>
              </a:endParaRPr>
            </a:p>
          </p:txBody>
        </p:sp>
        <p:sp>
          <p:nvSpPr>
            <p:cNvPr id="41" name="Round Same Side Corner Rectangle 8"/>
            <p:cNvSpPr>
              <a:spLocks noChangeAspect="1"/>
            </p:cNvSpPr>
            <p:nvPr/>
          </p:nvSpPr>
          <p:spPr>
            <a:xfrm>
              <a:off x="935085" y="1495284"/>
              <a:ext cx="1093290" cy="360000"/>
            </a:xfrm>
            <a:custGeom>
              <a:avLst/>
              <a:gdLst/>
              <a:ahLst/>
              <a:cxnLst/>
              <a:rect l="l" t="t" r="r" b="b"/>
              <a:pathLst>
                <a:path w="1093290" h="360000">
                  <a:moveTo>
                    <a:pt x="120297" y="328818"/>
                  </a:moveTo>
                  <a:lnTo>
                    <a:pt x="972993" y="328818"/>
                  </a:lnTo>
                  <a:cubicBezTo>
                    <a:pt x="1016682" y="328818"/>
                    <a:pt x="1057826" y="339716"/>
                    <a:pt x="1093290" y="360000"/>
                  </a:cubicBezTo>
                  <a:lnTo>
                    <a:pt x="0" y="360000"/>
                  </a:lnTo>
                  <a:cubicBezTo>
                    <a:pt x="35464" y="339716"/>
                    <a:pt x="76608" y="328818"/>
                    <a:pt x="120297" y="328818"/>
                  </a:cubicBezTo>
                  <a:close/>
                  <a:moveTo>
                    <a:pt x="242255" y="0"/>
                  </a:moveTo>
                  <a:lnTo>
                    <a:pt x="851037" y="0"/>
                  </a:lnTo>
                  <a:cubicBezTo>
                    <a:pt x="827819" y="146975"/>
                    <a:pt x="700311" y="258967"/>
                    <a:pt x="546646" y="258967"/>
                  </a:cubicBezTo>
                  <a:cubicBezTo>
                    <a:pt x="392981" y="258967"/>
                    <a:pt x="265473" y="146975"/>
                    <a:pt x="242255" y="0"/>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latinLnBrk="1"/>
              <a:endParaRPr lang="ko-KR" altLang="en-US">
                <a:solidFill>
                  <a:prstClr val="black">
                    <a:lumMod val="75000"/>
                    <a:lumOff val="25000"/>
                  </a:prstClr>
                </a:solidFill>
              </a:endParaRPr>
            </a:p>
          </p:txBody>
        </p:sp>
        <p:sp>
          <p:nvSpPr>
            <p:cNvPr id="42" name="Round Same Side Corner Rectangle 8"/>
            <p:cNvSpPr>
              <a:spLocks noChangeAspect="1"/>
            </p:cNvSpPr>
            <p:nvPr/>
          </p:nvSpPr>
          <p:spPr>
            <a:xfrm>
              <a:off x="798294" y="1855284"/>
              <a:ext cx="1366872" cy="360000"/>
            </a:xfrm>
            <a:custGeom>
              <a:avLst/>
              <a:gdLst/>
              <a:ahLst/>
              <a:cxnLst/>
              <a:rect l="l" t="t" r="r" b="b"/>
              <a:pathLst>
                <a:path w="1366872" h="360000">
                  <a:moveTo>
                    <a:pt x="136791" y="0"/>
                  </a:moveTo>
                  <a:lnTo>
                    <a:pt x="1230081" y="0"/>
                  </a:lnTo>
                  <a:cubicBezTo>
                    <a:pt x="1311706" y="42198"/>
                    <a:pt x="1366872" y="127610"/>
                    <a:pt x="1366872" y="225906"/>
                  </a:cubicBezTo>
                  <a:lnTo>
                    <a:pt x="1366872" y="360000"/>
                  </a:lnTo>
                  <a:lnTo>
                    <a:pt x="0" y="360000"/>
                  </a:lnTo>
                  <a:lnTo>
                    <a:pt x="0" y="225906"/>
                  </a:lnTo>
                  <a:cubicBezTo>
                    <a:pt x="0" y="127610"/>
                    <a:pt x="55166" y="42198"/>
                    <a:pt x="136791" y="0"/>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latinLnBrk="1"/>
              <a:endParaRPr lang="ko-KR" altLang="en-US">
                <a:solidFill>
                  <a:prstClr val="black">
                    <a:lumMod val="75000"/>
                    <a:lumOff val="25000"/>
                  </a:prstClr>
                </a:solidFill>
              </a:endParaRPr>
            </a:p>
          </p:txBody>
        </p:sp>
        <p:sp>
          <p:nvSpPr>
            <p:cNvPr id="43" name="Round Same Side Corner Rectangle 8"/>
            <p:cNvSpPr>
              <a:spLocks noChangeAspect="1"/>
            </p:cNvSpPr>
            <p:nvPr/>
          </p:nvSpPr>
          <p:spPr>
            <a:xfrm>
              <a:off x="798294" y="2215284"/>
              <a:ext cx="1366873" cy="360000"/>
            </a:xfrm>
            <a:custGeom>
              <a:avLst/>
              <a:gdLst/>
              <a:ahLst/>
              <a:cxnLst/>
              <a:rect l="l" t="t" r="r" b="b"/>
              <a:pathLst>
                <a:path w="1366873" h="360000">
                  <a:moveTo>
                    <a:pt x="0" y="0"/>
                  </a:moveTo>
                  <a:lnTo>
                    <a:pt x="1366872" y="0"/>
                  </a:lnTo>
                  <a:lnTo>
                    <a:pt x="1366872" y="106805"/>
                  </a:lnTo>
                  <a:lnTo>
                    <a:pt x="1366873" y="106805"/>
                  </a:lnTo>
                  <a:lnTo>
                    <a:pt x="1366873" y="360000"/>
                  </a:lnTo>
                  <a:lnTo>
                    <a:pt x="1102603" y="360000"/>
                  </a:lnTo>
                  <a:lnTo>
                    <a:pt x="1102603" y="195949"/>
                  </a:lnTo>
                  <a:lnTo>
                    <a:pt x="1063282" y="195949"/>
                  </a:lnTo>
                  <a:lnTo>
                    <a:pt x="1062792" y="360000"/>
                  </a:lnTo>
                  <a:lnTo>
                    <a:pt x="303100" y="360000"/>
                  </a:lnTo>
                  <a:cubicBezTo>
                    <a:pt x="303263" y="305317"/>
                    <a:pt x="303426" y="250633"/>
                    <a:pt x="303590" y="195949"/>
                  </a:cubicBezTo>
                  <a:lnTo>
                    <a:pt x="264271" y="195949"/>
                  </a:lnTo>
                  <a:lnTo>
                    <a:pt x="264271" y="360000"/>
                  </a:lnTo>
                  <a:lnTo>
                    <a:pt x="1" y="360000"/>
                  </a:lnTo>
                  <a:lnTo>
                    <a:pt x="1" y="195949"/>
                  </a:lnTo>
                  <a:lnTo>
                    <a:pt x="0" y="195949"/>
                  </a:ln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latinLnBrk="1"/>
              <a:endParaRPr lang="ko-KR" altLang="en-US">
                <a:solidFill>
                  <a:prstClr val="black">
                    <a:lumMod val="75000"/>
                    <a:lumOff val="25000"/>
                  </a:prstClr>
                </a:solidFill>
              </a:endParaRPr>
            </a:p>
          </p:txBody>
        </p:sp>
        <p:sp>
          <p:nvSpPr>
            <p:cNvPr id="44" name="Round Same Side Corner Rectangle 8"/>
            <p:cNvSpPr>
              <a:spLocks noChangeAspect="1"/>
            </p:cNvSpPr>
            <p:nvPr/>
          </p:nvSpPr>
          <p:spPr>
            <a:xfrm>
              <a:off x="798295" y="2575284"/>
              <a:ext cx="1366872" cy="360000"/>
            </a:xfrm>
            <a:custGeom>
              <a:avLst/>
              <a:gdLst/>
              <a:ahLst/>
              <a:cxnLst/>
              <a:rect l="l" t="t" r="r" b="b"/>
              <a:pathLst>
                <a:path w="1366872" h="360000">
                  <a:moveTo>
                    <a:pt x="1102602" y="0"/>
                  </a:moveTo>
                  <a:lnTo>
                    <a:pt x="1366872" y="0"/>
                  </a:lnTo>
                  <a:lnTo>
                    <a:pt x="1366872" y="360000"/>
                  </a:lnTo>
                  <a:lnTo>
                    <a:pt x="1102602" y="360000"/>
                  </a:lnTo>
                  <a:close/>
                  <a:moveTo>
                    <a:pt x="303099" y="0"/>
                  </a:moveTo>
                  <a:lnTo>
                    <a:pt x="1062791" y="0"/>
                  </a:lnTo>
                  <a:lnTo>
                    <a:pt x="1061715" y="360000"/>
                  </a:lnTo>
                  <a:lnTo>
                    <a:pt x="302023" y="360000"/>
                  </a:lnTo>
                  <a:close/>
                  <a:moveTo>
                    <a:pt x="0" y="0"/>
                  </a:moveTo>
                  <a:lnTo>
                    <a:pt x="264270" y="0"/>
                  </a:lnTo>
                  <a:lnTo>
                    <a:pt x="264270" y="360000"/>
                  </a:lnTo>
                  <a:lnTo>
                    <a:pt x="0" y="360000"/>
                  </a:ln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latinLnBrk="1"/>
              <a:endParaRPr lang="ko-KR" altLang="en-US">
                <a:solidFill>
                  <a:prstClr val="black">
                    <a:lumMod val="75000"/>
                    <a:lumOff val="25000"/>
                  </a:prstClr>
                </a:solidFill>
              </a:endParaRPr>
            </a:p>
          </p:txBody>
        </p:sp>
        <p:sp>
          <p:nvSpPr>
            <p:cNvPr id="45" name="Round Same Side Corner Rectangle 8"/>
            <p:cNvSpPr>
              <a:spLocks noChangeAspect="1"/>
            </p:cNvSpPr>
            <p:nvPr/>
          </p:nvSpPr>
          <p:spPr>
            <a:xfrm>
              <a:off x="798295" y="2935284"/>
              <a:ext cx="1366872" cy="360000"/>
            </a:xfrm>
            <a:custGeom>
              <a:avLst/>
              <a:gdLst/>
              <a:ahLst/>
              <a:cxnLst/>
              <a:rect l="l" t="t" r="r" b="b"/>
              <a:pathLst>
                <a:path w="1366872" h="360000">
                  <a:moveTo>
                    <a:pt x="1102602" y="0"/>
                  </a:moveTo>
                  <a:lnTo>
                    <a:pt x="1366872" y="0"/>
                  </a:lnTo>
                  <a:lnTo>
                    <a:pt x="1366872" y="93634"/>
                  </a:lnTo>
                  <a:cubicBezTo>
                    <a:pt x="1366872" y="166610"/>
                    <a:pt x="1307713" y="225768"/>
                    <a:pt x="1234737" y="225768"/>
                  </a:cubicBezTo>
                  <a:cubicBezTo>
                    <a:pt x="1161761" y="225768"/>
                    <a:pt x="1102602" y="166610"/>
                    <a:pt x="1102602" y="93634"/>
                  </a:cubicBezTo>
                  <a:close/>
                  <a:moveTo>
                    <a:pt x="302023" y="0"/>
                  </a:moveTo>
                  <a:lnTo>
                    <a:pt x="1061715" y="0"/>
                  </a:lnTo>
                  <a:lnTo>
                    <a:pt x="1060639" y="360000"/>
                  </a:lnTo>
                  <a:lnTo>
                    <a:pt x="726527" y="360000"/>
                  </a:lnTo>
                  <a:lnTo>
                    <a:pt x="726527" y="314913"/>
                  </a:lnTo>
                  <a:lnTo>
                    <a:pt x="627437" y="314913"/>
                  </a:lnTo>
                  <a:lnTo>
                    <a:pt x="627437" y="360000"/>
                  </a:lnTo>
                  <a:lnTo>
                    <a:pt x="300947" y="360000"/>
                  </a:lnTo>
                  <a:close/>
                  <a:moveTo>
                    <a:pt x="0" y="0"/>
                  </a:moveTo>
                  <a:lnTo>
                    <a:pt x="264270" y="0"/>
                  </a:lnTo>
                  <a:lnTo>
                    <a:pt x="264270" y="93634"/>
                  </a:lnTo>
                  <a:cubicBezTo>
                    <a:pt x="264270" y="166610"/>
                    <a:pt x="205112" y="225768"/>
                    <a:pt x="132135" y="225768"/>
                  </a:cubicBezTo>
                  <a:cubicBezTo>
                    <a:pt x="59159" y="225768"/>
                    <a:pt x="0" y="166610"/>
                    <a:pt x="0" y="93634"/>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latinLnBrk="1"/>
              <a:endParaRPr lang="ko-KR" altLang="en-US">
                <a:solidFill>
                  <a:prstClr val="black">
                    <a:lumMod val="75000"/>
                    <a:lumOff val="25000"/>
                  </a:prstClr>
                </a:solidFill>
              </a:endParaRPr>
            </a:p>
          </p:txBody>
        </p:sp>
        <p:sp>
          <p:nvSpPr>
            <p:cNvPr id="46" name="Round Same Side Corner Rectangle 8"/>
            <p:cNvSpPr>
              <a:spLocks noChangeAspect="1"/>
            </p:cNvSpPr>
            <p:nvPr/>
          </p:nvSpPr>
          <p:spPr>
            <a:xfrm>
              <a:off x="1098166" y="3295284"/>
              <a:ext cx="760768" cy="360000"/>
            </a:xfrm>
            <a:custGeom>
              <a:avLst/>
              <a:gdLst/>
              <a:ahLst/>
              <a:cxnLst/>
              <a:rect l="l" t="t" r="r" b="b"/>
              <a:pathLst>
                <a:path w="760768" h="360000">
                  <a:moveTo>
                    <a:pt x="426656" y="0"/>
                  </a:moveTo>
                  <a:lnTo>
                    <a:pt x="760768" y="0"/>
                  </a:lnTo>
                  <a:lnTo>
                    <a:pt x="759691" y="360000"/>
                  </a:lnTo>
                  <a:lnTo>
                    <a:pt x="426656" y="360000"/>
                  </a:lnTo>
                  <a:close/>
                  <a:moveTo>
                    <a:pt x="1076" y="0"/>
                  </a:moveTo>
                  <a:lnTo>
                    <a:pt x="327566" y="0"/>
                  </a:lnTo>
                  <a:lnTo>
                    <a:pt x="327566" y="360000"/>
                  </a:lnTo>
                  <a:lnTo>
                    <a:pt x="0" y="360000"/>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latinLnBrk="1"/>
              <a:endParaRPr lang="ko-KR" altLang="en-US">
                <a:solidFill>
                  <a:prstClr val="black">
                    <a:lumMod val="75000"/>
                    <a:lumOff val="25000"/>
                  </a:prstClr>
                </a:solidFill>
              </a:endParaRPr>
            </a:p>
          </p:txBody>
        </p:sp>
        <p:sp>
          <p:nvSpPr>
            <p:cNvPr id="47" name="Round Same Side Corner Rectangle 8"/>
            <p:cNvSpPr>
              <a:spLocks noChangeAspect="1"/>
            </p:cNvSpPr>
            <p:nvPr/>
          </p:nvSpPr>
          <p:spPr>
            <a:xfrm>
              <a:off x="1097090" y="3655284"/>
              <a:ext cx="760767" cy="360000"/>
            </a:xfrm>
            <a:custGeom>
              <a:avLst/>
              <a:gdLst/>
              <a:ahLst/>
              <a:cxnLst/>
              <a:rect l="l" t="t" r="r" b="b"/>
              <a:pathLst>
                <a:path w="760767" h="360000">
                  <a:moveTo>
                    <a:pt x="427732" y="0"/>
                  </a:moveTo>
                  <a:lnTo>
                    <a:pt x="760767" y="0"/>
                  </a:lnTo>
                  <a:lnTo>
                    <a:pt x="759691" y="360000"/>
                  </a:lnTo>
                  <a:lnTo>
                    <a:pt x="427732" y="360000"/>
                  </a:lnTo>
                  <a:close/>
                  <a:moveTo>
                    <a:pt x="1076" y="0"/>
                  </a:moveTo>
                  <a:lnTo>
                    <a:pt x="328642" y="0"/>
                  </a:lnTo>
                  <a:lnTo>
                    <a:pt x="328642" y="360000"/>
                  </a:lnTo>
                  <a:lnTo>
                    <a:pt x="0" y="360000"/>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latinLnBrk="1"/>
              <a:endParaRPr lang="ko-KR" altLang="en-US">
                <a:solidFill>
                  <a:prstClr val="black">
                    <a:lumMod val="75000"/>
                    <a:lumOff val="25000"/>
                  </a:prstClr>
                </a:solidFill>
              </a:endParaRPr>
            </a:p>
          </p:txBody>
        </p:sp>
        <p:sp>
          <p:nvSpPr>
            <p:cNvPr id="48" name="Round Same Side Corner Rectangle 8"/>
            <p:cNvSpPr>
              <a:spLocks noChangeAspect="1"/>
            </p:cNvSpPr>
            <p:nvPr/>
          </p:nvSpPr>
          <p:spPr>
            <a:xfrm>
              <a:off x="1096013" y="4015284"/>
              <a:ext cx="760768" cy="360000"/>
            </a:xfrm>
            <a:custGeom>
              <a:avLst/>
              <a:gdLst/>
              <a:ahLst/>
              <a:cxnLst/>
              <a:rect l="l" t="t" r="r" b="b"/>
              <a:pathLst>
                <a:path w="760768" h="360000">
                  <a:moveTo>
                    <a:pt x="428809" y="0"/>
                  </a:moveTo>
                  <a:lnTo>
                    <a:pt x="760768" y="0"/>
                  </a:lnTo>
                  <a:lnTo>
                    <a:pt x="759692" y="360000"/>
                  </a:lnTo>
                  <a:lnTo>
                    <a:pt x="428809" y="360000"/>
                  </a:lnTo>
                  <a:close/>
                  <a:moveTo>
                    <a:pt x="1077" y="0"/>
                  </a:moveTo>
                  <a:lnTo>
                    <a:pt x="329719" y="0"/>
                  </a:lnTo>
                  <a:lnTo>
                    <a:pt x="329719" y="360000"/>
                  </a:lnTo>
                  <a:lnTo>
                    <a:pt x="0" y="360000"/>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latinLnBrk="1"/>
              <a:endParaRPr lang="ko-KR" altLang="en-US">
                <a:solidFill>
                  <a:prstClr val="black">
                    <a:lumMod val="75000"/>
                    <a:lumOff val="25000"/>
                  </a:prstClr>
                </a:solidFill>
              </a:endParaRPr>
            </a:p>
          </p:txBody>
        </p:sp>
        <p:sp>
          <p:nvSpPr>
            <p:cNvPr id="49" name="Round Same Side Corner Rectangle 8"/>
            <p:cNvSpPr>
              <a:spLocks noChangeAspect="1"/>
            </p:cNvSpPr>
            <p:nvPr/>
          </p:nvSpPr>
          <p:spPr>
            <a:xfrm>
              <a:off x="1095431" y="4375284"/>
              <a:ext cx="760274" cy="360000"/>
            </a:xfrm>
            <a:custGeom>
              <a:avLst/>
              <a:gdLst/>
              <a:ahLst/>
              <a:cxnLst/>
              <a:rect l="l" t="t" r="r" b="b"/>
              <a:pathLst>
                <a:path w="760274" h="360000">
                  <a:moveTo>
                    <a:pt x="429391" y="0"/>
                  </a:moveTo>
                  <a:lnTo>
                    <a:pt x="760274" y="0"/>
                  </a:lnTo>
                  <a:cubicBezTo>
                    <a:pt x="760080" y="64950"/>
                    <a:pt x="759886" y="129900"/>
                    <a:pt x="759692" y="194850"/>
                  </a:cubicBezTo>
                  <a:cubicBezTo>
                    <a:pt x="759692" y="286060"/>
                    <a:pt x="685751" y="360000"/>
                    <a:pt x="594541" y="360000"/>
                  </a:cubicBezTo>
                  <a:cubicBezTo>
                    <a:pt x="503331" y="360000"/>
                    <a:pt x="429391" y="286060"/>
                    <a:pt x="429391" y="194850"/>
                  </a:cubicBezTo>
                  <a:close/>
                  <a:moveTo>
                    <a:pt x="583" y="0"/>
                  </a:moveTo>
                  <a:lnTo>
                    <a:pt x="330301" y="0"/>
                  </a:lnTo>
                  <a:lnTo>
                    <a:pt x="330301" y="194849"/>
                  </a:lnTo>
                  <a:cubicBezTo>
                    <a:pt x="330301" y="286059"/>
                    <a:pt x="256361" y="359999"/>
                    <a:pt x="165151" y="359999"/>
                  </a:cubicBezTo>
                  <a:cubicBezTo>
                    <a:pt x="73941" y="359999"/>
                    <a:pt x="0" y="286059"/>
                    <a:pt x="0" y="194849"/>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latinLnBrk="1"/>
              <a:endParaRPr lang="ko-KR" altLang="en-US">
                <a:solidFill>
                  <a:prstClr val="black">
                    <a:lumMod val="75000"/>
                    <a:lumOff val="25000"/>
                  </a:prstClr>
                </a:solidFill>
              </a:endParaRPr>
            </a:p>
          </p:txBody>
        </p:sp>
      </p:grpSp>
      <p:grpSp>
        <p:nvGrpSpPr>
          <p:cNvPr id="50" name="Group 49"/>
          <p:cNvGrpSpPr/>
          <p:nvPr/>
        </p:nvGrpSpPr>
        <p:grpSpPr>
          <a:xfrm>
            <a:off x="1143000" y="914401"/>
            <a:ext cx="631153" cy="1524000"/>
            <a:chOff x="798294" y="1135284"/>
            <a:chExt cx="1366873" cy="3600000"/>
          </a:xfrm>
        </p:grpSpPr>
        <p:sp>
          <p:nvSpPr>
            <p:cNvPr id="51" name="Round Same Side Corner Rectangle 8"/>
            <p:cNvSpPr>
              <a:spLocks noChangeAspect="1"/>
            </p:cNvSpPr>
            <p:nvPr/>
          </p:nvSpPr>
          <p:spPr>
            <a:xfrm>
              <a:off x="1172247" y="1135284"/>
              <a:ext cx="618968" cy="360000"/>
            </a:xfrm>
            <a:custGeom>
              <a:avLst/>
              <a:gdLst/>
              <a:ahLst/>
              <a:cxnLst/>
              <a:rect l="l" t="t" r="r" b="b"/>
              <a:pathLst>
                <a:path w="618968" h="360000">
                  <a:moveTo>
                    <a:pt x="309484" y="0"/>
                  </a:moveTo>
                  <a:cubicBezTo>
                    <a:pt x="480408" y="0"/>
                    <a:pt x="618968" y="138560"/>
                    <a:pt x="618968" y="309483"/>
                  </a:cubicBezTo>
                  <a:lnTo>
                    <a:pt x="613875" y="360000"/>
                  </a:lnTo>
                  <a:lnTo>
                    <a:pt x="5093" y="360000"/>
                  </a:lnTo>
                  <a:cubicBezTo>
                    <a:pt x="1413" y="343670"/>
                    <a:pt x="0" y="326742"/>
                    <a:pt x="0" y="309483"/>
                  </a:cubicBezTo>
                  <a:cubicBezTo>
                    <a:pt x="0" y="138560"/>
                    <a:pt x="138561" y="0"/>
                    <a:pt x="309484" y="0"/>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latinLnBrk="1"/>
              <a:endParaRPr lang="ko-KR" altLang="en-US">
                <a:solidFill>
                  <a:prstClr val="black">
                    <a:lumMod val="75000"/>
                    <a:lumOff val="25000"/>
                  </a:prstClr>
                </a:solidFill>
              </a:endParaRPr>
            </a:p>
          </p:txBody>
        </p:sp>
        <p:sp>
          <p:nvSpPr>
            <p:cNvPr id="52" name="Round Same Side Corner Rectangle 8"/>
            <p:cNvSpPr>
              <a:spLocks noChangeAspect="1"/>
            </p:cNvSpPr>
            <p:nvPr/>
          </p:nvSpPr>
          <p:spPr>
            <a:xfrm>
              <a:off x="935085" y="1495284"/>
              <a:ext cx="1093290" cy="360000"/>
            </a:xfrm>
            <a:custGeom>
              <a:avLst/>
              <a:gdLst/>
              <a:ahLst/>
              <a:cxnLst/>
              <a:rect l="l" t="t" r="r" b="b"/>
              <a:pathLst>
                <a:path w="1093290" h="360000">
                  <a:moveTo>
                    <a:pt x="120297" y="328818"/>
                  </a:moveTo>
                  <a:lnTo>
                    <a:pt x="972993" y="328818"/>
                  </a:lnTo>
                  <a:cubicBezTo>
                    <a:pt x="1016682" y="328818"/>
                    <a:pt x="1057826" y="339716"/>
                    <a:pt x="1093290" y="360000"/>
                  </a:cubicBezTo>
                  <a:lnTo>
                    <a:pt x="0" y="360000"/>
                  </a:lnTo>
                  <a:cubicBezTo>
                    <a:pt x="35464" y="339716"/>
                    <a:pt x="76608" y="328818"/>
                    <a:pt x="120297" y="328818"/>
                  </a:cubicBezTo>
                  <a:close/>
                  <a:moveTo>
                    <a:pt x="242255" y="0"/>
                  </a:moveTo>
                  <a:lnTo>
                    <a:pt x="851037" y="0"/>
                  </a:lnTo>
                  <a:cubicBezTo>
                    <a:pt x="827819" y="146975"/>
                    <a:pt x="700311" y="258967"/>
                    <a:pt x="546646" y="258967"/>
                  </a:cubicBezTo>
                  <a:cubicBezTo>
                    <a:pt x="392981" y="258967"/>
                    <a:pt x="265473" y="146975"/>
                    <a:pt x="242255" y="0"/>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latinLnBrk="1"/>
              <a:endParaRPr lang="ko-KR" altLang="en-US">
                <a:solidFill>
                  <a:prstClr val="black">
                    <a:lumMod val="75000"/>
                    <a:lumOff val="25000"/>
                  </a:prstClr>
                </a:solidFill>
              </a:endParaRPr>
            </a:p>
          </p:txBody>
        </p:sp>
        <p:sp>
          <p:nvSpPr>
            <p:cNvPr id="53" name="Round Same Side Corner Rectangle 8"/>
            <p:cNvSpPr>
              <a:spLocks noChangeAspect="1"/>
            </p:cNvSpPr>
            <p:nvPr/>
          </p:nvSpPr>
          <p:spPr>
            <a:xfrm>
              <a:off x="798294" y="1855284"/>
              <a:ext cx="1366872" cy="360000"/>
            </a:xfrm>
            <a:custGeom>
              <a:avLst/>
              <a:gdLst/>
              <a:ahLst/>
              <a:cxnLst/>
              <a:rect l="l" t="t" r="r" b="b"/>
              <a:pathLst>
                <a:path w="1366872" h="360000">
                  <a:moveTo>
                    <a:pt x="136791" y="0"/>
                  </a:moveTo>
                  <a:lnTo>
                    <a:pt x="1230081" y="0"/>
                  </a:lnTo>
                  <a:cubicBezTo>
                    <a:pt x="1311706" y="42198"/>
                    <a:pt x="1366872" y="127610"/>
                    <a:pt x="1366872" y="225906"/>
                  </a:cubicBezTo>
                  <a:lnTo>
                    <a:pt x="1366872" y="360000"/>
                  </a:lnTo>
                  <a:lnTo>
                    <a:pt x="0" y="360000"/>
                  </a:lnTo>
                  <a:lnTo>
                    <a:pt x="0" y="225906"/>
                  </a:lnTo>
                  <a:cubicBezTo>
                    <a:pt x="0" y="127610"/>
                    <a:pt x="55166" y="42198"/>
                    <a:pt x="136791" y="0"/>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latinLnBrk="1"/>
              <a:endParaRPr lang="ko-KR" altLang="en-US">
                <a:solidFill>
                  <a:prstClr val="black">
                    <a:lumMod val="75000"/>
                    <a:lumOff val="25000"/>
                  </a:prstClr>
                </a:solidFill>
              </a:endParaRPr>
            </a:p>
          </p:txBody>
        </p:sp>
        <p:sp>
          <p:nvSpPr>
            <p:cNvPr id="54" name="Round Same Side Corner Rectangle 8"/>
            <p:cNvSpPr>
              <a:spLocks noChangeAspect="1"/>
            </p:cNvSpPr>
            <p:nvPr/>
          </p:nvSpPr>
          <p:spPr>
            <a:xfrm>
              <a:off x="798294" y="2215284"/>
              <a:ext cx="1366873" cy="360000"/>
            </a:xfrm>
            <a:custGeom>
              <a:avLst/>
              <a:gdLst/>
              <a:ahLst/>
              <a:cxnLst/>
              <a:rect l="l" t="t" r="r" b="b"/>
              <a:pathLst>
                <a:path w="1366873" h="360000">
                  <a:moveTo>
                    <a:pt x="0" y="0"/>
                  </a:moveTo>
                  <a:lnTo>
                    <a:pt x="1366872" y="0"/>
                  </a:lnTo>
                  <a:lnTo>
                    <a:pt x="1366872" y="106805"/>
                  </a:lnTo>
                  <a:lnTo>
                    <a:pt x="1366873" y="106805"/>
                  </a:lnTo>
                  <a:lnTo>
                    <a:pt x="1366873" y="360000"/>
                  </a:lnTo>
                  <a:lnTo>
                    <a:pt x="1102603" y="360000"/>
                  </a:lnTo>
                  <a:lnTo>
                    <a:pt x="1102603" y="195949"/>
                  </a:lnTo>
                  <a:lnTo>
                    <a:pt x="1063282" y="195949"/>
                  </a:lnTo>
                  <a:lnTo>
                    <a:pt x="1062792" y="360000"/>
                  </a:lnTo>
                  <a:lnTo>
                    <a:pt x="303100" y="360000"/>
                  </a:lnTo>
                  <a:cubicBezTo>
                    <a:pt x="303263" y="305317"/>
                    <a:pt x="303426" y="250633"/>
                    <a:pt x="303590" y="195949"/>
                  </a:cubicBezTo>
                  <a:lnTo>
                    <a:pt x="264271" y="195949"/>
                  </a:lnTo>
                  <a:lnTo>
                    <a:pt x="264271" y="360000"/>
                  </a:lnTo>
                  <a:lnTo>
                    <a:pt x="1" y="360000"/>
                  </a:lnTo>
                  <a:lnTo>
                    <a:pt x="1" y="195949"/>
                  </a:lnTo>
                  <a:lnTo>
                    <a:pt x="0" y="195949"/>
                  </a:ln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latinLnBrk="1"/>
              <a:endParaRPr lang="ko-KR" altLang="en-US">
                <a:solidFill>
                  <a:prstClr val="black">
                    <a:lumMod val="75000"/>
                    <a:lumOff val="25000"/>
                  </a:prstClr>
                </a:solidFill>
              </a:endParaRPr>
            </a:p>
          </p:txBody>
        </p:sp>
        <p:sp>
          <p:nvSpPr>
            <p:cNvPr id="55" name="Round Same Side Corner Rectangle 8"/>
            <p:cNvSpPr>
              <a:spLocks noChangeAspect="1"/>
            </p:cNvSpPr>
            <p:nvPr/>
          </p:nvSpPr>
          <p:spPr>
            <a:xfrm>
              <a:off x="798295" y="2575284"/>
              <a:ext cx="1366872" cy="360000"/>
            </a:xfrm>
            <a:custGeom>
              <a:avLst/>
              <a:gdLst/>
              <a:ahLst/>
              <a:cxnLst/>
              <a:rect l="l" t="t" r="r" b="b"/>
              <a:pathLst>
                <a:path w="1366872" h="360000">
                  <a:moveTo>
                    <a:pt x="1102602" y="0"/>
                  </a:moveTo>
                  <a:lnTo>
                    <a:pt x="1366872" y="0"/>
                  </a:lnTo>
                  <a:lnTo>
                    <a:pt x="1366872" y="360000"/>
                  </a:lnTo>
                  <a:lnTo>
                    <a:pt x="1102602" y="360000"/>
                  </a:lnTo>
                  <a:close/>
                  <a:moveTo>
                    <a:pt x="303099" y="0"/>
                  </a:moveTo>
                  <a:lnTo>
                    <a:pt x="1062791" y="0"/>
                  </a:lnTo>
                  <a:lnTo>
                    <a:pt x="1061715" y="360000"/>
                  </a:lnTo>
                  <a:lnTo>
                    <a:pt x="302023" y="360000"/>
                  </a:lnTo>
                  <a:close/>
                  <a:moveTo>
                    <a:pt x="0" y="0"/>
                  </a:moveTo>
                  <a:lnTo>
                    <a:pt x="264270" y="0"/>
                  </a:lnTo>
                  <a:lnTo>
                    <a:pt x="264270" y="360000"/>
                  </a:lnTo>
                  <a:lnTo>
                    <a:pt x="0" y="360000"/>
                  </a:ln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latinLnBrk="1"/>
              <a:endParaRPr lang="ko-KR" altLang="en-US">
                <a:solidFill>
                  <a:prstClr val="black">
                    <a:lumMod val="75000"/>
                    <a:lumOff val="25000"/>
                  </a:prstClr>
                </a:solidFill>
              </a:endParaRPr>
            </a:p>
          </p:txBody>
        </p:sp>
        <p:sp>
          <p:nvSpPr>
            <p:cNvPr id="56" name="Round Same Side Corner Rectangle 8"/>
            <p:cNvSpPr>
              <a:spLocks noChangeAspect="1"/>
            </p:cNvSpPr>
            <p:nvPr/>
          </p:nvSpPr>
          <p:spPr>
            <a:xfrm>
              <a:off x="798295" y="2935284"/>
              <a:ext cx="1366872" cy="360000"/>
            </a:xfrm>
            <a:custGeom>
              <a:avLst/>
              <a:gdLst/>
              <a:ahLst/>
              <a:cxnLst/>
              <a:rect l="l" t="t" r="r" b="b"/>
              <a:pathLst>
                <a:path w="1366872" h="360000">
                  <a:moveTo>
                    <a:pt x="1102602" y="0"/>
                  </a:moveTo>
                  <a:lnTo>
                    <a:pt x="1366872" y="0"/>
                  </a:lnTo>
                  <a:lnTo>
                    <a:pt x="1366872" y="93634"/>
                  </a:lnTo>
                  <a:cubicBezTo>
                    <a:pt x="1366872" y="166610"/>
                    <a:pt x="1307713" y="225768"/>
                    <a:pt x="1234737" y="225768"/>
                  </a:cubicBezTo>
                  <a:cubicBezTo>
                    <a:pt x="1161761" y="225768"/>
                    <a:pt x="1102602" y="166610"/>
                    <a:pt x="1102602" y="93634"/>
                  </a:cubicBezTo>
                  <a:close/>
                  <a:moveTo>
                    <a:pt x="302023" y="0"/>
                  </a:moveTo>
                  <a:lnTo>
                    <a:pt x="1061715" y="0"/>
                  </a:lnTo>
                  <a:lnTo>
                    <a:pt x="1060639" y="360000"/>
                  </a:lnTo>
                  <a:lnTo>
                    <a:pt x="726527" y="360000"/>
                  </a:lnTo>
                  <a:lnTo>
                    <a:pt x="726527" y="314913"/>
                  </a:lnTo>
                  <a:lnTo>
                    <a:pt x="627437" y="314913"/>
                  </a:lnTo>
                  <a:lnTo>
                    <a:pt x="627437" y="360000"/>
                  </a:lnTo>
                  <a:lnTo>
                    <a:pt x="300947" y="360000"/>
                  </a:lnTo>
                  <a:close/>
                  <a:moveTo>
                    <a:pt x="0" y="0"/>
                  </a:moveTo>
                  <a:lnTo>
                    <a:pt x="264270" y="0"/>
                  </a:lnTo>
                  <a:lnTo>
                    <a:pt x="264270" y="93634"/>
                  </a:lnTo>
                  <a:cubicBezTo>
                    <a:pt x="264270" y="166610"/>
                    <a:pt x="205112" y="225768"/>
                    <a:pt x="132135" y="225768"/>
                  </a:cubicBezTo>
                  <a:cubicBezTo>
                    <a:pt x="59159" y="225768"/>
                    <a:pt x="0" y="166610"/>
                    <a:pt x="0" y="93634"/>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latinLnBrk="1"/>
              <a:endParaRPr lang="ko-KR" altLang="en-US">
                <a:solidFill>
                  <a:prstClr val="black">
                    <a:lumMod val="75000"/>
                    <a:lumOff val="25000"/>
                  </a:prstClr>
                </a:solidFill>
              </a:endParaRPr>
            </a:p>
          </p:txBody>
        </p:sp>
        <p:sp>
          <p:nvSpPr>
            <p:cNvPr id="57" name="Round Same Side Corner Rectangle 8"/>
            <p:cNvSpPr>
              <a:spLocks noChangeAspect="1"/>
            </p:cNvSpPr>
            <p:nvPr/>
          </p:nvSpPr>
          <p:spPr>
            <a:xfrm>
              <a:off x="1098166" y="3295284"/>
              <a:ext cx="760768" cy="360000"/>
            </a:xfrm>
            <a:custGeom>
              <a:avLst/>
              <a:gdLst/>
              <a:ahLst/>
              <a:cxnLst/>
              <a:rect l="l" t="t" r="r" b="b"/>
              <a:pathLst>
                <a:path w="760768" h="360000">
                  <a:moveTo>
                    <a:pt x="426656" y="0"/>
                  </a:moveTo>
                  <a:lnTo>
                    <a:pt x="760768" y="0"/>
                  </a:lnTo>
                  <a:lnTo>
                    <a:pt x="759691" y="360000"/>
                  </a:lnTo>
                  <a:lnTo>
                    <a:pt x="426656" y="360000"/>
                  </a:lnTo>
                  <a:close/>
                  <a:moveTo>
                    <a:pt x="1076" y="0"/>
                  </a:moveTo>
                  <a:lnTo>
                    <a:pt x="327566" y="0"/>
                  </a:lnTo>
                  <a:lnTo>
                    <a:pt x="327566" y="360000"/>
                  </a:lnTo>
                  <a:lnTo>
                    <a:pt x="0" y="360000"/>
                  </a:ln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latinLnBrk="1"/>
              <a:endParaRPr lang="ko-KR" altLang="en-US">
                <a:solidFill>
                  <a:prstClr val="black">
                    <a:lumMod val="75000"/>
                    <a:lumOff val="25000"/>
                  </a:prstClr>
                </a:solidFill>
              </a:endParaRPr>
            </a:p>
          </p:txBody>
        </p:sp>
        <p:sp>
          <p:nvSpPr>
            <p:cNvPr id="58" name="Round Same Side Corner Rectangle 8"/>
            <p:cNvSpPr>
              <a:spLocks noChangeAspect="1"/>
            </p:cNvSpPr>
            <p:nvPr/>
          </p:nvSpPr>
          <p:spPr>
            <a:xfrm>
              <a:off x="1097090" y="3655284"/>
              <a:ext cx="760767" cy="360000"/>
            </a:xfrm>
            <a:custGeom>
              <a:avLst/>
              <a:gdLst/>
              <a:ahLst/>
              <a:cxnLst/>
              <a:rect l="l" t="t" r="r" b="b"/>
              <a:pathLst>
                <a:path w="760767" h="360000">
                  <a:moveTo>
                    <a:pt x="427732" y="0"/>
                  </a:moveTo>
                  <a:lnTo>
                    <a:pt x="760767" y="0"/>
                  </a:lnTo>
                  <a:lnTo>
                    <a:pt x="759691" y="360000"/>
                  </a:lnTo>
                  <a:lnTo>
                    <a:pt x="427732" y="360000"/>
                  </a:lnTo>
                  <a:close/>
                  <a:moveTo>
                    <a:pt x="1076" y="0"/>
                  </a:moveTo>
                  <a:lnTo>
                    <a:pt x="328642" y="0"/>
                  </a:lnTo>
                  <a:lnTo>
                    <a:pt x="328642" y="360000"/>
                  </a:lnTo>
                  <a:lnTo>
                    <a:pt x="0" y="360000"/>
                  </a:ln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latinLnBrk="1"/>
              <a:endParaRPr lang="ko-KR" altLang="en-US">
                <a:solidFill>
                  <a:prstClr val="black">
                    <a:lumMod val="75000"/>
                    <a:lumOff val="25000"/>
                  </a:prstClr>
                </a:solidFill>
              </a:endParaRPr>
            </a:p>
          </p:txBody>
        </p:sp>
        <p:sp>
          <p:nvSpPr>
            <p:cNvPr id="59" name="Round Same Side Corner Rectangle 8"/>
            <p:cNvSpPr>
              <a:spLocks noChangeAspect="1"/>
            </p:cNvSpPr>
            <p:nvPr/>
          </p:nvSpPr>
          <p:spPr>
            <a:xfrm>
              <a:off x="1096013" y="4015284"/>
              <a:ext cx="760768" cy="360000"/>
            </a:xfrm>
            <a:custGeom>
              <a:avLst/>
              <a:gdLst/>
              <a:ahLst/>
              <a:cxnLst/>
              <a:rect l="l" t="t" r="r" b="b"/>
              <a:pathLst>
                <a:path w="760768" h="360000">
                  <a:moveTo>
                    <a:pt x="428809" y="0"/>
                  </a:moveTo>
                  <a:lnTo>
                    <a:pt x="760768" y="0"/>
                  </a:lnTo>
                  <a:lnTo>
                    <a:pt x="759692" y="360000"/>
                  </a:lnTo>
                  <a:lnTo>
                    <a:pt x="428809" y="360000"/>
                  </a:lnTo>
                  <a:close/>
                  <a:moveTo>
                    <a:pt x="1077" y="0"/>
                  </a:moveTo>
                  <a:lnTo>
                    <a:pt x="329719" y="0"/>
                  </a:lnTo>
                  <a:lnTo>
                    <a:pt x="329719" y="360000"/>
                  </a:lnTo>
                  <a:lnTo>
                    <a:pt x="0" y="36000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latinLnBrk="1"/>
              <a:endParaRPr lang="ko-KR" altLang="en-US">
                <a:solidFill>
                  <a:prstClr val="black">
                    <a:lumMod val="75000"/>
                    <a:lumOff val="25000"/>
                  </a:prstClr>
                </a:solidFill>
              </a:endParaRPr>
            </a:p>
          </p:txBody>
        </p:sp>
        <p:sp>
          <p:nvSpPr>
            <p:cNvPr id="60" name="Round Same Side Corner Rectangle 8"/>
            <p:cNvSpPr>
              <a:spLocks noChangeAspect="1"/>
            </p:cNvSpPr>
            <p:nvPr/>
          </p:nvSpPr>
          <p:spPr>
            <a:xfrm>
              <a:off x="1095431" y="4375284"/>
              <a:ext cx="760274" cy="360000"/>
            </a:xfrm>
            <a:custGeom>
              <a:avLst/>
              <a:gdLst/>
              <a:ahLst/>
              <a:cxnLst/>
              <a:rect l="l" t="t" r="r" b="b"/>
              <a:pathLst>
                <a:path w="760274" h="360000">
                  <a:moveTo>
                    <a:pt x="429391" y="0"/>
                  </a:moveTo>
                  <a:lnTo>
                    <a:pt x="760274" y="0"/>
                  </a:lnTo>
                  <a:cubicBezTo>
                    <a:pt x="760080" y="64950"/>
                    <a:pt x="759886" y="129900"/>
                    <a:pt x="759692" y="194850"/>
                  </a:cubicBezTo>
                  <a:cubicBezTo>
                    <a:pt x="759692" y="286060"/>
                    <a:pt x="685751" y="360000"/>
                    <a:pt x="594541" y="360000"/>
                  </a:cubicBezTo>
                  <a:cubicBezTo>
                    <a:pt x="503331" y="360000"/>
                    <a:pt x="429391" y="286060"/>
                    <a:pt x="429391" y="194850"/>
                  </a:cubicBezTo>
                  <a:close/>
                  <a:moveTo>
                    <a:pt x="583" y="0"/>
                  </a:moveTo>
                  <a:lnTo>
                    <a:pt x="330301" y="0"/>
                  </a:lnTo>
                  <a:lnTo>
                    <a:pt x="330301" y="194849"/>
                  </a:lnTo>
                  <a:cubicBezTo>
                    <a:pt x="330301" y="286059"/>
                    <a:pt x="256361" y="359999"/>
                    <a:pt x="165151" y="359999"/>
                  </a:cubicBezTo>
                  <a:cubicBezTo>
                    <a:pt x="73941" y="359999"/>
                    <a:pt x="0" y="286059"/>
                    <a:pt x="0" y="194849"/>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latinLnBrk="1"/>
              <a:endParaRPr lang="ko-KR" altLang="en-US">
                <a:solidFill>
                  <a:prstClr val="black">
                    <a:lumMod val="75000"/>
                    <a:lumOff val="25000"/>
                  </a:prstClr>
                </a:solidFill>
              </a:endParaRPr>
            </a:p>
          </p:txBody>
        </p:sp>
      </p:grpSp>
      <p:sp>
        <p:nvSpPr>
          <p:cNvPr id="72" name="Rectangle 71"/>
          <p:cNvSpPr/>
          <p:nvPr/>
        </p:nvSpPr>
        <p:spPr>
          <a:xfrm>
            <a:off x="932567" y="179449"/>
            <a:ext cx="3935694" cy="669414"/>
          </a:xfrm>
          <a:prstGeom prst="rect">
            <a:avLst/>
          </a:prstGeom>
          <a:noFill/>
          <a:ln>
            <a:noFill/>
          </a:ln>
        </p:spPr>
        <p:style>
          <a:lnRef idx="2">
            <a:schemeClr val="accent6"/>
          </a:lnRef>
          <a:fillRef idx="1">
            <a:schemeClr val="lt1"/>
          </a:fillRef>
          <a:effectRef idx="0">
            <a:schemeClr val="accent6"/>
          </a:effectRef>
          <a:fontRef idx="minor">
            <a:schemeClr val="dk1"/>
          </a:fontRef>
        </p:style>
        <p:txBody>
          <a:bodyPr wrap="none">
            <a:spAutoFit/>
          </a:bodyPr>
          <a:lstStyle/>
          <a:p>
            <a:pPr algn="ctr" latinLnBrk="1"/>
            <a:r>
              <a:rPr lang="en-US" sz="3750" b="1" u="sng" dirty="0" err="1">
                <a:latin typeface="Accidental Presidency" panose="00000400000000000000" pitchFamily="2" charset="0"/>
              </a:rPr>
              <a:t>Pengadaan</a:t>
            </a:r>
            <a:r>
              <a:rPr lang="en-US" sz="3750" b="1" u="sng" dirty="0">
                <a:latin typeface="Accidental Presidency" panose="00000400000000000000" pitchFamily="2" charset="0"/>
              </a:rPr>
              <a:t> ASN</a:t>
            </a:r>
            <a:endParaRPr lang="en-US" altLang="ko-KR" sz="3750" b="1" u="sng" dirty="0">
              <a:solidFill>
                <a:srgbClr val="4BACC6">
                  <a:lumMod val="50000"/>
                </a:srgbClr>
              </a:solidFill>
              <a:latin typeface="Edwardian Script ITC" panose="030303020407070D0804" pitchFamily="66" charset="0"/>
              <a:cs typeface="Arial" pitchFamily="34" charset="0"/>
            </a:endParaRPr>
          </a:p>
        </p:txBody>
      </p:sp>
      <p:sp>
        <p:nvSpPr>
          <p:cNvPr id="73" name="TextBox 72"/>
          <p:cNvSpPr txBox="1"/>
          <p:nvPr/>
        </p:nvSpPr>
        <p:spPr>
          <a:xfrm>
            <a:off x="2590800" y="1066800"/>
            <a:ext cx="6248400" cy="1231106"/>
          </a:xfrm>
          <a:prstGeom prst="rect">
            <a:avLst/>
          </a:prstGeom>
          <a:noFill/>
        </p:spPr>
        <p:txBody>
          <a:bodyPr wrap="square">
            <a:spAutoFit/>
          </a:bodyPr>
          <a:lstStyle/>
          <a:p>
            <a:r>
              <a:rPr lang="en-US" sz="1500" b="1" dirty="0">
                <a:latin typeface="Consolas" panose="020B0609020204030204" pitchFamily="49" charset="0"/>
                <a:cs typeface="Consolas" panose="020B0609020204030204" pitchFamily="49" charset="0"/>
              </a:rPr>
              <a:t>Proses </a:t>
            </a:r>
            <a:r>
              <a:rPr lang="en-US" sz="1500" b="1" dirty="0" err="1">
                <a:latin typeface="Consolas" panose="020B0609020204030204" pitchFamily="49" charset="0"/>
                <a:cs typeface="Consolas" panose="020B0609020204030204" pitchFamily="49" charset="0"/>
              </a:rPr>
              <a:t>pengangkatan</a:t>
            </a:r>
            <a:r>
              <a:rPr lang="en-US" sz="1500" b="1" dirty="0">
                <a:latin typeface="Consolas" panose="020B0609020204030204" pitchFamily="49" charset="0"/>
                <a:cs typeface="Consolas" panose="020B0609020204030204" pitchFamily="49" charset="0"/>
              </a:rPr>
              <a:t> </a:t>
            </a:r>
            <a:r>
              <a:rPr lang="en-US" sz="2000" b="1" dirty="0">
                <a:latin typeface="Consolas" panose="020B0609020204030204" pitchFamily="49" charset="0"/>
                <a:cs typeface="Consolas" panose="020B0609020204030204" pitchFamily="49" charset="0"/>
              </a:rPr>
              <a:t>CPNS</a:t>
            </a:r>
            <a:r>
              <a:rPr lang="en-US" sz="1500" b="1" dirty="0">
                <a:latin typeface="Consolas" panose="020B0609020204030204" pitchFamily="49" charset="0"/>
                <a:cs typeface="Consolas" panose="020B0609020204030204" pitchFamily="49" charset="0"/>
              </a:rPr>
              <a:t> </a:t>
            </a:r>
            <a:r>
              <a:rPr lang="en-US" sz="1500" b="1" dirty="0" err="1">
                <a:latin typeface="Consolas" panose="020B0609020204030204" pitchFamily="49" charset="0"/>
                <a:cs typeface="Consolas" panose="020B0609020204030204" pitchFamily="49" charset="0"/>
              </a:rPr>
              <a:t>dalam</a:t>
            </a:r>
            <a:r>
              <a:rPr lang="en-US" sz="1500" b="1" dirty="0">
                <a:latin typeface="Consolas" panose="020B0609020204030204" pitchFamily="49" charset="0"/>
                <a:cs typeface="Consolas" panose="020B0609020204030204" pitchFamily="49" charset="0"/>
              </a:rPr>
              <a:t> </a:t>
            </a:r>
            <a:r>
              <a:rPr lang="en-US" sz="1500" b="1" dirty="0" err="1">
                <a:latin typeface="Consolas" panose="020B0609020204030204" pitchFamily="49" charset="0"/>
                <a:cs typeface="Consolas" panose="020B0609020204030204" pitchFamily="49" charset="0"/>
              </a:rPr>
              <a:t>Jabatan</a:t>
            </a:r>
            <a:r>
              <a:rPr lang="en-US" sz="1500" b="1" dirty="0">
                <a:latin typeface="Consolas" panose="020B0609020204030204" pitchFamily="49" charset="0"/>
                <a:cs typeface="Consolas" panose="020B0609020204030204" pitchFamily="49" charset="0"/>
              </a:rPr>
              <a:t> </a:t>
            </a:r>
            <a:r>
              <a:rPr lang="en-US" sz="1500" b="1" dirty="0" err="1">
                <a:latin typeface="Consolas" panose="020B0609020204030204" pitchFamily="49" charset="0"/>
                <a:cs typeface="Consolas" panose="020B0609020204030204" pitchFamily="49" charset="0"/>
              </a:rPr>
              <a:t>Fungsional</a:t>
            </a:r>
            <a:r>
              <a:rPr lang="en-US" sz="1500" b="1" dirty="0">
                <a:latin typeface="Consolas" panose="020B0609020204030204" pitchFamily="49" charset="0"/>
                <a:cs typeface="Consolas" panose="020B0609020204030204" pitchFamily="49" charset="0"/>
              </a:rPr>
              <a:t> </a:t>
            </a:r>
            <a:r>
              <a:rPr lang="en-US" sz="1500" b="1" dirty="0" err="1">
                <a:latin typeface="Consolas" panose="020B0609020204030204" pitchFamily="49" charset="0"/>
                <a:cs typeface="Consolas" panose="020B0609020204030204" pitchFamily="49" charset="0"/>
              </a:rPr>
              <a:t>dalam</a:t>
            </a:r>
            <a:r>
              <a:rPr lang="en-US" sz="1500" b="1" dirty="0">
                <a:latin typeface="Consolas" panose="020B0609020204030204" pitchFamily="49" charset="0"/>
                <a:cs typeface="Consolas" panose="020B0609020204030204" pitchFamily="49" charset="0"/>
              </a:rPr>
              <a:t> </a:t>
            </a:r>
            <a:r>
              <a:rPr lang="en-US" sz="1500" b="1" dirty="0" err="1">
                <a:latin typeface="Consolas" panose="020B0609020204030204" pitchFamily="49" charset="0"/>
                <a:cs typeface="Consolas" panose="020B0609020204030204" pitchFamily="49" charset="0"/>
              </a:rPr>
              <a:t>jabatan</a:t>
            </a:r>
            <a:r>
              <a:rPr lang="en-US" sz="1500" b="1" dirty="0">
                <a:latin typeface="Consolas" panose="020B0609020204030204" pitchFamily="49" charset="0"/>
                <a:cs typeface="Consolas" panose="020B0609020204030204" pitchFamily="49" charset="0"/>
              </a:rPr>
              <a:t> </a:t>
            </a:r>
            <a:r>
              <a:rPr lang="en-US" sz="1500" b="1" dirty="0" err="1" smtClean="0">
                <a:latin typeface="Consolas" panose="020B0609020204030204" pitchFamily="49" charset="0"/>
                <a:cs typeface="Consolas" panose="020B0609020204030204" pitchFamily="49" charset="0"/>
              </a:rPr>
              <a:t>Pelaksana</a:t>
            </a:r>
            <a:r>
              <a:rPr lang="en-US" sz="1500" b="1" dirty="0" smtClean="0">
                <a:latin typeface="Consolas" panose="020B0609020204030204" pitchFamily="49" charset="0"/>
                <a:cs typeface="Consolas" panose="020B0609020204030204" pitchFamily="49" charset="0"/>
              </a:rPr>
              <a:t> </a:t>
            </a:r>
            <a:r>
              <a:rPr lang="en-US" sz="1500" b="1" dirty="0" err="1" smtClean="0">
                <a:latin typeface="Consolas" panose="020B0609020204030204" pitchFamily="49" charset="0"/>
                <a:cs typeface="Consolas" panose="020B0609020204030204" pitchFamily="49" charset="0"/>
              </a:rPr>
              <a:t>dan</a:t>
            </a:r>
            <a:r>
              <a:rPr lang="en-US" sz="1500" b="1" dirty="0" smtClean="0">
                <a:latin typeface="Consolas" panose="020B0609020204030204" pitchFamily="49" charset="0"/>
                <a:cs typeface="Consolas" panose="020B0609020204030204" pitchFamily="49" charset="0"/>
              </a:rPr>
              <a:t> </a:t>
            </a:r>
            <a:r>
              <a:rPr lang="en-US" sz="2400" b="1" dirty="0" smtClean="0">
                <a:latin typeface="Consolas" panose="020B0609020204030204" pitchFamily="49" charset="0"/>
                <a:cs typeface="Consolas" panose="020B0609020204030204" pitchFamily="49" charset="0"/>
              </a:rPr>
              <a:t>PPPK</a:t>
            </a:r>
            <a:r>
              <a:rPr lang="en-US" sz="1500" b="1" dirty="0" smtClean="0">
                <a:latin typeface="Consolas" panose="020B0609020204030204" pitchFamily="49" charset="0"/>
                <a:cs typeface="Consolas" panose="020B0609020204030204" pitchFamily="49" charset="0"/>
              </a:rPr>
              <a:t> </a:t>
            </a:r>
            <a:r>
              <a:rPr lang="en-US" sz="1500" b="1" dirty="0" err="1" smtClean="0">
                <a:latin typeface="Consolas" panose="020B0609020204030204" pitchFamily="49" charset="0"/>
                <a:cs typeface="Consolas" panose="020B0609020204030204" pitchFamily="49" charset="0"/>
              </a:rPr>
              <a:t>dalam</a:t>
            </a:r>
            <a:r>
              <a:rPr lang="en-US" sz="1500" b="1" dirty="0" smtClean="0">
                <a:latin typeface="Consolas" panose="020B0609020204030204" pitchFamily="49" charset="0"/>
                <a:cs typeface="Consolas" panose="020B0609020204030204" pitchFamily="49" charset="0"/>
              </a:rPr>
              <a:t> </a:t>
            </a:r>
            <a:r>
              <a:rPr lang="en-US" sz="1500" b="1" dirty="0" err="1" smtClean="0">
                <a:latin typeface="Consolas" panose="020B0609020204030204" pitchFamily="49" charset="0"/>
                <a:cs typeface="Consolas" panose="020B0609020204030204" pitchFamily="49" charset="0"/>
              </a:rPr>
              <a:t>Jabatan</a:t>
            </a:r>
            <a:r>
              <a:rPr lang="en-US" sz="1500" b="1" dirty="0" smtClean="0">
                <a:latin typeface="Consolas" panose="020B0609020204030204" pitchFamily="49" charset="0"/>
                <a:cs typeface="Consolas" panose="020B0609020204030204" pitchFamily="49" charset="0"/>
              </a:rPr>
              <a:t> </a:t>
            </a:r>
            <a:r>
              <a:rPr lang="en-US" sz="1500" b="1" dirty="0" err="1" smtClean="0">
                <a:latin typeface="Consolas" panose="020B0609020204030204" pitchFamily="49" charset="0"/>
                <a:cs typeface="Consolas" panose="020B0609020204030204" pitchFamily="49" charset="0"/>
              </a:rPr>
              <a:t>fungsional</a:t>
            </a:r>
            <a:r>
              <a:rPr lang="en-US" sz="1500" b="1" dirty="0" smtClean="0">
                <a:latin typeface="Consolas" panose="020B0609020204030204" pitchFamily="49" charset="0"/>
                <a:cs typeface="Consolas" panose="020B0609020204030204" pitchFamily="49" charset="0"/>
              </a:rPr>
              <a:t> </a:t>
            </a:r>
            <a:r>
              <a:rPr lang="en-US" sz="1500" b="1" dirty="0" err="1">
                <a:latin typeface="Consolas" panose="020B0609020204030204" pitchFamily="49" charset="0"/>
                <a:cs typeface="Consolas" panose="020B0609020204030204" pitchFamily="49" charset="0"/>
              </a:rPr>
              <a:t>guna</a:t>
            </a:r>
            <a:r>
              <a:rPr lang="en-US" sz="1500" b="1" dirty="0">
                <a:latin typeface="Consolas" panose="020B0609020204030204" pitchFamily="49" charset="0"/>
                <a:cs typeface="Consolas" panose="020B0609020204030204" pitchFamily="49" charset="0"/>
              </a:rPr>
              <a:t> </a:t>
            </a:r>
            <a:r>
              <a:rPr lang="en-US" sz="1500" b="1" dirty="0" err="1">
                <a:latin typeface="Consolas" panose="020B0609020204030204" pitchFamily="49" charset="0"/>
                <a:cs typeface="Consolas" panose="020B0609020204030204" pitchFamily="49" charset="0"/>
              </a:rPr>
              <a:t>memenuhi</a:t>
            </a:r>
            <a:r>
              <a:rPr lang="en-US" sz="1500" b="1" dirty="0">
                <a:latin typeface="Consolas" panose="020B0609020204030204" pitchFamily="49" charset="0"/>
                <a:cs typeface="Consolas" panose="020B0609020204030204" pitchFamily="49" charset="0"/>
              </a:rPr>
              <a:t> </a:t>
            </a:r>
            <a:r>
              <a:rPr lang="en-US" sz="1500" b="1" dirty="0" err="1">
                <a:latin typeface="Consolas" panose="020B0609020204030204" pitchFamily="49" charset="0"/>
                <a:cs typeface="Consolas" panose="020B0609020204030204" pitchFamily="49" charset="0"/>
              </a:rPr>
              <a:t>kebutuhan</a:t>
            </a:r>
            <a:r>
              <a:rPr lang="en-US" sz="1500" b="1" dirty="0">
                <a:latin typeface="Consolas" panose="020B0609020204030204" pitchFamily="49" charset="0"/>
                <a:cs typeface="Consolas" panose="020B0609020204030204" pitchFamily="49" charset="0"/>
              </a:rPr>
              <a:t> </a:t>
            </a:r>
            <a:r>
              <a:rPr lang="en-US" sz="1500" b="1" dirty="0" err="1">
                <a:latin typeface="Consolas" panose="020B0609020204030204" pitchFamily="49" charset="0"/>
                <a:cs typeface="Consolas" panose="020B0609020204030204" pitchFamily="49" charset="0"/>
              </a:rPr>
              <a:t>organisasi</a:t>
            </a:r>
            <a:r>
              <a:rPr lang="en-US" sz="1500" b="1" dirty="0">
                <a:latin typeface="Consolas" panose="020B0609020204030204" pitchFamily="49" charset="0"/>
                <a:cs typeface="Consolas" panose="020B0609020204030204" pitchFamily="49" charset="0"/>
              </a:rPr>
              <a:t> </a:t>
            </a:r>
            <a:r>
              <a:rPr lang="en-US" sz="1500" b="1" dirty="0" err="1">
                <a:latin typeface="Consolas" panose="020B0609020204030204" pitchFamily="49" charset="0"/>
                <a:cs typeface="Consolas" panose="020B0609020204030204" pitchFamily="49" charset="0"/>
              </a:rPr>
              <a:t>sesuai</a:t>
            </a:r>
            <a:r>
              <a:rPr lang="en-US" sz="1500" b="1" dirty="0">
                <a:latin typeface="Consolas" panose="020B0609020204030204" pitchFamily="49" charset="0"/>
                <a:cs typeface="Consolas" panose="020B0609020204030204" pitchFamily="49" charset="0"/>
              </a:rPr>
              <a:t> </a:t>
            </a:r>
            <a:r>
              <a:rPr lang="en-US" sz="1500" b="1" dirty="0" err="1">
                <a:latin typeface="Consolas" panose="020B0609020204030204" pitchFamily="49" charset="0"/>
                <a:cs typeface="Consolas" panose="020B0609020204030204" pitchFamily="49" charset="0"/>
              </a:rPr>
              <a:t>dengan</a:t>
            </a:r>
            <a:r>
              <a:rPr lang="en-US" sz="1500" b="1" dirty="0">
                <a:latin typeface="Consolas" panose="020B0609020204030204" pitchFamily="49" charset="0"/>
                <a:cs typeface="Consolas" panose="020B0609020204030204" pitchFamily="49" charset="0"/>
              </a:rPr>
              <a:t> </a:t>
            </a:r>
            <a:r>
              <a:rPr lang="en-US" sz="1500" b="1" dirty="0" err="1">
                <a:latin typeface="Consolas" panose="020B0609020204030204" pitchFamily="49" charset="0"/>
                <a:cs typeface="Consolas" panose="020B0609020204030204" pitchFamily="49" charset="0"/>
              </a:rPr>
              <a:t>ketentuan</a:t>
            </a:r>
            <a:r>
              <a:rPr lang="en-US" sz="1500" b="1" dirty="0">
                <a:latin typeface="Consolas" panose="020B0609020204030204" pitchFamily="49" charset="0"/>
                <a:cs typeface="Consolas" panose="020B0609020204030204" pitchFamily="49" charset="0"/>
              </a:rPr>
              <a:t> </a:t>
            </a:r>
            <a:r>
              <a:rPr lang="en-US" sz="1500" b="1" dirty="0" err="1">
                <a:latin typeface="Consolas" panose="020B0609020204030204" pitchFamily="49" charset="0"/>
                <a:cs typeface="Consolas" panose="020B0609020204030204" pitchFamily="49" charset="0"/>
              </a:rPr>
              <a:t>peraturan</a:t>
            </a:r>
            <a:r>
              <a:rPr lang="en-US" sz="1500" b="1" dirty="0">
                <a:latin typeface="Consolas" panose="020B0609020204030204" pitchFamily="49" charset="0"/>
                <a:cs typeface="Consolas" panose="020B0609020204030204" pitchFamily="49" charset="0"/>
              </a:rPr>
              <a:t> </a:t>
            </a:r>
            <a:r>
              <a:rPr lang="en-US" sz="1500" b="1" dirty="0" err="1">
                <a:latin typeface="Consolas" panose="020B0609020204030204" pitchFamily="49" charset="0"/>
                <a:cs typeface="Consolas" panose="020B0609020204030204" pitchFamily="49" charset="0"/>
              </a:rPr>
              <a:t>perundangan</a:t>
            </a:r>
            <a:r>
              <a:rPr lang="en-US" sz="1500" b="1" dirty="0">
                <a:latin typeface="Consolas" panose="020B0609020204030204" pitchFamily="49" charset="0"/>
                <a:cs typeface="Consolas" panose="020B0609020204030204" pitchFamily="49" charset="0"/>
              </a:rPr>
              <a:t>.</a:t>
            </a:r>
          </a:p>
        </p:txBody>
      </p:sp>
      <p:sp>
        <p:nvSpPr>
          <p:cNvPr id="75" name="Rectangle 74"/>
          <p:cNvSpPr/>
          <p:nvPr/>
        </p:nvSpPr>
        <p:spPr>
          <a:xfrm>
            <a:off x="2013389" y="2532003"/>
            <a:ext cx="1058193" cy="992579"/>
          </a:xfrm>
          <a:prstGeom prst="rect">
            <a:avLst/>
          </a:prstGeom>
          <a:noFill/>
        </p:spPr>
        <p:txBody>
          <a:bodyPr wrap="square" lIns="68580" tIns="34290" rIns="68580" bIns="34290">
            <a:spAutoFit/>
          </a:bodyPr>
          <a:lstStyle/>
          <a:p>
            <a:pPr algn="ctr"/>
            <a:r>
              <a:rPr lang="en-US" sz="6000" b="1"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t>T</a:t>
            </a:r>
          </a:p>
        </p:txBody>
      </p:sp>
      <p:grpSp>
        <p:nvGrpSpPr>
          <p:cNvPr id="62" name="Group 61"/>
          <p:cNvGrpSpPr/>
          <p:nvPr/>
        </p:nvGrpSpPr>
        <p:grpSpPr>
          <a:xfrm>
            <a:off x="201755" y="3081350"/>
            <a:ext cx="4903645" cy="2712301"/>
            <a:chOff x="3836525" y="3628912"/>
            <a:chExt cx="6538193" cy="3209317"/>
          </a:xfrm>
        </p:grpSpPr>
        <p:grpSp>
          <p:nvGrpSpPr>
            <p:cNvPr id="77" name="Group 76"/>
            <p:cNvGrpSpPr/>
            <p:nvPr/>
          </p:nvGrpSpPr>
          <p:grpSpPr>
            <a:xfrm>
              <a:off x="3836525" y="3628912"/>
              <a:ext cx="2987180" cy="3072844"/>
              <a:chOff x="539552" y="1375207"/>
              <a:chExt cx="3240360" cy="3333284"/>
            </a:xfrm>
          </p:grpSpPr>
          <p:sp>
            <p:nvSpPr>
              <p:cNvPr id="100" name="Right Arrow 99"/>
              <p:cNvSpPr/>
              <p:nvPr/>
            </p:nvSpPr>
            <p:spPr>
              <a:xfrm>
                <a:off x="1051559" y="4481585"/>
                <a:ext cx="1000161" cy="226906"/>
              </a:xfrm>
              <a:prstGeom prst="rightArrow">
                <a:avLst>
                  <a:gd name="adj1" fmla="val 51543"/>
                  <a:gd name="adj2" fmla="val 65559"/>
                </a:avLst>
              </a:prstGeom>
              <a:solidFill>
                <a:sysClr val="windowText" lastClr="000000">
                  <a:lumMod val="75000"/>
                  <a:lumOff val="25000"/>
                </a:sysClr>
              </a:solidFill>
              <a:ln w="25400" cap="flat" cmpd="sng" algn="ctr">
                <a:noFill/>
                <a:prstDash val="solid"/>
              </a:ln>
              <a:effectLst/>
            </p:spPr>
            <p:txBody>
              <a:bodyPr rtlCol="0" anchor="ctr"/>
              <a:lstStyle/>
              <a:p>
                <a:pPr algn="ctr" defTabSz="685800" latinLnBrk="1">
                  <a:defRPr/>
                </a:pPr>
                <a:endParaRPr lang="ko-KR" altLang="en-US" sz="1350" b="1" kern="0">
                  <a:solidFill>
                    <a:prstClr val="white"/>
                  </a:solidFill>
                  <a:latin typeface="Arial"/>
                  <a:ea typeface="Arial Unicode MS"/>
                </a:endParaRPr>
              </a:p>
            </p:txBody>
          </p:sp>
          <p:sp>
            <p:nvSpPr>
              <p:cNvPr id="101" name="Oval 100"/>
              <p:cNvSpPr/>
              <p:nvPr/>
            </p:nvSpPr>
            <p:spPr>
              <a:xfrm>
                <a:off x="2267744" y="1375207"/>
                <a:ext cx="1008112" cy="1008114"/>
              </a:xfrm>
              <a:prstGeom prst="ellipse">
                <a:avLst/>
              </a:prstGeom>
              <a:solidFill>
                <a:srgbClr val="EB494B"/>
              </a:solidFill>
              <a:ln w="127000" cap="flat" cmpd="sng" algn="ctr">
                <a:solidFill>
                  <a:sysClr val="windowText" lastClr="000000">
                    <a:lumMod val="75000"/>
                    <a:lumOff val="25000"/>
                  </a:sysClr>
                </a:solidFill>
                <a:prstDash val="solid"/>
              </a:ln>
              <a:effectLst/>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defTabSz="685800" latinLnBrk="1">
                  <a:defRPr/>
                </a:pPr>
                <a:endParaRPr lang="ko-KR" altLang="en-US" sz="1350" b="1" kern="0">
                  <a:solidFill>
                    <a:prstClr val="white"/>
                  </a:solidFill>
                  <a:latin typeface="Arial"/>
                  <a:ea typeface="Arial Unicode MS"/>
                </a:endParaRPr>
              </a:p>
            </p:txBody>
          </p:sp>
          <p:sp>
            <p:nvSpPr>
              <p:cNvPr id="102" name="Oval 101"/>
              <p:cNvSpPr/>
              <p:nvPr/>
            </p:nvSpPr>
            <p:spPr>
              <a:xfrm>
                <a:off x="1691680" y="2110092"/>
                <a:ext cx="1008112" cy="1008114"/>
              </a:xfrm>
              <a:prstGeom prst="ellipse">
                <a:avLst/>
              </a:prstGeom>
              <a:solidFill>
                <a:srgbClr val="EB494B"/>
              </a:solidFill>
              <a:ln w="127000" cap="flat" cmpd="sng" algn="ctr">
                <a:solidFill>
                  <a:sysClr val="windowText" lastClr="000000">
                    <a:lumMod val="75000"/>
                    <a:lumOff val="25000"/>
                  </a:sysClr>
                </a:solidFill>
                <a:prstDash val="solid"/>
              </a:ln>
              <a:effectLst/>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defTabSz="685800" latinLnBrk="1">
                  <a:defRPr/>
                </a:pPr>
                <a:endParaRPr lang="ko-KR" altLang="en-US" sz="1350" b="1" kern="0">
                  <a:solidFill>
                    <a:prstClr val="white"/>
                  </a:solidFill>
                  <a:latin typeface="Arial"/>
                  <a:ea typeface="Arial Unicode MS"/>
                </a:endParaRPr>
              </a:p>
            </p:txBody>
          </p:sp>
          <p:sp>
            <p:nvSpPr>
              <p:cNvPr id="103" name="Oval 102"/>
              <p:cNvSpPr/>
              <p:nvPr/>
            </p:nvSpPr>
            <p:spPr>
              <a:xfrm>
                <a:off x="1115616" y="2844977"/>
                <a:ext cx="1008112" cy="1008114"/>
              </a:xfrm>
              <a:prstGeom prst="ellipse">
                <a:avLst/>
              </a:prstGeom>
              <a:solidFill>
                <a:srgbClr val="EB494B"/>
              </a:solidFill>
              <a:ln w="127000" cap="flat" cmpd="sng" algn="ctr">
                <a:solidFill>
                  <a:sysClr val="windowText" lastClr="000000">
                    <a:lumMod val="75000"/>
                    <a:lumOff val="25000"/>
                  </a:sysClr>
                </a:solidFill>
                <a:prstDash val="solid"/>
              </a:ln>
              <a:effectLst/>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defTabSz="685800" latinLnBrk="1">
                  <a:defRPr/>
                </a:pPr>
                <a:endParaRPr lang="ko-KR" altLang="en-US" sz="1350" b="1" kern="0">
                  <a:solidFill>
                    <a:prstClr val="white"/>
                  </a:solidFill>
                  <a:latin typeface="Arial"/>
                  <a:ea typeface="Arial Unicode MS"/>
                </a:endParaRPr>
              </a:p>
            </p:txBody>
          </p:sp>
          <p:sp>
            <p:nvSpPr>
              <p:cNvPr id="104" name="Oval 103"/>
              <p:cNvSpPr/>
              <p:nvPr/>
            </p:nvSpPr>
            <p:spPr>
              <a:xfrm>
                <a:off x="539552" y="3579862"/>
                <a:ext cx="1008112" cy="1008114"/>
              </a:xfrm>
              <a:prstGeom prst="ellipse">
                <a:avLst/>
              </a:prstGeom>
              <a:solidFill>
                <a:srgbClr val="EB494B"/>
              </a:solidFill>
              <a:ln w="127000" cap="flat" cmpd="sng" algn="ctr">
                <a:solidFill>
                  <a:sysClr val="windowText" lastClr="000000">
                    <a:lumMod val="75000"/>
                    <a:lumOff val="25000"/>
                  </a:sysClr>
                </a:solidFill>
                <a:prstDash val="solid"/>
              </a:ln>
              <a:effectLst/>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defTabSz="685800" latinLnBrk="1">
                  <a:defRPr/>
                </a:pPr>
                <a:endParaRPr lang="ko-KR" altLang="en-US" sz="1350" b="1" kern="0" dirty="0">
                  <a:solidFill>
                    <a:prstClr val="white"/>
                  </a:solidFill>
                  <a:latin typeface="Arial"/>
                  <a:ea typeface="Arial Unicode MS"/>
                </a:endParaRPr>
              </a:p>
            </p:txBody>
          </p:sp>
          <p:sp>
            <p:nvSpPr>
              <p:cNvPr id="105" name="Right Arrow 104"/>
              <p:cNvSpPr/>
              <p:nvPr/>
            </p:nvSpPr>
            <p:spPr>
              <a:xfrm>
                <a:off x="1627623" y="3745336"/>
                <a:ext cx="1000161" cy="226906"/>
              </a:xfrm>
              <a:prstGeom prst="rightArrow">
                <a:avLst>
                  <a:gd name="adj1" fmla="val 51543"/>
                  <a:gd name="adj2" fmla="val 65559"/>
                </a:avLst>
              </a:prstGeom>
              <a:solidFill>
                <a:sysClr val="windowText" lastClr="000000">
                  <a:lumMod val="75000"/>
                  <a:lumOff val="25000"/>
                </a:sysClr>
              </a:solidFill>
              <a:ln w="25400" cap="flat" cmpd="sng" algn="ctr">
                <a:noFill/>
                <a:prstDash val="solid"/>
              </a:ln>
              <a:effectLst/>
            </p:spPr>
            <p:txBody>
              <a:bodyPr rtlCol="0" anchor="ctr"/>
              <a:lstStyle/>
              <a:p>
                <a:pPr algn="ctr" defTabSz="685800" latinLnBrk="1">
                  <a:defRPr/>
                </a:pPr>
                <a:endParaRPr lang="ko-KR" altLang="en-US" sz="1350" b="1" kern="0">
                  <a:solidFill>
                    <a:prstClr val="white"/>
                  </a:solidFill>
                  <a:latin typeface="Arial"/>
                  <a:ea typeface="Arial Unicode MS"/>
                </a:endParaRPr>
              </a:p>
            </p:txBody>
          </p:sp>
          <p:sp>
            <p:nvSpPr>
              <p:cNvPr id="106" name="Right Arrow 105"/>
              <p:cNvSpPr/>
              <p:nvPr/>
            </p:nvSpPr>
            <p:spPr>
              <a:xfrm>
                <a:off x="2203687" y="3009086"/>
                <a:ext cx="1000161" cy="226906"/>
              </a:xfrm>
              <a:prstGeom prst="rightArrow">
                <a:avLst>
                  <a:gd name="adj1" fmla="val 51543"/>
                  <a:gd name="adj2" fmla="val 65559"/>
                </a:avLst>
              </a:prstGeom>
              <a:solidFill>
                <a:sysClr val="windowText" lastClr="000000">
                  <a:lumMod val="75000"/>
                  <a:lumOff val="25000"/>
                </a:sysClr>
              </a:solidFill>
              <a:ln w="25400" cap="flat" cmpd="sng" algn="ctr">
                <a:noFill/>
                <a:prstDash val="solid"/>
              </a:ln>
              <a:effectLst/>
            </p:spPr>
            <p:txBody>
              <a:bodyPr rtlCol="0" anchor="ctr"/>
              <a:lstStyle/>
              <a:p>
                <a:pPr algn="ctr" defTabSz="685800" latinLnBrk="1">
                  <a:defRPr/>
                </a:pPr>
                <a:endParaRPr lang="ko-KR" altLang="en-US" sz="1350" b="1" kern="0">
                  <a:solidFill>
                    <a:prstClr val="white"/>
                  </a:solidFill>
                  <a:latin typeface="Arial"/>
                  <a:ea typeface="Arial Unicode MS"/>
                </a:endParaRPr>
              </a:p>
            </p:txBody>
          </p:sp>
          <p:sp>
            <p:nvSpPr>
              <p:cNvPr id="107" name="Right Arrow 106"/>
              <p:cNvSpPr/>
              <p:nvPr/>
            </p:nvSpPr>
            <p:spPr>
              <a:xfrm>
                <a:off x="2779751" y="2272836"/>
                <a:ext cx="1000161" cy="226906"/>
              </a:xfrm>
              <a:prstGeom prst="rightArrow">
                <a:avLst>
                  <a:gd name="adj1" fmla="val 51543"/>
                  <a:gd name="adj2" fmla="val 65559"/>
                </a:avLst>
              </a:prstGeom>
              <a:solidFill>
                <a:sysClr val="windowText" lastClr="000000">
                  <a:lumMod val="75000"/>
                  <a:lumOff val="25000"/>
                </a:sysClr>
              </a:solidFill>
              <a:ln w="25400" cap="flat" cmpd="sng" algn="ctr">
                <a:noFill/>
                <a:prstDash val="solid"/>
              </a:ln>
              <a:effectLst/>
            </p:spPr>
            <p:txBody>
              <a:bodyPr rtlCol="0" anchor="ctr"/>
              <a:lstStyle/>
              <a:p>
                <a:pPr algn="ctr" defTabSz="685800" latinLnBrk="1">
                  <a:defRPr/>
                </a:pPr>
                <a:endParaRPr lang="ko-KR" altLang="en-US" sz="1350" b="1" kern="0">
                  <a:solidFill>
                    <a:prstClr val="white"/>
                  </a:solidFill>
                  <a:latin typeface="Arial"/>
                  <a:ea typeface="Arial Unicode MS"/>
                </a:endParaRPr>
              </a:p>
            </p:txBody>
          </p:sp>
          <p:sp>
            <p:nvSpPr>
              <p:cNvPr id="108" name="Oval 21"/>
              <p:cNvSpPr>
                <a:spLocks noChangeAspect="1"/>
              </p:cNvSpPr>
              <p:nvPr/>
            </p:nvSpPr>
            <p:spPr>
              <a:xfrm>
                <a:off x="1460176" y="3180189"/>
                <a:ext cx="334893" cy="337690"/>
              </a:xfrm>
              <a:custGeom>
                <a:avLst/>
                <a:gdLst/>
                <a:ahLst/>
                <a:cxnLst/>
                <a:rect l="l" t="t" r="r" b="b"/>
                <a:pathLst>
                  <a:path w="1652142" h="1665940">
                    <a:moveTo>
                      <a:pt x="898689" y="548008"/>
                    </a:moveTo>
                    <a:cubicBezTo>
                      <a:pt x="737950" y="504938"/>
                      <a:pt x="572731" y="600328"/>
                      <a:pt x="529661" y="761066"/>
                    </a:cubicBezTo>
                    <a:cubicBezTo>
                      <a:pt x="486591" y="921805"/>
                      <a:pt x="581980" y="1087025"/>
                      <a:pt x="742719" y="1130094"/>
                    </a:cubicBezTo>
                    <a:cubicBezTo>
                      <a:pt x="903458" y="1173164"/>
                      <a:pt x="1068677" y="1077775"/>
                      <a:pt x="1111747" y="917036"/>
                    </a:cubicBezTo>
                    <a:cubicBezTo>
                      <a:pt x="1154817" y="756297"/>
                      <a:pt x="1059428" y="591077"/>
                      <a:pt x="898689" y="548008"/>
                    </a:cubicBezTo>
                    <a:close/>
                    <a:moveTo>
                      <a:pt x="952303" y="347916"/>
                    </a:moveTo>
                    <a:cubicBezTo>
                      <a:pt x="1223549" y="420596"/>
                      <a:pt x="1384519" y="699404"/>
                      <a:pt x="1311839" y="970650"/>
                    </a:cubicBezTo>
                    <a:cubicBezTo>
                      <a:pt x="1239159" y="1241896"/>
                      <a:pt x="960351" y="1402866"/>
                      <a:pt x="689105" y="1330186"/>
                    </a:cubicBezTo>
                    <a:cubicBezTo>
                      <a:pt x="417859" y="1257506"/>
                      <a:pt x="256889" y="978698"/>
                      <a:pt x="329569" y="707451"/>
                    </a:cubicBezTo>
                    <a:cubicBezTo>
                      <a:pt x="402249" y="436205"/>
                      <a:pt x="681057" y="275235"/>
                      <a:pt x="952303" y="347916"/>
                    </a:cubicBezTo>
                    <a:close/>
                    <a:moveTo>
                      <a:pt x="971799" y="275155"/>
                    </a:moveTo>
                    <a:cubicBezTo>
                      <a:pt x="660368" y="191707"/>
                      <a:pt x="340256" y="376524"/>
                      <a:pt x="256808" y="687955"/>
                    </a:cubicBezTo>
                    <a:cubicBezTo>
                      <a:pt x="173361" y="999387"/>
                      <a:pt x="358178" y="1319499"/>
                      <a:pt x="669609" y="1402947"/>
                    </a:cubicBezTo>
                    <a:cubicBezTo>
                      <a:pt x="981040" y="1486395"/>
                      <a:pt x="1301152" y="1301577"/>
                      <a:pt x="1384600" y="990146"/>
                    </a:cubicBezTo>
                    <a:cubicBezTo>
                      <a:pt x="1468047" y="678715"/>
                      <a:pt x="1283230" y="358603"/>
                      <a:pt x="971799" y="275155"/>
                    </a:cubicBezTo>
                    <a:close/>
                    <a:moveTo>
                      <a:pt x="1652142" y="394531"/>
                    </a:moveTo>
                    <a:lnTo>
                      <a:pt x="1649662" y="403784"/>
                    </a:lnTo>
                    <a:lnTo>
                      <a:pt x="1647140" y="399895"/>
                    </a:lnTo>
                    <a:close/>
                    <a:moveTo>
                      <a:pt x="1158157" y="65026"/>
                    </a:moveTo>
                    <a:lnTo>
                      <a:pt x="1154679" y="271718"/>
                    </a:lnTo>
                    <a:lnTo>
                      <a:pt x="1148331" y="270017"/>
                    </a:lnTo>
                    <a:cubicBezTo>
                      <a:pt x="1200055" y="299127"/>
                      <a:pt x="1246804" y="334821"/>
                      <a:pt x="1286346" y="377149"/>
                    </a:cubicBezTo>
                    <a:lnTo>
                      <a:pt x="1470353" y="331395"/>
                    </a:lnTo>
                    <a:lnTo>
                      <a:pt x="1588305" y="553229"/>
                    </a:lnTo>
                    <a:lnTo>
                      <a:pt x="1457194" y="671432"/>
                    </a:lnTo>
                    <a:cubicBezTo>
                      <a:pt x="1473630" y="731297"/>
                      <a:pt x="1481376" y="793983"/>
                      <a:pt x="1478595" y="857704"/>
                    </a:cubicBezTo>
                    <a:lnTo>
                      <a:pt x="1642362" y="948616"/>
                    </a:lnTo>
                    <a:lnTo>
                      <a:pt x="1577335" y="1191298"/>
                    </a:lnTo>
                    <a:lnTo>
                      <a:pt x="1378614" y="1187955"/>
                    </a:lnTo>
                    <a:cubicBezTo>
                      <a:pt x="1353489" y="1229936"/>
                      <a:pt x="1323048" y="1267799"/>
                      <a:pt x="1288939" y="1301599"/>
                    </a:cubicBezTo>
                    <a:lnTo>
                      <a:pt x="1354201" y="1471932"/>
                    </a:lnTo>
                    <a:lnTo>
                      <a:pt x="1148396" y="1616039"/>
                    </a:lnTo>
                    <a:lnTo>
                      <a:pt x="992294" y="1480516"/>
                    </a:lnTo>
                    <a:lnTo>
                      <a:pt x="1011291" y="1467215"/>
                    </a:lnTo>
                    <a:cubicBezTo>
                      <a:pt x="951500" y="1486565"/>
                      <a:pt x="888271" y="1495869"/>
                      <a:pt x="823805" y="1495510"/>
                    </a:cubicBezTo>
                    <a:lnTo>
                      <a:pt x="729193" y="1665940"/>
                    </a:lnTo>
                    <a:lnTo>
                      <a:pt x="486511" y="1600914"/>
                    </a:lnTo>
                    <a:lnTo>
                      <a:pt x="489790" y="1406012"/>
                    </a:lnTo>
                    <a:cubicBezTo>
                      <a:pt x="438364" y="1376702"/>
                      <a:pt x="391917" y="1340859"/>
                      <a:pt x="352658" y="1298452"/>
                    </a:cubicBezTo>
                    <a:lnTo>
                      <a:pt x="355803" y="1305197"/>
                    </a:lnTo>
                    <a:lnTo>
                      <a:pt x="152856" y="1344512"/>
                    </a:lnTo>
                    <a:lnTo>
                      <a:pt x="46675" y="1116809"/>
                    </a:lnTo>
                    <a:lnTo>
                      <a:pt x="183929" y="1005520"/>
                    </a:lnTo>
                    <a:cubicBezTo>
                      <a:pt x="169279" y="951824"/>
                      <a:pt x="161626" y="895865"/>
                      <a:pt x="161615" y="838915"/>
                    </a:cubicBezTo>
                    <a:lnTo>
                      <a:pt x="0" y="749197"/>
                    </a:lnTo>
                    <a:lnTo>
                      <a:pt x="65026" y="506515"/>
                    </a:lnTo>
                    <a:lnTo>
                      <a:pt x="250227" y="509630"/>
                    </a:lnTo>
                    <a:cubicBezTo>
                      <a:pt x="275353" y="465291"/>
                      <a:pt x="305693" y="424864"/>
                      <a:pt x="340015" y="388679"/>
                    </a:cubicBezTo>
                    <a:lnTo>
                      <a:pt x="277984" y="197357"/>
                    </a:lnTo>
                    <a:lnTo>
                      <a:pt x="491050" y="64219"/>
                    </a:lnTo>
                    <a:lnTo>
                      <a:pt x="639843" y="207726"/>
                    </a:lnTo>
                    <a:lnTo>
                      <a:pt x="638348" y="208660"/>
                    </a:lnTo>
                    <a:cubicBezTo>
                      <a:pt x="696840" y="190256"/>
                      <a:pt x="758594" y="181748"/>
                      <a:pt x="821488" y="182440"/>
                    </a:cubicBezTo>
                    <a:lnTo>
                      <a:pt x="815140" y="180739"/>
                    </a:lnTo>
                    <a:lnTo>
                      <a:pt x="915476" y="0"/>
                    </a:lnTo>
                    <a:close/>
                  </a:path>
                </a:pathLst>
              </a:custGeom>
              <a:solidFill>
                <a:sysClr val="window" lastClr="FFFFFF"/>
              </a:solidFill>
              <a:ln w="25400" cap="flat" cmpd="sng" algn="ctr">
                <a:noFill/>
                <a:prstDash val="solid"/>
              </a:ln>
              <a:effectLst/>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defTabSz="685800" latinLnBrk="1">
                  <a:defRPr/>
                </a:pPr>
                <a:endParaRPr lang="ko-KR" altLang="en-US" sz="1350" b="1" kern="0">
                  <a:solidFill>
                    <a:prstClr val="white"/>
                  </a:solidFill>
                  <a:latin typeface="Arial"/>
                  <a:ea typeface="Arial Unicode MS"/>
                </a:endParaRPr>
              </a:p>
            </p:txBody>
          </p:sp>
        </p:grpSp>
        <p:sp>
          <p:nvSpPr>
            <p:cNvPr id="83" name="TextBox 82"/>
            <p:cNvSpPr txBox="1"/>
            <p:nvPr/>
          </p:nvSpPr>
          <p:spPr>
            <a:xfrm>
              <a:off x="6818718" y="4184177"/>
              <a:ext cx="2724487" cy="619098"/>
            </a:xfrm>
            <a:prstGeom prst="rect">
              <a:avLst/>
            </a:prstGeom>
            <a:noFill/>
          </p:spPr>
          <p:txBody>
            <a:bodyPr wrap="square" rtlCol="0" anchor="ctr">
              <a:spAutoFit/>
            </a:bodyPr>
            <a:lstStyle/>
            <a:p>
              <a:r>
                <a:rPr lang="en-US" sz="1400" b="1" dirty="0" err="1">
                  <a:latin typeface="Adobe Heiti Std R" panose="020B0400000000000000" pitchFamily="34" charset="-128"/>
                  <a:ea typeface="Adobe Heiti Std R" panose="020B0400000000000000" pitchFamily="34" charset="-128"/>
                </a:rPr>
                <a:t>Pengembangan</a:t>
              </a:r>
              <a:r>
                <a:rPr lang="en-US" sz="1400" b="1" dirty="0">
                  <a:latin typeface="Adobe Heiti Std R" panose="020B0400000000000000" pitchFamily="34" charset="-128"/>
                  <a:ea typeface="Adobe Heiti Std R" panose="020B0400000000000000" pitchFamily="34" charset="-128"/>
                </a:rPr>
                <a:t> </a:t>
              </a:r>
              <a:r>
                <a:rPr lang="en-US" sz="1400" b="1" dirty="0" err="1">
                  <a:latin typeface="Adobe Heiti Std R" panose="020B0400000000000000" pitchFamily="34" charset="-128"/>
                  <a:ea typeface="Adobe Heiti Std R" panose="020B0400000000000000" pitchFamily="34" charset="-128"/>
                </a:rPr>
                <a:t>Karier</a:t>
              </a:r>
              <a:r>
                <a:rPr lang="en-US" sz="1400" b="1" dirty="0">
                  <a:latin typeface="Adobe Heiti Std R" panose="020B0400000000000000" pitchFamily="34" charset="-128"/>
                  <a:ea typeface="Adobe Heiti Std R" panose="020B0400000000000000" pitchFamily="34" charset="-128"/>
                </a:rPr>
                <a:t> </a:t>
              </a:r>
            </a:p>
            <a:p>
              <a:r>
                <a:rPr lang="en-US" sz="1400" b="1" dirty="0">
                  <a:latin typeface="Adobe Heiti Std R" panose="020B0400000000000000" pitchFamily="34" charset="-128"/>
                  <a:ea typeface="Adobe Heiti Std R" panose="020B0400000000000000" pitchFamily="34" charset="-128"/>
                </a:rPr>
                <a:t>(JPT, Jab </a:t>
              </a:r>
              <a:r>
                <a:rPr lang="en-US" sz="1400" b="1" dirty="0" err="1">
                  <a:latin typeface="Adobe Heiti Std R" panose="020B0400000000000000" pitchFamily="34" charset="-128"/>
                  <a:ea typeface="Adobe Heiti Std R" panose="020B0400000000000000" pitchFamily="34" charset="-128"/>
                </a:rPr>
                <a:t>Administrasi</a:t>
              </a:r>
              <a:r>
                <a:rPr lang="en-US" sz="1400" b="1" dirty="0">
                  <a:latin typeface="Adobe Heiti Std R" panose="020B0400000000000000" pitchFamily="34" charset="-128"/>
                  <a:ea typeface="Adobe Heiti Std R" panose="020B0400000000000000" pitchFamily="34" charset="-128"/>
                </a:rPr>
                <a:t>, JF)</a:t>
              </a:r>
            </a:p>
          </p:txBody>
        </p:sp>
        <p:sp>
          <p:nvSpPr>
            <p:cNvPr id="84" name="TextBox 83"/>
            <p:cNvSpPr txBox="1"/>
            <p:nvPr/>
          </p:nvSpPr>
          <p:spPr>
            <a:xfrm>
              <a:off x="6438189" y="5062274"/>
              <a:ext cx="1702615" cy="327758"/>
            </a:xfrm>
            <a:prstGeom prst="rect">
              <a:avLst/>
            </a:prstGeom>
            <a:noFill/>
          </p:spPr>
          <p:txBody>
            <a:bodyPr wrap="square" rtlCol="0" anchor="ctr">
              <a:spAutoFit/>
            </a:bodyPr>
            <a:lstStyle/>
            <a:p>
              <a:pPr algn="ctr" latinLnBrk="1"/>
              <a:r>
                <a:rPr lang="en-US" sz="1200" b="1" dirty="0" err="1">
                  <a:latin typeface="Adobe Heiti Std R" panose="020B0400000000000000" pitchFamily="34" charset="-128"/>
                  <a:ea typeface="Adobe Heiti Std R" panose="020B0400000000000000" pitchFamily="34" charset="-128"/>
                </a:rPr>
                <a:t>Profesionalisme</a:t>
              </a:r>
              <a:endParaRPr lang="en-US" sz="1200" b="1" dirty="0">
                <a:latin typeface="Adobe Heiti Std R" panose="020B0400000000000000" pitchFamily="34" charset="-128"/>
                <a:ea typeface="Adobe Heiti Std R" panose="020B0400000000000000" pitchFamily="34" charset="-128"/>
              </a:endParaRPr>
            </a:p>
          </p:txBody>
        </p:sp>
        <p:sp>
          <p:nvSpPr>
            <p:cNvPr id="88" name="TextBox 87"/>
            <p:cNvSpPr txBox="1"/>
            <p:nvPr/>
          </p:nvSpPr>
          <p:spPr>
            <a:xfrm>
              <a:off x="5911442" y="5661833"/>
              <a:ext cx="3490612" cy="546263"/>
            </a:xfrm>
            <a:prstGeom prst="rect">
              <a:avLst/>
            </a:prstGeom>
            <a:noFill/>
          </p:spPr>
          <p:txBody>
            <a:bodyPr wrap="square" rtlCol="0" anchor="ctr">
              <a:spAutoFit/>
            </a:bodyPr>
            <a:lstStyle/>
            <a:p>
              <a:r>
                <a:rPr lang="en-US" sz="1200" b="1" dirty="0" err="1">
                  <a:latin typeface="Adobe Heiti Std R" panose="020B0400000000000000" pitchFamily="34" charset="-128"/>
                  <a:ea typeface="Adobe Heiti Std R" panose="020B0400000000000000" pitchFamily="34" charset="-128"/>
                </a:rPr>
                <a:t>Peningkatan</a:t>
              </a:r>
              <a:r>
                <a:rPr lang="en-US" sz="1200" b="1" dirty="0">
                  <a:latin typeface="Adobe Heiti Std R" panose="020B0400000000000000" pitchFamily="34" charset="-128"/>
                  <a:ea typeface="Adobe Heiti Std R" panose="020B0400000000000000" pitchFamily="34" charset="-128"/>
                </a:rPr>
                <a:t> </a:t>
              </a:r>
              <a:r>
                <a:rPr lang="en-US" sz="1200" b="1" dirty="0" err="1">
                  <a:latin typeface="Adobe Heiti Std R" panose="020B0400000000000000" pitchFamily="34" charset="-128"/>
                  <a:ea typeface="Adobe Heiti Std R" panose="020B0400000000000000" pitchFamily="34" charset="-128"/>
                </a:rPr>
                <a:t>Kinerja</a:t>
              </a:r>
              <a:r>
                <a:rPr lang="en-US" sz="1200" b="1" dirty="0">
                  <a:latin typeface="Adobe Heiti Std R" panose="020B0400000000000000" pitchFamily="34" charset="-128"/>
                  <a:ea typeface="Adobe Heiti Std R" panose="020B0400000000000000" pitchFamily="34" charset="-128"/>
                </a:rPr>
                <a:t> </a:t>
              </a:r>
              <a:r>
                <a:rPr lang="en-US" sz="1200" b="1" dirty="0" err="1">
                  <a:latin typeface="Adobe Heiti Std R" panose="020B0400000000000000" pitchFamily="34" charset="-128"/>
                  <a:ea typeface="Adobe Heiti Std R" panose="020B0400000000000000" pitchFamily="34" charset="-128"/>
                </a:rPr>
                <a:t>Organisasi</a:t>
              </a:r>
              <a:endParaRPr lang="en-US" sz="1200" b="1" dirty="0">
                <a:latin typeface="Adobe Heiti Std R" panose="020B0400000000000000" pitchFamily="34" charset="-128"/>
                <a:ea typeface="Adobe Heiti Std R" panose="020B0400000000000000" pitchFamily="34" charset="-128"/>
              </a:endParaRPr>
            </a:p>
            <a:p>
              <a:r>
                <a:rPr lang="en-US" sz="1200" b="1" dirty="0">
                  <a:latin typeface="Adobe Heiti Std R" panose="020B0400000000000000" pitchFamily="34" charset="-128"/>
                  <a:ea typeface="Adobe Heiti Std R" panose="020B0400000000000000" pitchFamily="34" charset="-128"/>
                </a:rPr>
                <a:t>(ABK)</a:t>
              </a:r>
            </a:p>
          </p:txBody>
        </p:sp>
        <p:sp>
          <p:nvSpPr>
            <p:cNvPr id="92" name="TextBox 91"/>
            <p:cNvSpPr txBox="1"/>
            <p:nvPr/>
          </p:nvSpPr>
          <p:spPr>
            <a:xfrm>
              <a:off x="5384696" y="6282862"/>
              <a:ext cx="4671786" cy="555367"/>
            </a:xfrm>
            <a:prstGeom prst="rect">
              <a:avLst/>
            </a:prstGeom>
            <a:noFill/>
          </p:spPr>
          <p:txBody>
            <a:bodyPr wrap="square" rtlCol="0" anchor="ctr">
              <a:spAutoFit/>
            </a:bodyPr>
            <a:lstStyle/>
            <a:p>
              <a:pPr marL="285750"/>
              <a:r>
                <a:rPr lang="en-US" sz="1200" b="1" dirty="0" err="1">
                  <a:latin typeface="Adobe Heiti Std R" panose="020B0400000000000000" pitchFamily="34" charset="-128"/>
                  <a:ea typeface="Adobe Heiti Std R" panose="020B0400000000000000" pitchFamily="34" charset="-128"/>
                </a:rPr>
                <a:t>Memenuhi</a:t>
              </a:r>
              <a:r>
                <a:rPr lang="en-US" sz="1200" b="1" dirty="0">
                  <a:latin typeface="Adobe Heiti Std R" panose="020B0400000000000000" pitchFamily="34" charset="-128"/>
                  <a:ea typeface="Adobe Heiti Std R" panose="020B0400000000000000" pitchFamily="34" charset="-128"/>
                </a:rPr>
                <a:t> </a:t>
              </a:r>
              <a:r>
                <a:rPr lang="en-US" sz="1200" b="1" dirty="0" err="1">
                  <a:latin typeface="Adobe Heiti Std R" panose="020B0400000000000000" pitchFamily="34" charset="-128"/>
                  <a:ea typeface="Adobe Heiti Std R" panose="020B0400000000000000" pitchFamily="34" charset="-128"/>
                </a:rPr>
                <a:t>Kekuarangan</a:t>
              </a:r>
              <a:r>
                <a:rPr lang="en-US" sz="1200" b="1" dirty="0">
                  <a:latin typeface="Adobe Heiti Std R" panose="020B0400000000000000" pitchFamily="34" charset="-128"/>
                  <a:ea typeface="Adobe Heiti Std R" panose="020B0400000000000000" pitchFamily="34" charset="-128"/>
                </a:rPr>
                <a:t> </a:t>
              </a:r>
              <a:r>
                <a:rPr lang="en-US" sz="1200" b="1" dirty="0" err="1">
                  <a:latin typeface="Adobe Heiti Std R" panose="020B0400000000000000" pitchFamily="34" charset="-128"/>
                  <a:ea typeface="Adobe Heiti Std R" panose="020B0400000000000000" pitchFamily="34" charset="-128"/>
                </a:rPr>
                <a:t>Pegawai</a:t>
              </a:r>
              <a:endParaRPr lang="en-US" sz="1200" b="1" dirty="0">
                <a:latin typeface="Adobe Heiti Std R" panose="020B0400000000000000" pitchFamily="34" charset="-128"/>
                <a:ea typeface="Adobe Heiti Std R" panose="020B0400000000000000" pitchFamily="34" charset="-128"/>
              </a:endParaRPr>
            </a:p>
            <a:p>
              <a:pPr marL="285750"/>
              <a:r>
                <a:rPr lang="en-US" sz="1250" b="1" dirty="0">
                  <a:latin typeface="Berlin Sans FB Demi" panose="020E0802020502020306" pitchFamily="34" charset="0"/>
                </a:rPr>
                <a:t>DALAM e-</a:t>
              </a:r>
              <a:r>
                <a:rPr lang="en-US" sz="1250" b="1" dirty="0" err="1">
                  <a:latin typeface="Berlin Sans FB Demi" panose="020E0802020502020306" pitchFamily="34" charset="0"/>
                </a:rPr>
                <a:t>Formasi</a:t>
              </a:r>
              <a:r>
                <a:rPr lang="en-US" sz="1250" b="1" dirty="0">
                  <a:latin typeface="Berlin Sans FB Demi" panose="020E0802020502020306" pitchFamily="34" charset="0"/>
                </a:rPr>
                <a:t>)</a:t>
              </a:r>
              <a:endParaRPr lang="en-US" sz="1200" b="1" dirty="0">
                <a:latin typeface="Adobe Heiti Std R" panose="020B0400000000000000" pitchFamily="34" charset="-128"/>
                <a:ea typeface="Adobe Heiti Std R" panose="020B0400000000000000" pitchFamily="34" charset="-128"/>
              </a:endParaRPr>
            </a:p>
          </p:txBody>
        </p:sp>
        <p:sp>
          <p:nvSpPr>
            <p:cNvPr id="94" name="Rectangle 93"/>
            <p:cNvSpPr/>
            <p:nvPr/>
          </p:nvSpPr>
          <p:spPr>
            <a:xfrm>
              <a:off x="4278718" y="4764720"/>
              <a:ext cx="6096000" cy="355071"/>
            </a:xfrm>
            <a:prstGeom prst="rect">
              <a:avLst/>
            </a:prstGeom>
          </p:spPr>
          <p:txBody>
            <a:bodyPr>
              <a:spAutoFit/>
            </a:bodyPr>
            <a:lstStyle/>
            <a:p>
              <a:r>
                <a:rPr lang="en-US" sz="1350" b="1" dirty="0"/>
                <a:t> </a:t>
              </a:r>
            </a:p>
          </p:txBody>
        </p:sp>
        <p:sp>
          <p:nvSpPr>
            <p:cNvPr id="95" name="Rectangle 7">
              <a:extLst>
                <a:ext uri="{FF2B5EF4-FFF2-40B4-BE49-F238E27FC236}">
                  <a16:creationId xmlns:a16="http://schemas.microsoft.com/office/drawing/2014/main" xmlns="" id="{F6C79C65-2188-4A4D-8772-35A34B81EB66}"/>
                </a:ext>
              </a:extLst>
            </p:cNvPr>
            <p:cNvSpPr/>
            <p:nvPr/>
          </p:nvSpPr>
          <p:spPr>
            <a:xfrm>
              <a:off x="5733340" y="3927198"/>
              <a:ext cx="322040" cy="322040"/>
            </a:xfrm>
            <a:custGeom>
              <a:avLst/>
              <a:gdLst/>
              <a:ahLst/>
              <a:cxnLst/>
              <a:rect l="l" t="t" r="r" b="b"/>
              <a:pathLst>
                <a:path w="3240000" h="3240000">
                  <a:moveTo>
                    <a:pt x="401869" y="2055482"/>
                  </a:moveTo>
                  <a:lnTo>
                    <a:pt x="869869" y="2055482"/>
                  </a:lnTo>
                  <a:lnTo>
                    <a:pt x="869869" y="2919482"/>
                  </a:lnTo>
                  <a:lnTo>
                    <a:pt x="401869" y="2919482"/>
                  </a:lnTo>
                  <a:close/>
                  <a:moveTo>
                    <a:pt x="1121949" y="1695482"/>
                  </a:moveTo>
                  <a:lnTo>
                    <a:pt x="1589949" y="1695482"/>
                  </a:lnTo>
                  <a:lnTo>
                    <a:pt x="1589949" y="2919482"/>
                  </a:lnTo>
                  <a:lnTo>
                    <a:pt x="1121949" y="2919482"/>
                  </a:lnTo>
                  <a:close/>
                  <a:moveTo>
                    <a:pt x="1842029" y="1335482"/>
                  </a:moveTo>
                  <a:lnTo>
                    <a:pt x="2310029" y="1335482"/>
                  </a:lnTo>
                  <a:lnTo>
                    <a:pt x="2310029" y="2919482"/>
                  </a:lnTo>
                  <a:lnTo>
                    <a:pt x="1842029" y="2919482"/>
                  </a:lnTo>
                  <a:close/>
                  <a:moveTo>
                    <a:pt x="2562109" y="975482"/>
                  </a:moveTo>
                  <a:lnTo>
                    <a:pt x="3030109" y="975482"/>
                  </a:lnTo>
                  <a:lnTo>
                    <a:pt x="3030109" y="2919482"/>
                  </a:lnTo>
                  <a:lnTo>
                    <a:pt x="2562109" y="2919482"/>
                  </a:lnTo>
                  <a:close/>
                  <a:moveTo>
                    <a:pt x="2321888" y="224805"/>
                  </a:moveTo>
                  <a:lnTo>
                    <a:pt x="2880631" y="247420"/>
                  </a:lnTo>
                  <a:lnTo>
                    <a:pt x="2620844" y="742612"/>
                  </a:lnTo>
                  <a:lnTo>
                    <a:pt x="2546105" y="613161"/>
                  </a:lnTo>
                  <a:lnTo>
                    <a:pt x="541555" y="1770488"/>
                  </a:lnTo>
                  <a:lnTo>
                    <a:pt x="392077" y="1511585"/>
                  </a:lnTo>
                  <a:lnTo>
                    <a:pt x="2396627" y="354257"/>
                  </a:lnTo>
                  <a:close/>
                  <a:moveTo>
                    <a:pt x="0" y="0"/>
                  </a:moveTo>
                  <a:lnTo>
                    <a:pt x="180000" y="0"/>
                  </a:lnTo>
                  <a:lnTo>
                    <a:pt x="180000" y="3059999"/>
                  </a:lnTo>
                  <a:lnTo>
                    <a:pt x="3240000" y="3059999"/>
                  </a:lnTo>
                  <a:lnTo>
                    <a:pt x="3240000" y="3239999"/>
                  </a:lnTo>
                  <a:lnTo>
                    <a:pt x="180000" y="3239999"/>
                  </a:lnTo>
                  <a:lnTo>
                    <a:pt x="180000" y="3240000"/>
                  </a:lnTo>
                  <a:lnTo>
                    <a:pt x="0" y="3240000"/>
                  </a:lnTo>
                  <a:lnTo>
                    <a:pt x="0" y="3239999"/>
                  </a:lnTo>
                  <a:lnTo>
                    <a:pt x="0" y="3059999"/>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ko-KR" altLang="en-US" sz="1350" b="1" dirty="0">
                <a:solidFill>
                  <a:prstClr val="white"/>
                </a:solidFill>
              </a:endParaRPr>
            </a:p>
          </p:txBody>
        </p:sp>
        <p:sp>
          <p:nvSpPr>
            <p:cNvPr id="96" name="Frame 17">
              <a:extLst>
                <a:ext uri="{FF2B5EF4-FFF2-40B4-BE49-F238E27FC236}">
                  <a16:creationId xmlns:a16="http://schemas.microsoft.com/office/drawing/2014/main" xmlns="" id="{92917C38-69C4-43CA-BF65-E416325D6C8E}"/>
                </a:ext>
              </a:extLst>
            </p:cNvPr>
            <p:cNvSpPr/>
            <p:nvPr/>
          </p:nvSpPr>
          <p:spPr>
            <a:xfrm>
              <a:off x="5197123" y="4573303"/>
              <a:ext cx="347025" cy="347025"/>
            </a:xfrm>
            <a:custGeom>
              <a:avLst/>
              <a:gdLst/>
              <a:ahLst/>
              <a:cxnLst/>
              <a:rect l="l" t="t" r="r" b="b"/>
              <a:pathLst>
                <a:path w="3240000" h="3240000">
                  <a:moveTo>
                    <a:pt x="415456" y="380544"/>
                  </a:moveTo>
                  <a:lnTo>
                    <a:pt x="415456" y="385333"/>
                  </a:lnTo>
                  <a:lnTo>
                    <a:pt x="385333" y="385333"/>
                  </a:lnTo>
                  <a:lnTo>
                    <a:pt x="385333" y="2854667"/>
                  </a:lnTo>
                  <a:lnTo>
                    <a:pt x="1529120" y="2854667"/>
                  </a:lnTo>
                  <a:cubicBezTo>
                    <a:pt x="1267123" y="2430711"/>
                    <a:pt x="997530" y="1721825"/>
                    <a:pt x="436017" y="1672600"/>
                  </a:cubicBezTo>
                  <a:lnTo>
                    <a:pt x="600235" y="1185112"/>
                  </a:lnTo>
                  <a:cubicBezTo>
                    <a:pt x="1132790" y="1359573"/>
                    <a:pt x="1278822" y="1550851"/>
                    <a:pt x="1544730" y="1923929"/>
                  </a:cubicBezTo>
                  <a:cubicBezTo>
                    <a:pt x="1789452" y="1379400"/>
                    <a:pt x="1927092" y="1088696"/>
                    <a:pt x="2233403" y="596568"/>
                  </a:cubicBezTo>
                  <a:lnTo>
                    <a:pt x="2770666" y="596568"/>
                  </a:lnTo>
                  <a:cubicBezTo>
                    <a:pt x="2331495" y="1220469"/>
                    <a:pt x="1907612" y="2113878"/>
                    <a:pt x="1578489" y="2854667"/>
                  </a:cubicBezTo>
                  <a:lnTo>
                    <a:pt x="2854667" y="2854667"/>
                  </a:lnTo>
                  <a:lnTo>
                    <a:pt x="2854667" y="596568"/>
                  </a:lnTo>
                  <a:lnTo>
                    <a:pt x="2858395" y="596568"/>
                  </a:lnTo>
                  <a:lnTo>
                    <a:pt x="2858395" y="380544"/>
                  </a:lnTo>
                  <a:close/>
                  <a:moveTo>
                    <a:pt x="0" y="0"/>
                  </a:moveTo>
                  <a:lnTo>
                    <a:pt x="3240000" y="0"/>
                  </a:lnTo>
                  <a:lnTo>
                    <a:pt x="3240000" y="3240000"/>
                  </a:lnTo>
                  <a:lnTo>
                    <a:pt x="0" y="32400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0" b="1" dirty="0">
                <a:solidFill>
                  <a:prstClr val="black"/>
                </a:solidFill>
              </a:endParaRPr>
            </a:p>
          </p:txBody>
        </p:sp>
        <p:sp>
          <p:nvSpPr>
            <p:cNvPr id="97" name="Round Same Side Corner Rectangle 8">
              <a:extLst>
                <a:ext uri="{FF2B5EF4-FFF2-40B4-BE49-F238E27FC236}">
                  <a16:creationId xmlns:a16="http://schemas.microsoft.com/office/drawing/2014/main" xmlns="" id="{4289E572-C816-4410-B443-8DC3B9177C4B}"/>
                </a:ext>
              </a:extLst>
            </p:cNvPr>
            <p:cNvSpPr/>
            <p:nvPr/>
          </p:nvSpPr>
          <p:spPr>
            <a:xfrm>
              <a:off x="4131031" y="5930705"/>
              <a:ext cx="354992" cy="355536"/>
            </a:xfrm>
            <a:custGeom>
              <a:avLst/>
              <a:gdLst/>
              <a:ahLst/>
              <a:cxnLst/>
              <a:rect l="l" t="t" r="r" b="b"/>
              <a:pathLst>
                <a:path w="3197597" h="3202496">
                  <a:moveTo>
                    <a:pt x="601421" y="1611393"/>
                  </a:moveTo>
                  <a:lnTo>
                    <a:pt x="2596176" y="1611393"/>
                  </a:lnTo>
                  <a:cubicBezTo>
                    <a:pt x="2928331" y="1611393"/>
                    <a:pt x="3197594" y="1880656"/>
                    <a:pt x="3197594" y="2212811"/>
                  </a:cubicBezTo>
                  <a:lnTo>
                    <a:pt x="3197594" y="2776360"/>
                  </a:lnTo>
                  <a:lnTo>
                    <a:pt x="3197597" y="2776360"/>
                  </a:lnTo>
                  <a:lnTo>
                    <a:pt x="3197597" y="2914824"/>
                  </a:lnTo>
                  <a:lnTo>
                    <a:pt x="3197198" y="2914824"/>
                  </a:lnTo>
                  <a:lnTo>
                    <a:pt x="3197198" y="3202496"/>
                  </a:lnTo>
                  <a:lnTo>
                    <a:pt x="398" y="3202496"/>
                  </a:lnTo>
                  <a:lnTo>
                    <a:pt x="398" y="2914824"/>
                  </a:lnTo>
                  <a:lnTo>
                    <a:pt x="0" y="2914824"/>
                  </a:lnTo>
                  <a:lnTo>
                    <a:pt x="0" y="2212811"/>
                  </a:lnTo>
                  <a:cubicBezTo>
                    <a:pt x="0" y="1880656"/>
                    <a:pt x="269266" y="1611393"/>
                    <a:pt x="601421" y="1611393"/>
                  </a:cubicBezTo>
                  <a:close/>
                  <a:moveTo>
                    <a:pt x="1598801" y="0"/>
                  </a:moveTo>
                  <a:cubicBezTo>
                    <a:pt x="1998649" y="0"/>
                    <a:pt x="2322791" y="324142"/>
                    <a:pt x="2322791" y="723993"/>
                  </a:cubicBezTo>
                  <a:cubicBezTo>
                    <a:pt x="2322791" y="1123843"/>
                    <a:pt x="1998649" y="1447985"/>
                    <a:pt x="1598801" y="1447985"/>
                  </a:cubicBezTo>
                  <a:cubicBezTo>
                    <a:pt x="1198951" y="1447985"/>
                    <a:pt x="874809" y="1123843"/>
                    <a:pt x="874809" y="723993"/>
                  </a:cubicBezTo>
                  <a:cubicBezTo>
                    <a:pt x="874809" y="324142"/>
                    <a:pt x="1198951" y="0"/>
                    <a:pt x="1598801"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0" b="1" dirty="0">
                <a:solidFill>
                  <a:prstClr val="white"/>
                </a:solidFill>
              </a:endParaRPr>
            </a:p>
          </p:txBody>
        </p:sp>
      </p:grpSp>
      <p:sp>
        <p:nvSpPr>
          <p:cNvPr id="98" name="Rectangle 97"/>
          <p:cNvSpPr/>
          <p:nvPr/>
        </p:nvSpPr>
        <p:spPr>
          <a:xfrm>
            <a:off x="2724857" y="2788847"/>
            <a:ext cx="1346844" cy="577081"/>
          </a:xfrm>
          <a:prstGeom prst="rect">
            <a:avLst/>
          </a:prstGeom>
          <a:noFill/>
        </p:spPr>
        <p:txBody>
          <a:bodyPr wrap="none" lIns="68580" tIns="34290" rIns="68580" bIns="34290">
            <a:spAutoFit/>
          </a:bodyPr>
          <a:lstStyle/>
          <a:p>
            <a:pPr algn="ctr"/>
            <a:r>
              <a:rPr lang="en-US" sz="3300" b="1"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t>UJUAN</a:t>
            </a:r>
          </a:p>
        </p:txBody>
      </p:sp>
      <p:sp>
        <p:nvSpPr>
          <p:cNvPr id="99" name="Donut 24">
            <a:extLst>
              <a:ext uri="{FF2B5EF4-FFF2-40B4-BE49-F238E27FC236}">
                <a16:creationId xmlns:a16="http://schemas.microsoft.com/office/drawing/2014/main" xmlns="" id="{04B71B85-4685-45A1-975F-91CD788CC1F5}"/>
              </a:ext>
            </a:extLst>
          </p:cNvPr>
          <p:cNvSpPr/>
          <p:nvPr/>
        </p:nvSpPr>
        <p:spPr>
          <a:xfrm>
            <a:off x="6553200" y="381000"/>
            <a:ext cx="730804" cy="783773"/>
          </a:xfrm>
          <a:custGeom>
            <a:avLst/>
            <a:gdLst/>
            <a:ahLst/>
            <a:cxnLst/>
            <a:rect l="l" t="t" r="r" b="b"/>
            <a:pathLst>
              <a:path w="3208412" h="3234532">
                <a:moveTo>
                  <a:pt x="1561445" y="1065858"/>
                </a:moveTo>
                <a:cubicBezTo>
                  <a:pt x="1654998" y="1065858"/>
                  <a:pt x="1743610" y="1087015"/>
                  <a:pt x="1821879" y="1126644"/>
                </a:cubicBezTo>
                <a:lnTo>
                  <a:pt x="1611352" y="1337172"/>
                </a:lnTo>
                <a:cubicBezTo>
                  <a:pt x="1595200" y="1333388"/>
                  <a:pt x="1578468" y="1332141"/>
                  <a:pt x="1561445" y="1332141"/>
                </a:cubicBezTo>
                <a:cubicBezTo>
                  <a:pt x="1373145" y="1332141"/>
                  <a:pt x="1220499" y="1484787"/>
                  <a:pt x="1220499" y="1673087"/>
                </a:cubicBezTo>
                <a:cubicBezTo>
                  <a:pt x="1220499" y="1861387"/>
                  <a:pt x="1373145" y="2014033"/>
                  <a:pt x="1561445" y="2014033"/>
                </a:cubicBezTo>
                <a:cubicBezTo>
                  <a:pt x="1749745" y="2014033"/>
                  <a:pt x="1902391" y="1861387"/>
                  <a:pt x="1902391" y="1673087"/>
                </a:cubicBezTo>
                <a:cubicBezTo>
                  <a:pt x="1902391" y="1643675"/>
                  <a:pt x="1898667" y="1615133"/>
                  <a:pt x="1890450" y="1588219"/>
                </a:cubicBezTo>
                <a:lnTo>
                  <a:pt x="2093156" y="1385512"/>
                </a:lnTo>
                <a:cubicBezTo>
                  <a:pt x="2142229" y="1470075"/>
                  <a:pt x="2168674" y="1568493"/>
                  <a:pt x="2168674" y="1673087"/>
                </a:cubicBezTo>
                <a:cubicBezTo>
                  <a:pt x="2168674" y="2008450"/>
                  <a:pt x="1896808" y="2280316"/>
                  <a:pt x="1561445" y="2280316"/>
                </a:cubicBezTo>
                <a:cubicBezTo>
                  <a:pt x="1226082" y="2280316"/>
                  <a:pt x="954217" y="2008450"/>
                  <a:pt x="954217" y="1673087"/>
                </a:cubicBezTo>
                <a:cubicBezTo>
                  <a:pt x="954217" y="1337724"/>
                  <a:pt x="1226082" y="1065858"/>
                  <a:pt x="1561445" y="1065858"/>
                </a:cubicBezTo>
                <a:close/>
                <a:moveTo>
                  <a:pt x="1561445" y="580076"/>
                </a:moveTo>
                <a:cubicBezTo>
                  <a:pt x="1790175" y="580076"/>
                  <a:pt x="2002494" y="650333"/>
                  <a:pt x="2177834" y="770690"/>
                </a:cubicBezTo>
                <a:lnTo>
                  <a:pt x="1968030" y="980494"/>
                </a:lnTo>
                <a:cubicBezTo>
                  <a:pt x="1849962" y="907198"/>
                  <a:pt x="1710422" y="866794"/>
                  <a:pt x="1561445" y="866794"/>
                </a:cubicBezTo>
                <a:cubicBezTo>
                  <a:pt x="1116142" y="866794"/>
                  <a:pt x="755153" y="1227784"/>
                  <a:pt x="755153" y="1673087"/>
                </a:cubicBezTo>
                <a:cubicBezTo>
                  <a:pt x="755153" y="2118390"/>
                  <a:pt x="1116142" y="2479380"/>
                  <a:pt x="1561445" y="2479380"/>
                </a:cubicBezTo>
                <a:cubicBezTo>
                  <a:pt x="2006748" y="2479380"/>
                  <a:pt x="2367738" y="2118390"/>
                  <a:pt x="2367738" y="1673087"/>
                </a:cubicBezTo>
                <a:cubicBezTo>
                  <a:pt x="2367738" y="1513043"/>
                  <a:pt x="2321108" y="1363890"/>
                  <a:pt x="2239307" y="1239362"/>
                </a:cubicBezTo>
                <a:lnTo>
                  <a:pt x="2445928" y="1032741"/>
                </a:lnTo>
                <a:cubicBezTo>
                  <a:pt x="2577451" y="1212149"/>
                  <a:pt x="2654457" y="1433625"/>
                  <a:pt x="2654457" y="1673087"/>
                </a:cubicBezTo>
                <a:cubicBezTo>
                  <a:pt x="2654457" y="2276741"/>
                  <a:pt x="2165099" y="2766099"/>
                  <a:pt x="1561445" y="2766099"/>
                </a:cubicBezTo>
                <a:cubicBezTo>
                  <a:pt x="957792" y="2766099"/>
                  <a:pt x="468434" y="2276741"/>
                  <a:pt x="468434" y="1673087"/>
                </a:cubicBezTo>
                <a:cubicBezTo>
                  <a:pt x="468434" y="1069433"/>
                  <a:pt x="957792" y="580076"/>
                  <a:pt x="1561445" y="580076"/>
                </a:cubicBezTo>
                <a:close/>
                <a:moveTo>
                  <a:pt x="1561445" y="111642"/>
                </a:moveTo>
                <a:cubicBezTo>
                  <a:pt x="1890473" y="111642"/>
                  <a:pt x="2195731" y="213411"/>
                  <a:pt x="2447076" y="387744"/>
                </a:cubicBezTo>
                <a:lnTo>
                  <a:pt x="2453780" y="494744"/>
                </a:lnTo>
                <a:lnTo>
                  <a:pt x="2309436" y="639088"/>
                </a:lnTo>
                <a:cubicBezTo>
                  <a:pt x="2099826" y="485554"/>
                  <a:pt x="1841132" y="395669"/>
                  <a:pt x="1561445" y="395669"/>
                </a:cubicBezTo>
                <a:cubicBezTo>
                  <a:pt x="855947" y="395669"/>
                  <a:pt x="284027" y="967589"/>
                  <a:pt x="284027" y="1673087"/>
                </a:cubicBezTo>
                <a:cubicBezTo>
                  <a:pt x="284027" y="2378585"/>
                  <a:pt x="855947" y="2950505"/>
                  <a:pt x="1561445" y="2950505"/>
                </a:cubicBezTo>
                <a:cubicBezTo>
                  <a:pt x="2266943" y="2950505"/>
                  <a:pt x="2838863" y="2378585"/>
                  <a:pt x="2838863" y="1673087"/>
                </a:cubicBezTo>
                <a:cubicBezTo>
                  <a:pt x="2838863" y="1382650"/>
                  <a:pt x="2741936" y="1114852"/>
                  <a:pt x="2577529" y="901139"/>
                </a:cubicBezTo>
                <a:lnTo>
                  <a:pt x="2706681" y="771988"/>
                </a:lnTo>
                <a:lnTo>
                  <a:pt x="2841540" y="780437"/>
                </a:lnTo>
                <a:cubicBezTo>
                  <a:pt x="3019168" y="1032973"/>
                  <a:pt x="3122890" y="1340917"/>
                  <a:pt x="3122890" y="1673087"/>
                </a:cubicBezTo>
                <a:cubicBezTo>
                  <a:pt x="3122890" y="2535449"/>
                  <a:pt x="2423807" y="3234532"/>
                  <a:pt x="1561445" y="3234532"/>
                </a:cubicBezTo>
                <a:cubicBezTo>
                  <a:pt x="699083" y="3234532"/>
                  <a:pt x="0" y="2535449"/>
                  <a:pt x="0" y="1673087"/>
                </a:cubicBezTo>
                <a:cubicBezTo>
                  <a:pt x="0" y="810725"/>
                  <a:pt x="699083" y="111642"/>
                  <a:pt x="1561445" y="111642"/>
                </a:cubicBezTo>
                <a:close/>
                <a:moveTo>
                  <a:pt x="2909110" y="0"/>
                </a:moveTo>
                <a:lnTo>
                  <a:pt x="2926757" y="281655"/>
                </a:lnTo>
                <a:lnTo>
                  <a:pt x="3208412" y="299301"/>
                </a:lnTo>
                <a:lnTo>
                  <a:pt x="2863230" y="644483"/>
                </a:lnTo>
                <a:lnTo>
                  <a:pt x="2685547" y="633351"/>
                </a:lnTo>
                <a:lnTo>
                  <a:pt x="1718098" y="1600799"/>
                </a:lnTo>
                <a:cubicBezTo>
                  <a:pt x="1729236" y="1622491"/>
                  <a:pt x="1734939" y="1647123"/>
                  <a:pt x="1734939" y="1673087"/>
                </a:cubicBezTo>
                <a:cubicBezTo>
                  <a:pt x="1734939" y="1768905"/>
                  <a:pt x="1657263" y="1846581"/>
                  <a:pt x="1561445" y="1846581"/>
                </a:cubicBezTo>
                <a:cubicBezTo>
                  <a:pt x="1465627" y="1846581"/>
                  <a:pt x="1387951" y="1768905"/>
                  <a:pt x="1387951" y="1673087"/>
                </a:cubicBezTo>
                <a:cubicBezTo>
                  <a:pt x="1387951" y="1577269"/>
                  <a:pt x="1465627" y="1499593"/>
                  <a:pt x="1561445" y="1499593"/>
                </a:cubicBezTo>
                <a:lnTo>
                  <a:pt x="1591006" y="1505561"/>
                </a:lnTo>
                <a:lnTo>
                  <a:pt x="2574981" y="521587"/>
                </a:lnTo>
                <a:lnTo>
                  <a:pt x="2563928" y="345182"/>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0" dirty="0">
              <a:solidFill>
                <a:prstClr val="black"/>
              </a:solidFill>
            </a:endParaRPr>
          </a:p>
        </p:txBody>
      </p:sp>
      <p:sp>
        <p:nvSpPr>
          <p:cNvPr id="81" name="Rounded Rectangle 80"/>
          <p:cNvSpPr/>
          <p:nvPr/>
        </p:nvSpPr>
        <p:spPr>
          <a:xfrm>
            <a:off x="4153450" y="2492451"/>
            <a:ext cx="1913913" cy="1334829"/>
          </a:xfrm>
          <a:prstGeom prst="roundRect">
            <a:avLst>
              <a:gd name="adj" fmla="val 50000"/>
            </a:avLst>
          </a:prstGeom>
          <a:solidFill>
            <a:schemeClr val="bg1">
              <a:lumMod val="85000"/>
              <a:alpha val="5000"/>
            </a:schemeClr>
          </a:solidFill>
          <a:ln w="28575">
            <a:solidFill>
              <a:srgbClr val="002060">
                <a:alpha val="10000"/>
              </a:srgb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cxnSp>
        <p:nvCxnSpPr>
          <p:cNvPr id="82" name="Straight Connector 81"/>
          <p:cNvCxnSpPr>
            <a:cxnSpLocks/>
          </p:cNvCxnSpPr>
          <p:nvPr/>
        </p:nvCxnSpPr>
        <p:spPr>
          <a:xfrm flipV="1">
            <a:off x="5070746" y="3733009"/>
            <a:ext cx="0" cy="2605343"/>
          </a:xfrm>
          <a:prstGeom prst="line">
            <a:avLst/>
          </a:prstGeom>
          <a:ln w="57150">
            <a:solidFill>
              <a:schemeClr val="accent6">
                <a:lumMod val="50000"/>
                <a:alpha val="25000"/>
              </a:schemeClr>
            </a:solidFill>
            <a:headEnd type="oval" w="lg" len="lg"/>
            <a:tailEnd type="oval"/>
          </a:ln>
        </p:spPr>
        <p:style>
          <a:lnRef idx="1">
            <a:schemeClr val="accent1"/>
          </a:lnRef>
          <a:fillRef idx="0">
            <a:schemeClr val="accent1"/>
          </a:fillRef>
          <a:effectRef idx="0">
            <a:schemeClr val="accent1"/>
          </a:effectRef>
          <a:fontRef idx="minor">
            <a:schemeClr val="tx1"/>
          </a:fontRef>
        </p:style>
      </p:cxnSp>
      <p:sp>
        <p:nvSpPr>
          <p:cNvPr id="85" name="TextBox 84"/>
          <p:cNvSpPr txBox="1"/>
          <p:nvPr/>
        </p:nvSpPr>
        <p:spPr>
          <a:xfrm>
            <a:off x="5112592" y="5199838"/>
            <a:ext cx="1615873" cy="381323"/>
          </a:xfrm>
          <a:prstGeom prst="rect">
            <a:avLst/>
          </a:prstGeom>
          <a:noFill/>
        </p:spPr>
        <p:txBody>
          <a:bodyPr wrap="square" rtlCol="0">
            <a:spAutoFit/>
          </a:bodyPr>
          <a:lstStyle/>
          <a:p>
            <a:r>
              <a:rPr lang="en-US" sz="1878" b="1" dirty="0">
                <a:solidFill>
                  <a:srgbClr val="00B050"/>
                </a:solidFill>
                <a:latin typeface="Tahoma" panose="020B0604030504040204" pitchFamily="34" charset="0"/>
                <a:ea typeface="Tahoma" panose="020B0604030504040204" pitchFamily="34" charset="0"/>
                <a:cs typeface="Tahoma" panose="020B0604030504040204" pitchFamily="34" charset="0"/>
              </a:rPr>
              <a:t>SKD</a:t>
            </a:r>
            <a:r>
              <a:rPr lang="en-US" sz="1503" b="1" dirty="0">
                <a:latin typeface="Tahoma" panose="020B0604030504040204" pitchFamily="34" charset="0"/>
                <a:ea typeface="Tahoma" panose="020B0604030504040204" pitchFamily="34" charset="0"/>
                <a:cs typeface="Tahoma" panose="020B0604030504040204" pitchFamily="34" charset="0"/>
              </a:rPr>
              <a:t> --&gt; </a:t>
            </a:r>
            <a:r>
              <a:rPr lang="en-US" sz="1314" dirty="0">
                <a:latin typeface="Tahoma" panose="020B0604030504040204" pitchFamily="34" charset="0"/>
                <a:ea typeface="Tahoma" panose="020B0604030504040204" pitchFamily="34" charset="0"/>
                <a:cs typeface="Tahoma" panose="020B0604030504040204" pitchFamily="34" charset="0"/>
              </a:rPr>
              <a:t>CAT</a:t>
            </a:r>
            <a:endParaRPr lang="en-US" sz="1503" dirty="0">
              <a:latin typeface="Tahoma" panose="020B0604030504040204" pitchFamily="34" charset="0"/>
              <a:ea typeface="Tahoma" panose="020B0604030504040204" pitchFamily="34" charset="0"/>
              <a:cs typeface="Tahoma" panose="020B0604030504040204" pitchFamily="34" charset="0"/>
            </a:endParaRPr>
          </a:p>
        </p:txBody>
      </p:sp>
      <p:grpSp>
        <p:nvGrpSpPr>
          <p:cNvPr id="86" name="Group 85">
            <a:extLst>
              <a:ext uri="{FF2B5EF4-FFF2-40B4-BE49-F238E27FC236}">
                <a16:creationId xmlns="" xmlns:a16="http://schemas.microsoft.com/office/drawing/2014/main" id="{4645D284-CF4A-4730-95E3-EB5EDEE5BA23}"/>
              </a:ext>
            </a:extLst>
          </p:cNvPr>
          <p:cNvGrpSpPr>
            <a:grpSpLocks noChangeAspect="1"/>
          </p:cNvGrpSpPr>
          <p:nvPr/>
        </p:nvGrpSpPr>
        <p:grpSpPr>
          <a:xfrm>
            <a:off x="4568421" y="2803407"/>
            <a:ext cx="977465" cy="850964"/>
            <a:chOff x="7683245" y="177803"/>
            <a:chExt cx="1848326" cy="1609120"/>
          </a:xfrm>
        </p:grpSpPr>
        <p:sp>
          <p:nvSpPr>
            <p:cNvPr id="87" name="Shape 6">
              <a:extLst>
                <a:ext uri="{FF2B5EF4-FFF2-40B4-BE49-F238E27FC236}">
                  <a16:creationId xmlns="" xmlns:a16="http://schemas.microsoft.com/office/drawing/2014/main" id="{E38D25B9-03BE-400B-9462-19EAB4AFD99E}"/>
                </a:ext>
              </a:extLst>
            </p:cNvPr>
            <p:cNvSpPr/>
            <p:nvPr/>
          </p:nvSpPr>
          <p:spPr>
            <a:xfrm>
              <a:off x="7831769" y="177803"/>
              <a:ext cx="1072626" cy="1436548"/>
            </a:xfrm>
            <a:custGeom>
              <a:avLst/>
              <a:gdLst/>
              <a:ahLst/>
              <a:cxnLst>
                <a:cxn ang="0">
                  <a:pos x="wd2" y="hd2"/>
                </a:cxn>
                <a:cxn ang="5400000">
                  <a:pos x="wd2" y="hd2"/>
                </a:cxn>
                <a:cxn ang="10800000">
                  <a:pos x="wd2" y="hd2"/>
                </a:cxn>
                <a:cxn ang="16200000">
                  <a:pos x="wd2" y="hd2"/>
                </a:cxn>
              </a:cxnLst>
              <a:rect l="0" t="0" r="r" b="b"/>
              <a:pathLst>
                <a:path w="21600" h="21600" extrusionOk="0">
                  <a:moveTo>
                    <a:pt x="738" y="0"/>
                  </a:moveTo>
                  <a:cubicBezTo>
                    <a:pt x="332" y="0"/>
                    <a:pt x="0" y="235"/>
                    <a:pt x="0" y="522"/>
                  </a:cubicBezTo>
                  <a:lnTo>
                    <a:pt x="0" y="21078"/>
                  </a:lnTo>
                  <a:cubicBezTo>
                    <a:pt x="0" y="21365"/>
                    <a:pt x="332" y="21600"/>
                    <a:pt x="738" y="21600"/>
                  </a:cubicBezTo>
                  <a:lnTo>
                    <a:pt x="20861" y="21600"/>
                  </a:lnTo>
                  <a:cubicBezTo>
                    <a:pt x="21268" y="21600"/>
                    <a:pt x="21600" y="21365"/>
                    <a:pt x="21600" y="21078"/>
                  </a:cubicBezTo>
                  <a:lnTo>
                    <a:pt x="21600" y="522"/>
                  </a:lnTo>
                  <a:cubicBezTo>
                    <a:pt x="21600" y="235"/>
                    <a:pt x="21268" y="0"/>
                    <a:pt x="20861" y="0"/>
                  </a:cubicBezTo>
                  <a:cubicBezTo>
                    <a:pt x="20861" y="0"/>
                    <a:pt x="738" y="0"/>
                    <a:pt x="738" y="0"/>
                  </a:cubicBezTo>
                  <a:close/>
                </a:path>
              </a:pathLst>
            </a:custGeom>
            <a:solidFill>
              <a:schemeClr val="tx1">
                <a:alpha val="7000"/>
              </a:schemeClr>
            </a:solidFill>
            <a:ln w="12700">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sz="1409"/>
            </a:p>
          </p:txBody>
        </p:sp>
        <p:sp>
          <p:nvSpPr>
            <p:cNvPr id="89" name="Shape 7">
              <a:extLst>
                <a:ext uri="{FF2B5EF4-FFF2-40B4-BE49-F238E27FC236}">
                  <a16:creationId xmlns="" xmlns:a16="http://schemas.microsoft.com/office/drawing/2014/main" id="{96E6C671-9169-4708-B2C1-736A453A1C3C}"/>
                </a:ext>
              </a:extLst>
            </p:cNvPr>
            <p:cNvSpPr/>
            <p:nvPr/>
          </p:nvSpPr>
          <p:spPr>
            <a:xfrm>
              <a:off x="7918945" y="258522"/>
              <a:ext cx="900399" cy="1273425"/>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21600" y="0"/>
                  </a:lnTo>
                  <a:cubicBezTo>
                    <a:pt x="21600" y="0"/>
                    <a:pt x="0" y="0"/>
                    <a:pt x="0" y="0"/>
                  </a:cubicBezTo>
                  <a:close/>
                </a:path>
              </a:pathLst>
            </a:custGeom>
            <a:solidFill>
              <a:schemeClr val="bg1"/>
            </a:solidFill>
            <a:ln w="12700">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sz="1409"/>
            </a:p>
          </p:txBody>
        </p:sp>
        <p:sp>
          <p:nvSpPr>
            <p:cNvPr id="90" name="Freeform 246">
              <a:extLst>
                <a:ext uri="{FF2B5EF4-FFF2-40B4-BE49-F238E27FC236}">
                  <a16:creationId xmlns="" xmlns:a16="http://schemas.microsoft.com/office/drawing/2014/main" id="{2A631BD9-D2FD-4B9E-88A0-3898D7975553}"/>
                </a:ext>
              </a:extLst>
            </p:cNvPr>
            <p:cNvSpPr/>
            <p:nvPr/>
          </p:nvSpPr>
          <p:spPr>
            <a:xfrm>
              <a:off x="8031952" y="1107689"/>
              <a:ext cx="671284" cy="271785"/>
            </a:xfrm>
            <a:custGeom>
              <a:avLst/>
              <a:gdLst>
                <a:gd name="connsiteX0" fmla="*/ 0 w 671284"/>
                <a:gd name="connsiteY0" fmla="*/ 251844 h 271785"/>
                <a:gd name="connsiteX1" fmla="*/ 335653 w 671284"/>
                <a:gd name="connsiteY1" fmla="*/ 251844 h 271785"/>
                <a:gd name="connsiteX2" fmla="*/ 335653 w 671284"/>
                <a:gd name="connsiteY2" fmla="*/ 271785 h 271785"/>
                <a:gd name="connsiteX3" fmla="*/ 0 w 671284"/>
                <a:gd name="connsiteY3" fmla="*/ 271785 h 271785"/>
                <a:gd name="connsiteX4" fmla="*/ 0 w 671284"/>
                <a:gd name="connsiteY4" fmla="*/ 251844 h 271785"/>
                <a:gd name="connsiteX5" fmla="*/ 0 w 671284"/>
                <a:gd name="connsiteY5" fmla="*/ 200184 h 271785"/>
                <a:gd name="connsiteX6" fmla="*/ 671284 w 671284"/>
                <a:gd name="connsiteY6" fmla="*/ 200184 h 271785"/>
                <a:gd name="connsiteX7" fmla="*/ 671284 w 671284"/>
                <a:gd name="connsiteY7" fmla="*/ 220141 h 271785"/>
                <a:gd name="connsiteX8" fmla="*/ 0 w 671284"/>
                <a:gd name="connsiteY8" fmla="*/ 220141 h 271785"/>
                <a:gd name="connsiteX9" fmla="*/ 0 w 671284"/>
                <a:gd name="connsiteY9" fmla="*/ 200184 h 271785"/>
                <a:gd name="connsiteX10" fmla="*/ 0 w 671284"/>
                <a:gd name="connsiteY10" fmla="*/ 151752 h 271785"/>
                <a:gd name="connsiteX11" fmla="*/ 671284 w 671284"/>
                <a:gd name="connsiteY11" fmla="*/ 151752 h 271785"/>
                <a:gd name="connsiteX12" fmla="*/ 671284 w 671284"/>
                <a:gd name="connsiteY12" fmla="*/ 171693 h 271785"/>
                <a:gd name="connsiteX13" fmla="*/ 0 w 671284"/>
                <a:gd name="connsiteY13" fmla="*/ 171693 h 271785"/>
                <a:gd name="connsiteX14" fmla="*/ 0 w 671284"/>
                <a:gd name="connsiteY14" fmla="*/ 151752 h 271785"/>
                <a:gd name="connsiteX15" fmla="*/ 0 w 671284"/>
                <a:gd name="connsiteY15" fmla="*/ 100092 h 271785"/>
                <a:gd name="connsiteX16" fmla="*/ 668729 w 671284"/>
                <a:gd name="connsiteY16" fmla="*/ 100092 h 271785"/>
                <a:gd name="connsiteX17" fmla="*/ 668729 w 671284"/>
                <a:gd name="connsiteY17" fmla="*/ 120034 h 271785"/>
                <a:gd name="connsiteX18" fmla="*/ 0 w 671284"/>
                <a:gd name="connsiteY18" fmla="*/ 120034 h 271785"/>
                <a:gd name="connsiteX19" fmla="*/ 0 w 671284"/>
                <a:gd name="connsiteY19" fmla="*/ 51660 h 271785"/>
                <a:gd name="connsiteX20" fmla="*/ 671284 w 671284"/>
                <a:gd name="connsiteY20" fmla="*/ 51660 h 271785"/>
                <a:gd name="connsiteX21" fmla="*/ 671284 w 671284"/>
                <a:gd name="connsiteY21" fmla="*/ 71616 h 271785"/>
                <a:gd name="connsiteX22" fmla="*/ 0 w 671284"/>
                <a:gd name="connsiteY22" fmla="*/ 71616 h 271785"/>
                <a:gd name="connsiteX23" fmla="*/ 0 w 671284"/>
                <a:gd name="connsiteY23" fmla="*/ 51660 h 271785"/>
                <a:gd name="connsiteX24" fmla="*/ 0 w 671284"/>
                <a:gd name="connsiteY24" fmla="*/ 0 h 271785"/>
                <a:gd name="connsiteX25" fmla="*/ 671284 w 671284"/>
                <a:gd name="connsiteY25" fmla="*/ 0 h 271785"/>
                <a:gd name="connsiteX26" fmla="*/ 671284 w 671284"/>
                <a:gd name="connsiteY26" fmla="*/ 19941 h 271785"/>
                <a:gd name="connsiteX27" fmla="*/ 0 w 671284"/>
                <a:gd name="connsiteY27" fmla="*/ 19941 h 2717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671284" h="271785">
                  <a:moveTo>
                    <a:pt x="0" y="251844"/>
                  </a:moveTo>
                  <a:lnTo>
                    <a:pt x="335653" y="251844"/>
                  </a:lnTo>
                  <a:lnTo>
                    <a:pt x="335653" y="271785"/>
                  </a:lnTo>
                  <a:lnTo>
                    <a:pt x="0" y="271785"/>
                  </a:lnTo>
                  <a:cubicBezTo>
                    <a:pt x="0" y="271785"/>
                    <a:pt x="0" y="251844"/>
                    <a:pt x="0" y="251844"/>
                  </a:cubicBezTo>
                  <a:close/>
                  <a:moveTo>
                    <a:pt x="0" y="200184"/>
                  </a:moveTo>
                  <a:lnTo>
                    <a:pt x="671284" y="200184"/>
                  </a:lnTo>
                  <a:lnTo>
                    <a:pt x="671284" y="220141"/>
                  </a:lnTo>
                  <a:lnTo>
                    <a:pt x="0" y="220141"/>
                  </a:lnTo>
                  <a:cubicBezTo>
                    <a:pt x="0" y="220141"/>
                    <a:pt x="0" y="200184"/>
                    <a:pt x="0" y="200184"/>
                  </a:cubicBezTo>
                  <a:close/>
                  <a:moveTo>
                    <a:pt x="0" y="151752"/>
                  </a:moveTo>
                  <a:lnTo>
                    <a:pt x="671284" y="151752"/>
                  </a:lnTo>
                  <a:lnTo>
                    <a:pt x="671284" y="171693"/>
                  </a:lnTo>
                  <a:lnTo>
                    <a:pt x="0" y="171693"/>
                  </a:lnTo>
                  <a:cubicBezTo>
                    <a:pt x="0" y="171693"/>
                    <a:pt x="0" y="151752"/>
                    <a:pt x="0" y="151752"/>
                  </a:cubicBezTo>
                  <a:close/>
                  <a:moveTo>
                    <a:pt x="0" y="100092"/>
                  </a:moveTo>
                  <a:lnTo>
                    <a:pt x="668729" y="100092"/>
                  </a:lnTo>
                  <a:cubicBezTo>
                    <a:pt x="668729" y="100092"/>
                    <a:pt x="668729" y="120034"/>
                    <a:pt x="668729" y="120034"/>
                  </a:cubicBezTo>
                  <a:lnTo>
                    <a:pt x="0" y="120034"/>
                  </a:lnTo>
                  <a:close/>
                  <a:moveTo>
                    <a:pt x="0" y="51660"/>
                  </a:moveTo>
                  <a:lnTo>
                    <a:pt x="671284" y="51660"/>
                  </a:lnTo>
                  <a:lnTo>
                    <a:pt x="671284" y="71616"/>
                  </a:lnTo>
                  <a:lnTo>
                    <a:pt x="0" y="71616"/>
                  </a:lnTo>
                  <a:cubicBezTo>
                    <a:pt x="0" y="71616"/>
                    <a:pt x="0" y="51660"/>
                    <a:pt x="0" y="51660"/>
                  </a:cubicBezTo>
                  <a:close/>
                  <a:moveTo>
                    <a:pt x="0" y="0"/>
                  </a:moveTo>
                  <a:cubicBezTo>
                    <a:pt x="0" y="0"/>
                    <a:pt x="671284" y="0"/>
                    <a:pt x="671284" y="0"/>
                  </a:cubicBezTo>
                  <a:lnTo>
                    <a:pt x="671284" y="19941"/>
                  </a:lnTo>
                  <a:lnTo>
                    <a:pt x="0" y="19941"/>
                  </a:lnTo>
                  <a:close/>
                </a:path>
              </a:pathLst>
            </a:custGeom>
            <a:solidFill>
              <a:schemeClr val="tx1">
                <a:alpha val="7000"/>
              </a:schemeClr>
            </a:solidFill>
            <a:ln w="12700">
              <a:miter lim="400000"/>
            </a:ln>
          </p:spPr>
          <p:txBody>
            <a:bodyPr wrap="square" lIns="0" tIns="0" rIns="0" bIns="0" anchor="ctr">
              <a:noAutofit/>
            </a:bodyPr>
            <a:lstStyle/>
            <a:p>
              <a:pPr lvl="0">
                <a:defRPr sz="3000">
                  <a:solidFill>
                    <a:srgbClr val="FFFFFF"/>
                  </a:solidFill>
                  <a:effectLst>
                    <a:outerShdw blurRad="38100" dist="12700" dir="5400000" rotWithShape="0">
                      <a:srgbClr val="000000">
                        <a:alpha val="50000"/>
                      </a:srgbClr>
                    </a:outerShdw>
                  </a:effectLst>
                </a:defRPr>
              </a:pPr>
              <a:endParaRPr sz="1409"/>
            </a:p>
          </p:txBody>
        </p:sp>
        <p:sp>
          <p:nvSpPr>
            <p:cNvPr id="91" name="Freeform 247">
              <a:extLst>
                <a:ext uri="{FF2B5EF4-FFF2-40B4-BE49-F238E27FC236}">
                  <a16:creationId xmlns="" xmlns:a16="http://schemas.microsoft.com/office/drawing/2014/main" id="{B746775E-BFCF-47EA-9193-D02E76DC2946}"/>
                </a:ext>
              </a:extLst>
            </p:cNvPr>
            <p:cNvSpPr/>
            <p:nvPr/>
          </p:nvSpPr>
          <p:spPr>
            <a:xfrm>
              <a:off x="8035181" y="439333"/>
              <a:ext cx="666987" cy="561221"/>
            </a:xfrm>
            <a:custGeom>
              <a:avLst/>
              <a:gdLst>
                <a:gd name="connsiteX0" fmla="*/ 177583 w 666987"/>
                <a:gd name="connsiteY0" fmla="*/ 490774 h 561221"/>
                <a:gd name="connsiteX1" fmla="*/ 666987 w 666987"/>
                <a:gd name="connsiteY1" fmla="*/ 490774 h 561221"/>
                <a:gd name="connsiteX2" fmla="*/ 666987 w 666987"/>
                <a:gd name="connsiteY2" fmla="*/ 512848 h 561221"/>
                <a:gd name="connsiteX3" fmla="*/ 177583 w 666987"/>
                <a:gd name="connsiteY3" fmla="*/ 512848 h 561221"/>
                <a:gd name="connsiteX4" fmla="*/ 177583 w 666987"/>
                <a:gd name="connsiteY4" fmla="*/ 490774 h 561221"/>
                <a:gd name="connsiteX5" fmla="*/ 59431 w 666987"/>
                <a:gd name="connsiteY5" fmla="*/ 454230 h 561221"/>
                <a:gd name="connsiteX6" fmla="*/ 11880 w 666987"/>
                <a:gd name="connsiteY6" fmla="*/ 501782 h 561221"/>
                <a:gd name="connsiteX7" fmla="*/ 59431 w 666987"/>
                <a:gd name="connsiteY7" fmla="*/ 549333 h 561221"/>
                <a:gd name="connsiteX8" fmla="*/ 106981 w 666987"/>
                <a:gd name="connsiteY8" fmla="*/ 501782 h 561221"/>
                <a:gd name="connsiteX9" fmla="*/ 59431 w 666987"/>
                <a:gd name="connsiteY9" fmla="*/ 454230 h 561221"/>
                <a:gd name="connsiteX10" fmla="*/ 59431 w 666987"/>
                <a:gd name="connsiteY10" fmla="*/ 442342 h 561221"/>
                <a:gd name="connsiteX11" fmla="*/ 118862 w 666987"/>
                <a:gd name="connsiteY11" fmla="*/ 501782 h 561221"/>
                <a:gd name="connsiteX12" fmla="*/ 59431 w 666987"/>
                <a:gd name="connsiteY12" fmla="*/ 561221 h 561221"/>
                <a:gd name="connsiteX13" fmla="*/ 0 w 666987"/>
                <a:gd name="connsiteY13" fmla="*/ 501782 h 561221"/>
                <a:gd name="connsiteX14" fmla="*/ 59431 w 666987"/>
                <a:gd name="connsiteY14" fmla="*/ 442342 h 561221"/>
                <a:gd name="connsiteX15" fmla="*/ 177583 w 666987"/>
                <a:gd name="connsiteY15" fmla="*/ 345479 h 561221"/>
                <a:gd name="connsiteX16" fmla="*/ 666987 w 666987"/>
                <a:gd name="connsiteY16" fmla="*/ 345479 h 561221"/>
                <a:gd name="connsiteX17" fmla="*/ 666987 w 666987"/>
                <a:gd name="connsiteY17" fmla="*/ 367552 h 561221"/>
                <a:gd name="connsiteX18" fmla="*/ 177583 w 666987"/>
                <a:gd name="connsiteY18" fmla="*/ 367552 h 561221"/>
                <a:gd name="connsiteX19" fmla="*/ 177583 w 666987"/>
                <a:gd name="connsiteY19" fmla="*/ 345479 h 561221"/>
                <a:gd name="connsiteX20" fmla="*/ 59431 w 666987"/>
                <a:gd name="connsiteY20" fmla="*/ 308935 h 561221"/>
                <a:gd name="connsiteX21" fmla="*/ 11880 w 666987"/>
                <a:gd name="connsiteY21" fmla="*/ 356486 h 561221"/>
                <a:gd name="connsiteX22" fmla="*/ 59431 w 666987"/>
                <a:gd name="connsiteY22" fmla="*/ 404042 h 561221"/>
                <a:gd name="connsiteX23" fmla="*/ 106981 w 666987"/>
                <a:gd name="connsiteY23" fmla="*/ 356486 h 561221"/>
                <a:gd name="connsiteX24" fmla="*/ 59431 w 666987"/>
                <a:gd name="connsiteY24" fmla="*/ 308935 h 561221"/>
                <a:gd name="connsiteX25" fmla="*/ 59431 w 666987"/>
                <a:gd name="connsiteY25" fmla="*/ 297047 h 561221"/>
                <a:gd name="connsiteX26" fmla="*/ 118862 w 666987"/>
                <a:gd name="connsiteY26" fmla="*/ 356486 h 561221"/>
                <a:gd name="connsiteX27" fmla="*/ 59431 w 666987"/>
                <a:gd name="connsiteY27" fmla="*/ 415924 h 561221"/>
                <a:gd name="connsiteX28" fmla="*/ 0 w 666987"/>
                <a:gd name="connsiteY28" fmla="*/ 356486 h 561221"/>
                <a:gd name="connsiteX29" fmla="*/ 59431 w 666987"/>
                <a:gd name="connsiteY29" fmla="*/ 297047 h 561221"/>
                <a:gd name="connsiteX30" fmla="*/ 177583 w 666987"/>
                <a:gd name="connsiteY30" fmla="*/ 196955 h 561221"/>
                <a:gd name="connsiteX31" fmla="*/ 666987 w 666987"/>
                <a:gd name="connsiteY31" fmla="*/ 196955 h 561221"/>
                <a:gd name="connsiteX32" fmla="*/ 666987 w 666987"/>
                <a:gd name="connsiteY32" fmla="*/ 219037 h 561221"/>
                <a:gd name="connsiteX33" fmla="*/ 177583 w 666987"/>
                <a:gd name="connsiteY33" fmla="*/ 219037 h 561221"/>
                <a:gd name="connsiteX34" fmla="*/ 177583 w 666987"/>
                <a:gd name="connsiteY34" fmla="*/ 196955 h 561221"/>
                <a:gd name="connsiteX35" fmla="*/ 59431 w 666987"/>
                <a:gd name="connsiteY35" fmla="*/ 160405 h 561221"/>
                <a:gd name="connsiteX36" fmla="*/ 11880 w 666987"/>
                <a:gd name="connsiteY36" fmla="*/ 207956 h 561221"/>
                <a:gd name="connsiteX37" fmla="*/ 59431 w 666987"/>
                <a:gd name="connsiteY37" fmla="*/ 255506 h 561221"/>
                <a:gd name="connsiteX38" fmla="*/ 106981 w 666987"/>
                <a:gd name="connsiteY38" fmla="*/ 207956 h 561221"/>
                <a:gd name="connsiteX39" fmla="*/ 59431 w 666987"/>
                <a:gd name="connsiteY39" fmla="*/ 160405 h 561221"/>
                <a:gd name="connsiteX40" fmla="*/ 59431 w 666987"/>
                <a:gd name="connsiteY40" fmla="*/ 148524 h 561221"/>
                <a:gd name="connsiteX41" fmla="*/ 118862 w 666987"/>
                <a:gd name="connsiteY41" fmla="*/ 207956 h 561221"/>
                <a:gd name="connsiteX42" fmla="*/ 59431 w 666987"/>
                <a:gd name="connsiteY42" fmla="*/ 267387 h 561221"/>
                <a:gd name="connsiteX43" fmla="*/ 0 w 666987"/>
                <a:gd name="connsiteY43" fmla="*/ 207956 h 561221"/>
                <a:gd name="connsiteX44" fmla="*/ 59431 w 666987"/>
                <a:gd name="connsiteY44" fmla="*/ 148524 h 561221"/>
                <a:gd name="connsiteX45" fmla="*/ 177583 w 666987"/>
                <a:gd name="connsiteY45" fmla="*/ 48432 h 561221"/>
                <a:gd name="connsiteX46" fmla="*/ 666987 w 666987"/>
                <a:gd name="connsiteY46" fmla="*/ 48432 h 561221"/>
                <a:gd name="connsiteX47" fmla="*/ 666987 w 666987"/>
                <a:gd name="connsiteY47" fmla="*/ 70503 h 561221"/>
                <a:gd name="connsiteX48" fmla="*/ 177583 w 666987"/>
                <a:gd name="connsiteY48" fmla="*/ 70503 h 561221"/>
                <a:gd name="connsiteX49" fmla="*/ 59431 w 666987"/>
                <a:gd name="connsiteY49" fmla="*/ 11887 h 561221"/>
                <a:gd name="connsiteX50" fmla="*/ 11880 w 666987"/>
                <a:gd name="connsiteY50" fmla="*/ 59430 h 561221"/>
                <a:gd name="connsiteX51" fmla="*/ 59431 w 666987"/>
                <a:gd name="connsiteY51" fmla="*/ 106984 h 561221"/>
                <a:gd name="connsiteX52" fmla="*/ 106981 w 666987"/>
                <a:gd name="connsiteY52" fmla="*/ 59430 h 561221"/>
                <a:gd name="connsiteX53" fmla="*/ 59431 w 666987"/>
                <a:gd name="connsiteY53" fmla="*/ 11887 h 561221"/>
                <a:gd name="connsiteX54" fmla="*/ 59431 w 666987"/>
                <a:gd name="connsiteY54" fmla="*/ 0 h 561221"/>
                <a:gd name="connsiteX55" fmla="*/ 118862 w 666987"/>
                <a:gd name="connsiteY55" fmla="*/ 59430 h 561221"/>
                <a:gd name="connsiteX56" fmla="*/ 59431 w 666987"/>
                <a:gd name="connsiteY56" fmla="*/ 118871 h 561221"/>
                <a:gd name="connsiteX57" fmla="*/ 0 w 666987"/>
                <a:gd name="connsiteY57" fmla="*/ 59430 h 561221"/>
                <a:gd name="connsiteX58" fmla="*/ 59431 w 666987"/>
                <a:gd name="connsiteY58" fmla="*/ 0 h 5612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666987" h="561221">
                  <a:moveTo>
                    <a:pt x="177583" y="490774"/>
                  </a:moveTo>
                  <a:lnTo>
                    <a:pt x="666987" y="490774"/>
                  </a:lnTo>
                  <a:lnTo>
                    <a:pt x="666987" y="512848"/>
                  </a:lnTo>
                  <a:lnTo>
                    <a:pt x="177583" y="512848"/>
                  </a:lnTo>
                  <a:cubicBezTo>
                    <a:pt x="177583" y="512848"/>
                    <a:pt x="177583" y="490774"/>
                    <a:pt x="177583" y="490774"/>
                  </a:cubicBezTo>
                  <a:close/>
                  <a:moveTo>
                    <a:pt x="59431" y="454230"/>
                  </a:moveTo>
                  <a:cubicBezTo>
                    <a:pt x="33193" y="454230"/>
                    <a:pt x="11880" y="475557"/>
                    <a:pt x="11880" y="501782"/>
                  </a:cubicBezTo>
                  <a:cubicBezTo>
                    <a:pt x="11880" y="528001"/>
                    <a:pt x="33193" y="549333"/>
                    <a:pt x="59431" y="549333"/>
                  </a:cubicBezTo>
                  <a:cubicBezTo>
                    <a:pt x="85641" y="549333"/>
                    <a:pt x="106981" y="528001"/>
                    <a:pt x="106981" y="501782"/>
                  </a:cubicBezTo>
                  <a:cubicBezTo>
                    <a:pt x="106981" y="475557"/>
                    <a:pt x="85641" y="454230"/>
                    <a:pt x="59431" y="454230"/>
                  </a:cubicBezTo>
                  <a:close/>
                  <a:moveTo>
                    <a:pt x="59431" y="442342"/>
                  </a:moveTo>
                  <a:cubicBezTo>
                    <a:pt x="92189" y="442342"/>
                    <a:pt x="118862" y="469002"/>
                    <a:pt x="118862" y="501782"/>
                  </a:cubicBezTo>
                  <a:cubicBezTo>
                    <a:pt x="118862" y="534550"/>
                    <a:pt x="92189" y="561221"/>
                    <a:pt x="59431" y="561221"/>
                  </a:cubicBezTo>
                  <a:cubicBezTo>
                    <a:pt x="26645" y="561221"/>
                    <a:pt x="0" y="534550"/>
                    <a:pt x="0" y="501782"/>
                  </a:cubicBezTo>
                  <a:cubicBezTo>
                    <a:pt x="0" y="469002"/>
                    <a:pt x="26645" y="442342"/>
                    <a:pt x="59431" y="442342"/>
                  </a:cubicBezTo>
                  <a:close/>
                  <a:moveTo>
                    <a:pt x="177583" y="345479"/>
                  </a:moveTo>
                  <a:lnTo>
                    <a:pt x="666987" y="345479"/>
                  </a:lnTo>
                  <a:lnTo>
                    <a:pt x="666987" y="367552"/>
                  </a:lnTo>
                  <a:lnTo>
                    <a:pt x="177583" y="367552"/>
                  </a:lnTo>
                  <a:cubicBezTo>
                    <a:pt x="177583" y="367552"/>
                    <a:pt x="177583" y="345479"/>
                    <a:pt x="177583" y="345479"/>
                  </a:cubicBezTo>
                  <a:close/>
                  <a:moveTo>
                    <a:pt x="59431" y="308935"/>
                  </a:moveTo>
                  <a:cubicBezTo>
                    <a:pt x="33193" y="308935"/>
                    <a:pt x="11880" y="330261"/>
                    <a:pt x="11880" y="356486"/>
                  </a:cubicBezTo>
                  <a:cubicBezTo>
                    <a:pt x="11880" y="382699"/>
                    <a:pt x="33193" y="404042"/>
                    <a:pt x="59431" y="404042"/>
                  </a:cubicBezTo>
                  <a:cubicBezTo>
                    <a:pt x="85641" y="404042"/>
                    <a:pt x="106981" y="382699"/>
                    <a:pt x="106981" y="356486"/>
                  </a:cubicBezTo>
                  <a:cubicBezTo>
                    <a:pt x="106981" y="330261"/>
                    <a:pt x="85641" y="308935"/>
                    <a:pt x="59431" y="308935"/>
                  </a:cubicBezTo>
                  <a:close/>
                  <a:moveTo>
                    <a:pt x="59431" y="297047"/>
                  </a:moveTo>
                  <a:cubicBezTo>
                    <a:pt x="92189" y="297047"/>
                    <a:pt x="118862" y="323717"/>
                    <a:pt x="118862" y="356486"/>
                  </a:cubicBezTo>
                  <a:cubicBezTo>
                    <a:pt x="118862" y="389254"/>
                    <a:pt x="92189" y="415924"/>
                    <a:pt x="59431" y="415924"/>
                  </a:cubicBezTo>
                  <a:cubicBezTo>
                    <a:pt x="26645" y="415924"/>
                    <a:pt x="0" y="389254"/>
                    <a:pt x="0" y="356486"/>
                  </a:cubicBezTo>
                  <a:cubicBezTo>
                    <a:pt x="0" y="323717"/>
                    <a:pt x="26645" y="297047"/>
                    <a:pt x="59431" y="297047"/>
                  </a:cubicBezTo>
                  <a:close/>
                  <a:moveTo>
                    <a:pt x="177583" y="196955"/>
                  </a:moveTo>
                  <a:lnTo>
                    <a:pt x="666987" y="196955"/>
                  </a:lnTo>
                  <a:lnTo>
                    <a:pt x="666987" y="219037"/>
                  </a:lnTo>
                  <a:lnTo>
                    <a:pt x="177583" y="219037"/>
                  </a:lnTo>
                  <a:cubicBezTo>
                    <a:pt x="177583" y="219037"/>
                    <a:pt x="177583" y="196955"/>
                    <a:pt x="177583" y="196955"/>
                  </a:cubicBezTo>
                  <a:close/>
                  <a:moveTo>
                    <a:pt x="59431" y="160405"/>
                  </a:moveTo>
                  <a:cubicBezTo>
                    <a:pt x="33193" y="160405"/>
                    <a:pt x="11880" y="181740"/>
                    <a:pt x="11880" y="207956"/>
                  </a:cubicBezTo>
                  <a:cubicBezTo>
                    <a:pt x="11880" y="234177"/>
                    <a:pt x="33193" y="255506"/>
                    <a:pt x="59431" y="255506"/>
                  </a:cubicBezTo>
                  <a:cubicBezTo>
                    <a:pt x="85641" y="255506"/>
                    <a:pt x="106981" y="234177"/>
                    <a:pt x="106981" y="207956"/>
                  </a:cubicBezTo>
                  <a:cubicBezTo>
                    <a:pt x="106981" y="181740"/>
                    <a:pt x="85641" y="160405"/>
                    <a:pt x="59431" y="160405"/>
                  </a:cubicBezTo>
                  <a:close/>
                  <a:moveTo>
                    <a:pt x="59431" y="148524"/>
                  </a:moveTo>
                  <a:cubicBezTo>
                    <a:pt x="92189" y="148524"/>
                    <a:pt x="118862" y="175186"/>
                    <a:pt x="118862" y="207956"/>
                  </a:cubicBezTo>
                  <a:cubicBezTo>
                    <a:pt x="118862" y="240725"/>
                    <a:pt x="92189" y="267387"/>
                    <a:pt x="59431" y="267387"/>
                  </a:cubicBezTo>
                  <a:cubicBezTo>
                    <a:pt x="26645" y="267387"/>
                    <a:pt x="0" y="240725"/>
                    <a:pt x="0" y="207956"/>
                  </a:cubicBezTo>
                  <a:cubicBezTo>
                    <a:pt x="0" y="175186"/>
                    <a:pt x="26645" y="148524"/>
                    <a:pt x="59431" y="148524"/>
                  </a:cubicBezTo>
                  <a:close/>
                  <a:moveTo>
                    <a:pt x="177583" y="48432"/>
                  </a:moveTo>
                  <a:cubicBezTo>
                    <a:pt x="177583" y="48432"/>
                    <a:pt x="666987" y="48432"/>
                    <a:pt x="666987" y="48432"/>
                  </a:cubicBezTo>
                  <a:lnTo>
                    <a:pt x="666987" y="70503"/>
                  </a:lnTo>
                  <a:lnTo>
                    <a:pt x="177583" y="70503"/>
                  </a:lnTo>
                  <a:close/>
                  <a:moveTo>
                    <a:pt x="59431" y="11887"/>
                  </a:moveTo>
                  <a:cubicBezTo>
                    <a:pt x="33193" y="11887"/>
                    <a:pt x="11880" y="33218"/>
                    <a:pt x="11880" y="59430"/>
                  </a:cubicBezTo>
                  <a:cubicBezTo>
                    <a:pt x="11880" y="85659"/>
                    <a:pt x="33193" y="106984"/>
                    <a:pt x="59431" y="106984"/>
                  </a:cubicBezTo>
                  <a:cubicBezTo>
                    <a:pt x="85641" y="106984"/>
                    <a:pt x="106981" y="85659"/>
                    <a:pt x="106981" y="59430"/>
                  </a:cubicBezTo>
                  <a:cubicBezTo>
                    <a:pt x="106981" y="33218"/>
                    <a:pt x="85641" y="11887"/>
                    <a:pt x="59431" y="11887"/>
                  </a:cubicBezTo>
                  <a:close/>
                  <a:moveTo>
                    <a:pt x="59431" y="0"/>
                  </a:moveTo>
                  <a:cubicBezTo>
                    <a:pt x="92189" y="0"/>
                    <a:pt x="118862" y="26663"/>
                    <a:pt x="118862" y="59430"/>
                  </a:cubicBezTo>
                  <a:cubicBezTo>
                    <a:pt x="118862" y="92213"/>
                    <a:pt x="92189" y="118871"/>
                    <a:pt x="59431" y="118871"/>
                  </a:cubicBezTo>
                  <a:cubicBezTo>
                    <a:pt x="26645" y="118871"/>
                    <a:pt x="0" y="92213"/>
                    <a:pt x="0" y="59430"/>
                  </a:cubicBezTo>
                  <a:cubicBezTo>
                    <a:pt x="0" y="26663"/>
                    <a:pt x="26645" y="0"/>
                    <a:pt x="59431" y="0"/>
                  </a:cubicBezTo>
                  <a:close/>
                </a:path>
              </a:pathLst>
            </a:custGeom>
            <a:solidFill>
              <a:schemeClr val="tx1">
                <a:alpha val="80000"/>
              </a:schemeClr>
            </a:solidFill>
            <a:ln w="12700">
              <a:miter lim="400000"/>
            </a:ln>
          </p:spPr>
          <p:txBody>
            <a:bodyPr wrap="square" lIns="0" tIns="0" rIns="0" bIns="0" anchor="ctr">
              <a:noAutofit/>
            </a:bodyPr>
            <a:lstStyle/>
            <a:p>
              <a:pPr lvl="0">
                <a:defRPr sz="3000">
                  <a:solidFill>
                    <a:srgbClr val="FFFFFF"/>
                  </a:solidFill>
                  <a:effectLst>
                    <a:outerShdw blurRad="38100" dist="12700" dir="5400000" rotWithShape="0">
                      <a:srgbClr val="000000">
                        <a:alpha val="50000"/>
                      </a:srgbClr>
                    </a:outerShdw>
                  </a:effectLst>
                </a:defRPr>
              </a:pPr>
              <a:endParaRPr sz="1409"/>
            </a:p>
          </p:txBody>
        </p:sp>
        <p:sp>
          <p:nvSpPr>
            <p:cNvPr id="93" name="Shape 22">
              <a:extLst>
                <a:ext uri="{FF2B5EF4-FFF2-40B4-BE49-F238E27FC236}">
                  <a16:creationId xmlns="" xmlns:a16="http://schemas.microsoft.com/office/drawing/2014/main" id="{FF9E1EA4-3906-4DB1-9394-7F4F41BC1940}"/>
                </a:ext>
              </a:extLst>
            </p:cNvPr>
            <p:cNvSpPr/>
            <p:nvPr/>
          </p:nvSpPr>
          <p:spPr>
            <a:xfrm>
              <a:off x="8057783" y="597543"/>
              <a:ext cx="106997" cy="78605"/>
            </a:xfrm>
            <a:custGeom>
              <a:avLst/>
              <a:gdLst/>
              <a:ahLst/>
              <a:cxnLst>
                <a:cxn ang="0">
                  <a:pos x="wd2" y="hd2"/>
                </a:cxn>
                <a:cxn ang="5400000">
                  <a:pos x="wd2" y="hd2"/>
                </a:cxn>
                <a:cxn ang="10800000">
                  <a:pos x="wd2" y="hd2"/>
                </a:cxn>
                <a:cxn ang="16200000">
                  <a:pos x="wd2" y="hd2"/>
                </a:cxn>
              </a:cxnLst>
              <a:rect l="0" t="0" r="r" b="b"/>
              <a:pathLst>
                <a:path w="21600" h="21600" extrusionOk="0">
                  <a:moveTo>
                    <a:pt x="0" y="11007"/>
                  </a:moveTo>
                  <a:lnTo>
                    <a:pt x="2059" y="8210"/>
                  </a:lnTo>
                  <a:lnTo>
                    <a:pt x="7782" y="15996"/>
                  </a:lnTo>
                  <a:lnTo>
                    <a:pt x="19536" y="0"/>
                  </a:lnTo>
                  <a:lnTo>
                    <a:pt x="21600" y="2797"/>
                  </a:lnTo>
                  <a:lnTo>
                    <a:pt x="7782" y="21600"/>
                  </a:lnTo>
                  <a:cubicBezTo>
                    <a:pt x="7782" y="21600"/>
                    <a:pt x="0" y="11007"/>
                    <a:pt x="0" y="11007"/>
                  </a:cubicBezTo>
                  <a:close/>
                </a:path>
              </a:pathLst>
            </a:custGeom>
            <a:solidFill>
              <a:schemeClr val="accent5"/>
            </a:solidFill>
            <a:ln w="12700">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sz="1409"/>
            </a:p>
          </p:txBody>
        </p:sp>
        <p:sp>
          <p:nvSpPr>
            <p:cNvPr id="109" name="Shape 23">
              <a:extLst>
                <a:ext uri="{FF2B5EF4-FFF2-40B4-BE49-F238E27FC236}">
                  <a16:creationId xmlns="" xmlns:a16="http://schemas.microsoft.com/office/drawing/2014/main" id="{0960729C-E104-47EF-A537-2142F20C46B8}"/>
                </a:ext>
              </a:extLst>
            </p:cNvPr>
            <p:cNvSpPr/>
            <p:nvPr/>
          </p:nvSpPr>
          <p:spPr>
            <a:xfrm>
              <a:off x="8374202" y="287581"/>
              <a:ext cx="995372" cy="1346398"/>
            </a:xfrm>
            <a:custGeom>
              <a:avLst/>
              <a:gdLst/>
              <a:ahLst/>
              <a:cxnLst>
                <a:cxn ang="0">
                  <a:pos x="wd2" y="hd2"/>
                </a:cxn>
                <a:cxn ang="5400000">
                  <a:pos x="wd2" y="hd2"/>
                </a:cxn>
                <a:cxn ang="10800000">
                  <a:pos x="wd2" y="hd2"/>
                </a:cxn>
                <a:cxn ang="16200000">
                  <a:pos x="wd2" y="hd2"/>
                </a:cxn>
              </a:cxnLst>
              <a:rect l="0" t="0" r="r" b="b"/>
              <a:pathLst>
                <a:path w="21600" h="21600" extrusionOk="0">
                  <a:moveTo>
                    <a:pt x="21600" y="19756"/>
                  </a:moveTo>
                  <a:lnTo>
                    <a:pt x="3730" y="21600"/>
                  </a:lnTo>
                  <a:lnTo>
                    <a:pt x="0" y="1844"/>
                  </a:lnTo>
                  <a:lnTo>
                    <a:pt x="17870" y="0"/>
                  </a:lnTo>
                  <a:cubicBezTo>
                    <a:pt x="17870" y="0"/>
                    <a:pt x="21600" y="19756"/>
                    <a:pt x="21600" y="19756"/>
                  </a:cubicBezTo>
                  <a:close/>
                </a:path>
              </a:pathLst>
            </a:custGeom>
            <a:solidFill>
              <a:srgbClr val="010101">
                <a:alpha val="50000"/>
              </a:srgbClr>
            </a:solidFill>
            <a:ln w="12700">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sz="1409"/>
            </a:p>
          </p:txBody>
        </p:sp>
        <p:sp>
          <p:nvSpPr>
            <p:cNvPr id="110" name="Shape 24">
              <a:extLst>
                <a:ext uri="{FF2B5EF4-FFF2-40B4-BE49-F238E27FC236}">
                  <a16:creationId xmlns="" xmlns:a16="http://schemas.microsoft.com/office/drawing/2014/main" id="{20BC97CD-3633-4684-8F62-F774AA113262}"/>
                </a:ext>
              </a:extLst>
            </p:cNvPr>
            <p:cNvSpPr/>
            <p:nvPr/>
          </p:nvSpPr>
          <p:spPr>
            <a:xfrm>
              <a:off x="8503353" y="397359"/>
              <a:ext cx="1028218" cy="1354689"/>
            </a:xfrm>
            <a:custGeom>
              <a:avLst/>
              <a:gdLst/>
              <a:ahLst/>
              <a:cxnLst>
                <a:cxn ang="0">
                  <a:pos x="wd2" y="hd2"/>
                </a:cxn>
                <a:cxn ang="5400000">
                  <a:pos x="wd2" y="hd2"/>
                </a:cxn>
                <a:cxn ang="10800000">
                  <a:pos x="wd2" y="hd2"/>
                </a:cxn>
                <a:cxn ang="16200000">
                  <a:pos x="wd2" y="hd2"/>
                </a:cxn>
              </a:cxnLst>
              <a:rect l="0" t="0" r="r" b="b"/>
              <a:pathLst>
                <a:path w="21600" h="21600" extrusionOk="0">
                  <a:moveTo>
                    <a:pt x="21600" y="19573"/>
                  </a:moveTo>
                  <a:lnTo>
                    <a:pt x="3452" y="21600"/>
                  </a:lnTo>
                  <a:lnTo>
                    <a:pt x="0" y="2027"/>
                  </a:lnTo>
                  <a:lnTo>
                    <a:pt x="18148" y="0"/>
                  </a:lnTo>
                  <a:cubicBezTo>
                    <a:pt x="18148" y="0"/>
                    <a:pt x="21600" y="19573"/>
                    <a:pt x="21600" y="19573"/>
                  </a:cubicBezTo>
                  <a:close/>
                </a:path>
              </a:pathLst>
            </a:custGeom>
            <a:solidFill>
              <a:schemeClr val="bg2">
                <a:lumMod val="20000"/>
                <a:lumOff val="80000"/>
              </a:schemeClr>
            </a:solidFill>
            <a:ln w="12700">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sz="1409"/>
            </a:p>
          </p:txBody>
        </p:sp>
        <p:sp>
          <p:nvSpPr>
            <p:cNvPr id="111" name="Freeform 251">
              <a:extLst>
                <a:ext uri="{FF2B5EF4-FFF2-40B4-BE49-F238E27FC236}">
                  <a16:creationId xmlns="" xmlns:a16="http://schemas.microsoft.com/office/drawing/2014/main" id="{D3D905C4-1979-41E7-A0EC-B3BD3F8B3633}"/>
                </a:ext>
              </a:extLst>
            </p:cNvPr>
            <p:cNvSpPr/>
            <p:nvPr/>
          </p:nvSpPr>
          <p:spPr>
            <a:xfrm>
              <a:off x="8606674" y="478079"/>
              <a:ext cx="708751" cy="243187"/>
            </a:xfrm>
            <a:custGeom>
              <a:avLst/>
              <a:gdLst>
                <a:gd name="connsiteX0" fmla="*/ 702569 w 708751"/>
                <a:gd name="connsiteY0" fmla="*/ 93634 h 243187"/>
                <a:gd name="connsiteX1" fmla="*/ 708751 w 708751"/>
                <a:gd name="connsiteY1" fmla="*/ 138244 h 243187"/>
                <a:gd name="connsiteX2" fmla="*/ 15868 w 708751"/>
                <a:gd name="connsiteY2" fmla="*/ 243187 h 243187"/>
                <a:gd name="connsiteX3" fmla="*/ 9686 w 708751"/>
                <a:gd name="connsiteY3" fmla="*/ 198577 h 243187"/>
                <a:gd name="connsiteX4" fmla="*/ 692883 w 708751"/>
                <a:gd name="connsiteY4" fmla="*/ 0 h 243187"/>
                <a:gd name="connsiteX5" fmla="*/ 699065 w 708751"/>
                <a:gd name="connsiteY5" fmla="*/ 44609 h 243187"/>
                <a:gd name="connsiteX6" fmla="*/ 6182 w 708751"/>
                <a:gd name="connsiteY6" fmla="*/ 149552 h 243187"/>
                <a:gd name="connsiteX7" fmla="*/ 0 w 708751"/>
                <a:gd name="connsiteY7" fmla="*/ 104943 h 2431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08751" h="243187">
                  <a:moveTo>
                    <a:pt x="702569" y="93634"/>
                  </a:moveTo>
                  <a:cubicBezTo>
                    <a:pt x="702569" y="93634"/>
                    <a:pt x="708751" y="138244"/>
                    <a:pt x="708751" y="138244"/>
                  </a:cubicBezTo>
                  <a:lnTo>
                    <a:pt x="15868" y="243187"/>
                  </a:lnTo>
                  <a:lnTo>
                    <a:pt x="9686" y="198577"/>
                  </a:lnTo>
                  <a:close/>
                  <a:moveTo>
                    <a:pt x="692883" y="0"/>
                  </a:moveTo>
                  <a:cubicBezTo>
                    <a:pt x="692883" y="0"/>
                    <a:pt x="699065" y="44609"/>
                    <a:pt x="699065" y="44609"/>
                  </a:cubicBezTo>
                  <a:lnTo>
                    <a:pt x="6182" y="149552"/>
                  </a:lnTo>
                  <a:lnTo>
                    <a:pt x="0" y="104943"/>
                  </a:lnTo>
                  <a:close/>
                </a:path>
              </a:pathLst>
            </a:custGeom>
            <a:solidFill>
              <a:srgbClr val="010101">
                <a:alpha val="15000"/>
              </a:srgbClr>
            </a:solidFill>
            <a:ln w="12700">
              <a:miter lim="400000"/>
            </a:ln>
          </p:spPr>
          <p:txBody>
            <a:bodyPr wrap="square" lIns="0" tIns="0" rIns="0" bIns="0" anchor="ctr">
              <a:noAutofit/>
            </a:bodyPr>
            <a:lstStyle/>
            <a:p>
              <a:pPr lvl="0">
                <a:defRPr sz="3000">
                  <a:solidFill>
                    <a:srgbClr val="FFFFFF"/>
                  </a:solidFill>
                  <a:effectLst>
                    <a:outerShdw blurRad="38100" dist="12700" dir="5400000" rotWithShape="0">
                      <a:srgbClr val="000000">
                        <a:alpha val="50000"/>
                      </a:srgbClr>
                    </a:outerShdw>
                  </a:effectLst>
                </a:defRPr>
              </a:pPr>
              <a:endParaRPr sz="1409"/>
            </a:p>
          </p:txBody>
        </p:sp>
        <p:sp>
          <p:nvSpPr>
            <p:cNvPr id="112" name="Shape 27">
              <a:extLst>
                <a:ext uri="{FF2B5EF4-FFF2-40B4-BE49-F238E27FC236}">
                  <a16:creationId xmlns="" xmlns:a16="http://schemas.microsoft.com/office/drawing/2014/main" id="{713E0CB7-4D8B-4A31-BA90-9DDA4DC81289}"/>
                </a:ext>
              </a:extLst>
            </p:cNvPr>
            <p:cNvSpPr/>
            <p:nvPr/>
          </p:nvSpPr>
          <p:spPr>
            <a:xfrm>
              <a:off x="8645419" y="694406"/>
              <a:ext cx="773557" cy="937658"/>
            </a:xfrm>
            <a:custGeom>
              <a:avLst/>
              <a:gdLst/>
              <a:ahLst/>
              <a:cxnLst>
                <a:cxn ang="0">
                  <a:pos x="wd2" y="hd2"/>
                </a:cxn>
                <a:cxn ang="5400000">
                  <a:pos x="wd2" y="hd2"/>
                </a:cxn>
                <a:cxn ang="10800000">
                  <a:pos x="wd2" y="hd2"/>
                </a:cxn>
                <a:cxn ang="16200000">
                  <a:pos x="wd2" y="hd2"/>
                </a:cxn>
              </a:cxnLst>
              <a:rect l="0" t="0" r="r" b="b"/>
              <a:pathLst>
                <a:path w="21600" h="21600" extrusionOk="0">
                  <a:moveTo>
                    <a:pt x="21600" y="19359"/>
                  </a:moveTo>
                  <a:lnTo>
                    <a:pt x="3141" y="21600"/>
                  </a:lnTo>
                  <a:lnTo>
                    <a:pt x="0" y="2241"/>
                  </a:lnTo>
                  <a:lnTo>
                    <a:pt x="18459" y="0"/>
                  </a:lnTo>
                  <a:cubicBezTo>
                    <a:pt x="18459" y="0"/>
                    <a:pt x="21600" y="19359"/>
                    <a:pt x="21600" y="19359"/>
                  </a:cubicBezTo>
                  <a:close/>
                </a:path>
              </a:pathLst>
            </a:custGeom>
            <a:solidFill>
              <a:schemeClr val="accent1"/>
            </a:solidFill>
            <a:ln w="12700">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sz="1409"/>
            </a:p>
          </p:txBody>
        </p:sp>
        <p:sp>
          <p:nvSpPr>
            <p:cNvPr id="113" name="Shape 28">
              <a:extLst>
                <a:ext uri="{FF2B5EF4-FFF2-40B4-BE49-F238E27FC236}">
                  <a16:creationId xmlns="" xmlns:a16="http://schemas.microsoft.com/office/drawing/2014/main" id="{7113DD3C-31F5-4D91-A15F-9F1E2F7B2C09}"/>
                </a:ext>
              </a:extLst>
            </p:cNvPr>
            <p:cNvSpPr/>
            <p:nvPr/>
          </p:nvSpPr>
          <p:spPr>
            <a:xfrm>
              <a:off x="8697079" y="823557"/>
              <a:ext cx="635295" cy="398415"/>
            </a:xfrm>
            <a:custGeom>
              <a:avLst/>
              <a:gdLst/>
              <a:ahLst/>
              <a:cxnLst>
                <a:cxn ang="0">
                  <a:pos x="wd2" y="hd2"/>
                </a:cxn>
                <a:cxn ang="5400000">
                  <a:pos x="wd2" y="hd2"/>
                </a:cxn>
                <a:cxn ang="10800000">
                  <a:pos x="wd2" y="hd2"/>
                </a:cxn>
                <a:cxn ang="16200000">
                  <a:pos x="wd2" y="hd2"/>
                </a:cxn>
              </a:cxnLst>
              <a:rect l="0" t="0" r="r" b="b"/>
              <a:pathLst>
                <a:path w="21600" h="21600" extrusionOk="0">
                  <a:moveTo>
                    <a:pt x="9231" y="19360"/>
                  </a:moveTo>
                  <a:lnTo>
                    <a:pt x="4927" y="16639"/>
                  </a:lnTo>
                  <a:lnTo>
                    <a:pt x="378" y="21600"/>
                  </a:lnTo>
                  <a:lnTo>
                    <a:pt x="0" y="20782"/>
                  </a:lnTo>
                  <a:lnTo>
                    <a:pt x="4856" y="15486"/>
                  </a:lnTo>
                  <a:lnTo>
                    <a:pt x="8937" y="18066"/>
                  </a:lnTo>
                  <a:lnTo>
                    <a:pt x="12470" y="7962"/>
                  </a:lnTo>
                  <a:lnTo>
                    <a:pt x="16636" y="9302"/>
                  </a:lnTo>
                  <a:lnTo>
                    <a:pt x="20195" y="1799"/>
                  </a:lnTo>
                  <a:lnTo>
                    <a:pt x="21067" y="0"/>
                  </a:lnTo>
                  <a:lnTo>
                    <a:pt x="21600" y="587"/>
                  </a:lnTo>
                  <a:lnTo>
                    <a:pt x="20730" y="2382"/>
                  </a:lnTo>
                  <a:lnTo>
                    <a:pt x="16912" y="10432"/>
                  </a:lnTo>
                  <a:lnTo>
                    <a:pt x="12813" y="9114"/>
                  </a:lnTo>
                  <a:cubicBezTo>
                    <a:pt x="12813" y="9114"/>
                    <a:pt x="9231" y="19360"/>
                    <a:pt x="9231" y="19360"/>
                  </a:cubicBezTo>
                  <a:close/>
                </a:path>
              </a:pathLst>
            </a:custGeom>
            <a:solidFill>
              <a:schemeClr val="accent1">
                <a:lumMod val="75000"/>
              </a:schemeClr>
            </a:solidFill>
            <a:ln w="12700">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sz="1409"/>
            </a:p>
          </p:txBody>
        </p:sp>
        <p:sp>
          <p:nvSpPr>
            <p:cNvPr id="114" name="Shape 29">
              <a:extLst>
                <a:ext uri="{FF2B5EF4-FFF2-40B4-BE49-F238E27FC236}">
                  <a16:creationId xmlns="" xmlns:a16="http://schemas.microsoft.com/office/drawing/2014/main" id="{628A1828-3252-41D5-B63E-6F52634F52F6}"/>
                </a:ext>
              </a:extLst>
            </p:cNvPr>
            <p:cNvSpPr/>
            <p:nvPr/>
          </p:nvSpPr>
          <p:spPr>
            <a:xfrm>
              <a:off x="8716452" y="1243297"/>
              <a:ext cx="695461" cy="130690"/>
            </a:xfrm>
            <a:custGeom>
              <a:avLst/>
              <a:gdLst/>
              <a:ahLst/>
              <a:cxnLst>
                <a:cxn ang="0">
                  <a:pos x="wd2" y="hd2"/>
                </a:cxn>
                <a:cxn ang="5400000">
                  <a:pos x="wd2" y="hd2"/>
                </a:cxn>
                <a:cxn ang="10800000">
                  <a:pos x="wd2" y="hd2"/>
                </a:cxn>
                <a:cxn ang="16200000">
                  <a:pos x="wd2" y="hd2"/>
                </a:cxn>
              </a:cxnLst>
              <a:rect l="0" t="0" r="r" b="b"/>
              <a:pathLst>
                <a:path w="21600" h="21600" extrusionOk="0">
                  <a:moveTo>
                    <a:pt x="21316" y="21600"/>
                  </a:moveTo>
                  <a:lnTo>
                    <a:pt x="14229" y="3584"/>
                  </a:lnTo>
                  <a:lnTo>
                    <a:pt x="10701" y="15949"/>
                  </a:lnTo>
                  <a:lnTo>
                    <a:pt x="6272" y="4068"/>
                  </a:lnTo>
                  <a:lnTo>
                    <a:pt x="188" y="14948"/>
                  </a:lnTo>
                  <a:lnTo>
                    <a:pt x="0" y="12036"/>
                  </a:lnTo>
                  <a:lnTo>
                    <a:pt x="6335" y="706"/>
                  </a:lnTo>
                  <a:lnTo>
                    <a:pt x="10673" y="12340"/>
                  </a:lnTo>
                  <a:lnTo>
                    <a:pt x="14194" y="0"/>
                  </a:lnTo>
                  <a:lnTo>
                    <a:pt x="21600" y="18830"/>
                  </a:lnTo>
                  <a:cubicBezTo>
                    <a:pt x="21600" y="18830"/>
                    <a:pt x="21316" y="21600"/>
                    <a:pt x="21316" y="21600"/>
                  </a:cubicBezTo>
                  <a:close/>
                </a:path>
              </a:pathLst>
            </a:custGeom>
            <a:solidFill>
              <a:schemeClr val="accent1">
                <a:lumMod val="75000"/>
              </a:schemeClr>
            </a:solidFill>
            <a:ln w="12700">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sz="1409"/>
            </a:p>
          </p:txBody>
        </p:sp>
        <p:sp>
          <p:nvSpPr>
            <p:cNvPr id="115" name="Shape 30">
              <a:extLst>
                <a:ext uri="{FF2B5EF4-FFF2-40B4-BE49-F238E27FC236}">
                  <a16:creationId xmlns="" xmlns:a16="http://schemas.microsoft.com/office/drawing/2014/main" id="{039464D5-1077-41A7-AAF8-46FE8A4DBC21}"/>
                </a:ext>
              </a:extLst>
            </p:cNvPr>
            <p:cNvSpPr/>
            <p:nvPr/>
          </p:nvSpPr>
          <p:spPr>
            <a:xfrm>
              <a:off x="7683245" y="694406"/>
              <a:ext cx="82432" cy="120709"/>
            </a:xfrm>
            <a:custGeom>
              <a:avLst/>
              <a:gdLst/>
              <a:ahLst/>
              <a:cxnLst>
                <a:cxn ang="0">
                  <a:pos x="wd2" y="hd2"/>
                </a:cxn>
                <a:cxn ang="5400000">
                  <a:pos x="wd2" y="hd2"/>
                </a:cxn>
                <a:cxn ang="10800000">
                  <a:pos x="wd2" y="hd2"/>
                </a:cxn>
                <a:cxn ang="16200000">
                  <a:pos x="wd2" y="hd2"/>
                </a:cxn>
              </a:cxnLst>
              <a:rect l="0" t="0" r="r" b="b"/>
              <a:pathLst>
                <a:path w="20136" h="20578" extrusionOk="0">
                  <a:moveTo>
                    <a:pt x="19565" y="15319"/>
                  </a:moveTo>
                  <a:cubicBezTo>
                    <a:pt x="20868" y="17094"/>
                    <a:pt x="19864" y="19269"/>
                    <a:pt x="17317" y="20181"/>
                  </a:cubicBezTo>
                  <a:lnTo>
                    <a:pt x="17317" y="20181"/>
                  </a:lnTo>
                  <a:cubicBezTo>
                    <a:pt x="14769" y="21089"/>
                    <a:pt x="11652" y="20385"/>
                    <a:pt x="10348" y="18608"/>
                  </a:cubicBezTo>
                  <a:lnTo>
                    <a:pt x="569" y="5259"/>
                  </a:lnTo>
                  <a:cubicBezTo>
                    <a:pt x="-732" y="3481"/>
                    <a:pt x="273" y="1305"/>
                    <a:pt x="2820" y="396"/>
                  </a:cubicBezTo>
                  <a:lnTo>
                    <a:pt x="2820" y="396"/>
                  </a:lnTo>
                  <a:cubicBezTo>
                    <a:pt x="5365" y="-511"/>
                    <a:pt x="8486" y="191"/>
                    <a:pt x="9785" y="1969"/>
                  </a:cubicBezTo>
                  <a:cubicBezTo>
                    <a:pt x="9785" y="1969"/>
                    <a:pt x="19565" y="15319"/>
                    <a:pt x="19565" y="15319"/>
                  </a:cubicBezTo>
                  <a:close/>
                </a:path>
              </a:pathLst>
            </a:custGeom>
            <a:solidFill>
              <a:schemeClr val="accent4"/>
            </a:solidFill>
            <a:ln w="12700">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sz="1409"/>
            </a:p>
          </p:txBody>
        </p:sp>
        <p:sp>
          <p:nvSpPr>
            <p:cNvPr id="116" name="Shape 31">
              <a:extLst>
                <a:ext uri="{FF2B5EF4-FFF2-40B4-BE49-F238E27FC236}">
                  <a16:creationId xmlns="" xmlns:a16="http://schemas.microsoft.com/office/drawing/2014/main" id="{A8CE3C7A-BE97-4EF7-9134-BCD34282D2AC}"/>
                </a:ext>
              </a:extLst>
            </p:cNvPr>
            <p:cNvSpPr/>
            <p:nvPr/>
          </p:nvSpPr>
          <p:spPr>
            <a:xfrm>
              <a:off x="8106214" y="1592005"/>
              <a:ext cx="131704" cy="168026"/>
            </a:xfrm>
            <a:custGeom>
              <a:avLst/>
              <a:gdLst/>
              <a:ahLst/>
              <a:cxnLst>
                <a:cxn ang="0">
                  <a:pos x="wd2" y="hd2"/>
                </a:cxn>
                <a:cxn ang="5400000">
                  <a:pos x="wd2" y="hd2"/>
                </a:cxn>
                <a:cxn ang="10800000">
                  <a:pos x="wd2" y="hd2"/>
                </a:cxn>
                <a:cxn ang="16200000">
                  <a:pos x="wd2" y="hd2"/>
                </a:cxn>
              </a:cxnLst>
              <a:rect l="0" t="0" r="r" b="b"/>
              <a:pathLst>
                <a:path w="21600" h="21600" extrusionOk="0">
                  <a:moveTo>
                    <a:pt x="0" y="8901"/>
                  </a:moveTo>
                  <a:lnTo>
                    <a:pt x="21600" y="21600"/>
                  </a:lnTo>
                  <a:lnTo>
                    <a:pt x="20857" y="0"/>
                  </a:lnTo>
                  <a:cubicBezTo>
                    <a:pt x="20857" y="0"/>
                    <a:pt x="0" y="8901"/>
                    <a:pt x="0" y="8901"/>
                  </a:cubicBezTo>
                  <a:close/>
                </a:path>
              </a:pathLst>
            </a:custGeom>
            <a:solidFill>
              <a:schemeClr val="accent4"/>
            </a:solidFill>
            <a:ln w="12700">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sz="1409"/>
            </a:p>
          </p:txBody>
        </p:sp>
        <p:sp>
          <p:nvSpPr>
            <p:cNvPr id="117" name="Shape 32">
              <a:extLst>
                <a:ext uri="{FF2B5EF4-FFF2-40B4-BE49-F238E27FC236}">
                  <a16:creationId xmlns="" xmlns:a16="http://schemas.microsoft.com/office/drawing/2014/main" id="{1DCABEE3-7F78-4747-A8B2-0BF3D7A33A0E}"/>
                </a:ext>
              </a:extLst>
            </p:cNvPr>
            <p:cNvSpPr/>
            <p:nvPr/>
          </p:nvSpPr>
          <p:spPr>
            <a:xfrm>
              <a:off x="7683245" y="752524"/>
              <a:ext cx="550694" cy="909384"/>
            </a:xfrm>
            <a:custGeom>
              <a:avLst/>
              <a:gdLst/>
              <a:ahLst/>
              <a:cxnLst>
                <a:cxn ang="0">
                  <a:pos x="wd2" y="hd2"/>
                </a:cxn>
                <a:cxn ang="5400000">
                  <a:pos x="wd2" y="hd2"/>
                </a:cxn>
                <a:cxn ang="10800000">
                  <a:pos x="wd2" y="hd2"/>
                </a:cxn>
                <a:cxn ang="16200000">
                  <a:pos x="wd2" y="hd2"/>
                </a:cxn>
              </a:cxnLst>
              <a:rect l="0" t="0" r="r" b="b"/>
              <a:pathLst>
                <a:path w="21292" h="21413" extrusionOk="0">
                  <a:moveTo>
                    <a:pt x="21292" y="19863"/>
                  </a:moveTo>
                  <a:cubicBezTo>
                    <a:pt x="21273" y="19836"/>
                    <a:pt x="21255" y="19809"/>
                    <a:pt x="21232" y="19783"/>
                  </a:cubicBezTo>
                  <a:lnTo>
                    <a:pt x="5229" y="722"/>
                  </a:lnTo>
                  <a:cubicBezTo>
                    <a:pt x="4682" y="71"/>
                    <a:pt x="3373" y="-187"/>
                    <a:pt x="2305" y="146"/>
                  </a:cubicBezTo>
                  <a:lnTo>
                    <a:pt x="1184" y="495"/>
                  </a:lnTo>
                  <a:cubicBezTo>
                    <a:pt x="115" y="828"/>
                    <a:pt x="-308" y="1625"/>
                    <a:pt x="238" y="2276"/>
                  </a:cubicBezTo>
                  <a:lnTo>
                    <a:pt x="16243" y="21336"/>
                  </a:lnTo>
                  <a:cubicBezTo>
                    <a:pt x="16265" y="21363"/>
                    <a:pt x="16290" y="21388"/>
                    <a:pt x="16315" y="21413"/>
                  </a:cubicBezTo>
                  <a:cubicBezTo>
                    <a:pt x="16315" y="21413"/>
                    <a:pt x="21292" y="19863"/>
                    <a:pt x="21292" y="19863"/>
                  </a:cubicBezTo>
                  <a:close/>
                </a:path>
              </a:pathLst>
            </a:custGeom>
            <a:solidFill>
              <a:schemeClr val="accent5">
                <a:lumMod val="75000"/>
              </a:schemeClr>
            </a:solidFill>
            <a:ln w="12700">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sz="1409"/>
            </a:p>
          </p:txBody>
        </p:sp>
        <p:sp>
          <p:nvSpPr>
            <p:cNvPr id="118" name="Shape 33">
              <a:extLst>
                <a:ext uri="{FF2B5EF4-FFF2-40B4-BE49-F238E27FC236}">
                  <a16:creationId xmlns="" xmlns:a16="http://schemas.microsoft.com/office/drawing/2014/main" id="{111F7FE1-4C9D-4F83-8C5F-003B0A7A4EE2}"/>
                </a:ext>
              </a:extLst>
            </p:cNvPr>
            <p:cNvSpPr/>
            <p:nvPr/>
          </p:nvSpPr>
          <p:spPr>
            <a:xfrm>
              <a:off x="8209535" y="1714698"/>
              <a:ext cx="48648" cy="72225"/>
            </a:xfrm>
            <a:custGeom>
              <a:avLst/>
              <a:gdLst/>
              <a:ahLst/>
              <a:cxnLst>
                <a:cxn ang="0">
                  <a:pos x="wd2" y="hd2"/>
                </a:cxn>
                <a:cxn ang="5400000">
                  <a:pos x="wd2" y="hd2"/>
                </a:cxn>
                <a:cxn ang="10800000">
                  <a:pos x="wd2" y="hd2"/>
                </a:cxn>
                <a:cxn ang="16200000">
                  <a:pos x="wd2" y="hd2"/>
                </a:cxn>
              </a:cxnLst>
              <a:rect l="0" t="0" r="r" b="b"/>
              <a:pathLst>
                <a:path w="19445" h="19624" extrusionOk="0">
                  <a:moveTo>
                    <a:pt x="16285" y="7536"/>
                  </a:moveTo>
                  <a:cubicBezTo>
                    <a:pt x="20244" y="12801"/>
                    <a:pt x="20522" y="18093"/>
                    <a:pt x="16899" y="19353"/>
                  </a:cubicBezTo>
                  <a:cubicBezTo>
                    <a:pt x="13276" y="20613"/>
                    <a:pt x="7129" y="17363"/>
                    <a:pt x="3162" y="12094"/>
                  </a:cubicBezTo>
                  <a:cubicBezTo>
                    <a:pt x="-797" y="6824"/>
                    <a:pt x="-1078" y="1531"/>
                    <a:pt x="2545" y="271"/>
                  </a:cubicBezTo>
                  <a:cubicBezTo>
                    <a:pt x="6166" y="-987"/>
                    <a:pt x="12323" y="2261"/>
                    <a:pt x="16285" y="7536"/>
                  </a:cubicBezTo>
                  <a:close/>
                </a:path>
              </a:pathLst>
            </a:custGeom>
            <a:solidFill>
              <a:schemeClr val="bg2"/>
            </a:solidFill>
            <a:ln w="12700">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sz="1409"/>
            </a:p>
          </p:txBody>
        </p:sp>
        <p:sp>
          <p:nvSpPr>
            <p:cNvPr id="119" name="Shape 34">
              <a:extLst>
                <a:ext uri="{FF2B5EF4-FFF2-40B4-BE49-F238E27FC236}">
                  <a16:creationId xmlns="" xmlns:a16="http://schemas.microsoft.com/office/drawing/2014/main" id="{9F3F91BA-61FE-4858-8706-E8AE2EB5A00C}"/>
                </a:ext>
              </a:extLst>
            </p:cNvPr>
            <p:cNvSpPr/>
            <p:nvPr/>
          </p:nvSpPr>
          <p:spPr>
            <a:xfrm>
              <a:off x="7712304" y="820328"/>
              <a:ext cx="398914" cy="433935"/>
            </a:xfrm>
            <a:custGeom>
              <a:avLst/>
              <a:gdLst/>
              <a:ahLst/>
              <a:cxnLst>
                <a:cxn ang="0">
                  <a:pos x="wd2" y="hd2"/>
                </a:cxn>
                <a:cxn ang="5400000">
                  <a:pos x="wd2" y="hd2"/>
                </a:cxn>
                <a:cxn ang="10800000">
                  <a:pos x="wd2" y="hd2"/>
                </a:cxn>
                <a:cxn ang="16200000">
                  <a:pos x="wd2" y="hd2"/>
                </a:cxn>
              </a:cxnLst>
              <a:rect l="0" t="0" r="r" b="b"/>
              <a:pathLst>
                <a:path w="21600" h="21421" extrusionOk="0">
                  <a:moveTo>
                    <a:pt x="21600" y="21050"/>
                  </a:moveTo>
                  <a:cubicBezTo>
                    <a:pt x="20892" y="21486"/>
                    <a:pt x="20260" y="21460"/>
                    <a:pt x="19854" y="21362"/>
                  </a:cubicBezTo>
                  <a:cubicBezTo>
                    <a:pt x="18769" y="21099"/>
                    <a:pt x="18185" y="20064"/>
                    <a:pt x="18121" y="19947"/>
                  </a:cubicBezTo>
                  <a:cubicBezTo>
                    <a:pt x="18036" y="19774"/>
                    <a:pt x="10766" y="4952"/>
                    <a:pt x="9447" y="2600"/>
                  </a:cubicBezTo>
                  <a:cubicBezTo>
                    <a:pt x="8958" y="1728"/>
                    <a:pt x="8537" y="1525"/>
                    <a:pt x="8329" y="1482"/>
                  </a:cubicBezTo>
                  <a:cubicBezTo>
                    <a:pt x="8068" y="1428"/>
                    <a:pt x="7859" y="1569"/>
                    <a:pt x="7851" y="1575"/>
                  </a:cubicBezTo>
                  <a:lnTo>
                    <a:pt x="7712" y="1657"/>
                  </a:lnTo>
                  <a:lnTo>
                    <a:pt x="733" y="4911"/>
                  </a:lnTo>
                  <a:lnTo>
                    <a:pt x="0" y="3603"/>
                  </a:lnTo>
                  <a:lnTo>
                    <a:pt x="6919" y="378"/>
                  </a:lnTo>
                  <a:cubicBezTo>
                    <a:pt x="7156" y="225"/>
                    <a:pt x="7795" y="-114"/>
                    <a:pt x="8632" y="39"/>
                  </a:cubicBezTo>
                  <a:cubicBezTo>
                    <a:pt x="9511" y="201"/>
                    <a:pt x="10267" y="837"/>
                    <a:pt x="10881" y="1932"/>
                  </a:cubicBezTo>
                  <a:cubicBezTo>
                    <a:pt x="12219" y="4318"/>
                    <a:pt x="19279" y="18713"/>
                    <a:pt x="19579" y="19324"/>
                  </a:cubicBezTo>
                  <a:cubicBezTo>
                    <a:pt x="19665" y="19477"/>
                    <a:pt x="19969" y="19872"/>
                    <a:pt x="20271" y="19943"/>
                  </a:cubicBezTo>
                  <a:cubicBezTo>
                    <a:pt x="20320" y="19955"/>
                    <a:pt x="20451" y="19986"/>
                    <a:pt x="20698" y="19833"/>
                  </a:cubicBezTo>
                  <a:cubicBezTo>
                    <a:pt x="20698" y="19833"/>
                    <a:pt x="21600" y="21050"/>
                    <a:pt x="21600" y="21050"/>
                  </a:cubicBezTo>
                  <a:close/>
                </a:path>
              </a:pathLst>
            </a:custGeom>
            <a:solidFill>
              <a:schemeClr val="accent4">
                <a:lumMod val="60000"/>
                <a:lumOff val="40000"/>
              </a:schemeClr>
            </a:solidFill>
            <a:ln w="12700">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sz="1409"/>
            </a:p>
          </p:txBody>
        </p:sp>
        <p:sp>
          <p:nvSpPr>
            <p:cNvPr id="120" name="Shape 35">
              <a:extLst>
                <a:ext uri="{FF2B5EF4-FFF2-40B4-BE49-F238E27FC236}">
                  <a16:creationId xmlns="" xmlns:a16="http://schemas.microsoft.com/office/drawing/2014/main" id="{97ABEB01-3E4A-4072-8ADC-69C4A14BEE19}"/>
                </a:ext>
              </a:extLst>
            </p:cNvPr>
            <p:cNvSpPr/>
            <p:nvPr/>
          </p:nvSpPr>
          <p:spPr>
            <a:xfrm>
              <a:off x="7696160" y="694406"/>
              <a:ext cx="561059" cy="1090406"/>
            </a:xfrm>
            <a:custGeom>
              <a:avLst/>
              <a:gdLst/>
              <a:ahLst/>
              <a:cxnLst>
                <a:cxn ang="0">
                  <a:pos x="wd2" y="hd2"/>
                </a:cxn>
                <a:cxn ang="5400000">
                  <a:pos x="wd2" y="hd2"/>
                </a:cxn>
                <a:cxn ang="10800000">
                  <a:pos x="wd2" y="hd2"/>
                </a:cxn>
                <a:cxn ang="16200000">
                  <a:pos x="wd2" y="hd2"/>
                </a:cxn>
              </a:cxnLst>
              <a:rect l="0" t="0" r="r" b="b"/>
              <a:pathLst>
                <a:path w="21506" h="21555" extrusionOk="0">
                  <a:moveTo>
                    <a:pt x="1984" y="1225"/>
                  </a:moveTo>
                  <a:lnTo>
                    <a:pt x="994" y="227"/>
                  </a:lnTo>
                  <a:cubicBezTo>
                    <a:pt x="806" y="38"/>
                    <a:pt x="379" y="-45"/>
                    <a:pt x="0" y="25"/>
                  </a:cubicBezTo>
                  <a:lnTo>
                    <a:pt x="21348" y="21555"/>
                  </a:lnTo>
                  <a:cubicBezTo>
                    <a:pt x="21600" y="21425"/>
                    <a:pt x="21549" y="21078"/>
                    <a:pt x="21205" y="20730"/>
                  </a:cubicBezTo>
                  <a:cubicBezTo>
                    <a:pt x="21062" y="20587"/>
                    <a:pt x="20891" y="20464"/>
                    <a:pt x="20713" y="20371"/>
                  </a:cubicBezTo>
                  <a:lnTo>
                    <a:pt x="20582" y="17833"/>
                  </a:lnTo>
                  <a:lnTo>
                    <a:pt x="20636" y="17819"/>
                  </a:lnTo>
                  <a:cubicBezTo>
                    <a:pt x="20617" y="17796"/>
                    <a:pt x="20599" y="17773"/>
                    <a:pt x="20577" y="17751"/>
                  </a:cubicBezTo>
                  <a:lnTo>
                    <a:pt x="4711" y="1749"/>
                  </a:lnTo>
                  <a:cubicBezTo>
                    <a:pt x="4199" y="1232"/>
                    <a:pt x="3009" y="1011"/>
                    <a:pt x="1984" y="1225"/>
                  </a:cubicBezTo>
                  <a:close/>
                </a:path>
              </a:pathLst>
            </a:custGeom>
            <a:solidFill>
              <a:srgbClr val="010101">
                <a:alpha val="10000"/>
              </a:srgbClr>
            </a:solidFill>
            <a:ln w="12700">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sz="1409"/>
            </a:p>
          </p:txBody>
        </p:sp>
      </p:grpSp>
      <p:sp>
        <p:nvSpPr>
          <p:cNvPr id="121" name="TextBox 120">
            <a:extLst>
              <a:ext uri="{FF2B5EF4-FFF2-40B4-BE49-F238E27FC236}">
                <a16:creationId xmlns="" xmlns:a16="http://schemas.microsoft.com/office/drawing/2014/main" id="{334A6B92-AC52-4593-9DBD-3E428B6962CC}"/>
              </a:ext>
            </a:extLst>
          </p:cNvPr>
          <p:cNvSpPr txBox="1"/>
          <p:nvPr/>
        </p:nvSpPr>
        <p:spPr>
          <a:xfrm>
            <a:off x="5791200" y="2301488"/>
            <a:ext cx="3043992" cy="670312"/>
          </a:xfrm>
          <a:prstGeom prst="rect">
            <a:avLst/>
          </a:prstGeom>
          <a:noFill/>
        </p:spPr>
        <p:txBody>
          <a:bodyPr wrap="square" rtlCol="0" anchor="ctr">
            <a:spAutoFit/>
          </a:bodyPr>
          <a:lstStyle/>
          <a:p>
            <a:pPr algn="r"/>
            <a:r>
              <a:rPr lang="en-US" sz="1878" b="1" dirty="0" err="1">
                <a:solidFill>
                  <a:srgbClr val="D01212"/>
                </a:solidFill>
                <a:latin typeface="Tahoma" panose="020B0604030504040204" pitchFamily="34" charset="0"/>
                <a:ea typeface="Tahoma" panose="020B0604030504040204" pitchFamily="34" charset="0"/>
                <a:cs typeface="Tahoma" panose="020B0604030504040204" pitchFamily="34" charset="0"/>
              </a:rPr>
              <a:t>Sistem</a:t>
            </a:r>
            <a:r>
              <a:rPr lang="en-US" sz="1878" b="1" dirty="0">
                <a:solidFill>
                  <a:srgbClr val="D01212"/>
                </a:solidFill>
                <a:latin typeface="Tahoma" panose="020B0604030504040204" pitchFamily="34" charset="0"/>
                <a:ea typeface="Tahoma" panose="020B0604030504040204" pitchFamily="34" charset="0"/>
                <a:cs typeface="Tahoma" panose="020B0604030504040204" pitchFamily="34" charset="0"/>
              </a:rPr>
              <a:t>/</a:t>
            </a:r>
            <a:r>
              <a:rPr lang="en-US" sz="1878" b="1" dirty="0" err="1">
                <a:solidFill>
                  <a:srgbClr val="D01212"/>
                </a:solidFill>
                <a:latin typeface="Tahoma" panose="020B0604030504040204" pitchFamily="34" charset="0"/>
                <a:ea typeface="Tahoma" panose="020B0604030504040204" pitchFamily="34" charset="0"/>
                <a:cs typeface="Tahoma" panose="020B0604030504040204" pitchFamily="34" charset="0"/>
              </a:rPr>
              <a:t>Prinsip</a:t>
            </a:r>
            <a:r>
              <a:rPr lang="en-US" sz="1878" b="1" dirty="0">
                <a:solidFill>
                  <a:srgbClr val="D01212"/>
                </a:solidFill>
                <a:latin typeface="Tahoma" panose="020B0604030504040204" pitchFamily="34" charset="0"/>
                <a:ea typeface="Tahoma" panose="020B0604030504040204" pitchFamily="34" charset="0"/>
                <a:cs typeface="Tahoma" panose="020B0604030504040204" pitchFamily="34" charset="0"/>
              </a:rPr>
              <a:t> </a:t>
            </a:r>
          </a:p>
          <a:p>
            <a:pPr algn="r"/>
            <a:r>
              <a:rPr lang="en-US" sz="1878" b="1" dirty="0" err="1">
                <a:latin typeface="Tahoma" panose="020B0604030504040204" pitchFamily="34" charset="0"/>
                <a:ea typeface="Tahoma" panose="020B0604030504040204" pitchFamily="34" charset="0"/>
                <a:cs typeface="Tahoma" panose="020B0604030504040204" pitchFamily="34" charset="0"/>
              </a:rPr>
              <a:t>Seleksi</a:t>
            </a:r>
            <a:r>
              <a:rPr lang="en-US" sz="1878" b="1" dirty="0">
                <a:latin typeface="Tahoma" panose="020B0604030504040204" pitchFamily="34" charset="0"/>
                <a:ea typeface="Tahoma" panose="020B0604030504040204" pitchFamily="34" charset="0"/>
                <a:cs typeface="Tahoma" panose="020B0604030504040204" pitchFamily="34" charset="0"/>
              </a:rPr>
              <a:t> </a:t>
            </a:r>
            <a:r>
              <a:rPr lang="en-US" sz="1878" b="1" dirty="0" smtClean="0">
                <a:latin typeface="Tahoma" panose="020B0604030504040204" pitchFamily="34" charset="0"/>
                <a:ea typeface="Tahoma" panose="020B0604030504040204" pitchFamily="34" charset="0"/>
                <a:cs typeface="Tahoma" panose="020B0604030504040204" pitchFamily="34" charset="0"/>
              </a:rPr>
              <a:t>(</a:t>
            </a:r>
            <a:r>
              <a:rPr lang="en-US" sz="1878" b="1" dirty="0">
                <a:latin typeface="Tahoma" panose="020B0604030504040204" pitchFamily="34" charset="0"/>
                <a:ea typeface="Tahoma" panose="020B0604030504040204" pitchFamily="34" charset="0"/>
                <a:cs typeface="Tahoma" panose="020B0604030504040204" pitchFamily="34" charset="0"/>
              </a:rPr>
              <a:t>ASN)</a:t>
            </a:r>
            <a:endParaRPr lang="en-US" sz="1878" dirty="0">
              <a:solidFill>
                <a:schemeClr val="bg1">
                  <a:lumMod val="75000"/>
                </a:schemeClr>
              </a:solidFill>
              <a:latin typeface="Tahoma" panose="020B0604030504040204" pitchFamily="34" charset="0"/>
              <a:ea typeface="Tahoma" panose="020B0604030504040204" pitchFamily="34" charset="0"/>
              <a:cs typeface="Tahoma" panose="020B0604030504040204" pitchFamily="34" charset="0"/>
            </a:endParaRPr>
          </a:p>
        </p:txBody>
      </p:sp>
      <p:grpSp>
        <p:nvGrpSpPr>
          <p:cNvPr id="122" name="Group 121">
            <a:extLst>
              <a:ext uri="{FF2B5EF4-FFF2-40B4-BE49-F238E27FC236}">
                <a16:creationId xmlns="" xmlns:a16="http://schemas.microsoft.com/office/drawing/2014/main" id="{EB759017-1617-4933-A7A0-162DAA3DC993}"/>
              </a:ext>
            </a:extLst>
          </p:cNvPr>
          <p:cNvGrpSpPr/>
          <p:nvPr/>
        </p:nvGrpSpPr>
        <p:grpSpPr>
          <a:xfrm>
            <a:off x="6030480" y="3006294"/>
            <a:ext cx="1260565" cy="338996"/>
            <a:chOff x="12703291" y="1106905"/>
            <a:chExt cx="1830856" cy="722074"/>
          </a:xfrm>
        </p:grpSpPr>
        <p:cxnSp>
          <p:nvCxnSpPr>
            <p:cNvPr id="123" name="Straight Connector 122">
              <a:extLst>
                <a:ext uri="{FF2B5EF4-FFF2-40B4-BE49-F238E27FC236}">
                  <a16:creationId xmlns="" xmlns:a16="http://schemas.microsoft.com/office/drawing/2014/main" id="{E50B62A5-59EC-41E1-B8D0-D3AF47DB9C59}"/>
                </a:ext>
              </a:extLst>
            </p:cNvPr>
            <p:cNvCxnSpPr>
              <a:cxnSpLocks/>
            </p:cNvCxnSpPr>
            <p:nvPr/>
          </p:nvCxnSpPr>
          <p:spPr>
            <a:xfrm flipH="1">
              <a:off x="12703291" y="1106905"/>
              <a:ext cx="733819" cy="722074"/>
            </a:xfrm>
            <a:prstGeom prst="line">
              <a:avLst/>
            </a:prstGeom>
            <a:ln w="57150">
              <a:solidFill>
                <a:srgbClr val="7030A0">
                  <a:alpha val="25000"/>
                </a:srgbClr>
              </a:solidFill>
              <a:headEnd type="none" w="lg" len="lg"/>
              <a:tailEnd type="oval"/>
            </a:ln>
          </p:spPr>
          <p:style>
            <a:lnRef idx="1">
              <a:schemeClr val="accent1"/>
            </a:lnRef>
            <a:fillRef idx="0">
              <a:schemeClr val="accent1"/>
            </a:fillRef>
            <a:effectRef idx="0">
              <a:schemeClr val="accent1"/>
            </a:effectRef>
            <a:fontRef idx="minor">
              <a:schemeClr val="tx1"/>
            </a:fontRef>
          </p:style>
        </p:cxnSp>
        <p:cxnSp>
          <p:nvCxnSpPr>
            <p:cNvPr id="124" name="Straight Connector 123">
              <a:extLst>
                <a:ext uri="{FF2B5EF4-FFF2-40B4-BE49-F238E27FC236}">
                  <a16:creationId xmlns="" xmlns:a16="http://schemas.microsoft.com/office/drawing/2014/main" id="{F2E755F5-3501-4977-A66A-BD4586276ED3}"/>
                </a:ext>
              </a:extLst>
            </p:cNvPr>
            <p:cNvCxnSpPr>
              <a:cxnSpLocks/>
            </p:cNvCxnSpPr>
            <p:nvPr/>
          </p:nvCxnSpPr>
          <p:spPr>
            <a:xfrm>
              <a:off x="13437110" y="1106905"/>
              <a:ext cx="1097037" cy="0"/>
            </a:xfrm>
            <a:prstGeom prst="line">
              <a:avLst/>
            </a:prstGeom>
            <a:ln w="57150">
              <a:solidFill>
                <a:srgbClr val="7030A0">
                  <a:alpha val="25000"/>
                </a:srgbClr>
              </a:solidFill>
              <a:headEnd type="none" w="lg" len="lg"/>
              <a:tailEnd type="none"/>
            </a:ln>
          </p:spPr>
          <p:style>
            <a:lnRef idx="1">
              <a:schemeClr val="accent1"/>
            </a:lnRef>
            <a:fillRef idx="0">
              <a:schemeClr val="accent1"/>
            </a:fillRef>
            <a:effectRef idx="0">
              <a:schemeClr val="accent1"/>
            </a:effectRef>
            <a:fontRef idx="minor">
              <a:schemeClr val="tx1"/>
            </a:fontRef>
          </p:style>
        </p:cxnSp>
      </p:grpSp>
      <p:grpSp>
        <p:nvGrpSpPr>
          <p:cNvPr id="125" name="Group 124">
            <a:extLst>
              <a:ext uri="{FF2B5EF4-FFF2-40B4-BE49-F238E27FC236}">
                <a16:creationId xmlns="" xmlns:a16="http://schemas.microsoft.com/office/drawing/2014/main" id="{9BDE9677-A89F-4F7A-9FB8-B2735ECEAEF7}"/>
              </a:ext>
            </a:extLst>
          </p:cNvPr>
          <p:cNvGrpSpPr/>
          <p:nvPr/>
        </p:nvGrpSpPr>
        <p:grpSpPr>
          <a:xfrm>
            <a:off x="7010400" y="2999712"/>
            <a:ext cx="2010704" cy="2170693"/>
            <a:chOff x="14534147" y="333555"/>
            <a:chExt cx="3932354" cy="4623653"/>
          </a:xfrm>
        </p:grpSpPr>
        <p:sp>
          <p:nvSpPr>
            <p:cNvPr id="126" name="Rounded Rectangle 240">
              <a:extLst>
                <a:ext uri="{FF2B5EF4-FFF2-40B4-BE49-F238E27FC236}">
                  <a16:creationId xmlns="" xmlns:a16="http://schemas.microsoft.com/office/drawing/2014/main" id="{A2450111-32BF-4128-A976-234B4E812C71}"/>
                </a:ext>
              </a:extLst>
            </p:cNvPr>
            <p:cNvSpPr/>
            <p:nvPr/>
          </p:nvSpPr>
          <p:spPr>
            <a:xfrm>
              <a:off x="14534147" y="333555"/>
              <a:ext cx="3658051" cy="4583103"/>
            </a:xfrm>
            <a:prstGeom prst="roundRect">
              <a:avLst>
                <a:gd name="adj" fmla="val 0"/>
              </a:avLst>
            </a:prstGeom>
            <a:solidFill>
              <a:schemeClr val="bg1">
                <a:lumMod val="85000"/>
                <a:alpha val="5000"/>
              </a:schemeClr>
            </a:solidFill>
            <a:ln w="9525">
              <a:solidFill>
                <a:schemeClr val="tx1">
                  <a:alpha val="10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500" b="1">
                <a:solidFill>
                  <a:schemeClr val="tx1"/>
                </a:solidFill>
                <a:latin typeface="Arial Narrow" panose="020B0606020202030204" pitchFamily="34" charset="0"/>
              </a:endParaRPr>
            </a:p>
          </p:txBody>
        </p:sp>
        <p:sp>
          <p:nvSpPr>
            <p:cNvPr id="127" name="TextBox 126">
              <a:extLst>
                <a:ext uri="{FF2B5EF4-FFF2-40B4-BE49-F238E27FC236}">
                  <a16:creationId xmlns="" xmlns:a16="http://schemas.microsoft.com/office/drawing/2014/main" id="{25705044-A5B3-4D76-8F3C-5DD293D4FF25}"/>
                </a:ext>
              </a:extLst>
            </p:cNvPr>
            <p:cNvSpPr txBox="1"/>
            <p:nvPr/>
          </p:nvSpPr>
          <p:spPr>
            <a:xfrm>
              <a:off x="14649246" y="335404"/>
              <a:ext cx="3817255" cy="4621804"/>
            </a:xfrm>
            <a:prstGeom prst="rect">
              <a:avLst/>
            </a:prstGeom>
            <a:noFill/>
          </p:spPr>
          <p:txBody>
            <a:bodyPr wrap="square" rtlCol="0">
              <a:spAutoFit/>
            </a:bodyPr>
            <a:lstStyle/>
            <a:p>
              <a:pPr marL="160991" indent="-160991">
                <a:lnSpc>
                  <a:spcPct val="150000"/>
                </a:lnSpc>
                <a:buFont typeface="Arial" panose="020B0604020202020204" pitchFamily="34" charset="0"/>
                <a:buChar char="•"/>
              </a:pPr>
              <a:r>
                <a:rPr lang="en-US" sz="1500" b="1" dirty="0" err="1">
                  <a:latin typeface="Arial Narrow" panose="020B0606020202030204" pitchFamily="34" charset="0"/>
                  <a:ea typeface="Tahoma" panose="020B0604030504040204" pitchFamily="34" charset="0"/>
                  <a:cs typeface="Tahoma" panose="020B0604030504040204" pitchFamily="34" charset="0"/>
                </a:rPr>
                <a:t>Kompetitif</a:t>
              </a:r>
              <a:endParaRPr lang="en-US" sz="1500" b="1" dirty="0">
                <a:latin typeface="Arial Narrow" panose="020B0606020202030204" pitchFamily="34" charset="0"/>
                <a:ea typeface="Tahoma" panose="020B0604030504040204" pitchFamily="34" charset="0"/>
                <a:cs typeface="Tahoma" panose="020B0604030504040204" pitchFamily="34" charset="0"/>
              </a:endParaRPr>
            </a:p>
            <a:p>
              <a:pPr marL="160991" indent="-160991">
                <a:lnSpc>
                  <a:spcPct val="150000"/>
                </a:lnSpc>
                <a:buFont typeface="Arial" panose="020B0604020202020204" pitchFamily="34" charset="0"/>
                <a:buChar char="•"/>
              </a:pPr>
              <a:r>
                <a:rPr lang="en-US" sz="1500" b="1" dirty="0" err="1">
                  <a:latin typeface="Arial Narrow" panose="020B0606020202030204" pitchFamily="34" charset="0"/>
                  <a:ea typeface="Tahoma" panose="020B0604030504040204" pitchFamily="34" charset="0"/>
                  <a:cs typeface="Tahoma" panose="020B0604030504040204" pitchFamily="34" charset="0"/>
                </a:rPr>
                <a:t>Adil</a:t>
              </a:r>
              <a:endParaRPr lang="en-US" sz="1500" b="1" dirty="0">
                <a:latin typeface="Arial Narrow" panose="020B0606020202030204" pitchFamily="34" charset="0"/>
                <a:ea typeface="Tahoma" panose="020B0604030504040204" pitchFamily="34" charset="0"/>
                <a:cs typeface="Tahoma" panose="020B0604030504040204" pitchFamily="34" charset="0"/>
              </a:endParaRPr>
            </a:p>
            <a:p>
              <a:pPr marL="160991" indent="-160991">
                <a:lnSpc>
                  <a:spcPct val="150000"/>
                </a:lnSpc>
                <a:buFont typeface="Arial" panose="020B0604020202020204" pitchFamily="34" charset="0"/>
                <a:buChar char="•"/>
              </a:pPr>
              <a:r>
                <a:rPr lang="en-US" sz="1500" b="1" dirty="0" err="1">
                  <a:latin typeface="Arial Narrow" panose="020B0606020202030204" pitchFamily="34" charset="0"/>
                  <a:ea typeface="Tahoma" panose="020B0604030504040204" pitchFamily="34" charset="0"/>
                  <a:cs typeface="Tahoma" panose="020B0604030504040204" pitchFamily="34" charset="0"/>
                </a:rPr>
                <a:t>Objektif</a:t>
              </a:r>
              <a:endParaRPr lang="en-US" sz="1500" b="1" dirty="0">
                <a:latin typeface="Arial Narrow" panose="020B0606020202030204" pitchFamily="34" charset="0"/>
                <a:ea typeface="Tahoma" panose="020B0604030504040204" pitchFamily="34" charset="0"/>
                <a:cs typeface="Tahoma" panose="020B0604030504040204" pitchFamily="34" charset="0"/>
              </a:endParaRPr>
            </a:p>
            <a:p>
              <a:pPr marL="160991" indent="-160991">
                <a:lnSpc>
                  <a:spcPct val="150000"/>
                </a:lnSpc>
                <a:buFont typeface="Arial" panose="020B0604020202020204" pitchFamily="34" charset="0"/>
                <a:buChar char="•"/>
              </a:pPr>
              <a:r>
                <a:rPr lang="en-US" sz="1500" b="1" dirty="0" err="1">
                  <a:latin typeface="Arial Narrow" panose="020B0606020202030204" pitchFamily="34" charset="0"/>
                  <a:ea typeface="Tahoma" panose="020B0604030504040204" pitchFamily="34" charset="0"/>
                  <a:cs typeface="Tahoma" panose="020B0604030504040204" pitchFamily="34" charset="0"/>
                </a:rPr>
                <a:t>Transparan</a:t>
              </a:r>
              <a:endParaRPr lang="en-US" sz="1500" b="1" dirty="0">
                <a:latin typeface="Arial Narrow" panose="020B0606020202030204" pitchFamily="34" charset="0"/>
                <a:ea typeface="Tahoma" panose="020B0604030504040204" pitchFamily="34" charset="0"/>
                <a:cs typeface="Tahoma" panose="020B0604030504040204" pitchFamily="34" charset="0"/>
              </a:endParaRPr>
            </a:p>
            <a:p>
              <a:pPr marL="160991" indent="-160991">
                <a:lnSpc>
                  <a:spcPct val="150000"/>
                </a:lnSpc>
                <a:buFont typeface="Arial" panose="020B0604020202020204" pitchFamily="34" charset="0"/>
                <a:buChar char="•"/>
              </a:pPr>
              <a:r>
                <a:rPr lang="en-US" sz="1500" b="1" dirty="0" err="1">
                  <a:latin typeface="Arial Narrow" panose="020B0606020202030204" pitchFamily="34" charset="0"/>
                  <a:ea typeface="Tahoma" panose="020B0604030504040204" pitchFamily="34" charset="0"/>
                  <a:cs typeface="Tahoma" panose="020B0604030504040204" pitchFamily="34" charset="0"/>
                </a:rPr>
                <a:t>Bebas</a:t>
              </a:r>
              <a:r>
                <a:rPr lang="en-US" sz="1500" b="1" dirty="0">
                  <a:latin typeface="Arial Narrow" panose="020B0606020202030204" pitchFamily="34" charset="0"/>
                  <a:ea typeface="Tahoma" panose="020B0604030504040204" pitchFamily="34" charset="0"/>
                  <a:cs typeface="Tahoma" panose="020B0604030504040204" pitchFamily="34" charset="0"/>
                </a:rPr>
                <a:t> </a:t>
              </a:r>
              <a:r>
                <a:rPr lang="en-US" sz="1500" b="1" dirty="0" err="1">
                  <a:latin typeface="Arial Narrow" panose="020B0606020202030204" pitchFamily="34" charset="0"/>
                  <a:ea typeface="Tahoma" panose="020B0604030504040204" pitchFamily="34" charset="0"/>
                  <a:cs typeface="Tahoma" panose="020B0604030504040204" pitchFamily="34" charset="0"/>
                </a:rPr>
                <a:t>Unsur</a:t>
              </a:r>
              <a:r>
                <a:rPr lang="en-US" sz="1500" b="1" dirty="0">
                  <a:latin typeface="Arial Narrow" panose="020B0606020202030204" pitchFamily="34" charset="0"/>
                  <a:ea typeface="Tahoma" panose="020B0604030504040204" pitchFamily="34" charset="0"/>
                  <a:cs typeface="Tahoma" panose="020B0604030504040204" pitchFamily="34" charset="0"/>
                </a:rPr>
                <a:t> KKN</a:t>
              </a:r>
            </a:p>
            <a:p>
              <a:pPr marL="160991" indent="-160991">
                <a:lnSpc>
                  <a:spcPct val="150000"/>
                </a:lnSpc>
                <a:buFont typeface="Arial" panose="020B0604020202020204" pitchFamily="34" charset="0"/>
                <a:buChar char="•"/>
              </a:pPr>
              <a:r>
                <a:rPr lang="en-US" sz="1500" b="1" dirty="0" err="1">
                  <a:latin typeface="Arial Narrow" panose="020B0606020202030204" pitchFamily="34" charset="0"/>
                  <a:ea typeface="Tahoma" panose="020B0604030504040204" pitchFamily="34" charset="0"/>
                  <a:cs typeface="Tahoma" panose="020B0604030504040204" pitchFamily="34" charset="0"/>
                </a:rPr>
                <a:t>Bebas</a:t>
              </a:r>
              <a:r>
                <a:rPr lang="en-US" sz="1500" b="1" dirty="0">
                  <a:latin typeface="Arial Narrow" panose="020B0606020202030204" pitchFamily="34" charset="0"/>
                  <a:ea typeface="Tahoma" panose="020B0604030504040204" pitchFamily="34" charset="0"/>
                  <a:cs typeface="Tahoma" panose="020B0604030504040204" pitchFamily="34" charset="0"/>
                </a:rPr>
                <a:t> </a:t>
              </a:r>
              <a:r>
                <a:rPr lang="en-US" sz="1500" b="1" dirty="0" err="1">
                  <a:latin typeface="Arial Narrow" panose="020B0606020202030204" pitchFamily="34" charset="0"/>
                  <a:ea typeface="Tahoma" panose="020B0604030504040204" pitchFamily="34" charset="0"/>
                  <a:cs typeface="Tahoma" panose="020B0604030504040204" pitchFamily="34" charset="0"/>
                </a:rPr>
                <a:t>Biaya</a:t>
              </a:r>
              <a:endParaRPr lang="en-US" sz="1500" b="1" dirty="0">
                <a:latin typeface="Arial Narrow" panose="020B0606020202030204" pitchFamily="34" charset="0"/>
                <a:ea typeface="Tahoma" panose="020B0604030504040204" pitchFamily="34" charset="0"/>
                <a:cs typeface="Tahoma" panose="020B0604030504040204" pitchFamily="34" charset="0"/>
              </a:endParaRPr>
            </a:p>
          </p:txBody>
        </p:sp>
      </p:grpSp>
      <p:sp>
        <p:nvSpPr>
          <p:cNvPr id="128" name="Oval 127">
            <a:extLst>
              <a:ext uri="{FF2B5EF4-FFF2-40B4-BE49-F238E27FC236}">
                <a16:creationId xmlns="" xmlns:a16="http://schemas.microsoft.com/office/drawing/2014/main" id="{A53FEA91-E0BB-408B-ACDC-54B95B234C33}"/>
              </a:ext>
            </a:extLst>
          </p:cNvPr>
          <p:cNvSpPr>
            <a:spLocks noChangeAspect="1"/>
          </p:cNvSpPr>
          <p:nvPr/>
        </p:nvSpPr>
        <p:spPr>
          <a:xfrm>
            <a:off x="5005749" y="5303602"/>
            <a:ext cx="145462" cy="14546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45"/>
          </a:p>
        </p:txBody>
      </p:sp>
      <p:sp>
        <p:nvSpPr>
          <p:cNvPr id="129" name="Oval 128">
            <a:extLst>
              <a:ext uri="{FF2B5EF4-FFF2-40B4-BE49-F238E27FC236}">
                <a16:creationId xmlns="" xmlns:a16="http://schemas.microsoft.com/office/drawing/2014/main" id="{28C10E91-9061-4140-AFE3-986D43E82EA3}"/>
              </a:ext>
            </a:extLst>
          </p:cNvPr>
          <p:cNvSpPr>
            <a:spLocks noChangeAspect="1"/>
          </p:cNvSpPr>
          <p:nvPr/>
        </p:nvSpPr>
        <p:spPr>
          <a:xfrm>
            <a:off x="5005749" y="5879086"/>
            <a:ext cx="145462" cy="145462"/>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45"/>
          </a:p>
        </p:txBody>
      </p:sp>
      <p:sp>
        <p:nvSpPr>
          <p:cNvPr id="130" name="TextBox 129">
            <a:extLst>
              <a:ext uri="{FF2B5EF4-FFF2-40B4-BE49-F238E27FC236}">
                <a16:creationId xmlns="" xmlns:a16="http://schemas.microsoft.com/office/drawing/2014/main" id="{6F18FF66-65FD-48E9-8BC3-E779BF9F464C}"/>
              </a:ext>
            </a:extLst>
          </p:cNvPr>
          <p:cNvSpPr txBox="1"/>
          <p:nvPr/>
        </p:nvSpPr>
        <p:spPr>
          <a:xfrm>
            <a:off x="5112592" y="5759771"/>
            <a:ext cx="1615873" cy="381323"/>
          </a:xfrm>
          <a:prstGeom prst="rect">
            <a:avLst/>
          </a:prstGeom>
          <a:noFill/>
        </p:spPr>
        <p:txBody>
          <a:bodyPr wrap="square" rtlCol="0">
            <a:spAutoFit/>
          </a:bodyPr>
          <a:lstStyle/>
          <a:p>
            <a:r>
              <a:rPr lang="en-US" sz="1878" b="1" dirty="0">
                <a:solidFill>
                  <a:schemeClr val="accent1">
                    <a:lumMod val="50000"/>
                  </a:schemeClr>
                </a:solidFill>
                <a:latin typeface="Tahoma" panose="020B0604030504040204" pitchFamily="34" charset="0"/>
                <a:ea typeface="Tahoma" panose="020B0604030504040204" pitchFamily="34" charset="0"/>
                <a:cs typeface="Tahoma" panose="020B0604030504040204" pitchFamily="34" charset="0"/>
              </a:rPr>
              <a:t>SKB</a:t>
            </a:r>
            <a:r>
              <a:rPr lang="en-US" sz="1503" b="1" dirty="0">
                <a:latin typeface="Tahoma" panose="020B0604030504040204" pitchFamily="34" charset="0"/>
                <a:ea typeface="Tahoma" panose="020B0604030504040204" pitchFamily="34" charset="0"/>
                <a:cs typeface="Tahoma" panose="020B0604030504040204" pitchFamily="34" charset="0"/>
              </a:rPr>
              <a:t> --&gt; </a:t>
            </a:r>
            <a:r>
              <a:rPr lang="en-US" sz="1314" dirty="0">
                <a:latin typeface="Tahoma" panose="020B0604030504040204" pitchFamily="34" charset="0"/>
                <a:ea typeface="Tahoma" panose="020B0604030504040204" pitchFamily="34" charset="0"/>
                <a:cs typeface="Tahoma" panose="020B0604030504040204" pitchFamily="34" charset="0"/>
              </a:rPr>
              <a:t>CAT</a:t>
            </a:r>
            <a:endParaRPr lang="en-US" sz="1503" dirty="0">
              <a:latin typeface="Tahoma" panose="020B0604030504040204" pitchFamily="34" charset="0"/>
              <a:ea typeface="Tahoma" panose="020B0604030504040204" pitchFamily="34" charset="0"/>
              <a:cs typeface="Tahoma" panose="020B0604030504040204" pitchFamily="34" charset="0"/>
            </a:endParaRPr>
          </a:p>
        </p:txBody>
      </p:sp>
      <p:sp>
        <p:nvSpPr>
          <p:cNvPr id="131" name="TextBox 18">
            <a:extLst>
              <a:ext uri="{FF2B5EF4-FFF2-40B4-BE49-F238E27FC236}">
                <a16:creationId xmlns="" xmlns:a16="http://schemas.microsoft.com/office/drawing/2014/main" id="{169E30A4-9F58-4DF7-A444-9FB3BA5C1FA9}"/>
              </a:ext>
            </a:extLst>
          </p:cNvPr>
          <p:cNvSpPr txBox="1">
            <a:spLocks noChangeArrowheads="1"/>
          </p:cNvSpPr>
          <p:nvPr/>
        </p:nvSpPr>
        <p:spPr bwMode="auto">
          <a:xfrm>
            <a:off x="6393762" y="5200223"/>
            <a:ext cx="827471" cy="3813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defRPr>
            </a:lvl1pPr>
            <a:lvl2pPr marL="742950" indent="-285750">
              <a:defRPr>
                <a:solidFill>
                  <a:schemeClr val="tx1"/>
                </a:solidFill>
                <a:latin typeface="Calibri" charset="0"/>
              </a:defRPr>
            </a:lvl2pPr>
            <a:lvl3pPr marL="1143000" indent="-228600">
              <a:defRPr>
                <a:solidFill>
                  <a:schemeClr val="tx1"/>
                </a:solidFill>
                <a:latin typeface="Calibri" charset="0"/>
              </a:defRPr>
            </a:lvl3pPr>
            <a:lvl4pPr marL="1600200" indent="-228600">
              <a:defRPr>
                <a:solidFill>
                  <a:schemeClr val="tx1"/>
                </a:solidFill>
                <a:latin typeface="Calibri" charset="0"/>
              </a:defRPr>
            </a:lvl4pPr>
            <a:lvl5pPr marL="2057400" indent="-228600">
              <a:defRPr>
                <a:solidFill>
                  <a:schemeClr val="tx1"/>
                </a:solidFill>
                <a:latin typeface="Calibri" charset="0"/>
              </a:defRPr>
            </a:lvl5pPr>
            <a:lvl6pPr marL="2514600" indent="-228600" fontAlgn="base">
              <a:spcBef>
                <a:spcPct val="0"/>
              </a:spcBef>
              <a:spcAft>
                <a:spcPct val="0"/>
              </a:spcAft>
              <a:defRPr>
                <a:solidFill>
                  <a:schemeClr val="tx1"/>
                </a:solidFill>
                <a:latin typeface="Calibri" charset="0"/>
              </a:defRPr>
            </a:lvl6pPr>
            <a:lvl7pPr marL="2971800" indent="-228600" fontAlgn="base">
              <a:spcBef>
                <a:spcPct val="0"/>
              </a:spcBef>
              <a:spcAft>
                <a:spcPct val="0"/>
              </a:spcAft>
              <a:defRPr>
                <a:solidFill>
                  <a:schemeClr val="tx1"/>
                </a:solidFill>
                <a:latin typeface="Calibri" charset="0"/>
              </a:defRPr>
            </a:lvl7pPr>
            <a:lvl8pPr marL="3429000" indent="-228600" fontAlgn="base">
              <a:spcBef>
                <a:spcPct val="0"/>
              </a:spcBef>
              <a:spcAft>
                <a:spcPct val="0"/>
              </a:spcAft>
              <a:defRPr>
                <a:solidFill>
                  <a:schemeClr val="tx1"/>
                </a:solidFill>
                <a:latin typeface="Calibri" charset="0"/>
              </a:defRPr>
            </a:lvl8pPr>
            <a:lvl9pPr marL="3886200" indent="-228600" fontAlgn="base">
              <a:spcBef>
                <a:spcPct val="0"/>
              </a:spcBef>
              <a:spcAft>
                <a:spcPct val="0"/>
              </a:spcAft>
              <a:defRPr>
                <a:solidFill>
                  <a:schemeClr val="tx1"/>
                </a:solidFill>
                <a:latin typeface="Calibri" charset="0"/>
              </a:defRPr>
            </a:lvl9pPr>
          </a:lstStyle>
          <a:p>
            <a:r>
              <a:rPr lang="en-US" altLang="en-US" sz="1503">
                <a:latin typeface="Tahoma" panose="020B0604030504040204" pitchFamily="34" charset="0"/>
                <a:ea typeface="Tahoma" panose="020B0604030504040204" pitchFamily="34" charset="0"/>
                <a:cs typeface="Tahoma" panose="020B0604030504040204" pitchFamily="34" charset="0"/>
                <a:sym typeface="Wingdings" charset="2"/>
              </a:rPr>
              <a:t>(</a:t>
            </a:r>
            <a:r>
              <a:rPr lang="en-US" altLang="en-US" sz="1878" b="1">
                <a:solidFill>
                  <a:srgbClr val="62D036"/>
                </a:solidFill>
                <a:latin typeface="Tahoma" panose="020B0604030504040204" pitchFamily="34" charset="0"/>
                <a:ea typeface="Tahoma" panose="020B0604030504040204" pitchFamily="34" charset="0"/>
                <a:cs typeface="Tahoma" panose="020B0604030504040204" pitchFamily="34" charset="0"/>
                <a:sym typeface="Wingdings" charset="2"/>
              </a:rPr>
              <a:t>40</a:t>
            </a:r>
            <a:r>
              <a:rPr lang="en-US" altLang="en-US" sz="1503">
                <a:latin typeface="Tahoma" panose="020B0604030504040204" pitchFamily="34" charset="0"/>
                <a:ea typeface="Tahoma" panose="020B0604030504040204" pitchFamily="34" charset="0"/>
                <a:cs typeface="Tahoma" panose="020B0604030504040204" pitchFamily="34" charset="0"/>
                <a:sym typeface="Wingdings" charset="2"/>
              </a:rPr>
              <a:t>%)</a:t>
            </a:r>
            <a:endParaRPr lang="en-US" altLang="en-US" sz="1503">
              <a:latin typeface="Tahoma" panose="020B0604030504040204" pitchFamily="34" charset="0"/>
              <a:ea typeface="Tahoma" panose="020B0604030504040204" pitchFamily="34" charset="0"/>
              <a:cs typeface="Tahoma" panose="020B0604030504040204" pitchFamily="34" charset="0"/>
            </a:endParaRPr>
          </a:p>
        </p:txBody>
      </p:sp>
      <p:sp>
        <p:nvSpPr>
          <p:cNvPr id="132" name="TextBox 18">
            <a:extLst>
              <a:ext uri="{FF2B5EF4-FFF2-40B4-BE49-F238E27FC236}">
                <a16:creationId xmlns="" xmlns:a16="http://schemas.microsoft.com/office/drawing/2014/main" id="{87ECDE10-0EAE-4AE5-9DAA-25E28CF8FEC7}"/>
              </a:ext>
            </a:extLst>
          </p:cNvPr>
          <p:cNvSpPr txBox="1">
            <a:spLocks noChangeArrowheads="1"/>
          </p:cNvSpPr>
          <p:nvPr/>
        </p:nvSpPr>
        <p:spPr bwMode="auto">
          <a:xfrm>
            <a:off x="6393762" y="5766280"/>
            <a:ext cx="827471" cy="3813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defRPr>
            </a:lvl1pPr>
            <a:lvl2pPr marL="742950" indent="-285750">
              <a:defRPr>
                <a:solidFill>
                  <a:schemeClr val="tx1"/>
                </a:solidFill>
                <a:latin typeface="Calibri" charset="0"/>
              </a:defRPr>
            </a:lvl2pPr>
            <a:lvl3pPr marL="1143000" indent="-228600">
              <a:defRPr>
                <a:solidFill>
                  <a:schemeClr val="tx1"/>
                </a:solidFill>
                <a:latin typeface="Calibri" charset="0"/>
              </a:defRPr>
            </a:lvl3pPr>
            <a:lvl4pPr marL="1600200" indent="-228600">
              <a:defRPr>
                <a:solidFill>
                  <a:schemeClr val="tx1"/>
                </a:solidFill>
                <a:latin typeface="Calibri" charset="0"/>
              </a:defRPr>
            </a:lvl4pPr>
            <a:lvl5pPr marL="2057400" indent="-228600">
              <a:defRPr>
                <a:solidFill>
                  <a:schemeClr val="tx1"/>
                </a:solidFill>
                <a:latin typeface="Calibri" charset="0"/>
              </a:defRPr>
            </a:lvl5pPr>
            <a:lvl6pPr marL="2514600" indent="-228600" fontAlgn="base">
              <a:spcBef>
                <a:spcPct val="0"/>
              </a:spcBef>
              <a:spcAft>
                <a:spcPct val="0"/>
              </a:spcAft>
              <a:defRPr>
                <a:solidFill>
                  <a:schemeClr val="tx1"/>
                </a:solidFill>
                <a:latin typeface="Calibri" charset="0"/>
              </a:defRPr>
            </a:lvl6pPr>
            <a:lvl7pPr marL="2971800" indent="-228600" fontAlgn="base">
              <a:spcBef>
                <a:spcPct val="0"/>
              </a:spcBef>
              <a:spcAft>
                <a:spcPct val="0"/>
              </a:spcAft>
              <a:defRPr>
                <a:solidFill>
                  <a:schemeClr val="tx1"/>
                </a:solidFill>
                <a:latin typeface="Calibri" charset="0"/>
              </a:defRPr>
            </a:lvl7pPr>
            <a:lvl8pPr marL="3429000" indent="-228600" fontAlgn="base">
              <a:spcBef>
                <a:spcPct val="0"/>
              </a:spcBef>
              <a:spcAft>
                <a:spcPct val="0"/>
              </a:spcAft>
              <a:defRPr>
                <a:solidFill>
                  <a:schemeClr val="tx1"/>
                </a:solidFill>
                <a:latin typeface="Calibri" charset="0"/>
              </a:defRPr>
            </a:lvl8pPr>
            <a:lvl9pPr marL="3886200" indent="-228600" fontAlgn="base">
              <a:spcBef>
                <a:spcPct val="0"/>
              </a:spcBef>
              <a:spcAft>
                <a:spcPct val="0"/>
              </a:spcAft>
              <a:defRPr>
                <a:solidFill>
                  <a:schemeClr val="tx1"/>
                </a:solidFill>
                <a:latin typeface="Calibri" charset="0"/>
              </a:defRPr>
            </a:lvl9pPr>
          </a:lstStyle>
          <a:p>
            <a:r>
              <a:rPr lang="en-US" altLang="en-US" sz="1503">
                <a:latin typeface="Tahoma" panose="020B0604030504040204" pitchFamily="34" charset="0"/>
                <a:ea typeface="Tahoma" panose="020B0604030504040204" pitchFamily="34" charset="0"/>
                <a:cs typeface="Tahoma" panose="020B0604030504040204" pitchFamily="34" charset="0"/>
                <a:sym typeface="Wingdings" charset="2"/>
              </a:rPr>
              <a:t>(</a:t>
            </a:r>
            <a:r>
              <a:rPr lang="en-US" altLang="en-US" sz="1878" b="1">
                <a:solidFill>
                  <a:srgbClr val="23CB97"/>
                </a:solidFill>
                <a:latin typeface="Tahoma" panose="020B0604030504040204" pitchFamily="34" charset="0"/>
                <a:ea typeface="Tahoma" panose="020B0604030504040204" pitchFamily="34" charset="0"/>
                <a:cs typeface="Tahoma" panose="020B0604030504040204" pitchFamily="34" charset="0"/>
                <a:sym typeface="Wingdings" charset="2"/>
              </a:rPr>
              <a:t>60</a:t>
            </a:r>
            <a:r>
              <a:rPr lang="en-US" altLang="en-US" sz="1503">
                <a:latin typeface="Tahoma" panose="020B0604030504040204" pitchFamily="34" charset="0"/>
                <a:ea typeface="Tahoma" panose="020B0604030504040204" pitchFamily="34" charset="0"/>
                <a:cs typeface="Tahoma" panose="020B0604030504040204" pitchFamily="34" charset="0"/>
                <a:sym typeface="Wingdings" charset="2"/>
              </a:rPr>
              <a:t>%)</a:t>
            </a:r>
            <a:endParaRPr lang="en-US" altLang="en-US" sz="1503">
              <a:latin typeface="Tahoma" panose="020B0604030504040204" pitchFamily="34" charset="0"/>
              <a:ea typeface="Tahoma" panose="020B0604030504040204" pitchFamily="34" charset="0"/>
              <a:cs typeface="Tahoma" panose="020B0604030504040204" pitchFamily="34" charset="0"/>
            </a:endParaRPr>
          </a:p>
        </p:txBody>
      </p:sp>
      <p:sp>
        <p:nvSpPr>
          <p:cNvPr id="133" name="Right Brace 132">
            <a:extLst>
              <a:ext uri="{FF2B5EF4-FFF2-40B4-BE49-F238E27FC236}">
                <a16:creationId xmlns="" xmlns:a16="http://schemas.microsoft.com/office/drawing/2014/main" id="{04B14BDC-BC5A-440E-9895-5CDF65F3AE36}"/>
              </a:ext>
            </a:extLst>
          </p:cNvPr>
          <p:cNvSpPr/>
          <p:nvPr/>
        </p:nvSpPr>
        <p:spPr>
          <a:xfrm>
            <a:off x="7094766" y="5277724"/>
            <a:ext cx="178953" cy="720946"/>
          </a:xfrm>
          <a:prstGeom prst="righ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845"/>
          </a:p>
        </p:txBody>
      </p:sp>
      <p:sp>
        <p:nvSpPr>
          <p:cNvPr id="134" name="TextBox 133">
            <a:extLst>
              <a:ext uri="{FF2B5EF4-FFF2-40B4-BE49-F238E27FC236}">
                <a16:creationId xmlns="" xmlns:a16="http://schemas.microsoft.com/office/drawing/2014/main" id="{0EA1B94F-4894-49BD-BE27-87145D70BF77}"/>
              </a:ext>
            </a:extLst>
          </p:cNvPr>
          <p:cNvSpPr txBox="1"/>
          <p:nvPr/>
        </p:nvSpPr>
        <p:spPr>
          <a:xfrm>
            <a:off x="7315200" y="5410200"/>
            <a:ext cx="1615873" cy="496803"/>
          </a:xfrm>
          <a:prstGeom prst="rect">
            <a:avLst/>
          </a:prstGeom>
          <a:noFill/>
        </p:spPr>
        <p:txBody>
          <a:bodyPr wrap="square" rtlCol="0">
            <a:spAutoFit/>
          </a:bodyPr>
          <a:lstStyle/>
          <a:p>
            <a:r>
              <a:rPr lang="en-US" sz="1314" b="1" dirty="0" err="1">
                <a:solidFill>
                  <a:srgbClr val="D01212"/>
                </a:solidFill>
                <a:latin typeface="Tahoma" panose="020B0604030504040204" pitchFamily="34" charset="0"/>
                <a:ea typeface="Tahoma" panose="020B0604030504040204" pitchFamily="34" charset="0"/>
                <a:cs typeface="Tahoma" panose="020B0604030504040204" pitchFamily="34" charset="0"/>
              </a:rPr>
              <a:t>Integrasi</a:t>
            </a:r>
            <a:r>
              <a:rPr lang="en-US" sz="1314" b="1" dirty="0">
                <a:solidFill>
                  <a:srgbClr val="D01212"/>
                </a:solidFill>
                <a:latin typeface="Tahoma" panose="020B0604030504040204" pitchFamily="34" charset="0"/>
                <a:ea typeface="Tahoma" panose="020B0604030504040204" pitchFamily="34" charset="0"/>
                <a:cs typeface="Tahoma" panose="020B0604030504040204" pitchFamily="34" charset="0"/>
              </a:rPr>
              <a:t> </a:t>
            </a:r>
            <a:r>
              <a:rPr lang="en-US" sz="1314" b="1" dirty="0" err="1">
                <a:solidFill>
                  <a:srgbClr val="D01212"/>
                </a:solidFill>
                <a:latin typeface="Tahoma" panose="020B0604030504040204" pitchFamily="34" charset="0"/>
                <a:ea typeface="Tahoma" panose="020B0604030504040204" pitchFamily="34" charset="0"/>
                <a:cs typeface="Tahoma" panose="020B0604030504040204" pitchFamily="34" charset="0"/>
              </a:rPr>
              <a:t>Nilai</a:t>
            </a:r>
            <a:r>
              <a:rPr lang="en-US" sz="1314" b="1" dirty="0">
                <a:solidFill>
                  <a:srgbClr val="D01212"/>
                </a:solidFill>
                <a:latin typeface="Tahoma" panose="020B0604030504040204" pitchFamily="34" charset="0"/>
                <a:ea typeface="Tahoma" panose="020B0604030504040204" pitchFamily="34" charset="0"/>
                <a:cs typeface="Tahoma" panose="020B0604030504040204" pitchFamily="34" charset="0"/>
              </a:rPr>
              <a:t> </a:t>
            </a:r>
            <a:r>
              <a:rPr lang="en-US" sz="1314" b="1" dirty="0" err="1">
                <a:solidFill>
                  <a:srgbClr val="D01212"/>
                </a:solidFill>
                <a:latin typeface="Tahoma" panose="020B0604030504040204" pitchFamily="34" charset="0"/>
                <a:ea typeface="Tahoma" panose="020B0604030504040204" pitchFamily="34" charset="0"/>
                <a:cs typeface="Tahoma" panose="020B0604030504040204" pitchFamily="34" charset="0"/>
              </a:rPr>
              <a:t>Kelulusan</a:t>
            </a:r>
            <a:r>
              <a:rPr lang="en-US" sz="1314" b="1" dirty="0">
                <a:solidFill>
                  <a:srgbClr val="D01212"/>
                </a:solidFill>
                <a:latin typeface="Tahoma" panose="020B0604030504040204" pitchFamily="34" charset="0"/>
                <a:ea typeface="Tahoma" panose="020B0604030504040204" pitchFamily="34" charset="0"/>
                <a:cs typeface="Tahoma" panose="020B0604030504040204" pitchFamily="34" charset="0"/>
              </a:rPr>
              <a:t> </a:t>
            </a:r>
            <a:r>
              <a:rPr lang="en-US" sz="1314" b="1" dirty="0" smtClean="0">
                <a:solidFill>
                  <a:srgbClr val="D01212"/>
                </a:solidFill>
                <a:latin typeface="Tahoma" panose="020B0604030504040204" pitchFamily="34" charset="0"/>
                <a:ea typeface="Tahoma" panose="020B0604030504040204" pitchFamily="34" charset="0"/>
                <a:cs typeface="Tahoma" panose="020B0604030504040204" pitchFamily="34" charset="0"/>
              </a:rPr>
              <a:t>ASN</a:t>
            </a:r>
            <a:endParaRPr lang="en-US" sz="1503" b="1" dirty="0">
              <a:solidFill>
                <a:srgbClr val="D01212"/>
              </a:solidFill>
              <a:latin typeface="Tahoma" panose="020B0604030504040204" pitchFamily="34" charset="0"/>
              <a:ea typeface="Tahoma" panose="020B0604030504040204" pitchFamily="34" charset="0"/>
              <a:cs typeface="Tahoma" panose="020B0604030504040204" pitchFamily="34" charset="0"/>
            </a:endParaRPr>
          </a:p>
        </p:txBody>
      </p:sp>
      <p:sp>
        <p:nvSpPr>
          <p:cNvPr id="135" name="Text Placeholder 1"/>
          <p:cNvSpPr>
            <a:spLocks noGrp="1"/>
          </p:cNvSpPr>
          <p:nvPr>
            <p:ph type="body" sz="quarter" idx="4294967295"/>
          </p:nvPr>
        </p:nvSpPr>
        <p:spPr>
          <a:xfrm>
            <a:off x="6896100" y="6675438"/>
            <a:ext cx="2247900" cy="152400"/>
          </a:xfrm>
        </p:spPr>
        <p:txBody>
          <a:bodyPr>
            <a:noAutofit/>
          </a:bodyPr>
          <a:lstStyle/>
          <a:p>
            <a:endParaRPr lang="en-US"/>
          </a:p>
          <a:p>
            <a:endParaRPr lang="en-US" dirty="0"/>
          </a:p>
        </p:txBody>
      </p:sp>
      <p:pic>
        <p:nvPicPr>
          <p:cNvPr id="136" name="Picture 135" descr="A large city landscape&#10;&#10;Description generated with very high confidence">
            <a:extLst>
              <a:ext uri="{FF2B5EF4-FFF2-40B4-BE49-F238E27FC236}">
                <a16:creationId xmlns="" xmlns:a16="http://schemas.microsoft.com/office/drawing/2014/main" id="{B7BB6DF7-F6AD-4582-A079-F6DF580DB248}"/>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38562" b="36765"/>
          <a:stretch/>
        </p:blipFill>
        <p:spPr>
          <a:xfrm>
            <a:off x="4193" y="6172200"/>
            <a:ext cx="9135615" cy="608732"/>
          </a:xfrm>
          <a:prstGeom prst="rect">
            <a:avLst/>
          </a:prstGeom>
        </p:spPr>
      </p:pic>
      <p:sp>
        <p:nvSpPr>
          <p:cNvPr id="137" name="Rectangle 136">
            <a:extLst>
              <a:ext uri="{FF2B5EF4-FFF2-40B4-BE49-F238E27FC236}">
                <a16:creationId xmlns="" xmlns:a16="http://schemas.microsoft.com/office/drawing/2014/main" id="{F7F7B7E4-050A-44A8-BA4F-797739CCB863}"/>
              </a:ext>
            </a:extLst>
          </p:cNvPr>
          <p:cNvSpPr/>
          <p:nvPr/>
        </p:nvSpPr>
        <p:spPr>
          <a:xfrm>
            <a:off x="4193" y="6172200"/>
            <a:ext cx="9143999" cy="685800"/>
          </a:xfrm>
          <a:prstGeom prst="rect">
            <a:avLst/>
          </a:prstGeom>
          <a:gradFill>
            <a:gsLst>
              <a:gs pos="2000">
                <a:schemeClr val="accent3">
                  <a:alpha val="85000"/>
                </a:schemeClr>
              </a:gs>
              <a:gs pos="69000">
                <a:schemeClr val="accent1">
                  <a:lumMod val="50000"/>
                  <a:alpha val="80000"/>
                </a:schemeClr>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grpSp>
        <p:nvGrpSpPr>
          <p:cNvPr id="138" name="Group 137">
            <a:extLst>
              <a:ext uri="{FF2B5EF4-FFF2-40B4-BE49-F238E27FC236}">
                <a16:creationId xmlns="" xmlns:a16="http://schemas.microsoft.com/office/drawing/2014/main" id="{585BFB48-1DE4-4A17-9EF4-E19FD7A4E1D7}"/>
              </a:ext>
            </a:extLst>
          </p:cNvPr>
          <p:cNvGrpSpPr/>
          <p:nvPr/>
        </p:nvGrpSpPr>
        <p:grpSpPr>
          <a:xfrm>
            <a:off x="501699" y="5791197"/>
            <a:ext cx="8234528" cy="1058665"/>
            <a:chOff x="1068635" y="8307557"/>
            <a:chExt cx="17539831" cy="2478508"/>
          </a:xfrm>
        </p:grpSpPr>
        <p:sp>
          <p:nvSpPr>
            <p:cNvPr id="139" name="Rectangle 138">
              <a:extLst>
                <a:ext uri="{FF2B5EF4-FFF2-40B4-BE49-F238E27FC236}">
                  <a16:creationId xmlns="" xmlns:a16="http://schemas.microsoft.com/office/drawing/2014/main" id="{81021B60-36EE-4FEF-9519-3E3CD1C13F2F}"/>
                </a:ext>
              </a:extLst>
            </p:cNvPr>
            <p:cNvSpPr/>
            <p:nvPr/>
          </p:nvSpPr>
          <p:spPr>
            <a:xfrm>
              <a:off x="4382332" y="9377939"/>
              <a:ext cx="10848927" cy="1058208"/>
            </a:xfrm>
            <a:prstGeom prst="rect">
              <a:avLst/>
            </a:prstGeom>
          </p:spPr>
          <p:txBody>
            <a:bodyPr wrap="square">
              <a:spAutoFit/>
            </a:bodyPr>
            <a:lstStyle/>
            <a:p>
              <a:pPr algn="ctr">
                <a:defRPr/>
              </a:pPr>
              <a:r>
                <a:rPr lang="en-AU" altLang="en-US" sz="1314" b="1" dirty="0">
                  <a:solidFill>
                    <a:schemeClr val="bg1"/>
                  </a:solidFill>
                  <a:latin typeface="Tahoma" panose="020B0604030504040204" pitchFamily="34" charset="0"/>
                  <a:ea typeface="Tahoma" panose="020B0604030504040204" pitchFamily="34" charset="0"/>
                  <a:cs typeface="Tahoma" panose="020B0604030504040204" pitchFamily="34" charset="0"/>
                </a:rPr>
                <a:t>MEMPEROLEH PUTRA-PUTRI TERBAIK BANGSA</a:t>
              </a:r>
            </a:p>
            <a:p>
              <a:pPr algn="ctr">
                <a:defRPr/>
              </a:pPr>
              <a:r>
                <a:rPr lang="en-US" sz="1314" b="1" dirty="0">
                  <a:solidFill>
                    <a:schemeClr val="bg1"/>
                  </a:solidFill>
                  <a:latin typeface="Tahoma" panose="020B0604030504040204" pitchFamily="34" charset="0"/>
                  <a:ea typeface="Tahoma" panose="020B0604030504040204" pitchFamily="34" charset="0"/>
                  <a:cs typeface="Tahoma" panose="020B0604030504040204" pitchFamily="34" charset="0"/>
                </a:rPr>
                <a:t>DAN ME</a:t>
              </a:r>
              <a:r>
                <a:rPr lang="id-ID" sz="1314" b="1" dirty="0">
                  <a:solidFill>
                    <a:schemeClr val="bg1"/>
                  </a:solidFill>
                  <a:latin typeface="Tahoma" panose="020B0604030504040204" pitchFamily="34" charset="0"/>
                  <a:ea typeface="Tahoma" panose="020B0604030504040204" pitchFamily="34" charset="0"/>
                  <a:cs typeface="Tahoma" panose="020B0604030504040204" pitchFamily="34" charset="0"/>
                </a:rPr>
                <a:t>NDAPAT</a:t>
              </a:r>
              <a:r>
                <a:rPr lang="en-US" sz="1314" b="1" dirty="0">
                  <a:solidFill>
                    <a:schemeClr val="bg1"/>
                  </a:solidFill>
                  <a:latin typeface="Tahoma" panose="020B0604030504040204" pitchFamily="34" charset="0"/>
                  <a:ea typeface="Tahoma" panose="020B0604030504040204" pitchFamily="34" charset="0"/>
                  <a:cs typeface="Tahoma" panose="020B0604030504040204" pitchFamily="34" charset="0"/>
                </a:rPr>
                <a:t>K</a:t>
              </a:r>
              <a:r>
                <a:rPr lang="id-ID" sz="1314" b="1" dirty="0">
                  <a:solidFill>
                    <a:schemeClr val="bg1"/>
                  </a:solidFill>
                  <a:latin typeface="Tahoma" panose="020B0604030504040204" pitchFamily="34" charset="0"/>
                  <a:ea typeface="Tahoma" panose="020B0604030504040204" pitchFamily="34" charset="0"/>
                  <a:cs typeface="Tahoma" panose="020B0604030504040204" pitchFamily="34" charset="0"/>
                </a:rPr>
                <a:t>AN</a:t>
              </a:r>
              <a:r>
                <a:rPr lang="en-AU" altLang="en-US" sz="1314" b="1" dirty="0">
                  <a:solidFill>
                    <a:schemeClr val="bg1"/>
                  </a:solidFill>
                  <a:latin typeface="Tahoma" panose="020B0604030504040204" pitchFamily="34" charset="0"/>
                  <a:ea typeface="Tahoma" panose="020B0604030504040204" pitchFamily="34" charset="0"/>
                  <a:cs typeface="Tahoma" panose="020B0604030504040204" pitchFamily="34" charset="0"/>
                </a:rPr>
                <a:t> P</a:t>
              </a:r>
              <a:r>
                <a:rPr lang="id-ID" altLang="en-US" sz="1314" b="1" dirty="0">
                  <a:solidFill>
                    <a:schemeClr val="bg1"/>
                  </a:solidFill>
                  <a:latin typeface="Tahoma" panose="020B0604030504040204" pitchFamily="34" charset="0"/>
                  <a:ea typeface="Tahoma" panose="020B0604030504040204" pitchFamily="34" charset="0"/>
                  <a:cs typeface="Tahoma" panose="020B0604030504040204" pitchFamily="34" charset="0"/>
                </a:rPr>
                <a:t>EGAWAI AS</a:t>
              </a:r>
              <a:r>
                <a:rPr lang="en-AU" altLang="en-US" sz="1314" b="1" dirty="0">
                  <a:solidFill>
                    <a:schemeClr val="bg1"/>
                  </a:solidFill>
                  <a:latin typeface="Tahoma" panose="020B0604030504040204" pitchFamily="34" charset="0"/>
                  <a:ea typeface="Tahoma" panose="020B0604030504040204" pitchFamily="34" charset="0"/>
                  <a:cs typeface="Tahoma" panose="020B0604030504040204" pitchFamily="34" charset="0"/>
                </a:rPr>
                <a:t>N YANG PROFESIONAL</a:t>
              </a:r>
              <a:endParaRPr lang="en-US" sz="1314"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grpSp>
          <p:nvGrpSpPr>
            <p:cNvPr id="140" name="Group 139">
              <a:extLst>
                <a:ext uri="{FF2B5EF4-FFF2-40B4-BE49-F238E27FC236}">
                  <a16:creationId xmlns="" xmlns:a16="http://schemas.microsoft.com/office/drawing/2014/main" id="{ADBE1989-7A9B-4F09-AB56-862503849EBA}"/>
                </a:ext>
              </a:extLst>
            </p:cNvPr>
            <p:cNvGrpSpPr>
              <a:grpSpLocks noChangeAspect="1"/>
            </p:cNvGrpSpPr>
            <p:nvPr/>
          </p:nvGrpSpPr>
          <p:grpSpPr>
            <a:xfrm>
              <a:off x="15310806" y="8544244"/>
              <a:ext cx="3297660" cy="2236930"/>
              <a:chOff x="7850127" y="4230904"/>
              <a:chExt cx="2523011" cy="1711454"/>
            </a:xfrm>
            <a:effectLst>
              <a:outerShdw blurRad="50800" dist="38100" dir="10800000" algn="r" rotWithShape="0">
                <a:prstClr val="black">
                  <a:alpha val="40000"/>
                </a:prstClr>
              </a:outerShdw>
            </a:effectLst>
          </p:grpSpPr>
          <p:sp>
            <p:nvSpPr>
              <p:cNvPr id="174" name="Freeform 182">
                <a:extLst>
                  <a:ext uri="{FF2B5EF4-FFF2-40B4-BE49-F238E27FC236}">
                    <a16:creationId xmlns="" xmlns:a16="http://schemas.microsoft.com/office/drawing/2014/main" id="{32E3578C-D33B-44B6-9D70-6A5034A5AA1D}"/>
                  </a:ext>
                </a:extLst>
              </p:cNvPr>
              <p:cNvSpPr/>
              <p:nvPr/>
            </p:nvSpPr>
            <p:spPr>
              <a:xfrm>
                <a:off x="9639895" y="4230904"/>
                <a:ext cx="733243" cy="1163011"/>
              </a:xfrm>
              <a:custGeom>
                <a:avLst/>
                <a:gdLst>
                  <a:gd name="connsiteX0" fmla="*/ 1768268 w 2388185"/>
                  <a:gd name="connsiteY0" fmla="*/ 2515527 h 3787944"/>
                  <a:gd name="connsiteX1" fmla="*/ 2388185 w 2388185"/>
                  <a:gd name="connsiteY1" fmla="*/ 2562183 h 3787944"/>
                  <a:gd name="connsiteX2" fmla="*/ 1722716 w 2388185"/>
                  <a:gd name="connsiteY2" fmla="*/ 3498051 h 3787944"/>
                  <a:gd name="connsiteX3" fmla="*/ 854117 w 2388185"/>
                  <a:gd name="connsiteY3" fmla="*/ 3499311 h 3787944"/>
                  <a:gd name="connsiteX4" fmla="*/ 198267 w 2388185"/>
                  <a:gd name="connsiteY4" fmla="*/ 3775931 h 3787944"/>
                  <a:gd name="connsiteX5" fmla="*/ 177800 w 2388185"/>
                  <a:gd name="connsiteY5" fmla="*/ 3781792 h 3787944"/>
                  <a:gd name="connsiteX6" fmla="*/ 193662 w 2388185"/>
                  <a:gd name="connsiteY6" fmla="*/ 3767611 h 3787944"/>
                  <a:gd name="connsiteX7" fmla="*/ 1776645 w 2388185"/>
                  <a:gd name="connsiteY7" fmla="*/ 2894202 h 3787944"/>
                  <a:gd name="connsiteX8" fmla="*/ 1797112 w 2388185"/>
                  <a:gd name="connsiteY8" fmla="*/ 2888278 h 3787944"/>
                  <a:gd name="connsiteX9" fmla="*/ 1775110 w 2388185"/>
                  <a:gd name="connsiteY9" fmla="*/ 2888467 h 3787944"/>
                  <a:gd name="connsiteX10" fmla="*/ 769385 w 2388185"/>
                  <a:gd name="connsiteY10" fmla="*/ 3207818 h 3787944"/>
                  <a:gd name="connsiteX11" fmla="*/ 1241548 w 2388185"/>
                  <a:gd name="connsiteY11" fmla="*/ 2626217 h 3787944"/>
                  <a:gd name="connsiteX12" fmla="*/ 1768268 w 2388185"/>
                  <a:gd name="connsiteY12" fmla="*/ 2515527 h 3787944"/>
                  <a:gd name="connsiteX13" fmla="*/ 1267161 w 2388185"/>
                  <a:gd name="connsiteY13" fmla="*/ 0 h 3787944"/>
                  <a:gd name="connsiteX14" fmla="*/ 1565756 w 2388185"/>
                  <a:gd name="connsiteY14" fmla="*/ 1768409 h 3787944"/>
                  <a:gd name="connsiteX15" fmla="*/ 607922 w 2388185"/>
                  <a:gd name="connsiteY15" fmla="*/ 2729073 h 3787944"/>
                  <a:gd name="connsiteX16" fmla="*/ 189169 w 2388185"/>
                  <a:gd name="connsiteY16" fmla="*/ 3758833 h 3787944"/>
                  <a:gd name="connsiteX17" fmla="*/ 172985 w 2388185"/>
                  <a:gd name="connsiteY17" fmla="*/ 3787944 h 3787944"/>
                  <a:gd name="connsiteX18" fmla="*/ 174830 w 2388185"/>
                  <a:gd name="connsiteY18" fmla="*/ 3754800 h 3787944"/>
                  <a:gd name="connsiteX19" fmla="*/ 958505 w 2388185"/>
                  <a:gd name="connsiteY19" fmla="*/ 1042035 h 3787944"/>
                  <a:gd name="connsiteX20" fmla="*/ 974604 w 2388185"/>
                  <a:gd name="connsiteY20" fmla="*/ 1012924 h 3787944"/>
                  <a:gd name="connsiteX21" fmla="*/ 950455 w 2388185"/>
                  <a:gd name="connsiteY21" fmla="*/ 1037301 h 3787944"/>
                  <a:gd name="connsiteX22" fmla="*/ 192355 w 2388185"/>
                  <a:gd name="connsiteY22" fmla="*/ 2500745 h 3787944"/>
                  <a:gd name="connsiteX23" fmla="*/ 71609 w 2388185"/>
                  <a:gd name="connsiteY23" fmla="*/ 1337004 h 3787944"/>
                  <a:gd name="connsiteX24" fmla="*/ 1267161 w 2388185"/>
                  <a:gd name="connsiteY24" fmla="*/ 0 h 378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2388185" h="3787944">
                    <a:moveTo>
                      <a:pt x="1768268" y="2515527"/>
                    </a:moveTo>
                    <a:cubicBezTo>
                      <a:pt x="2085984" y="2506814"/>
                      <a:pt x="2388185" y="2562183"/>
                      <a:pt x="2388185" y="2562183"/>
                    </a:cubicBezTo>
                    <a:cubicBezTo>
                      <a:pt x="2388185" y="2562183"/>
                      <a:pt x="2095616" y="3292272"/>
                      <a:pt x="1722716" y="3498051"/>
                    </a:cubicBezTo>
                    <a:cubicBezTo>
                      <a:pt x="1386451" y="3683661"/>
                      <a:pt x="1020305" y="3678556"/>
                      <a:pt x="854117" y="3499311"/>
                    </a:cubicBezTo>
                    <a:cubicBezTo>
                      <a:pt x="568404" y="3646602"/>
                      <a:pt x="372846" y="3719523"/>
                      <a:pt x="198267" y="3775931"/>
                    </a:cubicBezTo>
                    <a:cubicBezTo>
                      <a:pt x="184964" y="3779775"/>
                      <a:pt x="177800" y="3781792"/>
                      <a:pt x="177800" y="3781792"/>
                    </a:cubicBezTo>
                    <a:cubicBezTo>
                      <a:pt x="177800" y="3781792"/>
                      <a:pt x="183326" y="3776876"/>
                      <a:pt x="193662" y="3767611"/>
                    </a:cubicBezTo>
                    <a:cubicBezTo>
                      <a:pt x="643721" y="3391916"/>
                      <a:pt x="1286574" y="3052712"/>
                      <a:pt x="1776645" y="2894202"/>
                    </a:cubicBezTo>
                    <a:cubicBezTo>
                      <a:pt x="1790051" y="2890358"/>
                      <a:pt x="1797112" y="2888278"/>
                      <a:pt x="1797112" y="2888278"/>
                    </a:cubicBezTo>
                    <a:cubicBezTo>
                      <a:pt x="1797112" y="2888278"/>
                      <a:pt x="1789437" y="2888089"/>
                      <a:pt x="1775110" y="2888467"/>
                    </a:cubicBezTo>
                    <a:cubicBezTo>
                      <a:pt x="1432910" y="2904791"/>
                      <a:pt x="1073415" y="3047481"/>
                      <a:pt x="769385" y="3207818"/>
                    </a:cubicBezTo>
                    <a:cubicBezTo>
                      <a:pt x="798345" y="3001787"/>
                      <a:pt x="974050" y="2773823"/>
                      <a:pt x="1241548" y="2626217"/>
                    </a:cubicBezTo>
                    <a:cubicBezTo>
                      <a:pt x="1381424" y="2549050"/>
                      <a:pt x="1577639" y="2520754"/>
                      <a:pt x="1768268" y="2515527"/>
                    </a:cubicBezTo>
                    <a:close/>
                    <a:moveTo>
                      <a:pt x="1267161" y="0"/>
                    </a:moveTo>
                    <a:cubicBezTo>
                      <a:pt x="1267161" y="0"/>
                      <a:pt x="1750312" y="1129369"/>
                      <a:pt x="1565756" y="1768409"/>
                    </a:cubicBezTo>
                    <a:cubicBezTo>
                      <a:pt x="1399395" y="2344667"/>
                      <a:pt x="989362" y="2743454"/>
                      <a:pt x="607922" y="2729073"/>
                    </a:cubicBezTo>
                    <a:cubicBezTo>
                      <a:pt x="455061" y="3207301"/>
                      <a:pt x="319641" y="3503673"/>
                      <a:pt x="189169" y="3758833"/>
                    </a:cubicBezTo>
                    <a:cubicBezTo>
                      <a:pt x="178604" y="3777773"/>
                      <a:pt x="172985" y="3787944"/>
                      <a:pt x="172985" y="3787944"/>
                    </a:cubicBezTo>
                    <a:cubicBezTo>
                      <a:pt x="172985" y="3787944"/>
                      <a:pt x="173656" y="3776370"/>
                      <a:pt x="174830" y="3754800"/>
                    </a:cubicBezTo>
                    <a:cubicBezTo>
                      <a:pt x="257005" y="2842712"/>
                      <a:pt x="592326" y="1758238"/>
                      <a:pt x="958505" y="1042035"/>
                    </a:cubicBezTo>
                    <a:cubicBezTo>
                      <a:pt x="968986" y="1022920"/>
                      <a:pt x="974604" y="1012924"/>
                      <a:pt x="974604" y="1012924"/>
                    </a:cubicBezTo>
                    <a:cubicBezTo>
                      <a:pt x="974604" y="1012924"/>
                      <a:pt x="965800" y="1021167"/>
                      <a:pt x="950455" y="1037301"/>
                    </a:cubicBezTo>
                    <a:cubicBezTo>
                      <a:pt x="590397" y="1433281"/>
                      <a:pt x="351086" y="1987969"/>
                      <a:pt x="192355" y="2500745"/>
                    </a:cubicBezTo>
                    <a:cubicBezTo>
                      <a:pt x="-3187" y="2241200"/>
                      <a:pt x="-60876" y="1795415"/>
                      <a:pt x="71609" y="1337004"/>
                    </a:cubicBezTo>
                    <a:cubicBezTo>
                      <a:pt x="256250" y="697789"/>
                      <a:pt x="1267161" y="0"/>
                      <a:pt x="1267161" y="0"/>
                    </a:cubicBezTo>
                    <a:close/>
                  </a:path>
                </a:pathLst>
              </a:custGeom>
              <a:solidFill>
                <a:srgbClr val="23CB97"/>
              </a:solidFill>
              <a:ln w="12700">
                <a:miter lim="400000"/>
              </a:ln>
            </p:spPr>
            <p:txBody>
              <a:bodyPr wrap="square" lIns="0" tIns="0" rIns="0" bIns="0" anchor="ctr">
                <a:noAutofit/>
              </a:bodyPr>
              <a:lstStyle/>
              <a:p>
                <a:pPr lvl="0">
                  <a:defRPr sz="3000">
                    <a:solidFill>
                      <a:srgbClr val="FFFFFF"/>
                    </a:solidFill>
                    <a:effectLst>
                      <a:outerShdw blurRad="38100" dist="12700" dir="5400000" rotWithShape="0">
                        <a:srgbClr val="000000">
                          <a:alpha val="50000"/>
                        </a:srgbClr>
                      </a:outerShdw>
                    </a:effectLst>
                  </a:defRPr>
                </a:pPr>
                <a:endParaRPr sz="1409"/>
              </a:p>
            </p:txBody>
          </p:sp>
          <p:sp>
            <p:nvSpPr>
              <p:cNvPr id="175" name="Shape 8">
                <a:extLst>
                  <a:ext uri="{FF2B5EF4-FFF2-40B4-BE49-F238E27FC236}">
                    <a16:creationId xmlns="" xmlns:a16="http://schemas.microsoft.com/office/drawing/2014/main" id="{DE98D7A5-87B6-4502-8DA7-443F11EC934B}"/>
                  </a:ext>
                </a:extLst>
              </p:cNvPr>
              <p:cNvSpPr/>
              <p:nvPr/>
            </p:nvSpPr>
            <p:spPr>
              <a:xfrm>
                <a:off x="8513004" y="4963968"/>
                <a:ext cx="1376675" cy="926071"/>
              </a:xfrm>
              <a:custGeom>
                <a:avLst/>
                <a:gdLst/>
                <a:ahLst/>
                <a:cxnLst>
                  <a:cxn ang="0">
                    <a:pos x="wd2" y="hd2"/>
                  </a:cxn>
                  <a:cxn ang="5400000">
                    <a:pos x="wd2" y="hd2"/>
                  </a:cxn>
                  <a:cxn ang="10800000">
                    <a:pos x="wd2" y="hd2"/>
                  </a:cxn>
                  <a:cxn ang="16200000">
                    <a:pos x="wd2" y="hd2"/>
                  </a:cxn>
                </a:cxnLst>
                <a:rect l="0" t="0" r="r" b="b"/>
                <a:pathLst>
                  <a:path w="21600" h="21600" extrusionOk="0">
                    <a:moveTo>
                      <a:pt x="21600" y="19306"/>
                    </a:moveTo>
                    <a:cubicBezTo>
                      <a:pt x="21600" y="20573"/>
                      <a:pt x="20910" y="21600"/>
                      <a:pt x="20057" y="21600"/>
                    </a:cubicBezTo>
                    <a:lnTo>
                      <a:pt x="1543" y="21600"/>
                    </a:lnTo>
                    <a:cubicBezTo>
                      <a:pt x="691" y="21600"/>
                      <a:pt x="0" y="20573"/>
                      <a:pt x="0" y="19306"/>
                    </a:cubicBezTo>
                    <a:lnTo>
                      <a:pt x="0" y="2293"/>
                    </a:lnTo>
                    <a:cubicBezTo>
                      <a:pt x="0" y="1027"/>
                      <a:pt x="691" y="0"/>
                      <a:pt x="1543" y="0"/>
                    </a:cubicBezTo>
                    <a:lnTo>
                      <a:pt x="20057" y="0"/>
                    </a:lnTo>
                    <a:cubicBezTo>
                      <a:pt x="20910" y="0"/>
                      <a:pt x="21600" y="1027"/>
                      <a:pt x="21600" y="2293"/>
                    </a:cubicBezTo>
                    <a:cubicBezTo>
                      <a:pt x="21600" y="2293"/>
                      <a:pt x="21600" y="19306"/>
                      <a:pt x="21600" y="19306"/>
                    </a:cubicBezTo>
                    <a:close/>
                  </a:path>
                </a:pathLst>
              </a:custGeom>
              <a:solidFill>
                <a:schemeClr val="bg2">
                  <a:lumMod val="20000"/>
                  <a:lumOff val="80000"/>
                </a:schemeClr>
              </a:solidFill>
              <a:ln w="12700">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sz="1409"/>
              </a:p>
            </p:txBody>
          </p:sp>
          <p:sp>
            <p:nvSpPr>
              <p:cNvPr id="176" name="Freeform 184">
                <a:extLst>
                  <a:ext uri="{FF2B5EF4-FFF2-40B4-BE49-F238E27FC236}">
                    <a16:creationId xmlns="" xmlns:a16="http://schemas.microsoft.com/office/drawing/2014/main" id="{EE44CEA6-930F-42D2-9742-66DFF11CD91A}"/>
                  </a:ext>
                </a:extLst>
              </p:cNvPr>
              <p:cNvSpPr/>
              <p:nvPr/>
            </p:nvSpPr>
            <p:spPr>
              <a:xfrm>
                <a:off x="8633881" y="4683220"/>
                <a:ext cx="1137936" cy="1256705"/>
              </a:xfrm>
              <a:custGeom>
                <a:avLst/>
                <a:gdLst>
                  <a:gd name="connsiteX0" fmla="*/ 3327400 w 3706275"/>
                  <a:gd name="connsiteY0" fmla="*/ 3924300 h 4093106"/>
                  <a:gd name="connsiteX1" fmla="*/ 3706275 w 3706275"/>
                  <a:gd name="connsiteY1" fmla="*/ 3924300 h 4093106"/>
                  <a:gd name="connsiteX2" fmla="*/ 3706275 w 3706275"/>
                  <a:gd name="connsiteY2" fmla="*/ 4093106 h 4093106"/>
                  <a:gd name="connsiteX3" fmla="*/ 3327400 w 3706275"/>
                  <a:gd name="connsiteY3" fmla="*/ 4093106 h 4093106"/>
                  <a:gd name="connsiteX4" fmla="*/ 0 w 3706275"/>
                  <a:gd name="connsiteY4" fmla="*/ 3924300 h 4093106"/>
                  <a:gd name="connsiteX5" fmla="*/ 378878 w 3706275"/>
                  <a:gd name="connsiteY5" fmla="*/ 3924300 h 4093106"/>
                  <a:gd name="connsiteX6" fmla="*/ 378878 w 3706275"/>
                  <a:gd name="connsiteY6" fmla="*/ 4093106 h 4093106"/>
                  <a:gd name="connsiteX7" fmla="*/ 0 w 3706275"/>
                  <a:gd name="connsiteY7" fmla="*/ 4093106 h 4093106"/>
                  <a:gd name="connsiteX8" fmla="*/ 1201389 w 3706275"/>
                  <a:gd name="connsiteY8" fmla="*/ 0 h 4093106"/>
                  <a:gd name="connsiteX9" fmla="*/ 2475071 w 3706275"/>
                  <a:gd name="connsiteY9" fmla="*/ 0 h 4093106"/>
                  <a:gd name="connsiteX10" fmla="*/ 2952457 w 3706275"/>
                  <a:gd name="connsiteY10" fmla="*/ 477697 h 4093106"/>
                  <a:gd name="connsiteX11" fmla="*/ 2952457 w 3706275"/>
                  <a:gd name="connsiteY11" fmla="*/ 911829 h 4093106"/>
                  <a:gd name="connsiteX12" fmla="*/ 2692046 w 3706275"/>
                  <a:gd name="connsiteY12" fmla="*/ 911829 h 4093106"/>
                  <a:gd name="connsiteX13" fmla="*/ 2692046 w 3706275"/>
                  <a:gd name="connsiteY13" fmla="*/ 477697 h 4093106"/>
                  <a:gd name="connsiteX14" fmla="*/ 2475071 w 3706275"/>
                  <a:gd name="connsiteY14" fmla="*/ 260631 h 4093106"/>
                  <a:gd name="connsiteX15" fmla="*/ 1201389 w 3706275"/>
                  <a:gd name="connsiteY15" fmla="*/ 260631 h 4093106"/>
                  <a:gd name="connsiteX16" fmla="*/ 984414 w 3706275"/>
                  <a:gd name="connsiteY16" fmla="*/ 477697 h 4093106"/>
                  <a:gd name="connsiteX17" fmla="*/ 984414 w 3706275"/>
                  <a:gd name="connsiteY17" fmla="*/ 911829 h 4093106"/>
                  <a:gd name="connsiteX18" fmla="*/ 723900 w 3706275"/>
                  <a:gd name="connsiteY18" fmla="*/ 911829 h 4093106"/>
                  <a:gd name="connsiteX19" fmla="*/ 723900 w 3706275"/>
                  <a:gd name="connsiteY19" fmla="*/ 477697 h 4093106"/>
                  <a:gd name="connsiteX20" fmla="*/ 1201389 w 3706275"/>
                  <a:gd name="connsiteY20" fmla="*/ 0 h 40931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3706275" h="4093106">
                    <a:moveTo>
                      <a:pt x="3327400" y="3924300"/>
                    </a:moveTo>
                    <a:lnTo>
                      <a:pt x="3706275" y="3924300"/>
                    </a:lnTo>
                    <a:cubicBezTo>
                      <a:pt x="3706275" y="3924300"/>
                      <a:pt x="3706275" y="4093106"/>
                      <a:pt x="3706275" y="4093106"/>
                    </a:cubicBezTo>
                    <a:lnTo>
                      <a:pt x="3327400" y="4093106"/>
                    </a:lnTo>
                    <a:close/>
                    <a:moveTo>
                      <a:pt x="0" y="3924300"/>
                    </a:moveTo>
                    <a:lnTo>
                      <a:pt x="378878" y="3924300"/>
                    </a:lnTo>
                    <a:cubicBezTo>
                      <a:pt x="378878" y="3924300"/>
                      <a:pt x="378878" y="4093106"/>
                      <a:pt x="378878" y="4093106"/>
                    </a:cubicBezTo>
                    <a:lnTo>
                      <a:pt x="0" y="4093106"/>
                    </a:lnTo>
                    <a:close/>
                    <a:moveTo>
                      <a:pt x="1201389" y="0"/>
                    </a:moveTo>
                    <a:lnTo>
                      <a:pt x="2475071" y="0"/>
                    </a:lnTo>
                    <a:cubicBezTo>
                      <a:pt x="2738371" y="0"/>
                      <a:pt x="2952457" y="214407"/>
                      <a:pt x="2952457" y="477697"/>
                    </a:cubicBezTo>
                    <a:lnTo>
                      <a:pt x="2952457" y="911829"/>
                    </a:lnTo>
                    <a:lnTo>
                      <a:pt x="2692046" y="911829"/>
                    </a:lnTo>
                    <a:lnTo>
                      <a:pt x="2692046" y="477697"/>
                    </a:lnTo>
                    <a:cubicBezTo>
                      <a:pt x="2692046" y="357809"/>
                      <a:pt x="2594753" y="260631"/>
                      <a:pt x="2475071" y="260631"/>
                    </a:cubicBezTo>
                    <a:lnTo>
                      <a:pt x="1201389" y="260631"/>
                    </a:lnTo>
                    <a:cubicBezTo>
                      <a:pt x="1081811" y="260631"/>
                      <a:pt x="984414" y="357809"/>
                      <a:pt x="984414" y="477697"/>
                    </a:cubicBezTo>
                    <a:lnTo>
                      <a:pt x="984414" y="911829"/>
                    </a:lnTo>
                    <a:cubicBezTo>
                      <a:pt x="984414" y="911829"/>
                      <a:pt x="723900" y="911829"/>
                      <a:pt x="723900" y="911829"/>
                    </a:cubicBezTo>
                    <a:lnTo>
                      <a:pt x="723900" y="477697"/>
                    </a:lnTo>
                    <a:cubicBezTo>
                      <a:pt x="723900" y="214407"/>
                      <a:pt x="938089" y="0"/>
                      <a:pt x="1201389" y="0"/>
                    </a:cubicBezTo>
                    <a:close/>
                  </a:path>
                </a:pathLst>
              </a:custGeom>
              <a:solidFill>
                <a:schemeClr val="bg2">
                  <a:alpha val="60000"/>
                </a:schemeClr>
              </a:solidFill>
              <a:ln w="12700">
                <a:miter lim="400000"/>
              </a:ln>
            </p:spPr>
            <p:txBody>
              <a:bodyPr wrap="square" lIns="0" tIns="0" rIns="0" bIns="0" anchor="ctr">
                <a:noAutofit/>
              </a:bodyPr>
              <a:lstStyle/>
              <a:p>
                <a:pPr lvl="0">
                  <a:defRPr sz="3000">
                    <a:solidFill>
                      <a:srgbClr val="FFFFFF"/>
                    </a:solidFill>
                    <a:effectLst>
                      <a:outerShdw blurRad="38100" dist="12700" dir="5400000" rotWithShape="0">
                        <a:srgbClr val="000000">
                          <a:alpha val="50000"/>
                        </a:srgbClr>
                      </a:outerShdw>
                    </a:effectLst>
                  </a:defRPr>
                </a:pPr>
                <a:endParaRPr sz="1409"/>
              </a:p>
            </p:txBody>
          </p:sp>
          <p:sp>
            <p:nvSpPr>
              <p:cNvPr id="177" name="Shape 12">
                <a:extLst>
                  <a:ext uri="{FF2B5EF4-FFF2-40B4-BE49-F238E27FC236}">
                    <a16:creationId xmlns="" xmlns:a16="http://schemas.microsoft.com/office/drawing/2014/main" id="{B01A0A44-087C-4496-96EA-A098F1036C20}"/>
                  </a:ext>
                </a:extLst>
              </p:cNvPr>
              <p:cNvSpPr/>
              <p:nvPr/>
            </p:nvSpPr>
            <p:spPr>
              <a:xfrm>
                <a:off x="8883435" y="5108241"/>
                <a:ext cx="633655" cy="633655"/>
              </a:xfrm>
              <a:custGeom>
                <a:avLst/>
                <a:gdLst/>
                <a:ahLst/>
                <a:cxnLst>
                  <a:cxn ang="0">
                    <a:pos x="wd2" y="hd2"/>
                  </a:cxn>
                  <a:cxn ang="5400000">
                    <a:pos x="wd2" y="hd2"/>
                  </a:cxn>
                  <a:cxn ang="10800000">
                    <a:pos x="wd2" y="hd2"/>
                  </a:cxn>
                  <a:cxn ang="16200000">
                    <a:pos x="wd2" y="hd2"/>
                  </a:cxn>
                </a:cxnLst>
                <a:rect l="0" t="0" r="r" b="b"/>
                <a:pathLst>
                  <a:path w="21600" h="21600" extrusionOk="0">
                    <a:moveTo>
                      <a:pt x="16973" y="12278"/>
                    </a:moveTo>
                    <a:lnTo>
                      <a:pt x="12279" y="12278"/>
                    </a:lnTo>
                    <a:lnTo>
                      <a:pt x="12279" y="16972"/>
                    </a:lnTo>
                    <a:lnTo>
                      <a:pt x="9323" y="16972"/>
                    </a:lnTo>
                    <a:lnTo>
                      <a:pt x="9323" y="12278"/>
                    </a:lnTo>
                    <a:lnTo>
                      <a:pt x="4628" y="12278"/>
                    </a:lnTo>
                    <a:lnTo>
                      <a:pt x="4628" y="9322"/>
                    </a:lnTo>
                    <a:lnTo>
                      <a:pt x="9323" y="9322"/>
                    </a:lnTo>
                    <a:lnTo>
                      <a:pt x="9323" y="4628"/>
                    </a:lnTo>
                    <a:lnTo>
                      <a:pt x="12279" y="4628"/>
                    </a:lnTo>
                    <a:lnTo>
                      <a:pt x="12279" y="9322"/>
                    </a:lnTo>
                    <a:lnTo>
                      <a:pt x="16973" y="9322"/>
                    </a:lnTo>
                    <a:cubicBezTo>
                      <a:pt x="16973" y="9322"/>
                      <a:pt x="16973" y="12278"/>
                      <a:pt x="16973" y="12278"/>
                    </a:cubicBezTo>
                    <a:close/>
                    <a:moveTo>
                      <a:pt x="10799" y="0"/>
                    </a:moveTo>
                    <a:cubicBezTo>
                      <a:pt x="4834" y="0"/>
                      <a:pt x="0" y="4835"/>
                      <a:pt x="0" y="10800"/>
                    </a:cubicBezTo>
                    <a:cubicBezTo>
                      <a:pt x="0" y="16765"/>
                      <a:pt x="4834" y="21600"/>
                      <a:pt x="10799" y="21600"/>
                    </a:cubicBezTo>
                    <a:cubicBezTo>
                      <a:pt x="16765" y="21600"/>
                      <a:pt x="21600" y="16765"/>
                      <a:pt x="21600" y="10800"/>
                    </a:cubicBezTo>
                    <a:cubicBezTo>
                      <a:pt x="21600" y="4835"/>
                      <a:pt x="16765" y="0"/>
                      <a:pt x="10799" y="0"/>
                    </a:cubicBezTo>
                    <a:close/>
                  </a:path>
                </a:pathLst>
              </a:custGeom>
              <a:solidFill>
                <a:srgbClr val="FF0000"/>
              </a:solidFill>
              <a:ln w="12700">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sz="1409"/>
              </a:p>
            </p:txBody>
          </p:sp>
          <p:sp>
            <p:nvSpPr>
              <p:cNvPr id="178" name="Shape 13">
                <a:extLst>
                  <a:ext uri="{FF2B5EF4-FFF2-40B4-BE49-F238E27FC236}">
                    <a16:creationId xmlns="" xmlns:a16="http://schemas.microsoft.com/office/drawing/2014/main" id="{5D56FFBD-C47A-4363-840E-33B5CCC07489}"/>
                  </a:ext>
                </a:extLst>
              </p:cNvPr>
              <p:cNvSpPr/>
              <p:nvPr/>
            </p:nvSpPr>
            <p:spPr>
              <a:xfrm>
                <a:off x="7881321" y="4265997"/>
                <a:ext cx="936337" cy="1676361"/>
              </a:xfrm>
              <a:custGeom>
                <a:avLst/>
                <a:gdLst/>
                <a:ahLst/>
                <a:cxnLst>
                  <a:cxn ang="0">
                    <a:pos x="wd2" y="hd2"/>
                  </a:cxn>
                  <a:cxn ang="5400000">
                    <a:pos x="wd2" y="hd2"/>
                  </a:cxn>
                  <a:cxn ang="10800000">
                    <a:pos x="wd2" y="hd2"/>
                  </a:cxn>
                  <a:cxn ang="16200000">
                    <a:pos x="wd2" y="hd2"/>
                  </a:cxn>
                </a:cxnLst>
                <a:rect l="0" t="0" r="r" b="b"/>
                <a:pathLst>
                  <a:path w="21118" h="21600" extrusionOk="0">
                    <a:moveTo>
                      <a:pt x="20563" y="16573"/>
                    </a:moveTo>
                    <a:cubicBezTo>
                      <a:pt x="19854" y="16046"/>
                      <a:pt x="19135" y="13985"/>
                      <a:pt x="19130" y="13972"/>
                    </a:cubicBezTo>
                    <a:lnTo>
                      <a:pt x="19130" y="13971"/>
                    </a:lnTo>
                    <a:cubicBezTo>
                      <a:pt x="19130" y="13230"/>
                      <a:pt x="18079" y="12629"/>
                      <a:pt x="16782" y="12629"/>
                    </a:cubicBezTo>
                    <a:lnTo>
                      <a:pt x="14064" y="12629"/>
                    </a:lnTo>
                    <a:cubicBezTo>
                      <a:pt x="14055" y="12626"/>
                      <a:pt x="13877" y="12558"/>
                      <a:pt x="13653" y="12421"/>
                    </a:cubicBezTo>
                    <a:cubicBezTo>
                      <a:pt x="14821" y="11919"/>
                      <a:pt x="15600" y="11141"/>
                      <a:pt x="15698" y="10256"/>
                    </a:cubicBezTo>
                    <a:cubicBezTo>
                      <a:pt x="17160" y="9473"/>
                      <a:pt x="18075" y="8360"/>
                      <a:pt x="18075" y="7125"/>
                    </a:cubicBezTo>
                    <a:cubicBezTo>
                      <a:pt x="18075" y="7001"/>
                      <a:pt x="18063" y="6879"/>
                      <a:pt x="18046" y="6758"/>
                    </a:cubicBezTo>
                    <a:cubicBezTo>
                      <a:pt x="18055" y="6758"/>
                      <a:pt x="18065" y="6759"/>
                      <a:pt x="18074" y="6759"/>
                    </a:cubicBezTo>
                    <a:cubicBezTo>
                      <a:pt x="18074" y="6759"/>
                      <a:pt x="18378" y="4470"/>
                      <a:pt x="15095" y="3338"/>
                    </a:cubicBezTo>
                    <a:lnTo>
                      <a:pt x="17254" y="1138"/>
                    </a:lnTo>
                    <a:cubicBezTo>
                      <a:pt x="17254" y="1138"/>
                      <a:pt x="14504" y="0"/>
                      <a:pt x="10559" y="0"/>
                    </a:cubicBezTo>
                    <a:cubicBezTo>
                      <a:pt x="10545" y="0"/>
                      <a:pt x="10532" y="0"/>
                      <a:pt x="10519" y="0"/>
                    </a:cubicBezTo>
                    <a:lnTo>
                      <a:pt x="10519" y="0"/>
                    </a:lnTo>
                    <a:cubicBezTo>
                      <a:pt x="10518" y="0"/>
                      <a:pt x="10518" y="0"/>
                      <a:pt x="10517" y="0"/>
                    </a:cubicBezTo>
                    <a:cubicBezTo>
                      <a:pt x="7085" y="7"/>
                      <a:pt x="4566" y="873"/>
                      <a:pt x="3990" y="1090"/>
                    </a:cubicBezTo>
                    <a:cubicBezTo>
                      <a:pt x="3907" y="1121"/>
                      <a:pt x="3864" y="1138"/>
                      <a:pt x="3864" y="1138"/>
                    </a:cubicBezTo>
                    <a:lnTo>
                      <a:pt x="6024" y="3338"/>
                    </a:lnTo>
                    <a:cubicBezTo>
                      <a:pt x="6024" y="3338"/>
                      <a:pt x="6023" y="3338"/>
                      <a:pt x="6023" y="3338"/>
                    </a:cubicBezTo>
                    <a:cubicBezTo>
                      <a:pt x="5966" y="3358"/>
                      <a:pt x="5913" y="3378"/>
                      <a:pt x="5858" y="3399"/>
                    </a:cubicBezTo>
                    <a:cubicBezTo>
                      <a:pt x="5797" y="3421"/>
                      <a:pt x="5736" y="3444"/>
                      <a:pt x="5678" y="3467"/>
                    </a:cubicBezTo>
                    <a:cubicBezTo>
                      <a:pt x="5621" y="3490"/>
                      <a:pt x="5566" y="3513"/>
                      <a:pt x="5512" y="3537"/>
                    </a:cubicBezTo>
                    <a:cubicBezTo>
                      <a:pt x="5459" y="3560"/>
                      <a:pt x="5407" y="3583"/>
                      <a:pt x="5356" y="3606"/>
                    </a:cubicBezTo>
                    <a:cubicBezTo>
                      <a:pt x="5305" y="3630"/>
                      <a:pt x="5253" y="3654"/>
                      <a:pt x="5204" y="3678"/>
                    </a:cubicBezTo>
                    <a:cubicBezTo>
                      <a:pt x="5139" y="3710"/>
                      <a:pt x="5077" y="3743"/>
                      <a:pt x="5016" y="3777"/>
                    </a:cubicBezTo>
                    <a:cubicBezTo>
                      <a:pt x="4950" y="3813"/>
                      <a:pt x="4886" y="3849"/>
                      <a:pt x="4823" y="3886"/>
                    </a:cubicBezTo>
                    <a:cubicBezTo>
                      <a:pt x="4782" y="3911"/>
                      <a:pt x="4741" y="3936"/>
                      <a:pt x="4701" y="3961"/>
                    </a:cubicBezTo>
                    <a:cubicBezTo>
                      <a:pt x="4658" y="3988"/>
                      <a:pt x="4615" y="4017"/>
                      <a:pt x="4574" y="4045"/>
                    </a:cubicBezTo>
                    <a:cubicBezTo>
                      <a:pt x="4537" y="4069"/>
                      <a:pt x="4503" y="4094"/>
                      <a:pt x="4468" y="4119"/>
                    </a:cubicBezTo>
                    <a:cubicBezTo>
                      <a:pt x="4429" y="4147"/>
                      <a:pt x="4389" y="4176"/>
                      <a:pt x="4352" y="4204"/>
                    </a:cubicBezTo>
                    <a:cubicBezTo>
                      <a:pt x="4314" y="4233"/>
                      <a:pt x="4280" y="4263"/>
                      <a:pt x="4244" y="4292"/>
                    </a:cubicBezTo>
                    <a:cubicBezTo>
                      <a:pt x="4186" y="4339"/>
                      <a:pt x="4131" y="4387"/>
                      <a:pt x="4079" y="4435"/>
                    </a:cubicBezTo>
                    <a:cubicBezTo>
                      <a:pt x="4052" y="4460"/>
                      <a:pt x="4024" y="4485"/>
                      <a:pt x="3999" y="4510"/>
                    </a:cubicBezTo>
                    <a:cubicBezTo>
                      <a:pt x="3967" y="4541"/>
                      <a:pt x="3937" y="4572"/>
                      <a:pt x="3908" y="4603"/>
                    </a:cubicBezTo>
                    <a:cubicBezTo>
                      <a:pt x="3884" y="4627"/>
                      <a:pt x="3861" y="4652"/>
                      <a:pt x="3839" y="4677"/>
                    </a:cubicBezTo>
                    <a:cubicBezTo>
                      <a:pt x="3811" y="4707"/>
                      <a:pt x="3783" y="4738"/>
                      <a:pt x="3757" y="4769"/>
                    </a:cubicBezTo>
                    <a:cubicBezTo>
                      <a:pt x="3735" y="4795"/>
                      <a:pt x="3714" y="4822"/>
                      <a:pt x="3693" y="4848"/>
                    </a:cubicBezTo>
                    <a:cubicBezTo>
                      <a:pt x="3652" y="4900"/>
                      <a:pt x="3613" y="4952"/>
                      <a:pt x="3577" y="5004"/>
                    </a:cubicBezTo>
                    <a:cubicBezTo>
                      <a:pt x="3559" y="5028"/>
                      <a:pt x="3542" y="5053"/>
                      <a:pt x="3526" y="5078"/>
                    </a:cubicBezTo>
                    <a:cubicBezTo>
                      <a:pt x="3505" y="5108"/>
                      <a:pt x="3486" y="5138"/>
                      <a:pt x="3468" y="5169"/>
                    </a:cubicBezTo>
                    <a:cubicBezTo>
                      <a:pt x="3453" y="5193"/>
                      <a:pt x="3438" y="5217"/>
                      <a:pt x="3424" y="5242"/>
                    </a:cubicBezTo>
                    <a:cubicBezTo>
                      <a:pt x="3407" y="5271"/>
                      <a:pt x="3390" y="5300"/>
                      <a:pt x="3375" y="5330"/>
                    </a:cubicBezTo>
                    <a:cubicBezTo>
                      <a:pt x="3360" y="5356"/>
                      <a:pt x="3348" y="5382"/>
                      <a:pt x="3335" y="5409"/>
                    </a:cubicBezTo>
                    <a:cubicBezTo>
                      <a:pt x="3311" y="5456"/>
                      <a:pt x="3289" y="5504"/>
                      <a:pt x="3269" y="5550"/>
                    </a:cubicBezTo>
                    <a:cubicBezTo>
                      <a:pt x="3258" y="5574"/>
                      <a:pt x="3248" y="5598"/>
                      <a:pt x="3238" y="5621"/>
                    </a:cubicBezTo>
                    <a:cubicBezTo>
                      <a:pt x="3227" y="5649"/>
                      <a:pt x="3217" y="5676"/>
                      <a:pt x="3207" y="5703"/>
                    </a:cubicBezTo>
                    <a:cubicBezTo>
                      <a:pt x="3198" y="5726"/>
                      <a:pt x="3190" y="5749"/>
                      <a:pt x="3183" y="5772"/>
                    </a:cubicBezTo>
                    <a:cubicBezTo>
                      <a:pt x="3174" y="5797"/>
                      <a:pt x="3165" y="5823"/>
                      <a:pt x="3157" y="5848"/>
                    </a:cubicBezTo>
                    <a:cubicBezTo>
                      <a:pt x="3149" y="5875"/>
                      <a:pt x="3142" y="5901"/>
                      <a:pt x="3135" y="5927"/>
                    </a:cubicBezTo>
                    <a:cubicBezTo>
                      <a:pt x="3124" y="5963"/>
                      <a:pt x="3115" y="5999"/>
                      <a:pt x="3107" y="6034"/>
                    </a:cubicBezTo>
                    <a:cubicBezTo>
                      <a:pt x="3102" y="6057"/>
                      <a:pt x="3096" y="6080"/>
                      <a:pt x="3091" y="6102"/>
                    </a:cubicBezTo>
                    <a:cubicBezTo>
                      <a:pt x="3087" y="6124"/>
                      <a:pt x="3083" y="6145"/>
                      <a:pt x="3079" y="6166"/>
                    </a:cubicBezTo>
                    <a:cubicBezTo>
                      <a:pt x="3075" y="6187"/>
                      <a:pt x="3072" y="6207"/>
                      <a:pt x="3069" y="6226"/>
                    </a:cubicBezTo>
                    <a:cubicBezTo>
                      <a:pt x="3066" y="6246"/>
                      <a:pt x="3062" y="6265"/>
                      <a:pt x="3060" y="6283"/>
                    </a:cubicBezTo>
                    <a:cubicBezTo>
                      <a:pt x="3056" y="6308"/>
                      <a:pt x="3054" y="6332"/>
                      <a:pt x="3051" y="6355"/>
                    </a:cubicBezTo>
                    <a:cubicBezTo>
                      <a:pt x="3049" y="6377"/>
                      <a:pt x="3047" y="6398"/>
                      <a:pt x="3045" y="6419"/>
                    </a:cubicBezTo>
                    <a:cubicBezTo>
                      <a:pt x="3043" y="6440"/>
                      <a:pt x="3042" y="6460"/>
                      <a:pt x="3040" y="6478"/>
                    </a:cubicBezTo>
                    <a:cubicBezTo>
                      <a:pt x="3040" y="6492"/>
                      <a:pt x="3039" y="6505"/>
                      <a:pt x="3039" y="6518"/>
                    </a:cubicBezTo>
                    <a:cubicBezTo>
                      <a:pt x="3038" y="6534"/>
                      <a:pt x="3037" y="6550"/>
                      <a:pt x="3037" y="6565"/>
                    </a:cubicBezTo>
                    <a:cubicBezTo>
                      <a:pt x="3037" y="6576"/>
                      <a:pt x="3037" y="6587"/>
                      <a:pt x="3037" y="6597"/>
                    </a:cubicBezTo>
                    <a:cubicBezTo>
                      <a:pt x="3037" y="6616"/>
                      <a:pt x="3037" y="6634"/>
                      <a:pt x="3037" y="6650"/>
                    </a:cubicBezTo>
                    <a:cubicBezTo>
                      <a:pt x="3037" y="6657"/>
                      <a:pt x="3038" y="6664"/>
                      <a:pt x="3038" y="6671"/>
                    </a:cubicBezTo>
                    <a:cubicBezTo>
                      <a:pt x="3038" y="6685"/>
                      <a:pt x="3039" y="6697"/>
                      <a:pt x="3040" y="6708"/>
                    </a:cubicBezTo>
                    <a:cubicBezTo>
                      <a:pt x="3040" y="6714"/>
                      <a:pt x="3040" y="6718"/>
                      <a:pt x="3041" y="6723"/>
                    </a:cubicBezTo>
                    <a:cubicBezTo>
                      <a:pt x="3041" y="6731"/>
                      <a:pt x="3042" y="6738"/>
                      <a:pt x="3042" y="6744"/>
                    </a:cubicBezTo>
                    <a:cubicBezTo>
                      <a:pt x="3043" y="6746"/>
                      <a:pt x="3043" y="6748"/>
                      <a:pt x="3043" y="6750"/>
                    </a:cubicBezTo>
                    <a:cubicBezTo>
                      <a:pt x="3043" y="6755"/>
                      <a:pt x="3044" y="6758"/>
                      <a:pt x="3044" y="6759"/>
                    </a:cubicBezTo>
                    <a:lnTo>
                      <a:pt x="3044" y="6759"/>
                    </a:lnTo>
                    <a:cubicBezTo>
                      <a:pt x="3054" y="6759"/>
                      <a:pt x="3063" y="6758"/>
                      <a:pt x="3073" y="6758"/>
                    </a:cubicBezTo>
                    <a:cubicBezTo>
                      <a:pt x="3072" y="6761"/>
                      <a:pt x="3072" y="6764"/>
                      <a:pt x="3072" y="6766"/>
                    </a:cubicBezTo>
                    <a:cubicBezTo>
                      <a:pt x="3064" y="6823"/>
                      <a:pt x="3057" y="6879"/>
                      <a:pt x="3052" y="6936"/>
                    </a:cubicBezTo>
                    <a:cubicBezTo>
                      <a:pt x="3047" y="6999"/>
                      <a:pt x="3044" y="7061"/>
                      <a:pt x="3044" y="7125"/>
                    </a:cubicBezTo>
                    <a:lnTo>
                      <a:pt x="3044" y="7125"/>
                    </a:lnTo>
                    <a:lnTo>
                      <a:pt x="3044" y="7125"/>
                    </a:lnTo>
                    <a:cubicBezTo>
                      <a:pt x="3044" y="7200"/>
                      <a:pt x="3048" y="7275"/>
                      <a:pt x="3054" y="7350"/>
                    </a:cubicBezTo>
                    <a:cubicBezTo>
                      <a:pt x="3056" y="7373"/>
                      <a:pt x="3061" y="7396"/>
                      <a:pt x="3064" y="7419"/>
                    </a:cubicBezTo>
                    <a:cubicBezTo>
                      <a:pt x="3070" y="7471"/>
                      <a:pt x="3076" y="7522"/>
                      <a:pt x="3085" y="7573"/>
                    </a:cubicBezTo>
                    <a:cubicBezTo>
                      <a:pt x="3090" y="7599"/>
                      <a:pt x="3097" y="7625"/>
                      <a:pt x="3102" y="7651"/>
                    </a:cubicBezTo>
                    <a:cubicBezTo>
                      <a:pt x="3112" y="7698"/>
                      <a:pt x="3122" y="7746"/>
                      <a:pt x="3135" y="7793"/>
                    </a:cubicBezTo>
                    <a:cubicBezTo>
                      <a:pt x="3142" y="7819"/>
                      <a:pt x="3151" y="7844"/>
                      <a:pt x="3159" y="7870"/>
                    </a:cubicBezTo>
                    <a:cubicBezTo>
                      <a:pt x="3174" y="7917"/>
                      <a:pt x="3188" y="7964"/>
                      <a:pt x="3205" y="8011"/>
                    </a:cubicBezTo>
                    <a:cubicBezTo>
                      <a:pt x="3214" y="8035"/>
                      <a:pt x="3225" y="8059"/>
                      <a:pt x="3234" y="8084"/>
                    </a:cubicBezTo>
                    <a:cubicBezTo>
                      <a:pt x="3253" y="8131"/>
                      <a:pt x="3272" y="8178"/>
                      <a:pt x="3294" y="8224"/>
                    </a:cubicBezTo>
                    <a:cubicBezTo>
                      <a:pt x="3304" y="8247"/>
                      <a:pt x="3316" y="8270"/>
                      <a:pt x="3328" y="8292"/>
                    </a:cubicBezTo>
                    <a:cubicBezTo>
                      <a:pt x="3351" y="8340"/>
                      <a:pt x="3375" y="8387"/>
                      <a:pt x="3401" y="8434"/>
                    </a:cubicBezTo>
                    <a:cubicBezTo>
                      <a:pt x="3413" y="8455"/>
                      <a:pt x="3426" y="8475"/>
                      <a:pt x="3438" y="8496"/>
                    </a:cubicBezTo>
                    <a:cubicBezTo>
                      <a:pt x="3466" y="8544"/>
                      <a:pt x="3495" y="8592"/>
                      <a:pt x="3527" y="8640"/>
                    </a:cubicBezTo>
                    <a:cubicBezTo>
                      <a:pt x="3539" y="8658"/>
                      <a:pt x="3552" y="8677"/>
                      <a:pt x="3565" y="8695"/>
                    </a:cubicBezTo>
                    <a:cubicBezTo>
                      <a:pt x="3599" y="8744"/>
                      <a:pt x="3634" y="8793"/>
                      <a:pt x="3671" y="8841"/>
                    </a:cubicBezTo>
                    <a:cubicBezTo>
                      <a:pt x="3683" y="8857"/>
                      <a:pt x="3696" y="8873"/>
                      <a:pt x="3708" y="8889"/>
                    </a:cubicBezTo>
                    <a:cubicBezTo>
                      <a:pt x="3748" y="8939"/>
                      <a:pt x="3789" y="8989"/>
                      <a:pt x="3832" y="9038"/>
                    </a:cubicBezTo>
                    <a:cubicBezTo>
                      <a:pt x="3844" y="9052"/>
                      <a:pt x="3856" y="9065"/>
                      <a:pt x="3868" y="9079"/>
                    </a:cubicBezTo>
                    <a:cubicBezTo>
                      <a:pt x="3914" y="9130"/>
                      <a:pt x="3961" y="9181"/>
                      <a:pt x="4011" y="9231"/>
                    </a:cubicBezTo>
                    <a:cubicBezTo>
                      <a:pt x="4022" y="9241"/>
                      <a:pt x="4033" y="9252"/>
                      <a:pt x="4044" y="9263"/>
                    </a:cubicBezTo>
                    <a:cubicBezTo>
                      <a:pt x="4096" y="9315"/>
                      <a:pt x="4150" y="9367"/>
                      <a:pt x="4207" y="9418"/>
                    </a:cubicBezTo>
                    <a:cubicBezTo>
                      <a:pt x="4216" y="9426"/>
                      <a:pt x="4225" y="9434"/>
                      <a:pt x="4234" y="9442"/>
                    </a:cubicBezTo>
                    <a:cubicBezTo>
                      <a:pt x="4294" y="9495"/>
                      <a:pt x="4356" y="9547"/>
                      <a:pt x="4419" y="9599"/>
                    </a:cubicBezTo>
                    <a:cubicBezTo>
                      <a:pt x="4426" y="9604"/>
                      <a:pt x="4433" y="9610"/>
                      <a:pt x="4440" y="9616"/>
                    </a:cubicBezTo>
                    <a:cubicBezTo>
                      <a:pt x="4507" y="9670"/>
                      <a:pt x="4577" y="9722"/>
                      <a:pt x="4648" y="9774"/>
                    </a:cubicBezTo>
                    <a:cubicBezTo>
                      <a:pt x="4652" y="9777"/>
                      <a:pt x="4657" y="9781"/>
                      <a:pt x="4661" y="9784"/>
                    </a:cubicBezTo>
                    <a:cubicBezTo>
                      <a:pt x="4736" y="9838"/>
                      <a:pt x="4813" y="9891"/>
                      <a:pt x="4892" y="9943"/>
                    </a:cubicBezTo>
                    <a:cubicBezTo>
                      <a:pt x="4894" y="9944"/>
                      <a:pt x="4895" y="9945"/>
                      <a:pt x="4896" y="9946"/>
                    </a:cubicBezTo>
                    <a:cubicBezTo>
                      <a:pt x="5061" y="10053"/>
                      <a:pt x="5234" y="10156"/>
                      <a:pt x="5415" y="10253"/>
                    </a:cubicBezTo>
                    <a:cubicBezTo>
                      <a:pt x="5418" y="10279"/>
                      <a:pt x="5423" y="10304"/>
                      <a:pt x="5427" y="10329"/>
                    </a:cubicBezTo>
                    <a:cubicBezTo>
                      <a:pt x="5431" y="10352"/>
                      <a:pt x="5434" y="10374"/>
                      <a:pt x="5438" y="10396"/>
                    </a:cubicBezTo>
                    <a:cubicBezTo>
                      <a:pt x="5453" y="10475"/>
                      <a:pt x="5474" y="10552"/>
                      <a:pt x="5500" y="10628"/>
                    </a:cubicBezTo>
                    <a:cubicBezTo>
                      <a:pt x="5507" y="10651"/>
                      <a:pt x="5515" y="10674"/>
                      <a:pt x="5524" y="10697"/>
                    </a:cubicBezTo>
                    <a:cubicBezTo>
                      <a:pt x="5553" y="10772"/>
                      <a:pt x="5586" y="10847"/>
                      <a:pt x="5625" y="10920"/>
                    </a:cubicBezTo>
                    <a:cubicBezTo>
                      <a:pt x="5636" y="10941"/>
                      <a:pt x="5648" y="10961"/>
                      <a:pt x="5659" y="10982"/>
                    </a:cubicBezTo>
                    <a:cubicBezTo>
                      <a:pt x="5702" y="11056"/>
                      <a:pt x="5748" y="11130"/>
                      <a:pt x="5801" y="11202"/>
                    </a:cubicBezTo>
                    <a:cubicBezTo>
                      <a:pt x="5812" y="11217"/>
                      <a:pt x="5824" y="11232"/>
                      <a:pt x="5836" y="11247"/>
                    </a:cubicBezTo>
                    <a:cubicBezTo>
                      <a:pt x="5888" y="11315"/>
                      <a:pt x="5944" y="11382"/>
                      <a:pt x="6005" y="11448"/>
                    </a:cubicBezTo>
                    <a:cubicBezTo>
                      <a:pt x="6015" y="11459"/>
                      <a:pt x="6025" y="11471"/>
                      <a:pt x="6036" y="11482"/>
                    </a:cubicBezTo>
                    <a:cubicBezTo>
                      <a:pt x="6103" y="11552"/>
                      <a:pt x="6177" y="11620"/>
                      <a:pt x="6254" y="11687"/>
                    </a:cubicBezTo>
                    <a:cubicBezTo>
                      <a:pt x="6271" y="11702"/>
                      <a:pt x="6288" y="11717"/>
                      <a:pt x="6305" y="11732"/>
                    </a:cubicBezTo>
                    <a:cubicBezTo>
                      <a:pt x="6382" y="11796"/>
                      <a:pt x="6464" y="11858"/>
                      <a:pt x="6550" y="11918"/>
                    </a:cubicBezTo>
                    <a:cubicBezTo>
                      <a:pt x="6571" y="11933"/>
                      <a:pt x="6592" y="11948"/>
                      <a:pt x="6614" y="11963"/>
                    </a:cubicBezTo>
                    <a:cubicBezTo>
                      <a:pt x="6701" y="12022"/>
                      <a:pt x="6792" y="12080"/>
                      <a:pt x="6887" y="12135"/>
                    </a:cubicBezTo>
                    <a:cubicBezTo>
                      <a:pt x="6910" y="12148"/>
                      <a:pt x="6933" y="12161"/>
                      <a:pt x="6956" y="12173"/>
                    </a:cubicBezTo>
                    <a:cubicBezTo>
                      <a:pt x="7054" y="12229"/>
                      <a:pt x="7156" y="12282"/>
                      <a:pt x="7263" y="12333"/>
                    </a:cubicBezTo>
                    <a:cubicBezTo>
                      <a:pt x="7282" y="12342"/>
                      <a:pt x="7303" y="12351"/>
                      <a:pt x="7323" y="12360"/>
                    </a:cubicBezTo>
                    <a:cubicBezTo>
                      <a:pt x="7369" y="12381"/>
                      <a:pt x="7414" y="12403"/>
                      <a:pt x="7461" y="12423"/>
                    </a:cubicBezTo>
                    <a:cubicBezTo>
                      <a:pt x="7458" y="12425"/>
                      <a:pt x="7455" y="12428"/>
                      <a:pt x="7452" y="12429"/>
                    </a:cubicBezTo>
                    <a:cubicBezTo>
                      <a:pt x="7438" y="12438"/>
                      <a:pt x="7425" y="12445"/>
                      <a:pt x="7412" y="12453"/>
                    </a:cubicBezTo>
                    <a:cubicBezTo>
                      <a:pt x="7387" y="12468"/>
                      <a:pt x="7362" y="12482"/>
                      <a:pt x="7338" y="12495"/>
                    </a:cubicBezTo>
                    <a:cubicBezTo>
                      <a:pt x="7323" y="12503"/>
                      <a:pt x="7309" y="12511"/>
                      <a:pt x="7295" y="12518"/>
                    </a:cubicBezTo>
                    <a:cubicBezTo>
                      <a:pt x="7270" y="12531"/>
                      <a:pt x="7247" y="12543"/>
                      <a:pt x="7225" y="12554"/>
                    </a:cubicBezTo>
                    <a:cubicBezTo>
                      <a:pt x="7214" y="12559"/>
                      <a:pt x="7204" y="12564"/>
                      <a:pt x="7194" y="12569"/>
                    </a:cubicBezTo>
                    <a:cubicBezTo>
                      <a:pt x="7171" y="12580"/>
                      <a:pt x="7149" y="12590"/>
                      <a:pt x="7131" y="12598"/>
                    </a:cubicBezTo>
                    <a:cubicBezTo>
                      <a:pt x="7124" y="12601"/>
                      <a:pt x="7119" y="12603"/>
                      <a:pt x="7113" y="12605"/>
                    </a:cubicBezTo>
                    <a:cubicBezTo>
                      <a:pt x="7098" y="12612"/>
                      <a:pt x="7085" y="12617"/>
                      <a:pt x="7075" y="12621"/>
                    </a:cubicBezTo>
                    <a:cubicBezTo>
                      <a:pt x="7074" y="12622"/>
                      <a:pt x="7071" y="12623"/>
                      <a:pt x="7069" y="12624"/>
                    </a:cubicBezTo>
                    <a:cubicBezTo>
                      <a:pt x="7061" y="12627"/>
                      <a:pt x="7056" y="12629"/>
                      <a:pt x="7055" y="12629"/>
                    </a:cubicBezTo>
                    <a:lnTo>
                      <a:pt x="4337" y="12629"/>
                    </a:lnTo>
                    <a:cubicBezTo>
                      <a:pt x="3040" y="12629"/>
                      <a:pt x="1988" y="13230"/>
                      <a:pt x="1988" y="13971"/>
                    </a:cubicBezTo>
                    <a:cubicBezTo>
                      <a:pt x="1988" y="13971"/>
                      <a:pt x="1410" y="15633"/>
                      <a:pt x="778" y="16360"/>
                    </a:cubicBezTo>
                    <a:cubicBezTo>
                      <a:pt x="704" y="16445"/>
                      <a:pt x="630" y="16518"/>
                      <a:pt x="555" y="16573"/>
                    </a:cubicBezTo>
                    <a:cubicBezTo>
                      <a:pt x="547" y="16579"/>
                      <a:pt x="540" y="16587"/>
                      <a:pt x="532" y="16593"/>
                    </a:cubicBezTo>
                    <a:cubicBezTo>
                      <a:pt x="497" y="16623"/>
                      <a:pt x="462" y="16658"/>
                      <a:pt x="429" y="16701"/>
                    </a:cubicBezTo>
                    <a:cubicBezTo>
                      <a:pt x="421" y="16711"/>
                      <a:pt x="414" y="16723"/>
                      <a:pt x="406" y="16733"/>
                    </a:cubicBezTo>
                    <a:cubicBezTo>
                      <a:pt x="387" y="16761"/>
                      <a:pt x="368" y="16790"/>
                      <a:pt x="350" y="16821"/>
                    </a:cubicBezTo>
                    <a:cubicBezTo>
                      <a:pt x="326" y="16862"/>
                      <a:pt x="303" y="16906"/>
                      <a:pt x="282" y="16953"/>
                    </a:cubicBezTo>
                    <a:cubicBezTo>
                      <a:pt x="67" y="17417"/>
                      <a:pt x="-50" y="18173"/>
                      <a:pt x="21" y="18915"/>
                    </a:cubicBezTo>
                    <a:cubicBezTo>
                      <a:pt x="22" y="18922"/>
                      <a:pt x="22" y="18930"/>
                      <a:pt x="23" y="18937"/>
                    </a:cubicBezTo>
                    <a:cubicBezTo>
                      <a:pt x="51" y="19210"/>
                      <a:pt x="105" y="19481"/>
                      <a:pt x="188" y="19734"/>
                    </a:cubicBezTo>
                    <a:cubicBezTo>
                      <a:pt x="222" y="19839"/>
                      <a:pt x="262" y="19941"/>
                      <a:pt x="307" y="20039"/>
                    </a:cubicBezTo>
                    <a:cubicBezTo>
                      <a:pt x="327" y="20083"/>
                      <a:pt x="349" y="20126"/>
                      <a:pt x="371" y="20168"/>
                    </a:cubicBezTo>
                    <a:cubicBezTo>
                      <a:pt x="408" y="20236"/>
                      <a:pt x="446" y="20301"/>
                      <a:pt x="489" y="20364"/>
                    </a:cubicBezTo>
                    <a:cubicBezTo>
                      <a:pt x="500" y="20381"/>
                      <a:pt x="512" y="20399"/>
                      <a:pt x="524" y="20415"/>
                    </a:cubicBezTo>
                    <a:cubicBezTo>
                      <a:pt x="713" y="20678"/>
                      <a:pt x="959" y="20886"/>
                      <a:pt x="1272" y="21005"/>
                    </a:cubicBezTo>
                    <a:cubicBezTo>
                      <a:pt x="1272" y="21005"/>
                      <a:pt x="1273" y="21005"/>
                      <a:pt x="1273" y="21006"/>
                    </a:cubicBezTo>
                    <a:cubicBezTo>
                      <a:pt x="1368" y="21042"/>
                      <a:pt x="1467" y="21074"/>
                      <a:pt x="1567" y="21105"/>
                    </a:cubicBezTo>
                    <a:cubicBezTo>
                      <a:pt x="1597" y="21114"/>
                      <a:pt x="1627" y="21122"/>
                      <a:pt x="1657" y="21131"/>
                    </a:cubicBezTo>
                    <a:cubicBezTo>
                      <a:pt x="1735" y="21153"/>
                      <a:pt x="1814" y="21174"/>
                      <a:pt x="1894" y="21193"/>
                    </a:cubicBezTo>
                    <a:cubicBezTo>
                      <a:pt x="1923" y="21199"/>
                      <a:pt x="1951" y="21207"/>
                      <a:pt x="1980" y="21213"/>
                    </a:cubicBezTo>
                    <a:cubicBezTo>
                      <a:pt x="2083" y="21236"/>
                      <a:pt x="2188" y="21256"/>
                      <a:pt x="2294" y="21274"/>
                    </a:cubicBezTo>
                    <a:cubicBezTo>
                      <a:pt x="2326" y="21279"/>
                      <a:pt x="2357" y="21283"/>
                      <a:pt x="2389" y="21288"/>
                    </a:cubicBezTo>
                    <a:cubicBezTo>
                      <a:pt x="2466" y="21300"/>
                      <a:pt x="2544" y="21311"/>
                      <a:pt x="2623" y="21320"/>
                    </a:cubicBezTo>
                    <a:cubicBezTo>
                      <a:pt x="2668" y="21325"/>
                      <a:pt x="2712" y="21330"/>
                      <a:pt x="2757" y="21335"/>
                    </a:cubicBezTo>
                    <a:cubicBezTo>
                      <a:pt x="2827" y="21341"/>
                      <a:pt x="2896" y="21347"/>
                      <a:pt x="2966" y="21352"/>
                    </a:cubicBezTo>
                    <a:cubicBezTo>
                      <a:pt x="3034" y="21357"/>
                      <a:pt x="3102" y="21361"/>
                      <a:pt x="3170" y="21364"/>
                    </a:cubicBezTo>
                    <a:cubicBezTo>
                      <a:pt x="3242" y="21367"/>
                      <a:pt x="3315" y="21369"/>
                      <a:pt x="3388" y="21370"/>
                    </a:cubicBezTo>
                    <a:cubicBezTo>
                      <a:pt x="3452" y="21371"/>
                      <a:pt x="3516" y="21371"/>
                      <a:pt x="3580" y="21370"/>
                    </a:cubicBezTo>
                    <a:cubicBezTo>
                      <a:pt x="3621" y="21370"/>
                      <a:pt x="3661" y="21369"/>
                      <a:pt x="3701" y="21368"/>
                    </a:cubicBezTo>
                    <a:cubicBezTo>
                      <a:pt x="3772" y="21366"/>
                      <a:pt x="3843" y="21364"/>
                      <a:pt x="3913" y="21360"/>
                    </a:cubicBezTo>
                    <a:cubicBezTo>
                      <a:pt x="3924" y="21360"/>
                      <a:pt x="3934" y="21359"/>
                      <a:pt x="3944" y="21358"/>
                    </a:cubicBezTo>
                    <a:cubicBezTo>
                      <a:pt x="4114" y="21348"/>
                      <a:pt x="4280" y="21333"/>
                      <a:pt x="4443" y="21312"/>
                    </a:cubicBezTo>
                    <a:cubicBezTo>
                      <a:pt x="4445" y="21311"/>
                      <a:pt x="4448" y="21311"/>
                      <a:pt x="4450" y="21311"/>
                    </a:cubicBezTo>
                    <a:cubicBezTo>
                      <a:pt x="4534" y="21300"/>
                      <a:pt x="4617" y="21287"/>
                      <a:pt x="4699" y="21273"/>
                    </a:cubicBezTo>
                    <a:cubicBezTo>
                      <a:pt x="4702" y="21273"/>
                      <a:pt x="4706" y="21272"/>
                      <a:pt x="4709" y="21271"/>
                    </a:cubicBezTo>
                    <a:cubicBezTo>
                      <a:pt x="4958" y="21228"/>
                      <a:pt x="5191" y="21172"/>
                      <a:pt x="5404" y="21103"/>
                    </a:cubicBezTo>
                    <a:cubicBezTo>
                      <a:pt x="5404" y="21103"/>
                      <a:pt x="5405" y="21103"/>
                      <a:pt x="5405" y="21102"/>
                    </a:cubicBezTo>
                    <a:lnTo>
                      <a:pt x="5405" y="21600"/>
                    </a:lnTo>
                    <a:lnTo>
                      <a:pt x="5405" y="21600"/>
                    </a:lnTo>
                    <a:lnTo>
                      <a:pt x="15714" y="21600"/>
                    </a:lnTo>
                    <a:lnTo>
                      <a:pt x="15714" y="21103"/>
                    </a:lnTo>
                    <a:cubicBezTo>
                      <a:pt x="16861" y="21476"/>
                      <a:pt x="18614" y="21476"/>
                      <a:pt x="19847" y="21005"/>
                    </a:cubicBezTo>
                    <a:cubicBezTo>
                      <a:pt x="21550" y="20355"/>
                      <a:pt x="21275" y="17102"/>
                      <a:pt x="20563" y="16573"/>
                    </a:cubicBezTo>
                    <a:close/>
                  </a:path>
                </a:pathLst>
              </a:custGeom>
              <a:solidFill>
                <a:srgbClr val="010101">
                  <a:alpha val="5000"/>
                </a:srgbClr>
              </a:solidFill>
              <a:ln w="12700">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sz="1409"/>
              </a:p>
            </p:txBody>
          </p:sp>
          <p:sp>
            <p:nvSpPr>
              <p:cNvPr id="179" name="Shape 14">
                <a:extLst>
                  <a:ext uri="{FF2B5EF4-FFF2-40B4-BE49-F238E27FC236}">
                    <a16:creationId xmlns="" xmlns:a16="http://schemas.microsoft.com/office/drawing/2014/main" id="{4D5A8BCE-C0FB-476F-B549-D20E803456D4}"/>
                  </a:ext>
                </a:extLst>
              </p:cNvPr>
              <p:cNvSpPr/>
              <p:nvPr/>
            </p:nvSpPr>
            <p:spPr>
              <a:xfrm>
                <a:off x="7850127" y="5244716"/>
                <a:ext cx="936345" cy="678560"/>
              </a:xfrm>
              <a:custGeom>
                <a:avLst/>
                <a:gdLst/>
                <a:ahLst/>
                <a:cxnLst>
                  <a:cxn ang="0">
                    <a:pos x="wd2" y="hd2"/>
                  </a:cxn>
                  <a:cxn ang="5400000">
                    <a:pos x="wd2" y="hd2"/>
                  </a:cxn>
                  <a:cxn ang="10800000">
                    <a:pos x="wd2" y="hd2"/>
                  </a:cxn>
                  <a:cxn ang="16200000">
                    <a:pos x="wd2" y="hd2"/>
                  </a:cxn>
                </a:cxnLst>
                <a:rect l="0" t="0" r="r" b="b"/>
                <a:pathLst>
                  <a:path w="20752" h="20923" extrusionOk="0">
                    <a:moveTo>
                      <a:pt x="20206" y="9438"/>
                    </a:moveTo>
                    <a:cubicBezTo>
                      <a:pt x="19509" y="8177"/>
                      <a:pt x="18803" y="3243"/>
                      <a:pt x="18798" y="3212"/>
                    </a:cubicBezTo>
                    <a:lnTo>
                      <a:pt x="18798" y="3211"/>
                    </a:lnTo>
                    <a:cubicBezTo>
                      <a:pt x="18798" y="1438"/>
                      <a:pt x="17765" y="0"/>
                      <a:pt x="16491" y="0"/>
                    </a:cubicBezTo>
                    <a:lnTo>
                      <a:pt x="4262" y="0"/>
                    </a:lnTo>
                    <a:cubicBezTo>
                      <a:pt x="2987" y="0"/>
                      <a:pt x="1954" y="1438"/>
                      <a:pt x="1954" y="3211"/>
                    </a:cubicBezTo>
                    <a:cubicBezTo>
                      <a:pt x="1954" y="3211"/>
                      <a:pt x="1245" y="8173"/>
                      <a:pt x="546" y="9438"/>
                    </a:cubicBezTo>
                    <a:cubicBezTo>
                      <a:pt x="-154" y="10703"/>
                      <a:pt x="-424" y="18487"/>
                      <a:pt x="1250" y="20043"/>
                    </a:cubicBezTo>
                    <a:cubicBezTo>
                      <a:pt x="2923" y="21600"/>
                      <a:pt x="5581" y="21016"/>
                      <a:pt x="6280" y="18876"/>
                    </a:cubicBezTo>
                    <a:lnTo>
                      <a:pt x="14472" y="18876"/>
                    </a:lnTo>
                    <a:cubicBezTo>
                      <a:pt x="15171" y="21016"/>
                      <a:pt x="17829" y="21600"/>
                      <a:pt x="19502" y="20043"/>
                    </a:cubicBezTo>
                    <a:cubicBezTo>
                      <a:pt x="21176" y="18487"/>
                      <a:pt x="20906" y="10703"/>
                      <a:pt x="20206" y="9438"/>
                    </a:cubicBezTo>
                    <a:close/>
                  </a:path>
                </a:pathLst>
              </a:custGeom>
              <a:solidFill>
                <a:schemeClr val="tx2">
                  <a:lumMod val="40000"/>
                  <a:lumOff val="60000"/>
                </a:schemeClr>
              </a:solidFill>
              <a:ln w="12700">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sz="1409"/>
              </a:p>
            </p:txBody>
          </p:sp>
          <p:sp>
            <p:nvSpPr>
              <p:cNvPr id="180" name="Shape 15">
                <a:extLst>
                  <a:ext uri="{FF2B5EF4-FFF2-40B4-BE49-F238E27FC236}">
                    <a16:creationId xmlns="" xmlns:a16="http://schemas.microsoft.com/office/drawing/2014/main" id="{425A3F27-FCB0-4F2B-A00E-869FF180A994}"/>
                  </a:ext>
                </a:extLst>
              </p:cNvPr>
              <p:cNvSpPr/>
              <p:nvPr/>
            </p:nvSpPr>
            <p:spPr>
              <a:xfrm>
                <a:off x="7943710" y="5716528"/>
                <a:ext cx="204713" cy="191697"/>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cubicBezTo>
                      <a:pt x="21600" y="16765"/>
                      <a:pt x="16765" y="21600"/>
                      <a:pt x="10800" y="21600"/>
                    </a:cubicBezTo>
                    <a:cubicBezTo>
                      <a:pt x="4835" y="21600"/>
                      <a:pt x="0" y="16765"/>
                      <a:pt x="0" y="10800"/>
                    </a:cubicBezTo>
                    <a:cubicBezTo>
                      <a:pt x="0" y="4836"/>
                      <a:pt x="4835" y="0"/>
                      <a:pt x="10800" y="0"/>
                    </a:cubicBezTo>
                    <a:cubicBezTo>
                      <a:pt x="16765" y="0"/>
                      <a:pt x="21600" y="4836"/>
                      <a:pt x="21600" y="10800"/>
                    </a:cubicBezTo>
                    <a:close/>
                  </a:path>
                </a:pathLst>
              </a:custGeom>
              <a:solidFill>
                <a:srgbClr val="FFFFFF"/>
              </a:solidFill>
              <a:ln w="12700">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sz="1409"/>
              </a:p>
            </p:txBody>
          </p:sp>
          <p:sp>
            <p:nvSpPr>
              <p:cNvPr id="181" name="Shape 16">
                <a:extLst>
                  <a:ext uri="{FF2B5EF4-FFF2-40B4-BE49-F238E27FC236}">
                    <a16:creationId xmlns="" xmlns:a16="http://schemas.microsoft.com/office/drawing/2014/main" id="{C74B50EF-DEDE-45C9-AAAC-226FA0B74796}"/>
                  </a:ext>
                </a:extLst>
              </p:cNvPr>
              <p:cNvSpPr/>
              <p:nvPr/>
            </p:nvSpPr>
            <p:spPr>
              <a:xfrm>
                <a:off x="8489608" y="5716528"/>
                <a:ext cx="204713" cy="191697"/>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cubicBezTo>
                      <a:pt x="21600" y="16765"/>
                      <a:pt x="16765" y="21600"/>
                      <a:pt x="10800" y="21600"/>
                    </a:cubicBezTo>
                    <a:cubicBezTo>
                      <a:pt x="4835" y="21600"/>
                      <a:pt x="0" y="16765"/>
                      <a:pt x="0" y="10800"/>
                    </a:cubicBezTo>
                    <a:cubicBezTo>
                      <a:pt x="0" y="4836"/>
                      <a:pt x="4835" y="0"/>
                      <a:pt x="10800" y="0"/>
                    </a:cubicBezTo>
                    <a:cubicBezTo>
                      <a:pt x="16765" y="0"/>
                      <a:pt x="21600" y="4836"/>
                      <a:pt x="21600" y="10800"/>
                    </a:cubicBezTo>
                    <a:close/>
                  </a:path>
                </a:pathLst>
              </a:custGeom>
              <a:solidFill>
                <a:srgbClr val="FFFFFF"/>
              </a:solidFill>
              <a:ln w="12700">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sz="1409"/>
              </a:p>
            </p:txBody>
          </p:sp>
          <p:sp>
            <p:nvSpPr>
              <p:cNvPr id="182" name="Shape 17">
                <a:extLst>
                  <a:ext uri="{FF2B5EF4-FFF2-40B4-BE49-F238E27FC236}">
                    <a16:creationId xmlns="" xmlns:a16="http://schemas.microsoft.com/office/drawing/2014/main" id="{37BC6CF9-76FE-4EFE-840D-6F7B7A53F4AF}"/>
                  </a:ext>
                </a:extLst>
              </p:cNvPr>
              <p:cNvSpPr/>
              <p:nvPr/>
            </p:nvSpPr>
            <p:spPr>
              <a:xfrm>
                <a:off x="8021695" y="4265997"/>
                <a:ext cx="593672" cy="282418"/>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436" y="0"/>
                      <a:pt x="0" y="6758"/>
                      <a:pt x="0" y="6758"/>
                    </a:cubicBezTo>
                    <a:lnTo>
                      <a:pt x="3961" y="21600"/>
                    </a:lnTo>
                    <a:lnTo>
                      <a:pt x="17639" y="21600"/>
                    </a:lnTo>
                    <a:lnTo>
                      <a:pt x="21600" y="6758"/>
                    </a:lnTo>
                    <a:cubicBezTo>
                      <a:pt x="21600" y="6758"/>
                      <a:pt x="17164" y="0"/>
                      <a:pt x="10800" y="0"/>
                    </a:cubicBezTo>
                    <a:close/>
                  </a:path>
                </a:pathLst>
              </a:custGeom>
              <a:solidFill>
                <a:schemeClr val="tx2">
                  <a:lumMod val="40000"/>
                  <a:lumOff val="60000"/>
                </a:schemeClr>
              </a:solidFill>
              <a:ln w="12700">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sz="1409"/>
              </a:p>
            </p:txBody>
          </p:sp>
          <p:sp>
            <p:nvSpPr>
              <p:cNvPr id="183" name="Shape 18">
                <a:extLst>
                  <a:ext uri="{FF2B5EF4-FFF2-40B4-BE49-F238E27FC236}">
                    <a16:creationId xmlns="" xmlns:a16="http://schemas.microsoft.com/office/drawing/2014/main" id="{083C0FEE-B306-463E-A5C1-DFA3992294E7}"/>
                  </a:ext>
                </a:extLst>
              </p:cNvPr>
              <p:cNvSpPr/>
              <p:nvPr/>
            </p:nvSpPr>
            <p:spPr>
              <a:xfrm>
                <a:off x="8259551" y="4316688"/>
                <a:ext cx="113599" cy="113599"/>
              </a:xfrm>
              <a:custGeom>
                <a:avLst/>
                <a:gdLst/>
                <a:ahLst/>
                <a:cxnLst>
                  <a:cxn ang="0">
                    <a:pos x="wd2" y="hd2"/>
                  </a:cxn>
                  <a:cxn ang="5400000">
                    <a:pos x="wd2" y="hd2"/>
                  </a:cxn>
                  <a:cxn ang="10800000">
                    <a:pos x="wd2" y="hd2"/>
                  </a:cxn>
                  <a:cxn ang="16200000">
                    <a:pos x="wd2" y="hd2"/>
                  </a:cxn>
                </a:cxnLst>
                <a:rect l="0" t="0" r="r" b="b"/>
                <a:pathLst>
                  <a:path w="21600" h="21600" extrusionOk="0">
                    <a:moveTo>
                      <a:pt x="18297" y="12853"/>
                    </a:moveTo>
                    <a:lnTo>
                      <a:pt x="12853" y="12853"/>
                    </a:lnTo>
                    <a:lnTo>
                      <a:pt x="12853" y="18297"/>
                    </a:lnTo>
                    <a:lnTo>
                      <a:pt x="8747" y="18297"/>
                    </a:lnTo>
                    <a:lnTo>
                      <a:pt x="8747" y="12853"/>
                    </a:lnTo>
                    <a:lnTo>
                      <a:pt x="3302" y="12853"/>
                    </a:lnTo>
                    <a:lnTo>
                      <a:pt x="3302" y="8747"/>
                    </a:lnTo>
                    <a:lnTo>
                      <a:pt x="8747" y="8747"/>
                    </a:lnTo>
                    <a:lnTo>
                      <a:pt x="8747" y="3303"/>
                    </a:lnTo>
                    <a:lnTo>
                      <a:pt x="12853" y="3303"/>
                    </a:lnTo>
                    <a:lnTo>
                      <a:pt x="12853" y="8747"/>
                    </a:lnTo>
                    <a:lnTo>
                      <a:pt x="18297" y="8747"/>
                    </a:lnTo>
                    <a:cubicBezTo>
                      <a:pt x="18297" y="8747"/>
                      <a:pt x="18297" y="12853"/>
                      <a:pt x="18297" y="12853"/>
                    </a:cubicBezTo>
                    <a:close/>
                    <a:moveTo>
                      <a:pt x="10799" y="0"/>
                    </a:moveTo>
                    <a:cubicBezTo>
                      <a:pt x="4835" y="0"/>
                      <a:pt x="0" y="4835"/>
                      <a:pt x="0" y="10800"/>
                    </a:cubicBezTo>
                    <a:cubicBezTo>
                      <a:pt x="0" y="16765"/>
                      <a:pt x="4835" y="21600"/>
                      <a:pt x="10799" y="21600"/>
                    </a:cubicBezTo>
                    <a:cubicBezTo>
                      <a:pt x="16764" y="21600"/>
                      <a:pt x="21600" y="16765"/>
                      <a:pt x="21600" y="10800"/>
                    </a:cubicBezTo>
                    <a:cubicBezTo>
                      <a:pt x="21600" y="4835"/>
                      <a:pt x="16764" y="0"/>
                      <a:pt x="10799" y="0"/>
                    </a:cubicBezTo>
                    <a:close/>
                  </a:path>
                </a:pathLst>
              </a:custGeom>
              <a:solidFill>
                <a:schemeClr val="accent5">
                  <a:lumMod val="75000"/>
                </a:schemeClr>
              </a:solidFill>
              <a:ln w="12700">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sz="1409"/>
              </a:p>
            </p:txBody>
          </p:sp>
          <p:sp>
            <p:nvSpPr>
              <p:cNvPr id="184" name="Shape 19">
                <a:extLst>
                  <a:ext uri="{FF2B5EF4-FFF2-40B4-BE49-F238E27FC236}">
                    <a16:creationId xmlns="" xmlns:a16="http://schemas.microsoft.com/office/drawing/2014/main" id="{2F70A416-E195-43EC-A12E-FEB424BB29DE}"/>
                  </a:ext>
                </a:extLst>
              </p:cNvPr>
              <p:cNvSpPr/>
              <p:nvPr/>
            </p:nvSpPr>
            <p:spPr>
              <a:xfrm>
                <a:off x="8087983" y="4815795"/>
                <a:ext cx="457110" cy="457110"/>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cubicBezTo>
                      <a:pt x="21600" y="16765"/>
                      <a:pt x="16765" y="21600"/>
                      <a:pt x="10800" y="21600"/>
                    </a:cubicBezTo>
                    <a:cubicBezTo>
                      <a:pt x="4835" y="21600"/>
                      <a:pt x="0" y="16765"/>
                      <a:pt x="0" y="10800"/>
                    </a:cubicBezTo>
                    <a:cubicBezTo>
                      <a:pt x="0" y="4835"/>
                      <a:pt x="4835" y="0"/>
                      <a:pt x="10800" y="0"/>
                    </a:cubicBezTo>
                    <a:cubicBezTo>
                      <a:pt x="16765" y="0"/>
                      <a:pt x="21600" y="4835"/>
                      <a:pt x="21600" y="10800"/>
                    </a:cubicBezTo>
                    <a:close/>
                  </a:path>
                </a:pathLst>
              </a:custGeom>
              <a:solidFill>
                <a:schemeClr val="bg2">
                  <a:lumMod val="75000"/>
                </a:schemeClr>
              </a:solidFill>
              <a:ln w="12700">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sz="1409"/>
              </a:p>
            </p:txBody>
          </p:sp>
          <p:sp>
            <p:nvSpPr>
              <p:cNvPr id="185" name="Shape 20">
                <a:extLst>
                  <a:ext uri="{FF2B5EF4-FFF2-40B4-BE49-F238E27FC236}">
                    <a16:creationId xmlns="" xmlns:a16="http://schemas.microsoft.com/office/drawing/2014/main" id="{6B7E1CB3-7915-4E63-817B-EDDC5243E075}"/>
                  </a:ext>
                </a:extLst>
              </p:cNvPr>
              <p:cNvSpPr/>
              <p:nvPr/>
            </p:nvSpPr>
            <p:spPr>
              <a:xfrm>
                <a:off x="8162069" y="5080946"/>
                <a:ext cx="311008" cy="240439"/>
              </a:xfrm>
              <a:custGeom>
                <a:avLst/>
                <a:gdLst/>
                <a:ahLst/>
                <a:cxnLst>
                  <a:cxn ang="0">
                    <a:pos x="wd2" y="hd2"/>
                  </a:cxn>
                  <a:cxn ang="5400000">
                    <a:pos x="wd2" y="hd2"/>
                  </a:cxn>
                  <a:cxn ang="10800000">
                    <a:pos x="wd2" y="hd2"/>
                  </a:cxn>
                  <a:cxn ang="16200000">
                    <a:pos x="wd2" y="hd2"/>
                  </a:cxn>
                </a:cxnLst>
                <a:rect l="0" t="0" r="r" b="b"/>
                <a:pathLst>
                  <a:path w="21600" h="21600" extrusionOk="0">
                    <a:moveTo>
                      <a:pt x="17897" y="0"/>
                    </a:moveTo>
                    <a:lnTo>
                      <a:pt x="3703" y="0"/>
                    </a:lnTo>
                    <a:cubicBezTo>
                      <a:pt x="5348" y="10096"/>
                      <a:pt x="0" y="14557"/>
                      <a:pt x="0" y="14557"/>
                    </a:cubicBezTo>
                    <a:cubicBezTo>
                      <a:pt x="0" y="14557"/>
                      <a:pt x="3703" y="21600"/>
                      <a:pt x="10800" y="21600"/>
                    </a:cubicBezTo>
                    <a:cubicBezTo>
                      <a:pt x="17897" y="21600"/>
                      <a:pt x="21600" y="14557"/>
                      <a:pt x="21600" y="14557"/>
                    </a:cubicBezTo>
                    <a:cubicBezTo>
                      <a:pt x="21600" y="14557"/>
                      <a:pt x="16252" y="10096"/>
                      <a:pt x="17897" y="0"/>
                    </a:cubicBezTo>
                    <a:close/>
                  </a:path>
                </a:pathLst>
              </a:custGeom>
              <a:solidFill>
                <a:schemeClr val="accent4">
                  <a:lumMod val="60000"/>
                  <a:lumOff val="40000"/>
                </a:schemeClr>
              </a:solidFill>
              <a:ln w="12700">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sz="1409"/>
              </a:p>
            </p:txBody>
          </p:sp>
          <p:sp>
            <p:nvSpPr>
              <p:cNvPr id="186" name="Shape 21">
                <a:extLst>
                  <a:ext uri="{FF2B5EF4-FFF2-40B4-BE49-F238E27FC236}">
                    <a16:creationId xmlns="" xmlns:a16="http://schemas.microsoft.com/office/drawing/2014/main" id="{D22186FB-44A6-4EBB-85FC-A5EB1B7AFC21}"/>
                  </a:ext>
                </a:extLst>
              </p:cNvPr>
              <p:cNvSpPr/>
              <p:nvPr/>
            </p:nvSpPr>
            <p:spPr>
              <a:xfrm>
                <a:off x="7982702" y="4484357"/>
                <a:ext cx="666436" cy="666436"/>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cubicBezTo>
                      <a:pt x="21600" y="16765"/>
                      <a:pt x="16765" y="21600"/>
                      <a:pt x="10800" y="21600"/>
                    </a:cubicBezTo>
                    <a:cubicBezTo>
                      <a:pt x="4835" y="21600"/>
                      <a:pt x="0" y="16765"/>
                      <a:pt x="0" y="10800"/>
                    </a:cubicBezTo>
                    <a:cubicBezTo>
                      <a:pt x="0" y="4835"/>
                      <a:pt x="4835" y="0"/>
                      <a:pt x="10800" y="0"/>
                    </a:cubicBezTo>
                    <a:cubicBezTo>
                      <a:pt x="16765" y="0"/>
                      <a:pt x="21600" y="4835"/>
                      <a:pt x="21600" y="10800"/>
                    </a:cubicBezTo>
                    <a:close/>
                  </a:path>
                </a:pathLst>
              </a:custGeom>
              <a:solidFill>
                <a:schemeClr val="accent4">
                  <a:lumMod val="20000"/>
                  <a:lumOff val="80000"/>
                </a:schemeClr>
              </a:solidFill>
              <a:ln w="12700">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sz="1409"/>
              </a:p>
            </p:txBody>
          </p:sp>
          <p:sp>
            <p:nvSpPr>
              <p:cNvPr id="187" name="Shape 22">
                <a:extLst>
                  <a:ext uri="{FF2B5EF4-FFF2-40B4-BE49-F238E27FC236}">
                    <a16:creationId xmlns="" xmlns:a16="http://schemas.microsoft.com/office/drawing/2014/main" id="{1ECCE61B-6148-452A-848A-75806A8E4E93}"/>
                  </a:ext>
                </a:extLst>
              </p:cNvPr>
              <p:cNvSpPr/>
              <p:nvPr/>
            </p:nvSpPr>
            <p:spPr>
              <a:xfrm>
                <a:off x="7982702" y="4476558"/>
                <a:ext cx="667089" cy="313596"/>
              </a:xfrm>
              <a:custGeom>
                <a:avLst/>
                <a:gdLst/>
                <a:ahLst/>
                <a:cxnLst>
                  <a:cxn ang="0">
                    <a:pos x="wd2" y="hd2"/>
                  </a:cxn>
                  <a:cxn ang="5400000">
                    <a:pos x="wd2" y="hd2"/>
                  </a:cxn>
                  <a:cxn ang="10800000">
                    <a:pos x="wd2" y="hd2"/>
                  </a:cxn>
                  <a:cxn ang="16200000">
                    <a:pos x="wd2" y="hd2"/>
                  </a:cxn>
                </a:cxnLst>
                <a:rect l="0" t="0" r="r" b="b"/>
                <a:pathLst>
                  <a:path w="20177" h="21600" extrusionOk="0">
                    <a:moveTo>
                      <a:pt x="10089" y="0"/>
                    </a:moveTo>
                    <a:cubicBezTo>
                      <a:pt x="-711" y="0"/>
                      <a:pt x="10" y="21600"/>
                      <a:pt x="10" y="21600"/>
                    </a:cubicBezTo>
                    <a:cubicBezTo>
                      <a:pt x="6970" y="21600"/>
                      <a:pt x="10089" y="12805"/>
                      <a:pt x="10089" y="12805"/>
                    </a:cubicBezTo>
                    <a:cubicBezTo>
                      <a:pt x="10089" y="12805"/>
                      <a:pt x="13208" y="21600"/>
                      <a:pt x="20168" y="21600"/>
                    </a:cubicBezTo>
                    <a:cubicBezTo>
                      <a:pt x="20168" y="21600"/>
                      <a:pt x="20889" y="0"/>
                      <a:pt x="10089" y="0"/>
                    </a:cubicBezTo>
                    <a:close/>
                  </a:path>
                </a:pathLst>
              </a:custGeom>
              <a:solidFill>
                <a:schemeClr val="bg2">
                  <a:lumMod val="75000"/>
                </a:schemeClr>
              </a:solidFill>
              <a:ln w="12700">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sz="1409"/>
              </a:p>
            </p:txBody>
          </p:sp>
          <p:sp>
            <p:nvSpPr>
              <p:cNvPr id="188" name="Shape 23">
                <a:extLst>
                  <a:ext uri="{FF2B5EF4-FFF2-40B4-BE49-F238E27FC236}">
                    <a16:creationId xmlns="" xmlns:a16="http://schemas.microsoft.com/office/drawing/2014/main" id="{6BD97600-F7E7-440C-9DA1-49F20C4574BD}"/>
                  </a:ext>
                </a:extLst>
              </p:cNvPr>
              <p:cNvSpPr/>
              <p:nvPr/>
            </p:nvSpPr>
            <p:spPr>
              <a:xfrm>
                <a:off x="8087983" y="5420183"/>
                <a:ext cx="457101" cy="520657"/>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0" y="21600"/>
                    </a:lnTo>
                    <a:lnTo>
                      <a:pt x="0" y="0"/>
                    </a:lnTo>
                    <a:lnTo>
                      <a:pt x="21600" y="0"/>
                    </a:lnTo>
                    <a:cubicBezTo>
                      <a:pt x="21600" y="0"/>
                      <a:pt x="21600" y="21600"/>
                      <a:pt x="21600" y="21600"/>
                    </a:cubicBezTo>
                    <a:close/>
                  </a:path>
                </a:pathLst>
              </a:custGeom>
              <a:solidFill>
                <a:schemeClr val="bg2"/>
              </a:solidFill>
              <a:ln w="12700">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sz="1409"/>
              </a:p>
            </p:txBody>
          </p:sp>
          <p:sp>
            <p:nvSpPr>
              <p:cNvPr id="189" name="Shape 24">
                <a:extLst>
                  <a:ext uri="{FF2B5EF4-FFF2-40B4-BE49-F238E27FC236}">
                    <a16:creationId xmlns="" xmlns:a16="http://schemas.microsoft.com/office/drawing/2014/main" id="{355EACBC-D47B-41BE-BA25-E9CBC47EE060}"/>
                  </a:ext>
                </a:extLst>
              </p:cNvPr>
              <p:cNvSpPr/>
              <p:nvPr/>
            </p:nvSpPr>
            <p:spPr>
              <a:xfrm>
                <a:off x="7963206" y="5704830"/>
                <a:ext cx="261174" cy="164762"/>
              </a:xfrm>
              <a:custGeom>
                <a:avLst/>
                <a:gdLst/>
                <a:ahLst/>
                <a:cxnLst>
                  <a:cxn ang="0">
                    <a:pos x="wd2" y="hd2"/>
                  </a:cxn>
                  <a:cxn ang="5400000">
                    <a:pos x="wd2" y="hd2"/>
                  </a:cxn>
                  <a:cxn ang="10800000">
                    <a:pos x="wd2" y="hd2"/>
                  </a:cxn>
                  <a:cxn ang="16200000">
                    <a:pos x="wd2" y="hd2"/>
                  </a:cxn>
                </a:cxnLst>
                <a:rect l="0" t="0" r="r" b="b"/>
                <a:pathLst>
                  <a:path w="15280" h="18009" extrusionOk="0">
                    <a:moveTo>
                      <a:pt x="757" y="13711"/>
                    </a:moveTo>
                    <a:cubicBezTo>
                      <a:pt x="1932" y="18316"/>
                      <a:pt x="9549" y="21471"/>
                      <a:pt x="14188" y="10994"/>
                    </a:cubicBezTo>
                    <a:cubicBezTo>
                      <a:pt x="18826" y="518"/>
                      <a:pt x="7198" y="2717"/>
                      <a:pt x="7198" y="2717"/>
                    </a:cubicBezTo>
                    <a:lnTo>
                      <a:pt x="7198" y="0"/>
                    </a:lnTo>
                    <a:cubicBezTo>
                      <a:pt x="7198" y="0"/>
                      <a:pt x="-2774" y="-129"/>
                      <a:pt x="757" y="13711"/>
                    </a:cubicBezTo>
                    <a:close/>
                  </a:path>
                </a:pathLst>
              </a:custGeom>
              <a:solidFill>
                <a:schemeClr val="accent4">
                  <a:lumMod val="20000"/>
                  <a:lumOff val="80000"/>
                </a:schemeClr>
              </a:solidFill>
              <a:ln w="12700">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sz="1409"/>
              </a:p>
            </p:txBody>
          </p:sp>
          <p:sp>
            <p:nvSpPr>
              <p:cNvPr id="190" name="Shape 25">
                <a:extLst>
                  <a:ext uri="{FF2B5EF4-FFF2-40B4-BE49-F238E27FC236}">
                    <a16:creationId xmlns="" xmlns:a16="http://schemas.microsoft.com/office/drawing/2014/main" id="{A6B00612-A079-42D0-BA4D-64962D1B3DCA}"/>
                  </a:ext>
                </a:extLst>
              </p:cNvPr>
              <p:cNvSpPr/>
              <p:nvPr/>
            </p:nvSpPr>
            <p:spPr>
              <a:xfrm>
                <a:off x="8407723" y="5704830"/>
                <a:ext cx="261175" cy="164762"/>
              </a:xfrm>
              <a:custGeom>
                <a:avLst/>
                <a:gdLst/>
                <a:ahLst/>
                <a:cxnLst>
                  <a:cxn ang="0">
                    <a:pos x="wd2" y="hd2"/>
                  </a:cxn>
                  <a:cxn ang="5400000">
                    <a:pos x="wd2" y="hd2"/>
                  </a:cxn>
                  <a:cxn ang="10800000">
                    <a:pos x="wd2" y="hd2"/>
                  </a:cxn>
                  <a:cxn ang="16200000">
                    <a:pos x="wd2" y="hd2"/>
                  </a:cxn>
                </a:cxnLst>
                <a:rect l="0" t="0" r="r" b="b"/>
                <a:pathLst>
                  <a:path w="15280" h="18009" extrusionOk="0">
                    <a:moveTo>
                      <a:pt x="14523" y="13711"/>
                    </a:moveTo>
                    <a:cubicBezTo>
                      <a:pt x="13348" y="18316"/>
                      <a:pt x="5731" y="21471"/>
                      <a:pt x="1092" y="10994"/>
                    </a:cubicBezTo>
                    <a:cubicBezTo>
                      <a:pt x="-3546" y="518"/>
                      <a:pt x="8082" y="2717"/>
                      <a:pt x="8082" y="2717"/>
                    </a:cubicBezTo>
                    <a:lnTo>
                      <a:pt x="8082" y="0"/>
                    </a:lnTo>
                    <a:cubicBezTo>
                      <a:pt x="8082" y="0"/>
                      <a:pt x="18054" y="-129"/>
                      <a:pt x="14523" y="13711"/>
                    </a:cubicBezTo>
                    <a:close/>
                  </a:path>
                </a:pathLst>
              </a:custGeom>
              <a:solidFill>
                <a:schemeClr val="accent4">
                  <a:lumMod val="20000"/>
                  <a:lumOff val="80000"/>
                </a:schemeClr>
              </a:solidFill>
              <a:ln w="12700">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sz="1409"/>
              </a:p>
            </p:txBody>
          </p:sp>
          <p:sp>
            <p:nvSpPr>
              <p:cNvPr id="191" name="Shape 26">
                <a:extLst>
                  <a:ext uri="{FF2B5EF4-FFF2-40B4-BE49-F238E27FC236}">
                    <a16:creationId xmlns="" xmlns:a16="http://schemas.microsoft.com/office/drawing/2014/main" id="{5473BDEE-C18A-494D-82BD-DC55ABF90907}"/>
                  </a:ext>
                </a:extLst>
              </p:cNvPr>
              <p:cNvSpPr/>
              <p:nvPr/>
            </p:nvSpPr>
            <p:spPr>
              <a:xfrm>
                <a:off x="8185465" y="4858687"/>
                <a:ext cx="46419" cy="69127"/>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cubicBezTo>
                      <a:pt x="21600" y="16765"/>
                      <a:pt x="16765" y="21600"/>
                      <a:pt x="10800" y="21600"/>
                    </a:cubicBezTo>
                    <a:cubicBezTo>
                      <a:pt x="4835" y="21600"/>
                      <a:pt x="0" y="16765"/>
                      <a:pt x="0" y="10800"/>
                    </a:cubicBezTo>
                    <a:cubicBezTo>
                      <a:pt x="0" y="4835"/>
                      <a:pt x="4835" y="0"/>
                      <a:pt x="10800" y="0"/>
                    </a:cubicBezTo>
                    <a:cubicBezTo>
                      <a:pt x="16765" y="0"/>
                      <a:pt x="21600" y="4835"/>
                      <a:pt x="21600" y="10800"/>
                    </a:cubicBezTo>
                    <a:close/>
                  </a:path>
                </a:pathLst>
              </a:custGeom>
              <a:solidFill>
                <a:srgbClr val="010101"/>
              </a:solidFill>
              <a:ln w="12700">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sz="1409"/>
              </a:p>
            </p:txBody>
          </p:sp>
          <p:sp>
            <p:nvSpPr>
              <p:cNvPr id="192" name="Shape 27">
                <a:extLst>
                  <a:ext uri="{FF2B5EF4-FFF2-40B4-BE49-F238E27FC236}">
                    <a16:creationId xmlns="" xmlns:a16="http://schemas.microsoft.com/office/drawing/2014/main" id="{DE17922F-A2B0-4D00-9419-CA8382C41117}"/>
                  </a:ext>
                </a:extLst>
              </p:cNvPr>
              <p:cNvSpPr/>
              <p:nvPr/>
            </p:nvSpPr>
            <p:spPr>
              <a:xfrm>
                <a:off x="8399925" y="4858687"/>
                <a:ext cx="46419" cy="69127"/>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cubicBezTo>
                      <a:pt x="21600" y="16765"/>
                      <a:pt x="16765" y="21600"/>
                      <a:pt x="10800" y="21600"/>
                    </a:cubicBezTo>
                    <a:cubicBezTo>
                      <a:pt x="4835" y="21600"/>
                      <a:pt x="0" y="16765"/>
                      <a:pt x="0" y="10800"/>
                    </a:cubicBezTo>
                    <a:cubicBezTo>
                      <a:pt x="0" y="4835"/>
                      <a:pt x="4835" y="0"/>
                      <a:pt x="10800" y="0"/>
                    </a:cubicBezTo>
                    <a:cubicBezTo>
                      <a:pt x="16765" y="0"/>
                      <a:pt x="21600" y="4835"/>
                      <a:pt x="21600" y="10800"/>
                    </a:cubicBezTo>
                    <a:close/>
                  </a:path>
                </a:pathLst>
              </a:custGeom>
              <a:solidFill>
                <a:srgbClr val="010101"/>
              </a:solidFill>
              <a:ln w="12700">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sz="1409"/>
              </a:p>
            </p:txBody>
          </p:sp>
        </p:grpSp>
        <p:grpSp>
          <p:nvGrpSpPr>
            <p:cNvPr id="141" name="Group 140">
              <a:extLst>
                <a:ext uri="{FF2B5EF4-FFF2-40B4-BE49-F238E27FC236}">
                  <a16:creationId xmlns="" xmlns:a16="http://schemas.microsoft.com/office/drawing/2014/main" id="{0B3A5289-685D-4E2D-9EE8-A0F1C1E747F4}"/>
                </a:ext>
              </a:extLst>
            </p:cNvPr>
            <p:cNvGrpSpPr/>
            <p:nvPr/>
          </p:nvGrpSpPr>
          <p:grpSpPr>
            <a:xfrm>
              <a:off x="1068635" y="8307557"/>
              <a:ext cx="3244567" cy="2478508"/>
              <a:chOff x="1068635" y="8307557"/>
              <a:chExt cx="3244567" cy="2478508"/>
            </a:xfrm>
          </p:grpSpPr>
          <p:grpSp>
            <p:nvGrpSpPr>
              <p:cNvPr id="142" name="Group 141">
                <a:extLst>
                  <a:ext uri="{FF2B5EF4-FFF2-40B4-BE49-F238E27FC236}">
                    <a16:creationId xmlns="" xmlns:a16="http://schemas.microsoft.com/office/drawing/2014/main" id="{5E048288-AF69-47D8-B19A-D8489ABA5E43}"/>
                  </a:ext>
                </a:extLst>
              </p:cNvPr>
              <p:cNvGrpSpPr/>
              <p:nvPr/>
            </p:nvGrpSpPr>
            <p:grpSpPr>
              <a:xfrm>
                <a:off x="1068635" y="8307557"/>
                <a:ext cx="3244567" cy="2478508"/>
                <a:chOff x="1068635" y="8307557"/>
                <a:chExt cx="3244567" cy="2478508"/>
              </a:xfrm>
            </p:grpSpPr>
            <p:sp>
              <p:nvSpPr>
                <p:cNvPr id="145" name="Shape 6">
                  <a:extLst>
                    <a:ext uri="{FF2B5EF4-FFF2-40B4-BE49-F238E27FC236}">
                      <a16:creationId xmlns="" xmlns:a16="http://schemas.microsoft.com/office/drawing/2014/main" id="{1677A21C-45BC-4917-BA1F-AC1D58CD3C7E}"/>
                    </a:ext>
                  </a:extLst>
                </p:cNvPr>
                <p:cNvSpPr/>
                <p:nvPr/>
              </p:nvSpPr>
              <p:spPr>
                <a:xfrm>
                  <a:off x="1102911" y="8656367"/>
                  <a:ext cx="3139382" cy="1918426"/>
                </a:xfrm>
                <a:custGeom>
                  <a:avLst/>
                  <a:gdLst/>
                  <a:ahLst/>
                  <a:cxnLst>
                    <a:cxn ang="0">
                      <a:pos x="wd2" y="hd2"/>
                    </a:cxn>
                    <a:cxn ang="5400000">
                      <a:pos x="wd2" y="hd2"/>
                    </a:cxn>
                    <a:cxn ang="10800000">
                      <a:pos x="wd2" y="hd2"/>
                    </a:cxn>
                    <a:cxn ang="16200000">
                      <a:pos x="wd2" y="hd2"/>
                    </a:cxn>
                  </a:cxnLst>
                  <a:rect l="0" t="0" r="r" b="b"/>
                  <a:pathLst>
                    <a:path w="21600" h="21600" extrusionOk="0">
                      <a:moveTo>
                        <a:pt x="5046" y="5184"/>
                      </a:moveTo>
                      <a:lnTo>
                        <a:pt x="14418" y="11582"/>
                      </a:lnTo>
                      <a:lnTo>
                        <a:pt x="3239" y="16363"/>
                      </a:lnTo>
                      <a:cubicBezTo>
                        <a:pt x="3239" y="16363"/>
                        <a:pt x="5046" y="5184"/>
                        <a:pt x="5046" y="5184"/>
                      </a:cubicBezTo>
                      <a:close/>
                      <a:moveTo>
                        <a:pt x="3491" y="0"/>
                      </a:moveTo>
                      <a:lnTo>
                        <a:pt x="0" y="21600"/>
                      </a:lnTo>
                      <a:lnTo>
                        <a:pt x="21600" y="12363"/>
                      </a:lnTo>
                      <a:cubicBezTo>
                        <a:pt x="21600" y="12363"/>
                        <a:pt x="3491" y="0"/>
                        <a:pt x="3491" y="0"/>
                      </a:cubicBezTo>
                      <a:close/>
                    </a:path>
                  </a:pathLst>
                </a:custGeom>
                <a:solidFill>
                  <a:schemeClr val="accent4">
                    <a:lumMod val="40000"/>
                    <a:lumOff val="60000"/>
                  </a:schemeClr>
                </a:solidFill>
                <a:ln w="12700">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sz="1409"/>
                </a:p>
              </p:txBody>
            </p:sp>
            <p:sp>
              <p:nvSpPr>
                <p:cNvPr id="146" name="Shape 7">
                  <a:extLst>
                    <a:ext uri="{FF2B5EF4-FFF2-40B4-BE49-F238E27FC236}">
                      <a16:creationId xmlns="" xmlns:a16="http://schemas.microsoft.com/office/drawing/2014/main" id="{5EA30234-DC2E-404A-A0E3-420895A328CB}"/>
                    </a:ext>
                  </a:extLst>
                </p:cNvPr>
                <p:cNvSpPr/>
                <p:nvPr/>
              </p:nvSpPr>
              <p:spPr>
                <a:xfrm>
                  <a:off x="1068635" y="8620338"/>
                  <a:ext cx="3244567" cy="1982708"/>
                </a:xfrm>
                <a:custGeom>
                  <a:avLst/>
                  <a:gdLst/>
                  <a:ahLst/>
                  <a:cxnLst>
                    <a:cxn ang="0">
                      <a:pos x="wd2" y="hd2"/>
                    </a:cxn>
                    <a:cxn ang="5400000">
                      <a:pos x="wd2" y="hd2"/>
                    </a:cxn>
                    <a:cxn ang="10800000">
                      <a:pos x="wd2" y="hd2"/>
                    </a:cxn>
                    <a:cxn ang="16200000">
                      <a:pos x="wd2" y="hd2"/>
                    </a:cxn>
                  </a:cxnLst>
                  <a:rect l="0" t="0" r="r" b="b"/>
                  <a:pathLst>
                    <a:path w="21600" h="21600" extrusionOk="0">
                      <a:moveTo>
                        <a:pt x="5191" y="5704"/>
                      </a:moveTo>
                      <a:lnTo>
                        <a:pt x="3555" y="15820"/>
                      </a:lnTo>
                      <a:lnTo>
                        <a:pt x="13672" y="11494"/>
                      </a:lnTo>
                      <a:cubicBezTo>
                        <a:pt x="13672" y="11494"/>
                        <a:pt x="5191" y="5704"/>
                        <a:pt x="5191" y="5704"/>
                      </a:cubicBezTo>
                      <a:close/>
                      <a:moveTo>
                        <a:pt x="3134" y="16533"/>
                      </a:moveTo>
                      <a:lnTo>
                        <a:pt x="4995" y="5016"/>
                      </a:lnTo>
                      <a:lnTo>
                        <a:pt x="14651" y="11608"/>
                      </a:lnTo>
                      <a:cubicBezTo>
                        <a:pt x="14651" y="11608"/>
                        <a:pt x="3134" y="16533"/>
                        <a:pt x="3134" y="16533"/>
                      </a:cubicBezTo>
                      <a:close/>
                      <a:moveTo>
                        <a:pt x="3686" y="688"/>
                      </a:moveTo>
                      <a:lnTo>
                        <a:pt x="422" y="20888"/>
                      </a:lnTo>
                      <a:lnTo>
                        <a:pt x="20621" y="12250"/>
                      </a:lnTo>
                      <a:cubicBezTo>
                        <a:pt x="20621" y="12250"/>
                        <a:pt x="3686" y="688"/>
                        <a:pt x="3686" y="688"/>
                      </a:cubicBezTo>
                      <a:close/>
                      <a:moveTo>
                        <a:pt x="0" y="21600"/>
                      </a:moveTo>
                      <a:lnTo>
                        <a:pt x="3491" y="0"/>
                      </a:lnTo>
                      <a:lnTo>
                        <a:pt x="21600" y="12363"/>
                      </a:lnTo>
                      <a:cubicBezTo>
                        <a:pt x="21600" y="12363"/>
                        <a:pt x="0" y="21600"/>
                        <a:pt x="0" y="21600"/>
                      </a:cubicBezTo>
                      <a:close/>
                    </a:path>
                  </a:pathLst>
                </a:custGeom>
                <a:solidFill>
                  <a:schemeClr val="accent4">
                    <a:lumMod val="75000"/>
                  </a:schemeClr>
                </a:solidFill>
                <a:ln w="12700">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sz="1409"/>
                </a:p>
              </p:txBody>
            </p:sp>
            <p:sp>
              <p:nvSpPr>
                <p:cNvPr id="147" name="Shape 8">
                  <a:extLst>
                    <a:ext uri="{FF2B5EF4-FFF2-40B4-BE49-F238E27FC236}">
                      <a16:creationId xmlns="" xmlns:a16="http://schemas.microsoft.com/office/drawing/2014/main" id="{5C372E06-FE2B-4344-9E53-175DB9527E3E}"/>
                    </a:ext>
                  </a:extLst>
                </p:cNvPr>
                <p:cNvSpPr/>
                <p:nvPr/>
              </p:nvSpPr>
              <p:spPr>
                <a:xfrm>
                  <a:off x="2551187" y="9338697"/>
                  <a:ext cx="516340" cy="414602"/>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lnTo>
                        <a:pt x="0" y="0"/>
                      </a:lnTo>
                      <a:lnTo>
                        <a:pt x="0" y="17929"/>
                      </a:lnTo>
                      <a:cubicBezTo>
                        <a:pt x="0" y="19957"/>
                        <a:pt x="4835" y="21600"/>
                        <a:pt x="10800" y="21600"/>
                      </a:cubicBezTo>
                      <a:cubicBezTo>
                        <a:pt x="16765" y="21600"/>
                        <a:pt x="21600" y="19957"/>
                        <a:pt x="21600" y="17929"/>
                      </a:cubicBezTo>
                      <a:lnTo>
                        <a:pt x="21600" y="0"/>
                      </a:lnTo>
                      <a:cubicBezTo>
                        <a:pt x="21600" y="0"/>
                        <a:pt x="10800" y="0"/>
                        <a:pt x="10800" y="0"/>
                      </a:cubicBezTo>
                      <a:close/>
                    </a:path>
                  </a:pathLst>
                </a:custGeom>
                <a:solidFill>
                  <a:schemeClr val="accent5">
                    <a:lumMod val="40000"/>
                    <a:lumOff val="60000"/>
                  </a:schemeClr>
                </a:solidFill>
                <a:ln w="12700">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sz="1409"/>
                </a:p>
              </p:txBody>
            </p:sp>
            <p:sp>
              <p:nvSpPr>
                <p:cNvPr id="148" name="Shape 9">
                  <a:extLst>
                    <a:ext uri="{FF2B5EF4-FFF2-40B4-BE49-F238E27FC236}">
                      <a16:creationId xmlns="" xmlns:a16="http://schemas.microsoft.com/office/drawing/2014/main" id="{7E3CB910-FE72-446F-8C46-B301CB24EE39}"/>
                    </a:ext>
                  </a:extLst>
                </p:cNvPr>
                <p:cNvSpPr/>
                <p:nvPr/>
              </p:nvSpPr>
              <p:spPr>
                <a:xfrm>
                  <a:off x="2423477" y="8458916"/>
                  <a:ext cx="774530" cy="1071744"/>
                </a:xfrm>
                <a:custGeom>
                  <a:avLst/>
                  <a:gdLst/>
                  <a:ahLst/>
                  <a:cxnLst>
                    <a:cxn ang="0">
                      <a:pos x="wd2" y="hd2"/>
                    </a:cxn>
                    <a:cxn ang="5400000">
                      <a:pos x="wd2" y="hd2"/>
                    </a:cxn>
                    <a:cxn ang="10800000">
                      <a:pos x="wd2" y="hd2"/>
                    </a:cxn>
                    <a:cxn ang="16200000">
                      <a:pos x="wd2" y="hd2"/>
                    </a:cxn>
                  </a:cxnLst>
                  <a:rect l="0" t="0" r="r" b="b"/>
                  <a:pathLst>
                    <a:path w="21600" h="21600" extrusionOk="0">
                      <a:moveTo>
                        <a:pt x="8988" y="21448"/>
                      </a:moveTo>
                      <a:cubicBezTo>
                        <a:pt x="9577" y="21547"/>
                        <a:pt x="10182" y="21600"/>
                        <a:pt x="10800" y="21600"/>
                      </a:cubicBezTo>
                      <a:cubicBezTo>
                        <a:pt x="11418" y="21600"/>
                        <a:pt x="12023" y="21547"/>
                        <a:pt x="12612" y="21448"/>
                      </a:cubicBezTo>
                      <a:cubicBezTo>
                        <a:pt x="15311" y="20855"/>
                        <a:pt x="20737" y="15011"/>
                        <a:pt x="20739" y="15031"/>
                      </a:cubicBezTo>
                      <a:cubicBezTo>
                        <a:pt x="21293" y="13732"/>
                        <a:pt x="21600" y="12302"/>
                        <a:pt x="21600" y="10800"/>
                      </a:cubicBezTo>
                      <a:cubicBezTo>
                        <a:pt x="21600" y="4835"/>
                        <a:pt x="16765" y="0"/>
                        <a:pt x="10800" y="0"/>
                      </a:cubicBezTo>
                      <a:cubicBezTo>
                        <a:pt x="4835" y="0"/>
                        <a:pt x="0" y="4835"/>
                        <a:pt x="0" y="10800"/>
                      </a:cubicBezTo>
                      <a:cubicBezTo>
                        <a:pt x="0" y="12302"/>
                        <a:pt x="307" y="13732"/>
                        <a:pt x="861" y="15031"/>
                      </a:cubicBezTo>
                      <a:cubicBezTo>
                        <a:pt x="863" y="15011"/>
                        <a:pt x="6289" y="20855"/>
                        <a:pt x="8988" y="21448"/>
                      </a:cubicBezTo>
                      <a:close/>
                    </a:path>
                  </a:pathLst>
                </a:custGeom>
                <a:solidFill>
                  <a:schemeClr val="accent5">
                    <a:lumMod val="20000"/>
                    <a:lumOff val="80000"/>
                  </a:schemeClr>
                </a:solidFill>
                <a:ln w="12700">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sz="1409"/>
                </a:p>
              </p:txBody>
            </p:sp>
            <p:sp>
              <p:nvSpPr>
                <p:cNvPr id="149" name="Shape 10">
                  <a:extLst>
                    <a:ext uri="{FF2B5EF4-FFF2-40B4-BE49-F238E27FC236}">
                      <a16:creationId xmlns="" xmlns:a16="http://schemas.microsoft.com/office/drawing/2014/main" id="{AD06798A-EA7B-4A3C-BB05-9A57D21B8BD7}"/>
                    </a:ext>
                  </a:extLst>
                </p:cNvPr>
                <p:cNvSpPr/>
                <p:nvPr/>
              </p:nvSpPr>
              <p:spPr>
                <a:xfrm>
                  <a:off x="2366717" y="8875156"/>
                  <a:ext cx="92612" cy="192597"/>
                </a:xfrm>
                <a:custGeom>
                  <a:avLst/>
                  <a:gdLst/>
                  <a:ahLst/>
                  <a:cxnLst>
                    <a:cxn ang="0">
                      <a:pos x="wd2" y="hd2"/>
                    </a:cxn>
                    <a:cxn ang="5400000">
                      <a:pos x="wd2" y="hd2"/>
                    </a:cxn>
                    <a:cxn ang="10800000">
                      <a:pos x="wd2" y="hd2"/>
                    </a:cxn>
                    <a:cxn ang="16200000">
                      <a:pos x="wd2" y="hd2"/>
                    </a:cxn>
                  </a:cxnLst>
                  <a:rect l="0" t="0" r="r" b="b"/>
                  <a:pathLst>
                    <a:path w="18999" h="20500" extrusionOk="0">
                      <a:moveTo>
                        <a:pt x="18211" y="9145"/>
                      </a:moveTo>
                      <a:cubicBezTo>
                        <a:pt x="20299" y="14772"/>
                        <a:pt x="18091" y="19829"/>
                        <a:pt x="13280" y="20440"/>
                      </a:cubicBezTo>
                      <a:cubicBezTo>
                        <a:pt x="8468" y="21050"/>
                        <a:pt x="2875" y="16983"/>
                        <a:pt x="787" y="11355"/>
                      </a:cubicBezTo>
                      <a:cubicBezTo>
                        <a:pt x="-1301" y="5728"/>
                        <a:pt x="907" y="671"/>
                        <a:pt x="5718" y="60"/>
                      </a:cubicBezTo>
                      <a:cubicBezTo>
                        <a:pt x="10530" y="-550"/>
                        <a:pt x="16123" y="3517"/>
                        <a:pt x="18211" y="9145"/>
                      </a:cubicBezTo>
                      <a:close/>
                    </a:path>
                  </a:pathLst>
                </a:custGeom>
                <a:solidFill>
                  <a:schemeClr val="accent5">
                    <a:lumMod val="20000"/>
                    <a:lumOff val="80000"/>
                  </a:schemeClr>
                </a:solidFill>
                <a:ln w="12700">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sz="1409"/>
                </a:p>
              </p:txBody>
            </p:sp>
            <p:sp>
              <p:nvSpPr>
                <p:cNvPr id="150" name="Shape 11">
                  <a:extLst>
                    <a:ext uri="{FF2B5EF4-FFF2-40B4-BE49-F238E27FC236}">
                      <a16:creationId xmlns="" xmlns:a16="http://schemas.microsoft.com/office/drawing/2014/main" id="{E3A6E6D2-28AC-4CE7-B0A7-DC7F265C9C38}"/>
                    </a:ext>
                  </a:extLst>
                </p:cNvPr>
                <p:cNvSpPr/>
                <p:nvPr/>
              </p:nvSpPr>
              <p:spPr>
                <a:xfrm>
                  <a:off x="3156626" y="8875156"/>
                  <a:ext cx="92610" cy="192597"/>
                </a:xfrm>
                <a:custGeom>
                  <a:avLst/>
                  <a:gdLst/>
                  <a:ahLst/>
                  <a:cxnLst>
                    <a:cxn ang="0">
                      <a:pos x="wd2" y="hd2"/>
                    </a:cxn>
                    <a:cxn ang="5400000">
                      <a:pos x="wd2" y="hd2"/>
                    </a:cxn>
                    <a:cxn ang="10800000">
                      <a:pos x="wd2" y="hd2"/>
                    </a:cxn>
                    <a:cxn ang="16200000">
                      <a:pos x="wd2" y="hd2"/>
                    </a:cxn>
                  </a:cxnLst>
                  <a:rect l="0" t="0" r="r" b="b"/>
                  <a:pathLst>
                    <a:path w="18999" h="20500" extrusionOk="0">
                      <a:moveTo>
                        <a:pt x="788" y="9145"/>
                      </a:moveTo>
                      <a:cubicBezTo>
                        <a:pt x="-1300" y="14772"/>
                        <a:pt x="908" y="19829"/>
                        <a:pt x="5720" y="20440"/>
                      </a:cubicBezTo>
                      <a:cubicBezTo>
                        <a:pt x="10531" y="21050"/>
                        <a:pt x="16124" y="16983"/>
                        <a:pt x="18212" y="11355"/>
                      </a:cubicBezTo>
                      <a:cubicBezTo>
                        <a:pt x="20300" y="5728"/>
                        <a:pt x="18092" y="671"/>
                        <a:pt x="13280" y="60"/>
                      </a:cubicBezTo>
                      <a:cubicBezTo>
                        <a:pt x="8469" y="-550"/>
                        <a:pt x="2876" y="3517"/>
                        <a:pt x="788" y="9145"/>
                      </a:cubicBezTo>
                      <a:close/>
                    </a:path>
                  </a:pathLst>
                </a:custGeom>
                <a:solidFill>
                  <a:schemeClr val="accent5">
                    <a:lumMod val="20000"/>
                    <a:lumOff val="80000"/>
                  </a:schemeClr>
                </a:solidFill>
                <a:ln w="12700">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sz="1409"/>
                </a:p>
              </p:txBody>
            </p:sp>
            <p:sp>
              <p:nvSpPr>
                <p:cNvPr id="151" name="Shape 12">
                  <a:extLst>
                    <a:ext uri="{FF2B5EF4-FFF2-40B4-BE49-F238E27FC236}">
                      <a16:creationId xmlns="" xmlns:a16="http://schemas.microsoft.com/office/drawing/2014/main" id="{C8DAEB7A-C9CF-4E7D-ABA5-067E4D397171}"/>
                    </a:ext>
                  </a:extLst>
                </p:cNvPr>
                <p:cNvSpPr/>
                <p:nvPr/>
              </p:nvSpPr>
              <p:spPr>
                <a:xfrm>
                  <a:off x="2399826" y="8425808"/>
                  <a:ext cx="821887" cy="589215"/>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7152"/>
                        <a:pt x="0" y="15975"/>
                      </a:cubicBezTo>
                      <a:cubicBezTo>
                        <a:pt x="0" y="16146"/>
                        <a:pt x="2" y="16317"/>
                        <a:pt x="6" y="16487"/>
                      </a:cubicBezTo>
                      <a:cubicBezTo>
                        <a:pt x="75" y="16502"/>
                        <a:pt x="753" y="16705"/>
                        <a:pt x="807" y="18986"/>
                      </a:cubicBezTo>
                      <a:cubicBezTo>
                        <a:pt x="839" y="20343"/>
                        <a:pt x="835" y="20765"/>
                        <a:pt x="825" y="20876"/>
                      </a:cubicBezTo>
                      <a:lnTo>
                        <a:pt x="1715" y="21600"/>
                      </a:lnTo>
                      <a:cubicBezTo>
                        <a:pt x="1715" y="21600"/>
                        <a:pt x="1829" y="12940"/>
                        <a:pt x="6183" y="12675"/>
                      </a:cubicBezTo>
                      <a:lnTo>
                        <a:pt x="10800" y="12675"/>
                      </a:lnTo>
                      <a:lnTo>
                        <a:pt x="15417" y="12675"/>
                      </a:lnTo>
                      <a:cubicBezTo>
                        <a:pt x="19771" y="12940"/>
                        <a:pt x="19885" y="21600"/>
                        <a:pt x="19885" y="21600"/>
                      </a:cubicBezTo>
                      <a:lnTo>
                        <a:pt x="20775" y="20876"/>
                      </a:lnTo>
                      <a:cubicBezTo>
                        <a:pt x="20765" y="20765"/>
                        <a:pt x="20761" y="20343"/>
                        <a:pt x="20793" y="18986"/>
                      </a:cubicBezTo>
                      <a:cubicBezTo>
                        <a:pt x="20847" y="16705"/>
                        <a:pt x="21525" y="16502"/>
                        <a:pt x="21594" y="16487"/>
                      </a:cubicBezTo>
                      <a:cubicBezTo>
                        <a:pt x="21598" y="16317"/>
                        <a:pt x="21600" y="16146"/>
                        <a:pt x="21600" y="15975"/>
                      </a:cubicBezTo>
                      <a:cubicBezTo>
                        <a:pt x="21600" y="7152"/>
                        <a:pt x="16765" y="0"/>
                        <a:pt x="10800" y="0"/>
                      </a:cubicBezTo>
                      <a:close/>
                    </a:path>
                  </a:pathLst>
                </a:custGeom>
                <a:solidFill>
                  <a:srgbClr val="24210D"/>
                </a:solidFill>
                <a:ln w="12700">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sz="1409"/>
                </a:p>
              </p:txBody>
            </p:sp>
            <p:sp>
              <p:nvSpPr>
                <p:cNvPr id="152" name="Shape 13">
                  <a:extLst>
                    <a:ext uri="{FF2B5EF4-FFF2-40B4-BE49-F238E27FC236}">
                      <a16:creationId xmlns="" xmlns:a16="http://schemas.microsoft.com/office/drawing/2014/main" id="{FB0B6BCA-6C15-4DB9-813C-F9E972B9E110}"/>
                    </a:ext>
                  </a:extLst>
                </p:cNvPr>
                <p:cNvSpPr/>
                <p:nvPr/>
              </p:nvSpPr>
              <p:spPr>
                <a:xfrm>
                  <a:off x="2499157" y="9532626"/>
                  <a:ext cx="619314" cy="1077648"/>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21600" y="0"/>
                      </a:lnTo>
                      <a:lnTo>
                        <a:pt x="10800" y="2426"/>
                      </a:lnTo>
                      <a:cubicBezTo>
                        <a:pt x="10800" y="2426"/>
                        <a:pt x="0" y="0"/>
                        <a:pt x="0" y="0"/>
                      </a:cubicBezTo>
                      <a:close/>
                    </a:path>
                  </a:pathLst>
                </a:custGeom>
                <a:solidFill>
                  <a:srgbClr val="F1F1F1"/>
                </a:solidFill>
                <a:ln w="12700">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sz="1409"/>
                </a:p>
              </p:txBody>
            </p:sp>
            <p:sp>
              <p:nvSpPr>
                <p:cNvPr id="153" name="Shape 14">
                  <a:extLst>
                    <a:ext uri="{FF2B5EF4-FFF2-40B4-BE49-F238E27FC236}">
                      <a16:creationId xmlns="" xmlns:a16="http://schemas.microsoft.com/office/drawing/2014/main" id="{30A217B3-1A2F-47E0-9CD4-6D07CAB9EB23}"/>
                    </a:ext>
                  </a:extLst>
                </p:cNvPr>
                <p:cNvSpPr/>
                <p:nvPr/>
              </p:nvSpPr>
              <p:spPr>
                <a:xfrm>
                  <a:off x="2716737" y="9655607"/>
                  <a:ext cx="94528" cy="851835"/>
                </a:xfrm>
                <a:custGeom>
                  <a:avLst/>
                  <a:gdLst/>
                  <a:ahLst/>
                  <a:cxnLst>
                    <a:cxn ang="0">
                      <a:pos x="wd2" y="hd2"/>
                    </a:cxn>
                    <a:cxn ang="5400000">
                      <a:pos x="wd2" y="hd2"/>
                    </a:cxn>
                    <a:cxn ang="10800000">
                      <a:pos x="wd2" y="hd2"/>
                    </a:cxn>
                    <a:cxn ang="16200000">
                      <a:pos x="wd2" y="hd2"/>
                    </a:cxn>
                  </a:cxnLst>
                  <a:rect l="0" t="0" r="r" b="b"/>
                  <a:pathLst>
                    <a:path w="21600" h="21600" extrusionOk="0">
                      <a:moveTo>
                        <a:pt x="0" y="1036"/>
                      </a:moveTo>
                      <a:lnTo>
                        <a:pt x="12087" y="2639"/>
                      </a:lnTo>
                      <a:lnTo>
                        <a:pt x="6218" y="3900"/>
                      </a:lnTo>
                      <a:lnTo>
                        <a:pt x="2798" y="14182"/>
                      </a:lnTo>
                      <a:lnTo>
                        <a:pt x="21600" y="21600"/>
                      </a:lnTo>
                      <a:lnTo>
                        <a:pt x="21600" y="3900"/>
                      </a:lnTo>
                      <a:lnTo>
                        <a:pt x="21600" y="2244"/>
                      </a:lnTo>
                      <a:lnTo>
                        <a:pt x="21600" y="0"/>
                      </a:lnTo>
                      <a:cubicBezTo>
                        <a:pt x="21600" y="0"/>
                        <a:pt x="0" y="1036"/>
                        <a:pt x="0" y="1036"/>
                      </a:cubicBezTo>
                      <a:close/>
                    </a:path>
                  </a:pathLst>
                </a:custGeom>
                <a:solidFill>
                  <a:srgbClr val="FC7626"/>
                </a:solidFill>
                <a:ln w="12700">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sz="1409"/>
                </a:p>
              </p:txBody>
            </p:sp>
            <p:sp>
              <p:nvSpPr>
                <p:cNvPr id="154" name="Shape 15">
                  <a:extLst>
                    <a:ext uri="{FF2B5EF4-FFF2-40B4-BE49-F238E27FC236}">
                      <a16:creationId xmlns="" xmlns:a16="http://schemas.microsoft.com/office/drawing/2014/main" id="{560044AA-CC2E-4331-8D69-1D50802BCCA3}"/>
                    </a:ext>
                  </a:extLst>
                </p:cNvPr>
                <p:cNvSpPr/>
                <p:nvPr/>
              </p:nvSpPr>
              <p:spPr>
                <a:xfrm>
                  <a:off x="2811337" y="9655607"/>
                  <a:ext cx="94528" cy="851835"/>
                </a:xfrm>
                <a:custGeom>
                  <a:avLst/>
                  <a:gdLst/>
                  <a:ahLst/>
                  <a:cxnLst>
                    <a:cxn ang="0">
                      <a:pos x="wd2" y="hd2"/>
                    </a:cxn>
                    <a:cxn ang="5400000">
                      <a:pos x="wd2" y="hd2"/>
                    </a:cxn>
                    <a:cxn ang="10800000">
                      <a:pos x="wd2" y="hd2"/>
                    </a:cxn>
                    <a:cxn ang="16200000">
                      <a:pos x="wd2" y="hd2"/>
                    </a:cxn>
                  </a:cxnLst>
                  <a:rect l="0" t="0" r="r" b="b"/>
                  <a:pathLst>
                    <a:path w="21600" h="21600" extrusionOk="0">
                      <a:moveTo>
                        <a:pt x="21600" y="1036"/>
                      </a:moveTo>
                      <a:lnTo>
                        <a:pt x="9513" y="2639"/>
                      </a:lnTo>
                      <a:lnTo>
                        <a:pt x="15381" y="3900"/>
                      </a:lnTo>
                      <a:lnTo>
                        <a:pt x="18802" y="14182"/>
                      </a:lnTo>
                      <a:lnTo>
                        <a:pt x="0" y="21600"/>
                      </a:lnTo>
                      <a:lnTo>
                        <a:pt x="0" y="3900"/>
                      </a:lnTo>
                      <a:lnTo>
                        <a:pt x="0" y="2244"/>
                      </a:lnTo>
                      <a:lnTo>
                        <a:pt x="0" y="0"/>
                      </a:lnTo>
                      <a:cubicBezTo>
                        <a:pt x="0" y="0"/>
                        <a:pt x="21600" y="1036"/>
                        <a:pt x="21600" y="1036"/>
                      </a:cubicBezTo>
                      <a:close/>
                    </a:path>
                  </a:pathLst>
                </a:custGeom>
                <a:solidFill>
                  <a:srgbClr val="E5551E"/>
                </a:solidFill>
                <a:ln w="12700">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sz="1409"/>
                </a:p>
              </p:txBody>
            </p:sp>
            <p:sp>
              <p:nvSpPr>
                <p:cNvPr id="155" name="Shape 16">
                  <a:extLst>
                    <a:ext uri="{FF2B5EF4-FFF2-40B4-BE49-F238E27FC236}">
                      <a16:creationId xmlns="" xmlns:a16="http://schemas.microsoft.com/office/drawing/2014/main" id="{1AD64B12-3999-4583-97D6-8206B43BA329}"/>
                    </a:ext>
                  </a:extLst>
                </p:cNvPr>
                <p:cNvSpPr/>
                <p:nvPr/>
              </p:nvSpPr>
              <p:spPr>
                <a:xfrm>
                  <a:off x="2716737" y="9655607"/>
                  <a:ext cx="94528" cy="851835"/>
                </a:xfrm>
                <a:custGeom>
                  <a:avLst/>
                  <a:gdLst/>
                  <a:ahLst/>
                  <a:cxnLst>
                    <a:cxn ang="0">
                      <a:pos x="wd2" y="hd2"/>
                    </a:cxn>
                    <a:cxn ang="5400000">
                      <a:pos x="wd2" y="hd2"/>
                    </a:cxn>
                    <a:cxn ang="10800000">
                      <a:pos x="wd2" y="hd2"/>
                    </a:cxn>
                    <a:cxn ang="16200000">
                      <a:pos x="wd2" y="hd2"/>
                    </a:cxn>
                  </a:cxnLst>
                  <a:rect l="0" t="0" r="r" b="b"/>
                  <a:pathLst>
                    <a:path w="21600" h="21600" extrusionOk="0">
                      <a:moveTo>
                        <a:pt x="0" y="1036"/>
                      </a:moveTo>
                      <a:lnTo>
                        <a:pt x="12087" y="2639"/>
                      </a:lnTo>
                      <a:lnTo>
                        <a:pt x="6218" y="3900"/>
                      </a:lnTo>
                      <a:lnTo>
                        <a:pt x="2798" y="14182"/>
                      </a:lnTo>
                      <a:lnTo>
                        <a:pt x="21600" y="21600"/>
                      </a:lnTo>
                      <a:lnTo>
                        <a:pt x="21600" y="3900"/>
                      </a:lnTo>
                      <a:lnTo>
                        <a:pt x="21600" y="2244"/>
                      </a:lnTo>
                      <a:lnTo>
                        <a:pt x="21600" y="0"/>
                      </a:lnTo>
                      <a:cubicBezTo>
                        <a:pt x="21600" y="0"/>
                        <a:pt x="0" y="1036"/>
                        <a:pt x="0" y="1036"/>
                      </a:cubicBezTo>
                      <a:close/>
                    </a:path>
                  </a:pathLst>
                </a:custGeom>
                <a:solidFill>
                  <a:schemeClr val="accent5"/>
                </a:solidFill>
                <a:ln w="12700">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sz="1409"/>
                </a:p>
              </p:txBody>
            </p:sp>
            <p:sp>
              <p:nvSpPr>
                <p:cNvPr id="156" name="Shape 17">
                  <a:extLst>
                    <a:ext uri="{FF2B5EF4-FFF2-40B4-BE49-F238E27FC236}">
                      <a16:creationId xmlns="" xmlns:a16="http://schemas.microsoft.com/office/drawing/2014/main" id="{EF266E99-5FF5-40F5-BD54-56E7E5A6BC31}"/>
                    </a:ext>
                  </a:extLst>
                </p:cNvPr>
                <p:cNvSpPr/>
                <p:nvPr/>
              </p:nvSpPr>
              <p:spPr>
                <a:xfrm>
                  <a:off x="2811337" y="9655607"/>
                  <a:ext cx="94528" cy="851835"/>
                </a:xfrm>
                <a:custGeom>
                  <a:avLst/>
                  <a:gdLst/>
                  <a:ahLst/>
                  <a:cxnLst>
                    <a:cxn ang="0">
                      <a:pos x="wd2" y="hd2"/>
                    </a:cxn>
                    <a:cxn ang="5400000">
                      <a:pos x="wd2" y="hd2"/>
                    </a:cxn>
                    <a:cxn ang="10800000">
                      <a:pos x="wd2" y="hd2"/>
                    </a:cxn>
                    <a:cxn ang="16200000">
                      <a:pos x="wd2" y="hd2"/>
                    </a:cxn>
                  </a:cxnLst>
                  <a:rect l="0" t="0" r="r" b="b"/>
                  <a:pathLst>
                    <a:path w="21600" h="21600" extrusionOk="0">
                      <a:moveTo>
                        <a:pt x="21600" y="1036"/>
                      </a:moveTo>
                      <a:lnTo>
                        <a:pt x="9513" y="2639"/>
                      </a:lnTo>
                      <a:lnTo>
                        <a:pt x="15381" y="3900"/>
                      </a:lnTo>
                      <a:lnTo>
                        <a:pt x="18802" y="14182"/>
                      </a:lnTo>
                      <a:lnTo>
                        <a:pt x="0" y="21600"/>
                      </a:lnTo>
                      <a:lnTo>
                        <a:pt x="0" y="3900"/>
                      </a:lnTo>
                      <a:lnTo>
                        <a:pt x="0" y="2244"/>
                      </a:lnTo>
                      <a:lnTo>
                        <a:pt x="0" y="0"/>
                      </a:lnTo>
                      <a:cubicBezTo>
                        <a:pt x="0" y="0"/>
                        <a:pt x="21600" y="1036"/>
                        <a:pt x="21600" y="1036"/>
                      </a:cubicBezTo>
                      <a:close/>
                    </a:path>
                  </a:pathLst>
                </a:custGeom>
                <a:solidFill>
                  <a:schemeClr val="accent5">
                    <a:lumMod val="75000"/>
                  </a:schemeClr>
                </a:solidFill>
                <a:ln w="12700">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sz="1409"/>
                </a:p>
              </p:txBody>
            </p:sp>
            <p:sp>
              <p:nvSpPr>
                <p:cNvPr id="157" name="Shape 18">
                  <a:extLst>
                    <a:ext uri="{FF2B5EF4-FFF2-40B4-BE49-F238E27FC236}">
                      <a16:creationId xmlns="" xmlns:a16="http://schemas.microsoft.com/office/drawing/2014/main" id="{703F9540-CCE1-4EC0-8551-3B3725ABF866}"/>
                    </a:ext>
                  </a:extLst>
                </p:cNvPr>
                <p:cNvSpPr/>
                <p:nvPr/>
              </p:nvSpPr>
              <p:spPr>
                <a:xfrm>
                  <a:off x="2399826" y="9532626"/>
                  <a:ext cx="410943" cy="312535"/>
                </a:xfrm>
                <a:custGeom>
                  <a:avLst/>
                  <a:gdLst/>
                  <a:ahLst/>
                  <a:cxnLst>
                    <a:cxn ang="0">
                      <a:pos x="wd2" y="hd2"/>
                    </a:cxn>
                    <a:cxn ang="5400000">
                      <a:pos x="wd2" y="hd2"/>
                    </a:cxn>
                    <a:cxn ang="10800000">
                      <a:pos x="wd2" y="hd2"/>
                    </a:cxn>
                    <a:cxn ang="16200000">
                      <a:pos x="wd2" y="hd2"/>
                    </a:cxn>
                  </a:cxnLst>
                  <a:rect l="0" t="0" r="r" b="b"/>
                  <a:pathLst>
                    <a:path w="21600" h="21600" extrusionOk="0">
                      <a:moveTo>
                        <a:pt x="21600" y="8365"/>
                      </a:moveTo>
                      <a:lnTo>
                        <a:pt x="5324" y="0"/>
                      </a:lnTo>
                      <a:lnTo>
                        <a:pt x="0" y="4869"/>
                      </a:lnTo>
                      <a:lnTo>
                        <a:pt x="6843" y="21600"/>
                      </a:lnTo>
                      <a:cubicBezTo>
                        <a:pt x="6843" y="21600"/>
                        <a:pt x="21600" y="8365"/>
                        <a:pt x="21600" y="8365"/>
                      </a:cubicBezTo>
                      <a:close/>
                    </a:path>
                  </a:pathLst>
                </a:custGeom>
                <a:solidFill>
                  <a:schemeClr val="bg2">
                    <a:lumMod val="40000"/>
                    <a:lumOff val="60000"/>
                  </a:schemeClr>
                </a:solidFill>
                <a:ln w="12700">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sz="1409"/>
                </a:p>
              </p:txBody>
            </p:sp>
            <p:sp>
              <p:nvSpPr>
                <p:cNvPr id="158" name="Shape 19">
                  <a:extLst>
                    <a:ext uri="{FF2B5EF4-FFF2-40B4-BE49-F238E27FC236}">
                      <a16:creationId xmlns="" xmlns:a16="http://schemas.microsoft.com/office/drawing/2014/main" id="{DD12963E-A7A2-4F26-96F9-B9101586152F}"/>
                    </a:ext>
                  </a:extLst>
                </p:cNvPr>
                <p:cNvSpPr/>
                <p:nvPr/>
              </p:nvSpPr>
              <p:spPr>
                <a:xfrm>
                  <a:off x="2811337" y="9532626"/>
                  <a:ext cx="410943" cy="299887"/>
                </a:xfrm>
                <a:custGeom>
                  <a:avLst/>
                  <a:gdLst/>
                  <a:ahLst/>
                  <a:cxnLst>
                    <a:cxn ang="0">
                      <a:pos x="wd2" y="hd2"/>
                    </a:cxn>
                    <a:cxn ang="5400000">
                      <a:pos x="wd2" y="hd2"/>
                    </a:cxn>
                    <a:cxn ang="10800000">
                      <a:pos x="wd2" y="hd2"/>
                    </a:cxn>
                    <a:cxn ang="16200000">
                      <a:pos x="wd2" y="hd2"/>
                    </a:cxn>
                  </a:cxnLst>
                  <a:rect l="0" t="0" r="r" b="b"/>
                  <a:pathLst>
                    <a:path w="21600" h="21600" extrusionOk="0">
                      <a:moveTo>
                        <a:pt x="0" y="8718"/>
                      </a:moveTo>
                      <a:lnTo>
                        <a:pt x="16276" y="0"/>
                      </a:lnTo>
                      <a:lnTo>
                        <a:pt x="21600" y="5075"/>
                      </a:lnTo>
                      <a:lnTo>
                        <a:pt x="14774" y="21600"/>
                      </a:lnTo>
                      <a:cubicBezTo>
                        <a:pt x="14774" y="21600"/>
                        <a:pt x="0" y="8718"/>
                        <a:pt x="0" y="8718"/>
                      </a:cubicBezTo>
                      <a:close/>
                    </a:path>
                  </a:pathLst>
                </a:custGeom>
                <a:solidFill>
                  <a:schemeClr val="bg2">
                    <a:lumMod val="40000"/>
                    <a:lumOff val="60000"/>
                  </a:schemeClr>
                </a:solidFill>
                <a:ln w="12700">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sz="1409"/>
                </a:p>
              </p:txBody>
            </p:sp>
            <p:sp>
              <p:nvSpPr>
                <p:cNvPr id="159" name="Shape 20">
                  <a:extLst>
                    <a:ext uri="{FF2B5EF4-FFF2-40B4-BE49-F238E27FC236}">
                      <a16:creationId xmlns="" xmlns:a16="http://schemas.microsoft.com/office/drawing/2014/main" id="{B68F6C6D-9549-4ECB-BCF8-885B76462936}"/>
                    </a:ext>
                  </a:extLst>
                </p:cNvPr>
                <p:cNvSpPr/>
                <p:nvPr/>
              </p:nvSpPr>
              <p:spPr>
                <a:xfrm>
                  <a:off x="1860608" y="9603577"/>
                  <a:ext cx="1898679" cy="1182488"/>
                </a:xfrm>
                <a:custGeom>
                  <a:avLst/>
                  <a:gdLst/>
                  <a:ahLst/>
                  <a:cxnLst>
                    <a:cxn ang="0">
                      <a:pos x="wd2" y="hd2"/>
                    </a:cxn>
                    <a:cxn ang="5400000">
                      <a:pos x="wd2" y="hd2"/>
                    </a:cxn>
                    <a:cxn ang="10800000">
                      <a:pos x="wd2" y="hd2"/>
                    </a:cxn>
                    <a:cxn ang="16200000">
                      <a:pos x="wd2" y="hd2"/>
                    </a:cxn>
                  </a:cxnLst>
                  <a:rect l="0" t="0" r="r" b="b"/>
                  <a:pathLst>
                    <a:path w="21600" h="21600" extrusionOk="0">
                      <a:moveTo>
                        <a:pt x="18044" y="21485"/>
                      </a:moveTo>
                      <a:lnTo>
                        <a:pt x="18044" y="21485"/>
                      </a:lnTo>
                      <a:lnTo>
                        <a:pt x="18371" y="15211"/>
                      </a:lnTo>
                      <a:lnTo>
                        <a:pt x="18524" y="21600"/>
                      </a:lnTo>
                      <a:lnTo>
                        <a:pt x="21600" y="21600"/>
                      </a:lnTo>
                      <a:cubicBezTo>
                        <a:pt x="21600" y="21600"/>
                        <a:pt x="21271" y="11814"/>
                        <a:pt x="21148" y="6534"/>
                      </a:cubicBezTo>
                      <a:cubicBezTo>
                        <a:pt x="21037" y="1781"/>
                        <a:pt x="19208" y="933"/>
                        <a:pt x="18844" y="811"/>
                      </a:cubicBezTo>
                      <a:lnTo>
                        <a:pt x="18844" y="792"/>
                      </a:lnTo>
                      <a:lnTo>
                        <a:pt x="15475" y="0"/>
                      </a:lnTo>
                      <a:lnTo>
                        <a:pt x="10800" y="15912"/>
                      </a:lnTo>
                      <a:lnTo>
                        <a:pt x="6125" y="0"/>
                      </a:lnTo>
                      <a:lnTo>
                        <a:pt x="2756" y="792"/>
                      </a:lnTo>
                      <a:lnTo>
                        <a:pt x="2756" y="811"/>
                      </a:lnTo>
                      <a:cubicBezTo>
                        <a:pt x="2392" y="933"/>
                        <a:pt x="563" y="1781"/>
                        <a:pt x="452" y="6534"/>
                      </a:cubicBezTo>
                      <a:cubicBezTo>
                        <a:pt x="329" y="11814"/>
                        <a:pt x="0" y="21600"/>
                        <a:pt x="0" y="21600"/>
                      </a:cubicBezTo>
                      <a:lnTo>
                        <a:pt x="3139" y="21600"/>
                      </a:lnTo>
                      <a:lnTo>
                        <a:pt x="3228" y="15239"/>
                      </a:lnTo>
                      <a:lnTo>
                        <a:pt x="3556" y="21534"/>
                      </a:lnTo>
                      <a:cubicBezTo>
                        <a:pt x="3556" y="21534"/>
                        <a:pt x="18044" y="21485"/>
                        <a:pt x="18044" y="21485"/>
                      </a:cubicBezTo>
                      <a:close/>
                    </a:path>
                  </a:pathLst>
                </a:custGeom>
                <a:solidFill>
                  <a:srgbClr val="002060"/>
                </a:solidFill>
                <a:ln w="12700">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sz="1409"/>
                </a:p>
              </p:txBody>
            </p:sp>
            <p:sp>
              <p:nvSpPr>
                <p:cNvPr id="160" name="Shape 21">
                  <a:extLst>
                    <a:ext uri="{FF2B5EF4-FFF2-40B4-BE49-F238E27FC236}">
                      <a16:creationId xmlns="" xmlns:a16="http://schemas.microsoft.com/office/drawing/2014/main" id="{A8825F2C-C7BB-4CB4-BB52-B4B2F5BD14AA}"/>
                    </a:ext>
                  </a:extLst>
                </p:cNvPr>
                <p:cNvSpPr/>
                <p:nvPr/>
              </p:nvSpPr>
              <p:spPr>
                <a:xfrm>
                  <a:off x="2371447" y="9603577"/>
                  <a:ext cx="438784" cy="871124"/>
                </a:xfrm>
                <a:custGeom>
                  <a:avLst/>
                  <a:gdLst/>
                  <a:ahLst/>
                  <a:cxnLst>
                    <a:cxn ang="0">
                      <a:pos x="wd2" y="hd2"/>
                    </a:cxn>
                    <a:cxn ang="5400000">
                      <a:pos x="wd2" y="hd2"/>
                    </a:cxn>
                    <a:cxn ang="10800000">
                      <a:pos x="wd2" y="hd2"/>
                    </a:cxn>
                    <a:cxn ang="16200000">
                      <a:pos x="wd2" y="hd2"/>
                    </a:cxn>
                  </a:cxnLst>
                  <a:rect l="0" t="0" r="r" b="b"/>
                  <a:pathLst>
                    <a:path w="21600" h="21600" extrusionOk="0">
                      <a:moveTo>
                        <a:pt x="1370" y="0"/>
                      </a:moveTo>
                      <a:lnTo>
                        <a:pt x="16210" y="10803"/>
                      </a:lnTo>
                      <a:lnTo>
                        <a:pt x="21600" y="21600"/>
                      </a:lnTo>
                      <a:lnTo>
                        <a:pt x="6966" y="13368"/>
                      </a:lnTo>
                      <a:lnTo>
                        <a:pt x="8172" y="10061"/>
                      </a:lnTo>
                      <a:lnTo>
                        <a:pt x="0" y="7497"/>
                      </a:lnTo>
                      <a:cubicBezTo>
                        <a:pt x="0" y="7497"/>
                        <a:pt x="1370" y="0"/>
                        <a:pt x="1370" y="0"/>
                      </a:cubicBezTo>
                      <a:close/>
                    </a:path>
                  </a:pathLst>
                </a:custGeom>
                <a:solidFill>
                  <a:srgbClr val="00B0F0"/>
                </a:solidFill>
                <a:ln w="12700">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sz="1409"/>
                </a:p>
              </p:txBody>
            </p:sp>
            <p:sp>
              <p:nvSpPr>
                <p:cNvPr id="161" name="Shape 22">
                  <a:extLst>
                    <a:ext uri="{FF2B5EF4-FFF2-40B4-BE49-F238E27FC236}">
                      <a16:creationId xmlns="" xmlns:a16="http://schemas.microsoft.com/office/drawing/2014/main" id="{0288AFD2-C049-4F34-8B8A-B80A81B6A2A6}"/>
                    </a:ext>
                  </a:extLst>
                </p:cNvPr>
                <p:cNvSpPr/>
                <p:nvPr/>
              </p:nvSpPr>
              <p:spPr>
                <a:xfrm>
                  <a:off x="2811337" y="9603577"/>
                  <a:ext cx="438784" cy="871124"/>
                </a:xfrm>
                <a:custGeom>
                  <a:avLst/>
                  <a:gdLst/>
                  <a:ahLst/>
                  <a:cxnLst>
                    <a:cxn ang="0">
                      <a:pos x="wd2" y="hd2"/>
                    </a:cxn>
                    <a:cxn ang="5400000">
                      <a:pos x="wd2" y="hd2"/>
                    </a:cxn>
                    <a:cxn ang="10800000">
                      <a:pos x="wd2" y="hd2"/>
                    </a:cxn>
                    <a:cxn ang="16200000">
                      <a:pos x="wd2" y="hd2"/>
                    </a:cxn>
                  </a:cxnLst>
                  <a:rect l="0" t="0" r="r" b="b"/>
                  <a:pathLst>
                    <a:path w="21600" h="21600" extrusionOk="0">
                      <a:moveTo>
                        <a:pt x="20230" y="0"/>
                      </a:moveTo>
                      <a:lnTo>
                        <a:pt x="5390" y="10803"/>
                      </a:lnTo>
                      <a:lnTo>
                        <a:pt x="0" y="21600"/>
                      </a:lnTo>
                      <a:lnTo>
                        <a:pt x="14634" y="13368"/>
                      </a:lnTo>
                      <a:lnTo>
                        <a:pt x="13428" y="10061"/>
                      </a:lnTo>
                      <a:lnTo>
                        <a:pt x="21600" y="7497"/>
                      </a:lnTo>
                      <a:cubicBezTo>
                        <a:pt x="21600" y="7497"/>
                        <a:pt x="20230" y="0"/>
                        <a:pt x="20230" y="0"/>
                      </a:cubicBezTo>
                      <a:close/>
                    </a:path>
                  </a:pathLst>
                </a:custGeom>
                <a:solidFill>
                  <a:srgbClr val="00B0F0"/>
                </a:solidFill>
                <a:ln w="12700">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sz="1409"/>
                </a:p>
              </p:txBody>
            </p:sp>
            <p:sp>
              <p:nvSpPr>
                <p:cNvPr id="162" name="Shape 23">
                  <a:extLst>
                    <a:ext uri="{FF2B5EF4-FFF2-40B4-BE49-F238E27FC236}">
                      <a16:creationId xmlns="" xmlns:a16="http://schemas.microsoft.com/office/drawing/2014/main" id="{86CBD8E6-0E25-4097-8ED8-2AF85D211909}"/>
                    </a:ext>
                  </a:extLst>
                </p:cNvPr>
                <p:cNvSpPr/>
                <p:nvPr/>
              </p:nvSpPr>
              <p:spPr>
                <a:xfrm>
                  <a:off x="3095136" y="10218476"/>
                  <a:ext cx="277445" cy="153550"/>
                </a:xfrm>
                <a:custGeom>
                  <a:avLst/>
                  <a:gdLst/>
                  <a:ahLst/>
                  <a:cxnLst>
                    <a:cxn ang="0">
                      <a:pos x="wd2" y="hd2"/>
                    </a:cxn>
                    <a:cxn ang="5400000">
                      <a:pos x="wd2" y="hd2"/>
                    </a:cxn>
                    <a:cxn ang="10800000">
                      <a:pos x="wd2" y="hd2"/>
                    </a:cxn>
                    <a:cxn ang="16200000">
                      <a:pos x="wd2" y="hd2"/>
                    </a:cxn>
                  </a:cxnLst>
                  <a:rect l="0" t="0" r="r" b="b"/>
                  <a:pathLst>
                    <a:path w="21600" h="21600" extrusionOk="0">
                      <a:moveTo>
                        <a:pt x="98" y="0"/>
                      </a:moveTo>
                      <a:cubicBezTo>
                        <a:pt x="36" y="430"/>
                        <a:pt x="0" y="877"/>
                        <a:pt x="0" y="1341"/>
                      </a:cubicBezTo>
                      <a:lnTo>
                        <a:pt x="0" y="19961"/>
                      </a:lnTo>
                      <a:cubicBezTo>
                        <a:pt x="0" y="20863"/>
                        <a:pt x="408" y="21600"/>
                        <a:pt x="907" y="21600"/>
                      </a:cubicBezTo>
                      <a:lnTo>
                        <a:pt x="20693" y="21600"/>
                      </a:lnTo>
                      <a:cubicBezTo>
                        <a:pt x="21192" y="21600"/>
                        <a:pt x="21600" y="20862"/>
                        <a:pt x="21600" y="19961"/>
                      </a:cubicBezTo>
                      <a:lnTo>
                        <a:pt x="21600" y="1043"/>
                      </a:lnTo>
                      <a:cubicBezTo>
                        <a:pt x="21600" y="685"/>
                        <a:pt x="21579" y="337"/>
                        <a:pt x="21539" y="0"/>
                      </a:cubicBezTo>
                      <a:cubicBezTo>
                        <a:pt x="21539" y="0"/>
                        <a:pt x="98" y="0"/>
                        <a:pt x="98" y="0"/>
                      </a:cubicBezTo>
                      <a:close/>
                    </a:path>
                  </a:pathLst>
                </a:custGeom>
                <a:solidFill>
                  <a:schemeClr val="bg2">
                    <a:lumMod val="20000"/>
                    <a:lumOff val="80000"/>
                  </a:schemeClr>
                </a:solidFill>
                <a:ln w="12700">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sz="1409"/>
                </a:p>
              </p:txBody>
            </p:sp>
            <p:sp>
              <p:nvSpPr>
                <p:cNvPr id="163" name="Shape 24">
                  <a:extLst>
                    <a:ext uri="{FF2B5EF4-FFF2-40B4-BE49-F238E27FC236}">
                      <a16:creationId xmlns="" xmlns:a16="http://schemas.microsoft.com/office/drawing/2014/main" id="{E13F286A-B781-4E9A-910B-505444F7F766}"/>
                    </a:ext>
                  </a:extLst>
                </p:cNvPr>
                <p:cNvSpPr/>
                <p:nvPr/>
              </p:nvSpPr>
              <p:spPr>
                <a:xfrm>
                  <a:off x="3122098" y="10247961"/>
                  <a:ext cx="70951" cy="74126"/>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0" y="21600"/>
                      </a:lnTo>
                      <a:lnTo>
                        <a:pt x="0" y="0"/>
                      </a:lnTo>
                      <a:lnTo>
                        <a:pt x="21600" y="0"/>
                      </a:lnTo>
                      <a:cubicBezTo>
                        <a:pt x="21600" y="0"/>
                        <a:pt x="21600" y="21600"/>
                        <a:pt x="21600" y="21600"/>
                      </a:cubicBezTo>
                      <a:close/>
                    </a:path>
                  </a:pathLst>
                </a:custGeom>
                <a:solidFill>
                  <a:schemeClr val="accent1"/>
                </a:solidFill>
                <a:ln w="12700">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sz="1409"/>
                </a:p>
              </p:txBody>
            </p:sp>
            <p:sp>
              <p:nvSpPr>
                <p:cNvPr id="164" name="Shape 25">
                  <a:extLst>
                    <a:ext uri="{FF2B5EF4-FFF2-40B4-BE49-F238E27FC236}">
                      <a16:creationId xmlns="" xmlns:a16="http://schemas.microsoft.com/office/drawing/2014/main" id="{2AABBABF-63E4-4532-A516-F058B047C787}"/>
                    </a:ext>
                  </a:extLst>
                </p:cNvPr>
                <p:cNvSpPr/>
                <p:nvPr/>
              </p:nvSpPr>
              <p:spPr>
                <a:xfrm>
                  <a:off x="3213387" y="10180637"/>
                  <a:ext cx="35343" cy="56126"/>
                </a:xfrm>
                <a:custGeom>
                  <a:avLst/>
                  <a:gdLst/>
                  <a:ahLst/>
                  <a:cxnLst>
                    <a:cxn ang="0">
                      <a:pos x="wd2" y="hd2"/>
                    </a:cxn>
                    <a:cxn ang="5400000">
                      <a:pos x="wd2" y="hd2"/>
                    </a:cxn>
                    <a:cxn ang="10800000">
                      <a:pos x="wd2" y="hd2"/>
                    </a:cxn>
                    <a:cxn ang="16200000">
                      <a:pos x="wd2" y="hd2"/>
                    </a:cxn>
                  </a:cxnLst>
                  <a:rect l="0" t="0" r="r" b="b"/>
                  <a:pathLst>
                    <a:path w="21600" h="21600" extrusionOk="0">
                      <a:moveTo>
                        <a:pt x="10801" y="0"/>
                      </a:moveTo>
                      <a:cubicBezTo>
                        <a:pt x="4860" y="0"/>
                        <a:pt x="0" y="3060"/>
                        <a:pt x="0" y="6800"/>
                      </a:cubicBezTo>
                      <a:lnTo>
                        <a:pt x="0" y="14799"/>
                      </a:lnTo>
                      <a:cubicBezTo>
                        <a:pt x="0" y="18540"/>
                        <a:pt x="4860" y="21600"/>
                        <a:pt x="10801" y="21600"/>
                      </a:cubicBezTo>
                      <a:cubicBezTo>
                        <a:pt x="16740" y="21600"/>
                        <a:pt x="21600" y="18540"/>
                        <a:pt x="21600" y="14799"/>
                      </a:cubicBezTo>
                      <a:lnTo>
                        <a:pt x="21600" y="6800"/>
                      </a:lnTo>
                      <a:cubicBezTo>
                        <a:pt x="21600" y="3060"/>
                        <a:pt x="16740" y="0"/>
                        <a:pt x="10801" y="0"/>
                      </a:cubicBezTo>
                      <a:close/>
                    </a:path>
                  </a:pathLst>
                </a:custGeom>
                <a:solidFill>
                  <a:schemeClr val="bg2">
                    <a:lumMod val="60000"/>
                    <a:lumOff val="40000"/>
                  </a:schemeClr>
                </a:solidFill>
                <a:ln w="12700">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sz="1409"/>
                </a:p>
              </p:txBody>
            </p:sp>
            <p:sp>
              <p:nvSpPr>
                <p:cNvPr id="165" name="Shape 26">
                  <a:extLst>
                    <a:ext uri="{FF2B5EF4-FFF2-40B4-BE49-F238E27FC236}">
                      <a16:creationId xmlns="" xmlns:a16="http://schemas.microsoft.com/office/drawing/2014/main" id="{527AE8AA-7EF9-4423-AA18-3EBD82AD0013}"/>
                    </a:ext>
                  </a:extLst>
                </p:cNvPr>
                <p:cNvSpPr/>
                <p:nvPr/>
              </p:nvSpPr>
              <p:spPr>
                <a:xfrm>
                  <a:off x="2816067" y="10644176"/>
                  <a:ext cx="59870" cy="59872"/>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cubicBezTo>
                        <a:pt x="21600" y="16765"/>
                        <a:pt x="16765" y="21600"/>
                        <a:pt x="10800" y="21600"/>
                      </a:cubicBezTo>
                      <a:cubicBezTo>
                        <a:pt x="4835" y="21600"/>
                        <a:pt x="0" y="16765"/>
                        <a:pt x="0" y="10800"/>
                      </a:cubicBezTo>
                      <a:cubicBezTo>
                        <a:pt x="0" y="4835"/>
                        <a:pt x="4835" y="0"/>
                        <a:pt x="10800" y="0"/>
                      </a:cubicBezTo>
                      <a:cubicBezTo>
                        <a:pt x="16765" y="0"/>
                        <a:pt x="21600" y="4835"/>
                        <a:pt x="21600" y="10800"/>
                      </a:cubicBezTo>
                      <a:close/>
                    </a:path>
                  </a:pathLst>
                </a:custGeom>
                <a:solidFill>
                  <a:srgbClr val="010101"/>
                </a:solidFill>
                <a:ln w="12700">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sz="1409"/>
                </a:p>
              </p:txBody>
            </p:sp>
            <p:sp>
              <p:nvSpPr>
                <p:cNvPr id="166" name="Shape 27">
                  <a:extLst>
                    <a:ext uri="{FF2B5EF4-FFF2-40B4-BE49-F238E27FC236}">
                      <a16:creationId xmlns="" xmlns:a16="http://schemas.microsoft.com/office/drawing/2014/main" id="{6BA1C35E-1AC5-4399-AA79-28E8367F05D1}"/>
                    </a:ext>
                  </a:extLst>
                </p:cNvPr>
                <p:cNvSpPr/>
                <p:nvPr/>
              </p:nvSpPr>
              <p:spPr>
                <a:xfrm>
                  <a:off x="2352526" y="8307557"/>
                  <a:ext cx="462979" cy="500417"/>
                </a:xfrm>
                <a:custGeom>
                  <a:avLst/>
                  <a:gdLst/>
                  <a:ahLst/>
                  <a:cxnLst>
                    <a:cxn ang="0">
                      <a:pos x="wd2" y="hd2"/>
                    </a:cxn>
                    <a:cxn ang="5400000">
                      <a:pos x="wd2" y="hd2"/>
                    </a:cxn>
                    <a:cxn ang="10800000">
                      <a:pos x="wd2" y="hd2"/>
                    </a:cxn>
                    <a:cxn ang="16200000">
                      <a:pos x="wd2" y="hd2"/>
                    </a:cxn>
                  </a:cxnLst>
                  <a:rect l="0" t="0" r="r" b="b"/>
                  <a:pathLst>
                    <a:path w="21600" h="21600" extrusionOk="0">
                      <a:moveTo>
                        <a:pt x="10909" y="4296"/>
                      </a:moveTo>
                      <a:cubicBezTo>
                        <a:pt x="4412" y="7727"/>
                        <a:pt x="25" y="14188"/>
                        <a:pt x="0" y="21600"/>
                      </a:cubicBezTo>
                      <a:lnTo>
                        <a:pt x="21600" y="21600"/>
                      </a:lnTo>
                      <a:lnTo>
                        <a:pt x="21600" y="13501"/>
                      </a:lnTo>
                      <a:lnTo>
                        <a:pt x="21600" y="1680"/>
                      </a:lnTo>
                      <a:lnTo>
                        <a:pt x="21600" y="0"/>
                      </a:lnTo>
                      <a:cubicBezTo>
                        <a:pt x="17381" y="0"/>
                        <a:pt x="13581" y="1653"/>
                        <a:pt x="10909" y="4296"/>
                      </a:cubicBezTo>
                      <a:close/>
                    </a:path>
                  </a:pathLst>
                </a:custGeom>
                <a:solidFill>
                  <a:srgbClr val="FCE169"/>
                </a:solidFill>
                <a:ln w="12700">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sz="1409"/>
                </a:p>
              </p:txBody>
            </p:sp>
            <p:sp>
              <p:nvSpPr>
                <p:cNvPr id="167" name="Shape 28">
                  <a:extLst>
                    <a:ext uri="{FF2B5EF4-FFF2-40B4-BE49-F238E27FC236}">
                      <a16:creationId xmlns="" xmlns:a16="http://schemas.microsoft.com/office/drawing/2014/main" id="{22471B0F-9CDD-4558-9F84-E4D0D4DACF01}"/>
                    </a:ext>
                  </a:extLst>
                </p:cNvPr>
                <p:cNvSpPr/>
                <p:nvPr/>
              </p:nvSpPr>
              <p:spPr>
                <a:xfrm>
                  <a:off x="2816067" y="8307557"/>
                  <a:ext cx="462979" cy="500417"/>
                </a:xfrm>
                <a:custGeom>
                  <a:avLst/>
                  <a:gdLst/>
                  <a:ahLst/>
                  <a:cxnLst>
                    <a:cxn ang="0">
                      <a:pos x="wd2" y="hd2"/>
                    </a:cxn>
                    <a:cxn ang="5400000">
                      <a:pos x="wd2" y="hd2"/>
                    </a:cxn>
                    <a:cxn ang="10800000">
                      <a:pos x="wd2" y="hd2"/>
                    </a:cxn>
                    <a:cxn ang="16200000">
                      <a:pos x="wd2" y="hd2"/>
                    </a:cxn>
                  </a:cxnLst>
                  <a:rect l="0" t="0" r="r" b="b"/>
                  <a:pathLst>
                    <a:path w="21600" h="21600" extrusionOk="0">
                      <a:moveTo>
                        <a:pt x="10691" y="4296"/>
                      </a:moveTo>
                      <a:cubicBezTo>
                        <a:pt x="17188" y="7727"/>
                        <a:pt x="21575" y="14188"/>
                        <a:pt x="21600" y="21600"/>
                      </a:cubicBezTo>
                      <a:lnTo>
                        <a:pt x="0" y="21600"/>
                      </a:lnTo>
                      <a:lnTo>
                        <a:pt x="0" y="13501"/>
                      </a:lnTo>
                      <a:lnTo>
                        <a:pt x="0" y="1680"/>
                      </a:lnTo>
                      <a:lnTo>
                        <a:pt x="0" y="0"/>
                      </a:lnTo>
                      <a:cubicBezTo>
                        <a:pt x="4219" y="0"/>
                        <a:pt x="8019" y="1653"/>
                        <a:pt x="10691" y="4296"/>
                      </a:cubicBezTo>
                      <a:close/>
                    </a:path>
                  </a:pathLst>
                </a:custGeom>
                <a:solidFill>
                  <a:srgbClr val="F7C210"/>
                </a:solidFill>
                <a:ln w="12700">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sz="1409"/>
                </a:p>
              </p:txBody>
            </p:sp>
            <p:sp>
              <p:nvSpPr>
                <p:cNvPr id="168" name="Shape 29">
                  <a:extLst>
                    <a:ext uri="{FF2B5EF4-FFF2-40B4-BE49-F238E27FC236}">
                      <a16:creationId xmlns="" xmlns:a16="http://schemas.microsoft.com/office/drawing/2014/main" id="{38C7D278-E91D-4827-918D-E7A6BF219771}"/>
                    </a:ext>
                  </a:extLst>
                </p:cNvPr>
                <p:cNvSpPr/>
                <p:nvPr/>
              </p:nvSpPr>
              <p:spPr>
                <a:xfrm>
                  <a:off x="2352526" y="8307557"/>
                  <a:ext cx="462979" cy="500417"/>
                </a:xfrm>
                <a:custGeom>
                  <a:avLst/>
                  <a:gdLst/>
                  <a:ahLst/>
                  <a:cxnLst>
                    <a:cxn ang="0">
                      <a:pos x="wd2" y="hd2"/>
                    </a:cxn>
                    <a:cxn ang="5400000">
                      <a:pos x="wd2" y="hd2"/>
                    </a:cxn>
                    <a:cxn ang="10800000">
                      <a:pos x="wd2" y="hd2"/>
                    </a:cxn>
                    <a:cxn ang="16200000">
                      <a:pos x="wd2" y="hd2"/>
                    </a:cxn>
                  </a:cxnLst>
                  <a:rect l="0" t="0" r="r" b="b"/>
                  <a:pathLst>
                    <a:path w="21600" h="21600" extrusionOk="0">
                      <a:moveTo>
                        <a:pt x="10909" y="4296"/>
                      </a:moveTo>
                      <a:cubicBezTo>
                        <a:pt x="4412" y="7727"/>
                        <a:pt x="25" y="14188"/>
                        <a:pt x="0" y="21600"/>
                      </a:cubicBezTo>
                      <a:lnTo>
                        <a:pt x="21600" y="21600"/>
                      </a:lnTo>
                      <a:lnTo>
                        <a:pt x="21600" y="13501"/>
                      </a:lnTo>
                      <a:lnTo>
                        <a:pt x="21600" y="1680"/>
                      </a:lnTo>
                      <a:lnTo>
                        <a:pt x="21600" y="0"/>
                      </a:lnTo>
                      <a:cubicBezTo>
                        <a:pt x="17381" y="0"/>
                        <a:pt x="13581" y="1653"/>
                        <a:pt x="10909" y="4296"/>
                      </a:cubicBezTo>
                      <a:close/>
                    </a:path>
                  </a:pathLst>
                </a:custGeom>
                <a:solidFill>
                  <a:schemeClr val="accent4">
                    <a:lumMod val="60000"/>
                    <a:lumOff val="40000"/>
                  </a:schemeClr>
                </a:solidFill>
                <a:ln w="12700">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sz="1409"/>
                </a:p>
              </p:txBody>
            </p:sp>
            <p:sp>
              <p:nvSpPr>
                <p:cNvPr id="169" name="Shape 30">
                  <a:extLst>
                    <a:ext uri="{FF2B5EF4-FFF2-40B4-BE49-F238E27FC236}">
                      <a16:creationId xmlns="" xmlns:a16="http://schemas.microsoft.com/office/drawing/2014/main" id="{98120CAE-017F-4603-B6B6-84A2C33F0AC8}"/>
                    </a:ext>
                  </a:extLst>
                </p:cNvPr>
                <p:cNvSpPr/>
                <p:nvPr/>
              </p:nvSpPr>
              <p:spPr>
                <a:xfrm>
                  <a:off x="2816067" y="8307557"/>
                  <a:ext cx="462979" cy="500417"/>
                </a:xfrm>
                <a:custGeom>
                  <a:avLst/>
                  <a:gdLst/>
                  <a:ahLst/>
                  <a:cxnLst>
                    <a:cxn ang="0">
                      <a:pos x="wd2" y="hd2"/>
                    </a:cxn>
                    <a:cxn ang="5400000">
                      <a:pos x="wd2" y="hd2"/>
                    </a:cxn>
                    <a:cxn ang="10800000">
                      <a:pos x="wd2" y="hd2"/>
                    </a:cxn>
                    <a:cxn ang="16200000">
                      <a:pos x="wd2" y="hd2"/>
                    </a:cxn>
                  </a:cxnLst>
                  <a:rect l="0" t="0" r="r" b="b"/>
                  <a:pathLst>
                    <a:path w="21600" h="21600" extrusionOk="0">
                      <a:moveTo>
                        <a:pt x="10691" y="4296"/>
                      </a:moveTo>
                      <a:cubicBezTo>
                        <a:pt x="17188" y="7727"/>
                        <a:pt x="21575" y="14188"/>
                        <a:pt x="21600" y="21600"/>
                      </a:cubicBezTo>
                      <a:lnTo>
                        <a:pt x="0" y="21600"/>
                      </a:lnTo>
                      <a:lnTo>
                        <a:pt x="0" y="13501"/>
                      </a:lnTo>
                      <a:lnTo>
                        <a:pt x="0" y="1680"/>
                      </a:lnTo>
                      <a:lnTo>
                        <a:pt x="0" y="0"/>
                      </a:lnTo>
                      <a:cubicBezTo>
                        <a:pt x="4219" y="0"/>
                        <a:pt x="8019" y="1653"/>
                        <a:pt x="10691" y="4296"/>
                      </a:cubicBezTo>
                      <a:close/>
                    </a:path>
                  </a:pathLst>
                </a:custGeom>
                <a:solidFill>
                  <a:schemeClr val="accent4"/>
                </a:solidFill>
                <a:ln w="12700">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sz="1409"/>
                </a:p>
              </p:txBody>
            </p:sp>
            <p:sp>
              <p:nvSpPr>
                <p:cNvPr id="170" name="Shape 31">
                  <a:extLst>
                    <a:ext uri="{FF2B5EF4-FFF2-40B4-BE49-F238E27FC236}">
                      <a16:creationId xmlns="" xmlns:a16="http://schemas.microsoft.com/office/drawing/2014/main" id="{62F4BCAA-46EE-4322-A2C9-122037F8995F}"/>
                    </a:ext>
                  </a:extLst>
                </p:cNvPr>
                <p:cNvSpPr/>
                <p:nvPr/>
              </p:nvSpPr>
              <p:spPr>
                <a:xfrm>
                  <a:off x="2338337" y="8790017"/>
                  <a:ext cx="942295" cy="34966"/>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0" y="21600"/>
                      </a:lnTo>
                      <a:lnTo>
                        <a:pt x="0" y="0"/>
                      </a:lnTo>
                      <a:lnTo>
                        <a:pt x="21600" y="0"/>
                      </a:lnTo>
                      <a:cubicBezTo>
                        <a:pt x="21600" y="0"/>
                        <a:pt x="21600" y="21600"/>
                        <a:pt x="21600" y="21600"/>
                      </a:cubicBezTo>
                      <a:close/>
                    </a:path>
                  </a:pathLst>
                </a:custGeom>
                <a:solidFill>
                  <a:srgbClr val="FCE169"/>
                </a:solidFill>
                <a:ln w="12700">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sz="1409"/>
                </a:p>
              </p:txBody>
            </p:sp>
            <p:sp>
              <p:nvSpPr>
                <p:cNvPr id="171" name="Shape 32">
                  <a:extLst>
                    <a:ext uri="{FF2B5EF4-FFF2-40B4-BE49-F238E27FC236}">
                      <a16:creationId xmlns="" xmlns:a16="http://schemas.microsoft.com/office/drawing/2014/main" id="{9DD381A1-E573-459E-9C36-E03BF74F67BB}"/>
                    </a:ext>
                  </a:extLst>
                </p:cNvPr>
                <p:cNvSpPr/>
                <p:nvPr/>
              </p:nvSpPr>
              <p:spPr>
                <a:xfrm>
                  <a:off x="2338337" y="8823126"/>
                  <a:ext cx="942295" cy="34965"/>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0" y="0"/>
                      </a:lnTo>
                      <a:lnTo>
                        <a:pt x="0" y="21600"/>
                      </a:lnTo>
                      <a:lnTo>
                        <a:pt x="21600" y="21600"/>
                      </a:lnTo>
                      <a:cubicBezTo>
                        <a:pt x="21600" y="21600"/>
                        <a:pt x="21600" y="0"/>
                        <a:pt x="21600" y="0"/>
                      </a:cubicBezTo>
                      <a:close/>
                    </a:path>
                  </a:pathLst>
                </a:custGeom>
                <a:solidFill>
                  <a:srgbClr val="F7C210"/>
                </a:solidFill>
                <a:ln w="12700">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sz="1409"/>
                </a:p>
              </p:txBody>
            </p:sp>
            <p:sp>
              <p:nvSpPr>
                <p:cNvPr id="172" name="Shape 33">
                  <a:extLst>
                    <a:ext uri="{FF2B5EF4-FFF2-40B4-BE49-F238E27FC236}">
                      <a16:creationId xmlns="" xmlns:a16="http://schemas.microsoft.com/office/drawing/2014/main" id="{294B647F-250B-4200-9DB0-18672E8E3A95}"/>
                    </a:ext>
                  </a:extLst>
                </p:cNvPr>
                <p:cNvSpPr/>
                <p:nvPr/>
              </p:nvSpPr>
              <p:spPr>
                <a:xfrm>
                  <a:off x="2338337" y="8790017"/>
                  <a:ext cx="942295" cy="34966"/>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0" y="21600"/>
                      </a:lnTo>
                      <a:lnTo>
                        <a:pt x="0" y="0"/>
                      </a:lnTo>
                      <a:lnTo>
                        <a:pt x="21600" y="0"/>
                      </a:lnTo>
                      <a:cubicBezTo>
                        <a:pt x="21600" y="0"/>
                        <a:pt x="21600" y="21600"/>
                        <a:pt x="21600" y="21600"/>
                      </a:cubicBezTo>
                      <a:close/>
                    </a:path>
                  </a:pathLst>
                </a:custGeom>
                <a:solidFill>
                  <a:schemeClr val="accent4">
                    <a:lumMod val="60000"/>
                    <a:lumOff val="40000"/>
                  </a:schemeClr>
                </a:solidFill>
                <a:ln w="12700">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sz="1409"/>
                </a:p>
              </p:txBody>
            </p:sp>
            <p:sp>
              <p:nvSpPr>
                <p:cNvPr id="173" name="Shape 34">
                  <a:extLst>
                    <a:ext uri="{FF2B5EF4-FFF2-40B4-BE49-F238E27FC236}">
                      <a16:creationId xmlns="" xmlns:a16="http://schemas.microsoft.com/office/drawing/2014/main" id="{7D963DB6-3DB5-4741-9B59-5DC61B83EFC5}"/>
                    </a:ext>
                  </a:extLst>
                </p:cNvPr>
                <p:cNvSpPr/>
                <p:nvPr/>
              </p:nvSpPr>
              <p:spPr>
                <a:xfrm>
                  <a:off x="2338337" y="8823126"/>
                  <a:ext cx="942295" cy="34965"/>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0" y="0"/>
                      </a:lnTo>
                      <a:lnTo>
                        <a:pt x="0" y="21600"/>
                      </a:lnTo>
                      <a:lnTo>
                        <a:pt x="21600" y="21600"/>
                      </a:lnTo>
                      <a:cubicBezTo>
                        <a:pt x="21600" y="21600"/>
                        <a:pt x="21600" y="0"/>
                        <a:pt x="21600" y="0"/>
                      </a:cubicBezTo>
                      <a:close/>
                    </a:path>
                  </a:pathLst>
                </a:custGeom>
                <a:solidFill>
                  <a:schemeClr val="accent4"/>
                </a:solidFill>
                <a:ln w="12700">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sz="1409"/>
                </a:p>
              </p:txBody>
            </p:sp>
          </p:grpSp>
          <p:sp>
            <p:nvSpPr>
              <p:cNvPr id="143" name="Shape 26">
                <a:extLst>
                  <a:ext uri="{FF2B5EF4-FFF2-40B4-BE49-F238E27FC236}">
                    <a16:creationId xmlns="" xmlns:a16="http://schemas.microsoft.com/office/drawing/2014/main" id="{ABB6F28D-9BDA-4146-A780-3E20CB379161}"/>
                  </a:ext>
                </a:extLst>
              </p:cNvPr>
              <p:cNvSpPr/>
              <p:nvPr/>
            </p:nvSpPr>
            <p:spPr>
              <a:xfrm>
                <a:off x="2642704" y="9002828"/>
                <a:ext cx="60671" cy="90351"/>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cubicBezTo>
                      <a:pt x="21600" y="16765"/>
                      <a:pt x="16765" y="21600"/>
                      <a:pt x="10800" y="21600"/>
                    </a:cubicBezTo>
                    <a:cubicBezTo>
                      <a:pt x="4835" y="21600"/>
                      <a:pt x="0" y="16765"/>
                      <a:pt x="0" y="10800"/>
                    </a:cubicBezTo>
                    <a:cubicBezTo>
                      <a:pt x="0" y="4835"/>
                      <a:pt x="4835" y="0"/>
                      <a:pt x="10800" y="0"/>
                    </a:cubicBezTo>
                    <a:cubicBezTo>
                      <a:pt x="16765" y="0"/>
                      <a:pt x="21600" y="4835"/>
                      <a:pt x="21600" y="10800"/>
                    </a:cubicBezTo>
                    <a:close/>
                  </a:path>
                </a:pathLst>
              </a:custGeom>
              <a:solidFill>
                <a:srgbClr val="010101"/>
              </a:solidFill>
              <a:ln w="12700">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sz="1409"/>
              </a:p>
            </p:txBody>
          </p:sp>
          <p:sp>
            <p:nvSpPr>
              <p:cNvPr id="144" name="Shape 27">
                <a:extLst>
                  <a:ext uri="{FF2B5EF4-FFF2-40B4-BE49-F238E27FC236}">
                    <a16:creationId xmlns="" xmlns:a16="http://schemas.microsoft.com/office/drawing/2014/main" id="{B50CC9B7-524E-4ABB-8174-A94F316C1AA2}"/>
                  </a:ext>
                </a:extLst>
              </p:cNvPr>
              <p:cNvSpPr/>
              <p:nvPr/>
            </p:nvSpPr>
            <p:spPr>
              <a:xfrm>
                <a:off x="2923010" y="9002828"/>
                <a:ext cx="60671" cy="90351"/>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cubicBezTo>
                      <a:pt x="21600" y="16765"/>
                      <a:pt x="16765" y="21600"/>
                      <a:pt x="10800" y="21600"/>
                    </a:cubicBezTo>
                    <a:cubicBezTo>
                      <a:pt x="4835" y="21600"/>
                      <a:pt x="0" y="16765"/>
                      <a:pt x="0" y="10800"/>
                    </a:cubicBezTo>
                    <a:cubicBezTo>
                      <a:pt x="0" y="4835"/>
                      <a:pt x="4835" y="0"/>
                      <a:pt x="10800" y="0"/>
                    </a:cubicBezTo>
                    <a:cubicBezTo>
                      <a:pt x="16765" y="0"/>
                      <a:pt x="21600" y="4835"/>
                      <a:pt x="21600" y="10800"/>
                    </a:cubicBezTo>
                    <a:close/>
                  </a:path>
                </a:pathLst>
              </a:custGeom>
              <a:solidFill>
                <a:srgbClr val="010101"/>
              </a:solidFill>
              <a:ln w="12700">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sz="1409"/>
              </a:p>
            </p:txBody>
          </p:sp>
        </p:grpSp>
      </p:grpSp>
      <p:sp>
        <p:nvSpPr>
          <p:cNvPr id="193" name="Slide Number Placeholder 20"/>
          <p:cNvSpPr txBox="1">
            <a:spLocks/>
          </p:cNvSpPr>
          <p:nvPr/>
        </p:nvSpPr>
        <p:spPr>
          <a:xfrm>
            <a:off x="8620125" y="6659065"/>
            <a:ext cx="523875" cy="274268"/>
          </a:xfrm>
        </p:spPr>
        <p:txBody>
          <a:bodyPr/>
          <a:lstStyle/>
          <a:p>
            <a:pPr defTabSz="214656">
              <a:defRPr/>
            </a:pPr>
            <a:fld id="{41DAFBFA-C652-4E4B-AC31-FEFC406FA02E}" type="slidenum">
              <a:rPr lang="en-US" sz="845"/>
              <a:pPr defTabSz="214656">
                <a:defRPr/>
              </a:pPr>
              <a:t>26</a:t>
            </a:fld>
            <a:endParaRPr lang="en-US" sz="845" dirty="0"/>
          </a:p>
        </p:txBody>
      </p:sp>
    </p:spTree>
    <p:extLst>
      <p:ext uri="{BB962C8B-B14F-4D97-AF65-F5344CB8AC3E}">
        <p14:creationId xmlns:p14="http://schemas.microsoft.com/office/powerpoint/2010/main" val="2979955656"/>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32" fill="hold" grpId="0" nodeType="clickEffect">
                                  <p:stCondLst>
                                    <p:cond delay="0"/>
                                  </p:stCondLst>
                                  <p:childTnLst>
                                    <p:set>
                                      <p:cBhvr>
                                        <p:cTn id="6" dur="1" fill="hold">
                                          <p:stCondLst>
                                            <p:cond delay="0"/>
                                          </p:stCondLst>
                                        </p:cTn>
                                        <p:tgtEl>
                                          <p:spTgt spid="81"/>
                                        </p:tgtEl>
                                        <p:attrNameLst>
                                          <p:attrName>style.visibility</p:attrName>
                                        </p:attrNameLst>
                                      </p:cBhvr>
                                      <p:to>
                                        <p:strVal val="visible"/>
                                      </p:to>
                                    </p:set>
                                    <p:anim calcmode="lin" valueType="num">
                                      <p:cBhvr>
                                        <p:cTn id="7" dur="500" fill="hold"/>
                                        <p:tgtEl>
                                          <p:spTgt spid="81"/>
                                        </p:tgtEl>
                                        <p:attrNameLst>
                                          <p:attrName>ppt_w</p:attrName>
                                        </p:attrNameLst>
                                      </p:cBhvr>
                                      <p:tavLst>
                                        <p:tav tm="0">
                                          <p:val>
                                            <p:strVal val="4*#ppt_w"/>
                                          </p:val>
                                        </p:tav>
                                        <p:tav tm="100000">
                                          <p:val>
                                            <p:strVal val="#ppt_w"/>
                                          </p:val>
                                        </p:tav>
                                      </p:tavLst>
                                    </p:anim>
                                    <p:anim calcmode="lin" valueType="num">
                                      <p:cBhvr>
                                        <p:cTn id="8" dur="500" fill="hold"/>
                                        <p:tgtEl>
                                          <p:spTgt spid="81"/>
                                        </p:tgtEl>
                                        <p:attrNameLst>
                                          <p:attrName>ppt_h</p:attrName>
                                        </p:attrNameLst>
                                      </p:cBhvr>
                                      <p:tavLst>
                                        <p:tav tm="0">
                                          <p:val>
                                            <p:strVal val="4*#ppt_h"/>
                                          </p:val>
                                        </p:tav>
                                        <p:tav tm="100000">
                                          <p:val>
                                            <p:strVal val="#ppt_h"/>
                                          </p:val>
                                        </p:tav>
                                      </p:tavLst>
                                    </p:anim>
                                  </p:childTnLst>
                                </p:cTn>
                              </p:par>
                            </p:childTnLst>
                          </p:cTn>
                        </p:par>
                        <p:par>
                          <p:cTn id="9" fill="hold">
                            <p:stCondLst>
                              <p:cond delay="500"/>
                            </p:stCondLst>
                            <p:childTnLst>
                              <p:par>
                                <p:cTn id="10" presetID="23" presetClass="entr" presetSubtype="16" fill="hold" nodeType="afterEffect">
                                  <p:stCondLst>
                                    <p:cond delay="500"/>
                                  </p:stCondLst>
                                  <p:childTnLst>
                                    <p:set>
                                      <p:cBhvr>
                                        <p:cTn id="11" dur="1" fill="hold">
                                          <p:stCondLst>
                                            <p:cond delay="0"/>
                                          </p:stCondLst>
                                        </p:cTn>
                                        <p:tgtEl>
                                          <p:spTgt spid="86"/>
                                        </p:tgtEl>
                                        <p:attrNameLst>
                                          <p:attrName>style.visibility</p:attrName>
                                        </p:attrNameLst>
                                      </p:cBhvr>
                                      <p:to>
                                        <p:strVal val="visible"/>
                                      </p:to>
                                    </p:set>
                                    <p:anim calcmode="lin" valueType="num">
                                      <p:cBhvr>
                                        <p:cTn id="12" dur="500" fill="hold"/>
                                        <p:tgtEl>
                                          <p:spTgt spid="86"/>
                                        </p:tgtEl>
                                        <p:attrNameLst>
                                          <p:attrName>ppt_w</p:attrName>
                                        </p:attrNameLst>
                                      </p:cBhvr>
                                      <p:tavLst>
                                        <p:tav tm="0">
                                          <p:val>
                                            <p:fltVal val="0"/>
                                          </p:val>
                                        </p:tav>
                                        <p:tav tm="100000">
                                          <p:val>
                                            <p:strVal val="#ppt_w"/>
                                          </p:val>
                                        </p:tav>
                                      </p:tavLst>
                                    </p:anim>
                                    <p:anim calcmode="lin" valueType="num">
                                      <p:cBhvr>
                                        <p:cTn id="13" dur="500" fill="hold"/>
                                        <p:tgtEl>
                                          <p:spTgt spid="86"/>
                                        </p:tgtEl>
                                        <p:attrNameLst>
                                          <p:attrName>ppt_h</p:attrName>
                                        </p:attrNameLst>
                                      </p:cBhvr>
                                      <p:tavLst>
                                        <p:tav tm="0">
                                          <p:val>
                                            <p:fltVal val="0"/>
                                          </p:val>
                                        </p:tav>
                                        <p:tav tm="100000">
                                          <p:val>
                                            <p:strVal val="#ppt_h"/>
                                          </p:val>
                                        </p:tav>
                                      </p:tavLst>
                                    </p:anim>
                                  </p:childTnLst>
                                </p:cTn>
                              </p:par>
                            </p:childTnLst>
                          </p:cTn>
                        </p:par>
                        <p:par>
                          <p:cTn id="14" fill="hold">
                            <p:stCondLst>
                              <p:cond delay="1500"/>
                            </p:stCondLst>
                            <p:childTnLst>
                              <p:par>
                                <p:cTn id="15" presetID="22" presetClass="entr" presetSubtype="8" fill="hold" nodeType="afterEffect">
                                  <p:stCondLst>
                                    <p:cond delay="0"/>
                                  </p:stCondLst>
                                  <p:childTnLst>
                                    <p:set>
                                      <p:cBhvr>
                                        <p:cTn id="16" dur="1" fill="hold">
                                          <p:stCondLst>
                                            <p:cond delay="0"/>
                                          </p:stCondLst>
                                        </p:cTn>
                                        <p:tgtEl>
                                          <p:spTgt spid="122"/>
                                        </p:tgtEl>
                                        <p:attrNameLst>
                                          <p:attrName>style.visibility</p:attrName>
                                        </p:attrNameLst>
                                      </p:cBhvr>
                                      <p:to>
                                        <p:strVal val="visible"/>
                                      </p:to>
                                    </p:set>
                                    <p:animEffect transition="in" filter="wipe(left)">
                                      <p:cBhvr>
                                        <p:cTn id="17" dur="500"/>
                                        <p:tgtEl>
                                          <p:spTgt spid="122"/>
                                        </p:tgtEl>
                                      </p:cBhvr>
                                    </p:animEffect>
                                  </p:childTnLst>
                                </p:cTn>
                              </p:par>
                            </p:childTnLst>
                          </p:cTn>
                        </p:par>
                        <p:par>
                          <p:cTn id="18" fill="hold">
                            <p:stCondLst>
                              <p:cond delay="2000"/>
                            </p:stCondLst>
                            <p:childTnLst>
                              <p:par>
                                <p:cTn id="19" presetID="22" presetClass="entr" presetSubtype="8" fill="hold" nodeType="afterEffect">
                                  <p:stCondLst>
                                    <p:cond delay="0"/>
                                  </p:stCondLst>
                                  <p:childTnLst>
                                    <p:set>
                                      <p:cBhvr>
                                        <p:cTn id="20" dur="1" fill="hold">
                                          <p:stCondLst>
                                            <p:cond delay="0"/>
                                          </p:stCondLst>
                                        </p:cTn>
                                        <p:tgtEl>
                                          <p:spTgt spid="125"/>
                                        </p:tgtEl>
                                        <p:attrNameLst>
                                          <p:attrName>style.visibility</p:attrName>
                                        </p:attrNameLst>
                                      </p:cBhvr>
                                      <p:to>
                                        <p:strVal val="visible"/>
                                      </p:to>
                                    </p:set>
                                    <p:animEffect transition="in" filter="wipe(left)">
                                      <p:cBhvr>
                                        <p:cTn id="21" dur="500"/>
                                        <p:tgtEl>
                                          <p:spTgt spid="125"/>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1" fill="hold" nodeType="clickEffect">
                                  <p:stCondLst>
                                    <p:cond delay="0"/>
                                  </p:stCondLst>
                                  <p:childTnLst>
                                    <p:set>
                                      <p:cBhvr>
                                        <p:cTn id="25" dur="1" fill="hold">
                                          <p:stCondLst>
                                            <p:cond delay="0"/>
                                          </p:stCondLst>
                                        </p:cTn>
                                        <p:tgtEl>
                                          <p:spTgt spid="82"/>
                                        </p:tgtEl>
                                        <p:attrNameLst>
                                          <p:attrName>style.visibility</p:attrName>
                                        </p:attrNameLst>
                                      </p:cBhvr>
                                      <p:to>
                                        <p:strVal val="visible"/>
                                      </p:to>
                                    </p:set>
                                    <p:animEffect transition="in" filter="wipe(up)">
                                      <p:cBhvr>
                                        <p:cTn id="26" dur="500"/>
                                        <p:tgtEl>
                                          <p:spTgt spid="82"/>
                                        </p:tgtEl>
                                      </p:cBhvr>
                                    </p:animEffect>
                                  </p:childTnLst>
                                </p:cTn>
                              </p:par>
                            </p:childTnLst>
                          </p:cTn>
                        </p:par>
                        <p:par>
                          <p:cTn id="27" fill="hold">
                            <p:stCondLst>
                              <p:cond delay="500"/>
                            </p:stCondLst>
                            <p:childTnLst>
                              <p:par>
                                <p:cTn id="28" presetID="53" presetClass="entr" presetSubtype="16" fill="hold" grpId="0" nodeType="afterEffect">
                                  <p:stCondLst>
                                    <p:cond delay="0"/>
                                  </p:stCondLst>
                                  <p:childTnLst>
                                    <p:set>
                                      <p:cBhvr>
                                        <p:cTn id="29" dur="1" fill="hold">
                                          <p:stCondLst>
                                            <p:cond delay="0"/>
                                          </p:stCondLst>
                                        </p:cTn>
                                        <p:tgtEl>
                                          <p:spTgt spid="128"/>
                                        </p:tgtEl>
                                        <p:attrNameLst>
                                          <p:attrName>style.visibility</p:attrName>
                                        </p:attrNameLst>
                                      </p:cBhvr>
                                      <p:to>
                                        <p:strVal val="visible"/>
                                      </p:to>
                                    </p:set>
                                    <p:anim calcmode="lin" valueType="num">
                                      <p:cBhvr>
                                        <p:cTn id="30" dur="500" fill="hold"/>
                                        <p:tgtEl>
                                          <p:spTgt spid="128"/>
                                        </p:tgtEl>
                                        <p:attrNameLst>
                                          <p:attrName>ppt_w</p:attrName>
                                        </p:attrNameLst>
                                      </p:cBhvr>
                                      <p:tavLst>
                                        <p:tav tm="0">
                                          <p:val>
                                            <p:fltVal val="0"/>
                                          </p:val>
                                        </p:tav>
                                        <p:tav tm="100000">
                                          <p:val>
                                            <p:strVal val="#ppt_w"/>
                                          </p:val>
                                        </p:tav>
                                      </p:tavLst>
                                    </p:anim>
                                    <p:anim calcmode="lin" valueType="num">
                                      <p:cBhvr>
                                        <p:cTn id="31" dur="500" fill="hold"/>
                                        <p:tgtEl>
                                          <p:spTgt spid="128"/>
                                        </p:tgtEl>
                                        <p:attrNameLst>
                                          <p:attrName>ppt_h</p:attrName>
                                        </p:attrNameLst>
                                      </p:cBhvr>
                                      <p:tavLst>
                                        <p:tav tm="0">
                                          <p:val>
                                            <p:fltVal val="0"/>
                                          </p:val>
                                        </p:tav>
                                        <p:tav tm="100000">
                                          <p:val>
                                            <p:strVal val="#ppt_h"/>
                                          </p:val>
                                        </p:tav>
                                      </p:tavLst>
                                    </p:anim>
                                    <p:animEffect transition="in" filter="fade">
                                      <p:cBhvr>
                                        <p:cTn id="32" dur="500"/>
                                        <p:tgtEl>
                                          <p:spTgt spid="128"/>
                                        </p:tgtEl>
                                      </p:cBhvr>
                                    </p:animEffect>
                                  </p:childTnLst>
                                </p:cTn>
                              </p:par>
                            </p:childTnLst>
                          </p:cTn>
                        </p:par>
                        <p:par>
                          <p:cTn id="33" fill="hold">
                            <p:stCondLst>
                              <p:cond delay="1000"/>
                            </p:stCondLst>
                            <p:childTnLst>
                              <p:par>
                                <p:cTn id="34" presetID="12" presetClass="entr" presetSubtype="4" fill="hold" grpId="0" nodeType="afterEffect">
                                  <p:stCondLst>
                                    <p:cond delay="0"/>
                                  </p:stCondLst>
                                  <p:childTnLst>
                                    <p:set>
                                      <p:cBhvr>
                                        <p:cTn id="35" dur="1" fill="hold">
                                          <p:stCondLst>
                                            <p:cond delay="0"/>
                                          </p:stCondLst>
                                        </p:cTn>
                                        <p:tgtEl>
                                          <p:spTgt spid="85"/>
                                        </p:tgtEl>
                                        <p:attrNameLst>
                                          <p:attrName>style.visibility</p:attrName>
                                        </p:attrNameLst>
                                      </p:cBhvr>
                                      <p:to>
                                        <p:strVal val="visible"/>
                                      </p:to>
                                    </p:set>
                                    <p:anim calcmode="lin" valueType="num">
                                      <p:cBhvr additive="base">
                                        <p:cTn id="36" dur="500"/>
                                        <p:tgtEl>
                                          <p:spTgt spid="85"/>
                                        </p:tgtEl>
                                        <p:attrNameLst>
                                          <p:attrName>ppt_y</p:attrName>
                                        </p:attrNameLst>
                                      </p:cBhvr>
                                      <p:tavLst>
                                        <p:tav tm="0">
                                          <p:val>
                                            <p:strVal val="#ppt_y+#ppt_h*1.125000"/>
                                          </p:val>
                                        </p:tav>
                                        <p:tav tm="100000">
                                          <p:val>
                                            <p:strVal val="#ppt_y"/>
                                          </p:val>
                                        </p:tav>
                                      </p:tavLst>
                                    </p:anim>
                                    <p:animEffect transition="in" filter="wipe(up)">
                                      <p:cBhvr>
                                        <p:cTn id="37" dur="500"/>
                                        <p:tgtEl>
                                          <p:spTgt spid="85"/>
                                        </p:tgtEl>
                                      </p:cBhvr>
                                    </p:animEffect>
                                  </p:childTnLst>
                                </p:cTn>
                              </p:par>
                            </p:childTnLst>
                          </p:cTn>
                        </p:par>
                        <p:par>
                          <p:cTn id="38" fill="hold">
                            <p:stCondLst>
                              <p:cond delay="1500"/>
                            </p:stCondLst>
                            <p:childTnLst>
                              <p:par>
                                <p:cTn id="39" presetID="10" presetClass="entr" presetSubtype="0" fill="hold" grpId="0" nodeType="afterEffect">
                                  <p:stCondLst>
                                    <p:cond delay="0"/>
                                  </p:stCondLst>
                                  <p:childTnLst>
                                    <p:set>
                                      <p:cBhvr>
                                        <p:cTn id="40" dur="1" fill="hold">
                                          <p:stCondLst>
                                            <p:cond delay="0"/>
                                          </p:stCondLst>
                                        </p:cTn>
                                        <p:tgtEl>
                                          <p:spTgt spid="129"/>
                                        </p:tgtEl>
                                        <p:attrNameLst>
                                          <p:attrName>style.visibility</p:attrName>
                                        </p:attrNameLst>
                                      </p:cBhvr>
                                      <p:to>
                                        <p:strVal val="visible"/>
                                      </p:to>
                                    </p:set>
                                    <p:animEffect transition="in" filter="fade">
                                      <p:cBhvr>
                                        <p:cTn id="41" dur="500"/>
                                        <p:tgtEl>
                                          <p:spTgt spid="129"/>
                                        </p:tgtEl>
                                      </p:cBhvr>
                                    </p:animEffect>
                                  </p:childTnLst>
                                </p:cTn>
                              </p:par>
                            </p:childTnLst>
                          </p:cTn>
                        </p:par>
                        <p:par>
                          <p:cTn id="42" fill="hold">
                            <p:stCondLst>
                              <p:cond delay="2000"/>
                            </p:stCondLst>
                            <p:childTnLst>
                              <p:par>
                                <p:cTn id="43" presetID="12" presetClass="entr" presetSubtype="4" fill="hold" grpId="0" nodeType="afterEffect">
                                  <p:stCondLst>
                                    <p:cond delay="0"/>
                                  </p:stCondLst>
                                  <p:childTnLst>
                                    <p:set>
                                      <p:cBhvr>
                                        <p:cTn id="44" dur="1" fill="hold">
                                          <p:stCondLst>
                                            <p:cond delay="0"/>
                                          </p:stCondLst>
                                        </p:cTn>
                                        <p:tgtEl>
                                          <p:spTgt spid="130"/>
                                        </p:tgtEl>
                                        <p:attrNameLst>
                                          <p:attrName>style.visibility</p:attrName>
                                        </p:attrNameLst>
                                      </p:cBhvr>
                                      <p:to>
                                        <p:strVal val="visible"/>
                                      </p:to>
                                    </p:set>
                                    <p:anim calcmode="lin" valueType="num">
                                      <p:cBhvr additive="base">
                                        <p:cTn id="45" dur="500"/>
                                        <p:tgtEl>
                                          <p:spTgt spid="130"/>
                                        </p:tgtEl>
                                        <p:attrNameLst>
                                          <p:attrName>ppt_y</p:attrName>
                                        </p:attrNameLst>
                                      </p:cBhvr>
                                      <p:tavLst>
                                        <p:tav tm="0">
                                          <p:val>
                                            <p:strVal val="#ppt_y+#ppt_h*1.125000"/>
                                          </p:val>
                                        </p:tav>
                                        <p:tav tm="100000">
                                          <p:val>
                                            <p:strVal val="#ppt_y"/>
                                          </p:val>
                                        </p:tav>
                                      </p:tavLst>
                                    </p:anim>
                                    <p:animEffect transition="in" filter="wipe(up)">
                                      <p:cBhvr>
                                        <p:cTn id="46" dur="500"/>
                                        <p:tgtEl>
                                          <p:spTgt spid="130"/>
                                        </p:tgtEl>
                                      </p:cBhvr>
                                    </p:animEffect>
                                  </p:childTnLst>
                                </p:cTn>
                              </p:par>
                            </p:childTnLst>
                          </p:cTn>
                        </p:par>
                        <p:par>
                          <p:cTn id="47" fill="hold">
                            <p:stCondLst>
                              <p:cond delay="2500"/>
                            </p:stCondLst>
                            <p:childTnLst>
                              <p:par>
                                <p:cTn id="48" presetID="22" presetClass="entr" presetSubtype="8" fill="hold" grpId="0" nodeType="afterEffect">
                                  <p:stCondLst>
                                    <p:cond delay="0"/>
                                  </p:stCondLst>
                                  <p:childTnLst>
                                    <p:set>
                                      <p:cBhvr>
                                        <p:cTn id="49" dur="1" fill="hold">
                                          <p:stCondLst>
                                            <p:cond delay="0"/>
                                          </p:stCondLst>
                                        </p:cTn>
                                        <p:tgtEl>
                                          <p:spTgt spid="131"/>
                                        </p:tgtEl>
                                        <p:attrNameLst>
                                          <p:attrName>style.visibility</p:attrName>
                                        </p:attrNameLst>
                                      </p:cBhvr>
                                      <p:to>
                                        <p:strVal val="visible"/>
                                      </p:to>
                                    </p:set>
                                    <p:animEffect transition="in" filter="wipe(left)">
                                      <p:cBhvr>
                                        <p:cTn id="50" dur="500"/>
                                        <p:tgtEl>
                                          <p:spTgt spid="131"/>
                                        </p:tgtEl>
                                      </p:cBhvr>
                                    </p:animEffect>
                                  </p:childTnLst>
                                </p:cTn>
                              </p:par>
                            </p:childTnLst>
                          </p:cTn>
                        </p:par>
                        <p:par>
                          <p:cTn id="51" fill="hold">
                            <p:stCondLst>
                              <p:cond delay="3000"/>
                            </p:stCondLst>
                            <p:childTnLst>
                              <p:par>
                                <p:cTn id="52" presetID="22" presetClass="entr" presetSubtype="8" fill="hold" grpId="0" nodeType="afterEffect">
                                  <p:stCondLst>
                                    <p:cond delay="0"/>
                                  </p:stCondLst>
                                  <p:childTnLst>
                                    <p:set>
                                      <p:cBhvr>
                                        <p:cTn id="53" dur="1" fill="hold">
                                          <p:stCondLst>
                                            <p:cond delay="0"/>
                                          </p:stCondLst>
                                        </p:cTn>
                                        <p:tgtEl>
                                          <p:spTgt spid="132"/>
                                        </p:tgtEl>
                                        <p:attrNameLst>
                                          <p:attrName>style.visibility</p:attrName>
                                        </p:attrNameLst>
                                      </p:cBhvr>
                                      <p:to>
                                        <p:strVal val="visible"/>
                                      </p:to>
                                    </p:set>
                                    <p:animEffect transition="in" filter="wipe(left)">
                                      <p:cBhvr>
                                        <p:cTn id="54" dur="500"/>
                                        <p:tgtEl>
                                          <p:spTgt spid="132"/>
                                        </p:tgtEl>
                                      </p:cBhvr>
                                    </p:animEffect>
                                  </p:childTnLst>
                                </p:cTn>
                              </p:par>
                            </p:childTnLst>
                          </p:cTn>
                        </p:par>
                        <p:par>
                          <p:cTn id="55" fill="hold">
                            <p:stCondLst>
                              <p:cond delay="3500"/>
                            </p:stCondLst>
                            <p:childTnLst>
                              <p:par>
                                <p:cTn id="56" presetID="12" presetClass="entr" presetSubtype="4" fill="hold" grpId="0" nodeType="afterEffect">
                                  <p:stCondLst>
                                    <p:cond delay="0"/>
                                  </p:stCondLst>
                                  <p:childTnLst>
                                    <p:set>
                                      <p:cBhvr>
                                        <p:cTn id="57" dur="1" fill="hold">
                                          <p:stCondLst>
                                            <p:cond delay="0"/>
                                          </p:stCondLst>
                                        </p:cTn>
                                        <p:tgtEl>
                                          <p:spTgt spid="134"/>
                                        </p:tgtEl>
                                        <p:attrNameLst>
                                          <p:attrName>style.visibility</p:attrName>
                                        </p:attrNameLst>
                                      </p:cBhvr>
                                      <p:to>
                                        <p:strVal val="visible"/>
                                      </p:to>
                                    </p:set>
                                    <p:anim calcmode="lin" valueType="num">
                                      <p:cBhvr additive="base">
                                        <p:cTn id="58" dur="500"/>
                                        <p:tgtEl>
                                          <p:spTgt spid="134"/>
                                        </p:tgtEl>
                                        <p:attrNameLst>
                                          <p:attrName>ppt_y</p:attrName>
                                        </p:attrNameLst>
                                      </p:cBhvr>
                                      <p:tavLst>
                                        <p:tav tm="0">
                                          <p:val>
                                            <p:strVal val="#ppt_y+#ppt_h*1.125000"/>
                                          </p:val>
                                        </p:tav>
                                        <p:tav tm="100000">
                                          <p:val>
                                            <p:strVal val="#ppt_y"/>
                                          </p:val>
                                        </p:tav>
                                      </p:tavLst>
                                    </p:anim>
                                    <p:animEffect transition="in" filter="wipe(up)">
                                      <p:cBhvr>
                                        <p:cTn id="59" dur="500"/>
                                        <p:tgtEl>
                                          <p:spTgt spid="134"/>
                                        </p:tgtEl>
                                      </p:cBhvr>
                                    </p:animEffect>
                                  </p:childTnLst>
                                </p:cTn>
                              </p:par>
                            </p:childTnLst>
                          </p:cTn>
                        </p:par>
                      </p:childTnLst>
                    </p:cTn>
                  </p:par>
                  <p:par>
                    <p:cTn id="60" fill="hold">
                      <p:stCondLst>
                        <p:cond delay="indefinite"/>
                      </p:stCondLst>
                      <p:childTnLst>
                        <p:par>
                          <p:cTn id="61" fill="hold">
                            <p:stCondLst>
                              <p:cond delay="0"/>
                            </p:stCondLst>
                            <p:childTnLst>
                              <p:par>
                                <p:cTn id="62" presetID="16" presetClass="entr" presetSubtype="37" fill="hold" nodeType="clickEffect">
                                  <p:stCondLst>
                                    <p:cond delay="0"/>
                                  </p:stCondLst>
                                  <p:childTnLst>
                                    <p:set>
                                      <p:cBhvr>
                                        <p:cTn id="63" dur="1" fill="hold">
                                          <p:stCondLst>
                                            <p:cond delay="0"/>
                                          </p:stCondLst>
                                        </p:cTn>
                                        <p:tgtEl>
                                          <p:spTgt spid="138"/>
                                        </p:tgtEl>
                                        <p:attrNameLst>
                                          <p:attrName>style.visibility</p:attrName>
                                        </p:attrNameLst>
                                      </p:cBhvr>
                                      <p:to>
                                        <p:strVal val="visible"/>
                                      </p:to>
                                    </p:set>
                                    <p:animEffect transition="in" filter="barn(outVertical)">
                                      <p:cBhvr>
                                        <p:cTn id="64" dur="1250"/>
                                        <p:tgtEl>
                                          <p:spTgt spid="1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 grpId="0" animBg="1"/>
      <p:bldP spid="85" grpId="0"/>
      <p:bldP spid="128" grpId="0" animBg="1"/>
      <p:bldP spid="129" grpId="0" animBg="1"/>
      <p:bldP spid="130" grpId="0"/>
      <p:bldP spid="131" grpId="0"/>
      <p:bldP spid="132" grpId="0"/>
      <p:bldP spid="134"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3" name="Straight Connector 72">
            <a:extLst>
              <a:ext uri="{FF2B5EF4-FFF2-40B4-BE49-F238E27FC236}">
                <a16:creationId xmlns="" xmlns:a16="http://schemas.microsoft.com/office/drawing/2014/main" id="{9581D34C-A338-44AA-A2B3-C3148C094A77}"/>
              </a:ext>
            </a:extLst>
          </p:cNvPr>
          <p:cNvCxnSpPr>
            <a:cxnSpLocks/>
          </p:cNvCxnSpPr>
          <p:nvPr/>
        </p:nvCxnSpPr>
        <p:spPr>
          <a:xfrm>
            <a:off x="7894923" y="4678426"/>
            <a:ext cx="0" cy="1450741"/>
          </a:xfrm>
          <a:prstGeom prst="line">
            <a:avLst/>
          </a:prstGeom>
          <a:ln w="34925" cap="rnd">
            <a:solidFill>
              <a:schemeClr val="accent1">
                <a:lumMod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72" name="Straight Connector 71">
            <a:extLst>
              <a:ext uri="{FF2B5EF4-FFF2-40B4-BE49-F238E27FC236}">
                <a16:creationId xmlns="" xmlns:a16="http://schemas.microsoft.com/office/drawing/2014/main" id="{050C2F44-DABC-4BEA-9E0E-6711DCE0EBA2}"/>
              </a:ext>
            </a:extLst>
          </p:cNvPr>
          <p:cNvCxnSpPr>
            <a:cxnSpLocks/>
          </p:cNvCxnSpPr>
          <p:nvPr/>
        </p:nvCxnSpPr>
        <p:spPr>
          <a:xfrm>
            <a:off x="6136456" y="3107016"/>
            <a:ext cx="314372" cy="0"/>
          </a:xfrm>
          <a:prstGeom prst="line">
            <a:avLst/>
          </a:prstGeom>
          <a:ln w="34925" cap="rnd">
            <a:solidFill>
              <a:schemeClr val="accent1">
                <a:lumMod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66" name="Straight Connector 65">
            <a:extLst>
              <a:ext uri="{FF2B5EF4-FFF2-40B4-BE49-F238E27FC236}">
                <a16:creationId xmlns="" xmlns:a16="http://schemas.microsoft.com/office/drawing/2014/main" id="{DB289F2F-45EA-4583-A6DA-589F41EF87C5}"/>
              </a:ext>
            </a:extLst>
          </p:cNvPr>
          <p:cNvCxnSpPr>
            <a:cxnSpLocks/>
          </p:cNvCxnSpPr>
          <p:nvPr/>
        </p:nvCxnSpPr>
        <p:spPr>
          <a:xfrm>
            <a:off x="6897442" y="2478416"/>
            <a:ext cx="7238" cy="1382309"/>
          </a:xfrm>
          <a:prstGeom prst="line">
            <a:avLst/>
          </a:prstGeom>
          <a:ln w="34925" cap="rnd">
            <a:solidFill>
              <a:schemeClr val="accent1">
                <a:lumMod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65" name="Straight Connector 64">
            <a:extLst>
              <a:ext uri="{FF2B5EF4-FFF2-40B4-BE49-F238E27FC236}">
                <a16:creationId xmlns="" xmlns:a16="http://schemas.microsoft.com/office/drawing/2014/main" id="{81348740-352B-4AAF-A387-70B2496E9C9D}"/>
              </a:ext>
            </a:extLst>
          </p:cNvPr>
          <p:cNvCxnSpPr>
            <a:cxnSpLocks/>
          </p:cNvCxnSpPr>
          <p:nvPr/>
        </p:nvCxnSpPr>
        <p:spPr>
          <a:xfrm>
            <a:off x="7626136" y="1714500"/>
            <a:ext cx="0" cy="1840810"/>
          </a:xfrm>
          <a:prstGeom prst="line">
            <a:avLst/>
          </a:prstGeom>
          <a:ln w="34925" cap="rnd">
            <a:solidFill>
              <a:schemeClr val="accent1">
                <a:lumMod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p:cNvCxnSpPr>
            <a:cxnSpLocks/>
          </p:cNvCxnSpPr>
          <p:nvPr/>
        </p:nvCxnSpPr>
        <p:spPr>
          <a:xfrm>
            <a:off x="7476544" y="6094633"/>
            <a:ext cx="429934" cy="0"/>
          </a:xfrm>
          <a:prstGeom prst="line">
            <a:avLst/>
          </a:prstGeom>
          <a:ln w="34925" cap="rnd">
            <a:solidFill>
              <a:schemeClr val="accent1">
                <a:lumMod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p:cNvCxnSpPr>
            <a:cxnSpLocks/>
          </p:cNvCxnSpPr>
          <p:nvPr/>
        </p:nvCxnSpPr>
        <p:spPr>
          <a:xfrm>
            <a:off x="6128927" y="4692525"/>
            <a:ext cx="953761" cy="0"/>
          </a:xfrm>
          <a:prstGeom prst="line">
            <a:avLst/>
          </a:prstGeom>
          <a:ln w="34925" cap="rnd">
            <a:solidFill>
              <a:schemeClr val="accent1">
                <a:lumMod val="50000"/>
              </a:schemeClr>
            </a:solidFill>
            <a:prstDash val="sysDot"/>
          </a:ln>
        </p:spPr>
        <p:style>
          <a:lnRef idx="1">
            <a:schemeClr val="accent1"/>
          </a:lnRef>
          <a:fillRef idx="0">
            <a:schemeClr val="accent1"/>
          </a:fillRef>
          <a:effectRef idx="0">
            <a:schemeClr val="accent1"/>
          </a:effectRef>
          <a:fontRef idx="minor">
            <a:schemeClr val="tx1"/>
          </a:fontRef>
        </p:style>
      </p:cxnSp>
      <p:sp>
        <p:nvSpPr>
          <p:cNvPr id="2" name="Oval 1"/>
          <p:cNvSpPr>
            <a:spLocks noChangeAspect="1"/>
          </p:cNvSpPr>
          <p:nvPr/>
        </p:nvSpPr>
        <p:spPr>
          <a:xfrm>
            <a:off x="6712807" y="3611899"/>
            <a:ext cx="1738816" cy="1196357"/>
          </a:xfrm>
          <a:prstGeom prst="ellipse">
            <a:avLst/>
          </a:prstGeom>
          <a:solidFill>
            <a:schemeClr val="bg1"/>
          </a:solidFill>
          <a:ln>
            <a:noFill/>
          </a:ln>
          <a:effectLst>
            <a:outerShdw blurRad="1270000" sx="90000" sy="90000" algn="ctr" rotWithShape="0">
              <a:schemeClr val="bg1">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845"/>
          </a:p>
        </p:txBody>
      </p:sp>
      <p:grpSp>
        <p:nvGrpSpPr>
          <p:cNvPr id="4" name="Group 3"/>
          <p:cNvGrpSpPr/>
          <p:nvPr/>
        </p:nvGrpSpPr>
        <p:grpSpPr>
          <a:xfrm>
            <a:off x="279713" y="2641841"/>
            <a:ext cx="6089410" cy="1824771"/>
            <a:chOff x="9900758" y="663631"/>
            <a:chExt cx="6958978" cy="3886828"/>
          </a:xfrm>
        </p:grpSpPr>
        <p:sp>
          <p:nvSpPr>
            <p:cNvPr id="5" name="Rectangle 4"/>
            <p:cNvSpPr/>
            <p:nvPr/>
          </p:nvSpPr>
          <p:spPr>
            <a:xfrm>
              <a:off x="10251492" y="748123"/>
              <a:ext cx="6608244" cy="3802336"/>
            </a:xfrm>
            <a:prstGeom prst="rect">
              <a:avLst/>
            </a:prstGeom>
          </p:spPr>
          <p:txBody>
            <a:bodyPr wrap="square">
              <a:spAutoFit/>
            </a:bodyPr>
            <a:lstStyle/>
            <a:p>
              <a:pPr>
                <a:spcBef>
                  <a:spcPts val="282"/>
                </a:spcBef>
                <a:spcAft>
                  <a:spcPts val="282"/>
                </a:spcAft>
                <a:defRPr/>
              </a:pPr>
              <a:r>
                <a:rPr lang="id-ID" sz="1500" b="1" dirty="0">
                  <a:latin typeface="Tahoma" panose="020B0604030504040204" pitchFamily="34" charset="0"/>
                  <a:ea typeface="Tahoma" panose="020B0604030504040204" pitchFamily="34" charset="0"/>
                  <a:cs typeface="Tahoma" panose="020B0604030504040204" pitchFamily="34" charset="0"/>
                </a:rPr>
                <a:t>Redistribusi/Perpindahan: </a:t>
              </a:r>
            </a:p>
            <a:p>
              <a:pPr marL="237016" lvl="1" indent="-214656">
                <a:spcBef>
                  <a:spcPts val="282"/>
                </a:spcBef>
                <a:spcAft>
                  <a:spcPts val="282"/>
                </a:spcAft>
                <a:buFont typeface="+mj-lt"/>
                <a:buAutoNum type="alphaLcPeriod"/>
                <a:defRPr/>
              </a:pPr>
              <a:r>
                <a:rPr lang="id-ID" sz="1500" b="1" dirty="0">
                  <a:latin typeface="Tahoma" panose="020B0604030504040204" pitchFamily="34" charset="0"/>
                  <a:ea typeface="Tahoma" panose="020B0604030504040204" pitchFamily="34" charset="0"/>
                  <a:cs typeface="Tahoma" panose="020B0604030504040204" pitchFamily="34" charset="0"/>
                </a:rPr>
                <a:t>Internal </a:t>
              </a:r>
              <a:r>
                <a:rPr lang="id-ID" sz="1500" b="1" dirty="0">
                  <a:latin typeface="Tahoma" panose="020B0604030504040204" pitchFamily="34" charset="0"/>
                  <a:ea typeface="Tahoma" panose="020B0604030504040204" pitchFamily="34" charset="0"/>
                  <a:cs typeface="Tahoma" panose="020B0604030504040204" pitchFamily="34" charset="0"/>
                  <a:sym typeface="Wingdings"/>
                </a:rPr>
                <a:t> </a:t>
              </a:r>
              <a:r>
                <a:rPr lang="id-ID" sz="1500" b="1" dirty="0">
                  <a:latin typeface="Tahoma" panose="020B0604030504040204" pitchFamily="34" charset="0"/>
                  <a:ea typeface="Tahoma" panose="020B0604030504040204" pitchFamily="34" charset="0"/>
                  <a:cs typeface="Tahoma" panose="020B0604030504040204" pitchFamily="34" charset="0"/>
                </a:rPr>
                <a:t>Antar unit kerja</a:t>
              </a:r>
            </a:p>
            <a:p>
              <a:pPr marL="237016" lvl="1" indent="-214656">
                <a:spcBef>
                  <a:spcPts val="282"/>
                </a:spcBef>
                <a:spcAft>
                  <a:spcPts val="282"/>
                </a:spcAft>
                <a:buFont typeface="+mj-lt"/>
                <a:buAutoNum type="alphaLcPeriod"/>
                <a:defRPr/>
              </a:pPr>
              <a:r>
                <a:rPr lang="id-ID" sz="1500" b="1" dirty="0">
                  <a:latin typeface="Tahoma" panose="020B0604030504040204" pitchFamily="34" charset="0"/>
                  <a:ea typeface="Tahoma" panose="020B0604030504040204" pitchFamily="34" charset="0"/>
                  <a:cs typeface="Tahoma" panose="020B0604030504040204" pitchFamily="34" charset="0"/>
                </a:rPr>
                <a:t>Eksternal </a:t>
              </a:r>
              <a:r>
                <a:rPr lang="id-ID" sz="1500" b="1" dirty="0">
                  <a:latin typeface="Tahoma" panose="020B0604030504040204" pitchFamily="34" charset="0"/>
                  <a:ea typeface="Tahoma" panose="020B0604030504040204" pitchFamily="34" charset="0"/>
                  <a:cs typeface="Tahoma" panose="020B0604030504040204" pitchFamily="34" charset="0"/>
                  <a:sym typeface="Wingdings" pitchFamily="2" charset="2"/>
                </a:rPr>
                <a:t> </a:t>
              </a:r>
              <a:r>
                <a:rPr lang="id-ID" sz="1500" b="1" dirty="0">
                  <a:latin typeface="Tahoma" panose="020B0604030504040204" pitchFamily="34" charset="0"/>
                  <a:ea typeface="Tahoma" panose="020B0604030504040204" pitchFamily="34" charset="0"/>
                  <a:cs typeface="Tahoma" panose="020B0604030504040204" pitchFamily="34" charset="0"/>
                </a:rPr>
                <a:t>Antar Instansi</a:t>
              </a:r>
            </a:p>
            <a:p>
              <a:pPr marL="237016" lvl="1" indent="-214656">
                <a:spcBef>
                  <a:spcPts val="282"/>
                </a:spcBef>
                <a:spcAft>
                  <a:spcPts val="282"/>
                </a:spcAft>
                <a:buFont typeface="+mj-lt"/>
                <a:buAutoNum type="alphaLcPeriod"/>
                <a:defRPr/>
              </a:pPr>
              <a:r>
                <a:rPr lang="en-US" sz="1500" b="1" dirty="0">
                  <a:latin typeface="Tahoma" panose="020B0604030504040204" pitchFamily="34" charset="0"/>
                  <a:ea typeface="Tahoma" panose="020B0604030504040204" pitchFamily="34" charset="0"/>
                  <a:cs typeface="Tahoma" panose="020B0604030504040204" pitchFamily="34" charset="0"/>
                </a:rPr>
                <a:t>K</a:t>
              </a:r>
              <a:r>
                <a:rPr lang="id-ID" sz="1500" b="1" dirty="0">
                  <a:latin typeface="Tahoma" panose="020B0604030504040204" pitchFamily="34" charset="0"/>
                  <a:ea typeface="Tahoma" panose="020B0604030504040204" pitchFamily="34" charset="0"/>
                  <a:cs typeface="Tahoma" panose="020B0604030504040204" pitchFamily="34" charset="0"/>
                </a:rPr>
                <a:t>ebutuhan Kompetensi (pendidikan formal dan pelatihan)</a:t>
              </a:r>
            </a:p>
            <a:p>
              <a:pPr marL="237016" lvl="1" indent="-214656">
                <a:spcBef>
                  <a:spcPts val="282"/>
                </a:spcBef>
                <a:spcAft>
                  <a:spcPts val="282"/>
                </a:spcAft>
                <a:buFont typeface="+mj-lt"/>
                <a:buAutoNum type="alphaLcPeriod"/>
                <a:defRPr/>
              </a:pPr>
              <a:r>
                <a:rPr lang="id-ID" sz="1500" b="1" dirty="0">
                  <a:latin typeface="Tahoma" panose="020B0604030504040204" pitchFamily="34" charset="0"/>
                  <a:ea typeface="Tahoma" panose="020B0604030504040204" pitchFamily="34" charset="0"/>
                  <a:cs typeface="Tahoma" panose="020B0604030504040204" pitchFamily="34" charset="0"/>
                </a:rPr>
                <a:t>Antar jabatan (perubahan PP 18 dan PermenpanRB </a:t>
              </a:r>
              <a:r>
                <a:rPr lang="en-US" sz="1500" b="1" dirty="0" smtClean="0">
                  <a:latin typeface="Tahoma" panose="020B0604030504040204" pitchFamily="34" charset="0"/>
                  <a:ea typeface="Tahoma" panose="020B0604030504040204" pitchFamily="34" charset="0"/>
                  <a:cs typeface="Tahoma" panose="020B0604030504040204" pitchFamily="34" charset="0"/>
                </a:rPr>
                <a:t>41</a:t>
              </a:r>
              <a:r>
                <a:rPr lang="id-ID" sz="1500" b="1" dirty="0" smtClean="0">
                  <a:latin typeface="Tahoma" panose="020B0604030504040204" pitchFamily="34" charset="0"/>
                  <a:ea typeface="Tahoma" panose="020B0604030504040204" pitchFamily="34" charset="0"/>
                  <a:cs typeface="Tahoma" panose="020B0604030504040204" pitchFamily="34" charset="0"/>
                </a:rPr>
                <a:t>)</a:t>
              </a:r>
              <a:endParaRPr lang="id-ID" sz="1500" b="1" dirty="0">
                <a:latin typeface="Tahoma" panose="020B0604030504040204" pitchFamily="34" charset="0"/>
                <a:ea typeface="Tahoma" panose="020B0604030504040204" pitchFamily="34" charset="0"/>
                <a:cs typeface="Tahoma" panose="020B0604030504040204" pitchFamily="34" charset="0"/>
              </a:endParaRPr>
            </a:p>
          </p:txBody>
        </p:sp>
        <p:sp>
          <p:nvSpPr>
            <p:cNvPr id="6" name="Rectangle 5"/>
            <p:cNvSpPr/>
            <p:nvPr/>
          </p:nvSpPr>
          <p:spPr>
            <a:xfrm>
              <a:off x="9900758" y="663631"/>
              <a:ext cx="604557" cy="873828"/>
            </a:xfrm>
            <a:prstGeom prst="rect">
              <a:avLst/>
            </a:prstGeom>
            <a:effectLst>
              <a:outerShdw blurRad="177800" dist="63500" dir="2700000" algn="tl" rotWithShape="0">
                <a:schemeClr val="bg1">
                  <a:lumMod val="50000"/>
                  <a:alpha val="40000"/>
                </a:schemeClr>
              </a:outerShdw>
            </a:effectLst>
          </p:spPr>
          <p:txBody>
            <a:bodyPr wrap="square">
              <a:spAutoFit/>
            </a:bodyPr>
            <a:lstStyle/>
            <a:p>
              <a:r>
                <a:rPr lang="en-US" sz="2066" b="1" dirty="0">
                  <a:solidFill>
                    <a:schemeClr val="accent1"/>
                  </a:solidFill>
                  <a:latin typeface="Proxima Nova Rg" panose="02000506030000020004" pitchFamily="50" charset="0"/>
                  <a:ea typeface="Roboto Condensed" panose="02000000000000000000" pitchFamily="2" charset="0"/>
                  <a:cs typeface="Segoe UI" panose="020B0502040204020203" pitchFamily="34" charset="0"/>
                </a:rPr>
                <a:t>03</a:t>
              </a:r>
            </a:p>
          </p:txBody>
        </p:sp>
      </p:grpSp>
      <p:grpSp>
        <p:nvGrpSpPr>
          <p:cNvPr id="13" name="Group 12"/>
          <p:cNvGrpSpPr/>
          <p:nvPr/>
        </p:nvGrpSpPr>
        <p:grpSpPr>
          <a:xfrm>
            <a:off x="701034" y="4521814"/>
            <a:ext cx="5300784" cy="410241"/>
            <a:chOff x="12843708" y="7968012"/>
            <a:chExt cx="9085550" cy="873828"/>
          </a:xfrm>
        </p:grpSpPr>
        <p:sp>
          <p:nvSpPr>
            <p:cNvPr id="11" name="Rectangle 10"/>
            <p:cNvSpPr/>
            <p:nvPr/>
          </p:nvSpPr>
          <p:spPr>
            <a:xfrm>
              <a:off x="13631756" y="8078222"/>
              <a:ext cx="8297502" cy="688353"/>
            </a:xfrm>
            <a:prstGeom prst="rect">
              <a:avLst/>
            </a:prstGeom>
          </p:spPr>
          <p:txBody>
            <a:bodyPr wrap="square">
              <a:spAutoFit/>
            </a:bodyPr>
            <a:lstStyle/>
            <a:p>
              <a:pPr>
                <a:spcBef>
                  <a:spcPts val="282"/>
                </a:spcBef>
                <a:spcAft>
                  <a:spcPts val="282"/>
                </a:spcAft>
              </a:pPr>
              <a:r>
                <a:rPr lang="en-US" sz="1500" b="1" dirty="0" err="1">
                  <a:solidFill>
                    <a:schemeClr val="tx1">
                      <a:lumMod val="95000"/>
                      <a:lumOff val="5000"/>
                    </a:schemeClr>
                  </a:solidFill>
                  <a:latin typeface="Tahoma" panose="020B0604030504040204" pitchFamily="34" charset="0"/>
                  <a:ea typeface="Tahoma" panose="020B0604030504040204" pitchFamily="34" charset="0"/>
                  <a:cs typeface="Tahoma" panose="020B0604030504040204" pitchFamily="34" charset="0"/>
                </a:rPr>
                <a:t>Rencana</a:t>
              </a:r>
              <a:r>
                <a:rPr lang="en-US" sz="1500" b="1" dirty="0">
                  <a:solidFill>
                    <a:schemeClr val="tx1">
                      <a:lumMod val="95000"/>
                      <a:lumOff val="5000"/>
                    </a:schemeClr>
                  </a:solidFill>
                  <a:latin typeface="Tahoma" panose="020B0604030504040204" pitchFamily="34" charset="0"/>
                  <a:ea typeface="Tahoma" panose="020B0604030504040204" pitchFamily="34" charset="0"/>
                  <a:cs typeface="Tahoma" panose="020B0604030504040204" pitchFamily="34" charset="0"/>
                </a:rPr>
                <a:t> </a:t>
              </a:r>
              <a:r>
                <a:rPr lang="en-US" sz="1500" b="1" dirty="0" err="1">
                  <a:solidFill>
                    <a:schemeClr val="tx1">
                      <a:lumMod val="95000"/>
                      <a:lumOff val="5000"/>
                    </a:schemeClr>
                  </a:solidFill>
                  <a:latin typeface="Tahoma" panose="020B0604030504040204" pitchFamily="34" charset="0"/>
                  <a:ea typeface="Tahoma" panose="020B0604030504040204" pitchFamily="34" charset="0"/>
                  <a:cs typeface="Tahoma" panose="020B0604030504040204" pitchFamily="34" charset="0"/>
                </a:rPr>
                <a:t>Strategis</a:t>
              </a:r>
              <a:r>
                <a:rPr lang="en-US" sz="1500" b="1" dirty="0">
                  <a:solidFill>
                    <a:schemeClr val="tx1">
                      <a:lumMod val="95000"/>
                      <a:lumOff val="5000"/>
                    </a:schemeClr>
                  </a:solidFill>
                  <a:latin typeface="Tahoma" panose="020B0604030504040204" pitchFamily="34" charset="0"/>
                  <a:ea typeface="Tahoma" panose="020B0604030504040204" pitchFamily="34" charset="0"/>
                  <a:cs typeface="Tahoma" panose="020B0604030504040204" pitchFamily="34" charset="0"/>
                </a:rPr>
                <a:t> </a:t>
              </a:r>
              <a:r>
                <a:rPr lang="en-US" sz="1500" b="1" dirty="0" err="1">
                  <a:solidFill>
                    <a:schemeClr val="tx1">
                      <a:lumMod val="95000"/>
                      <a:lumOff val="5000"/>
                    </a:schemeClr>
                  </a:solidFill>
                  <a:latin typeface="Tahoma" panose="020B0604030504040204" pitchFamily="34" charset="0"/>
                  <a:ea typeface="Tahoma" panose="020B0604030504040204" pitchFamily="34" charset="0"/>
                  <a:cs typeface="Tahoma" panose="020B0604030504040204" pitchFamily="34" charset="0"/>
                </a:rPr>
                <a:t>Instansi</a:t>
              </a:r>
              <a:r>
                <a:rPr lang="en-US" sz="1500" b="1" dirty="0">
                  <a:solidFill>
                    <a:schemeClr val="tx1">
                      <a:lumMod val="95000"/>
                      <a:lumOff val="5000"/>
                    </a:schemeClr>
                  </a:solidFill>
                  <a:latin typeface="Tahoma" panose="020B0604030504040204" pitchFamily="34" charset="0"/>
                  <a:ea typeface="Tahoma" panose="020B0604030504040204" pitchFamily="34" charset="0"/>
                  <a:cs typeface="Tahoma" panose="020B0604030504040204" pitchFamily="34" charset="0"/>
                </a:rPr>
                <a:t> (</a:t>
              </a:r>
              <a:r>
                <a:rPr lang="en-US" sz="1500" b="1" dirty="0" err="1">
                  <a:solidFill>
                    <a:schemeClr val="tx1">
                      <a:lumMod val="95000"/>
                      <a:lumOff val="5000"/>
                    </a:schemeClr>
                  </a:solidFill>
                  <a:latin typeface="Tahoma" panose="020B0604030504040204" pitchFamily="34" charset="0"/>
                  <a:ea typeface="Tahoma" panose="020B0604030504040204" pitchFamily="34" charset="0"/>
                  <a:cs typeface="Tahoma" panose="020B0604030504040204" pitchFamily="34" charset="0"/>
                </a:rPr>
                <a:t>wajib</a:t>
              </a:r>
              <a:r>
                <a:rPr lang="en-US" sz="1500" b="1" dirty="0">
                  <a:solidFill>
                    <a:schemeClr val="tx1">
                      <a:lumMod val="95000"/>
                      <a:lumOff val="5000"/>
                    </a:schemeClr>
                  </a:solidFill>
                  <a:latin typeface="Tahoma" panose="020B0604030504040204" pitchFamily="34" charset="0"/>
                  <a:ea typeface="Tahoma" panose="020B0604030504040204" pitchFamily="34" charset="0"/>
                  <a:cs typeface="Tahoma" panose="020B0604030504040204" pitchFamily="34" charset="0"/>
                </a:rPr>
                <a:t> </a:t>
              </a:r>
              <a:r>
                <a:rPr lang="en-US" sz="1500" b="1" dirty="0" err="1">
                  <a:solidFill>
                    <a:schemeClr val="tx1">
                      <a:lumMod val="95000"/>
                      <a:lumOff val="5000"/>
                    </a:schemeClr>
                  </a:solidFill>
                  <a:latin typeface="Tahoma" panose="020B0604030504040204" pitchFamily="34" charset="0"/>
                  <a:ea typeface="Tahoma" panose="020B0604030504040204" pitchFamily="34" charset="0"/>
                  <a:cs typeface="Tahoma" panose="020B0604030504040204" pitchFamily="34" charset="0"/>
                </a:rPr>
                <a:t>dilampirkan</a:t>
              </a:r>
              <a:r>
                <a:rPr lang="en-US" sz="1500" b="1" dirty="0">
                  <a:solidFill>
                    <a:schemeClr val="tx1">
                      <a:lumMod val="95000"/>
                      <a:lumOff val="5000"/>
                    </a:schemeClr>
                  </a:solidFill>
                  <a:latin typeface="Tahoma" panose="020B0604030504040204" pitchFamily="34" charset="0"/>
                  <a:ea typeface="Tahoma" panose="020B0604030504040204" pitchFamily="34" charset="0"/>
                  <a:cs typeface="Tahoma" panose="020B0604030504040204" pitchFamily="34" charset="0"/>
                </a:rPr>
                <a:t>)</a:t>
              </a:r>
            </a:p>
          </p:txBody>
        </p:sp>
        <p:sp>
          <p:nvSpPr>
            <p:cNvPr id="12" name="Rectangle 11"/>
            <p:cNvSpPr/>
            <p:nvPr/>
          </p:nvSpPr>
          <p:spPr>
            <a:xfrm>
              <a:off x="12843708" y="7968012"/>
              <a:ext cx="826874" cy="873828"/>
            </a:xfrm>
            <a:prstGeom prst="rect">
              <a:avLst/>
            </a:prstGeom>
            <a:effectLst>
              <a:outerShdw blurRad="177800" dist="63500" dir="2700000" algn="tl" rotWithShape="0">
                <a:schemeClr val="bg1">
                  <a:lumMod val="50000"/>
                  <a:alpha val="40000"/>
                </a:schemeClr>
              </a:outerShdw>
            </a:effectLst>
          </p:spPr>
          <p:txBody>
            <a:bodyPr wrap="square">
              <a:spAutoFit/>
            </a:bodyPr>
            <a:lstStyle/>
            <a:p>
              <a:r>
                <a:rPr lang="en-US" sz="2066" b="1" dirty="0">
                  <a:solidFill>
                    <a:srgbClr val="FF6699"/>
                  </a:solidFill>
                  <a:latin typeface="Proxima Nova Rg" panose="02000506030000020004" pitchFamily="50" charset="0"/>
                  <a:ea typeface="Roboto Condensed" panose="02000000000000000000" pitchFamily="2" charset="0"/>
                  <a:cs typeface="Segoe UI" panose="020B0502040204020203" pitchFamily="34" charset="0"/>
                </a:rPr>
                <a:t>04</a:t>
              </a:r>
            </a:p>
          </p:txBody>
        </p:sp>
      </p:grpSp>
      <p:grpSp>
        <p:nvGrpSpPr>
          <p:cNvPr id="3" name="Group 2"/>
          <p:cNvGrpSpPr/>
          <p:nvPr/>
        </p:nvGrpSpPr>
        <p:grpSpPr>
          <a:xfrm>
            <a:off x="1350007" y="762000"/>
            <a:ext cx="7502849" cy="1235885"/>
            <a:chOff x="1711960" y="2008843"/>
            <a:chExt cx="8473983" cy="2632469"/>
          </a:xfrm>
        </p:grpSpPr>
        <p:sp>
          <p:nvSpPr>
            <p:cNvPr id="14" name="Rectangle 13"/>
            <p:cNvSpPr/>
            <p:nvPr/>
          </p:nvSpPr>
          <p:spPr>
            <a:xfrm>
              <a:off x="2366795" y="2084578"/>
              <a:ext cx="7819148" cy="2556734"/>
            </a:xfrm>
            <a:prstGeom prst="rect">
              <a:avLst/>
            </a:prstGeom>
          </p:spPr>
          <p:txBody>
            <a:bodyPr wrap="square">
              <a:spAutoFit/>
            </a:bodyPr>
            <a:lstStyle/>
            <a:p>
              <a:pPr>
                <a:lnSpc>
                  <a:spcPct val="120000"/>
                </a:lnSpc>
              </a:pPr>
              <a:r>
                <a:rPr lang="en-US" sz="1500" b="1" dirty="0">
                  <a:latin typeface="Arial Narrow" panose="020B0606020202030204" pitchFamily="34" charset="0"/>
                  <a:ea typeface="Tahoma" panose="020B0604030504040204" pitchFamily="34" charset="0"/>
                  <a:cs typeface="Tahoma" panose="020B0604030504040204" pitchFamily="34" charset="0"/>
                </a:rPr>
                <a:t>Peta </a:t>
              </a:r>
              <a:r>
                <a:rPr lang="en-US" sz="1500" b="1" dirty="0" err="1">
                  <a:latin typeface="Arial Narrow" panose="020B0606020202030204" pitchFamily="34" charset="0"/>
                  <a:ea typeface="Tahoma" panose="020B0604030504040204" pitchFamily="34" charset="0"/>
                  <a:cs typeface="Tahoma" panose="020B0604030504040204" pitchFamily="34" charset="0"/>
                </a:rPr>
                <a:t>Jabatan</a:t>
              </a:r>
              <a:r>
                <a:rPr lang="en-US" sz="1500" b="1" dirty="0">
                  <a:latin typeface="Arial Narrow" panose="020B0606020202030204" pitchFamily="34" charset="0"/>
                  <a:ea typeface="Tahoma" panose="020B0604030504040204" pitchFamily="34" charset="0"/>
                  <a:cs typeface="Tahoma" panose="020B0604030504040204" pitchFamily="34" charset="0"/>
                </a:rPr>
                <a:t> </a:t>
              </a:r>
              <a:r>
                <a:rPr lang="en-US" sz="1500" b="1" dirty="0" err="1">
                  <a:latin typeface="Arial Narrow" panose="020B0606020202030204" pitchFamily="34" charset="0"/>
                  <a:ea typeface="Tahoma" panose="020B0604030504040204" pitchFamily="34" charset="0"/>
                  <a:cs typeface="Tahoma" panose="020B0604030504040204" pitchFamily="34" charset="0"/>
                </a:rPr>
                <a:t>sesuai</a:t>
              </a:r>
              <a:r>
                <a:rPr lang="en-US" sz="1500" b="1" dirty="0">
                  <a:latin typeface="Arial Narrow" panose="020B0606020202030204" pitchFamily="34" charset="0"/>
                  <a:ea typeface="Tahoma" panose="020B0604030504040204" pitchFamily="34" charset="0"/>
                  <a:cs typeface="Tahoma" panose="020B0604030504040204" pitchFamily="34" charset="0"/>
                </a:rPr>
                <a:t> </a:t>
              </a:r>
              <a:r>
                <a:rPr lang="en-US" sz="1500" b="1" dirty="0" err="1">
                  <a:latin typeface="Arial Narrow" panose="020B0606020202030204" pitchFamily="34" charset="0"/>
                  <a:ea typeface="Tahoma" panose="020B0604030504040204" pitchFamily="34" charset="0"/>
                  <a:cs typeface="Tahoma" panose="020B0604030504040204" pitchFamily="34" charset="0"/>
                </a:rPr>
                <a:t>dengan</a:t>
              </a:r>
              <a:r>
                <a:rPr lang="en-US" sz="1500" b="1" dirty="0">
                  <a:latin typeface="Arial Narrow" panose="020B0606020202030204" pitchFamily="34" charset="0"/>
                  <a:ea typeface="Tahoma" panose="020B0604030504040204" pitchFamily="34" charset="0"/>
                  <a:cs typeface="Tahoma" panose="020B0604030504040204" pitchFamily="34" charset="0"/>
                </a:rPr>
                <a:t> </a:t>
              </a:r>
              <a:r>
                <a:rPr lang="en-US" sz="1500" b="1" dirty="0" err="1">
                  <a:latin typeface="Arial Narrow" panose="020B0606020202030204" pitchFamily="34" charset="0"/>
                  <a:ea typeface="Tahoma" panose="020B0604030504040204" pitchFamily="34" charset="0"/>
                  <a:cs typeface="Tahoma" panose="020B0604030504040204" pitchFamily="34" charset="0"/>
                </a:rPr>
                <a:t>kebutuhan</a:t>
              </a:r>
              <a:r>
                <a:rPr lang="en-US" sz="1500" b="1" dirty="0">
                  <a:latin typeface="Arial Narrow" panose="020B0606020202030204" pitchFamily="34" charset="0"/>
                  <a:ea typeface="Tahoma" panose="020B0604030504040204" pitchFamily="34" charset="0"/>
                  <a:cs typeface="Tahoma" panose="020B0604030504040204" pitchFamily="34" charset="0"/>
                </a:rPr>
                <a:t> </a:t>
              </a:r>
              <a:r>
                <a:rPr lang="en-US" sz="1500" b="1" dirty="0" err="1">
                  <a:latin typeface="Arial Narrow" panose="020B0606020202030204" pitchFamily="34" charset="0"/>
                  <a:ea typeface="Tahoma" panose="020B0604030504040204" pitchFamily="34" charset="0"/>
                  <a:cs typeface="Tahoma" panose="020B0604030504040204" pitchFamily="34" charset="0"/>
                </a:rPr>
                <a:t>Organisasi</a:t>
              </a:r>
              <a:r>
                <a:rPr lang="en-US" sz="1500" b="1" dirty="0">
                  <a:latin typeface="Arial Narrow" panose="020B0606020202030204" pitchFamily="34" charset="0"/>
                  <a:ea typeface="Tahoma" panose="020B0604030504040204" pitchFamily="34" charset="0"/>
                  <a:cs typeface="Tahoma" panose="020B0604030504040204" pitchFamily="34" charset="0"/>
                </a:rPr>
                <a:t> yang </a:t>
              </a:r>
              <a:r>
                <a:rPr lang="en-US" sz="1500" b="1" dirty="0" err="1">
                  <a:latin typeface="Arial Narrow" panose="020B0606020202030204" pitchFamily="34" charset="0"/>
                  <a:ea typeface="Tahoma" panose="020B0604030504040204" pitchFamily="34" charset="0"/>
                  <a:cs typeface="Tahoma" panose="020B0604030504040204" pitchFamily="34" charset="0"/>
                </a:rPr>
                <a:t>ditetapkan</a:t>
              </a:r>
              <a:r>
                <a:rPr lang="en-US" sz="1500" b="1" dirty="0">
                  <a:latin typeface="Arial Narrow" panose="020B0606020202030204" pitchFamily="34" charset="0"/>
                  <a:ea typeface="Tahoma" panose="020B0604030504040204" pitchFamily="34" charset="0"/>
                  <a:cs typeface="Tahoma" panose="020B0604030504040204" pitchFamily="34" charset="0"/>
                </a:rPr>
                <a:t> </a:t>
              </a:r>
              <a:r>
                <a:rPr lang="en-US" sz="1500" b="1" dirty="0" err="1">
                  <a:latin typeface="Arial Narrow" panose="020B0606020202030204" pitchFamily="34" charset="0"/>
                  <a:ea typeface="Tahoma" panose="020B0604030504040204" pitchFamily="34" charset="0"/>
                  <a:cs typeface="Tahoma" panose="020B0604030504040204" pitchFamily="34" charset="0"/>
                </a:rPr>
                <a:t>dengan</a:t>
              </a:r>
              <a:r>
                <a:rPr lang="en-US" sz="1500" b="1" dirty="0">
                  <a:latin typeface="Arial Narrow" panose="020B0606020202030204" pitchFamily="34" charset="0"/>
                  <a:ea typeface="Tahoma" panose="020B0604030504040204" pitchFamily="34" charset="0"/>
                  <a:cs typeface="Tahoma" panose="020B0604030504040204" pitchFamily="34" charset="0"/>
                </a:rPr>
                <a:t> </a:t>
              </a:r>
              <a:r>
                <a:rPr lang="en-US" sz="1500" b="1" dirty="0" err="1">
                  <a:latin typeface="Arial Narrow" panose="020B0606020202030204" pitchFamily="34" charset="0"/>
                  <a:ea typeface="Tahoma" panose="020B0604030504040204" pitchFamily="34" charset="0"/>
                  <a:cs typeface="Tahoma" panose="020B0604030504040204" pitchFamily="34" charset="0"/>
                </a:rPr>
                <a:t>Peraturan</a:t>
              </a:r>
              <a:r>
                <a:rPr lang="en-US" sz="1500" b="1" dirty="0">
                  <a:latin typeface="Arial Narrow" panose="020B0606020202030204" pitchFamily="34" charset="0"/>
                  <a:ea typeface="Tahoma" panose="020B0604030504040204" pitchFamily="34" charset="0"/>
                  <a:cs typeface="Tahoma" panose="020B0604030504040204" pitchFamily="34" charset="0"/>
                </a:rPr>
                <a:t> </a:t>
              </a:r>
              <a:r>
                <a:rPr lang="en-US" sz="1500" b="1" dirty="0" err="1">
                  <a:latin typeface="Arial Narrow" panose="020B0606020202030204" pitchFamily="34" charset="0"/>
                  <a:ea typeface="Tahoma" panose="020B0604030504040204" pitchFamily="34" charset="0"/>
                  <a:cs typeface="Tahoma" panose="020B0604030504040204" pitchFamily="34" charset="0"/>
                </a:rPr>
                <a:t>Pejabat</a:t>
              </a:r>
              <a:r>
                <a:rPr lang="en-US" sz="1500" b="1" dirty="0">
                  <a:latin typeface="Arial Narrow" panose="020B0606020202030204" pitchFamily="34" charset="0"/>
                  <a:ea typeface="Tahoma" panose="020B0604030504040204" pitchFamily="34" charset="0"/>
                  <a:cs typeface="Tahoma" panose="020B0604030504040204" pitchFamily="34" charset="0"/>
                </a:rPr>
                <a:t> Pembina </a:t>
              </a:r>
              <a:r>
                <a:rPr lang="en-US" sz="1500" b="1" dirty="0" err="1">
                  <a:latin typeface="Arial Narrow" panose="020B0606020202030204" pitchFamily="34" charset="0"/>
                  <a:ea typeface="Tahoma" panose="020B0604030504040204" pitchFamily="34" charset="0"/>
                  <a:cs typeface="Tahoma" panose="020B0604030504040204" pitchFamily="34" charset="0"/>
                </a:rPr>
                <a:t>Kepegawaian</a:t>
              </a:r>
              <a:r>
                <a:rPr lang="en-US" sz="1500" b="1" dirty="0">
                  <a:latin typeface="Arial Narrow" panose="020B0606020202030204" pitchFamily="34" charset="0"/>
                  <a:ea typeface="Tahoma" panose="020B0604030504040204" pitchFamily="34" charset="0"/>
                  <a:cs typeface="Tahoma" panose="020B0604030504040204" pitchFamily="34" charset="0"/>
                </a:rPr>
                <a:t> (</a:t>
              </a:r>
              <a:r>
                <a:rPr lang="en-US" sz="1500" b="1" dirty="0" err="1">
                  <a:latin typeface="Arial Narrow" panose="020B0606020202030204" pitchFamily="34" charset="0"/>
                  <a:ea typeface="Tahoma" panose="020B0604030504040204" pitchFamily="34" charset="0"/>
                  <a:cs typeface="Tahoma" panose="020B0604030504040204" pitchFamily="34" charset="0"/>
                </a:rPr>
                <a:t>sesuai</a:t>
              </a:r>
              <a:r>
                <a:rPr lang="en-US" sz="1500" b="1" dirty="0">
                  <a:latin typeface="Arial Narrow" panose="020B0606020202030204" pitchFamily="34" charset="0"/>
                  <a:ea typeface="Tahoma" panose="020B0604030504040204" pitchFamily="34" charset="0"/>
                  <a:cs typeface="Tahoma" panose="020B0604030504040204" pitchFamily="34" charset="0"/>
                </a:rPr>
                <a:t> </a:t>
              </a:r>
              <a:r>
                <a:rPr lang="en-US" sz="1500" b="1" dirty="0" err="1">
                  <a:latin typeface="Arial Narrow" panose="020B0606020202030204" pitchFamily="34" charset="0"/>
                  <a:ea typeface="Tahoma" panose="020B0604030504040204" pitchFamily="34" charset="0"/>
                  <a:cs typeface="Tahoma" panose="020B0604030504040204" pitchFamily="34" charset="0"/>
                </a:rPr>
                <a:t>dengan</a:t>
              </a:r>
              <a:r>
                <a:rPr lang="en-US" sz="1500" b="1" dirty="0">
                  <a:latin typeface="Arial Narrow" panose="020B0606020202030204" pitchFamily="34" charset="0"/>
                  <a:ea typeface="Tahoma" panose="020B0604030504040204" pitchFamily="34" charset="0"/>
                  <a:cs typeface="Tahoma" panose="020B0604030504040204" pitchFamily="34" charset="0"/>
                </a:rPr>
                <a:t> </a:t>
              </a:r>
              <a:r>
                <a:rPr lang="en-US" sz="1500" b="1" dirty="0" err="1">
                  <a:latin typeface="Arial Narrow" panose="020B0606020202030204" pitchFamily="34" charset="0"/>
                  <a:ea typeface="Tahoma" panose="020B0604030504040204" pitchFamily="34" charset="0"/>
                  <a:cs typeface="Tahoma" panose="020B0604030504040204" pitchFamily="34" charset="0"/>
                </a:rPr>
                <a:t>aturan</a:t>
              </a:r>
              <a:r>
                <a:rPr lang="en-US" sz="1500" b="1" dirty="0">
                  <a:latin typeface="Arial Narrow" panose="020B0606020202030204" pitchFamily="34" charset="0"/>
                  <a:ea typeface="Tahoma" panose="020B0604030504040204" pitchFamily="34" charset="0"/>
                  <a:cs typeface="Tahoma" panose="020B0604030504040204" pitchFamily="34" charset="0"/>
                </a:rPr>
                <a:t> </a:t>
              </a:r>
              <a:r>
                <a:rPr lang="en-US" sz="1500" b="1" dirty="0" err="1">
                  <a:latin typeface="Arial Narrow" panose="020B0606020202030204" pitchFamily="34" charset="0"/>
                  <a:ea typeface="Tahoma" panose="020B0604030504040204" pitchFamily="34" charset="0"/>
                  <a:cs typeface="Tahoma" panose="020B0604030504040204" pitchFamily="34" charset="0"/>
                </a:rPr>
                <a:t>Peraturan</a:t>
              </a:r>
              <a:r>
                <a:rPr lang="en-US" sz="1500" b="1" dirty="0">
                  <a:latin typeface="Arial Narrow" panose="020B0606020202030204" pitchFamily="34" charset="0"/>
                  <a:ea typeface="Tahoma" panose="020B0604030504040204" pitchFamily="34" charset="0"/>
                  <a:cs typeface="Tahoma" panose="020B0604030504040204" pitchFamily="34" charset="0"/>
                </a:rPr>
                <a:t> </a:t>
              </a:r>
              <a:r>
                <a:rPr lang="en-US" sz="1500" b="1" dirty="0" err="1">
                  <a:latin typeface="Arial Narrow" panose="020B0606020202030204" pitchFamily="34" charset="0"/>
                  <a:ea typeface="Tahoma" panose="020B0604030504040204" pitchFamily="34" charset="0"/>
                  <a:cs typeface="Tahoma" panose="020B0604030504040204" pitchFamily="34" charset="0"/>
                </a:rPr>
                <a:t>Pemerintah</a:t>
              </a:r>
              <a:r>
                <a:rPr lang="en-US" sz="1500" b="1" dirty="0">
                  <a:latin typeface="Arial Narrow" panose="020B0606020202030204" pitchFamily="34" charset="0"/>
                  <a:ea typeface="Tahoma" panose="020B0604030504040204" pitchFamily="34" charset="0"/>
                  <a:cs typeface="Tahoma" panose="020B0604030504040204" pitchFamily="34" charset="0"/>
                </a:rPr>
                <a:t> </a:t>
              </a:r>
              <a:r>
                <a:rPr lang="en-US" sz="1500" b="1" dirty="0" err="1">
                  <a:latin typeface="Arial Narrow" panose="020B0606020202030204" pitchFamily="34" charset="0"/>
                  <a:ea typeface="Tahoma" panose="020B0604030504040204" pitchFamily="34" charset="0"/>
                  <a:cs typeface="Tahoma" panose="020B0604030504040204" pitchFamily="34" charset="0"/>
                </a:rPr>
                <a:t>Nomor</a:t>
              </a:r>
              <a:r>
                <a:rPr lang="en-US" sz="1500" b="1" dirty="0">
                  <a:latin typeface="Arial Narrow" panose="020B0606020202030204" pitchFamily="34" charset="0"/>
                  <a:ea typeface="Tahoma" panose="020B0604030504040204" pitchFamily="34" charset="0"/>
                  <a:cs typeface="Tahoma" panose="020B0604030504040204" pitchFamily="34" charset="0"/>
                </a:rPr>
                <a:t> 11 </a:t>
              </a:r>
              <a:r>
                <a:rPr lang="en-US" sz="1500" b="1" dirty="0" err="1">
                  <a:latin typeface="Arial Narrow" panose="020B0606020202030204" pitchFamily="34" charset="0"/>
                  <a:ea typeface="Tahoma" panose="020B0604030504040204" pitchFamily="34" charset="0"/>
                  <a:cs typeface="Tahoma" panose="020B0604030504040204" pitchFamily="34" charset="0"/>
                </a:rPr>
                <a:t>Tahun</a:t>
              </a:r>
              <a:r>
                <a:rPr lang="en-US" sz="1500" b="1" dirty="0">
                  <a:latin typeface="Arial Narrow" panose="020B0606020202030204" pitchFamily="34" charset="0"/>
                  <a:ea typeface="Tahoma" panose="020B0604030504040204" pitchFamily="34" charset="0"/>
                  <a:cs typeface="Tahoma" panose="020B0604030504040204" pitchFamily="34" charset="0"/>
                </a:rPr>
                <a:t> 2017 </a:t>
              </a:r>
              <a:r>
                <a:rPr lang="en-US" sz="1500" b="1" dirty="0" err="1">
                  <a:latin typeface="Arial Narrow" panose="020B0606020202030204" pitchFamily="34" charset="0"/>
                  <a:ea typeface="Tahoma" panose="020B0604030504040204" pitchFamily="34" charset="0"/>
                  <a:cs typeface="Tahoma" panose="020B0604030504040204" pitchFamily="34" charset="0"/>
                </a:rPr>
                <a:t>tentang</a:t>
              </a:r>
              <a:r>
                <a:rPr lang="en-US" sz="1500" b="1" dirty="0">
                  <a:latin typeface="Arial Narrow" panose="020B0606020202030204" pitchFamily="34" charset="0"/>
                  <a:ea typeface="Tahoma" panose="020B0604030504040204" pitchFamily="34" charset="0"/>
                  <a:cs typeface="Tahoma" panose="020B0604030504040204" pitchFamily="34" charset="0"/>
                </a:rPr>
                <a:t> </a:t>
              </a:r>
              <a:r>
                <a:rPr lang="en-US" sz="1500" b="1" dirty="0" err="1">
                  <a:latin typeface="Arial Narrow" panose="020B0606020202030204" pitchFamily="34" charset="0"/>
                  <a:ea typeface="Tahoma" panose="020B0604030504040204" pitchFamily="34" charset="0"/>
                  <a:cs typeface="Tahoma" panose="020B0604030504040204" pitchFamily="34" charset="0"/>
                </a:rPr>
                <a:t>Manajemen</a:t>
              </a:r>
              <a:r>
                <a:rPr lang="en-US" sz="1500" b="1" dirty="0">
                  <a:latin typeface="Arial Narrow" panose="020B0606020202030204" pitchFamily="34" charset="0"/>
                  <a:ea typeface="Tahoma" panose="020B0604030504040204" pitchFamily="34" charset="0"/>
                  <a:cs typeface="Tahoma" panose="020B0604030504040204" pitchFamily="34" charset="0"/>
                </a:rPr>
                <a:t> </a:t>
              </a:r>
              <a:r>
                <a:rPr lang="en-US" sz="1500" b="1" dirty="0" smtClean="0">
                  <a:latin typeface="Arial Narrow" panose="020B0606020202030204" pitchFamily="34" charset="0"/>
                  <a:ea typeface="Tahoma" panose="020B0604030504040204" pitchFamily="34" charset="0"/>
                  <a:cs typeface="Tahoma" panose="020B0604030504040204" pitchFamily="34" charset="0"/>
                </a:rPr>
                <a:t>PNS </a:t>
              </a:r>
              <a:r>
                <a:rPr lang="en-US" sz="1500" b="1" dirty="0" err="1" smtClean="0">
                  <a:latin typeface="Arial Narrow" panose="020B0606020202030204" pitchFamily="34" charset="0"/>
                  <a:ea typeface="Tahoma" panose="020B0604030504040204" pitchFamily="34" charset="0"/>
                  <a:cs typeface="Tahoma" panose="020B0604030504040204" pitchFamily="34" charset="0"/>
                </a:rPr>
                <a:t>dan</a:t>
              </a:r>
              <a:r>
                <a:rPr lang="en-US" sz="1500" b="1" dirty="0">
                  <a:latin typeface="Arial Narrow" panose="020B0606020202030204" pitchFamily="34" charset="0"/>
                  <a:ea typeface="Tahoma" panose="020B0604030504040204" pitchFamily="34" charset="0"/>
                  <a:cs typeface="Tahoma" panose="020B0604030504040204" pitchFamily="34" charset="0"/>
                </a:rPr>
                <a:t> </a:t>
              </a:r>
              <a:r>
                <a:rPr lang="en-US" sz="1500" b="1" dirty="0" err="1">
                  <a:latin typeface="Arial Narrow" panose="020B0606020202030204" pitchFamily="34" charset="0"/>
                  <a:ea typeface="Tahoma" panose="020B0604030504040204" pitchFamily="34" charset="0"/>
                  <a:cs typeface="Tahoma" panose="020B0604030504040204" pitchFamily="34" charset="0"/>
                </a:rPr>
                <a:t>Peraturan</a:t>
              </a:r>
              <a:r>
                <a:rPr lang="en-US" sz="1500" b="1" dirty="0">
                  <a:latin typeface="Arial Narrow" panose="020B0606020202030204" pitchFamily="34" charset="0"/>
                  <a:ea typeface="Tahoma" panose="020B0604030504040204" pitchFamily="34" charset="0"/>
                  <a:cs typeface="Tahoma" panose="020B0604030504040204" pitchFamily="34" charset="0"/>
                </a:rPr>
                <a:t> </a:t>
              </a:r>
              <a:r>
                <a:rPr lang="en-US" sz="1500" b="1" dirty="0" err="1">
                  <a:latin typeface="Arial Narrow" panose="020B0606020202030204" pitchFamily="34" charset="0"/>
                  <a:ea typeface="Tahoma" panose="020B0604030504040204" pitchFamily="34" charset="0"/>
                  <a:cs typeface="Tahoma" panose="020B0604030504040204" pitchFamily="34" charset="0"/>
                </a:rPr>
                <a:t>Pemerintah</a:t>
              </a:r>
              <a:r>
                <a:rPr lang="en-US" sz="1500" b="1" dirty="0">
                  <a:latin typeface="Arial Narrow" panose="020B0606020202030204" pitchFamily="34" charset="0"/>
                  <a:ea typeface="Tahoma" panose="020B0604030504040204" pitchFamily="34" charset="0"/>
                  <a:cs typeface="Tahoma" panose="020B0604030504040204" pitchFamily="34" charset="0"/>
                </a:rPr>
                <a:t> </a:t>
              </a:r>
              <a:r>
                <a:rPr lang="en-US" sz="1500" b="1" dirty="0" err="1">
                  <a:latin typeface="Arial Narrow" panose="020B0606020202030204" pitchFamily="34" charset="0"/>
                  <a:ea typeface="Tahoma" panose="020B0604030504040204" pitchFamily="34" charset="0"/>
                  <a:cs typeface="Tahoma" panose="020B0604030504040204" pitchFamily="34" charset="0"/>
                </a:rPr>
                <a:t>Nomor</a:t>
              </a:r>
              <a:r>
                <a:rPr lang="en-US" sz="1500" b="1" dirty="0">
                  <a:latin typeface="Arial Narrow" panose="020B0606020202030204" pitchFamily="34" charset="0"/>
                  <a:ea typeface="Tahoma" panose="020B0604030504040204" pitchFamily="34" charset="0"/>
                  <a:cs typeface="Tahoma" panose="020B0604030504040204" pitchFamily="34" charset="0"/>
                </a:rPr>
                <a:t> </a:t>
              </a:r>
              <a:r>
                <a:rPr lang="en-US" sz="1500" b="1" dirty="0" smtClean="0">
                  <a:latin typeface="Arial Narrow" panose="020B0606020202030204" pitchFamily="34" charset="0"/>
                  <a:ea typeface="Tahoma" panose="020B0604030504040204" pitchFamily="34" charset="0"/>
                  <a:cs typeface="Tahoma" panose="020B0604030504040204" pitchFamily="34" charset="0"/>
                </a:rPr>
                <a:t>49 </a:t>
              </a:r>
              <a:r>
                <a:rPr lang="en-US" sz="1500" b="1" dirty="0" err="1">
                  <a:latin typeface="Arial Narrow" panose="020B0606020202030204" pitchFamily="34" charset="0"/>
                  <a:ea typeface="Tahoma" panose="020B0604030504040204" pitchFamily="34" charset="0"/>
                  <a:cs typeface="Tahoma" panose="020B0604030504040204" pitchFamily="34" charset="0"/>
                </a:rPr>
                <a:t>Tahun</a:t>
              </a:r>
              <a:r>
                <a:rPr lang="en-US" sz="1500" b="1" dirty="0">
                  <a:latin typeface="Arial Narrow" panose="020B0606020202030204" pitchFamily="34" charset="0"/>
                  <a:ea typeface="Tahoma" panose="020B0604030504040204" pitchFamily="34" charset="0"/>
                  <a:cs typeface="Tahoma" panose="020B0604030504040204" pitchFamily="34" charset="0"/>
                </a:rPr>
                <a:t> </a:t>
              </a:r>
              <a:r>
                <a:rPr lang="en-US" sz="1500" b="1" dirty="0" smtClean="0">
                  <a:latin typeface="Arial Narrow" panose="020B0606020202030204" pitchFamily="34" charset="0"/>
                  <a:ea typeface="Tahoma" panose="020B0604030504040204" pitchFamily="34" charset="0"/>
                  <a:cs typeface="Tahoma" panose="020B0604030504040204" pitchFamily="34" charset="0"/>
                </a:rPr>
                <a:t>2018 </a:t>
              </a:r>
              <a:r>
                <a:rPr lang="en-US" sz="1500" b="1" dirty="0" err="1">
                  <a:latin typeface="Arial Narrow" panose="020B0606020202030204" pitchFamily="34" charset="0"/>
                  <a:ea typeface="Tahoma" panose="020B0604030504040204" pitchFamily="34" charset="0"/>
                  <a:cs typeface="Tahoma" panose="020B0604030504040204" pitchFamily="34" charset="0"/>
                </a:rPr>
                <a:t>tentang</a:t>
              </a:r>
              <a:r>
                <a:rPr lang="en-US" sz="1500" b="1" dirty="0">
                  <a:latin typeface="Arial Narrow" panose="020B0606020202030204" pitchFamily="34" charset="0"/>
                  <a:ea typeface="Tahoma" panose="020B0604030504040204" pitchFamily="34" charset="0"/>
                  <a:cs typeface="Tahoma" panose="020B0604030504040204" pitchFamily="34" charset="0"/>
                </a:rPr>
                <a:t> </a:t>
              </a:r>
              <a:r>
                <a:rPr lang="en-US" sz="1500" b="1" dirty="0" err="1">
                  <a:latin typeface="Arial Narrow" panose="020B0606020202030204" pitchFamily="34" charset="0"/>
                  <a:ea typeface="Tahoma" panose="020B0604030504040204" pitchFamily="34" charset="0"/>
                  <a:cs typeface="Tahoma" panose="020B0604030504040204" pitchFamily="34" charset="0"/>
                </a:rPr>
                <a:t>Manajemen</a:t>
              </a:r>
              <a:r>
                <a:rPr lang="en-US" sz="1500" b="1" dirty="0">
                  <a:latin typeface="Arial Narrow" panose="020B0606020202030204" pitchFamily="34" charset="0"/>
                  <a:ea typeface="Tahoma" panose="020B0604030504040204" pitchFamily="34" charset="0"/>
                  <a:cs typeface="Tahoma" panose="020B0604030504040204" pitchFamily="34" charset="0"/>
                </a:rPr>
                <a:t> </a:t>
              </a:r>
              <a:r>
                <a:rPr lang="en-US" sz="1500" b="1" dirty="0" smtClean="0">
                  <a:latin typeface="Arial Narrow" panose="020B0606020202030204" pitchFamily="34" charset="0"/>
                  <a:ea typeface="Tahoma" panose="020B0604030504040204" pitchFamily="34" charset="0"/>
                  <a:cs typeface="Tahoma" panose="020B0604030504040204" pitchFamily="34" charset="0"/>
                </a:rPr>
                <a:t>PPPK </a:t>
              </a:r>
              <a:r>
                <a:rPr lang="en-US" sz="1500" b="1" dirty="0">
                  <a:latin typeface="Arial Narrow" panose="020B0606020202030204" pitchFamily="34" charset="0"/>
                  <a:ea typeface="Tahoma" panose="020B0604030504040204" pitchFamily="34" charset="0"/>
                  <a:cs typeface="Tahoma" panose="020B0604030504040204" pitchFamily="34" charset="0"/>
                </a:rPr>
                <a:t>)</a:t>
              </a:r>
            </a:p>
          </p:txBody>
        </p:sp>
        <p:sp>
          <p:nvSpPr>
            <p:cNvPr id="15" name="Rectangle 14"/>
            <p:cNvSpPr/>
            <p:nvPr/>
          </p:nvSpPr>
          <p:spPr>
            <a:xfrm>
              <a:off x="1711960" y="2008843"/>
              <a:ext cx="707391" cy="873825"/>
            </a:xfrm>
            <a:prstGeom prst="rect">
              <a:avLst/>
            </a:prstGeom>
            <a:effectLst>
              <a:outerShdw blurRad="177800" dist="63500" dir="2700000" algn="tl" rotWithShape="0">
                <a:schemeClr val="bg1">
                  <a:lumMod val="50000"/>
                  <a:alpha val="40000"/>
                </a:schemeClr>
              </a:outerShdw>
            </a:effectLst>
          </p:spPr>
          <p:txBody>
            <a:bodyPr wrap="square">
              <a:spAutoFit/>
            </a:bodyPr>
            <a:lstStyle/>
            <a:p>
              <a:pPr algn="r"/>
              <a:r>
                <a:rPr lang="en-US" sz="2066" b="1" dirty="0">
                  <a:solidFill>
                    <a:schemeClr val="accent6"/>
                  </a:solidFill>
                  <a:latin typeface="Proxima Nova Rg" panose="02000506030000020004" pitchFamily="50" charset="0"/>
                  <a:ea typeface="Roboto Condensed" panose="02000000000000000000" pitchFamily="2" charset="0"/>
                  <a:cs typeface="Segoe UI" panose="020B0502040204020203" pitchFamily="34" charset="0"/>
                </a:rPr>
                <a:t>01</a:t>
              </a:r>
            </a:p>
          </p:txBody>
        </p:sp>
      </p:grpSp>
      <p:grpSp>
        <p:nvGrpSpPr>
          <p:cNvPr id="10" name="Group 9"/>
          <p:cNvGrpSpPr/>
          <p:nvPr/>
        </p:nvGrpSpPr>
        <p:grpSpPr>
          <a:xfrm>
            <a:off x="2020506" y="2125348"/>
            <a:ext cx="6950964" cy="410241"/>
            <a:chOff x="908150" y="7241858"/>
            <a:chExt cx="5488737" cy="873826"/>
          </a:xfrm>
        </p:grpSpPr>
        <p:sp>
          <p:nvSpPr>
            <p:cNvPr id="20" name="Rectangle 19"/>
            <p:cNvSpPr/>
            <p:nvPr/>
          </p:nvSpPr>
          <p:spPr>
            <a:xfrm>
              <a:off x="1269288" y="7311806"/>
              <a:ext cx="5127599" cy="786689"/>
            </a:xfrm>
            <a:prstGeom prst="rect">
              <a:avLst/>
            </a:prstGeom>
          </p:spPr>
          <p:txBody>
            <a:bodyPr wrap="square">
              <a:spAutoFit/>
            </a:bodyPr>
            <a:lstStyle/>
            <a:p>
              <a:pPr>
                <a:lnSpc>
                  <a:spcPct val="120000"/>
                </a:lnSpc>
              </a:pPr>
              <a:r>
                <a:rPr lang="en-US" sz="1500" b="1" dirty="0" err="1">
                  <a:latin typeface="Tahoma" panose="020B0604030504040204" pitchFamily="34" charset="0"/>
                  <a:ea typeface="Tahoma" panose="020B0604030504040204" pitchFamily="34" charset="0"/>
                  <a:cs typeface="Tahoma" panose="020B0604030504040204" pitchFamily="34" charset="0"/>
                </a:rPr>
                <a:t>Jumlah</a:t>
              </a:r>
              <a:r>
                <a:rPr lang="en-US" sz="1500" b="1" dirty="0">
                  <a:latin typeface="Tahoma" panose="020B0604030504040204" pitchFamily="34" charset="0"/>
                  <a:ea typeface="Tahoma" panose="020B0604030504040204" pitchFamily="34" charset="0"/>
                  <a:cs typeface="Tahoma" panose="020B0604030504040204" pitchFamily="34" charset="0"/>
                </a:rPr>
                <a:t> </a:t>
              </a:r>
              <a:r>
                <a:rPr lang="en-US" sz="1500" b="1" dirty="0" err="1">
                  <a:latin typeface="Tahoma" panose="020B0604030504040204" pitchFamily="34" charset="0"/>
                  <a:ea typeface="Tahoma" panose="020B0604030504040204" pitchFamily="34" charset="0"/>
                  <a:cs typeface="Tahoma" panose="020B0604030504040204" pitchFamily="34" charset="0"/>
                </a:rPr>
                <a:t>pegawai</a:t>
              </a:r>
              <a:r>
                <a:rPr lang="en-US" sz="1500" b="1" dirty="0">
                  <a:latin typeface="Tahoma" panose="020B0604030504040204" pitchFamily="34" charset="0"/>
                  <a:ea typeface="Tahoma" panose="020B0604030504040204" pitchFamily="34" charset="0"/>
                  <a:cs typeface="Tahoma" panose="020B0604030504040204" pitchFamily="34" charset="0"/>
                </a:rPr>
                <a:t> </a:t>
              </a:r>
              <a:r>
                <a:rPr lang="en-US" sz="1500" b="1" dirty="0" err="1">
                  <a:latin typeface="Tahoma" panose="020B0604030504040204" pitchFamily="34" charset="0"/>
                  <a:ea typeface="Tahoma" panose="020B0604030504040204" pitchFamily="34" charset="0"/>
                  <a:cs typeface="Tahoma" panose="020B0604030504040204" pitchFamily="34" charset="0"/>
                </a:rPr>
                <a:t>berdasarkan</a:t>
              </a:r>
              <a:r>
                <a:rPr lang="en-US" sz="1500" b="1" dirty="0">
                  <a:latin typeface="Tahoma" panose="020B0604030504040204" pitchFamily="34" charset="0"/>
                  <a:ea typeface="Tahoma" panose="020B0604030504040204" pitchFamily="34" charset="0"/>
                  <a:cs typeface="Tahoma" panose="020B0604030504040204" pitchFamily="34" charset="0"/>
                </a:rPr>
                <a:t> </a:t>
              </a:r>
              <a:r>
                <a:rPr lang="en-US" sz="1500" b="1" dirty="0" err="1">
                  <a:solidFill>
                    <a:schemeClr val="accent1">
                      <a:lumMod val="75000"/>
                    </a:schemeClr>
                  </a:solidFill>
                  <a:latin typeface="Tahoma" panose="020B0604030504040204" pitchFamily="34" charset="0"/>
                  <a:ea typeface="Tahoma" panose="020B0604030504040204" pitchFamily="34" charset="0"/>
                  <a:cs typeface="Tahoma" panose="020B0604030504040204" pitchFamily="34" charset="0"/>
                </a:rPr>
                <a:t>analisis</a:t>
              </a:r>
              <a:r>
                <a:rPr lang="en-US" sz="1500" b="1" dirty="0">
                  <a:solidFill>
                    <a:schemeClr val="accent1">
                      <a:lumMod val="75000"/>
                    </a:schemeClr>
                  </a:solidFill>
                  <a:latin typeface="Tahoma" panose="020B0604030504040204" pitchFamily="34" charset="0"/>
                  <a:ea typeface="Tahoma" panose="020B0604030504040204" pitchFamily="34" charset="0"/>
                  <a:cs typeface="Tahoma" panose="020B0604030504040204" pitchFamily="34" charset="0"/>
                </a:rPr>
                <a:t> </a:t>
              </a:r>
              <a:r>
                <a:rPr lang="en-US" sz="1500" b="1" dirty="0" err="1">
                  <a:solidFill>
                    <a:schemeClr val="accent1">
                      <a:lumMod val="75000"/>
                    </a:schemeClr>
                  </a:solidFill>
                  <a:latin typeface="Tahoma" panose="020B0604030504040204" pitchFamily="34" charset="0"/>
                  <a:ea typeface="Tahoma" panose="020B0604030504040204" pitchFamily="34" charset="0"/>
                  <a:cs typeface="Tahoma" panose="020B0604030504040204" pitchFamily="34" charset="0"/>
                </a:rPr>
                <a:t>beban</a:t>
              </a:r>
              <a:r>
                <a:rPr lang="en-US" sz="1500" b="1" dirty="0">
                  <a:solidFill>
                    <a:schemeClr val="accent1">
                      <a:lumMod val="75000"/>
                    </a:schemeClr>
                  </a:solidFill>
                  <a:latin typeface="Tahoma" panose="020B0604030504040204" pitchFamily="34" charset="0"/>
                  <a:ea typeface="Tahoma" panose="020B0604030504040204" pitchFamily="34" charset="0"/>
                  <a:cs typeface="Tahoma" panose="020B0604030504040204" pitchFamily="34" charset="0"/>
                </a:rPr>
                <a:t> </a:t>
              </a:r>
              <a:r>
                <a:rPr lang="en-US" sz="1500" b="1" dirty="0" err="1">
                  <a:solidFill>
                    <a:schemeClr val="accent1">
                      <a:lumMod val="75000"/>
                    </a:schemeClr>
                  </a:solidFill>
                  <a:latin typeface="Tahoma" panose="020B0604030504040204" pitchFamily="34" charset="0"/>
                  <a:ea typeface="Tahoma" panose="020B0604030504040204" pitchFamily="34" charset="0"/>
                  <a:cs typeface="Tahoma" panose="020B0604030504040204" pitchFamily="34" charset="0"/>
                </a:rPr>
                <a:t>kerja</a:t>
              </a:r>
              <a:endParaRPr lang="id-ID" sz="1500" b="1" dirty="0">
                <a:solidFill>
                  <a:schemeClr val="accent1">
                    <a:lumMod val="75000"/>
                  </a:schemeClr>
                </a:solidFill>
                <a:latin typeface="Tahoma" panose="020B0604030504040204" pitchFamily="34" charset="0"/>
                <a:ea typeface="Tahoma" panose="020B0604030504040204" pitchFamily="34" charset="0"/>
                <a:cs typeface="Tahoma" panose="020B0604030504040204" pitchFamily="34" charset="0"/>
              </a:endParaRPr>
            </a:p>
          </p:txBody>
        </p:sp>
        <p:sp>
          <p:nvSpPr>
            <p:cNvPr id="21" name="Rectangle 20"/>
            <p:cNvSpPr/>
            <p:nvPr/>
          </p:nvSpPr>
          <p:spPr>
            <a:xfrm>
              <a:off x="908150" y="7241858"/>
              <a:ext cx="376544" cy="873826"/>
            </a:xfrm>
            <a:prstGeom prst="rect">
              <a:avLst/>
            </a:prstGeom>
            <a:effectLst>
              <a:outerShdw blurRad="177800" dist="63500" dir="2700000" algn="tl" rotWithShape="0">
                <a:schemeClr val="bg1">
                  <a:lumMod val="50000"/>
                  <a:alpha val="40000"/>
                </a:schemeClr>
              </a:outerShdw>
            </a:effectLst>
          </p:spPr>
          <p:txBody>
            <a:bodyPr wrap="square">
              <a:spAutoFit/>
            </a:bodyPr>
            <a:lstStyle/>
            <a:p>
              <a:pPr algn="r"/>
              <a:r>
                <a:rPr lang="en-US" sz="2066" b="1" dirty="0">
                  <a:solidFill>
                    <a:schemeClr val="accent4"/>
                  </a:solidFill>
                  <a:latin typeface="Proxima Nova Rg" panose="02000506030000020004" pitchFamily="50" charset="0"/>
                  <a:ea typeface="Roboto Condensed" panose="02000000000000000000" pitchFamily="2" charset="0"/>
                  <a:cs typeface="Segoe UI" panose="020B0502040204020203" pitchFamily="34" charset="0"/>
                </a:rPr>
                <a:t>02</a:t>
              </a:r>
            </a:p>
          </p:txBody>
        </p:sp>
      </p:grpSp>
      <p:pic>
        <p:nvPicPr>
          <p:cNvPr id="36" name="Picture Placeholder 35" descr="A person in a suit and tie&#10;&#10;Description generated with high confidence">
            <a:extLst>
              <a:ext uri="{FF2B5EF4-FFF2-40B4-BE49-F238E27FC236}">
                <a16:creationId xmlns="" xmlns:a16="http://schemas.microsoft.com/office/drawing/2014/main" id="{4D981AF6-7AA5-441D-8C0A-75E611DD2A8E}"/>
              </a:ext>
            </a:extLst>
          </p:cNvPr>
          <p:cNvPicPr>
            <a:picLocks noGrp="1" noChangeAspect="1"/>
          </p:cNvPicPr>
          <p:nvPr>
            <p:ph type="pic" sz="quarter" idx="10"/>
          </p:nvPr>
        </p:nvPicPr>
        <p:blipFill rotWithShape="1">
          <a:blip r:embed="rId2" cstate="print">
            <a:extLst>
              <a:ext uri="{28A0092B-C50C-407E-A947-70E740481C1C}">
                <a14:useLocalDpi xmlns:a14="http://schemas.microsoft.com/office/drawing/2010/main" val="0"/>
              </a:ext>
            </a:extLst>
          </a:blip>
          <a:srcRect l="28841" r="28841"/>
          <a:stretch/>
        </p:blipFill>
        <p:spPr>
          <a:xfrm>
            <a:off x="6762296" y="3611899"/>
            <a:ext cx="1689326" cy="1221915"/>
          </a:xfrm>
        </p:spPr>
      </p:pic>
      <p:grpSp>
        <p:nvGrpSpPr>
          <p:cNvPr id="37" name="Group 36">
            <a:extLst>
              <a:ext uri="{FF2B5EF4-FFF2-40B4-BE49-F238E27FC236}">
                <a16:creationId xmlns="" xmlns:a16="http://schemas.microsoft.com/office/drawing/2014/main" id="{EE236B50-BAE1-41CC-B16B-83198ADD6A0B}"/>
              </a:ext>
            </a:extLst>
          </p:cNvPr>
          <p:cNvGrpSpPr>
            <a:grpSpLocks noChangeAspect="1"/>
          </p:cNvGrpSpPr>
          <p:nvPr/>
        </p:nvGrpSpPr>
        <p:grpSpPr>
          <a:xfrm>
            <a:off x="236965" y="121730"/>
            <a:ext cx="1332103" cy="2339479"/>
            <a:chOff x="9159118" y="5503417"/>
            <a:chExt cx="731520" cy="417013"/>
          </a:xfrm>
          <a:effectLst>
            <a:outerShdw blurRad="152400" dist="76200" dir="2700000" algn="tl" rotWithShape="0">
              <a:prstClr val="black">
                <a:alpha val="40000"/>
              </a:prstClr>
            </a:outerShdw>
          </a:effectLst>
        </p:grpSpPr>
        <p:sp>
          <p:nvSpPr>
            <p:cNvPr id="38" name="Freeform 301">
              <a:extLst>
                <a:ext uri="{FF2B5EF4-FFF2-40B4-BE49-F238E27FC236}">
                  <a16:creationId xmlns="" xmlns:a16="http://schemas.microsoft.com/office/drawing/2014/main" id="{53D61867-4205-4947-8194-91DB342B90A7}"/>
                </a:ext>
              </a:extLst>
            </p:cNvPr>
            <p:cNvSpPr/>
            <p:nvPr/>
          </p:nvSpPr>
          <p:spPr>
            <a:xfrm flipH="1">
              <a:off x="9539438" y="5701340"/>
              <a:ext cx="351200" cy="219090"/>
            </a:xfrm>
            <a:custGeom>
              <a:avLst/>
              <a:gdLst>
                <a:gd name="connsiteX0" fmla="*/ 526800 w 1053600"/>
                <a:gd name="connsiteY0" fmla="*/ 0 h 657270"/>
                <a:gd name="connsiteX1" fmla="*/ 498530 w 1053600"/>
                <a:gd name="connsiteY1" fmla="*/ 9008 h 657270"/>
                <a:gd name="connsiteX2" fmla="*/ 464665 w 1053600"/>
                <a:gd name="connsiteY2" fmla="*/ 22041 h 657270"/>
                <a:gd name="connsiteX3" fmla="*/ 131139 w 1053600"/>
                <a:gd name="connsiteY3" fmla="*/ 271383 h 657270"/>
                <a:gd name="connsiteX4" fmla="*/ 4940 w 1053600"/>
                <a:gd name="connsiteY4" fmla="*/ 390118 h 657270"/>
                <a:gd name="connsiteX5" fmla="*/ 23858 w 1053600"/>
                <a:gd name="connsiteY5" fmla="*/ 641449 h 657270"/>
                <a:gd name="connsiteX6" fmla="*/ 25560 w 1053600"/>
                <a:gd name="connsiteY6" fmla="*/ 657270 h 657270"/>
                <a:gd name="connsiteX7" fmla="*/ 526800 w 1053600"/>
                <a:gd name="connsiteY7" fmla="*/ 657270 h 657270"/>
                <a:gd name="connsiteX8" fmla="*/ 1028040 w 1053600"/>
                <a:gd name="connsiteY8" fmla="*/ 657270 h 657270"/>
                <a:gd name="connsiteX9" fmla="*/ 1029742 w 1053600"/>
                <a:gd name="connsiteY9" fmla="*/ 641449 h 657270"/>
                <a:gd name="connsiteX10" fmla="*/ 1048660 w 1053600"/>
                <a:gd name="connsiteY10" fmla="*/ 390118 h 657270"/>
                <a:gd name="connsiteX11" fmla="*/ 922461 w 1053600"/>
                <a:gd name="connsiteY11" fmla="*/ 271383 h 657270"/>
                <a:gd name="connsiteX12" fmla="*/ 588935 w 1053600"/>
                <a:gd name="connsiteY12" fmla="*/ 22041 h 657270"/>
                <a:gd name="connsiteX13" fmla="*/ 555070 w 1053600"/>
                <a:gd name="connsiteY13" fmla="*/ 9008 h 6572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053600" h="657270">
                  <a:moveTo>
                    <a:pt x="526800" y="0"/>
                  </a:moveTo>
                  <a:lnTo>
                    <a:pt x="498530" y="9008"/>
                  </a:lnTo>
                  <a:cubicBezTo>
                    <a:pt x="487822" y="12842"/>
                    <a:pt x="476590" y="17217"/>
                    <a:pt x="464665" y="22041"/>
                  </a:cubicBezTo>
                  <a:cubicBezTo>
                    <a:pt x="369264" y="60630"/>
                    <a:pt x="207760" y="210037"/>
                    <a:pt x="131139" y="271383"/>
                  </a:cubicBezTo>
                  <a:cubicBezTo>
                    <a:pt x="54519" y="332729"/>
                    <a:pt x="22218" y="322835"/>
                    <a:pt x="4940" y="390118"/>
                  </a:cubicBezTo>
                  <a:cubicBezTo>
                    <a:pt x="-10177" y="448990"/>
                    <a:pt x="13239" y="558619"/>
                    <a:pt x="23858" y="641449"/>
                  </a:cubicBezTo>
                  <a:lnTo>
                    <a:pt x="25560" y="657270"/>
                  </a:lnTo>
                  <a:lnTo>
                    <a:pt x="526800" y="657270"/>
                  </a:lnTo>
                  <a:lnTo>
                    <a:pt x="1028040" y="657270"/>
                  </a:lnTo>
                  <a:lnTo>
                    <a:pt x="1029742" y="641449"/>
                  </a:lnTo>
                  <a:cubicBezTo>
                    <a:pt x="1040361" y="558619"/>
                    <a:pt x="1063777" y="448990"/>
                    <a:pt x="1048660" y="390118"/>
                  </a:cubicBezTo>
                  <a:cubicBezTo>
                    <a:pt x="1031382" y="322835"/>
                    <a:pt x="999081" y="332729"/>
                    <a:pt x="922461" y="271383"/>
                  </a:cubicBezTo>
                  <a:cubicBezTo>
                    <a:pt x="845840" y="210037"/>
                    <a:pt x="684336" y="60630"/>
                    <a:pt x="588935" y="22041"/>
                  </a:cubicBezTo>
                  <a:cubicBezTo>
                    <a:pt x="577010" y="17217"/>
                    <a:pt x="565778" y="12842"/>
                    <a:pt x="555070" y="9008"/>
                  </a:cubicBezTo>
                  <a:close/>
                </a:path>
              </a:pathLst>
            </a:cu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42929" tIns="21464" rIns="42929" bIns="21464" numCol="1" spcCol="0" rtlCol="0" fromWordArt="0" anchor="ctr" anchorCtr="0" forceAA="0" compatLnSpc="1">
              <a:prstTxWarp prst="textNoShape">
                <a:avLst/>
              </a:prstTxWarp>
              <a:noAutofit/>
            </a:bodyPr>
            <a:lstStyle/>
            <a:p>
              <a:pPr algn="ctr"/>
              <a:endParaRPr lang="en-US" sz="1268"/>
            </a:p>
          </p:txBody>
        </p:sp>
        <p:sp>
          <p:nvSpPr>
            <p:cNvPr id="39" name="Freeform 312">
              <a:extLst>
                <a:ext uri="{FF2B5EF4-FFF2-40B4-BE49-F238E27FC236}">
                  <a16:creationId xmlns="" xmlns:a16="http://schemas.microsoft.com/office/drawing/2014/main" id="{298EEA3D-5254-44CA-8B6B-F0EE1787A622}"/>
                </a:ext>
              </a:extLst>
            </p:cNvPr>
            <p:cNvSpPr/>
            <p:nvPr/>
          </p:nvSpPr>
          <p:spPr>
            <a:xfrm>
              <a:off x="9649663" y="5579167"/>
              <a:ext cx="65375" cy="177510"/>
            </a:xfrm>
            <a:custGeom>
              <a:avLst/>
              <a:gdLst>
                <a:gd name="connsiteX0" fmla="*/ 359395 w 359395"/>
                <a:gd name="connsiteY0" fmla="*/ 0 h 975853"/>
                <a:gd name="connsiteX1" fmla="*/ 359395 w 359395"/>
                <a:gd name="connsiteY1" fmla="*/ 975853 h 975853"/>
                <a:gd name="connsiteX2" fmla="*/ 305932 w 359395"/>
                <a:gd name="connsiteY2" fmla="*/ 974505 h 975853"/>
                <a:gd name="connsiteX3" fmla="*/ 173986 w 359395"/>
                <a:gd name="connsiteY3" fmla="*/ 917092 h 975853"/>
                <a:gd name="connsiteX4" fmla="*/ 13861 w 359395"/>
                <a:gd name="connsiteY4" fmla="*/ 592628 h 975853"/>
                <a:gd name="connsiteX5" fmla="*/ 26503 w 359395"/>
                <a:gd name="connsiteY5" fmla="*/ 162818 h 975853"/>
                <a:gd name="connsiteX6" fmla="*/ 173986 w 359395"/>
                <a:gd name="connsiteY6" fmla="*/ 32189 h 975853"/>
                <a:gd name="connsiteX7" fmla="*/ 358341 w 359395"/>
                <a:gd name="connsiteY7" fmla="*/ 59 h 9758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59395" h="975853">
                  <a:moveTo>
                    <a:pt x="359395" y="0"/>
                  </a:moveTo>
                  <a:lnTo>
                    <a:pt x="359395" y="975853"/>
                  </a:lnTo>
                  <a:lnTo>
                    <a:pt x="305932" y="974505"/>
                  </a:lnTo>
                  <a:cubicBezTo>
                    <a:pt x="257209" y="967131"/>
                    <a:pt x="210155" y="947642"/>
                    <a:pt x="173986" y="917092"/>
                  </a:cubicBezTo>
                  <a:cubicBezTo>
                    <a:pt x="101649" y="855992"/>
                    <a:pt x="38441" y="718340"/>
                    <a:pt x="13861" y="592628"/>
                  </a:cubicBezTo>
                  <a:cubicBezTo>
                    <a:pt x="-10720" y="466916"/>
                    <a:pt x="-184" y="256224"/>
                    <a:pt x="26503" y="162818"/>
                  </a:cubicBezTo>
                  <a:cubicBezTo>
                    <a:pt x="53190" y="69412"/>
                    <a:pt x="87603" y="59579"/>
                    <a:pt x="173986" y="32189"/>
                  </a:cubicBezTo>
                  <a:cubicBezTo>
                    <a:pt x="217178" y="18494"/>
                    <a:pt x="287584" y="6731"/>
                    <a:pt x="358341" y="59"/>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42929" tIns="21464" rIns="42929" bIns="21464" numCol="1" spcCol="0" rtlCol="0" fromWordArt="0" anchor="ctr" anchorCtr="0" forceAA="0" compatLnSpc="1">
              <a:prstTxWarp prst="textNoShape">
                <a:avLst/>
              </a:prstTxWarp>
              <a:noAutofit/>
            </a:bodyPr>
            <a:lstStyle/>
            <a:p>
              <a:pPr algn="ctr"/>
              <a:endParaRPr lang="en-US" sz="1268"/>
            </a:p>
          </p:txBody>
        </p:sp>
        <p:sp>
          <p:nvSpPr>
            <p:cNvPr id="40" name="Freeform 313">
              <a:extLst>
                <a:ext uri="{FF2B5EF4-FFF2-40B4-BE49-F238E27FC236}">
                  <a16:creationId xmlns="" xmlns:a16="http://schemas.microsoft.com/office/drawing/2014/main" id="{02D797F1-5C59-4A5F-97CF-0898EEA392B8}"/>
                </a:ext>
              </a:extLst>
            </p:cNvPr>
            <p:cNvSpPr/>
            <p:nvPr/>
          </p:nvSpPr>
          <p:spPr>
            <a:xfrm flipH="1">
              <a:off x="9715038" y="5579167"/>
              <a:ext cx="65375" cy="177510"/>
            </a:xfrm>
            <a:custGeom>
              <a:avLst/>
              <a:gdLst>
                <a:gd name="connsiteX0" fmla="*/ 359395 w 359395"/>
                <a:gd name="connsiteY0" fmla="*/ 0 h 975853"/>
                <a:gd name="connsiteX1" fmla="*/ 359395 w 359395"/>
                <a:gd name="connsiteY1" fmla="*/ 975853 h 975853"/>
                <a:gd name="connsiteX2" fmla="*/ 305932 w 359395"/>
                <a:gd name="connsiteY2" fmla="*/ 974505 h 975853"/>
                <a:gd name="connsiteX3" fmla="*/ 173986 w 359395"/>
                <a:gd name="connsiteY3" fmla="*/ 917092 h 975853"/>
                <a:gd name="connsiteX4" fmla="*/ 13861 w 359395"/>
                <a:gd name="connsiteY4" fmla="*/ 592628 h 975853"/>
                <a:gd name="connsiteX5" fmla="*/ 26503 w 359395"/>
                <a:gd name="connsiteY5" fmla="*/ 162818 h 975853"/>
                <a:gd name="connsiteX6" fmla="*/ 173986 w 359395"/>
                <a:gd name="connsiteY6" fmla="*/ 32189 h 975853"/>
                <a:gd name="connsiteX7" fmla="*/ 358341 w 359395"/>
                <a:gd name="connsiteY7" fmla="*/ 59 h 9758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59395" h="975853">
                  <a:moveTo>
                    <a:pt x="359395" y="0"/>
                  </a:moveTo>
                  <a:lnTo>
                    <a:pt x="359395" y="975853"/>
                  </a:lnTo>
                  <a:lnTo>
                    <a:pt x="305932" y="974505"/>
                  </a:lnTo>
                  <a:cubicBezTo>
                    <a:pt x="257209" y="967131"/>
                    <a:pt x="210155" y="947642"/>
                    <a:pt x="173986" y="917092"/>
                  </a:cubicBezTo>
                  <a:cubicBezTo>
                    <a:pt x="101649" y="855992"/>
                    <a:pt x="38441" y="718340"/>
                    <a:pt x="13861" y="592628"/>
                  </a:cubicBezTo>
                  <a:cubicBezTo>
                    <a:pt x="-10720" y="466916"/>
                    <a:pt x="-184" y="256224"/>
                    <a:pt x="26503" y="162818"/>
                  </a:cubicBezTo>
                  <a:cubicBezTo>
                    <a:pt x="53190" y="69412"/>
                    <a:pt x="87603" y="59579"/>
                    <a:pt x="173986" y="32189"/>
                  </a:cubicBezTo>
                  <a:cubicBezTo>
                    <a:pt x="217178" y="18494"/>
                    <a:pt x="287584" y="6731"/>
                    <a:pt x="358341" y="59"/>
                  </a:cubicBez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42929" tIns="21464" rIns="42929" bIns="21464" numCol="1" spcCol="0" rtlCol="0" fromWordArt="0" anchor="ctr" anchorCtr="0" forceAA="0" compatLnSpc="1">
              <a:prstTxWarp prst="textNoShape">
                <a:avLst/>
              </a:prstTxWarp>
              <a:noAutofit/>
            </a:bodyPr>
            <a:lstStyle/>
            <a:p>
              <a:pPr algn="ctr"/>
              <a:endParaRPr lang="en-US" sz="1268"/>
            </a:p>
          </p:txBody>
        </p:sp>
        <p:sp>
          <p:nvSpPr>
            <p:cNvPr id="41" name="Freeform 303">
              <a:extLst>
                <a:ext uri="{FF2B5EF4-FFF2-40B4-BE49-F238E27FC236}">
                  <a16:creationId xmlns="" xmlns:a16="http://schemas.microsoft.com/office/drawing/2014/main" id="{D0877D64-A4F0-4ADD-BD8B-D94F05134B34}"/>
                </a:ext>
              </a:extLst>
            </p:cNvPr>
            <p:cNvSpPr/>
            <p:nvPr/>
          </p:nvSpPr>
          <p:spPr>
            <a:xfrm>
              <a:off x="9159118" y="5701340"/>
              <a:ext cx="351200" cy="219090"/>
            </a:xfrm>
            <a:custGeom>
              <a:avLst/>
              <a:gdLst>
                <a:gd name="connsiteX0" fmla="*/ 526800 w 1053600"/>
                <a:gd name="connsiteY0" fmla="*/ 0 h 657270"/>
                <a:gd name="connsiteX1" fmla="*/ 555070 w 1053600"/>
                <a:gd name="connsiteY1" fmla="*/ 9008 h 657270"/>
                <a:gd name="connsiteX2" fmla="*/ 588935 w 1053600"/>
                <a:gd name="connsiteY2" fmla="*/ 22041 h 657270"/>
                <a:gd name="connsiteX3" fmla="*/ 922461 w 1053600"/>
                <a:gd name="connsiteY3" fmla="*/ 271383 h 657270"/>
                <a:gd name="connsiteX4" fmla="*/ 1048660 w 1053600"/>
                <a:gd name="connsiteY4" fmla="*/ 390118 h 657270"/>
                <a:gd name="connsiteX5" fmla="*/ 1029742 w 1053600"/>
                <a:gd name="connsiteY5" fmla="*/ 641449 h 657270"/>
                <a:gd name="connsiteX6" fmla="*/ 1028040 w 1053600"/>
                <a:gd name="connsiteY6" fmla="*/ 657270 h 657270"/>
                <a:gd name="connsiteX7" fmla="*/ 526800 w 1053600"/>
                <a:gd name="connsiteY7" fmla="*/ 657270 h 657270"/>
                <a:gd name="connsiteX8" fmla="*/ 25560 w 1053600"/>
                <a:gd name="connsiteY8" fmla="*/ 657270 h 657270"/>
                <a:gd name="connsiteX9" fmla="*/ 23858 w 1053600"/>
                <a:gd name="connsiteY9" fmla="*/ 641449 h 657270"/>
                <a:gd name="connsiteX10" fmla="*/ 4940 w 1053600"/>
                <a:gd name="connsiteY10" fmla="*/ 390118 h 657270"/>
                <a:gd name="connsiteX11" fmla="*/ 131139 w 1053600"/>
                <a:gd name="connsiteY11" fmla="*/ 271383 h 657270"/>
                <a:gd name="connsiteX12" fmla="*/ 464665 w 1053600"/>
                <a:gd name="connsiteY12" fmla="*/ 22041 h 657270"/>
                <a:gd name="connsiteX13" fmla="*/ 498530 w 1053600"/>
                <a:gd name="connsiteY13" fmla="*/ 9008 h 6572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053600" h="657270">
                  <a:moveTo>
                    <a:pt x="526800" y="0"/>
                  </a:moveTo>
                  <a:lnTo>
                    <a:pt x="555070" y="9008"/>
                  </a:lnTo>
                  <a:cubicBezTo>
                    <a:pt x="565778" y="12842"/>
                    <a:pt x="577010" y="17217"/>
                    <a:pt x="588935" y="22041"/>
                  </a:cubicBezTo>
                  <a:cubicBezTo>
                    <a:pt x="684336" y="60630"/>
                    <a:pt x="845840" y="210037"/>
                    <a:pt x="922461" y="271383"/>
                  </a:cubicBezTo>
                  <a:cubicBezTo>
                    <a:pt x="999081" y="332729"/>
                    <a:pt x="1031382" y="322835"/>
                    <a:pt x="1048660" y="390118"/>
                  </a:cubicBezTo>
                  <a:cubicBezTo>
                    <a:pt x="1063777" y="448990"/>
                    <a:pt x="1040361" y="558619"/>
                    <a:pt x="1029742" y="641449"/>
                  </a:cubicBezTo>
                  <a:lnTo>
                    <a:pt x="1028040" y="657270"/>
                  </a:lnTo>
                  <a:lnTo>
                    <a:pt x="526800" y="657270"/>
                  </a:lnTo>
                  <a:lnTo>
                    <a:pt x="25560" y="657270"/>
                  </a:lnTo>
                  <a:lnTo>
                    <a:pt x="23858" y="641449"/>
                  </a:lnTo>
                  <a:cubicBezTo>
                    <a:pt x="13239" y="558619"/>
                    <a:pt x="-10177" y="448990"/>
                    <a:pt x="4940" y="390118"/>
                  </a:cubicBezTo>
                  <a:cubicBezTo>
                    <a:pt x="22218" y="322835"/>
                    <a:pt x="54519" y="332729"/>
                    <a:pt x="131139" y="271383"/>
                  </a:cubicBezTo>
                  <a:cubicBezTo>
                    <a:pt x="207760" y="210037"/>
                    <a:pt x="369264" y="60630"/>
                    <a:pt x="464665" y="22041"/>
                  </a:cubicBezTo>
                  <a:cubicBezTo>
                    <a:pt x="476590" y="17217"/>
                    <a:pt x="487822" y="12842"/>
                    <a:pt x="498530" y="9008"/>
                  </a:cubicBezTo>
                  <a:close/>
                </a:path>
              </a:pathLst>
            </a:cu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42929" tIns="21464" rIns="42929" bIns="21464" numCol="1" spcCol="0" rtlCol="0" fromWordArt="0" anchor="ctr" anchorCtr="0" forceAA="0" compatLnSpc="1">
              <a:prstTxWarp prst="textNoShape">
                <a:avLst/>
              </a:prstTxWarp>
              <a:noAutofit/>
            </a:bodyPr>
            <a:lstStyle/>
            <a:p>
              <a:pPr algn="ctr"/>
              <a:endParaRPr lang="en-US" sz="1268">
                <a:solidFill>
                  <a:schemeClr val="tx1"/>
                </a:solidFill>
              </a:endParaRPr>
            </a:p>
          </p:txBody>
        </p:sp>
        <p:sp>
          <p:nvSpPr>
            <p:cNvPr id="42" name="Freeform 310">
              <a:extLst>
                <a:ext uri="{FF2B5EF4-FFF2-40B4-BE49-F238E27FC236}">
                  <a16:creationId xmlns="" xmlns:a16="http://schemas.microsoft.com/office/drawing/2014/main" id="{738A3CBE-ED5D-4991-BF3B-5882A2CB64D7}"/>
                </a:ext>
              </a:extLst>
            </p:cNvPr>
            <p:cNvSpPr/>
            <p:nvPr/>
          </p:nvSpPr>
          <p:spPr>
            <a:xfrm>
              <a:off x="9269343" y="5579167"/>
              <a:ext cx="65375" cy="177510"/>
            </a:xfrm>
            <a:custGeom>
              <a:avLst/>
              <a:gdLst>
                <a:gd name="connsiteX0" fmla="*/ 359395 w 359395"/>
                <a:gd name="connsiteY0" fmla="*/ 0 h 975853"/>
                <a:gd name="connsiteX1" fmla="*/ 359395 w 359395"/>
                <a:gd name="connsiteY1" fmla="*/ 975853 h 975853"/>
                <a:gd name="connsiteX2" fmla="*/ 305932 w 359395"/>
                <a:gd name="connsiteY2" fmla="*/ 974505 h 975853"/>
                <a:gd name="connsiteX3" fmla="*/ 173986 w 359395"/>
                <a:gd name="connsiteY3" fmla="*/ 917092 h 975853"/>
                <a:gd name="connsiteX4" fmla="*/ 13861 w 359395"/>
                <a:gd name="connsiteY4" fmla="*/ 592628 h 975853"/>
                <a:gd name="connsiteX5" fmla="*/ 26503 w 359395"/>
                <a:gd name="connsiteY5" fmla="*/ 162818 h 975853"/>
                <a:gd name="connsiteX6" fmla="*/ 173986 w 359395"/>
                <a:gd name="connsiteY6" fmla="*/ 32189 h 975853"/>
                <a:gd name="connsiteX7" fmla="*/ 358341 w 359395"/>
                <a:gd name="connsiteY7" fmla="*/ 59 h 9758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59395" h="975853">
                  <a:moveTo>
                    <a:pt x="359395" y="0"/>
                  </a:moveTo>
                  <a:lnTo>
                    <a:pt x="359395" y="975853"/>
                  </a:lnTo>
                  <a:lnTo>
                    <a:pt x="305932" y="974505"/>
                  </a:lnTo>
                  <a:cubicBezTo>
                    <a:pt x="257209" y="967131"/>
                    <a:pt x="210155" y="947642"/>
                    <a:pt x="173986" y="917092"/>
                  </a:cubicBezTo>
                  <a:cubicBezTo>
                    <a:pt x="101649" y="855992"/>
                    <a:pt x="38441" y="718340"/>
                    <a:pt x="13861" y="592628"/>
                  </a:cubicBezTo>
                  <a:cubicBezTo>
                    <a:pt x="-10720" y="466916"/>
                    <a:pt x="-184" y="256224"/>
                    <a:pt x="26503" y="162818"/>
                  </a:cubicBezTo>
                  <a:cubicBezTo>
                    <a:pt x="53190" y="69412"/>
                    <a:pt x="87603" y="59579"/>
                    <a:pt x="173986" y="32189"/>
                  </a:cubicBezTo>
                  <a:cubicBezTo>
                    <a:pt x="217178" y="18494"/>
                    <a:pt x="287584" y="6731"/>
                    <a:pt x="358341" y="59"/>
                  </a:cubicBez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42929" tIns="21464" rIns="42929" bIns="21464" numCol="1" spcCol="0" rtlCol="0" fromWordArt="0" anchor="ctr" anchorCtr="0" forceAA="0" compatLnSpc="1">
              <a:prstTxWarp prst="textNoShape">
                <a:avLst/>
              </a:prstTxWarp>
              <a:noAutofit/>
            </a:bodyPr>
            <a:lstStyle/>
            <a:p>
              <a:pPr algn="ctr"/>
              <a:endParaRPr lang="en-US" sz="1268"/>
            </a:p>
          </p:txBody>
        </p:sp>
        <p:sp>
          <p:nvSpPr>
            <p:cNvPr id="43" name="Freeform 311">
              <a:extLst>
                <a:ext uri="{FF2B5EF4-FFF2-40B4-BE49-F238E27FC236}">
                  <a16:creationId xmlns="" xmlns:a16="http://schemas.microsoft.com/office/drawing/2014/main" id="{DA3AC91A-653D-4058-9251-73C9DB50A94A}"/>
                </a:ext>
              </a:extLst>
            </p:cNvPr>
            <p:cNvSpPr/>
            <p:nvPr/>
          </p:nvSpPr>
          <p:spPr>
            <a:xfrm flipH="1">
              <a:off x="9334718" y="5579167"/>
              <a:ext cx="65375" cy="177510"/>
            </a:xfrm>
            <a:custGeom>
              <a:avLst/>
              <a:gdLst>
                <a:gd name="connsiteX0" fmla="*/ 359395 w 359395"/>
                <a:gd name="connsiteY0" fmla="*/ 0 h 975853"/>
                <a:gd name="connsiteX1" fmla="*/ 359395 w 359395"/>
                <a:gd name="connsiteY1" fmla="*/ 975853 h 975853"/>
                <a:gd name="connsiteX2" fmla="*/ 305932 w 359395"/>
                <a:gd name="connsiteY2" fmla="*/ 974505 h 975853"/>
                <a:gd name="connsiteX3" fmla="*/ 173986 w 359395"/>
                <a:gd name="connsiteY3" fmla="*/ 917092 h 975853"/>
                <a:gd name="connsiteX4" fmla="*/ 13861 w 359395"/>
                <a:gd name="connsiteY4" fmla="*/ 592628 h 975853"/>
                <a:gd name="connsiteX5" fmla="*/ 26503 w 359395"/>
                <a:gd name="connsiteY5" fmla="*/ 162818 h 975853"/>
                <a:gd name="connsiteX6" fmla="*/ 173986 w 359395"/>
                <a:gd name="connsiteY6" fmla="*/ 32189 h 975853"/>
                <a:gd name="connsiteX7" fmla="*/ 358341 w 359395"/>
                <a:gd name="connsiteY7" fmla="*/ 59 h 9758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59395" h="975853">
                  <a:moveTo>
                    <a:pt x="359395" y="0"/>
                  </a:moveTo>
                  <a:lnTo>
                    <a:pt x="359395" y="975853"/>
                  </a:lnTo>
                  <a:lnTo>
                    <a:pt x="305932" y="974505"/>
                  </a:lnTo>
                  <a:cubicBezTo>
                    <a:pt x="257209" y="967131"/>
                    <a:pt x="210155" y="947642"/>
                    <a:pt x="173986" y="917092"/>
                  </a:cubicBezTo>
                  <a:cubicBezTo>
                    <a:pt x="101649" y="855992"/>
                    <a:pt x="38441" y="718340"/>
                    <a:pt x="13861" y="592628"/>
                  </a:cubicBezTo>
                  <a:cubicBezTo>
                    <a:pt x="-10720" y="466916"/>
                    <a:pt x="-184" y="256224"/>
                    <a:pt x="26503" y="162818"/>
                  </a:cubicBezTo>
                  <a:cubicBezTo>
                    <a:pt x="53190" y="69412"/>
                    <a:pt x="87603" y="59579"/>
                    <a:pt x="173986" y="32189"/>
                  </a:cubicBezTo>
                  <a:cubicBezTo>
                    <a:pt x="217178" y="18494"/>
                    <a:pt x="287584" y="6731"/>
                    <a:pt x="358341" y="59"/>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42929" tIns="21464" rIns="42929" bIns="21464" numCol="1" spcCol="0" rtlCol="0" fromWordArt="0" anchor="ctr" anchorCtr="0" forceAA="0" compatLnSpc="1">
              <a:prstTxWarp prst="textNoShape">
                <a:avLst/>
              </a:prstTxWarp>
              <a:noAutofit/>
            </a:bodyPr>
            <a:lstStyle/>
            <a:p>
              <a:pPr algn="ctr"/>
              <a:endParaRPr lang="en-US" sz="1268"/>
            </a:p>
          </p:txBody>
        </p:sp>
        <p:sp>
          <p:nvSpPr>
            <p:cNvPr id="44" name="Freeform 305">
              <a:extLst>
                <a:ext uri="{FF2B5EF4-FFF2-40B4-BE49-F238E27FC236}">
                  <a16:creationId xmlns="" xmlns:a16="http://schemas.microsoft.com/office/drawing/2014/main" id="{F1E98FEF-0255-44FD-817D-FF44CE5AEF1A}"/>
                </a:ext>
              </a:extLst>
            </p:cNvPr>
            <p:cNvSpPr/>
            <p:nvPr/>
          </p:nvSpPr>
          <p:spPr>
            <a:xfrm>
              <a:off x="9269889" y="5680010"/>
              <a:ext cx="507635" cy="240420"/>
            </a:xfrm>
            <a:custGeom>
              <a:avLst/>
              <a:gdLst>
                <a:gd name="connsiteX0" fmla="*/ 761452 w 1522904"/>
                <a:gd name="connsiteY0" fmla="*/ 0 h 721261"/>
                <a:gd name="connsiteX1" fmla="*/ 802315 w 1522904"/>
                <a:gd name="connsiteY1" fmla="*/ 9885 h 721261"/>
                <a:gd name="connsiteX2" fmla="*/ 851264 w 1522904"/>
                <a:gd name="connsiteY2" fmla="*/ 24187 h 721261"/>
                <a:gd name="connsiteX3" fmla="*/ 1333351 w 1522904"/>
                <a:gd name="connsiteY3" fmla="*/ 297805 h 721261"/>
                <a:gd name="connsiteX4" fmla="*/ 1515763 w 1522904"/>
                <a:gd name="connsiteY4" fmla="*/ 428099 h 721261"/>
                <a:gd name="connsiteX5" fmla="*/ 1488419 w 1522904"/>
                <a:gd name="connsiteY5" fmla="*/ 703899 h 721261"/>
                <a:gd name="connsiteX6" fmla="*/ 1485958 w 1522904"/>
                <a:gd name="connsiteY6" fmla="*/ 721261 h 721261"/>
                <a:gd name="connsiteX7" fmla="*/ 761452 w 1522904"/>
                <a:gd name="connsiteY7" fmla="*/ 721261 h 721261"/>
                <a:gd name="connsiteX8" fmla="*/ 36946 w 1522904"/>
                <a:gd name="connsiteY8" fmla="*/ 721261 h 721261"/>
                <a:gd name="connsiteX9" fmla="*/ 34485 w 1522904"/>
                <a:gd name="connsiteY9" fmla="*/ 703899 h 721261"/>
                <a:gd name="connsiteX10" fmla="*/ 7141 w 1522904"/>
                <a:gd name="connsiteY10" fmla="*/ 428099 h 721261"/>
                <a:gd name="connsiteX11" fmla="*/ 189553 w 1522904"/>
                <a:gd name="connsiteY11" fmla="*/ 297805 h 721261"/>
                <a:gd name="connsiteX12" fmla="*/ 671640 w 1522904"/>
                <a:gd name="connsiteY12" fmla="*/ 24187 h 721261"/>
                <a:gd name="connsiteX13" fmla="*/ 720589 w 1522904"/>
                <a:gd name="connsiteY13" fmla="*/ 9885 h 7212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522904" h="721261">
                  <a:moveTo>
                    <a:pt x="761452" y="0"/>
                  </a:moveTo>
                  <a:lnTo>
                    <a:pt x="802315" y="9885"/>
                  </a:lnTo>
                  <a:cubicBezTo>
                    <a:pt x="817791" y="14093"/>
                    <a:pt x="834027" y="18893"/>
                    <a:pt x="851264" y="24187"/>
                  </a:cubicBezTo>
                  <a:cubicBezTo>
                    <a:pt x="989159" y="66532"/>
                    <a:pt x="1222602" y="230486"/>
                    <a:pt x="1333351" y="297805"/>
                  </a:cubicBezTo>
                  <a:cubicBezTo>
                    <a:pt x="1444101" y="365123"/>
                    <a:pt x="1490790" y="354266"/>
                    <a:pt x="1515763" y="428099"/>
                  </a:cubicBezTo>
                  <a:cubicBezTo>
                    <a:pt x="1537614" y="492703"/>
                    <a:pt x="1503768" y="613005"/>
                    <a:pt x="1488419" y="703899"/>
                  </a:cubicBezTo>
                  <a:lnTo>
                    <a:pt x="1485958" y="721261"/>
                  </a:lnTo>
                  <a:lnTo>
                    <a:pt x="761452" y="721261"/>
                  </a:lnTo>
                  <a:lnTo>
                    <a:pt x="36946" y="721261"/>
                  </a:lnTo>
                  <a:lnTo>
                    <a:pt x="34485" y="703899"/>
                  </a:lnTo>
                  <a:cubicBezTo>
                    <a:pt x="19136" y="613005"/>
                    <a:pt x="-14710" y="492703"/>
                    <a:pt x="7141" y="428099"/>
                  </a:cubicBezTo>
                  <a:cubicBezTo>
                    <a:pt x="32114" y="354266"/>
                    <a:pt x="78803" y="365123"/>
                    <a:pt x="189553" y="297805"/>
                  </a:cubicBezTo>
                  <a:cubicBezTo>
                    <a:pt x="300302" y="230486"/>
                    <a:pt x="533745" y="66532"/>
                    <a:pt x="671640" y="24187"/>
                  </a:cubicBezTo>
                  <a:cubicBezTo>
                    <a:pt x="688877" y="18893"/>
                    <a:pt x="705113" y="14093"/>
                    <a:pt x="720589" y="9885"/>
                  </a:cubicBezTo>
                  <a:close/>
                </a:path>
              </a:pathLst>
            </a:cu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42929" tIns="21464" rIns="42929" bIns="21464" numCol="1" spcCol="0" rtlCol="0" fromWordArt="0" anchor="ctr" anchorCtr="0" forceAA="0" compatLnSpc="1">
              <a:prstTxWarp prst="textNoShape">
                <a:avLst/>
              </a:prstTxWarp>
              <a:noAutofit/>
            </a:bodyPr>
            <a:lstStyle/>
            <a:p>
              <a:pPr algn="ctr"/>
              <a:endParaRPr lang="en-US" sz="1268"/>
            </a:p>
          </p:txBody>
        </p:sp>
        <p:sp>
          <p:nvSpPr>
            <p:cNvPr id="45" name="Freeform 308">
              <a:extLst>
                <a:ext uri="{FF2B5EF4-FFF2-40B4-BE49-F238E27FC236}">
                  <a16:creationId xmlns="" xmlns:a16="http://schemas.microsoft.com/office/drawing/2014/main" id="{223FE37D-05E4-43B4-93BF-ADA2D1E040E2}"/>
                </a:ext>
              </a:extLst>
            </p:cNvPr>
            <p:cNvSpPr/>
            <p:nvPr/>
          </p:nvSpPr>
          <p:spPr>
            <a:xfrm>
              <a:off x="9429212" y="5503417"/>
              <a:ext cx="94495" cy="256578"/>
            </a:xfrm>
            <a:custGeom>
              <a:avLst/>
              <a:gdLst>
                <a:gd name="connsiteX0" fmla="*/ 359395 w 359395"/>
                <a:gd name="connsiteY0" fmla="*/ 0 h 975853"/>
                <a:gd name="connsiteX1" fmla="*/ 359395 w 359395"/>
                <a:gd name="connsiteY1" fmla="*/ 975853 h 975853"/>
                <a:gd name="connsiteX2" fmla="*/ 305932 w 359395"/>
                <a:gd name="connsiteY2" fmla="*/ 974505 h 975853"/>
                <a:gd name="connsiteX3" fmla="*/ 173986 w 359395"/>
                <a:gd name="connsiteY3" fmla="*/ 917092 h 975853"/>
                <a:gd name="connsiteX4" fmla="*/ 13861 w 359395"/>
                <a:gd name="connsiteY4" fmla="*/ 592628 h 975853"/>
                <a:gd name="connsiteX5" fmla="*/ 26503 w 359395"/>
                <a:gd name="connsiteY5" fmla="*/ 162818 h 975853"/>
                <a:gd name="connsiteX6" fmla="*/ 173986 w 359395"/>
                <a:gd name="connsiteY6" fmla="*/ 32189 h 975853"/>
                <a:gd name="connsiteX7" fmla="*/ 358341 w 359395"/>
                <a:gd name="connsiteY7" fmla="*/ 59 h 9758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59395" h="975853">
                  <a:moveTo>
                    <a:pt x="359395" y="0"/>
                  </a:moveTo>
                  <a:lnTo>
                    <a:pt x="359395" y="975853"/>
                  </a:lnTo>
                  <a:lnTo>
                    <a:pt x="305932" y="974505"/>
                  </a:lnTo>
                  <a:cubicBezTo>
                    <a:pt x="257209" y="967131"/>
                    <a:pt x="210155" y="947642"/>
                    <a:pt x="173986" y="917092"/>
                  </a:cubicBezTo>
                  <a:cubicBezTo>
                    <a:pt x="101649" y="855992"/>
                    <a:pt x="38441" y="718340"/>
                    <a:pt x="13861" y="592628"/>
                  </a:cubicBezTo>
                  <a:cubicBezTo>
                    <a:pt x="-10720" y="466916"/>
                    <a:pt x="-184" y="256224"/>
                    <a:pt x="26503" y="162818"/>
                  </a:cubicBezTo>
                  <a:cubicBezTo>
                    <a:pt x="53190" y="69412"/>
                    <a:pt x="87603" y="59579"/>
                    <a:pt x="173986" y="32189"/>
                  </a:cubicBezTo>
                  <a:cubicBezTo>
                    <a:pt x="217178" y="18494"/>
                    <a:pt x="287584" y="6731"/>
                    <a:pt x="358341" y="59"/>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42929" tIns="21464" rIns="42929" bIns="21464" numCol="1" spcCol="0" rtlCol="0" fromWordArt="0" anchor="ctr" anchorCtr="0" forceAA="0" compatLnSpc="1">
              <a:prstTxWarp prst="textNoShape">
                <a:avLst/>
              </a:prstTxWarp>
              <a:noAutofit/>
            </a:bodyPr>
            <a:lstStyle/>
            <a:p>
              <a:pPr algn="ctr"/>
              <a:endParaRPr lang="en-US" sz="1268"/>
            </a:p>
          </p:txBody>
        </p:sp>
        <p:sp>
          <p:nvSpPr>
            <p:cNvPr id="46" name="Freeform 309">
              <a:extLst>
                <a:ext uri="{FF2B5EF4-FFF2-40B4-BE49-F238E27FC236}">
                  <a16:creationId xmlns="" xmlns:a16="http://schemas.microsoft.com/office/drawing/2014/main" id="{0627BF48-0101-4DFA-A69B-14739B4BB158}"/>
                </a:ext>
              </a:extLst>
            </p:cNvPr>
            <p:cNvSpPr/>
            <p:nvPr/>
          </p:nvSpPr>
          <p:spPr>
            <a:xfrm flipH="1">
              <a:off x="9523707" y="5503417"/>
              <a:ext cx="94495" cy="256578"/>
            </a:xfrm>
            <a:custGeom>
              <a:avLst/>
              <a:gdLst>
                <a:gd name="connsiteX0" fmla="*/ 359395 w 359395"/>
                <a:gd name="connsiteY0" fmla="*/ 0 h 975853"/>
                <a:gd name="connsiteX1" fmla="*/ 359395 w 359395"/>
                <a:gd name="connsiteY1" fmla="*/ 975853 h 975853"/>
                <a:gd name="connsiteX2" fmla="*/ 305932 w 359395"/>
                <a:gd name="connsiteY2" fmla="*/ 974505 h 975853"/>
                <a:gd name="connsiteX3" fmla="*/ 173986 w 359395"/>
                <a:gd name="connsiteY3" fmla="*/ 917092 h 975853"/>
                <a:gd name="connsiteX4" fmla="*/ 13861 w 359395"/>
                <a:gd name="connsiteY4" fmla="*/ 592628 h 975853"/>
                <a:gd name="connsiteX5" fmla="*/ 26503 w 359395"/>
                <a:gd name="connsiteY5" fmla="*/ 162818 h 975853"/>
                <a:gd name="connsiteX6" fmla="*/ 173986 w 359395"/>
                <a:gd name="connsiteY6" fmla="*/ 32189 h 975853"/>
                <a:gd name="connsiteX7" fmla="*/ 358341 w 359395"/>
                <a:gd name="connsiteY7" fmla="*/ 59 h 9758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59395" h="975853">
                  <a:moveTo>
                    <a:pt x="359395" y="0"/>
                  </a:moveTo>
                  <a:lnTo>
                    <a:pt x="359395" y="975853"/>
                  </a:lnTo>
                  <a:lnTo>
                    <a:pt x="305932" y="974505"/>
                  </a:lnTo>
                  <a:cubicBezTo>
                    <a:pt x="257209" y="967131"/>
                    <a:pt x="210155" y="947642"/>
                    <a:pt x="173986" y="917092"/>
                  </a:cubicBezTo>
                  <a:cubicBezTo>
                    <a:pt x="101649" y="855992"/>
                    <a:pt x="38441" y="718340"/>
                    <a:pt x="13861" y="592628"/>
                  </a:cubicBezTo>
                  <a:cubicBezTo>
                    <a:pt x="-10720" y="466916"/>
                    <a:pt x="-184" y="256224"/>
                    <a:pt x="26503" y="162818"/>
                  </a:cubicBezTo>
                  <a:cubicBezTo>
                    <a:pt x="53190" y="69412"/>
                    <a:pt x="87603" y="59579"/>
                    <a:pt x="173986" y="32189"/>
                  </a:cubicBezTo>
                  <a:cubicBezTo>
                    <a:pt x="217178" y="18494"/>
                    <a:pt x="287584" y="6731"/>
                    <a:pt x="358341" y="59"/>
                  </a:cubicBez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42929" tIns="21464" rIns="42929" bIns="21464" numCol="1" spcCol="0" rtlCol="0" fromWordArt="0" anchor="ctr" anchorCtr="0" forceAA="0" compatLnSpc="1">
              <a:prstTxWarp prst="textNoShape">
                <a:avLst/>
              </a:prstTxWarp>
              <a:noAutofit/>
            </a:bodyPr>
            <a:lstStyle/>
            <a:p>
              <a:pPr algn="ctr"/>
              <a:endParaRPr lang="en-US" sz="1268"/>
            </a:p>
          </p:txBody>
        </p:sp>
        <p:sp>
          <p:nvSpPr>
            <p:cNvPr id="47" name="Trapezoid 46">
              <a:extLst>
                <a:ext uri="{FF2B5EF4-FFF2-40B4-BE49-F238E27FC236}">
                  <a16:creationId xmlns="" xmlns:a16="http://schemas.microsoft.com/office/drawing/2014/main" id="{3C307790-A3F1-4009-8C5B-D691C0132DF5}"/>
                </a:ext>
              </a:extLst>
            </p:cNvPr>
            <p:cNvSpPr/>
            <p:nvPr/>
          </p:nvSpPr>
          <p:spPr>
            <a:xfrm>
              <a:off x="9474972" y="5776308"/>
              <a:ext cx="100175" cy="144122"/>
            </a:xfrm>
            <a:prstGeom prst="trapezoid">
              <a:avLst/>
            </a:prstGeom>
            <a:solidFill>
              <a:srgbClr val="3CBEB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42929" tIns="21464" rIns="42929" bIns="21464" numCol="1" spcCol="0" rtlCol="0" fromWordArt="0" anchor="ctr" anchorCtr="0" forceAA="0" compatLnSpc="1">
              <a:prstTxWarp prst="textNoShape">
                <a:avLst/>
              </a:prstTxWarp>
              <a:noAutofit/>
            </a:bodyPr>
            <a:lstStyle/>
            <a:p>
              <a:pPr algn="ctr"/>
              <a:endParaRPr lang="en-US" sz="1268">
                <a:solidFill>
                  <a:srgbClr val="3CBEB4"/>
                </a:solidFill>
              </a:endParaRPr>
            </a:p>
          </p:txBody>
        </p:sp>
      </p:grpSp>
      <p:grpSp>
        <p:nvGrpSpPr>
          <p:cNvPr id="58" name="Group 57">
            <a:extLst>
              <a:ext uri="{FF2B5EF4-FFF2-40B4-BE49-F238E27FC236}">
                <a16:creationId xmlns="" xmlns:a16="http://schemas.microsoft.com/office/drawing/2014/main" id="{30E07126-75CA-47CE-AB72-DA18F1EE9DE4}"/>
              </a:ext>
            </a:extLst>
          </p:cNvPr>
          <p:cNvGrpSpPr/>
          <p:nvPr/>
        </p:nvGrpSpPr>
        <p:grpSpPr>
          <a:xfrm>
            <a:off x="462156" y="5329015"/>
            <a:ext cx="7163981" cy="561960"/>
            <a:chOff x="12839628" y="8080439"/>
            <a:chExt cx="6370069" cy="1196990"/>
          </a:xfrm>
        </p:grpSpPr>
        <p:sp>
          <p:nvSpPr>
            <p:cNvPr id="59" name="Rectangle 58">
              <a:extLst>
                <a:ext uri="{FF2B5EF4-FFF2-40B4-BE49-F238E27FC236}">
                  <a16:creationId xmlns="" xmlns:a16="http://schemas.microsoft.com/office/drawing/2014/main" id="{0FFC6D4C-A0E0-4053-B601-2BE8D74407D4}"/>
                </a:ext>
              </a:extLst>
            </p:cNvPr>
            <p:cNvSpPr/>
            <p:nvPr/>
          </p:nvSpPr>
          <p:spPr>
            <a:xfrm>
              <a:off x="13134991" y="8173472"/>
              <a:ext cx="6074706" cy="1103957"/>
            </a:xfrm>
            <a:prstGeom prst="rect">
              <a:avLst/>
            </a:prstGeom>
          </p:spPr>
          <p:txBody>
            <a:bodyPr wrap="square">
              <a:spAutoFit/>
            </a:bodyPr>
            <a:lstStyle/>
            <a:p>
              <a:pPr>
                <a:spcBef>
                  <a:spcPts val="282"/>
                </a:spcBef>
                <a:spcAft>
                  <a:spcPts val="282"/>
                </a:spcAft>
              </a:pPr>
              <a:r>
                <a:rPr lang="it-IT" sz="1500" b="1" dirty="0">
                  <a:latin typeface="Tahoma" panose="020B0604030504040204" pitchFamily="34" charset="0"/>
                  <a:ea typeface="Tahoma" panose="020B0604030504040204" pitchFamily="34" charset="0"/>
                  <a:cs typeface="Tahoma" panose="020B0604030504040204" pitchFamily="34" charset="0"/>
                </a:rPr>
                <a:t>Rasio Belanja Pegawai </a:t>
              </a:r>
              <a:r>
                <a:rPr lang="it-IT" sz="1268" dirty="0">
                  <a:solidFill>
                    <a:schemeClr val="tx1">
                      <a:lumMod val="65000"/>
                      <a:lumOff val="35000"/>
                    </a:schemeClr>
                  </a:solidFill>
                  <a:latin typeface="Tahoma" panose="020B0604030504040204" pitchFamily="34" charset="0"/>
                  <a:ea typeface="Tahoma" panose="020B0604030504040204" pitchFamily="34" charset="0"/>
                  <a:cs typeface="Tahoma" panose="020B0604030504040204" pitchFamily="34" charset="0"/>
                </a:rPr>
                <a:t>(</a:t>
              </a:r>
              <a:r>
                <a:rPr lang="it-IT" sz="1268" b="1" dirty="0">
                  <a:solidFill>
                    <a:schemeClr val="accent1">
                      <a:lumMod val="75000"/>
                    </a:schemeClr>
                  </a:solidFill>
                  <a:latin typeface="Tahoma" panose="020B0604030504040204" pitchFamily="34" charset="0"/>
                  <a:ea typeface="Tahoma" panose="020B0604030504040204" pitchFamily="34" charset="0"/>
                  <a:cs typeface="Tahoma" panose="020B0604030504040204" pitchFamily="34" charset="0"/>
                </a:rPr>
                <a:t>di atas 50</a:t>
              </a:r>
              <a:r>
                <a:rPr lang="it-IT" sz="1268" dirty="0">
                  <a:solidFill>
                    <a:schemeClr val="accent1">
                      <a:lumMod val="75000"/>
                    </a:schemeClr>
                  </a:solidFill>
                  <a:latin typeface="Tahoma" panose="020B0604030504040204" pitchFamily="34" charset="0"/>
                  <a:ea typeface="Tahoma" panose="020B0604030504040204" pitchFamily="34" charset="0"/>
                  <a:cs typeface="Tahoma" panose="020B0604030504040204" pitchFamily="34" charset="0"/>
                </a:rPr>
                <a:t>% = </a:t>
              </a:r>
              <a:r>
                <a:rPr lang="it-IT" sz="1268" b="1" dirty="0">
                  <a:solidFill>
                    <a:schemeClr val="accent1">
                      <a:lumMod val="75000"/>
                    </a:schemeClr>
                  </a:solidFill>
                  <a:latin typeface="Tahoma" panose="020B0604030504040204" pitchFamily="34" charset="0"/>
                  <a:ea typeface="Tahoma" panose="020B0604030504040204" pitchFamily="34" charset="0"/>
                  <a:cs typeface="Tahoma" panose="020B0604030504040204" pitchFamily="34" charset="0"/>
                </a:rPr>
                <a:t>133</a:t>
              </a:r>
              <a:r>
                <a:rPr lang="it-IT" sz="1268" dirty="0">
                  <a:solidFill>
                    <a:schemeClr val="accent1">
                      <a:lumMod val="75000"/>
                    </a:schemeClr>
                  </a:solidFill>
                  <a:latin typeface="Tahoma" panose="020B0604030504040204" pitchFamily="34" charset="0"/>
                  <a:ea typeface="Tahoma" panose="020B0604030504040204" pitchFamily="34" charset="0"/>
                  <a:cs typeface="Tahoma" panose="020B0604030504040204" pitchFamily="34" charset="0"/>
                </a:rPr>
                <a:t> Pemda, </a:t>
              </a:r>
              <a:r>
                <a:rPr lang="it-IT" sz="1268" b="1" dirty="0">
                  <a:solidFill>
                    <a:schemeClr val="accent1">
                      <a:lumMod val="75000"/>
                    </a:schemeClr>
                  </a:solidFill>
                  <a:latin typeface="Tahoma" panose="020B0604030504040204" pitchFamily="34" charset="0"/>
                  <a:ea typeface="Tahoma" panose="020B0604030504040204" pitchFamily="34" charset="0"/>
                  <a:cs typeface="Tahoma" panose="020B0604030504040204" pitchFamily="34" charset="0"/>
                </a:rPr>
                <a:t>di bawah 50</a:t>
              </a:r>
              <a:r>
                <a:rPr lang="it-IT" sz="1268" dirty="0">
                  <a:solidFill>
                    <a:schemeClr val="accent1">
                      <a:lumMod val="75000"/>
                    </a:schemeClr>
                  </a:solidFill>
                  <a:latin typeface="Tahoma" panose="020B0604030504040204" pitchFamily="34" charset="0"/>
                  <a:ea typeface="Tahoma" panose="020B0604030504040204" pitchFamily="34" charset="0"/>
                  <a:cs typeface="Tahoma" panose="020B0604030504040204" pitchFamily="34" charset="0"/>
                </a:rPr>
                <a:t>% = </a:t>
              </a:r>
              <a:r>
                <a:rPr lang="it-IT" sz="1268" b="1" dirty="0">
                  <a:solidFill>
                    <a:schemeClr val="accent1">
                      <a:lumMod val="75000"/>
                    </a:schemeClr>
                  </a:solidFill>
                  <a:latin typeface="Tahoma" panose="020B0604030504040204" pitchFamily="34" charset="0"/>
                  <a:ea typeface="Tahoma" panose="020B0604030504040204" pitchFamily="34" charset="0"/>
                  <a:cs typeface="Tahoma" panose="020B0604030504040204" pitchFamily="34" charset="0"/>
                </a:rPr>
                <a:t>409 </a:t>
              </a:r>
              <a:r>
                <a:rPr lang="it-IT" sz="1268" dirty="0">
                  <a:solidFill>
                    <a:schemeClr val="accent1">
                      <a:lumMod val="75000"/>
                    </a:schemeClr>
                  </a:solidFill>
                  <a:latin typeface="Tahoma" panose="020B0604030504040204" pitchFamily="34" charset="0"/>
                  <a:ea typeface="Tahoma" panose="020B0604030504040204" pitchFamily="34" charset="0"/>
                  <a:cs typeface="Tahoma" panose="020B0604030504040204" pitchFamily="34" charset="0"/>
                </a:rPr>
                <a:t>Pemda</a:t>
              </a:r>
              <a:r>
                <a:rPr lang="it-IT" sz="1268" dirty="0">
                  <a:solidFill>
                    <a:schemeClr val="tx1">
                      <a:lumMod val="65000"/>
                      <a:lumOff val="35000"/>
                    </a:schemeClr>
                  </a:solidFill>
                  <a:latin typeface="Tahoma" panose="020B0604030504040204" pitchFamily="34" charset="0"/>
                  <a:ea typeface="Tahoma" panose="020B0604030504040204" pitchFamily="34" charset="0"/>
                  <a:cs typeface="Tahoma" panose="020B0604030504040204" pitchFamily="34" charset="0"/>
                </a:rPr>
                <a:t>)</a:t>
              </a:r>
            </a:p>
          </p:txBody>
        </p:sp>
        <p:sp>
          <p:nvSpPr>
            <p:cNvPr id="60" name="Rectangle 59">
              <a:extLst>
                <a:ext uri="{FF2B5EF4-FFF2-40B4-BE49-F238E27FC236}">
                  <a16:creationId xmlns="" xmlns:a16="http://schemas.microsoft.com/office/drawing/2014/main" id="{ECF89654-8C6A-430A-A37D-0998B4511F6A}"/>
                </a:ext>
              </a:extLst>
            </p:cNvPr>
            <p:cNvSpPr/>
            <p:nvPr/>
          </p:nvSpPr>
          <p:spPr>
            <a:xfrm>
              <a:off x="12839628" y="8080439"/>
              <a:ext cx="826873" cy="873824"/>
            </a:xfrm>
            <a:prstGeom prst="rect">
              <a:avLst/>
            </a:prstGeom>
            <a:effectLst>
              <a:outerShdw blurRad="177800" dist="63500" dir="2700000" algn="tl" rotWithShape="0">
                <a:schemeClr val="bg1">
                  <a:lumMod val="50000"/>
                  <a:alpha val="40000"/>
                </a:schemeClr>
              </a:outerShdw>
            </a:effectLst>
          </p:spPr>
          <p:txBody>
            <a:bodyPr wrap="square">
              <a:spAutoFit/>
            </a:bodyPr>
            <a:lstStyle/>
            <a:p>
              <a:r>
                <a:rPr lang="en-US" sz="2066" b="1" dirty="0">
                  <a:solidFill>
                    <a:schemeClr val="accent1">
                      <a:lumMod val="50000"/>
                    </a:schemeClr>
                  </a:solidFill>
                  <a:latin typeface="Proxima Nova Rg" panose="02000506030000020004" pitchFamily="50" charset="0"/>
                  <a:ea typeface="Roboto Condensed" panose="02000000000000000000" pitchFamily="2" charset="0"/>
                  <a:cs typeface="Segoe UI" panose="020B0502040204020203" pitchFamily="34" charset="0"/>
                </a:rPr>
                <a:t>05</a:t>
              </a:r>
            </a:p>
          </p:txBody>
        </p:sp>
      </p:grpSp>
      <p:grpSp>
        <p:nvGrpSpPr>
          <p:cNvPr id="62" name="Group 61">
            <a:extLst>
              <a:ext uri="{FF2B5EF4-FFF2-40B4-BE49-F238E27FC236}">
                <a16:creationId xmlns="" xmlns:a16="http://schemas.microsoft.com/office/drawing/2014/main" id="{EE473003-D719-4F0C-99E9-911D25F444C1}"/>
              </a:ext>
            </a:extLst>
          </p:cNvPr>
          <p:cNvGrpSpPr/>
          <p:nvPr/>
        </p:nvGrpSpPr>
        <p:grpSpPr>
          <a:xfrm>
            <a:off x="1214099" y="5894208"/>
            <a:ext cx="6107572" cy="410241"/>
            <a:chOff x="12881751" y="7968012"/>
            <a:chExt cx="6769025" cy="873825"/>
          </a:xfrm>
        </p:grpSpPr>
        <p:sp>
          <p:nvSpPr>
            <p:cNvPr id="63" name="Rectangle 62">
              <a:extLst>
                <a:ext uri="{FF2B5EF4-FFF2-40B4-BE49-F238E27FC236}">
                  <a16:creationId xmlns="" xmlns:a16="http://schemas.microsoft.com/office/drawing/2014/main" id="{DC8AC119-F183-4581-89AF-FB7BCBF23770}"/>
                </a:ext>
              </a:extLst>
            </p:cNvPr>
            <p:cNvSpPr/>
            <p:nvPr/>
          </p:nvSpPr>
          <p:spPr>
            <a:xfrm>
              <a:off x="13275642" y="8078222"/>
              <a:ext cx="6375134" cy="688350"/>
            </a:xfrm>
            <a:prstGeom prst="rect">
              <a:avLst/>
            </a:prstGeom>
          </p:spPr>
          <p:txBody>
            <a:bodyPr wrap="square">
              <a:spAutoFit/>
            </a:bodyPr>
            <a:lstStyle/>
            <a:p>
              <a:pPr>
                <a:spcBef>
                  <a:spcPts val="282"/>
                </a:spcBef>
                <a:spcAft>
                  <a:spcPts val="282"/>
                </a:spcAft>
              </a:pPr>
              <a:r>
                <a:rPr lang="it-IT" sz="1500" b="1" dirty="0">
                  <a:latin typeface="Tahoma" panose="020B0604030504040204" pitchFamily="34" charset="0"/>
                  <a:ea typeface="Tahoma" panose="020B0604030504040204" pitchFamily="34" charset="0"/>
                  <a:cs typeface="Tahoma" panose="020B0604030504040204" pitchFamily="34" charset="0"/>
                </a:rPr>
                <a:t>BUP : </a:t>
              </a:r>
              <a:r>
                <a:rPr lang="it-IT" sz="1500" b="1" dirty="0" smtClean="0">
                  <a:latin typeface="Tahoma" panose="020B0604030504040204" pitchFamily="34" charset="0"/>
                  <a:ea typeface="Tahoma" panose="020B0604030504040204" pitchFamily="34" charset="0"/>
                  <a:cs typeface="Tahoma" panose="020B0604030504040204" pitchFamily="34" charset="0"/>
                </a:rPr>
                <a:t>.......... </a:t>
              </a:r>
              <a:r>
                <a:rPr lang="it-IT" sz="1500" b="1" dirty="0">
                  <a:latin typeface="Tahoma" panose="020B0604030504040204" pitchFamily="34" charset="0"/>
                  <a:ea typeface="Tahoma" panose="020B0604030504040204" pitchFamily="34" charset="0"/>
                  <a:cs typeface="Tahoma" panose="020B0604030504040204" pitchFamily="34" charset="0"/>
                </a:rPr>
                <a:t>(Daerah), </a:t>
              </a:r>
              <a:r>
                <a:rPr lang="it-IT" sz="1500" b="1" dirty="0" smtClean="0">
                  <a:latin typeface="Tahoma" panose="020B0604030504040204" pitchFamily="34" charset="0"/>
                  <a:ea typeface="Tahoma" panose="020B0604030504040204" pitchFamily="34" charset="0"/>
                  <a:cs typeface="Tahoma" panose="020B0604030504040204" pitchFamily="34" charset="0"/>
                </a:rPr>
                <a:t>........ </a:t>
              </a:r>
              <a:r>
                <a:rPr lang="it-IT" sz="1500" b="1" dirty="0">
                  <a:latin typeface="Tahoma" panose="020B0604030504040204" pitchFamily="34" charset="0"/>
                  <a:ea typeface="Tahoma" panose="020B0604030504040204" pitchFamily="34" charset="0"/>
                  <a:cs typeface="Tahoma" panose="020B0604030504040204" pitchFamily="34" charset="0"/>
                </a:rPr>
                <a:t>(Pusat) Per Oktober </a:t>
              </a:r>
              <a:r>
                <a:rPr lang="it-IT" sz="1500" b="1" dirty="0" smtClean="0">
                  <a:latin typeface="Tahoma" panose="020B0604030504040204" pitchFamily="34" charset="0"/>
                  <a:ea typeface="Tahoma" panose="020B0604030504040204" pitchFamily="34" charset="0"/>
                  <a:cs typeface="Tahoma" panose="020B0604030504040204" pitchFamily="34" charset="0"/>
                </a:rPr>
                <a:t>2018</a:t>
              </a:r>
              <a:endParaRPr lang="it-IT" sz="1500" b="1" dirty="0">
                <a:latin typeface="Tahoma" panose="020B0604030504040204" pitchFamily="34" charset="0"/>
                <a:ea typeface="Tahoma" panose="020B0604030504040204" pitchFamily="34" charset="0"/>
                <a:cs typeface="Tahoma" panose="020B0604030504040204" pitchFamily="34" charset="0"/>
              </a:endParaRPr>
            </a:p>
          </p:txBody>
        </p:sp>
        <p:sp>
          <p:nvSpPr>
            <p:cNvPr id="64" name="Rectangle 63">
              <a:extLst>
                <a:ext uri="{FF2B5EF4-FFF2-40B4-BE49-F238E27FC236}">
                  <a16:creationId xmlns="" xmlns:a16="http://schemas.microsoft.com/office/drawing/2014/main" id="{0071FD60-EC61-4BD1-8033-D6F693ADBB0B}"/>
                </a:ext>
              </a:extLst>
            </p:cNvPr>
            <p:cNvSpPr/>
            <p:nvPr/>
          </p:nvSpPr>
          <p:spPr>
            <a:xfrm>
              <a:off x="12881751" y="7968012"/>
              <a:ext cx="826873" cy="873825"/>
            </a:xfrm>
            <a:prstGeom prst="rect">
              <a:avLst/>
            </a:prstGeom>
            <a:effectLst>
              <a:outerShdw blurRad="177800" dist="63500" dir="2700000" algn="tl" rotWithShape="0">
                <a:schemeClr val="bg1">
                  <a:lumMod val="50000"/>
                  <a:alpha val="40000"/>
                </a:schemeClr>
              </a:outerShdw>
            </a:effectLst>
          </p:spPr>
          <p:txBody>
            <a:bodyPr wrap="square">
              <a:spAutoFit/>
            </a:bodyPr>
            <a:lstStyle/>
            <a:p>
              <a:r>
                <a:rPr lang="en-US" sz="2066" b="1" dirty="0">
                  <a:solidFill>
                    <a:schemeClr val="accent2">
                      <a:lumMod val="50000"/>
                    </a:schemeClr>
                  </a:solidFill>
                  <a:latin typeface="Proxima Nova Rg" panose="02000506030000020004" pitchFamily="50" charset="0"/>
                  <a:ea typeface="Roboto Condensed" panose="02000000000000000000" pitchFamily="2" charset="0"/>
                  <a:cs typeface="Segoe UI" panose="020B0502040204020203" pitchFamily="34" charset="0"/>
                </a:rPr>
                <a:t>06</a:t>
              </a:r>
            </a:p>
          </p:txBody>
        </p:sp>
      </p:grpSp>
      <p:cxnSp>
        <p:nvCxnSpPr>
          <p:cNvPr id="68" name="Straight Connector 67">
            <a:extLst>
              <a:ext uri="{FF2B5EF4-FFF2-40B4-BE49-F238E27FC236}">
                <a16:creationId xmlns="" xmlns:a16="http://schemas.microsoft.com/office/drawing/2014/main" id="{5ECDC134-A2EE-4D0C-B122-D1E7A47241AF}"/>
              </a:ext>
            </a:extLst>
          </p:cNvPr>
          <p:cNvCxnSpPr>
            <a:cxnSpLocks/>
          </p:cNvCxnSpPr>
          <p:nvPr/>
        </p:nvCxnSpPr>
        <p:spPr>
          <a:xfrm flipH="1">
            <a:off x="6446340" y="3131144"/>
            <a:ext cx="1" cy="1066144"/>
          </a:xfrm>
          <a:prstGeom prst="line">
            <a:avLst/>
          </a:prstGeom>
          <a:ln w="34925" cap="rnd">
            <a:solidFill>
              <a:schemeClr val="accent1">
                <a:lumMod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69" name="Straight Connector 68">
            <a:extLst>
              <a:ext uri="{FF2B5EF4-FFF2-40B4-BE49-F238E27FC236}">
                <a16:creationId xmlns="" xmlns:a16="http://schemas.microsoft.com/office/drawing/2014/main" id="{B7C3A0F2-D979-4210-8C0E-2BD5F6A9F0D0}"/>
              </a:ext>
            </a:extLst>
          </p:cNvPr>
          <p:cNvCxnSpPr>
            <a:cxnSpLocks/>
          </p:cNvCxnSpPr>
          <p:nvPr/>
        </p:nvCxnSpPr>
        <p:spPr>
          <a:xfrm>
            <a:off x="7418854" y="3112978"/>
            <a:ext cx="23521" cy="0"/>
          </a:xfrm>
          <a:prstGeom prst="line">
            <a:avLst/>
          </a:prstGeom>
          <a:ln w="34925" cap="rnd">
            <a:solidFill>
              <a:schemeClr val="accent1">
                <a:lumMod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71" name="Straight Connector 70">
            <a:extLst>
              <a:ext uri="{FF2B5EF4-FFF2-40B4-BE49-F238E27FC236}">
                <a16:creationId xmlns="" xmlns:a16="http://schemas.microsoft.com/office/drawing/2014/main" id="{3A6AE4A9-252C-49A8-A51B-066822797C9E}"/>
              </a:ext>
            </a:extLst>
          </p:cNvPr>
          <p:cNvCxnSpPr>
            <a:cxnSpLocks/>
          </p:cNvCxnSpPr>
          <p:nvPr/>
        </p:nvCxnSpPr>
        <p:spPr>
          <a:xfrm>
            <a:off x="7446750" y="4839789"/>
            <a:ext cx="1" cy="488430"/>
          </a:xfrm>
          <a:prstGeom prst="line">
            <a:avLst/>
          </a:prstGeom>
          <a:ln w="34925" cap="rnd">
            <a:solidFill>
              <a:schemeClr val="accent1">
                <a:lumMod val="50000"/>
              </a:schemeClr>
            </a:solidFill>
            <a:prstDash val="sysDot"/>
          </a:ln>
        </p:spPr>
        <p:style>
          <a:lnRef idx="1">
            <a:schemeClr val="accent1"/>
          </a:lnRef>
          <a:fillRef idx="0">
            <a:schemeClr val="accent1"/>
          </a:fillRef>
          <a:effectRef idx="0">
            <a:schemeClr val="accent1"/>
          </a:effectRef>
          <a:fontRef idx="minor">
            <a:schemeClr val="tx1"/>
          </a:fontRef>
        </p:style>
      </p:cxnSp>
      <p:sp>
        <p:nvSpPr>
          <p:cNvPr id="53" name="TextBox 52">
            <a:extLst>
              <a:ext uri="{FF2B5EF4-FFF2-40B4-BE49-F238E27FC236}">
                <a16:creationId xmlns="" xmlns:a16="http://schemas.microsoft.com/office/drawing/2014/main" id="{C3CA323C-78BC-40FC-B8A5-EF903ECFE5C3}"/>
              </a:ext>
            </a:extLst>
          </p:cNvPr>
          <p:cNvSpPr txBox="1"/>
          <p:nvPr/>
        </p:nvSpPr>
        <p:spPr>
          <a:xfrm>
            <a:off x="1650030" y="76200"/>
            <a:ext cx="5826513" cy="670312"/>
          </a:xfrm>
          <a:prstGeom prst="rect">
            <a:avLst/>
          </a:prstGeom>
          <a:noFill/>
        </p:spPr>
        <p:txBody>
          <a:bodyPr wrap="square" rtlCol="0">
            <a:spAutoFit/>
          </a:bodyPr>
          <a:lstStyle/>
          <a:p>
            <a:r>
              <a:rPr lang="en-US" sz="1878" b="1" dirty="0" err="1">
                <a:solidFill>
                  <a:srgbClr val="D01212"/>
                </a:solidFill>
                <a:latin typeface="Tahoma" panose="020B0604030504040204" pitchFamily="34" charset="0"/>
                <a:ea typeface="Tahoma" panose="020B0604030504040204" pitchFamily="34" charset="0"/>
                <a:cs typeface="Tahoma" panose="020B0604030504040204" pitchFamily="34" charset="0"/>
              </a:rPr>
              <a:t>Validasi</a:t>
            </a:r>
            <a:endParaRPr lang="en-US" sz="1878" b="1" dirty="0">
              <a:solidFill>
                <a:srgbClr val="D01212"/>
              </a:solidFill>
              <a:latin typeface="Tahoma" panose="020B0604030504040204" pitchFamily="34" charset="0"/>
              <a:ea typeface="Tahoma" panose="020B0604030504040204" pitchFamily="34" charset="0"/>
              <a:cs typeface="Tahoma" panose="020B0604030504040204" pitchFamily="34" charset="0"/>
            </a:endParaRPr>
          </a:p>
          <a:p>
            <a:r>
              <a:rPr lang="en-US" sz="1878" b="1" dirty="0" err="1">
                <a:latin typeface="Tahoma" panose="020B0604030504040204" pitchFamily="34" charset="0"/>
                <a:ea typeface="Tahoma" panose="020B0604030504040204" pitchFamily="34" charset="0"/>
                <a:cs typeface="Tahoma" panose="020B0604030504040204" pitchFamily="34" charset="0"/>
              </a:rPr>
              <a:t>Kebutuhan</a:t>
            </a:r>
            <a:r>
              <a:rPr lang="en-US" sz="1878" b="1" dirty="0">
                <a:latin typeface="Tahoma" panose="020B0604030504040204" pitchFamily="34" charset="0"/>
                <a:ea typeface="Tahoma" panose="020B0604030504040204" pitchFamily="34" charset="0"/>
                <a:cs typeface="Tahoma" panose="020B0604030504040204" pitchFamily="34" charset="0"/>
              </a:rPr>
              <a:t> ASN di </a:t>
            </a:r>
            <a:r>
              <a:rPr lang="en-US" sz="1878" b="1" dirty="0" err="1">
                <a:latin typeface="Tahoma" panose="020B0604030504040204" pitchFamily="34" charset="0"/>
                <a:ea typeface="Tahoma" panose="020B0604030504040204" pitchFamily="34" charset="0"/>
                <a:cs typeface="Tahoma" panose="020B0604030504040204" pitchFamily="34" charset="0"/>
              </a:rPr>
              <a:t>Pusat</a:t>
            </a:r>
            <a:r>
              <a:rPr lang="en-US" sz="1878" b="1" dirty="0">
                <a:latin typeface="Tahoma" panose="020B0604030504040204" pitchFamily="34" charset="0"/>
                <a:ea typeface="Tahoma" panose="020B0604030504040204" pitchFamily="34" charset="0"/>
                <a:cs typeface="Tahoma" panose="020B0604030504040204" pitchFamily="34" charset="0"/>
              </a:rPr>
              <a:t> &amp; Daerah</a:t>
            </a:r>
          </a:p>
        </p:txBody>
      </p:sp>
      <p:cxnSp>
        <p:nvCxnSpPr>
          <p:cNvPr id="48" name="Straight Connector 47">
            <a:extLst>
              <a:ext uri="{FF2B5EF4-FFF2-40B4-BE49-F238E27FC236}">
                <a16:creationId xmlns="" xmlns:a16="http://schemas.microsoft.com/office/drawing/2014/main" id="{15A9510C-0B6E-4716-9D26-AFEAC76932DE}"/>
              </a:ext>
            </a:extLst>
          </p:cNvPr>
          <p:cNvCxnSpPr>
            <a:cxnSpLocks/>
          </p:cNvCxnSpPr>
          <p:nvPr/>
        </p:nvCxnSpPr>
        <p:spPr>
          <a:xfrm>
            <a:off x="6464871" y="4160824"/>
            <a:ext cx="178264" cy="0"/>
          </a:xfrm>
          <a:prstGeom prst="line">
            <a:avLst/>
          </a:prstGeom>
          <a:ln w="34925" cap="rnd">
            <a:solidFill>
              <a:schemeClr val="accent1">
                <a:lumMod val="50000"/>
              </a:schemeClr>
            </a:solidFill>
            <a:prstDash val="sysDot"/>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46332685"/>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Effect transition="in" filter="fade">
                                      <p:cBhvr>
                                        <p:cTn id="9" dur="1000"/>
                                        <p:tgtEl>
                                          <p:spTgt spid="2"/>
                                        </p:tgtEl>
                                      </p:cBhvr>
                                    </p:animEffect>
                                  </p:childTnLst>
                                </p:cTn>
                              </p:par>
                              <p:par>
                                <p:cTn id="10" presetID="2" presetClass="entr" presetSubtype="2" decel="100000" fill="hold" nodeType="withEffect">
                                  <p:stCondLst>
                                    <p:cond delay="50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800" fill="hold"/>
                                        <p:tgtEl>
                                          <p:spTgt spid="4"/>
                                        </p:tgtEl>
                                        <p:attrNameLst>
                                          <p:attrName>ppt_x</p:attrName>
                                        </p:attrNameLst>
                                      </p:cBhvr>
                                      <p:tavLst>
                                        <p:tav tm="0">
                                          <p:val>
                                            <p:strVal val="1+#ppt_w/2"/>
                                          </p:val>
                                        </p:tav>
                                        <p:tav tm="100000">
                                          <p:val>
                                            <p:strVal val="#ppt_x"/>
                                          </p:val>
                                        </p:tav>
                                      </p:tavLst>
                                    </p:anim>
                                    <p:anim calcmode="lin" valueType="num">
                                      <p:cBhvr additive="base">
                                        <p:cTn id="13" dur="800" fill="hold"/>
                                        <p:tgtEl>
                                          <p:spTgt spid="4"/>
                                        </p:tgtEl>
                                        <p:attrNameLst>
                                          <p:attrName>ppt_y</p:attrName>
                                        </p:attrNameLst>
                                      </p:cBhvr>
                                      <p:tavLst>
                                        <p:tav tm="0">
                                          <p:val>
                                            <p:strVal val="#ppt_y"/>
                                          </p:val>
                                        </p:tav>
                                        <p:tav tm="100000">
                                          <p:val>
                                            <p:strVal val="#ppt_y"/>
                                          </p:val>
                                        </p:tav>
                                      </p:tavLst>
                                    </p:anim>
                                  </p:childTnLst>
                                </p:cTn>
                              </p:par>
                              <p:par>
                                <p:cTn id="14" presetID="2" presetClass="entr" presetSubtype="2" decel="100000" fill="hold" nodeType="withEffect">
                                  <p:stCondLst>
                                    <p:cond delay="500"/>
                                  </p:stCondLst>
                                  <p:childTnLst>
                                    <p:set>
                                      <p:cBhvr>
                                        <p:cTn id="15" dur="1" fill="hold">
                                          <p:stCondLst>
                                            <p:cond delay="0"/>
                                          </p:stCondLst>
                                        </p:cTn>
                                        <p:tgtEl>
                                          <p:spTgt spid="13"/>
                                        </p:tgtEl>
                                        <p:attrNameLst>
                                          <p:attrName>style.visibility</p:attrName>
                                        </p:attrNameLst>
                                      </p:cBhvr>
                                      <p:to>
                                        <p:strVal val="visible"/>
                                      </p:to>
                                    </p:set>
                                    <p:anim calcmode="lin" valueType="num">
                                      <p:cBhvr additive="base">
                                        <p:cTn id="16" dur="800" fill="hold"/>
                                        <p:tgtEl>
                                          <p:spTgt spid="13"/>
                                        </p:tgtEl>
                                        <p:attrNameLst>
                                          <p:attrName>ppt_x</p:attrName>
                                        </p:attrNameLst>
                                      </p:cBhvr>
                                      <p:tavLst>
                                        <p:tav tm="0">
                                          <p:val>
                                            <p:strVal val="1+#ppt_w/2"/>
                                          </p:val>
                                        </p:tav>
                                        <p:tav tm="100000">
                                          <p:val>
                                            <p:strVal val="#ppt_x"/>
                                          </p:val>
                                        </p:tav>
                                      </p:tavLst>
                                    </p:anim>
                                    <p:anim calcmode="lin" valueType="num">
                                      <p:cBhvr additive="base">
                                        <p:cTn id="17" dur="800" fill="hold"/>
                                        <p:tgtEl>
                                          <p:spTgt spid="13"/>
                                        </p:tgtEl>
                                        <p:attrNameLst>
                                          <p:attrName>ppt_y</p:attrName>
                                        </p:attrNameLst>
                                      </p:cBhvr>
                                      <p:tavLst>
                                        <p:tav tm="0">
                                          <p:val>
                                            <p:strVal val="#ppt_y"/>
                                          </p:val>
                                        </p:tav>
                                        <p:tav tm="100000">
                                          <p:val>
                                            <p:strVal val="#ppt_y"/>
                                          </p:val>
                                        </p:tav>
                                      </p:tavLst>
                                    </p:anim>
                                  </p:childTnLst>
                                </p:cTn>
                              </p:par>
                              <p:par>
                                <p:cTn id="18" presetID="22" presetClass="entr" presetSubtype="2" fill="hold" nodeType="withEffect">
                                  <p:stCondLst>
                                    <p:cond delay="250"/>
                                  </p:stCondLst>
                                  <p:childTnLst>
                                    <p:set>
                                      <p:cBhvr>
                                        <p:cTn id="19" dur="1" fill="hold">
                                          <p:stCondLst>
                                            <p:cond delay="0"/>
                                          </p:stCondLst>
                                        </p:cTn>
                                        <p:tgtEl>
                                          <p:spTgt spid="28"/>
                                        </p:tgtEl>
                                        <p:attrNameLst>
                                          <p:attrName>style.visibility</p:attrName>
                                        </p:attrNameLst>
                                      </p:cBhvr>
                                      <p:to>
                                        <p:strVal val="visible"/>
                                      </p:to>
                                    </p:set>
                                    <p:animEffect transition="in" filter="wipe(right)">
                                      <p:cBhvr>
                                        <p:cTn id="20" dur="1050"/>
                                        <p:tgtEl>
                                          <p:spTgt spid="28"/>
                                        </p:tgtEl>
                                      </p:cBhvr>
                                    </p:animEffect>
                                  </p:childTnLst>
                                </p:cTn>
                              </p:par>
                              <p:par>
                                <p:cTn id="21" presetID="2" presetClass="entr" presetSubtype="8" decel="100000" fill="hold" nodeType="withEffect">
                                  <p:stCondLst>
                                    <p:cond delay="500"/>
                                  </p:stCondLst>
                                  <p:childTnLst>
                                    <p:set>
                                      <p:cBhvr>
                                        <p:cTn id="22" dur="1" fill="hold">
                                          <p:stCondLst>
                                            <p:cond delay="0"/>
                                          </p:stCondLst>
                                        </p:cTn>
                                        <p:tgtEl>
                                          <p:spTgt spid="10"/>
                                        </p:tgtEl>
                                        <p:attrNameLst>
                                          <p:attrName>style.visibility</p:attrName>
                                        </p:attrNameLst>
                                      </p:cBhvr>
                                      <p:to>
                                        <p:strVal val="visible"/>
                                      </p:to>
                                    </p:set>
                                    <p:anim calcmode="lin" valueType="num">
                                      <p:cBhvr additive="base">
                                        <p:cTn id="23" dur="800" fill="hold"/>
                                        <p:tgtEl>
                                          <p:spTgt spid="10"/>
                                        </p:tgtEl>
                                        <p:attrNameLst>
                                          <p:attrName>ppt_x</p:attrName>
                                        </p:attrNameLst>
                                      </p:cBhvr>
                                      <p:tavLst>
                                        <p:tav tm="0">
                                          <p:val>
                                            <p:strVal val="0-#ppt_w/2"/>
                                          </p:val>
                                        </p:tav>
                                        <p:tav tm="100000">
                                          <p:val>
                                            <p:strVal val="#ppt_x"/>
                                          </p:val>
                                        </p:tav>
                                      </p:tavLst>
                                    </p:anim>
                                    <p:anim calcmode="lin" valueType="num">
                                      <p:cBhvr additive="base">
                                        <p:cTn id="24" dur="800" fill="hold"/>
                                        <p:tgtEl>
                                          <p:spTgt spid="10"/>
                                        </p:tgtEl>
                                        <p:attrNameLst>
                                          <p:attrName>ppt_y</p:attrName>
                                        </p:attrNameLst>
                                      </p:cBhvr>
                                      <p:tavLst>
                                        <p:tav tm="0">
                                          <p:val>
                                            <p:strVal val="#ppt_y"/>
                                          </p:val>
                                        </p:tav>
                                        <p:tav tm="100000">
                                          <p:val>
                                            <p:strVal val="#ppt_y"/>
                                          </p:val>
                                        </p:tav>
                                      </p:tavLst>
                                    </p:anim>
                                  </p:childTnLst>
                                </p:cTn>
                              </p:par>
                              <p:par>
                                <p:cTn id="25" presetID="22" presetClass="entr" presetSubtype="2" fill="hold" nodeType="withEffect">
                                  <p:stCondLst>
                                    <p:cond delay="250"/>
                                  </p:stCondLst>
                                  <p:childTnLst>
                                    <p:set>
                                      <p:cBhvr>
                                        <p:cTn id="26" dur="1" fill="hold">
                                          <p:stCondLst>
                                            <p:cond delay="0"/>
                                          </p:stCondLst>
                                        </p:cTn>
                                        <p:tgtEl>
                                          <p:spTgt spid="23"/>
                                        </p:tgtEl>
                                        <p:attrNameLst>
                                          <p:attrName>style.visibility</p:attrName>
                                        </p:attrNameLst>
                                      </p:cBhvr>
                                      <p:to>
                                        <p:strVal val="visible"/>
                                      </p:to>
                                    </p:set>
                                    <p:animEffect transition="in" filter="wipe(right)">
                                      <p:cBhvr>
                                        <p:cTn id="27" dur="1050"/>
                                        <p:tgtEl>
                                          <p:spTgt spid="23"/>
                                        </p:tgtEl>
                                      </p:cBhvr>
                                    </p:animEffect>
                                  </p:childTnLst>
                                </p:cTn>
                              </p:par>
                              <p:par>
                                <p:cTn id="28" presetID="2" presetClass="entr" presetSubtype="8" decel="100000" fill="hold" nodeType="withEffect">
                                  <p:stCondLst>
                                    <p:cond delay="500"/>
                                  </p:stCondLst>
                                  <p:childTnLst>
                                    <p:set>
                                      <p:cBhvr>
                                        <p:cTn id="29" dur="1" fill="hold">
                                          <p:stCondLst>
                                            <p:cond delay="0"/>
                                          </p:stCondLst>
                                        </p:cTn>
                                        <p:tgtEl>
                                          <p:spTgt spid="3"/>
                                        </p:tgtEl>
                                        <p:attrNameLst>
                                          <p:attrName>style.visibility</p:attrName>
                                        </p:attrNameLst>
                                      </p:cBhvr>
                                      <p:to>
                                        <p:strVal val="visible"/>
                                      </p:to>
                                    </p:set>
                                    <p:anim calcmode="lin" valueType="num">
                                      <p:cBhvr additive="base">
                                        <p:cTn id="30" dur="800" fill="hold"/>
                                        <p:tgtEl>
                                          <p:spTgt spid="3"/>
                                        </p:tgtEl>
                                        <p:attrNameLst>
                                          <p:attrName>ppt_x</p:attrName>
                                        </p:attrNameLst>
                                      </p:cBhvr>
                                      <p:tavLst>
                                        <p:tav tm="0">
                                          <p:val>
                                            <p:strVal val="0-#ppt_w/2"/>
                                          </p:val>
                                        </p:tav>
                                        <p:tav tm="100000">
                                          <p:val>
                                            <p:strVal val="#ppt_x"/>
                                          </p:val>
                                        </p:tav>
                                      </p:tavLst>
                                    </p:anim>
                                    <p:anim calcmode="lin" valueType="num">
                                      <p:cBhvr additive="base">
                                        <p:cTn id="31" dur="800" fill="hold"/>
                                        <p:tgtEl>
                                          <p:spTgt spid="3"/>
                                        </p:tgtEl>
                                        <p:attrNameLst>
                                          <p:attrName>ppt_y</p:attrName>
                                        </p:attrNameLst>
                                      </p:cBhvr>
                                      <p:tavLst>
                                        <p:tav tm="0">
                                          <p:val>
                                            <p:strVal val="#ppt_y"/>
                                          </p:val>
                                        </p:tav>
                                        <p:tav tm="100000">
                                          <p:val>
                                            <p:strVal val="#ppt_y"/>
                                          </p:val>
                                        </p:tav>
                                      </p:tavLst>
                                    </p:anim>
                                  </p:childTnLst>
                                </p:cTn>
                              </p:par>
                              <p:par>
                                <p:cTn id="32" presetID="2" presetClass="entr" presetSubtype="2" decel="100000" fill="hold" nodeType="withEffect">
                                  <p:stCondLst>
                                    <p:cond delay="500"/>
                                  </p:stCondLst>
                                  <p:childTnLst>
                                    <p:set>
                                      <p:cBhvr>
                                        <p:cTn id="33" dur="1" fill="hold">
                                          <p:stCondLst>
                                            <p:cond delay="0"/>
                                          </p:stCondLst>
                                        </p:cTn>
                                        <p:tgtEl>
                                          <p:spTgt spid="58"/>
                                        </p:tgtEl>
                                        <p:attrNameLst>
                                          <p:attrName>style.visibility</p:attrName>
                                        </p:attrNameLst>
                                      </p:cBhvr>
                                      <p:to>
                                        <p:strVal val="visible"/>
                                      </p:to>
                                    </p:set>
                                    <p:anim calcmode="lin" valueType="num">
                                      <p:cBhvr additive="base">
                                        <p:cTn id="34" dur="800" fill="hold"/>
                                        <p:tgtEl>
                                          <p:spTgt spid="58"/>
                                        </p:tgtEl>
                                        <p:attrNameLst>
                                          <p:attrName>ppt_x</p:attrName>
                                        </p:attrNameLst>
                                      </p:cBhvr>
                                      <p:tavLst>
                                        <p:tav tm="0">
                                          <p:val>
                                            <p:strVal val="1+#ppt_w/2"/>
                                          </p:val>
                                        </p:tav>
                                        <p:tav tm="100000">
                                          <p:val>
                                            <p:strVal val="#ppt_x"/>
                                          </p:val>
                                        </p:tav>
                                      </p:tavLst>
                                    </p:anim>
                                    <p:anim calcmode="lin" valueType="num">
                                      <p:cBhvr additive="base">
                                        <p:cTn id="35" dur="800" fill="hold"/>
                                        <p:tgtEl>
                                          <p:spTgt spid="58"/>
                                        </p:tgtEl>
                                        <p:attrNameLst>
                                          <p:attrName>ppt_y</p:attrName>
                                        </p:attrNameLst>
                                      </p:cBhvr>
                                      <p:tavLst>
                                        <p:tav tm="0">
                                          <p:val>
                                            <p:strVal val="#ppt_y"/>
                                          </p:val>
                                        </p:tav>
                                        <p:tav tm="100000">
                                          <p:val>
                                            <p:strVal val="#ppt_y"/>
                                          </p:val>
                                        </p:tav>
                                      </p:tavLst>
                                    </p:anim>
                                  </p:childTnLst>
                                </p:cTn>
                              </p:par>
                              <p:par>
                                <p:cTn id="36" presetID="2" presetClass="entr" presetSubtype="2" decel="100000" fill="hold" nodeType="withEffect">
                                  <p:stCondLst>
                                    <p:cond delay="500"/>
                                  </p:stCondLst>
                                  <p:childTnLst>
                                    <p:set>
                                      <p:cBhvr>
                                        <p:cTn id="37" dur="1" fill="hold">
                                          <p:stCondLst>
                                            <p:cond delay="0"/>
                                          </p:stCondLst>
                                        </p:cTn>
                                        <p:tgtEl>
                                          <p:spTgt spid="62"/>
                                        </p:tgtEl>
                                        <p:attrNameLst>
                                          <p:attrName>style.visibility</p:attrName>
                                        </p:attrNameLst>
                                      </p:cBhvr>
                                      <p:to>
                                        <p:strVal val="visible"/>
                                      </p:to>
                                    </p:set>
                                    <p:anim calcmode="lin" valueType="num">
                                      <p:cBhvr additive="base">
                                        <p:cTn id="38" dur="800" fill="hold"/>
                                        <p:tgtEl>
                                          <p:spTgt spid="62"/>
                                        </p:tgtEl>
                                        <p:attrNameLst>
                                          <p:attrName>ppt_x</p:attrName>
                                        </p:attrNameLst>
                                      </p:cBhvr>
                                      <p:tavLst>
                                        <p:tav tm="0">
                                          <p:val>
                                            <p:strVal val="1+#ppt_w/2"/>
                                          </p:val>
                                        </p:tav>
                                        <p:tav tm="100000">
                                          <p:val>
                                            <p:strVal val="#ppt_x"/>
                                          </p:val>
                                        </p:tav>
                                      </p:tavLst>
                                    </p:anim>
                                    <p:anim calcmode="lin" valueType="num">
                                      <p:cBhvr additive="base">
                                        <p:cTn id="39" dur="800" fill="hold"/>
                                        <p:tgtEl>
                                          <p:spTgt spid="62"/>
                                        </p:tgtEl>
                                        <p:attrNameLst>
                                          <p:attrName>ppt_y</p:attrName>
                                        </p:attrNameLst>
                                      </p:cBhvr>
                                      <p:tavLst>
                                        <p:tav tm="0">
                                          <p:val>
                                            <p:strVal val="#ppt_y"/>
                                          </p:val>
                                        </p:tav>
                                        <p:tav tm="100000">
                                          <p:val>
                                            <p:strVal val="#ppt_y"/>
                                          </p:val>
                                        </p:tav>
                                      </p:tavLst>
                                    </p:anim>
                                  </p:childTnLst>
                                </p:cTn>
                              </p:par>
                              <p:par>
                                <p:cTn id="40" presetID="22" presetClass="entr" presetSubtype="8" fill="hold" nodeType="withEffect">
                                  <p:stCondLst>
                                    <p:cond delay="250"/>
                                  </p:stCondLst>
                                  <p:childTnLst>
                                    <p:set>
                                      <p:cBhvr>
                                        <p:cTn id="41" dur="1" fill="hold">
                                          <p:stCondLst>
                                            <p:cond delay="0"/>
                                          </p:stCondLst>
                                        </p:cTn>
                                        <p:tgtEl>
                                          <p:spTgt spid="65"/>
                                        </p:tgtEl>
                                        <p:attrNameLst>
                                          <p:attrName>style.visibility</p:attrName>
                                        </p:attrNameLst>
                                      </p:cBhvr>
                                      <p:to>
                                        <p:strVal val="visible"/>
                                      </p:to>
                                    </p:set>
                                    <p:animEffect transition="in" filter="wipe(left)">
                                      <p:cBhvr>
                                        <p:cTn id="42" dur="1050"/>
                                        <p:tgtEl>
                                          <p:spTgt spid="65"/>
                                        </p:tgtEl>
                                      </p:cBhvr>
                                    </p:animEffect>
                                  </p:childTnLst>
                                </p:cTn>
                              </p:par>
                              <p:par>
                                <p:cTn id="43" presetID="22" presetClass="entr" presetSubtype="8" fill="hold" nodeType="withEffect">
                                  <p:stCondLst>
                                    <p:cond delay="250"/>
                                  </p:stCondLst>
                                  <p:childTnLst>
                                    <p:set>
                                      <p:cBhvr>
                                        <p:cTn id="44" dur="1" fill="hold">
                                          <p:stCondLst>
                                            <p:cond delay="0"/>
                                          </p:stCondLst>
                                        </p:cTn>
                                        <p:tgtEl>
                                          <p:spTgt spid="66"/>
                                        </p:tgtEl>
                                        <p:attrNameLst>
                                          <p:attrName>style.visibility</p:attrName>
                                        </p:attrNameLst>
                                      </p:cBhvr>
                                      <p:to>
                                        <p:strVal val="visible"/>
                                      </p:to>
                                    </p:set>
                                    <p:animEffect transition="in" filter="wipe(left)">
                                      <p:cBhvr>
                                        <p:cTn id="45" dur="1050"/>
                                        <p:tgtEl>
                                          <p:spTgt spid="66"/>
                                        </p:tgtEl>
                                      </p:cBhvr>
                                    </p:animEffect>
                                  </p:childTnLst>
                                </p:cTn>
                              </p:par>
                              <p:par>
                                <p:cTn id="46" presetID="22" presetClass="entr" presetSubtype="8" fill="hold" nodeType="withEffect">
                                  <p:stCondLst>
                                    <p:cond delay="250"/>
                                  </p:stCondLst>
                                  <p:childTnLst>
                                    <p:set>
                                      <p:cBhvr>
                                        <p:cTn id="47" dur="1" fill="hold">
                                          <p:stCondLst>
                                            <p:cond delay="0"/>
                                          </p:stCondLst>
                                        </p:cTn>
                                        <p:tgtEl>
                                          <p:spTgt spid="69"/>
                                        </p:tgtEl>
                                        <p:attrNameLst>
                                          <p:attrName>style.visibility</p:attrName>
                                        </p:attrNameLst>
                                      </p:cBhvr>
                                      <p:to>
                                        <p:strVal val="visible"/>
                                      </p:to>
                                    </p:set>
                                    <p:animEffect transition="in" filter="wipe(left)">
                                      <p:cBhvr>
                                        <p:cTn id="48" dur="1050"/>
                                        <p:tgtEl>
                                          <p:spTgt spid="69"/>
                                        </p:tgtEl>
                                      </p:cBhvr>
                                    </p:animEffect>
                                  </p:childTnLst>
                                </p:cTn>
                              </p:par>
                              <p:par>
                                <p:cTn id="49" presetID="22" presetClass="entr" presetSubtype="8" fill="hold" nodeType="withEffect">
                                  <p:stCondLst>
                                    <p:cond delay="250"/>
                                  </p:stCondLst>
                                  <p:childTnLst>
                                    <p:set>
                                      <p:cBhvr>
                                        <p:cTn id="50" dur="1" fill="hold">
                                          <p:stCondLst>
                                            <p:cond delay="0"/>
                                          </p:stCondLst>
                                        </p:cTn>
                                        <p:tgtEl>
                                          <p:spTgt spid="68"/>
                                        </p:tgtEl>
                                        <p:attrNameLst>
                                          <p:attrName>style.visibility</p:attrName>
                                        </p:attrNameLst>
                                      </p:cBhvr>
                                      <p:to>
                                        <p:strVal val="visible"/>
                                      </p:to>
                                    </p:set>
                                    <p:animEffect transition="in" filter="wipe(left)">
                                      <p:cBhvr>
                                        <p:cTn id="51" dur="1050"/>
                                        <p:tgtEl>
                                          <p:spTgt spid="68"/>
                                        </p:tgtEl>
                                      </p:cBhvr>
                                    </p:animEffect>
                                  </p:childTnLst>
                                </p:cTn>
                              </p:par>
                              <p:par>
                                <p:cTn id="52" presetID="22" presetClass="entr" presetSubtype="8" fill="hold" nodeType="withEffect">
                                  <p:stCondLst>
                                    <p:cond delay="250"/>
                                  </p:stCondLst>
                                  <p:childTnLst>
                                    <p:set>
                                      <p:cBhvr>
                                        <p:cTn id="53" dur="1" fill="hold">
                                          <p:stCondLst>
                                            <p:cond delay="0"/>
                                          </p:stCondLst>
                                        </p:cTn>
                                        <p:tgtEl>
                                          <p:spTgt spid="71"/>
                                        </p:tgtEl>
                                        <p:attrNameLst>
                                          <p:attrName>style.visibility</p:attrName>
                                        </p:attrNameLst>
                                      </p:cBhvr>
                                      <p:to>
                                        <p:strVal val="visible"/>
                                      </p:to>
                                    </p:set>
                                    <p:animEffect transition="in" filter="wipe(left)">
                                      <p:cBhvr>
                                        <p:cTn id="54" dur="1050"/>
                                        <p:tgtEl>
                                          <p:spTgt spid="71"/>
                                        </p:tgtEl>
                                      </p:cBhvr>
                                    </p:animEffect>
                                  </p:childTnLst>
                                </p:cTn>
                              </p:par>
                              <p:par>
                                <p:cTn id="55" presetID="22" presetClass="entr" presetSubtype="8" fill="hold" nodeType="withEffect">
                                  <p:stCondLst>
                                    <p:cond delay="250"/>
                                  </p:stCondLst>
                                  <p:childTnLst>
                                    <p:set>
                                      <p:cBhvr>
                                        <p:cTn id="56" dur="1" fill="hold">
                                          <p:stCondLst>
                                            <p:cond delay="0"/>
                                          </p:stCondLst>
                                        </p:cTn>
                                        <p:tgtEl>
                                          <p:spTgt spid="72"/>
                                        </p:tgtEl>
                                        <p:attrNameLst>
                                          <p:attrName>style.visibility</p:attrName>
                                        </p:attrNameLst>
                                      </p:cBhvr>
                                      <p:to>
                                        <p:strVal val="visible"/>
                                      </p:to>
                                    </p:set>
                                    <p:animEffect transition="in" filter="wipe(left)">
                                      <p:cBhvr>
                                        <p:cTn id="57" dur="1050"/>
                                        <p:tgtEl>
                                          <p:spTgt spid="72"/>
                                        </p:tgtEl>
                                      </p:cBhvr>
                                    </p:animEffect>
                                  </p:childTnLst>
                                </p:cTn>
                              </p:par>
                              <p:par>
                                <p:cTn id="58" presetID="22" presetClass="entr" presetSubtype="8" fill="hold" nodeType="withEffect">
                                  <p:stCondLst>
                                    <p:cond delay="250"/>
                                  </p:stCondLst>
                                  <p:childTnLst>
                                    <p:set>
                                      <p:cBhvr>
                                        <p:cTn id="59" dur="1" fill="hold">
                                          <p:stCondLst>
                                            <p:cond delay="0"/>
                                          </p:stCondLst>
                                        </p:cTn>
                                        <p:tgtEl>
                                          <p:spTgt spid="73"/>
                                        </p:tgtEl>
                                        <p:attrNameLst>
                                          <p:attrName>style.visibility</p:attrName>
                                        </p:attrNameLst>
                                      </p:cBhvr>
                                      <p:to>
                                        <p:strVal val="visible"/>
                                      </p:to>
                                    </p:set>
                                    <p:animEffect transition="in" filter="wipe(left)">
                                      <p:cBhvr>
                                        <p:cTn id="60" dur="1050"/>
                                        <p:tgtEl>
                                          <p:spTgt spid="73"/>
                                        </p:tgtEl>
                                      </p:cBhvr>
                                    </p:animEffect>
                                  </p:childTnLst>
                                </p:cTn>
                              </p:par>
                              <p:par>
                                <p:cTn id="61" presetID="22" presetClass="entr" presetSubtype="8" fill="hold" nodeType="withEffect">
                                  <p:stCondLst>
                                    <p:cond delay="250"/>
                                  </p:stCondLst>
                                  <p:childTnLst>
                                    <p:set>
                                      <p:cBhvr>
                                        <p:cTn id="62" dur="1" fill="hold">
                                          <p:stCondLst>
                                            <p:cond delay="0"/>
                                          </p:stCondLst>
                                        </p:cTn>
                                        <p:tgtEl>
                                          <p:spTgt spid="48"/>
                                        </p:tgtEl>
                                        <p:attrNameLst>
                                          <p:attrName>style.visibility</p:attrName>
                                        </p:attrNameLst>
                                      </p:cBhvr>
                                      <p:to>
                                        <p:strVal val="visible"/>
                                      </p:to>
                                    </p:set>
                                    <p:animEffect transition="in" filter="wipe(left)">
                                      <p:cBhvr>
                                        <p:cTn id="63" dur="105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 name="TextBox 21"/>
          <p:cNvSpPr txBox="1">
            <a:spLocks noChangeArrowheads="1"/>
          </p:cNvSpPr>
          <p:nvPr/>
        </p:nvSpPr>
        <p:spPr bwMode="auto">
          <a:xfrm>
            <a:off x="1888282" y="184499"/>
            <a:ext cx="575035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120000"/>
              </a:lnSpc>
              <a:spcBef>
                <a:spcPts val="1000"/>
              </a:spcBef>
              <a:buClr>
                <a:schemeClr val="tx1"/>
              </a:buClr>
              <a:buFont typeface="Arial" panose="020B0604020202020204" pitchFamily="34" charset="0"/>
              <a:buChar char="•"/>
              <a:defRPr sz="2000">
                <a:solidFill>
                  <a:schemeClr val="tx1"/>
                </a:solidFill>
                <a:latin typeface="Tw Cen MT" panose="020B0602020104020603" pitchFamily="34" charset="0"/>
              </a:defRPr>
            </a:lvl1pPr>
            <a:lvl2pPr marL="742950" indent="-285750">
              <a:lnSpc>
                <a:spcPct val="120000"/>
              </a:lnSpc>
              <a:spcBef>
                <a:spcPts val="500"/>
              </a:spcBef>
              <a:buClr>
                <a:schemeClr val="tx1"/>
              </a:buClr>
              <a:buFont typeface="Arial" panose="020B0604020202020204" pitchFamily="34" charset="0"/>
              <a:buChar char="•"/>
              <a:defRPr>
                <a:solidFill>
                  <a:schemeClr val="tx1"/>
                </a:solidFill>
                <a:latin typeface="Tw Cen MT" panose="020B0602020104020603" pitchFamily="34" charset="0"/>
              </a:defRPr>
            </a:lvl2pPr>
            <a:lvl3pPr marL="1143000" indent="-228600">
              <a:lnSpc>
                <a:spcPct val="120000"/>
              </a:lnSpc>
              <a:spcBef>
                <a:spcPts val="500"/>
              </a:spcBef>
              <a:buClr>
                <a:schemeClr val="tx1"/>
              </a:buClr>
              <a:buFont typeface="Arial" panose="020B0604020202020204" pitchFamily="34" charset="0"/>
              <a:buChar char="•"/>
              <a:defRPr sz="1600">
                <a:solidFill>
                  <a:schemeClr val="tx1"/>
                </a:solidFill>
                <a:latin typeface="Tw Cen MT" panose="020B0602020104020603" pitchFamily="34" charset="0"/>
              </a:defRPr>
            </a:lvl3pPr>
            <a:lvl4pPr marL="1600200" indent="-228600">
              <a:lnSpc>
                <a:spcPct val="120000"/>
              </a:lnSpc>
              <a:spcBef>
                <a:spcPts val="500"/>
              </a:spcBef>
              <a:buClr>
                <a:schemeClr val="tx1"/>
              </a:buClr>
              <a:buFont typeface="Arial" panose="020B0604020202020204" pitchFamily="34" charset="0"/>
              <a:buChar char="•"/>
              <a:defRPr sz="1400">
                <a:solidFill>
                  <a:schemeClr val="tx1"/>
                </a:solidFill>
                <a:latin typeface="Tw Cen MT" panose="020B0602020104020603" pitchFamily="34" charset="0"/>
              </a:defRPr>
            </a:lvl4pPr>
            <a:lvl5pPr marL="2057400" indent="-228600">
              <a:lnSpc>
                <a:spcPct val="120000"/>
              </a:lnSpc>
              <a:spcBef>
                <a:spcPts val="500"/>
              </a:spcBef>
              <a:buClr>
                <a:schemeClr val="tx1"/>
              </a:buClr>
              <a:buFont typeface="Arial" panose="020B0604020202020204" pitchFamily="34" charset="0"/>
              <a:buChar char="•"/>
              <a:defRPr sz="1400">
                <a:solidFill>
                  <a:schemeClr val="tx1"/>
                </a:solidFill>
                <a:latin typeface="Tw Cen MT" panose="020B0602020104020603" pitchFamily="34" charset="0"/>
              </a:defRPr>
            </a:lvl5pPr>
            <a:lvl6pPr marL="25146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6pPr>
            <a:lvl7pPr marL="29718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7pPr>
            <a:lvl8pPr marL="34290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8pPr>
            <a:lvl9pPr marL="38862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9pPr>
          </a:lstStyle>
          <a:p>
            <a:pPr>
              <a:lnSpc>
                <a:spcPct val="100000"/>
              </a:lnSpc>
              <a:spcBef>
                <a:spcPct val="0"/>
              </a:spcBef>
              <a:buClrTx/>
              <a:buFontTx/>
              <a:buNone/>
            </a:pPr>
            <a:r>
              <a:rPr lang="en-US" altLang="id-ID" sz="2800" b="1" dirty="0" smtClean="0">
                <a:solidFill>
                  <a:srgbClr val="002060"/>
                </a:solidFill>
                <a:effectLst>
                  <a:outerShdw blurRad="38100" dist="38100" dir="2700000" algn="tl">
                    <a:srgbClr val="000000">
                      <a:alpha val="43137"/>
                    </a:srgbClr>
                  </a:outerShdw>
                </a:effectLst>
                <a:latin typeface="Calibri" panose="020F0502020204030204" pitchFamily="34" charset="0"/>
              </a:rPr>
              <a:t>TAHAPAN VALIDASI </a:t>
            </a:r>
            <a:r>
              <a:rPr lang="id-ID" altLang="id-ID" sz="2800" b="1" dirty="0">
                <a:solidFill>
                  <a:srgbClr val="002060"/>
                </a:solidFill>
                <a:effectLst>
                  <a:outerShdw blurRad="38100" dist="38100" dir="2700000" algn="tl">
                    <a:srgbClr val="000000">
                      <a:alpha val="43137"/>
                    </a:srgbClr>
                  </a:outerShdw>
                </a:effectLst>
                <a:latin typeface="Calibri" panose="020F0502020204030204" pitchFamily="34" charset="0"/>
              </a:rPr>
              <a:t>KEBUTUHAN </a:t>
            </a:r>
            <a:r>
              <a:rPr lang="en-US" altLang="id-ID" sz="2800" b="1" dirty="0" smtClean="0">
                <a:solidFill>
                  <a:srgbClr val="002060"/>
                </a:solidFill>
                <a:effectLst>
                  <a:outerShdw blurRad="38100" dist="38100" dir="2700000" algn="tl">
                    <a:srgbClr val="000000">
                      <a:alpha val="43137"/>
                    </a:srgbClr>
                  </a:outerShdw>
                </a:effectLst>
                <a:latin typeface="Calibri" panose="020F0502020204030204" pitchFamily="34" charset="0"/>
              </a:rPr>
              <a:t>ASN</a:t>
            </a:r>
            <a:endParaRPr lang="id-ID" altLang="id-ID" sz="2800" b="1" dirty="0">
              <a:solidFill>
                <a:srgbClr val="002060"/>
              </a:solidFill>
              <a:effectLst>
                <a:outerShdw blurRad="38100" dist="38100" dir="2700000" algn="tl">
                  <a:srgbClr val="000000">
                    <a:alpha val="43137"/>
                  </a:srgbClr>
                </a:outerShdw>
              </a:effectLst>
              <a:latin typeface="Calibri" panose="020F0502020204030204" pitchFamily="34" charset="0"/>
            </a:endParaRPr>
          </a:p>
        </p:txBody>
      </p:sp>
      <p:pic>
        <p:nvPicPr>
          <p:cNvPr id="96" name="Picture 3" descr="Logo Kemenpan2.png">
            <a:extLst>
              <a:ext uri="{FF2B5EF4-FFF2-40B4-BE49-F238E27FC236}">
                <a16:creationId xmlns:a16="http://schemas.microsoft.com/office/drawing/2014/main" xmlns="" id="{0A424689-5E58-43CF-8C08-EF83FC569330}"/>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6542" y="72898"/>
            <a:ext cx="533400" cy="615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2" name="Diagram 1">
            <a:extLst>
              <a:ext uri="{FF2B5EF4-FFF2-40B4-BE49-F238E27FC236}">
                <a16:creationId xmlns:a16="http://schemas.microsoft.com/office/drawing/2014/main" xmlns="" id="{B1092B99-701F-46D5-B527-502DDC753E8C}"/>
              </a:ext>
            </a:extLst>
          </p:cNvPr>
          <p:cNvGraphicFramePr/>
          <p:nvPr>
            <p:extLst/>
          </p:nvPr>
        </p:nvGraphicFramePr>
        <p:xfrm>
          <a:off x="2706944" y="1452614"/>
          <a:ext cx="6096000" cy="4064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Arrow: Down 2">
            <a:extLst>
              <a:ext uri="{FF2B5EF4-FFF2-40B4-BE49-F238E27FC236}">
                <a16:creationId xmlns:a16="http://schemas.microsoft.com/office/drawing/2014/main" xmlns="" id="{A8BED341-CED5-4679-BE3E-9AE1AE115F5E}"/>
              </a:ext>
            </a:extLst>
          </p:cNvPr>
          <p:cNvSpPr/>
          <p:nvPr/>
        </p:nvSpPr>
        <p:spPr>
          <a:xfrm>
            <a:off x="7890388" y="3988876"/>
            <a:ext cx="313403" cy="368709"/>
          </a:xfrm>
          <a:prstGeom prst="down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25">
              <a:solidFill>
                <a:srgbClr val="FF0000"/>
              </a:solidFill>
            </a:endParaRPr>
          </a:p>
        </p:txBody>
      </p:sp>
      <p:sp>
        <p:nvSpPr>
          <p:cNvPr id="4" name="Rectangle 3">
            <a:extLst>
              <a:ext uri="{FF2B5EF4-FFF2-40B4-BE49-F238E27FC236}">
                <a16:creationId xmlns:a16="http://schemas.microsoft.com/office/drawing/2014/main" xmlns="" id="{C77DF381-4BD2-419F-AE36-19EFCCCB583C}"/>
              </a:ext>
            </a:extLst>
          </p:cNvPr>
          <p:cNvSpPr/>
          <p:nvPr/>
        </p:nvSpPr>
        <p:spPr>
          <a:xfrm>
            <a:off x="7071810" y="4182261"/>
            <a:ext cx="1371643" cy="92779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00" dirty="0">
                <a:solidFill>
                  <a:schemeClr val="bg1"/>
                </a:solidFill>
              </a:rPr>
              <a:t>PT QUANTUM HRM INTERNATIONAL</a:t>
            </a:r>
          </a:p>
        </p:txBody>
      </p:sp>
      <p:sp>
        <p:nvSpPr>
          <p:cNvPr id="5" name="Oval 4">
            <a:extLst>
              <a:ext uri="{FF2B5EF4-FFF2-40B4-BE49-F238E27FC236}">
                <a16:creationId xmlns:a16="http://schemas.microsoft.com/office/drawing/2014/main" xmlns="" id="{612B26BB-91F6-471C-8698-D76FBB508895}"/>
              </a:ext>
            </a:extLst>
          </p:cNvPr>
          <p:cNvSpPr/>
          <p:nvPr/>
        </p:nvSpPr>
        <p:spPr>
          <a:xfrm>
            <a:off x="76542" y="2009468"/>
            <a:ext cx="2270911" cy="3180121"/>
          </a:xfrm>
          <a:prstGeom prst="ellipse">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750" b="1" dirty="0">
                <a:solidFill>
                  <a:srgbClr val="FF0000"/>
                </a:solidFill>
                <a:latin typeface="Arial" panose="020B0604020202020204" pitchFamily="34" charset="0"/>
                <a:cs typeface="Arial" panose="020B0604020202020204" pitchFamily="34" charset="0"/>
              </a:rPr>
              <a:t>KEBUTUHAN </a:t>
            </a:r>
            <a:r>
              <a:rPr lang="en-US" sz="1750" b="1" dirty="0" smtClean="0">
                <a:solidFill>
                  <a:srgbClr val="FF0000"/>
                </a:solidFill>
                <a:latin typeface="Arial" panose="020B0604020202020204" pitchFamily="34" charset="0"/>
                <a:cs typeface="Arial" panose="020B0604020202020204" pitchFamily="34" charset="0"/>
              </a:rPr>
              <a:t>ASN</a:t>
            </a:r>
            <a:endParaRPr lang="en-US" sz="1750" dirty="0">
              <a:solidFill>
                <a:srgbClr val="FF0000"/>
              </a:solidFill>
            </a:endParaRPr>
          </a:p>
        </p:txBody>
      </p:sp>
      <p:sp>
        <p:nvSpPr>
          <p:cNvPr id="6" name="Arrow: Right 5">
            <a:extLst>
              <a:ext uri="{FF2B5EF4-FFF2-40B4-BE49-F238E27FC236}">
                <a16:creationId xmlns:a16="http://schemas.microsoft.com/office/drawing/2014/main" xmlns="" id="{1EAB95B6-C45A-4A87-8D58-6C95A9A3FA1C}"/>
              </a:ext>
            </a:extLst>
          </p:cNvPr>
          <p:cNvSpPr/>
          <p:nvPr/>
        </p:nvSpPr>
        <p:spPr>
          <a:xfrm>
            <a:off x="2514600" y="3252654"/>
            <a:ext cx="479323" cy="352692"/>
          </a:xfrm>
          <a:prstGeom prst="right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25"/>
          </a:p>
        </p:txBody>
      </p:sp>
      <p:sp>
        <p:nvSpPr>
          <p:cNvPr id="7" name="Rectangle 6">
            <a:extLst>
              <a:ext uri="{FF2B5EF4-FFF2-40B4-BE49-F238E27FC236}">
                <a16:creationId xmlns:a16="http://schemas.microsoft.com/office/drawing/2014/main" xmlns="" id="{6E2E99C9-C754-4E0A-99FF-D130B057F719}"/>
              </a:ext>
            </a:extLst>
          </p:cNvPr>
          <p:cNvSpPr/>
          <p:nvPr/>
        </p:nvSpPr>
        <p:spPr>
          <a:xfrm>
            <a:off x="4502042" y="5601429"/>
            <a:ext cx="2350524" cy="72805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500" b="1" dirty="0"/>
              <a:t>DATA DUKUNG DARI K/L </a:t>
            </a:r>
            <a:r>
              <a:rPr lang="en-US" sz="1000" b="1" dirty="0"/>
              <a:t>(HASIL ANJAB/ABK DAN PETA JABATAN) </a:t>
            </a:r>
          </a:p>
        </p:txBody>
      </p:sp>
      <p:sp>
        <p:nvSpPr>
          <p:cNvPr id="10" name="Arrow: Bent-Up 9">
            <a:extLst>
              <a:ext uri="{FF2B5EF4-FFF2-40B4-BE49-F238E27FC236}">
                <a16:creationId xmlns:a16="http://schemas.microsoft.com/office/drawing/2014/main" xmlns="" id="{B9C7B69E-0E94-4C2D-92CD-0FAB66C75774}"/>
              </a:ext>
            </a:extLst>
          </p:cNvPr>
          <p:cNvSpPr/>
          <p:nvPr/>
        </p:nvSpPr>
        <p:spPr>
          <a:xfrm>
            <a:off x="6946421" y="5022615"/>
            <a:ext cx="943967" cy="1157628"/>
          </a:xfrm>
          <a:prstGeom prst="bentUp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25"/>
          </a:p>
        </p:txBody>
      </p:sp>
      <p:sp>
        <p:nvSpPr>
          <p:cNvPr id="92" name="Arrow: Bent-Up 91">
            <a:extLst>
              <a:ext uri="{FF2B5EF4-FFF2-40B4-BE49-F238E27FC236}">
                <a16:creationId xmlns:a16="http://schemas.microsoft.com/office/drawing/2014/main" xmlns="" id="{5D185BC9-CC2F-4545-92F5-EDFBDE162CF3}"/>
              </a:ext>
            </a:extLst>
          </p:cNvPr>
          <p:cNvSpPr/>
          <p:nvPr/>
        </p:nvSpPr>
        <p:spPr>
          <a:xfrm rot="5400000">
            <a:off x="3372891" y="5121192"/>
            <a:ext cx="1288409" cy="872282"/>
          </a:xfrm>
          <a:prstGeom prst="bentUp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25"/>
          </a:p>
        </p:txBody>
      </p:sp>
      <p:sp>
        <p:nvSpPr>
          <p:cNvPr id="11" name="Arrow: Left-Right 10">
            <a:extLst>
              <a:ext uri="{FF2B5EF4-FFF2-40B4-BE49-F238E27FC236}">
                <a16:creationId xmlns:a16="http://schemas.microsoft.com/office/drawing/2014/main" xmlns="" id="{5E25D760-0DEC-4D3A-9C7E-3DC37CB079DC}"/>
              </a:ext>
            </a:extLst>
          </p:cNvPr>
          <p:cNvSpPr/>
          <p:nvPr/>
        </p:nvSpPr>
        <p:spPr>
          <a:xfrm>
            <a:off x="6806546" y="3941624"/>
            <a:ext cx="642255" cy="247731"/>
          </a:xfrm>
          <a:prstGeom prst="leftRight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25"/>
          </a:p>
        </p:txBody>
      </p:sp>
      <p:sp>
        <p:nvSpPr>
          <p:cNvPr id="8" name="Rectangle 7">
            <a:extLst>
              <a:ext uri="{FF2B5EF4-FFF2-40B4-BE49-F238E27FC236}">
                <a16:creationId xmlns:a16="http://schemas.microsoft.com/office/drawing/2014/main" xmlns="" id="{D3B5E711-BAF8-469E-BCE9-4B545F1AF9A2}"/>
              </a:ext>
            </a:extLst>
          </p:cNvPr>
          <p:cNvSpPr/>
          <p:nvPr/>
        </p:nvSpPr>
        <p:spPr>
          <a:xfrm>
            <a:off x="381000" y="762000"/>
            <a:ext cx="381000" cy="10668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572454075"/>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63607" y="609600"/>
            <a:ext cx="7796825" cy="6059760"/>
          </a:xfrm>
          <a:prstGeom prst="rect">
            <a:avLst/>
          </a:prstGeom>
        </p:spPr>
      </p:pic>
      <p:sp>
        <p:nvSpPr>
          <p:cNvPr id="12" name="TextBox 11"/>
          <p:cNvSpPr txBox="1"/>
          <p:nvPr/>
        </p:nvSpPr>
        <p:spPr>
          <a:xfrm>
            <a:off x="948608" y="5273416"/>
            <a:ext cx="1944216" cy="707886"/>
          </a:xfrm>
          <a:prstGeom prst="rect">
            <a:avLst/>
          </a:prstGeom>
          <a:noFill/>
        </p:spPr>
        <p:txBody>
          <a:bodyPr wrap="square" rtlCol="0">
            <a:spAutoFit/>
          </a:bodyPr>
          <a:lstStyle/>
          <a:p>
            <a:pPr algn="ctr"/>
            <a:r>
              <a:rPr lang="en-ID" sz="2000" dirty="0" err="1">
                <a:solidFill>
                  <a:schemeClr val="accent5">
                    <a:lumMod val="50000"/>
                  </a:schemeClr>
                </a:solidFill>
                <a:latin typeface="Eras Demi ITC" pitchFamily="34" charset="0"/>
              </a:rPr>
              <a:t>Kesesuaian</a:t>
            </a:r>
            <a:r>
              <a:rPr lang="en-ID" sz="2000" dirty="0">
                <a:solidFill>
                  <a:schemeClr val="accent5">
                    <a:lumMod val="50000"/>
                  </a:schemeClr>
                </a:solidFill>
                <a:latin typeface="Eras Demi ITC" pitchFamily="34" charset="0"/>
              </a:rPr>
              <a:t> </a:t>
            </a:r>
          </a:p>
          <a:p>
            <a:pPr algn="ctr"/>
            <a:r>
              <a:rPr lang="en-ID" sz="2000" dirty="0">
                <a:solidFill>
                  <a:schemeClr val="accent5">
                    <a:lumMod val="50000"/>
                  </a:schemeClr>
                </a:solidFill>
                <a:latin typeface="Eras Demi ITC" pitchFamily="34" charset="0"/>
              </a:rPr>
              <a:t>Data </a:t>
            </a:r>
            <a:r>
              <a:rPr lang="en-ID" sz="2000" dirty="0" err="1">
                <a:solidFill>
                  <a:schemeClr val="accent5">
                    <a:lumMod val="50000"/>
                  </a:schemeClr>
                </a:solidFill>
                <a:latin typeface="Eras Demi ITC" pitchFamily="34" charset="0"/>
              </a:rPr>
              <a:t>PNS</a:t>
            </a:r>
            <a:endParaRPr lang="en-US" sz="2000" dirty="0">
              <a:solidFill>
                <a:schemeClr val="accent5">
                  <a:lumMod val="50000"/>
                </a:schemeClr>
              </a:solidFill>
              <a:latin typeface="Eras Demi ITC" pitchFamily="34" charset="0"/>
            </a:endParaRPr>
          </a:p>
        </p:txBody>
      </p:sp>
      <p:sp>
        <p:nvSpPr>
          <p:cNvPr id="13" name="TextBox 12"/>
          <p:cNvSpPr txBox="1"/>
          <p:nvPr/>
        </p:nvSpPr>
        <p:spPr>
          <a:xfrm>
            <a:off x="762000" y="2971800"/>
            <a:ext cx="1944216" cy="1200329"/>
          </a:xfrm>
          <a:prstGeom prst="rect">
            <a:avLst/>
          </a:prstGeom>
          <a:noFill/>
        </p:spPr>
        <p:txBody>
          <a:bodyPr wrap="square" rtlCol="0">
            <a:spAutoFit/>
          </a:bodyPr>
          <a:lstStyle/>
          <a:p>
            <a:pPr algn="ctr"/>
            <a:r>
              <a:rPr lang="en-ID" dirty="0" err="1">
                <a:solidFill>
                  <a:schemeClr val="accent3">
                    <a:lumMod val="50000"/>
                  </a:schemeClr>
                </a:solidFill>
                <a:latin typeface="Eras Demi ITC" pitchFamily="34" charset="0"/>
              </a:rPr>
              <a:t>Kesesuaian</a:t>
            </a:r>
            <a:r>
              <a:rPr lang="en-ID" dirty="0">
                <a:solidFill>
                  <a:schemeClr val="accent3">
                    <a:lumMod val="50000"/>
                  </a:schemeClr>
                </a:solidFill>
                <a:latin typeface="Eras Demi ITC" pitchFamily="34" charset="0"/>
              </a:rPr>
              <a:t> </a:t>
            </a:r>
          </a:p>
          <a:p>
            <a:pPr algn="ctr"/>
            <a:r>
              <a:rPr lang="en-ID" dirty="0" err="1">
                <a:solidFill>
                  <a:schemeClr val="accent3">
                    <a:lumMod val="50000"/>
                  </a:schemeClr>
                </a:solidFill>
                <a:latin typeface="Eras Demi ITC" pitchFamily="34" charset="0"/>
              </a:rPr>
              <a:t>Peta</a:t>
            </a:r>
            <a:r>
              <a:rPr lang="en-ID" dirty="0">
                <a:solidFill>
                  <a:schemeClr val="accent3">
                    <a:lumMod val="50000"/>
                  </a:schemeClr>
                </a:solidFill>
                <a:latin typeface="Eras Demi ITC" pitchFamily="34" charset="0"/>
              </a:rPr>
              <a:t> </a:t>
            </a:r>
            <a:r>
              <a:rPr lang="en-ID" dirty="0" err="1">
                <a:solidFill>
                  <a:schemeClr val="accent3">
                    <a:lumMod val="50000"/>
                  </a:schemeClr>
                </a:solidFill>
                <a:latin typeface="Eras Demi ITC" pitchFamily="34" charset="0"/>
              </a:rPr>
              <a:t>Jabatan</a:t>
            </a:r>
            <a:r>
              <a:rPr lang="en-ID" dirty="0">
                <a:solidFill>
                  <a:schemeClr val="accent3">
                    <a:lumMod val="50000"/>
                  </a:schemeClr>
                </a:solidFill>
                <a:latin typeface="Eras Demi ITC" pitchFamily="34" charset="0"/>
              </a:rPr>
              <a:t>, J&amp;J </a:t>
            </a:r>
            <a:r>
              <a:rPr lang="en-ID" dirty="0" err="1">
                <a:solidFill>
                  <a:schemeClr val="accent3">
                    <a:lumMod val="50000"/>
                  </a:schemeClr>
                </a:solidFill>
                <a:latin typeface="Eras Demi ITC" pitchFamily="34" charset="0"/>
              </a:rPr>
              <a:t>Jabatan</a:t>
            </a:r>
            <a:r>
              <a:rPr lang="en-ID" dirty="0">
                <a:solidFill>
                  <a:schemeClr val="accent3">
                    <a:lumMod val="50000"/>
                  </a:schemeClr>
                </a:solidFill>
                <a:latin typeface="Eras Demi ITC" pitchFamily="34" charset="0"/>
              </a:rPr>
              <a:t> </a:t>
            </a:r>
            <a:r>
              <a:rPr lang="en-ID" dirty="0" err="1">
                <a:solidFill>
                  <a:schemeClr val="accent3">
                    <a:lumMod val="50000"/>
                  </a:schemeClr>
                </a:solidFill>
                <a:latin typeface="Eras Demi ITC" pitchFamily="34" charset="0"/>
              </a:rPr>
              <a:t>sesuai</a:t>
            </a:r>
            <a:r>
              <a:rPr lang="en-ID" dirty="0">
                <a:solidFill>
                  <a:schemeClr val="accent3">
                    <a:lumMod val="50000"/>
                  </a:schemeClr>
                </a:solidFill>
                <a:latin typeface="Eras Demi ITC" pitchFamily="34" charset="0"/>
              </a:rPr>
              <a:t> </a:t>
            </a:r>
            <a:r>
              <a:rPr lang="en-ID" dirty="0" err="1">
                <a:solidFill>
                  <a:schemeClr val="accent3">
                    <a:lumMod val="50000"/>
                  </a:schemeClr>
                </a:solidFill>
                <a:latin typeface="Eras Demi ITC" pitchFamily="34" charset="0"/>
              </a:rPr>
              <a:t>Anjab</a:t>
            </a:r>
            <a:endParaRPr lang="en-US" dirty="0">
              <a:solidFill>
                <a:schemeClr val="accent3">
                  <a:lumMod val="50000"/>
                </a:schemeClr>
              </a:solidFill>
              <a:latin typeface="Eras Demi ITC" pitchFamily="34" charset="0"/>
            </a:endParaRPr>
          </a:p>
        </p:txBody>
      </p:sp>
      <p:sp>
        <p:nvSpPr>
          <p:cNvPr id="14" name="TextBox 13"/>
          <p:cNvSpPr txBox="1"/>
          <p:nvPr/>
        </p:nvSpPr>
        <p:spPr>
          <a:xfrm>
            <a:off x="2438400" y="1524000"/>
            <a:ext cx="1944216" cy="1015663"/>
          </a:xfrm>
          <a:prstGeom prst="rect">
            <a:avLst/>
          </a:prstGeom>
          <a:noFill/>
        </p:spPr>
        <p:txBody>
          <a:bodyPr wrap="square" rtlCol="0">
            <a:spAutoFit/>
          </a:bodyPr>
          <a:lstStyle/>
          <a:p>
            <a:pPr algn="ctr"/>
            <a:r>
              <a:rPr lang="en-ID" sz="2000" dirty="0">
                <a:solidFill>
                  <a:schemeClr val="accent3">
                    <a:lumMod val="50000"/>
                  </a:schemeClr>
                </a:solidFill>
                <a:latin typeface="Eras Demi ITC" pitchFamily="34" charset="0"/>
              </a:rPr>
              <a:t>Template </a:t>
            </a:r>
            <a:r>
              <a:rPr lang="en-ID" sz="2000" dirty="0" err="1">
                <a:solidFill>
                  <a:schemeClr val="accent3">
                    <a:lumMod val="50000"/>
                  </a:schemeClr>
                </a:solidFill>
                <a:latin typeface="Eras Demi ITC" pitchFamily="34" charset="0"/>
              </a:rPr>
              <a:t>Peta</a:t>
            </a:r>
            <a:r>
              <a:rPr lang="en-ID" sz="2000" dirty="0">
                <a:solidFill>
                  <a:schemeClr val="accent3">
                    <a:lumMod val="50000"/>
                  </a:schemeClr>
                </a:solidFill>
                <a:latin typeface="Eras Demi ITC" pitchFamily="34" charset="0"/>
              </a:rPr>
              <a:t> </a:t>
            </a:r>
          </a:p>
          <a:p>
            <a:pPr algn="ctr"/>
            <a:r>
              <a:rPr lang="en-ID" sz="2000" dirty="0" err="1">
                <a:solidFill>
                  <a:schemeClr val="accent3">
                    <a:lumMod val="50000"/>
                  </a:schemeClr>
                </a:solidFill>
                <a:latin typeface="Eras Demi ITC" pitchFamily="34" charset="0"/>
              </a:rPr>
              <a:t>Jabatan</a:t>
            </a:r>
            <a:r>
              <a:rPr lang="en-ID" sz="2000" dirty="0">
                <a:solidFill>
                  <a:schemeClr val="accent3">
                    <a:lumMod val="50000"/>
                  </a:schemeClr>
                </a:solidFill>
                <a:latin typeface="Eras Demi ITC" pitchFamily="34" charset="0"/>
              </a:rPr>
              <a:t> ideal di K/L</a:t>
            </a:r>
            <a:endParaRPr lang="en-US" sz="2000" dirty="0">
              <a:solidFill>
                <a:schemeClr val="accent3">
                  <a:lumMod val="50000"/>
                </a:schemeClr>
              </a:solidFill>
              <a:latin typeface="Eras Demi ITC" pitchFamily="34" charset="0"/>
            </a:endParaRPr>
          </a:p>
        </p:txBody>
      </p:sp>
      <p:sp>
        <p:nvSpPr>
          <p:cNvPr id="15" name="TextBox 14"/>
          <p:cNvSpPr txBox="1"/>
          <p:nvPr/>
        </p:nvSpPr>
        <p:spPr>
          <a:xfrm>
            <a:off x="4953000" y="1371600"/>
            <a:ext cx="1944216" cy="1077218"/>
          </a:xfrm>
          <a:prstGeom prst="rect">
            <a:avLst/>
          </a:prstGeom>
          <a:noFill/>
        </p:spPr>
        <p:txBody>
          <a:bodyPr wrap="square" rtlCol="0">
            <a:spAutoFit/>
          </a:bodyPr>
          <a:lstStyle/>
          <a:p>
            <a:pPr algn="ctr"/>
            <a:r>
              <a:rPr lang="en-ID" sz="1600" dirty="0" err="1">
                <a:solidFill>
                  <a:schemeClr val="accent6">
                    <a:lumMod val="75000"/>
                  </a:schemeClr>
                </a:solidFill>
                <a:latin typeface="Eras Demi ITC" pitchFamily="34" charset="0"/>
              </a:rPr>
              <a:t>Kesesuaian</a:t>
            </a:r>
            <a:r>
              <a:rPr lang="en-ID" sz="1600" dirty="0">
                <a:solidFill>
                  <a:schemeClr val="accent6">
                    <a:lumMod val="75000"/>
                  </a:schemeClr>
                </a:solidFill>
                <a:latin typeface="Eras Demi ITC" pitchFamily="34" charset="0"/>
              </a:rPr>
              <a:t> </a:t>
            </a:r>
            <a:r>
              <a:rPr lang="en-ID" sz="1600" dirty="0" err="1">
                <a:solidFill>
                  <a:schemeClr val="accent6">
                    <a:lumMod val="75000"/>
                  </a:schemeClr>
                </a:solidFill>
                <a:latin typeface="Eras Demi ITC" pitchFamily="34" charset="0"/>
              </a:rPr>
              <a:t>Usulan</a:t>
            </a:r>
            <a:r>
              <a:rPr lang="en-ID" sz="1600" dirty="0">
                <a:solidFill>
                  <a:schemeClr val="accent6">
                    <a:lumMod val="75000"/>
                  </a:schemeClr>
                </a:solidFill>
                <a:latin typeface="Eras Demi ITC" pitchFamily="34" charset="0"/>
              </a:rPr>
              <a:t> </a:t>
            </a:r>
            <a:r>
              <a:rPr lang="en-ID" sz="1600" dirty="0" err="1">
                <a:solidFill>
                  <a:schemeClr val="accent6">
                    <a:lumMod val="75000"/>
                  </a:schemeClr>
                </a:solidFill>
                <a:latin typeface="Eras Demi ITC" pitchFamily="34" charset="0"/>
              </a:rPr>
              <a:t>Kebutuhan</a:t>
            </a:r>
            <a:r>
              <a:rPr lang="en-ID" sz="1600" dirty="0">
                <a:solidFill>
                  <a:schemeClr val="accent6">
                    <a:lumMod val="75000"/>
                  </a:schemeClr>
                </a:solidFill>
                <a:latin typeface="Eras Demi ITC" pitchFamily="34" charset="0"/>
              </a:rPr>
              <a:t> </a:t>
            </a:r>
            <a:r>
              <a:rPr lang="en-ID" sz="1600" dirty="0" err="1">
                <a:solidFill>
                  <a:schemeClr val="accent6">
                    <a:lumMod val="75000"/>
                  </a:schemeClr>
                </a:solidFill>
                <a:latin typeface="Eras Demi ITC" pitchFamily="34" charset="0"/>
              </a:rPr>
              <a:t>PNS</a:t>
            </a:r>
            <a:r>
              <a:rPr lang="en-ID" sz="1600" dirty="0">
                <a:solidFill>
                  <a:schemeClr val="accent6">
                    <a:lumMod val="75000"/>
                  </a:schemeClr>
                </a:solidFill>
                <a:latin typeface="Eras Demi ITC" pitchFamily="34" charset="0"/>
              </a:rPr>
              <a:t> </a:t>
            </a:r>
            <a:r>
              <a:rPr lang="en-ID" sz="1600" dirty="0" err="1">
                <a:solidFill>
                  <a:schemeClr val="accent6">
                    <a:lumMod val="75000"/>
                  </a:schemeClr>
                </a:solidFill>
                <a:latin typeface="Eras Demi ITC" pitchFamily="34" charset="0"/>
              </a:rPr>
              <a:t>sesuai</a:t>
            </a:r>
            <a:r>
              <a:rPr lang="en-ID" sz="1600" dirty="0">
                <a:solidFill>
                  <a:schemeClr val="accent6">
                    <a:lumMod val="75000"/>
                  </a:schemeClr>
                </a:solidFill>
                <a:latin typeface="Eras Demi ITC" pitchFamily="34" charset="0"/>
              </a:rPr>
              <a:t> </a:t>
            </a:r>
            <a:r>
              <a:rPr lang="en-ID" sz="1600" dirty="0" err="1">
                <a:solidFill>
                  <a:schemeClr val="accent6">
                    <a:lumMod val="75000"/>
                  </a:schemeClr>
                </a:solidFill>
                <a:latin typeface="Eras Demi ITC" pitchFamily="34" charset="0"/>
              </a:rPr>
              <a:t>ABK</a:t>
            </a:r>
            <a:endParaRPr lang="en-US" sz="1600" dirty="0">
              <a:solidFill>
                <a:schemeClr val="accent6">
                  <a:lumMod val="75000"/>
                </a:schemeClr>
              </a:solidFill>
              <a:latin typeface="Eras Demi ITC" pitchFamily="34" charset="0"/>
            </a:endParaRPr>
          </a:p>
        </p:txBody>
      </p:sp>
      <p:sp>
        <p:nvSpPr>
          <p:cNvPr id="16" name="TextBox 15"/>
          <p:cNvSpPr txBox="1"/>
          <p:nvPr/>
        </p:nvSpPr>
        <p:spPr>
          <a:xfrm>
            <a:off x="6324600" y="2895600"/>
            <a:ext cx="1899646" cy="1246495"/>
          </a:xfrm>
          <a:prstGeom prst="rect">
            <a:avLst/>
          </a:prstGeom>
          <a:noFill/>
        </p:spPr>
        <p:txBody>
          <a:bodyPr wrap="square" rtlCol="0">
            <a:spAutoFit/>
          </a:bodyPr>
          <a:lstStyle/>
          <a:p>
            <a:pPr algn="ctr"/>
            <a:r>
              <a:rPr lang="en-ID" sz="1500" dirty="0" err="1">
                <a:solidFill>
                  <a:schemeClr val="accent6">
                    <a:lumMod val="50000"/>
                  </a:schemeClr>
                </a:solidFill>
                <a:latin typeface="Eras Demi ITC" pitchFamily="34" charset="0"/>
              </a:rPr>
              <a:t>Hasil</a:t>
            </a:r>
            <a:r>
              <a:rPr lang="en-ID" sz="1500" dirty="0">
                <a:solidFill>
                  <a:schemeClr val="accent6">
                    <a:lumMod val="50000"/>
                  </a:schemeClr>
                </a:solidFill>
                <a:latin typeface="Eras Demi ITC" pitchFamily="34" charset="0"/>
              </a:rPr>
              <a:t> </a:t>
            </a:r>
            <a:r>
              <a:rPr lang="en-ID" sz="1500" dirty="0" err="1">
                <a:solidFill>
                  <a:schemeClr val="accent6">
                    <a:lumMod val="50000"/>
                  </a:schemeClr>
                </a:solidFill>
                <a:latin typeface="Eras Demi ITC" pitchFamily="34" charset="0"/>
              </a:rPr>
              <a:t>sinkronisasi</a:t>
            </a:r>
            <a:r>
              <a:rPr lang="en-ID" sz="1500" dirty="0">
                <a:solidFill>
                  <a:schemeClr val="accent6">
                    <a:lumMod val="50000"/>
                  </a:schemeClr>
                </a:solidFill>
                <a:latin typeface="Eras Demi ITC" pitchFamily="34" charset="0"/>
              </a:rPr>
              <a:t> </a:t>
            </a:r>
            <a:r>
              <a:rPr lang="en-ID" sz="1500" dirty="0" err="1">
                <a:solidFill>
                  <a:schemeClr val="accent6">
                    <a:lumMod val="50000"/>
                  </a:schemeClr>
                </a:solidFill>
                <a:latin typeface="Eras Demi ITC" pitchFamily="34" charset="0"/>
              </a:rPr>
              <a:t>jumlah</a:t>
            </a:r>
            <a:r>
              <a:rPr lang="en-ID" sz="1500" dirty="0">
                <a:solidFill>
                  <a:schemeClr val="accent6">
                    <a:lumMod val="50000"/>
                  </a:schemeClr>
                </a:solidFill>
                <a:latin typeface="Eras Demi ITC" pitchFamily="34" charset="0"/>
              </a:rPr>
              <a:t> </a:t>
            </a:r>
            <a:r>
              <a:rPr lang="en-ID" sz="1500" dirty="0" err="1">
                <a:solidFill>
                  <a:schemeClr val="accent6">
                    <a:lumMod val="50000"/>
                  </a:schemeClr>
                </a:solidFill>
                <a:latin typeface="Eras Demi ITC" pitchFamily="34" charset="0"/>
              </a:rPr>
              <a:t>PNS</a:t>
            </a:r>
            <a:r>
              <a:rPr lang="en-ID" sz="1500" dirty="0">
                <a:solidFill>
                  <a:schemeClr val="accent6">
                    <a:lumMod val="50000"/>
                  </a:schemeClr>
                </a:solidFill>
                <a:latin typeface="Eras Demi ITC" pitchFamily="34" charset="0"/>
              </a:rPr>
              <a:t> </a:t>
            </a:r>
            <a:r>
              <a:rPr lang="en-ID" sz="1500" dirty="0" err="1">
                <a:solidFill>
                  <a:schemeClr val="accent6">
                    <a:lumMod val="50000"/>
                  </a:schemeClr>
                </a:solidFill>
                <a:latin typeface="Eras Demi ITC" pitchFamily="34" charset="0"/>
              </a:rPr>
              <a:t>dengan</a:t>
            </a:r>
            <a:r>
              <a:rPr lang="en-ID" sz="1500" dirty="0">
                <a:solidFill>
                  <a:schemeClr val="accent6">
                    <a:lumMod val="50000"/>
                  </a:schemeClr>
                </a:solidFill>
                <a:latin typeface="Eras Demi ITC" pitchFamily="34" charset="0"/>
              </a:rPr>
              <a:t> </a:t>
            </a:r>
            <a:r>
              <a:rPr lang="en-ID" sz="1500" dirty="0" err="1">
                <a:solidFill>
                  <a:schemeClr val="accent6">
                    <a:lumMod val="50000"/>
                  </a:schemeClr>
                </a:solidFill>
                <a:latin typeface="Eras Demi ITC" pitchFamily="34" charset="0"/>
              </a:rPr>
              <a:t>BUP</a:t>
            </a:r>
            <a:r>
              <a:rPr lang="en-ID" sz="1500" dirty="0">
                <a:solidFill>
                  <a:schemeClr val="accent6">
                    <a:lumMod val="50000"/>
                  </a:schemeClr>
                </a:solidFill>
                <a:latin typeface="Eras Demi ITC" pitchFamily="34" charset="0"/>
              </a:rPr>
              <a:t>/</a:t>
            </a:r>
            <a:r>
              <a:rPr lang="en-ID" sz="1500" dirty="0" err="1">
                <a:solidFill>
                  <a:schemeClr val="accent6">
                    <a:lumMod val="50000"/>
                  </a:schemeClr>
                </a:solidFill>
                <a:latin typeface="Eras Demi ITC" pitchFamily="34" charset="0"/>
              </a:rPr>
              <a:t>Pensiun</a:t>
            </a:r>
            <a:r>
              <a:rPr lang="en-ID" sz="1500" dirty="0">
                <a:solidFill>
                  <a:schemeClr val="accent6">
                    <a:lumMod val="50000"/>
                  </a:schemeClr>
                </a:solidFill>
                <a:latin typeface="Eras Demi ITC" pitchFamily="34" charset="0"/>
              </a:rPr>
              <a:t> 2019-2022</a:t>
            </a:r>
            <a:endParaRPr lang="en-US" sz="1500" dirty="0">
              <a:solidFill>
                <a:schemeClr val="accent6">
                  <a:lumMod val="50000"/>
                </a:schemeClr>
              </a:solidFill>
              <a:latin typeface="Eras Demi ITC" pitchFamily="34" charset="0"/>
            </a:endParaRPr>
          </a:p>
        </p:txBody>
      </p:sp>
      <p:sp>
        <p:nvSpPr>
          <p:cNvPr id="17" name="TextBox 16"/>
          <p:cNvSpPr txBox="1"/>
          <p:nvPr/>
        </p:nvSpPr>
        <p:spPr>
          <a:xfrm>
            <a:off x="6095457" y="5215122"/>
            <a:ext cx="2079287" cy="784830"/>
          </a:xfrm>
          <a:prstGeom prst="rect">
            <a:avLst/>
          </a:prstGeom>
          <a:noFill/>
        </p:spPr>
        <p:txBody>
          <a:bodyPr wrap="square" rtlCol="0">
            <a:spAutoFit/>
          </a:bodyPr>
          <a:lstStyle/>
          <a:p>
            <a:pPr algn="ctr"/>
            <a:r>
              <a:rPr lang="en-ID" sz="1500" dirty="0" err="1">
                <a:solidFill>
                  <a:schemeClr val="accent6">
                    <a:lumMod val="50000"/>
                  </a:schemeClr>
                </a:solidFill>
                <a:latin typeface="Eras Demi ITC" pitchFamily="34" charset="0"/>
              </a:rPr>
              <a:t>Usulan</a:t>
            </a:r>
            <a:r>
              <a:rPr lang="en-ID" sz="1500" dirty="0">
                <a:solidFill>
                  <a:schemeClr val="accent6">
                    <a:lumMod val="50000"/>
                  </a:schemeClr>
                </a:solidFill>
                <a:latin typeface="Eras Demi ITC" pitchFamily="34" charset="0"/>
              </a:rPr>
              <a:t> </a:t>
            </a:r>
            <a:r>
              <a:rPr lang="en-ID" sz="1500" dirty="0" err="1">
                <a:solidFill>
                  <a:schemeClr val="accent6">
                    <a:lumMod val="50000"/>
                  </a:schemeClr>
                </a:solidFill>
                <a:latin typeface="Eras Demi ITC" pitchFamily="34" charset="0"/>
              </a:rPr>
              <a:t>kebutuhan</a:t>
            </a:r>
            <a:r>
              <a:rPr lang="en-ID" sz="1500" dirty="0">
                <a:solidFill>
                  <a:schemeClr val="accent6">
                    <a:lumMod val="50000"/>
                  </a:schemeClr>
                </a:solidFill>
                <a:latin typeface="Eras Demi ITC" pitchFamily="34" charset="0"/>
              </a:rPr>
              <a:t> </a:t>
            </a:r>
            <a:r>
              <a:rPr lang="en-ID" sz="1500" dirty="0" err="1">
                <a:solidFill>
                  <a:schemeClr val="accent6">
                    <a:lumMod val="50000"/>
                  </a:schemeClr>
                </a:solidFill>
                <a:latin typeface="Eras Demi ITC" pitchFamily="34" charset="0"/>
              </a:rPr>
              <a:t>pelaksana</a:t>
            </a:r>
            <a:r>
              <a:rPr lang="en-ID" sz="1500" dirty="0">
                <a:solidFill>
                  <a:schemeClr val="accent6">
                    <a:lumMod val="50000"/>
                  </a:schemeClr>
                </a:solidFill>
                <a:latin typeface="Eras Demi ITC" pitchFamily="34" charset="0"/>
              </a:rPr>
              <a:t> </a:t>
            </a:r>
            <a:r>
              <a:rPr lang="en-ID" sz="1500" dirty="0" err="1">
                <a:solidFill>
                  <a:schemeClr val="accent6">
                    <a:lumMod val="50000"/>
                  </a:schemeClr>
                </a:solidFill>
                <a:latin typeface="Eras Demi ITC" pitchFamily="34" charset="0"/>
              </a:rPr>
              <a:t>sesuai</a:t>
            </a:r>
            <a:r>
              <a:rPr lang="en-ID" sz="1500" dirty="0">
                <a:solidFill>
                  <a:schemeClr val="accent6">
                    <a:lumMod val="50000"/>
                  </a:schemeClr>
                </a:solidFill>
                <a:latin typeface="Eras Demi ITC" pitchFamily="34" charset="0"/>
              </a:rPr>
              <a:t> </a:t>
            </a:r>
            <a:r>
              <a:rPr lang="en-ID" sz="1500" dirty="0" err="1">
                <a:solidFill>
                  <a:schemeClr val="accent6">
                    <a:lumMod val="50000"/>
                  </a:schemeClr>
                </a:solidFill>
                <a:latin typeface="Eras Demi ITC" pitchFamily="34" charset="0"/>
              </a:rPr>
              <a:t>PermenPAN</a:t>
            </a:r>
            <a:endParaRPr lang="en-US" sz="1500" dirty="0">
              <a:solidFill>
                <a:schemeClr val="accent6">
                  <a:lumMod val="50000"/>
                </a:schemeClr>
              </a:solidFill>
              <a:latin typeface="Eras Demi ITC" pitchFamily="34" charset="0"/>
            </a:endParaRPr>
          </a:p>
        </p:txBody>
      </p:sp>
      <p:pic>
        <p:nvPicPr>
          <p:cNvPr id="2050" name="Picture 2" descr="Hasil gambar untuk gambar as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79912" y="4869160"/>
            <a:ext cx="1584177" cy="1512168"/>
          </a:xfrm>
          <a:prstGeom prst="ellipse">
            <a:avLst/>
          </a:prstGeom>
          <a:ln w="190500" cap="rnd">
            <a:solidFill>
              <a:srgbClr val="C8C6BD"/>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a:extLst>
            <a:ext uri="{909E8E84-426E-40DD-AFC4-6F175D3DCCD1}">
              <a14:hiddenFill xmlns:a14="http://schemas.microsoft.com/office/drawing/2010/main">
                <a:solidFill>
                  <a:srgbClr val="FFFFFF"/>
                </a:solidFill>
              </a14:hiddenFill>
            </a:ext>
          </a:extLst>
        </p:spPr>
      </p:pic>
      <p:sp>
        <p:nvSpPr>
          <p:cNvPr id="10" name="TextBox 21"/>
          <p:cNvSpPr txBox="1">
            <a:spLocks noChangeArrowheads="1"/>
          </p:cNvSpPr>
          <p:nvPr/>
        </p:nvSpPr>
        <p:spPr bwMode="auto">
          <a:xfrm>
            <a:off x="2590800" y="21566"/>
            <a:ext cx="372781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120000"/>
              </a:lnSpc>
              <a:spcBef>
                <a:spcPts val="1000"/>
              </a:spcBef>
              <a:buClr>
                <a:schemeClr val="tx1"/>
              </a:buClr>
              <a:buFont typeface="Arial" panose="020B0604020202020204" pitchFamily="34" charset="0"/>
              <a:buChar char="•"/>
              <a:defRPr sz="2000">
                <a:solidFill>
                  <a:schemeClr val="tx1"/>
                </a:solidFill>
                <a:latin typeface="Tw Cen MT" panose="020B0602020104020603" pitchFamily="34" charset="0"/>
              </a:defRPr>
            </a:lvl1pPr>
            <a:lvl2pPr marL="742950" indent="-285750">
              <a:lnSpc>
                <a:spcPct val="120000"/>
              </a:lnSpc>
              <a:spcBef>
                <a:spcPts val="500"/>
              </a:spcBef>
              <a:buClr>
                <a:schemeClr val="tx1"/>
              </a:buClr>
              <a:buFont typeface="Arial" panose="020B0604020202020204" pitchFamily="34" charset="0"/>
              <a:buChar char="•"/>
              <a:defRPr>
                <a:solidFill>
                  <a:schemeClr val="tx1"/>
                </a:solidFill>
                <a:latin typeface="Tw Cen MT" panose="020B0602020104020603" pitchFamily="34" charset="0"/>
              </a:defRPr>
            </a:lvl2pPr>
            <a:lvl3pPr marL="1143000" indent="-228600">
              <a:lnSpc>
                <a:spcPct val="120000"/>
              </a:lnSpc>
              <a:spcBef>
                <a:spcPts val="500"/>
              </a:spcBef>
              <a:buClr>
                <a:schemeClr val="tx1"/>
              </a:buClr>
              <a:buFont typeface="Arial" panose="020B0604020202020204" pitchFamily="34" charset="0"/>
              <a:buChar char="•"/>
              <a:defRPr sz="1600">
                <a:solidFill>
                  <a:schemeClr val="tx1"/>
                </a:solidFill>
                <a:latin typeface="Tw Cen MT" panose="020B0602020104020603" pitchFamily="34" charset="0"/>
              </a:defRPr>
            </a:lvl3pPr>
            <a:lvl4pPr marL="1600200" indent="-228600">
              <a:lnSpc>
                <a:spcPct val="120000"/>
              </a:lnSpc>
              <a:spcBef>
                <a:spcPts val="500"/>
              </a:spcBef>
              <a:buClr>
                <a:schemeClr val="tx1"/>
              </a:buClr>
              <a:buFont typeface="Arial" panose="020B0604020202020204" pitchFamily="34" charset="0"/>
              <a:buChar char="•"/>
              <a:defRPr sz="1400">
                <a:solidFill>
                  <a:schemeClr val="tx1"/>
                </a:solidFill>
                <a:latin typeface="Tw Cen MT" panose="020B0602020104020603" pitchFamily="34" charset="0"/>
              </a:defRPr>
            </a:lvl4pPr>
            <a:lvl5pPr marL="2057400" indent="-228600">
              <a:lnSpc>
                <a:spcPct val="120000"/>
              </a:lnSpc>
              <a:spcBef>
                <a:spcPts val="500"/>
              </a:spcBef>
              <a:buClr>
                <a:schemeClr val="tx1"/>
              </a:buClr>
              <a:buFont typeface="Arial" panose="020B0604020202020204" pitchFamily="34" charset="0"/>
              <a:buChar char="•"/>
              <a:defRPr sz="1400">
                <a:solidFill>
                  <a:schemeClr val="tx1"/>
                </a:solidFill>
                <a:latin typeface="Tw Cen MT" panose="020B0602020104020603" pitchFamily="34" charset="0"/>
              </a:defRPr>
            </a:lvl5pPr>
            <a:lvl6pPr marL="25146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6pPr>
            <a:lvl7pPr marL="29718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7pPr>
            <a:lvl8pPr marL="34290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8pPr>
            <a:lvl9pPr marL="38862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9pPr>
          </a:lstStyle>
          <a:p>
            <a:pPr>
              <a:lnSpc>
                <a:spcPct val="100000"/>
              </a:lnSpc>
              <a:spcBef>
                <a:spcPct val="0"/>
              </a:spcBef>
              <a:buClrTx/>
              <a:buFontTx/>
              <a:buNone/>
            </a:pPr>
            <a:r>
              <a:rPr lang="en-US" altLang="id-ID" sz="2800" b="1" dirty="0" smtClean="0">
                <a:solidFill>
                  <a:srgbClr val="002060"/>
                </a:solidFill>
                <a:effectLst>
                  <a:outerShdw blurRad="38100" dist="38100" dir="2700000" algn="tl">
                    <a:srgbClr val="000000">
                      <a:alpha val="43137"/>
                    </a:srgbClr>
                  </a:outerShdw>
                </a:effectLst>
                <a:latin typeface="Calibri" panose="020F0502020204030204" pitchFamily="34" charset="0"/>
              </a:rPr>
              <a:t>DATA YANG DI VALIDASI</a:t>
            </a:r>
            <a:endParaRPr lang="id-ID" altLang="id-ID" sz="2800" b="1" dirty="0">
              <a:solidFill>
                <a:srgbClr val="002060"/>
              </a:solidFill>
              <a:effectLst>
                <a:outerShdw blurRad="38100" dist="38100" dir="2700000" algn="tl">
                  <a:srgbClr val="000000">
                    <a:alpha val="43137"/>
                  </a:srgbClr>
                </a:outerShdw>
              </a:effectLst>
              <a:latin typeface="Calibri" panose="020F0502020204030204" pitchFamily="34" charset="0"/>
            </a:endParaRPr>
          </a:p>
        </p:txBody>
      </p:sp>
    </p:spTree>
    <p:extLst>
      <p:ext uri="{BB962C8B-B14F-4D97-AF65-F5344CB8AC3E}">
        <p14:creationId xmlns:p14="http://schemas.microsoft.com/office/powerpoint/2010/main" val="2646446518"/>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1" name="Group 50">
            <a:extLst>
              <a:ext uri="{FF2B5EF4-FFF2-40B4-BE49-F238E27FC236}">
                <a16:creationId xmlns:a16="http://schemas.microsoft.com/office/drawing/2014/main" xmlns="" id="{130B66F9-4530-49B0-A68D-2161C5D1B8D2}"/>
              </a:ext>
            </a:extLst>
          </p:cNvPr>
          <p:cNvGrpSpPr>
            <a:grpSpLocks noChangeAspect="1"/>
          </p:cNvGrpSpPr>
          <p:nvPr/>
        </p:nvGrpSpPr>
        <p:grpSpPr>
          <a:xfrm>
            <a:off x="832037" y="717275"/>
            <a:ext cx="7547162" cy="5151466"/>
            <a:chOff x="16723224" y="2595564"/>
            <a:chExt cx="6638788" cy="2578099"/>
          </a:xfrm>
          <a:solidFill>
            <a:schemeClr val="accent2">
              <a:lumMod val="40000"/>
              <a:lumOff val="60000"/>
            </a:schemeClr>
          </a:solidFill>
          <a:scene3d>
            <a:camera prst="orthographicFront">
              <a:rot lat="0" lon="0" rev="1200000"/>
            </a:camera>
            <a:lightRig rig="threePt" dir="t"/>
          </a:scene3d>
        </p:grpSpPr>
        <p:sp>
          <p:nvSpPr>
            <p:cNvPr id="52" name="Freeform 96">
              <a:extLst>
                <a:ext uri="{FF2B5EF4-FFF2-40B4-BE49-F238E27FC236}">
                  <a16:creationId xmlns:a16="http://schemas.microsoft.com/office/drawing/2014/main" xmlns="" id="{D0B0D52B-63AD-4E00-858D-860C2AA0F50E}"/>
                </a:ext>
              </a:extLst>
            </p:cNvPr>
            <p:cNvSpPr>
              <a:spLocks noChangeArrowheads="1"/>
            </p:cNvSpPr>
            <p:nvPr/>
          </p:nvSpPr>
          <p:spPr bwMode="auto">
            <a:xfrm>
              <a:off x="21015544" y="2803525"/>
              <a:ext cx="595273" cy="660400"/>
            </a:xfrm>
            <a:custGeom>
              <a:avLst/>
              <a:gdLst>
                <a:gd name="T0" fmla="*/ 1573 w 1652"/>
                <a:gd name="T1" fmla="*/ 11 h 1835"/>
                <a:gd name="T2" fmla="*/ 1551 w 1652"/>
                <a:gd name="T3" fmla="*/ 89 h 1835"/>
                <a:gd name="T4" fmla="*/ 1546 w 1652"/>
                <a:gd name="T5" fmla="*/ 233 h 1835"/>
                <a:gd name="T6" fmla="*/ 1596 w 1652"/>
                <a:gd name="T7" fmla="*/ 244 h 1835"/>
                <a:gd name="T8" fmla="*/ 1651 w 1652"/>
                <a:gd name="T9" fmla="*/ 122 h 1835"/>
                <a:gd name="T10" fmla="*/ 1607 w 1652"/>
                <a:gd name="T11" fmla="*/ 11 h 1835"/>
                <a:gd name="T12" fmla="*/ 1141 w 1652"/>
                <a:gd name="T13" fmla="*/ 355 h 1835"/>
                <a:gd name="T14" fmla="*/ 1097 w 1652"/>
                <a:gd name="T15" fmla="*/ 383 h 1835"/>
                <a:gd name="T16" fmla="*/ 1147 w 1652"/>
                <a:gd name="T17" fmla="*/ 460 h 1835"/>
                <a:gd name="T18" fmla="*/ 1202 w 1652"/>
                <a:gd name="T19" fmla="*/ 516 h 1835"/>
                <a:gd name="T20" fmla="*/ 1186 w 1652"/>
                <a:gd name="T21" fmla="*/ 405 h 1835"/>
                <a:gd name="T22" fmla="*/ 1019 w 1652"/>
                <a:gd name="T23" fmla="*/ 754 h 1835"/>
                <a:gd name="T24" fmla="*/ 1014 w 1652"/>
                <a:gd name="T25" fmla="*/ 770 h 1835"/>
                <a:gd name="T26" fmla="*/ 1019 w 1652"/>
                <a:gd name="T27" fmla="*/ 793 h 1835"/>
                <a:gd name="T28" fmla="*/ 1030 w 1652"/>
                <a:gd name="T29" fmla="*/ 743 h 1835"/>
                <a:gd name="T30" fmla="*/ 0 w 1652"/>
                <a:gd name="T31" fmla="*/ 1541 h 1835"/>
                <a:gd name="T32" fmla="*/ 0 w 1652"/>
                <a:gd name="T33" fmla="*/ 1541 h 1835"/>
                <a:gd name="T34" fmla="*/ 171 w 1652"/>
                <a:gd name="T35" fmla="*/ 1713 h 1835"/>
                <a:gd name="T36" fmla="*/ 155 w 1652"/>
                <a:gd name="T37" fmla="*/ 1812 h 1835"/>
                <a:gd name="T38" fmla="*/ 210 w 1652"/>
                <a:gd name="T39" fmla="*/ 1801 h 1835"/>
                <a:gd name="T40" fmla="*/ 299 w 1652"/>
                <a:gd name="T41" fmla="*/ 1812 h 1835"/>
                <a:gd name="T42" fmla="*/ 460 w 1652"/>
                <a:gd name="T43" fmla="*/ 1790 h 1835"/>
                <a:gd name="T44" fmla="*/ 521 w 1652"/>
                <a:gd name="T45" fmla="*/ 1785 h 1835"/>
                <a:gd name="T46" fmla="*/ 726 w 1652"/>
                <a:gd name="T47" fmla="*/ 1563 h 1835"/>
                <a:gd name="T48" fmla="*/ 820 w 1652"/>
                <a:gd name="T49" fmla="*/ 1474 h 1835"/>
                <a:gd name="T50" fmla="*/ 897 w 1652"/>
                <a:gd name="T51" fmla="*/ 1347 h 1835"/>
                <a:gd name="T52" fmla="*/ 925 w 1652"/>
                <a:gd name="T53" fmla="*/ 1275 h 1835"/>
                <a:gd name="T54" fmla="*/ 892 w 1652"/>
                <a:gd name="T55" fmla="*/ 1230 h 1835"/>
                <a:gd name="T56" fmla="*/ 831 w 1652"/>
                <a:gd name="T57" fmla="*/ 1203 h 1835"/>
                <a:gd name="T58" fmla="*/ 753 w 1652"/>
                <a:gd name="T59" fmla="*/ 1291 h 1835"/>
                <a:gd name="T60" fmla="*/ 737 w 1652"/>
                <a:gd name="T61" fmla="*/ 1369 h 1835"/>
                <a:gd name="T62" fmla="*/ 620 w 1652"/>
                <a:gd name="T63" fmla="*/ 1441 h 1835"/>
                <a:gd name="T64" fmla="*/ 565 w 1652"/>
                <a:gd name="T65" fmla="*/ 1435 h 1835"/>
                <a:gd name="T66" fmla="*/ 476 w 1652"/>
                <a:gd name="T67" fmla="*/ 1541 h 1835"/>
                <a:gd name="T68" fmla="*/ 360 w 1652"/>
                <a:gd name="T69" fmla="*/ 1591 h 1835"/>
                <a:gd name="T70" fmla="*/ 238 w 1652"/>
                <a:gd name="T71" fmla="*/ 1568 h 1835"/>
                <a:gd name="T72" fmla="*/ 182 w 1652"/>
                <a:gd name="T73" fmla="*/ 1568 h 1835"/>
                <a:gd name="T74" fmla="*/ 94 w 1652"/>
                <a:gd name="T75" fmla="*/ 1552 h 1835"/>
                <a:gd name="T76" fmla="*/ 49 w 1652"/>
                <a:gd name="T77" fmla="*/ 1546 h 18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652" h="1835">
                  <a:moveTo>
                    <a:pt x="1573" y="11"/>
                  </a:moveTo>
                  <a:lnTo>
                    <a:pt x="1573" y="11"/>
                  </a:lnTo>
                  <a:cubicBezTo>
                    <a:pt x="1573" y="23"/>
                    <a:pt x="1573" y="28"/>
                    <a:pt x="1573" y="39"/>
                  </a:cubicBezTo>
                  <a:cubicBezTo>
                    <a:pt x="1573" y="61"/>
                    <a:pt x="1551" y="67"/>
                    <a:pt x="1551" y="89"/>
                  </a:cubicBezTo>
                  <a:cubicBezTo>
                    <a:pt x="1551" y="117"/>
                    <a:pt x="1585" y="122"/>
                    <a:pt x="1585" y="150"/>
                  </a:cubicBezTo>
                  <a:cubicBezTo>
                    <a:pt x="1585" y="183"/>
                    <a:pt x="1546" y="194"/>
                    <a:pt x="1546" y="233"/>
                  </a:cubicBezTo>
                  <a:cubicBezTo>
                    <a:pt x="1546" y="244"/>
                    <a:pt x="1568" y="244"/>
                    <a:pt x="1579" y="244"/>
                  </a:cubicBezTo>
                  <a:cubicBezTo>
                    <a:pt x="1596" y="244"/>
                    <a:pt x="1596" y="244"/>
                    <a:pt x="1596" y="244"/>
                  </a:cubicBezTo>
                  <a:cubicBezTo>
                    <a:pt x="1596" y="183"/>
                    <a:pt x="1596" y="183"/>
                    <a:pt x="1596" y="183"/>
                  </a:cubicBezTo>
                  <a:cubicBezTo>
                    <a:pt x="1623" y="166"/>
                    <a:pt x="1651" y="156"/>
                    <a:pt x="1651" y="122"/>
                  </a:cubicBezTo>
                  <a:cubicBezTo>
                    <a:pt x="1651" y="105"/>
                    <a:pt x="1629" y="100"/>
                    <a:pt x="1623" y="83"/>
                  </a:cubicBezTo>
                  <a:cubicBezTo>
                    <a:pt x="1618" y="56"/>
                    <a:pt x="1623" y="33"/>
                    <a:pt x="1607" y="11"/>
                  </a:cubicBezTo>
                  <a:cubicBezTo>
                    <a:pt x="1601" y="0"/>
                    <a:pt x="1585" y="11"/>
                    <a:pt x="1573" y="11"/>
                  </a:cubicBezTo>
                  <a:close/>
                  <a:moveTo>
                    <a:pt x="1141" y="355"/>
                  </a:moveTo>
                  <a:lnTo>
                    <a:pt x="1141" y="355"/>
                  </a:lnTo>
                  <a:cubicBezTo>
                    <a:pt x="1125" y="355"/>
                    <a:pt x="1097" y="361"/>
                    <a:pt x="1097" y="383"/>
                  </a:cubicBezTo>
                  <a:cubicBezTo>
                    <a:pt x="1097" y="394"/>
                    <a:pt x="1125" y="388"/>
                    <a:pt x="1130" y="399"/>
                  </a:cubicBezTo>
                  <a:cubicBezTo>
                    <a:pt x="1152" y="416"/>
                    <a:pt x="1147" y="438"/>
                    <a:pt x="1147" y="460"/>
                  </a:cubicBezTo>
                  <a:cubicBezTo>
                    <a:pt x="1147" y="477"/>
                    <a:pt x="1158" y="482"/>
                    <a:pt x="1169" y="488"/>
                  </a:cubicBezTo>
                  <a:cubicBezTo>
                    <a:pt x="1186" y="499"/>
                    <a:pt x="1186" y="516"/>
                    <a:pt x="1202" y="516"/>
                  </a:cubicBezTo>
                  <a:cubicBezTo>
                    <a:pt x="1219" y="516"/>
                    <a:pt x="1224" y="499"/>
                    <a:pt x="1224" y="482"/>
                  </a:cubicBezTo>
                  <a:cubicBezTo>
                    <a:pt x="1224" y="449"/>
                    <a:pt x="1191" y="438"/>
                    <a:pt x="1186" y="405"/>
                  </a:cubicBezTo>
                  <a:cubicBezTo>
                    <a:pt x="1180" y="377"/>
                    <a:pt x="1169" y="355"/>
                    <a:pt x="1141" y="355"/>
                  </a:cubicBezTo>
                  <a:close/>
                  <a:moveTo>
                    <a:pt x="1019" y="754"/>
                  </a:moveTo>
                  <a:lnTo>
                    <a:pt x="1019" y="754"/>
                  </a:lnTo>
                  <a:cubicBezTo>
                    <a:pt x="1019" y="759"/>
                    <a:pt x="1014" y="765"/>
                    <a:pt x="1014" y="770"/>
                  </a:cubicBezTo>
                  <a:cubicBezTo>
                    <a:pt x="1014" y="793"/>
                    <a:pt x="1014" y="793"/>
                    <a:pt x="1014" y="793"/>
                  </a:cubicBezTo>
                  <a:cubicBezTo>
                    <a:pt x="1019" y="793"/>
                    <a:pt x="1019" y="793"/>
                    <a:pt x="1019" y="793"/>
                  </a:cubicBezTo>
                  <a:cubicBezTo>
                    <a:pt x="1036" y="787"/>
                    <a:pt x="1047" y="776"/>
                    <a:pt x="1047" y="759"/>
                  </a:cubicBezTo>
                  <a:cubicBezTo>
                    <a:pt x="1047" y="748"/>
                    <a:pt x="1036" y="743"/>
                    <a:pt x="1030" y="743"/>
                  </a:cubicBezTo>
                  <a:cubicBezTo>
                    <a:pt x="1019" y="743"/>
                    <a:pt x="1025" y="748"/>
                    <a:pt x="1019" y="754"/>
                  </a:cubicBezTo>
                  <a:close/>
                  <a:moveTo>
                    <a:pt x="0" y="1541"/>
                  </a:moveTo>
                  <a:lnTo>
                    <a:pt x="0" y="1541"/>
                  </a:lnTo>
                  <a:lnTo>
                    <a:pt x="0" y="1541"/>
                  </a:lnTo>
                  <a:cubicBezTo>
                    <a:pt x="11" y="1580"/>
                    <a:pt x="49" y="1591"/>
                    <a:pt x="88" y="1607"/>
                  </a:cubicBezTo>
                  <a:cubicBezTo>
                    <a:pt x="133" y="1629"/>
                    <a:pt x="171" y="1657"/>
                    <a:pt x="171" y="1713"/>
                  </a:cubicBezTo>
                  <a:cubicBezTo>
                    <a:pt x="171" y="1746"/>
                    <a:pt x="155" y="1762"/>
                    <a:pt x="155" y="1796"/>
                  </a:cubicBezTo>
                  <a:cubicBezTo>
                    <a:pt x="155" y="1801"/>
                    <a:pt x="155" y="1807"/>
                    <a:pt x="155" y="1812"/>
                  </a:cubicBezTo>
                  <a:lnTo>
                    <a:pt x="155" y="1812"/>
                  </a:lnTo>
                  <a:cubicBezTo>
                    <a:pt x="177" y="1807"/>
                    <a:pt x="188" y="1801"/>
                    <a:pt x="210" y="1801"/>
                  </a:cubicBezTo>
                  <a:cubicBezTo>
                    <a:pt x="232" y="1801"/>
                    <a:pt x="232" y="1834"/>
                    <a:pt x="249" y="1834"/>
                  </a:cubicBezTo>
                  <a:cubicBezTo>
                    <a:pt x="271" y="1834"/>
                    <a:pt x="277" y="1812"/>
                    <a:pt x="299" y="1812"/>
                  </a:cubicBezTo>
                  <a:cubicBezTo>
                    <a:pt x="349" y="1812"/>
                    <a:pt x="349" y="1812"/>
                    <a:pt x="349" y="1812"/>
                  </a:cubicBezTo>
                  <a:cubicBezTo>
                    <a:pt x="393" y="1812"/>
                    <a:pt x="415" y="1790"/>
                    <a:pt x="460" y="1790"/>
                  </a:cubicBezTo>
                  <a:cubicBezTo>
                    <a:pt x="471" y="1790"/>
                    <a:pt x="476" y="1790"/>
                    <a:pt x="487" y="1790"/>
                  </a:cubicBezTo>
                  <a:cubicBezTo>
                    <a:pt x="504" y="1790"/>
                    <a:pt x="509" y="1785"/>
                    <a:pt x="521" y="1785"/>
                  </a:cubicBezTo>
                  <a:cubicBezTo>
                    <a:pt x="570" y="1768"/>
                    <a:pt x="604" y="1752"/>
                    <a:pt x="637" y="1707"/>
                  </a:cubicBezTo>
                  <a:cubicBezTo>
                    <a:pt x="676" y="1657"/>
                    <a:pt x="670" y="1596"/>
                    <a:pt x="726" y="1563"/>
                  </a:cubicBezTo>
                  <a:cubicBezTo>
                    <a:pt x="742" y="1557"/>
                    <a:pt x="748" y="1546"/>
                    <a:pt x="759" y="1535"/>
                  </a:cubicBezTo>
                  <a:cubicBezTo>
                    <a:pt x="787" y="1513"/>
                    <a:pt x="803" y="1502"/>
                    <a:pt x="820" y="1474"/>
                  </a:cubicBezTo>
                  <a:cubicBezTo>
                    <a:pt x="831" y="1458"/>
                    <a:pt x="836" y="1441"/>
                    <a:pt x="853" y="1430"/>
                  </a:cubicBezTo>
                  <a:cubicBezTo>
                    <a:pt x="875" y="1402"/>
                    <a:pt x="881" y="1380"/>
                    <a:pt x="897" y="1347"/>
                  </a:cubicBezTo>
                  <a:cubicBezTo>
                    <a:pt x="908" y="1319"/>
                    <a:pt x="942" y="1314"/>
                    <a:pt x="942" y="1286"/>
                  </a:cubicBezTo>
                  <a:cubicBezTo>
                    <a:pt x="942" y="1275"/>
                    <a:pt x="931" y="1280"/>
                    <a:pt x="925" y="1275"/>
                  </a:cubicBezTo>
                  <a:cubicBezTo>
                    <a:pt x="908" y="1264"/>
                    <a:pt x="908" y="1247"/>
                    <a:pt x="914" y="1230"/>
                  </a:cubicBezTo>
                  <a:cubicBezTo>
                    <a:pt x="903" y="1230"/>
                    <a:pt x="897" y="1230"/>
                    <a:pt x="892" y="1230"/>
                  </a:cubicBezTo>
                  <a:cubicBezTo>
                    <a:pt x="886" y="1230"/>
                    <a:pt x="881" y="1236"/>
                    <a:pt x="875" y="1236"/>
                  </a:cubicBezTo>
                  <a:cubicBezTo>
                    <a:pt x="853" y="1236"/>
                    <a:pt x="847" y="1214"/>
                    <a:pt x="831" y="1203"/>
                  </a:cubicBezTo>
                  <a:cubicBezTo>
                    <a:pt x="814" y="1225"/>
                    <a:pt x="798" y="1236"/>
                    <a:pt x="781" y="1253"/>
                  </a:cubicBezTo>
                  <a:cubicBezTo>
                    <a:pt x="764" y="1264"/>
                    <a:pt x="753" y="1275"/>
                    <a:pt x="753" y="1291"/>
                  </a:cubicBezTo>
                  <a:cubicBezTo>
                    <a:pt x="753" y="1308"/>
                    <a:pt x="759" y="1319"/>
                    <a:pt x="759" y="1336"/>
                  </a:cubicBezTo>
                  <a:cubicBezTo>
                    <a:pt x="759" y="1353"/>
                    <a:pt x="748" y="1358"/>
                    <a:pt x="737" y="1369"/>
                  </a:cubicBezTo>
                  <a:cubicBezTo>
                    <a:pt x="714" y="1380"/>
                    <a:pt x="709" y="1391"/>
                    <a:pt x="692" y="1408"/>
                  </a:cubicBezTo>
                  <a:cubicBezTo>
                    <a:pt x="665" y="1424"/>
                    <a:pt x="654" y="1441"/>
                    <a:pt x="620" y="1441"/>
                  </a:cubicBezTo>
                  <a:cubicBezTo>
                    <a:pt x="604" y="1441"/>
                    <a:pt x="598" y="1430"/>
                    <a:pt x="587" y="1430"/>
                  </a:cubicBezTo>
                  <a:cubicBezTo>
                    <a:pt x="576" y="1430"/>
                    <a:pt x="576" y="1430"/>
                    <a:pt x="565" y="1435"/>
                  </a:cubicBezTo>
                  <a:cubicBezTo>
                    <a:pt x="565" y="1458"/>
                    <a:pt x="548" y="1469"/>
                    <a:pt x="537" y="1491"/>
                  </a:cubicBezTo>
                  <a:cubicBezTo>
                    <a:pt x="521" y="1513"/>
                    <a:pt x="504" y="1530"/>
                    <a:pt x="476" y="1541"/>
                  </a:cubicBezTo>
                  <a:cubicBezTo>
                    <a:pt x="437" y="1546"/>
                    <a:pt x="421" y="1557"/>
                    <a:pt x="393" y="1574"/>
                  </a:cubicBezTo>
                  <a:cubicBezTo>
                    <a:pt x="382" y="1585"/>
                    <a:pt x="371" y="1591"/>
                    <a:pt x="360" y="1591"/>
                  </a:cubicBezTo>
                  <a:cubicBezTo>
                    <a:pt x="315" y="1591"/>
                    <a:pt x="293" y="1585"/>
                    <a:pt x="249" y="1574"/>
                  </a:cubicBezTo>
                  <a:cubicBezTo>
                    <a:pt x="243" y="1574"/>
                    <a:pt x="243" y="1568"/>
                    <a:pt x="238" y="1568"/>
                  </a:cubicBezTo>
                  <a:cubicBezTo>
                    <a:pt x="221" y="1568"/>
                    <a:pt x="216" y="1580"/>
                    <a:pt x="199" y="1580"/>
                  </a:cubicBezTo>
                  <a:cubicBezTo>
                    <a:pt x="194" y="1580"/>
                    <a:pt x="194" y="1568"/>
                    <a:pt x="182" y="1568"/>
                  </a:cubicBezTo>
                  <a:cubicBezTo>
                    <a:pt x="166" y="1557"/>
                    <a:pt x="155" y="1552"/>
                    <a:pt x="133" y="1552"/>
                  </a:cubicBezTo>
                  <a:cubicBezTo>
                    <a:pt x="94" y="1552"/>
                    <a:pt x="94" y="1552"/>
                    <a:pt x="94" y="1552"/>
                  </a:cubicBezTo>
                  <a:cubicBezTo>
                    <a:pt x="88" y="1541"/>
                    <a:pt x="88" y="1535"/>
                    <a:pt x="77" y="1535"/>
                  </a:cubicBezTo>
                  <a:cubicBezTo>
                    <a:pt x="66" y="1535"/>
                    <a:pt x="61" y="1546"/>
                    <a:pt x="49" y="1546"/>
                  </a:cubicBezTo>
                  <a:cubicBezTo>
                    <a:pt x="33" y="1546"/>
                    <a:pt x="16" y="1546"/>
                    <a:pt x="0" y="1541"/>
                  </a:cubicBezTo>
                  <a:close/>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53" name="Freeform 97">
              <a:extLst>
                <a:ext uri="{FF2B5EF4-FFF2-40B4-BE49-F238E27FC236}">
                  <a16:creationId xmlns:a16="http://schemas.microsoft.com/office/drawing/2014/main" xmlns="" id="{479DB4FC-9D88-4FE6-87A0-982487A71DF5}"/>
                </a:ext>
              </a:extLst>
            </p:cNvPr>
            <p:cNvSpPr>
              <a:spLocks noChangeArrowheads="1"/>
            </p:cNvSpPr>
            <p:nvPr/>
          </p:nvSpPr>
          <p:spPr bwMode="auto">
            <a:xfrm>
              <a:off x="22384176" y="3603626"/>
              <a:ext cx="977836" cy="1306513"/>
            </a:xfrm>
            <a:custGeom>
              <a:avLst/>
              <a:gdLst>
                <a:gd name="T0" fmla="*/ 88 w 2716"/>
                <a:gd name="T1" fmla="*/ 1069 h 3630"/>
                <a:gd name="T2" fmla="*/ 271 w 2716"/>
                <a:gd name="T3" fmla="*/ 1163 h 3630"/>
                <a:gd name="T4" fmla="*/ 460 w 2716"/>
                <a:gd name="T5" fmla="*/ 1069 h 3630"/>
                <a:gd name="T6" fmla="*/ 587 w 2716"/>
                <a:gd name="T7" fmla="*/ 897 h 3630"/>
                <a:gd name="T8" fmla="*/ 720 w 2716"/>
                <a:gd name="T9" fmla="*/ 699 h 3630"/>
                <a:gd name="T10" fmla="*/ 809 w 2716"/>
                <a:gd name="T11" fmla="*/ 671 h 3630"/>
                <a:gd name="T12" fmla="*/ 947 w 2716"/>
                <a:gd name="T13" fmla="*/ 654 h 3630"/>
                <a:gd name="T14" fmla="*/ 1091 w 2716"/>
                <a:gd name="T15" fmla="*/ 582 h 3630"/>
                <a:gd name="T16" fmla="*/ 1224 w 2716"/>
                <a:gd name="T17" fmla="*/ 410 h 3630"/>
                <a:gd name="T18" fmla="*/ 1535 w 2716"/>
                <a:gd name="T19" fmla="*/ 427 h 3630"/>
                <a:gd name="T20" fmla="*/ 1828 w 2716"/>
                <a:gd name="T21" fmla="*/ 555 h 3630"/>
                <a:gd name="T22" fmla="*/ 2222 w 2716"/>
                <a:gd name="T23" fmla="*/ 726 h 3630"/>
                <a:gd name="T24" fmla="*/ 2449 w 2716"/>
                <a:gd name="T25" fmla="*/ 760 h 3630"/>
                <a:gd name="T26" fmla="*/ 2627 w 2716"/>
                <a:gd name="T27" fmla="*/ 808 h 3630"/>
                <a:gd name="T28" fmla="*/ 2715 w 2716"/>
                <a:gd name="T29" fmla="*/ 2693 h 3630"/>
                <a:gd name="T30" fmla="*/ 2571 w 2716"/>
                <a:gd name="T31" fmla="*/ 3491 h 3630"/>
                <a:gd name="T32" fmla="*/ 2316 w 2716"/>
                <a:gd name="T33" fmla="*/ 3247 h 3630"/>
                <a:gd name="T34" fmla="*/ 2094 w 2716"/>
                <a:gd name="T35" fmla="*/ 3191 h 3630"/>
                <a:gd name="T36" fmla="*/ 1928 w 2716"/>
                <a:gd name="T37" fmla="*/ 3180 h 3630"/>
                <a:gd name="T38" fmla="*/ 1696 w 2716"/>
                <a:gd name="T39" fmla="*/ 3236 h 3630"/>
                <a:gd name="T40" fmla="*/ 1474 w 2716"/>
                <a:gd name="T41" fmla="*/ 3286 h 3630"/>
                <a:gd name="T42" fmla="*/ 1302 w 2716"/>
                <a:gd name="T43" fmla="*/ 3308 h 3630"/>
                <a:gd name="T44" fmla="*/ 1363 w 2716"/>
                <a:gd name="T45" fmla="*/ 3125 h 3630"/>
                <a:gd name="T46" fmla="*/ 1529 w 2716"/>
                <a:gd name="T47" fmla="*/ 2903 h 3630"/>
                <a:gd name="T48" fmla="*/ 1862 w 2716"/>
                <a:gd name="T49" fmla="*/ 2942 h 3630"/>
                <a:gd name="T50" fmla="*/ 1745 w 2716"/>
                <a:gd name="T51" fmla="*/ 2809 h 3630"/>
                <a:gd name="T52" fmla="*/ 1917 w 2716"/>
                <a:gd name="T53" fmla="*/ 2787 h 3630"/>
                <a:gd name="T54" fmla="*/ 1707 w 2716"/>
                <a:gd name="T55" fmla="*/ 2704 h 3630"/>
                <a:gd name="T56" fmla="*/ 1795 w 2716"/>
                <a:gd name="T57" fmla="*/ 2637 h 3630"/>
                <a:gd name="T58" fmla="*/ 1718 w 2716"/>
                <a:gd name="T59" fmla="*/ 2543 h 3630"/>
                <a:gd name="T60" fmla="*/ 1585 w 2716"/>
                <a:gd name="T61" fmla="*/ 2316 h 3630"/>
                <a:gd name="T62" fmla="*/ 1524 w 2716"/>
                <a:gd name="T63" fmla="*/ 2199 h 3630"/>
                <a:gd name="T64" fmla="*/ 1468 w 2716"/>
                <a:gd name="T65" fmla="*/ 2144 h 3630"/>
                <a:gd name="T66" fmla="*/ 1441 w 2716"/>
                <a:gd name="T67" fmla="*/ 2055 h 3630"/>
                <a:gd name="T68" fmla="*/ 1319 w 2716"/>
                <a:gd name="T69" fmla="*/ 1972 h 3630"/>
                <a:gd name="T70" fmla="*/ 1208 w 2716"/>
                <a:gd name="T71" fmla="*/ 1900 h 3630"/>
                <a:gd name="T72" fmla="*/ 1097 w 2716"/>
                <a:gd name="T73" fmla="*/ 1850 h 3630"/>
                <a:gd name="T74" fmla="*/ 892 w 2716"/>
                <a:gd name="T75" fmla="*/ 1800 h 3630"/>
                <a:gd name="T76" fmla="*/ 659 w 2716"/>
                <a:gd name="T77" fmla="*/ 1712 h 3630"/>
                <a:gd name="T78" fmla="*/ 449 w 2716"/>
                <a:gd name="T79" fmla="*/ 1640 h 3630"/>
                <a:gd name="T80" fmla="*/ 199 w 2716"/>
                <a:gd name="T81" fmla="*/ 1601 h 3630"/>
                <a:gd name="T82" fmla="*/ 0 w 2716"/>
                <a:gd name="T83" fmla="*/ 1468 h 3630"/>
                <a:gd name="T84" fmla="*/ 72 w 2716"/>
                <a:gd name="T85" fmla="*/ 1313 h 3630"/>
                <a:gd name="T86" fmla="*/ 1756 w 2716"/>
                <a:gd name="T87" fmla="*/ 3202 h 3630"/>
                <a:gd name="T88" fmla="*/ 1812 w 2716"/>
                <a:gd name="T89" fmla="*/ 3275 h 3630"/>
                <a:gd name="T90" fmla="*/ 1707 w 2716"/>
                <a:gd name="T91" fmla="*/ 2626 h 3630"/>
                <a:gd name="T92" fmla="*/ 343 w 2716"/>
                <a:gd name="T93" fmla="*/ 45 h 3630"/>
                <a:gd name="T94" fmla="*/ 460 w 2716"/>
                <a:gd name="T95" fmla="*/ 83 h 3630"/>
                <a:gd name="T96" fmla="*/ 726 w 2716"/>
                <a:gd name="T97" fmla="*/ 172 h 3630"/>
                <a:gd name="T98" fmla="*/ 515 w 2716"/>
                <a:gd name="T99" fmla="*/ 28 h 3630"/>
                <a:gd name="T100" fmla="*/ 332 w 2716"/>
                <a:gd name="T101" fmla="*/ 410 h 3630"/>
                <a:gd name="T102" fmla="*/ 554 w 2716"/>
                <a:gd name="T103" fmla="*/ 477 h 3630"/>
                <a:gd name="T104" fmla="*/ 825 w 2716"/>
                <a:gd name="T105" fmla="*/ 521 h 3630"/>
                <a:gd name="T106" fmla="*/ 726 w 2716"/>
                <a:gd name="T107" fmla="*/ 449 h 3630"/>
                <a:gd name="T108" fmla="*/ 332 w 2716"/>
                <a:gd name="T109" fmla="*/ 410 h 36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16" h="3630">
                  <a:moveTo>
                    <a:pt x="44" y="997"/>
                  </a:moveTo>
                  <a:lnTo>
                    <a:pt x="44" y="997"/>
                  </a:lnTo>
                  <a:cubicBezTo>
                    <a:pt x="61" y="997"/>
                    <a:pt x="61" y="969"/>
                    <a:pt x="83" y="969"/>
                  </a:cubicBezTo>
                  <a:cubicBezTo>
                    <a:pt x="88" y="969"/>
                    <a:pt x="94" y="980"/>
                    <a:pt x="94" y="986"/>
                  </a:cubicBezTo>
                  <a:cubicBezTo>
                    <a:pt x="94" y="1014"/>
                    <a:pt x="77" y="1025"/>
                    <a:pt x="77" y="1047"/>
                  </a:cubicBezTo>
                  <a:cubicBezTo>
                    <a:pt x="77" y="1058"/>
                    <a:pt x="88" y="1058"/>
                    <a:pt x="88" y="1069"/>
                  </a:cubicBezTo>
                  <a:cubicBezTo>
                    <a:pt x="94" y="1074"/>
                    <a:pt x="94" y="1080"/>
                    <a:pt x="100" y="1086"/>
                  </a:cubicBezTo>
                  <a:cubicBezTo>
                    <a:pt x="100" y="1097"/>
                    <a:pt x="105" y="1113"/>
                    <a:pt x="122" y="1113"/>
                  </a:cubicBezTo>
                  <a:cubicBezTo>
                    <a:pt x="127" y="1108"/>
                    <a:pt x="127" y="1108"/>
                    <a:pt x="127" y="1108"/>
                  </a:cubicBezTo>
                  <a:cubicBezTo>
                    <a:pt x="138" y="1119"/>
                    <a:pt x="138" y="1130"/>
                    <a:pt x="149" y="1141"/>
                  </a:cubicBezTo>
                  <a:cubicBezTo>
                    <a:pt x="166" y="1152"/>
                    <a:pt x="183" y="1152"/>
                    <a:pt x="205" y="1152"/>
                  </a:cubicBezTo>
                  <a:cubicBezTo>
                    <a:pt x="227" y="1158"/>
                    <a:pt x="244" y="1163"/>
                    <a:pt x="271" y="1163"/>
                  </a:cubicBezTo>
                  <a:cubicBezTo>
                    <a:pt x="288" y="1163"/>
                    <a:pt x="288" y="1163"/>
                    <a:pt x="288" y="1163"/>
                  </a:cubicBezTo>
                  <a:cubicBezTo>
                    <a:pt x="305" y="1163"/>
                    <a:pt x="310" y="1169"/>
                    <a:pt x="321" y="1169"/>
                  </a:cubicBezTo>
                  <a:cubicBezTo>
                    <a:pt x="343" y="1169"/>
                    <a:pt x="360" y="1163"/>
                    <a:pt x="371" y="1146"/>
                  </a:cubicBezTo>
                  <a:cubicBezTo>
                    <a:pt x="382" y="1130"/>
                    <a:pt x="399" y="1130"/>
                    <a:pt x="404" y="1108"/>
                  </a:cubicBezTo>
                  <a:cubicBezTo>
                    <a:pt x="410" y="1091"/>
                    <a:pt x="415" y="1080"/>
                    <a:pt x="438" y="1074"/>
                  </a:cubicBezTo>
                  <a:cubicBezTo>
                    <a:pt x="443" y="1074"/>
                    <a:pt x="449" y="1074"/>
                    <a:pt x="460" y="1069"/>
                  </a:cubicBezTo>
                  <a:cubicBezTo>
                    <a:pt x="465" y="1069"/>
                    <a:pt x="476" y="1069"/>
                    <a:pt x="476" y="1058"/>
                  </a:cubicBezTo>
                  <a:cubicBezTo>
                    <a:pt x="476" y="1047"/>
                    <a:pt x="471" y="1041"/>
                    <a:pt x="476" y="1030"/>
                  </a:cubicBezTo>
                  <a:cubicBezTo>
                    <a:pt x="510" y="1030"/>
                    <a:pt x="521" y="1002"/>
                    <a:pt x="548" y="980"/>
                  </a:cubicBezTo>
                  <a:cubicBezTo>
                    <a:pt x="548" y="969"/>
                    <a:pt x="554" y="958"/>
                    <a:pt x="559" y="947"/>
                  </a:cubicBezTo>
                  <a:cubicBezTo>
                    <a:pt x="565" y="936"/>
                    <a:pt x="559" y="925"/>
                    <a:pt x="565" y="908"/>
                  </a:cubicBezTo>
                  <a:cubicBezTo>
                    <a:pt x="571" y="903"/>
                    <a:pt x="582" y="908"/>
                    <a:pt x="587" y="897"/>
                  </a:cubicBezTo>
                  <a:cubicBezTo>
                    <a:pt x="593" y="892"/>
                    <a:pt x="587" y="886"/>
                    <a:pt x="593" y="881"/>
                  </a:cubicBezTo>
                  <a:cubicBezTo>
                    <a:pt x="598" y="875"/>
                    <a:pt x="609" y="875"/>
                    <a:pt x="615" y="869"/>
                  </a:cubicBezTo>
                  <a:cubicBezTo>
                    <a:pt x="643" y="858"/>
                    <a:pt x="654" y="853"/>
                    <a:pt x="676" y="836"/>
                  </a:cubicBezTo>
                  <a:cubicBezTo>
                    <a:pt x="692" y="820"/>
                    <a:pt x="692" y="803"/>
                    <a:pt x="698" y="782"/>
                  </a:cubicBezTo>
                  <a:cubicBezTo>
                    <a:pt x="704" y="760"/>
                    <a:pt x="720" y="749"/>
                    <a:pt x="720" y="721"/>
                  </a:cubicBezTo>
                  <a:cubicBezTo>
                    <a:pt x="720" y="699"/>
                    <a:pt x="720" y="699"/>
                    <a:pt x="720" y="699"/>
                  </a:cubicBezTo>
                  <a:cubicBezTo>
                    <a:pt x="720" y="693"/>
                    <a:pt x="726" y="688"/>
                    <a:pt x="731" y="682"/>
                  </a:cubicBezTo>
                  <a:cubicBezTo>
                    <a:pt x="737" y="682"/>
                    <a:pt x="742" y="688"/>
                    <a:pt x="748" y="682"/>
                  </a:cubicBezTo>
                  <a:cubicBezTo>
                    <a:pt x="753" y="682"/>
                    <a:pt x="753" y="676"/>
                    <a:pt x="759" y="676"/>
                  </a:cubicBezTo>
                  <a:cubicBezTo>
                    <a:pt x="770" y="671"/>
                    <a:pt x="776" y="671"/>
                    <a:pt x="787" y="665"/>
                  </a:cubicBezTo>
                  <a:cubicBezTo>
                    <a:pt x="792" y="660"/>
                    <a:pt x="798" y="654"/>
                    <a:pt x="803" y="654"/>
                  </a:cubicBezTo>
                  <a:cubicBezTo>
                    <a:pt x="809" y="654"/>
                    <a:pt x="803" y="665"/>
                    <a:pt x="809" y="671"/>
                  </a:cubicBezTo>
                  <a:cubicBezTo>
                    <a:pt x="814" y="676"/>
                    <a:pt x="820" y="676"/>
                    <a:pt x="825" y="676"/>
                  </a:cubicBezTo>
                  <a:cubicBezTo>
                    <a:pt x="842" y="676"/>
                    <a:pt x="848" y="682"/>
                    <a:pt x="864" y="682"/>
                  </a:cubicBezTo>
                  <a:cubicBezTo>
                    <a:pt x="886" y="682"/>
                    <a:pt x="886" y="682"/>
                    <a:pt x="886" y="682"/>
                  </a:cubicBezTo>
                  <a:cubicBezTo>
                    <a:pt x="892" y="682"/>
                    <a:pt x="892" y="676"/>
                    <a:pt x="898" y="676"/>
                  </a:cubicBezTo>
                  <a:cubicBezTo>
                    <a:pt x="914" y="671"/>
                    <a:pt x="920" y="676"/>
                    <a:pt x="936" y="665"/>
                  </a:cubicBezTo>
                  <a:cubicBezTo>
                    <a:pt x="942" y="665"/>
                    <a:pt x="942" y="660"/>
                    <a:pt x="947" y="654"/>
                  </a:cubicBezTo>
                  <a:cubicBezTo>
                    <a:pt x="958" y="649"/>
                    <a:pt x="964" y="654"/>
                    <a:pt x="970" y="649"/>
                  </a:cubicBezTo>
                  <a:cubicBezTo>
                    <a:pt x="981" y="643"/>
                    <a:pt x="986" y="638"/>
                    <a:pt x="997" y="632"/>
                  </a:cubicBezTo>
                  <a:cubicBezTo>
                    <a:pt x="1019" y="632"/>
                    <a:pt x="1031" y="632"/>
                    <a:pt x="1053" y="627"/>
                  </a:cubicBezTo>
                  <a:cubicBezTo>
                    <a:pt x="1064" y="627"/>
                    <a:pt x="1064" y="627"/>
                    <a:pt x="1075" y="627"/>
                  </a:cubicBezTo>
                  <a:cubicBezTo>
                    <a:pt x="1086" y="621"/>
                    <a:pt x="1103" y="627"/>
                    <a:pt x="1103" y="615"/>
                  </a:cubicBezTo>
                  <a:cubicBezTo>
                    <a:pt x="1103" y="599"/>
                    <a:pt x="1091" y="593"/>
                    <a:pt x="1091" y="582"/>
                  </a:cubicBezTo>
                  <a:cubicBezTo>
                    <a:pt x="1091" y="566"/>
                    <a:pt x="1091" y="566"/>
                    <a:pt x="1091" y="566"/>
                  </a:cubicBezTo>
                  <a:cubicBezTo>
                    <a:pt x="1091" y="560"/>
                    <a:pt x="1097" y="555"/>
                    <a:pt x="1097" y="549"/>
                  </a:cubicBezTo>
                  <a:cubicBezTo>
                    <a:pt x="1097" y="527"/>
                    <a:pt x="1080" y="510"/>
                    <a:pt x="1080" y="488"/>
                  </a:cubicBezTo>
                  <a:cubicBezTo>
                    <a:pt x="1080" y="466"/>
                    <a:pt x="1136" y="471"/>
                    <a:pt x="1158" y="455"/>
                  </a:cubicBezTo>
                  <a:cubicBezTo>
                    <a:pt x="1169" y="444"/>
                    <a:pt x="1180" y="444"/>
                    <a:pt x="1191" y="433"/>
                  </a:cubicBezTo>
                  <a:cubicBezTo>
                    <a:pt x="1202" y="422"/>
                    <a:pt x="1213" y="416"/>
                    <a:pt x="1224" y="410"/>
                  </a:cubicBezTo>
                  <a:cubicBezTo>
                    <a:pt x="1247" y="399"/>
                    <a:pt x="1258" y="388"/>
                    <a:pt x="1285" y="383"/>
                  </a:cubicBezTo>
                  <a:cubicBezTo>
                    <a:pt x="1313" y="372"/>
                    <a:pt x="1324" y="355"/>
                    <a:pt x="1352" y="355"/>
                  </a:cubicBezTo>
                  <a:cubicBezTo>
                    <a:pt x="1380" y="355"/>
                    <a:pt x="1396" y="366"/>
                    <a:pt x="1413" y="383"/>
                  </a:cubicBezTo>
                  <a:cubicBezTo>
                    <a:pt x="1424" y="394"/>
                    <a:pt x="1430" y="399"/>
                    <a:pt x="1446" y="405"/>
                  </a:cubicBezTo>
                  <a:cubicBezTo>
                    <a:pt x="1457" y="405"/>
                    <a:pt x="1463" y="410"/>
                    <a:pt x="1468" y="416"/>
                  </a:cubicBezTo>
                  <a:cubicBezTo>
                    <a:pt x="1496" y="422"/>
                    <a:pt x="1513" y="422"/>
                    <a:pt x="1535" y="427"/>
                  </a:cubicBezTo>
                  <a:cubicBezTo>
                    <a:pt x="1551" y="433"/>
                    <a:pt x="1557" y="449"/>
                    <a:pt x="1579" y="455"/>
                  </a:cubicBezTo>
                  <a:cubicBezTo>
                    <a:pt x="1601" y="460"/>
                    <a:pt x="1612" y="460"/>
                    <a:pt x="1635" y="466"/>
                  </a:cubicBezTo>
                  <a:cubicBezTo>
                    <a:pt x="1646" y="471"/>
                    <a:pt x="1657" y="471"/>
                    <a:pt x="1668" y="471"/>
                  </a:cubicBezTo>
                  <a:cubicBezTo>
                    <a:pt x="1701" y="477"/>
                    <a:pt x="1712" y="483"/>
                    <a:pt x="1745" y="499"/>
                  </a:cubicBezTo>
                  <a:cubicBezTo>
                    <a:pt x="1762" y="505"/>
                    <a:pt x="1762" y="521"/>
                    <a:pt x="1779" y="538"/>
                  </a:cubicBezTo>
                  <a:cubicBezTo>
                    <a:pt x="1795" y="549"/>
                    <a:pt x="1806" y="549"/>
                    <a:pt x="1828" y="555"/>
                  </a:cubicBezTo>
                  <a:cubicBezTo>
                    <a:pt x="1862" y="566"/>
                    <a:pt x="1884" y="571"/>
                    <a:pt x="1917" y="593"/>
                  </a:cubicBezTo>
                  <a:cubicBezTo>
                    <a:pt x="1928" y="599"/>
                    <a:pt x="1934" y="599"/>
                    <a:pt x="1945" y="604"/>
                  </a:cubicBezTo>
                  <a:cubicBezTo>
                    <a:pt x="1956" y="615"/>
                    <a:pt x="1967" y="615"/>
                    <a:pt x="1978" y="621"/>
                  </a:cubicBezTo>
                  <a:cubicBezTo>
                    <a:pt x="2000" y="632"/>
                    <a:pt x="2011" y="643"/>
                    <a:pt x="2028" y="649"/>
                  </a:cubicBezTo>
                  <a:cubicBezTo>
                    <a:pt x="2072" y="665"/>
                    <a:pt x="2100" y="660"/>
                    <a:pt x="2139" y="682"/>
                  </a:cubicBezTo>
                  <a:cubicBezTo>
                    <a:pt x="2172" y="704"/>
                    <a:pt x="2189" y="726"/>
                    <a:pt x="2222" y="726"/>
                  </a:cubicBezTo>
                  <a:cubicBezTo>
                    <a:pt x="2233" y="726"/>
                    <a:pt x="2239" y="726"/>
                    <a:pt x="2250" y="721"/>
                  </a:cubicBezTo>
                  <a:cubicBezTo>
                    <a:pt x="2288" y="699"/>
                    <a:pt x="2272" y="693"/>
                    <a:pt x="2327" y="715"/>
                  </a:cubicBezTo>
                  <a:cubicBezTo>
                    <a:pt x="2344" y="721"/>
                    <a:pt x="2349" y="732"/>
                    <a:pt x="2361" y="737"/>
                  </a:cubicBezTo>
                  <a:cubicBezTo>
                    <a:pt x="2377" y="749"/>
                    <a:pt x="2394" y="749"/>
                    <a:pt x="2416" y="760"/>
                  </a:cubicBezTo>
                  <a:cubicBezTo>
                    <a:pt x="2427" y="765"/>
                    <a:pt x="2433" y="771"/>
                    <a:pt x="2444" y="771"/>
                  </a:cubicBezTo>
                  <a:cubicBezTo>
                    <a:pt x="2449" y="771"/>
                    <a:pt x="2444" y="765"/>
                    <a:pt x="2449" y="760"/>
                  </a:cubicBezTo>
                  <a:cubicBezTo>
                    <a:pt x="2449" y="737"/>
                    <a:pt x="2455" y="749"/>
                    <a:pt x="2471" y="754"/>
                  </a:cubicBezTo>
                  <a:cubicBezTo>
                    <a:pt x="2488" y="754"/>
                    <a:pt x="2494" y="754"/>
                    <a:pt x="2505" y="760"/>
                  </a:cubicBezTo>
                  <a:cubicBezTo>
                    <a:pt x="2516" y="760"/>
                    <a:pt x="2521" y="771"/>
                    <a:pt x="2527" y="771"/>
                  </a:cubicBezTo>
                  <a:cubicBezTo>
                    <a:pt x="2560" y="771"/>
                    <a:pt x="2560" y="771"/>
                    <a:pt x="2560" y="771"/>
                  </a:cubicBezTo>
                  <a:cubicBezTo>
                    <a:pt x="2577" y="771"/>
                    <a:pt x="2588" y="782"/>
                    <a:pt x="2599" y="792"/>
                  </a:cubicBezTo>
                  <a:cubicBezTo>
                    <a:pt x="2610" y="803"/>
                    <a:pt x="2615" y="803"/>
                    <a:pt x="2627" y="808"/>
                  </a:cubicBezTo>
                  <a:cubicBezTo>
                    <a:pt x="2649" y="825"/>
                    <a:pt x="2665" y="831"/>
                    <a:pt x="2693" y="831"/>
                  </a:cubicBezTo>
                  <a:cubicBezTo>
                    <a:pt x="2699" y="831"/>
                    <a:pt x="2704" y="831"/>
                    <a:pt x="2704" y="831"/>
                  </a:cubicBezTo>
                  <a:lnTo>
                    <a:pt x="2704" y="831"/>
                  </a:lnTo>
                  <a:cubicBezTo>
                    <a:pt x="2710" y="2438"/>
                    <a:pt x="2710" y="2438"/>
                    <a:pt x="2710" y="2438"/>
                  </a:cubicBezTo>
                  <a:cubicBezTo>
                    <a:pt x="2682" y="2493"/>
                    <a:pt x="2632" y="2515"/>
                    <a:pt x="2632" y="2576"/>
                  </a:cubicBezTo>
                  <a:cubicBezTo>
                    <a:pt x="2632" y="2632"/>
                    <a:pt x="2699" y="2637"/>
                    <a:pt x="2715" y="2693"/>
                  </a:cubicBezTo>
                  <a:cubicBezTo>
                    <a:pt x="2715" y="3629"/>
                    <a:pt x="2715" y="3629"/>
                    <a:pt x="2715" y="3629"/>
                  </a:cubicBezTo>
                  <a:lnTo>
                    <a:pt x="2715" y="3629"/>
                  </a:lnTo>
                  <a:cubicBezTo>
                    <a:pt x="2704" y="3618"/>
                    <a:pt x="2704" y="3596"/>
                    <a:pt x="2687" y="3590"/>
                  </a:cubicBezTo>
                  <a:cubicBezTo>
                    <a:pt x="2665" y="3585"/>
                    <a:pt x="2649" y="3585"/>
                    <a:pt x="2638" y="3563"/>
                  </a:cubicBezTo>
                  <a:cubicBezTo>
                    <a:pt x="2627" y="3546"/>
                    <a:pt x="2621" y="3541"/>
                    <a:pt x="2610" y="3529"/>
                  </a:cubicBezTo>
                  <a:cubicBezTo>
                    <a:pt x="2599" y="3513"/>
                    <a:pt x="2588" y="3502"/>
                    <a:pt x="2571" y="3491"/>
                  </a:cubicBezTo>
                  <a:cubicBezTo>
                    <a:pt x="2560" y="3485"/>
                    <a:pt x="2560" y="3474"/>
                    <a:pt x="2554" y="3463"/>
                  </a:cubicBezTo>
                  <a:cubicBezTo>
                    <a:pt x="2532" y="3430"/>
                    <a:pt x="2521" y="3413"/>
                    <a:pt x="2488" y="3385"/>
                  </a:cubicBezTo>
                  <a:cubicBezTo>
                    <a:pt x="2471" y="3363"/>
                    <a:pt x="2466" y="3352"/>
                    <a:pt x="2444" y="3341"/>
                  </a:cubicBezTo>
                  <a:cubicBezTo>
                    <a:pt x="2433" y="3335"/>
                    <a:pt x="2421" y="3330"/>
                    <a:pt x="2410" y="3324"/>
                  </a:cubicBezTo>
                  <a:cubicBezTo>
                    <a:pt x="2388" y="3313"/>
                    <a:pt x="2383" y="3297"/>
                    <a:pt x="2361" y="3286"/>
                  </a:cubicBezTo>
                  <a:cubicBezTo>
                    <a:pt x="2344" y="3263"/>
                    <a:pt x="2333" y="3263"/>
                    <a:pt x="2316" y="3247"/>
                  </a:cubicBezTo>
                  <a:cubicBezTo>
                    <a:pt x="2300" y="3241"/>
                    <a:pt x="2300" y="3230"/>
                    <a:pt x="2283" y="3219"/>
                  </a:cubicBezTo>
                  <a:cubicBezTo>
                    <a:pt x="2277" y="3214"/>
                    <a:pt x="2272" y="3214"/>
                    <a:pt x="2272" y="3202"/>
                  </a:cubicBezTo>
                  <a:cubicBezTo>
                    <a:pt x="2272" y="3175"/>
                    <a:pt x="2327" y="3147"/>
                    <a:pt x="2272" y="3175"/>
                  </a:cubicBezTo>
                  <a:cubicBezTo>
                    <a:pt x="2255" y="3180"/>
                    <a:pt x="2244" y="3175"/>
                    <a:pt x="2228" y="3175"/>
                  </a:cubicBezTo>
                  <a:cubicBezTo>
                    <a:pt x="2205" y="3175"/>
                    <a:pt x="2189" y="3175"/>
                    <a:pt x="2161" y="3175"/>
                  </a:cubicBezTo>
                  <a:cubicBezTo>
                    <a:pt x="2133" y="3175"/>
                    <a:pt x="2122" y="3186"/>
                    <a:pt x="2094" y="3191"/>
                  </a:cubicBezTo>
                  <a:cubicBezTo>
                    <a:pt x="2083" y="3191"/>
                    <a:pt x="2072" y="3197"/>
                    <a:pt x="2061" y="3202"/>
                  </a:cubicBezTo>
                  <a:cubicBezTo>
                    <a:pt x="2045" y="3208"/>
                    <a:pt x="2039" y="3219"/>
                    <a:pt x="2022" y="3219"/>
                  </a:cubicBezTo>
                  <a:cubicBezTo>
                    <a:pt x="2006" y="3219"/>
                    <a:pt x="2006" y="3219"/>
                    <a:pt x="2006" y="3219"/>
                  </a:cubicBezTo>
                  <a:cubicBezTo>
                    <a:pt x="1978" y="3219"/>
                    <a:pt x="1962" y="3186"/>
                    <a:pt x="1962" y="3158"/>
                  </a:cubicBezTo>
                  <a:cubicBezTo>
                    <a:pt x="1962" y="3142"/>
                    <a:pt x="1962" y="3142"/>
                    <a:pt x="1962" y="3142"/>
                  </a:cubicBezTo>
                  <a:cubicBezTo>
                    <a:pt x="1967" y="3092"/>
                    <a:pt x="1945" y="3164"/>
                    <a:pt x="1928" y="3180"/>
                  </a:cubicBezTo>
                  <a:cubicBezTo>
                    <a:pt x="1923" y="3180"/>
                    <a:pt x="1917" y="3180"/>
                    <a:pt x="1906" y="3186"/>
                  </a:cubicBezTo>
                  <a:cubicBezTo>
                    <a:pt x="1895" y="3191"/>
                    <a:pt x="1884" y="3197"/>
                    <a:pt x="1873" y="3202"/>
                  </a:cubicBezTo>
                  <a:cubicBezTo>
                    <a:pt x="1840" y="3230"/>
                    <a:pt x="1845" y="3275"/>
                    <a:pt x="1817" y="3225"/>
                  </a:cubicBezTo>
                  <a:cubicBezTo>
                    <a:pt x="1817" y="3219"/>
                    <a:pt x="1817" y="3214"/>
                    <a:pt x="1812" y="3208"/>
                  </a:cubicBezTo>
                  <a:cubicBezTo>
                    <a:pt x="1806" y="3202"/>
                    <a:pt x="1795" y="3202"/>
                    <a:pt x="1795" y="3191"/>
                  </a:cubicBezTo>
                  <a:cubicBezTo>
                    <a:pt x="1795" y="3119"/>
                    <a:pt x="1762" y="3175"/>
                    <a:pt x="1696" y="3236"/>
                  </a:cubicBezTo>
                  <a:cubicBezTo>
                    <a:pt x="1679" y="3247"/>
                    <a:pt x="1668" y="3252"/>
                    <a:pt x="1651" y="3263"/>
                  </a:cubicBezTo>
                  <a:cubicBezTo>
                    <a:pt x="1623" y="3286"/>
                    <a:pt x="1607" y="3302"/>
                    <a:pt x="1568" y="3302"/>
                  </a:cubicBezTo>
                  <a:cubicBezTo>
                    <a:pt x="1557" y="3302"/>
                    <a:pt x="1551" y="3302"/>
                    <a:pt x="1546" y="3302"/>
                  </a:cubicBezTo>
                  <a:cubicBezTo>
                    <a:pt x="1535" y="3297"/>
                    <a:pt x="1529" y="3286"/>
                    <a:pt x="1518" y="3286"/>
                  </a:cubicBezTo>
                  <a:cubicBezTo>
                    <a:pt x="1490" y="3286"/>
                    <a:pt x="1490" y="3286"/>
                    <a:pt x="1490" y="3286"/>
                  </a:cubicBezTo>
                  <a:cubicBezTo>
                    <a:pt x="1485" y="3286"/>
                    <a:pt x="1479" y="3286"/>
                    <a:pt x="1474" y="3286"/>
                  </a:cubicBezTo>
                  <a:cubicBezTo>
                    <a:pt x="1452" y="3286"/>
                    <a:pt x="1452" y="3286"/>
                    <a:pt x="1452" y="3286"/>
                  </a:cubicBezTo>
                  <a:cubicBezTo>
                    <a:pt x="1435" y="3286"/>
                    <a:pt x="1430" y="3291"/>
                    <a:pt x="1418" y="3291"/>
                  </a:cubicBezTo>
                  <a:cubicBezTo>
                    <a:pt x="1396" y="3291"/>
                    <a:pt x="1396" y="3291"/>
                    <a:pt x="1396" y="3291"/>
                  </a:cubicBezTo>
                  <a:cubicBezTo>
                    <a:pt x="1385" y="3291"/>
                    <a:pt x="1380" y="3286"/>
                    <a:pt x="1369" y="3286"/>
                  </a:cubicBezTo>
                  <a:cubicBezTo>
                    <a:pt x="1352" y="3286"/>
                    <a:pt x="1335" y="3286"/>
                    <a:pt x="1324" y="3297"/>
                  </a:cubicBezTo>
                  <a:cubicBezTo>
                    <a:pt x="1313" y="3297"/>
                    <a:pt x="1308" y="3302"/>
                    <a:pt x="1302" y="3308"/>
                  </a:cubicBezTo>
                  <a:cubicBezTo>
                    <a:pt x="1297" y="3308"/>
                    <a:pt x="1297" y="3313"/>
                    <a:pt x="1291" y="3313"/>
                  </a:cubicBezTo>
                  <a:cubicBezTo>
                    <a:pt x="1285" y="3313"/>
                    <a:pt x="1280" y="3308"/>
                    <a:pt x="1280" y="3302"/>
                  </a:cubicBezTo>
                  <a:cubicBezTo>
                    <a:pt x="1280" y="3280"/>
                    <a:pt x="1285" y="3269"/>
                    <a:pt x="1291" y="3247"/>
                  </a:cubicBezTo>
                  <a:cubicBezTo>
                    <a:pt x="1297" y="3230"/>
                    <a:pt x="1297" y="3225"/>
                    <a:pt x="1302" y="3208"/>
                  </a:cubicBezTo>
                  <a:cubicBezTo>
                    <a:pt x="1313" y="3197"/>
                    <a:pt x="1319" y="3191"/>
                    <a:pt x="1330" y="3175"/>
                  </a:cubicBezTo>
                  <a:cubicBezTo>
                    <a:pt x="1335" y="3153"/>
                    <a:pt x="1352" y="3147"/>
                    <a:pt x="1363" y="3125"/>
                  </a:cubicBezTo>
                  <a:cubicBezTo>
                    <a:pt x="1369" y="3103"/>
                    <a:pt x="1369" y="3092"/>
                    <a:pt x="1380" y="3069"/>
                  </a:cubicBezTo>
                  <a:cubicBezTo>
                    <a:pt x="1385" y="3058"/>
                    <a:pt x="1396" y="3053"/>
                    <a:pt x="1402" y="3042"/>
                  </a:cubicBezTo>
                  <a:cubicBezTo>
                    <a:pt x="1407" y="3025"/>
                    <a:pt x="1418" y="3020"/>
                    <a:pt x="1424" y="3009"/>
                  </a:cubicBezTo>
                  <a:cubicBezTo>
                    <a:pt x="1430" y="2992"/>
                    <a:pt x="1435" y="2986"/>
                    <a:pt x="1441" y="2975"/>
                  </a:cubicBezTo>
                  <a:cubicBezTo>
                    <a:pt x="1446" y="2959"/>
                    <a:pt x="1463" y="2953"/>
                    <a:pt x="1479" y="2942"/>
                  </a:cubicBezTo>
                  <a:cubicBezTo>
                    <a:pt x="1496" y="2931"/>
                    <a:pt x="1507" y="2914"/>
                    <a:pt x="1529" y="2903"/>
                  </a:cubicBezTo>
                  <a:cubicBezTo>
                    <a:pt x="1551" y="2898"/>
                    <a:pt x="1563" y="2892"/>
                    <a:pt x="1590" y="2887"/>
                  </a:cubicBezTo>
                  <a:cubicBezTo>
                    <a:pt x="1596" y="2881"/>
                    <a:pt x="1601" y="2881"/>
                    <a:pt x="1612" y="2876"/>
                  </a:cubicBezTo>
                  <a:cubicBezTo>
                    <a:pt x="1651" y="2870"/>
                    <a:pt x="1673" y="2864"/>
                    <a:pt x="1712" y="2864"/>
                  </a:cubicBezTo>
                  <a:cubicBezTo>
                    <a:pt x="1751" y="2864"/>
                    <a:pt x="1768" y="2881"/>
                    <a:pt x="1795" y="2903"/>
                  </a:cubicBezTo>
                  <a:cubicBezTo>
                    <a:pt x="1806" y="2914"/>
                    <a:pt x="1812" y="2925"/>
                    <a:pt x="1823" y="2936"/>
                  </a:cubicBezTo>
                  <a:cubicBezTo>
                    <a:pt x="1840" y="2942"/>
                    <a:pt x="1845" y="2942"/>
                    <a:pt x="1862" y="2942"/>
                  </a:cubicBezTo>
                  <a:cubicBezTo>
                    <a:pt x="1873" y="2942"/>
                    <a:pt x="1878" y="2942"/>
                    <a:pt x="1884" y="2936"/>
                  </a:cubicBezTo>
                  <a:cubicBezTo>
                    <a:pt x="1878" y="2920"/>
                    <a:pt x="1856" y="2931"/>
                    <a:pt x="1845" y="2920"/>
                  </a:cubicBezTo>
                  <a:cubicBezTo>
                    <a:pt x="1840" y="2914"/>
                    <a:pt x="1840" y="2909"/>
                    <a:pt x="1834" y="2898"/>
                  </a:cubicBezTo>
                  <a:cubicBezTo>
                    <a:pt x="1828" y="2887"/>
                    <a:pt x="1823" y="2881"/>
                    <a:pt x="1812" y="2870"/>
                  </a:cubicBezTo>
                  <a:cubicBezTo>
                    <a:pt x="1801" y="2853"/>
                    <a:pt x="1795" y="2842"/>
                    <a:pt x="1779" y="2831"/>
                  </a:cubicBezTo>
                  <a:cubicBezTo>
                    <a:pt x="1762" y="2820"/>
                    <a:pt x="1756" y="2815"/>
                    <a:pt x="1745" y="2809"/>
                  </a:cubicBezTo>
                  <a:cubicBezTo>
                    <a:pt x="1734" y="2803"/>
                    <a:pt x="1729" y="2803"/>
                    <a:pt x="1723" y="2798"/>
                  </a:cubicBezTo>
                  <a:cubicBezTo>
                    <a:pt x="1756" y="2798"/>
                    <a:pt x="1773" y="2792"/>
                    <a:pt x="1801" y="2792"/>
                  </a:cubicBezTo>
                  <a:cubicBezTo>
                    <a:pt x="1812" y="2787"/>
                    <a:pt x="1817" y="2787"/>
                    <a:pt x="1828" y="2787"/>
                  </a:cubicBezTo>
                  <a:cubicBezTo>
                    <a:pt x="1840" y="2787"/>
                    <a:pt x="1851" y="2792"/>
                    <a:pt x="1862" y="2798"/>
                  </a:cubicBezTo>
                  <a:cubicBezTo>
                    <a:pt x="1878" y="2803"/>
                    <a:pt x="1884" y="2803"/>
                    <a:pt x="1901" y="2803"/>
                  </a:cubicBezTo>
                  <a:cubicBezTo>
                    <a:pt x="1912" y="2803"/>
                    <a:pt x="1923" y="2798"/>
                    <a:pt x="1917" y="2787"/>
                  </a:cubicBezTo>
                  <a:cubicBezTo>
                    <a:pt x="1906" y="2781"/>
                    <a:pt x="1895" y="2787"/>
                    <a:pt x="1884" y="2787"/>
                  </a:cubicBezTo>
                  <a:cubicBezTo>
                    <a:pt x="1862" y="2776"/>
                    <a:pt x="1851" y="2765"/>
                    <a:pt x="1823" y="2765"/>
                  </a:cubicBezTo>
                  <a:cubicBezTo>
                    <a:pt x="1806" y="2765"/>
                    <a:pt x="1806" y="2765"/>
                    <a:pt x="1806" y="2765"/>
                  </a:cubicBezTo>
                  <a:cubicBezTo>
                    <a:pt x="1784" y="2765"/>
                    <a:pt x="1773" y="2754"/>
                    <a:pt x="1756" y="2743"/>
                  </a:cubicBezTo>
                  <a:cubicBezTo>
                    <a:pt x="1745" y="2737"/>
                    <a:pt x="1740" y="2737"/>
                    <a:pt x="1734" y="2731"/>
                  </a:cubicBezTo>
                  <a:cubicBezTo>
                    <a:pt x="1723" y="2720"/>
                    <a:pt x="1718" y="2709"/>
                    <a:pt x="1707" y="2704"/>
                  </a:cubicBezTo>
                  <a:cubicBezTo>
                    <a:pt x="1701" y="2698"/>
                    <a:pt x="1696" y="2693"/>
                    <a:pt x="1690" y="2687"/>
                  </a:cubicBezTo>
                  <a:cubicBezTo>
                    <a:pt x="1684" y="2687"/>
                    <a:pt x="1673" y="2682"/>
                    <a:pt x="1673" y="2676"/>
                  </a:cubicBezTo>
                  <a:cubicBezTo>
                    <a:pt x="1673" y="2665"/>
                    <a:pt x="1679" y="2659"/>
                    <a:pt x="1690" y="2659"/>
                  </a:cubicBezTo>
                  <a:cubicBezTo>
                    <a:pt x="1696" y="2659"/>
                    <a:pt x="1701" y="2659"/>
                    <a:pt x="1712" y="2659"/>
                  </a:cubicBezTo>
                  <a:cubicBezTo>
                    <a:pt x="1723" y="2659"/>
                    <a:pt x="1729" y="2654"/>
                    <a:pt x="1745" y="2654"/>
                  </a:cubicBezTo>
                  <a:cubicBezTo>
                    <a:pt x="1762" y="2643"/>
                    <a:pt x="1773" y="2643"/>
                    <a:pt x="1795" y="2637"/>
                  </a:cubicBezTo>
                  <a:cubicBezTo>
                    <a:pt x="1790" y="2632"/>
                    <a:pt x="1784" y="2626"/>
                    <a:pt x="1779" y="2621"/>
                  </a:cubicBezTo>
                  <a:cubicBezTo>
                    <a:pt x="1768" y="2610"/>
                    <a:pt x="1756" y="2598"/>
                    <a:pt x="1745" y="2593"/>
                  </a:cubicBezTo>
                  <a:cubicBezTo>
                    <a:pt x="1740" y="2587"/>
                    <a:pt x="1734" y="2587"/>
                    <a:pt x="1729" y="2582"/>
                  </a:cubicBezTo>
                  <a:cubicBezTo>
                    <a:pt x="1723" y="2576"/>
                    <a:pt x="1712" y="2571"/>
                    <a:pt x="1712" y="2565"/>
                  </a:cubicBezTo>
                  <a:cubicBezTo>
                    <a:pt x="1712" y="2554"/>
                    <a:pt x="1723" y="2554"/>
                    <a:pt x="1729" y="2549"/>
                  </a:cubicBezTo>
                  <a:cubicBezTo>
                    <a:pt x="1729" y="2543"/>
                    <a:pt x="1723" y="2543"/>
                    <a:pt x="1718" y="2543"/>
                  </a:cubicBezTo>
                  <a:cubicBezTo>
                    <a:pt x="1712" y="2532"/>
                    <a:pt x="1712" y="2521"/>
                    <a:pt x="1707" y="2515"/>
                  </a:cubicBezTo>
                  <a:cubicBezTo>
                    <a:pt x="1684" y="2488"/>
                    <a:pt x="1668" y="2482"/>
                    <a:pt x="1640" y="2460"/>
                  </a:cubicBezTo>
                  <a:cubicBezTo>
                    <a:pt x="1635" y="2454"/>
                    <a:pt x="1629" y="2449"/>
                    <a:pt x="1623" y="2438"/>
                  </a:cubicBezTo>
                  <a:cubicBezTo>
                    <a:pt x="1618" y="2432"/>
                    <a:pt x="1612" y="2432"/>
                    <a:pt x="1612" y="2421"/>
                  </a:cubicBezTo>
                  <a:cubicBezTo>
                    <a:pt x="1612" y="2382"/>
                    <a:pt x="1612" y="2382"/>
                    <a:pt x="1612" y="2382"/>
                  </a:cubicBezTo>
                  <a:cubicBezTo>
                    <a:pt x="1612" y="2355"/>
                    <a:pt x="1590" y="2344"/>
                    <a:pt x="1585" y="2316"/>
                  </a:cubicBezTo>
                  <a:cubicBezTo>
                    <a:pt x="1579" y="2299"/>
                    <a:pt x="1574" y="2288"/>
                    <a:pt x="1563" y="2271"/>
                  </a:cubicBezTo>
                  <a:cubicBezTo>
                    <a:pt x="1557" y="2260"/>
                    <a:pt x="1546" y="2260"/>
                    <a:pt x="1546" y="2249"/>
                  </a:cubicBezTo>
                  <a:cubicBezTo>
                    <a:pt x="1546" y="2238"/>
                    <a:pt x="1551" y="2233"/>
                    <a:pt x="1563" y="2227"/>
                  </a:cubicBezTo>
                  <a:cubicBezTo>
                    <a:pt x="1568" y="2222"/>
                    <a:pt x="1574" y="2222"/>
                    <a:pt x="1574" y="2216"/>
                  </a:cubicBezTo>
                  <a:cubicBezTo>
                    <a:pt x="1574" y="2211"/>
                    <a:pt x="1568" y="2211"/>
                    <a:pt x="1563" y="2211"/>
                  </a:cubicBezTo>
                  <a:cubicBezTo>
                    <a:pt x="1551" y="2205"/>
                    <a:pt x="1540" y="2211"/>
                    <a:pt x="1524" y="2199"/>
                  </a:cubicBezTo>
                  <a:cubicBezTo>
                    <a:pt x="1518" y="2199"/>
                    <a:pt x="1513" y="2194"/>
                    <a:pt x="1513" y="2188"/>
                  </a:cubicBezTo>
                  <a:cubicBezTo>
                    <a:pt x="1513" y="2177"/>
                    <a:pt x="1524" y="2172"/>
                    <a:pt x="1535" y="2161"/>
                  </a:cubicBezTo>
                  <a:cubicBezTo>
                    <a:pt x="1540" y="2155"/>
                    <a:pt x="1546" y="2150"/>
                    <a:pt x="1546" y="2138"/>
                  </a:cubicBezTo>
                  <a:cubicBezTo>
                    <a:pt x="1529" y="2150"/>
                    <a:pt x="1518" y="2144"/>
                    <a:pt x="1502" y="2144"/>
                  </a:cubicBezTo>
                  <a:cubicBezTo>
                    <a:pt x="1490" y="2150"/>
                    <a:pt x="1490" y="2161"/>
                    <a:pt x="1479" y="2161"/>
                  </a:cubicBezTo>
                  <a:cubicBezTo>
                    <a:pt x="1468" y="2161"/>
                    <a:pt x="1474" y="2150"/>
                    <a:pt x="1468" y="2144"/>
                  </a:cubicBezTo>
                  <a:lnTo>
                    <a:pt x="1468" y="2138"/>
                  </a:lnTo>
                  <a:cubicBezTo>
                    <a:pt x="1468" y="2116"/>
                    <a:pt x="1468" y="2116"/>
                    <a:pt x="1468" y="2116"/>
                  </a:cubicBezTo>
                  <a:cubicBezTo>
                    <a:pt x="1468" y="2111"/>
                    <a:pt x="1479" y="2105"/>
                    <a:pt x="1479" y="2094"/>
                  </a:cubicBezTo>
                  <a:cubicBezTo>
                    <a:pt x="1479" y="2089"/>
                    <a:pt x="1468" y="2083"/>
                    <a:pt x="1468" y="2078"/>
                  </a:cubicBezTo>
                  <a:cubicBezTo>
                    <a:pt x="1463" y="2061"/>
                    <a:pt x="1468" y="2044"/>
                    <a:pt x="1452" y="2044"/>
                  </a:cubicBezTo>
                  <a:cubicBezTo>
                    <a:pt x="1446" y="2044"/>
                    <a:pt x="1446" y="2055"/>
                    <a:pt x="1441" y="2055"/>
                  </a:cubicBezTo>
                  <a:cubicBezTo>
                    <a:pt x="1424" y="2055"/>
                    <a:pt x="1413" y="2050"/>
                    <a:pt x="1402" y="2033"/>
                  </a:cubicBezTo>
                  <a:cubicBezTo>
                    <a:pt x="1396" y="2022"/>
                    <a:pt x="1396" y="2005"/>
                    <a:pt x="1385" y="2005"/>
                  </a:cubicBezTo>
                  <a:cubicBezTo>
                    <a:pt x="1374" y="2005"/>
                    <a:pt x="1374" y="2017"/>
                    <a:pt x="1369" y="2017"/>
                  </a:cubicBezTo>
                  <a:cubicBezTo>
                    <a:pt x="1346" y="2017"/>
                    <a:pt x="1341" y="1989"/>
                    <a:pt x="1341" y="1972"/>
                  </a:cubicBezTo>
                  <a:cubicBezTo>
                    <a:pt x="1330" y="1972"/>
                    <a:pt x="1330" y="1972"/>
                    <a:pt x="1330" y="1972"/>
                  </a:cubicBezTo>
                  <a:cubicBezTo>
                    <a:pt x="1324" y="1972"/>
                    <a:pt x="1324" y="1972"/>
                    <a:pt x="1319" y="1972"/>
                  </a:cubicBezTo>
                  <a:cubicBezTo>
                    <a:pt x="1313" y="1972"/>
                    <a:pt x="1313" y="1961"/>
                    <a:pt x="1308" y="1956"/>
                  </a:cubicBezTo>
                  <a:cubicBezTo>
                    <a:pt x="1308" y="1950"/>
                    <a:pt x="1297" y="1950"/>
                    <a:pt x="1291" y="1945"/>
                  </a:cubicBezTo>
                  <a:cubicBezTo>
                    <a:pt x="1280" y="1945"/>
                    <a:pt x="1258" y="1945"/>
                    <a:pt x="1258" y="1928"/>
                  </a:cubicBezTo>
                  <a:cubicBezTo>
                    <a:pt x="1258" y="1917"/>
                    <a:pt x="1263" y="1906"/>
                    <a:pt x="1252" y="1906"/>
                  </a:cubicBezTo>
                  <a:cubicBezTo>
                    <a:pt x="1241" y="1906"/>
                    <a:pt x="1241" y="1917"/>
                    <a:pt x="1230" y="1917"/>
                  </a:cubicBezTo>
                  <a:cubicBezTo>
                    <a:pt x="1219" y="1917"/>
                    <a:pt x="1213" y="1906"/>
                    <a:pt x="1208" y="1900"/>
                  </a:cubicBezTo>
                  <a:cubicBezTo>
                    <a:pt x="1191" y="1900"/>
                    <a:pt x="1180" y="1900"/>
                    <a:pt x="1169" y="1895"/>
                  </a:cubicBezTo>
                  <a:cubicBezTo>
                    <a:pt x="1164" y="1889"/>
                    <a:pt x="1169" y="1872"/>
                    <a:pt x="1158" y="1872"/>
                  </a:cubicBezTo>
                  <a:cubicBezTo>
                    <a:pt x="1152" y="1872"/>
                    <a:pt x="1152" y="1872"/>
                    <a:pt x="1147" y="1872"/>
                  </a:cubicBezTo>
                  <a:cubicBezTo>
                    <a:pt x="1136" y="1872"/>
                    <a:pt x="1125" y="1872"/>
                    <a:pt x="1125" y="1861"/>
                  </a:cubicBezTo>
                  <a:cubicBezTo>
                    <a:pt x="1119" y="1845"/>
                    <a:pt x="1130" y="1834"/>
                    <a:pt x="1114" y="1850"/>
                  </a:cubicBezTo>
                  <a:cubicBezTo>
                    <a:pt x="1097" y="1850"/>
                    <a:pt x="1097" y="1850"/>
                    <a:pt x="1097" y="1850"/>
                  </a:cubicBezTo>
                  <a:cubicBezTo>
                    <a:pt x="1086" y="1850"/>
                    <a:pt x="1086" y="1845"/>
                    <a:pt x="1075" y="1845"/>
                  </a:cubicBezTo>
                  <a:cubicBezTo>
                    <a:pt x="1069" y="1845"/>
                    <a:pt x="1064" y="1845"/>
                    <a:pt x="1058" y="1839"/>
                  </a:cubicBezTo>
                  <a:cubicBezTo>
                    <a:pt x="1036" y="1823"/>
                    <a:pt x="1064" y="1806"/>
                    <a:pt x="1025" y="1828"/>
                  </a:cubicBezTo>
                  <a:cubicBezTo>
                    <a:pt x="1019" y="1834"/>
                    <a:pt x="1014" y="1839"/>
                    <a:pt x="1003" y="1839"/>
                  </a:cubicBezTo>
                  <a:cubicBezTo>
                    <a:pt x="975" y="1839"/>
                    <a:pt x="997" y="1828"/>
                    <a:pt x="947" y="1828"/>
                  </a:cubicBezTo>
                  <a:cubicBezTo>
                    <a:pt x="925" y="1828"/>
                    <a:pt x="914" y="1812"/>
                    <a:pt x="892" y="1800"/>
                  </a:cubicBezTo>
                  <a:cubicBezTo>
                    <a:pt x="870" y="1789"/>
                    <a:pt x="859" y="1784"/>
                    <a:pt x="837" y="1773"/>
                  </a:cubicBezTo>
                  <a:cubicBezTo>
                    <a:pt x="820" y="1762"/>
                    <a:pt x="803" y="1767"/>
                    <a:pt x="787" y="1756"/>
                  </a:cubicBezTo>
                  <a:cubicBezTo>
                    <a:pt x="776" y="1745"/>
                    <a:pt x="765" y="1739"/>
                    <a:pt x="753" y="1728"/>
                  </a:cubicBezTo>
                  <a:cubicBezTo>
                    <a:pt x="748" y="1723"/>
                    <a:pt x="742" y="1717"/>
                    <a:pt x="731" y="1717"/>
                  </a:cubicBezTo>
                  <a:cubicBezTo>
                    <a:pt x="692" y="1717"/>
                    <a:pt x="692" y="1717"/>
                    <a:pt x="692" y="1717"/>
                  </a:cubicBezTo>
                  <a:cubicBezTo>
                    <a:pt x="681" y="1717"/>
                    <a:pt x="676" y="1712"/>
                    <a:pt x="659" y="1712"/>
                  </a:cubicBezTo>
                  <a:cubicBezTo>
                    <a:pt x="637" y="1706"/>
                    <a:pt x="626" y="1706"/>
                    <a:pt x="609" y="1690"/>
                  </a:cubicBezTo>
                  <a:cubicBezTo>
                    <a:pt x="593" y="1684"/>
                    <a:pt x="582" y="1684"/>
                    <a:pt x="576" y="1667"/>
                  </a:cubicBezTo>
                  <a:cubicBezTo>
                    <a:pt x="565" y="1651"/>
                    <a:pt x="559" y="1634"/>
                    <a:pt x="537" y="1634"/>
                  </a:cubicBezTo>
                  <a:cubicBezTo>
                    <a:pt x="521" y="1634"/>
                    <a:pt x="521" y="1634"/>
                    <a:pt x="521" y="1634"/>
                  </a:cubicBezTo>
                  <a:cubicBezTo>
                    <a:pt x="504" y="1634"/>
                    <a:pt x="493" y="1640"/>
                    <a:pt x="471" y="1640"/>
                  </a:cubicBezTo>
                  <a:cubicBezTo>
                    <a:pt x="449" y="1640"/>
                    <a:pt x="449" y="1640"/>
                    <a:pt x="449" y="1640"/>
                  </a:cubicBezTo>
                  <a:cubicBezTo>
                    <a:pt x="438" y="1640"/>
                    <a:pt x="426" y="1629"/>
                    <a:pt x="415" y="1623"/>
                  </a:cubicBezTo>
                  <a:cubicBezTo>
                    <a:pt x="382" y="1618"/>
                    <a:pt x="366" y="1612"/>
                    <a:pt x="332" y="1612"/>
                  </a:cubicBezTo>
                  <a:cubicBezTo>
                    <a:pt x="316" y="1612"/>
                    <a:pt x="305" y="1612"/>
                    <a:pt x="288" y="1618"/>
                  </a:cubicBezTo>
                  <a:cubicBezTo>
                    <a:pt x="277" y="1618"/>
                    <a:pt x="277" y="1623"/>
                    <a:pt x="271" y="1623"/>
                  </a:cubicBezTo>
                  <a:cubicBezTo>
                    <a:pt x="249" y="1623"/>
                    <a:pt x="249" y="1623"/>
                    <a:pt x="249" y="1623"/>
                  </a:cubicBezTo>
                  <a:cubicBezTo>
                    <a:pt x="227" y="1623"/>
                    <a:pt x="216" y="1612"/>
                    <a:pt x="199" y="1601"/>
                  </a:cubicBezTo>
                  <a:cubicBezTo>
                    <a:pt x="177" y="1590"/>
                    <a:pt x="166" y="1579"/>
                    <a:pt x="149" y="1562"/>
                  </a:cubicBezTo>
                  <a:cubicBezTo>
                    <a:pt x="133" y="1551"/>
                    <a:pt x="127" y="1546"/>
                    <a:pt x="105" y="1540"/>
                  </a:cubicBezTo>
                  <a:cubicBezTo>
                    <a:pt x="88" y="1534"/>
                    <a:pt x="83" y="1534"/>
                    <a:pt x="66" y="1529"/>
                  </a:cubicBezTo>
                  <a:cubicBezTo>
                    <a:pt x="61" y="1529"/>
                    <a:pt x="55" y="1529"/>
                    <a:pt x="50" y="1523"/>
                  </a:cubicBezTo>
                  <a:cubicBezTo>
                    <a:pt x="39" y="1518"/>
                    <a:pt x="39" y="1507"/>
                    <a:pt x="39" y="1496"/>
                  </a:cubicBezTo>
                  <a:cubicBezTo>
                    <a:pt x="33" y="1479"/>
                    <a:pt x="0" y="1485"/>
                    <a:pt x="0" y="1468"/>
                  </a:cubicBezTo>
                  <a:cubicBezTo>
                    <a:pt x="0" y="1457"/>
                    <a:pt x="16" y="1462"/>
                    <a:pt x="16" y="1451"/>
                  </a:cubicBezTo>
                  <a:cubicBezTo>
                    <a:pt x="16" y="1440"/>
                    <a:pt x="11" y="1440"/>
                    <a:pt x="11" y="1429"/>
                  </a:cubicBezTo>
                  <a:cubicBezTo>
                    <a:pt x="11" y="1418"/>
                    <a:pt x="27" y="1401"/>
                    <a:pt x="22" y="1396"/>
                  </a:cubicBezTo>
                  <a:lnTo>
                    <a:pt x="22" y="1396"/>
                  </a:lnTo>
                  <a:cubicBezTo>
                    <a:pt x="55" y="1396"/>
                    <a:pt x="72" y="1396"/>
                    <a:pt x="105" y="1401"/>
                  </a:cubicBezTo>
                  <a:cubicBezTo>
                    <a:pt x="100" y="1363"/>
                    <a:pt x="83" y="1346"/>
                    <a:pt x="72" y="1313"/>
                  </a:cubicBezTo>
                  <a:cubicBezTo>
                    <a:pt x="61" y="1285"/>
                    <a:pt x="61" y="1268"/>
                    <a:pt x="50" y="1241"/>
                  </a:cubicBezTo>
                  <a:cubicBezTo>
                    <a:pt x="44" y="1230"/>
                    <a:pt x="39" y="1224"/>
                    <a:pt x="39" y="1213"/>
                  </a:cubicBezTo>
                  <a:cubicBezTo>
                    <a:pt x="22" y="1180"/>
                    <a:pt x="22" y="1158"/>
                    <a:pt x="22" y="1124"/>
                  </a:cubicBezTo>
                  <a:cubicBezTo>
                    <a:pt x="22" y="1097"/>
                    <a:pt x="39" y="1080"/>
                    <a:pt x="44" y="1058"/>
                  </a:cubicBezTo>
                  <a:cubicBezTo>
                    <a:pt x="50" y="1036"/>
                    <a:pt x="44" y="1019"/>
                    <a:pt x="44" y="997"/>
                  </a:cubicBezTo>
                  <a:close/>
                  <a:moveTo>
                    <a:pt x="1756" y="3202"/>
                  </a:moveTo>
                  <a:lnTo>
                    <a:pt x="1756" y="3202"/>
                  </a:lnTo>
                  <a:cubicBezTo>
                    <a:pt x="1745" y="3202"/>
                    <a:pt x="1740" y="3219"/>
                    <a:pt x="1729" y="3225"/>
                  </a:cubicBezTo>
                  <a:cubicBezTo>
                    <a:pt x="1707" y="3247"/>
                    <a:pt x="1690" y="3247"/>
                    <a:pt x="1679" y="3275"/>
                  </a:cubicBezTo>
                  <a:cubicBezTo>
                    <a:pt x="1723" y="3286"/>
                    <a:pt x="1740" y="3297"/>
                    <a:pt x="1779" y="3297"/>
                  </a:cubicBezTo>
                  <a:cubicBezTo>
                    <a:pt x="1812" y="3297"/>
                    <a:pt x="1812" y="3297"/>
                    <a:pt x="1812" y="3297"/>
                  </a:cubicBezTo>
                  <a:cubicBezTo>
                    <a:pt x="1812" y="3275"/>
                    <a:pt x="1812" y="3275"/>
                    <a:pt x="1812" y="3275"/>
                  </a:cubicBezTo>
                  <a:cubicBezTo>
                    <a:pt x="1784" y="3252"/>
                    <a:pt x="1790" y="3202"/>
                    <a:pt x="1756" y="3202"/>
                  </a:cubicBezTo>
                  <a:close/>
                  <a:moveTo>
                    <a:pt x="1729" y="2604"/>
                  </a:moveTo>
                  <a:lnTo>
                    <a:pt x="1729" y="2604"/>
                  </a:lnTo>
                  <a:cubicBezTo>
                    <a:pt x="1718" y="2598"/>
                    <a:pt x="1707" y="2598"/>
                    <a:pt x="1696" y="2593"/>
                  </a:cubicBezTo>
                  <a:cubicBezTo>
                    <a:pt x="1696" y="2598"/>
                    <a:pt x="1690" y="2604"/>
                    <a:pt x="1690" y="2610"/>
                  </a:cubicBezTo>
                  <a:cubicBezTo>
                    <a:pt x="1690" y="2615"/>
                    <a:pt x="1701" y="2621"/>
                    <a:pt x="1707" y="2626"/>
                  </a:cubicBezTo>
                  <a:cubicBezTo>
                    <a:pt x="1712" y="2632"/>
                    <a:pt x="1712" y="2643"/>
                    <a:pt x="1723" y="2643"/>
                  </a:cubicBezTo>
                  <a:cubicBezTo>
                    <a:pt x="1734" y="2643"/>
                    <a:pt x="1751" y="2637"/>
                    <a:pt x="1751" y="2626"/>
                  </a:cubicBezTo>
                  <a:cubicBezTo>
                    <a:pt x="1751" y="2615"/>
                    <a:pt x="1734" y="2604"/>
                    <a:pt x="1729" y="2604"/>
                  </a:cubicBezTo>
                  <a:close/>
                  <a:moveTo>
                    <a:pt x="360" y="0"/>
                  </a:moveTo>
                  <a:lnTo>
                    <a:pt x="360" y="0"/>
                  </a:lnTo>
                  <a:cubicBezTo>
                    <a:pt x="288" y="0"/>
                    <a:pt x="316" y="0"/>
                    <a:pt x="343" y="45"/>
                  </a:cubicBezTo>
                  <a:cubicBezTo>
                    <a:pt x="349" y="56"/>
                    <a:pt x="354" y="72"/>
                    <a:pt x="366" y="72"/>
                  </a:cubicBezTo>
                  <a:cubicBezTo>
                    <a:pt x="371" y="72"/>
                    <a:pt x="377" y="61"/>
                    <a:pt x="382" y="61"/>
                  </a:cubicBezTo>
                  <a:cubicBezTo>
                    <a:pt x="388" y="61"/>
                    <a:pt x="388" y="72"/>
                    <a:pt x="393" y="78"/>
                  </a:cubicBezTo>
                  <a:cubicBezTo>
                    <a:pt x="404" y="83"/>
                    <a:pt x="410" y="89"/>
                    <a:pt x="421" y="95"/>
                  </a:cubicBezTo>
                  <a:cubicBezTo>
                    <a:pt x="426" y="100"/>
                    <a:pt x="432" y="106"/>
                    <a:pt x="438" y="106"/>
                  </a:cubicBezTo>
                  <a:cubicBezTo>
                    <a:pt x="449" y="106"/>
                    <a:pt x="449" y="95"/>
                    <a:pt x="460" y="83"/>
                  </a:cubicBezTo>
                  <a:cubicBezTo>
                    <a:pt x="504" y="117"/>
                    <a:pt x="487" y="167"/>
                    <a:pt x="526" y="205"/>
                  </a:cubicBezTo>
                  <a:cubicBezTo>
                    <a:pt x="543" y="222"/>
                    <a:pt x="565" y="222"/>
                    <a:pt x="587" y="233"/>
                  </a:cubicBezTo>
                  <a:cubicBezTo>
                    <a:pt x="604" y="239"/>
                    <a:pt x="615" y="250"/>
                    <a:pt x="632" y="250"/>
                  </a:cubicBezTo>
                  <a:cubicBezTo>
                    <a:pt x="665" y="250"/>
                    <a:pt x="681" y="244"/>
                    <a:pt x="704" y="222"/>
                  </a:cubicBezTo>
                  <a:cubicBezTo>
                    <a:pt x="715" y="211"/>
                    <a:pt x="726" y="205"/>
                    <a:pt x="726" y="189"/>
                  </a:cubicBezTo>
                  <a:cubicBezTo>
                    <a:pt x="726" y="172"/>
                    <a:pt x="726" y="172"/>
                    <a:pt x="726" y="172"/>
                  </a:cubicBezTo>
                  <a:cubicBezTo>
                    <a:pt x="704" y="172"/>
                    <a:pt x="698" y="172"/>
                    <a:pt x="676" y="167"/>
                  </a:cubicBezTo>
                  <a:cubicBezTo>
                    <a:pt x="659" y="167"/>
                    <a:pt x="648" y="172"/>
                    <a:pt x="637" y="161"/>
                  </a:cubicBezTo>
                  <a:cubicBezTo>
                    <a:pt x="626" y="144"/>
                    <a:pt x="620" y="139"/>
                    <a:pt x="609" y="122"/>
                  </a:cubicBezTo>
                  <a:cubicBezTo>
                    <a:pt x="604" y="117"/>
                    <a:pt x="598" y="106"/>
                    <a:pt x="593" y="95"/>
                  </a:cubicBezTo>
                  <a:cubicBezTo>
                    <a:pt x="582" y="72"/>
                    <a:pt x="565" y="67"/>
                    <a:pt x="548" y="50"/>
                  </a:cubicBezTo>
                  <a:cubicBezTo>
                    <a:pt x="537" y="39"/>
                    <a:pt x="532" y="28"/>
                    <a:pt x="515" y="28"/>
                  </a:cubicBezTo>
                  <a:cubicBezTo>
                    <a:pt x="504" y="28"/>
                    <a:pt x="504" y="39"/>
                    <a:pt x="499" y="50"/>
                  </a:cubicBezTo>
                  <a:cubicBezTo>
                    <a:pt x="476" y="39"/>
                    <a:pt x="460" y="45"/>
                    <a:pt x="443" y="39"/>
                  </a:cubicBezTo>
                  <a:cubicBezTo>
                    <a:pt x="438" y="34"/>
                    <a:pt x="438" y="28"/>
                    <a:pt x="438" y="23"/>
                  </a:cubicBezTo>
                  <a:cubicBezTo>
                    <a:pt x="426" y="11"/>
                    <a:pt x="415" y="23"/>
                    <a:pt x="404" y="17"/>
                  </a:cubicBezTo>
                  <a:cubicBezTo>
                    <a:pt x="388" y="11"/>
                    <a:pt x="382" y="0"/>
                    <a:pt x="360" y="0"/>
                  </a:cubicBezTo>
                  <a:close/>
                  <a:moveTo>
                    <a:pt x="332" y="410"/>
                  </a:moveTo>
                  <a:lnTo>
                    <a:pt x="332" y="410"/>
                  </a:lnTo>
                  <a:cubicBezTo>
                    <a:pt x="332" y="416"/>
                    <a:pt x="332" y="416"/>
                    <a:pt x="332" y="422"/>
                  </a:cubicBezTo>
                  <a:cubicBezTo>
                    <a:pt x="349" y="427"/>
                    <a:pt x="354" y="444"/>
                    <a:pt x="371" y="444"/>
                  </a:cubicBezTo>
                  <a:cubicBezTo>
                    <a:pt x="415" y="444"/>
                    <a:pt x="415" y="444"/>
                    <a:pt x="415" y="444"/>
                  </a:cubicBezTo>
                  <a:cubicBezTo>
                    <a:pt x="438" y="444"/>
                    <a:pt x="449" y="455"/>
                    <a:pt x="471" y="460"/>
                  </a:cubicBezTo>
                  <a:cubicBezTo>
                    <a:pt x="504" y="466"/>
                    <a:pt x="521" y="471"/>
                    <a:pt x="554" y="477"/>
                  </a:cubicBezTo>
                  <a:cubicBezTo>
                    <a:pt x="582" y="483"/>
                    <a:pt x="598" y="494"/>
                    <a:pt x="626" y="505"/>
                  </a:cubicBezTo>
                  <a:cubicBezTo>
                    <a:pt x="637" y="510"/>
                    <a:pt x="654" y="505"/>
                    <a:pt x="665" y="516"/>
                  </a:cubicBezTo>
                  <a:cubicBezTo>
                    <a:pt x="670" y="521"/>
                    <a:pt x="676" y="538"/>
                    <a:pt x="687" y="538"/>
                  </a:cubicBezTo>
                  <a:cubicBezTo>
                    <a:pt x="698" y="538"/>
                    <a:pt x="698" y="521"/>
                    <a:pt x="709" y="516"/>
                  </a:cubicBezTo>
                  <a:cubicBezTo>
                    <a:pt x="726" y="510"/>
                    <a:pt x="742" y="510"/>
                    <a:pt x="759" y="510"/>
                  </a:cubicBezTo>
                  <a:cubicBezTo>
                    <a:pt x="787" y="510"/>
                    <a:pt x="798" y="521"/>
                    <a:pt x="825" y="521"/>
                  </a:cubicBezTo>
                  <a:cubicBezTo>
                    <a:pt x="864" y="521"/>
                    <a:pt x="864" y="521"/>
                    <a:pt x="864" y="521"/>
                  </a:cubicBezTo>
                  <a:cubicBezTo>
                    <a:pt x="881" y="521"/>
                    <a:pt x="892" y="510"/>
                    <a:pt x="903" y="505"/>
                  </a:cubicBezTo>
                  <a:cubicBezTo>
                    <a:pt x="920" y="499"/>
                    <a:pt x="947" y="505"/>
                    <a:pt x="947" y="483"/>
                  </a:cubicBezTo>
                  <a:cubicBezTo>
                    <a:pt x="947" y="471"/>
                    <a:pt x="936" y="460"/>
                    <a:pt x="920" y="460"/>
                  </a:cubicBezTo>
                  <a:cubicBezTo>
                    <a:pt x="859" y="460"/>
                    <a:pt x="859" y="460"/>
                    <a:pt x="859" y="460"/>
                  </a:cubicBezTo>
                  <a:cubicBezTo>
                    <a:pt x="809" y="460"/>
                    <a:pt x="781" y="460"/>
                    <a:pt x="726" y="449"/>
                  </a:cubicBezTo>
                  <a:cubicBezTo>
                    <a:pt x="698" y="444"/>
                    <a:pt x="687" y="427"/>
                    <a:pt x="659" y="427"/>
                  </a:cubicBezTo>
                  <a:cubicBezTo>
                    <a:pt x="620" y="427"/>
                    <a:pt x="620" y="427"/>
                    <a:pt x="620" y="427"/>
                  </a:cubicBezTo>
                  <a:cubicBezTo>
                    <a:pt x="587" y="433"/>
                    <a:pt x="571" y="438"/>
                    <a:pt x="543" y="438"/>
                  </a:cubicBezTo>
                  <a:cubicBezTo>
                    <a:pt x="499" y="438"/>
                    <a:pt x="482" y="405"/>
                    <a:pt x="443" y="405"/>
                  </a:cubicBezTo>
                  <a:cubicBezTo>
                    <a:pt x="426" y="405"/>
                    <a:pt x="421" y="416"/>
                    <a:pt x="404" y="410"/>
                  </a:cubicBezTo>
                  <a:cubicBezTo>
                    <a:pt x="377" y="410"/>
                    <a:pt x="360" y="410"/>
                    <a:pt x="332" y="410"/>
                  </a:cubicBezTo>
                  <a:close/>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54" name="Freeform 98">
              <a:extLst>
                <a:ext uri="{FF2B5EF4-FFF2-40B4-BE49-F238E27FC236}">
                  <a16:creationId xmlns:a16="http://schemas.microsoft.com/office/drawing/2014/main" xmlns="" id="{E1C7599C-B2DF-42D7-B25C-FA16BA4471BE}"/>
                </a:ext>
              </a:extLst>
            </p:cNvPr>
            <p:cNvSpPr>
              <a:spLocks noChangeArrowheads="1"/>
            </p:cNvSpPr>
            <p:nvPr/>
          </p:nvSpPr>
          <p:spPr bwMode="auto">
            <a:xfrm>
              <a:off x="22044178" y="3506788"/>
              <a:ext cx="822271" cy="657225"/>
            </a:xfrm>
            <a:custGeom>
              <a:avLst/>
              <a:gdLst>
                <a:gd name="T0" fmla="*/ 2244 w 2284"/>
                <a:gd name="T1" fmla="*/ 427 h 1824"/>
                <a:gd name="T2" fmla="*/ 1590 w 2284"/>
                <a:gd name="T3" fmla="*/ 1800 h 1824"/>
                <a:gd name="T4" fmla="*/ 387 w 2284"/>
                <a:gd name="T5" fmla="*/ 56 h 1824"/>
                <a:gd name="T6" fmla="*/ 404 w 2284"/>
                <a:gd name="T7" fmla="*/ 122 h 1824"/>
                <a:gd name="T8" fmla="*/ 277 w 2284"/>
                <a:gd name="T9" fmla="*/ 72 h 1824"/>
                <a:gd name="T10" fmla="*/ 581 w 2284"/>
                <a:gd name="T11" fmla="*/ 34 h 1824"/>
                <a:gd name="T12" fmla="*/ 537 w 2284"/>
                <a:gd name="T13" fmla="*/ 144 h 1824"/>
                <a:gd name="T14" fmla="*/ 11 w 2284"/>
                <a:gd name="T15" fmla="*/ 488 h 1824"/>
                <a:gd name="T16" fmla="*/ 465 w 2284"/>
                <a:gd name="T17" fmla="*/ 311 h 1824"/>
                <a:gd name="T18" fmla="*/ 432 w 2284"/>
                <a:gd name="T19" fmla="*/ 361 h 1824"/>
                <a:gd name="T20" fmla="*/ 565 w 2284"/>
                <a:gd name="T21" fmla="*/ 405 h 1824"/>
                <a:gd name="T22" fmla="*/ 410 w 2284"/>
                <a:gd name="T23" fmla="*/ 471 h 1824"/>
                <a:gd name="T24" fmla="*/ 260 w 2284"/>
                <a:gd name="T25" fmla="*/ 815 h 1824"/>
                <a:gd name="T26" fmla="*/ 0 w 2284"/>
                <a:gd name="T27" fmla="*/ 793 h 1824"/>
                <a:gd name="T28" fmla="*/ 282 w 2284"/>
                <a:gd name="T29" fmla="*/ 765 h 1824"/>
                <a:gd name="T30" fmla="*/ 2061 w 2284"/>
                <a:gd name="T31" fmla="*/ 1701 h 1824"/>
                <a:gd name="T32" fmla="*/ 1934 w 2284"/>
                <a:gd name="T33" fmla="*/ 1684 h 1824"/>
                <a:gd name="T34" fmla="*/ 1867 w 2284"/>
                <a:gd name="T35" fmla="*/ 1618 h 1824"/>
                <a:gd name="T36" fmla="*/ 1729 w 2284"/>
                <a:gd name="T37" fmla="*/ 1551 h 1824"/>
                <a:gd name="T38" fmla="*/ 1690 w 2284"/>
                <a:gd name="T39" fmla="*/ 1363 h 1824"/>
                <a:gd name="T40" fmla="*/ 1756 w 2284"/>
                <a:gd name="T41" fmla="*/ 1235 h 1824"/>
                <a:gd name="T42" fmla="*/ 1618 w 2284"/>
                <a:gd name="T43" fmla="*/ 1440 h 1824"/>
                <a:gd name="T44" fmla="*/ 1557 w 2284"/>
                <a:gd name="T45" fmla="*/ 1590 h 1824"/>
                <a:gd name="T46" fmla="*/ 1379 w 2284"/>
                <a:gd name="T47" fmla="*/ 1745 h 1824"/>
                <a:gd name="T48" fmla="*/ 1302 w 2284"/>
                <a:gd name="T49" fmla="*/ 1601 h 1824"/>
                <a:gd name="T50" fmla="*/ 1346 w 2284"/>
                <a:gd name="T51" fmla="*/ 1523 h 1824"/>
                <a:gd name="T52" fmla="*/ 1285 w 2284"/>
                <a:gd name="T53" fmla="*/ 1379 h 1824"/>
                <a:gd name="T54" fmla="*/ 1152 w 2284"/>
                <a:gd name="T55" fmla="*/ 1280 h 1824"/>
                <a:gd name="T56" fmla="*/ 980 w 2284"/>
                <a:gd name="T57" fmla="*/ 1235 h 1824"/>
                <a:gd name="T58" fmla="*/ 1030 w 2284"/>
                <a:gd name="T59" fmla="*/ 1141 h 1824"/>
                <a:gd name="T60" fmla="*/ 1235 w 2284"/>
                <a:gd name="T61" fmla="*/ 1169 h 1824"/>
                <a:gd name="T62" fmla="*/ 1474 w 2284"/>
                <a:gd name="T63" fmla="*/ 1037 h 1824"/>
                <a:gd name="T64" fmla="*/ 1629 w 2284"/>
                <a:gd name="T65" fmla="*/ 1086 h 1824"/>
                <a:gd name="T66" fmla="*/ 1695 w 2284"/>
                <a:gd name="T67" fmla="*/ 1074 h 1824"/>
                <a:gd name="T68" fmla="*/ 1773 w 2284"/>
                <a:gd name="T69" fmla="*/ 1003 h 1824"/>
                <a:gd name="T70" fmla="*/ 1784 w 2284"/>
                <a:gd name="T71" fmla="*/ 898 h 1824"/>
                <a:gd name="T72" fmla="*/ 1601 w 2284"/>
                <a:gd name="T73" fmla="*/ 942 h 1824"/>
                <a:gd name="T74" fmla="*/ 1374 w 2284"/>
                <a:gd name="T75" fmla="*/ 959 h 1824"/>
                <a:gd name="T76" fmla="*/ 1125 w 2284"/>
                <a:gd name="T77" fmla="*/ 948 h 1824"/>
                <a:gd name="T78" fmla="*/ 958 w 2284"/>
                <a:gd name="T79" fmla="*/ 832 h 1824"/>
                <a:gd name="T80" fmla="*/ 925 w 2284"/>
                <a:gd name="T81" fmla="*/ 693 h 1824"/>
                <a:gd name="T82" fmla="*/ 809 w 2284"/>
                <a:gd name="T83" fmla="*/ 638 h 1824"/>
                <a:gd name="T84" fmla="*/ 703 w 2284"/>
                <a:gd name="T85" fmla="*/ 588 h 1824"/>
                <a:gd name="T86" fmla="*/ 609 w 2284"/>
                <a:gd name="T87" fmla="*/ 627 h 1824"/>
                <a:gd name="T88" fmla="*/ 548 w 2284"/>
                <a:gd name="T89" fmla="*/ 532 h 1824"/>
                <a:gd name="T90" fmla="*/ 714 w 2284"/>
                <a:gd name="T91" fmla="*/ 322 h 1824"/>
                <a:gd name="T92" fmla="*/ 1003 w 2284"/>
                <a:gd name="T93" fmla="*/ 189 h 1824"/>
                <a:gd name="T94" fmla="*/ 1379 w 2284"/>
                <a:gd name="T95" fmla="*/ 183 h 1824"/>
                <a:gd name="T96" fmla="*/ 1573 w 2284"/>
                <a:gd name="T97" fmla="*/ 300 h 1824"/>
                <a:gd name="T98" fmla="*/ 1806 w 2284"/>
                <a:gd name="T99" fmla="*/ 333 h 1824"/>
                <a:gd name="T100" fmla="*/ 1917 w 2284"/>
                <a:gd name="T101" fmla="*/ 593 h 1824"/>
                <a:gd name="T102" fmla="*/ 1884 w 2284"/>
                <a:gd name="T103" fmla="*/ 826 h 1824"/>
                <a:gd name="T104" fmla="*/ 1989 w 2284"/>
                <a:gd name="T105" fmla="*/ 1135 h 1824"/>
                <a:gd name="T106" fmla="*/ 2033 w 2284"/>
                <a:gd name="T107" fmla="*/ 1063 h 1824"/>
                <a:gd name="T108" fmla="*/ 2133 w 2284"/>
                <a:gd name="T109" fmla="*/ 1263 h 1824"/>
                <a:gd name="T110" fmla="*/ 2194 w 2284"/>
                <a:gd name="T111" fmla="*/ 1667 h 18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2284" h="1824">
                  <a:moveTo>
                    <a:pt x="2194" y="388"/>
                  </a:moveTo>
                  <a:lnTo>
                    <a:pt x="2194" y="388"/>
                  </a:lnTo>
                  <a:cubicBezTo>
                    <a:pt x="2177" y="388"/>
                    <a:pt x="2166" y="399"/>
                    <a:pt x="2166" y="416"/>
                  </a:cubicBezTo>
                  <a:cubicBezTo>
                    <a:pt x="2166" y="466"/>
                    <a:pt x="2222" y="488"/>
                    <a:pt x="2266" y="488"/>
                  </a:cubicBezTo>
                  <a:cubicBezTo>
                    <a:pt x="2283" y="488"/>
                    <a:pt x="2283" y="488"/>
                    <a:pt x="2283" y="488"/>
                  </a:cubicBezTo>
                  <a:cubicBezTo>
                    <a:pt x="2283" y="471"/>
                    <a:pt x="2283" y="471"/>
                    <a:pt x="2283" y="471"/>
                  </a:cubicBezTo>
                  <a:cubicBezTo>
                    <a:pt x="2283" y="449"/>
                    <a:pt x="2261" y="444"/>
                    <a:pt x="2244" y="427"/>
                  </a:cubicBezTo>
                  <a:cubicBezTo>
                    <a:pt x="2227" y="416"/>
                    <a:pt x="2222" y="388"/>
                    <a:pt x="2194" y="388"/>
                  </a:cubicBezTo>
                  <a:close/>
                  <a:moveTo>
                    <a:pt x="1562" y="1756"/>
                  </a:moveTo>
                  <a:lnTo>
                    <a:pt x="1562" y="1756"/>
                  </a:lnTo>
                  <a:cubicBezTo>
                    <a:pt x="1557" y="1756"/>
                    <a:pt x="1551" y="1751"/>
                    <a:pt x="1546" y="1751"/>
                  </a:cubicBezTo>
                  <a:cubicBezTo>
                    <a:pt x="1535" y="1751"/>
                    <a:pt x="1529" y="1756"/>
                    <a:pt x="1529" y="1767"/>
                  </a:cubicBezTo>
                  <a:cubicBezTo>
                    <a:pt x="1529" y="1784"/>
                    <a:pt x="1551" y="1784"/>
                    <a:pt x="1573" y="1784"/>
                  </a:cubicBezTo>
                  <a:cubicBezTo>
                    <a:pt x="1579" y="1789"/>
                    <a:pt x="1579" y="1795"/>
                    <a:pt x="1590" y="1800"/>
                  </a:cubicBezTo>
                  <a:cubicBezTo>
                    <a:pt x="1706" y="1823"/>
                    <a:pt x="1579" y="1784"/>
                    <a:pt x="1562" y="1756"/>
                  </a:cubicBezTo>
                  <a:close/>
                  <a:moveTo>
                    <a:pt x="537" y="144"/>
                  </a:moveTo>
                  <a:lnTo>
                    <a:pt x="537" y="144"/>
                  </a:lnTo>
                  <a:cubicBezTo>
                    <a:pt x="509" y="128"/>
                    <a:pt x="504" y="95"/>
                    <a:pt x="471" y="89"/>
                  </a:cubicBezTo>
                  <a:cubicBezTo>
                    <a:pt x="437" y="89"/>
                    <a:pt x="437" y="28"/>
                    <a:pt x="404" y="28"/>
                  </a:cubicBezTo>
                  <a:cubicBezTo>
                    <a:pt x="399" y="28"/>
                    <a:pt x="393" y="34"/>
                    <a:pt x="387" y="34"/>
                  </a:cubicBezTo>
                  <a:cubicBezTo>
                    <a:pt x="387" y="56"/>
                    <a:pt x="387" y="56"/>
                    <a:pt x="387" y="56"/>
                  </a:cubicBezTo>
                  <a:cubicBezTo>
                    <a:pt x="387" y="67"/>
                    <a:pt x="404" y="72"/>
                    <a:pt x="410" y="84"/>
                  </a:cubicBezTo>
                  <a:cubicBezTo>
                    <a:pt x="421" y="95"/>
                    <a:pt x="415" y="117"/>
                    <a:pt x="432" y="117"/>
                  </a:cubicBezTo>
                  <a:cubicBezTo>
                    <a:pt x="448" y="117"/>
                    <a:pt x="460" y="100"/>
                    <a:pt x="476" y="100"/>
                  </a:cubicBezTo>
                  <a:cubicBezTo>
                    <a:pt x="498" y="100"/>
                    <a:pt x="504" y="133"/>
                    <a:pt x="504" y="156"/>
                  </a:cubicBezTo>
                  <a:cubicBezTo>
                    <a:pt x="504" y="172"/>
                    <a:pt x="482" y="172"/>
                    <a:pt x="471" y="178"/>
                  </a:cubicBezTo>
                  <a:cubicBezTo>
                    <a:pt x="460" y="183"/>
                    <a:pt x="448" y="189"/>
                    <a:pt x="437" y="189"/>
                  </a:cubicBezTo>
                  <a:cubicBezTo>
                    <a:pt x="410" y="189"/>
                    <a:pt x="404" y="150"/>
                    <a:pt x="404" y="122"/>
                  </a:cubicBezTo>
                  <a:cubicBezTo>
                    <a:pt x="376" y="122"/>
                    <a:pt x="376" y="122"/>
                    <a:pt x="376" y="122"/>
                  </a:cubicBezTo>
                  <a:cubicBezTo>
                    <a:pt x="360" y="139"/>
                    <a:pt x="360" y="156"/>
                    <a:pt x="343" y="167"/>
                  </a:cubicBezTo>
                  <a:cubicBezTo>
                    <a:pt x="343" y="139"/>
                    <a:pt x="338" y="111"/>
                    <a:pt x="315" y="111"/>
                  </a:cubicBezTo>
                  <a:cubicBezTo>
                    <a:pt x="299" y="111"/>
                    <a:pt x="282" y="111"/>
                    <a:pt x="260" y="111"/>
                  </a:cubicBezTo>
                  <a:cubicBezTo>
                    <a:pt x="249" y="100"/>
                    <a:pt x="232" y="100"/>
                    <a:pt x="232" y="89"/>
                  </a:cubicBezTo>
                  <a:cubicBezTo>
                    <a:pt x="232" y="84"/>
                    <a:pt x="232" y="78"/>
                    <a:pt x="238" y="72"/>
                  </a:cubicBezTo>
                  <a:cubicBezTo>
                    <a:pt x="277" y="72"/>
                    <a:pt x="277" y="72"/>
                    <a:pt x="277" y="72"/>
                  </a:cubicBezTo>
                  <a:cubicBezTo>
                    <a:pt x="277" y="45"/>
                    <a:pt x="299" y="28"/>
                    <a:pt x="327" y="23"/>
                  </a:cubicBezTo>
                  <a:cubicBezTo>
                    <a:pt x="354" y="11"/>
                    <a:pt x="365" y="0"/>
                    <a:pt x="393" y="0"/>
                  </a:cubicBezTo>
                  <a:cubicBezTo>
                    <a:pt x="437" y="0"/>
                    <a:pt x="437" y="0"/>
                    <a:pt x="437" y="0"/>
                  </a:cubicBezTo>
                  <a:cubicBezTo>
                    <a:pt x="448" y="0"/>
                    <a:pt x="454" y="0"/>
                    <a:pt x="465" y="0"/>
                  </a:cubicBezTo>
                  <a:cubicBezTo>
                    <a:pt x="487" y="0"/>
                    <a:pt x="498" y="11"/>
                    <a:pt x="520" y="11"/>
                  </a:cubicBezTo>
                  <a:cubicBezTo>
                    <a:pt x="537" y="17"/>
                    <a:pt x="548" y="11"/>
                    <a:pt x="565" y="11"/>
                  </a:cubicBezTo>
                  <a:cubicBezTo>
                    <a:pt x="570" y="11"/>
                    <a:pt x="570" y="28"/>
                    <a:pt x="581" y="34"/>
                  </a:cubicBezTo>
                  <a:cubicBezTo>
                    <a:pt x="593" y="39"/>
                    <a:pt x="604" y="28"/>
                    <a:pt x="615" y="34"/>
                  </a:cubicBezTo>
                  <a:cubicBezTo>
                    <a:pt x="631" y="39"/>
                    <a:pt x="631" y="50"/>
                    <a:pt x="642" y="61"/>
                  </a:cubicBezTo>
                  <a:cubicBezTo>
                    <a:pt x="653" y="72"/>
                    <a:pt x="665" y="89"/>
                    <a:pt x="665" y="106"/>
                  </a:cubicBezTo>
                  <a:cubicBezTo>
                    <a:pt x="665" y="128"/>
                    <a:pt x="659" y="144"/>
                    <a:pt x="637" y="144"/>
                  </a:cubicBezTo>
                  <a:cubicBezTo>
                    <a:pt x="626" y="144"/>
                    <a:pt x="620" y="128"/>
                    <a:pt x="604" y="128"/>
                  </a:cubicBezTo>
                  <a:cubicBezTo>
                    <a:pt x="587" y="128"/>
                    <a:pt x="581" y="150"/>
                    <a:pt x="565" y="150"/>
                  </a:cubicBezTo>
                  <a:cubicBezTo>
                    <a:pt x="548" y="150"/>
                    <a:pt x="548" y="144"/>
                    <a:pt x="537" y="144"/>
                  </a:cubicBezTo>
                  <a:close/>
                  <a:moveTo>
                    <a:pt x="55" y="178"/>
                  </a:moveTo>
                  <a:lnTo>
                    <a:pt x="55" y="178"/>
                  </a:lnTo>
                  <a:cubicBezTo>
                    <a:pt x="61" y="183"/>
                    <a:pt x="66" y="183"/>
                    <a:pt x="72" y="183"/>
                  </a:cubicBezTo>
                  <a:cubicBezTo>
                    <a:pt x="83" y="183"/>
                    <a:pt x="94" y="172"/>
                    <a:pt x="94" y="161"/>
                  </a:cubicBezTo>
                  <a:cubicBezTo>
                    <a:pt x="77" y="156"/>
                    <a:pt x="61" y="161"/>
                    <a:pt x="55" y="178"/>
                  </a:cubicBezTo>
                  <a:close/>
                  <a:moveTo>
                    <a:pt x="11" y="488"/>
                  </a:moveTo>
                  <a:lnTo>
                    <a:pt x="11" y="488"/>
                  </a:lnTo>
                  <a:cubicBezTo>
                    <a:pt x="16" y="505"/>
                    <a:pt x="38" y="505"/>
                    <a:pt x="61" y="505"/>
                  </a:cubicBezTo>
                  <a:cubicBezTo>
                    <a:pt x="83" y="505"/>
                    <a:pt x="83" y="505"/>
                    <a:pt x="83" y="505"/>
                  </a:cubicBezTo>
                  <a:cubicBezTo>
                    <a:pt x="83" y="505"/>
                    <a:pt x="83" y="499"/>
                    <a:pt x="83" y="494"/>
                  </a:cubicBezTo>
                  <a:cubicBezTo>
                    <a:pt x="83" y="483"/>
                    <a:pt x="66" y="471"/>
                    <a:pt x="49" y="471"/>
                  </a:cubicBezTo>
                  <a:cubicBezTo>
                    <a:pt x="33" y="477"/>
                    <a:pt x="27" y="483"/>
                    <a:pt x="11" y="488"/>
                  </a:cubicBezTo>
                  <a:close/>
                  <a:moveTo>
                    <a:pt x="465" y="311"/>
                  </a:moveTo>
                  <a:lnTo>
                    <a:pt x="465" y="311"/>
                  </a:lnTo>
                  <a:cubicBezTo>
                    <a:pt x="460" y="311"/>
                    <a:pt x="460" y="322"/>
                    <a:pt x="454" y="322"/>
                  </a:cubicBezTo>
                  <a:cubicBezTo>
                    <a:pt x="437" y="333"/>
                    <a:pt x="426" y="327"/>
                    <a:pt x="410" y="327"/>
                  </a:cubicBezTo>
                  <a:cubicBezTo>
                    <a:pt x="382" y="338"/>
                    <a:pt x="365" y="344"/>
                    <a:pt x="338" y="344"/>
                  </a:cubicBezTo>
                  <a:cubicBezTo>
                    <a:pt x="332" y="344"/>
                    <a:pt x="321" y="344"/>
                    <a:pt x="315" y="338"/>
                  </a:cubicBezTo>
                  <a:cubicBezTo>
                    <a:pt x="310" y="355"/>
                    <a:pt x="310" y="361"/>
                    <a:pt x="304" y="383"/>
                  </a:cubicBezTo>
                  <a:cubicBezTo>
                    <a:pt x="338" y="383"/>
                    <a:pt x="354" y="383"/>
                    <a:pt x="382" y="383"/>
                  </a:cubicBezTo>
                  <a:cubicBezTo>
                    <a:pt x="404" y="383"/>
                    <a:pt x="410" y="366"/>
                    <a:pt x="432" y="361"/>
                  </a:cubicBezTo>
                  <a:cubicBezTo>
                    <a:pt x="460" y="355"/>
                    <a:pt x="476" y="344"/>
                    <a:pt x="487" y="322"/>
                  </a:cubicBezTo>
                  <a:cubicBezTo>
                    <a:pt x="482" y="316"/>
                    <a:pt x="476" y="311"/>
                    <a:pt x="465" y="311"/>
                  </a:cubicBezTo>
                  <a:close/>
                  <a:moveTo>
                    <a:pt x="482" y="372"/>
                  </a:moveTo>
                  <a:lnTo>
                    <a:pt x="482" y="372"/>
                  </a:lnTo>
                  <a:cubicBezTo>
                    <a:pt x="498" y="372"/>
                    <a:pt x="498" y="383"/>
                    <a:pt x="509" y="388"/>
                  </a:cubicBezTo>
                  <a:cubicBezTo>
                    <a:pt x="526" y="399"/>
                    <a:pt x="543" y="377"/>
                    <a:pt x="565" y="377"/>
                  </a:cubicBezTo>
                  <a:cubicBezTo>
                    <a:pt x="565" y="405"/>
                    <a:pt x="565" y="405"/>
                    <a:pt x="565" y="405"/>
                  </a:cubicBezTo>
                  <a:cubicBezTo>
                    <a:pt x="565" y="433"/>
                    <a:pt x="554" y="444"/>
                    <a:pt x="554" y="466"/>
                  </a:cubicBezTo>
                  <a:cubicBezTo>
                    <a:pt x="554" y="505"/>
                    <a:pt x="554" y="505"/>
                    <a:pt x="554" y="505"/>
                  </a:cubicBezTo>
                  <a:cubicBezTo>
                    <a:pt x="554" y="516"/>
                    <a:pt x="537" y="521"/>
                    <a:pt x="526" y="532"/>
                  </a:cubicBezTo>
                  <a:cubicBezTo>
                    <a:pt x="515" y="543"/>
                    <a:pt x="520" y="571"/>
                    <a:pt x="504" y="571"/>
                  </a:cubicBezTo>
                  <a:cubicBezTo>
                    <a:pt x="487" y="571"/>
                    <a:pt x="487" y="560"/>
                    <a:pt x="476" y="555"/>
                  </a:cubicBezTo>
                  <a:cubicBezTo>
                    <a:pt x="454" y="549"/>
                    <a:pt x="443" y="532"/>
                    <a:pt x="437" y="516"/>
                  </a:cubicBezTo>
                  <a:cubicBezTo>
                    <a:pt x="426" y="494"/>
                    <a:pt x="415" y="488"/>
                    <a:pt x="410" y="471"/>
                  </a:cubicBezTo>
                  <a:cubicBezTo>
                    <a:pt x="404" y="449"/>
                    <a:pt x="399" y="433"/>
                    <a:pt x="382" y="416"/>
                  </a:cubicBezTo>
                  <a:cubicBezTo>
                    <a:pt x="382" y="399"/>
                    <a:pt x="382" y="399"/>
                    <a:pt x="382" y="399"/>
                  </a:cubicBezTo>
                  <a:cubicBezTo>
                    <a:pt x="415" y="399"/>
                    <a:pt x="432" y="394"/>
                    <a:pt x="465" y="388"/>
                  </a:cubicBezTo>
                  <a:cubicBezTo>
                    <a:pt x="476" y="383"/>
                    <a:pt x="476" y="372"/>
                    <a:pt x="482" y="372"/>
                  </a:cubicBezTo>
                  <a:close/>
                  <a:moveTo>
                    <a:pt x="282" y="793"/>
                  </a:moveTo>
                  <a:lnTo>
                    <a:pt x="282" y="793"/>
                  </a:lnTo>
                  <a:cubicBezTo>
                    <a:pt x="271" y="804"/>
                    <a:pt x="260" y="804"/>
                    <a:pt x="260" y="815"/>
                  </a:cubicBezTo>
                  <a:cubicBezTo>
                    <a:pt x="260" y="826"/>
                    <a:pt x="271" y="826"/>
                    <a:pt x="282" y="832"/>
                  </a:cubicBezTo>
                  <a:cubicBezTo>
                    <a:pt x="282" y="837"/>
                    <a:pt x="277" y="843"/>
                    <a:pt x="271" y="848"/>
                  </a:cubicBezTo>
                  <a:cubicBezTo>
                    <a:pt x="254" y="843"/>
                    <a:pt x="254" y="843"/>
                    <a:pt x="254" y="843"/>
                  </a:cubicBezTo>
                  <a:cubicBezTo>
                    <a:pt x="221" y="848"/>
                    <a:pt x="205" y="876"/>
                    <a:pt x="171" y="876"/>
                  </a:cubicBezTo>
                  <a:cubicBezTo>
                    <a:pt x="149" y="876"/>
                    <a:pt x="144" y="854"/>
                    <a:pt x="127" y="848"/>
                  </a:cubicBezTo>
                  <a:cubicBezTo>
                    <a:pt x="72" y="837"/>
                    <a:pt x="44" y="832"/>
                    <a:pt x="0" y="798"/>
                  </a:cubicBezTo>
                  <a:cubicBezTo>
                    <a:pt x="0" y="793"/>
                    <a:pt x="0" y="793"/>
                    <a:pt x="0" y="793"/>
                  </a:cubicBezTo>
                  <a:cubicBezTo>
                    <a:pt x="27" y="793"/>
                    <a:pt x="38" y="765"/>
                    <a:pt x="66" y="760"/>
                  </a:cubicBezTo>
                  <a:cubicBezTo>
                    <a:pt x="88" y="754"/>
                    <a:pt x="99" y="749"/>
                    <a:pt x="116" y="743"/>
                  </a:cubicBezTo>
                  <a:cubicBezTo>
                    <a:pt x="127" y="737"/>
                    <a:pt x="127" y="726"/>
                    <a:pt x="138" y="726"/>
                  </a:cubicBezTo>
                  <a:cubicBezTo>
                    <a:pt x="160" y="721"/>
                    <a:pt x="166" y="721"/>
                    <a:pt x="188" y="721"/>
                  </a:cubicBezTo>
                  <a:cubicBezTo>
                    <a:pt x="199" y="721"/>
                    <a:pt x="199" y="726"/>
                    <a:pt x="210" y="726"/>
                  </a:cubicBezTo>
                  <a:cubicBezTo>
                    <a:pt x="227" y="726"/>
                    <a:pt x="238" y="710"/>
                    <a:pt x="254" y="704"/>
                  </a:cubicBezTo>
                  <a:cubicBezTo>
                    <a:pt x="260" y="732"/>
                    <a:pt x="277" y="743"/>
                    <a:pt x="282" y="765"/>
                  </a:cubicBezTo>
                  <a:cubicBezTo>
                    <a:pt x="282" y="793"/>
                    <a:pt x="282" y="793"/>
                    <a:pt x="282" y="793"/>
                  </a:cubicBezTo>
                  <a:close/>
                  <a:moveTo>
                    <a:pt x="2111" y="1662"/>
                  </a:moveTo>
                  <a:lnTo>
                    <a:pt x="2111" y="1662"/>
                  </a:lnTo>
                  <a:lnTo>
                    <a:pt x="2111" y="1662"/>
                  </a:lnTo>
                  <a:cubicBezTo>
                    <a:pt x="2111" y="1662"/>
                    <a:pt x="2111" y="1662"/>
                    <a:pt x="2105" y="1662"/>
                  </a:cubicBezTo>
                  <a:cubicBezTo>
                    <a:pt x="2094" y="1667"/>
                    <a:pt x="2083" y="1667"/>
                    <a:pt x="2072" y="1679"/>
                  </a:cubicBezTo>
                  <a:cubicBezTo>
                    <a:pt x="2067" y="1684"/>
                    <a:pt x="2067" y="1695"/>
                    <a:pt x="2061" y="1701"/>
                  </a:cubicBezTo>
                  <a:cubicBezTo>
                    <a:pt x="2056" y="1706"/>
                    <a:pt x="2050" y="1706"/>
                    <a:pt x="2044" y="1706"/>
                  </a:cubicBezTo>
                  <a:cubicBezTo>
                    <a:pt x="2033" y="1706"/>
                    <a:pt x="2028" y="1695"/>
                    <a:pt x="2022" y="1684"/>
                  </a:cubicBezTo>
                  <a:cubicBezTo>
                    <a:pt x="2022" y="1679"/>
                    <a:pt x="2022" y="1673"/>
                    <a:pt x="2017" y="1667"/>
                  </a:cubicBezTo>
                  <a:cubicBezTo>
                    <a:pt x="2011" y="1662"/>
                    <a:pt x="2000" y="1667"/>
                    <a:pt x="1989" y="1662"/>
                  </a:cubicBezTo>
                  <a:cubicBezTo>
                    <a:pt x="1983" y="1656"/>
                    <a:pt x="1978" y="1651"/>
                    <a:pt x="1972" y="1651"/>
                  </a:cubicBezTo>
                  <a:cubicBezTo>
                    <a:pt x="1967" y="1651"/>
                    <a:pt x="1961" y="1662"/>
                    <a:pt x="1961" y="1673"/>
                  </a:cubicBezTo>
                  <a:cubicBezTo>
                    <a:pt x="1950" y="1717"/>
                    <a:pt x="1967" y="1690"/>
                    <a:pt x="1934" y="1684"/>
                  </a:cubicBezTo>
                  <a:cubicBezTo>
                    <a:pt x="1928" y="1679"/>
                    <a:pt x="1923" y="1684"/>
                    <a:pt x="1917" y="1679"/>
                  </a:cubicBezTo>
                  <a:cubicBezTo>
                    <a:pt x="1906" y="1673"/>
                    <a:pt x="1906" y="1667"/>
                    <a:pt x="1900" y="1662"/>
                  </a:cubicBezTo>
                  <a:cubicBezTo>
                    <a:pt x="1895" y="1656"/>
                    <a:pt x="1889" y="1656"/>
                    <a:pt x="1878" y="1651"/>
                  </a:cubicBezTo>
                  <a:cubicBezTo>
                    <a:pt x="1884" y="1640"/>
                    <a:pt x="1900" y="1640"/>
                    <a:pt x="1900" y="1629"/>
                  </a:cubicBezTo>
                  <a:cubicBezTo>
                    <a:pt x="1900" y="1618"/>
                    <a:pt x="1895" y="1618"/>
                    <a:pt x="1889" y="1612"/>
                  </a:cubicBezTo>
                  <a:cubicBezTo>
                    <a:pt x="1873" y="1595"/>
                    <a:pt x="1878" y="1584"/>
                    <a:pt x="1878" y="1618"/>
                  </a:cubicBezTo>
                  <a:cubicBezTo>
                    <a:pt x="1867" y="1618"/>
                    <a:pt x="1867" y="1618"/>
                    <a:pt x="1867" y="1618"/>
                  </a:cubicBezTo>
                  <a:cubicBezTo>
                    <a:pt x="1850" y="1618"/>
                    <a:pt x="1845" y="1612"/>
                    <a:pt x="1834" y="1612"/>
                  </a:cubicBezTo>
                  <a:cubicBezTo>
                    <a:pt x="1784" y="1612"/>
                    <a:pt x="1834" y="1634"/>
                    <a:pt x="1784" y="1579"/>
                  </a:cubicBezTo>
                  <a:cubicBezTo>
                    <a:pt x="1773" y="1568"/>
                    <a:pt x="1767" y="1568"/>
                    <a:pt x="1756" y="1557"/>
                  </a:cubicBezTo>
                  <a:cubicBezTo>
                    <a:pt x="1751" y="1551"/>
                    <a:pt x="1745" y="1546"/>
                    <a:pt x="1745" y="1534"/>
                  </a:cubicBezTo>
                  <a:cubicBezTo>
                    <a:pt x="1745" y="1529"/>
                    <a:pt x="1745" y="1523"/>
                    <a:pt x="1740" y="1523"/>
                  </a:cubicBezTo>
                  <a:cubicBezTo>
                    <a:pt x="1734" y="1523"/>
                    <a:pt x="1729" y="1529"/>
                    <a:pt x="1729" y="1534"/>
                  </a:cubicBezTo>
                  <a:cubicBezTo>
                    <a:pt x="1729" y="1551"/>
                    <a:pt x="1729" y="1551"/>
                    <a:pt x="1729" y="1551"/>
                  </a:cubicBezTo>
                  <a:cubicBezTo>
                    <a:pt x="1729" y="1573"/>
                    <a:pt x="1734" y="1568"/>
                    <a:pt x="1712" y="1562"/>
                  </a:cubicBezTo>
                  <a:cubicBezTo>
                    <a:pt x="1706" y="1562"/>
                    <a:pt x="1706" y="1557"/>
                    <a:pt x="1701" y="1551"/>
                  </a:cubicBezTo>
                  <a:cubicBezTo>
                    <a:pt x="1690" y="1540"/>
                    <a:pt x="1684" y="1529"/>
                    <a:pt x="1679" y="1512"/>
                  </a:cubicBezTo>
                  <a:cubicBezTo>
                    <a:pt x="1673" y="1501"/>
                    <a:pt x="1668" y="1496"/>
                    <a:pt x="1668" y="1485"/>
                  </a:cubicBezTo>
                  <a:cubicBezTo>
                    <a:pt x="1668" y="1468"/>
                    <a:pt x="1684" y="1462"/>
                    <a:pt x="1684" y="1446"/>
                  </a:cubicBezTo>
                  <a:cubicBezTo>
                    <a:pt x="1684" y="1424"/>
                    <a:pt x="1673" y="1418"/>
                    <a:pt x="1673" y="1396"/>
                  </a:cubicBezTo>
                  <a:cubicBezTo>
                    <a:pt x="1673" y="1379"/>
                    <a:pt x="1679" y="1368"/>
                    <a:pt x="1690" y="1363"/>
                  </a:cubicBezTo>
                  <a:cubicBezTo>
                    <a:pt x="1701" y="1357"/>
                    <a:pt x="1706" y="1357"/>
                    <a:pt x="1717" y="1352"/>
                  </a:cubicBezTo>
                  <a:cubicBezTo>
                    <a:pt x="1729" y="1340"/>
                    <a:pt x="1734" y="1329"/>
                    <a:pt x="1745" y="1324"/>
                  </a:cubicBezTo>
                  <a:cubicBezTo>
                    <a:pt x="1751" y="1318"/>
                    <a:pt x="1751" y="1313"/>
                    <a:pt x="1756" y="1313"/>
                  </a:cubicBezTo>
                  <a:cubicBezTo>
                    <a:pt x="1762" y="1313"/>
                    <a:pt x="1773" y="1313"/>
                    <a:pt x="1773" y="1302"/>
                  </a:cubicBezTo>
                  <a:cubicBezTo>
                    <a:pt x="1773" y="1296"/>
                    <a:pt x="1767" y="1296"/>
                    <a:pt x="1762" y="1291"/>
                  </a:cubicBezTo>
                  <a:cubicBezTo>
                    <a:pt x="1756" y="1280"/>
                    <a:pt x="1756" y="1274"/>
                    <a:pt x="1756" y="1268"/>
                  </a:cubicBezTo>
                  <a:cubicBezTo>
                    <a:pt x="1756" y="1235"/>
                    <a:pt x="1756" y="1235"/>
                    <a:pt x="1756" y="1235"/>
                  </a:cubicBezTo>
                  <a:cubicBezTo>
                    <a:pt x="1734" y="1241"/>
                    <a:pt x="1734" y="1257"/>
                    <a:pt x="1723" y="1274"/>
                  </a:cubicBezTo>
                  <a:cubicBezTo>
                    <a:pt x="1712" y="1296"/>
                    <a:pt x="1701" y="1302"/>
                    <a:pt x="1679" y="1313"/>
                  </a:cubicBezTo>
                  <a:cubicBezTo>
                    <a:pt x="1668" y="1324"/>
                    <a:pt x="1673" y="1340"/>
                    <a:pt x="1668" y="1357"/>
                  </a:cubicBezTo>
                  <a:cubicBezTo>
                    <a:pt x="1668" y="1379"/>
                    <a:pt x="1662" y="1390"/>
                    <a:pt x="1662" y="1412"/>
                  </a:cubicBezTo>
                  <a:cubicBezTo>
                    <a:pt x="1662" y="1440"/>
                    <a:pt x="1662" y="1440"/>
                    <a:pt x="1662" y="1440"/>
                  </a:cubicBezTo>
                  <a:cubicBezTo>
                    <a:pt x="1657" y="1446"/>
                    <a:pt x="1657" y="1451"/>
                    <a:pt x="1645" y="1451"/>
                  </a:cubicBezTo>
                  <a:cubicBezTo>
                    <a:pt x="1634" y="1451"/>
                    <a:pt x="1629" y="1440"/>
                    <a:pt x="1618" y="1440"/>
                  </a:cubicBezTo>
                  <a:cubicBezTo>
                    <a:pt x="1612" y="1440"/>
                    <a:pt x="1601" y="1446"/>
                    <a:pt x="1601" y="1451"/>
                  </a:cubicBezTo>
                  <a:cubicBezTo>
                    <a:pt x="1601" y="1462"/>
                    <a:pt x="1618" y="1462"/>
                    <a:pt x="1629" y="1468"/>
                  </a:cubicBezTo>
                  <a:cubicBezTo>
                    <a:pt x="1634" y="1473"/>
                    <a:pt x="1640" y="1479"/>
                    <a:pt x="1640" y="1490"/>
                  </a:cubicBezTo>
                  <a:cubicBezTo>
                    <a:pt x="1640" y="1501"/>
                    <a:pt x="1623" y="1507"/>
                    <a:pt x="1618" y="1523"/>
                  </a:cubicBezTo>
                  <a:cubicBezTo>
                    <a:pt x="1607" y="1534"/>
                    <a:pt x="1601" y="1546"/>
                    <a:pt x="1584" y="1562"/>
                  </a:cubicBezTo>
                  <a:cubicBezTo>
                    <a:pt x="1579" y="1568"/>
                    <a:pt x="1573" y="1573"/>
                    <a:pt x="1568" y="1579"/>
                  </a:cubicBezTo>
                  <a:cubicBezTo>
                    <a:pt x="1562" y="1579"/>
                    <a:pt x="1557" y="1584"/>
                    <a:pt x="1557" y="1590"/>
                  </a:cubicBezTo>
                  <a:cubicBezTo>
                    <a:pt x="1557" y="1606"/>
                    <a:pt x="1562" y="1623"/>
                    <a:pt x="1579" y="1629"/>
                  </a:cubicBezTo>
                  <a:cubicBezTo>
                    <a:pt x="1579" y="1634"/>
                    <a:pt x="1568" y="1640"/>
                    <a:pt x="1562" y="1645"/>
                  </a:cubicBezTo>
                  <a:cubicBezTo>
                    <a:pt x="1551" y="1662"/>
                    <a:pt x="1551" y="1673"/>
                    <a:pt x="1535" y="1684"/>
                  </a:cubicBezTo>
                  <a:cubicBezTo>
                    <a:pt x="1512" y="1701"/>
                    <a:pt x="1507" y="1723"/>
                    <a:pt x="1479" y="1723"/>
                  </a:cubicBezTo>
                  <a:cubicBezTo>
                    <a:pt x="1457" y="1723"/>
                    <a:pt x="1457" y="1723"/>
                    <a:pt x="1457" y="1723"/>
                  </a:cubicBezTo>
                  <a:cubicBezTo>
                    <a:pt x="1418" y="1717"/>
                    <a:pt x="1418" y="1717"/>
                    <a:pt x="1418" y="1717"/>
                  </a:cubicBezTo>
                  <a:cubicBezTo>
                    <a:pt x="1402" y="1723"/>
                    <a:pt x="1396" y="1745"/>
                    <a:pt x="1379" y="1745"/>
                  </a:cubicBezTo>
                  <a:cubicBezTo>
                    <a:pt x="1357" y="1745"/>
                    <a:pt x="1357" y="1723"/>
                    <a:pt x="1341" y="1712"/>
                  </a:cubicBezTo>
                  <a:cubicBezTo>
                    <a:pt x="1330" y="1701"/>
                    <a:pt x="1324" y="1695"/>
                    <a:pt x="1313" y="1684"/>
                  </a:cubicBezTo>
                  <a:cubicBezTo>
                    <a:pt x="1307" y="1679"/>
                    <a:pt x="1302" y="1679"/>
                    <a:pt x="1302" y="1673"/>
                  </a:cubicBezTo>
                  <a:cubicBezTo>
                    <a:pt x="1302" y="1662"/>
                    <a:pt x="1313" y="1667"/>
                    <a:pt x="1313" y="1662"/>
                  </a:cubicBezTo>
                  <a:cubicBezTo>
                    <a:pt x="1313" y="1656"/>
                    <a:pt x="1307" y="1651"/>
                    <a:pt x="1307" y="1645"/>
                  </a:cubicBezTo>
                  <a:cubicBezTo>
                    <a:pt x="1307" y="1634"/>
                    <a:pt x="1302" y="1629"/>
                    <a:pt x="1302" y="1618"/>
                  </a:cubicBezTo>
                  <a:cubicBezTo>
                    <a:pt x="1302" y="1601"/>
                    <a:pt x="1302" y="1601"/>
                    <a:pt x="1302" y="1601"/>
                  </a:cubicBezTo>
                  <a:cubicBezTo>
                    <a:pt x="1302" y="1584"/>
                    <a:pt x="1291" y="1573"/>
                    <a:pt x="1280" y="1562"/>
                  </a:cubicBezTo>
                  <a:cubicBezTo>
                    <a:pt x="1280" y="1557"/>
                    <a:pt x="1274" y="1551"/>
                    <a:pt x="1274" y="1546"/>
                  </a:cubicBezTo>
                  <a:cubicBezTo>
                    <a:pt x="1274" y="1540"/>
                    <a:pt x="1280" y="1540"/>
                    <a:pt x="1285" y="1540"/>
                  </a:cubicBezTo>
                  <a:cubicBezTo>
                    <a:pt x="1291" y="1540"/>
                    <a:pt x="1296" y="1546"/>
                    <a:pt x="1302" y="1546"/>
                  </a:cubicBezTo>
                  <a:cubicBezTo>
                    <a:pt x="1307" y="1546"/>
                    <a:pt x="1307" y="1540"/>
                    <a:pt x="1313" y="1540"/>
                  </a:cubicBezTo>
                  <a:cubicBezTo>
                    <a:pt x="1335" y="1540"/>
                    <a:pt x="1335" y="1540"/>
                    <a:pt x="1335" y="1540"/>
                  </a:cubicBezTo>
                  <a:cubicBezTo>
                    <a:pt x="1341" y="1540"/>
                    <a:pt x="1346" y="1534"/>
                    <a:pt x="1346" y="1523"/>
                  </a:cubicBezTo>
                  <a:cubicBezTo>
                    <a:pt x="1352" y="1512"/>
                    <a:pt x="1357" y="1512"/>
                    <a:pt x="1357" y="1501"/>
                  </a:cubicBezTo>
                  <a:cubicBezTo>
                    <a:pt x="1357" y="1485"/>
                    <a:pt x="1341" y="1479"/>
                    <a:pt x="1330" y="1473"/>
                  </a:cubicBezTo>
                  <a:cubicBezTo>
                    <a:pt x="1318" y="1468"/>
                    <a:pt x="1324" y="1457"/>
                    <a:pt x="1313" y="1451"/>
                  </a:cubicBezTo>
                  <a:cubicBezTo>
                    <a:pt x="1313" y="1446"/>
                    <a:pt x="1307" y="1446"/>
                    <a:pt x="1307" y="1435"/>
                  </a:cubicBezTo>
                  <a:cubicBezTo>
                    <a:pt x="1307" y="1412"/>
                    <a:pt x="1307" y="1412"/>
                    <a:pt x="1307" y="1412"/>
                  </a:cubicBezTo>
                  <a:cubicBezTo>
                    <a:pt x="1307" y="1401"/>
                    <a:pt x="1302" y="1401"/>
                    <a:pt x="1296" y="1396"/>
                  </a:cubicBezTo>
                  <a:cubicBezTo>
                    <a:pt x="1291" y="1390"/>
                    <a:pt x="1291" y="1379"/>
                    <a:pt x="1285" y="1379"/>
                  </a:cubicBezTo>
                  <a:cubicBezTo>
                    <a:pt x="1269" y="1379"/>
                    <a:pt x="1280" y="1418"/>
                    <a:pt x="1263" y="1418"/>
                  </a:cubicBezTo>
                  <a:cubicBezTo>
                    <a:pt x="1252" y="1418"/>
                    <a:pt x="1252" y="1407"/>
                    <a:pt x="1246" y="1401"/>
                  </a:cubicBezTo>
                  <a:cubicBezTo>
                    <a:pt x="1246" y="1396"/>
                    <a:pt x="1241" y="1390"/>
                    <a:pt x="1235" y="1385"/>
                  </a:cubicBezTo>
                  <a:cubicBezTo>
                    <a:pt x="1235" y="1385"/>
                    <a:pt x="1224" y="1385"/>
                    <a:pt x="1224" y="1374"/>
                  </a:cubicBezTo>
                  <a:cubicBezTo>
                    <a:pt x="1224" y="1368"/>
                    <a:pt x="1230" y="1363"/>
                    <a:pt x="1230" y="1357"/>
                  </a:cubicBezTo>
                  <a:cubicBezTo>
                    <a:pt x="1230" y="1335"/>
                    <a:pt x="1213" y="1324"/>
                    <a:pt x="1197" y="1307"/>
                  </a:cubicBezTo>
                  <a:cubicBezTo>
                    <a:pt x="1180" y="1296"/>
                    <a:pt x="1169" y="1291"/>
                    <a:pt x="1152" y="1280"/>
                  </a:cubicBezTo>
                  <a:cubicBezTo>
                    <a:pt x="1136" y="1268"/>
                    <a:pt x="1130" y="1263"/>
                    <a:pt x="1108" y="1252"/>
                  </a:cubicBezTo>
                  <a:cubicBezTo>
                    <a:pt x="1102" y="1252"/>
                    <a:pt x="1091" y="1252"/>
                    <a:pt x="1080" y="1252"/>
                  </a:cubicBezTo>
                  <a:cubicBezTo>
                    <a:pt x="1069" y="1246"/>
                    <a:pt x="1064" y="1241"/>
                    <a:pt x="1047" y="1241"/>
                  </a:cubicBezTo>
                  <a:cubicBezTo>
                    <a:pt x="1036" y="1241"/>
                    <a:pt x="1030" y="1252"/>
                    <a:pt x="1019" y="1252"/>
                  </a:cubicBezTo>
                  <a:cubicBezTo>
                    <a:pt x="1003" y="1252"/>
                    <a:pt x="1003" y="1252"/>
                    <a:pt x="1003" y="1252"/>
                  </a:cubicBezTo>
                  <a:cubicBezTo>
                    <a:pt x="1003" y="1246"/>
                    <a:pt x="1003" y="1241"/>
                    <a:pt x="1003" y="1241"/>
                  </a:cubicBezTo>
                  <a:cubicBezTo>
                    <a:pt x="997" y="1235"/>
                    <a:pt x="986" y="1235"/>
                    <a:pt x="980" y="1235"/>
                  </a:cubicBezTo>
                  <a:cubicBezTo>
                    <a:pt x="975" y="1230"/>
                    <a:pt x="969" y="1224"/>
                    <a:pt x="969" y="1219"/>
                  </a:cubicBezTo>
                  <a:cubicBezTo>
                    <a:pt x="969" y="1207"/>
                    <a:pt x="975" y="1202"/>
                    <a:pt x="975" y="1196"/>
                  </a:cubicBezTo>
                  <a:cubicBezTo>
                    <a:pt x="975" y="1185"/>
                    <a:pt x="969" y="1180"/>
                    <a:pt x="964" y="1180"/>
                  </a:cubicBezTo>
                  <a:cubicBezTo>
                    <a:pt x="958" y="1180"/>
                    <a:pt x="953" y="1180"/>
                    <a:pt x="953" y="1180"/>
                  </a:cubicBezTo>
                  <a:cubicBezTo>
                    <a:pt x="931" y="1180"/>
                    <a:pt x="969" y="1169"/>
                    <a:pt x="969" y="1169"/>
                  </a:cubicBezTo>
                  <a:cubicBezTo>
                    <a:pt x="992" y="1163"/>
                    <a:pt x="1003" y="1152"/>
                    <a:pt x="1019" y="1152"/>
                  </a:cubicBezTo>
                  <a:cubicBezTo>
                    <a:pt x="1019" y="1147"/>
                    <a:pt x="1025" y="1141"/>
                    <a:pt x="1030" y="1141"/>
                  </a:cubicBezTo>
                  <a:cubicBezTo>
                    <a:pt x="1052" y="1141"/>
                    <a:pt x="1052" y="1141"/>
                    <a:pt x="1052" y="1141"/>
                  </a:cubicBezTo>
                  <a:cubicBezTo>
                    <a:pt x="1069" y="1141"/>
                    <a:pt x="1080" y="1135"/>
                    <a:pt x="1102" y="1135"/>
                  </a:cubicBezTo>
                  <a:cubicBezTo>
                    <a:pt x="1108" y="1135"/>
                    <a:pt x="1108" y="1130"/>
                    <a:pt x="1119" y="1130"/>
                  </a:cubicBezTo>
                  <a:cubicBezTo>
                    <a:pt x="1136" y="1130"/>
                    <a:pt x="1141" y="1158"/>
                    <a:pt x="1158" y="1158"/>
                  </a:cubicBezTo>
                  <a:cubicBezTo>
                    <a:pt x="1163" y="1158"/>
                    <a:pt x="1169" y="1152"/>
                    <a:pt x="1174" y="1152"/>
                  </a:cubicBezTo>
                  <a:cubicBezTo>
                    <a:pt x="1191" y="1152"/>
                    <a:pt x="1197" y="1158"/>
                    <a:pt x="1213" y="1158"/>
                  </a:cubicBezTo>
                  <a:cubicBezTo>
                    <a:pt x="1219" y="1163"/>
                    <a:pt x="1230" y="1163"/>
                    <a:pt x="1235" y="1169"/>
                  </a:cubicBezTo>
                  <a:cubicBezTo>
                    <a:pt x="1252" y="1174"/>
                    <a:pt x="1252" y="1191"/>
                    <a:pt x="1263" y="1191"/>
                  </a:cubicBezTo>
                  <a:cubicBezTo>
                    <a:pt x="1280" y="1191"/>
                    <a:pt x="1285" y="1180"/>
                    <a:pt x="1296" y="1174"/>
                  </a:cubicBezTo>
                  <a:cubicBezTo>
                    <a:pt x="1307" y="1169"/>
                    <a:pt x="1313" y="1163"/>
                    <a:pt x="1324" y="1158"/>
                  </a:cubicBezTo>
                  <a:cubicBezTo>
                    <a:pt x="1330" y="1158"/>
                    <a:pt x="1330" y="1152"/>
                    <a:pt x="1330" y="1147"/>
                  </a:cubicBezTo>
                  <a:cubicBezTo>
                    <a:pt x="1346" y="1124"/>
                    <a:pt x="1346" y="1113"/>
                    <a:pt x="1363" y="1091"/>
                  </a:cubicBezTo>
                  <a:cubicBezTo>
                    <a:pt x="1374" y="1063"/>
                    <a:pt x="1396" y="1058"/>
                    <a:pt x="1424" y="1048"/>
                  </a:cubicBezTo>
                  <a:cubicBezTo>
                    <a:pt x="1446" y="1042"/>
                    <a:pt x="1457" y="1042"/>
                    <a:pt x="1474" y="1037"/>
                  </a:cubicBezTo>
                  <a:cubicBezTo>
                    <a:pt x="1485" y="1031"/>
                    <a:pt x="1485" y="1026"/>
                    <a:pt x="1496" y="1026"/>
                  </a:cubicBezTo>
                  <a:cubicBezTo>
                    <a:pt x="1512" y="1026"/>
                    <a:pt x="1512" y="1042"/>
                    <a:pt x="1529" y="1053"/>
                  </a:cubicBezTo>
                  <a:cubicBezTo>
                    <a:pt x="1535" y="1058"/>
                    <a:pt x="1540" y="1058"/>
                    <a:pt x="1546" y="1063"/>
                  </a:cubicBezTo>
                  <a:cubicBezTo>
                    <a:pt x="1551" y="1074"/>
                    <a:pt x="1557" y="1141"/>
                    <a:pt x="1573" y="1097"/>
                  </a:cubicBezTo>
                  <a:cubicBezTo>
                    <a:pt x="1573" y="1086"/>
                    <a:pt x="1579" y="1074"/>
                    <a:pt x="1590" y="1074"/>
                  </a:cubicBezTo>
                  <a:cubicBezTo>
                    <a:pt x="1596" y="1074"/>
                    <a:pt x="1596" y="1086"/>
                    <a:pt x="1607" y="1086"/>
                  </a:cubicBezTo>
                  <a:cubicBezTo>
                    <a:pt x="1629" y="1086"/>
                    <a:pt x="1629" y="1086"/>
                    <a:pt x="1629" y="1086"/>
                  </a:cubicBezTo>
                  <a:cubicBezTo>
                    <a:pt x="1640" y="1086"/>
                    <a:pt x="1645" y="1080"/>
                    <a:pt x="1651" y="1074"/>
                  </a:cubicBezTo>
                  <a:cubicBezTo>
                    <a:pt x="1657" y="1069"/>
                    <a:pt x="1657" y="1063"/>
                    <a:pt x="1657" y="1063"/>
                  </a:cubicBezTo>
                  <a:cubicBezTo>
                    <a:pt x="1668" y="1063"/>
                    <a:pt x="1668" y="1069"/>
                    <a:pt x="1673" y="1080"/>
                  </a:cubicBezTo>
                  <a:cubicBezTo>
                    <a:pt x="1679" y="1091"/>
                    <a:pt x="1679" y="1097"/>
                    <a:pt x="1679" y="1108"/>
                  </a:cubicBezTo>
                  <a:cubicBezTo>
                    <a:pt x="1679" y="1119"/>
                    <a:pt x="1679" y="1124"/>
                    <a:pt x="1679" y="1135"/>
                  </a:cubicBezTo>
                  <a:cubicBezTo>
                    <a:pt x="1679" y="1163"/>
                    <a:pt x="1695" y="1119"/>
                    <a:pt x="1695" y="1108"/>
                  </a:cubicBezTo>
                  <a:cubicBezTo>
                    <a:pt x="1695" y="1074"/>
                    <a:pt x="1695" y="1074"/>
                    <a:pt x="1695" y="1074"/>
                  </a:cubicBezTo>
                  <a:cubicBezTo>
                    <a:pt x="1695" y="1063"/>
                    <a:pt x="1695" y="1063"/>
                    <a:pt x="1695" y="1063"/>
                  </a:cubicBezTo>
                  <a:cubicBezTo>
                    <a:pt x="1712" y="1069"/>
                    <a:pt x="1706" y="1102"/>
                    <a:pt x="1729" y="1102"/>
                  </a:cubicBezTo>
                  <a:cubicBezTo>
                    <a:pt x="1734" y="1063"/>
                    <a:pt x="1734" y="1063"/>
                    <a:pt x="1734" y="1063"/>
                  </a:cubicBezTo>
                  <a:cubicBezTo>
                    <a:pt x="1734" y="1053"/>
                    <a:pt x="1690" y="1031"/>
                    <a:pt x="1729" y="1031"/>
                  </a:cubicBezTo>
                  <a:cubicBezTo>
                    <a:pt x="1740" y="1031"/>
                    <a:pt x="1751" y="1037"/>
                    <a:pt x="1762" y="1037"/>
                  </a:cubicBezTo>
                  <a:cubicBezTo>
                    <a:pt x="1767" y="1037"/>
                    <a:pt x="1778" y="1026"/>
                    <a:pt x="1778" y="1020"/>
                  </a:cubicBezTo>
                  <a:cubicBezTo>
                    <a:pt x="1778" y="1009"/>
                    <a:pt x="1773" y="1009"/>
                    <a:pt x="1773" y="1003"/>
                  </a:cubicBezTo>
                  <a:cubicBezTo>
                    <a:pt x="1773" y="987"/>
                    <a:pt x="1784" y="976"/>
                    <a:pt x="1784" y="965"/>
                  </a:cubicBezTo>
                  <a:cubicBezTo>
                    <a:pt x="1767" y="954"/>
                    <a:pt x="1767" y="954"/>
                    <a:pt x="1767" y="954"/>
                  </a:cubicBezTo>
                  <a:cubicBezTo>
                    <a:pt x="1756" y="954"/>
                    <a:pt x="1751" y="965"/>
                    <a:pt x="1740" y="965"/>
                  </a:cubicBezTo>
                  <a:cubicBezTo>
                    <a:pt x="1734" y="965"/>
                    <a:pt x="1729" y="965"/>
                    <a:pt x="1729" y="959"/>
                  </a:cubicBezTo>
                  <a:cubicBezTo>
                    <a:pt x="1729" y="948"/>
                    <a:pt x="1740" y="948"/>
                    <a:pt x="1751" y="942"/>
                  </a:cubicBezTo>
                  <a:cubicBezTo>
                    <a:pt x="1762" y="937"/>
                    <a:pt x="1767" y="926"/>
                    <a:pt x="1773" y="915"/>
                  </a:cubicBezTo>
                  <a:cubicBezTo>
                    <a:pt x="1778" y="909"/>
                    <a:pt x="1784" y="909"/>
                    <a:pt x="1784" y="898"/>
                  </a:cubicBezTo>
                  <a:cubicBezTo>
                    <a:pt x="1784" y="893"/>
                    <a:pt x="1778" y="887"/>
                    <a:pt x="1773" y="887"/>
                  </a:cubicBezTo>
                  <a:cubicBezTo>
                    <a:pt x="1756" y="887"/>
                    <a:pt x="1751" y="898"/>
                    <a:pt x="1740" y="898"/>
                  </a:cubicBezTo>
                  <a:cubicBezTo>
                    <a:pt x="1717" y="904"/>
                    <a:pt x="1706" y="915"/>
                    <a:pt x="1690" y="920"/>
                  </a:cubicBezTo>
                  <a:cubicBezTo>
                    <a:pt x="1679" y="920"/>
                    <a:pt x="1673" y="926"/>
                    <a:pt x="1662" y="937"/>
                  </a:cubicBezTo>
                  <a:cubicBezTo>
                    <a:pt x="1657" y="937"/>
                    <a:pt x="1657" y="942"/>
                    <a:pt x="1657" y="942"/>
                  </a:cubicBezTo>
                  <a:cubicBezTo>
                    <a:pt x="1629" y="942"/>
                    <a:pt x="1629" y="942"/>
                    <a:pt x="1629" y="942"/>
                  </a:cubicBezTo>
                  <a:cubicBezTo>
                    <a:pt x="1618" y="942"/>
                    <a:pt x="1612" y="942"/>
                    <a:pt x="1601" y="942"/>
                  </a:cubicBezTo>
                  <a:cubicBezTo>
                    <a:pt x="1584" y="942"/>
                    <a:pt x="1584" y="942"/>
                    <a:pt x="1584" y="942"/>
                  </a:cubicBezTo>
                  <a:cubicBezTo>
                    <a:pt x="1573" y="942"/>
                    <a:pt x="1568" y="937"/>
                    <a:pt x="1557" y="937"/>
                  </a:cubicBezTo>
                  <a:cubicBezTo>
                    <a:pt x="1546" y="931"/>
                    <a:pt x="1535" y="937"/>
                    <a:pt x="1524" y="937"/>
                  </a:cubicBezTo>
                  <a:cubicBezTo>
                    <a:pt x="1501" y="937"/>
                    <a:pt x="1490" y="931"/>
                    <a:pt x="1468" y="937"/>
                  </a:cubicBezTo>
                  <a:cubicBezTo>
                    <a:pt x="1463" y="942"/>
                    <a:pt x="1457" y="942"/>
                    <a:pt x="1446" y="942"/>
                  </a:cubicBezTo>
                  <a:cubicBezTo>
                    <a:pt x="1413" y="942"/>
                    <a:pt x="1413" y="942"/>
                    <a:pt x="1413" y="942"/>
                  </a:cubicBezTo>
                  <a:cubicBezTo>
                    <a:pt x="1396" y="942"/>
                    <a:pt x="1391" y="959"/>
                    <a:pt x="1374" y="959"/>
                  </a:cubicBezTo>
                  <a:cubicBezTo>
                    <a:pt x="1346" y="959"/>
                    <a:pt x="1335" y="948"/>
                    <a:pt x="1307" y="948"/>
                  </a:cubicBezTo>
                  <a:cubicBezTo>
                    <a:pt x="1291" y="948"/>
                    <a:pt x="1285" y="959"/>
                    <a:pt x="1269" y="965"/>
                  </a:cubicBezTo>
                  <a:cubicBezTo>
                    <a:pt x="1263" y="970"/>
                    <a:pt x="1263" y="976"/>
                    <a:pt x="1252" y="976"/>
                  </a:cubicBezTo>
                  <a:cubicBezTo>
                    <a:pt x="1235" y="976"/>
                    <a:pt x="1230" y="959"/>
                    <a:pt x="1219" y="942"/>
                  </a:cubicBezTo>
                  <a:cubicBezTo>
                    <a:pt x="1213" y="937"/>
                    <a:pt x="1213" y="926"/>
                    <a:pt x="1202" y="926"/>
                  </a:cubicBezTo>
                  <a:cubicBezTo>
                    <a:pt x="1191" y="926"/>
                    <a:pt x="1191" y="931"/>
                    <a:pt x="1180" y="931"/>
                  </a:cubicBezTo>
                  <a:cubicBezTo>
                    <a:pt x="1158" y="937"/>
                    <a:pt x="1147" y="942"/>
                    <a:pt x="1125" y="948"/>
                  </a:cubicBezTo>
                  <a:cubicBezTo>
                    <a:pt x="1113" y="954"/>
                    <a:pt x="1108" y="965"/>
                    <a:pt x="1091" y="965"/>
                  </a:cubicBezTo>
                  <a:cubicBezTo>
                    <a:pt x="1075" y="965"/>
                    <a:pt x="1075" y="948"/>
                    <a:pt x="1075" y="931"/>
                  </a:cubicBezTo>
                  <a:cubicBezTo>
                    <a:pt x="1069" y="920"/>
                    <a:pt x="1058" y="915"/>
                    <a:pt x="1047" y="909"/>
                  </a:cubicBezTo>
                  <a:cubicBezTo>
                    <a:pt x="1030" y="909"/>
                    <a:pt x="1019" y="898"/>
                    <a:pt x="1003" y="893"/>
                  </a:cubicBezTo>
                  <a:cubicBezTo>
                    <a:pt x="992" y="887"/>
                    <a:pt x="980" y="887"/>
                    <a:pt x="980" y="876"/>
                  </a:cubicBezTo>
                  <a:cubicBezTo>
                    <a:pt x="980" y="843"/>
                    <a:pt x="1014" y="848"/>
                    <a:pt x="969" y="848"/>
                  </a:cubicBezTo>
                  <a:cubicBezTo>
                    <a:pt x="958" y="848"/>
                    <a:pt x="964" y="837"/>
                    <a:pt x="958" y="832"/>
                  </a:cubicBezTo>
                  <a:cubicBezTo>
                    <a:pt x="953" y="821"/>
                    <a:pt x="942" y="821"/>
                    <a:pt x="942" y="809"/>
                  </a:cubicBezTo>
                  <a:cubicBezTo>
                    <a:pt x="942" y="782"/>
                    <a:pt x="942" y="782"/>
                    <a:pt x="942" y="782"/>
                  </a:cubicBezTo>
                  <a:cubicBezTo>
                    <a:pt x="942" y="776"/>
                    <a:pt x="936" y="771"/>
                    <a:pt x="936" y="760"/>
                  </a:cubicBezTo>
                  <a:cubicBezTo>
                    <a:pt x="936" y="743"/>
                    <a:pt x="969" y="715"/>
                    <a:pt x="958" y="715"/>
                  </a:cubicBezTo>
                  <a:cubicBezTo>
                    <a:pt x="953" y="715"/>
                    <a:pt x="947" y="721"/>
                    <a:pt x="942" y="721"/>
                  </a:cubicBezTo>
                  <a:cubicBezTo>
                    <a:pt x="931" y="721"/>
                    <a:pt x="931" y="721"/>
                    <a:pt x="931" y="721"/>
                  </a:cubicBezTo>
                  <a:cubicBezTo>
                    <a:pt x="931" y="710"/>
                    <a:pt x="931" y="704"/>
                    <a:pt x="925" y="693"/>
                  </a:cubicBezTo>
                  <a:cubicBezTo>
                    <a:pt x="925" y="688"/>
                    <a:pt x="914" y="688"/>
                    <a:pt x="914" y="682"/>
                  </a:cubicBezTo>
                  <a:cubicBezTo>
                    <a:pt x="914" y="671"/>
                    <a:pt x="958" y="654"/>
                    <a:pt x="914" y="654"/>
                  </a:cubicBezTo>
                  <a:cubicBezTo>
                    <a:pt x="886" y="654"/>
                    <a:pt x="875" y="699"/>
                    <a:pt x="875" y="654"/>
                  </a:cubicBezTo>
                  <a:cubicBezTo>
                    <a:pt x="875" y="621"/>
                    <a:pt x="870" y="665"/>
                    <a:pt x="847" y="665"/>
                  </a:cubicBezTo>
                  <a:cubicBezTo>
                    <a:pt x="842" y="665"/>
                    <a:pt x="842" y="660"/>
                    <a:pt x="836" y="654"/>
                  </a:cubicBezTo>
                  <a:cubicBezTo>
                    <a:pt x="836" y="649"/>
                    <a:pt x="836" y="643"/>
                    <a:pt x="831" y="643"/>
                  </a:cubicBezTo>
                  <a:cubicBezTo>
                    <a:pt x="825" y="638"/>
                    <a:pt x="820" y="638"/>
                    <a:pt x="809" y="638"/>
                  </a:cubicBezTo>
                  <a:cubicBezTo>
                    <a:pt x="798" y="638"/>
                    <a:pt x="786" y="638"/>
                    <a:pt x="775" y="632"/>
                  </a:cubicBezTo>
                  <a:cubicBezTo>
                    <a:pt x="770" y="627"/>
                    <a:pt x="764" y="616"/>
                    <a:pt x="753" y="616"/>
                  </a:cubicBezTo>
                  <a:cubicBezTo>
                    <a:pt x="742" y="616"/>
                    <a:pt x="737" y="621"/>
                    <a:pt x="731" y="627"/>
                  </a:cubicBezTo>
                  <a:cubicBezTo>
                    <a:pt x="726" y="632"/>
                    <a:pt x="731" y="638"/>
                    <a:pt x="726" y="638"/>
                  </a:cubicBezTo>
                  <a:cubicBezTo>
                    <a:pt x="720" y="638"/>
                    <a:pt x="714" y="627"/>
                    <a:pt x="714" y="627"/>
                  </a:cubicBezTo>
                  <a:cubicBezTo>
                    <a:pt x="709" y="616"/>
                    <a:pt x="698" y="610"/>
                    <a:pt x="698" y="599"/>
                  </a:cubicBezTo>
                  <a:cubicBezTo>
                    <a:pt x="698" y="599"/>
                    <a:pt x="703" y="593"/>
                    <a:pt x="703" y="588"/>
                  </a:cubicBezTo>
                  <a:cubicBezTo>
                    <a:pt x="703" y="588"/>
                    <a:pt x="703" y="588"/>
                    <a:pt x="703" y="582"/>
                  </a:cubicBezTo>
                  <a:cubicBezTo>
                    <a:pt x="681" y="582"/>
                    <a:pt x="681" y="582"/>
                    <a:pt x="681" y="582"/>
                  </a:cubicBezTo>
                  <a:cubicBezTo>
                    <a:pt x="676" y="582"/>
                    <a:pt x="670" y="582"/>
                    <a:pt x="659" y="582"/>
                  </a:cubicBezTo>
                  <a:cubicBezTo>
                    <a:pt x="665" y="593"/>
                    <a:pt x="676" y="593"/>
                    <a:pt x="676" y="604"/>
                  </a:cubicBezTo>
                  <a:cubicBezTo>
                    <a:pt x="676" y="616"/>
                    <a:pt x="665" y="616"/>
                    <a:pt x="659" y="616"/>
                  </a:cubicBezTo>
                  <a:cubicBezTo>
                    <a:pt x="648" y="627"/>
                    <a:pt x="642" y="632"/>
                    <a:pt x="626" y="632"/>
                  </a:cubicBezTo>
                  <a:cubicBezTo>
                    <a:pt x="620" y="632"/>
                    <a:pt x="615" y="632"/>
                    <a:pt x="609" y="627"/>
                  </a:cubicBezTo>
                  <a:lnTo>
                    <a:pt x="609" y="621"/>
                  </a:lnTo>
                  <a:cubicBezTo>
                    <a:pt x="593" y="610"/>
                    <a:pt x="581" y="616"/>
                    <a:pt x="565" y="616"/>
                  </a:cubicBezTo>
                  <a:cubicBezTo>
                    <a:pt x="554" y="616"/>
                    <a:pt x="548" y="616"/>
                    <a:pt x="537" y="616"/>
                  </a:cubicBezTo>
                  <a:cubicBezTo>
                    <a:pt x="526" y="616"/>
                    <a:pt x="520" y="604"/>
                    <a:pt x="520" y="593"/>
                  </a:cubicBezTo>
                  <a:cubicBezTo>
                    <a:pt x="526" y="582"/>
                    <a:pt x="532" y="577"/>
                    <a:pt x="537" y="566"/>
                  </a:cubicBezTo>
                  <a:cubicBezTo>
                    <a:pt x="537" y="555"/>
                    <a:pt x="543" y="555"/>
                    <a:pt x="543" y="543"/>
                  </a:cubicBezTo>
                  <a:cubicBezTo>
                    <a:pt x="543" y="538"/>
                    <a:pt x="543" y="532"/>
                    <a:pt x="548" y="532"/>
                  </a:cubicBezTo>
                  <a:cubicBezTo>
                    <a:pt x="554" y="527"/>
                    <a:pt x="559" y="527"/>
                    <a:pt x="570" y="527"/>
                  </a:cubicBezTo>
                  <a:cubicBezTo>
                    <a:pt x="581" y="521"/>
                    <a:pt x="593" y="516"/>
                    <a:pt x="609" y="510"/>
                  </a:cubicBezTo>
                  <a:cubicBezTo>
                    <a:pt x="615" y="510"/>
                    <a:pt x="620" y="499"/>
                    <a:pt x="626" y="494"/>
                  </a:cubicBezTo>
                  <a:cubicBezTo>
                    <a:pt x="631" y="483"/>
                    <a:pt x="637" y="471"/>
                    <a:pt x="642" y="460"/>
                  </a:cubicBezTo>
                  <a:cubicBezTo>
                    <a:pt x="659" y="427"/>
                    <a:pt x="653" y="399"/>
                    <a:pt x="676" y="366"/>
                  </a:cubicBezTo>
                  <a:cubicBezTo>
                    <a:pt x="681" y="355"/>
                    <a:pt x="681" y="349"/>
                    <a:pt x="687" y="338"/>
                  </a:cubicBezTo>
                  <a:cubicBezTo>
                    <a:pt x="692" y="327"/>
                    <a:pt x="703" y="327"/>
                    <a:pt x="714" y="322"/>
                  </a:cubicBezTo>
                  <a:cubicBezTo>
                    <a:pt x="731" y="311"/>
                    <a:pt x="737" y="305"/>
                    <a:pt x="748" y="300"/>
                  </a:cubicBezTo>
                  <a:cubicBezTo>
                    <a:pt x="753" y="305"/>
                    <a:pt x="759" y="316"/>
                    <a:pt x="770" y="316"/>
                  </a:cubicBezTo>
                  <a:cubicBezTo>
                    <a:pt x="792" y="316"/>
                    <a:pt x="803" y="305"/>
                    <a:pt x="825" y="300"/>
                  </a:cubicBezTo>
                  <a:cubicBezTo>
                    <a:pt x="853" y="289"/>
                    <a:pt x="870" y="289"/>
                    <a:pt x="897" y="277"/>
                  </a:cubicBezTo>
                  <a:cubicBezTo>
                    <a:pt x="919" y="272"/>
                    <a:pt x="919" y="250"/>
                    <a:pt x="936" y="239"/>
                  </a:cubicBezTo>
                  <a:cubicBezTo>
                    <a:pt x="953" y="228"/>
                    <a:pt x="964" y="228"/>
                    <a:pt x="980" y="217"/>
                  </a:cubicBezTo>
                  <a:cubicBezTo>
                    <a:pt x="992" y="211"/>
                    <a:pt x="997" y="200"/>
                    <a:pt x="1003" y="189"/>
                  </a:cubicBezTo>
                  <a:cubicBezTo>
                    <a:pt x="1014" y="178"/>
                    <a:pt x="1025" y="178"/>
                    <a:pt x="1036" y="172"/>
                  </a:cubicBezTo>
                  <a:cubicBezTo>
                    <a:pt x="1052" y="167"/>
                    <a:pt x="1064" y="161"/>
                    <a:pt x="1080" y="156"/>
                  </a:cubicBezTo>
                  <a:cubicBezTo>
                    <a:pt x="1086" y="150"/>
                    <a:pt x="1091" y="150"/>
                    <a:pt x="1097" y="144"/>
                  </a:cubicBezTo>
                  <a:cubicBezTo>
                    <a:pt x="1130" y="139"/>
                    <a:pt x="1147" y="139"/>
                    <a:pt x="1180" y="139"/>
                  </a:cubicBezTo>
                  <a:cubicBezTo>
                    <a:pt x="1213" y="139"/>
                    <a:pt x="1235" y="144"/>
                    <a:pt x="1274" y="156"/>
                  </a:cubicBezTo>
                  <a:cubicBezTo>
                    <a:pt x="1302" y="167"/>
                    <a:pt x="1318" y="183"/>
                    <a:pt x="1352" y="183"/>
                  </a:cubicBezTo>
                  <a:cubicBezTo>
                    <a:pt x="1363" y="183"/>
                    <a:pt x="1368" y="183"/>
                    <a:pt x="1379" y="183"/>
                  </a:cubicBezTo>
                  <a:cubicBezTo>
                    <a:pt x="1385" y="183"/>
                    <a:pt x="1391" y="183"/>
                    <a:pt x="1396" y="194"/>
                  </a:cubicBezTo>
                  <a:cubicBezTo>
                    <a:pt x="1402" y="194"/>
                    <a:pt x="1402" y="200"/>
                    <a:pt x="1407" y="205"/>
                  </a:cubicBezTo>
                  <a:cubicBezTo>
                    <a:pt x="1435" y="217"/>
                    <a:pt x="1451" y="222"/>
                    <a:pt x="1474" y="233"/>
                  </a:cubicBezTo>
                  <a:cubicBezTo>
                    <a:pt x="1485" y="239"/>
                    <a:pt x="1490" y="244"/>
                    <a:pt x="1501" y="255"/>
                  </a:cubicBezTo>
                  <a:cubicBezTo>
                    <a:pt x="1512" y="266"/>
                    <a:pt x="1518" y="266"/>
                    <a:pt x="1529" y="277"/>
                  </a:cubicBezTo>
                  <a:cubicBezTo>
                    <a:pt x="1540" y="289"/>
                    <a:pt x="1540" y="300"/>
                    <a:pt x="1557" y="300"/>
                  </a:cubicBezTo>
                  <a:cubicBezTo>
                    <a:pt x="1573" y="300"/>
                    <a:pt x="1573" y="300"/>
                    <a:pt x="1573" y="300"/>
                  </a:cubicBezTo>
                  <a:cubicBezTo>
                    <a:pt x="1596" y="300"/>
                    <a:pt x="1607" y="305"/>
                    <a:pt x="1623" y="305"/>
                  </a:cubicBezTo>
                  <a:cubicBezTo>
                    <a:pt x="1634" y="305"/>
                    <a:pt x="1640" y="300"/>
                    <a:pt x="1651" y="300"/>
                  </a:cubicBezTo>
                  <a:cubicBezTo>
                    <a:pt x="1662" y="300"/>
                    <a:pt x="1668" y="311"/>
                    <a:pt x="1679" y="311"/>
                  </a:cubicBezTo>
                  <a:cubicBezTo>
                    <a:pt x="1701" y="311"/>
                    <a:pt x="1701" y="311"/>
                    <a:pt x="1701" y="311"/>
                  </a:cubicBezTo>
                  <a:cubicBezTo>
                    <a:pt x="1706" y="311"/>
                    <a:pt x="1712" y="305"/>
                    <a:pt x="1717" y="305"/>
                  </a:cubicBezTo>
                  <a:cubicBezTo>
                    <a:pt x="1734" y="305"/>
                    <a:pt x="1740" y="316"/>
                    <a:pt x="1756" y="322"/>
                  </a:cubicBezTo>
                  <a:cubicBezTo>
                    <a:pt x="1773" y="333"/>
                    <a:pt x="1790" y="327"/>
                    <a:pt x="1806" y="333"/>
                  </a:cubicBezTo>
                  <a:cubicBezTo>
                    <a:pt x="1823" y="338"/>
                    <a:pt x="1828" y="338"/>
                    <a:pt x="1839" y="349"/>
                  </a:cubicBezTo>
                  <a:cubicBezTo>
                    <a:pt x="1850" y="372"/>
                    <a:pt x="1845" y="383"/>
                    <a:pt x="1850" y="405"/>
                  </a:cubicBezTo>
                  <a:cubicBezTo>
                    <a:pt x="1856" y="422"/>
                    <a:pt x="1856" y="433"/>
                    <a:pt x="1862" y="455"/>
                  </a:cubicBezTo>
                  <a:cubicBezTo>
                    <a:pt x="1867" y="471"/>
                    <a:pt x="1867" y="483"/>
                    <a:pt x="1884" y="494"/>
                  </a:cubicBezTo>
                  <a:cubicBezTo>
                    <a:pt x="1895" y="505"/>
                    <a:pt x="1906" y="516"/>
                    <a:pt x="1917" y="532"/>
                  </a:cubicBezTo>
                  <a:cubicBezTo>
                    <a:pt x="1923" y="543"/>
                    <a:pt x="1934" y="549"/>
                    <a:pt x="1934" y="566"/>
                  </a:cubicBezTo>
                  <a:cubicBezTo>
                    <a:pt x="1934" y="582"/>
                    <a:pt x="1923" y="582"/>
                    <a:pt x="1917" y="593"/>
                  </a:cubicBezTo>
                  <a:cubicBezTo>
                    <a:pt x="1911" y="616"/>
                    <a:pt x="1917" y="627"/>
                    <a:pt x="1911" y="643"/>
                  </a:cubicBezTo>
                  <a:cubicBezTo>
                    <a:pt x="1911" y="654"/>
                    <a:pt x="1900" y="660"/>
                    <a:pt x="1895" y="671"/>
                  </a:cubicBezTo>
                  <a:cubicBezTo>
                    <a:pt x="1889" y="676"/>
                    <a:pt x="1884" y="682"/>
                    <a:pt x="1878" y="688"/>
                  </a:cubicBezTo>
                  <a:cubicBezTo>
                    <a:pt x="1867" y="693"/>
                    <a:pt x="1856" y="693"/>
                    <a:pt x="1856" y="704"/>
                  </a:cubicBezTo>
                  <a:cubicBezTo>
                    <a:pt x="1856" y="721"/>
                    <a:pt x="1862" y="721"/>
                    <a:pt x="1862" y="737"/>
                  </a:cubicBezTo>
                  <a:cubicBezTo>
                    <a:pt x="1862" y="760"/>
                    <a:pt x="1867" y="776"/>
                    <a:pt x="1873" y="804"/>
                  </a:cubicBezTo>
                  <a:cubicBezTo>
                    <a:pt x="1878" y="809"/>
                    <a:pt x="1884" y="815"/>
                    <a:pt x="1884" y="826"/>
                  </a:cubicBezTo>
                  <a:cubicBezTo>
                    <a:pt x="1884" y="848"/>
                    <a:pt x="1884" y="848"/>
                    <a:pt x="1884" y="848"/>
                  </a:cubicBezTo>
                  <a:cubicBezTo>
                    <a:pt x="1884" y="870"/>
                    <a:pt x="1867" y="876"/>
                    <a:pt x="1867" y="898"/>
                  </a:cubicBezTo>
                  <a:cubicBezTo>
                    <a:pt x="1867" y="920"/>
                    <a:pt x="1878" y="926"/>
                    <a:pt x="1884" y="942"/>
                  </a:cubicBezTo>
                  <a:cubicBezTo>
                    <a:pt x="1889" y="959"/>
                    <a:pt x="1889" y="970"/>
                    <a:pt x="1895" y="987"/>
                  </a:cubicBezTo>
                  <a:cubicBezTo>
                    <a:pt x="1895" y="998"/>
                    <a:pt x="1895" y="1003"/>
                    <a:pt x="1900" y="1015"/>
                  </a:cubicBezTo>
                  <a:cubicBezTo>
                    <a:pt x="1917" y="1031"/>
                    <a:pt x="1934" y="1031"/>
                    <a:pt x="1945" y="1053"/>
                  </a:cubicBezTo>
                  <a:cubicBezTo>
                    <a:pt x="1967" y="1086"/>
                    <a:pt x="1972" y="1102"/>
                    <a:pt x="1989" y="1135"/>
                  </a:cubicBezTo>
                  <a:cubicBezTo>
                    <a:pt x="1995" y="1152"/>
                    <a:pt x="1995" y="1163"/>
                    <a:pt x="2006" y="1180"/>
                  </a:cubicBezTo>
                  <a:cubicBezTo>
                    <a:pt x="2011" y="1191"/>
                    <a:pt x="2017" y="1207"/>
                    <a:pt x="2028" y="1207"/>
                  </a:cubicBezTo>
                  <a:cubicBezTo>
                    <a:pt x="2033" y="1207"/>
                    <a:pt x="2039" y="1202"/>
                    <a:pt x="2039" y="1191"/>
                  </a:cubicBezTo>
                  <a:cubicBezTo>
                    <a:pt x="2039" y="1180"/>
                    <a:pt x="2033" y="1180"/>
                    <a:pt x="2028" y="1169"/>
                  </a:cubicBezTo>
                  <a:cubicBezTo>
                    <a:pt x="2017" y="1141"/>
                    <a:pt x="2017" y="1124"/>
                    <a:pt x="2017" y="1091"/>
                  </a:cubicBezTo>
                  <a:cubicBezTo>
                    <a:pt x="2017" y="1074"/>
                    <a:pt x="2017" y="1074"/>
                    <a:pt x="2017" y="1074"/>
                  </a:cubicBezTo>
                  <a:cubicBezTo>
                    <a:pt x="2017" y="1063"/>
                    <a:pt x="2028" y="1063"/>
                    <a:pt x="2033" y="1063"/>
                  </a:cubicBezTo>
                  <a:cubicBezTo>
                    <a:pt x="2039" y="1063"/>
                    <a:pt x="2039" y="1058"/>
                    <a:pt x="2044" y="1058"/>
                  </a:cubicBezTo>
                  <a:cubicBezTo>
                    <a:pt x="2061" y="1058"/>
                    <a:pt x="2072" y="1058"/>
                    <a:pt x="2089" y="1063"/>
                  </a:cubicBezTo>
                  <a:cubicBezTo>
                    <a:pt x="2100" y="1069"/>
                    <a:pt x="2100" y="1086"/>
                    <a:pt x="2100" y="1097"/>
                  </a:cubicBezTo>
                  <a:cubicBezTo>
                    <a:pt x="2100" y="1169"/>
                    <a:pt x="2100" y="1169"/>
                    <a:pt x="2100" y="1169"/>
                  </a:cubicBezTo>
                  <a:cubicBezTo>
                    <a:pt x="2100" y="1174"/>
                    <a:pt x="2100" y="1174"/>
                    <a:pt x="2100" y="1180"/>
                  </a:cubicBezTo>
                  <a:cubicBezTo>
                    <a:pt x="2105" y="1196"/>
                    <a:pt x="2105" y="1202"/>
                    <a:pt x="2105" y="1219"/>
                  </a:cubicBezTo>
                  <a:cubicBezTo>
                    <a:pt x="2111" y="1235"/>
                    <a:pt x="2116" y="1263"/>
                    <a:pt x="2133" y="1263"/>
                  </a:cubicBezTo>
                  <a:lnTo>
                    <a:pt x="2133" y="1263"/>
                  </a:lnTo>
                  <a:cubicBezTo>
                    <a:pt x="2133" y="1285"/>
                    <a:pt x="2139" y="1302"/>
                    <a:pt x="2133" y="1324"/>
                  </a:cubicBezTo>
                  <a:cubicBezTo>
                    <a:pt x="2128" y="1346"/>
                    <a:pt x="2111" y="1363"/>
                    <a:pt x="2111" y="1390"/>
                  </a:cubicBezTo>
                  <a:cubicBezTo>
                    <a:pt x="2111" y="1424"/>
                    <a:pt x="2111" y="1446"/>
                    <a:pt x="2128" y="1479"/>
                  </a:cubicBezTo>
                  <a:cubicBezTo>
                    <a:pt x="2128" y="1490"/>
                    <a:pt x="2133" y="1496"/>
                    <a:pt x="2139" y="1507"/>
                  </a:cubicBezTo>
                  <a:cubicBezTo>
                    <a:pt x="2150" y="1534"/>
                    <a:pt x="2150" y="1551"/>
                    <a:pt x="2161" y="1579"/>
                  </a:cubicBezTo>
                  <a:cubicBezTo>
                    <a:pt x="2172" y="1612"/>
                    <a:pt x="2189" y="1629"/>
                    <a:pt x="2194" y="1667"/>
                  </a:cubicBezTo>
                  <a:cubicBezTo>
                    <a:pt x="2161" y="1662"/>
                    <a:pt x="2144" y="1662"/>
                    <a:pt x="2111" y="1662"/>
                  </a:cubicBezTo>
                  <a:close/>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55" name="Freeform 99">
              <a:extLst>
                <a:ext uri="{FF2B5EF4-FFF2-40B4-BE49-F238E27FC236}">
                  <a16:creationId xmlns:a16="http://schemas.microsoft.com/office/drawing/2014/main" xmlns="" id="{A1ED9CFF-D44B-4EDD-B971-7A90CA682DFE}"/>
                </a:ext>
              </a:extLst>
            </p:cNvPr>
            <p:cNvSpPr>
              <a:spLocks noChangeArrowheads="1"/>
            </p:cNvSpPr>
            <p:nvPr/>
          </p:nvSpPr>
          <p:spPr bwMode="auto">
            <a:xfrm>
              <a:off x="21213968" y="3101976"/>
              <a:ext cx="801636" cy="739775"/>
            </a:xfrm>
            <a:custGeom>
              <a:avLst/>
              <a:gdLst>
                <a:gd name="T0" fmla="*/ 2161 w 2229"/>
                <a:gd name="T1" fmla="*/ 1159 h 2057"/>
                <a:gd name="T2" fmla="*/ 2189 w 2229"/>
                <a:gd name="T3" fmla="*/ 1153 h 2057"/>
                <a:gd name="T4" fmla="*/ 1679 w 2229"/>
                <a:gd name="T5" fmla="*/ 111 h 2057"/>
                <a:gd name="T6" fmla="*/ 1768 w 2229"/>
                <a:gd name="T7" fmla="*/ 244 h 2057"/>
                <a:gd name="T8" fmla="*/ 1857 w 2229"/>
                <a:gd name="T9" fmla="*/ 72 h 2057"/>
                <a:gd name="T10" fmla="*/ 1408 w 2229"/>
                <a:gd name="T11" fmla="*/ 1685 h 2057"/>
                <a:gd name="T12" fmla="*/ 1330 w 2229"/>
                <a:gd name="T13" fmla="*/ 1835 h 2057"/>
                <a:gd name="T14" fmla="*/ 1535 w 2229"/>
                <a:gd name="T15" fmla="*/ 1835 h 2057"/>
                <a:gd name="T16" fmla="*/ 1580 w 2229"/>
                <a:gd name="T17" fmla="*/ 1768 h 2057"/>
                <a:gd name="T18" fmla="*/ 1408 w 2229"/>
                <a:gd name="T19" fmla="*/ 1685 h 2057"/>
                <a:gd name="T20" fmla="*/ 1424 w 2229"/>
                <a:gd name="T21" fmla="*/ 1657 h 2057"/>
                <a:gd name="T22" fmla="*/ 1363 w 2229"/>
                <a:gd name="T23" fmla="*/ 1613 h 2057"/>
                <a:gd name="T24" fmla="*/ 1264 w 2229"/>
                <a:gd name="T25" fmla="*/ 1319 h 2057"/>
                <a:gd name="T26" fmla="*/ 1363 w 2229"/>
                <a:gd name="T27" fmla="*/ 1458 h 2057"/>
                <a:gd name="T28" fmla="*/ 1513 w 2229"/>
                <a:gd name="T29" fmla="*/ 1436 h 2057"/>
                <a:gd name="T30" fmla="*/ 1391 w 2229"/>
                <a:gd name="T31" fmla="*/ 1369 h 2057"/>
                <a:gd name="T32" fmla="*/ 1369 w 2229"/>
                <a:gd name="T33" fmla="*/ 1242 h 2057"/>
                <a:gd name="T34" fmla="*/ 1203 w 2229"/>
                <a:gd name="T35" fmla="*/ 1430 h 2057"/>
                <a:gd name="T36" fmla="*/ 1242 w 2229"/>
                <a:gd name="T37" fmla="*/ 1375 h 2057"/>
                <a:gd name="T38" fmla="*/ 1203 w 2229"/>
                <a:gd name="T39" fmla="*/ 1430 h 2057"/>
                <a:gd name="T40" fmla="*/ 1319 w 2229"/>
                <a:gd name="T41" fmla="*/ 1103 h 2057"/>
                <a:gd name="T42" fmla="*/ 1181 w 2229"/>
                <a:gd name="T43" fmla="*/ 1225 h 2057"/>
                <a:gd name="T44" fmla="*/ 1247 w 2229"/>
                <a:gd name="T45" fmla="*/ 1303 h 2057"/>
                <a:gd name="T46" fmla="*/ 1219 w 2229"/>
                <a:gd name="T47" fmla="*/ 1214 h 2057"/>
                <a:gd name="T48" fmla="*/ 1513 w 2229"/>
                <a:gd name="T49" fmla="*/ 1303 h 2057"/>
                <a:gd name="T50" fmla="*/ 1408 w 2229"/>
                <a:gd name="T51" fmla="*/ 1053 h 2057"/>
                <a:gd name="T52" fmla="*/ 1375 w 2229"/>
                <a:gd name="T53" fmla="*/ 876 h 2057"/>
                <a:gd name="T54" fmla="*/ 1358 w 2229"/>
                <a:gd name="T55" fmla="*/ 721 h 2057"/>
                <a:gd name="T56" fmla="*/ 1308 w 2229"/>
                <a:gd name="T57" fmla="*/ 610 h 2057"/>
                <a:gd name="T58" fmla="*/ 1380 w 2229"/>
                <a:gd name="T59" fmla="*/ 394 h 2057"/>
                <a:gd name="T60" fmla="*/ 1574 w 2229"/>
                <a:gd name="T61" fmla="*/ 178 h 2057"/>
                <a:gd name="T62" fmla="*/ 1508 w 2229"/>
                <a:gd name="T63" fmla="*/ 289 h 2057"/>
                <a:gd name="T64" fmla="*/ 1552 w 2229"/>
                <a:gd name="T65" fmla="*/ 560 h 2057"/>
                <a:gd name="T66" fmla="*/ 1430 w 2229"/>
                <a:gd name="T67" fmla="*/ 732 h 2057"/>
                <a:gd name="T68" fmla="*/ 1524 w 2229"/>
                <a:gd name="T69" fmla="*/ 743 h 2057"/>
                <a:gd name="T70" fmla="*/ 1629 w 2229"/>
                <a:gd name="T71" fmla="*/ 555 h 2057"/>
                <a:gd name="T72" fmla="*/ 1857 w 2229"/>
                <a:gd name="T73" fmla="*/ 460 h 2057"/>
                <a:gd name="T74" fmla="*/ 1812 w 2229"/>
                <a:gd name="T75" fmla="*/ 682 h 2057"/>
                <a:gd name="T76" fmla="*/ 1657 w 2229"/>
                <a:gd name="T77" fmla="*/ 776 h 2057"/>
                <a:gd name="T78" fmla="*/ 1812 w 2229"/>
                <a:gd name="T79" fmla="*/ 870 h 2057"/>
                <a:gd name="T80" fmla="*/ 1762 w 2229"/>
                <a:gd name="T81" fmla="*/ 954 h 2057"/>
                <a:gd name="T82" fmla="*/ 1563 w 2229"/>
                <a:gd name="T83" fmla="*/ 921 h 2057"/>
                <a:gd name="T84" fmla="*/ 1552 w 2229"/>
                <a:gd name="T85" fmla="*/ 1197 h 2057"/>
                <a:gd name="T86" fmla="*/ 1679 w 2229"/>
                <a:gd name="T87" fmla="*/ 1436 h 2057"/>
                <a:gd name="T88" fmla="*/ 1641 w 2229"/>
                <a:gd name="T89" fmla="*/ 1447 h 2057"/>
                <a:gd name="T90" fmla="*/ 1607 w 2229"/>
                <a:gd name="T91" fmla="*/ 133 h 2057"/>
                <a:gd name="T92" fmla="*/ 1447 w 2229"/>
                <a:gd name="T93" fmla="*/ 178 h 2057"/>
                <a:gd name="T94" fmla="*/ 1480 w 2229"/>
                <a:gd name="T95" fmla="*/ 167 h 2057"/>
                <a:gd name="T96" fmla="*/ 11 w 2229"/>
                <a:gd name="T97" fmla="*/ 1874 h 2057"/>
                <a:gd name="T98" fmla="*/ 150 w 2229"/>
                <a:gd name="T99" fmla="*/ 1818 h 2057"/>
                <a:gd name="T100" fmla="*/ 360 w 2229"/>
                <a:gd name="T101" fmla="*/ 1846 h 2057"/>
                <a:gd name="T102" fmla="*/ 410 w 2229"/>
                <a:gd name="T103" fmla="*/ 1851 h 2057"/>
                <a:gd name="T104" fmla="*/ 272 w 2229"/>
                <a:gd name="T105" fmla="*/ 1946 h 2057"/>
                <a:gd name="T106" fmla="*/ 0 w 2229"/>
                <a:gd name="T107" fmla="*/ 1890 h 2057"/>
                <a:gd name="T108" fmla="*/ 565 w 2229"/>
                <a:gd name="T109" fmla="*/ 1885 h 2057"/>
                <a:gd name="T110" fmla="*/ 687 w 2229"/>
                <a:gd name="T111" fmla="*/ 1929 h 2057"/>
                <a:gd name="T112" fmla="*/ 477 w 2229"/>
                <a:gd name="T113" fmla="*/ 1940 h 2057"/>
                <a:gd name="T114" fmla="*/ 654 w 2229"/>
                <a:gd name="T115" fmla="*/ 2023 h 2057"/>
                <a:gd name="T116" fmla="*/ 710 w 2229"/>
                <a:gd name="T117" fmla="*/ 1990 h 20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229" h="2057">
                  <a:moveTo>
                    <a:pt x="2134" y="1103"/>
                  </a:moveTo>
                  <a:lnTo>
                    <a:pt x="2134" y="1103"/>
                  </a:lnTo>
                  <a:lnTo>
                    <a:pt x="2134" y="1109"/>
                  </a:lnTo>
                  <a:cubicBezTo>
                    <a:pt x="2134" y="1131"/>
                    <a:pt x="2150" y="1142"/>
                    <a:pt x="2161" y="1159"/>
                  </a:cubicBezTo>
                  <a:cubicBezTo>
                    <a:pt x="2178" y="1181"/>
                    <a:pt x="2189" y="1203"/>
                    <a:pt x="2217" y="1203"/>
                  </a:cubicBezTo>
                  <a:cubicBezTo>
                    <a:pt x="2228" y="1203"/>
                    <a:pt x="2228" y="1203"/>
                    <a:pt x="2228" y="1203"/>
                  </a:cubicBezTo>
                  <a:cubicBezTo>
                    <a:pt x="2228" y="1186"/>
                    <a:pt x="2228" y="1186"/>
                    <a:pt x="2228" y="1186"/>
                  </a:cubicBezTo>
                  <a:cubicBezTo>
                    <a:pt x="2228" y="1164"/>
                    <a:pt x="2206" y="1164"/>
                    <a:pt x="2189" y="1153"/>
                  </a:cubicBezTo>
                  <a:cubicBezTo>
                    <a:pt x="2167" y="1136"/>
                    <a:pt x="2161" y="1114"/>
                    <a:pt x="2134" y="1103"/>
                  </a:cubicBezTo>
                  <a:close/>
                  <a:moveTo>
                    <a:pt x="1724" y="45"/>
                  </a:moveTo>
                  <a:lnTo>
                    <a:pt x="1724" y="45"/>
                  </a:lnTo>
                  <a:cubicBezTo>
                    <a:pt x="1702" y="67"/>
                    <a:pt x="1690" y="78"/>
                    <a:pt x="1679" y="111"/>
                  </a:cubicBezTo>
                  <a:cubicBezTo>
                    <a:pt x="1663" y="172"/>
                    <a:pt x="1668" y="117"/>
                    <a:pt x="1668" y="161"/>
                  </a:cubicBezTo>
                  <a:cubicBezTo>
                    <a:pt x="1668" y="200"/>
                    <a:pt x="1668" y="200"/>
                    <a:pt x="1668" y="200"/>
                  </a:cubicBezTo>
                  <a:cubicBezTo>
                    <a:pt x="1668" y="283"/>
                    <a:pt x="1696" y="233"/>
                    <a:pt x="1724" y="233"/>
                  </a:cubicBezTo>
                  <a:cubicBezTo>
                    <a:pt x="1740" y="233"/>
                    <a:pt x="1751" y="244"/>
                    <a:pt x="1768" y="244"/>
                  </a:cubicBezTo>
                  <a:cubicBezTo>
                    <a:pt x="1790" y="244"/>
                    <a:pt x="1790" y="222"/>
                    <a:pt x="1801" y="205"/>
                  </a:cubicBezTo>
                  <a:cubicBezTo>
                    <a:pt x="1812" y="189"/>
                    <a:pt x="1823" y="178"/>
                    <a:pt x="1829" y="161"/>
                  </a:cubicBezTo>
                  <a:cubicBezTo>
                    <a:pt x="1835" y="145"/>
                    <a:pt x="1835" y="128"/>
                    <a:pt x="1840" y="117"/>
                  </a:cubicBezTo>
                  <a:cubicBezTo>
                    <a:pt x="1846" y="100"/>
                    <a:pt x="1857" y="89"/>
                    <a:pt x="1857" y="72"/>
                  </a:cubicBezTo>
                  <a:cubicBezTo>
                    <a:pt x="1857" y="61"/>
                    <a:pt x="1851" y="56"/>
                    <a:pt x="1840" y="50"/>
                  </a:cubicBezTo>
                  <a:cubicBezTo>
                    <a:pt x="1779" y="6"/>
                    <a:pt x="1768" y="0"/>
                    <a:pt x="1724" y="45"/>
                  </a:cubicBezTo>
                  <a:close/>
                  <a:moveTo>
                    <a:pt x="1408" y="1685"/>
                  </a:moveTo>
                  <a:lnTo>
                    <a:pt x="1408" y="1685"/>
                  </a:lnTo>
                  <a:cubicBezTo>
                    <a:pt x="1397" y="1691"/>
                    <a:pt x="1391" y="1702"/>
                    <a:pt x="1380" y="1707"/>
                  </a:cubicBezTo>
                  <a:cubicBezTo>
                    <a:pt x="1363" y="1718"/>
                    <a:pt x="1347" y="1724"/>
                    <a:pt x="1319" y="1724"/>
                  </a:cubicBezTo>
                  <a:cubicBezTo>
                    <a:pt x="1308" y="1757"/>
                    <a:pt x="1297" y="1774"/>
                    <a:pt x="1297" y="1813"/>
                  </a:cubicBezTo>
                  <a:cubicBezTo>
                    <a:pt x="1297" y="1829"/>
                    <a:pt x="1314" y="1829"/>
                    <a:pt x="1330" y="1835"/>
                  </a:cubicBezTo>
                  <a:cubicBezTo>
                    <a:pt x="1347" y="1846"/>
                    <a:pt x="1352" y="1868"/>
                    <a:pt x="1375" y="1868"/>
                  </a:cubicBezTo>
                  <a:cubicBezTo>
                    <a:pt x="1413" y="1868"/>
                    <a:pt x="1430" y="1835"/>
                    <a:pt x="1469" y="1835"/>
                  </a:cubicBezTo>
                  <a:cubicBezTo>
                    <a:pt x="1502" y="1835"/>
                    <a:pt x="1502" y="1835"/>
                    <a:pt x="1502" y="1835"/>
                  </a:cubicBezTo>
                  <a:cubicBezTo>
                    <a:pt x="1519" y="1835"/>
                    <a:pt x="1524" y="1835"/>
                    <a:pt x="1535" y="1835"/>
                  </a:cubicBezTo>
                  <a:cubicBezTo>
                    <a:pt x="1569" y="1835"/>
                    <a:pt x="1580" y="1851"/>
                    <a:pt x="1607" y="1851"/>
                  </a:cubicBezTo>
                  <a:cubicBezTo>
                    <a:pt x="1635" y="1851"/>
                    <a:pt x="1635" y="1851"/>
                    <a:pt x="1635" y="1851"/>
                  </a:cubicBezTo>
                  <a:cubicBezTo>
                    <a:pt x="1635" y="1829"/>
                    <a:pt x="1635" y="1829"/>
                    <a:pt x="1635" y="1829"/>
                  </a:cubicBezTo>
                  <a:cubicBezTo>
                    <a:pt x="1635" y="1796"/>
                    <a:pt x="1613" y="1779"/>
                    <a:pt x="1580" y="1768"/>
                  </a:cubicBezTo>
                  <a:cubicBezTo>
                    <a:pt x="1563" y="1763"/>
                    <a:pt x="1557" y="1741"/>
                    <a:pt x="1535" y="1735"/>
                  </a:cubicBezTo>
                  <a:cubicBezTo>
                    <a:pt x="1519" y="1729"/>
                    <a:pt x="1508" y="1729"/>
                    <a:pt x="1485" y="1724"/>
                  </a:cubicBezTo>
                  <a:cubicBezTo>
                    <a:pt x="1469" y="1718"/>
                    <a:pt x="1463" y="1696"/>
                    <a:pt x="1447" y="1691"/>
                  </a:cubicBezTo>
                  <a:cubicBezTo>
                    <a:pt x="1408" y="1685"/>
                    <a:pt x="1408" y="1685"/>
                    <a:pt x="1408" y="1685"/>
                  </a:cubicBezTo>
                  <a:close/>
                  <a:moveTo>
                    <a:pt x="1363" y="1613"/>
                  </a:moveTo>
                  <a:lnTo>
                    <a:pt x="1363" y="1613"/>
                  </a:lnTo>
                  <a:cubicBezTo>
                    <a:pt x="1352" y="1613"/>
                    <a:pt x="1352" y="1630"/>
                    <a:pt x="1347" y="1641"/>
                  </a:cubicBezTo>
                  <a:cubicBezTo>
                    <a:pt x="1375" y="1652"/>
                    <a:pt x="1391" y="1652"/>
                    <a:pt x="1424" y="1657"/>
                  </a:cubicBezTo>
                  <a:cubicBezTo>
                    <a:pt x="1430" y="1646"/>
                    <a:pt x="1430" y="1646"/>
                    <a:pt x="1430" y="1646"/>
                  </a:cubicBezTo>
                  <a:cubicBezTo>
                    <a:pt x="1430" y="1641"/>
                    <a:pt x="1430" y="1641"/>
                    <a:pt x="1430" y="1641"/>
                  </a:cubicBezTo>
                  <a:cubicBezTo>
                    <a:pt x="1413" y="1641"/>
                    <a:pt x="1402" y="1641"/>
                    <a:pt x="1391" y="1630"/>
                  </a:cubicBezTo>
                  <a:cubicBezTo>
                    <a:pt x="1380" y="1624"/>
                    <a:pt x="1375" y="1613"/>
                    <a:pt x="1363" y="1613"/>
                  </a:cubicBezTo>
                  <a:close/>
                  <a:moveTo>
                    <a:pt x="1303" y="1253"/>
                  </a:moveTo>
                  <a:lnTo>
                    <a:pt x="1303" y="1253"/>
                  </a:lnTo>
                  <a:cubicBezTo>
                    <a:pt x="1286" y="1253"/>
                    <a:pt x="1275" y="1275"/>
                    <a:pt x="1275" y="1292"/>
                  </a:cubicBezTo>
                  <a:cubicBezTo>
                    <a:pt x="1269" y="1303"/>
                    <a:pt x="1264" y="1308"/>
                    <a:pt x="1264" y="1319"/>
                  </a:cubicBezTo>
                  <a:cubicBezTo>
                    <a:pt x="1264" y="1353"/>
                    <a:pt x="1291" y="1358"/>
                    <a:pt x="1319" y="1380"/>
                  </a:cubicBezTo>
                  <a:cubicBezTo>
                    <a:pt x="1325" y="1386"/>
                    <a:pt x="1336" y="1386"/>
                    <a:pt x="1336" y="1397"/>
                  </a:cubicBezTo>
                  <a:cubicBezTo>
                    <a:pt x="1336" y="1408"/>
                    <a:pt x="1330" y="1414"/>
                    <a:pt x="1330" y="1430"/>
                  </a:cubicBezTo>
                  <a:cubicBezTo>
                    <a:pt x="1330" y="1447"/>
                    <a:pt x="1347" y="1458"/>
                    <a:pt x="1363" y="1458"/>
                  </a:cubicBezTo>
                  <a:cubicBezTo>
                    <a:pt x="1380" y="1458"/>
                    <a:pt x="1386" y="1447"/>
                    <a:pt x="1402" y="1447"/>
                  </a:cubicBezTo>
                  <a:cubicBezTo>
                    <a:pt x="1413" y="1447"/>
                    <a:pt x="1413" y="1458"/>
                    <a:pt x="1419" y="1463"/>
                  </a:cubicBezTo>
                  <a:cubicBezTo>
                    <a:pt x="1430" y="1474"/>
                    <a:pt x="1441" y="1491"/>
                    <a:pt x="1463" y="1491"/>
                  </a:cubicBezTo>
                  <a:cubicBezTo>
                    <a:pt x="1491" y="1491"/>
                    <a:pt x="1513" y="1463"/>
                    <a:pt x="1513" y="1436"/>
                  </a:cubicBezTo>
                  <a:cubicBezTo>
                    <a:pt x="1513" y="1430"/>
                    <a:pt x="1502" y="1425"/>
                    <a:pt x="1496" y="1425"/>
                  </a:cubicBezTo>
                  <a:cubicBezTo>
                    <a:pt x="1485" y="1419"/>
                    <a:pt x="1480" y="1414"/>
                    <a:pt x="1469" y="1408"/>
                  </a:cubicBezTo>
                  <a:cubicBezTo>
                    <a:pt x="1452" y="1408"/>
                    <a:pt x="1436" y="1419"/>
                    <a:pt x="1419" y="1414"/>
                  </a:cubicBezTo>
                  <a:cubicBezTo>
                    <a:pt x="1402" y="1402"/>
                    <a:pt x="1397" y="1386"/>
                    <a:pt x="1391" y="1369"/>
                  </a:cubicBezTo>
                  <a:cubicBezTo>
                    <a:pt x="1402" y="1364"/>
                    <a:pt x="1408" y="1353"/>
                    <a:pt x="1413" y="1336"/>
                  </a:cubicBezTo>
                  <a:cubicBezTo>
                    <a:pt x="1413" y="1330"/>
                    <a:pt x="1424" y="1325"/>
                    <a:pt x="1424" y="1314"/>
                  </a:cubicBezTo>
                  <a:cubicBezTo>
                    <a:pt x="1424" y="1297"/>
                    <a:pt x="1408" y="1297"/>
                    <a:pt x="1397" y="1286"/>
                  </a:cubicBezTo>
                  <a:cubicBezTo>
                    <a:pt x="1386" y="1269"/>
                    <a:pt x="1380" y="1253"/>
                    <a:pt x="1369" y="1242"/>
                  </a:cubicBezTo>
                  <a:cubicBezTo>
                    <a:pt x="1358" y="1258"/>
                    <a:pt x="1352" y="1269"/>
                    <a:pt x="1341" y="1281"/>
                  </a:cubicBezTo>
                  <a:cubicBezTo>
                    <a:pt x="1336" y="1281"/>
                    <a:pt x="1336" y="1292"/>
                    <a:pt x="1325" y="1292"/>
                  </a:cubicBezTo>
                  <a:cubicBezTo>
                    <a:pt x="1314" y="1292"/>
                    <a:pt x="1314" y="1264"/>
                    <a:pt x="1303" y="1253"/>
                  </a:cubicBezTo>
                  <a:close/>
                  <a:moveTo>
                    <a:pt x="1203" y="1430"/>
                  </a:moveTo>
                  <a:lnTo>
                    <a:pt x="1203" y="1430"/>
                  </a:lnTo>
                  <a:cubicBezTo>
                    <a:pt x="1203" y="1419"/>
                    <a:pt x="1208" y="1414"/>
                    <a:pt x="1214" y="1408"/>
                  </a:cubicBezTo>
                  <a:cubicBezTo>
                    <a:pt x="1219" y="1391"/>
                    <a:pt x="1219" y="1369"/>
                    <a:pt x="1230" y="1369"/>
                  </a:cubicBezTo>
                  <a:cubicBezTo>
                    <a:pt x="1236" y="1369"/>
                    <a:pt x="1242" y="1375"/>
                    <a:pt x="1242" y="1375"/>
                  </a:cubicBezTo>
                  <a:cubicBezTo>
                    <a:pt x="1242" y="1402"/>
                    <a:pt x="1264" y="1414"/>
                    <a:pt x="1264" y="1447"/>
                  </a:cubicBezTo>
                  <a:cubicBezTo>
                    <a:pt x="1264" y="1452"/>
                    <a:pt x="1258" y="1452"/>
                    <a:pt x="1258" y="1458"/>
                  </a:cubicBezTo>
                  <a:cubicBezTo>
                    <a:pt x="1253" y="1452"/>
                    <a:pt x="1247" y="1447"/>
                    <a:pt x="1236" y="1447"/>
                  </a:cubicBezTo>
                  <a:cubicBezTo>
                    <a:pt x="1225" y="1447"/>
                    <a:pt x="1203" y="1447"/>
                    <a:pt x="1203" y="1430"/>
                  </a:cubicBezTo>
                  <a:close/>
                  <a:moveTo>
                    <a:pt x="1341" y="1081"/>
                  </a:moveTo>
                  <a:lnTo>
                    <a:pt x="1341" y="1081"/>
                  </a:lnTo>
                  <a:cubicBezTo>
                    <a:pt x="1336" y="1081"/>
                    <a:pt x="1336" y="1081"/>
                    <a:pt x="1330" y="1081"/>
                  </a:cubicBezTo>
                  <a:cubicBezTo>
                    <a:pt x="1319" y="1081"/>
                    <a:pt x="1319" y="1092"/>
                    <a:pt x="1319" y="1103"/>
                  </a:cubicBezTo>
                  <a:cubicBezTo>
                    <a:pt x="1319" y="1120"/>
                    <a:pt x="1325" y="1131"/>
                    <a:pt x="1336" y="1136"/>
                  </a:cubicBezTo>
                  <a:cubicBezTo>
                    <a:pt x="1341" y="1120"/>
                    <a:pt x="1341" y="1103"/>
                    <a:pt x="1341" y="1081"/>
                  </a:cubicBezTo>
                  <a:close/>
                  <a:moveTo>
                    <a:pt x="1181" y="1225"/>
                  </a:moveTo>
                  <a:lnTo>
                    <a:pt x="1181" y="1225"/>
                  </a:lnTo>
                  <a:cubicBezTo>
                    <a:pt x="1181" y="1319"/>
                    <a:pt x="1181" y="1319"/>
                    <a:pt x="1181" y="1319"/>
                  </a:cubicBezTo>
                  <a:cubicBezTo>
                    <a:pt x="1181" y="1330"/>
                    <a:pt x="1186" y="1347"/>
                    <a:pt x="1197" y="1347"/>
                  </a:cubicBezTo>
                  <a:cubicBezTo>
                    <a:pt x="1214" y="1347"/>
                    <a:pt x="1225" y="1336"/>
                    <a:pt x="1247" y="1336"/>
                  </a:cubicBezTo>
                  <a:cubicBezTo>
                    <a:pt x="1247" y="1303"/>
                    <a:pt x="1247" y="1303"/>
                    <a:pt x="1247" y="1303"/>
                  </a:cubicBezTo>
                  <a:cubicBezTo>
                    <a:pt x="1242" y="1292"/>
                    <a:pt x="1242" y="1292"/>
                    <a:pt x="1242" y="1292"/>
                  </a:cubicBezTo>
                  <a:cubicBezTo>
                    <a:pt x="1247" y="1275"/>
                    <a:pt x="1247" y="1264"/>
                    <a:pt x="1247" y="1253"/>
                  </a:cubicBezTo>
                  <a:cubicBezTo>
                    <a:pt x="1247" y="1247"/>
                    <a:pt x="1247" y="1242"/>
                    <a:pt x="1253" y="1236"/>
                  </a:cubicBezTo>
                  <a:cubicBezTo>
                    <a:pt x="1236" y="1236"/>
                    <a:pt x="1236" y="1220"/>
                    <a:pt x="1219" y="1214"/>
                  </a:cubicBezTo>
                  <a:cubicBezTo>
                    <a:pt x="1203" y="1214"/>
                    <a:pt x="1197" y="1225"/>
                    <a:pt x="1181" y="1225"/>
                  </a:cubicBezTo>
                  <a:close/>
                  <a:moveTo>
                    <a:pt x="1607" y="1430"/>
                  </a:moveTo>
                  <a:lnTo>
                    <a:pt x="1607" y="1430"/>
                  </a:lnTo>
                  <a:cubicBezTo>
                    <a:pt x="1546" y="1414"/>
                    <a:pt x="1552" y="1353"/>
                    <a:pt x="1513" y="1303"/>
                  </a:cubicBezTo>
                  <a:cubicBezTo>
                    <a:pt x="1491" y="1275"/>
                    <a:pt x="1485" y="1253"/>
                    <a:pt x="1458" y="1236"/>
                  </a:cubicBezTo>
                  <a:cubicBezTo>
                    <a:pt x="1447" y="1225"/>
                    <a:pt x="1430" y="1231"/>
                    <a:pt x="1424" y="1220"/>
                  </a:cubicBezTo>
                  <a:cubicBezTo>
                    <a:pt x="1413" y="1209"/>
                    <a:pt x="1419" y="1197"/>
                    <a:pt x="1419" y="1181"/>
                  </a:cubicBezTo>
                  <a:cubicBezTo>
                    <a:pt x="1419" y="1131"/>
                    <a:pt x="1408" y="1103"/>
                    <a:pt x="1408" y="1053"/>
                  </a:cubicBezTo>
                  <a:cubicBezTo>
                    <a:pt x="1408" y="1031"/>
                    <a:pt x="1413" y="1020"/>
                    <a:pt x="1413" y="998"/>
                  </a:cubicBezTo>
                  <a:cubicBezTo>
                    <a:pt x="1413" y="970"/>
                    <a:pt x="1424" y="948"/>
                    <a:pt x="1402" y="931"/>
                  </a:cubicBezTo>
                  <a:cubicBezTo>
                    <a:pt x="1391" y="921"/>
                    <a:pt x="1375" y="926"/>
                    <a:pt x="1375" y="909"/>
                  </a:cubicBezTo>
                  <a:cubicBezTo>
                    <a:pt x="1375" y="876"/>
                    <a:pt x="1375" y="876"/>
                    <a:pt x="1375" y="876"/>
                  </a:cubicBezTo>
                  <a:cubicBezTo>
                    <a:pt x="1369" y="848"/>
                    <a:pt x="1369" y="848"/>
                    <a:pt x="1369" y="848"/>
                  </a:cubicBezTo>
                  <a:cubicBezTo>
                    <a:pt x="1369" y="832"/>
                    <a:pt x="1369" y="821"/>
                    <a:pt x="1375" y="804"/>
                  </a:cubicBezTo>
                  <a:cubicBezTo>
                    <a:pt x="1380" y="793"/>
                    <a:pt x="1391" y="788"/>
                    <a:pt x="1391" y="771"/>
                  </a:cubicBezTo>
                  <a:cubicBezTo>
                    <a:pt x="1391" y="737"/>
                    <a:pt x="1358" y="749"/>
                    <a:pt x="1358" y="721"/>
                  </a:cubicBezTo>
                  <a:cubicBezTo>
                    <a:pt x="1358" y="665"/>
                    <a:pt x="1347" y="671"/>
                    <a:pt x="1319" y="671"/>
                  </a:cubicBezTo>
                  <a:cubicBezTo>
                    <a:pt x="1303" y="671"/>
                    <a:pt x="1303" y="660"/>
                    <a:pt x="1303" y="649"/>
                  </a:cubicBezTo>
                  <a:cubicBezTo>
                    <a:pt x="1303" y="638"/>
                    <a:pt x="1308" y="632"/>
                    <a:pt x="1314" y="627"/>
                  </a:cubicBezTo>
                  <a:cubicBezTo>
                    <a:pt x="1308" y="610"/>
                    <a:pt x="1308" y="610"/>
                    <a:pt x="1308" y="610"/>
                  </a:cubicBezTo>
                  <a:cubicBezTo>
                    <a:pt x="1319" y="577"/>
                    <a:pt x="1330" y="560"/>
                    <a:pt x="1341" y="527"/>
                  </a:cubicBezTo>
                  <a:cubicBezTo>
                    <a:pt x="1347" y="505"/>
                    <a:pt x="1363" y="499"/>
                    <a:pt x="1363" y="477"/>
                  </a:cubicBezTo>
                  <a:cubicBezTo>
                    <a:pt x="1363" y="471"/>
                    <a:pt x="1358" y="466"/>
                    <a:pt x="1358" y="460"/>
                  </a:cubicBezTo>
                  <a:cubicBezTo>
                    <a:pt x="1358" y="433"/>
                    <a:pt x="1375" y="416"/>
                    <a:pt x="1380" y="394"/>
                  </a:cubicBezTo>
                  <a:cubicBezTo>
                    <a:pt x="1391" y="350"/>
                    <a:pt x="1402" y="327"/>
                    <a:pt x="1430" y="300"/>
                  </a:cubicBezTo>
                  <a:cubicBezTo>
                    <a:pt x="1458" y="272"/>
                    <a:pt x="1474" y="261"/>
                    <a:pt x="1496" y="233"/>
                  </a:cubicBezTo>
                  <a:cubicBezTo>
                    <a:pt x="1513" y="211"/>
                    <a:pt x="1513" y="194"/>
                    <a:pt x="1530" y="183"/>
                  </a:cubicBezTo>
                  <a:cubicBezTo>
                    <a:pt x="1546" y="178"/>
                    <a:pt x="1557" y="178"/>
                    <a:pt x="1574" y="178"/>
                  </a:cubicBezTo>
                  <a:cubicBezTo>
                    <a:pt x="1574" y="183"/>
                    <a:pt x="1580" y="189"/>
                    <a:pt x="1580" y="194"/>
                  </a:cubicBezTo>
                  <a:cubicBezTo>
                    <a:pt x="1580" y="217"/>
                    <a:pt x="1569" y="228"/>
                    <a:pt x="1552" y="244"/>
                  </a:cubicBezTo>
                  <a:cubicBezTo>
                    <a:pt x="1541" y="256"/>
                    <a:pt x="1541" y="266"/>
                    <a:pt x="1530" y="278"/>
                  </a:cubicBezTo>
                  <a:cubicBezTo>
                    <a:pt x="1524" y="289"/>
                    <a:pt x="1513" y="283"/>
                    <a:pt x="1508" y="289"/>
                  </a:cubicBezTo>
                  <a:cubicBezTo>
                    <a:pt x="1496" y="305"/>
                    <a:pt x="1502" y="322"/>
                    <a:pt x="1502" y="344"/>
                  </a:cubicBezTo>
                  <a:cubicBezTo>
                    <a:pt x="1535" y="355"/>
                    <a:pt x="1574" y="366"/>
                    <a:pt x="1574" y="405"/>
                  </a:cubicBezTo>
                  <a:cubicBezTo>
                    <a:pt x="1574" y="449"/>
                    <a:pt x="1574" y="477"/>
                    <a:pt x="1574" y="522"/>
                  </a:cubicBezTo>
                  <a:cubicBezTo>
                    <a:pt x="1574" y="538"/>
                    <a:pt x="1557" y="544"/>
                    <a:pt x="1552" y="560"/>
                  </a:cubicBezTo>
                  <a:cubicBezTo>
                    <a:pt x="1546" y="588"/>
                    <a:pt x="1519" y="604"/>
                    <a:pt x="1519" y="638"/>
                  </a:cubicBezTo>
                  <a:cubicBezTo>
                    <a:pt x="1496" y="638"/>
                    <a:pt x="1480" y="643"/>
                    <a:pt x="1463" y="660"/>
                  </a:cubicBezTo>
                  <a:cubicBezTo>
                    <a:pt x="1436" y="677"/>
                    <a:pt x="1419" y="682"/>
                    <a:pt x="1397" y="704"/>
                  </a:cubicBezTo>
                  <a:cubicBezTo>
                    <a:pt x="1408" y="715"/>
                    <a:pt x="1419" y="721"/>
                    <a:pt x="1430" y="732"/>
                  </a:cubicBezTo>
                  <a:cubicBezTo>
                    <a:pt x="1441" y="743"/>
                    <a:pt x="1441" y="754"/>
                    <a:pt x="1452" y="760"/>
                  </a:cubicBezTo>
                  <a:cubicBezTo>
                    <a:pt x="1463" y="771"/>
                    <a:pt x="1474" y="765"/>
                    <a:pt x="1491" y="765"/>
                  </a:cubicBezTo>
                  <a:cubicBezTo>
                    <a:pt x="1496" y="771"/>
                    <a:pt x="1496" y="771"/>
                    <a:pt x="1502" y="771"/>
                  </a:cubicBezTo>
                  <a:cubicBezTo>
                    <a:pt x="1513" y="771"/>
                    <a:pt x="1519" y="760"/>
                    <a:pt x="1524" y="743"/>
                  </a:cubicBezTo>
                  <a:cubicBezTo>
                    <a:pt x="1546" y="715"/>
                    <a:pt x="1546" y="699"/>
                    <a:pt x="1563" y="665"/>
                  </a:cubicBezTo>
                  <a:cubicBezTo>
                    <a:pt x="1580" y="627"/>
                    <a:pt x="1629" y="638"/>
                    <a:pt x="1641" y="599"/>
                  </a:cubicBezTo>
                  <a:cubicBezTo>
                    <a:pt x="1629" y="593"/>
                    <a:pt x="1613" y="588"/>
                    <a:pt x="1613" y="577"/>
                  </a:cubicBezTo>
                  <a:cubicBezTo>
                    <a:pt x="1613" y="566"/>
                    <a:pt x="1624" y="566"/>
                    <a:pt x="1629" y="555"/>
                  </a:cubicBezTo>
                  <a:cubicBezTo>
                    <a:pt x="1646" y="532"/>
                    <a:pt x="1657" y="522"/>
                    <a:pt x="1679" y="505"/>
                  </a:cubicBezTo>
                  <a:cubicBezTo>
                    <a:pt x="1696" y="499"/>
                    <a:pt x="1702" y="483"/>
                    <a:pt x="1718" y="477"/>
                  </a:cubicBezTo>
                  <a:cubicBezTo>
                    <a:pt x="1762" y="455"/>
                    <a:pt x="1790" y="444"/>
                    <a:pt x="1840" y="444"/>
                  </a:cubicBezTo>
                  <a:cubicBezTo>
                    <a:pt x="1873" y="444"/>
                    <a:pt x="1857" y="438"/>
                    <a:pt x="1857" y="460"/>
                  </a:cubicBezTo>
                  <a:cubicBezTo>
                    <a:pt x="1857" y="494"/>
                    <a:pt x="1873" y="510"/>
                    <a:pt x="1873" y="544"/>
                  </a:cubicBezTo>
                  <a:cubicBezTo>
                    <a:pt x="1873" y="577"/>
                    <a:pt x="1868" y="599"/>
                    <a:pt x="1857" y="632"/>
                  </a:cubicBezTo>
                  <a:cubicBezTo>
                    <a:pt x="1851" y="643"/>
                    <a:pt x="1857" y="660"/>
                    <a:pt x="1846" y="671"/>
                  </a:cubicBezTo>
                  <a:cubicBezTo>
                    <a:pt x="1835" y="677"/>
                    <a:pt x="1823" y="677"/>
                    <a:pt x="1812" y="682"/>
                  </a:cubicBezTo>
                  <a:cubicBezTo>
                    <a:pt x="1790" y="693"/>
                    <a:pt x="1785" y="710"/>
                    <a:pt x="1762" y="715"/>
                  </a:cubicBezTo>
                  <a:cubicBezTo>
                    <a:pt x="1724" y="732"/>
                    <a:pt x="1685" y="726"/>
                    <a:pt x="1679" y="765"/>
                  </a:cubicBezTo>
                  <a:cubicBezTo>
                    <a:pt x="1657" y="765"/>
                    <a:pt x="1657" y="765"/>
                    <a:pt x="1657" y="765"/>
                  </a:cubicBezTo>
                  <a:cubicBezTo>
                    <a:pt x="1657" y="776"/>
                    <a:pt x="1657" y="776"/>
                    <a:pt x="1657" y="776"/>
                  </a:cubicBezTo>
                  <a:cubicBezTo>
                    <a:pt x="1657" y="793"/>
                    <a:pt x="1668" y="804"/>
                    <a:pt x="1674" y="821"/>
                  </a:cubicBezTo>
                  <a:cubicBezTo>
                    <a:pt x="1690" y="821"/>
                    <a:pt x="1702" y="837"/>
                    <a:pt x="1718" y="843"/>
                  </a:cubicBezTo>
                  <a:cubicBezTo>
                    <a:pt x="1735" y="848"/>
                    <a:pt x="1746" y="848"/>
                    <a:pt x="1768" y="848"/>
                  </a:cubicBezTo>
                  <a:cubicBezTo>
                    <a:pt x="1785" y="854"/>
                    <a:pt x="1796" y="865"/>
                    <a:pt x="1812" y="870"/>
                  </a:cubicBezTo>
                  <a:cubicBezTo>
                    <a:pt x="1829" y="882"/>
                    <a:pt x="1846" y="887"/>
                    <a:pt x="1846" y="904"/>
                  </a:cubicBezTo>
                  <a:cubicBezTo>
                    <a:pt x="1846" y="931"/>
                    <a:pt x="1840" y="948"/>
                    <a:pt x="1857" y="970"/>
                  </a:cubicBezTo>
                  <a:cubicBezTo>
                    <a:pt x="1956" y="1070"/>
                    <a:pt x="1873" y="992"/>
                    <a:pt x="1796" y="965"/>
                  </a:cubicBezTo>
                  <a:cubicBezTo>
                    <a:pt x="1779" y="965"/>
                    <a:pt x="1774" y="954"/>
                    <a:pt x="1762" y="954"/>
                  </a:cubicBezTo>
                  <a:cubicBezTo>
                    <a:pt x="1696" y="954"/>
                    <a:pt x="1696" y="954"/>
                    <a:pt x="1696" y="954"/>
                  </a:cubicBezTo>
                  <a:cubicBezTo>
                    <a:pt x="1690" y="954"/>
                    <a:pt x="1685" y="937"/>
                    <a:pt x="1679" y="937"/>
                  </a:cubicBezTo>
                  <a:cubicBezTo>
                    <a:pt x="1646" y="926"/>
                    <a:pt x="1629" y="921"/>
                    <a:pt x="1602" y="921"/>
                  </a:cubicBezTo>
                  <a:cubicBezTo>
                    <a:pt x="1563" y="921"/>
                    <a:pt x="1563" y="921"/>
                    <a:pt x="1563" y="921"/>
                  </a:cubicBezTo>
                  <a:cubicBezTo>
                    <a:pt x="1519" y="921"/>
                    <a:pt x="1530" y="965"/>
                    <a:pt x="1519" y="1015"/>
                  </a:cubicBezTo>
                  <a:cubicBezTo>
                    <a:pt x="1519" y="1037"/>
                    <a:pt x="1513" y="1048"/>
                    <a:pt x="1513" y="1064"/>
                  </a:cubicBezTo>
                  <a:cubicBezTo>
                    <a:pt x="1513" y="1098"/>
                    <a:pt x="1513" y="1120"/>
                    <a:pt x="1524" y="1148"/>
                  </a:cubicBezTo>
                  <a:cubicBezTo>
                    <a:pt x="1535" y="1164"/>
                    <a:pt x="1546" y="1175"/>
                    <a:pt x="1552" y="1197"/>
                  </a:cubicBezTo>
                  <a:cubicBezTo>
                    <a:pt x="1557" y="1214"/>
                    <a:pt x="1557" y="1220"/>
                    <a:pt x="1569" y="1236"/>
                  </a:cubicBezTo>
                  <a:cubicBezTo>
                    <a:pt x="1585" y="1269"/>
                    <a:pt x="1574" y="1292"/>
                    <a:pt x="1596" y="1325"/>
                  </a:cubicBezTo>
                  <a:cubicBezTo>
                    <a:pt x="1607" y="1353"/>
                    <a:pt x="1635" y="1358"/>
                    <a:pt x="1646" y="1386"/>
                  </a:cubicBezTo>
                  <a:cubicBezTo>
                    <a:pt x="1652" y="1408"/>
                    <a:pt x="1663" y="1419"/>
                    <a:pt x="1679" y="1436"/>
                  </a:cubicBezTo>
                  <a:cubicBezTo>
                    <a:pt x="1696" y="1458"/>
                    <a:pt x="1707" y="1474"/>
                    <a:pt x="1729" y="1491"/>
                  </a:cubicBezTo>
                  <a:cubicBezTo>
                    <a:pt x="1751" y="1502"/>
                    <a:pt x="1663" y="1502"/>
                    <a:pt x="1663" y="1469"/>
                  </a:cubicBezTo>
                  <a:cubicBezTo>
                    <a:pt x="1663" y="1469"/>
                    <a:pt x="1668" y="1463"/>
                    <a:pt x="1668" y="1458"/>
                  </a:cubicBezTo>
                  <a:cubicBezTo>
                    <a:pt x="1668" y="1447"/>
                    <a:pt x="1652" y="1452"/>
                    <a:pt x="1641" y="1447"/>
                  </a:cubicBezTo>
                  <a:cubicBezTo>
                    <a:pt x="1629" y="1447"/>
                    <a:pt x="1618" y="1436"/>
                    <a:pt x="1607" y="1430"/>
                  </a:cubicBezTo>
                  <a:close/>
                  <a:moveTo>
                    <a:pt x="1607" y="111"/>
                  </a:moveTo>
                  <a:lnTo>
                    <a:pt x="1607" y="111"/>
                  </a:lnTo>
                  <a:cubicBezTo>
                    <a:pt x="1607" y="133"/>
                    <a:pt x="1607" y="133"/>
                    <a:pt x="1607" y="133"/>
                  </a:cubicBezTo>
                  <a:cubicBezTo>
                    <a:pt x="1607" y="145"/>
                    <a:pt x="1613" y="150"/>
                    <a:pt x="1624" y="156"/>
                  </a:cubicBezTo>
                  <a:cubicBezTo>
                    <a:pt x="1624" y="145"/>
                    <a:pt x="1629" y="133"/>
                    <a:pt x="1629" y="117"/>
                  </a:cubicBezTo>
                  <a:cubicBezTo>
                    <a:pt x="1629" y="106"/>
                    <a:pt x="1613" y="111"/>
                    <a:pt x="1607" y="111"/>
                  </a:cubicBezTo>
                  <a:close/>
                  <a:moveTo>
                    <a:pt x="1447" y="178"/>
                  </a:moveTo>
                  <a:lnTo>
                    <a:pt x="1447" y="178"/>
                  </a:lnTo>
                  <a:cubicBezTo>
                    <a:pt x="1447" y="194"/>
                    <a:pt x="1447" y="194"/>
                    <a:pt x="1447" y="194"/>
                  </a:cubicBezTo>
                  <a:cubicBezTo>
                    <a:pt x="1452" y="194"/>
                    <a:pt x="1452" y="194"/>
                    <a:pt x="1458" y="194"/>
                  </a:cubicBezTo>
                  <a:cubicBezTo>
                    <a:pt x="1469" y="194"/>
                    <a:pt x="1480" y="183"/>
                    <a:pt x="1480" y="167"/>
                  </a:cubicBezTo>
                  <a:cubicBezTo>
                    <a:pt x="1480" y="161"/>
                    <a:pt x="1469" y="156"/>
                    <a:pt x="1458" y="156"/>
                  </a:cubicBezTo>
                  <a:cubicBezTo>
                    <a:pt x="1447" y="161"/>
                    <a:pt x="1447" y="167"/>
                    <a:pt x="1447" y="178"/>
                  </a:cubicBezTo>
                  <a:close/>
                  <a:moveTo>
                    <a:pt x="11" y="1874"/>
                  </a:moveTo>
                  <a:lnTo>
                    <a:pt x="11" y="1874"/>
                  </a:lnTo>
                  <a:cubicBezTo>
                    <a:pt x="17" y="1857"/>
                    <a:pt x="17" y="1851"/>
                    <a:pt x="17" y="1835"/>
                  </a:cubicBezTo>
                  <a:cubicBezTo>
                    <a:pt x="17" y="1818"/>
                    <a:pt x="39" y="1829"/>
                    <a:pt x="56" y="1824"/>
                  </a:cubicBezTo>
                  <a:cubicBezTo>
                    <a:pt x="83" y="1824"/>
                    <a:pt x="94" y="1813"/>
                    <a:pt x="122" y="1813"/>
                  </a:cubicBezTo>
                  <a:cubicBezTo>
                    <a:pt x="133" y="1813"/>
                    <a:pt x="139" y="1818"/>
                    <a:pt x="150" y="1818"/>
                  </a:cubicBezTo>
                  <a:cubicBezTo>
                    <a:pt x="194" y="1829"/>
                    <a:pt x="216" y="1824"/>
                    <a:pt x="255" y="1835"/>
                  </a:cubicBezTo>
                  <a:cubicBezTo>
                    <a:pt x="283" y="1846"/>
                    <a:pt x="294" y="1857"/>
                    <a:pt x="322" y="1868"/>
                  </a:cubicBezTo>
                  <a:cubicBezTo>
                    <a:pt x="327" y="1857"/>
                    <a:pt x="327" y="1851"/>
                    <a:pt x="333" y="1846"/>
                  </a:cubicBezTo>
                  <a:cubicBezTo>
                    <a:pt x="344" y="1846"/>
                    <a:pt x="349" y="1846"/>
                    <a:pt x="360" y="1846"/>
                  </a:cubicBezTo>
                  <a:cubicBezTo>
                    <a:pt x="360" y="1874"/>
                    <a:pt x="360" y="1874"/>
                    <a:pt x="360" y="1874"/>
                  </a:cubicBezTo>
                  <a:cubicBezTo>
                    <a:pt x="366" y="1879"/>
                    <a:pt x="366" y="1879"/>
                    <a:pt x="366" y="1879"/>
                  </a:cubicBezTo>
                  <a:cubicBezTo>
                    <a:pt x="372" y="1862"/>
                    <a:pt x="377" y="1857"/>
                    <a:pt x="388" y="1851"/>
                  </a:cubicBezTo>
                  <a:cubicBezTo>
                    <a:pt x="410" y="1851"/>
                    <a:pt x="410" y="1851"/>
                    <a:pt x="410" y="1851"/>
                  </a:cubicBezTo>
                  <a:cubicBezTo>
                    <a:pt x="410" y="1874"/>
                    <a:pt x="416" y="1890"/>
                    <a:pt x="427" y="1912"/>
                  </a:cubicBezTo>
                  <a:cubicBezTo>
                    <a:pt x="388" y="1929"/>
                    <a:pt x="366" y="1929"/>
                    <a:pt x="322" y="1929"/>
                  </a:cubicBezTo>
                  <a:cubicBezTo>
                    <a:pt x="316" y="1929"/>
                    <a:pt x="311" y="1929"/>
                    <a:pt x="299" y="1929"/>
                  </a:cubicBezTo>
                  <a:cubicBezTo>
                    <a:pt x="288" y="1934"/>
                    <a:pt x="283" y="1946"/>
                    <a:pt x="272" y="1946"/>
                  </a:cubicBezTo>
                  <a:cubicBezTo>
                    <a:pt x="255" y="1946"/>
                    <a:pt x="250" y="1923"/>
                    <a:pt x="227" y="1923"/>
                  </a:cubicBezTo>
                  <a:cubicBezTo>
                    <a:pt x="216" y="1923"/>
                    <a:pt x="211" y="1929"/>
                    <a:pt x="194" y="1934"/>
                  </a:cubicBezTo>
                  <a:cubicBezTo>
                    <a:pt x="144" y="1946"/>
                    <a:pt x="117" y="1973"/>
                    <a:pt x="61" y="1973"/>
                  </a:cubicBezTo>
                  <a:cubicBezTo>
                    <a:pt x="22" y="1973"/>
                    <a:pt x="0" y="1929"/>
                    <a:pt x="0" y="1890"/>
                  </a:cubicBezTo>
                  <a:cubicBezTo>
                    <a:pt x="0" y="1885"/>
                    <a:pt x="11" y="1879"/>
                    <a:pt x="11" y="1874"/>
                  </a:cubicBezTo>
                  <a:close/>
                  <a:moveTo>
                    <a:pt x="444" y="1879"/>
                  </a:moveTo>
                  <a:lnTo>
                    <a:pt x="444" y="1879"/>
                  </a:lnTo>
                  <a:cubicBezTo>
                    <a:pt x="488" y="1879"/>
                    <a:pt x="516" y="1885"/>
                    <a:pt x="565" y="1885"/>
                  </a:cubicBezTo>
                  <a:cubicBezTo>
                    <a:pt x="615" y="1885"/>
                    <a:pt x="643" y="1874"/>
                    <a:pt x="687" y="1874"/>
                  </a:cubicBezTo>
                  <a:cubicBezTo>
                    <a:pt x="748" y="1874"/>
                    <a:pt x="776" y="1879"/>
                    <a:pt x="837" y="1890"/>
                  </a:cubicBezTo>
                  <a:cubicBezTo>
                    <a:pt x="837" y="1901"/>
                    <a:pt x="837" y="1901"/>
                    <a:pt x="837" y="1901"/>
                  </a:cubicBezTo>
                  <a:cubicBezTo>
                    <a:pt x="782" y="1923"/>
                    <a:pt x="748" y="1929"/>
                    <a:pt x="687" y="1929"/>
                  </a:cubicBezTo>
                  <a:cubicBezTo>
                    <a:pt x="671" y="1929"/>
                    <a:pt x="660" y="1923"/>
                    <a:pt x="638" y="1923"/>
                  </a:cubicBezTo>
                  <a:cubicBezTo>
                    <a:pt x="626" y="1923"/>
                    <a:pt x="621" y="1934"/>
                    <a:pt x="610" y="1934"/>
                  </a:cubicBezTo>
                  <a:cubicBezTo>
                    <a:pt x="571" y="1940"/>
                    <a:pt x="549" y="1946"/>
                    <a:pt x="505" y="1946"/>
                  </a:cubicBezTo>
                  <a:cubicBezTo>
                    <a:pt x="493" y="1946"/>
                    <a:pt x="488" y="1946"/>
                    <a:pt x="477" y="1940"/>
                  </a:cubicBezTo>
                  <a:cubicBezTo>
                    <a:pt x="471" y="1934"/>
                    <a:pt x="471" y="1923"/>
                    <a:pt x="466" y="1918"/>
                  </a:cubicBezTo>
                  <a:cubicBezTo>
                    <a:pt x="460" y="1912"/>
                    <a:pt x="449" y="1918"/>
                    <a:pt x="438" y="1918"/>
                  </a:cubicBezTo>
                  <a:cubicBezTo>
                    <a:pt x="444" y="1879"/>
                    <a:pt x="444" y="1879"/>
                    <a:pt x="444" y="1879"/>
                  </a:cubicBezTo>
                  <a:close/>
                  <a:moveTo>
                    <a:pt x="654" y="2023"/>
                  </a:moveTo>
                  <a:lnTo>
                    <a:pt x="654" y="2023"/>
                  </a:lnTo>
                  <a:cubicBezTo>
                    <a:pt x="654" y="2040"/>
                    <a:pt x="654" y="2056"/>
                    <a:pt x="671" y="2056"/>
                  </a:cubicBezTo>
                  <a:cubicBezTo>
                    <a:pt x="687" y="2056"/>
                    <a:pt x="687" y="2040"/>
                    <a:pt x="693" y="2023"/>
                  </a:cubicBezTo>
                  <a:cubicBezTo>
                    <a:pt x="698" y="2012"/>
                    <a:pt x="710" y="2001"/>
                    <a:pt x="710" y="1990"/>
                  </a:cubicBezTo>
                  <a:cubicBezTo>
                    <a:pt x="710" y="1968"/>
                    <a:pt x="698" y="1951"/>
                    <a:pt x="682" y="1957"/>
                  </a:cubicBezTo>
                  <a:cubicBezTo>
                    <a:pt x="671" y="1957"/>
                    <a:pt x="665" y="1962"/>
                    <a:pt x="665" y="1968"/>
                  </a:cubicBezTo>
                  <a:cubicBezTo>
                    <a:pt x="654" y="1990"/>
                    <a:pt x="654" y="2001"/>
                    <a:pt x="654" y="2023"/>
                  </a:cubicBezTo>
                  <a:close/>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56" name="Freeform 100">
              <a:extLst>
                <a:ext uri="{FF2B5EF4-FFF2-40B4-BE49-F238E27FC236}">
                  <a16:creationId xmlns:a16="http://schemas.microsoft.com/office/drawing/2014/main" xmlns="" id="{4325885C-3B43-45E7-BF73-DF5989E03BFD}"/>
                </a:ext>
              </a:extLst>
            </p:cNvPr>
            <p:cNvSpPr>
              <a:spLocks noChangeArrowheads="1"/>
            </p:cNvSpPr>
            <p:nvPr/>
          </p:nvSpPr>
          <p:spPr bwMode="auto">
            <a:xfrm>
              <a:off x="21425093" y="3932239"/>
              <a:ext cx="1400084" cy="854075"/>
            </a:xfrm>
            <a:custGeom>
              <a:avLst/>
              <a:gdLst>
                <a:gd name="T0" fmla="*/ 3014 w 3891"/>
                <a:gd name="T1" fmla="*/ 1313 h 2373"/>
                <a:gd name="T2" fmla="*/ 3169 w 3891"/>
                <a:gd name="T3" fmla="*/ 1064 h 2373"/>
                <a:gd name="T4" fmla="*/ 3092 w 3891"/>
                <a:gd name="T5" fmla="*/ 1258 h 2373"/>
                <a:gd name="T6" fmla="*/ 3812 w 3891"/>
                <a:gd name="T7" fmla="*/ 1175 h 2373"/>
                <a:gd name="T8" fmla="*/ 3668 w 3891"/>
                <a:gd name="T9" fmla="*/ 1241 h 2373"/>
                <a:gd name="T10" fmla="*/ 3663 w 3891"/>
                <a:gd name="T11" fmla="*/ 1352 h 2373"/>
                <a:gd name="T12" fmla="*/ 3807 w 3891"/>
                <a:gd name="T13" fmla="*/ 1518 h 2373"/>
                <a:gd name="T14" fmla="*/ 3812 w 3891"/>
                <a:gd name="T15" fmla="*/ 1346 h 2373"/>
                <a:gd name="T16" fmla="*/ 3812 w 3891"/>
                <a:gd name="T17" fmla="*/ 1175 h 2373"/>
                <a:gd name="T18" fmla="*/ 3685 w 3891"/>
                <a:gd name="T19" fmla="*/ 1496 h 2373"/>
                <a:gd name="T20" fmla="*/ 3591 w 3891"/>
                <a:gd name="T21" fmla="*/ 1369 h 2373"/>
                <a:gd name="T22" fmla="*/ 3762 w 3891"/>
                <a:gd name="T23" fmla="*/ 1524 h 2373"/>
                <a:gd name="T24" fmla="*/ 3574 w 3891"/>
                <a:gd name="T25" fmla="*/ 1441 h 2373"/>
                <a:gd name="T26" fmla="*/ 3685 w 3891"/>
                <a:gd name="T27" fmla="*/ 1690 h 2373"/>
                <a:gd name="T28" fmla="*/ 3563 w 3891"/>
                <a:gd name="T29" fmla="*/ 1684 h 2373"/>
                <a:gd name="T30" fmla="*/ 3585 w 3891"/>
                <a:gd name="T31" fmla="*/ 1496 h 2373"/>
                <a:gd name="T32" fmla="*/ 3840 w 3891"/>
                <a:gd name="T33" fmla="*/ 1623 h 2373"/>
                <a:gd name="T34" fmla="*/ 3884 w 3891"/>
                <a:gd name="T35" fmla="*/ 1546 h 2373"/>
                <a:gd name="T36" fmla="*/ 1341 w 3891"/>
                <a:gd name="T37" fmla="*/ 2288 h 2373"/>
                <a:gd name="T38" fmla="*/ 1341 w 3891"/>
                <a:gd name="T39" fmla="*/ 2288 h 2373"/>
                <a:gd name="T40" fmla="*/ 1767 w 3891"/>
                <a:gd name="T41" fmla="*/ 2172 h 2373"/>
                <a:gd name="T42" fmla="*/ 1247 w 3891"/>
                <a:gd name="T43" fmla="*/ 1884 h 2373"/>
                <a:gd name="T44" fmla="*/ 2255 w 3891"/>
                <a:gd name="T45" fmla="*/ 1967 h 2373"/>
                <a:gd name="T46" fmla="*/ 2255 w 3891"/>
                <a:gd name="T47" fmla="*/ 1967 h 2373"/>
                <a:gd name="T48" fmla="*/ 2283 w 3891"/>
                <a:gd name="T49" fmla="*/ 2083 h 2373"/>
                <a:gd name="T50" fmla="*/ 2238 w 3891"/>
                <a:gd name="T51" fmla="*/ 2316 h 2373"/>
                <a:gd name="T52" fmla="*/ 2194 w 3891"/>
                <a:gd name="T53" fmla="*/ 2316 h 2373"/>
                <a:gd name="T54" fmla="*/ 2632 w 3891"/>
                <a:gd name="T55" fmla="*/ 1834 h 2373"/>
                <a:gd name="T56" fmla="*/ 2632 w 3891"/>
                <a:gd name="T57" fmla="*/ 1834 h 2373"/>
                <a:gd name="T58" fmla="*/ 2421 w 3891"/>
                <a:gd name="T59" fmla="*/ 1934 h 2373"/>
                <a:gd name="T60" fmla="*/ 2538 w 3891"/>
                <a:gd name="T61" fmla="*/ 1856 h 2373"/>
                <a:gd name="T62" fmla="*/ 2471 w 3891"/>
                <a:gd name="T63" fmla="*/ 2095 h 2373"/>
                <a:gd name="T64" fmla="*/ 2338 w 3891"/>
                <a:gd name="T65" fmla="*/ 2216 h 2373"/>
                <a:gd name="T66" fmla="*/ 2327 w 3891"/>
                <a:gd name="T67" fmla="*/ 2095 h 2373"/>
                <a:gd name="T68" fmla="*/ 698 w 3891"/>
                <a:gd name="T69" fmla="*/ 2067 h 2373"/>
                <a:gd name="T70" fmla="*/ 920 w 3891"/>
                <a:gd name="T71" fmla="*/ 2261 h 2373"/>
                <a:gd name="T72" fmla="*/ 1025 w 3891"/>
                <a:gd name="T73" fmla="*/ 2266 h 2373"/>
                <a:gd name="T74" fmla="*/ 110 w 3891"/>
                <a:gd name="T75" fmla="*/ 2072 h 2373"/>
                <a:gd name="T76" fmla="*/ 255 w 3891"/>
                <a:gd name="T77" fmla="*/ 2200 h 2373"/>
                <a:gd name="T78" fmla="*/ 454 w 3891"/>
                <a:gd name="T79" fmla="*/ 2061 h 2373"/>
                <a:gd name="T80" fmla="*/ 183 w 3891"/>
                <a:gd name="T81" fmla="*/ 2100 h 2373"/>
                <a:gd name="T82" fmla="*/ 986 w 3891"/>
                <a:gd name="T83" fmla="*/ 238 h 2373"/>
                <a:gd name="T84" fmla="*/ 1224 w 3891"/>
                <a:gd name="T85" fmla="*/ 271 h 2373"/>
                <a:gd name="T86" fmla="*/ 1524 w 3891"/>
                <a:gd name="T87" fmla="*/ 271 h 2373"/>
                <a:gd name="T88" fmla="*/ 1806 w 3891"/>
                <a:gd name="T89" fmla="*/ 277 h 2373"/>
                <a:gd name="T90" fmla="*/ 2178 w 3891"/>
                <a:gd name="T91" fmla="*/ 465 h 2373"/>
                <a:gd name="T92" fmla="*/ 2117 w 3891"/>
                <a:gd name="T93" fmla="*/ 260 h 2373"/>
                <a:gd name="T94" fmla="*/ 1873 w 3891"/>
                <a:gd name="T95" fmla="*/ 94 h 2373"/>
                <a:gd name="T96" fmla="*/ 1474 w 3891"/>
                <a:gd name="T97" fmla="*/ 61 h 2373"/>
                <a:gd name="T98" fmla="*/ 1152 w 3891"/>
                <a:gd name="T99" fmla="*/ 39 h 2373"/>
                <a:gd name="T100" fmla="*/ 1252 w 3891"/>
                <a:gd name="T101" fmla="*/ 310 h 2373"/>
                <a:gd name="T102" fmla="*/ 1252 w 3891"/>
                <a:gd name="T103" fmla="*/ 310 h 2373"/>
                <a:gd name="T104" fmla="*/ 1147 w 3891"/>
                <a:gd name="T105" fmla="*/ 310 h 2373"/>
                <a:gd name="T106" fmla="*/ 1097 w 3891"/>
                <a:gd name="T107" fmla="*/ 354 h 2373"/>
                <a:gd name="T108" fmla="*/ 881 w 3891"/>
                <a:gd name="T109" fmla="*/ 188 h 2373"/>
                <a:gd name="T110" fmla="*/ 947 w 3891"/>
                <a:gd name="T111" fmla="*/ 61 h 2373"/>
                <a:gd name="T112" fmla="*/ 748 w 3891"/>
                <a:gd name="T113" fmla="*/ 216 h 2373"/>
                <a:gd name="T114" fmla="*/ 338 w 3891"/>
                <a:gd name="T115" fmla="*/ 116 h 2373"/>
                <a:gd name="T116" fmla="*/ 149 w 3891"/>
                <a:gd name="T117" fmla="*/ 266 h 2373"/>
                <a:gd name="T118" fmla="*/ 426 w 3891"/>
                <a:gd name="T119" fmla="*/ 454 h 2373"/>
                <a:gd name="T120" fmla="*/ 648 w 3891"/>
                <a:gd name="T121" fmla="*/ 321 h 2373"/>
                <a:gd name="T122" fmla="*/ 532 w 3891"/>
                <a:gd name="T123" fmla="*/ 155 h 2373"/>
                <a:gd name="T124" fmla="*/ 598 w 3891"/>
                <a:gd name="T125" fmla="*/ 460 h 23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891" h="2373">
                  <a:moveTo>
                    <a:pt x="2953" y="1219"/>
                  </a:moveTo>
                  <a:lnTo>
                    <a:pt x="2953" y="1219"/>
                  </a:lnTo>
                  <a:cubicBezTo>
                    <a:pt x="2953" y="1241"/>
                    <a:pt x="2964" y="1252"/>
                    <a:pt x="2964" y="1269"/>
                  </a:cubicBezTo>
                  <a:cubicBezTo>
                    <a:pt x="2964" y="1297"/>
                    <a:pt x="2959" y="1308"/>
                    <a:pt x="2959" y="1330"/>
                  </a:cubicBezTo>
                  <a:cubicBezTo>
                    <a:pt x="2976" y="1335"/>
                    <a:pt x="2987" y="1335"/>
                    <a:pt x="3003" y="1346"/>
                  </a:cubicBezTo>
                  <a:cubicBezTo>
                    <a:pt x="3014" y="1335"/>
                    <a:pt x="3014" y="1324"/>
                    <a:pt x="3014" y="1313"/>
                  </a:cubicBezTo>
                  <a:cubicBezTo>
                    <a:pt x="3014" y="1285"/>
                    <a:pt x="3003" y="1269"/>
                    <a:pt x="2992" y="1241"/>
                  </a:cubicBezTo>
                  <a:cubicBezTo>
                    <a:pt x="2981" y="1230"/>
                    <a:pt x="2987" y="1219"/>
                    <a:pt x="2981" y="1208"/>
                  </a:cubicBezTo>
                  <a:cubicBezTo>
                    <a:pt x="2976" y="1191"/>
                    <a:pt x="2953" y="1208"/>
                    <a:pt x="2953" y="1219"/>
                  </a:cubicBezTo>
                  <a:close/>
                  <a:moveTo>
                    <a:pt x="3181" y="1069"/>
                  </a:moveTo>
                  <a:lnTo>
                    <a:pt x="3181" y="1069"/>
                  </a:lnTo>
                  <a:cubicBezTo>
                    <a:pt x="3175" y="1064"/>
                    <a:pt x="3175" y="1064"/>
                    <a:pt x="3169" y="1064"/>
                  </a:cubicBezTo>
                  <a:cubicBezTo>
                    <a:pt x="3158" y="1064"/>
                    <a:pt x="3158" y="1064"/>
                    <a:pt x="3158" y="1064"/>
                  </a:cubicBezTo>
                  <a:cubicBezTo>
                    <a:pt x="3153" y="1103"/>
                    <a:pt x="3136" y="1119"/>
                    <a:pt x="3125" y="1152"/>
                  </a:cubicBezTo>
                  <a:cubicBezTo>
                    <a:pt x="3114" y="1169"/>
                    <a:pt x="3120" y="1186"/>
                    <a:pt x="3109" y="1208"/>
                  </a:cubicBezTo>
                  <a:cubicBezTo>
                    <a:pt x="3103" y="1219"/>
                    <a:pt x="3092" y="1219"/>
                    <a:pt x="3075" y="1219"/>
                  </a:cubicBezTo>
                  <a:cubicBezTo>
                    <a:pt x="3075" y="1269"/>
                    <a:pt x="3031" y="1474"/>
                    <a:pt x="3086" y="1285"/>
                  </a:cubicBezTo>
                  <a:cubicBezTo>
                    <a:pt x="3092" y="1274"/>
                    <a:pt x="3086" y="1269"/>
                    <a:pt x="3092" y="1258"/>
                  </a:cubicBezTo>
                  <a:cubicBezTo>
                    <a:pt x="3097" y="1241"/>
                    <a:pt x="3114" y="1236"/>
                    <a:pt x="3125" y="1219"/>
                  </a:cubicBezTo>
                  <a:cubicBezTo>
                    <a:pt x="3136" y="1202"/>
                    <a:pt x="3153" y="1197"/>
                    <a:pt x="3158" y="1180"/>
                  </a:cubicBezTo>
                  <a:cubicBezTo>
                    <a:pt x="3175" y="1152"/>
                    <a:pt x="3175" y="1130"/>
                    <a:pt x="3181" y="1103"/>
                  </a:cubicBezTo>
                  <a:cubicBezTo>
                    <a:pt x="3181" y="1091"/>
                    <a:pt x="3186" y="1080"/>
                    <a:pt x="3181" y="1069"/>
                  </a:cubicBezTo>
                  <a:close/>
                  <a:moveTo>
                    <a:pt x="3812" y="1175"/>
                  </a:moveTo>
                  <a:lnTo>
                    <a:pt x="3812" y="1175"/>
                  </a:lnTo>
                  <a:cubicBezTo>
                    <a:pt x="3812" y="1130"/>
                    <a:pt x="3812" y="1130"/>
                    <a:pt x="3812" y="1130"/>
                  </a:cubicBezTo>
                  <a:cubicBezTo>
                    <a:pt x="3796" y="1130"/>
                    <a:pt x="3790" y="1125"/>
                    <a:pt x="3779" y="1119"/>
                  </a:cubicBezTo>
                  <a:cubicBezTo>
                    <a:pt x="3746" y="1125"/>
                    <a:pt x="3746" y="1125"/>
                    <a:pt x="3746" y="1125"/>
                  </a:cubicBezTo>
                  <a:cubicBezTo>
                    <a:pt x="3740" y="1147"/>
                    <a:pt x="3746" y="1164"/>
                    <a:pt x="3729" y="1175"/>
                  </a:cubicBezTo>
                  <a:cubicBezTo>
                    <a:pt x="3724" y="1175"/>
                    <a:pt x="3713" y="1175"/>
                    <a:pt x="3713" y="1186"/>
                  </a:cubicBezTo>
                  <a:cubicBezTo>
                    <a:pt x="3696" y="1208"/>
                    <a:pt x="3696" y="1241"/>
                    <a:pt x="3668" y="1241"/>
                  </a:cubicBezTo>
                  <a:cubicBezTo>
                    <a:pt x="3663" y="1241"/>
                    <a:pt x="3657" y="1230"/>
                    <a:pt x="3646" y="1230"/>
                  </a:cubicBezTo>
                  <a:cubicBezTo>
                    <a:pt x="3624" y="1230"/>
                    <a:pt x="3624" y="1230"/>
                    <a:pt x="3624" y="1230"/>
                  </a:cubicBezTo>
                  <a:cubicBezTo>
                    <a:pt x="3624" y="1252"/>
                    <a:pt x="3624" y="1252"/>
                    <a:pt x="3624" y="1252"/>
                  </a:cubicBezTo>
                  <a:cubicBezTo>
                    <a:pt x="3624" y="1285"/>
                    <a:pt x="3690" y="1269"/>
                    <a:pt x="3690" y="1302"/>
                  </a:cubicBezTo>
                  <a:cubicBezTo>
                    <a:pt x="3690" y="1308"/>
                    <a:pt x="3674" y="1308"/>
                    <a:pt x="3674" y="1313"/>
                  </a:cubicBezTo>
                  <a:cubicBezTo>
                    <a:pt x="3674" y="1330"/>
                    <a:pt x="3663" y="1335"/>
                    <a:pt x="3663" y="1352"/>
                  </a:cubicBezTo>
                  <a:cubicBezTo>
                    <a:pt x="3663" y="1357"/>
                    <a:pt x="3668" y="1363"/>
                    <a:pt x="3668" y="1369"/>
                  </a:cubicBezTo>
                  <a:cubicBezTo>
                    <a:pt x="3668" y="1385"/>
                    <a:pt x="3646" y="1391"/>
                    <a:pt x="3646" y="1407"/>
                  </a:cubicBezTo>
                  <a:cubicBezTo>
                    <a:pt x="3646" y="1424"/>
                    <a:pt x="3663" y="1430"/>
                    <a:pt x="3674" y="1446"/>
                  </a:cubicBezTo>
                  <a:cubicBezTo>
                    <a:pt x="3685" y="1457"/>
                    <a:pt x="3701" y="1463"/>
                    <a:pt x="3718" y="1474"/>
                  </a:cubicBezTo>
                  <a:cubicBezTo>
                    <a:pt x="3740" y="1485"/>
                    <a:pt x="3751" y="1490"/>
                    <a:pt x="3774" y="1502"/>
                  </a:cubicBezTo>
                  <a:cubicBezTo>
                    <a:pt x="3785" y="1507"/>
                    <a:pt x="3790" y="1518"/>
                    <a:pt x="3807" y="1518"/>
                  </a:cubicBezTo>
                  <a:cubicBezTo>
                    <a:pt x="3818" y="1518"/>
                    <a:pt x="3823" y="1513"/>
                    <a:pt x="3829" y="1507"/>
                  </a:cubicBezTo>
                  <a:cubicBezTo>
                    <a:pt x="3840" y="1496"/>
                    <a:pt x="3851" y="1485"/>
                    <a:pt x="3851" y="1468"/>
                  </a:cubicBezTo>
                  <a:cubicBezTo>
                    <a:pt x="3851" y="1457"/>
                    <a:pt x="3846" y="1452"/>
                    <a:pt x="3846" y="1441"/>
                  </a:cubicBezTo>
                  <a:cubicBezTo>
                    <a:pt x="3846" y="1430"/>
                    <a:pt x="3851" y="1424"/>
                    <a:pt x="3851" y="1418"/>
                  </a:cubicBezTo>
                  <a:cubicBezTo>
                    <a:pt x="3851" y="1385"/>
                    <a:pt x="3823" y="1380"/>
                    <a:pt x="3807" y="1352"/>
                  </a:cubicBezTo>
                  <a:cubicBezTo>
                    <a:pt x="3812" y="1346"/>
                    <a:pt x="3812" y="1346"/>
                    <a:pt x="3812" y="1346"/>
                  </a:cubicBezTo>
                  <a:cubicBezTo>
                    <a:pt x="3823" y="1346"/>
                    <a:pt x="3834" y="1352"/>
                    <a:pt x="3846" y="1346"/>
                  </a:cubicBezTo>
                  <a:cubicBezTo>
                    <a:pt x="3857" y="1335"/>
                    <a:pt x="3851" y="1324"/>
                    <a:pt x="3851" y="1313"/>
                  </a:cubicBezTo>
                  <a:cubicBezTo>
                    <a:pt x="3851" y="1297"/>
                    <a:pt x="3834" y="1297"/>
                    <a:pt x="3834" y="1280"/>
                  </a:cubicBezTo>
                  <a:cubicBezTo>
                    <a:pt x="3834" y="1258"/>
                    <a:pt x="3846" y="1241"/>
                    <a:pt x="3846" y="1219"/>
                  </a:cubicBezTo>
                  <a:cubicBezTo>
                    <a:pt x="3846" y="1202"/>
                    <a:pt x="3812" y="1208"/>
                    <a:pt x="3812" y="1186"/>
                  </a:cubicBezTo>
                  <a:lnTo>
                    <a:pt x="3812" y="1175"/>
                  </a:lnTo>
                  <a:close/>
                  <a:moveTo>
                    <a:pt x="3624" y="1374"/>
                  </a:moveTo>
                  <a:lnTo>
                    <a:pt x="3624" y="1374"/>
                  </a:lnTo>
                  <a:cubicBezTo>
                    <a:pt x="3624" y="1380"/>
                    <a:pt x="3624" y="1385"/>
                    <a:pt x="3624" y="1391"/>
                  </a:cubicBezTo>
                  <a:cubicBezTo>
                    <a:pt x="3624" y="1413"/>
                    <a:pt x="3641" y="1430"/>
                    <a:pt x="3657" y="1452"/>
                  </a:cubicBezTo>
                  <a:cubicBezTo>
                    <a:pt x="3668" y="1463"/>
                    <a:pt x="3690" y="1468"/>
                    <a:pt x="3690" y="1485"/>
                  </a:cubicBezTo>
                  <a:cubicBezTo>
                    <a:pt x="3690" y="1490"/>
                    <a:pt x="3685" y="1490"/>
                    <a:pt x="3685" y="1496"/>
                  </a:cubicBezTo>
                  <a:cubicBezTo>
                    <a:pt x="3668" y="1485"/>
                    <a:pt x="3657" y="1479"/>
                    <a:pt x="3635" y="1463"/>
                  </a:cubicBezTo>
                  <a:cubicBezTo>
                    <a:pt x="3629" y="1463"/>
                    <a:pt x="3618" y="1463"/>
                    <a:pt x="3613" y="1452"/>
                  </a:cubicBezTo>
                  <a:cubicBezTo>
                    <a:pt x="3613" y="1446"/>
                    <a:pt x="3613" y="1441"/>
                    <a:pt x="3613" y="1441"/>
                  </a:cubicBezTo>
                  <a:cubicBezTo>
                    <a:pt x="3607" y="1424"/>
                    <a:pt x="3591" y="1424"/>
                    <a:pt x="3591" y="1413"/>
                  </a:cubicBezTo>
                  <a:cubicBezTo>
                    <a:pt x="3585" y="1402"/>
                    <a:pt x="3585" y="1396"/>
                    <a:pt x="3585" y="1385"/>
                  </a:cubicBezTo>
                  <a:cubicBezTo>
                    <a:pt x="3585" y="1380"/>
                    <a:pt x="3585" y="1374"/>
                    <a:pt x="3591" y="1369"/>
                  </a:cubicBezTo>
                  <a:cubicBezTo>
                    <a:pt x="3596" y="1374"/>
                    <a:pt x="3602" y="1380"/>
                    <a:pt x="3613" y="1380"/>
                  </a:cubicBezTo>
                  <a:cubicBezTo>
                    <a:pt x="3618" y="1380"/>
                    <a:pt x="3618" y="1380"/>
                    <a:pt x="3624" y="1374"/>
                  </a:cubicBezTo>
                  <a:close/>
                  <a:moveTo>
                    <a:pt x="3690" y="1507"/>
                  </a:moveTo>
                  <a:lnTo>
                    <a:pt x="3690" y="1507"/>
                  </a:lnTo>
                  <a:cubicBezTo>
                    <a:pt x="3690" y="1490"/>
                    <a:pt x="3718" y="1479"/>
                    <a:pt x="3729" y="1490"/>
                  </a:cubicBezTo>
                  <a:cubicBezTo>
                    <a:pt x="3746" y="1496"/>
                    <a:pt x="3746" y="1513"/>
                    <a:pt x="3762" y="1524"/>
                  </a:cubicBezTo>
                  <a:cubicBezTo>
                    <a:pt x="3774" y="1529"/>
                    <a:pt x="3790" y="1535"/>
                    <a:pt x="3790" y="1546"/>
                  </a:cubicBezTo>
                  <a:cubicBezTo>
                    <a:pt x="3790" y="1563"/>
                    <a:pt x="3779" y="1585"/>
                    <a:pt x="3762" y="1585"/>
                  </a:cubicBezTo>
                  <a:cubicBezTo>
                    <a:pt x="3746" y="1585"/>
                    <a:pt x="3746" y="1563"/>
                    <a:pt x="3735" y="1551"/>
                  </a:cubicBezTo>
                  <a:cubicBezTo>
                    <a:pt x="3724" y="1529"/>
                    <a:pt x="3690" y="1535"/>
                    <a:pt x="3690" y="1507"/>
                  </a:cubicBezTo>
                  <a:close/>
                  <a:moveTo>
                    <a:pt x="3574" y="1441"/>
                  </a:moveTo>
                  <a:lnTo>
                    <a:pt x="3574" y="1441"/>
                  </a:lnTo>
                  <a:cubicBezTo>
                    <a:pt x="3596" y="1457"/>
                    <a:pt x="3613" y="1463"/>
                    <a:pt x="3635" y="1479"/>
                  </a:cubicBezTo>
                  <a:cubicBezTo>
                    <a:pt x="3652" y="1496"/>
                    <a:pt x="3652" y="1513"/>
                    <a:pt x="3668" y="1529"/>
                  </a:cubicBezTo>
                  <a:cubicBezTo>
                    <a:pt x="3679" y="1546"/>
                    <a:pt x="3701" y="1540"/>
                    <a:pt x="3713" y="1557"/>
                  </a:cubicBezTo>
                  <a:cubicBezTo>
                    <a:pt x="3724" y="1568"/>
                    <a:pt x="3724" y="1579"/>
                    <a:pt x="3729" y="1590"/>
                  </a:cubicBezTo>
                  <a:cubicBezTo>
                    <a:pt x="3735" y="1607"/>
                    <a:pt x="3740" y="1612"/>
                    <a:pt x="3740" y="1623"/>
                  </a:cubicBezTo>
                  <a:cubicBezTo>
                    <a:pt x="3740" y="1657"/>
                    <a:pt x="3696" y="1657"/>
                    <a:pt x="3685" y="1690"/>
                  </a:cubicBezTo>
                  <a:cubicBezTo>
                    <a:pt x="3674" y="1723"/>
                    <a:pt x="3652" y="1751"/>
                    <a:pt x="3618" y="1751"/>
                  </a:cubicBezTo>
                  <a:cubicBezTo>
                    <a:pt x="3607" y="1751"/>
                    <a:pt x="3607" y="1751"/>
                    <a:pt x="3596" y="1751"/>
                  </a:cubicBezTo>
                  <a:cubicBezTo>
                    <a:pt x="3596" y="1729"/>
                    <a:pt x="3596" y="1729"/>
                    <a:pt x="3596" y="1729"/>
                  </a:cubicBezTo>
                  <a:cubicBezTo>
                    <a:pt x="3580" y="1729"/>
                    <a:pt x="3574" y="1723"/>
                    <a:pt x="3557" y="1723"/>
                  </a:cubicBezTo>
                  <a:cubicBezTo>
                    <a:pt x="3557" y="1707"/>
                    <a:pt x="3557" y="1707"/>
                    <a:pt x="3557" y="1707"/>
                  </a:cubicBezTo>
                  <a:cubicBezTo>
                    <a:pt x="3563" y="1684"/>
                    <a:pt x="3563" y="1684"/>
                    <a:pt x="3563" y="1684"/>
                  </a:cubicBezTo>
                  <a:cubicBezTo>
                    <a:pt x="3563" y="1646"/>
                    <a:pt x="3563" y="1646"/>
                    <a:pt x="3563" y="1646"/>
                  </a:cubicBezTo>
                  <a:cubicBezTo>
                    <a:pt x="3563" y="1629"/>
                    <a:pt x="3568" y="1623"/>
                    <a:pt x="3568" y="1607"/>
                  </a:cubicBezTo>
                  <a:cubicBezTo>
                    <a:pt x="3568" y="1574"/>
                    <a:pt x="3568" y="1574"/>
                    <a:pt x="3568" y="1574"/>
                  </a:cubicBezTo>
                  <a:cubicBezTo>
                    <a:pt x="3585" y="1574"/>
                    <a:pt x="3591" y="1574"/>
                    <a:pt x="3602" y="1568"/>
                  </a:cubicBezTo>
                  <a:cubicBezTo>
                    <a:pt x="3602" y="1557"/>
                    <a:pt x="3591" y="1557"/>
                    <a:pt x="3591" y="1546"/>
                  </a:cubicBezTo>
                  <a:cubicBezTo>
                    <a:pt x="3591" y="1524"/>
                    <a:pt x="3585" y="1513"/>
                    <a:pt x="3585" y="1496"/>
                  </a:cubicBezTo>
                  <a:cubicBezTo>
                    <a:pt x="3580" y="1479"/>
                    <a:pt x="3568" y="1468"/>
                    <a:pt x="3568" y="1446"/>
                  </a:cubicBezTo>
                  <a:cubicBezTo>
                    <a:pt x="3568" y="1446"/>
                    <a:pt x="3568" y="1441"/>
                    <a:pt x="3574" y="1441"/>
                  </a:cubicBezTo>
                  <a:close/>
                  <a:moveTo>
                    <a:pt x="3796" y="1684"/>
                  </a:moveTo>
                  <a:lnTo>
                    <a:pt x="3796" y="1684"/>
                  </a:lnTo>
                  <a:cubicBezTo>
                    <a:pt x="3801" y="1690"/>
                    <a:pt x="3807" y="1690"/>
                    <a:pt x="3812" y="1690"/>
                  </a:cubicBezTo>
                  <a:cubicBezTo>
                    <a:pt x="3840" y="1690"/>
                    <a:pt x="3840" y="1651"/>
                    <a:pt x="3840" y="1623"/>
                  </a:cubicBezTo>
                  <a:cubicBezTo>
                    <a:pt x="3840" y="1612"/>
                    <a:pt x="3818" y="1623"/>
                    <a:pt x="3818" y="1635"/>
                  </a:cubicBezTo>
                  <a:cubicBezTo>
                    <a:pt x="3812" y="1640"/>
                    <a:pt x="3812" y="1646"/>
                    <a:pt x="3812" y="1657"/>
                  </a:cubicBezTo>
                  <a:cubicBezTo>
                    <a:pt x="3812" y="1662"/>
                    <a:pt x="3801" y="1657"/>
                    <a:pt x="3796" y="1668"/>
                  </a:cubicBezTo>
                  <a:cubicBezTo>
                    <a:pt x="3796" y="1673"/>
                    <a:pt x="3796" y="1679"/>
                    <a:pt x="3796" y="1684"/>
                  </a:cubicBezTo>
                  <a:close/>
                  <a:moveTo>
                    <a:pt x="3884" y="1546"/>
                  </a:moveTo>
                  <a:lnTo>
                    <a:pt x="3884" y="1546"/>
                  </a:lnTo>
                  <a:lnTo>
                    <a:pt x="3879" y="1546"/>
                  </a:lnTo>
                  <a:cubicBezTo>
                    <a:pt x="3868" y="1546"/>
                    <a:pt x="3868" y="1557"/>
                    <a:pt x="3868" y="1568"/>
                  </a:cubicBezTo>
                  <a:cubicBezTo>
                    <a:pt x="3868" y="1585"/>
                    <a:pt x="3873" y="1590"/>
                    <a:pt x="3868" y="1607"/>
                  </a:cubicBezTo>
                  <a:cubicBezTo>
                    <a:pt x="3873" y="1607"/>
                    <a:pt x="3873" y="1607"/>
                    <a:pt x="3873" y="1607"/>
                  </a:cubicBezTo>
                  <a:cubicBezTo>
                    <a:pt x="3890" y="1590"/>
                    <a:pt x="3884" y="1568"/>
                    <a:pt x="3884" y="1546"/>
                  </a:cubicBezTo>
                  <a:close/>
                  <a:moveTo>
                    <a:pt x="1341" y="2288"/>
                  </a:moveTo>
                  <a:lnTo>
                    <a:pt x="1341" y="2288"/>
                  </a:lnTo>
                  <a:cubicBezTo>
                    <a:pt x="1335" y="2294"/>
                    <a:pt x="1335" y="2300"/>
                    <a:pt x="1335" y="2305"/>
                  </a:cubicBezTo>
                  <a:cubicBezTo>
                    <a:pt x="1352" y="2316"/>
                    <a:pt x="1363" y="2305"/>
                    <a:pt x="1380" y="2311"/>
                  </a:cubicBezTo>
                  <a:cubicBezTo>
                    <a:pt x="1391" y="2316"/>
                    <a:pt x="1391" y="2327"/>
                    <a:pt x="1402" y="2327"/>
                  </a:cubicBezTo>
                  <a:cubicBezTo>
                    <a:pt x="1413" y="2327"/>
                    <a:pt x="1413" y="2316"/>
                    <a:pt x="1413" y="2305"/>
                  </a:cubicBezTo>
                  <a:cubicBezTo>
                    <a:pt x="1413" y="2277"/>
                    <a:pt x="1368" y="2288"/>
                    <a:pt x="1341" y="2288"/>
                  </a:cubicBezTo>
                  <a:close/>
                  <a:moveTo>
                    <a:pt x="1668" y="2128"/>
                  </a:moveTo>
                  <a:lnTo>
                    <a:pt x="1668" y="2128"/>
                  </a:lnTo>
                  <a:cubicBezTo>
                    <a:pt x="1657" y="2128"/>
                    <a:pt x="1646" y="2144"/>
                    <a:pt x="1646" y="2155"/>
                  </a:cubicBezTo>
                  <a:cubicBezTo>
                    <a:pt x="1646" y="2178"/>
                    <a:pt x="1662" y="2183"/>
                    <a:pt x="1679" y="2194"/>
                  </a:cubicBezTo>
                  <a:cubicBezTo>
                    <a:pt x="1695" y="2216"/>
                    <a:pt x="1706" y="2239"/>
                    <a:pt x="1734" y="2239"/>
                  </a:cubicBezTo>
                  <a:cubicBezTo>
                    <a:pt x="1740" y="2211"/>
                    <a:pt x="1767" y="2205"/>
                    <a:pt x="1767" y="2172"/>
                  </a:cubicBezTo>
                  <a:cubicBezTo>
                    <a:pt x="1767" y="2155"/>
                    <a:pt x="1762" y="2150"/>
                    <a:pt x="1756" y="2128"/>
                  </a:cubicBezTo>
                  <a:cubicBezTo>
                    <a:pt x="1668" y="2128"/>
                    <a:pt x="1668" y="2128"/>
                    <a:pt x="1668" y="2128"/>
                  </a:cubicBezTo>
                  <a:close/>
                  <a:moveTo>
                    <a:pt x="1202" y="1840"/>
                  </a:moveTo>
                  <a:lnTo>
                    <a:pt x="1202" y="1840"/>
                  </a:lnTo>
                  <a:cubicBezTo>
                    <a:pt x="1202" y="1851"/>
                    <a:pt x="1202" y="1851"/>
                    <a:pt x="1202" y="1851"/>
                  </a:cubicBezTo>
                  <a:cubicBezTo>
                    <a:pt x="1224" y="1856"/>
                    <a:pt x="1230" y="1873"/>
                    <a:pt x="1247" y="1884"/>
                  </a:cubicBezTo>
                  <a:cubicBezTo>
                    <a:pt x="1252" y="1867"/>
                    <a:pt x="1252" y="1851"/>
                    <a:pt x="1263" y="1834"/>
                  </a:cubicBezTo>
                  <a:cubicBezTo>
                    <a:pt x="1252" y="1829"/>
                    <a:pt x="1252" y="1817"/>
                    <a:pt x="1241" y="1812"/>
                  </a:cubicBezTo>
                  <a:cubicBezTo>
                    <a:pt x="1230" y="1812"/>
                    <a:pt x="1230" y="1823"/>
                    <a:pt x="1224" y="1823"/>
                  </a:cubicBezTo>
                  <a:cubicBezTo>
                    <a:pt x="1213" y="1829"/>
                    <a:pt x="1208" y="1834"/>
                    <a:pt x="1202" y="1840"/>
                  </a:cubicBezTo>
                  <a:close/>
                  <a:moveTo>
                    <a:pt x="2255" y="1967"/>
                  </a:moveTo>
                  <a:lnTo>
                    <a:pt x="2255" y="1967"/>
                  </a:lnTo>
                  <a:cubicBezTo>
                    <a:pt x="2255" y="1984"/>
                    <a:pt x="2255" y="1984"/>
                    <a:pt x="2255" y="1984"/>
                  </a:cubicBezTo>
                  <a:cubicBezTo>
                    <a:pt x="2255" y="1995"/>
                    <a:pt x="2266" y="2006"/>
                    <a:pt x="2277" y="2006"/>
                  </a:cubicBezTo>
                  <a:cubicBezTo>
                    <a:pt x="2283" y="2006"/>
                    <a:pt x="2283" y="2000"/>
                    <a:pt x="2294" y="1995"/>
                  </a:cubicBezTo>
                  <a:cubicBezTo>
                    <a:pt x="2305" y="1989"/>
                    <a:pt x="2316" y="1984"/>
                    <a:pt x="2322" y="1967"/>
                  </a:cubicBezTo>
                  <a:cubicBezTo>
                    <a:pt x="2322" y="1962"/>
                    <a:pt x="2322" y="1962"/>
                    <a:pt x="2322" y="1962"/>
                  </a:cubicBezTo>
                  <a:cubicBezTo>
                    <a:pt x="2294" y="1956"/>
                    <a:pt x="2283" y="1967"/>
                    <a:pt x="2255" y="1967"/>
                  </a:cubicBezTo>
                  <a:close/>
                  <a:moveTo>
                    <a:pt x="2266" y="2078"/>
                  </a:moveTo>
                  <a:lnTo>
                    <a:pt x="2266" y="2078"/>
                  </a:lnTo>
                  <a:cubicBezTo>
                    <a:pt x="2227" y="2078"/>
                    <a:pt x="2227" y="2078"/>
                    <a:pt x="2227" y="2078"/>
                  </a:cubicBezTo>
                  <a:cubicBezTo>
                    <a:pt x="2227" y="2083"/>
                    <a:pt x="2227" y="2089"/>
                    <a:pt x="2227" y="2095"/>
                  </a:cubicBezTo>
                  <a:cubicBezTo>
                    <a:pt x="2227" y="2106"/>
                    <a:pt x="2227" y="2117"/>
                    <a:pt x="2233" y="2117"/>
                  </a:cubicBezTo>
                  <a:cubicBezTo>
                    <a:pt x="2255" y="2117"/>
                    <a:pt x="2272" y="2100"/>
                    <a:pt x="2283" y="2083"/>
                  </a:cubicBezTo>
                  <a:cubicBezTo>
                    <a:pt x="2277" y="2078"/>
                    <a:pt x="2272" y="2078"/>
                    <a:pt x="2266" y="2078"/>
                  </a:cubicBezTo>
                  <a:close/>
                  <a:moveTo>
                    <a:pt x="2261" y="2255"/>
                  </a:moveTo>
                  <a:lnTo>
                    <a:pt x="2261" y="2255"/>
                  </a:lnTo>
                  <a:cubicBezTo>
                    <a:pt x="2250" y="2266"/>
                    <a:pt x="2222" y="2266"/>
                    <a:pt x="2222" y="2288"/>
                  </a:cubicBezTo>
                  <a:cubicBezTo>
                    <a:pt x="2222" y="2294"/>
                    <a:pt x="2222" y="2300"/>
                    <a:pt x="2216" y="2305"/>
                  </a:cubicBezTo>
                  <a:cubicBezTo>
                    <a:pt x="2227" y="2311"/>
                    <a:pt x="2227" y="2316"/>
                    <a:pt x="2238" y="2316"/>
                  </a:cubicBezTo>
                  <a:cubicBezTo>
                    <a:pt x="2261" y="2316"/>
                    <a:pt x="2266" y="2305"/>
                    <a:pt x="2288" y="2294"/>
                  </a:cubicBezTo>
                  <a:cubicBezTo>
                    <a:pt x="2294" y="2294"/>
                    <a:pt x="2311" y="2288"/>
                    <a:pt x="2311" y="2277"/>
                  </a:cubicBezTo>
                  <a:cubicBezTo>
                    <a:pt x="2311" y="2266"/>
                    <a:pt x="2299" y="2266"/>
                    <a:pt x="2294" y="2266"/>
                  </a:cubicBezTo>
                  <a:cubicBezTo>
                    <a:pt x="2283" y="2261"/>
                    <a:pt x="2272" y="2250"/>
                    <a:pt x="2261" y="2255"/>
                  </a:cubicBezTo>
                  <a:close/>
                  <a:moveTo>
                    <a:pt x="2194" y="2316"/>
                  </a:moveTo>
                  <a:lnTo>
                    <a:pt x="2194" y="2316"/>
                  </a:lnTo>
                  <a:cubicBezTo>
                    <a:pt x="2183" y="2338"/>
                    <a:pt x="2166" y="2349"/>
                    <a:pt x="2161" y="2372"/>
                  </a:cubicBezTo>
                  <a:cubicBezTo>
                    <a:pt x="2183" y="2366"/>
                    <a:pt x="2205" y="2355"/>
                    <a:pt x="2205" y="2333"/>
                  </a:cubicBezTo>
                  <a:cubicBezTo>
                    <a:pt x="2205" y="2327"/>
                    <a:pt x="2205" y="2322"/>
                    <a:pt x="2205" y="2316"/>
                  </a:cubicBezTo>
                  <a:cubicBezTo>
                    <a:pt x="2200" y="2316"/>
                    <a:pt x="2200" y="2311"/>
                    <a:pt x="2194" y="2311"/>
                  </a:cubicBezTo>
                  <a:cubicBezTo>
                    <a:pt x="2194" y="2316"/>
                    <a:pt x="2194" y="2316"/>
                    <a:pt x="2194" y="2316"/>
                  </a:cubicBezTo>
                  <a:close/>
                  <a:moveTo>
                    <a:pt x="2632" y="1834"/>
                  </a:moveTo>
                  <a:lnTo>
                    <a:pt x="2632" y="1834"/>
                  </a:lnTo>
                  <a:cubicBezTo>
                    <a:pt x="2610" y="1840"/>
                    <a:pt x="2599" y="1845"/>
                    <a:pt x="2577" y="1845"/>
                  </a:cubicBezTo>
                  <a:cubicBezTo>
                    <a:pt x="2577" y="1851"/>
                    <a:pt x="2577" y="1851"/>
                    <a:pt x="2577" y="1851"/>
                  </a:cubicBezTo>
                  <a:cubicBezTo>
                    <a:pt x="2621" y="1862"/>
                    <a:pt x="2637" y="1878"/>
                    <a:pt x="2671" y="1901"/>
                  </a:cubicBezTo>
                  <a:cubicBezTo>
                    <a:pt x="2671" y="1895"/>
                    <a:pt x="2671" y="1895"/>
                    <a:pt x="2671" y="1889"/>
                  </a:cubicBezTo>
                  <a:cubicBezTo>
                    <a:pt x="2671" y="1867"/>
                    <a:pt x="2654" y="1834"/>
                    <a:pt x="2632" y="1834"/>
                  </a:cubicBezTo>
                  <a:close/>
                  <a:moveTo>
                    <a:pt x="2327" y="2061"/>
                  </a:moveTo>
                  <a:lnTo>
                    <a:pt x="2327" y="2061"/>
                  </a:lnTo>
                  <a:cubicBezTo>
                    <a:pt x="2327" y="2045"/>
                    <a:pt x="2344" y="2039"/>
                    <a:pt x="2349" y="2022"/>
                  </a:cubicBezTo>
                  <a:cubicBezTo>
                    <a:pt x="2355" y="2000"/>
                    <a:pt x="2355" y="1984"/>
                    <a:pt x="2371" y="1978"/>
                  </a:cubicBezTo>
                  <a:cubicBezTo>
                    <a:pt x="2383" y="1973"/>
                    <a:pt x="2394" y="1978"/>
                    <a:pt x="2405" y="1967"/>
                  </a:cubicBezTo>
                  <a:cubicBezTo>
                    <a:pt x="2410" y="1956"/>
                    <a:pt x="2410" y="1939"/>
                    <a:pt x="2421" y="1934"/>
                  </a:cubicBezTo>
                  <a:cubicBezTo>
                    <a:pt x="2432" y="1928"/>
                    <a:pt x="2438" y="1934"/>
                    <a:pt x="2444" y="1928"/>
                  </a:cubicBezTo>
                  <a:cubicBezTo>
                    <a:pt x="2460" y="1917"/>
                    <a:pt x="2455" y="1901"/>
                    <a:pt x="2471" y="1884"/>
                  </a:cubicBezTo>
                  <a:cubicBezTo>
                    <a:pt x="2471" y="1884"/>
                    <a:pt x="2482" y="1884"/>
                    <a:pt x="2482" y="1878"/>
                  </a:cubicBezTo>
                  <a:cubicBezTo>
                    <a:pt x="2493" y="1867"/>
                    <a:pt x="2482" y="1851"/>
                    <a:pt x="2493" y="1845"/>
                  </a:cubicBezTo>
                  <a:cubicBezTo>
                    <a:pt x="2510" y="1834"/>
                    <a:pt x="2521" y="1840"/>
                    <a:pt x="2538" y="1834"/>
                  </a:cubicBezTo>
                  <a:cubicBezTo>
                    <a:pt x="2538" y="1845"/>
                    <a:pt x="2532" y="1851"/>
                    <a:pt x="2538" y="1856"/>
                  </a:cubicBezTo>
                  <a:cubicBezTo>
                    <a:pt x="2543" y="1862"/>
                    <a:pt x="2560" y="1862"/>
                    <a:pt x="2560" y="1873"/>
                  </a:cubicBezTo>
                  <a:cubicBezTo>
                    <a:pt x="2560" y="1889"/>
                    <a:pt x="2527" y="1884"/>
                    <a:pt x="2527" y="1906"/>
                  </a:cubicBezTo>
                  <a:cubicBezTo>
                    <a:pt x="2527" y="1928"/>
                    <a:pt x="2527" y="1939"/>
                    <a:pt x="2538" y="1962"/>
                  </a:cubicBezTo>
                  <a:lnTo>
                    <a:pt x="2543" y="1962"/>
                  </a:lnTo>
                  <a:cubicBezTo>
                    <a:pt x="2543" y="2022"/>
                    <a:pt x="2516" y="2045"/>
                    <a:pt x="2488" y="2095"/>
                  </a:cubicBezTo>
                  <a:cubicBezTo>
                    <a:pt x="2471" y="2095"/>
                    <a:pt x="2471" y="2095"/>
                    <a:pt x="2471" y="2095"/>
                  </a:cubicBezTo>
                  <a:cubicBezTo>
                    <a:pt x="2466" y="2100"/>
                    <a:pt x="2460" y="2106"/>
                    <a:pt x="2455" y="2117"/>
                  </a:cubicBezTo>
                  <a:cubicBezTo>
                    <a:pt x="2444" y="2139"/>
                    <a:pt x="2432" y="2144"/>
                    <a:pt x="2421" y="2167"/>
                  </a:cubicBezTo>
                  <a:cubicBezTo>
                    <a:pt x="2416" y="2172"/>
                    <a:pt x="2405" y="2172"/>
                    <a:pt x="2405" y="2178"/>
                  </a:cubicBezTo>
                  <a:cubicBezTo>
                    <a:pt x="2394" y="2194"/>
                    <a:pt x="2405" y="2222"/>
                    <a:pt x="2383" y="2228"/>
                  </a:cubicBezTo>
                  <a:cubicBezTo>
                    <a:pt x="2383" y="2216"/>
                    <a:pt x="2383" y="2211"/>
                    <a:pt x="2383" y="2200"/>
                  </a:cubicBezTo>
                  <a:cubicBezTo>
                    <a:pt x="2366" y="2205"/>
                    <a:pt x="2360" y="2216"/>
                    <a:pt x="2338" y="2216"/>
                  </a:cubicBezTo>
                  <a:cubicBezTo>
                    <a:pt x="2327" y="2216"/>
                    <a:pt x="2322" y="2216"/>
                    <a:pt x="2311" y="2216"/>
                  </a:cubicBezTo>
                  <a:cubicBezTo>
                    <a:pt x="2311" y="2189"/>
                    <a:pt x="2299" y="2178"/>
                    <a:pt x="2299" y="2150"/>
                  </a:cubicBezTo>
                  <a:cubicBezTo>
                    <a:pt x="2299" y="2133"/>
                    <a:pt x="2316" y="2128"/>
                    <a:pt x="2316" y="2111"/>
                  </a:cubicBezTo>
                  <a:cubicBezTo>
                    <a:pt x="2316" y="2106"/>
                    <a:pt x="2311" y="2100"/>
                    <a:pt x="2311" y="2095"/>
                  </a:cubicBezTo>
                  <a:cubicBezTo>
                    <a:pt x="2311" y="2095"/>
                    <a:pt x="2311" y="2095"/>
                    <a:pt x="2316" y="2089"/>
                  </a:cubicBezTo>
                  <a:cubicBezTo>
                    <a:pt x="2327" y="2095"/>
                    <a:pt x="2327" y="2095"/>
                    <a:pt x="2327" y="2095"/>
                  </a:cubicBezTo>
                  <a:cubicBezTo>
                    <a:pt x="2333" y="2089"/>
                    <a:pt x="2333" y="2089"/>
                    <a:pt x="2333" y="2089"/>
                  </a:cubicBezTo>
                  <a:cubicBezTo>
                    <a:pt x="2333" y="2078"/>
                    <a:pt x="2327" y="2072"/>
                    <a:pt x="2327" y="2061"/>
                  </a:cubicBezTo>
                  <a:close/>
                  <a:moveTo>
                    <a:pt x="709" y="2006"/>
                  </a:moveTo>
                  <a:lnTo>
                    <a:pt x="709" y="2006"/>
                  </a:lnTo>
                  <a:cubicBezTo>
                    <a:pt x="709" y="2045"/>
                    <a:pt x="709" y="2045"/>
                    <a:pt x="709" y="2045"/>
                  </a:cubicBezTo>
                  <a:cubicBezTo>
                    <a:pt x="709" y="2050"/>
                    <a:pt x="703" y="2056"/>
                    <a:pt x="698" y="2067"/>
                  </a:cubicBezTo>
                  <a:cubicBezTo>
                    <a:pt x="703" y="2067"/>
                    <a:pt x="703" y="2067"/>
                    <a:pt x="709" y="2067"/>
                  </a:cubicBezTo>
                  <a:cubicBezTo>
                    <a:pt x="720" y="2067"/>
                    <a:pt x="726" y="2056"/>
                    <a:pt x="737" y="2045"/>
                  </a:cubicBezTo>
                  <a:cubicBezTo>
                    <a:pt x="748" y="2039"/>
                    <a:pt x="770" y="2039"/>
                    <a:pt x="770" y="2028"/>
                  </a:cubicBezTo>
                  <a:cubicBezTo>
                    <a:pt x="770" y="2022"/>
                    <a:pt x="759" y="2022"/>
                    <a:pt x="753" y="2022"/>
                  </a:cubicBezTo>
                  <a:cubicBezTo>
                    <a:pt x="731" y="2011"/>
                    <a:pt x="726" y="2006"/>
                    <a:pt x="709" y="2006"/>
                  </a:cubicBezTo>
                  <a:close/>
                  <a:moveTo>
                    <a:pt x="920" y="2261"/>
                  </a:moveTo>
                  <a:lnTo>
                    <a:pt x="920" y="2261"/>
                  </a:lnTo>
                  <a:cubicBezTo>
                    <a:pt x="908" y="2255"/>
                    <a:pt x="897" y="2261"/>
                    <a:pt x="886" y="2261"/>
                  </a:cubicBezTo>
                  <a:cubicBezTo>
                    <a:pt x="886" y="2277"/>
                    <a:pt x="886" y="2277"/>
                    <a:pt x="886" y="2277"/>
                  </a:cubicBezTo>
                  <a:cubicBezTo>
                    <a:pt x="897" y="2288"/>
                    <a:pt x="903" y="2305"/>
                    <a:pt x="925" y="2311"/>
                  </a:cubicBezTo>
                  <a:cubicBezTo>
                    <a:pt x="947" y="2316"/>
                    <a:pt x="964" y="2311"/>
                    <a:pt x="986" y="2327"/>
                  </a:cubicBezTo>
                  <a:cubicBezTo>
                    <a:pt x="1008" y="2311"/>
                    <a:pt x="1019" y="2294"/>
                    <a:pt x="1025" y="2266"/>
                  </a:cubicBezTo>
                  <a:cubicBezTo>
                    <a:pt x="1019" y="2266"/>
                    <a:pt x="1019" y="2266"/>
                    <a:pt x="1014" y="2266"/>
                  </a:cubicBezTo>
                  <a:cubicBezTo>
                    <a:pt x="992" y="2266"/>
                    <a:pt x="981" y="2272"/>
                    <a:pt x="953" y="2272"/>
                  </a:cubicBezTo>
                  <a:cubicBezTo>
                    <a:pt x="942" y="2272"/>
                    <a:pt x="931" y="2266"/>
                    <a:pt x="920" y="2261"/>
                  </a:cubicBezTo>
                  <a:close/>
                  <a:moveTo>
                    <a:pt x="183" y="2100"/>
                  </a:moveTo>
                  <a:lnTo>
                    <a:pt x="183" y="2100"/>
                  </a:lnTo>
                  <a:cubicBezTo>
                    <a:pt x="155" y="2100"/>
                    <a:pt x="138" y="2072"/>
                    <a:pt x="110" y="2072"/>
                  </a:cubicBezTo>
                  <a:cubicBezTo>
                    <a:pt x="94" y="2072"/>
                    <a:pt x="99" y="2095"/>
                    <a:pt x="94" y="2106"/>
                  </a:cubicBezTo>
                  <a:cubicBezTo>
                    <a:pt x="83" y="2122"/>
                    <a:pt x="66" y="2122"/>
                    <a:pt x="55" y="2139"/>
                  </a:cubicBezTo>
                  <a:cubicBezTo>
                    <a:pt x="44" y="2155"/>
                    <a:pt x="50" y="2167"/>
                    <a:pt x="38" y="2183"/>
                  </a:cubicBezTo>
                  <a:cubicBezTo>
                    <a:pt x="0" y="2250"/>
                    <a:pt x="66" y="2200"/>
                    <a:pt x="105" y="2200"/>
                  </a:cubicBezTo>
                  <a:cubicBezTo>
                    <a:pt x="138" y="2200"/>
                    <a:pt x="155" y="2216"/>
                    <a:pt x="183" y="2216"/>
                  </a:cubicBezTo>
                  <a:cubicBezTo>
                    <a:pt x="210" y="2216"/>
                    <a:pt x="227" y="2205"/>
                    <a:pt x="255" y="2200"/>
                  </a:cubicBezTo>
                  <a:cubicBezTo>
                    <a:pt x="288" y="2194"/>
                    <a:pt x="316" y="2189"/>
                    <a:pt x="338" y="2161"/>
                  </a:cubicBezTo>
                  <a:cubicBezTo>
                    <a:pt x="354" y="2139"/>
                    <a:pt x="376" y="2128"/>
                    <a:pt x="404" y="2117"/>
                  </a:cubicBezTo>
                  <a:cubicBezTo>
                    <a:pt x="426" y="2111"/>
                    <a:pt x="437" y="2111"/>
                    <a:pt x="460" y="2106"/>
                  </a:cubicBezTo>
                  <a:cubicBezTo>
                    <a:pt x="465" y="2106"/>
                    <a:pt x="476" y="2106"/>
                    <a:pt x="476" y="2095"/>
                  </a:cubicBezTo>
                  <a:cubicBezTo>
                    <a:pt x="476" y="2089"/>
                    <a:pt x="471" y="2089"/>
                    <a:pt x="465" y="2083"/>
                  </a:cubicBezTo>
                  <a:cubicBezTo>
                    <a:pt x="465" y="2072"/>
                    <a:pt x="465" y="2061"/>
                    <a:pt x="454" y="2061"/>
                  </a:cubicBezTo>
                  <a:cubicBezTo>
                    <a:pt x="437" y="2061"/>
                    <a:pt x="426" y="2072"/>
                    <a:pt x="415" y="2067"/>
                  </a:cubicBezTo>
                  <a:cubicBezTo>
                    <a:pt x="404" y="2061"/>
                    <a:pt x="404" y="2045"/>
                    <a:pt x="393" y="2039"/>
                  </a:cubicBezTo>
                  <a:cubicBezTo>
                    <a:pt x="365" y="2028"/>
                    <a:pt x="349" y="2045"/>
                    <a:pt x="321" y="2056"/>
                  </a:cubicBezTo>
                  <a:cubicBezTo>
                    <a:pt x="310" y="2061"/>
                    <a:pt x="304" y="2072"/>
                    <a:pt x="293" y="2078"/>
                  </a:cubicBezTo>
                  <a:cubicBezTo>
                    <a:pt x="271" y="2083"/>
                    <a:pt x="255" y="2083"/>
                    <a:pt x="232" y="2089"/>
                  </a:cubicBezTo>
                  <a:cubicBezTo>
                    <a:pt x="216" y="2089"/>
                    <a:pt x="205" y="2100"/>
                    <a:pt x="183" y="2100"/>
                  </a:cubicBezTo>
                  <a:close/>
                  <a:moveTo>
                    <a:pt x="908" y="160"/>
                  </a:moveTo>
                  <a:lnTo>
                    <a:pt x="908" y="160"/>
                  </a:lnTo>
                  <a:cubicBezTo>
                    <a:pt x="920" y="188"/>
                    <a:pt x="942" y="205"/>
                    <a:pt x="942" y="238"/>
                  </a:cubicBezTo>
                  <a:cubicBezTo>
                    <a:pt x="942" y="282"/>
                    <a:pt x="942" y="282"/>
                    <a:pt x="942" y="282"/>
                  </a:cubicBezTo>
                  <a:cubicBezTo>
                    <a:pt x="953" y="288"/>
                    <a:pt x="953" y="288"/>
                    <a:pt x="953" y="288"/>
                  </a:cubicBezTo>
                  <a:cubicBezTo>
                    <a:pt x="964" y="266"/>
                    <a:pt x="981" y="260"/>
                    <a:pt x="986" y="238"/>
                  </a:cubicBezTo>
                  <a:cubicBezTo>
                    <a:pt x="1003" y="194"/>
                    <a:pt x="997" y="155"/>
                    <a:pt x="1036" y="122"/>
                  </a:cubicBezTo>
                  <a:cubicBezTo>
                    <a:pt x="1041" y="138"/>
                    <a:pt x="1041" y="144"/>
                    <a:pt x="1041" y="160"/>
                  </a:cubicBezTo>
                  <a:cubicBezTo>
                    <a:pt x="1080" y="166"/>
                    <a:pt x="1108" y="177"/>
                    <a:pt x="1136" y="210"/>
                  </a:cubicBezTo>
                  <a:cubicBezTo>
                    <a:pt x="1141" y="221"/>
                    <a:pt x="1152" y="227"/>
                    <a:pt x="1163" y="244"/>
                  </a:cubicBezTo>
                  <a:cubicBezTo>
                    <a:pt x="1174" y="260"/>
                    <a:pt x="1169" y="282"/>
                    <a:pt x="1191" y="282"/>
                  </a:cubicBezTo>
                  <a:cubicBezTo>
                    <a:pt x="1202" y="282"/>
                    <a:pt x="1208" y="271"/>
                    <a:pt x="1224" y="271"/>
                  </a:cubicBezTo>
                  <a:cubicBezTo>
                    <a:pt x="1247" y="266"/>
                    <a:pt x="1258" y="266"/>
                    <a:pt x="1280" y="266"/>
                  </a:cubicBezTo>
                  <a:cubicBezTo>
                    <a:pt x="1280" y="244"/>
                    <a:pt x="1280" y="227"/>
                    <a:pt x="1296" y="210"/>
                  </a:cubicBezTo>
                  <a:cubicBezTo>
                    <a:pt x="1319" y="188"/>
                    <a:pt x="1352" y="199"/>
                    <a:pt x="1380" y="183"/>
                  </a:cubicBezTo>
                  <a:cubicBezTo>
                    <a:pt x="1380" y="238"/>
                    <a:pt x="1380" y="238"/>
                    <a:pt x="1380" y="238"/>
                  </a:cubicBezTo>
                  <a:cubicBezTo>
                    <a:pt x="1407" y="238"/>
                    <a:pt x="1424" y="232"/>
                    <a:pt x="1452" y="244"/>
                  </a:cubicBezTo>
                  <a:cubicBezTo>
                    <a:pt x="1485" y="249"/>
                    <a:pt x="1496" y="266"/>
                    <a:pt x="1524" y="271"/>
                  </a:cubicBezTo>
                  <a:cubicBezTo>
                    <a:pt x="1551" y="277"/>
                    <a:pt x="1562" y="277"/>
                    <a:pt x="1590" y="277"/>
                  </a:cubicBezTo>
                  <a:cubicBezTo>
                    <a:pt x="1607" y="277"/>
                    <a:pt x="1618" y="277"/>
                    <a:pt x="1634" y="266"/>
                  </a:cubicBezTo>
                  <a:cubicBezTo>
                    <a:pt x="1623" y="244"/>
                    <a:pt x="1623" y="244"/>
                    <a:pt x="1623" y="244"/>
                  </a:cubicBezTo>
                  <a:cubicBezTo>
                    <a:pt x="1623" y="232"/>
                    <a:pt x="1623" y="232"/>
                    <a:pt x="1623" y="232"/>
                  </a:cubicBezTo>
                  <a:cubicBezTo>
                    <a:pt x="1756" y="232"/>
                    <a:pt x="1756" y="232"/>
                    <a:pt x="1756" y="232"/>
                  </a:cubicBezTo>
                  <a:cubicBezTo>
                    <a:pt x="1784" y="232"/>
                    <a:pt x="1795" y="249"/>
                    <a:pt x="1806" y="277"/>
                  </a:cubicBezTo>
                  <a:cubicBezTo>
                    <a:pt x="1817" y="293"/>
                    <a:pt x="1839" y="288"/>
                    <a:pt x="1856" y="293"/>
                  </a:cubicBezTo>
                  <a:cubicBezTo>
                    <a:pt x="1889" y="299"/>
                    <a:pt x="1900" y="321"/>
                    <a:pt x="1928" y="338"/>
                  </a:cubicBezTo>
                  <a:cubicBezTo>
                    <a:pt x="1945" y="343"/>
                    <a:pt x="1956" y="343"/>
                    <a:pt x="1967" y="349"/>
                  </a:cubicBezTo>
                  <a:cubicBezTo>
                    <a:pt x="2011" y="377"/>
                    <a:pt x="2033" y="393"/>
                    <a:pt x="2083" y="410"/>
                  </a:cubicBezTo>
                  <a:cubicBezTo>
                    <a:pt x="2100" y="415"/>
                    <a:pt x="2111" y="415"/>
                    <a:pt x="2128" y="426"/>
                  </a:cubicBezTo>
                  <a:cubicBezTo>
                    <a:pt x="2144" y="443"/>
                    <a:pt x="2155" y="465"/>
                    <a:pt x="2178" y="465"/>
                  </a:cubicBezTo>
                  <a:cubicBezTo>
                    <a:pt x="2178" y="454"/>
                    <a:pt x="2178" y="449"/>
                    <a:pt x="2178" y="438"/>
                  </a:cubicBezTo>
                  <a:cubicBezTo>
                    <a:pt x="2178" y="404"/>
                    <a:pt x="2178" y="388"/>
                    <a:pt x="2194" y="360"/>
                  </a:cubicBezTo>
                  <a:cubicBezTo>
                    <a:pt x="2194" y="349"/>
                    <a:pt x="2200" y="343"/>
                    <a:pt x="2200" y="338"/>
                  </a:cubicBezTo>
                  <a:cubicBezTo>
                    <a:pt x="2200" y="316"/>
                    <a:pt x="2178" y="310"/>
                    <a:pt x="2172" y="293"/>
                  </a:cubicBezTo>
                  <a:cubicBezTo>
                    <a:pt x="2166" y="282"/>
                    <a:pt x="2166" y="271"/>
                    <a:pt x="2155" y="266"/>
                  </a:cubicBezTo>
                  <a:cubicBezTo>
                    <a:pt x="2144" y="260"/>
                    <a:pt x="2128" y="271"/>
                    <a:pt x="2117" y="260"/>
                  </a:cubicBezTo>
                  <a:cubicBezTo>
                    <a:pt x="2105" y="244"/>
                    <a:pt x="2100" y="227"/>
                    <a:pt x="2094" y="205"/>
                  </a:cubicBezTo>
                  <a:cubicBezTo>
                    <a:pt x="2089" y="183"/>
                    <a:pt x="2094" y="166"/>
                    <a:pt x="2078" y="144"/>
                  </a:cubicBezTo>
                  <a:cubicBezTo>
                    <a:pt x="2067" y="127"/>
                    <a:pt x="2045" y="133"/>
                    <a:pt x="2033" y="122"/>
                  </a:cubicBezTo>
                  <a:cubicBezTo>
                    <a:pt x="2017" y="111"/>
                    <a:pt x="2017" y="94"/>
                    <a:pt x="2006" y="83"/>
                  </a:cubicBezTo>
                  <a:cubicBezTo>
                    <a:pt x="1995" y="77"/>
                    <a:pt x="1989" y="83"/>
                    <a:pt x="1972" y="83"/>
                  </a:cubicBezTo>
                  <a:cubicBezTo>
                    <a:pt x="1873" y="94"/>
                    <a:pt x="1873" y="94"/>
                    <a:pt x="1873" y="94"/>
                  </a:cubicBezTo>
                  <a:cubicBezTo>
                    <a:pt x="1823" y="94"/>
                    <a:pt x="1801" y="66"/>
                    <a:pt x="1751" y="44"/>
                  </a:cubicBezTo>
                  <a:cubicBezTo>
                    <a:pt x="1745" y="39"/>
                    <a:pt x="1734" y="44"/>
                    <a:pt x="1723" y="39"/>
                  </a:cubicBezTo>
                  <a:cubicBezTo>
                    <a:pt x="1673" y="16"/>
                    <a:pt x="1646" y="5"/>
                    <a:pt x="1596" y="5"/>
                  </a:cubicBezTo>
                  <a:cubicBezTo>
                    <a:pt x="1579" y="5"/>
                    <a:pt x="1573" y="0"/>
                    <a:pt x="1562" y="5"/>
                  </a:cubicBezTo>
                  <a:cubicBezTo>
                    <a:pt x="1546" y="11"/>
                    <a:pt x="1546" y="27"/>
                    <a:pt x="1529" y="39"/>
                  </a:cubicBezTo>
                  <a:cubicBezTo>
                    <a:pt x="1513" y="55"/>
                    <a:pt x="1496" y="55"/>
                    <a:pt x="1474" y="61"/>
                  </a:cubicBezTo>
                  <a:cubicBezTo>
                    <a:pt x="1468" y="66"/>
                    <a:pt x="1468" y="72"/>
                    <a:pt x="1463" y="72"/>
                  </a:cubicBezTo>
                  <a:cubicBezTo>
                    <a:pt x="1429" y="72"/>
                    <a:pt x="1435" y="5"/>
                    <a:pt x="1402" y="5"/>
                  </a:cubicBezTo>
                  <a:cubicBezTo>
                    <a:pt x="1380" y="5"/>
                    <a:pt x="1368" y="33"/>
                    <a:pt x="1346" y="33"/>
                  </a:cubicBezTo>
                  <a:cubicBezTo>
                    <a:pt x="1313" y="33"/>
                    <a:pt x="1291" y="22"/>
                    <a:pt x="1258" y="22"/>
                  </a:cubicBezTo>
                  <a:cubicBezTo>
                    <a:pt x="1219" y="22"/>
                    <a:pt x="1219" y="22"/>
                    <a:pt x="1219" y="22"/>
                  </a:cubicBezTo>
                  <a:cubicBezTo>
                    <a:pt x="1191" y="22"/>
                    <a:pt x="1180" y="39"/>
                    <a:pt x="1152" y="39"/>
                  </a:cubicBezTo>
                  <a:cubicBezTo>
                    <a:pt x="1119" y="39"/>
                    <a:pt x="1102" y="27"/>
                    <a:pt x="1064" y="27"/>
                  </a:cubicBezTo>
                  <a:cubicBezTo>
                    <a:pt x="1053" y="27"/>
                    <a:pt x="1047" y="44"/>
                    <a:pt x="1036" y="55"/>
                  </a:cubicBezTo>
                  <a:cubicBezTo>
                    <a:pt x="1025" y="77"/>
                    <a:pt x="1014" y="88"/>
                    <a:pt x="1003" y="111"/>
                  </a:cubicBezTo>
                  <a:cubicBezTo>
                    <a:pt x="997" y="133"/>
                    <a:pt x="969" y="127"/>
                    <a:pt x="953" y="133"/>
                  </a:cubicBezTo>
                  <a:cubicBezTo>
                    <a:pt x="936" y="138"/>
                    <a:pt x="925" y="155"/>
                    <a:pt x="908" y="160"/>
                  </a:cubicBezTo>
                  <a:close/>
                  <a:moveTo>
                    <a:pt x="1252" y="310"/>
                  </a:moveTo>
                  <a:lnTo>
                    <a:pt x="1252" y="310"/>
                  </a:lnTo>
                  <a:cubicBezTo>
                    <a:pt x="1269" y="310"/>
                    <a:pt x="1280" y="316"/>
                    <a:pt x="1285" y="327"/>
                  </a:cubicBezTo>
                  <a:cubicBezTo>
                    <a:pt x="1274" y="338"/>
                    <a:pt x="1263" y="349"/>
                    <a:pt x="1247" y="349"/>
                  </a:cubicBezTo>
                  <a:cubicBezTo>
                    <a:pt x="1235" y="349"/>
                    <a:pt x="1235" y="338"/>
                    <a:pt x="1230" y="327"/>
                  </a:cubicBezTo>
                  <a:cubicBezTo>
                    <a:pt x="1224" y="321"/>
                    <a:pt x="1219" y="316"/>
                    <a:pt x="1219" y="310"/>
                  </a:cubicBezTo>
                  <a:cubicBezTo>
                    <a:pt x="1252" y="310"/>
                    <a:pt x="1252" y="310"/>
                    <a:pt x="1252" y="310"/>
                  </a:cubicBezTo>
                  <a:close/>
                  <a:moveTo>
                    <a:pt x="1163" y="310"/>
                  </a:moveTo>
                  <a:lnTo>
                    <a:pt x="1163" y="310"/>
                  </a:lnTo>
                  <a:cubicBezTo>
                    <a:pt x="1186" y="310"/>
                    <a:pt x="1197" y="316"/>
                    <a:pt x="1208" y="332"/>
                  </a:cubicBezTo>
                  <a:cubicBezTo>
                    <a:pt x="1208" y="349"/>
                    <a:pt x="1208" y="349"/>
                    <a:pt x="1208" y="349"/>
                  </a:cubicBezTo>
                  <a:cubicBezTo>
                    <a:pt x="1186" y="349"/>
                    <a:pt x="1169" y="360"/>
                    <a:pt x="1147" y="360"/>
                  </a:cubicBezTo>
                  <a:cubicBezTo>
                    <a:pt x="1147" y="338"/>
                    <a:pt x="1147" y="332"/>
                    <a:pt x="1147" y="310"/>
                  </a:cubicBezTo>
                  <a:cubicBezTo>
                    <a:pt x="1152" y="310"/>
                    <a:pt x="1158" y="310"/>
                    <a:pt x="1163" y="310"/>
                  </a:cubicBezTo>
                  <a:close/>
                  <a:moveTo>
                    <a:pt x="1064" y="321"/>
                  </a:moveTo>
                  <a:lnTo>
                    <a:pt x="1064" y="321"/>
                  </a:lnTo>
                  <a:cubicBezTo>
                    <a:pt x="1064" y="305"/>
                    <a:pt x="1086" y="288"/>
                    <a:pt x="1097" y="299"/>
                  </a:cubicBezTo>
                  <a:cubicBezTo>
                    <a:pt x="1108" y="305"/>
                    <a:pt x="1114" y="316"/>
                    <a:pt x="1114" y="327"/>
                  </a:cubicBezTo>
                  <a:cubicBezTo>
                    <a:pt x="1114" y="338"/>
                    <a:pt x="1108" y="354"/>
                    <a:pt x="1097" y="354"/>
                  </a:cubicBezTo>
                  <a:cubicBezTo>
                    <a:pt x="1080" y="354"/>
                    <a:pt x="1064" y="338"/>
                    <a:pt x="1064" y="321"/>
                  </a:cubicBezTo>
                  <a:close/>
                  <a:moveTo>
                    <a:pt x="831" y="183"/>
                  </a:moveTo>
                  <a:lnTo>
                    <a:pt x="831" y="183"/>
                  </a:lnTo>
                  <a:cubicBezTo>
                    <a:pt x="831" y="194"/>
                    <a:pt x="842" y="194"/>
                    <a:pt x="853" y="194"/>
                  </a:cubicBezTo>
                  <a:cubicBezTo>
                    <a:pt x="881" y="194"/>
                    <a:pt x="881" y="194"/>
                    <a:pt x="881" y="194"/>
                  </a:cubicBezTo>
                  <a:cubicBezTo>
                    <a:pt x="881" y="194"/>
                    <a:pt x="881" y="194"/>
                    <a:pt x="881" y="188"/>
                  </a:cubicBezTo>
                  <a:cubicBezTo>
                    <a:pt x="881" y="177"/>
                    <a:pt x="881" y="160"/>
                    <a:pt x="870" y="155"/>
                  </a:cubicBezTo>
                  <a:cubicBezTo>
                    <a:pt x="859" y="149"/>
                    <a:pt x="853" y="160"/>
                    <a:pt x="848" y="166"/>
                  </a:cubicBezTo>
                  <a:cubicBezTo>
                    <a:pt x="842" y="172"/>
                    <a:pt x="831" y="172"/>
                    <a:pt x="831" y="183"/>
                  </a:cubicBezTo>
                  <a:close/>
                  <a:moveTo>
                    <a:pt x="936" y="77"/>
                  </a:moveTo>
                  <a:lnTo>
                    <a:pt x="936" y="77"/>
                  </a:lnTo>
                  <a:cubicBezTo>
                    <a:pt x="936" y="66"/>
                    <a:pt x="942" y="66"/>
                    <a:pt x="947" y="61"/>
                  </a:cubicBezTo>
                  <a:cubicBezTo>
                    <a:pt x="953" y="55"/>
                    <a:pt x="958" y="39"/>
                    <a:pt x="969" y="44"/>
                  </a:cubicBezTo>
                  <a:cubicBezTo>
                    <a:pt x="975" y="44"/>
                    <a:pt x="981" y="55"/>
                    <a:pt x="981" y="61"/>
                  </a:cubicBezTo>
                  <a:cubicBezTo>
                    <a:pt x="981" y="77"/>
                    <a:pt x="975" y="88"/>
                    <a:pt x="964" y="88"/>
                  </a:cubicBezTo>
                  <a:cubicBezTo>
                    <a:pt x="953" y="88"/>
                    <a:pt x="936" y="88"/>
                    <a:pt x="936" y="77"/>
                  </a:cubicBezTo>
                  <a:close/>
                  <a:moveTo>
                    <a:pt x="748" y="216"/>
                  </a:moveTo>
                  <a:lnTo>
                    <a:pt x="748" y="216"/>
                  </a:lnTo>
                  <a:cubicBezTo>
                    <a:pt x="753" y="221"/>
                    <a:pt x="759" y="227"/>
                    <a:pt x="764" y="238"/>
                  </a:cubicBezTo>
                  <a:cubicBezTo>
                    <a:pt x="781" y="232"/>
                    <a:pt x="792" y="221"/>
                    <a:pt x="803" y="205"/>
                  </a:cubicBezTo>
                  <a:cubicBezTo>
                    <a:pt x="803" y="199"/>
                    <a:pt x="803" y="199"/>
                    <a:pt x="803" y="199"/>
                  </a:cubicBezTo>
                  <a:cubicBezTo>
                    <a:pt x="781" y="194"/>
                    <a:pt x="764" y="199"/>
                    <a:pt x="748" y="216"/>
                  </a:cubicBezTo>
                  <a:close/>
                  <a:moveTo>
                    <a:pt x="338" y="116"/>
                  </a:moveTo>
                  <a:lnTo>
                    <a:pt x="338" y="116"/>
                  </a:lnTo>
                  <a:cubicBezTo>
                    <a:pt x="299" y="116"/>
                    <a:pt x="277" y="133"/>
                    <a:pt x="238" y="144"/>
                  </a:cubicBezTo>
                  <a:cubicBezTo>
                    <a:pt x="227" y="144"/>
                    <a:pt x="221" y="160"/>
                    <a:pt x="205" y="160"/>
                  </a:cubicBezTo>
                  <a:cubicBezTo>
                    <a:pt x="188" y="160"/>
                    <a:pt x="188" y="133"/>
                    <a:pt x="166" y="133"/>
                  </a:cubicBezTo>
                  <a:cubicBezTo>
                    <a:pt x="160" y="133"/>
                    <a:pt x="155" y="144"/>
                    <a:pt x="149" y="149"/>
                  </a:cubicBezTo>
                  <a:cubicBezTo>
                    <a:pt x="144" y="166"/>
                    <a:pt x="127" y="172"/>
                    <a:pt x="127" y="188"/>
                  </a:cubicBezTo>
                  <a:cubicBezTo>
                    <a:pt x="127" y="216"/>
                    <a:pt x="138" y="238"/>
                    <a:pt x="149" y="266"/>
                  </a:cubicBezTo>
                  <a:cubicBezTo>
                    <a:pt x="149" y="277"/>
                    <a:pt x="166" y="271"/>
                    <a:pt x="171" y="282"/>
                  </a:cubicBezTo>
                  <a:cubicBezTo>
                    <a:pt x="188" y="293"/>
                    <a:pt x="183" y="321"/>
                    <a:pt x="194" y="343"/>
                  </a:cubicBezTo>
                  <a:cubicBezTo>
                    <a:pt x="199" y="354"/>
                    <a:pt x="221" y="349"/>
                    <a:pt x="232" y="354"/>
                  </a:cubicBezTo>
                  <a:cubicBezTo>
                    <a:pt x="260" y="360"/>
                    <a:pt x="277" y="377"/>
                    <a:pt x="293" y="404"/>
                  </a:cubicBezTo>
                  <a:cubicBezTo>
                    <a:pt x="316" y="426"/>
                    <a:pt x="338" y="432"/>
                    <a:pt x="365" y="438"/>
                  </a:cubicBezTo>
                  <a:cubicBezTo>
                    <a:pt x="393" y="443"/>
                    <a:pt x="404" y="454"/>
                    <a:pt x="426" y="454"/>
                  </a:cubicBezTo>
                  <a:cubicBezTo>
                    <a:pt x="471" y="454"/>
                    <a:pt x="471" y="454"/>
                    <a:pt x="471" y="454"/>
                  </a:cubicBezTo>
                  <a:cubicBezTo>
                    <a:pt x="487" y="454"/>
                    <a:pt x="493" y="449"/>
                    <a:pt x="504" y="438"/>
                  </a:cubicBezTo>
                  <a:cubicBezTo>
                    <a:pt x="509" y="426"/>
                    <a:pt x="515" y="426"/>
                    <a:pt x="526" y="421"/>
                  </a:cubicBezTo>
                  <a:cubicBezTo>
                    <a:pt x="543" y="404"/>
                    <a:pt x="548" y="382"/>
                    <a:pt x="576" y="377"/>
                  </a:cubicBezTo>
                  <a:cubicBezTo>
                    <a:pt x="598" y="371"/>
                    <a:pt x="620" y="377"/>
                    <a:pt x="637" y="360"/>
                  </a:cubicBezTo>
                  <a:cubicBezTo>
                    <a:pt x="648" y="349"/>
                    <a:pt x="648" y="338"/>
                    <a:pt x="648" y="321"/>
                  </a:cubicBezTo>
                  <a:cubicBezTo>
                    <a:pt x="648" y="288"/>
                    <a:pt x="642" y="266"/>
                    <a:pt x="637" y="232"/>
                  </a:cubicBezTo>
                  <a:cubicBezTo>
                    <a:pt x="620" y="232"/>
                    <a:pt x="609" y="244"/>
                    <a:pt x="593" y="244"/>
                  </a:cubicBezTo>
                  <a:cubicBezTo>
                    <a:pt x="582" y="244"/>
                    <a:pt x="570" y="227"/>
                    <a:pt x="570" y="216"/>
                  </a:cubicBezTo>
                  <a:cubicBezTo>
                    <a:pt x="570" y="199"/>
                    <a:pt x="570" y="199"/>
                    <a:pt x="570" y="199"/>
                  </a:cubicBezTo>
                  <a:cubicBezTo>
                    <a:pt x="582" y="199"/>
                    <a:pt x="587" y="199"/>
                    <a:pt x="598" y="194"/>
                  </a:cubicBezTo>
                  <a:cubicBezTo>
                    <a:pt x="587" y="166"/>
                    <a:pt x="559" y="160"/>
                    <a:pt x="532" y="155"/>
                  </a:cubicBezTo>
                  <a:cubicBezTo>
                    <a:pt x="509" y="149"/>
                    <a:pt x="498" y="144"/>
                    <a:pt x="487" y="127"/>
                  </a:cubicBezTo>
                  <a:cubicBezTo>
                    <a:pt x="476" y="122"/>
                    <a:pt x="476" y="111"/>
                    <a:pt x="465" y="111"/>
                  </a:cubicBezTo>
                  <a:cubicBezTo>
                    <a:pt x="432" y="111"/>
                    <a:pt x="415" y="127"/>
                    <a:pt x="382" y="127"/>
                  </a:cubicBezTo>
                  <a:cubicBezTo>
                    <a:pt x="365" y="127"/>
                    <a:pt x="354" y="122"/>
                    <a:pt x="338" y="116"/>
                  </a:cubicBezTo>
                  <a:close/>
                  <a:moveTo>
                    <a:pt x="598" y="460"/>
                  </a:moveTo>
                  <a:lnTo>
                    <a:pt x="598" y="460"/>
                  </a:lnTo>
                  <a:cubicBezTo>
                    <a:pt x="609" y="449"/>
                    <a:pt x="609" y="426"/>
                    <a:pt x="626" y="426"/>
                  </a:cubicBezTo>
                  <a:cubicBezTo>
                    <a:pt x="637" y="426"/>
                    <a:pt x="637" y="438"/>
                    <a:pt x="642" y="449"/>
                  </a:cubicBezTo>
                  <a:cubicBezTo>
                    <a:pt x="648" y="454"/>
                    <a:pt x="654" y="454"/>
                    <a:pt x="654" y="460"/>
                  </a:cubicBezTo>
                  <a:cubicBezTo>
                    <a:pt x="654" y="465"/>
                    <a:pt x="648" y="465"/>
                    <a:pt x="648" y="471"/>
                  </a:cubicBezTo>
                  <a:cubicBezTo>
                    <a:pt x="626" y="465"/>
                    <a:pt x="615" y="465"/>
                    <a:pt x="598" y="460"/>
                  </a:cubicBezTo>
                  <a:close/>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57" name="Freeform 101">
              <a:extLst>
                <a:ext uri="{FF2B5EF4-FFF2-40B4-BE49-F238E27FC236}">
                  <a16:creationId xmlns:a16="http://schemas.microsoft.com/office/drawing/2014/main" xmlns="" id="{BFBE770A-6A32-422D-9B35-64A96F2C897B}"/>
                </a:ext>
              </a:extLst>
            </p:cNvPr>
            <p:cNvSpPr>
              <a:spLocks noChangeArrowheads="1"/>
            </p:cNvSpPr>
            <p:nvPr/>
          </p:nvSpPr>
          <p:spPr bwMode="auto">
            <a:xfrm>
              <a:off x="20679016" y="3935414"/>
              <a:ext cx="430184" cy="441325"/>
            </a:xfrm>
            <a:custGeom>
              <a:avLst/>
              <a:gdLst>
                <a:gd name="T0" fmla="*/ 909 w 1193"/>
                <a:gd name="T1" fmla="*/ 510 h 1226"/>
                <a:gd name="T2" fmla="*/ 970 w 1193"/>
                <a:gd name="T3" fmla="*/ 609 h 1226"/>
                <a:gd name="T4" fmla="*/ 964 w 1193"/>
                <a:gd name="T5" fmla="*/ 510 h 1226"/>
                <a:gd name="T6" fmla="*/ 443 w 1193"/>
                <a:gd name="T7" fmla="*/ 964 h 1226"/>
                <a:gd name="T8" fmla="*/ 399 w 1193"/>
                <a:gd name="T9" fmla="*/ 1031 h 1226"/>
                <a:gd name="T10" fmla="*/ 443 w 1193"/>
                <a:gd name="T11" fmla="*/ 1097 h 1226"/>
                <a:gd name="T12" fmla="*/ 499 w 1193"/>
                <a:gd name="T13" fmla="*/ 1075 h 1226"/>
                <a:gd name="T14" fmla="*/ 482 w 1193"/>
                <a:gd name="T15" fmla="*/ 975 h 1226"/>
                <a:gd name="T16" fmla="*/ 632 w 1193"/>
                <a:gd name="T17" fmla="*/ 875 h 1226"/>
                <a:gd name="T18" fmla="*/ 615 w 1193"/>
                <a:gd name="T19" fmla="*/ 1036 h 1226"/>
                <a:gd name="T20" fmla="*/ 637 w 1193"/>
                <a:gd name="T21" fmla="*/ 1086 h 1226"/>
                <a:gd name="T22" fmla="*/ 720 w 1193"/>
                <a:gd name="T23" fmla="*/ 1097 h 1226"/>
                <a:gd name="T24" fmla="*/ 754 w 1193"/>
                <a:gd name="T25" fmla="*/ 1031 h 1226"/>
                <a:gd name="T26" fmla="*/ 820 w 1193"/>
                <a:gd name="T27" fmla="*/ 892 h 1226"/>
                <a:gd name="T28" fmla="*/ 765 w 1193"/>
                <a:gd name="T29" fmla="*/ 781 h 1226"/>
                <a:gd name="T30" fmla="*/ 632 w 1193"/>
                <a:gd name="T31" fmla="*/ 875 h 1226"/>
                <a:gd name="T32" fmla="*/ 926 w 1193"/>
                <a:gd name="T33" fmla="*/ 676 h 1226"/>
                <a:gd name="T34" fmla="*/ 1003 w 1193"/>
                <a:gd name="T35" fmla="*/ 809 h 1226"/>
                <a:gd name="T36" fmla="*/ 1014 w 1193"/>
                <a:gd name="T37" fmla="*/ 853 h 1226"/>
                <a:gd name="T38" fmla="*/ 948 w 1193"/>
                <a:gd name="T39" fmla="*/ 826 h 1226"/>
                <a:gd name="T40" fmla="*/ 909 w 1193"/>
                <a:gd name="T41" fmla="*/ 992 h 1226"/>
                <a:gd name="T42" fmla="*/ 970 w 1193"/>
                <a:gd name="T43" fmla="*/ 1014 h 1226"/>
                <a:gd name="T44" fmla="*/ 931 w 1193"/>
                <a:gd name="T45" fmla="*/ 1103 h 1226"/>
                <a:gd name="T46" fmla="*/ 870 w 1193"/>
                <a:gd name="T47" fmla="*/ 1147 h 1226"/>
                <a:gd name="T48" fmla="*/ 809 w 1193"/>
                <a:gd name="T49" fmla="*/ 1202 h 1226"/>
                <a:gd name="T50" fmla="*/ 732 w 1193"/>
                <a:gd name="T51" fmla="*/ 1158 h 1226"/>
                <a:gd name="T52" fmla="*/ 831 w 1193"/>
                <a:gd name="T53" fmla="*/ 1020 h 1226"/>
                <a:gd name="T54" fmla="*/ 826 w 1193"/>
                <a:gd name="T55" fmla="*/ 953 h 1226"/>
                <a:gd name="T56" fmla="*/ 859 w 1193"/>
                <a:gd name="T57" fmla="*/ 826 h 1226"/>
                <a:gd name="T58" fmla="*/ 1136 w 1193"/>
                <a:gd name="T59" fmla="*/ 1047 h 1226"/>
                <a:gd name="T60" fmla="*/ 1192 w 1193"/>
                <a:gd name="T61" fmla="*/ 1064 h 1226"/>
                <a:gd name="T62" fmla="*/ 355 w 1193"/>
                <a:gd name="T63" fmla="*/ 66 h 1226"/>
                <a:gd name="T64" fmla="*/ 604 w 1193"/>
                <a:gd name="T65" fmla="*/ 127 h 1226"/>
                <a:gd name="T66" fmla="*/ 94 w 1193"/>
                <a:gd name="T67" fmla="*/ 28 h 1226"/>
                <a:gd name="T68" fmla="*/ 660 w 1193"/>
                <a:gd name="T69" fmla="*/ 122 h 1226"/>
                <a:gd name="T70" fmla="*/ 621 w 1193"/>
                <a:gd name="T71" fmla="*/ 205 h 1226"/>
                <a:gd name="T72" fmla="*/ 593 w 1193"/>
                <a:gd name="T73" fmla="*/ 227 h 1226"/>
                <a:gd name="T74" fmla="*/ 698 w 1193"/>
                <a:gd name="T75" fmla="*/ 415 h 1226"/>
                <a:gd name="T76" fmla="*/ 870 w 1193"/>
                <a:gd name="T77" fmla="*/ 593 h 1226"/>
                <a:gd name="T78" fmla="*/ 765 w 1193"/>
                <a:gd name="T79" fmla="*/ 681 h 1226"/>
                <a:gd name="T80" fmla="*/ 554 w 1193"/>
                <a:gd name="T81" fmla="*/ 720 h 1226"/>
                <a:gd name="T82" fmla="*/ 543 w 1193"/>
                <a:gd name="T83" fmla="*/ 848 h 1226"/>
                <a:gd name="T84" fmla="*/ 366 w 1193"/>
                <a:gd name="T85" fmla="*/ 859 h 1226"/>
                <a:gd name="T86" fmla="*/ 272 w 1193"/>
                <a:gd name="T87" fmla="*/ 787 h 1226"/>
                <a:gd name="T88" fmla="*/ 283 w 1193"/>
                <a:gd name="T89" fmla="*/ 609 h 1226"/>
                <a:gd name="T90" fmla="*/ 305 w 1193"/>
                <a:gd name="T91" fmla="*/ 526 h 1226"/>
                <a:gd name="T92" fmla="*/ 172 w 1193"/>
                <a:gd name="T93" fmla="*/ 454 h 1226"/>
                <a:gd name="T94" fmla="*/ 39 w 1193"/>
                <a:gd name="T95" fmla="*/ 227 h 1226"/>
                <a:gd name="T96" fmla="*/ 94 w 1193"/>
                <a:gd name="T97" fmla="*/ 100 h 1226"/>
                <a:gd name="T98" fmla="*/ 355 w 1193"/>
                <a:gd name="T99" fmla="*/ 66 h 1226"/>
                <a:gd name="T100" fmla="*/ 249 w 1193"/>
                <a:gd name="T101" fmla="*/ 55 h 1226"/>
                <a:gd name="T102" fmla="*/ 94 w 1193"/>
                <a:gd name="T103" fmla="*/ 28 h 1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193" h="1226">
                  <a:moveTo>
                    <a:pt x="926" y="499"/>
                  </a:moveTo>
                  <a:lnTo>
                    <a:pt x="926" y="499"/>
                  </a:lnTo>
                  <a:cubicBezTo>
                    <a:pt x="920" y="499"/>
                    <a:pt x="920" y="504"/>
                    <a:pt x="909" y="510"/>
                  </a:cubicBezTo>
                  <a:cubicBezTo>
                    <a:pt x="903" y="515"/>
                    <a:pt x="892" y="521"/>
                    <a:pt x="892" y="526"/>
                  </a:cubicBezTo>
                  <a:cubicBezTo>
                    <a:pt x="892" y="537"/>
                    <a:pt x="903" y="537"/>
                    <a:pt x="909" y="543"/>
                  </a:cubicBezTo>
                  <a:cubicBezTo>
                    <a:pt x="926" y="576"/>
                    <a:pt x="937" y="609"/>
                    <a:pt x="970" y="609"/>
                  </a:cubicBezTo>
                  <a:cubicBezTo>
                    <a:pt x="981" y="609"/>
                    <a:pt x="986" y="598"/>
                    <a:pt x="992" y="593"/>
                  </a:cubicBezTo>
                  <a:cubicBezTo>
                    <a:pt x="1014" y="576"/>
                    <a:pt x="1025" y="560"/>
                    <a:pt x="1025" y="532"/>
                  </a:cubicBezTo>
                  <a:cubicBezTo>
                    <a:pt x="1025" y="504"/>
                    <a:pt x="986" y="510"/>
                    <a:pt x="964" y="510"/>
                  </a:cubicBezTo>
                  <a:cubicBezTo>
                    <a:pt x="948" y="510"/>
                    <a:pt x="942" y="499"/>
                    <a:pt x="926" y="499"/>
                  </a:cubicBezTo>
                  <a:close/>
                  <a:moveTo>
                    <a:pt x="443" y="964"/>
                  </a:moveTo>
                  <a:lnTo>
                    <a:pt x="443" y="964"/>
                  </a:lnTo>
                  <a:cubicBezTo>
                    <a:pt x="432" y="970"/>
                    <a:pt x="432" y="981"/>
                    <a:pt x="432" y="992"/>
                  </a:cubicBezTo>
                  <a:cubicBezTo>
                    <a:pt x="427" y="1003"/>
                    <a:pt x="421" y="997"/>
                    <a:pt x="416" y="997"/>
                  </a:cubicBezTo>
                  <a:cubicBezTo>
                    <a:pt x="405" y="1003"/>
                    <a:pt x="399" y="1014"/>
                    <a:pt x="399" y="1031"/>
                  </a:cubicBezTo>
                  <a:cubicBezTo>
                    <a:pt x="399" y="1042"/>
                    <a:pt x="410" y="1047"/>
                    <a:pt x="416" y="1058"/>
                  </a:cubicBezTo>
                  <a:cubicBezTo>
                    <a:pt x="421" y="1075"/>
                    <a:pt x="416" y="1086"/>
                    <a:pt x="432" y="1097"/>
                  </a:cubicBezTo>
                  <a:cubicBezTo>
                    <a:pt x="432" y="1097"/>
                    <a:pt x="438" y="1097"/>
                    <a:pt x="443" y="1097"/>
                  </a:cubicBezTo>
                  <a:cubicBezTo>
                    <a:pt x="466" y="1108"/>
                    <a:pt x="466" y="1130"/>
                    <a:pt x="488" y="1130"/>
                  </a:cubicBezTo>
                  <a:cubicBezTo>
                    <a:pt x="493" y="1130"/>
                    <a:pt x="499" y="1130"/>
                    <a:pt x="504" y="1130"/>
                  </a:cubicBezTo>
                  <a:cubicBezTo>
                    <a:pt x="504" y="1108"/>
                    <a:pt x="499" y="1097"/>
                    <a:pt x="499" y="1075"/>
                  </a:cubicBezTo>
                  <a:cubicBezTo>
                    <a:pt x="499" y="1058"/>
                    <a:pt x="510" y="1047"/>
                    <a:pt x="510" y="1031"/>
                  </a:cubicBezTo>
                  <a:cubicBezTo>
                    <a:pt x="510" y="1014"/>
                    <a:pt x="493" y="1008"/>
                    <a:pt x="482" y="997"/>
                  </a:cubicBezTo>
                  <a:cubicBezTo>
                    <a:pt x="482" y="992"/>
                    <a:pt x="488" y="981"/>
                    <a:pt x="482" y="975"/>
                  </a:cubicBezTo>
                  <a:cubicBezTo>
                    <a:pt x="471" y="964"/>
                    <a:pt x="454" y="970"/>
                    <a:pt x="443" y="964"/>
                  </a:cubicBezTo>
                  <a:close/>
                  <a:moveTo>
                    <a:pt x="632" y="875"/>
                  </a:moveTo>
                  <a:lnTo>
                    <a:pt x="632" y="875"/>
                  </a:lnTo>
                  <a:cubicBezTo>
                    <a:pt x="632" y="909"/>
                    <a:pt x="648" y="925"/>
                    <a:pt x="648" y="959"/>
                  </a:cubicBezTo>
                  <a:cubicBezTo>
                    <a:pt x="648" y="970"/>
                    <a:pt x="637" y="970"/>
                    <a:pt x="626" y="981"/>
                  </a:cubicBezTo>
                  <a:cubicBezTo>
                    <a:pt x="615" y="997"/>
                    <a:pt x="621" y="1014"/>
                    <a:pt x="615" y="1036"/>
                  </a:cubicBezTo>
                  <a:cubicBezTo>
                    <a:pt x="610" y="1047"/>
                    <a:pt x="599" y="1058"/>
                    <a:pt x="599" y="1075"/>
                  </a:cubicBezTo>
                  <a:cubicBezTo>
                    <a:pt x="599" y="1086"/>
                    <a:pt x="610" y="1097"/>
                    <a:pt x="621" y="1097"/>
                  </a:cubicBezTo>
                  <a:cubicBezTo>
                    <a:pt x="637" y="1086"/>
                    <a:pt x="637" y="1086"/>
                    <a:pt x="637" y="1086"/>
                  </a:cubicBezTo>
                  <a:cubicBezTo>
                    <a:pt x="648" y="1092"/>
                    <a:pt x="654" y="1097"/>
                    <a:pt x="665" y="1097"/>
                  </a:cubicBezTo>
                  <a:cubicBezTo>
                    <a:pt x="682" y="1097"/>
                    <a:pt x="682" y="1069"/>
                    <a:pt x="698" y="1069"/>
                  </a:cubicBezTo>
                  <a:cubicBezTo>
                    <a:pt x="715" y="1069"/>
                    <a:pt x="715" y="1086"/>
                    <a:pt x="720" y="1097"/>
                  </a:cubicBezTo>
                  <a:cubicBezTo>
                    <a:pt x="720" y="1108"/>
                    <a:pt x="732" y="1108"/>
                    <a:pt x="743" y="1108"/>
                  </a:cubicBezTo>
                  <a:cubicBezTo>
                    <a:pt x="748" y="1086"/>
                    <a:pt x="765" y="1075"/>
                    <a:pt x="765" y="1053"/>
                  </a:cubicBezTo>
                  <a:cubicBezTo>
                    <a:pt x="765" y="1042"/>
                    <a:pt x="759" y="1036"/>
                    <a:pt x="754" y="1031"/>
                  </a:cubicBezTo>
                  <a:cubicBezTo>
                    <a:pt x="754" y="986"/>
                    <a:pt x="754" y="986"/>
                    <a:pt x="754" y="986"/>
                  </a:cubicBezTo>
                  <a:cubicBezTo>
                    <a:pt x="776" y="970"/>
                    <a:pt x="776" y="953"/>
                    <a:pt x="793" y="931"/>
                  </a:cubicBezTo>
                  <a:cubicBezTo>
                    <a:pt x="804" y="914"/>
                    <a:pt x="820" y="909"/>
                    <a:pt x="820" y="892"/>
                  </a:cubicBezTo>
                  <a:cubicBezTo>
                    <a:pt x="820" y="859"/>
                    <a:pt x="815" y="842"/>
                    <a:pt x="809" y="809"/>
                  </a:cubicBezTo>
                  <a:cubicBezTo>
                    <a:pt x="804" y="792"/>
                    <a:pt x="809" y="765"/>
                    <a:pt x="793" y="765"/>
                  </a:cubicBezTo>
                  <a:cubicBezTo>
                    <a:pt x="781" y="765"/>
                    <a:pt x="776" y="776"/>
                    <a:pt x="765" y="781"/>
                  </a:cubicBezTo>
                  <a:cubicBezTo>
                    <a:pt x="737" y="798"/>
                    <a:pt x="720" y="803"/>
                    <a:pt x="693" y="814"/>
                  </a:cubicBezTo>
                  <a:cubicBezTo>
                    <a:pt x="671" y="826"/>
                    <a:pt x="660" y="820"/>
                    <a:pt x="643" y="837"/>
                  </a:cubicBezTo>
                  <a:cubicBezTo>
                    <a:pt x="626" y="848"/>
                    <a:pt x="632" y="859"/>
                    <a:pt x="632" y="875"/>
                  </a:cubicBezTo>
                  <a:close/>
                  <a:moveTo>
                    <a:pt x="859" y="787"/>
                  </a:moveTo>
                  <a:lnTo>
                    <a:pt x="859" y="787"/>
                  </a:lnTo>
                  <a:cubicBezTo>
                    <a:pt x="859" y="737"/>
                    <a:pt x="881" y="698"/>
                    <a:pt x="926" y="676"/>
                  </a:cubicBezTo>
                  <a:cubicBezTo>
                    <a:pt x="942" y="665"/>
                    <a:pt x="948" y="698"/>
                    <a:pt x="964" y="715"/>
                  </a:cubicBezTo>
                  <a:cubicBezTo>
                    <a:pt x="975" y="731"/>
                    <a:pt x="998" y="737"/>
                    <a:pt x="998" y="759"/>
                  </a:cubicBezTo>
                  <a:cubicBezTo>
                    <a:pt x="998" y="776"/>
                    <a:pt x="992" y="787"/>
                    <a:pt x="1003" y="809"/>
                  </a:cubicBezTo>
                  <a:cubicBezTo>
                    <a:pt x="1009" y="820"/>
                    <a:pt x="1020" y="826"/>
                    <a:pt x="1020" y="842"/>
                  </a:cubicBezTo>
                  <a:lnTo>
                    <a:pt x="1020" y="848"/>
                  </a:lnTo>
                  <a:cubicBezTo>
                    <a:pt x="1014" y="853"/>
                    <a:pt x="1014" y="853"/>
                    <a:pt x="1014" y="853"/>
                  </a:cubicBezTo>
                  <a:cubicBezTo>
                    <a:pt x="998" y="842"/>
                    <a:pt x="998" y="814"/>
                    <a:pt x="981" y="814"/>
                  </a:cubicBezTo>
                  <a:cubicBezTo>
                    <a:pt x="970" y="814"/>
                    <a:pt x="970" y="831"/>
                    <a:pt x="964" y="831"/>
                  </a:cubicBezTo>
                  <a:cubicBezTo>
                    <a:pt x="959" y="831"/>
                    <a:pt x="953" y="826"/>
                    <a:pt x="948" y="826"/>
                  </a:cubicBezTo>
                  <a:cubicBezTo>
                    <a:pt x="926" y="826"/>
                    <a:pt x="931" y="853"/>
                    <a:pt x="926" y="875"/>
                  </a:cubicBezTo>
                  <a:cubicBezTo>
                    <a:pt x="926" y="903"/>
                    <a:pt x="909" y="914"/>
                    <a:pt x="909" y="942"/>
                  </a:cubicBezTo>
                  <a:cubicBezTo>
                    <a:pt x="909" y="959"/>
                    <a:pt x="909" y="975"/>
                    <a:pt x="909" y="992"/>
                  </a:cubicBezTo>
                  <a:cubicBezTo>
                    <a:pt x="926" y="992"/>
                    <a:pt x="926" y="992"/>
                    <a:pt x="926" y="992"/>
                  </a:cubicBezTo>
                  <a:cubicBezTo>
                    <a:pt x="931" y="992"/>
                    <a:pt x="937" y="992"/>
                    <a:pt x="942" y="992"/>
                  </a:cubicBezTo>
                  <a:cubicBezTo>
                    <a:pt x="959" y="992"/>
                    <a:pt x="964" y="1003"/>
                    <a:pt x="970" y="1014"/>
                  </a:cubicBezTo>
                  <a:cubicBezTo>
                    <a:pt x="981" y="1031"/>
                    <a:pt x="998" y="1036"/>
                    <a:pt x="998" y="1053"/>
                  </a:cubicBezTo>
                  <a:cubicBezTo>
                    <a:pt x="998" y="1069"/>
                    <a:pt x="975" y="1075"/>
                    <a:pt x="959" y="1086"/>
                  </a:cubicBezTo>
                  <a:cubicBezTo>
                    <a:pt x="948" y="1086"/>
                    <a:pt x="942" y="1103"/>
                    <a:pt x="931" y="1103"/>
                  </a:cubicBezTo>
                  <a:cubicBezTo>
                    <a:pt x="926" y="1103"/>
                    <a:pt x="926" y="1097"/>
                    <a:pt x="920" y="1092"/>
                  </a:cubicBezTo>
                  <a:cubicBezTo>
                    <a:pt x="865" y="1130"/>
                    <a:pt x="865" y="1130"/>
                    <a:pt x="865" y="1130"/>
                  </a:cubicBezTo>
                  <a:cubicBezTo>
                    <a:pt x="865" y="1136"/>
                    <a:pt x="870" y="1141"/>
                    <a:pt x="870" y="1147"/>
                  </a:cubicBezTo>
                  <a:cubicBezTo>
                    <a:pt x="870" y="1164"/>
                    <a:pt x="865" y="1169"/>
                    <a:pt x="865" y="1186"/>
                  </a:cubicBezTo>
                  <a:cubicBezTo>
                    <a:pt x="865" y="1202"/>
                    <a:pt x="859" y="1219"/>
                    <a:pt x="842" y="1219"/>
                  </a:cubicBezTo>
                  <a:cubicBezTo>
                    <a:pt x="826" y="1219"/>
                    <a:pt x="820" y="1213"/>
                    <a:pt x="809" y="1202"/>
                  </a:cubicBezTo>
                  <a:cubicBezTo>
                    <a:pt x="798" y="1208"/>
                    <a:pt x="793" y="1225"/>
                    <a:pt x="776" y="1225"/>
                  </a:cubicBezTo>
                  <a:cubicBezTo>
                    <a:pt x="765" y="1225"/>
                    <a:pt x="765" y="1213"/>
                    <a:pt x="759" y="1202"/>
                  </a:cubicBezTo>
                  <a:cubicBezTo>
                    <a:pt x="743" y="1186"/>
                    <a:pt x="732" y="1180"/>
                    <a:pt x="732" y="1158"/>
                  </a:cubicBezTo>
                  <a:cubicBezTo>
                    <a:pt x="732" y="1136"/>
                    <a:pt x="754" y="1125"/>
                    <a:pt x="770" y="1108"/>
                  </a:cubicBezTo>
                  <a:cubicBezTo>
                    <a:pt x="781" y="1092"/>
                    <a:pt x="787" y="1075"/>
                    <a:pt x="798" y="1058"/>
                  </a:cubicBezTo>
                  <a:cubicBezTo>
                    <a:pt x="809" y="1042"/>
                    <a:pt x="820" y="1036"/>
                    <a:pt x="831" y="1020"/>
                  </a:cubicBezTo>
                  <a:cubicBezTo>
                    <a:pt x="826" y="1020"/>
                    <a:pt x="815" y="1020"/>
                    <a:pt x="815" y="1014"/>
                  </a:cubicBezTo>
                  <a:cubicBezTo>
                    <a:pt x="815" y="997"/>
                    <a:pt x="831" y="992"/>
                    <a:pt x="831" y="975"/>
                  </a:cubicBezTo>
                  <a:cubicBezTo>
                    <a:pt x="831" y="964"/>
                    <a:pt x="826" y="959"/>
                    <a:pt x="826" y="953"/>
                  </a:cubicBezTo>
                  <a:cubicBezTo>
                    <a:pt x="826" y="942"/>
                    <a:pt x="837" y="936"/>
                    <a:pt x="837" y="925"/>
                  </a:cubicBezTo>
                  <a:cubicBezTo>
                    <a:pt x="848" y="909"/>
                    <a:pt x="837" y="898"/>
                    <a:pt x="842" y="881"/>
                  </a:cubicBezTo>
                  <a:cubicBezTo>
                    <a:pt x="848" y="859"/>
                    <a:pt x="859" y="848"/>
                    <a:pt x="859" y="826"/>
                  </a:cubicBezTo>
                  <a:cubicBezTo>
                    <a:pt x="859" y="787"/>
                    <a:pt x="859" y="787"/>
                    <a:pt x="859" y="787"/>
                  </a:cubicBezTo>
                  <a:close/>
                  <a:moveTo>
                    <a:pt x="1136" y="1047"/>
                  </a:moveTo>
                  <a:lnTo>
                    <a:pt x="1136" y="1047"/>
                  </a:lnTo>
                  <a:cubicBezTo>
                    <a:pt x="1147" y="1058"/>
                    <a:pt x="1142" y="1075"/>
                    <a:pt x="1153" y="1086"/>
                  </a:cubicBezTo>
                  <a:cubicBezTo>
                    <a:pt x="1158" y="1092"/>
                    <a:pt x="1169" y="1092"/>
                    <a:pt x="1180" y="1097"/>
                  </a:cubicBezTo>
                  <a:cubicBezTo>
                    <a:pt x="1192" y="1086"/>
                    <a:pt x="1192" y="1080"/>
                    <a:pt x="1192" y="1064"/>
                  </a:cubicBezTo>
                  <a:cubicBezTo>
                    <a:pt x="1192" y="1053"/>
                    <a:pt x="1192" y="1047"/>
                    <a:pt x="1180" y="1042"/>
                  </a:cubicBezTo>
                  <a:cubicBezTo>
                    <a:pt x="1169" y="1031"/>
                    <a:pt x="1153" y="1042"/>
                    <a:pt x="1136" y="1047"/>
                  </a:cubicBezTo>
                  <a:close/>
                  <a:moveTo>
                    <a:pt x="355" y="66"/>
                  </a:moveTo>
                  <a:lnTo>
                    <a:pt x="355" y="66"/>
                  </a:lnTo>
                  <a:cubicBezTo>
                    <a:pt x="399" y="83"/>
                    <a:pt x="432" y="72"/>
                    <a:pt x="477" y="83"/>
                  </a:cubicBezTo>
                  <a:cubicBezTo>
                    <a:pt x="527" y="94"/>
                    <a:pt x="549" y="127"/>
                    <a:pt x="604" y="127"/>
                  </a:cubicBezTo>
                  <a:cubicBezTo>
                    <a:pt x="610" y="127"/>
                    <a:pt x="610" y="122"/>
                    <a:pt x="621" y="116"/>
                  </a:cubicBezTo>
                  <a:cubicBezTo>
                    <a:pt x="355" y="66"/>
                    <a:pt x="355" y="66"/>
                    <a:pt x="355" y="66"/>
                  </a:cubicBezTo>
                  <a:close/>
                  <a:moveTo>
                    <a:pt x="94" y="28"/>
                  </a:moveTo>
                  <a:lnTo>
                    <a:pt x="94" y="28"/>
                  </a:lnTo>
                  <a:cubicBezTo>
                    <a:pt x="621" y="116"/>
                    <a:pt x="621" y="116"/>
                    <a:pt x="621" y="116"/>
                  </a:cubicBezTo>
                  <a:cubicBezTo>
                    <a:pt x="637" y="122"/>
                    <a:pt x="643" y="116"/>
                    <a:pt x="660" y="122"/>
                  </a:cubicBezTo>
                  <a:cubicBezTo>
                    <a:pt x="676" y="122"/>
                    <a:pt x="676" y="144"/>
                    <a:pt x="676" y="161"/>
                  </a:cubicBezTo>
                  <a:cubicBezTo>
                    <a:pt x="676" y="177"/>
                    <a:pt x="660" y="183"/>
                    <a:pt x="643" y="194"/>
                  </a:cubicBezTo>
                  <a:cubicBezTo>
                    <a:pt x="632" y="194"/>
                    <a:pt x="621" y="199"/>
                    <a:pt x="621" y="205"/>
                  </a:cubicBezTo>
                  <a:cubicBezTo>
                    <a:pt x="621" y="210"/>
                    <a:pt x="665" y="288"/>
                    <a:pt x="626" y="244"/>
                  </a:cubicBezTo>
                  <a:cubicBezTo>
                    <a:pt x="621" y="238"/>
                    <a:pt x="615" y="227"/>
                    <a:pt x="604" y="227"/>
                  </a:cubicBezTo>
                  <a:cubicBezTo>
                    <a:pt x="604" y="227"/>
                    <a:pt x="599" y="227"/>
                    <a:pt x="593" y="227"/>
                  </a:cubicBezTo>
                  <a:cubicBezTo>
                    <a:pt x="599" y="249"/>
                    <a:pt x="604" y="260"/>
                    <a:pt x="604" y="282"/>
                  </a:cubicBezTo>
                  <a:cubicBezTo>
                    <a:pt x="604" y="299"/>
                    <a:pt x="582" y="305"/>
                    <a:pt x="582" y="321"/>
                  </a:cubicBezTo>
                  <a:cubicBezTo>
                    <a:pt x="582" y="377"/>
                    <a:pt x="676" y="360"/>
                    <a:pt x="698" y="415"/>
                  </a:cubicBezTo>
                  <a:cubicBezTo>
                    <a:pt x="720" y="449"/>
                    <a:pt x="748" y="460"/>
                    <a:pt x="765" y="499"/>
                  </a:cubicBezTo>
                  <a:cubicBezTo>
                    <a:pt x="770" y="521"/>
                    <a:pt x="781" y="548"/>
                    <a:pt x="809" y="548"/>
                  </a:cubicBezTo>
                  <a:cubicBezTo>
                    <a:pt x="848" y="548"/>
                    <a:pt x="870" y="515"/>
                    <a:pt x="870" y="593"/>
                  </a:cubicBezTo>
                  <a:cubicBezTo>
                    <a:pt x="870" y="742"/>
                    <a:pt x="804" y="609"/>
                    <a:pt x="804" y="693"/>
                  </a:cubicBezTo>
                  <a:cubicBezTo>
                    <a:pt x="804" y="704"/>
                    <a:pt x="804" y="715"/>
                    <a:pt x="793" y="715"/>
                  </a:cubicBezTo>
                  <a:cubicBezTo>
                    <a:pt x="776" y="715"/>
                    <a:pt x="781" y="687"/>
                    <a:pt x="765" y="681"/>
                  </a:cubicBezTo>
                  <a:cubicBezTo>
                    <a:pt x="748" y="676"/>
                    <a:pt x="737" y="681"/>
                    <a:pt x="720" y="681"/>
                  </a:cubicBezTo>
                  <a:cubicBezTo>
                    <a:pt x="676" y="681"/>
                    <a:pt x="648" y="698"/>
                    <a:pt x="599" y="709"/>
                  </a:cubicBezTo>
                  <a:cubicBezTo>
                    <a:pt x="582" y="715"/>
                    <a:pt x="571" y="715"/>
                    <a:pt x="554" y="720"/>
                  </a:cubicBezTo>
                  <a:cubicBezTo>
                    <a:pt x="543" y="726"/>
                    <a:pt x="543" y="737"/>
                    <a:pt x="532" y="742"/>
                  </a:cubicBezTo>
                  <a:cubicBezTo>
                    <a:pt x="515" y="759"/>
                    <a:pt x="504" y="770"/>
                    <a:pt x="504" y="792"/>
                  </a:cubicBezTo>
                  <a:cubicBezTo>
                    <a:pt x="504" y="820"/>
                    <a:pt x="527" y="831"/>
                    <a:pt x="543" y="848"/>
                  </a:cubicBezTo>
                  <a:cubicBezTo>
                    <a:pt x="521" y="859"/>
                    <a:pt x="504" y="859"/>
                    <a:pt x="477" y="859"/>
                  </a:cubicBezTo>
                  <a:cubicBezTo>
                    <a:pt x="449" y="859"/>
                    <a:pt x="432" y="853"/>
                    <a:pt x="405" y="853"/>
                  </a:cubicBezTo>
                  <a:cubicBezTo>
                    <a:pt x="388" y="853"/>
                    <a:pt x="382" y="859"/>
                    <a:pt x="366" y="859"/>
                  </a:cubicBezTo>
                  <a:cubicBezTo>
                    <a:pt x="349" y="859"/>
                    <a:pt x="344" y="837"/>
                    <a:pt x="327" y="831"/>
                  </a:cubicBezTo>
                  <a:cubicBezTo>
                    <a:pt x="310" y="826"/>
                    <a:pt x="294" y="837"/>
                    <a:pt x="283" y="826"/>
                  </a:cubicBezTo>
                  <a:cubicBezTo>
                    <a:pt x="272" y="814"/>
                    <a:pt x="272" y="803"/>
                    <a:pt x="272" y="787"/>
                  </a:cubicBezTo>
                  <a:cubicBezTo>
                    <a:pt x="266" y="770"/>
                    <a:pt x="266" y="765"/>
                    <a:pt x="266" y="748"/>
                  </a:cubicBezTo>
                  <a:cubicBezTo>
                    <a:pt x="266" y="709"/>
                    <a:pt x="283" y="693"/>
                    <a:pt x="283" y="654"/>
                  </a:cubicBezTo>
                  <a:cubicBezTo>
                    <a:pt x="283" y="609"/>
                    <a:pt x="283" y="609"/>
                    <a:pt x="283" y="609"/>
                  </a:cubicBezTo>
                  <a:cubicBezTo>
                    <a:pt x="310" y="609"/>
                    <a:pt x="321" y="593"/>
                    <a:pt x="333" y="571"/>
                  </a:cubicBezTo>
                  <a:cubicBezTo>
                    <a:pt x="338" y="560"/>
                    <a:pt x="344" y="554"/>
                    <a:pt x="344" y="543"/>
                  </a:cubicBezTo>
                  <a:cubicBezTo>
                    <a:pt x="344" y="526"/>
                    <a:pt x="321" y="532"/>
                    <a:pt x="305" y="526"/>
                  </a:cubicBezTo>
                  <a:cubicBezTo>
                    <a:pt x="288" y="526"/>
                    <a:pt x="272" y="521"/>
                    <a:pt x="261" y="510"/>
                  </a:cubicBezTo>
                  <a:cubicBezTo>
                    <a:pt x="244" y="493"/>
                    <a:pt x="233" y="482"/>
                    <a:pt x="216" y="476"/>
                  </a:cubicBezTo>
                  <a:cubicBezTo>
                    <a:pt x="194" y="471"/>
                    <a:pt x="177" y="471"/>
                    <a:pt x="172" y="454"/>
                  </a:cubicBezTo>
                  <a:cubicBezTo>
                    <a:pt x="155" y="388"/>
                    <a:pt x="94" y="382"/>
                    <a:pt x="39" y="338"/>
                  </a:cubicBezTo>
                  <a:cubicBezTo>
                    <a:pt x="22" y="327"/>
                    <a:pt x="0" y="321"/>
                    <a:pt x="0" y="299"/>
                  </a:cubicBezTo>
                  <a:cubicBezTo>
                    <a:pt x="0" y="266"/>
                    <a:pt x="22" y="255"/>
                    <a:pt x="39" y="227"/>
                  </a:cubicBezTo>
                  <a:cubicBezTo>
                    <a:pt x="50" y="210"/>
                    <a:pt x="50" y="194"/>
                    <a:pt x="67" y="183"/>
                  </a:cubicBezTo>
                  <a:cubicBezTo>
                    <a:pt x="78" y="172"/>
                    <a:pt x="94" y="166"/>
                    <a:pt x="94" y="149"/>
                  </a:cubicBezTo>
                  <a:cubicBezTo>
                    <a:pt x="94" y="100"/>
                    <a:pt x="94" y="100"/>
                    <a:pt x="94" y="100"/>
                  </a:cubicBezTo>
                  <a:cubicBezTo>
                    <a:pt x="94" y="83"/>
                    <a:pt x="100" y="72"/>
                    <a:pt x="100" y="55"/>
                  </a:cubicBezTo>
                  <a:cubicBezTo>
                    <a:pt x="100" y="44"/>
                    <a:pt x="100" y="39"/>
                    <a:pt x="94" y="28"/>
                  </a:cubicBezTo>
                  <a:cubicBezTo>
                    <a:pt x="355" y="66"/>
                    <a:pt x="355" y="66"/>
                    <a:pt x="355" y="66"/>
                  </a:cubicBezTo>
                  <a:cubicBezTo>
                    <a:pt x="344" y="66"/>
                    <a:pt x="338" y="72"/>
                    <a:pt x="327" y="72"/>
                  </a:cubicBezTo>
                  <a:cubicBezTo>
                    <a:pt x="283" y="72"/>
                    <a:pt x="283" y="72"/>
                    <a:pt x="283" y="72"/>
                  </a:cubicBezTo>
                  <a:cubicBezTo>
                    <a:pt x="266" y="72"/>
                    <a:pt x="261" y="66"/>
                    <a:pt x="249" y="55"/>
                  </a:cubicBezTo>
                  <a:cubicBezTo>
                    <a:pt x="238" y="55"/>
                    <a:pt x="233" y="55"/>
                    <a:pt x="222" y="50"/>
                  </a:cubicBezTo>
                  <a:cubicBezTo>
                    <a:pt x="205" y="28"/>
                    <a:pt x="200" y="0"/>
                    <a:pt x="172" y="0"/>
                  </a:cubicBezTo>
                  <a:cubicBezTo>
                    <a:pt x="139" y="0"/>
                    <a:pt x="128" y="11"/>
                    <a:pt x="94" y="28"/>
                  </a:cubicBezTo>
                  <a:close/>
                </a:path>
              </a:pathLst>
            </a:custGeom>
            <a:grpFill/>
            <a:ln w="9525" cap="flat">
              <a:solidFill>
                <a:schemeClr val="bg1"/>
              </a:solidFill>
              <a:bevel/>
              <a:headEnd/>
              <a:tailEnd/>
            </a:ln>
            <a:effectLst/>
            <a:extLst/>
          </p:spPr>
          <p:txBody>
            <a:bodyPr wrap="none" anchor="ctr"/>
            <a:lstStyle/>
            <a:p>
              <a:pPr defTabSz="858450">
                <a:defRPr/>
              </a:pPr>
              <a:endParaRPr lang="en-US" sz="845"/>
            </a:p>
          </p:txBody>
        </p:sp>
        <p:sp>
          <p:nvSpPr>
            <p:cNvPr id="58" name="Freeform 102">
              <a:extLst>
                <a:ext uri="{FF2B5EF4-FFF2-40B4-BE49-F238E27FC236}">
                  <a16:creationId xmlns:a16="http://schemas.microsoft.com/office/drawing/2014/main" xmlns="" id="{82601B40-FC1D-49B7-8D61-8ED101B92653}"/>
                </a:ext>
              </a:extLst>
            </p:cNvPr>
            <p:cNvSpPr>
              <a:spLocks noChangeArrowheads="1"/>
            </p:cNvSpPr>
            <p:nvPr/>
          </p:nvSpPr>
          <p:spPr bwMode="auto">
            <a:xfrm>
              <a:off x="20679016" y="3935414"/>
              <a:ext cx="430184" cy="441325"/>
            </a:xfrm>
            <a:custGeom>
              <a:avLst/>
              <a:gdLst>
                <a:gd name="T0" fmla="*/ 909 w 1193"/>
                <a:gd name="T1" fmla="*/ 510 h 1226"/>
                <a:gd name="T2" fmla="*/ 970 w 1193"/>
                <a:gd name="T3" fmla="*/ 609 h 1226"/>
                <a:gd name="T4" fmla="*/ 964 w 1193"/>
                <a:gd name="T5" fmla="*/ 510 h 1226"/>
                <a:gd name="T6" fmla="*/ 443 w 1193"/>
                <a:gd name="T7" fmla="*/ 964 h 1226"/>
                <a:gd name="T8" fmla="*/ 399 w 1193"/>
                <a:gd name="T9" fmla="*/ 1031 h 1226"/>
                <a:gd name="T10" fmla="*/ 443 w 1193"/>
                <a:gd name="T11" fmla="*/ 1097 h 1226"/>
                <a:gd name="T12" fmla="*/ 499 w 1193"/>
                <a:gd name="T13" fmla="*/ 1075 h 1226"/>
                <a:gd name="T14" fmla="*/ 482 w 1193"/>
                <a:gd name="T15" fmla="*/ 975 h 1226"/>
                <a:gd name="T16" fmla="*/ 632 w 1193"/>
                <a:gd name="T17" fmla="*/ 875 h 1226"/>
                <a:gd name="T18" fmla="*/ 615 w 1193"/>
                <a:gd name="T19" fmla="*/ 1036 h 1226"/>
                <a:gd name="T20" fmla="*/ 637 w 1193"/>
                <a:gd name="T21" fmla="*/ 1086 h 1226"/>
                <a:gd name="T22" fmla="*/ 720 w 1193"/>
                <a:gd name="T23" fmla="*/ 1097 h 1226"/>
                <a:gd name="T24" fmla="*/ 754 w 1193"/>
                <a:gd name="T25" fmla="*/ 1031 h 1226"/>
                <a:gd name="T26" fmla="*/ 820 w 1193"/>
                <a:gd name="T27" fmla="*/ 892 h 1226"/>
                <a:gd name="T28" fmla="*/ 765 w 1193"/>
                <a:gd name="T29" fmla="*/ 781 h 1226"/>
                <a:gd name="T30" fmla="*/ 632 w 1193"/>
                <a:gd name="T31" fmla="*/ 875 h 1226"/>
                <a:gd name="T32" fmla="*/ 859 w 1193"/>
                <a:gd name="T33" fmla="*/ 826 h 1226"/>
                <a:gd name="T34" fmla="*/ 826 w 1193"/>
                <a:gd name="T35" fmla="*/ 953 h 1226"/>
                <a:gd name="T36" fmla="*/ 831 w 1193"/>
                <a:gd name="T37" fmla="*/ 1020 h 1226"/>
                <a:gd name="T38" fmla="*/ 732 w 1193"/>
                <a:gd name="T39" fmla="*/ 1158 h 1226"/>
                <a:gd name="T40" fmla="*/ 809 w 1193"/>
                <a:gd name="T41" fmla="*/ 1202 h 1226"/>
                <a:gd name="T42" fmla="*/ 870 w 1193"/>
                <a:gd name="T43" fmla="*/ 1147 h 1226"/>
                <a:gd name="T44" fmla="*/ 931 w 1193"/>
                <a:gd name="T45" fmla="*/ 1103 h 1226"/>
                <a:gd name="T46" fmla="*/ 970 w 1193"/>
                <a:gd name="T47" fmla="*/ 1014 h 1226"/>
                <a:gd name="T48" fmla="*/ 909 w 1193"/>
                <a:gd name="T49" fmla="*/ 992 h 1226"/>
                <a:gd name="T50" fmla="*/ 948 w 1193"/>
                <a:gd name="T51" fmla="*/ 826 h 1226"/>
                <a:gd name="T52" fmla="*/ 1014 w 1193"/>
                <a:gd name="T53" fmla="*/ 853 h 1226"/>
                <a:gd name="T54" fmla="*/ 1003 w 1193"/>
                <a:gd name="T55" fmla="*/ 809 h 1226"/>
                <a:gd name="T56" fmla="*/ 926 w 1193"/>
                <a:gd name="T57" fmla="*/ 676 h 1226"/>
                <a:gd name="T58" fmla="*/ 1136 w 1193"/>
                <a:gd name="T59" fmla="*/ 1047 h 1226"/>
                <a:gd name="T60" fmla="*/ 1192 w 1193"/>
                <a:gd name="T61" fmla="*/ 1064 h 1226"/>
                <a:gd name="T62" fmla="*/ 355 w 1193"/>
                <a:gd name="T63" fmla="*/ 66 h 1226"/>
                <a:gd name="T64" fmla="*/ 604 w 1193"/>
                <a:gd name="T65" fmla="*/ 127 h 1226"/>
                <a:gd name="T66" fmla="*/ 94 w 1193"/>
                <a:gd name="T67" fmla="*/ 28 h 1226"/>
                <a:gd name="T68" fmla="*/ 249 w 1193"/>
                <a:gd name="T69" fmla="*/ 55 h 1226"/>
                <a:gd name="T70" fmla="*/ 355 w 1193"/>
                <a:gd name="T71" fmla="*/ 66 h 1226"/>
                <a:gd name="T72" fmla="*/ 94 w 1193"/>
                <a:gd name="T73" fmla="*/ 100 h 1226"/>
                <a:gd name="T74" fmla="*/ 39 w 1193"/>
                <a:gd name="T75" fmla="*/ 227 h 1226"/>
                <a:gd name="T76" fmla="*/ 172 w 1193"/>
                <a:gd name="T77" fmla="*/ 454 h 1226"/>
                <a:gd name="T78" fmla="*/ 305 w 1193"/>
                <a:gd name="T79" fmla="*/ 526 h 1226"/>
                <a:gd name="T80" fmla="*/ 283 w 1193"/>
                <a:gd name="T81" fmla="*/ 609 h 1226"/>
                <a:gd name="T82" fmla="*/ 272 w 1193"/>
                <a:gd name="T83" fmla="*/ 787 h 1226"/>
                <a:gd name="T84" fmla="*/ 366 w 1193"/>
                <a:gd name="T85" fmla="*/ 859 h 1226"/>
                <a:gd name="T86" fmla="*/ 543 w 1193"/>
                <a:gd name="T87" fmla="*/ 848 h 1226"/>
                <a:gd name="T88" fmla="*/ 554 w 1193"/>
                <a:gd name="T89" fmla="*/ 720 h 1226"/>
                <a:gd name="T90" fmla="*/ 765 w 1193"/>
                <a:gd name="T91" fmla="*/ 681 h 1226"/>
                <a:gd name="T92" fmla="*/ 870 w 1193"/>
                <a:gd name="T93" fmla="*/ 593 h 1226"/>
                <a:gd name="T94" fmla="*/ 698 w 1193"/>
                <a:gd name="T95" fmla="*/ 415 h 1226"/>
                <a:gd name="T96" fmla="*/ 593 w 1193"/>
                <a:gd name="T97" fmla="*/ 227 h 1226"/>
                <a:gd name="T98" fmla="*/ 621 w 1193"/>
                <a:gd name="T99" fmla="*/ 205 h 1226"/>
                <a:gd name="T100" fmla="*/ 660 w 1193"/>
                <a:gd name="T101" fmla="*/ 122 h 1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193" h="1226">
                  <a:moveTo>
                    <a:pt x="926" y="499"/>
                  </a:moveTo>
                  <a:lnTo>
                    <a:pt x="926" y="499"/>
                  </a:lnTo>
                  <a:cubicBezTo>
                    <a:pt x="920" y="499"/>
                    <a:pt x="920" y="504"/>
                    <a:pt x="909" y="510"/>
                  </a:cubicBezTo>
                  <a:cubicBezTo>
                    <a:pt x="903" y="515"/>
                    <a:pt x="892" y="521"/>
                    <a:pt x="892" y="526"/>
                  </a:cubicBezTo>
                  <a:cubicBezTo>
                    <a:pt x="892" y="537"/>
                    <a:pt x="903" y="537"/>
                    <a:pt x="909" y="543"/>
                  </a:cubicBezTo>
                  <a:cubicBezTo>
                    <a:pt x="926" y="576"/>
                    <a:pt x="937" y="609"/>
                    <a:pt x="970" y="609"/>
                  </a:cubicBezTo>
                  <a:cubicBezTo>
                    <a:pt x="981" y="609"/>
                    <a:pt x="986" y="598"/>
                    <a:pt x="992" y="593"/>
                  </a:cubicBezTo>
                  <a:cubicBezTo>
                    <a:pt x="1014" y="576"/>
                    <a:pt x="1025" y="560"/>
                    <a:pt x="1025" y="532"/>
                  </a:cubicBezTo>
                  <a:cubicBezTo>
                    <a:pt x="1025" y="504"/>
                    <a:pt x="986" y="510"/>
                    <a:pt x="964" y="510"/>
                  </a:cubicBezTo>
                  <a:cubicBezTo>
                    <a:pt x="948" y="510"/>
                    <a:pt x="942" y="499"/>
                    <a:pt x="926" y="499"/>
                  </a:cubicBezTo>
                  <a:close/>
                  <a:moveTo>
                    <a:pt x="443" y="964"/>
                  </a:moveTo>
                  <a:lnTo>
                    <a:pt x="443" y="964"/>
                  </a:lnTo>
                  <a:cubicBezTo>
                    <a:pt x="432" y="970"/>
                    <a:pt x="432" y="981"/>
                    <a:pt x="432" y="992"/>
                  </a:cubicBezTo>
                  <a:cubicBezTo>
                    <a:pt x="427" y="1003"/>
                    <a:pt x="421" y="997"/>
                    <a:pt x="416" y="997"/>
                  </a:cubicBezTo>
                  <a:cubicBezTo>
                    <a:pt x="405" y="1003"/>
                    <a:pt x="399" y="1014"/>
                    <a:pt x="399" y="1031"/>
                  </a:cubicBezTo>
                  <a:cubicBezTo>
                    <a:pt x="399" y="1042"/>
                    <a:pt x="410" y="1047"/>
                    <a:pt x="416" y="1058"/>
                  </a:cubicBezTo>
                  <a:cubicBezTo>
                    <a:pt x="421" y="1075"/>
                    <a:pt x="416" y="1086"/>
                    <a:pt x="432" y="1097"/>
                  </a:cubicBezTo>
                  <a:cubicBezTo>
                    <a:pt x="432" y="1097"/>
                    <a:pt x="438" y="1097"/>
                    <a:pt x="443" y="1097"/>
                  </a:cubicBezTo>
                  <a:cubicBezTo>
                    <a:pt x="466" y="1108"/>
                    <a:pt x="466" y="1130"/>
                    <a:pt x="488" y="1130"/>
                  </a:cubicBezTo>
                  <a:cubicBezTo>
                    <a:pt x="493" y="1130"/>
                    <a:pt x="499" y="1130"/>
                    <a:pt x="504" y="1130"/>
                  </a:cubicBezTo>
                  <a:cubicBezTo>
                    <a:pt x="504" y="1108"/>
                    <a:pt x="499" y="1097"/>
                    <a:pt x="499" y="1075"/>
                  </a:cubicBezTo>
                  <a:cubicBezTo>
                    <a:pt x="499" y="1058"/>
                    <a:pt x="510" y="1047"/>
                    <a:pt x="510" y="1031"/>
                  </a:cubicBezTo>
                  <a:cubicBezTo>
                    <a:pt x="510" y="1014"/>
                    <a:pt x="493" y="1008"/>
                    <a:pt x="482" y="997"/>
                  </a:cubicBezTo>
                  <a:cubicBezTo>
                    <a:pt x="482" y="992"/>
                    <a:pt x="488" y="981"/>
                    <a:pt x="482" y="975"/>
                  </a:cubicBezTo>
                  <a:cubicBezTo>
                    <a:pt x="471" y="964"/>
                    <a:pt x="454" y="970"/>
                    <a:pt x="443" y="964"/>
                  </a:cubicBezTo>
                  <a:close/>
                  <a:moveTo>
                    <a:pt x="632" y="875"/>
                  </a:moveTo>
                  <a:lnTo>
                    <a:pt x="632" y="875"/>
                  </a:lnTo>
                  <a:cubicBezTo>
                    <a:pt x="632" y="909"/>
                    <a:pt x="648" y="925"/>
                    <a:pt x="648" y="959"/>
                  </a:cubicBezTo>
                  <a:cubicBezTo>
                    <a:pt x="648" y="970"/>
                    <a:pt x="637" y="970"/>
                    <a:pt x="626" y="981"/>
                  </a:cubicBezTo>
                  <a:cubicBezTo>
                    <a:pt x="615" y="997"/>
                    <a:pt x="621" y="1014"/>
                    <a:pt x="615" y="1036"/>
                  </a:cubicBezTo>
                  <a:cubicBezTo>
                    <a:pt x="610" y="1047"/>
                    <a:pt x="599" y="1058"/>
                    <a:pt x="599" y="1075"/>
                  </a:cubicBezTo>
                  <a:cubicBezTo>
                    <a:pt x="599" y="1086"/>
                    <a:pt x="610" y="1097"/>
                    <a:pt x="621" y="1097"/>
                  </a:cubicBezTo>
                  <a:cubicBezTo>
                    <a:pt x="637" y="1086"/>
                    <a:pt x="637" y="1086"/>
                    <a:pt x="637" y="1086"/>
                  </a:cubicBezTo>
                  <a:cubicBezTo>
                    <a:pt x="648" y="1092"/>
                    <a:pt x="654" y="1097"/>
                    <a:pt x="665" y="1097"/>
                  </a:cubicBezTo>
                  <a:cubicBezTo>
                    <a:pt x="682" y="1097"/>
                    <a:pt x="682" y="1069"/>
                    <a:pt x="698" y="1069"/>
                  </a:cubicBezTo>
                  <a:cubicBezTo>
                    <a:pt x="715" y="1069"/>
                    <a:pt x="715" y="1086"/>
                    <a:pt x="720" y="1097"/>
                  </a:cubicBezTo>
                  <a:cubicBezTo>
                    <a:pt x="720" y="1108"/>
                    <a:pt x="732" y="1108"/>
                    <a:pt x="743" y="1108"/>
                  </a:cubicBezTo>
                  <a:cubicBezTo>
                    <a:pt x="748" y="1086"/>
                    <a:pt x="765" y="1075"/>
                    <a:pt x="765" y="1053"/>
                  </a:cubicBezTo>
                  <a:cubicBezTo>
                    <a:pt x="765" y="1042"/>
                    <a:pt x="759" y="1036"/>
                    <a:pt x="754" y="1031"/>
                  </a:cubicBezTo>
                  <a:cubicBezTo>
                    <a:pt x="754" y="986"/>
                    <a:pt x="754" y="986"/>
                    <a:pt x="754" y="986"/>
                  </a:cubicBezTo>
                  <a:cubicBezTo>
                    <a:pt x="776" y="970"/>
                    <a:pt x="776" y="953"/>
                    <a:pt x="793" y="931"/>
                  </a:cubicBezTo>
                  <a:cubicBezTo>
                    <a:pt x="804" y="914"/>
                    <a:pt x="820" y="909"/>
                    <a:pt x="820" y="892"/>
                  </a:cubicBezTo>
                  <a:cubicBezTo>
                    <a:pt x="820" y="859"/>
                    <a:pt x="815" y="842"/>
                    <a:pt x="809" y="809"/>
                  </a:cubicBezTo>
                  <a:cubicBezTo>
                    <a:pt x="804" y="792"/>
                    <a:pt x="809" y="765"/>
                    <a:pt x="793" y="765"/>
                  </a:cubicBezTo>
                  <a:cubicBezTo>
                    <a:pt x="781" y="765"/>
                    <a:pt x="776" y="776"/>
                    <a:pt x="765" y="781"/>
                  </a:cubicBezTo>
                  <a:cubicBezTo>
                    <a:pt x="737" y="798"/>
                    <a:pt x="720" y="803"/>
                    <a:pt x="693" y="814"/>
                  </a:cubicBezTo>
                  <a:cubicBezTo>
                    <a:pt x="671" y="826"/>
                    <a:pt x="660" y="820"/>
                    <a:pt x="643" y="837"/>
                  </a:cubicBezTo>
                  <a:cubicBezTo>
                    <a:pt x="626" y="848"/>
                    <a:pt x="632" y="859"/>
                    <a:pt x="632" y="875"/>
                  </a:cubicBezTo>
                  <a:close/>
                  <a:moveTo>
                    <a:pt x="859" y="787"/>
                  </a:moveTo>
                  <a:lnTo>
                    <a:pt x="859" y="787"/>
                  </a:lnTo>
                  <a:cubicBezTo>
                    <a:pt x="859" y="826"/>
                    <a:pt x="859" y="826"/>
                    <a:pt x="859" y="826"/>
                  </a:cubicBezTo>
                  <a:cubicBezTo>
                    <a:pt x="859" y="848"/>
                    <a:pt x="848" y="859"/>
                    <a:pt x="842" y="881"/>
                  </a:cubicBezTo>
                  <a:cubicBezTo>
                    <a:pt x="837" y="898"/>
                    <a:pt x="848" y="909"/>
                    <a:pt x="837" y="925"/>
                  </a:cubicBezTo>
                  <a:cubicBezTo>
                    <a:pt x="837" y="936"/>
                    <a:pt x="826" y="942"/>
                    <a:pt x="826" y="953"/>
                  </a:cubicBezTo>
                  <a:cubicBezTo>
                    <a:pt x="826" y="959"/>
                    <a:pt x="831" y="964"/>
                    <a:pt x="831" y="975"/>
                  </a:cubicBezTo>
                  <a:cubicBezTo>
                    <a:pt x="831" y="992"/>
                    <a:pt x="815" y="997"/>
                    <a:pt x="815" y="1014"/>
                  </a:cubicBezTo>
                  <a:cubicBezTo>
                    <a:pt x="815" y="1020"/>
                    <a:pt x="826" y="1020"/>
                    <a:pt x="831" y="1020"/>
                  </a:cubicBezTo>
                  <a:cubicBezTo>
                    <a:pt x="820" y="1036"/>
                    <a:pt x="809" y="1042"/>
                    <a:pt x="798" y="1058"/>
                  </a:cubicBezTo>
                  <a:cubicBezTo>
                    <a:pt x="787" y="1075"/>
                    <a:pt x="781" y="1092"/>
                    <a:pt x="770" y="1108"/>
                  </a:cubicBezTo>
                  <a:cubicBezTo>
                    <a:pt x="754" y="1125"/>
                    <a:pt x="732" y="1136"/>
                    <a:pt x="732" y="1158"/>
                  </a:cubicBezTo>
                  <a:cubicBezTo>
                    <a:pt x="732" y="1180"/>
                    <a:pt x="743" y="1186"/>
                    <a:pt x="759" y="1202"/>
                  </a:cubicBezTo>
                  <a:cubicBezTo>
                    <a:pt x="765" y="1213"/>
                    <a:pt x="765" y="1225"/>
                    <a:pt x="776" y="1225"/>
                  </a:cubicBezTo>
                  <a:cubicBezTo>
                    <a:pt x="793" y="1225"/>
                    <a:pt x="798" y="1208"/>
                    <a:pt x="809" y="1202"/>
                  </a:cubicBezTo>
                  <a:cubicBezTo>
                    <a:pt x="820" y="1213"/>
                    <a:pt x="826" y="1219"/>
                    <a:pt x="842" y="1219"/>
                  </a:cubicBezTo>
                  <a:cubicBezTo>
                    <a:pt x="859" y="1219"/>
                    <a:pt x="865" y="1202"/>
                    <a:pt x="865" y="1186"/>
                  </a:cubicBezTo>
                  <a:cubicBezTo>
                    <a:pt x="865" y="1169"/>
                    <a:pt x="870" y="1164"/>
                    <a:pt x="870" y="1147"/>
                  </a:cubicBezTo>
                  <a:cubicBezTo>
                    <a:pt x="870" y="1141"/>
                    <a:pt x="865" y="1136"/>
                    <a:pt x="865" y="1130"/>
                  </a:cubicBezTo>
                  <a:cubicBezTo>
                    <a:pt x="920" y="1092"/>
                    <a:pt x="920" y="1092"/>
                    <a:pt x="920" y="1092"/>
                  </a:cubicBezTo>
                  <a:cubicBezTo>
                    <a:pt x="926" y="1097"/>
                    <a:pt x="926" y="1103"/>
                    <a:pt x="931" y="1103"/>
                  </a:cubicBezTo>
                  <a:cubicBezTo>
                    <a:pt x="942" y="1103"/>
                    <a:pt x="948" y="1086"/>
                    <a:pt x="959" y="1086"/>
                  </a:cubicBezTo>
                  <a:cubicBezTo>
                    <a:pt x="975" y="1075"/>
                    <a:pt x="998" y="1069"/>
                    <a:pt x="998" y="1053"/>
                  </a:cubicBezTo>
                  <a:cubicBezTo>
                    <a:pt x="998" y="1036"/>
                    <a:pt x="981" y="1031"/>
                    <a:pt x="970" y="1014"/>
                  </a:cubicBezTo>
                  <a:cubicBezTo>
                    <a:pt x="964" y="1003"/>
                    <a:pt x="959" y="992"/>
                    <a:pt x="942" y="992"/>
                  </a:cubicBezTo>
                  <a:cubicBezTo>
                    <a:pt x="937" y="992"/>
                    <a:pt x="931" y="992"/>
                    <a:pt x="926" y="992"/>
                  </a:cubicBezTo>
                  <a:cubicBezTo>
                    <a:pt x="909" y="992"/>
                    <a:pt x="909" y="992"/>
                    <a:pt x="909" y="992"/>
                  </a:cubicBezTo>
                  <a:cubicBezTo>
                    <a:pt x="909" y="975"/>
                    <a:pt x="909" y="959"/>
                    <a:pt x="909" y="942"/>
                  </a:cubicBezTo>
                  <a:cubicBezTo>
                    <a:pt x="909" y="914"/>
                    <a:pt x="926" y="903"/>
                    <a:pt x="926" y="875"/>
                  </a:cubicBezTo>
                  <a:cubicBezTo>
                    <a:pt x="931" y="853"/>
                    <a:pt x="926" y="826"/>
                    <a:pt x="948" y="826"/>
                  </a:cubicBezTo>
                  <a:cubicBezTo>
                    <a:pt x="953" y="826"/>
                    <a:pt x="959" y="831"/>
                    <a:pt x="964" y="831"/>
                  </a:cubicBezTo>
                  <a:cubicBezTo>
                    <a:pt x="970" y="831"/>
                    <a:pt x="970" y="814"/>
                    <a:pt x="981" y="814"/>
                  </a:cubicBezTo>
                  <a:cubicBezTo>
                    <a:pt x="998" y="814"/>
                    <a:pt x="998" y="842"/>
                    <a:pt x="1014" y="853"/>
                  </a:cubicBezTo>
                  <a:cubicBezTo>
                    <a:pt x="1020" y="848"/>
                    <a:pt x="1020" y="848"/>
                    <a:pt x="1020" y="848"/>
                  </a:cubicBezTo>
                  <a:lnTo>
                    <a:pt x="1020" y="842"/>
                  </a:lnTo>
                  <a:cubicBezTo>
                    <a:pt x="1020" y="826"/>
                    <a:pt x="1009" y="820"/>
                    <a:pt x="1003" y="809"/>
                  </a:cubicBezTo>
                  <a:cubicBezTo>
                    <a:pt x="992" y="787"/>
                    <a:pt x="998" y="776"/>
                    <a:pt x="998" y="759"/>
                  </a:cubicBezTo>
                  <a:cubicBezTo>
                    <a:pt x="998" y="737"/>
                    <a:pt x="975" y="731"/>
                    <a:pt x="964" y="715"/>
                  </a:cubicBezTo>
                  <a:cubicBezTo>
                    <a:pt x="948" y="698"/>
                    <a:pt x="942" y="665"/>
                    <a:pt x="926" y="676"/>
                  </a:cubicBezTo>
                  <a:cubicBezTo>
                    <a:pt x="881" y="698"/>
                    <a:pt x="859" y="737"/>
                    <a:pt x="859" y="787"/>
                  </a:cubicBezTo>
                  <a:close/>
                  <a:moveTo>
                    <a:pt x="1136" y="1047"/>
                  </a:moveTo>
                  <a:lnTo>
                    <a:pt x="1136" y="1047"/>
                  </a:lnTo>
                  <a:cubicBezTo>
                    <a:pt x="1147" y="1058"/>
                    <a:pt x="1142" y="1075"/>
                    <a:pt x="1153" y="1086"/>
                  </a:cubicBezTo>
                  <a:cubicBezTo>
                    <a:pt x="1158" y="1092"/>
                    <a:pt x="1169" y="1092"/>
                    <a:pt x="1180" y="1097"/>
                  </a:cubicBezTo>
                  <a:cubicBezTo>
                    <a:pt x="1192" y="1086"/>
                    <a:pt x="1192" y="1080"/>
                    <a:pt x="1192" y="1064"/>
                  </a:cubicBezTo>
                  <a:cubicBezTo>
                    <a:pt x="1192" y="1053"/>
                    <a:pt x="1192" y="1047"/>
                    <a:pt x="1180" y="1042"/>
                  </a:cubicBezTo>
                  <a:cubicBezTo>
                    <a:pt x="1169" y="1031"/>
                    <a:pt x="1153" y="1042"/>
                    <a:pt x="1136" y="1047"/>
                  </a:cubicBezTo>
                  <a:close/>
                  <a:moveTo>
                    <a:pt x="355" y="66"/>
                  </a:moveTo>
                  <a:lnTo>
                    <a:pt x="355" y="66"/>
                  </a:lnTo>
                  <a:cubicBezTo>
                    <a:pt x="399" y="83"/>
                    <a:pt x="432" y="72"/>
                    <a:pt x="477" y="83"/>
                  </a:cubicBezTo>
                  <a:cubicBezTo>
                    <a:pt x="527" y="94"/>
                    <a:pt x="549" y="127"/>
                    <a:pt x="604" y="127"/>
                  </a:cubicBezTo>
                  <a:cubicBezTo>
                    <a:pt x="610" y="127"/>
                    <a:pt x="610" y="122"/>
                    <a:pt x="621" y="116"/>
                  </a:cubicBezTo>
                  <a:lnTo>
                    <a:pt x="94" y="28"/>
                  </a:lnTo>
                  <a:lnTo>
                    <a:pt x="94" y="28"/>
                  </a:lnTo>
                  <a:cubicBezTo>
                    <a:pt x="128" y="11"/>
                    <a:pt x="139" y="0"/>
                    <a:pt x="172" y="0"/>
                  </a:cubicBezTo>
                  <a:cubicBezTo>
                    <a:pt x="200" y="0"/>
                    <a:pt x="205" y="28"/>
                    <a:pt x="222" y="50"/>
                  </a:cubicBezTo>
                  <a:cubicBezTo>
                    <a:pt x="233" y="55"/>
                    <a:pt x="238" y="55"/>
                    <a:pt x="249" y="55"/>
                  </a:cubicBezTo>
                  <a:cubicBezTo>
                    <a:pt x="261" y="66"/>
                    <a:pt x="266" y="72"/>
                    <a:pt x="283" y="72"/>
                  </a:cubicBezTo>
                  <a:cubicBezTo>
                    <a:pt x="327" y="72"/>
                    <a:pt x="327" y="72"/>
                    <a:pt x="327" y="72"/>
                  </a:cubicBezTo>
                  <a:cubicBezTo>
                    <a:pt x="338" y="72"/>
                    <a:pt x="344" y="66"/>
                    <a:pt x="355" y="66"/>
                  </a:cubicBezTo>
                  <a:cubicBezTo>
                    <a:pt x="94" y="28"/>
                    <a:pt x="94" y="28"/>
                    <a:pt x="94" y="28"/>
                  </a:cubicBezTo>
                  <a:cubicBezTo>
                    <a:pt x="100" y="39"/>
                    <a:pt x="100" y="44"/>
                    <a:pt x="100" y="55"/>
                  </a:cubicBezTo>
                  <a:cubicBezTo>
                    <a:pt x="100" y="72"/>
                    <a:pt x="94" y="83"/>
                    <a:pt x="94" y="100"/>
                  </a:cubicBezTo>
                  <a:cubicBezTo>
                    <a:pt x="94" y="149"/>
                    <a:pt x="94" y="149"/>
                    <a:pt x="94" y="149"/>
                  </a:cubicBezTo>
                  <a:cubicBezTo>
                    <a:pt x="94" y="166"/>
                    <a:pt x="78" y="172"/>
                    <a:pt x="67" y="183"/>
                  </a:cubicBezTo>
                  <a:cubicBezTo>
                    <a:pt x="50" y="194"/>
                    <a:pt x="50" y="210"/>
                    <a:pt x="39" y="227"/>
                  </a:cubicBezTo>
                  <a:cubicBezTo>
                    <a:pt x="22" y="255"/>
                    <a:pt x="0" y="266"/>
                    <a:pt x="0" y="299"/>
                  </a:cubicBezTo>
                  <a:cubicBezTo>
                    <a:pt x="0" y="321"/>
                    <a:pt x="22" y="327"/>
                    <a:pt x="39" y="338"/>
                  </a:cubicBezTo>
                  <a:cubicBezTo>
                    <a:pt x="94" y="382"/>
                    <a:pt x="155" y="388"/>
                    <a:pt x="172" y="454"/>
                  </a:cubicBezTo>
                  <a:cubicBezTo>
                    <a:pt x="177" y="471"/>
                    <a:pt x="194" y="471"/>
                    <a:pt x="216" y="476"/>
                  </a:cubicBezTo>
                  <a:cubicBezTo>
                    <a:pt x="233" y="482"/>
                    <a:pt x="244" y="493"/>
                    <a:pt x="261" y="510"/>
                  </a:cubicBezTo>
                  <a:cubicBezTo>
                    <a:pt x="272" y="521"/>
                    <a:pt x="288" y="526"/>
                    <a:pt x="305" y="526"/>
                  </a:cubicBezTo>
                  <a:cubicBezTo>
                    <a:pt x="321" y="532"/>
                    <a:pt x="344" y="526"/>
                    <a:pt x="344" y="543"/>
                  </a:cubicBezTo>
                  <a:cubicBezTo>
                    <a:pt x="344" y="554"/>
                    <a:pt x="338" y="560"/>
                    <a:pt x="333" y="571"/>
                  </a:cubicBezTo>
                  <a:cubicBezTo>
                    <a:pt x="321" y="593"/>
                    <a:pt x="310" y="609"/>
                    <a:pt x="283" y="609"/>
                  </a:cubicBezTo>
                  <a:cubicBezTo>
                    <a:pt x="283" y="654"/>
                    <a:pt x="283" y="654"/>
                    <a:pt x="283" y="654"/>
                  </a:cubicBezTo>
                  <a:cubicBezTo>
                    <a:pt x="283" y="693"/>
                    <a:pt x="266" y="709"/>
                    <a:pt x="266" y="748"/>
                  </a:cubicBezTo>
                  <a:cubicBezTo>
                    <a:pt x="266" y="765"/>
                    <a:pt x="266" y="770"/>
                    <a:pt x="272" y="787"/>
                  </a:cubicBezTo>
                  <a:cubicBezTo>
                    <a:pt x="272" y="803"/>
                    <a:pt x="272" y="814"/>
                    <a:pt x="283" y="826"/>
                  </a:cubicBezTo>
                  <a:cubicBezTo>
                    <a:pt x="294" y="837"/>
                    <a:pt x="310" y="826"/>
                    <a:pt x="327" y="831"/>
                  </a:cubicBezTo>
                  <a:cubicBezTo>
                    <a:pt x="344" y="837"/>
                    <a:pt x="349" y="859"/>
                    <a:pt x="366" y="859"/>
                  </a:cubicBezTo>
                  <a:cubicBezTo>
                    <a:pt x="382" y="859"/>
                    <a:pt x="388" y="853"/>
                    <a:pt x="405" y="853"/>
                  </a:cubicBezTo>
                  <a:cubicBezTo>
                    <a:pt x="432" y="853"/>
                    <a:pt x="449" y="859"/>
                    <a:pt x="477" y="859"/>
                  </a:cubicBezTo>
                  <a:cubicBezTo>
                    <a:pt x="504" y="859"/>
                    <a:pt x="521" y="859"/>
                    <a:pt x="543" y="848"/>
                  </a:cubicBezTo>
                  <a:cubicBezTo>
                    <a:pt x="527" y="831"/>
                    <a:pt x="504" y="820"/>
                    <a:pt x="504" y="792"/>
                  </a:cubicBezTo>
                  <a:cubicBezTo>
                    <a:pt x="504" y="770"/>
                    <a:pt x="515" y="759"/>
                    <a:pt x="532" y="742"/>
                  </a:cubicBezTo>
                  <a:cubicBezTo>
                    <a:pt x="543" y="737"/>
                    <a:pt x="543" y="726"/>
                    <a:pt x="554" y="720"/>
                  </a:cubicBezTo>
                  <a:cubicBezTo>
                    <a:pt x="571" y="715"/>
                    <a:pt x="582" y="715"/>
                    <a:pt x="599" y="709"/>
                  </a:cubicBezTo>
                  <a:cubicBezTo>
                    <a:pt x="648" y="698"/>
                    <a:pt x="676" y="681"/>
                    <a:pt x="720" y="681"/>
                  </a:cubicBezTo>
                  <a:cubicBezTo>
                    <a:pt x="737" y="681"/>
                    <a:pt x="748" y="676"/>
                    <a:pt x="765" y="681"/>
                  </a:cubicBezTo>
                  <a:cubicBezTo>
                    <a:pt x="781" y="687"/>
                    <a:pt x="776" y="715"/>
                    <a:pt x="793" y="715"/>
                  </a:cubicBezTo>
                  <a:cubicBezTo>
                    <a:pt x="804" y="715"/>
                    <a:pt x="804" y="704"/>
                    <a:pt x="804" y="693"/>
                  </a:cubicBezTo>
                  <a:cubicBezTo>
                    <a:pt x="804" y="609"/>
                    <a:pt x="870" y="742"/>
                    <a:pt x="870" y="593"/>
                  </a:cubicBezTo>
                  <a:cubicBezTo>
                    <a:pt x="870" y="515"/>
                    <a:pt x="848" y="548"/>
                    <a:pt x="809" y="548"/>
                  </a:cubicBezTo>
                  <a:cubicBezTo>
                    <a:pt x="781" y="548"/>
                    <a:pt x="770" y="521"/>
                    <a:pt x="765" y="499"/>
                  </a:cubicBezTo>
                  <a:cubicBezTo>
                    <a:pt x="748" y="460"/>
                    <a:pt x="720" y="449"/>
                    <a:pt x="698" y="415"/>
                  </a:cubicBezTo>
                  <a:cubicBezTo>
                    <a:pt x="676" y="360"/>
                    <a:pt x="582" y="377"/>
                    <a:pt x="582" y="321"/>
                  </a:cubicBezTo>
                  <a:cubicBezTo>
                    <a:pt x="582" y="305"/>
                    <a:pt x="604" y="299"/>
                    <a:pt x="604" y="282"/>
                  </a:cubicBezTo>
                  <a:cubicBezTo>
                    <a:pt x="604" y="260"/>
                    <a:pt x="599" y="249"/>
                    <a:pt x="593" y="227"/>
                  </a:cubicBezTo>
                  <a:cubicBezTo>
                    <a:pt x="599" y="227"/>
                    <a:pt x="604" y="227"/>
                    <a:pt x="604" y="227"/>
                  </a:cubicBezTo>
                  <a:cubicBezTo>
                    <a:pt x="615" y="227"/>
                    <a:pt x="621" y="238"/>
                    <a:pt x="626" y="244"/>
                  </a:cubicBezTo>
                  <a:cubicBezTo>
                    <a:pt x="665" y="288"/>
                    <a:pt x="621" y="210"/>
                    <a:pt x="621" y="205"/>
                  </a:cubicBezTo>
                  <a:cubicBezTo>
                    <a:pt x="621" y="199"/>
                    <a:pt x="632" y="194"/>
                    <a:pt x="643" y="194"/>
                  </a:cubicBezTo>
                  <a:cubicBezTo>
                    <a:pt x="660" y="183"/>
                    <a:pt x="676" y="177"/>
                    <a:pt x="676" y="161"/>
                  </a:cubicBezTo>
                  <a:cubicBezTo>
                    <a:pt x="676" y="144"/>
                    <a:pt x="676" y="122"/>
                    <a:pt x="660" y="122"/>
                  </a:cubicBezTo>
                  <a:cubicBezTo>
                    <a:pt x="643" y="116"/>
                    <a:pt x="637" y="122"/>
                    <a:pt x="621" y="116"/>
                  </a:cubicBezTo>
                  <a:lnTo>
                    <a:pt x="355" y="66"/>
                  </a:lnTo>
                  <a:close/>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59" name="Freeform 103">
              <a:extLst>
                <a:ext uri="{FF2B5EF4-FFF2-40B4-BE49-F238E27FC236}">
                  <a16:creationId xmlns:a16="http://schemas.microsoft.com/office/drawing/2014/main" xmlns="" id="{E602F857-6804-408D-A9DF-5D2F19C9EC47}"/>
                </a:ext>
              </a:extLst>
            </p:cNvPr>
            <p:cNvSpPr>
              <a:spLocks noChangeArrowheads="1"/>
            </p:cNvSpPr>
            <p:nvPr/>
          </p:nvSpPr>
          <p:spPr bwMode="auto">
            <a:xfrm>
              <a:off x="20447256" y="3784600"/>
              <a:ext cx="380975" cy="833438"/>
            </a:xfrm>
            <a:custGeom>
              <a:avLst/>
              <a:gdLst>
                <a:gd name="T0" fmla="*/ 482 w 1060"/>
                <a:gd name="T1" fmla="*/ 1700 h 2316"/>
                <a:gd name="T2" fmla="*/ 471 w 1060"/>
                <a:gd name="T3" fmla="*/ 1750 h 2316"/>
                <a:gd name="T4" fmla="*/ 455 w 1060"/>
                <a:gd name="T5" fmla="*/ 1861 h 2316"/>
                <a:gd name="T6" fmla="*/ 471 w 1060"/>
                <a:gd name="T7" fmla="*/ 1938 h 2316"/>
                <a:gd name="T8" fmla="*/ 505 w 1060"/>
                <a:gd name="T9" fmla="*/ 1861 h 2316"/>
                <a:gd name="T10" fmla="*/ 499 w 1060"/>
                <a:gd name="T11" fmla="*/ 1772 h 2316"/>
                <a:gd name="T12" fmla="*/ 482 w 1060"/>
                <a:gd name="T13" fmla="*/ 1706 h 2316"/>
                <a:gd name="T14" fmla="*/ 571 w 1060"/>
                <a:gd name="T15" fmla="*/ 2221 h 2316"/>
                <a:gd name="T16" fmla="*/ 543 w 1060"/>
                <a:gd name="T17" fmla="*/ 2210 h 2316"/>
                <a:gd name="T18" fmla="*/ 571 w 1060"/>
                <a:gd name="T19" fmla="*/ 2265 h 2316"/>
                <a:gd name="T20" fmla="*/ 571 w 1060"/>
                <a:gd name="T21" fmla="*/ 2221 h 2316"/>
                <a:gd name="T22" fmla="*/ 687 w 1060"/>
                <a:gd name="T23" fmla="*/ 2265 h 2316"/>
                <a:gd name="T24" fmla="*/ 682 w 1060"/>
                <a:gd name="T25" fmla="*/ 2298 h 2316"/>
                <a:gd name="T26" fmla="*/ 715 w 1060"/>
                <a:gd name="T27" fmla="*/ 2271 h 2316"/>
                <a:gd name="T28" fmla="*/ 743 w 1060"/>
                <a:gd name="T29" fmla="*/ 2282 h 2316"/>
                <a:gd name="T30" fmla="*/ 737 w 1060"/>
                <a:gd name="T31" fmla="*/ 2287 h 2316"/>
                <a:gd name="T32" fmla="*/ 765 w 1060"/>
                <a:gd name="T33" fmla="*/ 2304 h 2316"/>
                <a:gd name="T34" fmla="*/ 737 w 1060"/>
                <a:gd name="T35" fmla="*/ 448 h 2316"/>
                <a:gd name="T36" fmla="*/ 815 w 1060"/>
                <a:gd name="T37" fmla="*/ 420 h 2316"/>
                <a:gd name="T38" fmla="*/ 892 w 1060"/>
                <a:gd name="T39" fmla="*/ 475 h 2316"/>
                <a:gd name="T40" fmla="*/ 970 w 1060"/>
                <a:gd name="T41" fmla="*/ 492 h 2316"/>
                <a:gd name="T42" fmla="*/ 998 w 1060"/>
                <a:gd name="T43" fmla="*/ 486 h 2316"/>
                <a:gd name="T44" fmla="*/ 1059 w 1060"/>
                <a:gd name="T45" fmla="*/ 353 h 2316"/>
                <a:gd name="T46" fmla="*/ 915 w 1060"/>
                <a:gd name="T47" fmla="*/ 221 h 2316"/>
                <a:gd name="T48" fmla="*/ 732 w 1060"/>
                <a:gd name="T49" fmla="*/ 205 h 2316"/>
                <a:gd name="T50" fmla="*/ 532 w 1060"/>
                <a:gd name="T51" fmla="*/ 50 h 2316"/>
                <a:gd name="T52" fmla="*/ 372 w 1060"/>
                <a:gd name="T53" fmla="*/ 83 h 2316"/>
                <a:gd name="T54" fmla="*/ 266 w 1060"/>
                <a:gd name="T55" fmla="*/ 44 h 2316"/>
                <a:gd name="T56" fmla="*/ 250 w 1060"/>
                <a:gd name="T57" fmla="*/ 155 h 2316"/>
                <a:gd name="T58" fmla="*/ 288 w 1060"/>
                <a:gd name="T59" fmla="*/ 364 h 2316"/>
                <a:gd name="T60" fmla="*/ 183 w 1060"/>
                <a:gd name="T61" fmla="*/ 414 h 2316"/>
                <a:gd name="T62" fmla="*/ 94 w 1060"/>
                <a:gd name="T63" fmla="*/ 503 h 2316"/>
                <a:gd name="T64" fmla="*/ 61 w 1060"/>
                <a:gd name="T65" fmla="*/ 697 h 2316"/>
                <a:gd name="T66" fmla="*/ 22 w 1060"/>
                <a:gd name="T67" fmla="*/ 752 h 2316"/>
                <a:gd name="T68" fmla="*/ 72 w 1060"/>
                <a:gd name="T69" fmla="*/ 869 h 2316"/>
                <a:gd name="T70" fmla="*/ 111 w 1060"/>
                <a:gd name="T71" fmla="*/ 1029 h 2316"/>
                <a:gd name="T72" fmla="*/ 89 w 1060"/>
                <a:gd name="T73" fmla="*/ 1135 h 2316"/>
                <a:gd name="T74" fmla="*/ 50 w 1060"/>
                <a:gd name="T75" fmla="*/ 1262 h 2316"/>
                <a:gd name="T76" fmla="*/ 67 w 1060"/>
                <a:gd name="T77" fmla="*/ 1312 h 2316"/>
                <a:gd name="T78" fmla="*/ 0 w 1060"/>
                <a:gd name="T79" fmla="*/ 1528 h 2316"/>
                <a:gd name="T80" fmla="*/ 61 w 1060"/>
                <a:gd name="T81" fmla="*/ 1589 h 2316"/>
                <a:gd name="T82" fmla="*/ 106 w 1060"/>
                <a:gd name="T83" fmla="*/ 1617 h 2316"/>
                <a:gd name="T84" fmla="*/ 172 w 1060"/>
                <a:gd name="T85" fmla="*/ 1650 h 2316"/>
                <a:gd name="T86" fmla="*/ 250 w 1060"/>
                <a:gd name="T87" fmla="*/ 1595 h 2316"/>
                <a:gd name="T88" fmla="*/ 410 w 1060"/>
                <a:gd name="T89" fmla="*/ 1578 h 2316"/>
                <a:gd name="T90" fmla="*/ 471 w 1060"/>
                <a:gd name="T91" fmla="*/ 1606 h 2316"/>
                <a:gd name="T92" fmla="*/ 432 w 1060"/>
                <a:gd name="T93" fmla="*/ 1512 h 2316"/>
                <a:gd name="T94" fmla="*/ 399 w 1060"/>
                <a:gd name="T95" fmla="*/ 1351 h 2316"/>
                <a:gd name="T96" fmla="*/ 444 w 1060"/>
                <a:gd name="T97" fmla="*/ 1273 h 2316"/>
                <a:gd name="T98" fmla="*/ 460 w 1060"/>
                <a:gd name="T99" fmla="*/ 1207 h 2316"/>
                <a:gd name="T100" fmla="*/ 432 w 1060"/>
                <a:gd name="T101" fmla="*/ 1113 h 2316"/>
                <a:gd name="T102" fmla="*/ 432 w 1060"/>
                <a:gd name="T103" fmla="*/ 1046 h 2316"/>
                <a:gd name="T104" fmla="*/ 421 w 1060"/>
                <a:gd name="T105" fmla="*/ 930 h 2316"/>
                <a:gd name="T106" fmla="*/ 471 w 1060"/>
                <a:gd name="T107" fmla="*/ 813 h 2316"/>
                <a:gd name="T108" fmla="*/ 460 w 1060"/>
                <a:gd name="T109" fmla="*/ 719 h 2316"/>
                <a:gd name="T110" fmla="*/ 444 w 1060"/>
                <a:gd name="T111" fmla="*/ 614 h 2316"/>
                <a:gd name="T112" fmla="*/ 405 w 1060"/>
                <a:gd name="T113" fmla="*/ 569 h 2316"/>
                <a:gd name="T114" fmla="*/ 377 w 1060"/>
                <a:gd name="T115" fmla="*/ 475 h 2316"/>
                <a:gd name="T116" fmla="*/ 460 w 1060"/>
                <a:gd name="T117" fmla="*/ 431 h 2316"/>
                <a:gd name="T118" fmla="*/ 549 w 1060"/>
                <a:gd name="T119" fmla="*/ 353 h 2316"/>
                <a:gd name="T120" fmla="*/ 682 w 1060"/>
                <a:gd name="T121" fmla="*/ 359 h 2316"/>
                <a:gd name="T122" fmla="*/ 721 w 1060"/>
                <a:gd name="T123" fmla="*/ 420 h 2316"/>
                <a:gd name="T124" fmla="*/ 737 w 1060"/>
                <a:gd name="T125" fmla="*/ 448 h 2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060" h="2316">
                  <a:moveTo>
                    <a:pt x="482" y="1700"/>
                  </a:moveTo>
                  <a:lnTo>
                    <a:pt x="482" y="1700"/>
                  </a:lnTo>
                  <a:cubicBezTo>
                    <a:pt x="466" y="1672"/>
                    <a:pt x="455" y="1683"/>
                    <a:pt x="455" y="1706"/>
                  </a:cubicBezTo>
                  <a:cubicBezTo>
                    <a:pt x="455" y="1722"/>
                    <a:pt x="471" y="1733"/>
                    <a:pt x="471" y="1750"/>
                  </a:cubicBezTo>
                  <a:cubicBezTo>
                    <a:pt x="471" y="1800"/>
                    <a:pt x="471" y="1800"/>
                    <a:pt x="471" y="1800"/>
                  </a:cubicBezTo>
                  <a:cubicBezTo>
                    <a:pt x="471" y="1822"/>
                    <a:pt x="455" y="1833"/>
                    <a:pt x="455" y="1861"/>
                  </a:cubicBezTo>
                  <a:cubicBezTo>
                    <a:pt x="455" y="1872"/>
                    <a:pt x="471" y="1883"/>
                    <a:pt x="471" y="1894"/>
                  </a:cubicBezTo>
                  <a:cubicBezTo>
                    <a:pt x="471" y="1938"/>
                    <a:pt x="471" y="1938"/>
                    <a:pt x="471" y="1938"/>
                  </a:cubicBezTo>
                  <a:cubicBezTo>
                    <a:pt x="499" y="2027"/>
                    <a:pt x="488" y="1922"/>
                    <a:pt x="493" y="1894"/>
                  </a:cubicBezTo>
                  <a:cubicBezTo>
                    <a:pt x="493" y="1877"/>
                    <a:pt x="505" y="1872"/>
                    <a:pt x="505" y="1861"/>
                  </a:cubicBezTo>
                  <a:cubicBezTo>
                    <a:pt x="505" y="1844"/>
                    <a:pt x="488" y="1839"/>
                    <a:pt x="488" y="1827"/>
                  </a:cubicBezTo>
                  <a:cubicBezTo>
                    <a:pt x="488" y="1805"/>
                    <a:pt x="499" y="1794"/>
                    <a:pt x="499" y="1772"/>
                  </a:cubicBezTo>
                  <a:cubicBezTo>
                    <a:pt x="499" y="1728"/>
                    <a:pt x="499" y="1728"/>
                    <a:pt x="499" y="1728"/>
                  </a:cubicBezTo>
                  <a:cubicBezTo>
                    <a:pt x="493" y="1722"/>
                    <a:pt x="482" y="1717"/>
                    <a:pt x="482" y="1706"/>
                  </a:cubicBezTo>
                  <a:cubicBezTo>
                    <a:pt x="482" y="1700"/>
                    <a:pt x="482" y="1700"/>
                    <a:pt x="482" y="1700"/>
                  </a:cubicBezTo>
                  <a:close/>
                  <a:moveTo>
                    <a:pt x="571" y="2221"/>
                  </a:moveTo>
                  <a:lnTo>
                    <a:pt x="571" y="2221"/>
                  </a:lnTo>
                  <a:cubicBezTo>
                    <a:pt x="560" y="2221"/>
                    <a:pt x="554" y="2215"/>
                    <a:pt x="543" y="2210"/>
                  </a:cubicBezTo>
                  <a:cubicBezTo>
                    <a:pt x="543" y="2210"/>
                    <a:pt x="538" y="2215"/>
                    <a:pt x="538" y="2221"/>
                  </a:cubicBezTo>
                  <a:cubicBezTo>
                    <a:pt x="538" y="2243"/>
                    <a:pt x="549" y="2265"/>
                    <a:pt x="571" y="2265"/>
                  </a:cubicBezTo>
                  <a:cubicBezTo>
                    <a:pt x="588" y="2265"/>
                    <a:pt x="599" y="2249"/>
                    <a:pt x="610" y="2232"/>
                  </a:cubicBezTo>
                  <a:cubicBezTo>
                    <a:pt x="593" y="2226"/>
                    <a:pt x="588" y="2221"/>
                    <a:pt x="571" y="2221"/>
                  </a:cubicBezTo>
                  <a:close/>
                  <a:moveTo>
                    <a:pt x="687" y="2265"/>
                  </a:moveTo>
                  <a:lnTo>
                    <a:pt x="687" y="2265"/>
                  </a:lnTo>
                  <a:cubicBezTo>
                    <a:pt x="671" y="2265"/>
                    <a:pt x="649" y="2271"/>
                    <a:pt x="649" y="2287"/>
                  </a:cubicBezTo>
                  <a:cubicBezTo>
                    <a:pt x="649" y="2298"/>
                    <a:pt x="665" y="2298"/>
                    <a:pt x="682" y="2298"/>
                  </a:cubicBezTo>
                  <a:cubicBezTo>
                    <a:pt x="693" y="2298"/>
                    <a:pt x="698" y="2293"/>
                    <a:pt x="715" y="2293"/>
                  </a:cubicBezTo>
                  <a:cubicBezTo>
                    <a:pt x="715" y="2271"/>
                    <a:pt x="715" y="2271"/>
                    <a:pt x="715" y="2271"/>
                  </a:cubicBezTo>
                  <a:cubicBezTo>
                    <a:pt x="704" y="2271"/>
                    <a:pt x="698" y="2265"/>
                    <a:pt x="687" y="2265"/>
                  </a:cubicBezTo>
                  <a:close/>
                  <a:moveTo>
                    <a:pt x="743" y="2282"/>
                  </a:moveTo>
                  <a:lnTo>
                    <a:pt x="743" y="2282"/>
                  </a:lnTo>
                  <a:cubicBezTo>
                    <a:pt x="743" y="2287"/>
                    <a:pt x="737" y="2287"/>
                    <a:pt x="737" y="2287"/>
                  </a:cubicBezTo>
                  <a:cubicBezTo>
                    <a:pt x="737" y="2298"/>
                    <a:pt x="748" y="2304"/>
                    <a:pt x="754" y="2315"/>
                  </a:cubicBezTo>
                  <a:cubicBezTo>
                    <a:pt x="759" y="2310"/>
                    <a:pt x="765" y="2310"/>
                    <a:pt x="765" y="2304"/>
                  </a:cubicBezTo>
                  <a:cubicBezTo>
                    <a:pt x="765" y="2293"/>
                    <a:pt x="754" y="2287"/>
                    <a:pt x="743" y="2282"/>
                  </a:cubicBezTo>
                  <a:close/>
                  <a:moveTo>
                    <a:pt x="737" y="448"/>
                  </a:moveTo>
                  <a:lnTo>
                    <a:pt x="737" y="448"/>
                  </a:lnTo>
                  <a:cubicBezTo>
                    <a:pt x="771" y="431"/>
                    <a:pt x="782" y="420"/>
                    <a:pt x="815" y="420"/>
                  </a:cubicBezTo>
                  <a:cubicBezTo>
                    <a:pt x="843" y="420"/>
                    <a:pt x="848" y="448"/>
                    <a:pt x="865" y="470"/>
                  </a:cubicBezTo>
                  <a:cubicBezTo>
                    <a:pt x="876" y="475"/>
                    <a:pt x="881" y="475"/>
                    <a:pt x="892" y="475"/>
                  </a:cubicBezTo>
                  <a:cubicBezTo>
                    <a:pt x="904" y="486"/>
                    <a:pt x="909" y="492"/>
                    <a:pt x="926" y="492"/>
                  </a:cubicBezTo>
                  <a:cubicBezTo>
                    <a:pt x="970" y="492"/>
                    <a:pt x="970" y="492"/>
                    <a:pt x="970" y="492"/>
                  </a:cubicBezTo>
                  <a:cubicBezTo>
                    <a:pt x="981" y="492"/>
                    <a:pt x="987" y="486"/>
                    <a:pt x="998" y="486"/>
                  </a:cubicBezTo>
                  <a:lnTo>
                    <a:pt x="998" y="486"/>
                  </a:lnTo>
                  <a:cubicBezTo>
                    <a:pt x="1014" y="453"/>
                    <a:pt x="1020" y="431"/>
                    <a:pt x="1037" y="398"/>
                  </a:cubicBezTo>
                  <a:cubicBezTo>
                    <a:pt x="1048" y="381"/>
                    <a:pt x="1059" y="370"/>
                    <a:pt x="1059" y="353"/>
                  </a:cubicBezTo>
                  <a:cubicBezTo>
                    <a:pt x="1059" y="309"/>
                    <a:pt x="1025" y="292"/>
                    <a:pt x="987" y="271"/>
                  </a:cubicBezTo>
                  <a:cubicBezTo>
                    <a:pt x="959" y="249"/>
                    <a:pt x="948" y="238"/>
                    <a:pt x="915" y="221"/>
                  </a:cubicBezTo>
                  <a:cubicBezTo>
                    <a:pt x="904" y="216"/>
                    <a:pt x="904" y="205"/>
                    <a:pt x="892" y="205"/>
                  </a:cubicBezTo>
                  <a:cubicBezTo>
                    <a:pt x="732" y="205"/>
                    <a:pt x="732" y="205"/>
                    <a:pt x="732" y="205"/>
                  </a:cubicBezTo>
                  <a:cubicBezTo>
                    <a:pt x="671" y="205"/>
                    <a:pt x="632" y="183"/>
                    <a:pt x="593" y="138"/>
                  </a:cubicBezTo>
                  <a:cubicBezTo>
                    <a:pt x="565" y="110"/>
                    <a:pt x="554" y="83"/>
                    <a:pt x="532" y="50"/>
                  </a:cubicBezTo>
                  <a:cubicBezTo>
                    <a:pt x="516" y="27"/>
                    <a:pt x="510" y="0"/>
                    <a:pt x="488" y="0"/>
                  </a:cubicBezTo>
                  <a:cubicBezTo>
                    <a:pt x="432" y="0"/>
                    <a:pt x="427" y="83"/>
                    <a:pt x="372" y="83"/>
                  </a:cubicBezTo>
                  <a:cubicBezTo>
                    <a:pt x="333" y="83"/>
                    <a:pt x="299" y="83"/>
                    <a:pt x="277" y="50"/>
                  </a:cubicBezTo>
                  <a:cubicBezTo>
                    <a:pt x="272" y="50"/>
                    <a:pt x="272" y="44"/>
                    <a:pt x="266" y="44"/>
                  </a:cubicBezTo>
                  <a:lnTo>
                    <a:pt x="266" y="44"/>
                  </a:lnTo>
                  <a:cubicBezTo>
                    <a:pt x="255" y="83"/>
                    <a:pt x="250" y="110"/>
                    <a:pt x="250" y="155"/>
                  </a:cubicBezTo>
                  <a:cubicBezTo>
                    <a:pt x="250" y="199"/>
                    <a:pt x="250" y="227"/>
                    <a:pt x="261" y="271"/>
                  </a:cubicBezTo>
                  <a:cubicBezTo>
                    <a:pt x="272" y="309"/>
                    <a:pt x="288" y="326"/>
                    <a:pt x="288" y="364"/>
                  </a:cubicBezTo>
                  <a:cubicBezTo>
                    <a:pt x="288" y="398"/>
                    <a:pt x="244" y="398"/>
                    <a:pt x="211" y="403"/>
                  </a:cubicBezTo>
                  <a:cubicBezTo>
                    <a:pt x="200" y="409"/>
                    <a:pt x="189" y="414"/>
                    <a:pt x="183" y="414"/>
                  </a:cubicBezTo>
                  <a:cubicBezTo>
                    <a:pt x="150" y="425"/>
                    <a:pt x="128" y="420"/>
                    <a:pt x="111" y="442"/>
                  </a:cubicBezTo>
                  <a:cubicBezTo>
                    <a:pt x="94" y="464"/>
                    <a:pt x="94" y="481"/>
                    <a:pt x="94" y="503"/>
                  </a:cubicBezTo>
                  <a:cubicBezTo>
                    <a:pt x="83" y="542"/>
                    <a:pt x="83" y="569"/>
                    <a:pt x="72" y="614"/>
                  </a:cubicBezTo>
                  <a:cubicBezTo>
                    <a:pt x="72" y="647"/>
                    <a:pt x="78" y="669"/>
                    <a:pt x="61" y="697"/>
                  </a:cubicBezTo>
                  <a:cubicBezTo>
                    <a:pt x="50" y="719"/>
                    <a:pt x="39" y="730"/>
                    <a:pt x="22" y="752"/>
                  </a:cubicBezTo>
                  <a:lnTo>
                    <a:pt x="22" y="752"/>
                  </a:lnTo>
                  <a:cubicBezTo>
                    <a:pt x="39" y="763"/>
                    <a:pt x="50" y="780"/>
                    <a:pt x="56" y="808"/>
                  </a:cubicBezTo>
                  <a:cubicBezTo>
                    <a:pt x="67" y="830"/>
                    <a:pt x="67" y="847"/>
                    <a:pt x="72" y="869"/>
                  </a:cubicBezTo>
                  <a:cubicBezTo>
                    <a:pt x="78" y="891"/>
                    <a:pt x="89" y="902"/>
                    <a:pt x="94" y="924"/>
                  </a:cubicBezTo>
                  <a:cubicBezTo>
                    <a:pt x="111" y="963"/>
                    <a:pt x="111" y="991"/>
                    <a:pt x="111" y="1029"/>
                  </a:cubicBezTo>
                  <a:cubicBezTo>
                    <a:pt x="111" y="1041"/>
                    <a:pt x="117" y="1046"/>
                    <a:pt x="117" y="1057"/>
                  </a:cubicBezTo>
                  <a:cubicBezTo>
                    <a:pt x="117" y="1090"/>
                    <a:pt x="94" y="1101"/>
                    <a:pt x="89" y="1135"/>
                  </a:cubicBezTo>
                  <a:cubicBezTo>
                    <a:pt x="89" y="1162"/>
                    <a:pt x="89" y="1179"/>
                    <a:pt x="83" y="1212"/>
                  </a:cubicBezTo>
                  <a:cubicBezTo>
                    <a:pt x="78" y="1234"/>
                    <a:pt x="50" y="1240"/>
                    <a:pt x="50" y="1262"/>
                  </a:cubicBezTo>
                  <a:cubicBezTo>
                    <a:pt x="50" y="1273"/>
                    <a:pt x="61" y="1279"/>
                    <a:pt x="61" y="1284"/>
                  </a:cubicBezTo>
                  <a:cubicBezTo>
                    <a:pt x="67" y="1312"/>
                    <a:pt x="67" y="1312"/>
                    <a:pt x="67" y="1312"/>
                  </a:cubicBezTo>
                  <a:cubicBezTo>
                    <a:pt x="33" y="1367"/>
                    <a:pt x="39" y="1412"/>
                    <a:pt x="22" y="1473"/>
                  </a:cubicBezTo>
                  <a:cubicBezTo>
                    <a:pt x="17" y="1495"/>
                    <a:pt x="0" y="1506"/>
                    <a:pt x="0" y="1528"/>
                  </a:cubicBezTo>
                  <a:cubicBezTo>
                    <a:pt x="0" y="1561"/>
                    <a:pt x="17" y="1573"/>
                    <a:pt x="28" y="1600"/>
                  </a:cubicBezTo>
                  <a:cubicBezTo>
                    <a:pt x="45" y="1600"/>
                    <a:pt x="50" y="1589"/>
                    <a:pt x="61" y="1589"/>
                  </a:cubicBezTo>
                  <a:cubicBezTo>
                    <a:pt x="78" y="1589"/>
                    <a:pt x="72" y="1622"/>
                    <a:pt x="89" y="1622"/>
                  </a:cubicBezTo>
                  <a:cubicBezTo>
                    <a:pt x="94" y="1622"/>
                    <a:pt x="100" y="1622"/>
                    <a:pt x="106" y="1617"/>
                  </a:cubicBezTo>
                  <a:cubicBezTo>
                    <a:pt x="117" y="1628"/>
                    <a:pt x="117" y="1633"/>
                    <a:pt x="128" y="1645"/>
                  </a:cubicBezTo>
                  <a:cubicBezTo>
                    <a:pt x="144" y="1656"/>
                    <a:pt x="155" y="1650"/>
                    <a:pt x="172" y="1650"/>
                  </a:cubicBezTo>
                  <a:cubicBezTo>
                    <a:pt x="194" y="1650"/>
                    <a:pt x="205" y="1645"/>
                    <a:pt x="216" y="1628"/>
                  </a:cubicBezTo>
                  <a:cubicBezTo>
                    <a:pt x="227" y="1617"/>
                    <a:pt x="233" y="1595"/>
                    <a:pt x="250" y="1595"/>
                  </a:cubicBezTo>
                  <a:cubicBezTo>
                    <a:pt x="272" y="1595"/>
                    <a:pt x="283" y="1606"/>
                    <a:pt x="305" y="1606"/>
                  </a:cubicBezTo>
                  <a:cubicBezTo>
                    <a:pt x="349" y="1606"/>
                    <a:pt x="372" y="1578"/>
                    <a:pt x="410" y="1578"/>
                  </a:cubicBezTo>
                  <a:cubicBezTo>
                    <a:pt x="427" y="1578"/>
                    <a:pt x="432" y="1595"/>
                    <a:pt x="444" y="1606"/>
                  </a:cubicBezTo>
                  <a:cubicBezTo>
                    <a:pt x="471" y="1606"/>
                    <a:pt x="471" y="1606"/>
                    <a:pt x="471" y="1606"/>
                  </a:cubicBezTo>
                  <a:cubicBezTo>
                    <a:pt x="471" y="1595"/>
                    <a:pt x="471" y="1595"/>
                    <a:pt x="471" y="1595"/>
                  </a:cubicBezTo>
                  <a:cubicBezTo>
                    <a:pt x="444" y="1573"/>
                    <a:pt x="444" y="1545"/>
                    <a:pt x="432" y="1512"/>
                  </a:cubicBezTo>
                  <a:cubicBezTo>
                    <a:pt x="410" y="1467"/>
                    <a:pt x="394" y="1440"/>
                    <a:pt x="394" y="1395"/>
                  </a:cubicBezTo>
                  <a:cubicBezTo>
                    <a:pt x="394" y="1379"/>
                    <a:pt x="399" y="1367"/>
                    <a:pt x="399" y="1351"/>
                  </a:cubicBezTo>
                  <a:cubicBezTo>
                    <a:pt x="399" y="1307"/>
                    <a:pt x="399" y="1307"/>
                    <a:pt x="399" y="1307"/>
                  </a:cubicBezTo>
                  <a:cubicBezTo>
                    <a:pt x="399" y="1284"/>
                    <a:pt x="432" y="1290"/>
                    <a:pt x="444" y="1273"/>
                  </a:cubicBezTo>
                  <a:cubicBezTo>
                    <a:pt x="449" y="1257"/>
                    <a:pt x="438" y="1246"/>
                    <a:pt x="444" y="1234"/>
                  </a:cubicBezTo>
                  <a:cubicBezTo>
                    <a:pt x="449" y="1223"/>
                    <a:pt x="460" y="1218"/>
                    <a:pt x="460" y="1207"/>
                  </a:cubicBezTo>
                  <a:cubicBezTo>
                    <a:pt x="460" y="1190"/>
                    <a:pt x="449" y="1185"/>
                    <a:pt x="438" y="1168"/>
                  </a:cubicBezTo>
                  <a:cubicBezTo>
                    <a:pt x="432" y="1146"/>
                    <a:pt x="432" y="1135"/>
                    <a:pt x="432" y="1113"/>
                  </a:cubicBezTo>
                  <a:cubicBezTo>
                    <a:pt x="432" y="1101"/>
                    <a:pt x="427" y="1096"/>
                    <a:pt x="427" y="1085"/>
                  </a:cubicBezTo>
                  <a:cubicBezTo>
                    <a:pt x="427" y="1068"/>
                    <a:pt x="432" y="1063"/>
                    <a:pt x="432" y="1046"/>
                  </a:cubicBezTo>
                  <a:cubicBezTo>
                    <a:pt x="432" y="1018"/>
                    <a:pt x="421" y="1002"/>
                    <a:pt x="421" y="974"/>
                  </a:cubicBezTo>
                  <a:cubicBezTo>
                    <a:pt x="421" y="930"/>
                    <a:pt x="421" y="930"/>
                    <a:pt x="421" y="930"/>
                  </a:cubicBezTo>
                  <a:cubicBezTo>
                    <a:pt x="421" y="908"/>
                    <a:pt x="421" y="891"/>
                    <a:pt x="432" y="874"/>
                  </a:cubicBezTo>
                  <a:cubicBezTo>
                    <a:pt x="455" y="852"/>
                    <a:pt x="471" y="841"/>
                    <a:pt x="471" y="813"/>
                  </a:cubicBezTo>
                  <a:cubicBezTo>
                    <a:pt x="471" y="791"/>
                    <a:pt x="460" y="786"/>
                    <a:pt x="460" y="763"/>
                  </a:cubicBezTo>
                  <a:cubicBezTo>
                    <a:pt x="455" y="747"/>
                    <a:pt x="460" y="736"/>
                    <a:pt x="460" y="719"/>
                  </a:cubicBezTo>
                  <a:cubicBezTo>
                    <a:pt x="460" y="664"/>
                    <a:pt x="460" y="664"/>
                    <a:pt x="460" y="664"/>
                  </a:cubicBezTo>
                  <a:cubicBezTo>
                    <a:pt x="460" y="641"/>
                    <a:pt x="449" y="630"/>
                    <a:pt x="444" y="614"/>
                  </a:cubicBezTo>
                  <a:cubicBezTo>
                    <a:pt x="444" y="608"/>
                    <a:pt x="444" y="597"/>
                    <a:pt x="438" y="592"/>
                  </a:cubicBezTo>
                  <a:cubicBezTo>
                    <a:pt x="432" y="581"/>
                    <a:pt x="416" y="581"/>
                    <a:pt x="405" y="569"/>
                  </a:cubicBezTo>
                  <a:cubicBezTo>
                    <a:pt x="399" y="558"/>
                    <a:pt x="405" y="547"/>
                    <a:pt x="399" y="536"/>
                  </a:cubicBezTo>
                  <a:cubicBezTo>
                    <a:pt x="394" y="514"/>
                    <a:pt x="377" y="503"/>
                    <a:pt x="377" y="475"/>
                  </a:cubicBezTo>
                  <a:cubicBezTo>
                    <a:pt x="377" y="464"/>
                    <a:pt x="394" y="464"/>
                    <a:pt x="399" y="459"/>
                  </a:cubicBezTo>
                  <a:cubicBezTo>
                    <a:pt x="421" y="448"/>
                    <a:pt x="438" y="442"/>
                    <a:pt x="460" y="431"/>
                  </a:cubicBezTo>
                  <a:cubicBezTo>
                    <a:pt x="477" y="420"/>
                    <a:pt x="488" y="409"/>
                    <a:pt x="505" y="398"/>
                  </a:cubicBezTo>
                  <a:cubicBezTo>
                    <a:pt x="521" y="376"/>
                    <a:pt x="527" y="359"/>
                    <a:pt x="549" y="353"/>
                  </a:cubicBezTo>
                  <a:cubicBezTo>
                    <a:pt x="577" y="342"/>
                    <a:pt x="593" y="342"/>
                    <a:pt x="621" y="342"/>
                  </a:cubicBezTo>
                  <a:cubicBezTo>
                    <a:pt x="649" y="342"/>
                    <a:pt x="654" y="353"/>
                    <a:pt x="682" y="359"/>
                  </a:cubicBezTo>
                  <a:cubicBezTo>
                    <a:pt x="704" y="364"/>
                    <a:pt x="737" y="364"/>
                    <a:pt x="737" y="392"/>
                  </a:cubicBezTo>
                  <a:cubicBezTo>
                    <a:pt x="737" y="403"/>
                    <a:pt x="721" y="409"/>
                    <a:pt x="721" y="420"/>
                  </a:cubicBezTo>
                  <a:cubicBezTo>
                    <a:pt x="721" y="431"/>
                    <a:pt x="732" y="431"/>
                    <a:pt x="737" y="436"/>
                  </a:cubicBezTo>
                  <a:cubicBezTo>
                    <a:pt x="737" y="442"/>
                    <a:pt x="737" y="442"/>
                    <a:pt x="737" y="448"/>
                  </a:cubicBezTo>
                  <a:close/>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60" name="Freeform 104">
              <a:extLst>
                <a:ext uri="{FF2B5EF4-FFF2-40B4-BE49-F238E27FC236}">
                  <a16:creationId xmlns:a16="http://schemas.microsoft.com/office/drawing/2014/main" xmlns="" id="{0AAE581E-61EC-46F4-9D51-12798A394119}"/>
                </a:ext>
              </a:extLst>
            </p:cNvPr>
            <p:cNvSpPr>
              <a:spLocks noChangeArrowheads="1"/>
            </p:cNvSpPr>
            <p:nvPr/>
          </p:nvSpPr>
          <p:spPr bwMode="auto">
            <a:xfrm>
              <a:off x="20359949" y="3622676"/>
              <a:ext cx="192075" cy="436563"/>
            </a:xfrm>
            <a:custGeom>
              <a:avLst/>
              <a:gdLst>
                <a:gd name="T0" fmla="*/ 266 w 533"/>
                <a:gd name="T1" fmla="*/ 1201 h 1213"/>
                <a:gd name="T2" fmla="*/ 266 w 533"/>
                <a:gd name="T3" fmla="*/ 1201 h 1213"/>
                <a:gd name="T4" fmla="*/ 305 w 533"/>
                <a:gd name="T5" fmla="*/ 1146 h 1213"/>
                <a:gd name="T6" fmla="*/ 316 w 533"/>
                <a:gd name="T7" fmla="*/ 1063 h 1213"/>
                <a:gd name="T8" fmla="*/ 338 w 533"/>
                <a:gd name="T9" fmla="*/ 952 h 1213"/>
                <a:gd name="T10" fmla="*/ 355 w 533"/>
                <a:gd name="T11" fmla="*/ 891 h 1213"/>
                <a:gd name="T12" fmla="*/ 427 w 533"/>
                <a:gd name="T13" fmla="*/ 863 h 1213"/>
                <a:gd name="T14" fmla="*/ 455 w 533"/>
                <a:gd name="T15" fmla="*/ 852 h 1213"/>
                <a:gd name="T16" fmla="*/ 532 w 533"/>
                <a:gd name="T17" fmla="*/ 813 h 1213"/>
                <a:gd name="T18" fmla="*/ 505 w 533"/>
                <a:gd name="T19" fmla="*/ 720 h 1213"/>
                <a:gd name="T20" fmla="*/ 494 w 533"/>
                <a:gd name="T21" fmla="*/ 604 h 1213"/>
                <a:gd name="T22" fmla="*/ 510 w 533"/>
                <a:gd name="T23" fmla="*/ 493 h 1213"/>
                <a:gd name="T24" fmla="*/ 510 w 533"/>
                <a:gd name="T25" fmla="*/ 493 h 1213"/>
                <a:gd name="T26" fmla="*/ 471 w 533"/>
                <a:gd name="T27" fmla="*/ 415 h 1213"/>
                <a:gd name="T28" fmla="*/ 405 w 533"/>
                <a:gd name="T29" fmla="*/ 316 h 1213"/>
                <a:gd name="T30" fmla="*/ 366 w 533"/>
                <a:gd name="T31" fmla="*/ 255 h 1213"/>
                <a:gd name="T32" fmla="*/ 344 w 533"/>
                <a:gd name="T33" fmla="*/ 227 h 1213"/>
                <a:gd name="T34" fmla="*/ 361 w 533"/>
                <a:gd name="T35" fmla="*/ 172 h 1213"/>
                <a:gd name="T36" fmla="*/ 372 w 533"/>
                <a:gd name="T37" fmla="*/ 100 h 1213"/>
                <a:gd name="T38" fmla="*/ 361 w 533"/>
                <a:gd name="T39" fmla="*/ 0 h 1213"/>
                <a:gd name="T40" fmla="*/ 361 w 533"/>
                <a:gd name="T41" fmla="*/ 0 h 1213"/>
                <a:gd name="T42" fmla="*/ 289 w 533"/>
                <a:gd name="T43" fmla="*/ 100 h 1213"/>
                <a:gd name="T44" fmla="*/ 266 w 533"/>
                <a:gd name="T45" fmla="*/ 161 h 1213"/>
                <a:gd name="T46" fmla="*/ 228 w 533"/>
                <a:gd name="T47" fmla="*/ 210 h 1213"/>
                <a:gd name="T48" fmla="*/ 239 w 533"/>
                <a:gd name="T49" fmla="*/ 238 h 1213"/>
                <a:gd name="T50" fmla="*/ 217 w 533"/>
                <a:gd name="T51" fmla="*/ 294 h 1213"/>
                <a:gd name="T52" fmla="*/ 222 w 533"/>
                <a:gd name="T53" fmla="*/ 305 h 1213"/>
                <a:gd name="T54" fmla="*/ 239 w 533"/>
                <a:gd name="T55" fmla="*/ 360 h 1213"/>
                <a:gd name="T56" fmla="*/ 228 w 533"/>
                <a:gd name="T57" fmla="*/ 404 h 1213"/>
                <a:gd name="T58" fmla="*/ 250 w 533"/>
                <a:gd name="T59" fmla="*/ 454 h 1213"/>
                <a:gd name="T60" fmla="*/ 250 w 533"/>
                <a:gd name="T61" fmla="*/ 504 h 1213"/>
                <a:gd name="T62" fmla="*/ 217 w 533"/>
                <a:gd name="T63" fmla="*/ 504 h 1213"/>
                <a:gd name="T64" fmla="*/ 194 w 533"/>
                <a:gd name="T65" fmla="*/ 526 h 1213"/>
                <a:gd name="T66" fmla="*/ 172 w 533"/>
                <a:gd name="T67" fmla="*/ 571 h 1213"/>
                <a:gd name="T68" fmla="*/ 144 w 533"/>
                <a:gd name="T69" fmla="*/ 648 h 1213"/>
                <a:gd name="T70" fmla="*/ 156 w 533"/>
                <a:gd name="T71" fmla="*/ 698 h 1213"/>
                <a:gd name="T72" fmla="*/ 156 w 533"/>
                <a:gd name="T73" fmla="*/ 731 h 1213"/>
                <a:gd name="T74" fmla="*/ 50 w 533"/>
                <a:gd name="T75" fmla="*/ 797 h 1213"/>
                <a:gd name="T76" fmla="*/ 23 w 533"/>
                <a:gd name="T77" fmla="*/ 797 h 1213"/>
                <a:gd name="T78" fmla="*/ 6 w 533"/>
                <a:gd name="T79" fmla="*/ 797 h 1213"/>
                <a:gd name="T80" fmla="*/ 6 w 533"/>
                <a:gd name="T81" fmla="*/ 825 h 1213"/>
                <a:gd name="T82" fmla="*/ 0 w 533"/>
                <a:gd name="T83" fmla="*/ 874 h 1213"/>
                <a:gd name="T84" fmla="*/ 0 w 533"/>
                <a:gd name="T85" fmla="*/ 885 h 1213"/>
                <a:gd name="T86" fmla="*/ 23 w 533"/>
                <a:gd name="T87" fmla="*/ 880 h 1213"/>
                <a:gd name="T88" fmla="*/ 45 w 533"/>
                <a:gd name="T89" fmla="*/ 880 h 1213"/>
                <a:gd name="T90" fmla="*/ 45 w 533"/>
                <a:gd name="T91" fmla="*/ 930 h 1213"/>
                <a:gd name="T92" fmla="*/ 39 w 533"/>
                <a:gd name="T93" fmla="*/ 952 h 1213"/>
                <a:gd name="T94" fmla="*/ 34 w 533"/>
                <a:gd name="T95" fmla="*/ 974 h 1213"/>
                <a:gd name="T96" fmla="*/ 6 w 533"/>
                <a:gd name="T97" fmla="*/ 985 h 1213"/>
                <a:gd name="T98" fmla="*/ 0 w 533"/>
                <a:gd name="T99" fmla="*/ 1013 h 1213"/>
                <a:gd name="T100" fmla="*/ 6 w 533"/>
                <a:gd name="T101" fmla="*/ 1041 h 1213"/>
                <a:gd name="T102" fmla="*/ 23 w 533"/>
                <a:gd name="T103" fmla="*/ 1118 h 1213"/>
                <a:gd name="T104" fmla="*/ 50 w 533"/>
                <a:gd name="T105" fmla="*/ 1151 h 1213"/>
                <a:gd name="T106" fmla="*/ 78 w 533"/>
                <a:gd name="T107" fmla="*/ 1196 h 1213"/>
                <a:gd name="T108" fmla="*/ 100 w 533"/>
                <a:gd name="T109" fmla="*/ 1190 h 1213"/>
                <a:gd name="T110" fmla="*/ 117 w 533"/>
                <a:gd name="T111" fmla="*/ 1212 h 1213"/>
                <a:gd name="T112" fmla="*/ 205 w 533"/>
                <a:gd name="T113" fmla="*/ 1179 h 1213"/>
                <a:gd name="T114" fmla="*/ 266 w 533"/>
                <a:gd name="T115" fmla="*/ 1201 h 1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533" h="1213">
                  <a:moveTo>
                    <a:pt x="266" y="1201"/>
                  </a:moveTo>
                  <a:lnTo>
                    <a:pt x="266" y="1201"/>
                  </a:lnTo>
                  <a:cubicBezTo>
                    <a:pt x="283" y="1179"/>
                    <a:pt x="294" y="1168"/>
                    <a:pt x="305" y="1146"/>
                  </a:cubicBezTo>
                  <a:cubicBezTo>
                    <a:pt x="322" y="1118"/>
                    <a:pt x="316" y="1096"/>
                    <a:pt x="316" y="1063"/>
                  </a:cubicBezTo>
                  <a:cubicBezTo>
                    <a:pt x="327" y="1018"/>
                    <a:pt x="327" y="991"/>
                    <a:pt x="338" y="952"/>
                  </a:cubicBezTo>
                  <a:cubicBezTo>
                    <a:pt x="338" y="930"/>
                    <a:pt x="338" y="913"/>
                    <a:pt x="355" y="891"/>
                  </a:cubicBezTo>
                  <a:cubicBezTo>
                    <a:pt x="372" y="869"/>
                    <a:pt x="394" y="874"/>
                    <a:pt x="427" y="863"/>
                  </a:cubicBezTo>
                  <a:cubicBezTo>
                    <a:pt x="433" y="863"/>
                    <a:pt x="444" y="858"/>
                    <a:pt x="455" y="852"/>
                  </a:cubicBezTo>
                  <a:cubicBezTo>
                    <a:pt x="488" y="847"/>
                    <a:pt x="532" y="847"/>
                    <a:pt x="532" y="813"/>
                  </a:cubicBezTo>
                  <a:cubicBezTo>
                    <a:pt x="532" y="775"/>
                    <a:pt x="516" y="758"/>
                    <a:pt x="505" y="720"/>
                  </a:cubicBezTo>
                  <a:cubicBezTo>
                    <a:pt x="494" y="676"/>
                    <a:pt x="494" y="648"/>
                    <a:pt x="494" y="604"/>
                  </a:cubicBezTo>
                  <a:cubicBezTo>
                    <a:pt x="494" y="559"/>
                    <a:pt x="499" y="532"/>
                    <a:pt x="510" y="493"/>
                  </a:cubicBezTo>
                  <a:lnTo>
                    <a:pt x="510" y="493"/>
                  </a:lnTo>
                  <a:cubicBezTo>
                    <a:pt x="494" y="465"/>
                    <a:pt x="488" y="443"/>
                    <a:pt x="471" y="415"/>
                  </a:cubicBezTo>
                  <a:cubicBezTo>
                    <a:pt x="449" y="377"/>
                    <a:pt x="433" y="354"/>
                    <a:pt x="405" y="316"/>
                  </a:cubicBezTo>
                  <a:cubicBezTo>
                    <a:pt x="394" y="294"/>
                    <a:pt x="383" y="282"/>
                    <a:pt x="366" y="255"/>
                  </a:cubicBezTo>
                  <a:cubicBezTo>
                    <a:pt x="361" y="244"/>
                    <a:pt x="344" y="238"/>
                    <a:pt x="344" y="227"/>
                  </a:cubicBezTo>
                  <a:cubicBezTo>
                    <a:pt x="344" y="205"/>
                    <a:pt x="355" y="194"/>
                    <a:pt x="361" y="172"/>
                  </a:cubicBezTo>
                  <a:cubicBezTo>
                    <a:pt x="372" y="144"/>
                    <a:pt x="372" y="127"/>
                    <a:pt x="372" y="100"/>
                  </a:cubicBezTo>
                  <a:cubicBezTo>
                    <a:pt x="372" y="61"/>
                    <a:pt x="372" y="39"/>
                    <a:pt x="361" y="0"/>
                  </a:cubicBezTo>
                  <a:lnTo>
                    <a:pt x="361" y="0"/>
                  </a:lnTo>
                  <a:cubicBezTo>
                    <a:pt x="333" y="33"/>
                    <a:pt x="305" y="55"/>
                    <a:pt x="289" y="100"/>
                  </a:cubicBezTo>
                  <a:cubicBezTo>
                    <a:pt x="283" y="122"/>
                    <a:pt x="277" y="138"/>
                    <a:pt x="266" y="161"/>
                  </a:cubicBezTo>
                  <a:cubicBezTo>
                    <a:pt x="250" y="177"/>
                    <a:pt x="228" y="188"/>
                    <a:pt x="228" y="210"/>
                  </a:cubicBezTo>
                  <a:cubicBezTo>
                    <a:pt x="228" y="221"/>
                    <a:pt x="239" y="227"/>
                    <a:pt x="239" y="238"/>
                  </a:cubicBezTo>
                  <a:cubicBezTo>
                    <a:pt x="239" y="260"/>
                    <a:pt x="217" y="271"/>
                    <a:pt x="217" y="294"/>
                  </a:cubicBezTo>
                  <a:cubicBezTo>
                    <a:pt x="217" y="294"/>
                    <a:pt x="222" y="299"/>
                    <a:pt x="222" y="305"/>
                  </a:cubicBezTo>
                  <a:cubicBezTo>
                    <a:pt x="228" y="327"/>
                    <a:pt x="239" y="338"/>
                    <a:pt x="239" y="360"/>
                  </a:cubicBezTo>
                  <a:cubicBezTo>
                    <a:pt x="239" y="377"/>
                    <a:pt x="228" y="388"/>
                    <a:pt x="228" y="404"/>
                  </a:cubicBezTo>
                  <a:cubicBezTo>
                    <a:pt x="228" y="421"/>
                    <a:pt x="250" y="432"/>
                    <a:pt x="250" y="454"/>
                  </a:cubicBezTo>
                  <a:cubicBezTo>
                    <a:pt x="250" y="504"/>
                    <a:pt x="250" y="504"/>
                    <a:pt x="250" y="504"/>
                  </a:cubicBezTo>
                  <a:cubicBezTo>
                    <a:pt x="239" y="504"/>
                    <a:pt x="228" y="504"/>
                    <a:pt x="217" y="504"/>
                  </a:cubicBezTo>
                  <a:cubicBezTo>
                    <a:pt x="205" y="504"/>
                    <a:pt x="200" y="515"/>
                    <a:pt x="194" y="526"/>
                  </a:cubicBezTo>
                  <a:cubicBezTo>
                    <a:pt x="183" y="543"/>
                    <a:pt x="178" y="548"/>
                    <a:pt x="172" y="571"/>
                  </a:cubicBezTo>
                  <a:cubicBezTo>
                    <a:pt x="161" y="598"/>
                    <a:pt x="144" y="615"/>
                    <a:pt x="144" y="648"/>
                  </a:cubicBezTo>
                  <a:cubicBezTo>
                    <a:pt x="144" y="665"/>
                    <a:pt x="156" y="676"/>
                    <a:pt x="156" y="698"/>
                  </a:cubicBezTo>
                  <a:cubicBezTo>
                    <a:pt x="156" y="731"/>
                    <a:pt x="156" y="731"/>
                    <a:pt x="156" y="731"/>
                  </a:cubicBezTo>
                  <a:cubicBezTo>
                    <a:pt x="106" y="741"/>
                    <a:pt x="100" y="797"/>
                    <a:pt x="50" y="797"/>
                  </a:cubicBezTo>
                  <a:cubicBezTo>
                    <a:pt x="39" y="797"/>
                    <a:pt x="34" y="797"/>
                    <a:pt x="23" y="797"/>
                  </a:cubicBezTo>
                  <a:cubicBezTo>
                    <a:pt x="6" y="797"/>
                    <a:pt x="6" y="797"/>
                    <a:pt x="6" y="797"/>
                  </a:cubicBezTo>
                  <a:cubicBezTo>
                    <a:pt x="6" y="825"/>
                    <a:pt x="6" y="825"/>
                    <a:pt x="6" y="825"/>
                  </a:cubicBezTo>
                  <a:cubicBezTo>
                    <a:pt x="6" y="847"/>
                    <a:pt x="0" y="858"/>
                    <a:pt x="0" y="874"/>
                  </a:cubicBezTo>
                  <a:cubicBezTo>
                    <a:pt x="0" y="880"/>
                    <a:pt x="0" y="880"/>
                    <a:pt x="0" y="885"/>
                  </a:cubicBezTo>
                  <a:cubicBezTo>
                    <a:pt x="11" y="885"/>
                    <a:pt x="17" y="880"/>
                    <a:pt x="23" y="880"/>
                  </a:cubicBezTo>
                  <a:cubicBezTo>
                    <a:pt x="34" y="880"/>
                    <a:pt x="34" y="880"/>
                    <a:pt x="45" y="880"/>
                  </a:cubicBezTo>
                  <a:cubicBezTo>
                    <a:pt x="45" y="930"/>
                    <a:pt x="45" y="930"/>
                    <a:pt x="45" y="930"/>
                  </a:cubicBezTo>
                  <a:cubicBezTo>
                    <a:pt x="45" y="935"/>
                    <a:pt x="39" y="941"/>
                    <a:pt x="39" y="952"/>
                  </a:cubicBezTo>
                  <a:cubicBezTo>
                    <a:pt x="34" y="958"/>
                    <a:pt x="39" y="969"/>
                    <a:pt x="34" y="974"/>
                  </a:cubicBezTo>
                  <a:cubicBezTo>
                    <a:pt x="23" y="980"/>
                    <a:pt x="11" y="980"/>
                    <a:pt x="6" y="985"/>
                  </a:cubicBezTo>
                  <a:cubicBezTo>
                    <a:pt x="0" y="996"/>
                    <a:pt x="0" y="1002"/>
                    <a:pt x="0" y="1013"/>
                  </a:cubicBezTo>
                  <a:cubicBezTo>
                    <a:pt x="0" y="1024"/>
                    <a:pt x="6" y="1030"/>
                    <a:pt x="6" y="1041"/>
                  </a:cubicBezTo>
                  <a:cubicBezTo>
                    <a:pt x="17" y="1068"/>
                    <a:pt x="17" y="1085"/>
                    <a:pt x="23" y="1118"/>
                  </a:cubicBezTo>
                  <a:cubicBezTo>
                    <a:pt x="23" y="1135"/>
                    <a:pt x="45" y="1135"/>
                    <a:pt x="50" y="1151"/>
                  </a:cubicBezTo>
                  <a:cubicBezTo>
                    <a:pt x="56" y="1174"/>
                    <a:pt x="61" y="1196"/>
                    <a:pt x="78" y="1196"/>
                  </a:cubicBezTo>
                  <a:cubicBezTo>
                    <a:pt x="89" y="1196"/>
                    <a:pt x="95" y="1190"/>
                    <a:pt x="100" y="1190"/>
                  </a:cubicBezTo>
                  <a:cubicBezTo>
                    <a:pt x="106" y="1201"/>
                    <a:pt x="111" y="1212"/>
                    <a:pt x="117" y="1212"/>
                  </a:cubicBezTo>
                  <a:cubicBezTo>
                    <a:pt x="156" y="1212"/>
                    <a:pt x="172" y="1179"/>
                    <a:pt x="205" y="1179"/>
                  </a:cubicBezTo>
                  <a:cubicBezTo>
                    <a:pt x="228" y="1179"/>
                    <a:pt x="250" y="1190"/>
                    <a:pt x="266" y="1201"/>
                  </a:cubicBezTo>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61" name="Freeform 105">
              <a:extLst>
                <a:ext uri="{FF2B5EF4-FFF2-40B4-BE49-F238E27FC236}">
                  <a16:creationId xmlns:a16="http://schemas.microsoft.com/office/drawing/2014/main" xmlns="" id="{AB8A6B46-B734-4B6D-80DC-BC5684F0E35A}"/>
                </a:ext>
              </a:extLst>
            </p:cNvPr>
            <p:cNvSpPr>
              <a:spLocks noChangeArrowheads="1"/>
            </p:cNvSpPr>
            <p:nvPr/>
          </p:nvSpPr>
          <p:spPr bwMode="auto">
            <a:xfrm>
              <a:off x="20483766" y="3297238"/>
              <a:ext cx="607973" cy="684212"/>
            </a:xfrm>
            <a:custGeom>
              <a:avLst/>
              <a:gdLst>
                <a:gd name="T0" fmla="*/ 1552 w 1691"/>
                <a:gd name="T1" fmla="*/ 1075 h 1900"/>
                <a:gd name="T2" fmla="*/ 1408 w 1691"/>
                <a:gd name="T3" fmla="*/ 1080 h 1900"/>
                <a:gd name="T4" fmla="*/ 1402 w 1691"/>
                <a:gd name="T5" fmla="*/ 1163 h 1900"/>
                <a:gd name="T6" fmla="*/ 1452 w 1691"/>
                <a:gd name="T7" fmla="*/ 1197 h 1900"/>
                <a:gd name="T8" fmla="*/ 1541 w 1691"/>
                <a:gd name="T9" fmla="*/ 1202 h 1900"/>
                <a:gd name="T10" fmla="*/ 1585 w 1691"/>
                <a:gd name="T11" fmla="*/ 1252 h 1900"/>
                <a:gd name="T12" fmla="*/ 1685 w 1691"/>
                <a:gd name="T13" fmla="*/ 1097 h 1900"/>
                <a:gd name="T14" fmla="*/ 1563 w 1691"/>
                <a:gd name="T15" fmla="*/ 1141 h 1900"/>
                <a:gd name="T16" fmla="*/ 1164 w 1691"/>
                <a:gd name="T17" fmla="*/ 1888 h 1900"/>
                <a:gd name="T18" fmla="*/ 898 w 1691"/>
                <a:gd name="T19" fmla="*/ 1838 h 1900"/>
                <a:gd name="T20" fmla="*/ 959 w 1691"/>
                <a:gd name="T21" fmla="*/ 1705 h 1900"/>
                <a:gd name="T22" fmla="*/ 792 w 1691"/>
                <a:gd name="T23" fmla="*/ 1557 h 1900"/>
                <a:gd name="T24" fmla="*/ 432 w 1691"/>
                <a:gd name="T25" fmla="*/ 1402 h 1900"/>
                <a:gd name="T26" fmla="*/ 177 w 1691"/>
                <a:gd name="T27" fmla="*/ 1402 h 1900"/>
                <a:gd name="T28" fmla="*/ 127 w 1691"/>
                <a:gd name="T29" fmla="*/ 1318 h 1900"/>
                <a:gd name="T30" fmla="*/ 0 w 1691"/>
                <a:gd name="T31" fmla="*/ 1130 h 1900"/>
                <a:gd name="T32" fmla="*/ 17 w 1691"/>
                <a:gd name="T33" fmla="*/ 903 h 1900"/>
                <a:gd name="T34" fmla="*/ 66 w 1691"/>
                <a:gd name="T35" fmla="*/ 759 h 1900"/>
                <a:gd name="T36" fmla="*/ 33 w 1691"/>
                <a:gd name="T37" fmla="*/ 604 h 1900"/>
                <a:gd name="T38" fmla="*/ 100 w 1691"/>
                <a:gd name="T39" fmla="*/ 598 h 1900"/>
                <a:gd name="T40" fmla="*/ 116 w 1691"/>
                <a:gd name="T41" fmla="*/ 581 h 1900"/>
                <a:gd name="T42" fmla="*/ 122 w 1691"/>
                <a:gd name="T43" fmla="*/ 437 h 1900"/>
                <a:gd name="T44" fmla="*/ 194 w 1691"/>
                <a:gd name="T45" fmla="*/ 332 h 1900"/>
                <a:gd name="T46" fmla="*/ 260 w 1691"/>
                <a:gd name="T47" fmla="*/ 232 h 1900"/>
                <a:gd name="T48" fmla="*/ 332 w 1691"/>
                <a:gd name="T49" fmla="*/ 216 h 1900"/>
                <a:gd name="T50" fmla="*/ 410 w 1691"/>
                <a:gd name="T51" fmla="*/ 238 h 1900"/>
                <a:gd name="T52" fmla="*/ 499 w 1691"/>
                <a:gd name="T53" fmla="*/ 138 h 1900"/>
                <a:gd name="T54" fmla="*/ 526 w 1691"/>
                <a:gd name="T55" fmla="*/ 11 h 1900"/>
                <a:gd name="T56" fmla="*/ 671 w 1691"/>
                <a:gd name="T57" fmla="*/ 27 h 1900"/>
                <a:gd name="T58" fmla="*/ 804 w 1691"/>
                <a:gd name="T59" fmla="*/ 27 h 1900"/>
                <a:gd name="T60" fmla="*/ 864 w 1691"/>
                <a:gd name="T61" fmla="*/ 121 h 1900"/>
                <a:gd name="T62" fmla="*/ 1031 w 1691"/>
                <a:gd name="T63" fmla="*/ 144 h 1900"/>
                <a:gd name="T64" fmla="*/ 1103 w 1691"/>
                <a:gd name="T65" fmla="*/ 127 h 1900"/>
                <a:gd name="T66" fmla="*/ 937 w 1691"/>
                <a:gd name="T67" fmla="*/ 188 h 1900"/>
                <a:gd name="T68" fmla="*/ 665 w 1691"/>
                <a:gd name="T69" fmla="*/ 244 h 1900"/>
                <a:gd name="T70" fmla="*/ 731 w 1691"/>
                <a:gd name="T71" fmla="*/ 371 h 1900"/>
                <a:gd name="T72" fmla="*/ 632 w 1691"/>
                <a:gd name="T73" fmla="*/ 399 h 1900"/>
                <a:gd name="T74" fmla="*/ 549 w 1691"/>
                <a:gd name="T75" fmla="*/ 382 h 1900"/>
                <a:gd name="T76" fmla="*/ 299 w 1691"/>
                <a:gd name="T77" fmla="*/ 410 h 1900"/>
                <a:gd name="T78" fmla="*/ 183 w 1691"/>
                <a:gd name="T79" fmla="*/ 709 h 1900"/>
                <a:gd name="T80" fmla="*/ 260 w 1691"/>
                <a:gd name="T81" fmla="*/ 919 h 1900"/>
                <a:gd name="T82" fmla="*/ 377 w 1691"/>
                <a:gd name="T83" fmla="*/ 986 h 1900"/>
                <a:gd name="T84" fmla="*/ 460 w 1691"/>
                <a:gd name="T85" fmla="*/ 1124 h 1900"/>
                <a:gd name="T86" fmla="*/ 571 w 1691"/>
                <a:gd name="T87" fmla="*/ 1174 h 1900"/>
                <a:gd name="T88" fmla="*/ 687 w 1691"/>
                <a:gd name="T89" fmla="*/ 1097 h 1900"/>
                <a:gd name="T90" fmla="*/ 964 w 1691"/>
                <a:gd name="T91" fmla="*/ 969 h 1900"/>
                <a:gd name="T92" fmla="*/ 1075 w 1691"/>
                <a:gd name="T93" fmla="*/ 964 h 1900"/>
                <a:gd name="T94" fmla="*/ 1258 w 1691"/>
                <a:gd name="T95" fmla="*/ 886 h 1900"/>
                <a:gd name="T96" fmla="*/ 1419 w 1691"/>
                <a:gd name="T97" fmla="*/ 875 h 1900"/>
                <a:gd name="T98" fmla="*/ 1590 w 1691"/>
                <a:gd name="T99" fmla="*/ 820 h 1900"/>
                <a:gd name="T100" fmla="*/ 1635 w 1691"/>
                <a:gd name="T101" fmla="*/ 953 h 1900"/>
                <a:gd name="T102" fmla="*/ 1552 w 1691"/>
                <a:gd name="T103" fmla="*/ 991 h 1900"/>
                <a:gd name="T104" fmla="*/ 1463 w 1691"/>
                <a:gd name="T105" fmla="*/ 953 h 1900"/>
                <a:gd name="T106" fmla="*/ 1197 w 1691"/>
                <a:gd name="T107" fmla="*/ 1219 h 1900"/>
                <a:gd name="T108" fmla="*/ 1025 w 1691"/>
                <a:gd name="T109" fmla="*/ 1318 h 1900"/>
                <a:gd name="T110" fmla="*/ 876 w 1691"/>
                <a:gd name="T111" fmla="*/ 1468 h 1900"/>
                <a:gd name="T112" fmla="*/ 986 w 1691"/>
                <a:gd name="T113" fmla="*/ 1601 h 1900"/>
                <a:gd name="T114" fmla="*/ 1042 w 1691"/>
                <a:gd name="T115" fmla="*/ 1728 h 1900"/>
                <a:gd name="T116" fmla="*/ 1142 w 1691"/>
                <a:gd name="T117" fmla="*/ 1794 h 1900"/>
                <a:gd name="T118" fmla="*/ 1147 w 1691"/>
                <a:gd name="T119" fmla="*/ 1844 h 19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691" h="1900">
                  <a:moveTo>
                    <a:pt x="1563" y="1141"/>
                  </a:moveTo>
                  <a:lnTo>
                    <a:pt x="1563" y="1141"/>
                  </a:lnTo>
                  <a:cubicBezTo>
                    <a:pt x="1552" y="1113"/>
                    <a:pt x="1552" y="1102"/>
                    <a:pt x="1552" y="1075"/>
                  </a:cubicBezTo>
                  <a:cubicBezTo>
                    <a:pt x="1541" y="1069"/>
                    <a:pt x="1541" y="1069"/>
                    <a:pt x="1529" y="1069"/>
                  </a:cubicBezTo>
                  <a:cubicBezTo>
                    <a:pt x="1507" y="1069"/>
                    <a:pt x="1491" y="1080"/>
                    <a:pt x="1469" y="1080"/>
                  </a:cubicBezTo>
                  <a:cubicBezTo>
                    <a:pt x="1408" y="1080"/>
                    <a:pt x="1408" y="1080"/>
                    <a:pt x="1408" y="1080"/>
                  </a:cubicBezTo>
                  <a:cubicBezTo>
                    <a:pt x="1391" y="1102"/>
                    <a:pt x="1391" y="1124"/>
                    <a:pt x="1380" y="1152"/>
                  </a:cubicBezTo>
                  <a:cubicBezTo>
                    <a:pt x="1380" y="1163"/>
                    <a:pt x="1380" y="1163"/>
                    <a:pt x="1380" y="1163"/>
                  </a:cubicBezTo>
                  <a:cubicBezTo>
                    <a:pt x="1391" y="1163"/>
                    <a:pt x="1396" y="1163"/>
                    <a:pt x="1402" y="1163"/>
                  </a:cubicBezTo>
                  <a:cubicBezTo>
                    <a:pt x="1402" y="1185"/>
                    <a:pt x="1402" y="1202"/>
                    <a:pt x="1402" y="1224"/>
                  </a:cubicBezTo>
                  <a:cubicBezTo>
                    <a:pt x="1408" y="1224"/>
                    <a:pt x="1413" y="1230"/>
                    <a:pt x="1413" y="1230"/>
                  </a:cubicBezTo>
                  <a:cubicBezTo>
                    <a:pt x="1435" y="1230"/>
                    <a:pt x="1441" y="1208"/>
                    <a:pt x="1452" y="1197"/>
                  </a:cubicBezTo>
                  <a:cubicBezTo>
                    <a:pt x="1480" y="1169"/>
                    <a:pt x="1496" y="1152"/>
                    <a:pt x="1535" y="1141"/>
                  </a:cubicBezTo>
                  <a:cubicBezTo>
                    <a:pt x="1535" y="1147"/>
                    <a:pt x="1541" y="1147"/>
                    <a:pt x="1541" y="1158"/>
                  </a:cubicBezTo>
                  <a:cubicBezTo>
                    <a:pt x="1541" y="1202"/>
                    <a:pt x="1541" y="1202"/>
                    <a:pt x="1541" y="1202"/>
                  </a:cubicBezTo>
                  <a:cubicBezTo>
                    <a:pt x="1541" y="1213"/>
                    <a:pt x="1557" y="1213"/>
                    <a:pt x="1563" y="1224"/>
                  </a:cubicBezTo>
                  <a:cubicBezTo>
                    <a:pt x="1568" y="1230"/>
                    <a:pt x="1563" y="1241"/>
                    <a:pt x="1563" y="1252"/>
                  </a:cubicBezTo>
                  <a:cubicBezTo>
                    <a:pt x="1585" y="1252"/>
                    <a:pt x="1585" y="1252"/>
                    <a:pt x="1585" y="1252"/>
                  </a:cubicBezTo>
                  <a:cubicBezTo>
                    <a:pt x="1613" y="1252"/>
                    <a:pt x="1613" y="1219"/>
                    <a:pt x="1635" y="1208"/>
                  </a:cubicBezTo>
                  <a:cubicBezTo>
                    <a:pt x="1651" y="1197"/>
                    <a:pt x="1674" y="1197"/>
                    <a:pt x="1679" y="1174"/>
                  </a:cubicBezTo>
                  <a:cubicBezTo>
                    <a:pt x="1690" y="1147"/>
                    <a:pt x="1685" y="1130"/>
                    <a:pt x="1685" y="1097"/>
                  </a:cubicBezTo>
                  <a:cubicBezTo>
                    <a:pt x="1662" y="1091"/>
                    <a:pt x="1651" y="1086"/>
                    <a:pt x="1629" y="1086"/>
                  </a:cubicBezTo>
                  <a:cubicBezTo>
                    <a:pt x="1618" y="1086"/>
                    <a:pt x="1613" y="1102"/>
                    <a:pt x="1607" y="1108"/>
                  </a:cubicBezTo>
                  <a:cubicBezTo>
                    <a:pt x="1596" y="1130"/>
                    <a:pt x="1585" y="1136"/>
                    <a:pt x="1563" y="1141"/>
                  </a:cubicBezTo>
                  <a:close/>
                  <a:moveTo>
                    <a:pt x="1164" y="1888"/>
                  </a:moveTo>
                  <a:lnTo>
                    <a:pt x="1164" y="1888"/>
                  </a:lnTo>
                  <a:lnTo>
                    <a:pt x="1164" y="1888"/>
                  </a:lnTo>
                  <a:cubicBezTo>
                    <a:pt x="1153" y="1894"/>
                    <a:pt x="1153" y="1899"/>
                    <a:pt x="1147" y="1899"/>
                  </a:cubicBezTo>
                  <a:cubicBezTo>
                    <a:pt x="1092" y="1899"/>
                    <a:pt x="1070" y="1866"/>
                    <a:pt x="1020" y="1855"/>
                  </a:cubicBezTo>
                  <a:cubicBezTo>
                    <a:pt x="975" y="1844"/>
                    <a:pt x="942" y="1855"/>
                    <a:pt x="898" y="1838"/>
                  </a:cubicBezTo>
                  <a:lnTo>
                    <a:pt x="898" y="1838"/>
                  </a:lnTo>
                  <a:cubicBezTo>
                    <a:pt x="914" y="1805"/>
                    <a:pt x="920" y="1783"/>
                    <a:pt x="937" y="1750"/>
                  </a:cubicBezTo>
                  <a:cubicBezTo>
                    <a:pt x="948" y="1733"/>
                    <a:pt x="959" y="1722"/>
                    <a:pt x="959" y="1705"/>
                  </a:cubicBezTo>
                  <a:cubicBezTo>
                    <a:pt x="959" y="1661"/>
                    <a:pt x="925" y="1644"/>
                    <a:pt x="887" y="1623"/>
                  </a:cubicBezTo>
                  <a:cubicBezTo>
                    <a:pt x="859" y="1601"/>
                    <a:pt x="848" y="1590"/>
                    <a:pt x="815" y="1573"/>
                  </a:cubicBezTo>
                  <a:cubicBezTo>
                    <a:pt x="804" y="1568"/>
                    <a:pt x="804" y="1557"/>
                    <a:pt x="792" y="1557"/>
                  </a:cubicBezTo>
                  <a:cubicBezTo>
                    <a:pt x="632" y="1557"/>
                    <a:pt x="632" y="1557"/>
                    <a:pt x="632" y="1557"/>
                  </a:cubicBezTo>
                  <a:cubicBezTo>
                    <a:pt x="571" y="1557"/>
                    <a:pt x="532" y="1535"/>
                    <a:pt x="493" y="1490"/>
                  </a:cubicBezTo>
                  <a:cubicBezTo>
                    <a:pt x="465" y="1462"/>
                    <a:pt x="454" y="1435"/>
                    <a:pt x="432" y="1402"/>
                  </a:cubicBezTo>
                  <a:cubicBezTo>
                    <a:pt x="416" y="1379"/>
                    <a:pt x="410" y="1352"/>
                    <a:pt x="388" y="1352"/>
                  </a:cubicBezTo>
                  <a:cubicBezTo>
                    <a:pt x="332" y="1352"/>
                    <a:pt x="327" y="1435"/>
                    <a:pt x="272" y="1435"/>
                  </a:cubicBezTo>
                  <a:cubicBezTo>
                    <a:pt x="233" y="1435"/>
                    <a:pt x="199" y="1435"/>
                    <a:pt x="177" y="1402"/>
                  </a:cubicBezTo>
                  <a:cubicBezTo>
                    <a:pt x="172" y="1402"/>
                    <a:pt x="172" y="1396"/>
                    <a:pt x="166" y="1396"/>
                  </a:cubicBezTo>
                  <a:lnTo>
                    <a:pt x="166" y="1396"/>
                  </a:lnTo>
                  <a:cubicBezTo>
                    <a:pt x="150" y="1368"/>
                    <a:pt x="144" y="1346"/>
                    <a:pt x="127" y="1318"/>
                  </a:cubicBezTo>
                  <a:cubicBezTo>
                    <a:pt x="105" y="1280"/>
                    <a:pt x="89" y="1257"/>
                    <a:pt x="61" y="1219"/>
                  </a:cubicBezTo>
                  <a:cubicBezTo>
                    <a:pt x="50" y="1197"/>
                    <a:pt x="39" y="1185"/>
                    <a:pt x="22" y="1158"/>
                  </a:cubicBezTo>
                  <a:cubicBezTo>
                    <a:pt x="17" y="1147"/>
                    <a:pt x="0" y="1141"/>
                    <a:pt x="0" y="1130"/>
                  </a:cubicBezTo>
                  <a:cubicBezTo>
                    <a:pt x="0" y="1108"/>
                    <a:pt x="11" y="1097"/>
                    <a:pt x="17" y="1075"/>
                  </a:cubicBezTo>
                  <a:cubicBezTo>
                    <a:pt x="28" y="1047"/>
                    <a:pt x="28" y="1030"/>
                    <a:pt x="28" y="1003"/>
                  </a:cubicBezTo>
                  <a:cubicBezTo>
                    <a:pt x="28" y="964"/>
                    <a:pt x="28" y="942"/>
                    <a:pt x="17" y="903"/>
                  </a:cubicBezTo>
                  <a:lnTo>
                    <a:pt x="17" y="903"/>
                  </a:lnTo>
                  <a:cubicBezTo>
                    <a:pt x="22" y="903"/>
                    <a:pt x="22" y="897"/>
                    <a:pt x="28" y="892"/>
                  </a:cubicBezTo>
                  <a:cubicBezTo>
                    <a:pt x="61" y="853"/>
                    <a:pt x="50" y="814"/>
                    <a:pt x="66" y="759"/>
                  </a:cubicBezTo>
                  <a:cubicBezTo>
                    <a:pt x="78" y="725"/>
                    <a:pt x="72" y="703"/>
                    <a:pt x="83" y="670"/>
                  </a:cubicBezTo>
                  <a:cubicBezTo>
                    <a:pt x="89" y="653"/>
                    <a:pt x="100" y="648"/>
                    <a:pt x="100" y="637"/>
                  </a:cubicBezTo>
                  <a:cubicBezTo>
                    <a:pt x="100" y="604"/>
                    <a:pt x="61" y="609"/>
                    <a:pt x="33" y="604"/>
                  </a:cubicBezTo>
                  <a:cubicBezTo>
                    <a:pt x="33" y="592"/>
                    <a:pt x="33" y="592"/>
                    <a:pt x="33" y="592"/>
                  </a:cubicBezTo>
                  <a:cubicBezTo>
                    <a:pt x="39" y="581"/>
                    <a:pt x="39" y="570"/>
                    <a:pt x="55" y="570"/>
                  </a:cubicBezTo>
                  <a:cubicBezTo>
                    <a:pt x="72" y="570"/>
                    <a:pt x="78" y="587"/>
                    <a:pt x="100" y="598"/>
                  </a:cubicBezTo>
                  <a:cubicBezTo>
                    <a:pt x="100" y="604"/>
                    <a:pt x="100" y="609"/>
                    <a:pt x="105" y="609"/>
                  </a:cubicBezTo>
                  <a:cubicBezTo>
                    <a:pt x="105" y="609"/>
                    <a:pt x="105" y="604"/>
                    <a:pt x="111" y="604"/>
                  </a:cubicBezTo>
                  <a:cubicBezTo>
                    <a:pt x="111" y="592"/>
                    <a:pt x="116" y="592"/>
                    <a:pt x="116" y="581"/>
                  </a:cubicBezTo>
                  <a:cubicBezTo>
                    <a:pt x="116" y="532"/>
                    <a:pt x="116" y="532"/>
                    <a:pt x="116" y="532"/>
                  </a:cubicBezTo>
                  <a:cubicBezTo>
                    <a:pt x="116" y="509"/>
                    <a:pt x="89" y="504"/>
                    <a:pt x="89" y="476"/>
                  </a:cubicBezTo>
                  <a:cubicBezTo>
                    <a:pt x="89" y="459"/>
                    <a:pt x="122" y="459"/>
                    <a:pt x="122" y="437"/>
                  </a:cubicBezTo>
                  <a:cubicBezTo>
                    <a:pt x="116" y="415"/>
                    <a:pt x="127" y="393"/>
                    <a:pt x="144" y="377"/>
                  </a:cubicBezTo>
                  <a:cubicBezTo>
                    <a:pt x="150" y="371"/>
                    <a:pt x="155" y="360"/>
                    <a:pt x="166" y="354"/>
                  </a:cubicBezTo>
                  <a:cubicBezTo>
                    <a:pt x="177" y="349"/>
                    <a:pt x="194" y="349"/>
                    <a:pt x="194" y="332"/>
                  </a:cubicBezTo>
                  <a:cubicBezTo>
                    <a:pt x="194" y="315"/>
                    <a:pt x="188" y="304"/>
                    <a:pt x="188" y="288"/>
                  </a:cubicBezTo>
                  <a:cubicBezTo>
                    <a:pt x="188" y="271"/>
                    <a:pt x="199" y="271"/>
                    <a:pt x="211" y="266"/>
                  </a:cubicBezTo>
                  <a:cubicBezTo>
                    <a:pt x="233" y="254"/>
                    <a:pt x="238" y="244"/>
                    <a:pt x="260" y="232"/>
                  </a:cubicBezTo>
                  <a:cubicBezTo>
                    <a:pt x="277" y="227"/>
                    <a:pt x="277" y="210"/>
                    <a:pt x="288" y="188"/>
                  </a:cubicBezTo>
                  <a:cubicBezTo>
                    <a:pt x="294" y="177"/>
                    <a:pt x="332" y="99"/>
                    <a:pt x="332" y="155"/>
                  </a:cubicBezTo>
                  <a:cubicBezTo>
                    <a:pt x="332" y="216"/>
                    <a:pt x="332" y="216"/>
                    <a:pt x="332" y="216"/>
                  </a:cubicBezTo>
                  <a:cubicBezTo>
                    <a:pt x="332" y="221"/>
                    <a:pt x="338" y="221"/>
                    <a:pt x="344" y="227"/>
                  </a:cubicBezTo>
                  <a:cubicBezTo>
                    <a:pt x="382" y="227"/>
                    <a:pt x="382" y="227"/>
                    <a:pt x="382" y="227"/>
                  </a:cubicBezTo>
                  <a:cubicBezTo>
                    <a:pt x="393" y="227"/>
                    <a:pt x="399" y="238"/>
                    <a:pt x="410" y="238"/>
                  </a:cubicBezTo>
                  <a:cubicBezTo>
                    <a:pt x="421" y="238"/>
                    <a:pt x="421" y="227"/>
                    <a:pt x="421" y="216"/>
                  </a:cubicBezTo>
                  <a:cubicBezTo>
                    <a:pt x="432" y="199"/>
                    <a:pt x="443" y="188"/>
                    <a:pt x="454" y="171"/>
                  </a:cubicBezTo>
                  <a:cubicBezTo>
                    <a:pt x="465" y="155"/>
                    <a:pt x="482" y="149"/>
                    <a:pt x="499" y="138"/>
                  </a:cubicBezTo>
                  <a:cubicBezTo>
                    <a:pt x="510" y="133"/>
                    <a:pt x="515" y="127"/>
                    <a:pt x="515" y="121"/>
                  </a:cubicBezTo>
                  <a:cubicBezTo>
                    <a:pt x="515" y="99"/>
                    <a:pt x="526" y="88"/>
                    <a:pt x="526" y="66"/>
                  </a:cubicBezTo>
                  <a:cubicBezTo>
                    <a:pt x="526" y="11"/>
                    <a:pt x="526" y="11"/>
                    <a:pt x="526" y="11"/>
                  </a:cubicBezTo>
                  <a:cubicBezTo>
                    <a:pt x="549" y="11"/>
                    <a:pt x="560" y="22"/>
                    <a:pt x="582" y="22"/>
                  </a:cubicBezTo>
                  <a:cubicBezTo>
                    <a:pt x="604" y="22"/>
                    <a:pt x="615" y="0"/>
                    <a:pt x="643" y="0"/>
                  </a:cubicBezTo>
                  <a:cubicBezTo>
                    <a:pt x="654" y="0"/>
                    <a:pt x="659" y="16"/>
                    <a:pt x="671" y="27"/>
                  </a:cubicBezTo>
                  <a:cubicBezTo>
                    <a:pt x="687" y="38"/>
                    <a:pt x="698" y="44"/>
                    <a:pt x="720" y="44"/>
                  </a:cubicBezTo>
                  <a:cubicBezTo>
                    <a:pt x="748" y="44"/>
                    <a:pt x="759" y="16"/>
                    <a:pt x="787" y="16"/>
                  </a:cubicBezTo>
                  <a:cubicBezTo>
                    <a:pt x="792" y="16"/>
                    <a:pt x="804" y="16"/>
                    <a:pt x="804" y="27"/>
                  </a:cubicBezTo>
                  <a:cubicBezTo>
                    <a:pt x="804" y="38"/>
                    <a:pt x="792" y="49"/>
                    <a:pt x="792" y="66"/>
                  </a:cubicBezTo>
                  <a:cubicBezTo>
                    <a:pt x="792" y="88"/>
                    <a:pt x="798" y="121"/>
                    <a:pt x="820" y="121"/>
                  </a:cubicBezTo>
                  <a:cubicBezTo>
                    <a:pt x="864" y="121"/>
                    <a:pt x="864" y="121"/>
                    <a:pt x="864" y="121"/>
                  </a:cubicBezTo>
                  <a:cubicBezTo>
                    <a:pt x="914" y="121"/>
                    <a:pt x="937" y="99"/>
                    <a:pt x="986" y="99"/>
                  </a:cubicBezTo>
                  <a:cubicBezTo>
                    <a:pt x="1009" y="99"/>
                    <a:pt x="1020" y="121"/>
                    <a:pt x="1020" y="138"/>
                  </a:cubicBezTo>
                  <a:cubicBezTo>
                    <a:pt x="1025" y="138"/>
                    <a:pt x="1025" y="144"/>
                    <a:pt x="1031" y="144"/>
                  </a:cubicBezTo>
                  <a:cubicBezTo>
                    <a:pt x="1047" y="144"/>
                    <a:pt x="1053" y="121"/>
                    <a:pt x="1070" y="111"/>
                  </a:cubicBezTo>
                  <a:cubicBezTo>
                    <a:pt x="1081" y="116"/>
                    <a:pt x="1092" y="127"/>
                    <a:pt x="1103" y="127"/>
                  </a:cubicBezTo>
                  <a:lnTo>
                    <a:pt x="1103" y="127"/>
                  </a:lnTo>
                  <a:cubicBezTo>
                    <a:pt x="1103" y="155"/>
                    <a:pt x="1097" y="182"/>
                    <a:pt x="1075" y="182"/>
                  </a:cubicBezTo>
                  <a:cubicBezTo>
                    <a:pt x="970" y="182"/>
                    <a:pt x="970" y="182"/>
                    <a:pt x="970" y="182"/>
                  </a:cubicBezTo>
                  <a:cubicBezTo>
                    <a:pt x="953" y="182"/>
                    <a:pt x="948" y="188"/>
                    <a:pt x="937" y="188"/>
                  </a:cubicBezTo>
                  <a:cubicBezTo>
                    <a:pt x="903" y="188"/>
                    <a:pt x="903" y="188"/>
                    <a:pt x="903" y="188"/>
                  </a:cubicBezTo>
                  <a:cubicBezTo>
                    <a:pt x="853" y="188"/>
                    <a:pt x="826" y="182"/>
                    <a:pt x="781" y="182"/>
                  </a:cubicBezTo>
                  <a:cubicBezTo>
                    <a:pt x="731" y="182"/>
                    <a:pt x="665" y="188"/>
                    <a:pt x="665" y="244"/>
                  </a:cubicBezTo>
                  <a:cubicBezTo>
                    <a:pt x="665" y="249"/>
                    <a:pt x="676" y="249"/>
                    <a:pt x="682" y="260"/>
                  </a:cubicBezTo>
                  <a:cubicBezTo>
                    <a:pt x="687" y="271"/>
                    <a:pt x="693" y="277"/>
                    <a:pt x="698" y="293"/>
                  </a:cubicBezTo>
                  <a:cubicBezTo>
                    <a:pt x="709" y="321"/>
                    <a:pt x="709" y="343"/>
                    <a:pt x="731" y="371"/>
                  </a:cubicBezTo>
                  <a:lnTo>
                    <a:pt x="731" y="371"/>
                  </a:lnTo>
                  <a:cubicBezTo>
                    <a:pt x="682" y="371"/>
                    <a:pt x="682" y="371"/>
                    <a:pt x="682" y="371"/>
                  </a:cubicBezTo>
                  <a:cubicBezTo>
                    <a:pt x="659" y="371"/>
                    <a:pt x="654" y="399"/>
                    <a:pt x="632" y="399"/>
                  </a:cubicBezTo>
                  <a:cubicBezTo>
                    <a:pt x="626" y="399"/>
                    <a:pt x="621" y="393"/>
                    <a:pt x="610" y="393"/>
                  </a:cubicBezTo>
                  <a:cubicBezTo>
                    <a:pt x="598" y="393"/>
                    <a:pt x="593" y="399"/>
                    <a:pt x="582" y="399"/>
                  </a:cubicBezTo>
                  <a:cubicBezTo>
                    <a:pt x="565" y="399"/>
                    <a:pt x="560" y="387"/>
                    <a:pt x="549" y="382"/>
                  </a:cubicBezTo>
                  <a:cubicBezTo>
                    <a:pt x="526" y="365"/>
                    <a:pt x="510" y="365"/>
                    <a:pt x="482" y="354"/>
                  </a:cubicBezTo>
                  <a:cubicBezTo>
                    <a:pt x="465" y="349"/>
                    <a:pt x="454" y="338"/>
                    <a:pt x="438" y="338"/>
                  </a:cubicBezTo>
                  <a:cubicBezTo>
                    <a:pt x="382" y="338"/>
                    <a:pt x="349" y="371"/>
                    <a:pt x="299" y="410"/>
                  </a:cubicBezTo>
                  <a:cubicBezTo>
                    <a:pt x="249" y="454"/>
                    <a:pt x="227" y="498"/>
                    <a:pt x="216" y="565"/>
                  </a:cubicBezTo>
                  <a:cubicBezTo>
                    <a:pt x="211" y="604"/>
                    <a:pt x="183" y="615"/>
                    <a:pt x="183" y="648"/>
                  </a:cubicBezTo>
                  <a:cubicBezTo>
                    <a:pt x="183" y="709"/>
                    <a:pt x="183" y="709"/>
                    <a:pt x="183" y="709"/>
                  </a:cubicBezTo>
                  <a:cubicBezTo>
                    <a:pt x="183" y="725"/>
                    <a:pt x="194" y="731"/>
                    <a:pt x="199" y="742"/>
                  </a:cubicBezTo>
                  <a:cubicBezTo>
                    <a:pt x="211" y="786"/>
                    <a:pt x="211" y="809"/>
                    <a:pt x="227" y="853"/>
                  </a:cubicBezTo>
                  <a:cubicBezTo>
                    <a:pt x="238" y="881"/>
                    <a:pt x="238" y="897"/>
                    <a:pt x="260" y="919"/>
                  </a:cubicBezTo>
                  <a:cubicBezTo>
                    <a:pt x="277" y="947"/>
                    <a:pt x="288" y="969"/>
                    <a:pt x="321" y="969"/>
                  </a:cubicBezTo>
                  <a:cubicBezTo>
                    <a:pt x="332" y="969"/>
                    <a:pt x="338" y="964"/>
                    <a:pt x="344" y="964"/>
                  </a:cubicBezTo>
                  <a:cubicBezTo>
                    <a:pt x="360" y="964"/>
                    <a:pt x="366" y="975"/>
                    <a:pt x="377" y="986"/>
                  </a:cubicBezTo>
                  <a:cubicBezTo>
                    <a:pt x="388" y="991"/>
                    <a:pt x="399" y="991"/>
                    <a:pt x="405" y="1003"/>
                  </a:cubicBezTo>
                  <a:cubicBezTo>
                    <a:pt x="416" y="1025"/>
                    <a:pt x="405" y="1036"/>
                    <a:pt x="410" y="1052"/>
                  </a:cubicBezTo>
                  <a:cubicBezTo>
                    <a:pt x="416" y="1086"/>
                    <a:pt x="438" y="1097"/>
                    <a:pt x="460" y="1124"/>
                  </a:cubicBezTo>
                  <a:cubicBezTo>
                    <a:pt x="471" y="1136"/>
                    <a:pt x="471" y="1158"/>
                    <a:pt x="493" y="1158"/>
                  </a:cubicBezTo>
                  <a:cubicBezTo>
                    <a:pt x="504" y="1158"/>
                    <a:pt x="515" y="1152"/>
                    <a:pt x="526" y="1152"/>
                  </a:cubicBezTo>
                  <a:cubicBezTo>
                    <a:pt x="543" y="1152"/>
                    <a:pt x="549" y="1174"/>
                    <a:pt x="571" y="1174"/>
                  </a:cubicBezTo>
                  <a:cubicBezTo>
                    <a:pt x="593" y="1174"/>
                    <a:pt x="604" y="1174"/>
                    <a:pt x="626" y="1174"/>
                  </a:cubicBezTo>
                  <a:cubicBezTo>
                    <a:pt x="648" y="1174"/>
                    <a:pt x="643" y="1152"/>
                    <a:pt x="654" y="1141"/>
                  </a:cubicBezTo>
                  <a:cubicBezTo>
                    <a:pt x="665" y="1119"/>
                    <a:pt x="671" y="1108"/>
                    <a:pt x="687" y="1097"/>
                  </a:cubicBezTo>
                  <a:cubicBezTo>
                    <a:pt x="715" y="1069"/>
                    <a:pt x="726" y="1052"/>
                    <a:pt x="748" y="1025"/>
                  </a:cubicBezTo>
                  <a:cubicBezTo>
                    <a:pt x="898" y="853"/>
                    <a:pt x="831" y="975"/>
                    <a:pt x="937" y="975"/>
                  </a:cubicBezTo>
                  <a:cubicBezTo>
                    <a:pt x="948" y="975"/>
                    <a:pt x="953" y="969"/>
                    <a:pt x="964" y="969"/>
                  </a:cubicBezTo>
                  <a:cubicBezTo>
                    <a:pt x="981" y="969"/>
                    <a:pt x="986" y="975"/>
                    <a:pt x="997" y="975"/>
                  </a:cubicBezTo>
                  <a:cubicBezTo>
                    <a:pt x="1014" y="975"/>
                    <a:pt x="1020" y="969"/>
                    <a:pt x="1031" y="964"/>
                  </a:cubicBezTo>
                  <a:cubicBezTo>
                    <a:pt x="1047" y="958"/>
                    <a:pt x="1058" y="969"/>
                    <a:pt x="1075" y="964"/>
                  </a:cubicBezTo>
                  <a:cubicBezTo>
                    <a:pt x="1103" y="953"/>
                    <a:pt x="1092" y="914"/>
                    <a:pt x="1119" y="903"/>
                  </a:cubicBezTo>
                  <a:cubicBezTo>
                    <a:pt x="1153" y="892"/>
                    <a:pt x="1169" y="897"/>
                    <a:pt x="1203" y="897"/>
                  </a:cubicBezTo>
                  <a:cubicBezTo>
                    <a:pt x="1225" y="892"/>
                    <a:pt x="1236" y="886"/>
                    <a:pt x="1258" y="886"/>
                  </a:cubicBezTo>
                  <a:cubicBezTo>
                    <a:pt x="1297" y="886"/>
                    <a:pt x="1313" y="908"/>
                    <a:pt x="1352" y="908"/>
                  </a:cubicBezTo>
                  <a:cubicBezTo>
                    <a:pt x="1396" y="908"/>
                    <a:pt x="1396" y="908"/>
                    <a:pt x="1396" y="908"/>
                  </a:cubicBezTo>
                  <a:cubicBezTo>
                    <a:pt x="1413" y="908"/>
                    <a:pt x="1419" y="892"/>
                    <a:pt x="1419" y="875"/>
                  </a:cubicBezTo>
                  <a:cubicBezTo>
                    <a:pt x="1308" y="831"/>
                    <a:pt x="1380" y="831"/>
                    <a:pt x="1457" y="825"/>
                  </a:cubicBezTo>
                  <a:cubicBezTo>
                    <a:pt x="1491" y="825"/>
                    <a:pt x="1502" y="803"/>
                    <a:pt x="1535" y="803"/>
                  </a:cubicBezTo>
                  <a:cubicBezTo>
                    <a:pt x="1552" y="803"/>
                    <a:pt x="1568" y="809"/>
                    <a:pt x="1590" y="820"/>
                  </a:cubicBezTo>
                  <a:cubicBezTo>
                    <a:pt x="1613" y="831"/>
                    <a:pt x="1618" y="842"/>
                    <a:pt x="1640" y="858"/>
                  </a:cubicBezTo>
                  <a:cubicBezTo>
                    <a:pt x="1646" y="864"/>
                    <a:pt x="1662" y="870"/>
                    <a:pt x="1662" y="881"/>
                  </a:cubicBezTo>
                  <a:cubicBezTo>
                    <a:pt x="1662" y="914"/>
                    <a:pt x="1646" y="925"/>
                    <a:pt x="1635" y="953"/>
                  </a:cubicBezTo>
                  <a:cubicBezTo>
                    <a:pt x="1635" y="969"/>
                    <a:pt x="1629" y="975"/>
                    <a:pt x="1624" y="991"/>
                  </a:cubicBezTo>
                  <a:cubicBezTo>
                    <a:pt x="1624" y="1008"/>
                    <a:pt x="1618" y="1025"/>
                    <a:pt x="1602" y="1025"/>
                  </a:cubicBezTo>
                  <a:cubicBezTo>
                    <a:pt x="1579" y="1025"/>
                    <a:pt x="1568" y="1003"/>
                    <a:pt x="1552" y="991"/>
                  </a:cubicBezTo>
                  <a:cubicBezTo>
                    <a:pt x="1541" y="986"/>
                    <a:pt x="1535" y="980"/>
                    <a:pt x="1524" y="969"/>
                  </a:cubicBezTo>
                  <a:cubicBezTo>
                    <a:pt x="1513" y="958"/>
                    <a:pt x="1513" y="942"/>
                    <a:pt x="1491" y="942"/>
                  </a:cubicBezTo>
                  <a:cubicBezTo>
                    <a:pt x="1480" y="942"/>
                    <a:pt x="1474" y="953"/>
                    <a:pt x="1463" y="953"/>
                  </a:cubicBezTo>
                  <a:cubicBezTo>
                    <a:pt x="1396" y="964"/>
                    <a:pt x="1363" y="997"/>
                    <a:pt x="1336" y="1052"/>
                  </a:cubicBezTo>
                  <a:cubicBezTo>
                    <a:pt x="1319" y="1080"/>
                    <a:pt x="1297" y="1086"/>
                    <a:pt x="1275" y="1113"/>
                  </a:cubicBezTo>
                  <a:cubicBezTo>
                    <a:pt x="1241" y="1152"/>
                    <a:pt x="1230" y="1174"/>
                    <a:pt x="1197" y="1219"/>
                  </a:cubicBezTo>
                  <a:cubicBezTo>
                    <a:pt x="1175" y="1252"/>
                    <a:pt x="1153" y="1269"/>
                    <a:pt x="1114" y="1291"/>
                  </a:cubicBezTo>
                  <a:cubicBezTo>
                    <a:pt x="1097" y="1296"/>
                    <a:pt x="1086" y="1307"/>
                    <a:pt x="1070" y="1313"/>
                  </a:cubicBezTo>
                  <a:cubicBezTo>
                    <a:pt x="1053" y="1318"/>
                    <a:pt x="1042" y="1307"/>
                    <a:pt x="1025" y="1318"/>
                  </a:cubicBezTo>
                  <a:cubicBezTo>
                    <a:pt x="1003" y="1330"/>
                    <a:pt x="997" y="1352"/>
                    <a:pt x="975" y="1363"/>
                  </a:cubicBezTo>
                  <a:cubicBezTo>
                    <a:pt x="931" y="1390"/>
                    <a:pt x="903" y="1396"/>
                    <a:pt x="859" y="1402"/>
                  </a:cubicBezTo>
                  <a:cubicBezTo>
                    <a:pt x="870" y="1429"/>
                    <a:pt x="864" y="1446"/>
                    <a:pt x="876" y="1468"/>
                  </a:cubicBezTo>
                  <a:cubicBezTo>
                    <a:pt x="892" y="1490"/>
                    <a:pt x="920" y="1496"/>
                    <a:pt x="920" y="1529"/>
                  </a:cubicBezTo>
                  <a:cubicBezTo>
                    <a:pt x="920" y="1535"/>
                    <a:pt x="920" y="1540"/>
                    <a:pt x="920" y="1551"/>
                  </a:cubicBezTo>
                  <a:cubicBezTo>
                    <a:pt x="920" y="1584"/>
                    <a:pt x="981" y="1568"/>
                    <a:pt x="986" y="1601"/>
                  </a:cubicBezTo>
                  <a:cubicBezTo>
                    <a:pt x="992" y="1612"/>
                    <a:pt x="986" y="1618"/>
                    <a:pt x="986" y="1629"/>
                  </a:cubicBezTo>
                  <a:cubicBezTo>
                    <a:pt x="1003" y="1644"/>
                    <a:pt x="1025" y="1644"/>
                    <a:pt x="1031" y="1667"/>
                  </a:cubicBezTo>
                  <a:cubicBezTo>
                    <a:pt x="1036" y="1689"/>
                    <a:pt x="1031" y="1705"/>
                    <a:pt x="1042" y="1728"/>
                  </a:cubicBezTo>
                  <a:cubicBezTo>
                    <a:pt x="1047" y="1750"/>
                    <a:pt x="1081" y="1733"/>
                    <a:pt x="1092" y="1755"/>
                  </a:cubicBezTo>
                  <a:cubicBezTo>
                    <a:pt x="1097" y="1772"/>
                    <a:pt x="1103" y="1800"/>
                    <a:pt x="1125" y="1800"/>
                  </a:cubicBezTo>
                  <a:cubicBezTo>
                    <a:pt x="1130" y="1800"/>
                    <a:pt x="1136" y="1794"/>
                    <a:pt x="1142" y="1794"/>
                  </a:cubicBezTo>
                  <a:cubicBezTo>
                    <a:pt x="1158" y="1794"/>
                    <a:pt x="1158" y="1794"/>
                    <a:pt x="1158" y="1794"/>
                  </a:cubicBezTo>
                  <a:cubicBezTo>
                    <a:pt x="1158" y="1805"/>
                    <a:pt x="1158" y="1805"/>
                    <a:pt x="1158" y="1805"/>
                  </a:cubicBezTo>
                  <a:cubicBezTo>
                    <a:pt x="1158" y="1822"/>
                    <a:pt x="1147" y="1827"/>
                    <a:pt x="1147" y="1844"/>
                  </a:cubicBezTo>
                  <a:cubicBezTo>
                    <a:pt x="1147" y="1861"/>
                    <a:pt x="1147" y="1883"/>
                    <a:pt x="1164" y="1888"/>
                  </a:cubicBezTo>
                  <a:close/>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62" name="Freeform 106">
              <a:extLst>
                <a:ext uri="{FF2B5EF4-FFF2-40B4-BE49-F238E27FC236}">
                  <a16:creationId xmlns:a16="http://schemas.microsoft.com/office/drawing/2014/main" xmlns="" id="{28A33AA1-E742-4E1D-8B3B-D5764B03722F}"/>
                </a:ext>
              </a:extLst>
            </p:cNvPr>
            <p:cNvSpPr>
              <a:spLocks noChangeArrowheads="1"/>
            </p:cNvSpPr>
            <p:nvPr/>
          </p:nvSpPr>
          <p:spPr bwMode="auto">
            <a:xfrm>
              <a:off x="20723463" y="3343275"/>
              <a:ext cx="355577" cy="114300"/>
            </a:xfrm>
            <a:custGeom>
              <a:avLst/>
              <a:gdLst>
                <a:gd name="T0" fmla="*/ 438 w 987"/>
                <a:gd name="T1" fmla="*/ 0 h 317"/>
                <a:gd name="T2" fmla="*/ 438 w 987"/>
                <a:gd name="T3" fmla="*/ 0 h 317"/>
                <a:gd name="T4" fmla="*/ 410 w 987"/>
                <a:gd name="T5" fmla="*/ 55 h 317"/>
                <a:gd name="T6" fmla="*/ 305 w 987"/>
                <a:gd name="T7" fmla="*/ 55 h 317"/>
                <a:gd name="T8" fmla="*/ 272 w 987"/>
                <a:gd name="T9" fmla="*/ 61 h 317"/>
                <a:gd name="T10" fmla="*/ 238 w 987"/>
                <a:gd name="T11" fmla="*/ 61 h 317"/>
                <a:gd name="T12" fmla="*/ 116 w 987"/>
                <a:gd name="T13" fmla="*/ 55 h 317"/>
                <a:gd name="T14" fmla="*/ 0 w 987"/>
                <a:gd name="T15" fmla="*/ 117 h 317"/>
                <a:gd name="T16" fmla="*/ 17 w 987"/>
                <a:gd name="T17" fmla="*/ 133 h 317"/>
                <a:gd name="T18" fmla="*/ 33 w 987"/>
                <a:gd name="T19" fmla="*/ 166 h 317"/>
                <a:gd name="T20" fmla="*/ 66 w 987"/>
                <a:gd name="T21" fmla="*/ 244 h 317"/>
                <a:gd name="T22" fmla="*/ 66 w 987"/>
                <a:gd name="T23" fmla="*/ 244 h 317"/>
                <a:gd name="T24" fmla="*/ 66 w 987"/>
                <a:gd name="T25" fmla="*/ 244 h 317"/>
                <a:gd name="T26" fmla="*/ 111 w 987"/>
                <a:gd name="T27" fmla="*/ 238 h 317"/>
                <a:gd name="T28" fmla="*/ 155 w 987"/>
                <a:gd name="T29" fmla="*/ 238 h 317"/>
                <a:gd name="T30" fmla="*/ 194 w 987"/>
                <a:gd name="T31" fmla="*/ 205 h 317"/>
                <a:gd name="T32" fmla="*/ 327 w 987"/>
                <a:gd name="T33" fmla="*/ 260 h 317"/>
                <a:gd name="T34" fmla="*/ 410 w 987"/>
                <a:gd name="T35" fmla="*/ 233 h 317"/>
                <a:gd name="T36" fmla="*/ 421 w 987"/>
                <a:gd name="T37" fmla="*/ 238 h 317"/>
                <a:gd name="T38" fmla="*/ 454 w 987"/>
                <a:gd name="T39" fmla="*/ 244 h 317"/>
                <a:gd name="T40" fmla="*/ 482 w 987"/>
                <a:gd name="T41" fmla="*/ 238 h 317"/>
                <a:gd name="T42" fmla="*/ 504 w 987"/>
                <a:gd name="T43" fmla="*/ 244 h 317"/>
                <a:gd name="T44" fmla="*/ 593 w 987"/>
                <a:gd name="T45" fmla="*/ 227 h 317"/>
                <a:gd name="T46" fmla="*/ 770 w 987"/>
                <a:gd name="T47" fmla="*/ 244 h 317"/>
                <a:gd name="T48" fmla="*/ 837 w 987"/>
                <a:gd name="T49" fmla="*/ 255 h 317"/>
                <a:gd name="T50" fmla="*/ 942 w 987"/>
                <a:gd name="T51" fmla="*/ 316 h 317"/>
                <a:gd name="T52" fmla="*/ 970 w 987"/>
                <a:gd name="T53" fmla="*/ 310 h 317"/>
                <a:gd name="T54" fmla="*/ 970 w 987"/>
                <a:gd name="T55" fmla="*/ 310 h 317"/>
                <a:gd name="T56" fmla="*/ 970 w 987"/>
                <a:gd name="T57" fmla="*/ 294 h 317"/>
                <a:gd name="T58" fmla="*/ 986 w 987"/>
                <a:gd name="T59" fmla="*/ 211 h 317"/>
                <a:gd name="T60" fmla="*/ 903 w 987"/>
                <a:gd name="T61" fmla="*/ 105 h 317"/>
                <a:gd name="T62" fmla="*/ 815 w 987"/>
                <a:gd name="T63" fmla="*/ 39 h 317"/>
                <a:gd name="T64" fmla="*/ 815 w 987"/>
                <a:gd name="T65" fmla="*/ 39 h 317"/>
                <a:gd name="T66" fmla="*/ 798 w 987"/>
                <a:gd name="T67" fmla="*/ 33 h 317"/>
                <a:gd name="T68" fmla="*/ 770 w 987"/>
                <a:gd name="T69" fmla="*/ 61 h 317"/>
                <a:gd name="T70" fmla="*/ 743 w 987"/>
                <a:gd name="T71" fmla="*/ 89 h 317"/>
                <a:gd name="T72" fmla="*/ 610 w 987"/>
                <a:gd name="T73" fmla="*/ 17 h 317"/>
                <a:gd name="T74" fmla="*/ 587 w 987"/>
                <a:gd name="T75" fmla="*/ 22 h 317"/>
                <a:gd name="T76" fmla="*/ 510 w 987"/>
                <a:gd name="T77" fmla="*/ 6 h 317"/>
                <a:gd name="T78" fmla="*/ 443 w 987"/>
                <a:gd name="T79" fmla="*/ 6 h 317"/>
                <a:gd name="T80" fmla="*/ 438 w 987"/>
                <a:gd name="T81" fmla="*/ 0 h 3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987" h="317">
                  <a:moveTo>
                    <a:pt x="438" y="0"/>
                  </a:moveTo>
                  <a:lnTo>
                    <a:pt x="438" y="0"/>
                  </a:lnTo>
                  <a:cubicBezTo>
                    <a:pt x="438" y="28"/>
                    <a:pt x="432" y="55"/>
                    <a:pt x="410" y="55"/>
                  </a:cubicBezTo>
                  <a:cubicBezTo>
                    <a:pt x="305" y="55"/>
                    <a:pt x="305" y="55"/>
                    <a:pt x="305" y="55"/>
                  </a:cubicBezTo>
                  <a:cubicBezTo>
                    <a:pt x="288" y="55"/>
                    <a:pt x="283" y="61"/>
                    <a:pt x="272" y="61"/>
                  </a:cubicBezTo>
                  <a:cubicBezTo>
                    <a:pt x="238" y="61"/>
                    <a:pt x="238" y="61"/>
                    <a:pt x="238" y="61"/>
                  </a:cubicBezTo>
                  <a:cubicBezTo>
                    <a:pt x="188" y="61"/>
                    <a:pt x="161" y="55"/>
                    <a:pt x="116" y="55"/>
                  </a:cubicBezTo>
                  <a:cubicBezTo>
                    <a:pt x="66" y="55"/>
                    <a:pt x="0" y="61"/>
                    <a:pt x="0" y="117"/>
                  </a:cubicBezTo>
                  <a:cubicBezTo>
                    <a:pt x="0" y="122"/>
                    <a:pt x="11" y="122"/>
                    <a:pt x="17" y="133"/>
                  </a:cubicBezTo>
                  <a:cubicBezTo>
                    <a:pt x="22" y="144"/>
                    <a:pt x="28" y="150"/>
                    <a:pt x="33" y="166"/>
                  </a:cubicBezTo>
                  <a:cubicBezTo>
                    <a:pt x="44" y="194"/>
                    <a:pt x="44" y="216"/>
                    <a:pt x="66" y="244"/>
                  </a:cubicBezTo>
                  <a:lnTo>
                    <a:pt x="66" y="244"/>
                  </a:lnTo>
                  <a:lnTo>
                    <a:pt x="66" y="244"/>
                  </a:lnTo>
                  <a:cubicBezTo>
                    <a:pt x="83" y="244"/>
                    <a:pt x="94" y="238"/>
                    <a:pt x="111" y="238"/>
                  </a:cubicBezTo>
                  <a:cubicBezTo>
                    <a:pt x="155" y="238"/>
                    <a:pt x="155" y="238"/>
                    <a:pt x="155" y="238"/>
                  </a:cubicBezTo>
                  <a:cubicBezTo>
                    <a:pt x="177" y="238"/>
                    <a:pt x="172" y="205"/>
                    <a:pt x="194" y="205"/>
                  </a:cubicBezTo>
                  <a:cubicBezTo>
                    <a:pt x="249" y="205"/>
                    <a:pt x="272" y="260"/>
                    <a:pt x="327" y="260"/>
                  </a:cubicBezTo>
                  <a:cubicBezTo>
                    <a:pt x="360" y="260"/>
                    <a:pt x="377" y="233"/>
                    <a:pt x="410" y="233"/>
                  </a:cubicBezTo>
                  <a:cubicBezTo>
                    <a:pt x="416" y="233"/>
                    <a:pt x="416" y="238"/>
                    <a:pt x="421" y="238"/>
                  </a:cubicBezTo>
                  <a:cubicBezTo>
                    <a:pt x="432" y="244"/>
                    <a:pt x="443" y="238"/>
                    <a:pt x="454" y="244"/>
                  </a:cubicBezTo>
                  <a:cubicBezTo>
                    <a:pt x="465" y="244"/>
                    <a:pt x="471" y="238"/>
                    <a:pt x="482" y="238"/>
                  </a:cubicBezTo>
                  <a:cubicBezTo>
                    <a:pt x="488" y="238"/>
                    <a:pt x="493" y="244"/>
                    <a:pt x="504" y="244"/>
                  </a:cubicBezTo>
                  <a:cubicBezTo>
                    <a:pt x="538" y="244"/>
                    <a:pt x="560" y="227"/>
                    <a:pt x="593" y="227"/>
                  </a:cubicBezTo>
                  <a:cubicBezTo>
                    <a:pt x="665" y="227"/>
                    <a:pt x="704" y="233"/>
                    <a:pt x="770" y="244"/>
                  </a:cubicBezTo>
                  <a:cubicBezTo>
                    <a:pt x="792" y="250"/>
                    <a:pt x="815" y="244"/>
                    <a:pt x="837" y="255"/>
                  </a:cubicBezTo>
                  <a:cubicBezTo>
                    <a:pt x="876" y="277"/>
                    <a:pt x="892" y="316"/>
                    <a:pt x="942" y="316"/>
                  </a:cubicBezTo>
                  <a:cubicBezTo>
                    <a:pt x="953" y="316"/>
                    <a:pt x="964" y="310"/>
                    <a:pt x="970" y="310"/>
                  </a:cubicBezTo>
                  <a:lnTo>
                    <a:pt x="970" y="310"/>
                  </a:lnTo>
                  <a:cubicBezTo>
                    <a:pt x="970" y="305"/>
                    <a:pt x="970" y="299"/>
                    <a:pt x="970" y="294"/>
                  </a:cubicBezTo>
                  <a:cubicBezTo>
                    <a:pt x="970" y="260"/>
                    <a:pt x="986" y="244"/>
                    <a:pt x="986" y="211"/>
                  </a:cubicBezTo>
                  <a:cubicBezTo>
                    <a:pt x="986" y="155"/>
                    <a:pt x="948" y="127"/>
                    <a:pt x="903" y="105"/>
                  </a:cubicBezTo>
                  <a:cubicBezTo>
                    <a:pt x="864" y="89"/>
                    <a:pt x="826" y="78"/>
                    <a:pt x="815" y="39"/>
                  </a:cubicBezTo>
                  <a:lnTo>
                    <a:pt x="815" y="39"/>
                  </a:lnTo>
                  <a:cubicBezTo>
                    <a:pt x="809" y="33"/>
                    <a:pt x="804" y="33"/>
                    <a:pt x="798" y="33"/>
                  </a:cubicBezTo>
                  <a:cubicBezTo>
                    <a:pt x="787" y="44"/>
                    <a:pt x="781" y="50"/>
                    <a:pt x="770" y="61"/>
                  </a:cubicBezTo>
                  <a:cubicBezTo>
                    <a:pt x="759" y="72"/>
                    <a:pt x="754" y="89"/>
                    <a:pt x="743" y="89"/>
                  </a:cubicBezTo>
                  <a:cubicBezTo>
                    <a:pt x="682" y="89"/>
                    <a:pt x="671" y="17"/>
                    <a:pt x="610" y="17"/>
                  </a:cubicBezTo>
                  <a:cubicBezTo>
                    <a:pt x="604" y="17"/>
                    <a:pt x="598" y="22"/>
                    <a:pt x="587" y="22"/>
                  </a:cubicBezTo>
                  <a:cubicBezTo>
                    <a:pt x="554" y="22"/>
                    <a:pt x="543" y="6"/>
                    <a:pt x="510" y="6"/>
                  </a:cubicBezTo>
                  <a:cubicBezTo>
                    <a:pt x="443" y="6"/>
                    <a:pt x="443" y="6"/>
                    <a:pt x="443" y="6"/>
                  </a:cubicBezTo>
                  <a:cubicBezTo>
                    <a:pt x="443" y="6"/>
                    <a:pt x="438" y="6"/>
                    <a:pt x="438" y="0"/>
                  </a:cubicBezTo>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63" name="Freeform 107">
              <a:extLst>
                <a:ext uri="{FF2B5EF4-FFF2-40B4-BE49-F238E27FC236}">
                  <a16:creationId xmlns:a16="http://schemas.microsoft.com/office/drawing/2014/main" xmlns="" id="{2A85A4D3-5DE2-4205-974E-5312D81B5CF7}"/>
                </a:ext>
              </a:extLst>
            </p:cNvPr>
            <p:cNvSpPr>
              <a:spLocks noChangeArrowheads="1"/>
            </p:cNvSpPr>
            <p:nvPr/>
          </p:nvSpPr>
          <p:spPr bwMode="auto">
            <a:xfrm>
              <a:off x="19612286" y="2830514"/>
              <a:ext cx="784174" cy="1025525"/>
            </a:xfrm>
            <a:custGeom>
              <a:avLst/>
              <a:gdLst>
                <a:gd name="T0" fmla="*/ 1652 w 2178"/>
                <a:gd name="T1" fmla="*/ 111 h 2849"/>
                <a:gd name="T2" fmla="*/ 1646 w 2178"/>
                <a:gd name="T3" fmla="*/ 55 h 2849"/>
                <a:gd name="T4" fmla="*/ 1618 w 2178"/>
                <a:gd name="T5" fmla="*/ 111 h 2849"/>
                <a:gd name="T6" fmla="*/ 1596 w 2178"/>
                <a:gd name="T7" fmla="*/ 100 h 2849"/>
                <a:gd name="T8" fmla="*/ 1674 w 2178"/>
                <a:gd name="T9" fmla="*/ 354 h 2849"/>
                <a:gd name="T10" fmla="*/ 1546 w 2178"/>
                <a:gd name="T11" fmla="*/ 404 h 2849"/>
                <a:gd name="T12" fmla="*/ 1607 w 2178"/>
                <a:gd name="T13" fmla="*/ 477 h 2849"/>
                <a:gd name="T14" fmla="*/ 1474 w 2178"/>
                <a:gd name="T15" fmla="*/ 349 h 2849"/>
                <a:gd name="T16" fmla="*/ 1485 w 2178"/>
                <a:gd name="T17" fmla="*/ 371 h 2849"/>
                <a:gd name="T18" fmla="*/ 1519 w 2178"/>
                <a:gd name="T19" fmla="*/ 366 h 2849"/>
                <a:gd name="T20" fmla="*/ 843 w 2178"/>
                <a:gd name="T21" fmla="*/ 2416 h 2849"/>
                <a:gd name="T22" fmla="*/ 554 w 2178"/>
                <a:gd name="T23" fmla="*/ 1945 h 2849"/>
                <a:gd name="T24" fmla="*/ 510 w 2178"/>
                <a:gd name="T25" fmla="*/ 1712 h 2849"/>
                <a:gd name="T26" fmla="*/ 111 w 2178"/>
                <a:gd name="T27" fmla="*/ 1623 h 2849"/>
                <a:gd name="T28" fmla="*/ 0 w 2178"/>
                <a:gd name="T29" fmla="*/ 1518 h 2849"/>
                <a:gd name="T30" fmla="*/ 128 w 2178"/>
                <a:gd name="T31" fmla="*/ 1308 h 2849"/>
                <a:gd name="T32" fmla="*/ 216 w 2178"/>
                <a:gd name="T33" fmla="*/ 1224 h 2849"/>
                <a:gd name="T34" fmla="*/ 333 w 2178"/>
                <a:gd name="T35" fmla="*/ 1142 h 2849"/>
                <a:gd name="T36" fmla="*/ 399 w 2178"/>
                <a:gd name="T37" fmla="*/ 925 h 2849"/>
                <a:gd name="T38" fmla="*/ 505 w 2178"/>
                <a:gd name="T39" fmla="*/ 748 h 2849"/>
                <a:gd name="T40" fmla="*/ 560 w 2178"/>
                <a:gd name="T41" fmla="*/ 582 h 2849"/>
                <a:gd name="T42" fmla="*/ 699 w 2178"/>
                <a:gd name="T43" fmla="*/ 537 h 2849"/>
                <a:gd name="T44" fmla="*/ 715 w 2178"/>
                <a:gd name="T45" fmla="*/ 305 h 2849"/>
                <a:gd name="T46" fmla="*/ 804 w 2178"/>
                <a:gd name="T47" fmla="*/ 55 h 2849"/>
                <a:gd name="T48" fmla="*/ 1092 w 2178"/>
                <a:gd name="T49" fmla="*/ 22 h 2849"/>
                <a:gd name="T50" fmla="*/ 1480 w 2178"/>
                <a:gd name="T51" fmla="*/ 50 h 2849"/>
                <a:gd name="T52" fmla="*/ 1502 w 2178"/>
                <a:gd name="T53" fmla="*/ 116 h 2849"/>
                <a:gd name="T54" fmla="*/ 1607 w 2178"/>
                <a:gd name="T55" fmla="*/ 211 h 2849"/>
                <a:gd name="T56" fmla="*/ 1652 w 2178"/>
                <a:gd name="T57" fmla="*/ 316 h 2849"/>
                <a:gd name="T58" fmla="*/ 1474 w 2178"/>
                <a:gd name="T59" fmla="*/ 310 h 2849"/>
                <a:gd name="T60" fmla="*/ 1458 w 2178"/>
                <a:gd name="T61" fmla="*/ 404 h 2849"/>
                <a:gd name="T62" fmla="*/ 1474 w 2178"/>
                <a:gd name="T63" fmla="*/ 482 h 2849"/>
                <a:gd name="T64" fmla="*/ 1557 w 2178"/>
                <a:gd name="T65" fmla="*/ 543 h 2849"/>
                <a:gd name="T66" fmla="*/ 1652 w 2178"/>
                <a:gd name="T67" fmla="*/ 687 h 2849"/>
                <a:gd name="T68" fmla="*/ 1729 w 2178"/>
                <a:gd name="T69" fmla="*/ 936 h 2849"/>
                <a:gd name="T70" fmla="*/ 1834 w 2178"/>
                <a:gd name="T71" fmla="*/ 1191 h 2849"/>
                <a:gd name="T72" fmla="*/ 2050 w 2178"/>
                <a:gd name="T73" fmla="*/ 1335 h 2849"/>
                <a:gd name="T74" fmla="*/ 2133 w 2178"/>
                <a:gd name="T75" fmla="*/ 1496 h 2849"/>
                <a:gd name="T76" fmla="*/ 1944 w 2178"/>
                <a:gd name="T77" fmla="*/ 1518 h 2849"/>
                <a:gd name="T78" fmla="*/ 1729 w 2178"/>
                <a:gd name="T79" fmla="*/ 1396 h 2849"/>
                <a:gd name="T80" fmla="*/ 1768 w 2178"/>
                <a:gd name="T81" fmla="*/ 1524 h 2849"/>
                <a:gd name="T82" fmla="*/ 1585 w 2178"/>
                <a:gd name="T83" fmla="*/ 1701 h 2849"/>
                <a:gd name="T84" fmla="*/ 1513 w 2178"/>
                <a:gd name="T85" fmla="*/ 1906 h 2849"/>
                <a:gd name="T86" fmla="*/ 1535 w 2178"/>
                <a:gd name="T87" fmla="*/ 2078 h 2849"/>
                <a:gd name="T88" fmla="*/ 1546 w 2178"/>
                <a:gd name="T89" fmla="*/ 2167 h 2849"/>
                <a:gd name="T90" fmla="*/ 1491 w 2178"/>
                <a:gd name="T91" fmla="*/ 2250 h 2849"/>
                <a:gd name="T92" fmla="*/ 1369 w 2178"/>
                <a:gd name="T93" fmla="*/ 2316 h 2849"/>
                <a:gd name="T94" fmla="*/ 1247 w 2178"/>
                <a:gd name="T95" fmla="*/ 2421 h 2849"/>
                <a:gd name="T96" fmla="*/ 1081 w 2178"/>
                <a:gd name="T97" fmla="*/ 2721 h 2849"/>
                <a:gd name="T98" fmla="*/ 1081 w 2178"/>
                <a:gd name="T99" fmla="*/ 2815 h 2849"/>
                <a:gd name="T100" fmla="*/ 1147 w 2178"/>
                <a:gd name="T101" fmla="*/ 2848 h 2849"/>
                <a:gd name="T102" fmla="*/ 931 w 2178"/>
                <a:gd name="T103" fmla="*/ 2687 h 2849"/>
                <a:gd name="T104" fmla="*/ 843 w 2178"/>
                <a:gd name="T105" fmla="*/ 2416 h 28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178" h="2849">
                  <a:moveTo>
                    <a:pt x="1596" y="72"/>
                  </a:moveTo>
                  <a:lnTo>
                    <a:pt x="1596" y="72"/>
                  </a:lnTo>
                  <a:cubicBezTo>
                    <a:pt x="1596" y="78"/>
                    <a:pt x="1613" y="83"/>
                    <a:pt x="1618" y="83"/>
                  </a:cubicBezTo>
                  <a:cubicBezTo>
                    <a:pt x="1630" y="94"/>
                    <a:pt x="1641" y="100"/>
                    <a:pt x="1652" y="111"/>
                  </a:cubicBezTo>
                  <a:cubicBezTo>
                    <a:pt x="1668" y="133"/>
                    <a:pt x="1679" y="144"/>
                    <a:pt x="1702" y="155"/>
                  </a:cubicBezTo>
                  <a:cubicBezTo>
                    <a:pt x="1707" y="144"/>
                    <a:pt x="1713" y="138"/>
                    <a:pt x="1713" y="127"/>
                  </a:cubicBezTo>
                  <a:cubicBezTo>
                    <a:pt x="1713" y="83"/>
                    <a:pt x="1713" y="83"/>
                    <a:pt x="1713" y="83"/>
                  </a:cubicBezTo>
                  <a:cubicBezTo>
                    <a:pt x="1685" y="83"/>
                    <a:pt x="1674" y="61"/>
                    <a:pt x="1646" y="55"/>
                  </a:cubicBezTo>
                  <a:cubicBezTo>
                    <a:pt x="1635" y="50"/>
                    <a:pt x="1630" y="55"/>
                    <a:pt x="1618" y="61"/>
                  </a:cubicBezTo>
                  <a:cubicBezTo>
                    <a:pt x="1607" y="61"/>
                    <a:pt x="1596" y="61"/>
                    <a:pt x="1596" y="72"/>
                  </a:cubicBezTo>
                  <a:close/>
                  <a:moveTo>
                    <a:pt x="1618" y="111"/>
                  </a:moveTo>
                  <a:lnTo>
                    <a:pt x="1618" y="111"/>
                  </a:lnTo>
                  <a:cubicBezTo>
                    <a:pt x="1630" y="116"/>
                    <a:pt x="1646" y="133"/>
                    <a:pt x="1646" y="150"/>
                  </a:cubicBezTo>
                  <a:cubicBezTo>
                    <a:pt x="1646" y="160"/>
                    <a:pt x="1635" y="166"/>
                    <a:pt x="1618" y="166"/>
                  </a:cubicBezTo>
                  <a:cubicBezTo>
                    <a:pt x="1602" y="166"/>
                    <a:pt x="1580" y="155"/>
                    <a:pt x="1580" y="138"/>
                  </a:cubicBezTo>
                  <a:cubicBezTo>
                    <a:pt x="1580" y="122"/>
                    <a:pt x="1591" y="116"/>
                    <a:pt x="1596" y="100"/>
                  </a:cubicBezTo>
                  <a:cubicBezTo>
                    <a:pt x="1607" y="100"/>
                    <a:pt x="1607" y="105"/>
                    <a:pt x="1618" y="111"/>
                  </a:cubicBezTo>
                  <a:close/>
                  <a:moveTo>
                    <a:pt x="1679" y="344"/>
                  </a:moveTo>
                  <a:lnTo>
                    <a:pt x="1679" y="344"/>
                  </a:lnTo>
                  <a:cubicBezTo>
                    <a:pt x="1674" y="354"/>
                    <a:pt x="1674" y="354"/>
                    <a:pt x="1674" y="354"/>
                  </a:cubicBezTo>
                  <a:cubicBezTo>
                    <a:pt x="1718" y="410"/>
                    <a:pt x="1746" y="354"/>
                    <a:pt x="1679" y="344"/>
                  </a:cubicBezTo>
                  <a:close/>
                  <a:moveTo>
                    <a:pt x="1591" y="404"/>
                  </a:moveTo>
                  <a:lnTo>
                    <a:pt x="1591" y="404"/>
                  </a:lnTo>
                  <a:cubicBezTo>
                    <a:pt x="1574" y="404"/>
                    <a:pt x="1563" y="410"/>
                    <a:pt x="1546" y="404"/>
                  </a:cubicBezTo>
                  <a:cubicBezTo>
                    <a:pt x="1546" y="421"/>
                    <a:pt x="1546" y="421"/>
                    <a:pt x="1546" y="421"/>
                  </a:cubicBezTo>
                  <a:cubicBezTo>
                    <a:pt x="1546" y="432"/>
                    <a:pt x="1557" y="438"/>
                    <a:pt x="1563" y="443"/>
                  </a:cubicBezTo>
                  <a:cubicBezTo>
                    <a:pt x="1574" y="454"/>
                    <a:pt x="1580" y="471"/>
                    <a:pt x="1596" y="477"/>
                  </a:cubicBezTo>
                  <a:cubicBezTo>
                    <a:pt x="1607" y="477"/>
                    <a:pt x="1607" y="477"/>
                    <a:pt x="1607" y="477"/>
                  </a:cubicBezTo>
                  <a:cubicBezTo>
                    <a:pt x="1607" y="454"/>
                    <a:pt x="1613" y="443"/>
                    <a:pt x="1613" y="426"/>
                  </a:cubicBezTo>
                  <a:cubicBezTo>
                    <a:pt x="1613" y="410"/>
                    <a:pt x="1602" y="404"/>
                    <a:pt x="1591" y="404"/>
                  </a:cubicBezTo>
                  <a:close/>
                  <a:moveTo>
                    <a:pt x="1474" y="349"/>
                  </a:moveTo>
                  <a:lnTo>
                    <a:pt x="1474" y="349"/>
                  </a:lnTo>
                  <a:cubicBezTo>
                    <a:pt x="1458" y="344"/>
                    <a:pt x="1452" y="338"/>
                    <a:pt x="1436" y="338"/>
                  </a:cubicBezTo>
                  <a:cubicBezTo>
                    <a:pt x="1419" y="338"/>
                    <a:pt x="1419" y="338"/>
                    <a:pt x="1419" y="338"/>
                  </a:cubicBezTo>
                  <a:cubicBezTo>
                    <a:pt x="1419" y="349"/>
                    <a:pt x="1419" y="349"/>
                    <a:pt x="1419" y="349"/>
                  </a:cubicBezTo>
                  <a:cubicBezTo>
                    <a:pt x="1436" y="371"/>
                    <a:pt x="1458" y="371"/>
                    <a:pt x="1485" y="371"/>
                  </a:cubicBezTo>
                  <a:cubicBezTo>
                    <a:pt x="1502" y="377"/>
                    <a:pt x="1508" y="388"/>
                    <a:pt x="1524" y="388"/>
                  </a:cubicBezTo>
                  <a:cubicBezTo>
                    <a:pt x="1530" y="388"/>
                    <a:pt x="1535" y="388"/>
                    <a:pt x="1546" y="388"/>
                  </a:cubicBezTo>
                  <a:cubicBezTo>
                    <a:pt x="1546" y="377"/>
                    <a:pt x="1546" y="377"/>
                    <a:pt x="1546" y="377"/>
                  </a:cubicBezTo>
                  <a:cubicBezTo>
                    <a:pt x="1541" y="371"/>
                    <a:pt x="1530" y="366"/>
                    <a:pt x="1519" y="366"/>
                  </a:cubicBezTo>
                  <a:cubicBezTo>
                    <a:pt x="1502" y="360"/>
                    <a:pt x="1497" y="349"/>
                    <a:pt x="1474" y="349"/>
                  </a:cubicBezTo>
                  <a:close/>
                  <a:moveTo>
                    <a:pt x="843" y="2416"/>
                  </a:moveTo>
                  <a:lnTo>
                    <a:pt x="843" y="2416"/>
                  </a:lnTo>
                  <a:lnTo>
                    <a:pt x="843" y="2416"/>
                  </a:lnTo>
                  <a:cubicBezTo>
                    <a:pt x="837" y="2405"/>
                    <a:pt x="832" y="2399"/>
                    <a:pt x="832" y="2383"/>
                  </a:cubicBezTo>
                  <a:cubicBezTo>
                    <a:pt x="815" y="2288"/>
                    <a:pt x="743" y="2261"/>
                    <a:pt x="665" y="2205"/>
                  </a:cubicBezTo>
                  <a:cubicBezTo>
                    <a:pt x="626" y="2178"/>
                    <a:pt x="632" y="2144"/>
                    <a:pt x="621" y="2100"/>
                  </a:cubicBezTo>
                  <a:cubicBezTo>
                    <a:pt x="610" y="2034"/>
                    <a:pt x="604" y="1989"/>
                    <a:pt x="554" y="1945"/>
                  </a:cubicBezTo>
                  <a:cubicBezTo>
                    <a:pt x="543" y="1934"/>
                    <a:pt x="527" y="1939"/>
                    <a:pt x="516" y="1928"/>
                  </a:cubicBezTo>
                  <a:cubicBezTo>
                    <a:pt x="499" y="1906"/>
                    <a:pt x="516" y="1884"/>
                    <a:pt x="505" y="1856"/>
                  </a:cubicBezTo>
                  <a:cubicBezTo>
                    <a:pt x="493" y="1840"/>
                    <a:pt x="477" y="1829"/>
                    <a:pt x="477" y="1812"/>
                  </a:cubicBezTo>
                  <a:cubicBezTo>
                    <a:pt x="477" y="1768"/>
                    <a:pt x="510" y="1751"/>
                    <a:pt x="510" y="1712"/>
                  </a:cubicBezTo>
                  <a:cubicBezTo>
                    <a:pt x="510" y="1684"/>
                    <a:pt x="493" y="1674"/>
                    <a:pt x="488" y="1646"/>
                  </a:cubicBezTo>
                  <a:cubicBezTo>
                    <a:pt x="477" y="1618"/>
                    <a:pt x="460" y="1590"/>
                    <a:pt x="433" y="1590"/>
                  </a:cubicBezTo>
                  <a:cubicBezTo>
                    <a:pt x="383" y="1590"/>
                    <a:pt x="383" y="1590"/>
                    <a:pt x="383" y="1590"/>
                  </a:cubicBezTo>
                  <a:cubicBezTo>
                    <a:pt x="277" y="1590"/>
                    <a:pt x="216" y="1623"/>
                    <a:pt x="111" y="1623"/>
                  </a:cubicBezTo>
                  <a:cubicBezTo>
                    <a:pt x="78" y="1623"/>
                    <a:pt x="78" y="1623"/>
                    <a:pt x="78" y="1623"/>
                  </a:cubicBezTo>
                  <a:cubicBezTo>
                    <a:pt x="50" y="1623"/>
                    <a:pt x="39" y="1607"/>
                    <a:pt x="11" y="1607"/>
                  </a:cubicBezTo>
                  <a:lnTo>
                    <a:pt x="11" y="1607"/>
                  </a:lnTo>
                  <a:cubicBezTo>
                    <a:pt x="11" y="1574"/>
                    <a:pt x="0" y="1551"/>
                    <a:pt x="0" y="1518"/>
                  </a:cubicBezTo>
                  <a:cubicBezTo>
                    <a:pt x="0" y="1474"/>
                    <a:pt x="0" y="1474"/>
                    <a:pt x="0" y="1474"/>
                  </a:cubicBezTo>
                  <a:cubicBezTo>
                    <a:pt x="0" y="1457"/>
                    <a:pt x="17" y="1452"/>
                    <a:pt x="28" y="1441"/>
                  </a:cubicBezTo>
                  <a:cubicBezTo>
                    <a:pt x="50" y="1418"/>
                    <a:pt x="67" y="1413"/>
                    <a:pt x="89" y="1396"/>
                  </a:cubicBezTo>
                  <a:cubicBezTo>
                    <a:pt x="122" y="1374"/>
                    <a:pt x="128" y="1346"/>
                    <a:pt x="128" y="1308"/>
                  </a:cubicBezTo>
                  <a:cubicBezTo>
                    <a:pt x="128" y="1280"/>
                    <a:pt x="122" y="1263"/>
                    <a:pt x="122" y="1236"/>
                  </a:cubicBezTo>
                  <a:lnTo>
                    <a:pt x="122" y="1236"/>
                  </a:lnTo>
                  <a:cubicBezTo>
                    <a:pt x="139" y="1230"/>
                    <a:pt x="155" y="1224"/>
                    <a:pt x="178" y="1224"/>
                  </a:cubicBezTo>
                  <a:cubicBezTo>
                    <a:pt x="216" y="1224"/>
                    <a:pt x="216" y="1224"/>
                    <a:pt x="216" y="1224"/>
                  </a:cubicBezTo>
                  <a:cubicBezTo>
                    <a:pt x="227" y="1224"/>
                    <a:pt x="227" y="1236"/>
                    <a:pt x="239" y="1236"/>
                  </a:cubicBezTo>
                  <a:cubicBezTo>
                    <a:pt x="283" y="1236"/>
                    <a:pt x="283" y="1236"/>
                    <a:pt x="283" y="1236"/>
                  </a:cubicBezTo>
                  <a:cubicBezTo>
                    <a:pt x="300" y="1236"/>
                    <a:pt x="300" y="1219"/>
                    <a:pt x="305" y="1208"/>
                  </a:cubicBezTo>
                  <a:cubicBezTo>
                    <a:pt x="322" y="1186"/>
                    <a:pt x="327" y="1169"/>
                    <a:pt x="333" y="1142"/>
                  </a:cubicBezTo>
                  <a:cubicBezTo>
                    <a:pt x="344" y="1114"/>
                    <a:pt x="355" y="1097"/>
                    <a:pt x="377" y="1075"/>
                  </a:cubicBezTo>
                  <a:cubicBezTo>
                    <a:pt x="388" y="1069"/>
                    <a:pt x="394" y="1064"/>
                    <a:pt x="394" y="1053"/>
                  </a:cubicBezTo>
                  <a:cubicBezTo>
                    <a:pt x="394" y="1036"/>
                    <a:pt x="383" y="1025"/>
                    <a:pt x="383" y="1009"/>
                  </a:cubicBezTo>
                  <a:cubicBezTo>
                    <a:pt x="383" y="975"/>
                    <a:pt x="394" y="958"/>
                    <a:pt x="399" y="925"/>
                  </a:cubicBezTo>
                  <a:cubicBezTo>
                    <a:pt x="405" y="909"/>
                    <a:pt x="405" y="892"/>
                    <a:pt x="421" y="881"/>
                  </a:cubicBezTo>
                  <a:cubicBezTo>
                    <a:pt x="460" y="848"/>
                    <a:pt x="499" y="848"/>
                    <a:pt x="532" y="814"/>
                  </a:cubicBezTo>
                  <a:cubicBezTo>
                    <a:pt x="543" y="803"/>
                    <a:pt x="560" y="798"/>
                    <a:pt x="560" y="776"/>
                  </a:cubicBezTo>
                  <a:cubicBezTo>
                    <a:pt x="560" y="753"/>
                    <a:pt x="527" y="748"/>
                    <a:pt x="505" y="748"/>
                  </a:cubicBezTo>
                  <a:cubicBezTo>
                    <a:pt x="505" y="726"/>
                    <a:pt x="505" y="726"/>
                    <a:pt x="505" y="726"/>
                  </a:cubicBezTo>
                  <a:cubicBezTo>
                    <a:pt x="505" y="715"/>
                    <a:pt x="510" y="715"/>
                    <a:pt x="516" y="704"/>
                  </a:cubicBezTo>
                  <a:cubicBezTo>
                    <a:pt x="521" y="687"/>
                    <a:pt x="516" y="670"/>
                    <a:pt x="527" y="654"/>
                  </a:cubicBezTo>
                  <a:cubicBezTo>
                    <a:pt x="549" y="626"/>
                    <a:pt x="560" y="615"/>
                    <a:pt x="560" y="582"/>
                  </a:cubicBezTo>
                  <a:cubicBezTo>
                    <a:pt x="593" y="582"/>
                    <a:pt x="593" y="582"/>
                    <a:pt x="593" y="582"/>
                  </a:cubicBezTo>
                  <a:cubicBezTo>
                    <a:pt x="604" y="582"/>
                    <a:pt x="610" y="587"/>
                    <a:pt x="621" y="587"/>
                  </a:cubicBezTo>
                  <a:cubicBezTo>
                    <a:pt x="643" y="587"/>
                    <a:pt x="649" y="571"/>
                    <a:pt x="665" y="559"/>
                  </a:cubicBezTo>
                  <a:cubicBezTo>
                    <a:pt x="676" y="554"/>
                    <a:pt x="687" y="549"/>
                    <a:pt x="699" y="537"/>
                  </a:cubicBezTo>
                  <a:cubicBezTo>
                    <a:pt x="710" y="526"/>
                    <a:pt x="699" y="510"/>
                    <a:pt x="704" y="493"/>
                  </a:cubicBezTo>
                  <a:cubicBezTo>
                    <a:pt x="704" y="465"/>
                    <a:pt x="699" y="443"/>
                    <a:pt x="715" y="416"/>
                  </a:cubicBezTo>
                  <a:cubicBezTo>
                    <a:pt x="721" y="399"/>
                    <a:pt x="737" y="393"/>
                    <a:pt x="737" y="371"/>
                  </a:cubicBezTo>
                  <a:cubicBezTo>
                    <a:pt x="737" y="344"/>
                    <a:pt x="715" y="332"/>
                    <a:pt x="715" y="305"/>
                  </a:cubicBezTo>
                  <a:cubicBezTo>
                    <a:pt x="715" y="260"/>
                    <a:pt x="715" y="260"/>
                    <a:pt x="715" y="260"/>
                  </a:cubicBezTo>
                  <a:cubicBezTo>
                    <a:pt x="715" y="221"/>
                    <a:pt x="732" y="205"/>
                    <a:pt x="743" y="172"/>
                  </a:cubicBezTo>
                  <a:cubicBezTo>
                    <a:pt x="754" y="138"/>
                    <a:pt x="754" y="122"/>
                    <a:pt x="765" y="94"/>
                  </a:cubicBezTo>
                  <a:cubicBezTo>
                    <a:pt x="771" y="72"/>
                    <a:pt x="787" y="72"/>
                    <a:pt x="804" y="55"/>
                  </a:cubicBezTo>
                  <a:cubicBezTo>
                    <a:pt x="826" y="39"/>
                    <a:pt x="843" y="22"/>
                    <a:pt x="876" y="22"/>
                  </a:cubicBezTo>
                  <a:cubicBezTo>
                    <a:pt x="892" y="22"/>
                    <a:pt x="904" y="27"/>
                    <a:pt x="920" y="27"/>
                  </a:cubicBezTo>
                  <a:cubicBezTo>
                    <a:pt x="959" y="27"/>
                    <a:pt x="976" y="0"/>
                    <a:pt x="1014" y="0"/>
                  </a:cubicBezTo>
                  <a:cubicBezTo>
                    <a:pt x="1048" y="0"/>
                    <a:pt x="1064" y="22"/>
                    <a:pt x="1092" y="22"/>
                  </a:cubicBezTo>
                  <a:cubicBezTo>
                    <a:pt x="1136" y="22"/>
                    <a:pt x="1158" y="5"/>
                    <a:pt x="1203" y="5"/>
                  </a:cubicBezTo>
                  <a:cubicBezTo>
                    <a:pt x="1230" y="5"/>
                    <a:pt x="1247" y="11"/>
                    <a:pt x="1269" y="11"/>
                  </a:cubicBezTo>
                  <a:cubicBezTo>
                    <a:pt x="1325" y="11"/>
                    <a:pt x="1352" y="5"/>
                    <a:pt x="1408" y="5"/>
                  </a:cubicBezTo>
                  <a:cubicBezTo>
                    <a:pt x="1441" y="5"/>
                    <a:pt x="1452" y="39"/>
                    <a:pt x="1480" y="50"/>
                  </a:cubicBezTo>
                  <a:cubicBezTo>
                    <a:pt x="1513" y="61"/>
                    <a:pt x="1530" y="72"/>
                    <a:pt x="1557" y="88"/>
                  </a:cubicBezTo>
                  <a:lnTo>
                    <a:pt x="1557" y="88"/>
                  </a:lnTo>
                  <a:cubicBezTo>
                    <a:pt x="1552" y="88"/>
                    <a:pt x="1546" y="94"/>
                    <a:pt x="1535" y="100"/>
                  </a:cubicBezTo>
                  <a:cubicBezTo>
                    <a:pt x="1524" y="105"/>
                    <a:pt x="1502" y="100"/>
                    <a:pt x="1502" y="116"/>
                  </a:cubicBezTo>
                  <a:cubicBezTo>
                    <a:pt x="1502" y="122"/>
                    <a:pt x="1513" y="122"/>
                    <a:pt x="1519" y="127"/>
                  </a:cubicBezTo>
                  <a:cubicBezTo>
                    <a:pt x="1524" y="138"/>
                    <a:pt x="1530" y="144"/>
                    <a:pt x="1541" y="150"/>
                  </a:cubicBezTo>
                  <a:cubicBezTo>
                    <a:pt x="1574" y="166"/>
                    <a:pt x="1596" y="172"/>
                    <a:pt x="1618" y="199"/>
                  </a:cubicBezTo>
                  <a:cubicBezTo>
                    <a:pt x="1613" y="205"/>
                    <a:pt x="1607" y="211"/>
                    <a:pt x="1607" y="211"/>
                  </a:cubicBezTo>
                  <a:cubicBezTo>
                    <a:pt x="1624" y="221"/>
                    <a:pt x="1646" y="227"/>
                    <a:pt x="1646" y="249"/>
                  </a:cubicBezTo>
                  <a:cubicBezTo>
                    <a:pt x="1646" y="255"/>
                    <a:pt x="1641" y="255"/>
                    <a:pt x="1641" y="260"/>
                  </a:cubicBezTo>
                  <a:cubicBezTo>
                    <a:pt x="1641" y="277"/>
                    <a:pt x="1668" y="277"/>
                    <a:pt x="1668" y="293"/>
                  </a:cubicBezTo>
                  <a:cubicBezTo>
                    <a:pt x="1668" y="305"/>
                    <a:pt x="1657" y="310"/>
                    <a:pt x="1652" y="316"/>
                  </a:cubicBezTo>
                  <a:cubicBezTo>
                    <a:pt x="1624" y="316"/>
                    <a:pt x="1607" y="316"/>
                    <a:pt x="1574" y="316"/>
                  </a:cubicBezTo>
                  <a:cubicBezTo>
                    <a:pt x="1530" y="316"/>
                    <a:pt x="1535" y="238"/>
                    <a:pt x="1535" y="316"/>
                  </a:cubicBezTo>
                  <a:cubicBezTo>
                    <a:pt x="1508" y="316"/>
                    <a:pt x="1508" y="316"/>
                    <a:pt x="1508" y="316"/>
                  </a:cubicBezTo>
                  <a:cubicBezTo>
                    <a:pt x="1497" y="316"/>
                    <a:pt x="1491" y="310"/>
                    <a:pt x="1474" y="310"/>
                  </a:cubicBezTo>
                  <a:cubicBezTo>
                    <a:pt x="1458" y="310"/>
                    <a:pt x="1452" y="316"/>
                    <a:pt x="1430" y="316"/>
                  </a:cubicBezTo>
                  <a:cubicBezTo>
                    <a:pt x="1358" y="316"/>
                    <a:pt x="1397" y="305"/>
                    <a:pt x="1408" y="338"/>
                  </a:cubicBezTo>
                  <a:cubicBezTo>
                    <a:pt x="1413" y="344"/>
                    <a:pt x="1408" y="354"/>
                    <a:pt x="1413" y="360"/>
                  </a:cubicBezTo>
                  <a:cubicBezTo>
                    <a:pt x="1419" y="382"/>
                    <a:pt x="1441" y="382"/>
                    <a:pt x="1458" y="404"/>
                  </a:cubicBezTo>
                  <a:cubicBezTo>
                    <a:pt x="1508" y="404"/>
                    <a:pt x="1508" y="404"/>
                    <a:pt x="1508" y="404"/>
                  </a:cubicBezTo>
                  <a:cubicBezTo>
                    <a:pt x="1508" y="404"/>
                    <a:pt x="1513" y="404"/>
                    <a:pt x="1513" y="410"/>
                  </a:cubicBezTo>
                  <a:cubicBezTo>
                    <a:pt x="1513" y="421"/>
                    <a:pt x="1502" y="426"/>
                    <a:pt x="1497" y="438"/>
                  </a:cubicBezTo>
                  <a:cubicBezTo>
                    <a:pt x="1485" y="454"/>
                    <a:pt x="1485" y="471"/>
                    <a:pt x="1474" y="482"/>
                  </a:cubicBezTo>
                  <a:cubicBezTo>
                    <a:pt x="1463" y="493"/>
                    <a:pt x="1430" y="493"/>
                    <a:pt x="1463" y="499"/>
                  </a:cubicBezTo>
                  <a:cubicBezTo>
                    <a:pt x="1474" y="499"/>
                    <a:pt x="1474" y="510"/>
                    <a:pt x="1485" y="510"/>
                  </a:cubicBezTo>
                  <a:cubicBezTo>
                    <a:pt x="1502" y="515"/>
                    <a:pt x="1513" y="504"/>
                    <a:pt x="1524" y="515"/>
                  </a:cubicBezTo>
                  <a:cubicBezTo>
                    <a:pt x="1535" y="526"/>
                    <a:pt x="1541" y="537"/>
                    <a:pt x="1557" y="543"/>
                  </a:cubicBezTo>
                  <a:cubicBezTo>
                    <a:pt x="1574" y="543"/>
                    <a:pt x="1596" y="549"/>
                    <a:pt x="1596" y="565"/>
                  </a:cubicBezTo>
                  <a:cubicBezTo>
                    <a:pt x="1596" y="587"/>
                    <a:pt x="1596" y="587"/>
                    <a:pt x="1596" y="587"/>
                  </a:cubicBezTo>
                  <a:cubicBezTo>
                    <a:pt x="1630" y="587"/>
                    <a:pt x="1591" y="593"/>
                    <a:pt x="1591" y="615"/>
                  </a:cubicBezTo>
                  <a:cubicBezTo>
                    <a:pt x="1591" y="632"/>
                    <a:pt x="1635" y="659"/>
                    <a:pt x="1652" y="687"/>
                  </a:cubicBezTo>
                  <a:cubicBezTo>
                    <a:pt x="1657" y="698"/>
                    <a:pt x="1652" y="715"/>
                    <a:pt x="1657" y="731"/>
                  </a:cubicBezTo>
                  <a:cubicBezTo>
                    <a:pt x="1663" y="753"/>
                    <a:pt x="1668" y="765"/>
                    <a:pt x="1679" y="781"/>
                  </a:cubicBezTo>
                  <a:cubicBezTo>
                    <a:pt x="1702" y="820"/>
                    <a:pt x="1702" y="848"/>
                    <a:pt x="1713" y="892"/>
                  </a:cubicBezTo>
                  <a:cubicBezTo>
                    <a:pt x="1718" y="909"/>
                    <a:pt x="1729" y="920"/>
                    <a:pt x="1729" y="936"/>
                  </a:cubicBezTo>
                  <a:cubicBezTo>
                    <a:pt x="1696" y="964"/>
                    <a:pt x="1696" y="964"/>
                    <a:pt x="1696" y="964"/>
                  </a:cubicBezTo>
                  <a:cubicBezTo>
                    <a:pt x="1696" y="1019"/>
                    <a:pt x="1679" y="1003"/>
                    <a:pt x="1696" y="1069"/>
                  </a:cubicBezTo>
                  <a:cubicBezTo>
                    <a:pt x="1702" y="1091"/>
                    <a:pt x="1724" y="1091"/>
                    <a:pt x="1740" y="1097"/>
                  </a:cubicBezTo>
                  <a:cubicBezTo>
                    <a:pt x="1789" y="1119"/>
                    <a:pt x="1784" y="1175"/>
                    <a:pt x="1834" y="1191"/>
                  </a:cubicBezTo>
                  <a:cubicBezTo>
                    <a:pt x="1872" y="1208"/>
                    <a:pt x="1900" y="1202"/>
                    <a:pt x="1928" y="1230"/>
                  </a:cubicBezTo>
                  <a:cubicBezTo>
                    <a:pt x="1944" y="1247"/>
                    <a:pt x="1939" y="1263"/>
                    <a:pt x="1955" y="1275"/>
                  </a:cubicBezTo>
                  <a:cubicBezTo>
                    <a:pt x="1967" y="1285"/>
                    <a:pt x="1978" y="1285"/>
                    <a:pt x="1994" y="1291"/>
                  </a:cubicBezTo>
                  <a:cubicBezTo>
                    <a:pt x="2016" y="1302"/>
                    <a:pt x="2028" y="1319"/>
                    <a:pt x="2050" y="1335"/>
                  </a:cubicBezTo>
                  <a:cubicBezTo>
                    <a:pt x="2066" y="1341"/>
                    <a:pt x="2066" y="1363"/>
                    <a:pt x="2077" y="1380"/>
                  </a:cubicBezTo>
                  <a:cubicBezTo>
                    <a:pt x="2083" y="1385"/>
                    <a:pt x="2094" y="1391"/>
                    <a:pt x="2100" y="1396"/>
                  </a:cubicBezTo>
                  <a:cubicBezTo>
                    <a:pt x="2133" y="1413"/>
                    <a:pt x="2177" y="1408"/>
                    <a:pt x="2177" y="1446"/>
                  </a:cubicBezTo>
                  <a:cubicBezTo>
                    <a:pt x="2177" y="1468"/>
                    <a:pt x="2155" y="1485"/>
                    <a:pt x="2133" y="1496"/>
                  </a:cubicBezTo>
                  <a:cubicBezTo>
                    <a:pt x="2116" y="1513"/>
                    <a:pt x="2105" y="1529"/>
                    <a:pt x="2083" y="1529"/>
                  </a:cubicBezTo>
                  <a:cubicBezTo>
                    <a:pt x="2066" y="1529"/>
                    <a:pt x="2055" y="1513"/>
                    <a:pt x="2039" y="1513"/>
                  </a:cubicBezTo>
                  <a:cubicBezTo>
                    <a:pt x="2016" y="1513"/>
                    <a:pt x="2000" y="1529"/>
                    <a:pt x="1978" y="1529"/>
                  </a:cubicBezTo>
                  <a:cubicBezTo>
                    <a:pt x="1967" y="1529"/>
                    <a:pt x="1961" y="1518"/>
                    <a:pt x="1944" y="1518"/>
                  </a:cubicBezTo>
                  <a:cubicBezTo>
                    <a:pt x="1933" y="1518"/>
                    <a:pt x="1928" y="1524"/>
                    <a:pt x="1917" y="1524"/>
                  </a:cubicBezTo>
                  <a:cubicBezTo>
                    <a:pt x="1900" y="1524"/>
                    <a:pt x="1895" y="1507"/>
                    <a:pt x="1878" y="1502"/>
                  </a:cubicBezTo>
                  <a:cubicBezTo>
                    <a:pt x="1839" y="1496"/>
                    <a:pt x="1811" y="1496"/>
                    <a:pt x="1784" y="1474"/>
                  </a:cubicBezTo>
                  <a:cubicBezTo>
                    <a:pt x="1757" y="1446"/>
                    <a:pt x="1757" y="1418"/>
                    <a:pt x="1729" y="1396"/>
                  </a:cubicBezTo>
                  <a:cubicBezTo>
                    <a:pt x="1713" y="1396"/>
                    <a:pt x="1713" y="1396"/>
                    <a:pt x="1713" y="1396"/>
                  </a:cubicBezTo>
                  <a:cubicBezTo>
                    <a:pt x="1713" y="1413"/>
                    <a:pt x="1713" y="1413"/>
                    <a:pt x="1713" y="1413"/>
                  </a:cubicBezTo>
                  <a:cubicBezTo>
                    <a:pt x="1713" y="1430"/>
                    <a:pt x="1735" y="1430"/>
                    <a:pt x="1746" y="1446"/>
                  </a:cubicBezTo>
                  <a:cubicBezTo>
                    <a:pt x="1757" y="1474"/>
                    <a:pt x="1768" y="1490"/>
                    <a:pt x="1768" y="1524"/>
                  </a:cubicBezTo>
                  <a:cubicBezTo>
                    <a:pt x="1768" y="1568"/>
                    <a:pt x="1729" y="1507"/>
                    <a:pt x="1702" y="1507"/>
                  </a:cubicBezTo>
                  <a:cubicBezTo>
                    <a:pt x="1668" y="1507"/>
                    <a:pt x="1663" y="1541"/>
                    <a:pt x="1641" y="1568"/>
                  </a:cubicBezTo>
                  <a:cubicBezTo>
                    <a:pt x="1613" y="1601"/>
                    <a:pt x="1596" y="1623"/>
                    <a:pt x="1585" y="1668"/>
                  </a:cubicBezTo>
                  <a:cubicBezTo>
                    <a:pt x="1585" y="1679"/>
                    <a:pt x="1591" y="1690"/>
                    <a:pt x="1585" y="1701"/>
                  </a:cubicBezTo>
                  <a:cubicBezTo>
                    <a:pt x="1585" y="1707"/>
                    <a:pt x="1574" y="1701"/>
                    <a:pt x="1569" y="1707"/>
                  </a:cubicBezTo>
                  <a:cubicBezTo>
                    <a:pt x="1557" y="1718"/>
                    <a:pt x="1552" y="1723"/>
                    <a:pt x="1546" y="1740"/>
                  </a:cubicBezTo>
                  <a:cubicBezTo>
                    <a:pt x="1541" y="1768"/>
                    <a:pt x="1541" y="1784"/>
                    <a:pt x="1535" y="1806"/>
                  </a:cubicBezTo>
                  <a:cubicBezTo>
                    <a:pt x="1530" y="1845"/>
                    <a:pt x="1513" y="1867"/>
                    <a:pt x="1513" y="1906"/>
                  </a:cubicBezTo>
                  <a:cubicBezTo>
                    <a:pt x="1513" y="1939"/>
                    <a:pt x="1508" y="1962"/>
                    <a:pt x="1519" y="1989"/>
                  </a:cubicBezTo>
                  <a:cubicBezTo>
                    <a:pt x="1524" y="2000"/>
                    <a:pt x="1535" y="2006"/>
                    <a:pt x="1535" y="2022"/>
                  </a:cubicBezTo>
                  <a:cubicBezTo>
                    <a:pt x="1535" y="2039"/>
                    <a:pt x="1524" y="2050"/>
                    <a:pt x="1524" y="2067"/>
                  </a:cubicBezTo>
                  <a:cubicBezTo>
                    <a:pt x="1524" y="2078"/>
                    <a:pt x="1530" y="2078"/>
                    <a:pt x="1535" y="2078"/>
                  </a:cubicBezTo>
                  <a:cubicBezTo>
                    <a:pt x="1552" y="2078"/>
                    <a:pt x="1580" y="2039"/>
                    <a:pt x="1580" y="2056"/>
                  </a:cubicBezTo>
                  <a:cubicBezTo>
                    <a:pt x="1580" y="2072"/>
                    <a:pt x="1569" y="2078"/>
                    <a:pt x="1569" y="2095"/>
                  </a:cubicBezTo>
                  <a:cubicBezTo>
                    <a:pt x="1569" y="2117"/>
                    <a:pt x="1574" y="2128"/>
                    <a:pt x="1563" y="2150"/>
                  </a:cubicBezTo>
                  <a:cubicBezTo>
                    <a:pt x="1563" y="2155"/>
                    <a:pt x="1546" y="2155"/>
                    <a:pt x="1546" y="2167"/>
                  </a:cubicBezTo>
                  <a:cubicBezTo>
                    <a:pt x="1546" y="2189"/>
                    <a:pt x="1580" y="2155"/>
                    <a:pt x="1580" y="2200"/>
                  </a:cubicBezTo>
                  <a:cubicBezTo>
                    <a:pt x="1580" y="2211"/>
                    <a:pt x="1569" y="2216"/>
                    <a:pt x="1557" y="2216"/>
                  </a:cubicBezTo>
                  <a:cubicBezTo>
                    <a:pt x="1552" y="2216"/>
                    <a:pt x="1552" y="2216"/>
                    <a:pt x="1546" y="2216"/>
                  </a:cubicBezTo>
                  <a:cubicBezTo>
                    <a:pt x="1519" y="2216"/>
                    <a:pt x="1513" y="2250"/>
                    <a:pt x="1491" y="2250"/>
                  </a:cubicBezTo>
                  <a:cubicBezTo>
                    <a:pt x="1469" y="2250"/>
                    <a:pt x="1469" y="2216"/>
                    <a:pt x="1447" y="2216"/>
                  </a:cubicBezTo>
                  <a:cubicBezTo>
                    <a:pt x="1430" y="2216"/>
                    <a:pt x="1430" y="2239"/>
                    <a:pt x="1424" y="2261"/>
                  </a:cubicBezTo>
                  <a:cubicBezTo>
                    <a:pt x="1419" y="2277"/>
                    <a:pt x="1408" y="2283"/>
                    <a:pt x="1397" y="2300"/>
                  </a:cubicBezTo>
                  <a:cubicBezTo>
                    <a:pt x="1391" y="2305"/>
                    <a:pt x="1380" y="2311"/>
                    <a:pt x="1369" y="2316"/>
                  </a:cubicBezTo>
                  <a:cubicBezTo>
                    <a:pt x="1358" y="2327"/>
                    <a:pt x="1364" y="2338"/>
                    <a:pt x="1352" y="2344"/>
                  </a:cubicBezTo>
                  <a:cubicBezTo>
                    <a:pt x="1341" y="2349"/>
                    <a:pt x="1330" y="2355"/>
                    <a:pt x="1325" y="2366"/>
                  </a:cubicBezTo>
                  <a:cubicBezTo>
                    <a:pt x="1314" y="2372"/>
                    <a:pt x="1303" y="2377"/>
                    <a:pt x="1291" y="2383"/>
                  </a:cubicBezTo>
                  <a:cubicBezTo>
                    <a:pt x="1269" y="2388"/>
                    <a:pt x="1264" y="2405"/>
                    <a:pt x="1247" y="2421"/>
                  </a:cubicBezTo>
                  <a:cubicBezTo>
                    <a:pt x="1225" y="2449"/>
                    <a:pt x="1208" y="2460"/>
                    <a:pt x="1186" y="2494"/>
                  </a:cubicBezTo>
                  <a:cubicBezTo>
                    <a:pt x="1164" y="2521"/>
                    <a:pt x="1142" y="2532"/>
                    <a:pt x="1120" y="2566"/>
                  </a:cubicBezTo>
                  <a:cubicBezTo>
                    <a:pt x="1114" y="2577"/>
                    <a:pt x="1103" y="2582"/>
                    <a:pt x="1097" y="2599"/>
                  </a:cubicBezTo>
                  <a:cubicBezTo>
                    <a:pt x="1075" y="2643"/>
                    <a:pt x="1097" y="2676"/>
                    <a:pt x="1081" y="2721"/>
                  </a:cubicBezTo>
                  <a:cubicBezTo>
                    <a:pt x="1075" y="2743"/>
                    <a:pt x="1031" y="2782"/>
                    <a:pt x="1042" y="2787"/>
                  </a:cubicBezTo>
                  <a:cubicBezTo>
                    <a:pt x="1053" y="2782"/>
                    <a:pt x="1053" y="2782"/>
                    <a:pt x="1053" y="2782"/>
                  </a:cubicBezTo>
                  <a:cubicBezTo>
                    <a:pt x="1064" y="2782"/>
                    <a:pt x="1064" y="2782"/>
                    <a:pt x="1064" y="2782"/>
                  </a:cubicBezTo>
                  <a:cubicBezTo>
                    <a:pt x="1064" y="2798"/>
                    <a:pt x="1070" y="2815"/>
                    <a:pt x="1081" y="2815"/>
                  </a:cubicBezTo>
                  <a:cubicBezTo>
                    <a:pt x="1097" y="2815"/>
                    <a:pt x="1103" y="2798"/>
                    <a:pt x="1120" y="2798"/>
                  </a:cubicBezTo>
                  <a:cubicBezTo>
                    <a:pt x="1125" y="2798"/>
                    <a:pt x="1125" y="2809"/>
                    <a:pt x="1136" y="2815"/>
                  </a:cubicBezTo>
                  <a:cubicBezTo>
                    <a:pt x="1142" y="2820"/>
                    <a:pt x="1153" y="2820"/>
                    <a:pt x="1153" y="2832"/>
                  </a:cubicBezTo>
                  <a:cubicBezTo>
                    <a:pt x="1153" y="2837"/>
                    <a:pt x="1153" y="2843"/>
                    <a:pt x="1147" y="2848"/>
                  </a:cubicBezTo>
                  <a:lnTo>
                    <a:pt x="1147" y="2848"/>
                  </a:lnTo>
                  <a:cubicBezTo>
                    <a:pt x="1103" y="2843"/>
                    <a:pt x="1081" y="2820"/>
                    <a:pt x="1031" y="2820"/>
                  </a:cubicBezTo>
                  <a:cubicBezTo>
                    <a:pt x="987" y="2815"/>
                    <a:pt x="931" y="2798"/>
                    <a:pt x="931" y="2754"/>
                  </a:cubicBezTo>
                  <a:cubicBezTo>
                    <a:pt x="931" y="2687"/>
                    <a:pt x="931" y="2687"/>
                    <a:pt x="931" y="2687"/>
                  </a:cubicBezTo>
                  <a:cubicBezTo>
                    <a:pt x="931" y="2649"/>
                    <a:pt x="942" y="2632"/>
                    <a:pt x="942" y="2593"/>
                  </a:cubicBezTo>
                  <a:cubicBezTo>
                    <a:pt x="942" y="2543"/>
                    <a:pt x="942" y="2543"/>
                    <a:pt x="942" y="2543"/>
                  </a:cubicBezTo>
                  <a:cubicBezTo>
                    <a:pt x="942" y="2499"/>
                    <a:pt x="915" y="2482"/>
                    <a:pt x="887" y="2449"/>
                  </a:cubicBezTo>
                  <a:cubicBezTo>
                    <a:pt x="870" y="2433"/>
                    <a:pt x="865" y="2421"/>
                    <a:pt x="843" y="2416"/>
                  </a:cubicBezTo>
                  <a:close/>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64" name="Freeform 108">
              <a:extLst>
                <a:ext uri="{FF2B5EF4-FFF2-40B4-BE49-F238E27FC236}">
                  <a16:creationId xmlns:a16="http://schemas.microsoft.com/office/drawing/2014/main" xmlns="" id="{BBDEF70B-FCE6-460F-883A-02AB9B53EF2F}"/>
                </a:ext>
              </a:extLst>
            </p:cNvPr>
            <p:cNvSpPr>
              <a:spLocks noChangeArrowheads="1"/>
            </p:cNvSpPr>
            <p:nvPr/>
          </p:nvSpPr>
          <p:spPr bwMode="auto">
            <a:xfrm>
              <a:off x="19677369" y="3700463"/>
              <a:ext cx="347640" cy="444500"/>
            </a:xfrm>
            <a:custGeom>
              <a:avLst/>
              <a:gdLst>
                <a:gd name="T0" fmla="*/ 859 w 965"/>
                <a:gd name="T1" fmla="*/ 969 h 1236"/>
                <a:gd name="T2" fmla="*/ 887 w 965"/>
                <a:gd name="T3" fmla="*/ 996 h 1236"/>
                <a:gd name="T4" fmla="*/ 859 w 965"/>
                <a:gd name="T5" fmla="*/ 969 h 1236"/>
                <a:gd name="T6" fmla="*/ 826 w 965"/>
                <a:gd name="T7" fmla="*/ 825 h 1236"/>
                <a:gd name="T8" fmla="*/ 765 w 965"/>
                <a:gd name="T9" fmla="*/ 874 h 1236"/>
                <a:gd name="T10" fmla="*/ 732 w 965"/>
                <a:gd name="T11" fmla="*/ 941 h 1236"/>
                <a:gd name="T12" fmla="*/ 721 w 965"/>
                <a:gd name="T13" fmla="*/ 1019 h 1236"/>
                <a:gd name="T14" fmla="*/ 748 w 965"/>
                <a:gd name="T15" fmla="*/ 1107 h 1236"/>
                <a:gd name="T16" fmla="*/ 759 w 965"/>
                <a:gd name="T17" fmla="*/ 1174 h 1236"/>
                <a:gd name="T18" fmla="*/ 798 w 965"/>
                <a:gd name="T19" fmla="*/ 1135 h 1236"/>
                <a:gd name="T20" fmla="*/ 837 w 965"/>
                <a:gd name="T21" fmla="*/ 1085 h 1236"/>
                <a:gd name="T22" fmla="*/ 837 w 965"/>
                <a:gd name="T23" fmla="*/ 1013 h 1236"/>
                <a:gd name="T24" fmla="*/ 842 w 965"/>
                <a:gd name="T25" fmla="*/ 930 h 1236"/>
                <a:gd name="T26" fmla="*/ 826 w 965"/>
                <a:gd name="T27" fmla="*/ 886 h 1236"/>
                <a:gd name="T28" fmla="*/ 660 w 965"/>
                <a:gd name="T29" fmla="*/ 0 h 1236"/>
                <a:gd name="T30" fmla="*/ 704 w 965"/>
                <a:gd name="T31" fmla="*/ 33 h 1236"/>
                <a:gd name="T32" fmla="*/ 759 w 965"/>
                <a:gd name="T33" fmla="*/ 177 h 1236"/>
                <a:gd name="T34" fmla="*/ 748 w 965"/>
                <a:gd name="T35" fmla="*/ 338 h 1236"/>
                <a:gd name="T36" fmla="*/ 964 w 965"/>
                <a:gd name="T37" fmla="*/ 432 h 1236"/>
                <a:gd name="T38" fmla="*/ 937 w 965"/>
                <a:gd name="T39" fmla="*/ 504 h 1236"/>
                <a:gd name="T40" fmla="*/ 931 w 965"/>
                <a:gd name="T41" fmla="*/ 542 h 1236"/>
                <a:gd name="T42" fmla="*/ 854 w 965"/>
                <a:gd name="T43" fmla="*/ 553 h 1236"/>
                <a:gd name="T44" fmla="*/ 887 w 965"/>
                <a:gd name="T45" fmla="*/ 559 h 1236"/>
                <a:gd name="T46" fmla="*/ 859 w 965"/>
                <a:gd name="T47" fmla="*/ 719 h 1236"/>
                <a:gd name="T48" fmla="*/ 809 w 965"/>
                <a:gd name="T49" fmla="*/ 708 h 1236"/>
                <a:gd name="T50" fmla="*/ 776 w 965"/>
                <a:gd name="T51" fmla="*/ 664 h 1236"/>
                <a:gd name="T52" fmla="*/ 765 w 965"/>
                <a:gd name="T53" fmla="*/ 719 h 1236"/>
                <a:gd name="T54" fmla="*/ 787 w 965"/>
                <a:gd name="T55" fmla="*/ 808 h 1236"/>
                <a:gd name="T56" fmla="*/ 759 w 965"/>
                <a:gd name="T57" fmla="*/ 847 h 1236"/>
                <a:gd name="T58" fmla="*/ 693 w 965"/>
                <a:gd name="T59" fmla="*/ 980 h 1236"/>
                <a:gd name="T60" fmla="*/ 516 w 965"/>
                <a:gd name="T61" fmla="*/ 1074 h 1236"/>
                <a:gd name="T62" fmla="*/ 338 w 965"/>
                <a:gd name="T63" fmla="*/ 1141 h 1236"/>
                <a:gd name="T64" fmla="*/ 161 w 965"/>
                <a:gd name="T65" fmla="*/ 1235 h 1236"/>
                <a:gd name="T66" fmla="*/ 111 w 965"/>
                <a:gd name="T67" fmla="*/ 1141 h 1236"/>
                <a:gd name="T68" fmla="*/ 89 w 965"/>
                <a:gd name="T69" fmla="*/ 958 h 1236"/>
                <a:gd name="T70" fmla="*/ 0 w 965"/>
                <a:gd name="T71" fmla="*/ 919 h 1236"/>
                <a:gd name="T72" fmla="*/ 61 w 965"/>
                <a:gd name="T73" fmla="*/ 753 h 1236"/>
                <a:gd name="T74" fmla="*/ 255 w 965"/>
                <a:gd name="T75" fmla="*/ 488 h 1236"/>
                <a:gd name="T76" fmla="*/ 327 w 965"/>
                <a:gd name="T77" fmla="*/ 366 h 1236"/>
                <a:gd name="T78" fmla="*/ 471 w 965"/>
                <a:gd name="T79" fmla="*/ 294 h 1236"/>
                <a:gd name="T80" fmla="*/ 571 w 965"/>
                <a:gd name="T81" fmla="*/ 55 h 1236"/>
                <a:gd name="T82" fmla="*/ 660 w 965"/>
                <a:gd name="T83" fmla="*/ 0 h 1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965" h="1236">
                  <a:moveTo>
                    <a:pt x="859" y="969"/>
                  </a:moveTo>
                  <a:lnTo>
                    <a:pt x="859" y="969"/>
                  </a:lnTo>
                  <a:cubicBezTo>
                    <a:pt x="859" y="980"/>
                    <a:pt x="870" y="985"/>
                    <a:pt x="876" y="996"/>
                  </a:cubicBezTo>
                  <a:cubicBezTo>
                    <a:pt x="887" y="996"/>
                    <a:pt x="887" y="996"/>
                    <a:pt x="887" y="996"/>
                  </a:cubicBezTo>
                  <a:cubicBezTo>
                    <a:pt x="898" y="902"/>
                    <a:pt x="898" y="902"/>
                    <a:pt x="898" y="902"/>
                  </a:cubicBezTo>
                  <a:cubicBezTo>
                    <a:pt x="865" y="891"/>
                    <a:pt x="859" y="935"/>
                    <a:pt x="859" y="969"/>
                  </a:cubicBezTo>
                  <a:close/>
                  <a:moveTo>
                    <a:pt x="826" y="825"/>
                  </a:moveTo>
                  <a:lnTo>
                    <a:pt x="826" y="825"/>
                  </a:lnTo>
                  <a:cubicBezTo>
                    <a:pt x="815" y="847"/>
                    <a:pt x="798" y="858"/>
                    <a:pt x="782" y="869"/>
                  </a:cubicBezTo>
                  <a:cubicBezTo>
                    <a:pt x="776" y="869"/>
                    <a:pt x="765" y="869"/>
                    <a:pt x="765" y="874"/>
                  </a:cubicBezTo>
                  <a:cubicBezTo>
                    <a:pt x="759" y="891"/>
                    <a:pt x="759" y="902"/>
                    <a:pt x="754" y="919"/>
                  </a:cubicBezTo>
                  <a:cubicBezTo>
                    <a:pt x="748" y="930"/>
                    <a:pt x="737" y="930"/>
                    <a:pt x="732" y="941"/>
                  </a:cubicBezTo>
                  <a:cubicBezTo>
                    <a:pt x="726" y="958"/>
                    <a:pt x="732" y="963"/>
                    <a:pt x="732" y="980"/>
                  </a:cubicBezTo>
                  <a:cubicBezTo>
                    <a:pt x="726" y="996"/>
                    <a:pt x="721" y="1002"/>
                    <a:pt x="721" y="1019"/>
                  </a:cubicBezTo>
                  <a:cubicBezTo>
                    <a:pt x="732" y="1019"/>
                    <a:pt x="732" y="1030"/>
                    <a:pt x="737" y="1041"/>
                  </a:cubicBezTo>
                  <a:cubicBezTo>
                    <a:pt x="743" y="1063"/>
                    <a:pt x="748" y="1080"/>
                    <a:pt x="748" y="1107"/>
                  </a:cubicBezTo>
                  <a:cubicBezTo>
                    <a:pt x="748" y="1129"/>
                    <a:pt x="743" y="1141"/>
                    <a:pt x="743" y="1163"/>
                  </a:cubicBezTo>
                  <a:cubicBezTo>
                    <a:pt x="743" y="1168"/>
                    <a:pt x="748" y="1174"/>
                    <a:pt x="759" y="1174"/>
                  </a:cubicBezTo>
                  <a:cubicBezTo>
                    <a:pt x="765" y="1174"/>
                    <a:pt x="759" y="1168"/>
                    <a:pt x="765" y="1168"/>
                  </a:cubicBezTo>
                  <a:cubicBezTo>
                    <a:pt x="776" y="1157"/>
                    <a:pt x="782" y="1141"/>
                    <a:pt x="798" y="1135"/>
                  </a:cubicBezTo>
                  <a:cubicBezTo>
                    <a:pt x="815" y="1129"/>
                    <a:pt x="837" y="1129"/>
                    <a:pt x="837" y="1113"/>
                  </a:cubicBezTo>
                  <a:cubicBezTo>
                    <a:pt x="837" y="1085"/>
                    <a:pt x="837" y="1085"/>
                    <a:pt x="837" y="1085"/>
                  </a:cubicBezTo>
                  <a:cubicBezTo>
                    <a:pt x="837" y="1068"/>
                    <a:pt x="854" y="1063"/>
                    <a:pt x="854" y="1041"/>
                  </a:cubicBezTo>
                  <a:cubicBezTo>
                    <a:pt x="854" y="1030"/>
                    <a:pt x="842" y="1024"/>
                    <a:pt x="837" y="1013"/>
                  </a:cubicBezTo>
                  <a:cubicBezTo>
                    <a:pt x="831" y="991"/>
                    <a:pt x="837" y="980"/>
                    <a:pt x="837" y="963"/>
                  </a:cubicBezTo>
                  <a:cubicBezTo>
                    <a:pt x="837" y="947"/>
                    <a:pt x="842" y="941"/>
                    <a:pt x="842" y="930"/>
                  </a:cubicBezTo>
                  <a:cubicBezTo>
                    <a:pt x="842" y="919"/>
                    <a:pt x="831" y="919"/>
                    <a:pt x="831" y="913"/>
                  </a:cubicBezTo>
                  <a:cubicBezTo>
                    <a:pt x="826" y="902"/>
                    <a:pt x="826" y="897"/>
                    <a:pt x="826" y="886"/>
                  </a:cubicBezTo>
                  <a:cubicBezTo>
                    <a:pt x="826" y="874"/>
                    <a:pt x="842" y="819"/>
                    <a:pt x="826" y="825"/>
                  </a:cubicBezTo>
                  <a:close/>
                  <a:moveTo>
                    <a:pt x="660" y="0"/>
                  </a:moveTo>
                  <a:lnTo>
                    <a:pt x="660" y="0"/>
                  </a:lnTo>
                  <a:cubicBezTo>
                    <a:pt x="682" y="5"/>
                    <a:pt x="687" y="17"/>
                    <a:pt x="704" y="33"/>
                  </a:cubicBezTo>
                  <a:cubicBezTo>
                    <a:pt x="732" y="66"/>
                    <a:pt x="759" y="83"/>
                    <a:pt x="759" y="127"/>
                  </a:cubicBezTo>
                  <a:cubicBezTo>
                    <a:pt x="759" y="177"/>
                    <a:pt x="759" y="177"/>
                    <a:pt x="759" y="177"/>
                  </a:cubicBezTo>
                  <a:cubicBezTo>
                    <a:pt x="759" y="216"/>
                    <a:pt x="748" y="233"/>
                    <a:pt x="748" y="271"/>
                  </a:cubicBezTo>
                  <a:cubicBezTo>
                    <a:pt x="748" y="338"/>
                    <a:pt x="748" y="338"/>
                    <a:pt x="748" y="338"/>
                  </a:cubicBezTo>
                  <a:cubicBezTo>
                    <a:pt x="748" y="382"/>
                    <a:pt x="804" y="399"/>
                    <a:pt x="848" y="404"/>
                  </a:cubicBezTo>
                  <a:cubicBezTo>
                    <a:pt x="898" y="404"/>
                    <a:pt x="920" y="427"/>
                    <a:pt x="964" y="432"/>
                  </a:cubicBezTo>
                  <a:lnTo>
                    <a:pt x="964" y="432"/>
                  </a:lnTo>
                  <a:cubicBezTo>
                    <a:pt x="959" y="454"/>
                    <a:pt x="937" y="471"/>
                    <a:pt x="937" y="504"/>
                  </a:cubicBezTo>
                  <a:cubicBezTo>
                    <a:pt x="937" y="536"/>
                    <a:pt x="937" y="536"/>
                    <a:pt x="937" y="536"/>
                  </a:cubicBezTo>
                  <a:cubicBezTo>
                    <a:pt x="931" y="542"/>
                    <a:pt x="931" y="542"/>
                    <a:pt x="931" y="542"/>
                  </a:cubicBezTo>
                  <a:cubicBezTo>
                    <a:pt x="920" y="531"/>
                    <a:pt x="909" y="520"/>
                    <a:pt x="898" y="520"/>
                  </a:cubicBezTo>
                  <a:cubicBezTo>
                    <a:pt x="876" y="520"/>
                    <a:pt x="854" y="531"/>
                    <a:pt x="854" y="553"/>
                  </a:cubicBezTo>
                  <a:cubicBezTo>
                    <a:pt x="865" y="553"/>
                    <a:pt x="870" y="553"/>
                    <a:pt x="881" y="553"/>
                  </a:cubicBezTo>
                  <a:cubicBezTo>
                    <a:pt x="887" y="559"/>
                    <a:pt x="887" y="559"/>
                    <a:pt x="887" y="559"/>
                  </a:cubicBezTo>
                  <a:cubicBezTo>
                    <a:pt x="865" y="697"/>
                    <a:pt x="865" y="697"/>
                    <a:pt x="865" y="697"/>
                  </a:cubicBezTo>
                  <a:cubicBezTo>
                    <a:pt x="859" y="719"/>
                    <a:pt x="859" y="719"/>
                    <a:pt x="859" y="719"/>
                  </a:cubicBezTo>
                  <a:cubicBezTo>
                    <a:pt x="848" y="725"/>
                    <a:pt x="848" y="736"/>
                    <a:pt x="831" y="736"/>
                  </a:cubicBezTo>
                  <a:cubicBezTo>
                    <a:pt x="820" y="736"/>
                    <a:pt x="815" y="719"/>
                    <a:pt x="809" y="708"/>
                  </a:cubicBezTo>
                  <a:cubicBezTo>
                    <a:pt x="798" y="692"/>
                    <a:pt x="787" y="686"/>
                    <a:pt x="787" y="664"/>
                  </a:cubicBezTo>
                  <a:cubicBezTo>
                    <a:pt x="776" y="664"/>
                    <a:pt x="776" y="664"/>
                    <a:pt x="776" y="664"/>
                  </a:cubicBezTo>
                  <a:cubicBezTo>
                    <a:pt x="776" y="669"/>
                    <a:pt x="776" y="669"/>
                    <a:pt x="776" y="675"/>
                  </a:cubicBezTo>
                  <a:cubicBezTo>
                    <a:pt x="776" y="692"/>
                    <a:pt x="765" y="697"/>
                    <a:pt x="765" y="719"/>
                  </a:cubicBezTo>
                  <a:cubicBezTo>
                    <a:pt x="765" y="747"/>
                    <a:pt x="815" y="742"/>
                    <a:pt x="815" y="769"/>
                  </a:cubicBezTo>
                  <a:cubicBezTo>
                    <a:pt x="815" y="791"/>
                    <a:pt x="787" y="791"/>
                    <a:pt x="787" y="808"/>
                  </a:cubicBezTo>
                  <a:cubicBezTo>
                    <a:pt x="787" y="814"/>
                    <a:pt x="793" y="819"/>
                    <a:pt x="793" y="830"/>
                  </a:cubicBezTo>
                  <a:cubicBezTo>
                    <a:pt x="793" y="841"/>
                    <a:pt x="770" y="841"/>
                    <a:pt x="759" y="847"/>
                  </a:cubicBezTo>
                  <a:cubicBezTo>
                    <a:pt x="743" y="863"/>
                    <a:pt x="737" y="874"/>
                    <a:pt x="721" y="897"/>
                  </a:cubicBezTo>
                  <a:cubicBezTo>
                    <a:pt x="698" y="919"/>
                    <a:pt x="715" y="952"/>
                    <a:pt x="693" y="980"/>
                  </a:cubicBezTo>
                  <a:cubicBezTo>
                    <a:pt x="682" y="996"/>
                    <a:pt x="660" y="996"/>
                    <a:pt x="637" y="1008"/>
                  </a:cubicBezTo>
                  <a:cubicBezTo>
                    <a:pt x="588" y="1035"/>
                    <a:pt x="560" y="1041"/>
                    <a:pt x="516" y="1074"/>
                  </a:cubicBezTo>
                  <a:cubicBezTo>
                    <a:pt x="488" y="1091"/>
                    <a:pt x="460" y="1096"/>
                    <a:pt x="427" y="1102"/>
                  </a:cubicBezTo>
                  <a:cubicBezTo>
                    <a:pt x="394" y="1113"/>
                    <a:pt x="371" y="1129"/>
                    <a:pt x="338" y="1141"/>
                  </a:cubicBezTo>
                  <a:cubicBezTo>
                    <a:pt x="283" y="1163"/>
                    <a:pt x="255" y="1174"/>
                    <a:pt x="211" y="1201"/>
                  </a:cubicBezTo>
                  <a:cubicBezTo>
                    <a:pt x="189" y="1218"/>
                    <a:pt x="183" y="1235"/>
                    <a:pt x="161" y="1235"/>
                  </a:cubicBezTo>
                  <a:cubicBezTo>
                    <a:pt x="139" y="1235"/>
                    <a:pt x="133" y="1213"/>
                    <a:pt x="128" y="1190"/>
                  </a:cubicBezTo>
                  <a:cubicBezTo>
                    <a:pt x="122" y="1174"/>
                    <a:pt x="117" y="1163"/>
                    <a:pt x="111" y="1141"/>
                  </a:cubicBezTo>
                  <a:cubicBezTo>
                    <a:pt x="105" y="1102"/>
                    <a:pt x="105" y="1080"/>
                    <a:pt x="100" y="1041"/>
                  </a:cubicBezTo>
                  <a:cubicBezTo>
                    <a:pt x="100" y="1008"/>
                    <a:pt x="100" y="985"/>
                    <a:pt x="89" y="958"/>
                  </a:cubicBezTo>
                  <a:cubicBezTo>
                    <a:pt x="78" y="941"/>
                    <a:pt x="61" y="947"/>
                    <a:pt x="44" y="935"/>
                  </a:cubicBezTo>
                  <a:cubicBezTo>
                    <a:pt x="28" y="930"/>
                    <a:pt x="17" y="924"/>
                    <a:pt x="0" y="919"/>
                  </a:cubicBezTo>
                  <a:lnTo>
                    <a:pt x="0" y="919"/>
                  </a:lnTo>
                  <a:cubicBezTo>
                    <a:pt x="11" y="852"/>
                    <a:pt x="17" y="802"/>
                    <a:pt x="61" y="753"/>
                  </a:cubicBezTo>
                  <a:cubicBezTo>
                    <a:pt x="105" y="703"/>
                    <a:pt x="139" y="686"/>
                    <a:pt x="177" y="631"/>
                  </a:cubicBezTo>
                  <a:cubicBezTo>
                    <a:pt x="211" y="581"/>
                    <a:pt x="233" y="548"/>
                    <a:pt x="255" y="488"/>
                  </a:cubicBezTo>
                  <a:cubicBezTo>
                    <a:pt x="261" y="465"/>
                    <a:pt x="261" y="449"/>
                    <a:pt x="266" y="421"/>
                  </a:cubicBezTo>
                  <a:cubicBezTo>
                    <a:pt x="277" y="393"/>
                    <a:pt x="299" y="366"/>
                    <a:pt x="327" y="366"/>
                  </a:cubicBezTo>
                  <a:cubicBezTo>
                    <a:pt x="383" y="366"/>
                    <a:pt x="383" y="366"/>
                    <a:pt x="383" y="366"/>
                  </a:cubicBezTo>
                  <a:cubicBezTo>
                    <a:pt x="427" y="366"/>
                    <a:pt x="443" y="332"/>
                    <a:pt x="471" y="294"/>
                  </a:cubicBezTo>
                  <a:cubicBezTo>
                    <a:pt x="499" y="255"/>
                    <a:pt x="504" y="222"/>
                    <a:pt x="521" y="172"/>
                  </a:cubicBezTo>
                  <a:cubicBezTo>
                    <a:pt x="532" y="127"/>
                    <a:pt x="538" y="94"/>
                    <a:pt x="571" y="55"/>
                  </a:cubicBezTo>
                  <a:cubicBezTo>
                    <a:pt x="588" y="39"/>
                    <a:pt x="604" y="39"/>
                    <a:pt x="626" y="28"/>
                  </a:cubicBezTo>
                  <a:cubicBezTo>
                    <a:pt x="643" y="22"/>
                    <a:pt x="649" y="11"/>
                    <a:pt x="660" y="0"/>
                  </a:cubicBezTo>
                  <a:close/>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65" name="Freeform 109">
              <a:extLst>
                <a:ext uri="{FF2B5EF4-FFF2-40B4-BE49-F238E27FC236}">
                  <a16:creationId xmlns:a16="http://schemas.microsoft.com/office/drawing/2014/main" xmlns="" id="{69835803-F94C-49EE-8B28-0EEFA5554B69}"/>
                </a:ext>
              </a:extLst>
            </p:cNvPr>
            <p:cNvSpPr>
              <a:spLocks noChangeArrowheads="1"/>
            </p:cNvSpPr>
            <p:nvPr/>
          </p:nvSpPr>
          <p:spPr bwMode="auto">
            <a:xfrm>
              <a:off x="19136067" y="3403600"/>
              <a:ext cx="780999" cy="646113"/>
            </a:xfrm>
            <a:custGeom>
              <a:avLst/>
              <a:gdLst>
                <a:gd name="T0" fmla="*/ 2167 w 2168"/>
                <a:gd name="T1" fmla="*/ 826 h 1796"/>
                <a:gd name="T2" fmla="*/ 2078 w 2168"/>
                <a:gd name="T3" fmla="*/ 881 h 1796"/>
                <a:gd name="T4" fmla="*/ 1978 w 2168"/>
                <a:gd name="T5" fmla="*/ 1120 h 1796"/>
                <a:gd name="T6" fmla="*/ 1834 w 2168"/>
                <a:gd name="T7" fmla="*/ 1192 h 1796"/>
                <a:gd name="T8" fmla="*/ 1762 w 2168"/>
                <a:gd name="T9" fmla="*/ 1314 h 1796"/>
                <a:gd name="T10" fmla="*/ 1568 w 2168"/>
                <a:gd name="T11" fmla="*/ 1579 h 1796"/>
                <a:gd name="T12" fmla="*/ 1507 w 2168"/>
                <a:gd name="T13" fmla="*/ 1745 h 1796"/>
                <a:gd name="T14" fmla="*/ 1407 w 2168"/>
                <a:gd name="T15" fmla="*/ 1756 h 1796"/>
                <a:gd name="T16" fmla="*/ 1274 w 2168"/>
                <a:gd name="T17" fmla="*/ 1761 h 1796"/>
                <a:gd name="T18" fmla="*/ 1213 w 2168"/>
                <a:gd name="T19" fmla="*/ 1706 h 1796"/>
                <a:gd name="T20" fmla="*/ 1208 w 2168"/>
                <a:gd name="T21" fmla="*/ 1634 h 1796"/>
                <a:gd name="T22" fmla="*/ 1141 w 2168"/>
                <a:gd name="T23" fmla="*/ 1634 h 1796"/>
                <a:gd name="T24" fmla="*/ 1064 w 2168"/>
                <a:gd name="T25" fmla="*/ 1640 h 1796"/>
                <a:gd name="T26" fmla="*/ 1003 w 2168"/>
                <a:gd name="T27" fmla="*/ 1579 h 1796"/>
                <a:gd name="T28" fmla="*/ 947 w 2168"/>
                <a:gd name="T29" fmla="*/ 1584 h 1796"/>
                <a:gd name="T30" fmla="*/ 937 w 2168"/>
                <a:gd name="T31" fmla="*/ 1628 h 1796"/>
                <a:gd name="T32" fmla="*/ 837 w 2168"/>
                <a:gd name="T33" fmla="*/ 1700 h 1796"/>
                <a:gd name="T34" fmla="*/ 637 w 2168"/>
                <a:gd name="T35" fmla="*/ 1695 h 1796"/>
                <a:gd name="T36" fmla="*/ 487 w 2168"/>
                <a:gd name="T37" fmla="*/ 1795 h 1796"/>
                <a:gd name="T38" fmla="*/ 449 w 2168"/>
                <a:gd name="T39" fmla="*/ 1678 h 1796"/>
                <a:gd name="T40" fmla="*/ 427 w 2168"/>
                <a:gd name="T41" fmla="*/ 1545 h 1796"/>
                <a:gd name="T42" fmla="*/ 371 w 2168"/>
                <a:gd name="T43" fmla="*/ 1523 h 1796"/>
                <a:gd name="T44" fmla="*/ 260 w 2168"/>
                <a:gd name="T45" fmla="*/ 1540 h 1796"/>
                <a:gd name="T46" fmla="*/ 166 w 2168"/>
                <a:gd name="T47" fmla="*/ 1551 h 1796"/>
                <a:gd name="T48" fmla="*/ 33 w 2168"/>
                <a:gd name="T49" fmla="*/ 1584 h 1796"/>
                <a:gd name="T50" fmla="*/ 0 w 2168"/>
                <a:gd name="T51" fmla="*/ 1562 h 1796"/>
                <a:gd name="T52" fmla="*/ 166 w 2168"/>
                <a:gd name="T53" fmla="*/ 1446 h 1796"/>
                <a:gd name="T54" fmla="*/ 166 w 2168"/>
                <a:gd name="T55" fmla="*/ 1297 h 1796"/>
                <a:gd name="T56" fmla="*/ 122 w 2168"/>
                <a:gd name="T57" fmla="*/ 1181 h 1796"/>
                <a:gd name="T58" fmla="*/ 116 w 2168"/>
                <a:gd name="T59" fmla="*/ 1037 h 1796"/>
                <a:gd name="T60" fmla="*/ 83 w 2168"/>
                <a:gd name="T61" fmla="*/ 953 h 1796"/>
                <a:gd name="T62" fmla="*/ 144 w 2168"/>
                <a:gd name="T63" fmla="*/ 915 h 1796"/>
                <a:gd name="T64" fmla="*/ 305 w 2168"/>
                <a:gd name="T65" fmla="*/ 826 h 1796"/>
                <a:gd name="T66" fmla="*/ 388 w 2168"/>
                <a:gd name="T67" fmla="*/ 704 h 1796"/>
                <a:gd name="T68" fmla="*/ 504 w 2168"/>
                <a:gd name="T69" fmla="*/ 643 h 1796"/>
                <a:gd name="T70" fmla="*/ 715 w 2168"/>
                <a:gd name="T71" fmla="*/ 604 h 1796"/>
                <a:gd name="T72" fmla="*/ 964 w 2168"/>
                <a:gd name="T73" fmla="*/ 516 h 1796"/>
                <a:gd name="T74" fmla="*/ 1058 w 2168"/>
                <a:gd name="T75" fmla="*/ 505 h 1796"/>
                <a:gd name="T76" fmla="*/ 1080 w 2168"/>
                <a:gd name="T77" fmla="*/ 449 h 1796"/>
                <a:gd name="T78" fmla="*/ 1175 w 2168"/>
                <a:gd name="T79" fmla="*/ 355 h 1796"/>
                <a:gd name="T80" fmla="*/ 1208 w 2168"/>
                <a:gd name="T81" fmla="*/ 194 h 1796"/>
                <a:gd name="T82" fmla="*/ 1230 w 2168"/>
                <a:gd name="T83" fmla="*/ 67 h 1796"/>
                <a:gd name="T84" fmla="*/ 1335 w 2168"/>
                <a:gd name="T85" fmla="*/ 17 h 1796"/>
                <a:gd name="T86" fmla="*/ 1402 w 2168"/>
                <a:gd name="T87" fmla="*/ 33 h 1796"/>
                <a:gd name="T88" fmla="*/ 1707 w 2168"/>
                <a:gd name="T89" fmla="*/ 0 h 1796"/>
                <a:gd name="T90" fmla="*/ 1812 w 2168"/>
                <a:gd name="T91" fmla="*/ 56 h 1796"/>
                <a:gd name="T92" fmla="*/ 1801 w 2168"/>
                <a:gd name="T93" fmla="*/ 222 h 1796"/>
                <a:gd name="T94" fmla="*/ 1840 w 2168"/>
                <a:gd name="T95" fmla="*/ 338 h 1796"/>
                <a:gd name="T96" fmla="*/ 1945 w 2168"/>
                <a:gd name="T97" fmla="*/ 510 h 1796"/>
                <a:gd name="T98" fmla="*/ 2156 w 2168"/>
                <a:gd name="T99" fmla="*/ 793 h 17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2168" h="1796">
                  <a:moveTo>
                    <a:pt x="2167" y="826"/>
                  </a:moveTo>
                  <a:lnTo>
                    <a:pt x="2167" y="826"/>
                  </a:lnTo>
                  <a:cubicBezTo>
                    <a:pt x="2156" y="837"/>
                    <a:pt x="2150" y="848"/>
                    <a:pt x="2133" y="854"/>
                  </a:cubicBezTo>
                  <a:cubicBezTo>
                    <a:pt x="2111" y="865"/>
                    <a:pt x="2095" y="865"/>
                    <a:pt x="2078" y="881"/>
                  </a:cubicBezTo>
                  <a:cubicBezTo>
                    <a:pt x="2045" y="920"/>
                    <a:pt x="2039" y="953"/>
                    <a:pt x="2028" y="998"/>
                  </a:cubicBezTo>
                  <a:cubicBezTo>
                    <a:pt x="2011" y="1048"/>
                    <a:pt x="2006" y="1081"/>
                    <a:pt x="1978" y="1120"/>
                  </a:cubicBezTo>
                  <a:cubicBezTo>
                    <a:pt x="1950" y="1158"/>
                    <a:pt x="1934" y="1192"/>
                    <a:pt x="1890" y="1192"/>
                  </a:cubicBezTo>
                  <a:cubicBezTo>
                    <a:pt x="1834" y="1192"/>
                    <a:pt x="1834" y="1192"/>
                    <a:pt x="1834" y="1192"/>
                  </a:cubicBezTo>
                  <a:cubicBezTo>
                    <a:pt x="1806" y="1192"/>
                    <a:pt x="1784" y="1219"/>
                    <a:pt x="1773" y="1247"/>
                  </a:cubicBezTo>
                  <a:cubicBezTo>
                    <a:pt x="1768" y="1275"/>
                    <a:pt x="1768" y="1291"/>
                    <a:pt x="1762" y="1314"/>
                  </a:cubicBezTo>
                  <a:cubicBezTo>
                    <a:pt x="1740" y="1374"/>
                    <a:pt x="1718" y="1407"/>
                    <a:pt x="1684" y="1457"/>
                  </a:cubicBezTo>
                  <a:cubicBezTo>
                    <a:pt x="1646" y="1512"/>
                    <a:pt x="1612" y="1529"/>
                    <a:pt x="1568" y="1579"/>
                  </a:cubicBezTo>
                  <a:cubicBezTo>
                    <a:pt x="1524" y="1628"/>
                    <a:pt x="1518" y="1678"/>
                    <a:pt x="1507" y="1745"/>
                  </a:cubicBezTo>
                  <a:lnTo>
                    <a:pt x="1507" y="1745"/>
                  </a:lnTo>
                  <a:cubicBezTo>
                    <a:pt x="1496" y="1739"/>
                    <a:pt x="1485" y="1734"/>
                    <a:pt x="1474" y="1734"/>
                  </a:cubicBezTo>
                  <a:cubicBezTo>
                    <a:pt x="1446" y="1734"/>
                    <a:pt x="1435" y="1750"/>
                    <a:pt x="1407" y="1756"/>
                  </a:cubicBezTo>
                  <a:cubicBezTo>
                    <a:pt x="1380" y="1767"/>
                    <a:pt x="1358" y="1773"/>
                    <a:pt x="1324" y="1773"/>
                  </a:cubicBezTo>
                  <a:cubicBezTo>
                    <a:pt x="1308" y="1773"/>
                    <a:pt x="1297" y="1767"/>
                    <a:pt x="1274" y="1761"/>
                  </a:cubicBezTo>
                  <a:cubicBezTo>
                    <a:pt x="1252" y="1761"/>
                    <a:pt x="1236" y="1761"/>
                    <a:pt x="1213" y="1750"/>
                  </a:cubicBezTo>
                  <a:cubicBezTo>
                    <a:pt x="1213" y="1706"/>
                    <a:pt x="1213" y="1706"/>
                    <a:pt x="1213" y="1706"/>
                  </a:cubicBezTo>
                  <a:cubicBezTo>
                    <a:pt x="1213" y="1689"/>
                    <a:pt x="1225" y="1678"/>
                    <a:pt x="1225" y="1667"/>
                  </a:cubicBezTo>
                  <a:cubicBezTo>
                    <a:pt x="1225" y="1651"/>
                    <a:pt x="1219" y="1640"/>
                    <a:pt x="1208" y="1634"/>
                  </a:cubicBezTo>
                  <a:cubicBezTo>
                    <a:pt x="1202" y="1634"/>
                    <a:pt x="1197" y="1634"/>
                    <a:pt x="1197" y="1634"/>
                  </a:cubicBezTo>
                  <a:cubicBezTo>
                    <a:pt x="1175" y="1634"/>
                    <a:pt x="1164" y="1634"/>
                    <a:pt x="1141" y="1634"/>
                  </a:cubicBezTo>
                  <a:cubicBezTo>
                    <a:pt x="1141" y="1645"/>
                    <a:pt x="1136" y="1662"/>
                    <a:pt x="1119" y="1662"/>
                  </a:cubicBezTo>
                  <a:cubicBezTo>
                    <a:pt x="1097" y="1662"/>
                    <a:pt x="1080" y="1656"/>
                    <a:pt x="1064" y="1640"/>
                  </a:cubicBezTo>
                  <a:cubicBezTo>
                    <a:pt x="1053" y="1634"/>
                    <a:pt x="1053" y="1617"/>
                    <a:pt x="1047" y="1606"/>
                  </a:cubicBezTo>
                  <a:cubicBezTo>
                    <a:pt x="1042" y="1584"/>
                    <a:pt x="1014" y="1595"/>
                    <a:pt x="1003" y="1579"/>
                  </a:cubicBezTo>
                  <a:cubicBezTo>
                    <a:pt x="986" y="1562"/>
                    <a:pt x="981" y="1551"/>
                    <a:pt x="975" y="1534"/>
                  </a:cubicBezTo>
                  <a:cubicBezTo>
                    <a:pt x="964" y="1523"/>
                    <a:pt x="959" y="1573"/>
                    <a:pt x="947" y="1584"/>
                  </a:cubicBezTo>
                  <a:cubicBezTo>
                    <a:pt x="942" y="1590"/>
                    <a:pt x="925" y="1590"/>
                    <a:pt x="925" y="1601"/>
                  </a:cubicBezTo>
                  <a:cubicBezTo>
                    <a:pt x="925" y="1612"/>
                    <a:pt x="937" y="1617"/>
                    <a:pt x="937" y="1628"/>
                  </a:cubicBezTo>
                  <a:cubicBezTo>
                    <a:pt x="937" y="1651"/>
                    <a:pt x="914" y="1656"/>
                    <a:pt x="892" y="1667"/>
                  </a:cubicBezTo>
                  <a:cubicBezTo>
                    <a:pt x="870" y="1678"/>
                    <a:pt x="859" y="1689"/>
                    <a:pt x="837" y="1700"/>
                  </a:cubicBezTo>
                  <a:cubicBezTo>
                    <a:pt x="804" y="1723"/>
                    <a:pt x="776" y="1734"/>
                    <a:pt x="737" y="1734"/>
                  </a:cubicBezTo>
                  <a:cubicBezTo>
                    <a:pt x="698" y="1734"/>
                    <a:pt x="681" y="1695"/>
                    <a:pt x="637" y="1695"/>
                  </a:cubicBezTo>
                  <a:cubicBezTo>
                    <a:pt x="598" y="1695"/>
                    <a:pt x="576" y="1723"/>
                    <a:pt x="543" y="1750"/>
                  </a:cubicBezTo>
                  <a:cubicBezTo>
                    <a:pt x="521" y="1767"/>
                    <a:pt x="515" y="1795"/>
                    <a:pt x="487" y="1795"/>
                  </a:cubicBezTo>
                  <a:cubicBezTo>
                    <a:pt x="454" y="1795"/>
                    <a:pt x="443" y="1767"/>
                    <a:pt x="443" y="1739"/>
                  </a:cubicBezTo>
                  <a:cubicBezTo>
                    <a:pt x="443" y="1717"/>
                    <a:pt x="449" y="1700"/>
                    <a:pt x="449" y="1678"/>
                  </a:cubicBezTo>
                  <a:cubicBezTo>
                    <a:pt x="449" y="1640"/>
                    <a:pt x="449" y="1640"/>
                    <a:pt x="449" y="1640"/>
                  </a:cubicBezTo>
                  <a:cubicBezTo>
                    <a:pt x="449" y="1601"/>
                    <a:pt x="438" y="1579"/>
                    <a:pt x="427" y="1545"/>
                  </a:cubicBezTo>
                  <a:cubicBezTo>
                    <a:pt x="427" y="1523"/>
                    <a:pt x="421" y="1501"/>
                    <a:pt x="405" y="1501"/>
                  </a:cubicBezTo>
                  <a:cubicBezTo>
                    <a:pt x="388" y="1501"/>
                    <a:pt x="382" y="1512"/>
                    <a:pt x="371" y="1523"/>
                  </a:cubicBezTo>
                  <a:cubicBezTo>
                    <a:pt x="349" y="1534"/>
                    <a:pt x="332" y="1545"/>
                    <a:pt x="305" y="1545"/>
                  </a:cubicBezTo>
                  <a:cubicBezTo>
                    <a:pt x="288" y="1545"/>
                    <a:pt x="277" y="1540"/>
                    <a:pt x="260" y="1540"/>
                  </a:cubicBezTo>
                  <a:cubicBezTo>
                    <a:pt x="244" y="1540"/>
                    <a:pt x="233" y="1545"/>
                    <a:pt x="210" y="1545"/>
                  </a:cubicBezTo>
                  <a:cubicBezTo>
                    <a:pt x="194" y="1545"/>
                    <a:pt x="177" y="1540"/>
                    <a:pt x="166" y="1551"/>
                  </a:cubicBezTo>
                  <a:cubicBezTo>
                    <a:pt x="127" y="1579"/>
                    <a:pt x="105" y="1601"/>
                    <a:pt x="61" y="1601"/>
                  </a:cubicBezTo>
                  <a:cubicBezTo>
                    <a:pt x="44" y="1601"/>
                    <a:pt x="44" y="1590"/>
                    <a:pt x="33" y="1584"/>
                  </a:cubicBezTo>
                  <a:cubicBezTo>
                    <a:pt x="16" y="1573"/>
                    <a:pt x="11" y="1568"/>
                    <a:pt x="0" y="1562"/>
                  </a:cubicBezTo>
                  <a:lnTo>
                    <a:pt x="0" y="1562"/>
                  </a:lnTo>
                  <a:cubicBezTo>
                    <a:pt x="28" y="1507"/>
                    <a:pt x="77" y="1512"/>
                    <a:pt x="133" y="1484"/>
                  </a:cubicBezTo>
                  <a:cubicBezTo>
                    <a:pt x="149" y="1479"/>
                    <a:pt x="155" y="1462"/>
                    <a:pt x="166" y="1446"/>
                  </a:cubicBezTo>
                  <a:cubicBezTo>
                    <a:pt x="177" y="1440"/>
                    <a:pt x="188" y="1429"/>
                    <a:pt x="188" y="1418"/>
                  </a:cubicBezTo>
                  <a:cubicBezTo>
                    <a:pt x="188" y="1368"/>
                    <a:pt x="183" y="1341"/>
                    <a:pt x="166" y="1297"/>
                  </a:cubicBezTo>
                  <a:cubicBezTo>
                    <a:pt x="161" y="1280"/>
                    <a:pt x="149" y="1275"/>
                    <a:pt x="149" y="1253"/>
                  </a:cubicBezTo>
                  <a:cubicBezTo>
                    <a:pt x="133" y="1230"/>
                    <a:pt x="122" y="1208"/>
                    <a:pt x="122" y="1181"/>
                  </a:cubicBezTo>
                  <a:cubicBezTo>
                    <a:pt x="122" y="1086"/>
                    <a:pt x="122" y="1086"/>
                    <a:pt x="122" y="1086"/>
                  </a:cubicBezTo>
                  <a:cubicBezTo>
                    <a:pt x="122" y="1070"/>
                    <a:pt x="116" y="1059"/>
                    <a:pt x="116" y="1037"/>
                  </a:cubicBezTo>
                  <a:cubicBezTo>
                    <a:pt x="111" y="1020"/>
                    <a:pt x="116" y="1009"/>
                    <a:pt x="111" y="998"/>
                  </a:cubicBezTo>
                  <a:cubicBezTo>
                    <a:pt x="100" y="981"/>
                    <a:pt x="83" y="976"/>
                    <a:pt x="83" y="953"/>
                  </a:cubicBezTo>
                  <a:cubicBezTo>
                    <a:pt x="83" y="942"/>
                    <a:pt x="100" y="937"/>
                    <a:pt x="111" y="931"/>
                  </a:cubicBezTo>
                  <a:cubicBezTo>
                    <a:pt x="127" y="926"/>
                    <a:pt x="133" y="920"/>
                    <a:pt x="144" y="915"/>
                  </a:cubicBezTo>
                  <a:cubicBezTo>
                    <a:pt x="172" y="904"/>
                    <a:pt x="188" y="887"/>
                    <a:pt x="221" y="881"/>
                  </a:cubicBezTo>
                  <a:cubicBezTo>
                    <a:pt x="260" y="876"/>
                    <a:pt x="277" y="854"/>
                    <a:pt x="305" y="826"/>
                  </a:cubicBezTo>
                  <a:cubicBezTo>
                    <a:pt x="321" y="809"/>
                    <a:pt x="343" y="804"/>
                    <a:pt x="354" y="782"/>
                  </a:cubicBezTo>
                  <a:cubicBezTo>
                    <a:pt x="366" y="748"/>
                    <a:pt x="360" y="721"/>
                    <a:pt x="388" y="704"/>
                  </a:cubicBezTo>
                  <a:cubicBezTo>
                    <a:pt x="421" y="682"/>
                    <a:pt x="438" y="671"/>
                    <a:pt x="471" y="654"/>
                  </a:cubicBezTo>
                  <a:cubicBezTo>
                    <a:pt x="482" y="649"/>
                    <a:pt x="493" y="649"/>
                    <a:pt x="504" y="643"/>
                  </a:cubicBezTo>
                  <a:cubicBezTo>
                    <a:pt x="543" y="621"/>
                    <a:pt x="565" y="593"/>
                    <a:pt x="615" y="593"/>
                  </a:cubicBezTo>
                  <a:cubicBezTo>
                    <a:pt x="654" y="593"/>
                    <a:pt x="676" y="604"/>
                    <a:pt x="715" y="604"/>
                  </a:cubicBezTo>
                  <a:cubicBezTo>
                    <a:pt x="765" y="604"/>
                    <a:pt x="787" y="577"/>
                    <a:pt x="831" y="554"/>
                  </a:cubicBezTo>
                  <a:cubicBezTo>
                    <a:pt x="875" y="527"/>
                    <a:pt x="909" y="516"/>
                    <a:pt x="964" y="516"/>
                  </a:cubicBezTo>
                  <a:cubicBezTo>
                    <a:pt x="1003" y="516"/>
                    <a:pt x="1003" y="516"/>
                    <a:pt x="1003" y="516"/>
                  </a:cubicBezTo>
                  <a:cubicBezTo>
                    <a:pt x="1025" y="516"/>
                    <a:pt x="1042" y="521"/>
                    <a:pt x="1058" y="505"/>
                  </a:cubicBezTo>
                  <a:cubicBezTo>
                    <a:pt x="1070" y="499"/>
                    <a:pt x="1080" y="493"/>
                    <a:pt x="1080" y="482"/>
                  </a:cubicBezTo>
                  <a:cubicBezTo>
                    <a:pt x="1080" y="449"/>
                    <a:pt x="1080" y="449"/>
                    <a:pt x="1080" y="449"/>
                  </a:cubicBezTo>
                  <a:cubicBezTo>
                    <a:pt x="1080" y="427"/>
                    <a:pt x="1075" y="399"/>
                    <a:pt x="1092" y="388"/>
                  </a:cubicBezTo>
                  <a:cubicBezTo>
                    <a:pt x="1125" y="372"/>
                    <a:pt x="1152" y="383"/>
                    <a:pt x="1175" y="355"/>
                  </a:cubicBezTo>
                  <a:cubicBezTo>
                    <a:pt x="1191" y="333"/>
                    <a:pt x="1191" y="316"/>
                    <a:pt x="1197" y="288"/>
                  </a:cubicBezTo>
                  <a:cubicBezTo>
                    <a:pt x="1202" y="250"/>
                    <a:pt x="1208" y="233"/>
                    <a:pt x="1208" y="194"/>
                  </a:cubicBezTo>
                  <a:cubicBezTo>
                    <a:pt x="1208" y="139"/>
                    <a:pt x="1208" y="139"/>
                    <a:pt x="1208" y="139"/>
                  </a:cubicBezTo>
                  <a:cubicBezTo>
                    <a:pt x="1208" y="111"/>
                    <a:pt x="1213" y="94"/>
                    <a:pt x="1230" y="67"/>
                  </a:cubicBezTo>
                  <a:cubicBezTo>
                    <a:pt x="1241" y="50"/>
                    <a:pt x="1258" y="56"/>
                    <a:pt x="1274" y="50"/>
                  </a:cubicBezTo>
                  <a:cubicBezTo>
                    <a:pt x="1302" y="39"/>
                    <a:pt x="1313" y="33"/>
                    <a:pt x="1335" y="17"/>
                  </a:cubicBezTo>
                  <a:lnTo>
                    <a:pt x="1335" y="17"/>
                  </a:lnTo>
                  <a:cubicBezTo>
                    <a:pt x="1363" y="17"/>
                    <a:pt x="1374" y="33"/>
                    <a:pt x="1402" y="33"/>
                  </a:cubicBezTo>
                  <a:cubicBezTo>
                    <a:pt x="1435" y="33"/>
                    <a:pt x="1435" y="33"/>
                    <a:pt x="1435" y="33"/>
                  </a:cubicBezTo>
                  <a:cubicBezTo>
                    <a:pt x="1540" y="33"/>
                    <a:pt x="1601" y="0"/>
                    <a:pt x="1707" y="0"/>
                  </a:cubicBezTo>
                  <a:cubicBezTo>
                    <a:pt x="1757" y="0"/>
                    <a:pt x="1757" y="0"/>
                    <a:pt x="1757" y="0"/>
                  </a:cubicBezTo>
                  <a:cubicBezTo>
                    <a:pt x="1784" y="0"/>
                    <a:pt x="1801" y="28"/>
                    <a:pt x="1812" y="56"/>
                  </a:cubicBezTo>
                  <a:cubicBezTo>
                    <a:pt x="1817" y="84"/>
                    <a:pt x="1834" y="94"/>
                    <a:pt x="1834" y="122"/>
                  </a:cubicBezTo>
                  <a:cubicBezTo>
                    <a:pt x="1834" y="161"/>
                    <a:pt x="1801" y="178"/>
                    <a:pt x="1801" y="222"/>
                  </a:cubicBezTo>
                  <a:cubicBezTo>
                    <a:pt x="1801" y="239"/>
                    <a:pt x="1817" y="250"/>
                    <a:pt x="1829" y="266"/>
                  </a:cubicBezTo>
                  <a:cubicBezTo>
                    <a:pt x="1840" y="294"/>
                    <a:pt x="1823" y="316"/>
                    <a:pt x="1840" y="338"/>
                  </a:cubicBezTo>
                  <a:cubicBezTo>
                    <a:pt x="1851" y="349"/>
                    <a:pt x="1867" y="344"/>
                    <a:pt x="1878" y="355"/>
                  </a:cubicBezTo>
                  <a:cubicBezTo>
                    <a:pt x="1928" y="399"/>
                    <a:pt x="1934" y="444"/>
                    <a:pt x="1945" y="510"/>
                  </a:cubicBezTo>
                  <a:cubicBezTo>
                    <a:pt x="1956" y="554"/>
                    <a:pt x="1950" y="588"/>
                    <a:pt x="1989" y="615"/>
                  </a:cubicBezTo>
                  <a:cubicBezTo>
                    <a:pt x="2067" y="671"/>
                    <a:pt x="2139" y="698"/>
                    <a:pt x="2156" y="793"/>
                  </a:cubicBezTo>
                  <a:cubicBezTo>
                    <a:pt x="2156" y="809"/>
                    <a:pt x="2161" y="815"/>
                    <a:pt x="2167" y="826"/>
                  </a:cubicBezTo>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66" name="Freeform 110">
              <a:extLst>
                <a:ext uri="{FF2B5EF4-FFF2-40B4-BE49-F238E27FC236}">
                  <a16:creationId xmlns:a16="http://schemas.microsoft.com/office/drawing/2014/main" xmlns="" id="{0A292818-27F7-4166-BE47-4EFB716C98B4}"/>
                </a:ext>
              </a:extLst>
            </p:cNvPr>
            <p:cNvSpPr>
              <a:spLocks noChangeArrowheads="1"/>
            </p:cNvSpPr>
            <p:nvPr/>
          </p:nvSpPr>
          <p:spPr bwMode="auto">
            <a:xfrm>
              <a:off x="18840811" y="3194050"/>
              <a:ext cx="817509" cy="771525"/>
            </a:xfrm>
            <a:custGeom>
              <a:avLst/>
              <a:gdLst>
                <a:gd name="T0" fmla="*/ 2272 w 2273"/>
                <a:gd name="T1" fmla="*/ 299 h 2144"/>
                <a:gd name="T2" fmla="*/ 2144 w 2273"/>
                <a:gd name="T3" fmla="*/ 465 h 2144"/>
                <a:gd name="T4" fmla="*/ 2155 w 2273"/>
                <a:gd name="T5" fmla="*/ 598 h 2144"/>
                <a:gd name="T6" fmla="*/ 2028 w 2273"/>
                <a:gd name="T7" fmla="*/ 720 h 2144"/>
                <a:gd name="T8" fmla="*/ 1995 w 2273"/>
                <a:gd name="T9" fmla="*/ 936 h 2144"/>
                <a:gd name="T10" fmla="*/ 1900 w 2273"/>
                <a:gd name="T11" fmla="*/ 1063 h 2144"/>
                <a:gd name="T12" fmla="*/ 1784 w 2273"/>
                <a:gd name="T13" fmla="*/ 1097 h 2144"/>
                <a:gd name="T14" fmla="*/ 1435 w 2273"/>
                <a:gd name="T15" fmla="*/ 1174 h 2144"/>
                <a:gd name="T16" fmla="*/ 1208 w 2273"/>
                <a:gd name="T17" fmla="*/ 1285 h 2144"/>
                <a:gd name="T18" fmla="*/ 1041 w 2273"/>
                <a:gd name="T19" fmla="*/ 1462 h 2144"/>
                <a:gd name="T20" fmla="*/ 903 w 2273"/>
                <a:gd name="T21" fmla="*/ 1534 h 2144"/>
                <a:gd name="T22" fmla="*/ 942 w 2273"/>
                <a:gd name="T23" fmla="*/ 1667 h 2144"/>
                <a:gd name="T24" fmla="*/ 986 w 2273"/>
                <a:gd name="T25" fmla="*/ 1878 h 2144"/>
                <a:gd name="T26" fmla="*/ 953 w 2273"/>
                <a:gd name="T27" fmla="*/ 2065 h 2144"/>
                <a:gd name="T28" fmla="*/ 809 w 2273"/>
                <a:gd name="T29" fmla="*/ 2132 h 2144"/>
                <a:gd name="T30" fmla="*/ 582 w 2273"/>
                <a:gd name="T31" fmla="*/ 2088 h 2144"/>
                <a:gd name="T32" fmla="*/ 570 w 2273"/>
                <a:gd name="T33" fmla="*/ 1932 h 2144"/>
                <a:gd name="T34" fmla="*/ 537 w 2273"/>
                <a:gd name="T35" fmla="*/ 1811 h 2144"/>
                <a:gd name="T36" fmla="*/ 526 w 2273"/>
                <a:gd name="T37" fmla="*/ 1684 h 2144"/>
                <a:gd name="T38" fmla="*/ 498 w 2273"/>
                <a:gd name="T39" fmla="*/ 1573 h 2144"/>
                <a:gd name="T40" fmla="*/ 509 w 2273"/>
                <a:gd name="T41" fmla="*/ 1424 h 2144"/>
                <a:gd name="T42" fmla="*/ 404 w 2273"/>
                <a:gd name="T43" fmla="*/ 1307 h 2144"/>
                <a:gd name="T44" fmla="*/ 349 w 2273"/>
                <a:gd name="T45" fmla="*/ 1285 h 2144"/>
                <a:gd name="T46" fmla="*/ 327 w 2273"/>
                <a:gd name="T47" fmla="*/ 1385 h 2144"/>
                <a:gd name="T48" fmla="*/ 243 w 2273"/>
                <a:gd name="T49" fmla="*/ 1379 h 2144"/>
                <a:gd name="T50" fmla="*/ 288 w 2273"/>
                <a:gd name="T51" fmla="*/ 1285 h 2144"/>
                <a:gd name="T52" fmla="*/ 316 w 2273"/>
                <a:gd name="T53" fmla="*/ 1246 h 2144"/>
                <a:gd name="T54" fmla="*/ 216 w 2273"/>
                <a:gd name="T55" fmla="*/ 1246 h 2144"/>
                <a:gd name="T56" fmla="*/ 188 w 2273"/>
                <a:gd name="T57" fmla="*/ 1152 h 2144"/>
                <a:gd name="T58" fmla="*/ 194 w 2273"/>
                <a:gd name="T59" fmla="*/ 1113 h 2144"/>
                <a:gd name="T60" fmla="*/ 99 w 2273"/>
                <a:gd name="T61" fmla="*/ 1025 h 2144"/>
                <a:gd name="T62" fmla="*/ 138 w 2273"/>
                <a:gd name="T63" fmla="*/ 925 h 2144"/>
                <a:gd name="T64" fmla="*/ 122 w 2273"/>
                <a:gd name="T65" fmla="*/ 820 h 2144"/>
                <a:gd name="T66" fmla="*/ 28 w 2273"/>
                <a:gd name="T67" fmla="*/ 720 h 2144"/>
                <a:gd name="T68" fmla="*/ 22 w 2273"/>
                <a:gd name="T69" fmla="*/ 598 h 2144"/>
                <a:gd name="T70" fmla="*/ 0 w 2273"/>
                <a:gd name="T71" fmla="*/ 515 h 2144"/>
                <a:gd name="T72" fmla="*/ 50 w 2273"/>
                <a:gd name="T73" fmla="*/ 432 h 2144"/>
                <a:gd name="T74" fmla="*/ 66 w 2273"/>
                <a:gd name="T75" fmla="*/ 348 h 2144"/>
                <a:gd name="T76" fmla="*/ 83 w 2273"/>
                <a:gd name="T77" fmla="*/ 215 h 2144"/>
                <a:gd name="T78" fmla="*/ 194 w 2273"/>
                <a:gd name="T79" fmla="*/ 110 h 2144"/>
                <a:gd name="T80" fmla="*/ 271 w 2273"/>
                <a:gd name="T81" fmla="*/ 0 h 2144"/>
                <a:gd name="T82" fmla="*/ 304 w 2273"/>
                <a:gd name="T83" fmla="*/ 71 h 2144"/>
                <a:gd name="T84" fmla="*/ 443 w 2273"/>
                <a:gd name="T85" fmla="*/ 249 h 2144"/>
                <a:gd name="T86" fmla="*/ 604 w 2273"/>
                <a:gd name="T87" fmla="*/ 387 h 2144"/>
                <a:gd name="T88" fmla="*/ 670 w 2273"/>
                <a:gd name="T89" fmla="*/ 459 h 2144"/>
                <a:gd name="T90" fmla="*/ 864 w 2273"/>
                <a:gd name="T91" fmla="*/ 437 h 2144"/>
                <a:gd name="T92" fmla="*/ 1075 w 2273"/>
                <a:gd name="T93" fmla="*/ 421 h 2144"/>
                <a:gd name="T94" fmla="*/ 1258 w 2273"/>
                <a:gd name="T95" fmla="*/ 421 h 2144"/>
                <a:gd name="T96" fmla="*/ 1363 w 2273"/>
                <a:gd name="T97" fmla="*/ 354 h 2144"/>
                <a:gd name="T98" fmla="*/ 1452 w 2273"/>
                <a:gd name="T99" fmla="*/ 232 h 2144"/>
                <a:gd name="T100" fmla="*/ 1646 w 2273"/>
                <a:gd name="T101" fmla="*/ 204 h 2144"/>
                <a:gd name="T102" fmla="*/ 1884 w 2273"/>
                <a:gd name="T103" fmla="*/ 276 h 2144"/>
                <a:gd name="T104" fmla="*/ 2017 w 2273"/>
                <a:gd name="T105" fmla="*/ 310 h 2144"/>
                <a:gd name="T106" fmla="*/ 2178 w 2273"/>
                <a:gd name="T107" fmla="*/ 232 h 2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273" h="2144">
                  <a:moveTo>
                    <a:pt x="2266" y="227"/>
                  </a:moveTo>
                  <a:lnTo>
                    <a:pt x="2266" y="227"/>
                  </a:lnTo>
                  <a:cubicBezTo>
                    <a:pt x="2266" y="254"/>
                    <a:pt x="2272" y="271"/>
                    <a:pt x="2272" y="299"/>
                  </a:cubicBezTo>
                  <a:cubicBezTo>
                    <a:pt x="2272" y="337"/>
                    <a:pt x="2266" y="365"/>
                    <a:pt x="2233" y="387"/>
                  </a:cubicBezTo>
                  <a:cubicBezTo>
                    <a:pt x="2211" y="404"/>
                    <a:pt x="2194" y="409"/>
                    <a:pt x="2172" y="432"/>
                  </a:cubicBezTo>
                  <a:cubicBezTo>
                    <a:pt x="2161" y="443"/>
                    <a:pt x="2144" y="448"/>
                    <a:pt x="2144" y="465"/>
                  </a:cubicBezTo>
                  <a:cubicBezTo>
                    <a:pt x="2144" y="509"/>
                    <a:pt x="2144" y="509"/>
                    <a:pt x="2144" y="509"/>
                  </a:cubicBezTo>
                  <a:cubicBezTo>
                    <a:pt x="2144" y="542"/>
                    <a:pt x="2155" y="565"/>
                    <a:pt x="2155" y="598"/>
                  </a:cubicBezTo>
                  <a:lnTo>
                    <a:pt x="2155" y="598"/>
                  </a:lnTo>
                  <a:cubicBezTo>
                    <a:pt x="2133" y="614"/>
                    <a:pt x="2122" y="620"/>
                    <a:pt x="2094" y="631"/>
                  </a:cubicBezTo>
                  <a:cubicBezTo>
                    <a:pt x="2078" y="637"/>
                    <a:pt x="2061" y="631"/>
                    <a:pt x="2050" y="648"/>
                  </a:cubicBezTo>
                  <a:cubicBezTo>
                    <a:pt x="2033" y="675"/>
                    <a:pt x="2028" y="692"/>
                    <a:pt x="2028" y="720"/>
                  </a:cubicBezTo>
                  <a:cubicBezTo>
                    <a:pt x="2028" y="775"/>
                    <a:pt x="2028" y="775"/>
                    <a:pt x="2028" y="775"/>
                  </a:cubicBezTo>
                  <a:cubicBezTo>
                    <a:pt x="2028" y="814"/>
                    <a:pt x="2022" y="831"/>
                    <a:pt x="2017" y="869"/>
                  </a:cubicBezTo>
                  <a:cubicBezTo>
                    <a:pt x="2011" y="897"/>
                    <a:pt x="2011" y="914"/>
                    <a:pt x="1995" y="936"/>
                  </a:cubicBezTo>
                  <a:cubicBezTo>
                    <a:pt x="1972" y="964"/>
                    <a:pt x="1945" y="953"/>
                    <a:pt x="1912" y="969"/>
                  </a:cubicBezTo>
                  <a:cubicBezTo>
                    <a:pt x="1895" y="980"/>
                    <a:pt x="1900" y="1008"/>
                    <a:pt x="1900" y="1030"/>
                  </a:cubicBezTo>
                  <a:cubicBezTo>
                    <a:pt x="1900" y="1063"/>
                    <a:pt x="1900" y="1063"/>
                    <a:pt x="1900" y="1063"/>
                  </a:cubicBezTo>
                  <a:cubicBezTo>
                    <a:pt x="1900" y="1074"/>
                    <a:pt x="1890" y="1080"/>
                    <a:pt x="1878" y="1086"/>
                  </a:cubicBezTo>
                  <a:cubicBezTo>
                    <a:pt x="1862" y="1102"/>
                    <a:pt x="1845" y="1097"/>
                    <a:pt x="1823" y="1097"/>
                  </a:cubicBezTo>
                  <a:cubicBezTo>
                    <a:pt x="1784" y="1097"/>
                    <a:pt x="1784" y="1097"/>
                    <a:pt x="1784" y="1097"/>
                  </a:cubicBezTo>
                  <a:cubicBezTo>
                    <a:pt x="1729" y="1097"/>
                    <a:pt x="1695" y="1108"/>
                    <a:pt x="1651" y="1135"/>
                  </a:cubicBezTo>
                  <a:cubicBezTo>
                    <a:pt x="1607" y="1158"/>
                    <a:pt x="1585" y="1185"/>
                    <a:pt x="1535" y="1185"/>
                  </a:cubicBezTo>
                  <a:cubicBezTo>
                    <a:pt x="1496" y="1185"/>
                    <a:pt x="1474" y="1174"/>
                    <a:pt x="1435" y="1174"/>
                  </a:cubicBezTo>
                  <a:cubicBezTo>
                    <a:pt x="1385" y="1174"/>
                    <a:pt x="1363" y="1202"/>
                    <a:pt x="1324" y="1224"/>
                  </a:cubicBezTo>
                  <a:cubicBezTo>
                    <a:pt x="1313" y="1230"/>
                    <a:pt x="1302" y="1230"/>
                    <a:pt x="1291" y="1235"/>
                  </a:cubicBezTo>
                  <a:cubicBezTo>
                    <a:pt x="1258" y="1252"/>
                    <a:pt x="1241" y="1263"/>
                    <a:pt x="1208" y="1285"/>
                  </a:cubicBezTo>
                  <a:cubicBezTo>
                    <a:pt x="1180" y="1302"/>
                    <a:pt x="1186" y="1329"/>
                    <a:pt x="1174" y="1363"/>
                  </a:cubicBezTo>
                  <a:cubicBezTo>
                    <a:pt x="1163" y="1385"/>
                    <a:pt x="1141" y="1390"/>
                    <a:pt x="1125" y="1407"/>
                  </a:cubicBezTo>
                  <a:cubicBezTo>
                    <a:pt x="1097" y="1435"/>
                    <a:pt x="1080" y="1457"/>
                    <a:pt x="1041" y="1462"/>
                  </a:cubicBezTo>
                  <a:cubicBezTo>
                    <a:pt x="1008" y="1468"/>
                    <a:pt x="992" y="1485"/>
                    <a:pt x="964" y="1496"/>
                  </a:cubicBezTo>
                  <a:cubicBezTo>
                    <a:pt x="953" y="1501"/>
                    <a:pt x="947" y="1507"/>
                    <a:pt x="931" y="1512"/>
                  </a:cubicBezTo>
                  <a:cubicBezTo>
                    <a:pt x="920" y="1518"/>
                    <a:pt x="903" y="1523"/>
                    <a:pt x="903" y="1534"/>
                  </a:cubicBezTo>
                  <a:cubicBezTo>
                    <a:pt x="903" y="1557"/>
                    <a:pt x="920" y="1562"/>
                    <a:pt x="931" y="1579"/>
                  </a:cubicBezTo>
                  <a:cubicBezTo>
                    <a:pt x="936" y="1590"/>
                    <a:pt x="931" y="1601"/>
                    <a:pt x="936" y="1618"/>
                  </a:cubicBezTo>
                  <a:cubicBezTo>
                    <a:pt x="936" y="1640"/>
                    <a:pt x="942" y="1651"/>
                    <a:pt x="942" y="1667"/>
                  </a:cubicBezTo>
                  <a:cubicBezTo>
                    <a:pt x="942" y="1762"/>
                    <a:pt x="942" y="1762"/>
                    <a:pt x="942" y="1762"/>
                  </a:cubicBezTo>
                  <a:cubicBezTo>
                    <a:pt x="942" y="1789"/>
                    <a:pt x="953" y="1811"/>
                    <a:pt x="969" y="1834"/>
                  </a:cubicBezTo>
                  <a:cubicBezTo>
                    <a:pt x="969" y="1856"/>
                    <a:pt x="981" y="1861"/>
                    <a:pt x="986" y="1878"/>
                  </a:cubicBezTo>
                  <a:cubicBezTo>
                    <a:pt x="1003" y="1922"/>
                    <a:pt x="1008" y="1949"/>
                    <a:pt x="1008" y="1999"/>
                  </a:cubicBezTo>
                  <a:cubicBezTo>
                    <a:pt x="1008" y="2010"/>
                    <a:pt x="997" y="2021"/>
                    <a:pt x="986" y="2027"/>
                  </a:cubicBezTo>
                  <a:cubicBezTo>
                    <a:pt x="975" y="2043"/>
                    <a:pt x="969" y="2060"/>
                    <a:pt x="953" y="2065"/>
                  </a:cubicBezTo>
                  <a:cubicBezTo>
                    <a:pt x="897" y="2093"/>
                    <a:pt x="848" y="2088"/>
                    <a:pt x="820" y="2143"/>
                  </a:cubicBezTo>
                  <a:lnTo>
                    <a:pt x="820" y="2143"/>
                  </a:lnTo>
                  <a:cubicBezTo>
                    <a:pt x="814" y="2137"/>
                    <a:pt x="814" y="2137"/>
                    <a:pt x="809" y="2132"/>
                  </a:cubicBezTo>
                  <a:cubicBezTo>
                    <a:pt x="775" y="2099"/>
                    <a:pt x="748" y="2088"/>
                    <a:pt x="698" y="2088"/>
                  </a:cubicBezTo>
                  <a:cubicBezTo>
                    <a:pt x="659" y="2088"/>
                    <a:pt x="648" y="2132"/>
                    <a:pt x="604" y="2132"/>
                  </a:cubicBezTo>
                  <a:cubicBezTo>
                    <a:pt x="587" y="2132"/>
                    <a:pt x="582" y="2104"/>
                    <a:pt x="582" y="2088"/>
                  </a:cubicBezTo>
                  <a:cubicBezTo>
                    <a:pt x="582" y="2016"/>
                    <a:pt x="582" y="2016"/>
                    <a:pt x="582" y="2016"/>
                  </a:cubicBezTo>
                  <a:cubicBezTo>
                    <a:pt x="582" y="1999"/>
                    <a:pt x="565" y="1988"/>
                    <a:pt x="565" y="1971"/>
                  </a:cubicBezTo>
                  <a:cubicBezTo>
                    <a:pt x="565" y="1955"/>
                    <a:pt x="570" y="1949"/>
                    <a:pt x="570" y="1932"/>
                  </a:cubicBezTo>
                  <a:cubicBezTo>
                    <a:pt x="570" y="1917"/>
                    <a:pt x="560" y="1906"/>
                    <a:pt x="560" y="1889"/>
                  </a:cubicBezTo>
                  <a:cubicBezTo>
                    <a:pt x="554" y="1867"/>
                    <a:pt x="554" y="1850"/>
                    <a:pt x="548" y="1828"/>
                  </a:cubicBezTo>
                  <a:cubicBezTo>
                    <a:pt x="548" y="1823"/>
                    <a:pt x="537" y="1817"/>
                    <a:pt x="537" y="1811"/>
                  </a:cubicBezTo>
                  <a:cubicBezTo>
                    <a:pt x="526" y="1795"/>
                    <a:pt x="537" y="1784"/>
                    <a:pt x="532" y="1773"/>
                  </a:cubicBezTo>
                  <a:cubicBezTo>
                    <a:pt x="532" y="1756"/>
                    <a:pt x="526" y="1745"/>
                    <a:pt x="526" y="1728"/>
                  </a:cubicBezTo>
                  <a:cubicBezTo>
                    <a:pt x="526" y="1712"/>
                    <a:pt x="537" y="1695"/>
                    <a:pt x="526" y="1684"/>
                  </a:cubicBezTo>
                  <a:cubicBezTo>
                    <a:pt x="504" y="1656"/>
                    <a:pt x="449" y="1673"/>
                    <a:pt x="449" y="1640"/>
                  </a:cubicBezTo>
                  <a:cubicBezTo>
                    <a:pt x="449" y="1618"/>
                    <a:pt x="471" y="1618"/>
                    <a:pt x="482" y="1601"/>
                  </a:cubicBezTo>
                  <a:cubicBezTo>
                    <a:pt x="493" y="1595"/>
                    <a:pt x="493" y="1584"/>
                    <a:pt x="498" y="1573"/>
                  </a:cubicBezTo>
                  <a:cubicBezTo>
                    <a:pt x="509" y="1540"/>
                    <a:pt x="521" y="1523"/>
                    <a:pt x="521" y="1490"/>
                  </a:cubicBezTo>
                  <a:cubicBezTo>
                    <a:pt x="521" y="1473"/>
                    <a:pt x="515" y="1468"/>
                    <a:pt x="515" y="1451"/>
                  </a:cubicBezTo>
                  <a:cubicBezTo>
                    <a:pt x="515" y="1440"/>
                    <a:pt x="515" y="1435"/>
                    <a:pt x="509" y="1424"/>
                  </a:cubicBezTo>
                  <a:cubicBezTo>
                    <a:pt x="498" y="1401"/>
                    <a:pt x="476" y="1407"/>
                    <a:pt x="465" y="1385"/>
                  </a:cubicBezTo>
                  <a:cubicBezTo>
                    <a:pt x="454" y="1368"/>
                    <a:pt x="454" y="1357"/>
                    <a:pt x="454" y="1335"/>
                  </a:cubicBezTo>
                  <a:cubicBezTo>
                    <a:pt x="432" y="1335"/>
                    <a:pt x="421" y="1324"/>
                    <a:pt x="404" y="1307"/>
                  </a:cubicBezTo>
                  <a:cubicBezTo>
                    <a:pt x="388" y="1296"/>
                    <a:pt x="371" y="1285"/>
                    <a:pt x="354" y="1268"/>
                  </a:cubicBezTo>
                  <a:cubicBezTo>
                    <a:pt x="349" y="1268"/>
                    <a:pt x="349" y="1268"/>
                    <a:pt x="349" y="1268"/>
                  </a:cubicBezTo>
                  <a:cubicBezTo>
                    <a:pt x="349" y="1285"/>
                    <a:pt x="349" y="1285"/>
                    <a:pt x="349" y="1285"/>
                  </a:cubicBezTo>
                  <a:cubicBezTo>
                    <a:pt x="360" y="1291"/>
                    <a:pt x="360" y="1296"/>
                    <a:pt x="371" y="1302"/>
                  </a:cubicBezTo>
                  <a:cubicBezTo>
                    <a:pt x="376" y="1346"/>
                    <a:pt x="376" y="1346"/>
                    <a:pt x="376" y="1346"/>
                  </a:cubicBezTo>
                  <a:cubicBezTo>
                    <a:pt x="376" y="1368"/>
                    <a:pt x="349" y="1374"/>
                    <a:pt x="327" y="1385"/>
                  </a:cubicBezTo>
                  <a:cubicBezTo>
                    <a:pt x="304" y="1390"/>
                    <a:pt x="288" y="1412"/>
                    <a:pt x="260" y="1412"/>
                  </a:cubicBezTo>
                  <a:cubicBezTo>
                    <a:pt x="255" y="1412"/>
                    <a:pt x="255" y="1412"/>
                    <a:pt x="243" y="1407"/>
                  </a:cubicBezTo>
                  <a:cubicBezTo>
                    <a:pt x="243" y="1379"/>
                    <a:pt x="243" y="1379"/>
                    <a:pt x="243" y="1379"/>
                  </a:cubicBezTo>
                  <a:cubicBezTo>
                    <a:pt x="243" y="1363"/>
                    <a:pt x="249" y="1357"/>
                    <a:pt x="249" y="1340"/>
                  </a:cubicBezTo>
                  <a:cubicBezTo>
                    <a:pt x="249" y="1318"/>
                    <a:pt x="238" y="1302"/>
                    <a:pt x="255" y="1291"/>
                  </a:cubicBezTo>
                  <a:cubicBezTo>
                    <a:pt x="260" y="1279"/>
                    <a:pt x="271" y="1285"/>
                    <a:pt x="288" y="1285"/>
                  </a:cubicBezTo>
                  <a:cubicBezTo>
                    <a:pt x="299" y="1279"/>
                    <a:pt x="304" y="1274"/>
                    <a:pt x="321" y="1274"/>
                  </a:cubicBezTo>
                  <a:cubicBezTo>
                    <a:pt x="321" y="1257"/>
                    <a:pt x="321" y="1257"/>
                    <a:pt x="321" y="1257"/>
                  </a:cubicBezTo>
                  <a:cubicBezTo>
                    <a:pt x="316" y="1246"/>
                    <a:pt x="316" y="1246"/>
                    <a:pt x="316" y="1246"/>
                  </a:cubicBezTo>
                  <a:cubicBezTo>
                    <a:pt x="294" y="1235"/>
                    <a:pt x="288" y="1213"/>
                    <a:pt x="266" y="1213"/>
                  </a:cubicBezTo>
                  <a:cubicBezTo>
                    <a:pt x="243" y="1213"/>
                    <a:pt x="227" y="1230"/>
                    <a:pt x="221" y="1246"/>
                  </a:cubicBezTo>
                  <a:cubicBezTo>
                    <a:pt x="216" y="1246"/>
                    <a:pt x="216" y="1246"/>
                    <a:pt x="216" y="1246"/>
                  </a:cubicBezTo>
                  <a:cubicBezTo>
                    <a:pt x="205" y="1224"/>
                    <a:pt x="199" y="1213"/>
                    <a:pt x="188" y="1191"/>
                  </a:cubicBezTo>
                  <a:cubicBezTo>
                    <a:pt x="177" y="1180"/>
                    <a:pt x="161" y="1180"/>
                    <a:pt x="161" y="1163"/>
                  </a:cubicBezTo>
                  <a:cubicBezTo>
                    <a:pt x="161" y="1152"/>
                    <a:pt x="177" y="1152"/>
                    <a:pt x="188" y="1152"/>
                  </a:cubicBezTo>
                  <a:cubicBezTo>
                    <a:pt x="210" y="1152"/>
                    <a:pt x="216" y="1174"/>
                    <a:pt x="238" y="1174"/>
                  </a:cubicBezTo>
                  <a:cubicBezTo>
                    <a:pt x="271" y="1174"/>
                    <a:pt x="227" y="1152"/>
                    <a:pt x="221" y="1146"/>
                  </a:cubicBezTo>
                  <a:cubicBezTo>
                    <a:pt x="205" y="1135"/>
                    <a:pt x="210" y="1113"/>
                    <a:pt x="194" y="1113"/>
                  </a:cubicBezTo>
                  <a:cubicBezTo>
                    <a:pt x="177" y="1113"/>
                    <a:pt x="171" y="1113"/>
                    <a:pt x="161" y="1113"/>
                  </a:cubicBezTo>
                  <a:cubicBezTo>
                    <a:pt x="133" y="1113"/>
                    <a:pt x="122" y="1091"/>
                    <a:pt x="110" y="1069"/>
                  </a:cubicBezTo>
                  <a:cubicBezTo>
                    <a:pt x="105" y="1052"/>
                    <a:pt x="99" y="1041"/>
                    <a:pt x="99" y="1025"/>
                  </a:cubicBezTo>
                  <a:cubicBezTo>
                    <a:pt x="99" y="1008"/>
                    <a:pt x="110" y="1008"/>
                    <a:pt x="110" y="997"/>
                  </a:cubicBezTo>
                  <a:cubicBezTo>
                    <a:pt x="110" y="980"/>
                    <a:pt x="99" y="975"/>
                    <a:pt x="99" y="964"/>
                  </a:cubicBezTo>
                  <a:cubicBezTo>
                    <a:pt x="99" y="941"/>
                    <a:pt x="122" y="936"/>
                    <a:pt x="138" y="925"/>
                  </a:cubicBezTo>
                  <a:cubicBezTo>
                    <a:pt x="149" y="919"/>
                    <a:pt x="166" y="914"/>
                    <a:pt x="166" y="903"/>
                  </a:cubicBezTo>
                  <a:cubicBezTo>
                    <a:pt x="166" y="892"/>
                    <a:pt x="155" y="892"/>
                    <a:pt x="155" y="880"/>
                  </a:cubicBezTo>
                  <a:cubicBezTo>
                    <a:pt x="144" y="853"/>
                    <a:pt x="133" y="842"/>
                    <a:pt x="122" y="820"/>
                  </a:cubicBezTo>
                  <a:cubicBezTo>
                    <a:pt x="110" y="781"/>
                    <a:pt x="110" y="725"/>
                    <a:pt x="72" y="725"/>
                  </a:cubicBezTo>
                  <a:cubicBezTo>
                    <a:pt x="61" y="725"/>
                    <a:pt x="55" y="731"/>
                    <a:pt x="50" y="731"/>
                  </a:cubicBezTo>
                  <a:cubicBezTo>
                    <a:pt x="38" y="731"/>
                    <a:pt x="28" y="725"/>
                    <a:pt x="28" y="720"/>
                  </a:cubicBezTo>
                  <a:cubicBezTo>
                    <a:pt x="28" y="681"/>
                    <a:pt x="28" y="681"/>
                    <a:pt x="28" y="681"/>
                  </a:cubicBezTo>
                  <a:cubicBezTo>
                    <a:pt x="28" y="675"/>
                    <a:pt x="22" y="670"/>
                    <a:pt x="22" y="665"/>
                  </a:cubicBezTo>
                  <a:cubicBezTo>
                    <a:pt x="22" y="598"/>
                    <a:pt x="22" y="598"/>
                    <a:pt x="22" y="598"/>
                  </a:cubicBezTo>
                  <a:cubicBezTo>
                    <a:pt x="22" y="587"/>
                    <a:pt x="11" y="587"/>
                    <a:pt x="11" y="576"/>
                  </a:cubicBezTo>
                  <a:cubicBezTo>
                    <a:pt x="11" y="532"/>
                    <a:pt x="11" y="532"/>
                    <a:pt x="11" y="532"/>
                  </a:cubicBezTo>
                  <a:cubicBezTo>
                    <a:pt x="5" y="526"/>
                    <a:pt x="0" y="520"/>
                    <a:pt x="0" y="515"/>
                  </a:cubicBezTo>
                  <a:cubicBezTo>
                    <a:pt x="0" y="498"/>
                    <a:pt x="16" y="493"/>
                    <a:pt x="28" y="487"/>
                  </a:cubicBezTo>
                  <a:cubicBezTo>
                    <a:pt x="33" y="481"/>
                    <a:pt x="28" y="476"/>
                    <a:pt x="33" y="470"/>
                  </a:cubicBezTo>
                  <a:cubicBezTo>
                    <a:pt x="44" y="459"/>
                    <a:pt x="50" y="448"/>
                    <a:pt x="50" y="432"/>
                  </a:cubicBezTo>
                  <a:cubicBezTo>
                    <a:pt x="50" y="415"/>
                    <a:pt x="50" y="404"/>
                    <a:pt x="38" y="387"/>
                  </a:cubicBezTo>
                  <a:cubicBezTo>
                    <a:pt x="33" y="382"/>
                    <a:pt x="28" y="382"/>
                    <a:pt x="28" y="371"/>
                  </a:cubicBezTo>
                  <a:cubicBezTo>
                    <a:pt x="28" y="354"/>
                    <a:pt x="50" y="348"/>
                    <a:pt x="66" y="348"/>
                  </a:cubicBezTo>
                  <a:cubicBezTo>
                    <a:pt x="66" y="304"/>
                    <a:pt x="66" y="304"/>
                    <a:pt x="66" y="304"/>
                  </a:cubicBezTo>
                  <a:cubicBezTo>
                    <a:pt x="77" y="293"/>
                    <a:pt x="83" y="288"/>
                    <a:pt x="83" y="271"/>
                  </a:cubicBezTo>
                  <a:cubicBezTo>
                    <a:pt x="83" y="215"/>
                    <a:pt x="83" y="215"/>
                    <a:pt x="83" y="215"/>
                  </a:cubicBezTo>
                  <a:cubicBezTo>
                    <a:pt x="83" y="199"/>
                    <a:pt x="99" y="199"/>
                    <a:pt x="110" y="188"/>
                  </a:cubicBezTo>
                  <a:cubicBezTo>
                    <a:pt x="127" y="177"/>
                    <a:pt x="138" y="171"/>
                    <a:pt x="155" y="155"/>
                  </a:cubicBezTo>
                  <a:cubicBezTo>
                    <a:pt x="171" y="138"/>
                    <a:pt x="183" y="133"/>
                    <a:pt x="194" y="110"/>
                  </a:cubicBezTo>
                  <a:cubicBezTo>
                    <a:pt x="199" y="99"/>
                    <a:pt x="194" y="88"/>
                    <a:pt x="194" y="71"/>
                  </a:cubicBezTo>
                  <a:cubicBezTo>
                    <a:pt x="199" y="38"/>
                    <a:pt x="221" y="22"/>
                    <a:pt x="249" y="10"/>
                  </a:cubicBezTo>
                  <a:cubicBezTo>
                    <a:pt x="260" y="5"/>
                    <a:pt x="266" y="5"/>
                    <a:pt x="271" y="0"/>
                  </a:cubicBezTo>
                  <a:lnTo>
                    <a:pt x="271" y="0"/>
                  </a:lnTo>
                  <a:cubicBezTo>
                    <a:pt x="271" y="5"/>
                    <a:pt x="271" y="16"/>
                    <a:pt x="271" y="22"/>
                  </a:cubicBezTo>
                  <a:cubicBezTo>
                    <a:pt x="271" y="44"/>
                    <a:pt x="282" y="60"/>
                    <a:pt x="304" y="71"/>
                  </a:cubicBezTo>
                  <a:cubicBezTo>
                    <a:pt x="310" y="77"/>
                    <a:pt x="321" y="77"/>
                    <a:pt x="327" y="88"/>
                  </a:cubicBezTo>
                  <a:cubicBezTo>
                    <a:pt x="338" y="105"/>
                    <a:pt x="332" y="116"/>
                    <a:pt x="338" y="133"/>
                  </a:cubicBezTo>
                  <a:cubicBezTo>
                    <a:pt x="349" y="193"/>
                    <a:pt x="388" y="221"/>
                    <a:pt x="443" y="249"/>
                  </a:cubicBezTo>
                  <a:cubicBezTo>
                    <a:pt x="476" y="266"/>
                    <a:pt x="487" y="288"/>
                    <a:pt x="509" y="310"/>
                  </a:cubicBezTo>
                  <a:cubicBezTo>
                    <a:pt x="532" y="332"/>
                    <a:pt x="554" y="332"/>
                    <a:pt x="570" y="348"/>
                  </a:cubicBezTo>
                  <a:cubicBezTo>
                    <a:pt x="587" y="360"/>
                    <a:pt x="598" y="371"/>
                    <a:pt x="604" y="387"/>
                  </a:cubicBezTo>
                  <a:cubicBezTo>
                    <a:pt x="604" y="399"/>
                    <a:pt x="604" y="409"/>
                    <a:pt x="615" y="415"/>
                  </a:cubicBezTo>
                  <a:cubicBezTo>
                    <a:pt x="626" y="421"/>
                    <a:pt x="631" y="421"/>
                    <a:pt x="642" y="432"/>
                  </a:cubicBezTo>
                  <a:cubicBezTo>
                    <a:pt x="654" y="437"/>
                    <a:pt x="654" y="454"/>
                    <a:pt x="670" y="459"/>
                  </a:cubicBezTo>
                  <a:cubicBezTo>
                    <a:pt x="687" y="476"/>
                    <a:pt x="715" y="487"/>
                    <a:pt x="742" y="487"/>
                  </a:cubicBezTo>
                  <a:cubicBezTo>
                    <a:pt x="781" y="487"/>
                    <a:pt x="809" y="476"/>
                    <a:pt x="842" y="454"/>
                  </a:cubicBezTo>
                  <a:cubicBezTo>
                    <a:pt x="853" y="448"/>
                    <a:pt x="853" y="437"/>
                    <a:pt x="864" y="437"/>
                  </a:cubicBezTo>
                  <a:cubicBezTo>
                    <a:pt x="903" y="415"/>
                    <a:pt x="925" y="415"/>
                    <a:pt x="969" y="409"/>
                  </a:cubicBezTo>
                  <a:cubicBezTo>
                    <a:pt x="986" y="404"/>
                    <a:pt x="997" y="393"/>
                    <a:pt x="1014" y="393"/>
                  </a:cubicBezTo>
                  <a:cubicBezTo>
                    <a:pt x="1036" y="393"/>
                    <a:pt x="1047" y="421"/>
                    <a:pt x="1075" y="421"/>
                  </a:cubicBezTo>
                  <a:cubicBezTo>
                    <a:pt x="1119" y="421"/>
                    <a:pt x="1119" y="421"/>
                    <a:pt x="1119" y="421"/>
                  </a:cubicBezTo>
                  <a:cubicBezTo>
                    <a:pt x="1163" y="421"/>
                    <a:pt x="1186" y="432"/>
                    <a:pt x="1230" y="432"/>
                  </a:cubicBezTo>
                  <a:cubicBezTo>
                    <a:pt x="1241" y="432"/>
                    <a:pt x="1252" y="432"/>
                    <a:pt x="1258" y="421"/>
                  </a:cubicBezTo>
                  <a:cubicBezTo>
                    <a:pt x="1269" y="409"/>
                    <a:pt x="1263" y="399"/>
                    <a:pt x="1274" y="393"/>
                  </a:cubicBezTo>
                  <a:cubicBezTo>
                    <a:pt x="1291" y="382"/>
                    <a:pt x="1302" y="382"/>
                    <a:pt x="1324" y="376"/>
                  </a:cubicBezTo>
                  <a:cubicBezTo>
                    <a:pt x="1341" y="376"/>
                    <a:pt x="1346" y="360"/>
                    <a:pt x="1363" y="354"/>
                  </a:cubicBezTo>
                  <a:cubicBezTo>
                    <a:pt x="1385" y="337"/>
                    <a:pt x="1413" y="326"/>
                    <a:pt x="1413" y="299"/>
                  </a:cubicBezTo>
                  <a:cubicBezTo>
                    <a:pt x="1413" y="282"/>
                    <a:pt x="1402" y="266"/>
                    <a:pt x="1413" y="249"/>
                  </a:cubicBezTo>
                  <a:cubicBezTo>
                    <a:pt x="1424" y="238"/>
                    <a:pt x="1440" y="243"/>
                    <a:pt x="1452" y="232"/>
                  </a:cubicBezTo>
                  <a:cubicBezTo>
                    <a:pt x="1463" y="227"/>
                    <a:pt x="1463" y="221"/>
                    <a:pt x="1468" y="215"/>
                  </a:cubicBezTo>
                  <a:cubicBezTo>
                    <a:pt x="1485" y="193"/>
                    <a:pt x="1507" y="204"/>
                    <a:pt x="1529" y="204"/>
                  </a:cubicBezTo>
                  <a:cubicBezTo>
                    <a:pt x="1573" y="204"/>
                    <a:pt x="1601" y="204"/>
                    <a:pt x="1646" y="204"/>
                  </a:cubicBezTo>
                  <a:cubicBezTo>
                    <a:pt x="1679" y="199"/>
                    <a:pt x="1695" y="193"/>
                    <a:pt x="1729" y="193"/>
                  </a:cubicBezTo>
                  <a:cubicBezTo>
                    <a:pt x="1773" y="193"/>
                    <a:pt x="1779" y="249"/>
                    <a:pt x="1817" y="260"/>
                  </a:cubicBezTo>
                  <a:cubicBezTo>
                    <a:pt x="1845" y="266"/>
                    <a:pt x="1862" y="266"/>
                    <a:pt x="1884" y="276"/>
                  </a:cubicBezTo>
                  <a:cubicBezTo>
                    <a:pt x="1906" y="288"/>
                    <a:pt x="1912" y="310"/>
                    <a:pt x="1934" y="310"/>
                  </a:cubicBezTo>
                  <a:cubicBezTo>
                    <a:pt x="1945" y="310"/>
                    <a:pt x="1956" y="299"/>
                    <a:pt x="1967" y="299"/>
                  </a:cubicBezTo>
                  <a:cubicBezTo>
                    <a:pt x="1989" y="299"/>
                    <a:pt x="2000" y="299"/>
                    <a:pt x="2017" y="310"/>
                  </a:cubicBezTo>
                  <a:cubicBezTo>
                    <a:pt x="2028" y="315"/>
                    <a:pt x="2033" y="326"/>
                    <a:pt x="2045" y="326"/>
                  </a:cubicBezTo>
                  <a:cubicBezTo>
                    <a:pt x="2078" y="326"/>
                    <a:pt x="2094" y="304"/>
                    <a:pt x="2117" y="282"/>
                  </a:cubicBezTo>
                  <a:cubicBezTo>
                    <a:pt x="2139" y="266"/>
                    <a:pt x="2144" y="232"/>
                    <a:pt x="2178" y="232"/>
                  </a:cubicBezTo>
                  <a:cubicBezTo>
                    <a:pt x="2233" y="232"/>
                    <a:pt x="2233" y="232"/>
                    <a:pt x="2233" y="232"/>
                  </a:cubicBezTo>
                  <a:cubicBezTo>
                    <a:pt x="2250" y="232"/>
                    <a:pt x="2261" y="227"/>
                    <a:pt x="2266" y="227"/>
                  </a:cubicBezTo>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67" name="Freeform 111">
              <a:extLst>
                <a:ext uri="{FF2B5EF4-FFF2-40B4-BE49-F238E27FC236}">
                  <a16:creationId xmlns:a16="http://schemas.microsoft.com/office/drawing/2014/main" xmlns="" id="{77F47564-0FD6-4605-B90F-CBD2D820AECE}"/>
                </a:ext>
              </a:extLst>
            </p:cNvPr>
            <p:cNvSpPr>
              <a:spLocks noChangeArrowheads="1"/>
            </p:cNvSpPr>
            <p:nvPr/>
          </p:nvSpPr>
          <p:spPr bwMode="auto">
            <a:xfrm>
              <a:off x="20382172" y="4741863"/>
              <a:ext cx="984186" cy="431800"/>
            </a:xfrm>
            <a:custGeom>
              <a:avLst/>
              <a:gdLst>
                <a:gd name="T0" fmla="*/ 2732 w 2733"/>
                <a:gd name="T1" fmla="*/ 382 h 1198"/>
                <a:gd name="T2" fmla="*/ 2638 w 2733"/>
                <a:gd name="T3" fmla="*/ 576 h 1198"/>
                <a:gd name="T4" fmla="*/ 2394 w 2733"/>
                <a:gd name="T5" fmla="*/ 842 h 1198"/>
                <a:gd name="T6" fmla="*/ 2067 w 2733"/>
                <a:gd name="T7" fmla="*/ 931 h 1198"/>
                <a:gd name="T8" fmla="*/ 1940 w 2733"/>
                <a:gd name="T9" fmla="*/ 848 h 1198"/>
                <a:gd name="T10" fmla="*/ 2023 w 2733"/>
                <a:gd name="T11" fmla="*/ 654 h 1198"/>
                <a:gd name="T12" fmla="*/ 2328 w 2733"/>
                <a:gd name="T13" fmla="*/ 471 h 1198"/>
                <a:gd name="T14" fmla="*/ 2616 w 2733"/>
                <a:gd name="T15" fmla="*/ 321 h 1198"/>
                <a:gd name="T16" fmla="*/ 1314 w 2733"/>
                <a:gd name="T17" fmla="*/ 1008 h 1198"/>
                <a:gd name="T18" fmla="*/ 178 w 2733"/>
                <a:gd name="T19" fmla="*/ 548 h 1198"/>
                <a:gd name="T20" fmla="*/ 0 w 2733"/>
                <a:gd name="T21" fmla="*/ 626 h 1198"/>
                <a:gd name="T22" fmla="*/ 233 w 2733"/>
                <a:gd name="T23" fmla="*/ 715 h 1198"/>
                <a:gd name="T24" fmla="*/ 466 w 2733"/>
                <a:gd name="T25" fmla="*/ 825 h 1198"/>
                <a:gd name="T26" fmla="*/ 793 w 2733"/>
                <a:gd name="T27" fmla="*/ 853 h 1198"/>
                <a:gd name="T28" fmla="*/ 693 w 2733"/>
                <a:gd name="T29" fmla="*/ 692 h 1198"/>
                <a:gd name="T30" fmla="*/ 405 w 2733"/>
                <a:gd name="T31" fmla="*/ 537 h 1198"/>
                <a:gd name="T32" fmla="*/ 178 w 2733"/>
                <a:gd name="T33" fmla="*/ 548 h 1198"/>
                <a:gd name="T34" fmla="*/ 1724 w 2733"/>
                <a:gd name="T35" fmla="*/ 1180 h 1198"/>
                <a:gd name="T36" fmla="*/ 1896 w 2733"/>
                <a:gd name="T37" fmla="*/ 1064 h 1198"/>
                <a:gd name="T38" fmla="*/ 1879 w 2733"/>
                <a:gd name="T39" fmla="*/ 1014 h 1198"/>
                <a:gd name="T40" fmla="*/ 1668 w 2733"/>
                <a:gd name="T41" fmla="*/ 1152 h 1198"/>
                <a:gd name="T42" fmla="*/ 2383 w 2733"/>
                <a:gd name="T43" fmla="*/ 16 h 1198"/>
                <a:gd name="T44" fmla="*/ 2411 w 2733"/>
                <a:gd name="T45" fmla="*/ 155 h 1198"/>
                <a:gd name="T46" fmla="*/ 2627 w 2733"/>
                <a:gd name="T47" fmla="*/ 27 h 1198"/>
                <a:gd name="T48" fmla="*/ 1702 w 2733"/>
                <a:gd name="T49" fmla="*/ 194 h 1198"/>
                <a:gd name="T50" fmla="*/ 1785 w 2733"/>
                <a:gd name="T51" fmla="*/ 144 h 1198"/>
                <a:gd name="T52" fmla="*/ 1774 w 2733"/>
                <a:gd name="T53" fmla="*/ 94 h 1198"/>
                <a:gd name="T54" fmla="*/ 1840 w 2733"/>
                <a:gd name="T55" fmla="*/ 133 h 1198"/>
                <a:gd name="T56" fmla="*/ 2134 w 2733"/>
                <a:gd name="T57" fmla="*/ 61 h 1198"/>
                <a:gd name="T58" fmla="*/ 1984 w 2733"/>
                <a:gd name="T59" fmla="*/ 155 h 1198"/>
                <a:gd name="T60" fmla="*/ 1918 w 2733"/>
                <a:gd name="T61" fmla="*/ 216 h 1198"/>
                <a:gd name="T62" fmla="*/ 1945 w 2733"/>
                <a:gd name="T63" fmla="*/ 122 h 1198"/>
                <a:gd name="T64" fmla="*/ 1979 w 2733"/>
                <a:gd name="T65" fmla="*/ 61 h 1198"/>
                <a:gd name="T66" fmla="*/ 2029 w 2733"/>
                <a:gd name="T67" fmla="*/ 66 h 1198"/>
                <a:gd name="T68" fmla="*/ 2256 w 2733"/>
                <a:gd name="T69" fmla="*/ 155 h 1198"/>
                <a:gd name="T70" fmla="*/ 2156 w 2733"/>
                <a:gd name="T71" fmla="*/ 149 h 1198"/>
                <a:gd name="T72" fmla="*/ 2261 w 2733"/>
                <a:gd name="T73" fmla="*/ 61 h 1198"/>
                <a:gd name="T74" fmla="*/ 1602 w 2733"/>
                <a:gd name="T75" fmla="*/ 249 h 1198"/>
                <a:gd name="T76" fmla="*/ 1280 w 2733"/>
                <a:gd name="T77" fmla="*/ 321 h 1198"/>
                <a:gd name="T78" fmla="*/ 1070 w 2733"/>
                <a:gd name="T79" fmla="*/ 304 h 1198"/>
                <a:gd name="T80" fmla="*/ 798 w 2733"/>
                <a:gd name="T81" fmla="*/ 310 h 1198"/>
                <a:gd name="T82" fmla="*/ 549 w 2733"/>
                <a:gd name="T83" fmla="*/ 310 h 1198"/>
                <a:gd name="T84" fmla="*/ 427 w 2733"/>
                <a:gd name="T85" fmla="*/ 327 h 1198"/>
                <a:gd name="T86" fmla="*/ 460 w 2733"/>
                <a:gd name="T87" fmla="*/ 133 h 1198"/>
                <a:gd name="T88" fmla="*/ 676 w 2733"/>
                <a:gd name="T89" fmla="*/ 77 h 1198"/>
                <a:gd name="T90" fmla="*/ 832 w 2733"/>
                <a:gd name="T91" fmla="*/ 111 h 1198"/>
                <a:gd name="T92" fmla="*/ 1081 w 2733"/>
                <a:gd name="T93" fmla="*/ 210 h 1198"/>
                <a:gd name="T94" fmla="*/ 1402 w 2733"/>
                <a:gd name="T95" fmla="*/ 216 h 1198"/>
                <a:gd name="T96" fmla="*/ 1619 w 2733"/>
                <a:gd name="T97" fmla="*/ 116 h 1198"/>
                <a:gd name="T98" fmla="*/ 1646 w 2733"/>
                <a:gd name="T99" fmla="*/ 44 h 1198"/>
                <a:gd name="T100" fmla="*/ 1702 w 2733"/>
                <a:gd name="T101" fmla="*/ 144 h 1198"/>
                <a:gd name="T102" fmla="*/ 244 w 2733"/>
                <a:gd name="T103" fmla="*/ 166 h 1198"/>
                <a:gd name="T104" fmla="*/ 211 w 2733"/>
                <a:gd name="T105" fmla="*/ 277 h 1198"/>
                <a:gd name="T106" fmla="*/ 244 w 2733"/>
                <a:gd name="T107" fmla="*/ 166 h 1198"/>
                <a:gd name="T108" fmla="*/ 300 w 2733"/>
                <a:gd name="T109" fmla="*/ 288 h 11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33" h="1198">
                  <a:moveTo>
                    <a:pt x="2616" y="321"/>
                  </a:moveTo>
                  <a:lnTo>
                    <a:pt x="2616" y="321"/>
                  </a:lnTo>
                  <a:cubicBezTo>
                    <a:pt x="2622" y="338"/>
                    <a:pt x="2633" y="365"/>
                    <a:pt x="2649" y="365"/>
                  </a:cubicBezTo>
                  <a:cubicBezTo>
                    <a:pt x="2727" y="365"/>
                    <a:pt x="2727" y="365"/>
                    <a:pt x="2727" y="365"/>
                  </a:cubicBezTo>
                  <a:cubicBezTo>
                    <a:pt x="2727" y="371"/>
                    <a:pt x="2732" y="377"/>
                    <a:pt x="2732" y="382"/>
                  </a:cubicBezTo>
                  <a:cubicBezTo>
                    <a:pt x="2732" y="432"/>
                    <a:pt x="2671" y="443"/>
                    <a:pt x="2671" y="487"/>
                  </a:cubicBezTo>
                  <a:cubicBezTo>
                    <a:pt x="2671" y="515"/>
                    <a:pt x="2683" y="532"/>
                    <a:pt x="2694" y="559"/>
                  </a:cubicBezTo>
                  <a:lnTo>
                    <a:pt x="2694" y="559"/>
                  </a:lnTo>
                  <a:cubicBezTo>
                    <a:pt x="2688" y="559"/>
                    <a:pt x="2688" y="565"/>
                    <a:pt x="2683" y="570"/>
                  </a:cubicBezTo>
                  <a:cubicBezTo>
                    <a:pt x="2666" y="582"/>
                    <a:pt x="2655" y="570"/>
                    <a:pt x="2638" y="576"/>
                  </a:cubicBezTo>
                  <a:cubicBezTo>
                    <a:pt x="2622" y="582"/>
                    <a:pt x="2616" y="593"/>
                    <a:pt x="2605" y="604"/>
                  </a:cubicBezTo>
                  <a:cubicBezTo>
                    <a:pt x="2594" y="626"/>
                    <a:pt x="2599" y="643"/>
                    <a:pt x="2583" y="659"/>
                  </a:cubicBezTo>
                  <a:cubicBezTo>
                    <a:pt x="2550" y="681"/>
                    <a:pt x="2522" y="692"/>
                    <a:pt x="2505" y="731"/>
                  </a:cubicBezTo>
                  <a:cubicBezTo>
                    <a:pt x="2472" y="764"/>
                    <a:pt x="2444" y="776"/>
                    <a:pt x="2411" y="814"/>
                  </a:cubicBezTo>
                  <a:cubicBezTo>
                    <a:pt x="2405" y="820"/>
                    <a:pt x="2405" y="831"/>
                    <a:pt x="2394" y="842"/>
                  </a:cubicBezTo>
                  <a:cubicBezTo>
                    <a:pt x="2378" y="870"/>
                    <a:pt x="2350" y="881"/>
                    <a:pt x="2317" y="881"/>
                  </a:cubicBezTo>
                  <a:cubicBezTo>
                    <a:pt x="2295" y="881"/>
                    <a:pt x="2284" y="875"/>
                    <a:pt x="2256" y="875"/>
                  </a:cubicBezTo>
                  <a:cubicBezTo>
                    <a:pt x="2206" y="875"/>
                    <a:pt x="2195" y="942"/>
                    <a:pt x="2139" y="942"/>
                  </a:cubicBezTo>
                  <a:cubicBezTo>
                    <a:pt x="2128" y="942"/>
                    <a:pt x="2123" y="936"/>
                    <a:pt x="2106" y="936"/>
                  </a:cubicBezTo>
                  <a:cubicBezTo>
                    <a:pt x="2090" y="936"/>
                    <a:pt x="2078" y="942"/>
                    <a:pt x="2067" y="931"/>
                  </a:cubicBezTo>
                  <a:cubicBezTo>
                    <a:pt x="2056" y="914"/>
                    <a:pt x="2051" y="903"/>
                    <a:pt x="2034" y="897"/>
                  </a:cubicBezTo>
                  <a:cubicBezTo>
                    <a:pt x="1979" y="909"/>
                    <a:pt x="1979" y="909"/>
                    <a:pt x="1979" y="909"/>
                  </a:cubicBezTo>
                  <a:cubicBezTo>
                    <a:pt x="1962" y="903"/>
                    <a:pt x="1951" y="909"/>
                    <a:pt x="1934" y="909"/>
                  </a:cubicBezTo>
                  <a:cubicBezTo>
                    <a:pt x="1907" y="909"/>
                    <a:pt x="1907" y="947"/>
                    <a:pt x="1873" y="947"/>
                  </a:cubicBezTo>
                  <a:cubicBezTo>
                    <a:pt x="1885" y="903"/>
                    <a:pt x="1907" y="881"/>
                    <a:pt x="1940" y="848"/>
                  </a:cubicBezTo>
                  <a:cubicBezTo>
                    <a:pt x="1968" y="825"/>
                    <a:pt x="1968" y="803"/>
                    <a:pt x="1990" y="776"/>
                  </a:cubicBezTo>
                  <a:cubicBezTo>
                    <a:pt x="2001" y="759"/>
                    <a:pt x="2023" y="759"/>
                    <a:pt x="2023" y="742"/>
                  </a:cubicBezTo>
                  <a:cubicBezTo>
                    <a:pt x="2023" y="731"/>
                    <a:pt x="2018" y="731"/>
                    <a:pt x="2018" y="720"/>
                  </a:cubicBezTo>
                  <a:cubicBezTo>
                    <a:pt x="2018" y="715"/>
                    <a:pt x="2023" y="715"/>
                    <a:pt x="2023" y="709"/>
                  </a:cubicBezTo>
                  <a:cubicBezTo>
                    <a:pt x="2023" y="654"/>
                    <a:pt x="2023" y="654"/>
                    <a:pt x="2023" y="654"/>
                  </a:cubicBezTo>
                  <a:cubicBezTo>
                    <a:pt x="2062" y="631"/>
                    <a:pt x="2084" y="615"/>
                    <a:pt x="2123" y="582"/>
                  </a:cubicBezTo>
                  <a:cubicBezTo>
                    <a:pt x="2139" y="570"/>
                    <a:pt x="2134" y="548"/>
                    <a:pt x="2156" y="537"/>
                  </a:cubicBezTo>
                  <a:cubicBezTo>
                    <a:pt x="2173" y="526"/>
                    <a:pt x="2189" y="537"/>
                    <a:pt x="2206" y="526"/>
                  </a:cubicBezTo>
                  <a:cubicBezTo>
                    <a:pt x="2223" y="521"/>
                    <a:pt x="2228" y="515"/>
                    <a:pt x="2245" y="504"/>
                  </a:cubicBezTo>
                  <a:cubicBezTo>
                    <a:pt x="2278" y="487"/>
                    <a:pt x="2295" y="471"/>
                    <a:pt x="2328" y="471"/>
                  </a:cubicBezTo>
                  <a:cubicBezTo>
                    <a:pt x="2372" y="465"/>
                    <a:pt x="2400" y="471"/>
                    <a:pt x="2433" y="449"/>
                  </a:cubicBezTo>
                  <a:cubicBezTo>
                    <a:pt x="2461" y="432"/>
                    <a:pt x="2466" y="415"/>
                    <a:pt x="2494" y="399"/>
                  </a:cubicBezTo>
                  <a:cubicBezTo>
                    <a:pt x="2505" y="399"/>
                    <a:pt x="2505" y="399"/>
                    <a:pt x="2505" y="399"/>
                  </a:cubicBezTo>
                  <a:cubicBezTo>
                    <a:pt x="2550" y="399"/>
                    <a:pt x="2572" y="371"/>
                    <a:pt x="2605" y="332"/>
                  </a:cubicBezTo>
                  <a:cubicBezTo>
                    <a:pt x="2610" y="332"/>
                    <a:pt x="2616" y="327"/>
                    <a:pt x="2616" y="321"/>
                  </a:cubicBezTo>
                  <a:close/>
                  <a:moveTo>
                    <a:pt x="1225" y="1053"/>
                  </a:moveTo>
                  <a:lnTo>
                    <a:pt x="1225" y="1053"/>
                  </a:lnTo>
                  <a:cubicBezTo>
                    <a:pt x="1236" y="1053"/>
                    <a:pt x="1242" y="1064"/>
                    <a:pt x="1253" y="1064"/>
                  </a:cubicBezTo>
                  <a:cubicBezTo>
                    <a:pt x="1264" y="1064"/>
                    <a:pt x="1269" y="1053"/>
                    <a:pt x="1280" y="1042"/>
                  </a:cubicBezTo>
                  <a:cubicBezTo>
                    <a:pt x="1297" y="1030"/>
                    <a:pt x="1314" y="1025"/>
                    <a:pt x="1314" y="1008"/>
                  </a:cubicBezTo>
                  <a:cubicBezTo>
                    <a:pt x="1314" y="997"/>
                    <a:pt x="1297" y="992"/>
                    <a:pt x="1280" y="992"/>
                  </a:cubicBezTo>
                  <a:cubicBezTo>
                    <a:pt x="1275" y="992"/>
                    <a:pt x="1275" y="981"/>
                    <a:pt x="1264" y="981"/>
                  </a:cubicBezTo>
                  <a:cubicBezTo>
                    <a:pt x="1247" y="986"/>
                    <a:pt x="1247" y="1008"/>
                    <a:pt x="1236" y="1019"/>
                  </a:cubicBezTo>
                  <a:cubicBezTo>
                    <a:pt x="1197" y="1047"/>
                    <a:pt x="1164" y="1030"/>
                    <a:pt x="1225" y="1053"/>
                  </a:cubicBezTo>
                  <a:close/>
                  <a:moveTo>
                    <a:pt x="178" y="548"/>
                  </a:moveTo>
                  <a:lnTo>
                    <a:pt x="178" y="548"/>
                  </a:lnTo>
                  <a:cubicBezTo>
                    <a:pt x="172" y="548"/>
                    <a:pt x="167" y="543"/>
                    <a:pt x="156" y="543"/>
                  </a:cubicBezTo>
                  <a:cubicBezTo>
                    <a:pt x="139" y="543"/>
                    <a:pt x="128" y="548"/>
                    <a:pt x="111" y="554"/>
                  </a:cubicBezTo>
                  <a:cubicBezTo>
                    <a:pt x="83" y="565"/>
                    <a:pt x="61" y="565"/>
                    <a:pt x="39" y="593"/>
                  </a:cubicBezTo>
                  <a:cubicBezTo>
                    <a:pt x="23" y="604"/>
                    <a:pt x="0" y="609"/>
                    <a:pt x="0" y="626"/>
                  </a:cubicBezTo>
                  <a:cubicBezTo>
                    <a:pt x="0" y="643"/>
                    <a:pt x="11" y="648"/>
                    <a:pt x="28" y="659"/>
                  </a:cubicBezTo>
                  <a:cubicBezTo>
                    <a:pt x="39" y="665"/>
                    <a:pt x="45" y="676"/>
                    <a:pt x="56" y="676"/>
                  </a:cubicBezTo>
                  <a:cubicBezTo>
                    <a:pt x="61" y="681"/>
                    <a:pt x="72" y="676"/>
                    <a:pt x="78" y="681"/>
                  </a:cubicBezTo>
                  <a:cubicBezTo>
                    <a:pt x="95" y="687"/>
                    <a:pt x="95" y="698"/>
                    <a:pt x="111" y="703"/>
                  </a:cubicBezTo>
                  <a:cubicBezTo>
                    <a:pt x="156" y="715"/>
                    <a:pt x="189" y="715"/>
                    <a:pt x="233" y="715"/>
                  </a:cubicBezTo>
                  <a:cubicBezTo>
                    <a:pt x="283" y="720"/>
                    <a:pt x="311" y="731"/>
                    <a:pt x="355" y="753"/>
                  </a:cubicBezTo>
                  <a:cubicBezTo>
                    <a:pt x="383" y="764"/>
                    <a:pt x="388" y="781"/>
                    <a:pt x="410" y="792"/>
                  </a:cubicBezTo>
                  <a:cubicBezTo>
                    <a:pt x="427" y="798"/>
                    <a:pt x="438" y="792"/>
                    <a:pt x="455" y="798"/>
                  </a:cubicBezTo>
                  <a:cubicBezTo>
                    <a:pt x="460" y="798"/>
                    <a:pt x="466" y="798"/>
                    <a:pt x="466" y="803"/>
                  </a:cubicBezTo>
                  <a:cubicBezTo>
                    <a:pt x="466" y="825"/>
                    <a:pt x="466" y="825"/>
                    <a:pt x="466" y="825"/>
                  </a:cubicBezTo>
                  <a:cubicBezTo>
                    <a:pt x="466" y="870"/>
                    <a:pt x="510" y="897"/>
                    <a:pt x="555" y="909"/>
                  </a:cubicBezTo>
                  <a:cubicBezTo>
                    <a:pt x="593" y="914"/>
                    <a:pt x="627" y="909"/>
                    <a:pt x="654" y="936"/>
                  </a:cubicBezTo>
                  <a:cubicBezTo>
                    <a:pt x="665" y="925"/>
                    <a:pt x="665" y="914"/>
                    <a:pt x="676" y="909"/>
                  </a:cubicBezTo>
                  <a:cubicBezTo>
                    <a:pt x="699" y="897"/>
                    <a:pt x="715" y="914"/>
                    <a:pt x="737" y="903"/>
                  </a:cubicBezTo>
                  <a:cubicBezTo>
                    <a:pt x="765" y="897"/>
                    <a:pt x="776" y="881"/>
                    <a:pt x="793" y="853"/>
                  </a:cubicBezTo>
                  <a:cubicBezTo>
                    <a:pt x="804" y="836"/>
                    <a:pt x="821" y="825"/>
                    <a:pt x="821" y="803"/>
                  </a:cubicBezTo>
                  <a:cubicBezTo>
                    <a:pt x="821" y="803"/>
                    <a:pt x="815" y="803"/>
                    <a:pt x="809" y="798"/>
                  </a:cubicBezTo>
                  <a:cubicBezTo>
                    <a:pt x="804" y="781"/>
                    <a:pt x="793" y="770"/>
                    <a:pt x="771" y="759"/>
                  </a:cubicBezTo>
                  <a:cubicBezTo>
                    <a:pt x="748" y="753"/>
                    <a:pt x="748" y="737"/>
                    <a:pt x="732" y="720"/>
                  </a:cubicBezTo>
                  <a:cubicBezTo>
                    <a:pt x="721" y="703"/>
                    <a:pt x="710" y="703"/>
                    <a:pt x="693" y="692"/>
                  </a:cubicBezTo>
                  <a:cubicBezTo>
                    <a:pt x="665" y="676"/>
                    <a:pt x="654" y="659"/>
                    <a:pt x="627" y="643"/>
                  </a:cubicBezTo>
                  <a:cubicBezTo>
                    <a:pt x="588" y="620"/>
                    <a:pt x="571" y="593"/>
                    <a:pt x="527" y="587"/>
                  </a:cubicBezTo>
                  <a:cubicBezTo>
                    <a:pt x="505" y="582"/>
                    <a:pt x="494" y="570"/>
                    <a:pt x="477" y="559"/>
                  </a:cubicBezTo>
                  <a:cubicBezTo>
                    <a:pt x="455" y="543"/>
                    <a:pt x="449" y="526"/>
                    <a:pt x="427" y="526"/>
                  </a:cubicBezTo>
                  <a:cubicBezTo>
                    <a:pt x="416" y="526"/>
                    <a:pt x="416" y="537"/>
                    <a:pt x="405" y="537"/>
                  </a:cubicBezTo>
                  <a:cubicBezTo>
                    <a:pt x="383" y="548"/>
                    <a:pt x="372" y="554"/>
                    <a:pt x="349" y="554"/>
                  </a:cubicBezTo>
                  <a:cubicBezTo>
                    <a:pt x="327" y="554"/>
                    <a:pt x="316" y="537"/>
                    <a:pt x="294" y="537"/>
                  </a:cubicBezTo>
                  <a:cubicBezTo>
                    <a:pt x="272" y="537"/>
                    <a:pt x="261" y="543"/>
                    <a:pt x="239" y="543"/>
                  </a:cubicBezTo>
                  <a:cubicBezTo>
                    <a:pt x="233" y="543"/>
                    <a:pt x="228" y="537"/>
                    <a:pt x="222" y="537"/>
                  </a:cubicBezTo>
                  <a:cubicBezTo>
                    <a:pt x="205" y="537"/>
                    <a:pt x="200" y="548"/>
                    <a:pt x="178" y="548"/>
                  </a:cubicBezTo>
                  <a:close/>
                  <a:moveTo>
                    <a:pt x="1668" y="1152"/>
                  </a:moveTo>
                  <a:lnTo>
                    <a:pt x="1668" y="1152"/>
                  </a:lnTo>
                  <a:cubicBezTo>
                    <a:pt x="1668" y="1169"/>
                    <a:pt x="1668" y="1180"/>
                    <a:pt x="1668" y="1197"/>
                  </a:cubicBezTo>
                  <a:cubicBezTo>
                    <a:pt x="1674" y="1197"/>
                    <a:pt x="1674" y="1197"/>
                    <a:pt x="1679" y="1197"/>
                  </a:cubicBezTo>
                  <a:cubicBezTo>
                    <a:pt x="1696" y="1197"/>
                    <a:pt x="1707" y="1186"/>
                    <a:pt x="1724" y="1180"/>
                  </a:cubicBezTo>
                  <a:cubicBezTo>
                    <a:pt x="1752" y="1163"/>
                    <a:pt x="1774" y="1158"/>
                    <a:pt x="1812" y="1158"/>
                  </a:cubicBezTo>
                  <a:cubicBezTo>
                    <a:pt x="1840" y="1158"/>
                    <a:pt x="1840" y="1119"/>
                    <a:pt x="1873" y="1108"/>
                  </a:cubicBezTo>
                  <a:cubicBezTo>
                    <a:pt x="1896" y="1102"/>
                    <a:pt x="1912" y="1097"/>
                    <a:pt x="1929" y="1075"/>
                  </a:cubicBezTo>
                  <a:cubicBezTo>
                    <a:pt x="1929" y="1069"/>
                    <a:pt x="1929" y="1069"/>
                    <a:pt x="1929" y="1069"/>
                  </a:cubicBezTo>
                  <a:cubicBezTo>
                    <a:pt x="1918" y="1064"/>
                    <a:pt x="1907" y="1064"/>
                    <a:pt x="1896" y="1064"/>
                  </a:cubicBezTo>
                  <a:cubicBezTo>
                    <a:pt x="1896" y="1053"/>
                    <a:pt x="1896" y="1047"/>
                    <a:pt x="1896" y="1042"/>
                  </a:cubicBezTo>
                  <a:cubicBezTo>
                    <a:pt x="1896" y="1025"/>
                    <a:pt x="1912" y="1025"/>
                    <a:pt x="1912" y="1008"/>
                  </a:cubicBezTo>
                  <a:cubicBezTo>
                    <a:pt x="1912" y="992"/>
                    <a:pt x="1912" y="992"/>
                    <a:pt x="1912" y="992"/>
                  </a:cubicBezTo>
                  <a:cubicBezTo>
                    <a:pt x="1901" y="992"/>
                    <a:pt x="1901" y="992"/>
                    <a:pt x="1901" y="992"/>
                  </a:cubicBezTo>
                  <a:cubicBezTo>
                    <a:pt x="1890" y="992"/>
                    <a:pt x="1890" y="1008"/>
                    <a:pt x="1879" y="1014"/>
                  </a:cubicBezTo>
                  <a:cubicBezTo>
                    <a:pt x="1873" y="1019"/>
                    <a:pt x="1862" y="1025"/>
                    <a:pt x="1851" y="1025"/>
                  </a:cubicBezTo>
                  <a:cubicBezTo>
                    <a:pt x="1835" y="1030"/>
                    <a:pt x="1835" y="1047"/>
                    <a:pt x="1818" y="1058"/>
                  </a:cubicBezTo>
                  <a:cubicBezTo>
                    <a:pt x="1807" y="1064"/>
                    <a:pt x="1807" y="1080"/>
                    <a:pt x="1790" y="1091"/>
                  </a:cubicBezTo>
                  <a:cubicBezTo>
                    <a:pt x="1774" y="1097"/>
                    <a:pt x="1763" y="1102"/>
                    <a:pt x="1746" y="1114"/>
                  </a:cubicBezTo>
                  <a:cubicBezTo>
                    <a:pt x="1718" y="1125"/>
                    <a:pt x="1668" y="1119"/>
                    <a:pt x="1668" y="1152"/>
                  </a:cubicBezTo>
                  <a:close/>
                  <a:moveTo>
                    <a:pt x="2500" y="38"/>
                  </a:moveTo>
                  <a:lnTo>
                    <a:pt x="2500" y="38"/>
                  </a:lnTo>
                  <a:cubicBezTo>
                    <a:pt x="2494" y="38"/>
                    <a:pt x="2489" y="33"/>
                    <a:pt x="2483" y="33"/>
                  </a:cubicBezTo>
                  <a:cubicBezTo>
                    <a:pt x="2461" y="33"/>
                    <a:pt x="2450" y="44"/>
                    <a:pt x="2433" y="44"/>
                  </a:cubicBezTo>
                  <a:cubicBezTo>
                    <a:pt x="2411" y="44"/>
                    <a:pt x="2405" y="16"/>
                    <a:pt x="2383" y="16"/>
                  </a:cubicBezTo>
                  <a:cubicBezTo>
                    <a:pt x="2372" y="16"/>
                    <a:pt x="2372" y="27"/>
                    <a:pt x="2367" y="33"/>
                  </a:cubicBezTo>
                  <a:cubicBezTo>
                    <a:pt x="2361" y="44"/>
                    <a:pt x="2333" y="66"/>
                    <a:pt x="2356" y="66"/>
                  </a:cubicBezTo>
                  <a:cubicBezTo>
                    <a:pt x="2422" y="66"/>
                    <a:pt x="2261" y="166"/>
                    <a:pt x="2344" y="166"/>
                  </a:cubicBezTo>
                  <a:cubicBezTo>
                    <a:pt x="2361" y="166"/>
                    <a:pt x="2372" y="149"/>
                    <a:pt x="2394" y="149"/>
                  </a:cubicBezTo>
                  <a:cubicBezTo>
                    <a:pt x="2400" y="149"/>
                    <a:pt x="2405" y="155"/>
                    <a:pt x="2411" y="155"/>
                  </a:cubicBezTo>
                  <a:cubicBezTo>
                    <a:pt x="2433" y="155"/>
                    <a:pt x="2439" y="127"/>
                    <a:pt x="2461" y="127"/>
                  </a:cubicBezTo>
                  <a:cubicBezTo>
                    <a:pt x="2477" y="127"/>
                    <a:pt x="2489" y="133"/>
                    <a:pt x="2505" y="133"/>
                  </a:cubicBezTo>
                  <a:cubicBezTo>
                    <a:pt x="2561" y="133"/>
                    <a:pt x="2594" y="105"/>
                    <a:pt x="2655" y="105"/>
                  </a:cubicBezTo>
                  <a:cubicBezTo>
                    <a:pt x="2655" y="99"/>
                    <a:pt x="2655" y="94"/>
                    <a:pt x="2655" y="88"/>
                  </a:cubicBezTo>
                  <a:cubicBezTo>
                    <a:pt x="2655" y="66"/>
                    <a:pt x="2649" y="27"/>
                    <a:pt x="2627" y="27"/>
                  </a:cubicBezTo>
                  <a:cubicBezTo>
                    <a:pt x="2605" y="27"/>
                    <a:pt x="2594" y="38"/>
                    <a:pt x="2577" y="38"/>
                  </a:cubicBezTo>
                  <a:cubicBezTo>
                    <a:pt x="2561" y="38"/>
                    <a:pt x="2550" y="27"/>
                    <a:pt x="2533" y="27"/>
                  </a:cubicBezTo>
                  <a:cubicBezTo>
                    <a:pt x="2516" y="27"/>
                    <a:pt x="2511" y="38"/>
                    <a:pt x="2500" y="38"/>
                  </a:cubicBezTo>
                  <a:close/>
                  <a:moveTo>
                    <a:pt x="1702" y="194"/>
                  </a:moveTo>
                  <a:lnTo>
                    <a:pt x="1702" y="194"/>
                  </a:lnTo>
                  <a:cubicBezTo>
                    <a:pt x="1702" y="205"/>
                    <a:pt x="1707" y="210"/>
                    <a:pt x="1707" y="221"/>
                  </a:cubicBezTo>
                  <a:cubicBezTo>
                    <a:pt x="1724" y="210"/>
                    <a:pt x="1724" y="194"/>
                    <a:pt x="1740" y="183"/>
                  </a:cubicBezTo>
                  <a:cubicBezTo>
                    <a:pt x="1763" y="166"/>
                    <a:pt x="1796" y="177"/>
                    <a:pt x="1807" y="155"/>
                  </a:cubicBezTo>
                  <a:cubicBezTo>
                    <a:pt x="1807" y="144"/>
                    <a:pt x="1807" y="144"/>
                    <a:pt x="1807" y="144"/>
                  </a:cubicBezTo>
                  <a:cubicBezTo>
                    <a:pt x="1785" y="144"/>
                    <a:pt x="1785" y="144"/>
                    <a:pt x="1785" y="144"/>
                  </a:cubicBezTo>
                  <a:cubicBezTo>
                    <a:pt x="1763" y="144"/>
                    <a:pt x="1746" y="155"/>
                    <a:pt x="1729" y="166"/>
                  </a:cubicBezTo>
                  <a:cubicBezTo>
                    <a:pt x="1718" y="177"/>
                    <a:pt x="1702" y="183"/>
                    <a:pt x="1702" y="194"/>
                  </a:cubicBezTo>
                  <a:close/>
                  <a:moveTo>
                    <a:pt x="1840" y="61"/>
                  </a:moveTo>
                  <a:lnTo>
                    <a:pt x="1840" y="61"/>
                  </a:lnTo>
                  <a:cubicBezTo>
                    <a:pt x="1812" y="66"/>
                    <a:pt x="1796" y="77"/>
                    <a:pt x="1774" y="94"/>
                  </a:cubicBezTo>
                  <a:cubicBezTo>
                    <a:pt x="1768" y="99"/>
                    <a:pt x="1757" y="99"/>
                    <a:pt x="1757" y="111"/>
                  </a:cubicBezTo>
                  <a:cubicBezTo>
                    <a:pt x="1757" y="127"/>
                    <a:pt x="1757" y="127"/>
                    <a:pt x="1757" y="127"/>
                  </a:cubicBezTo>
                  <a:cubicBezTo>
                    <a:pt x="1801" y="127"/>
                    <a:pt x="1801" y="127"/>
                    <a:pt x="1801" y="127"/>
                  </a:cubicBezTo>
                  <a:cubicBezTo>
                    <a:pt x="1807" y="127"/>
                    <a:pt x="1807" y="127"/>
                    <a:pt x="1812" y="127"/>
                  </a:cubicBezTo>
                  <a:cubicBezTo>
                    <a:pt x="1824" y="127"/>
                    <a:pt x="1829" y="133"/>
                    <a:pt x="1840" y="133"/>
                  </a:cubicBezTo>
                  <a:cubicBezTo>
                    <a:pt x="1868" y="133"/>
                    <a:pt x="1885" y="116"/>
                    <a:pt x="1885" y="88"/>
                  </a:cubicBezTo>
                  <a:cubicBezTo>
                    <a:pt x="1885" y="72"/>
                    <a:pt x="1851" y="77"/>
                    <a:pt x="1840" y="61"/>
                  </a:cubicBezTo>
                  <a:close/>
                  <a:moveTo>
                    <a:pt x="2078" y="44"/>
                  </a:moveTo>
                  <a:lnTo>
                    <a:pt x="2078" y="44"/>
                  </a:lnTo>
                  <a:cubicBezTo>
                    <a:pt x="2095" y="55"/>
                    <a:pt x="2117" y="55"/>
                    <a:pt x="2134" y="61"/>
                  </a:cubicBezTo>
                  <a:cubicBezTo>
                    <a:pt x="2123" y="88"/>
                    <a:pt x="2101" y="88"/>
                    <a:pt x="2078" y="99"/>
                  </a:cubicBezTo>
                  <a:cubicBezTo>
                    <a:pt x="2062" y="105"/>
                    <a:pt x="2056" y="116"/>
                    <a:pt x="2051" y="127"/>
                  </a:cubicBezTo>
                  <a:cubicBezTo>
                    <a:pt x="2045" y="138"/>
                    <a:pt x="2045" y="155"/>
                    <a:pt x="2034" y="155"/>
                  </a:cubicBezTo>
                  <a:cubicBezTo>
                    <a:pt x="2023" y="155"/>
                    <a:pt x="2023" y="138"/>
                    <a:pt x="2018" y="138"/>
                  </a:cubicBezTo>
                  <a:cubicBezTo>
                    <a:pt x="2001" y="138"/>
                    <a:pt x="2001" y="155"/>
                    <a:pt x="1984" y="155"/>
                  </a:cubicBezTo>
                  <a:cubicBezTo>
                    <a:pt x="1990" y="171"/>
                    <a:pt x="2001" y="177"/>
                    <a:pt x="2001" y="194"/>
                  </a:cubicBezTo>
                  <a:cubicBezTo>
                    <a:pt x="2001" y="194"/>
                    <a:pt x="2001" y="199"/>
                    <a:pt x="2001" y="205"/>
                  </a:cubicBezTo>
                  <a:cubicBezTo>
                    <a:pt x="1990" y="205"/>
                    <a:pt x="1990" y="205"/>
                    <a:pt x="1990" y="205"/>
                  </a:cubicBezTo>
                  <a:cubicBezTo>
                    <a:pt x="1962" y="194"/>
                    <a:pt x="1962" y="194"/>
                    <a:pt x="1962" y="194"/>
                  </a:cubicBezTo>
                  <a:cubicBezTo>
                    <a:pt x="1940" y="194"/>
                    <a:pt x="1934" y="216"/>
                    <a:pt x="1918" y="216"/>
                  </a:cubicBezTo>
                  <a:cubicBezTo>
                    <a:pt x="1907" y="216"/>
                    <a:pt x="1901" y="199"/>
                    <a:pt x="1890" y="199"/>
                  </a:cubicBezTo>
                  <a:cubicBezTo>
                    <a:pt x="1879" y="194"/>
                    <a:pt x="1868" y="194"/>
                    <a:pt x="1851" y="188"/>
                  </a:cubicBezTo>
                  <a:cubicBezTo>
                    <a:pt x="1851" y="171"/>
                    <a:pt x="1868" y="171"/>
                    <a:pt x="1879" y="160"/>
                  </a:cubicBezTo>
                  <a:cubicBezTo>
                    <a:pt x="1879" y="155"/>
                    <a:pt x="1879" y="149"/>
                    <a:pt x="1879" y="144"/>
                  </a:cubicBezTo>
                  <a:cubicBezTo>
                    <a:pt x="1896" y="122"/>
                    <a:pt x="1918" y="122"/>
                    <a:pt x="1945" y="122"/>
                  </a:cubicBezTo>
                  <a:cubicBezTo>
                    <a:pt x="1945" y="99"/>
                    <a:pt x="1945" y="99"/>
                    <a:pt x="1945" y="99"/>
                  </a:cubicBezTo>
                  <a:cubicBezTo>
                    <a:pt x="1934" y="99"/>
                    <a:pt x="1923" y="99"/>
                    <a:pt x="1923" y="88"/>
                  </a:cubicBezTo>
                  <a:lnTo>
                    <a:pt x="1923" y="83"/>
                  </a:lnTo>
                  <a:cubicBezTo>
                    <a:pt x="1940" y="77"/>
                    <a:pt x="1951" y="77"/>
                    <a:pt x="1962" y="72"/>
                  </a:cubicBezTo>
                  <a:cubicBezTo>
                    <a:pt x="1968" y="66"/>
                    <a:pt x="1973" y="61"/>
                    <a:pt x="1979" y="61"/>
                  </a:cubicBezTo>
                  <a:cubicBezTo>
                    <a:pt x="1984" y="61"/>
                    <a:pt x="1984" y="66"/>
                    <a:pt x="1984" y="66"/>
                  </a:cubicBezTo>
                  <a:cubicBezTo>
                    <a:pt x="1984" y="83"/>
                    <a:pt x="1968" y="88"/>
                    <a:pt x="1968" y="105"/>
                  </a:cubicBezTo>
                  <a:cubicBezTo>
                    <a:pt x="1968" y="116"/>
                    <a:pt x="1973" y="127"/>
                    <a:pt x="1984" y="127"/>
                  </a:cubicBezTo>
                  <a:cubicBezTo>
                    <a:pt x="2012" y="127"/>
                    <a:pt x="2006" y="88"/>
                    <a:pt x="2023" y="61"/>
                  </a:cubicBezTo>
                  <a:cubicBezTo>
                    <a:pt x="2023" y="66"/>
                    <a:pt x="2023" y="66"/>
                    <a:pt x="2029" y="66"/>
                  </a:cubicBezTo>
                  <a:cubicBezTo>
                    <a:pt x="2051" y="66"/>
                    <a:pt x="2056" y="50"/>
                    <a:pt x="2078" y="44"/>
                  </a:cubicBezTo>
                  <a:close/>
                  <a:moveTo>
                    <a:pt x="2289" y="44"/>
                  </a:moveTo>
                  <a:lnTo>
                    <a:pt x="2289" y="44"/>
                  </a:lnTo>
                  <a:cubicBezTo>
                    <a:pt x="2295" y="72"/>
                    <a:pt x="2289" y="94"/>
                    <a:pt x="2278" y="116"/>
                  </a:cubicBezTo>
                  <a:cubicBezTo>
                    <a:pt x="2267" y="133"/>
                    <a:pt x="2267" y="144"/>
                    <a:pt x="2256" y="155"/>
                  </a:cubicBezTo>
                  <a:cubicBezTo>
                    <a:pt x="2239" y="177"/>
                    <a:pt x="2239" y="199"/>
                    <a:pt x="2217" y="199"/>
                  </a:cubicBezTo>
                  <a:cubicBezTo>
                    <a:pt x="2211" y="199"/>
                    <a:pt x="2211" y="199"/>
                    <a:pt x="2206" y="199"/>
                  </a:cubicBezTo>
                  <a:cubicBezTo>
                    <a:pt x="2206" y="183"/>
                    <a:pt x="2195" y="171"/>
                    <a:pt x="2189" y="160"/>
                  </a:cubicBezTo>
                  <a:cubicBezTo>
                    <a:pt x="2184" y="155"/>
                    <a:pt x="2184" y="144"/>
                    <a:pt x="2178" y="144"/>
                  </a:cubicBezTo>
                  <a:cubicBezTo>
                    <a:pt x="2167" y="144"/>
                    <a:pt x="2162" y="149"/>
                    <a:pt x="2156" y="149"/>
                  </a:cubicBezTo>
                  <a:cubicBezTo>
                    <a:pt x="2151" y="149"/>
                    <a:pt x="2145" y="149"/>
                    <a:pt x="2139" y="149"/>
                  </a:cubicBezTo>
                  <a:cubicBezTo>
                    <a:pt x="2151" y="138"/>
                    <a:pt x="2156" y="133"/>
                    <a:pt x="2162" y="122"/>
                  </a:cubicBezTo>
                  <a:cubicBezTo>
                    <a:pt x="2167" y="111"/>
                    <a:pt x="2173" y="99"/>
                    <a:pt x="2184" y="99"/>
                  </a:cubicBezTo>
                  <a:cubicBezTo>
                    <a:pt x="2195" y="99"/>
                    <a:pt x="2195" y="116"/>
                    <a:pt x="2206" y="116"/>
                  </a:cubicBezTo>
                  <a:cubicBezTo>
                    <a:pt x="2239" y="116"/>
                    <a:pt x="2245" y="83"/>
                    <a:pt x="2261" y="61"/>
                  </a:cubicBezTo>
                  <a:cubicBezTo>
                    <a:pt x="2267" y="55"/>
                    <a:pt x="2272" y="44"/>
                    <a:pt x="2278" y="44"/>
                  </a:cubicBezTo>
                  <a:cubicBezTo>
                    <a:pt x="2284" y="44"/>
                    <a:pt x="2289" y="44"/>
                    <a:pt x="2289" y="44"/>
                  </a:cubicBezTo>
                  <a:close/>
                  <a:moveTo>
                    <a:pt x="1674" y="221"/>
                  </a:moveTo>
                  <a:lnTo>
                    <a:pt x="1674" y="221"/>
                  </a:lnTo>
                  <a:cubicBezTo>
                    <a:pt x="1646" y="227"/>
                    <a:pt x="1630" y="238"/>
                    <a:pt x="1602" y="249"/>
                  </a:cubicBezTo>
                  <a:cubicBezTo>
                    <a:pt x="1585" y="255"/>
                    <a:pt x="1569" y="249"/>
                    <a:pt x="1552" y="255"/>
                  </a:cubicBezTo>
                  <a:cubicBezTo>
                    <a:pt x="1524" y="266"/>
                    <a:pt x="1508" y="277"/>
                    <a:pt x="1480" y="277"/>
                  </a:cubicBezTo>
                  <a:cubicBezTo>
                    <a:pt x="1441" y="277"/>
                    <a:pt x="1441" y="277"/>
                    <a:pt x="1441" y="277"/>
                  </a:cubicBezTo>
                  <a:cubicBezTo>
                    <a:pt x="1425" y="277"/>
                    <a:pt x="1413" y="271"/>
                    <a:pt x="1391" y="271"/>
                  </a:cubicBezTo>
                  <a:cubicBezTo>
                    <a:pt x="1347" y="271"/>
                    <a:pt x="1325" y="304"/>
                    <a:pt x="1280" y="321"/>
                  </a:cubicBezTo>
                  <a:cubicBezTo>
                    <a:pt x="1269" y="327"/>
                    <a:pt x="1264" y="332"/>
                    <a:pt x="1253" y="332"/>
                  </a:cubicBezTo>
                  <a:cubicBezTo>
                    <a:pt x="1242" y="332"/>
                    <a:pt x="1236" y="327"/>
                    <a:pt x="1225" y="327"/>
                  </a:cubicBezTo>
                  <a:cubicBezTo>
                    <a:pt x="1142" y="327"/>
                    <a:pt x="1164" y="304"/>
                    <a:pt x="1120" y="304"/>
                  </a:cubicBezTo>
                  <a:cubicBezTo>
                    <a:pt x="1109" y="304"/>
                    <a:pt x="1109" y="310"/>
                    <a:pt x="1098" y="310"/>
                  </a:cubicBezTo>
                  <a:cubicBezTo>
                    <a:pt x="1087" y="310"/>
                    <a:pt x="1081" y="304"/>
                    <a:pt x="1070" y="304"/>
                  </a:cubicBezTo>
                  <a:cubicBezTo>
                    <a:pt x="1048" y="304"/>
                    <a:pt x="1042" y="327"/>
                    <a:pt x="1031" y="349"/>
                  </a:cubicBezTo>
                  <a:cubicBezTo>
                    <a:pt x="1014" y="349"/>
                    <a:pt x="1009" y="349"/>
                    <a:pt x="992" y="349"/>
                  </a:cubicBezTo>
                  <a:cubicBezTo>
                    <a:pt x="959" y="349"/>
                    <a:pt x="948" y="360"/>
                    <a:pt x="915" y="360"/>
                  </a:cubicBezTo>
                  <a:cubicBezTo>
                    <a:pt x="881" y="360"/>
                    <a:pt x="865" y="354"/>
                    <a:pt x="837" y="332"/>
                  </a:cubicBezTo>
                  <a:cubicBezTo>
                    <a:pt x="826" y="327"/>
                    <a:pt x="815" y="310"/>
                    <a:pt x="798" y="310"/>
                  </a:cubicBezTo>
                  <a:cubicBezTo>
                    <a:pt x="782" y="310"/>
                    <a:pt x="776" y="327"/>
                    <a:pt x="760" y="327"/>
                  </a:cubicBezTo>
                  <a:cubicBezTo>
                    <a:pt x="743" y="327"/>
                    <a:pt x="737" y="316"/>
                    <a:pt x="726" y="310"/>
                  </a:cubicBezTo>
                  <a:cubicBezTo>
                    <a:pt x="710" y="304"/>
                    <a:pt x="693" y="310"/>
                    <a:pt x="676" y="310"/>
                  </a:cubicBezTo>
                  <a:cubicBezTo>
                    <a:pt x="643" y="310"/>
                    <a:pt x="621" y="316"/>
                    <a:pt x="588" y="316"/>
                  </a:cubicBezTo>
                  <a:cubicBezTo>
                    <a:pt x="571" y="316"/>
                    <a:pt x="566" y="316"/>
                    <a:pt x="549" y="310"/>
                  </a:cubicBezTo>
                  <a:cubicBezTo>
                    <a:pt x="538" y="304"/>
                    <a:pt x="538" y="282"/>
                    <a:pt x="527" y="282"/>
                  </a:cubicBezTo>
                  <a:cubicBezTo>
                    <a:pt x="510" y="282"/>
                    <a:pt x="510" y="304"/>
                    <a:pt x="494" y="304"/>
                  </a:cubicBezTo>
                  <a:cubicBezTo>
                    <a:pt x="455" y="304"/>
                    <a:pt x="455" y="304"/>
                    <a:pt x="455" y="304"/>
                  </a:cubicBezTo>
                  <a:cubicBezTo>
                    <a:pt x="444" y="304"/>
                    <a:pt x="438" y="316"/>
                    <a:pt x="433" y="332"/>
                  </a:cubicBezTo>
                  <a:cubicBezTo>
                    <a:pt x="427" y="327"/>
                    <a:pt x="427" y="327"/>
                    <a:pt x="427" y="327"/>
                  </a:cubicBezTo>
                  <a:cubicBezTo>
                    <a:pt x="422" y="299"/>
                    <a:pt x="372" y="299"/>
                    <a:pt x="372" y="271"/>
                  </a:cubicBezTo>
                  <a:cubicBezTo>
                    <a:pt x="372" y="227"/>
                    <a:pt x="372" y="227"/>
                    <a:pt x="372" y="227"/>
                  </a:cubicBezTo>
                  <a:cubicBezTo>
                    <a:pt x="372" y="210"/>
                    <a:pt x="377" y="199"/>
                    <a:pt x="388" y="188"/>
                  </a:cubicBezTo>
                  <a:cubicBezTo>
                    <a:pt x="416" y="160"/>
                    <a:pt x="383" y="155"/>
                    <a:pt x="427" y="155"/>
                  </a:cubicBezTo>
                  <a:cubicBezTo>
                    <a:pt x="444" y="155"/>
                    <a:pt x="449" y="144"/>
                    <a:pt x="460" y="133"/>
                  </a:cubicBezTo>
                  <a:cubicBezTo>
                    <a:pt x="477" y="122"/>
                    <a:pt x="494" y="127"/>
                    <a:pt x="505" y="116"/>
                  </a:cubicBezTo>
                  <a:cubicBezTo>
                    <a:pt x="538" y="99"/>
                    <a:pt x="549" y="77"/>
                    <a:pt x="588" y="77"/>
                  </a:cubicBezTo>
                  <a:cubicBezTo>
                    <a:pt x="599" y="77"/>
                    <a:pt x="604" y="77"/>
                    <a:pt x="615" y="77"/>
                  </a:cubicBezTo>
                  <a:cubicBezTo>
                    <a:pt x="627" y="77"/>
                    <a:pt x="632" y="66"/>
                    <a:pt x="643" y="66"/>
                  </a:cubicBezTo>
                  <a:cubicBezTo>
                    <a:pt x="660" y="66"/>
                    <a:pt x="660" y="77"/>
                    <a:pt x="676" y="77"/>
                  </a:cubicBezTo>
                  <a:cubicBezTo>
                    <a:pt x="682" y="77"/>
                    <a:pt x="688" y="72"/>
                    <a:pt x="699" y="72"/>
                  </a:cubicBezTo>
                  <a:cubicBezTo>
                    <a:pt x="704" y="72"/>
                    <a:pt x="710" y="77"/>
                    <a:pt x="715" y="77"/>
                  </a:cubicBezTo>
                  <a:cubicBezTo>
                    <a:pt x="721" y="77"/>
                    <a:pt x="721" y="72"/>
                    <a:pt x="726" y="72"/>
                  </a:cubicBezTo>
                  <a:cubicBezTo>
                    <a:pt x="760" y="72"/>
                    <a:pt x="760" y="116"/>
                    <a:pt x="793" y="116"/>
                  </a:cubicBezTo>
                  <a:cubicBezTo>
                    <a:pt x="809" y="116"/>
                    <a:pt x="815" y="111"/>
                    <a:pt x="832" y="111"/>
                  </a:cubicBezTo>
                  <a:cubicBezTo>
                    <a:pt x="876" y="111"/>
                    <a:pt x="876" y="111"/>
                    <a:pt x="876" y="111"/>
                  </a:cubicBezTo>
                  <a:cubicBezTo>
                    <a:pt x="881" y="111"/>
                    <a:pt x="881" y="116"/>
                    <a:pt x="887" y="122"/>
                  </a:cubicBezTo>
                  <a:cubicBezTo>
                    <a:pt x="931" y="138"/>
                    <a:pt x="931" y="138"/>
                    <a:pt x="931" y="138"/>
                  </a:cubicBezTo>
                  <a:cubicBezTo>
                    <a:pt x="970" y="155"/>
                    <a:pt x="992" y="160"/>
                    <a:pt x="1026" y="177"/>
                  </a:cubicBezTo>
                  <a:cubicBezTo>
                    <a:pt x="1048" y="194"/>
                    <a:pt x="1059" y="210"/>
                    <a:pt x="1081" y="210"/>
                  </a:cubicBezTo>
                  <a:cubicBezTo>
                    <a:pt x="1114" y="210"/>
                    <a:pt x="1120" y="171"/>
                    <a:pt x="1147" y="171"/>
                  </a:cubicBezTo>
                  <a:cubicBezTo>
                    <a:pt x="1159" y="171"/>
                    <a:pt x="1164" y="177"/>
                    <a:pt x="1175" y="177"/>
                  </a:cubicBezTo>
                  <a:cubicBezTo>
                    <a:pt x="1186" y="177"/>
                    <a:pt x="1197" y="171"/>
                    <a:pt x="1208" y="171"/>
                  </a:cubicBezTo>
                  <a:cubicBezTo>
                    <a:pt x="1231" y="171"/>
                    <a:pt x="1242" y="177"/>
                    <a:pt x="1264" y="177"/>
                  </a:cubicBezTo>
                  <a:cubicBezTo>
                    <a:pt x="1347" y="177"/>
                    <a:pt x="1314" y="177"/>
                    <a:pt x="1402" y="216"/>
                  </a:cubicBezTo>
                  <a:cubicBezTo>
                    <a:pt x="1425" y="227"/>
                    <a:pt x="1436" y="238"/>
                    <a:pt x="1452" y="238"/>
                  </a:cubicBezTo>
                  <a:cubicBezTo>
                    <a:pt x="1480" y="238"/>
                    <a:pt x="1497" y="227"/>
                    <a:pt x="1513" y="205"/>
                  </a:cubicBezTo>
                  <a:cubicBezTo>
                    <a:pt x="1524" y="194"/>
                    <a:pt x="1519" y="183"/>
                    <a:pt x="1524" y="166"/>
                  </a:cubicBezTo>
                  <a:cubicBezTo>
                    <a:pt x="1535" y="144"/>
                    <a:pt x="1563" y="149"/>
                    <a:pt x="1580" y="133"/>
                  </a:cubicBezTo>
                  <a:cubicBezTo>
                    <a:pt x="1591" y="122"/>
                    <a:pt x="1602" y="122"/>
                    <a:pt x="1619" y="116"/>
                  </a:cubicBezTo>
                  <a:cubicBezTo>
                    <a:pt x="1641" y="111"/>
                    <a:pt x="1657" y="105"/>
                    <a:pt x="1679" y="94"/>
                  </a:cubicBezTo>
                  <a:cubicBezTo>
                    <a:pt x="1691" y="88"/>
                    <a:pt x="1707" y="83"/>
                    <a:pt x="1707" y="66"/>
                  </a:cubicBezTo>
                  <a:cubicBezTo>
                    <a:pt x="1707" y="55"/>
                    <a:pt x="1702" y="44"/>
                    <a:pt x="1691" y="44"/>
                  </a:cubicBezTo>
                  <a:cubicBezTo>
                    <a:pt x="1674" y="44"/>
                    <a:pt x="1663" y="50"/>
                    <a:pt x="1646" y="50"/>
                  </a:cubicBezTo>
                  <a:cubicBezTo>
                    <a:pt x="1646" y="44"/>
                    <a:pt x="1646" y="44"/>
                    <a:pt x="1646" y="44"/>
                  </a:cubicBezTo>
                  <a:cubicBezTo>
                    <a:pt x="1657" y="22"/>
                    <a:pt x="1668" y="0"/>
                    <a:pt x="1696" y="0"/>
                  </a:cubicBezTo>
                  <a:cubicBezTo>
                    <a:pt x="1718" y="0"/>
                    <a:pt x="1724" y="16"/>
                    <a:pt x="1735" y="38"/>
                  </a:cubicBezTo>
                  <a:cubicBezTo>
                    <a:pt x="1740" y="55"/>
                    <a:pt x="1746" y="66"/>
                    <a:pt x="1746" y="83"/>
                  </a:cubicBezTo>
                  <a:cubicBezTo>
                    <a:pt x="1746" y="116"/>
                    <a:pt x="1746" y="99"/>
                    <a:pt x="1724" y="105"/>
                  </a:cubicBezTo>
                  <a:cubicBezTo>
                    <a:pt x="1707" y="111"/>
                    <a:pt x="1713" y="133"/>
                    <a:pt x="1702" y="144"/>
                  </a:cubicBezTo>
                  <a:cubicBezTo>
                    <a:pt x="1691" y="155"/>
                    <a:pt x="1679" y="149"/>
                    <a:pt x="1663" y="149"/>
                  </a:cubicBezTo>
                  <a:cubicBezTo>
                    <a:pt x="1657" y="160"/>
                    <a:pt x="1657" y="160"/>
                    <a:pt x="1657" y="160"/>
                  </a:cubicBezTo>
                  <a:cubicBezTo>
                    <a:pt x="1668" y="171"/>
                    <a:pt x="1674" y="183"/>
                    <a:pt x="1674" y="194"/>
                  </a:cubicBezTo>
                  <a:cubicBezTo>
                    <a:pt x="1674" y="205"/>
                    <a:pt x="1674" y="210"/>
                    <a:pt x="1674" y="221"/>
                  </a:cubicBezTo>
                  <a:close/>
                  <a:moveTo>
                    <a:pt x="244" y="166"/>
                  </a:moveTo>
                  <a:lnTo>
                    <a:pt x="244" y="166"/>
                  </a:lnTo>
                  <a:cubicBezTo>
                    <a:pt x="183" y="155"/>
                    <a:pt x="211" y="160"/>
                    <a:pt x="189" y="221"/>
                  </a:cubicBezTo>
                  <a:cubicBezTo>
                    <a:pt x="200" y="232"/>
                    <a:pt x="200" y="232"/>
                    <a:pt x="200" y="232"/>
                  </a:cubicBezTo>
                  <a:cubicBezTo>
                    <a:pt x="200" y="244"/>
                    <a:pt x="200" y="249"/>
                    <a:pt x="200" y="255"/>
                  </a:cubicBezTo>
                  <a:cubicBezTo>
                    <a:pt x="200" y="266"/>
                    <a:pt x="200" y="277"/>
                    <a:pt x="211" y="277"/>
                  </a:cubicBezTo>
                  <a:cubicBezTo>
                    <a:pt x="222" y="277"/>
                    <a:pt x="222" y="260"/>
                    <a:pt x="222" y="249"/>
                  </a:cubicBezTo>
                  <a:cubicBezTo>
                    <a:pt x="228" y="232"/>
                    <a:pt x="233" y="210"/>
                    <a:pt x="255" y="210"/>
                  </a:cubicBezTo>
                  <a:cubicBezTo>
                    <a:pt x="261" y="210"/>
                    <a:pt x="261" y="216"/>
                    <a:pt x="266" y="216"/>
                  </a:cubicBezTo>
                  <a:cubicBezTo>
                    <a:pt x="272" y="216"/>
                    <a:pt x="272" y="205"/>
                    <a:pt x="272" y="199"/>
                  </a:cubicBezTo>
                  <a:cubicBezTo>
                    <a:pt x="272" y="183"/>
                    <a:pt x="255" y="171"/>
                    <a:pt x="244" y="166"/>
                  </a:cubicBezTo>
                  <a:close/>
                  <a:moveTo>
                    <a:pt x="300" y="288"/>
                  </a:moveTo>
                  <a:lnTo>
                    <a:pt x="300" y="288"/>
                  </a:lnTo>
                  <a:cubicBezTo>
                    <a:pt x="300" y="293"/>
                    <a:pt x="300" y="293"/>
                    <a:pt x="300" y="293"/>
                  </a:cubicBezTo>
                  <a:cubicBezTo>
                    <a:pt x="316" y="293"/>
                    <a:pt x="322" y="299"/>
                    <a:pt x="333" y="293"/>
                  </a:cubicBezTo>
                  <a:cubicBezTo>
                    <a:pt x="338" y="210"/>
                    <a:pt x="311" y="238"/>
                    <a:pt x="300" y="288"/>
                  </a:cubicBezTo>
                  <a:close/>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68" name="Freeform 112">
              <a:extLst>
                <a:ext uri="{FF2B5EF4-FFF2-40B4-BE49-F238E27FC236}">
                  <a16:creationId xmlns:a16="http://schemas.microsoft.com/office/drawing/2014/main" xmlns="" id="{7FC55FB6-38B2-4702-B1C8-22D56D2E5E59}"/>
                </a:ext>
              </a:extLst>
            </p:cNvPr>
            <p:cNvSpPr>
              <a:spLocks noChangeArrowheads="1"/>
            </p:cNvSpPr>
            <p:nvPr/>
          </p:nvSpPr>
          <p:spPr bwMode="auto">
            <a:xfrm>
              <a:off x="19910716" y="4741864"/>
              <a:ext cx="511142" cy="155575"/>
            </a:xfrm>
            <a:custGeom>
              <a:avLst/>
              <a:gdLst>
                <a:gd name="T0" fmla="*/ 94 w 1418"/>
                <a:gd name="T1" fmla="*/ 232 h 433"/>
                <a:gd name="T2" fmla="*/ 38 w 1418"/>
                <a:gd name="T3" fmla="*/ 299 h 433"/>
                <a:gd name="T4" fmla="*/ 16 w 1418"/>
                <a:gd name="T5" fmla="*/ 321 h 433"/>
                <a:gd name="T6" fmla="*/ 77 w 1418"/>
                <a:gd name="T7" fmla="*/ 327 h 433"/>
                <a:gd name="T8" fmla="*/ 177 w 1418"/>
                <a:gd name="T9" fmla="*/ 349 h 433"/>
                <a:gd name="T10" fmla="*/ 271 w 1418"/>
                <a:gd name="T11" fmla="*/ 354 h 433"/>
                <a:gd name="T12" fmla="*/ 332 w 1418"/>
                <a:gd name="T13" fmla="*/ 244 h 433"/>
                <a:gd name="T14" fmla="*/ 326 w 1418"/>
                <a:gd name="T15" fmla="*/ 83 h 433"/>
                <a:gd name="T16" fmla="*/ 121 w 1418"/>
                <a:gd name="T17" fmla="*/ 127 h 433"/>
                <a:gd name="T18" fmla="*/ 681 w 1418"/>
                <a:gd name="T19" fmla="*/ 55 h 433"/>
                <a:gd name="T20" fmla="*/ 714 w 1418"/>
                <a:gd name="T21" fmla="*/ 122 h 433"/>
                <a:gd name="T22" fmla="*/ 770 w 1418"/>
                <a:gd name="T23" fmla="*/ 16 h 433"/>
                <a:gd name="T24" fmla="*/ 681 w 1418"/>
                <a:gd name="T25" fmla="*/ 55 h 433"/>
                <a:gd name="T26" fmla="*/ 1112 w 1418"/>
                <a:gd name="T27" fmla="*/ 327 h 433"/>
                <a:gd name="T28" fmla="*/ 1096 w 1418"/>
                <a:gd name="T29" fmla="*/ 244 h 433"/>
                <a:gd name="T30" fmla="*/ 931 w 1418"/>
                <a:gd name="T31" fmla="*/ 332 h 433"/>
                <a:gd name="T32" fmla="*/ 786 w 1418"/>
                <a:gd name="T33" fmla="*/ 365 h 433"/>
                <a:gd name="T34" fmla="*/ 592 w 1418"/>
                <a:gd name="T35" fmla="*/ 388 h 433"/>
                <a:gd name="T36" fmla="*/ 421 w 1418"/>
                <a:gd name="T37" fmla="*/ 399 h 433"/>
                <a:gd name="T38" fmla="*/ 382 w 1418"/>
                <a:gd name="T39" fmla="*/ 354 h 433"/>
                <a:gd name="T40" fmla="*/ 393 w 1418"/>
                <a:gd name="T41" fmla="*/ 277 h 433"/>
                <a:gd name="T42" fmla="*/ 543 w 1418"/>
                <a:gd name="T43" fmla="*/ 138 h 433"/>
                <a:gd name="T44" fmla="*/ 648 w 1418"/>
                <a:gd name="T45" fmla="*/ 166 h 433"/>
                <a:gd name="T46" fmla="*/ 725 w 1418"/>
                <a:gd name="T47" fmla="*/ 144 h 433"/>
                <a:gd name="T48" fmla="*/ 759 w 1418"/>
                <a:gd name="T49" fmla="*/ 199 h 433"/>
                <a:gd name="T50" fmla="*/ 853 w 1418"/>
                <a:gd name="T51" fmla="*/ 260 h 433"/>
                <a:gd name="T52" fmla="*/ 979 w 1418"/>
                <a:gd name="T53" fmla="*/ 255 h 433"/>
                <a:gd name="T54" fmla="*/ 952 w 1418"/>
                <a:gd name="T55" fmla="*/ 155 h 433"/>
                <a:gd name="T56" fmla="*/ 786 w 1418"/>
                <a:gd name="T57" fmla="*/ 33 h 433"/>
                <a:gd name="T58" fmla="*/ 963 w 1418"/>
                <a:gd name="T59" fmla="*/ 16 h 433"/>
                <a:gd name="T60" fmla="*/ 1051 w 1418"/>
                <a:gd name="T61" fmla="*/ 122 h 433"/>
                <a:gd name="T62" fmla="*/ 1184 w 1418"/>
                <a:gd name="T63" fmla="*/ 99 h 433"/>
                <a:gd name="T64" fmla="*/ 1207 w 1418"/>
                <a:gd name="T65" fmla="*/ 177 h 433"/>
                <a:gd name="T66" fmla="*/ 1306 w 1418"/>
                <a:gd name="T67" fmla="*/ 94 h 433"/>
                <a:gd name="T68" fmla="*/ 1356 w 1418"/>
                <a:gd name="T69" fmla="*/ 177 h 433"/>
                <a:gd name="T70" fmla="*/ 1389 w 1418"/>
                <a:gd name="T71" fmla="*/ 244 h 433"/>
                <a:gd name="T72" fmla="*/ 1412 w 1418"/>
                <a:gd name="T73" fmla="*/ 266 h 433"/>
                <a:gd name="T74" fmla="*/ 1295 w 1418"/>
                <a:gd name="T75" fmla="*/ 266 h 433"/>
                <a:gd name="T76" fmla="*/ 1223 w 1418"/>
                <a:gd name="T77" fmla="*/ 277 h 433"/>
                <a:gd name="T78" fmla="*/ 1223 w 1418"/>
                <a:gd name="T79" fmla="*/ 304 h 433"/>
                <a:gd name="T80" fmla="*/ 1373 w 1418"/>
                <a:gd name="T81" fmla="*/ 16 h 433"/>
                <a:gd name="T82" fmla="*/ 1367 w 1418"/>
                <a:gd name="T83" fmla="*/ 83 h 4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418" h="433">
                  <a:moveTo>
                    <a:pt x="77" y="155"/>
                  </a:moveTo>
                  <a:lnTo>
                    <a:pt x="77" y="155"/>
                  </a:lnTo>
                  <a:cubicBezTo>
                    <a:pt x="99" y="183"/>
                    <a:pt x="94" y="205"/>
                    <a:pt x="94" y="232"/>
                  </a:cubicBezTo>
                  <a:cubicBezTo>
                    <a:pt x="94" y="249"/>
                    <a:pt x="94" y="260"/>
                    <a:pt x="88" y="277"/>
                  </a:cubicBezTo>
                  <a:cubicBezTo>
                    <a:pt x="83" y="277"/>
                    <a:pt x="77" y="271"/>
                    <a:pt x="66" y="271"/>
                  </a:cubicBezTo>
                  <a:cubicBezTo>
                    <a:pt x="60" y="282"/>
                    <a:pt x="55" y="299"/>
                    <a:pt x="38" y="299"/>
                  </a:cubicBezTo>
                  <a:cubicBezTo>
                    <a:pt x="22" y="299"/>
                    <a:pt x="16" y="282"/>
                    <a:pt x="5" y="277"/>
                  </a:cubicBezTo>
                  <a:cubicBezTo>
                    <a:pt x="0" y="282"/>
                    <a:pt x="0" y="282"/>
                    <a:pt x="0" y="288"/>
                  </a:cubicBezTo>
                  <a:cubicBezTo>
                    <a:pt x="0" y="304"/>
                    <a:pt x="5" y="316"/>
                    <a:pt x="16" y="321"/>
                  </a:cubicBezTo>
                  <a:cubicBezTo>
                    <a:pt x="27" y="321"/>
                    <a:pt x="33" y="316"/>
                    <a:pt x="38" y="321"/>
                  </a:cubicBezTo>
                  <a:cubicBezTo>
                    <a:pt x="55" y="327"/>
                    <a:pt x="60" y="343"/>
                    <a:pt x="72" y="349"/>
                  </a:cubicBezTo>
                  <a:cubicBezTo>
                    <a:pt x="77" y="327"/>
                    <a:pt x="77" y="327"/>
                    <a:pt x="77" y="327"/>
                  </a:cubicBezTo>
                  <a:cubicBezTo>
                    <a:pt x="83" y="327"/>
                    <a:pt x="83" y="327"/>
                    <a:pt x="88" y="327"/>
                  </a:cubicBezTo>
                  <a:cubicBezTo>
                    <a:pt x="105" y="327"/>
                    <a:pt x="105" y="343"/>
                    <a:pt x="116" y="343"/>
                  </a:cubicBezTo>
                  <a:cubicBezTo>
                    <a:pt x="138" y="349"/>
                    <a:pt x="155" y="343"/>
                    <a:pt x="177" y="349"/>
                  </a:cubicBezTo>
                  <a:cubicBezTo>
                    <a:pt x="193" y="349"/>
                    <a:pt x="199" y="365"/>
                    <a:pt x="216" y="365"/>
                  </a:cubicBezTo>
                  <a:cubicBezTo>
                    <a:pt x="227" y="365"/>
                    <a:pt x="232" y="354"/>
                    <a:pt x="243" y="354"/>
                  </a:cubicBezTo>
                  <a:cubicBezTo>
                    <a:pt x="254" y="349"/>
                    <a:pt x="260" y="354"/>
                    <a:pt x="271" y="354"/>
                  </a:cubicBezTo>
                  <a:cubicBezTo>
                    <a:pt x="293" y="354"/>
                    <a:pt x="304" y="338"/>
                    <a:pt x="304" y="321"/>
                  </a:cubicBezTo>
                  <a:cubicBezTo>
                    <a:pt x="304" y="310"/>
                    <a:pt x="299" y="304"/>
                    <a:pt x="299" y="293"/>
                  </a:cubicBezTo>
                  <a:cubicBezTo>
                    <a:pt x="299" y="271"/>
                    <a:pt x="321" y="260"/>
                    <a:pt x="332" y="244"/>
                  </a:cubicBezTo>
                  <a:cubicBezTo>
                    <a:pt x="343" y="227"/>
                    <a:pt x="343" y="210"/>
                    <a:pt x="349" y="194"/>
                  </a:cubicBezTo>
                  <a:cubicBezTo>
                    <a:pt x="360" y="166"/>
                    <a:pt x="371" y="149"/>
                    <a:pt x="371" y="116"/>
                  </a:cubicBezTo>
                  <a:cubicBezTo>
                    <a:pt x="371" y="94"/>
                    <a:pt x="349" y="88"/>
                    <a:pt x="326" y="83"/>
                  </a:cubicBezTo>
                  <a:cubicBezTo>
                    <a:pt x="293" y="72"/>
                    <a:pt x="271" y="55"/>
                    <a:pt x="238" y="55"/>
                  </a:cubicBezTo>
                  <a:cubicBezTo>
                    <a:pt x="210" y="55"/>
                    <a:pt x="199" y="55"/>
                    <a:pt x="177" y="66"/>
                  </a:cubicBezTo>
                  <a:cubicBezTo>
                    <a:pt x="149" y="83"/>
                    <a:pt x="144" y="105"/>
                    <a:pt x="121" y="127"/>
                  </a:cubicBezTo>
                  <a:cubicBezTo>
                    <a:pt x="105" y="138"/>
                    <a:pt x="94" y="138"/>
                    <a:pt x="77" y="155"/>
                  </a:cubicBezTo>
                  <a:close/>
                  <a:moveTo>
                    <a:pt x="681" y="55"/>
                  </a:moveTo>
                  <a:lnTo>
                    <a:pt x="681" y="55"/>
                  </a:lnTo>
                  <a:cubicBezTo>
                    <a:pt x="681" y="66"/>
                    <a:pt x="692" y="77"/>
                    <a:pt x="703" y="83"/>
                  </a:cubicBezTo>
                  <a:cubicBezTo>
                    <a:pt x="703" y="88"/>
                    <a:pt x="698" y="88"/>
                    <a:pt x="698" y="94"/>
                  </a:cubicBezTo>
                  <a:cubicBezTo>
                    <a:pt x="698" y="105"/>
                    <a:pt x="703" y="122"/>
                    <a:pt x="714" y="122"/>
                  </a:cubicBezTo>
                  <a:cubicBezTo>
                    <a:pt x="737" y="122"/>
                    <a:pt x="737" y="99"/>
                    <a:pt x="748" y="83"/>
                  </a:cubicBezTo>
                  <a:cubicBezTo>
                    <a:pt x="759" y="61"/>
                    <a:pt x="770" y="44"/>
                    <a:pt x="775" y="22"/>
                  </a:cubicBezTo>
                  <a:cubicBezTo>
                    <a:pt x="770" y="16"/>
                    <a:pt x="770" y="16"/>
                    <a:pt x="770" y="16"/>
                  </a:cubicBezTo>
                  <a:cubicBezTo>
                    <a:pt x="753" y="27"/>
                    <a:pt x="742" y="16"/>
                    <a:pt x="725" y="16"/>
                  </a:cubicBezTo>
                  <a:cubicBezTo>
                    <a:pt x="720" y="22"/>
                    <a:pt x="720" y="27"/>
                    <a:pt x="714" y="33"/>
                  </a:cubicBezTo>
                  <a:cubicBezTo>
                    <a:pt x="703" y="44"/>
                    <a:pt x="681" y="38"/>
                    <a:pt x="681" y="55"/>
                  </a:cubicBezTo>
                  <a:close/>
                  <a:moveTo>
                    <a:pt x="1168" y="310"/>
                  </a:moveTo>
                  <a:lnTo>
                    <a:pt x="1168" y="310"/>
                  </a:lnTo>
                  <a:cubicBezTo>
                    <a:pt x="1146" y="316"/>
                    <a:pt x="1135" y="327"/>
                    <a:pt x="1112" y="327"/>
                  </a:cubicBezTo>
                  <a:cubicBezTo>
                    <a:pt x="1101" y="327"/>
                    <a:pt x="1096" y="321"/>
                    <a:pt x="1085" y="321"/>
                  </a:cubicBezTo>
                  <a:cubicBezTo>
                    <a:pt x="1085" y="304"/>
                    <a:pt x="1085" y="304"/>
                    <a:pt x="1085" y="304"/>
                  </a:cubicBezTo>
                  <a:cubicBezTo>
                    <a:pt x="1085" y="277"/>
                    <a:pt x="1096" y="266"/>
                    <a:pt x="1096" y="244"/>
                  </a:cubicBezTo>
                  <a:cubicBezTo>
                    <a:pt x="1096" y="188"/>
                    <a:pt x="1051" y="266"/>
                    <a:pt x="1029" y="282"/>
                  </a:cubicBezTo>
                  <a:cubicBezTo>
                    <a:pt x="1018" y="293"/>
                    <a:pt x="1013" y="299"/>
                    <a:pt x="1002" y="310"/>
                  </a:cubicBezTo>
                  <a:cubicBezTo>
                    <a:pt x="979" y="327"/>
                    <a:pt x="957" y="327"/>
                    <a:pt x="931" y="332"/>
                  </a:cubicBezTo>
                  <a:cubicBezTo>
                    <a:pt x="908" y="332"/>
                    <a:pt x="908" y="360"/>
                    <a:pt x="892" y="360"/>
                  </a:cubicBezTo>
                  <a:cubicBezTo>
                    <a:pt x="864" y="360"/>
                    <a:pt x="847" y="354"/>
                    <a:pt x="820" y="354"/>
                  </a:cubicBezTo>
                  <a:cubicBezTo>
                    <a:pt x="809" y="354"/>
                    <a:pt x="798" y="360"/>
                    <a:pt x="786" y="365"/>
                  </a:cubicBezTo>
                  <a:cubicBezTo>
                    <a:pt x="781" y="365"/>
                    <a:pt x="781" y="377"/>
                    <a:pt x="775" y="377"/>
                  </a:cubicBezTo>
                  <a:cubicBezTo>
                    <a:pt x="742" y="388"/>
                    <a:pt x="725" y="404"/>
                    <a:pt x="687" y="404"/>
                  </a:cubicBezTo>
                  <a:cubicBezTo>
                    <a:pt x="592" y="388"/>
                    <a:pt x="592" y="388"/>
                    <a:pt x="592" y="388"/>
                  </a:cubicBezTo>
                  <a:cubicBezTo>
                    <a:pt x="559" y="393"/>
                    <a:pt x="548" y="432"/>
                    <a:pt x="515" y="432"/>
                  </a:cubicBezTo>
                  <a:cubicBezTo>
                    <a:pt x="493" y="432"/>
                    <a:pt x="476" y="426"/>
                    <a:pt x="459" y="415"/>
                  </a:cubicBezTo>
                  <a:cubicBezTo>
                    <a:pt x="443" y="410"/>
                    <a:pt x="437" y="404"/>
                    <a:pt x="421" y="399"/>
                  </a:cubicBezTo>
                  <a:cubicBezTo>
                    <a:pt x="410" y="399"/>
                    <a:pt x="393" y="399"/>
                    <a:pt x="393" y="388"/>
                  </a:cubicBezTo>
                  <a:cubicBezTo>
                    <a:pt x="393" y="377"/>
                    <a:pt x="393" y="377"/>
                    <a:pt x="393" y="371"/>
                  </a:cubicBezTo>
                  <a:cubicBezTo>
                    <a:pt x="393" y="360"/>
                    <a:pt x="382" y="360"/>
                    <a:pt x="382" y="354"/>
                  </a:cubicBezTo>
                  <a:cubicBezTo>
                    <a:pt x="382" y="338"/>
                    <a:pt x="387" y="327"/>
                    <a:pt x="393" y="316"/>
                  </a:cubicBezTo>
                  <a:cubicBezTo>
                    <a:pt x="398" y="310"/>
                    <a:pt x="410" y="310"/>
                    <a:pt x="410" y="304"/>
                  </a:cubicBezTo>
                  <a:cubicBezTo>
                    <a:pt x="410" y="288"/>
                    <a:pt x="393" y="288"/>
                    <a:pt x="393" y="277"/>
                  </a:cubicBezTo>
                  <a:cubicBezTo>
                    <a:pt x="393" y="238"/>
                    <a:pt x="404" y="221"/>
                    <a:pt x="415" y="188"/>
                  </a:cubicBezTo>
                  <a:cubicBezTo>
                    <a:pt x="437" y="194"/>
                    <a:pt x="448" y="177"/>
                    <a:pt x="476" y="171"/>
                  </a:cubicBezTo>
                  <a:cubicBezTo>
                    <a:pt x="504" y="160"/>
                    <a:pt x="515" y="155"/>
                    <a:pt x="543" y="138"/>
                  </a:cubicBezTo>
                  <a:cubicBezTo>
                    <a:pt x="554" y="133"/>
                    <a:pt x="548" y="111"/>
                    <a:pt x="559" y="111"/>
                  </a:cubicBezTo>
                  <a:cubicBezTo>
                    <a:pt x="581" y="111"/>
                    <a:pt x="587" y="133"/>
                    <a:pt x="604" y="138"/>
                  </a:cubicBezTo>
                  <a:cubicBezTo>
                    <a:pt x="626" y="138"/>
                    <a:pt x="626" y="166"/>
                    <a:pt x="648" y="166"/>
                  </a:cubicBezTo>
                  <a:cubicBezTo>
                    <a:pt x="659" y="166"/>
                    <a:pt x="665" y="149"/>
                    <a:pt x="676" y="149"/>
                  </a:cubicBezTo>
                  <a:cubicBezTo>
                    <a:pt x="714" y="149"/>
                    <a:pt x="714" y="149"/>
                    <a:pt x="714" y="149"/>
                  </a:cubicBezTo>
                  <a:cubicBezTo>
                    <a:pt x="720" y="149"/>
                    <a:pt x="720" y="149"/>
                    <a:pt x="725" y="144"/>
                  </a:cubicBezTo>
                  <a:cubicBezTo>
                    <a:pt x="731" y="155"/>
                    <a:pt x="731" y="166"/>
                    <a:pt x="737" y="171"/>
                  </a:cubicBezTo>
                  <a:cubicBezTo>
                    <a:pt x="753" y="166"/>
                    <a:pt x="753" y="166"/>
                    <a:pt x="753" y="166"/>
                  </a:cubicBezTo>
                  <a:cubicBezTo>
                    <a:pt x="759" y="177"/>
                    <a:pt x="759" y="183"/>
                    <a:pt x="759" y="199"/>
                  </a:cubicBezTo>
                  <a:cubicBezTo>
                    <a:pt x="775" y="199"/>
                    <a:pt x="798" y="194"/>
                    <a:pt x="803" y="210"/>
                  </a:cubicBezTo>
                  <a:cubicBezTo>
                    <a:pt x="814" y="221"/>
                    <a:pt x="803" y="238"/>
                    <a:pt x="814" y="255"/>
                  </a:cubicBezTo>
                  <a:cubicBezTo>
                    <a:pt x="820" y="266"/>
                    <a:pt x="836" y="260"/>
                    <a:pt x="853" y="260"/>
                  </a:cubicBezTo>
                  <a:cubicBezTo>
                    <a:pt x="870" y="260"/>
                    <a:pt x="875" y="271"/>
                    <a:pt x="892" y="271"/>
                  </a:cubicBezTo>
                  <a:cubicBezTo>
                    <a:pt x="914" y="271"/>
                    <a:pt x="919" y="244"/>
                    <a:pt x="941" y="244"/>
                  </a:cubicBezTo>
                  <a:cubicBezTo>
                    <a:pt x="957" y="244"/>
                    <a:pt x="963" y="255"/>
                    <a:pt x="979" y="255"/>
                  </a:cubicBezTo>
                  <a:cubicBezTo>
                    <a:pt x="1002" y="255"/>
                    <a:pt x="1024" y="244"/>
                    <a:pt x="1024" y="221"/>
                  </a:cubicBezTo>
                  <a:cubicBezTo>
                    <a:pt x="1024" y="210"/>
                    <a:pt x="1007" y="205"/>
                    <a:pt x="996" y="199"/>
                  </a:cubicBezTo>
                  <a:cubicBezTo>
                    <a:pt x="979" y="183"/>
                    <a:pt x="974" y="160"/>
                    <a:pt x="952" y="155"/>
                  </a:cubicBezTo>
                  <a:cubicBezTo>
                    <a:pt x="931" y="144"/>
                    <a:pt x="914" y="155"/>
                    <a:pt x="892" y="149"/>
                  </a:cubicBezTo>
                  <a:cubicBezTo>
                    <a:pt x="870" y="149"/>
                    <a:pt x="858" y="133"/>
                    <a:pt x="842" y="116"/>
                  </a:cubicBezTo>
                  <a:cubicBezTo>
                    <a:pt x="814" y="94"/>
                    <a:pt x="786" y="72"/>
                    <a:pt x="786" y="33"/>
                  </a:cubicBezTo>
                  <a:cubicBezTo>
                    <a:pt x="786" y="11"/>
                    <a:pt x="820" y="16"/>
                    <a:pt x="842" y="16"/>
                  </a:cubicBezTo>
                  <a:cubicBezTo>
                    <a:pt x="870" y="11"/>
                    <a:pt x="881" y="0"/>
                    <a:pt x="903" y="0"/>
                  </a:cubicBezTo>
                  <a:cubicBezTo>
                    <a:pt x="931" y="0"/>
                    <a:pt x="946" y="0"/>
                    <a:pt x="963" y="16"/>
                  </a:cubicBezTo>
                  <a:cubicBezTo>
                    <a:pt x="968" y="22"/>
                    <a:pt x="968" y="33"/>
                    <a:pt x="974" y="38"/>
                  </a:cubicBezTo>
                  <a:cubicBezTo>
                    <a:pt x="990" y="61"/>
                    <a:pt x="1002" y="66"/>
                    <a:pt x="1018" y="88"/>
                  </a:cubicBezTo>
                  <a:cubicBezTo>
                    <a:pt x="1029" y="105"/>
                    <a:pt x="1029" y="122"/>
                    <a:pt x="1051" y="122"/>
                  </a:cubicBezTo>
                  <a:cubicBezTo>
                    <a:pt x="1057" y="122"/>
                    <a:pt x="1057" y="116"/>
                    <a:pt x="1068" y="111"/>
                  </a:cubicBezTo>
                  <a:cubicBezTo>
                    <a:pt x="1090" y="94"/>
                    <a:pt x="1101" y="66"/>
                    <a:pt x="1135" y="66"/>
                  </a:cubicBezTo>
                  <a:cubicBezTo>
                    <a:pt x="1157" y="66"/>
                    <a:pt x="1168" y="77"/>
                    <a:pt x="1184" y="99"/>
                  </a:cubicBezTo>
                  <a:cubicBezTo>
                    <a:pt x="1190" y="105"/>
                    <a:pt x="1196" y="111"/>
                    <a:pt x="1196" y="116"/>
                  </a:cubicBezTo>
                  <a:cubicBezTo>
                    <a:pt x="1196" y="177"/>
                    <a:pt x="1196" y="177"/>
                    <a:pt x="1196" y="177"/>
                  </a:cubicBezTo>
                  <a:cubicBezTo>
                    <a:pt x="1207" y="177"/>
                    <a:pt x="1207" y="177"/>
                    <a:pt x="1207" y="177"/>
                  </a:cubicBezTo>
                  <a:cubicBezTo>
                    <a:pt x="1218" y="160"/>
                    <a:pt x="1218" y="144"/>
                    <a:pt x="1223" y="127"/>
                  </a:cubicBezTo>
                  <a:cubicBezTo>
                    <a:pt x="1229" y="105"/>
                    <a:pt x="1240" y="88"/>
                    <a:pt x="1262" y="88"/>
                  </a:cubicBezTo>
                  <a:cubicBezTo>
                    <a:pt x="1279" y="88"/>
                    <a:pt x="1290" y="94"/>
                    <a:pt x="1306" y="94"/>
                  </a:cubicBezTo>
                  <a:cubicBezTo>
                    <a:pt x="1317" y="94"/>
                    <a:pt x="1329" y="94"/>
                    <a:pt x="1334" y="99"/>
                  </a:cubicBezTo>
                  <a:cubicBezTo>
                    <a:pt x="1351" y="105"/>
                    <a:pt x="1345" y="122"/>
                    <a:pt x="1345" y="138"/>
                  </a:cubicBezTo>
                  <a:cubicBezTo>
                    <a:pt x="1351" y="155"/>
                    <a:pt x="1356" y="160"/>
                    <a:pt x="1356" y="177"/>
                  </a:cubicBezTo>
                  <a:cubicBezTo>
                    <a:pt x="1356" y="188"/>
                    <a:pt x="1345" y="194"/>
                    <a:pt x="1345" y="210"/>
                  </a:cubicBezTo>
                  <a:cubicBezTo>
                    <a:pt x="1345" y="227"/>
                    <a:pt x="1362" y="232"/>
                    <a:pt x="1378" y="244"/>
                  </a:cubicBezTo>
                  <a:cubicBezTo>
                    <a:pt x="1389" y="244"/>
                    <a:pt x="1389" y="244"/>
                    <a:pt x="1389" y="244"/>
                  </a:cubicBezTo>
                  <a:cubicBezTo>
                    <a:pt x="1389" y="227"/>
                    <a:pt x="1395" y="210"/>
                    <a:pt x="1412" y="205"/>
                  </a:cubicBezTo>
                  <a:cubicBezTo>
                    <a:pt x="1412" y="216"/>
                    <a:pt x="1417" y="221"/>
                    <a:pt x="1417" y="227"/>
                  </a:cubicBezTo>
                  <a:cubicBezTo>
                    <a:pt x="1417" y="244"/>
                    <a:pt x="1417" y="249"/>
                    <a:pt x="1412" y="266"/>
                  </a:cubicBezTo>
                  <a:cubicBezTo>
                    <a:pt x="1412" y="277"/>
                    <a:pt x="1395" y="277"/>
                    <a:pt x="1384" y="277"/>
                  </a:cubicBezTo>
                  <a:cubicBezTo>
                    <a:pt x="1367" y="282"/>
                    <a:pt x="1362" y="288"/>
                    <a:pt x="1345" y="288"/>
                  </a:cubicBezTo>
                  <a:cubicBezTo>
                    <a:pt x="1323" y="288"/>
                    <a:pt x="1317" y="266"/>
                    <a:pt x="1295" y="266"/>
                  </a:cubicBezTo>
                  <a:cubicBezTo>
                    <a:pt x="1279" y="266"/>
                    <a:pt x="1268" y="271"/>
                    <a:pt x="1251" y="271"/>
                  </a:cubicBezTo>
                  <a:cubicBezTo>
                    <a:pt x="1229" y="271"/>
                    <a:pt x="1229" y="271"/>
                    <a:pt x="1229" y="271"/>
                  </a:cubicBezTo>
                  <a:cubicBezTo>
                    <a:pt x="1223" y="277"/>
                    <a:pt x="1223" y="277"/>
                    <a:pt x="1223" y="277"/>
                  </a:cubicBezTo>
                  <a:cubicBezTo>
                    <a:pt x="1251" y="299"/>
                    <a:pt x="1290" y="277"/>
                    <a:pt x="1306" y="310"/>
                  </a:cubicBezTo>
                  <a:cubicBezTo>
                    <a:pt x="1295" y="316"/>
                    <a:pt x="1290" y="327"/>
                    <a:pt x="1279" y="327"/>
                  </a:cubicBezTo>
                  <a:cubicBezTo>
                    <a:pt x="1256" y="327"/>
                    <a:pt x="1245" y="304"/>
                    <a:pt x="1223" y="304"/>
                  </a:cubicBezTo>
                  <a:cubicBezTo>
                    <a:pt x="1179" y="304"/>
                    <a:pt x="1179" y="304"/>
                    <a:pt x="1179" y="304"/>
                  </a:cubicBezTo>
                  <a:cubicBezTo>
                    <a:pt x="1173" y="304"/>
                    <a:pt x="1173" y="304"/>
                    <a:pt x="1168" y="310"/>
                  </a:cubicBezTo>
                  <a:close/>
                  <a:moveTo>
                    <a:pt x="1373" y="16"/>
                  </a:moveTo>
                  <a:lnTo>
                    <a:pt x="1373" y="16"/>
                  </a:lnTo>
                  <a:cubicBezTo>
                    <a:pt x="1356" y="16"/>
                    <a:pt x="1340" y="27"/>
                    <a:pt x="1340" y="44"/>
                  </a:cubicBezTo>
                  <a:cubicBezTo>
                    <a:pt x="1340" y="61"/>
                    <a:pt x="1351" y="83"/>
                    <a:pt x="1367" y="83"/>
                  </a:cubicBezTo>
                  <a:cubicBezTo>
                    <a:pt x="1389" y="83"/>
                    <a:pt x="1389" y="55"/>
                    <a:pt x="1389" y="33"/>
                  </a:cubicBezTo>
                  <a:cubicBezTo>
                    <a:pt x="1389" y="22"/>
                    <a:pt x="1378" y="16"/>
                    <a:pt x="1373" y="16"/>
                  </a:cubicBezTo>
                  <a:close/>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69" name="Freeform 113">
              <a:extLst>
                <a:ext uri="{FF2B5EF4-FFF2-40B4-BE49-F238E27FC236}">
                  <a16:creationId xmlns:a16="http://schemas.microsoft.com/office/drawing/2014/main" xmlns="" id="{9A73A89A-A4A8-42AB-8A8D-824A235A8E4E}"/>
                </a:ext>
              </a:extLst>
            </p:cNvPr>
            <p:cNvSpPr>
              <a:spLocks noChangeArrowheads="1"/>
            </p:cNvSpPr>
            <p:nvPr/>
          </p:nvSpPr>
          <p:spPr bwMode="auto">
            <a:xfrm>
              <a:off x="19696417" y="4738689"/>
              <a:ext cx="190488" cy="123825"/>
            </a:xfrm>
            <a:custGeom>
              <a:avLst/>
              <a:gdLst>
                <a:gd name="T0" fmla="*/ 6 w 527"/>
                <a:gd name="T1" fmla="*/ 22 h 344"/>
                <a:gd name="T2" fmla="*/ 6 w 527"/>
                <a:gd name="T3" fmla="*/ 22 h 344"/>
                <a:gd name="T4" fmla="*/ 0 w 527"/>
                <a:gd name="T5" fmla="*/ 27 h 344"/>
                <a:gd name="T6" fmla="*/ 22 w 527"/>
                <a:gd name="T7" fmla="*/ 55 h 344"/>
                <a:gd name="T8" fmla="*/ 33 w 527"/>
                <a:gd name="T9" fmla="*/ 77 h 344"/>
                <a:gd name="T10" fmla="*/ 61 w 527"/>
                <a:gd name="T11" fmla="*/ 144 h 344"/>
                <a:gd name="T12" fmla="*/ 83 w 527"/>
                <a:gd name="T13" fmla="*/ 144 h 344"/>
                <a:gd name="T14" fmla="*/ 150 w 527"/>
                <a:gd name="T15" fmla="*/ 160 h 344"/>
                <a:gd name="T16" fmla="*/ 227 w 527"/>
                <a:gd name="T17" fmla="*/ 182 h 344"/>
                <a:gd name="T18" fmla="*/ 266 w 527"/>
                <a:gd name="T19" fmla="*/ 232 h 344"/>
                <a:gd name="T20" fmla="*/ 299 w 527"/>
                <a:gd name="T21" fmla="*/ 271 h 344"/>
                <a:gd name="T22" fmla="*/ 277 w 527"/>
                <a:gd name="T23" fmla="*/ 332 h 344"/>
                <a:gd name="T24" fmla="*/ 277 w 527"/>
                <a:gd name="T25" fmla="*/ 343 h 344"/>
                <a:gd name="T26" fmla="*/ 294 w 527"/>
                <a:gd name="T27" fmla="*/ 343 h 344"/>
                <a:gd name="T28" fmla="*/ 327 w 527"/>
                <a:gd name="T29" fmla="*/ 315 h 344"/>
                <a:gd name="T30" fmla="*/ 338 w 527"/>
                <a:gd name="T31" fmla="*/ 271 h 344"/>
                <a:gd name="T32" fmla="*/ 410 w 527"/>
                <a:gd name="T33" fmla="*/ 216 h 344"/>
                <a:gd name="T34" fmla="*/ 443 w 527"/>
                <a:gd name="T35" fmla="*/ 210 h 344"/>
                <a:gd name="T36" fmla="*/ 460 w 527"/>
                <a:gd name="T37" fmla="*/ 194 h 344"/>
                <a:gd name="T38" fmla="*/ 504 w 527"/>
                <a:gd name="T39" fmla="*/ 177 h 344"/>
                <a:gd name="T40" fmla="*/ 521 w 527"/>
                <a:gd name="T41" fmla="*/ 122 h 344"/>
                <a:gd name="T42" fmla="*/ 466 w 527"/>
                <a:gd name="T43" fmla="*/ 61 h 344"/>
                <a:gd name="T44" fmla="*/ 388 w 527"/>
                <a:gd name="T45" fmla="*/ 11 h 344"/>
                <a:gd name="T46" fmla="*/ 349 w 527"/>
                <a:gd name="T47" fmla="*/ 11 h 344"/>
                <a:gd name="T48" fmla="*/ 310 w 527"/>
                <a:gd name="T49" fmla="*/ 0 h 344"/>
                <a:gd name="T50" fmla="*/ 288 w 527"/>
                <a:gd name="T51" fmla="*/ 16 h 344"/>
                <a:gd name="T52" fmla="*/ 255 w 527"/>
                <a:gd name="T53" fmla="*/ 33 h 344"/>
                <a:gd name="T54" fmla="*/ 183 w 527"/>
                <a:gd name="T55" fmla="*/ 38 h 344"/>
                <a:gd name="T56" fmla="*/ 133 w 527"/>
                <a:gd name="T57" fmla="*/ 38 h 344"/>
                <a:gd name="T58" fmla="*/ 83 w 527"/>
                <a:gd name="T59" fmla="*/ 38 h 344"/>
                <a:gd name="T60" fmla="*/ 61 w 527"/>
                <a:gd name="T61" fmla="*/ 27 h 344"/>
                <a:gd name="T62" fmla="*/ 6 w 527"/>
                <a:gd name="T63" fmla="*/ 22 h 344"/>
                <a:gd name="T64" fmla="*/ 432 w 527"/>
                <a:gd name="T65" fmla="*/ 282 h 344"/>
                <a:gd name="T66" fmla="*/ 432 w 527"/>
                <a:gd name="T67" fmla="*/ 282 h 344"/>
                <a:gd name="T68" fmla="*/ 471 w 527"/>
                <a:gd name="T69" fmla="*/ 260 h 344"/>
                <a:gd name="T70" fmla="*/ 482 w 527"/>
                <a:gd name="T71" fmla="*/ 266 h 344"/>
                <a:gd name="T72" fmla="*/ 493 w 527"/>
                <a:gd name="T73" fmla="*/ 299 h 344"/>
                <a:gd name="T74" fmla="*/ 488 w 527"/>
                <a:gd name="T75" fmla="*/ 310 h 344"/>
                <a:gd name="T76" fmla="*/ 432 w 527"/>
                <a:gd name="T77" fmla="*/ 282 h 3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527" h="344">
                  <a:moveTo>
                    <a:pt x="6" y="22"/>
                  </a:moveTo>
                  <a:lnTo>
                    <a:pt x="6" y="22"/>
                  </a:lnTo>
                  <a:cubicBezTo>
                    <a:pt x="6" y="22"/>
                    <a:pt x="0" y="22"/>
                    <a:pt x="0" y="27"/>
                  </a:cubicBezTo>
                  <a:cubicBezTo>
                    <a:pt x="0" y="38"/>
                    <a:pt x="17" y="44"/>
                    <a:pt x="22" y="55"/>
                  </a:cubicBezTo>
                  <a:cubicBezTo>
                    <a:pt x="28" y="61"/>
                    <a:pt x="28" y="66"/>
                    <a:pt x="33" y="77"/>
                  </a:cubicBezTo>
                  <a:cubicBezTo>
                    <a:pt x="44" y="99"/>
                    <a:pt x="39" y="127"/>
                    <a:pt x="61" y="144"/>
                  </a:cubicBezTo>
                  <a:cubicBezTo>
                    <a:pt x="67" y="144"/>
                    <a:pt x="72" y="144"/>
                    <a:pt x="83" y="144"/>
                  </a:cubicBezTo>
                  <a:cubicBezTo>
                    <a:pt x="105" y="149"/>
                    <a:pt x="122" y="160"/>
                    <a:pt x="150" y="160"/>
                  </a:cubicBezTo>
                  <a:cubicBezTo>
                    <a:pt x="177" y="166"/>
                    <a:pt x="200" y="166"/>
                    <a:pt x="227" y="182"/>
                  </a:cubicBezTo>
                  <a:cubicBezTo>
                    <a:pt x="244" y="194"/>
                    <a:pt x="244" y="216"/>
                    <a:pt x="266" y="232"/>
                  </a:cubicBezTo>
                  <a:cubicBezTo>
                    <a:pt x="283" y="243"/>
                    <a:pt x="299" y="249"/>
                    <a:pt x="299" y="271"/>
                  </a:cubicBezTo>
                  <a:cubicBezTo>
                    <a:pt x="299" y="293"/>
                    <a:pt x="277" y="304"/>
                    <a:pt x="277" y="332"/>
                  </a:cubicBezTo>
                  <a:cubicBezTo>
                    <a:pt x="277" y="343"/>
                    <a:pt x="277" y="343"/>
                    <a:pt x="277" y="343"/>
                  </a:cubicBezTo>
                  <a:cubicBezTo>
                    <a:pt x="294" y="343"/>
                    <a:pt x="294" y="343"/>
                    <a:pt x="294" y="343"/>
                  </a:cubicBezTo>
                  <a:cubicBezTo>
                    <a:pt x="310" y="343"/>
                    <a:pt x="327" y="332"/>
                    <a:pt x="327" y="315"/>
                  </a:cubicBezTo>
                  <a:cubicBezTo>
                    <a:pt x="327" y="299"/>
                    <a:pt x="321" y="282"/>
                    <a:pt x="338" y="271"/>
                  </a:cubicBezTo>
                  <a:cubicBezTo>
                    <a:pt x="366" y="249"/>
                    <a:pt x="371" y="221"/>
                    <a:pt x="410" y="216"/>
                  </a:cubicBezTo>
                  <a:cubicBezTo>
                    <a:pt x="421" y="210"/>
                    <a:pt x="432" y="216"/>
                    <a:pt x="443" y="210"/>
                  </a:cubicBezTo>
                  <a:cubicBezTo>
                    <a:pt x="449" y="210"/>
                    <a:pt x="449" y="199"/>
                    <a:pt x="460" y="194"/>
                  </a:cubicBezTo>
                  <a:cubicBezTo>
                    <a:pt x="477" y="182"/>
                    <a:pt x="488" y="188"/>
                    <a:pt x="504" y="177"/>
                  </a:cubicBezTo>
                  <a:cubicBezTo>
                    <a:pt x="526" y="166"/>
                    <a:pt x="521" y="144"/>
                    <a:pt x="521" y="122"/>
                  </a:cubicBezTo>
                  <a:cubicBezTo>
                    <a:pt x="521" y="88"/>
                    <a:pt x="488" y="88"/>
                    <a:pt x="466" y="61"/>
                  </a:cubicBezTo>
                  <a:cubicBezTo>
                    <a:pt x="443" y="33"/>
                    <a:pt x="427" y="11"/>
                    <a:pt x="388" y="11"/>
                  </a:cubicBezTo>
                  <a:cubicBezTo>
                    <a:pt x="349" y="11"/>
                    <a:pt x="349" y="11"/>
                    <a:pt x="349" y="11"/>
                  </a:cubicBezTo>
                  <a:cubicBezTo>
                    <a:pt x="333" y="11"/>
                    <a:pt x="327" y="0"/>
                    <a:pt x="310" y="0"/>
                  </a:cubicBezTo>
                  <a:cubicBezTo>
                    <a:pt x="299" y="0"/>
                    <a:pt x="299" y="11"/>
                    <a:pt x="288" y="16"/>
                  </a:cubicBezTo>
                  <a:cubicBezTo>
                    <a:pt x="277" y="22"/>
                    <a:pt x="272" y="27"/>
                    <a:pt x="255" y="33"/>
                  </a:cubicBezTo>
                  <a:cubicBezTo>
                    <a:pt x="227" y="49"/>
                    <a:pt x="211" y="38"/>
                    <a:pt x="183" y="38"/>
                  </a:cubicBezTo>
                  <a:cubicBezTo>
                    <a:pt x="166" y="38"/>
                    <a:pt x="155" y="38"/>
                    <a:pt x="133" y="38"/>
                  </a:cubicBezTo>
                  <a:cubicBezTo>
                    <a:pt x="83" y="38"/>
                    <a:pt x="83" y="38"/>
                    <a:pt x="83" y="38"/>
                  </a:cubicBezTo>
                  <a:cubicBezTo>
                    <a:pt x="78" y="38"/>
                    <a:pt x="72" y="27"/>
                    <a:pt x="61" y="27"/>
                  </a:cubicBezTo>
                  <a:cubicBezTo>
                    <a:pt x="44" y="22"/>
                    <a:pt x="28" y="22"/>
                    <a:pt x="6" y="22"/>
                  </a:cubicBezTo>
                  <a:close/>
                  <a:moveTo>
                    <a:pt x="432" y="282"/>
                  </a:moveTo>
                  <a:lnTo>
                    <a:pt x="432" y="282"/>
                  </a:lnTo>
                  <a:cubicBezTo>
                    <a:pt x="443" y="271"/>
                    <a:pt x="454" y="255"/>
                    <a:pt x="471" y="260"/>
                  </a:cubicBezTo>
                  <a:cubicBezTo>
                    <a:pt x="477" y="260"/>
                    <a:pt x="477" y="266"/>
                    <a:pt x="482" y="266"/>
                  </a:cubicBezTo>
                  <a:cubicBezTo>
                    <a:pt x="488" y="277"/>
                    <a:pt x="493" y="288"/>
                    <a:pt x="493" y="299"/>
                  </a:cubicBezTo>
                  <a:cubicBezTo>
                    <a:pt x="493" y="304"/>
                    <a:pt x="493" y="310"/>
                    <a:pt x="488" y="310"/>
                  </a:cubicBezTo>
                  <a:cubicBezTo>
                    <a:pt x="466" y="304"/>
                    <a:pt x="449" y="304"/>
                    <a:pt x="432" y="282"/>
                  </a:cubicBezTo>
                  <a:close/>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70" name="Freeform 114">
              <a:extLst>
                <a:ext uri="{FF2B5EF4-FFF2-40B4-BE49-F238E27FC236}">
                  <a16:creationId xmlns:a16="http://schemas.microsoft.com/office/drawing/2014/main" xmlns="" id="{8F0F241C-B834-49D1-9343-2A5A8BA0D10D}"/>
                </a:ext>
              </a:extLst>
            </p:cNvPr>
            <p:cNvSpPr>
              <a:spLocks noChangeArrowheads="1"/>
            </p:cNvSpPr>
            <p:nvPr/>
          </p:nvSpPr>
          <p:spPr bwMode="auto">
            <a:xfrm>
              <a:off x="19132892" y="4541839"/>
              <a:ext cx="731789" cy="300037"/>
            </a:xfrm>
            <a:custGeom>
              <a:avLst/>
              <a:gdLst>
                <a:gd name="T0" fmla="*/ 1973 w 2035"/>
                <a:gd name="T1" fmla="*/ 55 h 832"/>
                <a:gd name="T2" fmla="*/ 2034 w 2035"/>
                <a:gd name="T3" fmla="*/ 60 h 832"/>
                <a:gd name="T4" fmla="*/ 1973 w 2035"/>
                <a:gd name="T5" fmla="*/ 55 h 832"/>
                <a:gd name="T6" fmla="*/ 1491 w 2035"/>
                <a:gd name="T7" fmla="*/ 127 h 832"/>
                <a:gd name="T8" fmla="*/ 1541 w 2035"/>
                <a:gd name="T9" fmla="*/ 177 h 832"/>
                <a:gd name="T10" fmla="*/ 1524 w 2035"/>
                <a:gd name="T11" fmla="*/ 116 h 832"/>
                <a:gd name="T12" fmla="*/ 421 w 2035"/>
                <a:gd name="T13" fmla="*/ 5 h 832"/>
                <a:gd name="T14" fmla="*/ 471 w 2035"/>
                <a:gd name="T15" fmla="*/ 11 h 832"/>
                <a:gd name="T16" fmla="*/ 538 w 2035"/>
                <a:gd name="T17" fmla="*/ 33 h 832"/>
                <a:gd name="T18" fmla="*/ 726 w 2035"/>
                <a:gd name="T19" fmla="*/ 33 h 832"/>
                <a:gd name="T20" fmla="*/ 798 w 2035"/>
                <a:gd name="T21" fmla="*/ 60 h 832"/>
                <a:gd name="T22" fmla="*/ 859 w 2035"/>
                <a:gd name="T23" fmla="*/ 66 h 832"/>
                <a:gd name="T24" fmla="*/ 931 w 2035"/>
                <a:gd name="T25" fmla="*/ 49 h 832"/>
                <a:gd name="T26" fmla="*/ 1020 w 2035"/>
                <a:gd name="T27" fmla="*/ 44 h 832"/>
                <a:gd name="T28" fmla="*/ 1164 w 2035"/>
                <a:gd name="T29" fmla="*/ 49 h 832"/>
                <a:gd name="T30" fmla="*/ 1269 w 2035"/>
                <a:gd name="T31" fmla="*/ 55 h 832"/>
                <a:gd name="T32" fmla="*/ 1397 w 2035"/>
                <a:gd name="T33" fmla="*/ 60 h 832"/>
                <a:gd name="T34" fmla="*/ 1325 w 2035"/>
                <a:gd name="T35" fmla="*/ 110 h 832"/>
                <a:gd name="T36" fmla="*/ 1247 w 2035"/>
                <a:gd name="T37" fmla="*/ 138 h 832"/>
                <a:gd name="T38" fmla="*/ 1175 w 2035"/>
                <a:gd name="T39" fmla="*/ 171 h 832"/>
                <a:gd name="T40" fmla="*/ 1059 w 2035"/>
                <a:gd name="T41" fmla="*/ 193 h 832"/>
                <a:gd name="T42" fmla="*/ 876 w 2035"/>
                <a:gd name="T43" fmla="*/ 166 h 832"/>
                <a:gd name="T44" fmla="*/ 804 w 2035"/>
                <a:gd name="T45" fmla="*/ 210 h 832"/>
                <a:gd name="T46" fmla="*/ 804 w 2035"/>
                <a:gd name="T47" fmla="*/ 299 h 832"/>
                <a:gd name="T48" fmla="*/ 848 w 2035"/>
                <a:gd name="T49" fmla="*/ 343 h 832"/>
                <a:gd name="T50" fmla="*/ 981 w 2035"/>
                <a:gd name="T51" fmla="*/ 382 h 832"/>
                <a:gd name="T52" fmla="*/ 1081 w 2035"/>
                <a:gd name="T53" fmla="*/ 421 h 832"/>
                <a:gd name="T54" fmla="*/ 1186 w 2035"/>
                <a:gd name="T55" fmla="*/ 393 h 832"/>
                <a:gd name="T56" fmla="*/ 1375 w 2035"/>
                <a:gd name="T57" fmla="*/ 360 h 832"/>
                <a:gd name="T58" fmla="*/ 1485 w 2035"/>
                <a:gd name="T59" fmla="*/ 387 h 832"/>
                <a:gd name="T60" fmla="*/ 1557 w 2035"/>
                <a:gd name="T61" fmla="*/ 465 h 832"/>
                <a:gd name="T62" fmla="*/ 1569 w 2035"/>
                <a:gd name="T63" fmla="*/ 537 h 832"/>
                <a:gd name="T64" fmla="*/ 1508 w 2035"/>
                <a:gd name="T65" fmla="*/ 676 h 832"/>
                <a:gd name="T66" fmla="*/ 1613 w 2035"/>
                <a:gd name="T67" fmla="*/ 831 h 832"/>
                <a:gd name="T68" fmla="*/ 1530 w 2035"/>
                <a:gd name="T69" fmla="*/ 798 h 832"/>
                <a:gd name="T70" fmla="*/ 1452 w 2035"/>
                <a:gd name="T71" fmla="*/ 792 h 832"/>
                <a:gd name="T72" fmla="*/ 1391 w 2035"/>
                <a:gd name="T73" fmla="*/ 786 h 832"/>
                <a:gd name="T74" fmla="*/ 1219 w 2035"/>
                <a:gd name="T75" fmla="*/ 714 h 832"/>
                <a:gd name="T76" fmla="*/ 1103 w 2035"/>
                <a:gd name="T77" fmla="*/ 665 h 832"/>
                <a:gd name="T78" fmla="*/ 976 w 2035"/>
                <a:gd name="T79" fmla="*/ 648 h 832"/>
                <a:gd name="T80" fmla="*/ 865 w 2035"/>
                <a:gd name="T81" fmla="*/ 687 h 832"/>
                <a:gd name="T82" fmla="*/ 732 w 2035"/>
                <a:gd name="T83" fmla="*/ 681 h 832"/>
                <a:gd name="T84" fmla="*/ 621 w 2035"/>
                <a:gd name="T85" fmla="*/ 653 h 832"/>
                <a:gd name="T86" fmla="*/ 521 w 2035"/>
                <a:gd name="T87" fmla="*/ 642 h 832"/>
                <a:gd name="T88" fmla="*/ 455 w 2035"/>
                <a:gd name="T89" fmla="*/ 631 h 832"/>
                <a:gd name="T90" fmla="*/ 405 w 2035"/>
                <a:gd name="T91" fmla="*/ 670 h 832"/>
                <a:gd name="T92" fmla="*/ 344 w 2035"/>
                <a:gd name="T93" fmla="*/ 653 h 832"/>
                <a:gd name="T94" fmla="*/ 255 w 2035"/>
                <a:gd name="T95" fmla="*/ 631 h 832"/>
                <a:gd name="T96" fmla="*/ 128 w 2035"/>
                <a:gd name="T97" fmla="*/ 609 h 832"/>
                <a:gd name="T98" fmla="*/ 22 w 2035"/>
                <a:gd name="T99" fmla="*/ 592 h 832"/>
                <a:gd name="T100" fmla="*/ 0 w 2035"/>
                <a:gd name="T101" fmla="*/ 587 h 832"/>
                <a:gd name="T102" fmla="*/ 0 w 2035"/>
                <a:gd name="T103" fmla="*/ 532 h 832"/>
                <a:gd name="T104" fmla="*/ 139 w 2035"/>
                <a:gd name="T105" fmla="*/ 509 h 832"/>
                <a:gd name="T106" fmla="*/ 222 w 2035"/>
                <a:gd name="T107" fmla="*/ 410 h 832"/>
                <a:gd name="T108" fmla="*/ 211 w 2035"/>
                <a:gd name="T109" fmla="*/ 254 h 832"/>
                <a:gd name="T110" fmla="*/ 255 w 2035"/>
                <a:gd name="T111" fmla="*/ 144 h 832"/>
                <a:gd name="T112" fmla="*/ 377 w 2035"/>
                <a:gd name="T113" fmla="*/ 49 h 8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035" h="832">
                  <a:moveTo>
                    <a:pt x="1973" y="55"/>
                  </a:moveTo>
                  <a:lnTo>
                    <a:pt x="1973" y="55"/>
                  </a:lnTo>
                  <a:cubicBezTo>
                    <a:pt x="1995" y="55"/>
                    <a:pt x="2006" y="72"/>
                    <a:pt x="2029" y="72"/>
                  </a:cubicBezTo>
                  <a:cubicBezTo>
                    <a:pt x="2034" y="66"/>
                    <a:pt x="2034" y="66"/>
                    <a:pt x="2034" y="60"/>
                  </a:cubicBezTo>
                  <a:cubicBezTo>
                    <a:pt x="2034" y="27"/>
                    <a:pt x="1995" y="22"/>
                    <a:pt x="1962" y="22"/>
                  </a:cubicBezTo>
                  <a:cubicBezTo>
                    <a:pt x="1879" y="22"/>
                    <a:pt x="1868" y="55"/>
                    <a:pt x="1973" y="55"/>
                  </a:cubicBezTo>
                  <a:close/>
                  <a:moveTo>
                    <a:pt x="1491" y="127"/>
                  </a:moveTo>
                  <a:lnTo>
                    <a:pt x="1491" y="127"/>
                  </a:lnTo>
                  <a:cubicBezTo>
                    <a:pt x="1502" y="149"/>
                    <a:pt x="1513" y="155"/>
                    <a:pt x="1524" y="177"/>
                  </a:cubicBezTo>
                  <a:cubicBezTo>
                    <a:pt x="1541" y="177"/>
                    <a:pt x="1541" y="177"/>
                    <a:pt x="1541" y="177"/>
                  </a:cubicBezTo>
                  <a:cubicBezTo>
                    <a:pt x="1541" y="133"/>
                    <a:pt x="1541" y="133"/>
                    <a:pt x="1541" y="133"/>
                  </a:cubicBezTo>
                  <a:cubicBezTo>
                    <a:pt x="1535" y="127"/>
                    <a:pt x="1535" y="116"/>
                    <a:pt x="1524" y="116"/>
                  </a:cubicBezTo>
                  <a:cubicBezTo>
                    <a:pt x="1508" y="116"/>
                    <a:pt x="1502" y="121"/>
                    <a:pt x="1491" y="127"/>
                  </a:cubicBezTo>
                  <a:close/>
                  <a:moveTo>
                    <a:pt x="421" y="5"/>
                  </a:moveTo>
                  <a:lnTo>
                    <a:pt x="421" y="5"/>
                  </a:lnTo>
                  <a:cubicBezTo>
                    <a:pt x="438" y="11"/>
                    <a:pt x="455" y="11"/>
                    <a:pt x="471" y="11"/>
                  </a:cubicBezTo>
                  <a:cubicBezTo>
                    <a:pt x="488" y="11"/>
                    <a:pt x="493" y="0"/>
                    <a:pt x="505" y="0"/>
                  </a:cubicBezTo>
                  <a:cubicBezTo>
                    <a:pt x="521" y="0"/>
                    <a:pt x="521" y="22"/>
                    <a:pt x="538" y="33"/>
                  </a:cubicBezTo>
                  <a:cubicBezTo>
                    <a:pt x="560" y="49"/>
                    <a:pt x="582" y="44"/>
                    <a:pt x="610" y="44"/>
                  </a:cubicBezTo>
                  <a:cubicBezTo>
                    <a:pt x="654" y="44"/>
                    <a:pt x="682" y="33"/>
                    <a:pt x="726" y="33"/>
                  </a:cubicBezTo>
                  <a:cubicBezTo>
                    <a:pt x="743" y="33"/>
                    <a:pt x="754" y="44"/>
                    <a:pt x="771" y="49"/>
                  </a:cubicBezTo>
                  <a:cubicBezTo>
                    <a:pt x="782" y="49"/>
                    <a:pt x="793" y="49"/>
                    <a:pt x="798" y="60"/>
                  </a:cubicBezTo>
                  <a:cubicBezTo>
                    <a:pt x="810" y="72"/>
                    <a:pt x="810" y="94"/>
                    <a:pt x="832" y="94"/>
                  </a:cubicBezTo>
                  <a:cubicBezTo>
                    <a:pt x="848" y="94"/>
                    <a:pt x="848" y="77"/>
                    <a:pt x="859" y="66"/>
                  </a:cubicBezTo>
                  <a:cubicBezTo>
                    <a:pt x="870" y="55"/>
                    <a:pt x="881" y="49"/>
                    <a:pt x="898" y="49"/>
                  </a:cubicBezTo>
                  <a:cubicBezTo>
                    <a:pt x="931" y="49"/>
                    <a:pt x="931" y="49"/>
                    <a:pt x="931" y="49"/>
                  </a:cubicBezTo>
                  <a:cubicBezTo>
                    <a:pt x="953" y="49"/>
                    <a:pt x="965" y="44"/>
                    <a:pt x="987" y="44"/>
                  </a:cubicBezTo>
                  <a:cubicBezTo>
                    <a:pt x="1020" y="44"/>
                    <a:pt x="1020" y="44"/>
                    <a:pt x="1020" y="44"/>
                  </a:cubicBezTo>
                  <a:cubicBezTo>
                    <a:pt x="1037" y="44"/>
                    <a:pt x="1042" y="49"/>
                    <a:pt x="1059" y="49"/>
                  </a:cubicBezTo>
                  <a:cubicBezTo>
                    <a:pt x="1164" y="49"/>
                    <a:pt x="1164" y="49"/>
                    <a:pt x="1164" y="49"/>
                  </a:cubicBezTo>
                  <a:cubicBezTo>
                    <a:pt x="1181" y="49"/>
                    <a:pt x="1186" y="55"/>
                    <a:pt x="1203" y="55"/>
                  </a:cubicBezTo>
                  <a:cubicBezTo>
                    <a:pt x="1231" y="55"/>
                    <a:pt x="1242" y="55"/>
                    <a:pt x="1269" y="55"/>
                  </a:cubicBezTo>
                  <a:cubicBezTo>
                    <a:pt x="1297" y="44"/>
                    <a:pt x="1314" y="33"/>
                    <a:pt x="1347" y="33"/>
                  </a:cubicBezTo>
                  <a:cubicBezTo>
                    <a:pt x="1369" y="33"/>
                    <a:pt x="1380" y="49"/>
                    <a:pt x="1397" y="60"/>
                  </a:cubicBezTo>
                  <a:cubicBezTo>
                    <a:pt x="1430" y="88"/>
                    <a:pt x="1419" y="77"/>
                    <a:pt x="1380" y="99"/>
                  </a:cubicBezTo>
                  <a:cubicBezTo>
                    <a:pt x="1358" y="105"/>
                    <a:pt x="1347" y="110"/>
                    <a:pt x="1325" y="110"/>
                  </a:cubicBezTo>
                  <a:cubicBezTo>
                    <a:pt x="1325" y="127"/>
                    <a:pt x="1330" y="149"/>
                    <a:pt x="1319" y="149"/>
                  </a:cubicBezTo>
                  <a:cubicBezTo>
                    <a:pt x="1291" y="149"/>
                    <a:pt x="1275" y="138"/>
                    <a:pt x="1247" y="138"/>
                  </a:cubicBezTo>
                  <a:cubicBezTo>
                    <a:pt x="1231" y="138"/>
                    <a:pt x="1214" y="149"/>
                    <a:pt x="1208" y="171"/>
                  </a:cubicBezTo>
                  <a:cubicBezTo>
                    <a:pt x="1175" y="171"/>
                    <a:pt x="1175" y="171"/>
                    <a:pt x="1175" y="171"/>
                  </a:cubicBezTo>
                  <a:cubicBezTo>
                    <a:pt x="1175" y="177"/>
                    <a:pt x="1175" y="182"/>
                    <a:pt x="1175" y="193"/>
                  </a:cubicBezTo>
                  <a:cubicBezTo>
                    <a:pt x="1059" y="193"/>
                    <a:pt x="1059" y="193"/>
                    <a:pt x="1059" y="193"/>
                  </a:cubicBezTo>
                  <a:cubicBezTo>
                    <a:pt x="1048" y="193"/>
                    <a:pt x="1037" y="188"/>
                    <a:pt x="1025" y="182"/>
                  </a:cubicBezTo>
                  <a:cubicBezTo>
                    <a:pt x="965" y="171"/>
                    <a:pt x="931" y="166"/>
                    <a:pt x="876" y="166"/>
                  </a:cubicBezTo>
                  <a:cubicBezTo>
                    <a:pt x="848" y="166"/>
                    <a:pt x="826" y="166"/>
                    <a:pt x="815" y="188"/>
                  </a:cubicBezTo>
                  <a:cubicBezTo>
                    <a:pt x="815" y="199"/>
                    <a:pt x="815" y="205"/>
                    <a:pt x="804" y="210"/>
                  </a:cubicBezTo>
                  <a:cubicBezTo>
                    <a:pt x="776" y="232"/>
                    <a:pt x="759" y="243"/>
                    <a:pt x="743" y="271"/>
                  </a:cubicBezTo>
                  <a:cubicBezTo>
                    <a:pt x="765" y="288"/>
                    <a:pt x="782" y="282"/>
                    <a:pt x="804" y="299"/>
                  </a:cubicBezTo>
                  <a:cubicBezTo>
                    <a:pt x="815" y="310"/>
                    <a:pt x="826" y="315"/>
                    <a:pt x="832" y="326"/>
                  </a:cubicBezTo>
                  <a:cubicBezTo>
                    <a:pt x="843" y="332"/>
                    <a:pt x="843" y="343"/>
                    <a:pt x="848" y="343"/>
                  </a:cubicBezTo>
                  <a:cubicBezTo>
                    <a:pt x="876" y="354"/>
                    <a:pt x="887" y="349"/>
                    <a:pt x="915" y="354"/>
                  </a:cubicBezTo>
                  <a:cubicBezTo>
                    <a:pt x="943" y="360"/>
                    <a:pt x="953" y="376"/>
                    <a:pt x="981" y="382"/>
                  </a:cubicBezTo>
                  <a:cubicBezTo>
                    <a:pt x="998" y="393"/>
                    <a:pt x="1014" y="393"/>
                    <a:pt x="1031" y="399"/>
                  </a:cubicBezTo>
                  <a:cubicBezTo>
                    <a:pt x="1053" y="404"/>
                    <a:pt x="1059" y="421"/>
                    <a:pt x="1081" y="421"/>
                  </a:cubicBezTo>
                  <a:cubicBezTo>
                    <a:pt x="1103" y="421"/>
                    <a:pt x="1109" y="404"/>
                    <a:pt x="1131" y="399"/>
                  </a:cubicBezTo>
                  <a:cubicBezTo>
                    <a:pt x="1147" y="393"/>
                    <a:pt x="1164" y="393"/>
                    <a:pt x="1186" y="393"/>
                  </a:cubicBezTo>
                  <a:cubicBezTo>
                    <a:pt x="1231" y="393"/>
                    <a:pt x="1258" y="387"/>
                    <a:pt x="1303" y="387"/>
                  </a:cubicBezTo>
                  <a:cubicBezTo>
                    <a:pt x="1330" y="387"/>
                    <a:pt x="1341" y="360"/>
                    <a:pt x="1375" y="360"/>
                  </a:cubicBezTo>
                  <a:cubicBezTo>
                    <a:pt x="1397" y="360"/>
                    <a:pt x="1402" y="387"/>
                    <a:pt x="1419" y="387"/>
                  </a:cubicBezTo>
                  <a:cubicBezTo>
                    <a:pt x="1485" y="387"/>
                    <a:pt x="1485" y="387"/>
                    <a:pt x="1485" y="387"/>
                  </a:cubicBezTo>
                  <a:cubicBezTo>
                    <a:pt x="1502" y="387"/>
                    <a:pt x="1508" y="404"/>
                    <a:pt x="1519" y="415"/>
                  </a:cubicBezTo>
                  <a:cubicBezTo>
                    <a:pt x="1535" y="432"/>
                    <a:pt x="1557" y="443"/>
                    <a:pt x="1557" y="465"/>
                  </a:cubicBezTo>
                  <a:cubicBezTo>
                    <a:pt x="1557" y="476"/>
                    <a:pt x="1557" y="482"/>
                    <a:pt x="1557" y="487"/>
                  </a:cubicBezTo>
                  <a:cubicBezTo>
                    <a:pt x="1557" y="509"/>
                    <a:pt x="1569" y="515"/>
                    <a:pt x="1569" y="537"/>
                  </a:cubicBezTo>
                  <a:cubicBezTo>
                    <a:pt x="1569" y="554"/>
                    <a:pt x="1557" y="565"/>
                    <a:pt x="1546" y="576"/>
                  </a:cubicBezTo>
                  <a:cubicBezTo>
                    <a:pt x="1519" y="609"/>
                    <a:pt x="1508" y="631"/>
                    <a:pt x="1508" y="676"/>
                  </a:cubicBezTo>
                  <a:cubicBezTo>
                    <a:pt x="1508" y="703"/>
                    <a:pt x="1541" y="742"/>
                    <a:pt x="1557" y="764"/>
                  </a:cubicBezTo>
                  <a:cubicBezTo>
                    <a:pt x="1557" y="764"/>
                    <a:pt x="1646" y="831"/>
                    <a:pt x="1613" y="831"/>
                  </a:cubicBezTo>
                  <a:cubicBezTo>
                    <a:pt x="1585" y="831"/>
                    <a:pt x="1569" y="831"/>
                    <a:pt x="1541" y="825"/>
                  </a:cubicBezTo>
                  <a:cubicBezTo>
                    <a:pt x="1530" y="825"/>
                    <a:pt x="1541" y="809"/>
                    <a:pt x="1530" y="798"/>
                  </a:cubicBezTo>
                  <a:cubicBezTo>
                    <a:pt x="1519" y="786"/>
                    <a:pt x="1502" y="781"/>
                    <a:pt x="1485" y="781"/>
                  </a:cubicBezTo>
                  <a:cubicBezTo>
                    <a:pt x="1469" y="781"/>
                    <a:pt x="1463" y="792"/>
                    <a:pt x="1452" y="792"/>
                  </a:cubicBezTo>
                  <a:cubicBezTo>
                    <a:pt x="1413" y="792"/>
                    <a:pt x="1413" y="792"/>
                    <a:pt x="1413" y="792"/>
                  </a:cubicBezTo>
                  <a:cubicBezTo>
                    <a:pt x="1408" y="792"/>
                    <a:pt x="1402" y="786"/>
                    <a:pt x="1391" y="786"/>
                  </a:cubicBezTo>
                  <a:cubicBezTo>
                    <a:pt x="1358" y="748"/>
                    <a:pt x="1319" y="748"/>
                    <a:pt x="1269" y="737"/>
                  </a:cubicBezTo>
                  <a:cubicBezTo>
                    <a:pt x="1247" y="737"/>
                    <a:pt x="1236" y="720"/>
                    <a:pt x="1219" y="714"/>
                  </a:cubicBezTo>
                  <a:cubicBezTo>
                    <a:pt x="1181" y="709"/>
                    <a:pt x="1158" y="692"/>
                    <a:pt x="1120" y="681"/>
                  </a:cubicBezTo>
                  <a:cubicBezTo>
                    <a:pt x="1109" y="681"/>
                    <a:pt x="1109" y="670"/>
                    <a:pt x="1103" y="665"/>
                  </a:cubicBezTo>
                  <a:cubicBezTo>
                    <a:pt x="1081" y="648"/>
                    <a:pt x="1064" y="637"/>
                    <a:pt x="1037" y="637"/>
                  </a:cubicBezTo>
                  <a:cubicBezTo>
                    <a:pt x="1014" y="637"/>
                    <a:pt x="998" y="648"/>
                    <a:pt x="976" y="648"/>
                  </a:cubicBezTo>
                  <a:cubicBezTo>
                    <a:pt x="943" y="653"/>
                    <a:pt x="920" y="659"/>
                    <a:pt x="904" y="687"/>
                  </a:cubicBezTo>
                  <a:cubicBezTo>
                    <a:pt x="865" y="687"/>
                    <a:pt x="865" y="687"/>
                    <a:pt x="865" y="687"/>
                  </a:cubicBezTo>
                  <a:cubicBezTo>
                    <a:pt x="848" y="687"/>
                    <a:pt x="837" y="698"/>
                    <a:pt x="815" y="698"/>
                  </a:cubicBezTo>
                  <a:cubicBezTo>
                    <a:pt x="782" y="698"/>
                    <a:pt x="765" y="687"/>
                    <a:pt x="732" y="681"/>
                  </a:cubicBezTo>
                  <a:cubicBezTo>
                    <a:pt x="704" y="676"/>
                    <a:pt x="687" y="681"/>
                    <a:pt x="665" y="670"/>
                  </a:cubicBezTo>
                  <a:cubicBezTo>
                    <a:pt x="649" y="659"/>
                    <a:pt x="638" y="653"/>
                    <a:pt x="621" y="653"/>
                  </a:cubicBezTo>
                  <a:cubicBezTo>
                    <a:pt x="582" y="653"/>
                    <a:pt x="582" y="653"/>
                    <a:pt x="582" y="653"/>
                  </a:cubicBezTo>
                  <a:cubicBezTo>
                    <a:pt x="554" y="653"/>
                    <a:pt x="544" y="642"/>
                    <a:pt x="521" y="642"/>
                  </a:cubicBezTo>
                  <a:cubicBezTo>
                    <a:pt x="516" y="642"/>
                    <a:pt x="510" y="648"/>
                    <a:pt x="505" y="648"/>
                  </a:cubicBezTo>
                  <a:cubicBezTo>
                    <a:pt x="488" y="648"/>
                    <a:pt x="477" y="631"/>
                    <a:pt x="455" y="631"/>
                  </a:cubicBezTo>
                  <a:cubicBezTo>
                    <a:pt x="449" y="631"/>
                    <a:pt x="449" y="637"/>
                    <a:pt x="438" y="642"/>
                  </a:cubicBezTo>
                  <a:cubicBezTo>
                    <a:pt x="421" y="648"/>
                    <a:pt x="405" y="653"/>
                    <a:pt x="405" y="670"/>
                  </a:cubicBezTo>
                  <a:cubicBezTo>
                    <a:pt x="388" y="670"/>
                    <a:pt x="388" y="670"/>
                    <a:pt x="388" y="670"/>
                  </a:cubicBezTo>
                  <a:cubicBezTo>
                    <a:pt x="372" y="670"/>
                    <a:pt x="366" y="653"/>
                    <a:pt x="344" y="653"/>
                  </a:cubicBezTo>
                  <a:cubicBezTo>
                    <a:pt x="338" y="653"/>
                    <a:pt x="338" y="653"/>
                    <a:pt x="327" y="653"/>
                  </a:cubicBezTo>
                  <a:cubicBezTo>
                    <a:pt x="300" y="653"/>
                    <a:pt x="283" y="631"/>
                    <a:pt x="255" y="631"/>
                  </a:cubicBezTo>
                  <a:cubicBezTo>
                    <a:pt x="222" y="631"/>
                    <a:pt x="205" y="631"/>
                    <a:pt x="178" y="631"/>
                  </a:cubicBezTo>
                  <a:cubicBezTo>
                    <a:pt x="155" y="631"/>
                    <a:pt x="150" y="615"/>
                    <a:pt x="128" y="609"/>
                  </a:cubicBezTo>
                  <a:cubicBezTo>
                    <a:pt x="128" y="615"/>
                    <a:pt x="128" y="626"/>
                    <a:pt x="122" y="626"/>
                  </a:cubicBezTo>
                  <a:cubicBezTo>
                    <a:pt x="83" y="626"/>
                    <a:pt x="61" y="604"/>
                    <a:pt x="22" y="592"/>
                  </a:cubicBezTo>
                  <a:cubicBezTo>
                    <a:pt x="17" y="592"/>
                    <a:pt x="12" y="587"/>
                    <a:pt x="0" y="587"/>
                  </a:cubicBezTo>
                  <a:lnTo>
                    <a:pt x="0" y="587"/>
                  </a:lnTo>
                  <a:cubicBezTo>
                    <a:pt x="0" y="565"/>
                    <a:pt x="12" y="554"/>
                    <a:pt x="0" y="532"/>
                  </a:cubicBezTo>
                  <a:lnTo>
                    <a:pt x="0" y="532"/>
                  </a:lnTo>
                  <a:cubicBezTo>
                    <a:pt x="17" y="537"/>
                    <a:pt x="22" y="548"/>
                    <a:pt x="39" y="548"/>
                  </a:cubicBezTo>
                  <a:cubicBezTo>
                    <a:pt x="83" y="548"/>
                    <a:pt x="106" y="537"/>
                    <a:pt x="139" y="509"/>
                  </a:cubicBezTo>
                  <a:cubicBezTo>
                    <a:pt x="161" y="498"/>
                    <a:pt x="167" y="482"/>
                    <a:pt x="183" y="465"/>
                  </a:cubicBezTo>
                  <a:cubicBezTo>
                    <a:pt x="194" y="443"/>
                    <a:pt x="222" y="437"/>
                    <a:pt x="222" y="410"/>
                  </a:cubicBezTo>
                  <a:cubicBezTo>
                    <a:pt x="222" y="399"/>
                    <a:pt x="211" y="387"/>
                    <a:pt x="211" y="371"/>
                  </a:cubicBezTo>
                  <a:cubicBezTo>
                    <a:pt x="211" y="254"/>
                    <a:pt x="211" y="254"/>
                    <a:pt x="211" y="254"/>
                  </a:cubicBezTo>
                  <a:cubicBezTo>
                    <a:pt x="211" y="227"/>
                    <a:pt x="200" y="216"/>
                    <a:pt x="200" y="188"/>
                  </a:cubicBezTo>
                  <a:cubicBezTo>
                    <a:pt x="200" y="160"/>
                    <a:pt x="227" y="144"/>
                    <a:pt x="255" y="144"/>
                  </a:cubicBezTo>
                  <a:cubicBezTo>
                    <a:pt x="283" y="144"/>
                    <a:pt x="300" y="144"/>
                    <a:pt x="322" y="144"/>
                  </a:cubicBezTo>
                  <a:cubicBezTo>
                    <a:pt x="366" y="144"/>
                    <a:pt x="372" y="94"/>
                    <a:pt x="377" y="49"/>
                  </a:cubicBezTo>
                  <a:cubicBezTo>
                    <a:pt x="383" y="27"/>
                    <a:pt x="405" y="22"/>
                    <a:pt x="421" y="5"/>
                  </a:cubicBezTo>
                  <a:close/>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71" name="Freeform 115">
              <a:extLst>
                <a:ext uri="{FF2B5EF4-FFF2-40B4-BE49-F238E27FC236}">
                  <a16:creationId xmlns:a16="http://schemas.microsoft.com/office/drawing/2014/main" xmlns="" id="{9C305D8D-4E37-49F6-8859-33966CA248C5}"/>
                </a:ext>
              </a:extLst>
            </p:cNvPr>
            <p:cNvSpPr>
              <a:spLocks noChangeArrowheads="1"/>
            </p:cNvSpPr>
            <p:nvPr/>
          </p:nvSpPr>
          <p:spPr bwMode="auto">
            <a:xfrm>
              <a:off x="19023361" y="4673601"/>
              <a:ext cx="114293" cy="80963"/>
            </a:xfrm>
            <a:custGeom>
              <a:avLst/>
              <a:gdLst>
                <a:gd name="T0" fmla="*/ 0 w 318"/>
                <a:gd name="T1" fmla="*/ 106 h 223"/>
                <a:gd name="T2" fmla="*/ 0 w 318"/>
                <a:gd name="T3" fmla="*/ 106 h 223"/>
                <a:gd name="T4" fmla="*/ 34 w 318"/>
                <a:gd name="T5" fmla="*/ 39 h 223"/>
                <a:gd name="T6" fmla="*/ 78 w 318"/>
                <a:gd name="T7" fmla="*/ 22 h 223"/>
                <a:gd name="T8" fmla="*/ 145 w 318"/>
                <a:gd name="T9" fmla="*/ 0 h 223"/>
                <a:gd name="T10" fmla="*/ 161 w 318"/>
                <a:gd name="T11" fmla="*/ 17 h 223"/>
                <a:gd name="T12" fmla="*/ 228 w 318"/>
                <a:gd name="T13" fmla="*/ 67 h 223"/>
                <a:gd name="T14" fmla="*/ 283 w 318"/>
                <a:gd name="T15" fmla="*/ 100 h 223"/>
                <a:gd name="T16" fmla="*/ 305 w 318"/>
                <a:gd name="T17" fmla="*/ 128 h 223"/>
                <a:gd name="T18" fmla="*/ 305 w 318"/>
                <a:gd name="T19" fmla="*/ 167 h 223"/>
                <a:gd name="T20" fmla="*/ 305 w 318"/>
                <a:gd name="T21" fmla="*/ 167 h 223"/>
                <a:gd name="T22" fmla="*/ 305 w 318"/>
                <a:gd name="T23" fmla="*/ 222 h 223"/>
                <a:gd name="T24" fmla="*/ 305 w 318"/>
                <a:gd name="T25" fmla="*/ 222 h 223"/>
                <a:gd name="T26" fmla="*/ 272 w 318"/>
                <a:gd name="T27" fmla="*/ 216 h 223"/>
                <a:gd name="T28" fmla="*/ 194 w 318"/>
                <a:gd name="T29" fmla="*/ 194 h 223"/>
                <a:gd name="T30" fmla="*/ 95 w 318"/>
                <a:gd name="T31" fmla="*/ 172 h 223"/>
                <a:gd name="T32" fmla="*/ 0 w 318"/>
                <a:gd name="T33" fmla="*/ 106 h 2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18" h="223">
                  <a:moveTo>
                    <a:pt x="0" y="106"/>
                  </a:moveTo>
                  <a:lnTo>
                    <a:pt x="0" y="106"/>
                  </a:lnTo>
                  <a:cubicBezTo>
                    <a:pt x="23" y="83"/>
                    <a:pt x="17" y="61"/>
                    <a:pt x="34" y="39"/>
                  </a:cubicBezTo>
                  <a:cubicBezTo>
                    <a:pt x="45" y="22"/>
                    <a:pt x="67" y="34"/>
                    <a:pt x="78" y="22"/>
                  </a:cubicBezTo>
                  <a:cubicBezTo>
                    <a:pt x="100" y="11"/>
                    <a:pt x="117" y="0"/>
                    <a:pt x="145" y="0"/>
                  </a:cubicBezTo>
                  <a:cubicBezTo>
                    <a:pt x="150" y="6"/>
                    <a:pt x="156" y="11"/>
                    <a:pt x="161" y="17"/>
                  </a:cubicBezTo>
                  <a:cubicBezTo>
                    <a:pt x="189" y="39"/>
                    <a:pt x="200" y="50"/>
                    <a:pt x="228" y="67"/>
                  </a:cubicBezTo>
                  <a:cubicBezTo>
                    <a:pt x="250" y="78"/>
                    <a:pt x="261" y="83"/>
                    <a:pt x="283" y="100"/>
                  </a:cubicBezTo>
                  <a:cubicBezTo>
                    <a:pt x="294" y="106"/>
                    <a:pt x="305" y="111"/>
                    <a:pt x="305" y="128"/>
                  </a:cubicBezTo>
                  <a:cubicBezTo>
                    <a:pt x="305" y="167"/>
                    <a:pt x="305" y="167"/>
                    <a:pt x="305" y="167"/>
                  </a:cubicBezTo>
                  <a:lnTo>
                    <a:pt x="305" y="167"/>
                  </a:lnTo>
                  <a:cubicBezTo>
                    <a:pt x="317" y="189"/>
                    <a:pt x="305" y="200"/>
                    <a:pt x="305" y="222"/>
                  </a:cubicBezTo>
                  <a:lnTo>
                    <a:pt x="305" y="222"/>
                  </a:lnTo>
                  <a:cubicBezTo>
                    <a:pt x="294" y="222"/>
                    <a:pt x="283" y="222"/>
                    <a:pt x="272" y="216"/>
                  </a:cubicBezTo>
                  <a:cubicBezTo>
                    <a:pt x="239" y="205"/>
                    <a:pt x="228" y="200"/>
                    <a:pt x="194" y="194"/>
                  </a:cubicBezTo>
                  <a:cubicBezTo>
                    <a:pt x="156" y="189"/>
                    <a:pt x="128" y="194"/>
                    <a:pt x="95" y="172"/>
                  </a:cubicBezTo>
                  <a:cubicBezTo>
                    <a:pt x="61" y="144"/>
                    <a:pt x="39" y="122"/>
                    <a:pt x="0" y="106"/>
                  </a:cubicBezTo>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72" name="Freeform 116">
              <a:extLst>
                <a:ext uri="{FF2B5EF4-FFF2-40B4-BE49-F238E27FC236}">
                  <a16:creationId xmlns:a16="http://schemas.microsoft.com/office/drawing/2014/main" xmlns="" id="{DED65EC8-D9AC-4242-B45A-E869713CBC05}"/>
                </a:ext>
              </a:extLst>
            </p:cNvPr>
            <p:cNvSpPr>
              <a:spLocks noChangeArrowheads="1"/>
            </p:cNvSpPr>
            <p:nvPr/>
          </p:nvSpPr>
          <p:spPr bwMode="auto">
            <a:xfrm>
              <a:off x="18812238" y="4486275"/>
              <a:ext cx="473044" cy="254000"/>
            </a:xfrm>
            <a:custGeom>
              <a:avLst/>
              <a:gdLst>
                <a:gd name="T0" fmla="*/ 1313 w 1314"/>
                <a:gd name="T1" fmla="*/ 161 h 705"/>
                <a:gd name="T2" fmla="*/ 1214 w 1314"/>
                <a:gd name="T3" fmla="*/ 300 h 705"/>
                <a:gd name="T4" fmla="*/ 1092 w 1314"/>
                <a:gd name="T5" fmla="*/ 344 h 705"/>
                <a:gd name="T6" fmla="*/ 1103 w 1314"/>
                <a:gd name="T7" fmla="*/ 527 h 705"/>
                <a:gd name="T8" fmla="*/ 1075 w 1314"/>
                <a:gd name="T9" fmla="*/ 621 h 705"/>
                <a:gd name="T10" fmla="*/ 931 w 1314"/>
                <a:gd name="T11" fmla="*/ 704 h 705"/>
                <a:gd name="T12" fmla="*/ 892 w 1314"/>
                <a:gd name="T13" fmla="*/ 688 h 705"/>
                <a:gd name="T14" fmla="*/ 870 w 1314"/>
                <a:gd name="T15" fmla="*/ 621 h 705"/>
                <a:gd name="T16" fmla="*/ 748 w 1314"/>
                <a:gd name="T17" fmla="*/ 538 h 705"/>
                <a:gd name="T18" fmla="*/ 665 w 1314"/>
                <a:gd name="T19" fmla="*/ 543 h 705"/>
                <a:gd name="T20" fmla="*/ 587 w 1314"/>
                <a:gd name="T21" fmla="*/ 627 h 705"/>
                <a:gd name="T22" fmla="*/ 543 w 1314"/>
                <a:gd name="T23" fmla="*/ 610 h 705"/>
                <a:gd name="T24" fmla="*/ 388 w 1314"/>
                <a:gd name="T25" fmla="*/ 577 h 705"/>
                <a:gd name="T26" fmla="*/ 321 w 1314"/>
                <a:gd name="T27" fmla="*/ 582 h 705"/>
                <a:gd name="T28" fmla="*/ 183 w 1314"/>
                <a:gd name="T29" fmla="*/ 543 h 705"/>
                <a:gd name="T30" fmla="*/ 89 w 1314"/>
                <a:gd name="T31" fmla="*/ 538 h 705"/>
                <a:gd name="T32" fmla="*/ 67 w 1314"/>
                <a:gd name="T33" fmla="*/ 521 h 705"/>
                <a:gd name="T34" fmla="*/ 0 w 1314"/>
                <a:gd name="T35" fmla="*/ 399 h 705"/>
                <a:gd name="T36" fmla="*/ 100 w 1314"/>
                <a:gd name="T37" fmla="*/ 322 h 705"/>
                <a:gd name="T38" fmla="*/ 122 w 1314"/>
                <a:gd name="T39" fmla="*/ 228 h 705"/>
                <a:gd name="T40" fmla="*/ 139 w 1314"/>
                <a:gd name="T41" fmla="*/ 167 h 705"/>
                <a:gd name="T42" fmla="*/ 177 w 1314"/>
                <a:gd name="T43" fmla="*/ 183 h 705"/>
                <a:gd name="T44" fmla="*/ 305 w 1314"/>
                <a:gd name="T45" fmla="*/ 194 h 705"/>
                <a:gd name="T46" fmla="*/ 471 w 1314"/>
                <a:gd name="T47" fmla="*/ 189 h 705"/>
                <a:gd name="T48" fmla="*/ 599 w 1314"/>
                <a:gd name="T49" fmla="*/ 211 h 705"/>
                <a:gd name="T50" fmla="*/ 704 w 1314"/>
                <a:gd name="T51" fmla="*/ 222 h 705"/>
                <a:gd name="T52" fmla="*/ 837 w 1314"/>
                <a:gd name="T53" fmla="*/ 128 h 705"/>
                <a:gd name="T54" fmla="*/ 898 w 1314"/>
                <a:gd name="T55" fmla="*/ 28 h 705"/>
                <a:gd name="T56" fmla="*/ 1031 w 1314"/>
                <a:gd name="T57" fmla="*/ 61 h 705"/>
                <a:gd name="T58" fmla="*/ 1131 w 1314"/>
                <a:gd name="T59" fmla="*/ 133 h 705"/>
                <a:gd name="T60" fmla="*/ 1219 w 1314"/>
                <a:gd name="T61" fmla="*/ 106 h 705"/>
                <a:gd name="T62" fmla="*/ 1313 w 1314"/>
                <a:gd name="T63" fmla="*/ 161 h 7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314" h="705">
                  <a:moveTo>
                    <a:pt x="1313" y="161"/>
                  </a:moveTo>
                  <a:lnTo>
                    <a:pt x="1313" y="161"/>
                  </a:lnTo>
                  <a:cubicBezTo>
                    <a:pt x="1297" y="178"/>
                    <a:pt x="1275" y="183"/>
                    <a:pt x="1269" y="205"/>
                  </a:cubicBezTo>
                  <a:cubicBezTo>
                    <a:pt x="1264" y="250"/>
                    <a:pt x="1258" y="300"/>
                    <a:pt x="1214" y="300"/>
                  </a:cubicBezTo>
                  <a:cubicBezTo>
                    <a:pt x="1192" y="300"/>
                    <a:pt x="1175" y="300"/>
                    <a:pt x="1147" y="300"/>
                  </a:cubicBezTo>
                  <a:cubicBezTo>
                    <a:pt x="1119" y="300"/>
                    <a:pt x="1092" y="316"/>
                    <a:pt x="1092" y="344"/>
                  </a:cubicBezTo>
                  <a:cubicBezTo>
                    <a:pt x="1092" y="372"/>
                    <a:pt x="1103" y="383"/>
                    <a:pt x="1103" y="410"/>
                  </a:cubicBezTo>
                  <a:cubicBezTo>
                    <a:pt x="1103" y="527"/>
                    <a:pt x="1103" y="527"/>
                    <a:pt x="1103" y="527"/>
                  </a:cubicBezTo>
                  <a:cubicBezTo>
                    <a:pt x="1103" y="543"/>
                    <a:pt x="1114" y="555"/>
                    <a:pt x="1114" y="566"/>
                  </a:cubicBezTo>
                  <a:cubicBezTo>
                    <a:pt x="1114" y="593"/>
                    <a:pt x="1086" y="599"/>
                    <a:pt x="1075" y="621"/>
                  </a:cubicBezTo>
                  <a:cubicBezTo>
                    <a:pt x="1059" y="638"/>
                    <a:pt x="1053" y="654"/>
                    <a:pt x="1031" y="665"/>
                  </a:cubicBezTo>
                  <a:cubicBezTo>
                    <a:pt x="998" y="693"/>
                    <a:pt x="975" y="704"/>
                    <a:pt x="931" y="704"/>
                  </a:cubicBezTo>
                  <a:cubicBezTo>
                    <a:pt x="914" y="704"/>
                    <a:pt x="909" y="693"/>
                    <a:pt x="892" y="688"/>
                  </a:cubicBezTo>
                  <a:lnTo>
                    <a:pt x="892" y="688"/>
                  </a:lnTo>
                  <a:cubicBezTo>
                    <a:pt x="892" y="649"/>
                    <a:pt x="892" y="649"/>
                    <a:pt x="892" y="649"/>
                  </a:cubicBezTo>
                  <a:cubicBezTo>
                    <a:pt x="892" y="632"/>
                    <a:pt x="881" y="627"/>
                    <a:pt x="870" y="621"/>
                  </a:cubicBezTo>
                  <a:cubicBezTo>
                    <a:pt x="848" y="604"/>
                    <a:pt x="837" y="599"/>
                    <a:pt x="815" y="588"/>
                  </a:cubicBezTo>
                  <a:cubicBezTo>
                    <a:pt x="787" y="571"/>
                    <a:pt x="776" y="560"/>
                    <a:pt x="748" y="538"/>
                  </a:cubicBezTo>
                  <a:cubicBezTo>
                    <a:pt x="743" y="532"/>
                    <a:pt x="737" y="527"/>
                    <a:pt x="732" y="521"/>
                  </a:cubicBezTo>
                  <a:cubicBezTo>
                    <a:pt x="704" y="521"/>
                    <a:pt x="687" y="532"/>
                    <a:pt x="665" y="543"/>
                  </a:cubicBezTo>
                  <a:cubicBezTo>
                    <a:pt x="654" y="555"/>
                    <a:pt x="632" y="543"/>
                    <a:pt x="621" y="560"/>
                  </a:cubicBezTo>
                  <a:cubicBezTo>
                    <a:pt x="604" y="582"/>
                    <a:pt x="610" y="604"/>
                    <a:pt x="587" y="627"/>
                  </a:cubicBezTo>
                  <a:lnTo>
                    <a:pt x="587" y="627"/>
                  </a:lnTo>
                  <a:cubicBezTo>
                    <a:pt x="576" y="621"/>
                    <a:pt x="565" y="615"/>
                    <a:pt x="543" y="610"/>
                  </a:cubicBezTo>
                  <a:cubicBezTo>
                    <a:pt x="515" y="599"/>
                    <a:pt x="499" y="610"/>
                    <a:pt x="466" y="599"/>
                  </a:cubicBezTo>
                  <a:cubicBezTo>
                    <a:pt x="438" y="588"/>
                    <a:pt x="416" y="577"/>
                    <a:pt x="388" y="577"/>
                  </a:cubicBezTo>
                  <a:cubicBezTo>
                    <a:pt x="338" y="577"/>
                    <a:pt x="338" y="577"/>
                    <a:pt x="338" y="577"/>
                  </a:cubicBezTo>
                  <a:cubicBezTo>
                    <a:pt x="333" y="577"/>
                    <a:pt x="333" y="582"/>
                    <a:pt x="321" y="582"/>
                  </a:cubicBezTo>
                  <a:cubicBezTo>
                    <a:pt x="316" y="582"/>
                    <a:pt x="310" y="582"/>
                    <a:pt x="305" y="582"/>
                  </a:cubicBezTo>
                  <a:cubicBezTo>
                    <a:pt x="305" y="516"/>
                    <a:pt x="233" y="543"/>
                    <a:pt x="183" y="543"/>
                  </a:cubicBezTo>
                  <a:cubicBezTo>
                    <a:pt x="166" y="543"/>
                    <a:pt x="161" y="555"/>
                    <a:pt x="150" y="555"/>
                  </a:cubicBezTo>
                  <a:cubicBezTo>
                    <a:pt x="128" y="555"/>
                    <a:pt x="100" y="560"/>
                    <a:pt x="89" y="538"/>
                  </a:cubicBezTo>
                  <a:cubicBezTo>
                    <a:pt x="83" y="516"/>
                    <a:pt x="78" y="516"/>
                    <a:pt x="67" y="521"/>
                  </a:cubicBezTo>
                  <a:lnTo>
                    <a:pt x="67" y="521"/>
                  </a:lnTo>
                  <a:cubicBezTo>
                    <a:pt x="50" y="494"/>
                    <a:pt x="50" y="477"/>
                    <a:pt x="33" y="444"/>
                  </a:cubicBezTo>
                  <a:cubicBezTo>
                    <a:pt x="22" y="427"/>
                    <a:pt x="0" y="422"/>
                    <a:pt x="0" y="399"/>
                  </a:cubicBezTo>
                  <a:cubicBezTo>
                    <a:pt x="0" y="383"/>
                    <a:pt x="0" y="372"/>
                    <a:pt x="11" y="361"/>
                  </a:cubicBezTo>
                  <a:cubicBezTo>
                    <a:pt x="28" y="327"/>
                    <a:pt x="72" y="344"/>
                    <a:pt x="100" y="322"/>
                  </a:cubicBezTo>
                  <a:cubicBezTo>
                    <a:pt x="122" y="305"/>
                    <a:pt x="122" y="289"/>
                    <a:pt x="122" y="261"/>
                  </a:cubicBezTo>
                  <a:cubicBezTo>
                    <a:pt x="122" y="228"/>
                    <a:pt x="122" y="228"/>
                    <a:pt x="122" y="228"/>
                  </a:cubicBezTo>
                  <a:cubicBezTo>
                    <a:pt x="122" y="200"/>
                    <a:pt x="133" y="189"/>
                    <a:pt x="139" y="167"/>
                  </a:cubicBezTo>
                  <a:lnTo>
                    <a:pt x="139" y="167"/>
                  </a:lnTo>
                  <a:cubicBezTo>
                    <a:pt x="144" y="161"/>
                    <a:pt x="144" y="156"/>
                    <a:pt x="150" y="156"/>
                  </a:cubicBezTo>
                  <a:cubicBezTo>
                    <a:pt x="166" y="156"/>
                    <a:pt x="166" y="178"/>
                    <a:pt x="177" y="183"/>
                  </a:cubicBezTo>
                  <a:cubicBezTo>
                    <a:pt x="205" y="200"/>
                    <a:pt x="227" y="194"/>
                    <a:pt x="255" y="194"/>
                  </a:cubicBezTo>
                  <a:cubicBezTo>
                    <a:pt x="277" y="194"/>
                    <a:pt x="288" y="205"/>
                    <a:pt x="305" y="194"/>
                  </a:cubicBezTo>
                  <a:cubicBezTo>
                    <a:pt x="360" y="172"/>
                    <a:pt x="316" y="156"/>
                    <a:pt x="382" y="183"/>
                  </a:cubicBezTo>
                  <a:cubicBezTo>
                    <a:pt x="416" y="194"/>
                    <a:pt x="438" y="183"/>
                    <a:pt x="471" y="189"/>
                  </a:cubicBezTo>
                  <a:cubicBezTo>
                    <a:pt x="505" y="194"/>
                    <a:pt x="521" y="211"/>
                    <a:pt x="554" y="211"/>
                  </a:cubicBezTo>
                  <a:cubicBezTo>
                    <a:pt x="599" y="211"/>
                    <a:pt x="599" y="211"/>
                    <a:pt x="599" y="211"/>
                  </a:cubicBezTo>
                  <a:cubicBezTo>
                    <a:pt x="610" y="211"/>
                    <a:pt x="615" y="200"/>
                    <a:pt x="632" y="200"/>
                  </a:cubicBezTo>
                  <a:cubicBezTo>
                    <a:pt x="660" y="200"/>
                    <a:pt x="671" y="222"/>
                    <a:pt x="704" y="222"/>
                  </a:cubicBezTo>
                  <a:cubicBezTo>
                    <a:pt x="715" y="222"/>
                    <a:pt x="720" y="216"/>
                    <a:pt x="737" y="211"/>
                  </a:cubicBezTo>
                  <a:cubicBezTo>
                    <a:pt x="781" y="194"/>
                    <a:pt x="809" y="172"/>
                    <a:pt x="837" y="128"/>
                  </a:cubicBezTo>
                  <a:cubicBezTo>
                    <a:pt x="848" y="100"/>
                    <a:pt x="859" y="83"/>
                    <a:pt x="881" y="67"/>
                  </a:cubicBezTo>
                  <a:cubicBezTo>
                    <a:pt x="898" y="56"/>
                    <a:pt x="892" y="45"/>
                    <a:pt x="898" y="28"/>
                  </a:cubicBezTo>
                  <a:cubicBezTo>
                    <a:pt x="904" y="11"/>
                    <a:pt x="920" y="0"/>
                    <a:pt x="937" y="0"/>
                  </a:cubicBezTo>
                  <a:cubicBezTo>
                    <a:pt x="981" y="0"/>
                    <a:pt x="1003" y="28"/>
                    <a:pt x="1031" y="61"/>
                  </a:cubicBezTo>
                  <a:cubicBezTo>
                    <a:pt x="1042" y="78"/>
                    <a:pt x="1042" y="89"/>
                    <a:pt x="1059" y="106"/>
                  </a:cubicBezTo>
                  <a:cubicBezTo>
                    <a:pt x="1081" y="122"/>
                    <a:pt x="1103" y="133"/>
                    <a:pt x="1131" y="133"/>
                  </a:cubicBezTo>
                  <a:cubicBezTo>
                    <a:pt x="1164" y="133"/>
                    <a:pt x="1170" y="95"/>
                    <a:pt x="1197" y="95"/>
                  </a:cubicBezTo>
                  <a:cubicBezTo>
                    <a:pt x="1208" y="95"/>
                    <a:pt x="1214" y="106"/>
                    <a:pt x="1219" y="106"/>
                  </a:cubicBezTo>
                  <a:cubicBezTo>
                    <a:pt x="1236" y="117"/>
                    <a:pt x="1247" y="122"/>
                    <a:pt x="1264" y="133"/>
                  </a:cubicBezTo>
                  <a:cubicBezTo>
                    <a:pt x="1280" y="150"/>
                    <a:pt x="1297" y="161"/>
                    <a:pt x="1313" y="161"/>
                  </a:cubicBezTo>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73" name="Freeform 117">
              <a:extLst>
                <a:ext uri="{FF2B5EF4-FFF2-40B4-BE49-F238E27FC236}">
                  <a16:creationId xmlns:a16="http://schemas.microsoft.com/office/drawing/2014/main" xmlns="" id="{72B1378F-BCD0-490C-AF1A-C310EEC71486}"/>
                </a:ext>
              </a:extLst>
            </p:cNvPr>
            <p:cNvSpPr>
              <a:spLocks noChangeArrowheads="1"/>
            </p:cNvSpPr>
            <p:nvPr/>
          </p:nvSpPr>
          <p:spPr bwMode="auto">
            <a:xfrm>
              <a:off x="18461422" y="4430714"/>
              <a:ext cx="401612" cy="269875"/>
            </a:xfrm>
            <a:custGeom>
              <a:avLst/>
              <a:gdLst>
                <a:gd name="T0" fmla="*/ 1114 w 1115"/>
                <a:gd name="T1" fmla="*/ 322 h 749"/>
                <a:gd name="T2" fmla="*/ 1114 w 1115"/>
                <a:gd name="T3" fmla="*/ 322 h 749"/>
                <a:gd name="T4" fmla="*/ 1097 w 1115"/>
                <a:gd name="T5" fmla="*/ 383 h 749"/>
                <a:gd name="T6" fmla="*/ 1097 w 1115"/>
                <a:gd name="T7" fmla="*/ 416 h 749"/>
                <a:gd name="T8" fmla="*/ 1075 w 1115"/>
                <a:gd name="T9" fmla="*/ 477 h 749"/>
                <a:gd name="T10" fmla="*/ 986 w 1115"/>
                <a:gd name="T11" fmla="*/ 516 h 749"/>
                <a:gd name="T12" fmla="*/ 975 w 1115"/>
                <a:gd name="T13" fmla="*/ 554 h 749"/>
                <a:gd name="T14" fmla="*/ 1008 w 1115"/>
                <a:gd name="T15" fmla="*/ 599 h 749"/>
                <a:gd name="T16" fmla="*/ 1042 w 1115"/>
                <a:gd name="T17" fmla="*/ 676 h 749"/>
                <a:gd name="T18" fmla="*/ 1042 w 1115"/>
                <a:gd name="T19" fmla="*/ 676 h 749"/>
                <a:gd name="T20" fmla="*/ 1008 w 1115"/>
                <a:gd name="T21" fmla="*/ 693 h 749"/>
                <a:gd name="T22" fmla="*/ 964 w 1115"/>
                <a:gd name="T23" fmla="*/ 710 h 749"/>
                <a:gd name="T24" fmla="*/ 931 w 1115"/>
                <a:gd name="T25" fmla="*/ 704 h 749"/>
                <a:gd name="T26" fmla="*/ 870 w 1115"/>
                <a:gd name="T27" fmla="*/ 748 h 749"/>
                <a:gd name="T28" fmla="*/ 676 w 1115"/>
                <a:gd name="T29" fmla="*/ 704 h 749"/>
                <a:gd name="T30" fmla="*/ 549 w 1115"/>
                <a:gd name="T31" fmla="*/ 665 h 749"/>
                <a:gd name="T32" fmla="*/ 493 w 1115"/>
                <a:gd name="T33" fmla="*/ 632 h 749"/>
                <a:gd name="T34" fmla="*/ 460 w 1115"/>
                <a:gd name="T35" fmla="*/ 626 h 749"/>
                <a:gd name="T36" fmla="*/ 388 w 1115"/>
                <a:gd name="T37" fmla="*/ 610 h 749"/>
                <a:gd name="T38" fmla="*/ 293 w 1115"/>
                <a:gd name="T39" fmla="*/ 588 h 749"/>
                <a:gd name="T40" fmla="*/ 255 w 1115"/>
                <a:gd name="T41" fmla="*/ 588 h 749"/>
                <a:gd name="T42" fmla="*/ 150 w 1115"/>
                <a:gd name="T43" fmla="*/ 571 h 749"/>
                <a:gd name="T44" fmla="*/ 83 w 1115"/>
                <a:gd name="T45" fmla="*/ 571 h 749"/>
                <a:gd name="T46" fmla="*/ 39 w 1115"/>
                <a:gd name="T47" fmla="*/ 554 h 749"/>
                <a:gd name="T48" fmla="*/ 0 w 1115"/>
                <a:gd name="T49" fmla="*/ 554 h 749"/>
                <a:gd name="T50" fmla="*/ 0 w 1115"/>
                <a:gd name="T51" fmla="*/ 521 h 749"/>
                <a:gd name="T52" fmla="*/ 55 w 1115"/>
                <a:gd name="T53" fmla="*/ 427 h 749"/>
                <a:gd name="T54" fmla="*/ 33 w 1115"/>
                <a:gd name="T55" fmla="*/ 399 h 749"/>
                <a:gd name="T56" fmla="*/ 33 w 1115"/>
                <a:gd name="T57" fmla="*/ 399 h 749"/>
                <a:gd name="T58" fmla="*/ 27 w 1115"/>
                <a:gd name="T59" fmla="*/ 388 h 749"/>
                <a:gd name="T60" fmla="*/ 44 w 1115"/>
                <a:gd name="T61" fmla="*/ 344 h 749"/>
                <a:gd name="T62" fmla="*/ 17 w 1115"/>
                <a:gd name="T63" fmla="*/ 233 h 749"/>
                <a:gd name="T64" fmla="*/ 61 w 1115"/>
                <a:gd name="T65" fmla="*/ 150 h 749"/>
                <a:gd name="T66" fmla="*/ 144 w 1115"/>
                <a:gd name="T67" fmla="*/ 139 h 749"/>
                <a:gd name="T68" fmla="*/ 144 w 1115"/>
                <a:gd name="T69" fmla="*/ 139 h 749"/>
                <a:gd name="T70" fmla="*/ 216 w 1115"/>
                <a:gd name="T71" fmla="*/ 139 h 749"/>
                <a:gd name="T72" fmla="*/ 232 w 1115"/>
                <a:gd name="T73" fmla="*/ 122 h 749"/>
                <a:gd name="T74" fmla="*/ 255 w 1115"/>
                <a:gd name="T75" fmla="*/ 94 h 749"/>
                <a:gd name="T76" fmla="*/ 305 w 1115"/>
                <a:gd name="T77" fmla="*/ 11 h 749"/>
                <a:gd name="T78" fmla="*/ 305 w 1115"/>
                <a:gd name="T79" fmla="*/ 11 h 749"/>
                <a:gd name="T80" fmla="*/ 305 w 1115"/>
                <a:gd name="T81" fmla="*/ 11 h 749"/>
                <a:gd name="T82" fmla="*/ 343 w 1115"/>
                <a:gd name="T83" fmla="*/ 11 h 749"/>
                <a:gd name="T84" fmla="*/ 393 w 1115"/>
                <a:gd name="T85" fmla="*/ 0 h 749"/>
                <a:gd name="T86" fmla="*/ 482 w 1115"/>
                <a:gd name="T87" fmla="*/ 33 h 749"/>
                <a:gd name="T88" fmla="*/ 504 w 1115"/>
                <a:gd name="T89" fmla="*/ 67 h 749"/>
                <a:gd name="T90" fmla="*/ 549 w 1115"/>
                <a:gd name="T91" fmla="*/ 78 h 749"/>
                <a:gd name="T92" fmla="*/ 604 w 1115"/>
                <a:gd name="T93" fmla="*/ 61 h 749"/>
                <a:gd name="T94" fmla="*/ 648 w 1115"/>
                <a:gd name="T95" fmla="*/ 83 h 749"/>
                <a:gd name="T96" fmla="*/ 753 w 1115"/>
                <a:gd name="T97" fmla="*/ 122 h 749"/>
                <a:gd name="T98" fmla="*/ 770 w 1115"/>
                <a:gd name="T99" fmla="*/ 94 h 749"/>
                <a:gd name="T100" fmla="*/ 798 w 1115"/>
                <a:gd name="T101" fmla="*/ 89 h 749"/>
                <a:gd name="T102" fmla="*/ 881 w 1115"/>
                <a:gd name="T103" fmla="*/ 144 h 749"/>
                <a:gd name="T104" fmla="*/ 920 w 1115"/>
                <a:gd name="T105" fmla="*/ 183 h 749"/>
                <a:gd name="T106" fmla="*/ 936 w 1115"/>
                <a:gd name="T107" fmla="*/ 288 h 749"/>
                <a:gd name="T108" fmla="*/ 992 w 1115"/>
                <a:gd name="T109" fmla="*/ 316 h 749"/>
                <a:gd name="T110" fmla="*/ 1030 w 1115"/>
                <a:gd name="T111" fmla="*/ 322 h 749"/>
                <a:gd name="T112" fmla="*/ 1053 w 1115"/>
                <a:gd name="T113" fmla="*/ 316 h 749"/>
                <a:gd name="T114" fmla="*/ 1091 w 1115"/>
                <a:gd name="T115" fmla="*/ 338 h 749"/>
                <a:gd name="T116" fmla="*/ 1114 w 1115"/>
                <a:gd name="T117" fmla="*/ 322 h 7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115" h="749">
                  <a:moveTo>
                    <a:pt x="1114" y="322"/>
                  </a:moveTo>
                  <a:lnTo>
                    <a:pt x="1114" y="322"/>
                  </a:lnTo>
                  <a:cubicBezTo>
                    <a:pt x="1108" y="344"/>
                    <a:pt x="1097" y="355"/>
                    <a:pt x="1097" y="383"/>
                  </a:cubicBezTo>
                  <a:cubicBezTo>
                    <a:pt x="1097" y="416"/>
                    <a:pt x="1097" y="416"/>
                    <a:pt x="1097" y="416"/>
                  </a:cubicBezTo>
                  <a:cubicBezTo>
                    <a:pt x="1097" y="444"/>
                    <a:pt x="1097" y="460"/>
                    <a:pt x="1075" y="477"/>
                  </a:cubicBezTo>
                  <a:cubicBezTo>
                    <a:pt x="1047" y="499"/>
                    <a:pt x="1003" y="482"/>
                    <a:pt x="986" y="516"/>
                  </a:cubicBezTo>
                  <a:cubicBezTo>
                    <a:pt x="975" y="527"/>
                    <a:pt x="975" y="538"/>
                    <a:pt x="975" y="554"/>
                  </a:cubicBezTo>
                  <a:cubicBezTo>
                    <a:pt x="975" y="577"/>
                    <a:pt x="997" y="582"/>
                    <a:pt x="1008" y="599"/>
                  </a:cubicBezTo>
                  <a:cubicBezTo>
                    <a:pt x="1025" y="632"/>
                    <a:pt x="1025" y="649"/>
                    <a:pt x="1042" y="676"/>
                  </a:cubicBezTo>
                  <a:lnTo>
                    <a:pt x="1042" y="676"/>
                  </a:lnTo>
                  <a:cubicBezTo>
                    <a:pt x="1030" y="682"/>
                    <a:pt x="1025" y="687"/>
                    <a:pt x="1008" y="693"/>
                  </a:cubicBezTo>
                  <a:cubicBezTo>
                    <a:pt x="992" y="698"/>
                    <a:pt x="981" y="710"/>
                    <a:pt x="964" y="710"/>
                  </a:cubicBezTo>
                  <a:cubicBezTo>
                    <a:pt x="953" y="710"/>
                    <a:pt x="948" y="704"/>
                    <a:pt x="931" y="704"/>
                  </a:cubicBezTo>
                  <a:cubicBezTo>
                    <a:pt x="903" y="704"/>
                    <a:pt x="903" y="748"/>
                    <a:pt x="870" y="748"/>
                  </a:cubicBezTo>
                  <a:cubicBezTo>
                    <a:pt x="792" y="748"/>
                    <a:pt x="748" y="732"/>
                    <a:pt x="676" y="704"/>
                  </a:cubicBezTo>
                  <a:cubicBezTo>
                    <a:pt x="626" y="682"/>
                    <a:pt x="593" y="687"/>
                    <a:pt x="549" y="665"/>
                  </a:cubicBezTo>
                  <a:cubicBezTo>
                    <a:pt x="526" y="660"/>
                    <a:pt x="515" y="649"/>
                    <a:pt x="493" y="632"/>
                  </a:cubicBezTo>
                  <a:cubicBezTo>
                    <a:pt x="482" y="626"/>
                    <a:pt x="471" y="626"/>
                    <a:pt x="460" y="626"/>
                  </a:cubicBezTo>
                  <a:cubicBezTo>
                    <a:pt x="432" y="615"/>
                    <a:pt x="416" y="615"/>
                    <a:pt x="388" y="610"/>
                  </a:cubicBezTo>
                  <a:cubicBezTo>
                    <a:pt x="349" y="599"/>
                    <a:pt x="332" y="588"/>
                    <a:pt x="293" y="588"/>
                  </a:cubicBezTo>
                  <a:cubicBezTo>
                    <a:pt x="255" y="588"/>
                    <a:pt x="255" y="588"/>
                    <a:pt x="255" y="588"/>
                  </a:cubicBezTo>
                  <a:cubicBezTo>
                    <a:pt x="216" y="588"/>
                    <a:pt x="194" y="571"/>
                    <a:pt x="150" y="571"/>
                  </a:cubicBezTo>
                  <a:cubicBezTo>
                    <a:pt x="83" y="571"/>
                    <a:pt x="83" y="571"/>
                    <a:pt x="83" y="571"/>
                  </a:cubicBezTo>
                  <a:cubicBezTo>
                    <a:pt x="61" y="571"/>
                    <a:pt x="55" y="554"/>
                    <a:pt x="39" y="554"/>
                  </a:cubicBezTo>
                  <a:cubicBezTo>
                    <a:pt x="0" y="554"/>
                    <a:pt x="0" y="554"/>
                    <a:pt x="0" y="554"/>
                  </a:cubicBezTo>
                  <a:cubicBezTo>
                    <a:pt x="0" y="543"/>
                    <a:pt x="0" y="532"/>
                    <a:pt x="0" y="521"/>
                  </a:cubicBezTo>
                  <a:cubicBezTo>
                    <a:pt x="0" y="477"/>
                    <a:pt x="55" y="466"/>
                    <a:pt x="55" y="427"/>
                  </a:cubicBezTo>
                  <a:cubicBezTo>
                    <a:pt x="55" y="410"/>
                    <a:pt x="50" y="399"/>
                    <a:pt x="33" y="399"/>
                  </a:cubicBezTo>
                  <a:lnTo>
                    <a:pt x="33" y="399"/>
                  </a:lnTo>
                  <a:cubicBezTo>
                    <a:pt x="33" y="394"/>
                    <a:pt x="27" y="394"/>
                    <a:pt x="27" y="388"/>
                  </a:cubicBezTo>
                  <a:cubicBezTo>
                    <a:pt x="27" y="371"/>
                    <a:pt x="44" y="360"/>
                    <a:pt x="44" y="344"/>
                  </a:cubicBezTo>
                  <a:cubicBezTo>
                    <a:pt x="44" y="299"/>
                    <a:pt x="17" y="277"/>
                    <a:pt x="17" y="233"/>
                  </a:cubicBezTo>
                  <a:cubicBezTo>
                    <a:pt x="17" y="194"/>
                    <a:pt x="22" y="155"/>
                    <a:pt x="61" y="150"/>
                  </a:cubicBezTo>
                  <a:cubicBezTo>
                    <a:pt x="94" y="150"/>
                    <a:pt x="116" y="161"/>
                    <a:pt x="144" y="139"/>
                  </a:cubicBezTo>
                  <a:lnTo>
                    <a:pt x="144" y="139"/>
                  </a:lnTo>
                  <a:cubicBezTo>
                    <a:pt x="172" y="139"/>
                    <a:pt x="188" y="139"/>
                    <a:pt x="216" y="139"/>
                  </a:cubicBezTo>
                  <a:cubicBezTo>
                    <a:pt x="221" y="139"/>
                    <a:pt x="227" y="128"/>
                    <a:pt x="232" y="122"/>
                  </a:cubicBezTo>
                  <a:cubicBezTo>
                    <a:pt x="238" y="117"/>
                    <a:pt x="249" y="105"/>
                    <a:pt x="255" y="94"/>
                  </a:cubicBezTo>
                  <a:cubicBezTo>
                    <a:pt x="277" y="67"/>
                    <a:pt x="283" y="45"/>
                    <a:pt x="305" y="11"/>
                  </a:cubicBezTo>
                  <a:lnTo>
                    <a:pt x="305" y="11"/>
                  </a:lnTo>
                  <a:lnTo>
                    <a:pt x="305" y="11"/>
                  </a:lnTo>
                  <a:cubicBezTo>
                    <a:pt x="343" y="11"/>
                    <a:pt x="343" y="11"/>
                    <a:pt x="343" y="11"/>
                  </a:cubicBezTo>
                  <a:cubicBezTo>
                    <a:pt x="365" y="11"/>
                    <a:pt x="377" y="0"/>
                    <a:pt x="393" y="0"/>
                  </a:cubicBezTo>
                  <a:cubicBezTo>
                    <a:pt x="432" y="0"/>
                    <a:pt x="449" y="17"/>
                    <a:pt x="482" y="33"/>
                  </a:cubicBezTo>
                  <a:cubicBezTo>
                    <a:pt x="493" y="39"/>
                    <a:pt x="493" y="56"/>
                    <a:pt x="504" y="67"/>
                  </a:cubicBezTo>
                  <a:cubicBezTo>
                    <a:pt x="521" y="78"/>
                    <a:pt x="532" y="78"/>
                    <a:pt x="549" y="78"/>
                  </a:cubicBezTo>
                  <a:cubicBezTo>
                    <a:pt x="571" y="78"/>
                    <a:pt x="582" y="61"/>
                    <a:pt x="604" y="61"/>
                  </a:cubicBezTo>
                  <a:cubicBezTo>
                    <a:pt x="620" y="61"/>
                    <a:pt x="631" y="72"/>
                    <a:pt x="648" y="83"/>
                  </a:cubicBezTo>
                  <a:cubicBezTo>
                    <a:pt x="687" y="100"/>
                    <a:pt x="709" y="122"/>
                    <a:pt x="753" y="122"/>
                  </a:cubicBezTo>
                  <a:cubicBezTo>
                    <a:pt x="764" y="122"/>
                    <a:pt x="764" y="105"/>
                    <a:pt x="770" y="94"/>
                  </a:cubicBezTo>
                  <a:cubicBezTo>
                    <a:pt x="776" y="89"/>
                    <a:pt x="787" y="89"/>
                    <a:pt x="798" y="89"/>
                  </a:cubicBezTo>
                  <a:cubicBezTo>
                    <a:pt x="837" y="89"/>
                    <a:pt x="859" y="111"/>
                    <a:pt x="881" y="144"/>
                  </a:cubicBezTo>
                  <a:cubicBezTo>
                    <a:pt x="892" y="166"/>
                    <a:pt x="914" y="161"/>
                    <a:pt x="920" y="183"/>
                  </a:cubicBezTo>
                  <a:cubicBezTo>
                    <a:pt x="931" y="222"/>
                    <a:pt x="914" y="250"/>
                    <a:pt x="936" y="288"/>
                  </a:cubicBezTo>
                  <a:cubicBezTo>
                    <a:pt x="948" y="311"/>
                    <a:pt x="970" y="311"/>
                    <a:pt x="992" y="316"/>
                  </a:cubicBezTo>
                  <a:cubicBezTo>
                    <a:pt x="1003" y="322"/>
                    <a:pt x="1014" y="327"/>
                    <a:pt x="1030" y="322"/>
                  </a:cubicBezTo>
                  <a:cubicBezTo>
                    <a:pt x="1036" y="322"/>
                    <a:pt x="1042" y="316"/>
                    <a:pt x="1053" y="316"/>
                  </a:cubicBezTo>
                  <a:cubicBezTo>
                    <a:pt x="1069" y="316"/>
                    <a:pt x="1075" y="338"/>
                    <a:pt x="1091" y="338"/>
                  </a:cubicBezTo>
                  <a:cubicBezTo>
                    <a:pt x="1103" y="338"/>
                    <a:pt x="1108" y="327"/>
                    <a:pt x="1114" y="322"/>
                  </a:cubicBezTo>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74" name="Freeform 118">
              <a:extLst>
                <a:ext uri="{FF2B5EF4-FFF2-40B4-BE49-F238E27FC236}">
                  <a16:creationId xmlns:a16="http://schemas.microsoft.com/office/drawing/2014/main" xmlns="" id="{14D94A6C-AC24-4E6B-92F0-476E3F159902}"/>
                </a:ext>
              </a:extLst>
            </p:cNvPr>
            <p:cNvSpPr>
              <a:spLocks noChangeArrowheads="1"/>
            </p:cNvSpPr>
            <p:nvPr/>
          </p:nvSpPr>
          <p:spPr bwMode="auto">
            <a:xfrm>
              <a:off x="18337606" y="4406901"/>
              <a:ext cx="176202" cy="169863"/>
            </a:xfrm>
            <a:custGeom>
              <a:avLst/>
              <a:gdLst>
                <a:gd name="T0" fmla="*/ 377 w 489"/>
                <a:gd name="T1" fmla="*/ 465 h 472"/>
                <a:gd name="T2" fmla="*/ 377 w 489"/>
                <a:gd name="T3" fmla="*/ 465 h 472"/>
                <a:gd name="T4" fmla="*/ 371 w 489"/>
                <a:gd name="T5" fmla="*/ 454 h 472"/>
                <a:gd name="T6" fmla="*/ 388 w 489"/>
                <a:gd name="T7" fmla="*/ 410 h 472"/>
                <a:gd name="T8" fmla="*/ 361 w 489"/>
                <a:gd name="T9" fmla="*/ 299 h 472"/>
                <a:gd name="T10" fmla="*/ 405 w 489"/>
                <a:gd name="T11" fmla="*/ 216 h 472"/>
                <a:gd name="T12" fmla="*/ 488 w 489"/>
                <a:gd name="T13" fmla="*/ 205 h 472"/>
                <a:gd name="T14" fmla="*/ 488 w 489"/>
                <a:gd name="T15" fmla="*/ 205 h 472"/>
                <a:gd name="T16" fmla="*/ 460 w 489"/>
                <a:gd name="T17" fmla="*/ 116 h 472"/>
                <a:gd name="T18" fmla="*/ 477 w 489"/>
                <a:gd name="T19" fmla="*/ 83 h 472"/>
                <a:gd name="T20" fmla="*/ 477 w 489"/>
                <a:gd name="T21" fmla="*/ 83 h 472"/>
                <a:gd name="T22" fmla="*/ 460 w 489"/>
                <a:gd name="T23" fmla="*/ 72 h 472"/>
                <a:gd name="T24" fmla="*/ 438 w 489"/>
                <a:gd name="T25" fmla="*/ 50 h 472"/>
                <a:gd name="T26" fmla="*/ 394 w 489"/>
                <a:gd name="T27" fmla="*/ 61 h 472"/>
                <a:gd name="T28" fmla="*/ 322 w 489"/>
                <a:gd name="T29" fmla="*/ 38 h 472"/>
                <a:gd name="T30" fmla="*/ 299 w 489"/>
                <a:gd name="T31" fmla="*/ 27 h 472"/>
                <a:gd name="T32" fmla="*/ 255 w 489"/>
                <a:gd name="T33" fmla="*/ 27 h 472"/>
                <a:gd name="T34" fmla="*/ 183 w 489"/>
                <a:gd name="T35" fmla="*/ 5 h 472"/>
                <a:gd name="T36" fmla="*/ 100 w 489"/>
                <a:gd name="T37" fmla="*/ 205 h 472"/>
                <a:gd name="T38" fmla="*/ 61 w 489"/>
                <a:gd name="T39" fmla="*/ 293 h 472"/>
                <a:gd name="T40" fmla="*/ 50 w 489"/>
                <a:gd name="T41" fmla="*/ 327 h 472"/>
                <a:gd name="T42" fmla="*/ 11 w 489"/>
                <a:gd name="T43" fmla="*/ 365 h 472"/>
                <a:gd name="T44" fmla="*/ 0 w 489"/>
                <a:gd name="T45" fmla="*/ 399 h 472"/>
                <a:gd name="T46" fmla="*/ 6 w 489"/>
                <a:gd name="T47" fmla="*/ 410 h 472"/>
                <a:gd name="T48" fmla="*/ 100 w 489"/>
                <a:gd name="T49" fmla="*/ 410 h 472"/>
                <a:gd name="T50" fmla="*/ 133 w 489"/>
                <a:gd name="T51" fmla="*/ 393 h 472"/>
                <a:gd name="T52" fmla="*/ 144 w 489"/>
                <a:gd name="T53" fmla="*/ 388 h 472"/>
                <a:gd name="T54" fmla="*/ 189 w 489"/>
                <a:gd name="T55" fmla="*/ 388 h 472"/>
                <a:gd name="T56" fmla="*/ 233 w 489"/>
                <a:gd name="T57" fmla="*/ 421 h 472"/>
                <a:gd name="T58" fmla="*/ 344 w 489"/>
                <a:gd name="T59" fmla="*/ 471 h 472"/>
                <a:gd name="T60" fmla="*/ 371 w 489"/>
                <a:gd name="T61" fmla="*/ 465 h 472"/>
                <a:gd name="T62" fmla="*/ 377 w 489"/>
                <a:gd name="T63" fmla="*/ 465 h 4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489" h="472">
                  <a:moveTo>
                    <a:pt x="377" y="465"/>
                  </a:moveTo>
                  <a:lnTo>
                    <a:pt x="377" y="465"/>
                  </a:lnTo>
                  <a:cubicBezTo>
                    <a:pt x="377" y="460"/>
                    <a:pt x="371" y="460"/>
                    <a:pt x="371" y="454"/>
                  </a:cubicBezTo>
                  <a:cubicBezTo>
                    <a:pt x="371" y="437"/>
                    <a:pt x="388" y="426"/>
                    <a:pt x="388" y="410"/>
                  </a:cubicBezTo>
                  <a:cubicBezTo>
                    <a:pt x="388" y="365"/>
                    <a:pt x="361" y="343"/>
                    <a:pt x="361" y="299"/>
                  </a:cubicBezTo>
                  <a:cubicBezTo>
                    <a:pt x="361" y="260"/>
                    <a:pt x="366" y="221"/>
                    <a:pt x="405" y="216"/>
                  </a:cubicBezTo>
                  <a:cubicBezTo>
                    <a:pt x="438" y="216"/>
                    <a:pt x="460" y="227"/>
                    <a:pt x="488" y="205"/>
                  </a:cubicBezTo>
                  <a:lnTo>
                    <a:pt x="488" y="205"/>
                  </a:lnTo>
                  <a:cubicBezTo>
                    <a:pt x="466" y="177"/>
                    <a:pt x="460" y="155"/>
                    <a:pt x="460" y="116"/>
                  </a:cubicBezTo>
                  <a:cubicBezTo>
                    <a:pt x="460" y="105"/>
                    <a:pt x="471" y="94"/>
                    <a:pt x="477" y="83"/>
                  </a:cubicBezTo>
                  <a:lnTo>
                    <a:pt x="477" y="83"/>
                  </a:lnTo>
                  <a:cubicBezTo>
                    <a:pt x="471" y="83"/>
                    <a:pt x="466" y="77"/>
                    <a:pt x="460" y="72"/>
                  </a:cubicBezTo>
                  <a:cubicBezTo>
                    <a:pt x="449" y="66"/>
                    <a:pt x="449" y="50"/>
                    <a:pt x="438" y="50"/>
                  </a:cubicBezTo>
                  <a:cubicBezTo>
                    <a:pt x="421" y="50"/>
                    <a:pt x="410" y="61"/>
                    <a:pt x="394" y="61"/>
                  </a:cubicBezTo>
                  <a:cubicBezTo>
                    <a:pt x="366" y="61"/>
                    <a:pt x="349" y="50"/>
                    <a:pt x="322" y="38"/>
                  </a:cubicBezTo>
                  <a:cubicBezTo>
                    <a:pt x="316" y="38"/>
                    <a:pt x="310" y="27"/>
                    <a:pt x="299" y="27"/>
                  </a:cubicBezTo>
                  <a:cubicBezTo>
                    <a:pt x="255" y="27"/>
                    <a:pt x="255" y="27"/>
                    <a:pt x="255" y="27"/>
                  </a:cubicBezTo>
                  <a:cubicBezTo>
                    <a:pt x="216" y="27"/>
                    <a:pt x="233" y="0"/>
                    <a:pt x="183" y="5"/>
                  </a:cubicBezTo>
                  <a:cubicBezTo>
                    <a:pt x="122" y="66"/>
                    <a:pt x="117" y="122"/>
                    <a:pt x="100" y="205"/>
                  </a:cubicBezTo>
                  <a:cubicBezTo>
                    <a:pt x="95" y="244"/>
                    <a:pt x="78" y="260"/>
                    <a:pt x="61" y="293"/>
                  </a:cubicBezTo>
                  <a:cubicBezTo>
                    <a:pt x="56" y="304"/>
                    <a:pt x="56" y="316"/>
                    <a:pt x="50" y="327"/>
                  </a:cubicBezTo>
                  <a:cubicBezTo>
                    <a:pt x="39" y="343"/>
                    <a:pt x="22" y="349"/>
                    <a:pt x="11" y="365"/>
                  </a:cubicBezTo>
                  <a:cubicBezTo>
                    <a:pt x="6" y="377"/>
                    <a:pt x="6" y="388"/>
                    <a:pt x="0" y="399"/>
                  </a:cubicBezTo>
                  <a:cubicBezTo>
                    <a:pt x="6" y="410"/>
                    <a:pt x="6" y="410"/>
                    <a:pt x="6" y="410"/>
                  </a:cubicBezTo>
                  <a:cubicBezTo>
                    <a:pt x="39" y="410"/>
                    <a:pt x="61" y="410"/>
                    <a:pt x="100" y="410"/>
                  </a:cubicBezTo>
                  <a:cubicBezTo>
                    <a:pt x="117" y="410"/>
                    <a:pt x="122" y="404"/>
                    <a:pt x="133" y="393"/>
                  </a:cubicBezTo>
                  <a:cubicBezTo>
                    <a:pt x="139" y="393"/>
                    <a:pt x="139" y="388"/>
                    <a:pt x="144" y="388"/>
                  </a:cubicBezTo>
                  <a:cubicBezTo>
                    <a:pt x="161" y="388"/>
                    <a:pt x="166" y="388"/>
                    <a:pt x="189" y="388"/>
                  </a:cubicBezTo>
                  <a:cubicBezTo>
                    <a:pt x="211" y="388"/>
                    <a:pt x="216" y="404"/>
                    <a:pt x="233" y="421"/>
                  </a:cubicBezTo>
                  <a:cubicBezTo>
                    <a:pt x="266" y="449"/>
                    <a:pt x="294" y="471"/>
                    <a:pt x="344" y="471"/>
                  </a:cubicBezTo>
                  <a:cubicBezTo>
                    <a:pt x="355" y="471"/>
                    <a:pt x="361" y="465"/>
                    <a:pt x="371" y="465"/>
                  </a:cubicBezTo>
                  <a:cubicBezTo>
                    <a:pt x="377" y="465"/>
                    <a:pt x="377" y="465"/>
                    <a:pt x="377" y="465"/>
                  </a:cubicBezTo>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75" name="Freeform 119">
              <a:extLst>
                <a:ext uri="{FF2B5EF4-FFF2-40B4-BE49-F238E27FC236}">
                  <a16:creationId xmlns:a16="http://schemas.microsoft.com/office/drawing/2014/main" xmlns="" id="{115B37E6-D274-4E07-8749-42BE67144A37}"/>
                </a:ext>
              </a:extLst>
            </p:cNvPr>
            <p:cNvSpPr>
              <a:spLocks noChangeArrowheads="1"/>
            </p:cNvSpPr>
            <p:nvPr/>
          </p:nvSpPr>
          <p:spPr bwMode="auto">
            <a:xfrm>
              <a:off x="18502695" y="4406901"/>
              <a:ext cx="68259" cy="74613"/>
            </a:xfrm>
            <a:custGeom>
              <a:avLst/>
              <a:gdLst>
                <a:gd name="T0" fmla="*/ 17 w 190"/>
                <a:gd name="T1" fmla="*/ 83 h 206"/>
                <a:gd name="T2" fmla="*/ 17 w 190"/>
                <a:gd name="T3" fmla="*/ 83 h 206"/>
                <a:gd name="T4" fmla="*/ 72 w 190"/>
                <a:gd name="T5" fmla="*/ 99 h 206"/>
                <a:gd name="T6" fmla="*/ 150 w 190"/>
                <a:gd name="T7" fmla="*/ 66 h 206"/>
                <a:gd name="T8" fmla="*/ 189 w 190"/>
                <a:gd name="T9" fmla="*/ 77 h 206"/>
                <a:gd name="T10" fmla="*/ 189 w 190"/>
                <a:gd name="T11" fmla="*/ 77 h 206"/>
                <a:gd name="T12" fmla="*/ 139 w 190"/>
                <a:gd name="T13" fmla="*/ 160 h 206"/>
                <a:gd name="T14" fmla="*/ 116 w 190"/>
                <a:gd name="T15" fmla="*/ 188 h 206"/>
                <a:gd name="T16" fmla="*/ 100 w 190"/>
                <a:gd name="T17" fmla="*/ 205 h 206"/>
                <a:gd name="T18" fmla="*/ 28 w 190"/>
                <a:gd name="T19" fmla="*/ 205 h 206"/>
                <a:gd name="T20" fmla="*/ 28 w 190"/>
                <a:gd name="T21" fmla="*/ 205 h 206"/>
                <a:gd name="T22" fmla="*/ 0 w 190"/>
                <a:gd name="T23" fmla="*/ 116 h 206"/>
                <a:gd name="T24" fmla="*/ 17 w 190"/>
                <a:gd name="T25" fmla="*/ 83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90" h="206">
                  <a:moveTo>
                    <a:pt x="17" y="83"/>
                  </a:moveTo>
                  <a:lnTo>
                    <a:pt x="17" y="83"/>
                  </a:lnTo>
                  <a:cubicBezTo>
                    <a:pt x="34" y="94"/>
                    <a:pt x="50" y="99"/>
                    <a:pt x="72" y="99"/>
                  </a:cubicBezTo>
                  <a:cubicBezTo>
                    <a:pt x="144" y="99"/>
                    <a:pt x="116" y="0"/>
                    <a:pt x="150" y="66"/>
                  </a:cubicBezTo>
                  <a:cubicBezTo>
                    <a:pt x="161" y="77"/>
                    <a:pt x="172" y="77"/>
                    <a:pt x="189" y="77"/>
                  </a:cubicBezTo>
                  <a:lnTo>
                    <a:pt x="189" y="77"/>
                  </a:lnTo>
                  <a:cubicBezTo>
                    <a:pt x="167" y="111"/>
                    <a:pt x="161" y="133"/>
                    <a:pt x="139" y="160"/>
                  </a:cubicBezTo>
                  <a:cubicBezTo>
                    <a:pt x="133" y="171"/>
                    <a:pt x="122" y="183"/>
                    <a:pt x="116" y="188"/>
                  </a:cubicBezTo>
                  <a:cubicBezTo>
                    <a:pt x="111" y="194"/>
                    <a:pt x="105" y="205"/>
                    <a:pt x="100" y="205"/>
                  </a:cubicBezTo>
                  <a:cubicBezTo>
                    <a:pt x="72" y="205"/>
                    <a:pt x="56" y="205"/>
                    <a:pt x="28" y="205"/>
                  </a:cubicBezTo>
                  <a:lnTo>
                    <a:pt x="28" y="205"/>
                  </a:lnTo>
                  <a:cubicBezTo>
                    <a:pt x="6" y="177"/>
                    <a:pt x="0" y="155"/>
                    <a:pt x="0" y="116"/>
                  </a:cubicBezTo>
                  <a:cubicBezTo>
                    <a:pt x="0" y="105"/>
                    <a:pt x="11" y="94"/>
                    <a:pt x="17" y="83"/>
                  </a:cubicBezTo>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76" name="Freeform 120">
              <a:extLst>
                <a:ext uri="{FF2B5EF4-FFF2-40B4-BE49-F238E27FC236}">
                  <a16:creationId xmlns:a16="http://schemas.microsoft.com/office/drawing/2014/main" xmlns="" id="{76BF13F2-7AFF-4E59-8774-4C91224AD05E}"/>
                </a:ext>
              </a:extLst>
            </p:cNvPr>
            <p:cNvSpPr>
              <a:spLocks noChangeArrowheads="1"/>
            </p:cNvSpPr>
            <p:nvPr/>
          </p:nvSpPr>
          <p:spPr bwMode="auto">
            <a:xfrm>
              <a:off x="18045524" y="4094164"/>
              <a:ext cx="342878" cy="319087"/>
            </a:xfrm>
            <a:custGeom>
              <a:avLst/>
              <a:gdLst>
                <a:gd name="T0" fmla="*/ 28 w 954"/>
                <a:gd name="T1" fmla="*/ 382 h 887"/>
                <a:gd name="T2" fmla="*/ 133 w 954"/>
                <a:gd name="T3" fmla="*/ 471 h 887"/>
                <a:gd name="T4" fmla="*/ 239 w 954"/>
                <a:gd name="T5" fmla="*/ 460 h 887"/>
                <a:gd name="T6" fmla="*/ 305 w 954"/>
                <a:gd name="T7" fmla="*/ 255 h 887"/>
                <a:gd name="T8" fmla="*/ 466 w 954"/>
                <a:gd name="T9" fmla="*/ 199 h 887"/>
                <a:gd name="T10" fmla="*/ 682 w 954"/>
                <a:gd name="T11" fmla="*/ 33 h 887"/>
                <a:gd name="T12" fmla="*/ 765 w 954"/>
                <a:gd name="T13" fmla="*/ 0 h 887"/>
                <a:gd name="T14" fmla="*/ 914 w 954"/>
                <a:gd name="T15" fmla="*/ 149 h 887"/>
                <a:gd name="T16" fmla="*/ 914 w 954"/>
                <a:gd name="T17" fmla="*/ 155 h 887"/>
                <a:gd name="T18" fmla="*/ 931 w 954"/>
                <a:gd name="T19" fmla="*/ 232 h 887"/>
                <a:gd name="T20" fmla="*/ 931 w 954"/>
                <a:gd name="T21" fmla="*/ 410 h 887"/>
                <a:gd name="T22" fmla="*/ 926 w 954"/>
                <a:gd name="T23" fmla="*/ 515 h 887"/>
                <a:gd name="T24" fmla="*/ 904 w 954"/>
                <a:gd name="T25" fmla="*/ 648 h 887"/>
                <a:gd name="T26" fmla="*/ 876 w 954"/>
                <a:gd name="T27" fmla="*/ 859 h 887"/>
                <a:gd name="T28" fmla="*/ 853 w 954"/>
                <a:gd name="T29" fmla="*/ 842 h 887"/>
                <a:gd name="T30" fmla="*/ 809 w 954"/>
                <a:gd name="T31" fmla="*/ 781 h 887"/>
                <a:gd name="T32" fmla="*/ 759 w 954"/>
                <a:gd name="T33" fmla="*/ 770 h 887"/>
                <a:gd name="T34" fmla="*/ 615 w 954"/>
                <a:gd name="T35" fmla="*/ 825 h 887"/>
                <a:gd name="T36" fmla="*/ 527 w 954"/>
                <a:gd name="T37" fmla="*/ 775 h 887"/>
                <a:gd name="T38" fmla="*/ 372 w 954"/>
                <a:gd name="T39" fmla="*/ 709 h 887"/>
                <a:gd name="T40" fmla="*/ 372 w 954"/>
                <a:gd name="T41" fmla="*/ 731 h 887"/>
                <a:gd name="T42" fmla="*/ 416 w 954"/>
                <a:gd name="T43" fmla="*/ 842 h 887"/>
                <a:gd name="T44" fmla="*/ 432 w 954"/>
                <a:gd name="T45" fmla="*/ 886 h 887"/>
                <a:gd name="T46" fmla="*/ 366 w 954"/>
                <a:gd name="T47" fmla="*/ 875 h 887"/>
                <a:gd name="T48" fmla="*/ 333 w 954"/>
                <a:gd name="T49" fmla="*/ 825 h 887"/>
                <a:gd name="T50" fmla="*/ 255 w 954"/>
                <a:gd name="T51" fmla="*/ 753 h 887"/>
                <a:gd name="T52" fmla="*/ 200 w 954"/>
                <a:gd name="T53" fmla="*/ 703 h 887"/>
                <a:gd name="T54" fmla="*/ 122 w 954"/>
                <a:gd name="T55" fmla="*/ 593 h 887"/>
                <a:gd name="T56" fmla="*/ 106 w 954"/>
                <a:gd name="T57" fmla="*/ 554 h 887"/>
                <a:gd name="T58" fmla="*/ 22 w 954"/>
                <a:gd name="T59" fmla="*/ 504 h 887"/>
                <a:gd name="T60" fmla="*/ 0 w 954"/>
                <a:gd name="T61" fmla="*/ 476 h 887"/>
                <a:gd name="T62" fmla="*/ 28 w 954"/>
                <a:gd name="T63" fmla="*/ 382 h 8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54" h="887">
                  <a:moveTo>
                    <a:pt x="28" y="382"/>
                  </a:moveTo>
                  <a:lnTo>
                    <a:pt x="28" y="382"/>
                  </a:lnTo>
                  <a:cubicBezTo>
                    <a:pt x="55" y="393"/>
                    <a:pt x="61" y="410"/>
                    <a:pt x="78" y="432"/>
                  </a:cubicBezTo>
                  <a:cubicBezTo>
                    <a:pt x="94" y="449"/>
                    <a:pt x="106" y="471"/>
                    <a:pt x="133" y="471"/>
                  </a:cubicBezTo>
                  <a:cubicBezTo>
                    <a:pt x="172" y="471"/>
                    <a:pt x="172" y="471"/>
                    <a:pt x="172" y="471"/>
                  </a:cubicBezTo>
                  <a:cubicBezTo>
                    <a:pt x="194" y="471"/>
                    <a:pt x="211" y="460"/>
                    <a:pt x="239" y="460"/>
                  </a:cubicBezTo>
                  <a:cubicBezTo>
                    <a:pt x="239" y="437"/>
                    <a:pt x="227" y="421"/>
                    <a:pt x="227" y="393"/>
                  </a:cubicBezTo>
                  <a:cubicBezTo>
                    <a:pt x="227" y="332"/>
                    <a:pt x="255" y="288"/>
                    <a:pt x="305" y="255"/>
                  </a:cubicBezTo>
                  <a:cubicBezTo>
                    <a:pt x="321" y="243"/>
                    <a:pt x="333" y="232"/>
                    <a:pt x="349" y="227"/>
                  </a:cubicBezTo>
                  <a:cubicBezTo>
                    <a:pt x="394" y="216"/>
                    <a:pt x="427" y="216"/>
                    <a:pt x="466" y="199"/>
                  </a:cubicBezTo>
                  <a:cubicBezTo>
                    <a:pt x="532" y="171"/>
                    <a:pt x="571" y="149"/>
                    <a:pt x="626" y="105"/>
                  </a:cubicBezTo>
                  <a:cubicBezTo>
                    <a:pt x="654" y="83"/>
                    <a:pt x="660" y="61"/>
                    <a:pt x="682" y="33"/>
                  </a:cubicBezTo>
                  <a:cubicBezTo>
                    <a:pt x="687" y="22"/>
                    <a:pt x="687" y="11"/>
                    <a:pt x="698" y="11"/>
                  </a:cubicBezTo>
                  <a:cubicBezTo>
                    <a:pt x="720" y="0"/>
                    <a:pt x="737" y="0"/>
                    <a:pt x="765" y="0"/>
                  </a:cubicBezTo>
                  <a:cubicBezTo>
                    <a:pt x="793" y="0"/>
                    <a:pt x="809" y="22"/>
                    <a:pt x="826" y="50"/>
                  </a:cubicBezTo>
                  <a:cubicBezTo>
                    <a:pt x="859" y="88"/>
                    <a:pt x="865" y="127"/>
                    <a:pt x="914" y="149"/>
                  </a:cubicBezTo>
                  <a:lnTo>
                    <a:pt x="914" y="149"/>
                  </a:lnTo>
                  <a:cubicBezTo>
                    <a:pt x="914" y="155"/>
                    <a:pt x="914" y="155"/>
                    <a:pt x="914" y="155"/>
                  </a:cubicBezTo>
                  <a:cubicBezTo>
                    <a:pt x="914" y="177"/>
                    <a:pt x="920" y="188"/>
                    <a:pt x="920" y="210"/>
                  </a:cubicBezTo>
                  <a:cubicBezTo>
                    <a:pt x="920" y="221"/>
                    <a:pt x="926" y="227"/>
                    <a:pt x="931" y="232"/>
                  </a:cubicBezTo>
                  <a:cubicBezTo>
                    <a:pt x="948" y="255"/>
                    <a:pt x="953" y="266"/>
                    <a:pt x="953" y="293"/>
                  </a:cubicBezTo>
                  <a:cubicBezTo>
                    <a:pt x="953" y="338"/>
                    <a:pt x="931" y="365"/>
                    <a:pt x="931" y="410"/>
                  </a:cubicBezTo>
                  <a:cubicBezTo>
                    <a:pt x="931" y="432"/>
                    <a:pt x="948" y="437"/>
                    <a:pt x="948" y="460"/>
                  </a:cubicBezTo>
                  <a:cubicBezTo>
                    <a:pt x="948" y="482"/>
                    <a:pt x="937" y="493"/>
                    <a:pt x="926" y="515"/>
                  </a:cubicBezTo>
                  <a:cubicBezTo>
                    <a:pt x="914" y="554"/>
                    <a:pt x="904" y="576"/>
                    <a:pt x="904" y="615"/>
                  </a:cubicBezTo>
                  <a:cubicBezTo>
                    <a:pt x="904" y="648"/>
                    <a:pt x="904" y="648"/>
                    <a:pt x="904" y="648"/>
                  </a:cubicBezTo>
                  <a:cubicBezTo>
                    <a:pt x="914" y="731"/>
                    <a:pt x="914" y="731"/>
                    <a:pt x="914" y="731"/>
                  </a:cubicBezTo>
                  <a:cubicBezTo>
                    <a:pt x="914" y="781"/>
                    <a:pt x="909" y="814"/>
                    <a:pt x="876" y="859"/>
                  </a:cubicBezTo>
                  <a:lnTo>
                    <a:pt x="876" y="859"/>
                  </a:lnTo>
                  <a:cubicBezTo>
                    <a:pt x="865" y="853"/>
                    <a:pt x="865" y="842"/>
                    <a:pt x="853" y="842"/>
                  </a:cubicBezTo>
                  <a:cubicBezTo>
                    <a:pt x="831" y="842"/>
                    <a:pt x="809" y="836"/>
                    <a:pt x="809" y="814"/>
                  </a:cubicBezTo>
                  <a:cubicBezTo>
                    <a:pt x="809" y="781"/>
                    <a:pt x="809" y="781"/>
                    <a:pt x="809" y="781"/>
                  </a:cubicBezTo>
                  <a:cubicBezTo>
                    <a:pt x="809" y="775"/>
                    <a:pt x="809" y="775"/>
                    <a:pt x="804" y="775"/>
                  </a:cubicBezTo>
                  <a:cubicBezTo>
                    <a:pt x="787" y="775"/>
                    <a:pt x="776" y="781"/>
                    <a:pt x="759" y="770"/>
                  </a:cubicBezTo>
                  <a:cubicBezTo>
                    <a:pt x="732" y="764"/>
                    <a:pt x="720" y="748"/>
                    <a:pt x="687" y="748"/>
                  </a:cubicBezTo>
                  <a:cubicBezTo>
                    <a:pt x="648" y="748"/>
                    <a:pt x="632" y="787"/>
                    <a:pt x="615" y="825"/>
                  </a:cubicBezTo>
                  <a:cubicBezTo>
                    <a:pt x="604" y="825"/>
                    <a:pt x="604" y="825"/>
                    <a:pt x="604" y="825"/>
                  </a:cubicBezTo>
                  <a:cubicBezTo>
                    <a:pt x="576" y="803"/>
                    <a:pt x="560" y="787"/>
                    <a:pt x="527" y="775"/>
                  </a:cubicBezTo>
                  <a:cubicBezTo>
                    <a:pt x="510" y="770"/>
                    <a:pt x="493" y="770"/>
                    <a:pt x="482" y="759"/>
                  </a:cubicBezTo>
                  <a:cubicBezTo>
                    <a:pt x="443" y="737"/>
                    <a:pt x="421" y="715"/>
                    <a:pt x="372" y="709"/>
                  </a:cubicBezTo>
                  <a:cubicBezTo>
                    <a:pt x="372" y="709"/>
                    <a:pt x="372" y="709"/>
                    <a:pt x="372" y="715"/>
                  </a:cubicBezTo>
                  <a:cubicBezTo>
                    <a:pt x="372" y="720"/>
                    <a:pt x="372" y="720"/>
                    <a:pt x="372" y="731"/>
                  </a:cubicBezTo>
                  <a:cubicBezTo>
                    <a:pt x="372" y="748"/>
                    <a:pt x="394" y="753"/>
                    <a:pt x="399" y="775"/>
                  </a:cubicBezTo>
                  <a:cubicBezTo>
                    <a:pt x="405" y="803"/>
                    <a:pt x="410" y="814"/>
                    <a:pt x="416" y="842"/>
                  </a:cubicBezTo>
                  <a:cubicBezTo>
                    <a:pt x="421" y="853"/>
                    <a:pt x="432" y="859"/>
                    <a:pt x="432" y="875"/>
                  </a:cubicBezTo>
                  <a:cubicBezTo>
                    <a:pt x="432" y="881"/>
                    <a:pt x="432" y="881"/>
                    <a:pt x="432" y="886"/>
                  </a:cubicBezTo>
                  <a:cubicBezTo>
                    <a:pt x="399" y="886"/>
                    <a:pt x="399" y="886"/>
                    <a:pt x="399" y="886"/>
                  </a:cubicBezTo>
                  <a:cubicBezTo>
                    <a:pt x="388" y="886"/>
                    <a:pt x="372" y="886"/>
                    <a:pt x="366" y="875"/>
                  </a:cubicBezTo>
                  <a:cubicBezTo>
                    <a:pt x="360" y="864"/>
                    <a:pt x="372" y="853"/>
                    <a:pt x="360" y="842"/>
                  </a:cubicBezTo>
                  <a:cubicBezTo>
                    <a:pt x="355" y="831"/>
                    <a:pt x="344" y="831"/>
                    <a:pt x="333" y="825"/>
                  </a:cubicBezTo>
                  <a:cubicBezTo>
                    <a:pt x="310" y="809"/>
                    <a:pt x="305" y="792"/>
                    <a:pt x="283" y="775"/>
                  </a:cubicBezTo>
                  <a:cubicBezTo>
                    <a:pt x="272" y="764"/>
                    <a:pt x="261" y="764"/>
                    <a:pt x="255" y="753"/>
                  </a:cubicBezTo>
                  <a:cubicBezTo>
                    <a:pt x="249" y="731"/>
                    <a:pt x="239" y="720"/>
                    <a:pt x="222" y="715"/>
                  </a:cubicBezTo>
                  <a:cubicBezTo>
                    <a:pt x="216" y="709"/>
                    <a:pt x="205" y="709"/>
                    <a:pt x="200" y="703"/>
                  </a:cubicBezTo>
                  <a:cubicBezTo>
                    <a:pt x="188" y="687"/>
                    <a:pt x="183" y="676"/>
                    <a:pt x="166" y="659"/>
                  </a:cubicBezTo>
                  <a:cubicBezTo>
                    <a:pt x="144" y="642"/>
                    <a:pt x="128" y="620"/>
                    <a:pt x="122" y="593"/>
                  </a:cubicBezTo>
                  <a:cubicBezTo>
                    <a:pt x="122" y="587"/>
                    <a:pt x="122" y="587"/>
                    <a:pt x="122" y="587"/>
                  </a:cubicBezTo>
                  <a:cubicBezTo>
                    <a:pt x="111" y="587"/>
                    <a:pt x="106" y="570"/>
                    <a:pt x="106" y="554"/>
                  </a:cubicBezTo>
                  <a:cubicBezTo>
                    <a:pt x="94" y="532"/>
                    <a:pt x="78" y="526"/>
                    <a:pt x="55" y="515"/>
                  </a:cubicBezTo>
                  <a:cubicBezTo>
                    <a:pt x="45" y="509"/>
                    <a:pt x="28" y="515"/>
                    <a:pt x="22" y="504"/>
                  </a:cubicBezTo>
                  <a:cubicBezTo>
                    <a:pt x="17" y="498"/>
                    <a:pt x="22" y="482"/>
                    <a:pt x="11" y="482"/>
                  </a:cubicBezTo>
                  <a:cubicBezTo>
                    <a:pt x="6" y="476"/>
                    <a:pt x="0" y="476"/>
                    <a:pt x="0" y="476"/>
                  </a:cubicBezTo>
                  <a:lnTo>
                    <a:pt x="0" y="476"/>
                  </a:lnTo>
                  <a:cubicBezTo>
                    <a:pt x="0" y="437"/>
                    <a:pt x="0" y="410"/>
                    <a:pt x="28" y="382"/>
                  </a:cubicBezTo>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77" name="Freeform 121">
              <a:extLst>
                <a:ext uri="{FF2B5EF4-FFF2-40B4-BE49-F238E27FC236}">
                  <a16:creationId xmlns:a16="http://schemas.microsoft.com/office/drawing/2014/main" xmlns="" id="{8D68B8C2-E77E-4501-9FBF-B78849EBA15E}"/>
                </a:ext>
              </a:extLst>
            </p:cNvPr>
            <p:cNvSpPr>
              <a:spLocks noChangeArrowheads="1"/>
            </p:cNvSpPr>
            <p:nvPr/>
          </p:nvSpPr>
          <p:spPr bwMode="auto">
            <a:xfrm>
              <a:off x="17643914" y="3867151"/>
              <a:ext cx="412723" cy="479425"/>
            </a:xfrm>
            <a:custGeom>
              <a:avLst/>
              <a:gdLst>
                <a:gd name="T0" fmla="*/ 499 w 1148"/>
                <a:gd name="T1" fmla="*/ 1246 h 1330"/>
                <a:gd name="T2" fmla="*/ 443 w 1148"/>
                <a:gd name="T3" fmla="*/ 1262 h 1330"/>
                <a:gd name="T4" fmla="*/ 515 w 1148"/>
                <a:gd name="T5" fmla="*/ 1329 h 1330"/>
                <a:gd name="T6" fmla="*/ 570 w 1148"/>
                <a:gd name="T7" fmla="*/ 1301 h 1330"/>
                <a:gd name="T8" fmla="*/ 526 w 1148"/>
                <a:gd name="T9" fmla="*/ 1273 h 1330"/>
                <a:gd name="T10" fmla="*/ 1147 w 1148"/>
                <a:gd name="T11" fmla="*/ 1013 h 1330"/>
                <a:gd name="T12" fmla="*/ 1119 w 1148"/>
                <a:gd name="T13" fmla="*/ 1107 h 1330"/>
                <a:gd name="T14" fmla="*/ 1092 w 1148"/>
                <a:gd name="T15" fmla="*/ 1102 h 1330"/>
                <a:gd name="T16" fmla="*/ 1003 w 1148"/>
                <a:gd name="T17" fmla="*/ 1068 h 1330"/>
                <a:gd name="T18" fmla="*/ 964 w 1148"/>
                <a:gd name="T19" fmla="*/ 1030 h 1330"/>
                <a:gd name="T20" fmla="*/ 859 w 1148"/>
                <a:gd name="T21" fmla="*/ 930 h 1330"/>
                <a:gd name="T22" fmla="*/ 765 w 1148"/>
                <a:gd name="T23" fmla="*/ 863 h 1330"/>
                <a:gd name="T24" fmla="*/ 587 w 1148"/>
                <a:gd name="T25" fmla="*/ 730 h 1330"/>
                <a:gd name="T26" fmla="*/ 521 w 1148"/>
                <a:gd name="T27" fmla="*/ 675 h 1330"/>
                <a:gd name="T28" fmla="*/ 509 w 1148"/>
                <a:gd name="T29" fmla="*/ 592 h 1330"/>
                <a:gd name="T30" fmla="*/ 371 w 1148"/>
                <a:gd name="T31" fmla="*/ 481 h 1330"/>
                <a:gd name="T32" fmla="*/ 116 w 1148"/>
                <a:gd name="T33" fmla="*/ 171 h 1330"/>
                <a:gd name="T34" fmla="*/ 0 w 1148"/>
                <a:gd name="T35" fmla="*/ 99 h 1330"/>
                <a:gd name="T36" fmla="*/ 72 w 1148"/>
                <a:gd name="T37" fmla="*/ 33 h 1330"/>
                <a:gd name="T38" fmla="*/ 171 w 1148"/>
                <a:gd name="T39" fmla="*/ 0 h 1330"/>
                <a:gd name="T40" fmla="*/ 299 w 1148"/>
                <a:gd name="T41" fmla="*/ 121 h 1330"/>
                <a:gd name="T42" fmla="*/ 404 w 1148"/>
                <a:gd name="T43" fmla="*/ 193 h 1330"/>
                <a:gd name="T44" fmla="*/ 521 w 1148"/>
                <a:gd name="T45" fmla="*/ 198 h 1330"/>
                <a:gd name="T46" fmla="*/ 515 w 1148"/>
                <a:gd name="T47" fmla="*/ 287 h 1330"/>
                <a:gd name="T48" fmla="*/ 637 w 1148"/>
                <a:gd name="T49" fmla="*/ 381 h 1330"/>
                <a:gd name="T50" fmla="*/ 753 w 1148"/>
                <a:gd name="T51" fmla="*/ 442 h 1330"/>
                <a:gd name="T52" fmla="*/ 759 w 1148"/>
                <a:gd name="T53" fmla="*/ 597 h 1330"/>
                <a:gd name="T54" fmla="*/ 715 w 1148"/>
                <a:gd name="T55" fmla="*/ 653 h 1330"/>
                <a:gd name="T56" fmla="*/ 765 w 1148"/>
                <a:gd name="T57" fmla="*/ 692 h 1330"/>
                <a:gd name="T58" fmla="*/ 864 w 1148"/>
                <a:gd name="T59" fmla="*/ 758 h 1330"/>
                <a:gd name="T60" fmla="*/ 914 w 1148"/>
                <a:gd name="T61" fmla="*/ 825 h 1330"/>
                <a:gd name="T62" fmla="*/ 1047 w 1148"/>
                <a:gd name="T63" fmla="*/ 852 h 1330"/>
                <a:gd name="T64" fmla="*/ 1147 w 1148"/>
                <a:gd name="T65" fmla="*/ 1013 h 13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148" h="1330">
                  <a:moveTo>
                    <a:pt x="499" y="1246"/>
                  </a:moveTo>
                  <a:lnTo>
                    <a:pt x="499" y="1246"/>
                  </a:lnTo>
                  <a:cubicBezTo>
                    <a:pt x="487" y="1246"/>
                    <a:pt x="482" y="1240"/>
                    <a:pt x="471" y="1240"/>
                  </a:cubicBezTo>
                  <a:cubicBezTo>
                    <a:pt x="460" y="1240"/>
                    <a:pt x="454" y="1251"/>
                    <a:pt x="443" y="1262"/>
                  </a:cubicBezTo>
                  <a:cubicBezTo>
                    <a:pt x="460" y="1273"/>
                    <a:pt x="476" y="1279"/>
                    <a:pt x="487" y="1296"/>
                  </a:cubicBezTo>
                  <a:cubicBezTo>
                    <a:pt x="499" y="1307"/>
                    <a:pt x="499" y="1329"/>
                    <a:pt x="515" y="1329"/>
                  </a:cubicBezTo>
                  <a:cubicBezTo>
                    <a:pt x="521" y="1329"/>
                    <a:pt x="521" y="1323"/>
                    <a:pt x="532" y="1323"/>
                  </a:cubicBezTo>
                  <a:cubicBezTo>
                    <a:pt x="548" y="1318"/>
                    <a:pt x="570" y="1318"/>
                    <a:pt x="570" y="1301"/>
                  </a:cubicBezTo>
                  <a:cubicBezTo>
                    <a:pt x="570" y="1279"/>
                    <a:pt x="570" y="1279"/>
                    <a:pt x="570" y="1279"/>
                  </a:cubicBezTo>
                  <a:cubicBezTo>
                    <a:pt x="554" y="1273"/>
                    <a:pt x="543" y="1279"/>
                    <a:pt x="526" y="1273"/>
                  </a:cubicBezTo>
                  <a:cubicBezTo>
                    <a:pt x="515" y="1268"/>
                    <a:pt x="504" y="1251"/>
                    <a:pt x="499" y="1246"/>
                  </a:cubicBezTo>
                  <a:close/>
                  <a:moveTo>
                    <a:pt x="1147" y="1013"/>
                  </a:moveTo>
                  <a:lnTo>
                    <a:pt x="1147" y="1013"/>
                  </a:lnTo>
                  <a:cubicBezTo>
                    <a:pt x="1119" y="1041"/>
                    <a:pt x="1119" y="1068"/>
                    <a:pt x="1119" y="1107"/>
                  </a:cubicBezTo>
                  <a:lnTo>
                    <a:pt x="1119" y="1107"/>
                  </a:lnTo>
                  <a:cubicBezTo>
                    <a:pt x="1108" y="1107"/>
                    <a:pt x="1102" y="1107"/>
                    <a:pt x="1092" y="1102"/>
                  </a:cubicBezTo>
                  <a:cubicBezTo>
                    <a:pt x="1075" y="1091"/>
                    <a:pt x="1069" y="1080"/>
                    <a:pt x="1053" y="1080"/>
                  </a:cubicBezTo>
                  <a:cubicBezTo>
                    <a:pt x="1031" y="1074"/>
                    <a:pt x="1014" y="1085"/>
                    <a:pt x="1003" y="1068"/>
                  </a:cubicBezTo>
                  <a:cubicBezTo>
                    <a:pt x="997" y="1057"/>
                    <a:pt x="997" y="1046"/>
                    <a:pt x="992" y="1041"/>
                  </a:cubicBezTo>
                  <a:cubicBezTo>
                    <a:pt x="981" y="1035"/>
                    <a:pt x="969" y="1035"/>
                    <a:pt x="964" y="1030"/>
                  </a:cubicBezTo>
                  <a:cubicBezTo>
                    <a:pt x="959" y="1013"/>
                    <a:pt x="959" y="1002"/>
                    <a:pt x="942" y="991"/>
                  </a:cubicBezTo>
                  <a:cubicBezTo>
                    <a:pt x="908" y="969"/>
                    <a:pt x="898" y="947"/>
                    <a:pt x="859" y="930"/>
                  </a:cubicBezTo>
                  <a:cubicBezTo>
                    <a:pt x="831" y="913"/>
                    <a:pt x="803" y="919"/>
                    <a:pt x="781" y="897"/>
                  </a:cubicBezTo>
                  <a:cubicBezTo>
                    <a:pt x="775" y="886"/>
                    <a:pt x="775" y="874"/>
                    <a:pt x="765" y="863"/>
                  </a:cubicBezTo>
                  <a:cubicBezTo>
                    <a:pt x="753" y="847"/>
                    <a:pt x="737" y="841"/>
                    <a:pt x="720" y="830"/>
                  </a:cubicBezTo>
                  <a:cubicBezTo>
                    <a:pt x="665" y="791"/>
                    <a:pt x="637" y="769"/>
                    <a:pt x="587" y="730"/>
                  </a:cubicBezTo>
                  <a:cubicBezTo>
                    <a:pt x="560" y="714"/>
                    <a:pt x="548" y="692"/>
                    <a:pt x="521" y="675"/>
                  </a:cubicBezTo>
                  <a:lnTo>
                    <a:pt x="521" y="675"/>
                  </a:lnTo>
                  <a:cubicBezTo>
                    <a:pt x="521" y="664"/>
                    <a:pt x="532" y="658"/>
                    <a:pt x="532" y="653"/>
                  </a:cubicBezTo>
                  <a:cubicBezTo>
                    <a:pt x="532" y="625"/>
                    <a:pt x="515" y="614"/>
                    <a:pt x="509" y="592"/>
                  </a:cubicBezTo>
                  <a:cubicBezTo>
                    <a:pt x="499" y="570"/>
                    <a:pt x="493" y="548"/>
                    <a:pt x="471" y="525"/>
                  </a:cubicBezTo>
                  <a:cubicBezTo>
                    <a:pt x="437" y="503"/>
                    <a:pt x="410" y="498"/>
                    <a:pt x="371" y="481"/>
                  </a:cubicBezTo>
                  <a:cubicBezTo>
                    <a:pt x="304" y="453"/>
                    <a:pt x="282" y="414"/>
                    <a:pt x="238" y="359"/>
                  </a:cubicBezTo>
                  <a:cubicBezTo>
                    <a:pt x="177" y="298"/>
                    <a:pt x="177" y="232"/>
                    <a:pt x="116" y="171"/>
                  </a:cubicBezTo>
                  <a:cubicBezTo>
                    <a:pt x="94" y="149"/>
                    <a:pt x="72" y="154"/>
                    <a:pt x="50" y="137"/>
                  </a:cubicBezTo>
                  <a:cubicBezTo>
                    <a:pt x="28" y="126"/>
                    <a:pt x="11" y="110"/>
                    <a:pt x="0" y="99"/>
                  </a:cubicBezTo>
                  <a:lnTo>
                    <a:pt x="0" y="99"/>
                  </a:lnTo>
                  <a:cubicBezTo>
                    <a:pt x="5" y="55"/>
                    <a:pt x="33" y="44"/>
                    <a:pt x="72" y="33"/>
                  </a:cubicBezTo>
                  <a:cubicBezTo>
                    <a:pt x="110" y="22"/>
                    <a:pt x="133" y="17"/>
                    <a:pt x="171" y="0"/>
                  </a:cubicBezTo>
                  <a:lnTo>
                    <a:pt x="171" y="0"/>
                  </a:lnTo>
                  <a:cubicBezTo>
                    <a:pt x="183" y="17"/>
                    <a:pt x="194" y="22"/>
                    <a:pt x="210" y="33"/>
                  </a:cubicBezTo>
                  <a:cubicBezTo>
                    <a:pt x="243" y="65"/>
                    <a:pt x="260" y="88"/>
                    <a:pt x="299" y="121"/>
                  </a:cubicBezTo>
                  <a:cubicBezTo>
                    <a:pt x="321" y="143"/>
                    <a:pt x="327" y="171"/>
                    <a:pt x="360" y="182"/>
                  </a:cubicBezTo>
                  <a:cubicBezTo>
                    <a:pt x="376" y="187"/>
                    <a:pt x="388" y="187"/>
                    <a:pt x="404" y="193"/>
                  </a:cubicBezTo>
                  <a:cubicBezTo>
                    <a:pt x="432" y="198"/>
                    <a:pt x="443" y="209"/>
                    <a:pt x="471" y="209"/>
                  </a:cubicBezTo>
                  <a:cubicBezTo>
                    <a:pt x="493" y="209"/>
                    <a:pt x="499" y="209"/>
                    <a:pt x="521" y="198"/>
                  </a:cubicBezTo>
                  <a:lnTo>
                    <a:pt x="521" y="198"/>
                  </a:lnTo>
                  <a:cubicBezTo>
                    <a:pt x="515" y="232"/>
                    <a:pt x="515" y="254"/>
                    <a:pt x="515" y="287"/>
                  </a:cubicBezTo>
                  <a:cubicBezTo>
                    <a:pt x="548" y="320"/>
                    <a:pt x="587" y="298"/>
                    <a:pt x="620" y="320"/>
                  </a:cubicBezTo>
                  <a:cubicBezTo>
                    <a:pt x="642" y="331"/>
                    <a:pt x="626" y="359"/>
                    <a:pt x="637" y="381"/>
                  </a:cubicBezTo>
                  <a:cubicBezTo>
                    <a:pt x="637" y="398"/>
                    <a:pt x="648" y="403"/>
                    <a:pt x="665" y="409"/>
                  </a:cubicBezTo>
                  <a:cubicBezTo>
                    <a:pt x="693" y="431"/>
                    <a:pt x="715" y="442"/>
                    <a:pt x="753" y="442"/>
                  </a:cubicBezTo>
                  <a:cubicBezTo>
                    <a:pt x="792" y="448"/>
                    <a:pt x="842" y="453"/>
                    <a:pt x="842" y="492"/>
                  </a:cubicBezTo>
                  <a:cubicBezTo>
                    <a:pt x="842" y="548"/>
                    <a:pt x="798" y="564"/>
                    <a:pt x="759" y="597"/>
                  </a:cubicBezTo>
                  <a:cubicBezTo>
                    <a:pt x="737" y="614"/>
                    <a:pt x="709" y="614"/>
                    <a:pt x="709" y="636"/>
                  </a:cubicBezTo>
                  <a:cubicBezTo>
                    <a:pt x="709" y="642"/>
                    <a:pt x="715" y="647"/>
                    <a:pt x="715" y="653"/>
                  </a:cubicBezTo>
                  <a:cubicBezTo>
                    <a:pt x="720" y="664"/>
                    <a:pt x="715" y="675"/>
                    <a:pt x="726" y="681"/>
                  </a:cubicBezTo>
                  <a:cubicBezTo>
                    <a:pt x="737" y="692"/>
                    <a:pt x="748" y="686"/>
                    <a:pt x="765" y="692"/>
                  </a:cubicBezTo>
                  <a:cubicBezTo>
                    <a:pt x="787" y="692"/>
                    <a:pt x="798" y="703"/>
                    <a:pt x="820" y="719"/>
                  </a:cubicBezTo>
                  <a:cubicBezTo>
                    <a:pt x="842" y="730"/>
                    <a:pt x="853" y="736"/>
                    <a:pt x="864" y="758"/>
                  </a:cubicBezTo>
                  <a:cubicBezTo>
                    <a:pt x="875" y="775"/>
                    <a:pt x="864" y="791"/>
                    <a:pt x="875" y="808"/>
                  </a:cubicBezTo>
                  <a:cubicBezTo>
                    <a:pt x="881" y="819"/>
                    <a:pt x="898" y="825"/>
                    <a:pt x="914" y="825"/>
                  </a:cubicBezTo>
                  <a:cubicBezTo>
                    <a:pt x="981" y="825"/>
                    <a:pt x="981" y="825"/>
                    <a:pt x="981" y="825"/>
                  </a:cubicBezTo>
                  <a:cubicBezTo>
                    <a:pt x="1008" y="825"/>
                    <a:pt x="1025" y="841"/>
                    <a:pt x="1047" y="852"/>
                  </a:cubicBezTo>
                  <a:cubicBezTo>
                    <a:pt x="1097" y="880"/>
                    <a:pt x="1113" y="913"/>
                    <a:pt x="1130" y="969"/>
                  </a:cubicBezTo>
                  <a:cubicBezTo>
                    <a:pt x="1141" y="985"/>
                    <a:pt x="1147" y="996"/>
                    <a:pt x="1147" y="1013"/>
                  </a:cubicBezTo>
                  <a:close/>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78" name="Freeform 122">
              <a:extLst>
                <a:ext uri="{FF2B5EF4-FFF2-40B4-BE49-F238E27FC236}">
                  <a16:creationId xmlns:a16="http://schemas.microsoft.com/office/drawing/2014/main" xmlns="" id="{AFB6F26A-3927-483A-8992-373086891A94}"/>
                </a:ext>
              </a:extLst>
            </p:cNvPr>
            <p:cNvSpPr>
              <a:spLocks noChangeArrowheads="1"/>
            </p:cNvSpPr>
            <p:nvPr/>
          </p:nvSpPr>
          <p:spPr bwMode="auto">
            <a:xfrm>
              <a:off x="18261410" y="3729038"/>
              <a:ext cx="488918" cy="285750"/>
            </a:xfrm>
            <a:custGeom>
              <a:avLst/>
              <a:gdLst>
                <a:gd name="T0" fmla="*/ 1185 w 1358"/>
                <a:gd name="T1" fmla="*/ 458 h 792"/>
                <a:gd name="T2" fmla="*/ 1152 w 1358"/>
                <a:gd name="T3" fmla="*/ 464 h 792"/>
                <a:gd name="T4" fmla="*/ 1080 w 1358"/>
                <a:gd name="T5" fmla="*/ 536 h 792"/>
                <a:gd name="T6" fmla="*/ 1075 w 1358"/>
                <a:gd name="T7" fmla="*/ 619 h 792"/>
                <a:gd name="T8" fmla="*/ 1075 w 1358"/>
                <a:gd name="T9" fmla="*/ 686 h 792"/>
                <a:gd name="T10" fmla="*/ 1091 w 1358"/>
                <a:gd name="T11" fmla="*/ 741 h 792"/>
                <a:gd name="T12" fmla="*/ 1169 w 1358"/>
                <a:gd name="T13" fmla="*/ 719 h 792"/>
                <a:gd name="T14" fmla="*/ 1236 w 1358"/>
                <a:gd name="T15" fmla="*/ 724 h 792"/>
                <a:gd name="T16" fmla="*/ 1318 w 1358"/>
                <a:gd name="T17" fmla="*/ 686 h 792"/>
                <a:gd name="T18" fmla="*/ 1357 w 1358"/>
                <a:gd name="T19" fmla="*/ 580 h 792"/>
                <a:gd name="T20" fmla="*/ 1269 w 1358"/>
                <a:gd name="T21" fmla="*/ 492 h 792"/>
                <a:gd name="T22" fmla="*/ 1224 w 1358"/>
                <a:gd name="T23" fmla="*/ 464 h 792"/>
                <a:gd name="T24" fmla="*/ 1185 w 1358"/>
                <a:gd name="T25" fmla="*/ 458 h 792"/>
                <a:gd name="T26" fmla="*/ 260 w 1358"/>
                <a:gd name="T27" fmla="*/ 27 h 792"/>
                <a:gd name="T28" fmla="*/ 277 w 1358"/>
                <a:gd name="T29" fmla="*/ 83 h 792"/>
                <a:gd name="T30" fmla="*/ 277 w 1358"/>
                <a:gd name="T31" fmla="*/ 133 h 792"/>
                <a:gd name="T32" fmla="*/ 249 w 1358"/>
                <a:gd name="T33" fmla="*/ 94 h 792"/>
                <a:gd name="T34" fmla="*/ 232 w 1358"/>
                <a:gd name="T35" fmla="*/ 60 h 792"/>
                <a:gd name="T36" fmla="*/ 194 w 1358"/>
                <a:gd name="T37" fmla="*/ 38 h 792"/>
                <a:gd name="T38" fmla="*/ 121 w 1358"/>
                <a:gd name="T39" fmla="*/ 138 h 792"/>
                <a:gd name="T40" fmla="*/ 55 w 1358"/>
                <a:gd name="T41" fmla="*/ 199 h 792"/>
                <a:gd name="T42" fmla="*/ 33 w 1358"/>
                <a:gd name="T43" fmla="*/ 260 h 792"/>
                <a:gd name="T44" fmla="*/ 83 w 1358"/>
                <a:gd name="T45" fmla="*/ 277 h 792"/>
                <a:gd name="T46" fmla="*/ 194 w 1358"/>
                <a:gd name="T47" fmla="*/ 265 h 792"/>
                <a:gd name="T48" fmla="*/ 315 w 1358"/>
                <a:gd name="T49" fmla="*/ 404 h 792"/>
                <a:gd name="T50" fmla="*/ 349 w 1358"/>
                <a:gd name="T51" fmla="*/ 503 h 792"/>
                <a:gd name="T52" fmla="*/ 438 w 1358"/>
                <a:gd name="T53" fmla="*/ 630 h 792"/>
                <a:gd name="T54" fmla="*/ 593 w 1358"/>
                <a:gd name="T55" fmla="*/ 724 h 792"/>
                <a:gd name="T56" fmla="*/ 659 w 1358"/>
                <a:gd name="T57" fmla="*/ 614 h 792"/>
                <a:gd name="T58" fmla="*/ 681 w 1358"/>
                <a:gd name="T59" fmla="*/ 519 h 792"/>
                <a:gd name="T60" fmla="*/ 631 w 1358"/>
                <a:gd name="T61" fmla="*/ 442 h 792"/>
                <a:gd name="T62" fmla="*/ 520 w 1358"/>
                <a:gd name="T63" fmla="*/ 415 h 792"/>
                <a:gd name="T64" fmla="*/ 426 w 1358"/>
                <a:gd name="T65" fmla="*/ 188 h 792"/>
                <a:gd name="T66" fmla="*/ 399 w 1358"/>
                <a:gd name="T67" fmla="*/ 72 h 792"/>
                <a:gd name="T68" fmla="*/ 360 w 1358"/>
                <a:gd name="T69" fmla="*/ 22 h 792"/>
                <a:gd name="T70" fmla="*/ 327 w 1358"/>
                <a:gd name="T71" fmla="*/ 22 h 7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358" h="792">
                  <a:moveTo>
                    <a:pt x="1185" y="458"/>
                  </a:moveTo>
                  <a:lnTo>
                    <a:pt x="1185" y="458"/>
                  </a:lnTo>
                  <a:cubicBezTo>
                    <a:pt x="1185" y="458"/>
                    <a:pt x="1180" y="458"/>
                    <a:pt x="1174" y="458"/>
                  </a:cubicBezTo>
                  <a:cubicBezTo>
                    <a:pt x="1169" y="458"/>
                    <a:pt x="1163" y="464"/>
                    <a:pt x="1152" y="464"/>
                  </a:cubicBezTo>
                  <a:cubicBezTo>
                    <a:pt x="1108" y="464"/>
                    <a:pt x="1108" y="464"/>
                    <a:pt x="1108" y="464"/>
                  </a:cubicBezTo>
                  <a:cubicBezTo>
                    <a:pt x="1075" y="464"/>
                    <a:pt x="1097" y="514"/>
                    <a:pt x="1080" y="536"/>
                  </a:cubicBezTo>
                  <a:cubicBezTo>
                    <a:pt x="1069" y="564"/>
                    <a:pt x="1069" y="580"/>
                    <a:pt x="1058" y="608"/>
                  </a:cubicBezTo>
                  <a:cubicBezTo>
                    <a:pt x="1064" y="608"/>
                    <a:pt x="1075" y="614"/>
                    <a:pt x="1075" y="619"/>
                  </a:cubicBezTo>
                  <a:cubicBezTo>
                    <a:pt x="1075" y="636"/>
                    <a:pt x="1064" y="647"/>
                    <a:pt x="1064" y="664"/>
                  </a:cubicBezTo>
                  <a:cubicBezTo>
                    <a:pt x="1064" y="675"/>
                    <a:pt x="1075" y="675"/>
                    <a:pt x="1075" y="686"/>
                  </a:cubicBezTo>
                  <a:cubicBezTo>
                    <a:pt x="1080" y="702"/>
                    <a:pt x="1075" y="708"/>
                    <a:pt x="1075" y="724"/>
                  </a:cubicBezTo>
                  <a:cubicBezTo>
                    <a:pt x="1075" y="736"/>
                    <a:pt x="1080" y="741"/>
                    <a:pt x="1091" y="741"/>
                  </a:cubicBezTo>
                  <a:cubicBezTo>
                    <a:pt x="1108" y="741"/>
                    <a:pt x="1119" y="736"/>
                    <a:pt x="1136" y="730"/>
                  </a:cubicBezTo>
                  <a:cubicBezTo>
                    <a:pt x="1152" y="724"/>
                    <a:pt x="1163" y="730"/>
                    <a:pt x="1169" y="719"/>
                  </a:cubicBezTo>
                  <a:cubicBezTo>
                    <a:pt x="1191" y="664"/>
                    <a:pt x="1169" y="669"/>
                    <a:pt x="1219" y="713"/>
                  </a:cubicBezTo>
                  <a:cubicBezTo>
                    <a:pt x="1224" y="719"/>
                    <a:pt x="1230" y="719"/>
                    <a:pt x="1236" y="724"/>
                  </a:cubicBezTo>
                  <a:cubicBezTo>
                    <a:pt x="1252" y="791"/>
                    <a:pt x="1236" y="741"/>
                    <a:pt x="1274" y="730"/>
                  </a:cubicBezTo>
                  <a:cubicBezTo>
                    <a:pt x="1296" y="724"/>
                    <a:pt x="1318" y="713"/>
                    <a:pt x="1318" y="686"/>
                  </a:cubicBezTo>
                  <a:cubicBezTo>
                    <a:pt x="1318" y="675"/>
                    <a:pt x="1335" y="675"/>
                    <a:pt x="1341" y="658"/>
                  </a:cubicBezTo>
                  <a:cubicBezTo>
                    <a:pt x="1352" y="630"/>
                    <a:pt x="1357" y="614"/>
                    <a:pt x="1357" y="580"/>
                  </a:cubicBezTo>
                  <a:cubicBezTo>
                    <a:pt x="1357" y="553"/>
                    <a:pt x="1330" y="542"/>
                    <a:pt x="1302" y="525"/>
                  </a:cubicBezTo>
                  <a:cubicBezTo>
                    <a:pt x="1291" y="514"/>
                    <a:pt x="1291" y="492"/>
                    <a:pt x="1269" y="492"/>
                  </a:cubicBezTo>
                  <a:cubicBezTo>
                    <a:pt x="1263" y="492"/>
                    <a:pt x="1258" y="492"/>
                    <a:pt x="1252" y="497"/>
                  </a:cubicBezTo>
                  <a:cubicBezTo>
                    <a:pt x="1246" y="481"/>
                    <a:pt x="1241" y="464"/>
                    <a:pt x="1224" y="464"/>
                  </a:cubicBezTo>
                  <a:cubicBezTo>
                    <a:pt x="1213" y="464"/>
                    <a:pt x="1208" y="470"/>
                    <a:pt x="1197" y="470"/>
                  </a:cubicBezTo>
                  <a:cubicBezTo>
                    <a:pt x="1197" y="470"/>
                    <a:pt x="1191" y="458"/>
                    <a:pt x="1185" y="458"/>
                  </a:cubicBezTo>
                  <a:close/>
                  <a:moveTo>
                    <a:pt x="260" y="27"/>
                  </a:moveTo>
                  <a:lnTo>
                    <a:pt x="260" y="27"/>
                  </a:lnTo>
                  <a:cubicBezTo>
                    <a:pt x="266" y="38"/>
                    <a:pt x="277" y="44"/>
                    <a:pt x="277" y="49"/>
                  </a:cubicBezTo>
                  <a:cubicBezTo>
                    <a:pt x="277" y="60"/>
                    <a:pt x="277" y="72"/>
                    <a:pt x="277" y="83"/>
                  </a:cubicBezTo>
                  <a:cubicBezTo>
                    <a:pt x="282" y="99"/>
                    <a:pt x="288" y="110"/>
                    <a:pt x="293" y="133"/>
                  </a:cubicBezTo>
                  <a:cubicBezTo>
                    <a:pt x="277" y="133"/>
                    <a:pt x="277" y="133"/>
                    <a:pt x="277" y="133"/>
                  </a:cubicBezTo>
                  <a:cubicBezTo>
                    <a:pt x="266" y="133"/>
                    <a:pt x="260" y="121"/>
                    <a:pt x="249" y="116"/>
                  </a:cubicBezTo>
                  <a:cubicBezTo>
                    <a:pt x="249" y="110"/>
                    <a:pt x="249" y="105"/>
                    <a:pt x="249" y="94"/>
                  </a:cubicBezTo>
                  <a:cubicBezTo>
                    <a:pt x="249" y="88"/>
                    <a:pt x="254" y="88"/>
                    <a:pt x="254" y="83"/>
                  </a:cubicBezTo>
                  <a:cubicBezTo>
                    <a:pt x="254" y="72"/>
                    <a:pt x="238" y="72"/>
                    <a:pt x="232" y="60"/>
                  </a:cubicBezTo>
                  <a:cubicBezTo>
                    <a:pt x="221" y="49"/>
                    <a:pt x="227" y="33"/>
                    <a:pt x="210" y="33"/>
                  </a:cubicBezTo>
                  <a:cubicBezTo>
                    <a:pt x="205" y="33"/>
                    <a:pt x="199" y="38"/>
                    <a:pt x="194" y="38"/>
                  </a:cubicBezTo>
                  <a:cubicBezTo>
                    <a:pt x="155" y="49"/>
                    <a:pt x="110" y="66"/>
                    <a:pt x="110" y="105"/>
                  </a:cubicBezTo>
                  <a:cubicBezTo>
                    <a:pt x="110" y="121"/>
                    <a:pt x="121" y="121"/>
                    <a:pt x="121" y="138"/>
                  </a:cubicBezTo>
                  <a:cubicBezTo>
                    <a:pt x="121" y="155"/>
                    <a:pt x="105" y="160"/>
                    <a:pt x="88" y="171"/>
                  </a:cubicBezTo>
                  <a:cubicBezTo>
                    <a:pt x="72" y="182"/>
                    <a:pt x="66" y="188"/>
                    <a:pt x="55" y="199"/>
                  </a:cubicBezTo>
                  <a:cubicBezTo>
                    <a:pt x="33" y="210"/>
                    <a:pt x="0" y="216"/>
                    <a:pt x="0" y="243"/>
                  </a:cubicBezTo>
                  <a:cubicBezTo>
                    <a:pt x="0" y="254"/>
                    <a:pt x="22" y="260"/>
                    <a:pt x="33" y="260"/>
                  </a:cubicBezTo>
                  <a:cubicBezTo>
                    <a:pt x="44" y="260"/>
                    <a:pt x="49" y="254"/>
                    <a:pt x="61" y="254"/>
                  </a:cubicBezTo>
                  <a:cubicBezTo>
                    <a:pt x="72" y="260"/>
                    <a:pt x="72" y="271"/>
                    <a:pt x="83" y="277"/>
                  </a:cubicBezTo>
                  <a:cubicBezTo>
                    <a:pt x="105" y="288"/>
                    <a:pt x="121" y="282"/>
                    <a:pt x="149" y="282"/>
                  </a:cubicBezTo>
                  <a:cubicBezTo>
                    <a:pt x="166" y="282"/>
                    <a:pt x="177" y="265"/>
                    <a:pt x="194" y="265"/>
                  </a:cubicBezTo>
                  <a:cubicBezTo>
                    <a:pt x="243" y="265"/>
                    <a:pt x="288" y="288"/>
                    <a:pt x="299" y="338"/>
                  </a:cubicBezTo>
                  <a:cubicBezTo>
                    <a:pt x="305" y="360"/>
                    <a:pt x="299" y="387"/>
                    <a:pt x="315" y="404"/>
                  </a:cubicBezTo>
                  <a:cubicBezTo>
                    <a:pt x="332" y="421"/>
                    <a:pt x="360" y="426"/>
                    <a:pt x="360" y="447"/>
                  </a:cubicBezTo>
                  <a:cubicBezTo>
                    <a:pt x="349" y="503"/>
                    <a:pt x="349" y="503"/>
                    <a:pt x="349" y="503"/>
                  </a:cubicBezTo>
                  <a:cubicBezTo>
                    <a:pt x="365" y="531"/>
                    <a:pt x="365" y="553"/>
                    <a:pt x="376" y="580"/>
                  </a:cubicBezTo>
                  <a:cubicBezTo>
                    <a:pt x="393" y="608"/>
                    <a:pt x="415" y="614"/>
                    <a:pt x="438" y="630"/>
                  </a:cubicBezTo>
                  <a:cubicBezTo>
                    <a:pt x="476" y="658"/>
                    <a:pt x="498" y="680"/>
                    <a:pt x="543" y="697"/>
                  </a:cubicBezTo>
                  <a:cubicBezTo>
                    <a:pt x="565" y="702"/>
                    <a:pt x="571" y="724"/>
                    <a:pt x="593" y="724"/>
                  </a:cubicBezTo>
                  <a:cubicBezTo>
                    <a:pt x="615" y="724"/>
                    <a:pt x="615" y="697"/>
                    <a:pt x="626" y="680"/>
                  </a:cubicBezTo>
                  <a:cubicBezTo>
                    <a:pt x="642" y="658"/>
                    <a:pt x="659" y="641"/>
                    <a:pt x="659" y="614"/>
                  </a:cubicBezTo>
                  <a:cubicBezTo>
                    <a:pt x="659" y="558"/>
                    <a:pt x="659" y="558"/>
                    <a:pt x="659" y="558"/>
                  </a:cubicBezTo>
                  <a:cubicBezTo>
                    <a:pt x="659" y="542"/>
                    <a:pt x="670" y="531"/>
                    <a:pt x="681" y="519"/>
                  </a:cubicBezTo>
                  <a:cubicBezTo>
                    <a:pt x="704" y="492"/>
                    <a:pt x="748" y="464"/>
                    <a:pt x="692" y="464"/>
                  </a:cubicBezTo>
                  <a:cubicBezTo>
                    <a:pt x="665" y="464"/>
                    <a:pt x="653" y="447"/>
                    <a:pt x="631" y="442"/>
                  </a:cubicBezTo>
                  <a:cubicBezTo>
                    <a:pt x="598" y="442"/>
                    <a:pt x="576" y="437"/>
                    <a:pt x="548" y="426"/>
                  </a:cubicBezTo>
                  <a:cubicBezTo>
                    <a:pt x="537" y="421"/>
                    <a:pt x="526" y="421"/>
                    <a:pt x="520" y="415"/>
                  </a:cubicBezTo>
                  <a:cubicBezTo>
                    <a:pt x="482" y="354"/>
                    <a:pt x="476" y="310"/>
                    <a:pt x="448" y="243"/>
                  </a:cubicBezTo>
                  <a:cubicBezTo>
                    <a:pt x="443" y="221"/>
                    <a:pt x="432" y="210"/>
                    <a:pt x="426" y="188"/>
                  </a:cubicBezTo>
                  <a:cubicBezTo>
                    <a:pt x="415" y="160"/>
                    <a:pt x="421" y="144"/>
                    <a:pt x="421" y="121"/>
                  </a:cubicBezTo>
                  <a:cubicBezTo>
                    <a:pt x="415" y="99"/>
                    <a:pt x="410" y="94"/>
                    <a:pt x="399" y="72"/>
                  </a:cubicBezTo>
                  <a:cubicBezTo>
                    <a:pt x="393" y="60"/>
                    <a:pt x="393" y="49"/>
                    <a:pt x="387" y="38"/>
                  </a:cubicBezTo>
                  <a:cubicBezTo>
                    <a:pt x="382" y="27"/>
                    <a:pt x="365" y="27"/>
                    <a:pt x="360" y="22"/>
                  </a:cubicBezTo>
                  <a:cubicBezTo>
                    <a:pt x="354" y="16"/>
                    <a:pt x="354" y="11"/>
                    <a:pt x="349" y="5"/>
                  </a:cubicBezTo>
                  <a:cubicBezTo>
                    <a:pt x="343" y="0"/>
                    <a:pt x="332" y="11"/>
                    <a:pt x="327" y="22"/>
                  </a:cubicBezTo>
                  <a:cubicBezTo>
                    <a:pt x="305" y="33"/>
                    <a:pt x="288" y="27"/>
                    <a:pt x="260" y="27"/>
                  </a:cubicBezTo>
                  <a:close/>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79" name="Freeform 446">
              <a:extLst>
                <a:ext uri="{FF2B5EF4-FFF2-40B4-BE49-F238E27FC236}">
                  <a16:creationId xmlns:a16="http://schemas.microsoft.com/office/drawing/2014/main" xmlns="" id="{D90CD9E2-D646-4108-B62D-3725D951898E}"/>
                </a:ext>
              </a:extLst>
            </p:cNvPr>
            <p:cNvSpPr>
              <a:spLocks noChangeArrowheads="1"/>
            </p:cNvSpPr>
            <p:nvPr/>
          </p:nvSpPr>
          <p:spPr bwMode="auto">
            <a:xfrm>
              <a:off x="17828052" y="3781425"/>
              <a:ext cx="574638" cy="482600"/>
            </a:xfrm>
            <a:custGeom>
              <a:avLst/>
              <a:gdLst>
                <a:gd name="T0" fmla="*/ 632 w 1597"/>
                <a:gd name="T1" fmla="*/ 1251 h 1341"/>
                <a:gd name="T2" fmla="*/ 737 w 1597"/>
                <a:gd name="T3" fmla="*/ 1340 h 1341"/>
                <a:gd name="T4" fmla="*/ 843 w 1597"/>
                <a:gd name="T5" fmla="*/ 1329 h 1341"/>
                <a:gd name="T6" fmla="*/ 909 w 1597"/>
                <a:gd name="T7" fmla="*/ 1124 h 1341"/>
                <a:gd name="T8" fmla="*/ 1070 w 1597"/>
                <a:gd name="T9" fmla="*/ 1068 h 1341"/>
                <a:gd name="T10" fmla="*/ 1286 w 1597"/>
                <a:gd name="T11" fmla="*/ 902 h 1341"/>
                <a:gd name="T12" fmla="*/ 1369 w 1597"/>
                <a:gd name="T13" fmla="*/ 869 h 1341"/>
                <a:gd name="T14" fmla="*/ 1518 w 1597"/>
                <a:gd name="T15" fmla="*/ 1018 h 1341"/>
                <a:gd name="T16" fmla="*/ 1518 w 1597"/>
                <a:gd name="T17" fmla="*/ 1007 h 1341"/>
                <a:gd name="T18" fmla="*/ 1568 w 1597"/>
                <a:gd name="T19" fmla="*/ 874 h 1341"/>
                <a:gd name="T20" fmla="*/ 1518 w 1597"/>
                <a:gd name="T21" fmla="*/ 808 h 1341"/>
                <a:gd name="T22" fmla="*/ 1535 w 1597"/>
                <a:gd name="T23" fmla="*/ 719 h 1341"/>
                <a:gd name="T24" fmla="*/ 1579 w 1597"/>
                <a:gd name="T25" fmla="*/ 647 h 1341"/>
                <a:gd name="T26" fmla="*/ 1596 w 1597"/>
                <a:gd name="T27" fmla="*/ 614 h 1341"/>
                <a:gd name="T28" fmla="*/ 1508 w 1597"/>
                <a:gd name="T29" fmla="*/ 442 h 1341"/>
                <a:gd name="T30" fmla="*/ 1502 w 1597"/>
                <a:gd name="T31" fmla="*/ 370 h 1341"/>
                <a:gd name="T32" fmla="*/ 1413 w 1597"/>
                <a:gd name="T33" fmla="*/ 293 h 1341"/>
                <a:gd name="T34" fmla="*/ 1375 w 1597"/>
                <a:gd name="T35" fmla="*/ 249 h 1341"/>
                <a:gd name="T36" fmla="*/ 1252 w 1597"/>
                <a:gd name="T37" fmla="*/ 238 h 1341"/>
                <a:gd name="T38" fmla="*/ 1180 w 1597"/>
                <a:gd name="T39" fmla="*/ 238 h 1341"/>
                <a:gd name="T40" fmla="*/ 1119 w 1597"/>
                <a:gd name="T41" fmla="*/ 216 h 1341"/>
                <a:gd name="T42" fmla="*/ 1081 w 1597"/>
                <a:gd name="T43" fmla="*/ 255 h 1341"/>
                <a:gd name="T44" fmla="*/ 1053 w 1597"/>
                <a:gd name="T45" fmla="*/ 326 h 1341"/>
                <a:gd name="T46" fmla="*/ 1047 w 1597"/>
                <a:gd name="T47" fmla="*/ 260 h 1341"/>
                <a:gd name="T48" fmla="*/ 1036 w 1597"/>
                <a:gd name="T49" fmla="*/ 238 h 1341"/>
                <a:gd name="T50" fmla="*/ 1103 w 1597"/>
                <a:gd name="T51" fmla="*/ 133 h 1341"/>
                <a:gd name="T52" fmla="*/ 1047 w 1597"/>
                <a:gd name="T53" fmla="*/ 99 h 1341"/>
                <a:gd name="T54" fmla="*/ 1003 w 1597"/>
                <a:gd name="T55" fmla="*/ 77 h 1341"/>
                <a:gd name="T56" fmla="*/ 976 w 1597"/>
                <a:gd name="T57" fmla="*/ 27 h 1341"/>
                <a:gd name="T58" fmla="*/ 964 w 1597"/>
                <a:gd name="T59" fmla="*/ 44 h 1341"/>
                <a:gd name="T60" fmla="*/ 953 w 1597"/>
                <a:gd name="T61" fmla="*/ 5 h 1341"/>
                <a:gd name="T62" fmla="*/ 887 w 1597"/>
                <a:gd name="T63" fmla="*/ 11 h 1341"/>
                <a:gd name="T64" fmla="*/ 759 w 1597"/>
                <a:gd name="T65" fmla="*/ 5 h 1341"/>
                <a:gd name="T66" fmla="*/ 632 w 1597"/>
                <a:gd name="T67" fmla="*/ 38 h 1341"/>
                <a:gd name="T68" fmla="*/ 549 w 1597"/>
                <a:gd name="T69" fmla="*/ 121 h 1341"/>
                <a:gd name="T70" fmla="*/ 493 w 1597"/>
                <a:gd name="T71" fmla="*/ 260 h 1341"/>
                <a:gd name="T72" fmla="*/ 405 w 1597"/>
                <a:gd name="T73" fmla="*/ 266 h 1341"/>
                <a:gd name="T74" fmla="*/ 355 w 1597"/>
                <a:gd name="T75" fmla="*/ 177 h 1341"/>
                <a:gd name="T76" fmla="*/ 178 w 1597"/>
                <a:gd name="T77" fmla="*/ 320 h 1341"/>
                <a:gd name="T78" fmla="*/ 33 w 1597"/>
                <a:gd name="T79" fmla="*/ 398 h 1341"/>
                <a:gd name="T80" fmla="*/ 6 w 1597"/>
                <a:gd name="T81" fmla="*/ 436 h 1341"/>
                <a:gd name="T82" fmla="*/ 105 w 1597"/>
                <a:gd name="T83" fmla="*/ 558 h 1341"/>
                <a:gd name="T84" fmla="*/ 150 w 1597"/>
                <a:gd name="T85" fmla="*/ 647 h 1341"/>
                <a:gd name="T86" fmla="*/ 327 w 1597"/>
                <a:gd name="T87" fmla="*/ 730 h 1341"/>
                <a:gd name="T88" fmla="*/ 194 w 1597"/>
                <a:gd name="T89" fmla="*/ 874 h 1341"/>
                <a:gd name="T90" fmla="*/ 211 w 1597"/>
                <a:gd name="T91" fmla="*/ 919 h 1341"/>
                <a:gd name="T92" fmla="*/ 305 w 1597"/>
                <a:gd name="T93" fmla="*/ 957 h 1341"/>
                <a:gd name="T94" fmla="*/ 360 w 1597"/>
                <a:gd name="T95" fmla="*/ 1046 h 1341"/>
                <a:gd name="T96" fmla="*/ 466 w 1597"/>
                <a:gd name="T97" fmla="*/ 1063 h 1341"/>
                <a:gd name="T98" fmla="*/ 615 w 1597"/>
                <a:gd name="T99" fmla="*/ 1207 h 13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597" h="1341">
                  <a:moveTo>
                    <a:pt x="632" y="1251"/>
                  </a:moveTo>
                  <a:lnTo>
                    <a:pt x="632" y="1251"/>
                  </a:lnTo>
                  <a:cubicBezTo>
                    <a:pt x="659" y="1262"/>
                    <a:pt x="665" y="1279"/>
                    <a:pt x="682" y="1301"/>
                  </a:cubicBezTo>
                  <a:cubicBezTo>
                    <a:pt x="698" y="1318"/>
                    <a:pt x="710" y="1340"/>
                    <a:pt x="737" y="1340"/>
                  </a:cubicBezTo>
                  <a:cubicBezTo>
                    <a:pt x="776" y="1340"/>
                    <a:pt x="776" y="1340"/>
                    <a:pt x="776" y="1340"/>
                  </a:cubicBezTo>
                  <a:cubicBezTo>
                    <a:pt x="798" y="1340"/>
                    <a:pt x="815" y="1329"/>
                    <a:pt x="843" y="1329"/>
                  </a:cubicBezTo>
                  <a:cubicBezTo>
                    <a:pt x="843" y="1306"/>
                    <a:pt x="831" y="1290"/>
                    <a:pt x="831" y="1262"/>
                  </a:cubicBezTo>
                  <a:cubicBezTo>
                    <a:pt x="831" y="1201"/>
                    <a:pt x="859" y="1157"/>
                    <a:pt x="909" y="1124"/>
                  </a:cubicBezTo>
                  <a:cubicBezTo>
                    <a:pt x="925" y="1112"/>
                    <a:pt x="937" y="1101"/>
                    <a:pt x="953" y="1096"/>
                  </a:cubicBezTo>
                  <a:cubicBezTo>
                    <a:pt x="998" y="1085"/>
                    <a:pt x="1031" y="1085"/>
                    <a:pt x="1070" y="1068"/>
                  </a:cubicBezTo>
                  <a:cubicBezTo>
                    <a:pt x="1136" y="1040"/>
                    <a:pt x="1175" y="1018"/>
                    <a:pt x="1230" y="974"/>
                  </a:cubicBezTo>
                  <a:cubicBezTo>
                    <a:pt x="1258" y="952"/>
                    <a:pt x="1264" y="930"/>
                    <a:pt x="1286" y="902"/>
                  </a:cubicBezTo>
                  <a:cubicBezTo>
                    <a:pt x="1291" y="891"/>
                    <a:pt x="1291" y="880"/>
                    <a:pt x="1302" y="880"/>
                  </a:cubicBezTo>
                  <a:cubicBezTo>
                    <a:pt x="1324" y="869"/>
                    <a:pt x="1341" y="869"/>
                    <a:pt x="1369" y="869"/>
                  </a:cubicBezTo>
                  <a:cubicBezTo>
                    <a:pt x="1397" y="869"/>
                    <a:pt x="1413" y="891"/>
                    <a:pt x="1430" y="919"/>
                  </a:cubicBezTo>
                  <a:cubicBezTo>
                    <a:pt x="1463" y="957"/>
                    <a:pt x="1469" y="996"/>
                    <a:pt x="1518" y="1018"/>
                  </a:cubicBezTo>
                  <a:lnTo>
                    <a:pt x="1518" y="1018"/>
                  </a:lnTo>
                  <a:cubicBezTo>
                    <a:pt x="1518" y="1007"/>
                    <a:pt x="1518" y="1007"/>
                    <a:pt x="1518" y="1007"/>
                  </a:cubicBezTo>
                  <a:cubicBezTo>
                    <a:pt x="1518" y="974"/>
                    <a:pt x="1530" y="957"/>
                    <a:pt x="1541" y="930"/>
                  </a:cubicBezTo>
                  <a:cubicBezTo>
                    <a:pt x="1552" y="907"/>
                    <a:pt x="1568" y="896"/>
                    <a:pt x="1568" y="874"/>
                  </a:cubicBezTo>
                  <a:cubicBezTo>
                    <a:pt x="1568" y="858"/>
                    <a:pt x="1563" y="841"/>
                    <a:pt x="1552" y="830"/>
                  </a:cubicBezTo>
                  <a:cubicBezTo>
                    <a:pt x="1535" y="824"/>
                    <a:pt x="1518" y="824"/>
                    <a:pt x="1518" y="808"/>
                  </a:cubicBezTo>
                  <a:cubicBezTo>
                    <a:pt x="1518" y="791"/>
                    <a:pt x="1524" y="786"/>
                    <a:pt x="1530" y="774"/>
                  </a:cubicBezTo>
                  <a:cubicBezTo>
                    <a:pt x="1530" y="752"/>
                    <a:pt x="1530" y="741"/>
                    <a:pt x="1535" y="719"/>
                  </a:cubicBezTo>
                  <a:cubicBezTo>
                    <a:pt x="1541" y="697"/>
                    <a:pt x="1552" y="686"/>
                    <a:pt x="1563" y="669"/>
                  </a:cubicBezTo>
                  <a:cubicBezTo>
                    <a:pt x="1568" y="664"/>
                    <a:pt x="1579" y="652"/>
                    <a:pt x="1579" y="647"/>
                  </a:cubicBezTo>
                  <a:cubicBezTo>
                    <a:pt x="1579" y="647"/>
                    <a:pt x="1574" y="647"/>
                    <a:pt x="1574" y="641"/>
                  </a:cubicBezTo>
                  <a:cubicBezTo>
                    <a:pt x="1574" y="630"/>
                    <a:pt x="1596" y="625"/>
                    <a:pt x="1596" y="614"/>
                  </a:cubicBezTo>
                  <a:cubicBezTo>
                    <a:pt x="1596" y="558"/>
                    <a:pt x="1557" y="536"/>
                    <a:pt x="1530" y="492"/>
                  </a:cubicBezTo>
                  <a:cubicBezTo>
                    <a:pt x="1524" y="475"/>
                    <a:pt x="1508" y="464"/>
                    <a:pt x="1508" y="442"/>
                  </a:cubicBezTo>
                  <a:cubicBezTo>
                    <a:pt x="1508" y="409"/>
                    <a:pt x="1508" y="409"/>
                    <a:pt x="1508" y="409"/>
                  </a:cubicBezTo>
                  <a:cubicBezTo>
                    <a:pt x="1508" y="392"/>
                    <a:pt x="1513" y="387"/>
                    <a:pt x="1502" y="370"/>
                  </a:cubicBezTo>
                  <a:cubicBezTo>
                    <a:pt x="1491" y="353"/>
                    <a:pt x="1469" y="364"/>
                    <a:pt x="1446" y="353"/>
                  </a:cubicBezTo>
                  <a:cubicBezTo>
                    <a:pt x="1424" y="337"/>
                    <a:pt x="1413" y="320"/>
                    <a:pt x="1413" y="293"/>
                  </a:cubicBezTo>
                  <a:cubicBezTo>
                    <a:pt x="1413" y="282"/>
                    <a:pt x="1424" y="277"/>
                    <a:pt x="1424" y="260"/>
                  </a:cubicBezTo>
                  <a:cubicBezTo>
                    <a:pt x="1424" y="243"/>
                    <a:pt x="1397" y="249"/>
                    <a:pt x="1375" y="249"/>
                  </a:cubicBezTo>
                  <a:cubicBezTo>
                    <a:pt x="1358" y="249"/>
                    <a:pt x="1352" y="238"/>
                    <a:pt x="1330" y="238"/>
                  </a:cubicBezTo>
                  <a:cubicBezTo>
                    <a:pt x="1302" y="238"/>
                    <a:pt x="1280" y="238"/>
                    <a:pt x="1252" y="238"/>
                  </a:cubicBezTo>
                  <a:cubicBezTo>
                    <a:pt x="1242" y="238"/>
                    <a:pt x="1236" y="249"/>
                    <a:pt x="1230" y="249"/>
                  </a:cubicBezTo>
                  <a:cubicBezTo>
                    <a:pt x="1208" y="249"/>
                    <a:pt x="1203" y="238"/>
                    <a:pt x="1180" y="238"/>
                  </a:cubicBezTo>
                  <a:cubicBezTo>
                    <a:pt x="1164" y="232"/>
                    <a:pt x="1153" y="238"/>
                    <a:pt x="1142" y="232"/>
                  </a:cubicBezTo>
                  <a:cubicBezTo>
                    <a:pt x="1131" y="227"/>
                    <a:pt x="1131" y="221"/>
                    <a:pt x="1119" y="216"/>
                  </a:cubicBezTo>
                  <a:lnTo>
                    <a:pt x="1119" y="216"/>
                  </a:lnTo>
                  <a:cubicBezTo>
                    <a:pt x="1108" y="238"/>
                    <a:pt x="1086" y="238"/>
                    <a:pt x="1081" y="255"/>
                  </a:cubicBezTo>
                  <a:cubicBezTo>
                    <a:pt x="1064" y="282"/>
                    <a:pt x="1064" y="298"/>
                    <a:pt x="1053" y="326"/>
                  </a:cubicBezTo>
                  <a:cubicBezTo>
                    <a:pt x="1053" y="331"/>
                    <a:pt x="1053" y="331"/>
                    <a:pt x="1053" y="326"/>
                  </a:cubicBezTo>
                  <a:cubicBezTo>
                    <a:pt x="1047" y="314"/>
                    <a:pt x="1047" y="309"/>
                    <a:pt x="1047" y="298"/>
                  </a:cubicBezTo>
                  <a:cubicBezTo>
                    <a:pt x="1047" y="282"/>
                    <a:pt x="1047" y="277"/>
                    <a:pt x="1047" y="260"/>
                  </a:cubicBezTo>
                  <a:cubicBezTo>
                    <a:pt x="1047" y="249"/>
                    <a:pt x="1042" y="243"/>
                    <a:pt x="1036" y="238"/>
                  </a:cubicBezTo>
                  <a:lnTo>
                    <a:pt x="1036" y="238"/>
                  </a:lnTo>
                  <a:cubicBezTo>
                    <a:pt x="1042" y="221"/>
                    <a:pt x="1058" y="221"/>
                    <a:pt x="1064" y="210"/>
                  </a:cubicBezTo>
                  <a:cubicBezTo>
                    <a:pt x="1086" y="182"/>
                    <a:pt x="1103" y="166"/>
                    <a:pt x="1103" y="133"/>
                  </a:cubicBezTo>
                  <a:cubicBezTo>
                    <a:pt x="1103" y="116"/>
                    <a:pt x="1092" y="94"/>
                    <a:pt x="1075" y="94"/>
                  </a:cubicBezTo>
                  <a:cubicBezTo>
                    <a:pt x="1064" y="94"/>
                    <a:pt x="1058" y="99"/>
                    <a:pt x="1047" y="99"/>
                  </a:cubicBezTo>
                  <a:cubicBezTo>
                    <a:pt x="1036" y="99"/>
                    <a:pt x="1031" y="94"/>
                    <a:pt x="1025" y="88"/>
                  </a:cubicBezTo>
                  <a:cubicBezTo>
                    <a:pt x="1020" y="83"/>
                    <a:pt x="1009" y="83"/>
                    <a:pt x="1003" y="77"/>
                  </a:cubicBezTo>
                  <a:cubicBezTo>
                    <a:pt x="998" y="55"/>
                    <a:pt x="998" y="33"/>
                    <a:pt x="976" y="27"/>
                  </a:cubicBezTo>
                  <a:lnTo>
                    <a:pt x="976" y="27"/>
                  </a:lnTo>
                  <a:cubicBezTo>
                    <a:pt x="964" y="44"/>
                    <a:pt x="964" y="44"/>
                    <a:pt x="964" y="44"/>
                  </a:cubicBezTo>
                  <a:lnTo>
                    <a:pt x="964" y="44"/>
                  </a:lnTo>
                  <a:cubicBezTo>
                    <a:pt x="953" y="38"/>
                    <a:pt x="948" y="33"/>
                    <a:pt x="948" y="22"/>
                  </a:cubicBezTo>
                  <a:cubicBezTo>
                    <a:pt x="948" y="16"/>
                    <a:pt x="953" y="11"/>
                    <a:pt x="953" y="5"/>
                  </a:cubicBezTo>
                  <a:lnTo>
                    <a:pt x="953" y="5"/>
                  </a:lnTo>
                  <a:cubicBezTo>
                    <a:pt x="931" y="5"/>
                    <a:pt x="909" y="0"/>
                    <a:pt x="887" y="11"/>
                  </a:cubicBezTo>
                  <a:cubicBezTo>
                    <a:pt x="870" y="16"/>
                    <a:pt x="865" y="22"/>
                    <a:pt x="848" y="22"/>
                  </a:cubicBezTo>
                  <a:cubicBezTo>
                    <a:pt x="809" y="22"/>
                    <a:pt x="792" y="5"/>
                    <a:pt x="759" y="5"/>
                  </a:cubicBezTo>
                  <a:cubicBezTo>
                    <a:pt x="715" y="5"/>
                    <a:pt x="715" y="5"/>
                    <a:pt x="715" y="5"/>
                  </a:cubicBezTo>
                  <a:cubicBezTo>
                    <a:pt x="676" y="5"/>
                    <a:pt x="659" y="22"/>
                    <a:pt x="632" y="38"/>
                  </a:cubicBezTo>
                  <a:cubicBezTo>
                    <a:pt x="610" y="55"/>
                    <a:pt x="593" y="61"/>
                    <a:pt x="571" y="77"/>
                  </a:cubicBezTo>
                  <a:cubicBezTo>
                    <a:pt x="554" y="88"/>
                    <a:pt x="554" y="105"/>
                    <a:pt x="549" y="121"/>
                  </a:cubicBezTo>
                  <a:cubicBezTo>
                    <a:pt x="526" y="149"/>
                    <a:pt x="521" y="171"/>
                    <a:pt x="510" y="205"/>
                  </a:cubicBezTo>
                  <a:cubicBezTo>
                    <a:pt x="499" y="227"/>
                    <a:pt x="510" y="243"/>
                    <a:pt x="493" y="260"/>
                  </a:cubicBezTo>
                  <a:cubicBezTo>
                    <a:pt x="482" y="277"/>
                    <a:pt x="466" y="277"/>
                    <a:pt x="444" y="277"/>
                  </a:cubicBezTo>
                  <a:cubicBezTo>
                    <a:pt x="427" y="277"/>
                    <a:pt x="416" y="277"/>
                    <a:pt x="405" y="266"/>
                  </a:cubicBezTo>
                  <a:cubicBezTo>
                    <a:pt x="388" y="243"/>
                    <a:pt x="399" y="216"/>
                    <a:pt x="383" y="194"/>
                  </a:cubicBezTo>
                  <a:cubicBezTo>
                    <a:pt x="377" y="182"/>
                    <a:pt x="366" y="177"/>
                    <a:pt x="355" y="177"/>
                  </a:cubicBezTo>
                  <a:cubicBezTo>
                    <a:pt x="316" y="177"/>
                    <a:pt x="299" y="205"/>
                    <a:pt x="277" y="232"/>
                  </a:cubicBezTo>
                  <a:cubicBezTo>
                    <a:pt x="250" y="277"/>
                    <a:pt x="227" y="298"/>
                    <a:pt x="178" y="320"/>
                  </a:cubicBezTo>
                  <a:cubicBezTo>
                    <a:pt x="139" y="337"/>
                    <a:pt x="111" y="326"/>
                    <a:pt x="83" y="353"/>
                  </a:cubicBezTo>
                  <a:cubicBezTo>
                    <a:pt x="61" y="364"/>
                    <a:pt x="50" y="381"/>
                    <a:pt x="33" y="398"/>
                  </a:cubicBezTo>
                  <a:cubicBezTo>
                    <a:pt x="17" y="414"/>
                    <a:pt x="17" y="431"/>
                    <a:pt x="6" y="436"/>
                  </a:cubicBezTo>
                  <a:lnTo>
                    <a:pt x="6" y="436"/>
                  </a:lnTo>
                  <a:cubicBezTo>
                    <a:pt x="0" y="470"/>
                    <a:pt x="0" y="492"/>
                    <a:pt x="0" y="525"/>
                  </a:cubicBezTo>
                  <a:cubicBezTo>
                    <a:pt x="33" y="558"/>
                    <a:pt x="72" y="536"/>
                    <a:pt x="105" y="558"/>
                  </a:cubicBezTo>
                  <a:cubicBezTo>
                    <a:pt x="127" y="569"/>
                    <a:pt x="111" y="597"/>
                    <a:pt x="122" y="619"/>
                  </a:cubicBezTo>
                  <a:cubicBezTo>
                    <a:pt x="122" y="636"/>
                    <a:pt x="133" y="641"/>
                    <a:pt x="150" y="647"/>
                  </a:cubicBezTo>
                  <a:cubicBezTo>
                    <a:pt x="178" y="669"/>
                    <a:pt x="200" y="680"/>
                    <a:pt x="238" y="680"/>
                  </a:cubicBezTo>
                  <a:cubicBezTo>
                    <a:pt x="277" y="686"/>
                    <a:pt x="327" y="691"/>
                    <a:pt x="327" y="730"/>
                  </a:cubicBezTo>
                  <a:cubicBezTo>
                    <a:pt x="327" y="786"/>
                    <a:pt x="283" y="802"/>
                    <a:pt x="244" y="835"/>
                  </a:cubicBezTo>
                  <a:cubicBezTo>
                    <a:pt x="222" y="852"/>
                    <a:pt x="194" y="852"/>
                    <a:pt x="194" y="874"/>
                  </a:cubicBezTo>
                  <a:cubicBezTo>
                    <a:pt x="194" y="880"/>
                    <a:pt x="200" y="885"/>
                    <a:pt x="200" y="891"/>
                  </a:cubicBezTo>
                  <a:cubicBezTo>
                    <a:pt x="205" y="902"/>
                    <a:pt x="200" y="913"/>
                    <a:pt x="211" y="919"/>
                  </a:cubicBezTo>
                  <a:cubicBezTo>
                    <a:pt x="222" y="930"/>
                    <a:pt x="233" y="924"/>
                    <a:pt x="250" y="930"/>
                  </a:cubicBezTo>
                  <a:cubicBezTo>
                    <a:pt x="272" y="930"/>
                    <a:pt x="283" y="941"/>
                    <a:pt x="305" y="957"/>
                  </a:cubicBezTo>
                  <a:cubicBezTo>
                    <a:pt x="327" y="968"/>
                    <a:pt x="338" y="974"/>
                    <a:pt x="349" y="996"/>
                  </a:cubicBezTo>
                  <a:cubicBezTo>
                    <a:pt x="360" y="1013"/>
                    <a:pt x="349" y="1029"/>
                    <a:pt x="360" y="1046"/>
                  </a:cubicBezTo>
                  <a:cubicBezTo>
                    <a:pt x="366" y="1057"/>
                    <a:pt x="383" y="1063"/>
                    <a:pt x="399" y="1063"/>
                  </a:cubicBezTo>
                  <a:cubicBezTo>
                    <a:pt x="466" y="1063"/>
                    <a:pt x="466" y="1063"/>
                    <a:pt x="466" y="1063"/>
                  </a:cubicBezTo>
                  <a:cubicBezTo>
                    <a:pt x="493" y="1063"/>
                    <a:pt x="510" y="1079"/>
                    <a:pt x="532" y="1090"/>
                  </a:cubicBezTo>
                  <a:cubicBezTo>
                    <a:pt x="582" y="1118"/>
                    <a:pt x="598" y="1151"/>
                    <a:pt x="615" y="1207"/>
                  </a:cubicBezTo>
                  <a:cubicBezTo>
                    <a:pt x="626" y="1223"/>
                    <a:pt x="632" y="1234"/>
                    <a:pt x="632" y="1251"/>
                  </a:cubicBezTo>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80" name="Freeform 447">
              <a:extLst>
                <a:ext uri="{FF2B5EF4-FFF2-40B4-BE49-F238E27FC236}">
                  <a16:creationId xmlns:a16="http://schemas.microsoft.com/office/drawing/2014/main" xmlns="" id="{127D8025-9F04-464A-AD6E-5D2C0870B5B6}"/>
                </a:ext>
              </a:extLst>
            </p:cNvPr>
            <p:cNvSpPr>
              <a:spLocks noChangeArrowheads="1"/>
            </p:cNvSpPr>
            <p:nvPr/>
          </p:nvSpPr>
          <p:spPr bwMode="auto">
            <a:xfrm>
              <a:off x="17699473" y="3624263"/>
              <a:ext cx="474632" cy="317500"/>
            </a:xfrm>
            <a:custGeom>
              <a:avLst/>
              <a:gdLst>
                <a:gd name="T0" fmla="*/ 16 w 1320"/>
                <a:gd name="T1" fmla="*/ 671 h 881"/>
                <a:gd name="T2" fmla="*/ 16 w 1320"/>
                <a:gd name="T3" fmla="*/ 671 h 881"/>
                <a:gd name="T4" fmla="*/ 55 w 1320"/>
                <a:gd name="T5" fmla="*/ 704 h 881"/>
                <a:gd name="T6" fmla="*/ 144 w 1320"/>
                <a:gd name="T7" fmla="*/ 792 h 881"/>
                <a:gd name="T8" fmla="*/ 205 w 1320"/>
                <a:gd name="T9" fmla="*/ 853 h 881"/>
                <a:gd name="T10" fmla="*/ 249 w 1320"/>
                <a:gd name="T11" fmla="*/ 864 h 881"/>
                <a:gd name="T12" fmla="*/ 316 w 1320"/>
                <a:gd name="T13" fmla="*/ 880 h 881"/>
                <a:gd name="T14" fmla="*/ 366 w 1320"/>
                <a:gd name="T15" fmla="*/ 869 h 881"/>
                <a:gd name="T16" fmla="*/ 366 w 1320"/>
                <a:gd name="T17" fmla="*/ 869 h 881"/>
                <a:gd name="T18" fmla="*/ 393 w 1320"/>
                <a:gd name="T19" fmla="*/ 831 h 881"/>
                <a:gd name="T20" fmla="*/ 443 w 1320"/>
                <a:gd name="T21" fmla="*/ 786 h 881"/>
                <a:gd name="T22" fmla="*/ 538 w 1320"/>
                <a:gd name="T23" fmla="*/ 753 h 881"/>
                <a:gd name="T24" fmla="*/ 637 w 1320"/>
                <a:gd name="T25" fmla="*/ 665 h 881"/>
                <a:gd name="T26" fmla="*/ 715 w 1320"/>
                <a:gd name="T27" fmla="*/ 610 h 881"/>
                <a:gd name="T28" fmla="*/ 743 w 1320"/>
                <a:gd name="T29" fmla="*/ 627 h 881"/>
                <a:gd name="T30" fmla="*/ 765 w 1320"/>
                <a:gd name="T31" fmla="*/ 699 h 881"/>
                <a:gd name="T32" fmla="*/ 804 w 1320"/>
                <a:gd name="T33" fmla="*/ 710 h 881"/>
                <a:gd name="T34" fmla="*/ 853 w 1320"/>
                <a:gd name="T35" fmla="*/ 693 h 881"/>
                <a:gd name="T36" fmla="*/ 870 w 1320"/>
                <a:gd name="T37" fmla="*/ 638 h 881"/>
                <a:gd name="T38" fmla="*/ 909 w 1320"/>
                <a:gd name="T39" fmla="*/ 554 h 881"/>
                <a:gd name="T40" fmla="*/ 931 w 1320"/>
                <a:gd name="T41" fmla="*/ 510 h 881"/>
                <a:gd name="T42" fmla="*/ 992 w 1320"/>
                <a:gd name="T43" fmla="*/ 471 h 881"/>
                <a:gd name="T44" fmla="*/ 1075 w 1320"/>
                <a:gd name="T45" fmla="*/ 438 h 881"/>
                <a:gd name="T46" fmla="*/ 1119 w 1320"/>
                <a:gd name="T47" fmla="*/ 438 h 881"/>
                <a:gd name="T48" fmla="*/ 1208 w 1320"/>
                <a:gd name="T49" fmla="*/ 455 h 881"/>
                <a:gd name="T50" fmla="*/ 1247 w 1320"/>
                <a:gd name="T51" fmla="*/ 444 h 881"/>
                <a:gd name="T52" fmla="*/ 1313 w 1320"/>
                <a:gd name="T53" fmla="*/ 438 h 881"/>
                <a:gd name="T54" fmla="*/ 1313 w 1320"/>
                <a:gd name="T55" fmla="*/ 438 h 881"/>
                <a:gd name="T56" fmla="*/ 1319 w 1320"/>
                <a:gd name="T57" fmla="*/ 410 h 881"/>
                <a:gd name="T58" fmla="*/ 1274 w 1320"/>
                <a:gd name="T59" fmla="*/ 277 h 881"/>
                <a:gd name="T60" fmla="*/ 1274 w 1320"/>
                <a:gd name="T61" fmla="*/ 205 h 881"/>
                <a:gd name="T62" fmla="*/ 1263 w 1320"/>
                <a:gd name="T63" fmla="*/ 106 h 881"/>
                <a:gd name="T64" fmla="*/ 1258 w 1320"/>
                <a:gd name="T65" fmla="*/ 100 h 881"/>
                <a:gd name="T66" fmla="*/ 1225 w 1320"/>
                <a:gd name="T67" fmla="*/ 100 h 881"/>
                <a:gd name="T68" fmla="*/ 1186 w 1320"/>
                <a:gd name="T69" fmla="*/ 122 h 881"/>
                <a:gd name="T70" fmla="*/ 1064 w 1320"/>
                <a:gd name="T71" fmla="*/ 78 h 881"/>
                <a:gd name="T72" fmla="*/ 1025 w 1320"/>
                <a:gd name="T73" fmla="*/ 117 h 881"/>
                <a:gd name="T74" fmla="*/ 1019 w 1320"/>
                <a:gd name="T75" fmla="*/ 117 h 881"/>
                <a:gd name="T76" fmla="*/ 931 w 1320"/>
                <a:gd name="T77" fmla="*/ 39 h 881"/>
                <a:gd name="T78" fmla="*/ 870 w 1320"/>
                <a:gd name="T79" fmla="*/ 0 h 881"/>
                <a:gd name="T80" fmla="*/ 870 w 1320"/>
                <a:gd name="T81" fmla="*/ 0 h 881"/>
                <a:gd name="T82" fmla="*/ 676 w 1320"/>
                <a:gd name="T83" fmla="*/ 17 h 881"/>
                <a:gd name="T84" fmla="*/ 610 w 1320"/>
                <a:gd name="T85" fmla="*/ 11 h 881"/>
                <a:gd name="T86" fmla="*/ 576 w 1320"/>
                <a:gd name="T87" fmla="*/ 72 h 881"/>
                <a:gd name="T88" fmla="*/ 538 w 1320"/>
                <a:gd name="T89" fmla="*/ 111 h 881"/>
                <a:gd name="T90" fmla="*/ 499 w 1320"/>
                <a:gd name="T91" fmla="*/ 133 h 881"/>
                <a:gd name="T92" fmla="*/ 388 w 1320"/>
                <a:gd name="T93" fmla="*/ 89 h 881"/>
                <a:gd name="T94" fmla="*/ 344 w 1320"/>
                <a:gd name="T95" fmla="*/ 50 h 881"/>
                <a:gd name="T96" fmla="*/ 255 w 1320"/>
                <a:gd name="T97" fmla="*/ 78 h 881"/>
                <a:gd name="T98" fmla="*/ 216 w 1320"/>
                <a:gd name="T99" fmla="*/ 100 h 881"/>
                <a:gd name="T100" fmla="*/ 205 w 1320"/>
                <a:gd name="T101" fmla="*/ 100 h 881"/>
                <a:gd name="T102" fmla="*/ 205 w 1320"/>
                <a:gd name="T103" fmla="*/ 100 h 881"/>
                <a:gd name="T104" fmla="*/ 122 w 1320"/>
                <a:gd name="T105" fmla="*/ 228 h 881"/>
                <a:gd name="T106" fmla="*/ 28 w 1320"/>
                <a:gd name="T107" fmla="*/ 383 h 881"/>
                <a:gd name="T108" fmla="*/ 6 w 1320"/>
                <a:gd name="T109" fmla="*/ 527 h 881"/>
                <a:gd name="T110" fmla="*/ 16 w 1320"/>
                <a:gd name="T111" fmla="*/ 671 h 8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320" h="881">
                  <a:moveTo>
                    <a:pt x="16" y="671"/>
                  </a:moveTo>
                  <a:lnTo>
                    <a:pt x="16" y="671"/>
                  </a:lnTo>
                  <a:cubicBezTo>
                    <a:pt x="28" y="688"/>
                    <a:pt x="39" y="693"/>
                    <a:pt x="55" y="704"/>
                  </a:cubicBezTo>
                  <a:cubicBezTo>
                    <a:pt x="88" y="736"/>
                    <a:pt x="105" y="759"/>
                    <a:pt x="144" y="792"/>
                  </a:cubicBezTo>
                  <a:cubicBezTo>
                    <a:pt x="166" y="814"/>
                    <a:pt x="172" y="842"/>
                    <a:pt x="205" y="853"/>
                  </a:cubicBezTo>
                  <a:cubicBezTo>
                    <a:pt x="221" y="858"/>
                    <a:pt x="233" y="858"/>
                    <a:pt x="249" y="864"/>
                  </a:cubicBezTo>
                  <a:cubicBezTo>
                    <a:pt x="277" y="869"/>
                    <a:pt x="288" y="880"/>
                    <a:pt x="316" y="880"/>
                  </a:cubicBezTo>
                  <a:cubicBezTo>
                    <a:pt x="338" y="880"/>
                    <a:pt x="344" y="880"/>
                    <a:pt x="366" y="869"/>
                  </a:cubicBezTo>
                  <a:lnTo>
                    <a:pt x="366" y="869"/>
                  </a:lnTo>
                  <a:cubicBezTo>
                    <a:pt x="377" y="864"/>
                    <a:pt x="377" y="847"/>
                    <a:pt x="393" y="831"/>
                  </a:cubicBezTo>
                  <a:cubicBezTo>
                    <a:pt x="410" y="814"/>
                    <a:pt x="421" y="797"/>
                    <a:pt x="443" y="786"/>
                  </a:cubicBezTo>
                  <a:cubicBezTo>
                    <a:pt x="471" y="759"/>
                    <a:pt x="499" y="770"/>
                    <a:pt x="538" y="753"/>
                  </a:cubicBezTo>
                  <a:cubicBezTo>
                    <a:pt x="587" y="731"/>
                    <a:pt x="610" y="710"/>
                    <a:pt x="637" y="665"/>
                  </a:cubicBezTo>
                  <a:cubicBezTo>
                    <a:pt x="659" y="638"/>
                    <a:pt x="676" y="610"/>
                    <a:pt x="715" y="610"/>
                  </a:cubicBezTo>
                  <a:cubicBezTo>
                    <a:pt x="726" y="610"/>
                    <a:pt x="737" y="615"/>
                    <a:pt x="743" y="627"/>
                  </a:cubicBezTo>
                  <a:cubicBezTo>
                    <a:pt x="759" y="649"/>
                    <a:pt x="748" y="676"/>
                    <a:pt x="765" y="699"/>
                  </a:cubicBezTo>
                  <a:cubicBezTo>
                    <a:pt x="776" y="710"/>
                    <a:pt x="787" y="710"/>
                    <a:pt x="804" y="710"/>
                  </a:cubicBezTo>
                  <a:cubicBezTo>
                    <a:pt x="826" y="710"/>
                    <a:pt x="842" y="710"/>
                    <a:pt x="853" y="693"/>
                  </a:cubicBezTo>
                  <a:cubicBezTo>
                    <a:pt x="870" y="676"/>
                    <a:pt x="859" y="660"/>
                    <a:pt x="870" y="638"/>
                  </a:cubicBezTo>
                  <a:cubicBezTo>
                    <a:pt x="881" y="604"/>
                    <a:pt x="886" y="582"/>
                    <a:pt x="909" y="554"/>
                  </a:cubicBezTo>
                  <a:cubicBezTo>
                    <a:pt x="914" y="538"/>
                    <a:pt x="914" y="521"/>
                    <a:pt x="931" y="510"/>
                  </a:cubicBezTo>
                  <a:cubicBezTo>
                    <a:pt x="953" y="494"/>
                    <a:pt x="970" y="488"/>
                    <a:pt x="992" y="471"/>
                  </a:cubicBezTo>
                  <a:cubicBezTo>
                    <a:pt x="1019" y="455"/>
                    <a:pt x="1036" y="438"/>
                    <a:pt x="1075" y="438"/>
                  </a:cubicBezTo>
                  <a:cubicBezTo>
                    <a:pt x="1119" y="438"/>
                    <a:pt x="1119" y="438"/>
                    <a:pt x="1119" y="438"/>
                  </a:cubicBezTo>
                  <a:cubicBezTo>
                    <a:pt x="1152" y="438"/>
                    <a:pt x="1169" y="455"/>
                    <a:pt x="1208" y="455"/>
                  </a:cubicBezTo>
                  <a:cubicBezTo>
                    <a:pt x="1225" y="455"/>
                    <a:pt x="1230" y="449"/>
                    <a:pt x="1247" y="444"/>
                  </a:cubicBezTo>
                  <a:cubicBezTo>
                    <a:pt x="1269" y="433"/>
                    <a:pt x="1291" y="438"/>
                    <a:pt x="1313" y="438"/>
                  </a:cubicBezTo>
                  <a:lnTo>
                    <a:pt x="1313" y="438"/>
                  </a:lnTo>
                  <a:cubicBezTo>
                    <a:pt x="1319" y="427"/>
                    <a:pt x="1319" y="422"/>
                    <a:pt x="1319" y="410"/>
                  </a:cubicBezTo>
                  <a:cubicBezTo>
                    <a:pt x="1319" y="355"/>
                    <a:pt x="1274" y="333"/>
                    <a:pt x="1274" y="277"/>
                  </a:cubicBezTo>
                  <a:cubicBezTo>
                    <a:pt x="1274" y="205"/>
                    <a:pt x="1274" y="205"/>
                    <a:pt x="1274" y="205"/>
                  </a:cubicBezTo>
                  <a:cubicBezTo>
                    <a:pt x="1274" y="167"/>
                    <a:pt x="1263" y="144"/>
                    <a:pt x="1263" y="106"/>
                  </a:cubicBezTo>
                  <a:cubicBezTo>
                    <a:pt x="1263" y="100"/>
                    <a:pt x="1263" y="100"/>
                    <a:pt x="1258" y="100"/>
                  </a:cubicBezTo>
                  <a:cubicBezTo>
                    <a:pt x="1225" y="100"/>
                    <a:pt x="1225" y="100"/>
                    <a:pt x="1225" y="100"/>
                  </a:cubicBezTo>
                  <a:cubicBezTo>
                    <a:pt x="1186" y="122"/>
                    <a:pt x="1186" y="122"/>
                    <a:pt x="1186" y="122"/>
                  </a:cubicBezTo>
                  <a:cubicBezTo>
                    <a:pt x="1142" y="100"/>
                    <a:pt x="1114" y="78"/>
                    <a:pt x="1064" y="78"/>
                  </a:cubicBezTo>
                  <a:cubicBezTo>
                    <a:pt x="1042" y="78"/>
                    <a:pt x="1031" y="95"/>
                    <a:pt x="1025" y="117"/>
                  </a:cubicBezTo>
                  <a:cubicBezTo>
                    <a:pt x="1019" y="122"/>
                    <a:pt x="1019" y="122"/>
                    <a:pt x="1019" y="117"/>
                  </a:cubicBezTo>
                  <a:cubicBezTo>
                    <a:pt x="1003" y="72"/>
                    <a:pt x="970" y="61"/>
                    <a:pt x="931" y="39"/>
                  </a:cubicBezTo>
                  <a:cubicBezTo>
                    <a:pt x="903" y="28"/>
                    <a:pt x="886" y="11"/>
                    <a:pt x="870" y="0"/>
                  </a:cubicBezTo>
                  <a:lnTo>
                    <a:pt x="870" y="0"/>
                  </a:lnTo>
                  <a:cubicBezTo>
                    <a:pt x="798" y="6"/>
                    <a:pt x="753" y="17"/>
                    <a:pt x="676" y="17"/>
                  </a:cubicBezTo>
                  <a:cubicBezTo>
                    <a:pt x="648" y="17"/>
                    <a:pt x="637" y="11"/>
                    <a:pt x="610" y="11"/>
                  </a:cubicBezTo>
                  <a:cubicBezTo>
                    <a:pt x="582" y="11"/>
                    <a:pt x="582" y="45"/>
                    <a:pt x="576" y="72"/>
                  </a:cubicBezTo>
                  <a:cubicBezTo>
                    <a:pt x="571" y="89"/>
                    <a:pt x="554" y="95"/>
                    <a:pt x="538" y="111"/>
                  </a:cubicBezTo>
                  <a:cubicBezTo>
                    <a:pt x="526" y="122"/>
                    <a:pt x="515" y="133"/>
                    <a:pt x="499" y="133"/>
                  </a:cubicBezTo>
                  <a:cubicBezTo>
                    <a:pt x="449" y="133"/>
                    <a:pt x="421" y="117"/>
                    <a:pt x="388" y="89"/>
                  </a:cubicBezTo>
                  <a:cubicBezTo>
                    <a:pt x="371" y="72"/>
                    <a:pt x="366" y="50"/>
                    <a:pt x="344" y="50"/>
                  </a:cubicBezTo>
                  <a:cubicBezTo>
                    <a:pt x="305" y="50"/>
                    <a:pt x="282" y="56"/>
                    <a:pt x="255" y="78"/>
                  </a:cubicBezTo>
                  <a:cubicBezTo>
                    <a:pt x="238" y="89"/>
                    <a:pt x="233" y="100"/>
                    <a:pt x="216" y="100"/>
                  </a:cubicBezTo>
                  <a:cubicBezTo>
                    <a:pt x="211" y="100"/>
                    <a:pt x="211" y="100"/>
                    <a:pt x="205" y="100"/>
                  </a:cubicBezTo>
                  <a:lnTo>
                    <a:pt x="205" y="100"/>
                  </a:lnTo>
                  <a:cubicBezTo>
                    <a:pt x="172" y="150"/>
                    <a:pt x="149" y="178"/>
                    <a:pt x="122" y="228"/>
                  </a:cubicBezTo>
                  <a:cubicBezTo>
                    <a:pt x="88" y="289"/>
                    <a:pt x="55" y="316"/>
                    <a:pt x="28" y="383"/>
                  </a:cubicBezTo>
                  <a:cubicBezTo>
                    <a:pt x="0" y="433"/>
                    <a:pt x="6" y="471"/>
                    <a:pt x="6" y="527"/>
                  </a:cubicBezTo>
                  <a:cubicBezTo>
                    <a:pt x="6" y="582"/>
                    <a:pt x="6" y="615"/>
                    <a:pt x="16" y="671"/>
                  </a:cubicBezTo>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81" name="Freeform 448">
              <a:extLst>
                <a:ext uri="{FF2B5EF4-FFF2-40B4-BE49-F238E27FC236}">
                  <a16:creationId xmlns:a16="http://schemas.microsoft.com/office/drawing/2014/main" xmlns="" id="{6387DDF3-7753-49B8-B4AA-5884A5B02BAC}"/>
                </a:ext>
              </a:extLst>
            </p:cNvPr>
            <p:cNvSpPr>
              <a:spLocks noChangeArrowheads="1"/>
            </p:cNvSpPr>
            <p:nvPr/>
          </p:nvSpPr>
          <p:spPr bwMode="auto">
            <a:xfrm>
              <a:off x="18082036" y="2854325"/>
              <a:ext cx="763537" cy="750888"/>
            </a:xfrm>
            <a:custGeom>
              <a:avLst/>
              <a:gdLst>
                <a:gd name="T0" fmla="*/ 83 w 2123"/>
                <a:gd name="T1" fmla="*/ 1297 h 2085"/>
                <a:gd name="T2" fmla="*/ 66 w 2123"/>
                <a:gd name="T3" fmla="*/ 1319 h 2085"/>
                <a:gd name="T4" fmla="*/ 28 w 2123"/>
                <a:gd name="T5" fmla="*/ 1314 h 2085"/>
                <a:gd name="T6" fmla="*/ 50 w 2123"/>
                <a:gd name="T7" fmla="*/ 1386 h 2085"/>
                <a:gd name="T8" fmla="*/ 100 w 2123"/>
                <a:gd name="T9" fmla="*/ 1319 h 2085"/>
                <a:gd name="T10" fmla="*/ 83 w 2123"/>
                <a:gd name="T11" fmla="*/ 1297 h 2085"/>
                <a:gd name="T12" fmla="*/ 88 w 2123"/>
                <a:gd name="T13" fmla="*/ 1391 h 2085"/>
                <a:gd name="T14" fmla="*/ 105 w 2123"/>
                <a:gd name="T15" fmla="*/ 1463 h 2085"/>
                <a:gd name="T16" fmla="*/ 127 w 2123"/>
                <a:gd name="T17" fmla="*/ 1458 h 2085"/>
                <a:gd name="T18" fmla="*/ 116 w 2123"/>
                <a:gd name="T19" fmla="*/ 1424 h 2085"/>
                <a:gd name="T20" fmla="*/ 199 w 2123"/>
                <a:gd name="T21" fmla="*/ 1297 h 2085"/>
                <a:gd name="T22" fmla="*/ 227 w 2123"/>
                <a:gd name="T23" fmla="*/ 1297 h 2085"/>
                <a:gd name="T24" fmla="*/ 277 w 2123"/>
                <a:gd name="T25" fmla="*/ 1280 h 2085"/>
                <a:gd name="T26" fmla="*/ 277 w 2123"/>
                <a:gd name="T27" fmla="*/ 1303 h 2085"/>
                <a:gd name="T28" fmla="*/ 316 w 2123"/>
                <a:gd name="T29" fmla="*/ 1386 h 2085"/>
                <a:gd name="T30" fmla="*/ 277 w 2123"/>
                <a:gd name="T31" fmla="*/ 1447 h 2085"/>
                <a:gd name="T32" fmla="*/ 221 w 2123"/>
                <a:gd name="T33" fmla="*/ 1364 h 2085"/>
                <a:gd name="T34" fmla="*/ 144 w 2123"/>
                <a:gd name="T35" fmla="*/ 1380 h 2085"/>
                <a:gd name="T36" fmla="*/ 177 w 2123"/>
                <a:gd name="T37" fmla="*/ 1319 h 2085"/>
                <a:gd name="T38" fmla="*/ 277 w 2123"/>
                <a:gd name="T39" fmla="*/ 1801 h 2085"/>
                <a:gd name="T40" fmla="*/ 272 w 2123"/>
                <a:gd name="T41" fmla="*/ 1801 h 2085"/>
                <a:gd name="T42" fmla="*/ 221 w 2123"/>
                <a:gd name="T43" fmla="*/ 1879 h 2085"/>
                <a:gd name="T44" fmla="*/ 255 w 2123"/>
                <a:gd name="T45" fmla="*/ 1907 h 2085"/>
                <a:gd name="T46" fmla="*/ 404 w 2123"/>
                <a:gd name="T47" fmla="*/ 1918 h 2085"/>
                <a:gd name="T48" fmla="*/ 432 w 2123"/>
                <a:gd name="T49" fmla="*/ 1912 h 2085"/>
                <a:gd name="T50" fmla="*/ 371 w 2123"/>
                <a:gd name="T51" fmla="*/ 1884 h 2085"/>
                <a:gd name="T52" fmla="*/ 321 w 2123"/>
                <a:gd name="T53" fmla="*/ 1807 h 2085"/>
                <a:gd name="T54" fmla="*/ 166 w 2123"/>
                <a:gd name="T55" fmla="*/ 1968 h 2085"/>
                <a:gd name="T56" fmla="*/ 210 w 2123"/>
                <a:gd name="T57" fmla="*/ 1968 h 2085"/>
                <a:gd name="T58" fmla="*/ 255 w 2123"/>
                <a:gd name="T59" fmla="*/ 1968 h 2085"/>
                <a:gd name="T60" fmla="*/ 255 w 2123"/>
                <a:gd name="T61" fmla="*/ 2062 h 2085"/>
                <a:gd name="T62" fmla="*/ 194 w 2123"/>
                <a:gd name="T63" fmla="*/ 2084 h 2085"/>
                <a:gd name="T64" fmla="*/ 155 w 2123"/>
                <a:gd name="T65" fmla="*/ 2001 h 2085"/>
                <a:gd name="T66" fmla="*/ 166 w 2123"/>
                <a:gd name="T67" fmla="*/ 1968 h 2085"/>
                <a:gd name="T68" fmla="*/ 781 w 2123"/>
                <a:gd name="T69" fmla="*/ 521 h 2085"/>
                <a:gd name="T70" fmla="*/ 759 w 2123"/>
                <a:gd name="T71" fmla="*/ 488 h 2085"/>
                <a:gd name="T72" fmla="*/ 765 w 2123"/>
                <a:gd name="T73" fmla="*/ 538 h 2085"/>
                <a:gd name="T74" fmla="*/ 770 w 2123"/>
                <a:gd name="T75" fmla="*/ 599 h 2085"/>
                <a:gd name="T76" fmla="*/ 804 w 2123"/>
                <a:gd name="T77" fmla="*/ 554 h 2085"/>
                <a:gd name="T78" fmla="*/ 804 w 2123"/>
                <a:gd name="T79" fmla="*/ 521 h 2085"/>
                <a:gd name="T80" fmla="*/ 781 w 2123"/>
                <a:gd name="T81" fmla="*/ 521 h 2085"/>
                <a:gd name="T82" fmla="*/ 1003 w 2123"/>
                <a:gd name="T83" fmla="*/ 405 h 2085"/>
                <a:gd name="T84" fmla="*/ 1031 w 2123"/>
                <a:gd name="T85" fmla="*/ 421 h 2085"/>
                <a:gd name="T86" fmla="*/ 1003 w 2123"/>
                <a:gd name="T87" fmla="*/ 405 h 2085"/>
                <a:gd name="T88" fmla="*/ 2117 w 2123"/>
                <a:gd name="T89" fmla="*/ 527 h 2085"/>
                <a:gd name="T90" fmla="*/ 2078 w 2123"/>
                <a:gd name="T91" fmla="*/ 566 h 2085"/>
                <a:gd name="T92" fmla="*/ 2095 w 2123"/>
                <a:gd name="T93" fmla="*/ 588 h 2085"/>
                <a:gd name="T94" fmla="*/ 2117 w 2123"/>
                <a:gd name="T95" fmla="*/ 527 h 2085"/>
                <a:gd name="T96" fmla="*/ 1840 w 2123"/>
                <a:gd name="T97" fmla="*/ 0 h 2085"/>
                <a:gd name="T98" fmla="*/ 1751 w 2123"/>
                <a:gd name="T99" fmla="*/ 89 h 2085"/>
                <a:gd name="T100" fmla="*/ 1801 w 2123"/>
                <a:gd name="T101" fmla="*/ 211 h 2085"/>
                <a:gd name="T102" fmla="*/ 1890 w 2123"/>
                <a:gd name="T103" fmla="*/ 194 h 2085"/>
                <a:gd name="T104" fmla="*/ 1901 w 2123"/>
                <a:gd name="T105" fmla="*/ 139 h 2085"/>
                <a:gd name="T106" fmla="*/ 1895 w 2123"/>
                <a:gd name="T107" fmla="*/ 94 h 2085"/>
                <a:gd name="T108" fmla="*/ 1840 w 2123"/>
                <a:gd name="T109" fmla="*/ 0 h 20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123" h="2085">
                  <a:moveTo>
                    <a:pt x="83" y="1297"/>
                  </a:moveTo>
                  <a:lnTo>
                    <a:pt x="83" y="1297"/>
                  </a:lnTo>
                  <a:lnTo>
                    <a:pt x="83" y="1303"/>
                  </a:lnTo>
                  <a:cubicBezTo>
                    <a:pt x="83" y="1314"/>
                    <a:pt x="78" y="1319"/>
                    <a:pt x="66" y="1319"/>
                  </a:cubicBezTo>
                  <a:cubicBezTo>
                    <a:pt x="61" y="1319"/>
                    <a:pt x="61" y="1303"/>
                    <a:pt x="50" y="1303"/>
                  </a:cubicBezTo>
                  <a:cubicBezTo>
                    <a:pt x="39" y="1303"/>
                    <a:pt x="33" y="1308"/>
                    <a:pt x="28" y="1314"/>
                  </a:cubicBezTo>
                  <a:cubicBezTo>
                    <a:pt x="16" y="1330"/>
                    <a:pt x="6" y="1336"/>
                    <a:pt x="0" y="1352"/>
                  </a:cubicBezTo>
                  <a:cubicBezTo>
                    <a:pt x="22" y="1364"/>
                    <a:pt x="28" y="1386"/>
                    <a:pt x="50" y="1386"/>
                  </a:cubicBezTo>
                  <a:cubicBezTo>
                    <a:pt x="61" y="1386"/>
                    <a:pt x="66" y="1375"/>
                    <a:pt x="72" y="1364"/>
                  </a:cubicBezTo>
                  <a:cubicBezTo>
                    <a:pt x="88" y="1347"/>
                    <a:pt x="100" y="1336"/>
                    <a:pt x="100" y="1319"/>
                  </a:cubicBezTo>
                  <a:cubicBezTo>
                    <a:pt x="100" y="1297"/>
                    <a:pt x="100" y="1297"/>
                    <a:pt x="100" y="1297"/>
                  </a:cubicBezTo>
                  <a:cubicBezTo>
                    <a:pt x="88" y="1297"/>
                    <a:pt x="88" y="1297"/>
                    <a:pt x="83" y="1297"/>
                  </a:cubicBezTo>
                  <a:close/>
                  <a:moveTo>
                    <a:pt x="88" y="1391"/>
                  </a:moveTo>
                  <a:lnTo>
                    <a:pt x="88" y="1391"/>
                  </a:lnTo>
                  <a:cubicBezTo>
                    <a:pt x="88" y="1397"/>
                    <a:pt x="88" y="1402"/>
                    <a:pt x="88" y="1408"/>
                  </a:cubicBezTo>
                  <a:cubicBezTo>
                    <a:pt x="88" y="1430"/>
                    <a:pt x="105" y="1441"/>
                    <a:pt x="105" y="1463"/>
                  </a:cubicBezTo>
                  <a:cubicBezTo>
                    <a:pt x="111" y="1463"/>
                    <a:pt x="116" y="1463"/>
                    <a:pt x="122" y="1463"/>
                  </a:cubicBezTo>
                  <a:cubicBezTo>
                    <a:pt x="122" y="1463"/>
                    <a:pt x="122" y="1458"/>
                    <a:pt x="127" y="1458"/>
                  </a:cubicBezTo>
                  <a:cubicBezTo>
                    <a:pt x="139" y="1452"/>
                    <a:pt x="144" y="1447"/>
                    <a:pt x="144" y="1441"/>
                  </a:cubicBezTo>
                  <a:cubicBezTo>
                    <a:pt x="144" y="1424"/>
                    <a:pt x="127" y="1424"/>
                    <a:pt x="116" y="1424"/>
                  </a:cubicBezTo>
                  <a:cubicBezTo>
                    <a:pt x="111" y="1408"/>
                    <a:pt x="105" y="1397"/>
                    <a:pt x="88" y="1391"/>
                  </a:cubicBezTo>
                  <a:close/>
                  <a:moveTo>
                    <a:pt x="199" y="1297"/>
                  </a:moveTo>
                  <a:lnTo>
                    <a:pt x="199" y="1297"/>
                  </a:lnTo>
                  <a:cubicBezTo>
                    <a:pt x="205" y="1291"/>
                    <a:pt x="227" y="1286"/>
                    <a:pt x="227" y="1297"/>
                  </a:cubicBezTo>
                  <a:cubicBezTo>
                    <a:pt x="249" y="1297"/>
                    <a:pt x="249" y="1297"/>
                    <a:pt x="249" y="1297"/>
                  </a:cubicBezTo>
                  <a:cubicBezTo>
                    <a:pt x="260" y="1297"/>
                    <a:pt x="266" y="1280"/>
                    <a:pt x="277" y="1280"/>
                  </a:cubicBezTo>
                  <a:cubicBezTo>
                    <a:pt x="282" y="1280"/>
                    <a:pt x="282" y="1286"/>
                    <a:pt x="282" y="1286"/>
                  </a:cubicBezTo>
                  <a:cubicBezTo>
                    <a:pt x="282" y="1291"/>
                    <a:pt x="277" y="1297"/>
                    <a:pt x="277" y="1303"/>
                  </a:cubicBezTo>
                  <a:cubicBezTo>
                    <a:pt x="277" y="1325"/>
                    <a:pt x="305" y="1319"/>
                    <a:pt x="310" y="1342"/>
                  </a:cubicBezTo>
                  <a:cubicBezTo>
                    <a:pt x="316" y="1358"/>
                    <a:pt x="316" y="1369"/>
                    <a:pt x="316" y="1386"/>
                  </a:cubicBezTo>
                  <a:cubicBezTo>
                    <a:pt x="316" y="1397"/>
                    <a:pt x="305" y="1402"/>
                    <a:pt x="299" y="1413"/>
                  </a:cubicBezTo>
                  <a:cubicBezTo>
                    <a:pt x="294" y="1424"/>
                    <a:pt x="294" y="1447"/>
                    <a:pt x="277" y="1447"/>
                  </a:cubicBezTo>
                  <a:cubicBezTo>
                    <a:pt x="244" y="1447"/>
                    <a:pt x="244" y="1408"/>
                    <a:pt x="216" y="1391"/>
                  </a:cubicBezTo>
                  <a:cubicBezTo>
                    <a:pt x="227" y="1375"/>
                    <a:pt x="249" y="1364"/>
                    <a:pt x="221" y="1364"/>
                  </a:cubicBezTo>
                  <a:cubicBezTo>
                    <a:pt x="199" y="1364"/>
                    <a:pt x="188" y="1380"/>
                    <a:pt x="166" y="1380"/>
                  </a:cubicBezTo>
                  <a:cubicBezTo>
                    <a:pt x="155" y="1380"/>
                    <a:pt x="155" y="1380"/>
                    <a:pt x="144" y="1380"/>
                  </a:cubicBezTo>
                  <a:cubicBezTo>
                    <a:pt x="144" y="1364"/>
                    <a:pt x="144" y="1358"/>
                    <a:pt x="144" y="1347"/>
                  </a:cubicBezTo>
                  <a:cubicBezTo>
                    <a:pt x="144" y="1330"/>
                    <a:pt x="166" y="1325"/>
                    <a:pt x="177" y="1319"/>
                  </a:cubicBezTo>
                  <a:cubicBezTo>
                    <a:pt x="188" y="1319"/>
                    <a:pt x="188" y="1303"/>
                    <a:pt x="199" y="1297"/>
                  </a:cubicBezTo>
                  <a:close/>
                  <a:moveTo>
                    <a:pt x="277" y="1801"/>
                  </a:moveTo>
                  <a:lnTo>
                    <a:pt x="277" y="1801"/>
                  </a:lnTo>
                  <a:cubicBezTo>
                    <a:pt x="277" y="1801"/>
                    <a:pt x="277" y="1801"/>
                    <a:pt x="272" y="1801"/>
                  </a:cubicBezTo>
                  <a:cubicBezTo>
                    <a:pt x="255" y="1801"/>
                    <a:pt x="260" y="1823"/>
                    <a:pt x="249" y="1840"/>
                  </a:cubicBezTo>
                  <a:cubicBezTo>
                    <a:pt x="244" y="1857"/>
                    <a:pt x="221" y="1862"/>
                    <a:pt x="221" y="1879"/>
                  </a:cubicBezTo>
                  <a:cubicBezTo>
                    <a:pt x="221" y="1884"/>
                    <a:pt x="233" y="1884"/>
                    <a:pt x="233" y="1890"/>
                  </a:cubicBezTo>
                  <a:cubicBezTo>
                    <a:pt x="238" y="1901"/>
                    <a:pt x="244" y="1907"/>
                    <a:pt x="255" y="1907"/>
                  </a:cubicBezTo>
                  <a:cubicBezTo>
                    <a:pt x="294" y="1907"/>
                    <a:pt x="310" y="1896"/>
                    <a:pt x="349" y="1896"/>
                  </a:cubicBezTo>
                  <a:cubicBezTo>
                    <a:pt x="371" y="1896"/>
                    <a:pt x="393" y="1901"/>
                    <a:pt x="404" y="1918"/>
                  </a:cubicBezTo>
                  <a:cubicBezTo>
                    <a:pt x="410" y="1929"/>
                    <a:pt x="415" y="1940"/>
                    <a:pt x="427" y="1945"/>
                  </a:cubicBezTo>
                  <a:cubicBezTo>
                    <a:pt x="432" y="1934"/>
                    <a:pt x="432" y="1923"/>
                    <a:pt x="432" y="1912"/>
                  </a:cubicBezTo>
                  <a:cubicBezTo>
                    <a:pt x="432" y="1884"/>
                    <a:pt x="415" y="1879"/>
                    <a:pt x="399" y="1862"/>
                  </a:cubicBezTo>
                  <a:cubicBezTo>
                    <a:pt x="388" y="1873"/>
                    <a:pt x="382" y="1879"/>
                    <a:pt x="371" y="1884"/>
                  </a:cubicBezTo>
                  <a:cubicBezTo>
                    <a:pt x="360" y="1857"/>
                    <a:pt x="349" y="1846"/>
                    <a:pt x="332" y="1835"/>
                  </a:cubicBezTo>
                  <a:cubicBezTo>
                    <a:pt x="321" y="1829"/>
                    <a:pt x="327" y="1818"/>
                    <a:pt x="321" y="1807"/>
                  </a:cubicBezTo>
                  <a:cubicBezTo>
                    <a:pt x="310" y="1796"/>
                    <a:pt x="294" y="1801"/>
                    <a:pt x="277" y="1801"/>
                  </a:cubicBezTo>
                  <a:close/>
                  <a:moveTo>
                    <a:pt x="166" y="1968"/>
                  </a:moveTo>
                  <a:lnTo>
                    <a:pt x="166" y="1968"/>
                  </a:lnTo>
                  <a:cubicBezTo>
                    <a:pt x="183" y="1968"/>
                    <a:pt x="194" y="1973"/>
                    <a:pt x="210" y="1968"/>
                  </a:cubicBezTo>
                  <a:cubicBezTo>
                    <a:pt x="221" y="1962"/>
                    <a:pt x="227" y="1940"/>
                    <a:pt x="244" y="1945"/>
                  </a:cubicBezTo>
                  <a:cubicBezTo>
                    <a:pt x="249" y="1945"/>
                    <a:pt x="249" y="1956"/>
                    <a:pt x="255" y="1968"/>
                  </a:cubicBezTo>
                  <a:cubicBezTo>
                    <a:pt x="260" y="1979"/>
                    <a:pt x="282" y="1973"/>
                    <a:pt x="282" y="1990"/>
                  </a:cubicBezTo>
                  <a:cubicBezTo>
                    <a:pt x="282" y="2017"/>
                    <a:pt x="266" y="2034"/>
                    <a:pt x="255" y="2062"/>
                  </a:cubicBezTo>
                  <a:cubicBezTo>
                    <a:pt x="244" y="2056"/>
                    <a:pt x="238" y="2056"/>
                    <a:pt x="227" y="2045"/>
                  </a:cubicBezTo>
                  <a:cubicBezTo>
                    <a:pt x="210" y="2056"/>
                    <a:pt x="210" y="2073"/>
                    <a:pt x="194" y="2084"/>
                  </a:cubicBezTo>
                  <a:cubicBezTo>
                    <a:pt x="177" y="2073"/>
                    <a:pt x="183" y="2051"/>
                    <a:pt x="177" y="2023"/>
                  </a:cubicBezTo>
                  <a:cubicBezTo>
                    <a:pt x="172" y="2012"/>
                    <a:pt x="155" y="2012"/>
                    <a:pt x="155" y="2001"/>
                  </a:cubicBezTo>
                  <a:cubicBezTo>
                    <a:pt x="155" y="1990"/>
                    <a:pt x="161" y="1984"/>
                    <a:pt x="161" y="1973"/>
                  </a:cubicBezTo>
                  <a:lnTo>
                    <a:pt x="166" y="1968"/>
                  </a:lnTo>
                  <a:close/>
                  <a:moveTo>
                    <a:pt x="781" y="521"/>
                  </a:moveTo>
                  <a:lnTo>
                    <a:pt x="781" y="521"/>
                  </a:lnTo>
                  <a:cubicBezTo>
                    <a:pt x="776" y="521"/>
                    <a:pt x="776" y="510"/>
                    <a:pt x="776" y="499"/>
                  </a:cubicBezTo>
                  <a:cubicBezTo>
                    <a:pt x="776" y="493"/>
                    <a:pt x="765" y="493"/>
                    <a:pt x="759" y="488"/>
                  </a:cubicBezTo>
                  <a:cubicBezTo>
                    <a:pt x="759" y="493"/>
                    <a:pt x="753" y="493"/>
                    <a:pt x="753" y="493"/>
                  </a:cubicBezTo>
                  <a:cubicBezTo>
                    <a:pt x="753" y="516"/>
                    <a:pt x="765" y="521"/>
                    <a:pt x="765" y="538"/>
                  </a:cubicBezTo>
                  <a:cubicBezTo>
                    <a:pt x="765" y="593"/>
                    <a:pt x="765" y="593"/>
                    <a:pt x="765" y="593"/>
                  </a:cubicBezTo>
                  <a:cubicBezTo>
                    <a:pt x="770" y="599"/>
                    <a:pt x="770" y="599"/>
                    <a:pt x="770" y="599"/>
                  </a:cubicBezTo>
                  <a:cubicBezTo>
                    <a:pt x="776" y="593"/>
                    <a:pt x="776" y="582"/>
                    <a:pt x="781" y="571"/>
                  </a:cubicBezTo>
                  <a:cubicBezTo>
                    <a:pt x="787" y="560"/>
                    <a:pt x="798" y="560"/>
                    <a:pt x="804" y="554"/>
                  </a:cubicBezTo>
                  <a:cubicBezTo>
                    <a:pt x="809" y="544"/>
                    <a:pt x="809" y="538"/>
                    <a:pt x="814" y="527"/>
                  </a:cubicBezTo>
                  <a:cubicBezTo>
                    <a:pt x="804" y="521"/>
                    <a:pt x="804" y="521"/>
                    <a:pt x="804" y="521"/>
                  </a:cubicBezTo>
                  <a:cubicBezTo>
                    <a:pt x="792" y="527"/>
                    <a:pt x="792" y="527"/>
                    <a:pt x="792" y="527"/>
                  </a:cubicBezTo>
                  <a:cubicBezTo>
                    <a:pt x="787" y="527"/>
                    <a:pt x="787" y="521"/>
                    <a:pt x="781" y="521"/>
                  </a:cubicBezTo>
                  <a:close/>
                  <a:moveTo>
                    <a:pt x="1003" y="405"/>
                  </a:moveTo>
                  <a:lnTo>
                    <a:pt x="1003" y="405"/>
                  </a:lnTo>
                  <a:cubicBezTo>
                    <a:pt x="1003" y="416"/>
                    <a:pt x="1014" y="421"/>
                    <a:pt x="1025" y="427"/>
                  </a:cubicBezTo>
                  <a:cubicBezTo>
                    <a:pt x="1025" y="427"/>
                    <a:pt x="1031" y="427"/>
                    <a:pt x="1031" y="421"/>
                  </a:cubicBezTo>
                  <a:cubicBezTo>
                    <a:pt x="1031" y="405"/>
                    <a:pt x="1031" y="377"/>
                    <a:pt x="1019" y="383"/>
                  </a:cubicBezTo>
                  <a:cubicBezTo>
                    <a:pt x="1008" y="383"/>
                    <a:pt x="1003" y="394"/>
                    <a:pt x="1003" y="405"/>
                  </a:cubicBezTo>
                  <a:close/>
                  <a:moveTo>
                    <a:pt x="2117" y="527"/>
                  </a:moveTo>
                  <a:lnTo>
                    <a:pt x="2117" y="527"/>
                  </a:lnTo>
                  <a:cubicBezTo>
                    <a:pt x="2111" y="521"/>
                    <a:pt x="2111" y="516"/>
                    <a:pt x="2106" y="510"/>
                  </a:cubicBezTo>
                  <a:cubicBezTo>
                    <a:pt x="2100" y="532"/>
                    <a:pt x="2078" y="544"/>
                    <a:pt x="2078" y="566"/>
                  </a:cubicBezTo>
                  <a:cubicBezTo>
                    <a:pt x="2078" y="588"/>
                    <a:pt x="2078" y="588"/>
                    <a:pt x="2078" y="588"/>
                  </a:cubicBezTo>
                  <a:cubicBezTo>
                    <a:pt x="2083" y="588"/>
                    <a:pt x="2089" y="588"/>
                    <a:pt x="2095" y="588"/>
                  </a:cubicBezTo>
                  <a:cubicBezTo>
                    <a:pt x="2111" y="588"/>
                    <a:pt x="2122" y="571"/>
                    <a:pt x="2122" y="554"/>
                  </a:cubicBezTo>
                  <a:cubicBezTo>
                    <a:pt x="2122" y="549"/>
                    <a:pt x="2122" y="532"/>
                    <a:pt x="2117" y="527"/>
                  </a:cubicBezTo>
                  <a:close/>
                  <a:moveTo>
                    <a:pt x="1840" y="0"/>
                  </a:moveTo>
                  <a:lnTo>
                    <a:pt x="1840" y="0"/>
                  </a:lnTo>
                  <a:cubicBezTo>
                    <a:pt x="1817" y="22"/>
                    <a:pt x="1806" y="34"/>
                    <a:pt x="1784" y="50"/>
                  </a:cubicBezTo>
                  <a:cubicBezTo>
                    <a:pt x="1773" y="67"/>
                    <a:pt x="1751" y="72"/>
                    <a:pt x="1751" y="89"/>
                  </a:cubicBezTo>
                  <a:cubicBezTo>
                    <a:pt x="1751" y="189"/>
                    <a:pt x="1862" y="161"/>
                    <a:pt x="1806" y="194"/>
                  </a:cubicBezTo>
                  <a:cubicBezTo>
                    <a:pt x="1801" y="200"/>
                    <a:pt x="1806" y="205"/>
                    <a:pt x="1801" y="211"/>
                  </a:cubicBezTo>
                  <a:cubicBezTo>
                    <a:pt x="1768" y="239"/>
                    <a:pt x="1812" y="239"/>
                    <a:pt x="1851" y="239"/>
                  </a:cubicBezTo>
                  <a:cubicBezTo>
                    <a:pt x="1873" y="239"/>
                    <a:pt x="1878" y="217"/>
                    <a:pt x="1890" y="194"/>
                  </a:cubicBezTo>
                  <a:cubicBezTo>
                    <a:pt x="1895" y="189"/>
                    <a:pt x="1901" y="183"/>
                    <a:pt x="1901" y="167"/>
                  </a:cubicBezTo>
                  <a:cubicBezTo>
                    <a:pt x="1901" y="139"/>
                    <a:pt x="1901" y="139"/>
                    <a:pt x="1901" y="139"/>
                  </a:cubicBezTo>
                  <a:cubicBezTo>
                    <a:pt x="1901" y="128"/>
                    <a:pt x="1906" y="117"/>
                    <a:pt x="1906" y="106"/>
                  </a:cubicBezTo>
                  <a:cubicBezTo>
                    <a:pt x="1906" y="100"/>
                    <a:pt x="1901" y="94"/>
                    <a:pt x="1895" y="94"/>
                  </a:cubicBezTo>
                  <a:cubicBezTo>
                    <a:pt x="1878" y="84"/>
                    <a:pt x="1873" y="67"/>
                    <a:pt x="1862" y="50"/>
                  </a:cubicBezTo>
                  <a:cubicBezTo>
                    <a:pt x="1851" y="34"/>
                    <a:pt x="1856" y="12"/>
                    <a:pt x="1840" y="0"/>
                  </a:cubicBezTo>
                  <a:close/>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82" name="Freeform 449">
              <a:extLst>
                <a:ext uri="{FF2B5EF4-FFF2-40B4-BE49-F238E27FC236}">
                  <a16:creationId xmlns:a16="http://schemas.microsoft.com/office/drawing/2014/main" xmlns="" id="{0C2D53AA-3B1A-4F4A-97B4-8E2AE46B909A}"/>
                </a:ext>
              </a:extLst>
            </p:cNvPr>
            <p:cNvSpPr>
              <a:spLocks noChangeArrowheads="1"/>
            </p:cNvSpPr>
            <p:nvPr/>
          </p:nvSpPr>
          <p:spPr bwMode="auto">
            <a:xfrm>
              <a:off x="17504223" y="3136901"/>
              <a:ext cx="558764" cy="536575"/>
            </a:xfrm>
            <a:custGeom>
              <a:avLst/>
              <a:gdLst>
                <a:gd name="T0" fmla="*/ 631 w 1553"/>
                <a:gd name="T1" fmla="*/ 122 h 1491"/>
                <a:gd name="T2" fmla="*/ 543 w 1553"/>
                <a:gd name="T3" fmla="*/ 194 h 1491"/>
                <a:gd name="T4" fmla="*/ 637 w 1553"/>
                <a:gd name="T5" fmla="*/ 282 h 1491"/>
                <a:gd name="T6" fmla="*/ 654 w 1553"/>
                <a:gd name="T7" fmla="*/ 133 h 1491"/>
                <a:gd name="T8" fmla="*/ 848 w 1553"/>
                <a:gd name="T9" fmla="*/ 354 h 1491"/>
                <a:gd name="T10" fmla="*/ 809 w 1553"/>
                <a:gd name="T11" fmla="*/ 360 h 1491"/>
                <a:gd name="T12" fmla="*/ 992 w 1553"/>
                <a:gd name="T13" fmla="*/ 460 h 1491"/>
                <a:gd name="T14" fmla="*/ 981 w 1553"/>
                <a:gd name="T15" fmla="*/ 365 h 1491"/>
                <a:gd name="T16" fmla="*/ 892 w 1553"/>
                <a:gd name="T17" fmla="*/ 354 h 1491"/>
                <a:gd name="T18" fmla="*/ 964 w 1553"/>
                <a:gd name="T19" fmla="*/ 476 h 1491"/>
                <a:gd name="T20" fmla="*/ 942 w 1553"/>
                <a:gd name="T21" fmla="*/ 620 h 1491"/>
                <a:gd name="T22" fmla="*/ 892 w 1553"/>
                <a:gd name="T23" fmla="*/ 509 h 1491"/>
                <a:gd name="T24" fmla="*/ 892 w 1553"/>
                <a:gd name="T25" fmla="*/ 421 h 1491"/>
                <a:gd name="T26" fmla="*/ 1091 w 1553"/>
                <a:gd name="T27" fmla="*/ 537 h 1491"/>
                <a:gd name="T28" fmla="*/ 1180 w 1553"/>
                <a:gd name="T29" fmla="*/ 620 h 1491"/>
                <a:gd name="T30" fmla="*/ 1280 w 1553"/>
                <a:gd name="T31" fmla="*/ 637 h 1491"/>
                <a:gd name="T32" fmla="*/ 1153 w 1553"/>
                <a:gd name="T33" fmla="*/ 526 h 1491"/>
                <a:gd name="T34" fmla="*/ 1069 w 1553"/>
                <a:gd name="T35" fmla="*/ 598 h 1491"/>
                <a:gd name="T36" fmla="*/ 997 w 1553"/>
                <a:gd name="T37" fmla="*/ 543 h 1491"/>
                <a:gd name="T38" fmla="*/ 975 w 1553"/>
                <a:gd name="T39" fmla="*/ 637 h 1491"/>
                <a:gd name="T40" fmla="*/ 1169 w 1553"/>
                <a:gd name="T41" fmla="*/ 687 h 1491"/>
                <a:gd name="T42" fmla="*/ 1169 w 1553"/>
                <a:gd name="T43" fmla="*/ 631 h 1491"/>
                <a:gd name="T44" fmla="*/ 1069 w 1553"/>
                <a:gd name="T45" fmla="*/ 598 h 1491"/>
                <a:gd name="T46" fmla="*/ 1369 w 1553"/>
                <a:gd name="T47" fmla="*/ 659 h 1491"/>
                <a:gd name="T48" fmla="*/ 1407 w 1553"/>
                <a:gd name="T49" fmla="*/ 715 h 1491"/>
                <a:gd name="T50" fmla="*/ 1419 w 1553"/>
                <a:gd name="T51" fmla="*/ 681 h 1491"/>
                <a:gd name="T52" fmla="*/ 1380 w 1553"/>
                <a:gd name="T53" fmla="*/ 537 h 1491"/>
                <a:gd name="T54" fmla="*/ 1402 w 1553"/>
                <a:gd name="T55" fmla="*/ 598 h 1491"/>
                <a:gd name="T56" fmla="*/ 1380 w 1553"/>
                <a:gd name="T57" fmla="*/ 537 h 1491"/>
                <a:gd name="T58" fmla="*/ 160 w 1553"/>
                <a:gd name="T59" fmla="*/ 83 h 1491"/>
                <a:gd name="T60" fmla="*/ 338 w 1553"/>
                <a:gd name="T61" fmla="*/ 210 h 1491"/>
                <a:gd name="T62" fmla="*/ 338 w 1553"/>
                <a:gd name="T63" fmla="*/ 44 h 1491"/>
                <a:gd name="T64" fmla="*/ 498 w 1553"/>
                <a:gd name="T65" fmla="*/ 155 h 1491"/>
                <a:gd name="T66" fmla="*/ 715 w 1553"/>
                <a:gd name="T67" fmla="*/ 338 h 1491"/>
                <a:gd name="T68" fmla="*/ 848 w 1553"/>
                <a:gd name="T69" fmla="*/ 487 h 1491"/>
                <a:gd name="T70" fmla="*/ 903 w 1553"/>
                <a:gd name="T71" fmla="*/ 609 h 1491"/>
                <a:gd name="T72" fmla="*/ 1091 w 1553"/>
                <a:gd name="T73" fmla="*/ 698 h 1491"/>
                <a:gd name="T74" fmla="*/ 1202 w 1553"/>
                <a:gd name="T75" fmla="*/ 809 h 1491"/>
                <a:gd name="T76" fmla="*/ 1086 w 1553"/>
                <a:gd name="T77" fmla="*/ 925 h 1491"/>
                <a:gd name="T78" fmla="*/ 1141 w 1553"/>
                <a:gd name="T79" fmla="*/ 920 h 1491"/>
                <a:gd name="T80" fmla="*/ 1341 w 1553"/>
                <a:gd name="T81" fmla="*/ 770 h 1491"/>
                <a:gd name="T82" fmla="*/ 1490 w 1553"/>
                <a:gd name="T83" fmla="*/ 859 h 1491"/>
                <a:gd name="T84" fmla="*/ 1552 w 1553"/>
                <a:gd name="T85" fmla="*/ 1019 h 1491"/>
                <a:gd name="T86" fmla="*/ 1474 w 1553"/>
                <a:gd name="T87" fmla="*/ 1030 h 1491"/>
                <a:gd name="T88" fmla="*/ 1424 w 1553"/>
                <a:gd name="T89" fmla="*/ 1069 h 1491"/>
                <a:gd name="T90" fmla="*/ 1413 w 1553"/>
                <a:gd name="T91" fmla="*/ 1136 h 1491"/>
                <a:gd name="T92" fmla="*/ 1524 w 1553"/>
                <a:gd name="T93" fmla="*/ 1169 h 1491"/>
                <a:gd name="T94" fmla="*/ 1463 w 1553"/>
                <a:gd name="T95" fmla="*/ 1186 h 1491"/>
                <a:gd name="T96" fmla="*/ 1391 w 1553"/>
                <a:gd name="T97" fmla="*/ 1247 h 1491"/>
                <a:gd name="T98" fmla="*/ 1363 w 1553"/>
                <a:gd name="T99" fmla="*/ 1319 h 1491"/>
                <a:gd name="T100" fmla="*/ 1219 w 1553"/>
                <a:gd name="T101" fmla="*/ 1374 h 1491"/>
                <a:gd name="T102" fmla="*/ 1081 w 1553"/>
                <a:gd name="T103" fmla="*/ 1468 h 1491"/>
                <a:gd name="T104" fmla="*/ 887 w 1553"/>
                <a:gd name="T105" fmla="*/ 1407 h 1491"/>
                <a:gd name="T106" fmla="*/ 748 w 1553"/>
                <a:gd name="T107" fmla="*/ 1457 h 1491"/>
                <a:gd name="T108" fmla="*/ 410 w 1553"/>
                <a:gd name="T109" fmla="*/ 1219 h 1491"/>
                <a:gd name="T110" fmla="*/ 305 w 1553"/>
                <a:gd name="T111" fmla="*/ 1058 h 1491"/>
                <a:gd name="T112" fmla="*/ 266 w 1553"/>
                <a:gd name="T113" fmla="*/ 892 h 1491"/>
                <a:gd name="T114" fmla="*/ 55 w 1553"/>
                <a:gd name="T115" fmla="*/ 848 h 1491"/>
                <a:gd name="T116" fmla="*/ 22 w 1553"/>
                <a:gd name="T117" fmla="*/ 698 h 1491"/>
                <a:gd name="T118" fmla="*/ 22 w 1553"/>
                <a:gd name="T119" fmla="*/ 504 h 1491"/>
                <a:gd name="T120" fmla="*/ 133 w 1553"/>
                <a:gd name="T121" fmla="*/ 288 h 1491"/>
                <a:gd name="T122" fmla="*/ 94 w 1553"/>
                <a:gd name="T123" fmla="*/ 0 h 14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553" h="1491">
                  <a:moveTo>
                    <a:pt x="654" y="133"/>
                  </a:moveTo>
                  <a:lnTo>
                    <a:pt x="654" y="133"/>
                  </a:lnTo>
                  <a:cubicBezTo>
                    <a:pt x="643" y="127"/>
                    <a:pt x="637" y="122"/>
                    <a:pt x="631" y="122"/>
                  </a:cubicBezTo>
                  <a:cubicBezTo>
                    <a:pt x="615" y="122"/>
                    <a:pt x="615" y="138"/>
                    <a:pt x="604" y="138"/>
                  </a:cubicBezTo>
                  <a:cubicBezTo>
                    <a:pt x="582" y="144"/>
                    <a:pt x="571" y="144"/>
                    <a:pt x="549" y="149"/>
                  </a:cubicBezTo>
                  <a:cubicBezTo>
                    <a:pt x="532" y="149"/>
                    <a:pt x="543" y="177"/>
                    <a:pt x="543" y="194"/>
                  </a:cubicBezTo>
                  <a:cubicBezTo>
                    <a:pt x="543" y="221"/>
                    <a:pt x="537" y="243"/>
                    <a:pt x="559" y="266"/>
                  </a:cubicBezTo>
                  <a:cubicBezTo>
                    <a:pt x="571" y="282"/>
                    <a:pt x="593" y="282"/>
                    <a:pt x="615" y="282"/>
                  </a:cubicBezTo>
                  <a:cubicBezTo>
                    <a:pt x="621" y="282"/>
                    <a:pt x="626" y="282"/>
                    <a:pt x="637" y="282"/>
                  </a:cubicBezTo>
                  <a:cubicBezTo>
                    <a:pt x="665" y="282"/>
                    <a:pt x="670" y="255"/>
                    <a:pt x="670" y="227"/>
                  </a:cubicBezTo>
                  <a:cubicBezTo>
                    <a:pt x="676" y="205"/>
                    <a:pt x="687" y="194"/>
                    <a:pt x="687" y="166"/>
                  </a:cubicBezTo>
                  <a:cubicBezTo>
                    <a:pt x="687" y="155"/>
                    <a:pt x="665" y="138"/>
                    <a:pt x="654" y="133"/>
                  </a:cubicBezTo>
                  <a:close/>
                  <a:moveTo>
                    <a:pt x="892" y="354"/>
                  </a:moveTo>
                  <a:lnTo>
                    <a:pt x="892" y="354"/>
                  </a:lnTo>
                  <a:cubicBezTo>
                    <a:pt x="848" y="354"/>
                    <a:pt x="848" y="354"/>
                    <a:pt x="848" y="354"/>
                  </a:cubicBezTo>
                  <a:cubicBezTo>
                    <a:pt x="825" y="354"/>
                    <a:pt x="809" y="332"/>
                    <a:pt x="787" y="332"/>
                  </a:cubicBezTo>
                  <a:cubicBezTo>
                    <a:pt x="781" y="338"/>
                    <a:pt x="781" y="338"/>
                    <a:pt x="781" y="338"/>
                  </a:cubicBezTo>
                  <a:cubicBezTo>
                    <a:pt x="787" y="349"/>
                    <a:pt x="798" y="354"/>
                    <a:pt x="809" y="360"/>
                  </a:cubicBezTo>
                  <a:cubicBezTo>
                    <a:pt x="837" y="382"/>
                    <a:pt x="853" y="399"/>
                    <a:pt x="887" y="399"/>
                  </a:cubicBezTo>
                  <a:cubicBezTo>
                    <a:pt x="920" y="399"/>
                    <a:pt x="936" y="415"/>
                    <a:pt x="958" y="432"/>
                  </a:cubicBezTo>
                  <a:cubicBezTo>
                    <a:pt x="970" y="443"/>
                    <a:pt x="975" y="460"/>
                    <a:pt x="992" y="460"/>
                  </a:cubicBezTo>
                  <a:cubicBezTo>
                    <a:pt x="1003" y="460"/>
                    <a:pt x="1003" y="449"/>
                    <a:pt x="1003" y="437"/>
                  </a:cubicBezTo>
                  <a:cubicBezTo>
                    <a:pt x="1003" y="427"/>
                    <a:pt x="997" y="415"/>
                    <a:pt x="992" y="399"/>
                  </a:cubicBezTo>
                  <a:cubicBezTo>
                    <a:pt x="992" y="388"/>
                    <a:pt x="992" y="376"/>
                    <a:pt x="981" y="365"/>
                  </a:cubicBezTo>
                  <a:cubicBezTo>
                    <a:pt x="975" y="360"/>
                    <a:pt x="964" y="365"/>
                    <a:pt x="953" y="365"/>
                  </a:cubicBezTo>
                  <a:cubicBezTo>
                    <a:pt x="936" y="360"/>
                    <a:pt x="931" y="354"/>
                    <a:pt x="914" y="349"/>
                  </a:cubicBezTo>
                  <a:cubicBezTo>
                    <a:pt x="903" y="343"/>
                    <a:pt x="897" y="354"/>
                    <a:pt x="892" y="354"/>
                  </a:cubicBezTo>
                  <a:close/>
                  <a:moveTo>
                    <a:pt x="892" y="421"/>
                  </a:moveTo>
                  <a:lnTo>
                    <a:pt x="892" y="421"/>
                  </a:lnTo>
                  <a:cubicBezTo>
                    <a:pt x="925" y="421"/>
                    <a:pt x="942" y="449"/>
                    <a:pt x="964" y="476"/>
                  </a:cubicBezTo>
                  <a:cubicBezTo>
                    <a:pt x="970" y="482"/>
                    <a:pt x="986" y="487"/>
                    <a:pt x="986" y="498"/>
                  </a:cubicBezTo>
                  <a:cubicBezTo>
                    <a:pt x="986" y="532"/>
                    <a:pt x="981" y="548"/>
                    <a:pt x="975" y="576"/>
                  </a:cubicBezTo>
                  <a:cubicBezTo>
                    <a:pt x="975" y="598"/>
                    <a:pt x="964" y="620"/>
                    <a:pt x="942" y="620"/>
                  </a:cubicBezTo>
                  <a:cubicBezTo>
                    <a:pt x="920" y="620"/>
                    <a:pt x="914" y="593"/>
                    <a:pt x="909" y="570"/>
                  </a:cubicBezTo>
                  <a:cubicBezTo>
                    <a:pt x="903" y="554"/>
                    <a:pt x="892" y="548"/>
                    <a:pt x="892" y="532"/>
                  </a:cubicBezTo>
                  <a:cubicBezTo>
                    <a:pt x="892" y="521"/>
                    <a:pt x="892" y="515"/>
                    <a:pt x="892" y="509"/>
                  </a:cubicBezTo>
                  <a:cubicBezTo>
                    <a:pt x="892" y="482"/>
                    <a:pt x="864" y="471"/>
                    <a:pt x="864" y="449"/>
                  </a:cubicBezTo>
                  <a:cubicBezTo>
                    <a:pt x="864" y="421"/>
                    <a:pt x="864" y="421"/>
                    <a:pt x="864" y="421"/>
                  </a:cubicBezTo>
                  <a:cubicBezTo>
                    <a:pt x="892" y="421"/>
                    <a:pt x="892" y="421"/>
                    <a:pt x="892" y="421"/>
                  </a:cubicBezTo>
                  <a:close/>
                  <a:moveTo>
                    <a:pt x="1108" y="521"/>
                  </a:moveTo>
                  <a:lnTo>
                    <a:pt x="1108" y="521"/>
                  </a:lnTo>
                  <a:cubicBezTo>
                    <a:pt x="1097" y="521"/>
                    <a:pt x="1097" y="532"/>
                    <a:pt x="1091" y="537"/>
                  </a:cubicBezTo>
                  <a:cubicBezTo>
                    <a:pt x="1086" y="548"/>
                    <a:pt x="1047" y="587"/>
                    <a:pt x="1069" y="587"/>
                  </a:cubicBezTo>
                  <a:cubicBezTo>
                    <a:pt x="1086" y="587"/>
                    <a:pt x="1091" y="582"/>
                    <a:pt x="1108" y="582"/>
                  </a:cubicBezTo>
                  <a:cubicBezTo>
                    <a:pt x="1141" y="582"/>
                    <a:pt x="1163" y="593"/>
                    <a:pt x="1180" y="620"/>
                  </a:cubicBezTo>
                  <a:cubicBezTo>
                    <a:pt x="1186" y="626"/>
                    <a:pt x="1186" y="637"/>
                    <a:pt x="1191" y="637"/>
                  </a:cubicBezTo>
                  <a:cubicBezTo>
                    <a:pt x="1219" y="654"/>
                    <a:pt x="1236" y="659"/>
                    <a:pt x="1263" y="659"/>
                  </a:cubicBezTo>
                  <a:cubicBezTo>
                    <a:pt x="1274" y="659"/>
                    <a:pt x="1280" y="648"/>
                    <a:pt x="1280" y="637"/>
                  </a:cubicBezTo>
                  <a:cubicBezTo>
                    <a:pt x="1280" y="626"/>
                    <a:pt x="1269" y="620"/>
                    <a:pt x="1258" y="609"/>
                  </a:cubicBezTo>
                  <a:cubicBezTo>
                    <a:pt x="1247" y="593"/>
                    <a:pt x="1236" y="582"/>
                    <a:pt x="1219" y="576"/>
                  </a:cubicBezTo>
                  <a:cubicBezTo>
                    <a:pt x="1191" y="560"/>
                    <a:pt x="1186" y="526"/>
                    <a:pt x="1153" y="526"/>
                  </a:cubicBezTo>
                  <a:cubicBezTo>
                    <a:pt x="1147" y="526"/>
                    <a:pt x="1141" y="532"/>
                    <a:pt x="1136" y="532"/>
                  </a:cubicBezTo>
                  <a:cubicBezTo>
                    <a:pt x="1130" y="521"/>
                    <a:pt x="1119" y="521"/>
                    <a:pt x="1108" y="521"/>
                  </a:cubicBezTo>
                  <a:close/>
                  <a:moveTo>
                    <a:pt x="1069" y="598"/>
                  </a:moveTo>
                  <a:lnTo>
                    <a:pt x="1069" y="598"/>
                  </a:lnTo>
                  <a:cubicBezTo>
                    <a:pt x="1036" y="598"/>
                    <a:pt x="1042" y="543"/>
                    <a:pt x="1008" y="543"/>
                  </a:cubicBezTo>
                  <a:cubicBezTo>
                    <a:pt x="997" y="543"/>
                    <a:pt x="997" y="543"/>
                    <a:pt x="997" y="543"/>
                  </a:cubicBezTo>
                  <a:cubicBezTo>
                    <a:pt x="997" y="548"/>
                    <a:pt x="997" y="554"/>
                    <a:pt x="997" y="560"/>
                  </a:cubicBezTo>
                  <a:cubicBezTo>
                    <a:pt x="997" y="576"/>
                    <a:pt x="1008" y="582"/>
                    <a:pt x="1008" y="598"/>
                  </a:cubicBezTo>
                  <a:cubicBezTo>
                    <a:pt x="1008" y="615"/>
                    <a:pt x="975" y="620"/>
                    <a:pt x="975" y="637"/>
                  </a:cubicBezTo>
                  <a:cubicBezTo>
                    <a:pt x="975" y="665"/>
                    <a:pt x="1008" y="676"/>
                    <a:pt x="1042" y="676"/>
                  </a:cubicBezTo>
                  <a:cubicBezTo>
                    <a:pt x="1069" y="676"/>
                    <a:pt x="1086" y="670"/>
                    <a:pt x="1119" y="670"/>
                  </a:cubicBezTo>
                  <a:cubicBezTo>
                    <a:pt x="1141" y="670"/>
                    <a:pt x="1153" y="676"/>
                    <a:pt x="1169" y="687"/>
                  </a:cubicBezTo>
                  <a:cubicBezTo>
                    <a:pt x="1186" y="698"/>
                    <a:pt x="1186" y="720"/>
                    <a:pt x="1202" y="720"/>
                  </a:cubicBezTo>
                  <a:cubicBezTo>
                    <a:pt x="1219" y="720"/>
                    <a:pt x="1236" y="709"/>
                    <a:pt x="1236" y="693"/>
                  </a:cubicBezTo>
                  <a:cubicBezTo>
                    <a:pt x="1236" y="659"/>
                    <a:pt x="1191" y="659"/>
                    <a:pt x="1169" y="631"/>
                  </a:cubicBezTo>
                  <a:cubicBezTo>
                    <a:pt x="1158" y="615"/>
                    <a:pt x="1147" y="604"/>
                    <a:pt x="1125" y="598"/>
                  </a:cubicBezTo>
                  <a:cubicBezTo>
                    <a:pt x="1114" y="598"/>
                    <a:pt x="1114" y="587"/>
                    <a:pt x="1103" y="587"/>
                  </a:cubicBezTo>
                  <a:cubicBezTo>
                    <a:pt x="1091" y="587"/>
                    <a:pt x="1086" y="598"/>
                    <a:pt x="1069" y="598"/>
                  </a:cubicBezTo>
                  <a:close/>
                  <a:moveTo>
                    <a:pt x="1369" y="642"/>
                  </a:moveTo>
                  <a:lnTo>
                    <a:pt x="1369" y="642"/>
                  </a:lnTo>
                  <a:cubicBezTo>
                    <a:pt x="1369" y="648"/>
                    <a:pt x="1369" y="654"/>
                    <a:pt x="1369" y="659"/>
                  </a:cubicBezTo>
                  <a:cubicBezTo>
                    <a:pt x="1369" y="681"/>
                    <a:pt x="1369" y="693"/>
                    <a:pt x="1374" y="720"/>
                  </a:cubicBezTo>
                  <a:cubicBezTo>
                    <a:pt x="1380" y="720"/>
                    <a:pt x="1385" y="720"/>
                    <a:pt x="1391" y="720"/>
                  </a:cubicBezTo>
                  <a:cubicBezTo>
                    <a:pt x="1396" y="720"/>
                    <a:pt x="1402" y="715"/>
                    <a:pt x="1407" y="715"/>
                  </a:cubicBezTo>
                  <a:cubicBezTo>
                    <a:pt x="1419" y="715"/>
                    <a:pt x="1424" y="720"/>
                    <a:pt x="1429" y="726"/>
                  </a:cubicBezTo>
                  <a:cubicBezTo>
                    <a:pt x="1435" y="720"/>
                    <a:pt x="1435" y="715"/>
                    <a:pt x="1435" y="715"/>
                  </a:cubicBezTo>
                  <a:cubicBezTo>
                    <a:pt x="1435" y="698"/>
                    <a:pt x="1424" y="693"/>
                    <a:pt x="1419" y="681"/>
                  </a:cubicBezTo>
                  <a:cubicBezTo>
                    <a:pt x="1407" y="659"/>
                    <a:pt x="1396" y="642"/>
                    <a:pt x="1369" y="642"/>
                  </a:cubicBezTo>
                  <a:close/>
                  <a:moveTo>
                    <a:pt x="1380" y="537"/>
                  </a:moveTo>
                  <a:lnTo>
                    <a:pt x="1380" y="537"/>
                  </a:lnTo>
                  <a:cubicBezTo>
                    <a:pt x="1369" y="537"/>
                    <a:pt x="1369" y="537"/>
                    <a:pt x="1369" y="537"/>
                  </a:cubicBezTo>
                  <a:cubicBezTo>
                    <a:pt x="1363" y="554"/>
                    <a:pt x="1363" y="565"/>
                    <a:pt x="1352" y="570"/>
                  </a:cubicBezTo>
                  <a:cubicBezTo>
                    <a:pt x="1369" y="582"/>
                    <a:pt x="1385" y="587"/>
                    <a:pt x="1402" y="598"/>
                  </a:cubicBezTo>
                  <a:cubicBezTo>
                    <a:pt x="1402" y="593"/>
                    <a:pt x="1407" y="593"/>
                    <a:pt x="1407" y="587"/>
                  </a:cubicBezTo>
                  <a:cubicBezTo>
                    <a:pt x="1407" y="576"/>
                    <a:pt x="1396" y="576"/>
                    <a:pt x="1391" y="570"/>
                  </a:cubicBezTo>
                  <a:cubicBezTo>
                    <a:pt x="1385" y="560"/>
                    <a:pt x="1380" y="548"/>
                    <a:pt x="1380" y="537"/>
                  </a:cubicBezTo>
                  <a:close/>
                  <a:moveTo>
                    <a:pt x="94" y="0"/>
                  </a:moveTo>
                  <a:lnTo>
                    <a:pt x="94" y="0"/>
                  </a:lnTo>
                  <a:cubicBezTo>
                    <a:pt x="111" y="33"/>
                    <a:pt x="122" y="66"/>
                    <a:pt x="160" y="83"/>
                  </a:cubicBezTo>
                  <a:cubicBezTo>
                    <a:pt x="205" y="110"/>
                    <a:pt x="244" y="110"/>
                    <a:pt x="283" y="144"/>
                  </a:cubicBezTo>
                  <a:cubicBezTo>
                    <a:pt x="310" y="166"/>
                    <a:pt x="310" y="194"/>
                    <a:pt x="332" y="221"/>
                  </a:cubicBezTo>
                  <a:cubicBezTo>
                    <a:pt x="338" y="221"/>
                    <a:pt x="338" y="216"/>
                    <a:pt x="338" y="210"/>
                  </a:cubicBezTo>
                  <a:cubicBezTo>
                    <a:pt x="338" y="144"/>
                    <a:pt x="283" y="116"/>
                    <a:pt x="283" y="50"/>
                  </a:cubicBezTo>
                  <a:cubicBezTo>
                    <a:pt x="283" y="33"/>
                    <a:pt x="305" y="33"/>
                    <a:pt x="321" y="33"/>
                  </a:cubicBezTo>
                  <a:cubicBezTo>
                    <a:pt x="327" y="33"/>
                    <a:pt x="332" y="38"/>
                    <a:pt x="338" y="44"/>
                  </a:cubicBezTo>
                  <a:cubicBezTo>
                    <a:pt x="349" y="50"/>
                    <a:pt x="360" y="44"/>
                    <a:pt x="382" y="44"/>
                  </a:cubicBezTo>
                  <a:lnTo>
                    <a:pt x="382" y="44"/>
                  </a:lnTo>
                  <a:cubicBezTo>
                    <a:pt x="382" y="105"/>
                    <a:pt x="482" y="94"/>
                    <a:pt x="498" y="155"/>
                  </a:cubicBezTo>
                  <a:cubicBezTo>
                    <a:pt x="510" y="216"/>
                    <a:pt x="515" y="271"/>
                    <a:pt x="571" y="299"/>
                  </a:cubicBezTo>
                  <a:cubicBezTo>
                    <a:pt x="604" y="316"/>
                    <a:pt x="631" y="304"/>
                    <a:pt x="670" y="310"/>
                  </a:cubicBezTo>
                  <a:cubicBezTo>
                    <a:pt x="692" y="316"/>
                    <a:pt x="698" y="327"/>
                    <a:pt x="715" y="338"/>
                  </a:cubicBezTo>
                  <a:cubicBezTo>
                    <a:pt x="754" y="365"/>
                    <a:pt x="770" y="382"/>
                    <a:pt x="803" y="410"/>
                  </a:cubicBezTo>
                  <a:cubicBezTo>
                    <a:pt x="825" y="427"/>
                    <a:pt x="853" y="427"/>
                    <a:pt x="853" y="454"/>
                  </a:cubicBezTo>
                  <a:cubicBezTo>
                    <a:pt x="853" y="465"/>
                    <a:pt x="848" y="476"/>
                    <a:pt x="848" y="487"/>
                  </a:cubicBezTo>
                  <a:cubicBezTo>
                    <a:pt x="848" y="498"/>
                    <a:pt x="864" y="504"/>
                    <a:pt x="864" y="515"/>
                  </a:cubicBezTo>
                  <a:cubicBezTo>
                    <a:pt x="870" y="537"/>
                    <a:pt x="859" y="554"/>
                    <a:pt x="870" y="576"/>
                  </a:cubicBezTo>
                  <a:cubicBezTo>
                    <a:pt x="881" y="587"/>
                    <a:pt x="892" y="598"/>
                    <a:pt x="903" y="609"/>
                  </a:cubicBezTo>
                  <a:cubicBezTo>
                    <a:pt x="920" y="637"/>
                    <a:pt x="942" y="642"/>
                    <a:pt x="964" y="665"/>
                  </a:cubicBezTo>
                  <a:cubicBezTo>
                    <a:pt x="975" y="681"/>
                    <a:pt x="986" y="698"/>
                    <a:pt x="1008" y="698"/>
                  </a:cubicBezTo>
                  <a:cubicBezTo>
                    <a:pt x="1091" y="698"/>
                    <a:pt x="1091" y="698"/>
                    <a:pt x="1091" y="698"/>
                  </a:cubicBezTo>
                  <a:cubicBezTo>
                    <a:pt x="1114" y="698"/>
                    <a:pt x="1125" y="709"/>
                    <a:pt x="1147" y="715"/>
                  </a:cubicBezTo>
                  <a:cubicBezTo>
                    <a:pt x="1175" y="726"/>
                    <a:pt x="1219" y="742"/>
                    <a:pt x="1224" y="775"/>
                  </a:cubicBezTo>
                  <a:cubicBezTo>
                    <a:pt x="1224" y="787"/>
                    <a:pt x="1214" y="798"/>
                    <a:pt x="1202" y="809"/>
                  </a:cubicBezTo>
                  <a:cubicBezTo>
                    <a:pt x="1186" y="842"/>
                    <a:pt x="1175" y="870"/>
                    <a:pt x="1141" y="892"/>
                  </a:cubicBezTo>
                  <a:cubicBezTo>
                    <a:pt x="1119" y="903"/>
                    <a:pt x="1103" y="908"/>
                    <a:pt x="1086" y="925"/>
                  </a:cubicBezTo>
                  <a:lnTo>
                    <a:pt x="1086" y="925"/>
                  </a:lnTo>
                  <a:cubicBezTo>
                    <a:pt x="1086" y="931"/>
                    <a:pt x="1086" y="931"/>
                    <a:pt x="1091" y="931"/>
                  </a:cubicBezTo>
                  <a:cubicBezTo>
                    <a:pt x="1108" y="931"/>
                    <a:pt x="1114" y="920"/>
                    <a:pt x="1130" y="920"/>
                  </a:cubicBezTo>
                  <a:cubicBezTo>
                    <a:pt x="1141" y="920"/>
                    <a:pt x="1141" y="920"/>
                    <a:pt x="1141" y="920"/>
                  </a:cubicBezTo>
                  <a:cubicBezTo>
                    <a:pt x="1153" y="920"/>
                    <a:pt x="1153" y="914"/>
                    <a:pt x="1158" y="908"/>
                  </a:cubicBezTo>
                  <a:cubicBezTo>
                    <a:pt x="1219" y="897"/>
                    <a:pt x="1241" y="864"/>
                    <a:pt x="1274" y="826"/>
                  </a:cubicBezTo>
                  <a:cubicBezTo>
                    <a:pt x="1296" y="798"/>
                    <a:pt x="1308" y="770"/>
                    <a:pt x="1341" y="770"/>
                  </a:cubicBezTo>
                  <a:cubicBezTo>
                    <a:pt x="1352" y="770"/>
                    <a:pt x="1352" y="781"/>
                    <a:pt x="1363" y="792"/>
                  </a:cubicBezTo>
                  <a:cubicBezTo>
                    <a:pt x="1380" y="809"/>
                    <a:pt x="1391" y="814"/>
                    <a:pt x="1413" y="826"/>
                  </a:cubicBezTo>
                  <a:cubicBezTo>
                    <a:pt x="1441" y="836"/>
                    <a:pt x="1463" y="842"/>
                    <a:pt x="1490" y="859"/>
                  </a:cubicBezTo>
                  <a:cubicBezTo>
                    <a:pt x="1513" y="870"/>
                    <a:pt x="1507" y="892"/>
                    <a:pt x="1518" y="920"/>
                  </a:cubicBezTo>
                  <a:cubicBezTo>
                    <a:pt x="1529" y="953"/>
                    <a:pt x="1552" y="975"/>
                    <a:pt x="1552" y="1014"/>
                  </a:cubicBezTo>
                  <a:cubicBezTo>
                    <a:pt x="1552" y="1019"/>
                    <a:pt x="1552" y="1019"/>
                    <a:pt x="1552" y="1019"/>
                  </a:cubicBezTo>
                  <a:cubicBezTo>
                    <a:pt x="1552" y="1025"/>
                    <a:pt x="1552" y="1025"/>
                    <a:pt x="1552" y="1025"/>
                  </a:cubicBezTo>
                  <a:cubicBezTo>
                    <a:pt x="1529" y="1025"/>
                    <a:pt x="1518" y="1025"/>
                    <a:pt x="1496" y="1030"/>
                  </a:cubicBezTo>
                  <a:cubicBezTo>
                    <a:pt x="1490" y="1030"/>
                    <a:pt x="1480" y="1025"/>
                    <a:pt x="1474" y="1030"/>
                  </a:cubicBezTo>
                  <a:cubicBezTo>
                    <a:pt x="1463" y="1036"/>
                    <a:pt x="1468" y="1047"/>
                    <a:pt x="1463" y="1058"/>
                  </a:cubicBezTo>
                  <a:cubicBezTo>
                    <a:pt x="1457" y="1069"/>
                    <a:pt x="1441" y="1069"/>
                    <a:pt x="1429" y="1069"/>
                  </a:cubicBezTo>
                  <a:cubicBezTo>
                    <a:pt x="1424" y="1069"/>
                    <a:pt x="1424" y="1069"/>
                    <a:pt x="1424" y="1069"/>
                  </a:cubicBezTo>
                  <a:cubicBezTo>
                    <a:pt x="1424" y="1086"/>
                    <a:pt x="1424" y="1097"/>
                    <a:pt x="1424" y="1114"/>
                  </a:cubicBezTo>
                  <a:cubicBezTo>
                    <a:pt x="1424" y="1119"/>
                    <a:pt x="1419" y="1125"/>
                    <a:pt x="1413" y="1130"/>
                  </a:cubicBezTo>
                  <a:cubicBezTo>
                    <a:pt x="1413" y="1130"/>
                    <a:pt x="1407" y="1130"/>
                    <a:pt x="1413" y="1136"/>
                  </a:cubicBezTo>
                  <a:cubicBezTo>
                    <a:pt x="1413" y="1136"/>
                    <a:pt x="1419" y="1136"/>
                    <a:pt x="1424" y="1136"/>
                  </a:cubicBezTo>
                  <a:cubicBezTo>
                    <a:pt x="1446" y="1136"/>
                    <a:pt x="1457" y="1125"/>
                    <a:pt x="1480" y="1125"/>
                  </a:cubicBezTo>
                  <a:cubicBezTo>
                    <a:pt x="1501" y="1125"/>
                    <a:pt x="1524" y="1141"/>
                    <a:pt x="1524" y="1169"/>
                  </a:cubicBezTo>
                  <a:cubicBezTo>
                    <a:pt x="1524" y="1180"/>
                    <a:pt x="1507" y="1186"/>
                    <a:pt x="1490" y="1186"/>
                  </a:cubicBezTo>
                  <a:cubicBezTo>
                    <a:pt x="1480" y="1186"/>
                    <a:pt x="1474" y="1180"/>
                    <a:pt x="1468" y="1180"/>
                  </a:cubicBezTo>
                  <a:cubicBezTo>
                    <a:pt x="1463" y="1180"/>
                    <a:pt x="1463" y="1180"/>
                    <a:pt x="1463" y="1186"/>
                  </a:cubicBezTo>
                  <a:cubicBezTo>
                    <a:pt x="1463" y="1191"/>
                    <a:pt x="1463" y="1197"/>
                    <a:pt x="1468" y="1208"/>
                  </a:cubicBezTo>
                  <a:cubicBezTo>
                    <a:pt x="1457" y="1224"/>
                    <a:pt x="1446" y="1235"/>
                    <a:pt x="1429" y="1241"/>
                  </a:cubicBezTo>
                  <a:cubicBezTo>
                    <a:pt x="1413" y="1247"/>
                    <a:pt x="1402" y="1235"/>
                    <a:pt x="1391" y="1247"/>
                  </a:cubicBezTo>
                  <a:cubicBezTo>
                    <a:pt x="1380" y="1263"/>
                    <a:pt x="1391" y="1280"/>
                    <a:pt x="1385" y="1296"/>
                  </a:cubicBezTo>
                  <a:cubicBezTo>
                    <a:pt x="1385" y="1307"/>
                    <a:pt x="1374" y="1313"/>
                    <a:pt x="1363" y="1319"/>
                  </a:cubicBezTo>
                  <a:lnTo>
                    <a:pt x="1363" y="1319"/>
                  </a:lnTo>
                  <a:cubicBezTo>
                    <a:pt x="1385" y="1330"/>
                    <a:pt x="1402" y="1341"/>
                    <a:pt x="1413" y="1357"/>
                  </a:cubicBezTo>
                  <a:lnTo>
                    <a:pt x="1413" y="1357"/>
                  </a:lnTo>
                  <a:cubicBezTo>
                    <a:pt x="1341" y="1363"/>
                    <a:pt x="1296" y="1374"/>
                    <a:pt x="1219" y="1374"/>
                  </a:cubicBezTo>
                  <a:cubicBezTo>
                    <a:pt x="1191" y="1374"/>
                    <a:pt x="1180" y="1368"/>
                    <a:pt x="1153" y="1368"/>
                  </a:cubicBezTo>
                  <a:cubicBezTo>
                    <a:pt x="1125" y="1368"/>
                    <a:pt x="1125" y="1402"/>
                    <a:pt x="1119" y="1429"/>
                  </a:cubicBezTo>
                  <a:cubicBezTo>
                    <a:pt x="1114" y="1446"/>
                    <a:pt x="1097" y="1452"/>
                    <a:pt x="1081" y="1468"/>
                  </a:cubicBezTo>
                  <a:cubicBezTo>
                    <a:pt x="1069" y="1479"/>
                    <a:pt x="1058" y="1490"/>
                    <a:pt x="1042" y="1490"/>
                  </a:cubicBezTo>
                  <a:cubicBezTo>
                    <a:pt x="992" y="1490"/>
                    <a:pt x="964" y="1474"/>
                    <a:pt x="931" y="1446"/>
                  </a:cubicBezTo>
                  <a:cubicBezTo>
                    <a:pt x="914" y="1429"/>
                    <a:pt x="909" y="1407"/>
                    <a:pt x="887" y="1407"/>
                  </a:cubicBezTo>
                  <a:cubicBezTo>
                    <a:pt x="848" y="1407"/>
                    <a:pt x="825" y="1413"/>
                    <a:pt x="798" y="1435"/>
                  </a:cubicBezTo>
                  <a:cubicBezTo>
                    <a:pt x="781" y="1446"/>
                    <a:pt x="776" y="1457"/>
                    <a:pt x="759" y="1457"/>
                  </a:cubicBezTo>
                  <a:cubicBezTo>
                    <a:pt x="754" y="1457"/>
                    <a:pt x="754" y="1457"/>
                    <a:pt x="748" y="1457"/>
                  </a:cubicBezTo>
                  <a:lnTo>
                    <a:pt x="748" y="1457"/>
                  </a:lnTo>
                  <a:cubicBezTo>
                    <a:pt x="648" y="1424"/>
                    <a:pt x="598" y="1385"/>
                    <a:pt x="510" y="1324"/>
                  </a:cubicBezTo>
                  <a:cubicBezTo>
                    <a:pt x="465" y="1291"/>
                    <a:pt x="449" y="1258"/>
                    <a:pt x="410" y="1219"/>
                  </a:cubicBezTo>
                  <a:cubicBezTo>
                    <a:pt x="382" y="1191"/>
                    <a:pt x="365" y="1180"/>
                    <a:pt x="338" y="1152"/>
                  </a:cubicBezTo>
                  <a:cubicBezTo>
                    <a:pt x="321" y="1136"/>
                    <a:pt x="305" y="1125"/>
                    <a:pt x="305" y="1102"/>
                  </a:cubicBezTo>
                  <a:cubicBezTo>
                    <a:pt x="305" y="1058"/>
                    <a:pt x="305" y="1058"/>
                    <a:pt x="305" y="1058"/>
                  </a:cubicBezTo>
                  <a:cubicBezTo>
                    <a:pt x="305" y="1019"/>
                    <a:pt x="343" y="1003"/>
                    <a:pt x="343" y="964"/>
                  </a:cubicBezTo>
                  <a:cubicBezTo>
                    <a:pt x="343" y="942"/>
                    <a:pt x="332" y="936"/>
                    <a:pt x="316" y="925"/>
                  </a:cubicBezTo>
                  <a:cubicBezTo>
                    <a:pt x="293" y="914"/>
                    <a:pt x="283" y="903"/>
                    <a:pt x="266" y="892"/>
                  </a:cubicBezTo>
                  <a:cubicBezTo>
                    <a:pt x="227" y="870"/>
                    <a:pt x="205" y="859"/>
                    <a:pt x="160" y="859"/>
                  </a:cubicBezTo>
                  <a:cubicBezTo>
                    <a:pt x="116" y="859"/>
                    <a:pt x="116" y="859"/>
                    <a:pt x="116" y="859"/>
                  </a:cubicBezTo>
                  <a:cubicBezTo>
                    <a:pt x="94" y="859"/>
                    <a:pt x="72" y="864"/>
                    <a:pt x="55" y="848"/>
                  </a:cubicBezTo>
                  <a:cubicBezTo>
                    <a:pt x="33" y="831"/>
                    <a:pt x="44" y="803"/>
                    <a:pt x="39" y="770"/>
                  </a:cubicBezTo>
                  <a:cubicBezTo>
                    <a:pt x="33" y="742"/>
                    <a:pt x="33" y="726"/>
                    <a:pt x="22" y="698"/>
                  </a:cubicBezTo>
                  <a:lnTo>
                    <a:pt x="22" y="698"/>
                  </a:lnTo>
                  <a:cubicBezTo>
                    <a:pt x="55" y="693"/>
                    <a:pt x="83" y="659"/>
                    <a:pt x="83" y="626"/>
                  </a:cubicBezTo>
                  <a:cubicBezTo>
                    <a:pt x="83" y="593"/>
                    <a:pt x="89" y="570"/>
                    <a:pt x="72" y="543"/>
                  </a:cubicBezTo>
                  <a:cubicBezTo>
                    <a:pt x="61" y="521"/>
                    <a:pt x="44" y="515"/>
                    <a:pt x="22" y="504"/>
                  </a:cubicBezTo>
                  <a:cubicBezTo>
                    <a:pt x="17" y="498"/>
                    <a:pt x="0" y="493"/>
                    <a:pt x="0" y="487"/>
                  </a:cubicBezTo>
                  <a:cubicBezTo>
                    <a:pt x="0" y="449"/>
                    <a:pt x="39" y="443"/>
                    <a:pt x="66" y="421"/>
                  </a:cubicBezTo>
                  <a:cubicBezTo>
                    <a:pt x="105" y="382"/>
                    <a:pt x="133" y="349"/>
                    <a:pt x="133" y="288"/>
                  </a:cubicBezTo>
                  <a:cubicBezTo>
                    <a:pt x="133" y="205"/>
                    <a:pt x="77" y="161"/>
                    <a:pt x="77" y="72"/>
                  </a:cubicBezTo>
                  <a:cubicBezTo>
                    <a:pt x="77" y="50"/>
                    <a:pt x="89" y="33"/>
                    <a:pt x="89" y="11"/>
                  </a:cubicBezTo>
                  <a:cubicBezTo>
                    <a:pt x="89" y="5"/>
                    <a:pt x="94" y="0"/>
                    <a:pt x="94" y="0"/>
                  </a:cubicBezTo>
                  <a:close/>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83" name="Freeform 127">
              <a:extLst>
                <a:ext uri="{FF2B5EF4-FFF2-40B4-BE49-F238E27FC236}">
                  <a16:creationId xmlns:a16="http://schemas.microsoft.com/office/drawing/2014/main" xmlns="" id="{FE098A10-65B7-4029-A111-16D05324C52B}"/>
                </a:ext>
              </a:extLst>
            </p:cNvPr>
            <p:cNvSpPr>
              <a:spLocks noChangeArrowheads="1"/>
            </p:cNvSpPr>
            <p:nvPr/>
          </p:nvSpPr>
          <p:spPr bwMode="auto">
            <a:xfrm>
              <a:off x="17264525" y="3371851"/>
              <a:ext cx="509555" cy="639763"/>
            </a:xfrm>
            <a:custGeom>
              <a:avLst/>
              <a:gdLst>
                <a:gd name="T0" fmla="*/ 33 w 1414"/>
                <a:gd name="T1" fmla="*/ 775 h 1778"/>
                <a:gd name="T2" fmla="*/ 0 w 1414"/>
                <a:gd name="T3" fmla="*/ 875 h 1778"/>
                <a:gd name="T4" fmla="*/ 55 w 1414"/>
                <a:gd name="T5" fmla="*/ 964 h 1778"/>
                <a:gd name="T6" fmla="*/ 116 w 1414"/>
                <a:gd name="T7" fmla="*/ 1075 h 1778"/>
                <a:gd name="T8" fmla="*/ 249 w 1414"/>
                <a:gd name="T9" fmla="*/ 1136 h 1778"/>
                <a:gd name="T10" fmla="*/ 271 w 1414"/>
                <a:gd name="T11" fmla="*/ 1091 h 1778"/>
                <a:gd name="T12" fmla="*/ 271 w 1414"/>
                <a:gd name="T13" fmla="*/ 1064 h 1778"/>
                <a:gd name="T14" fmla="*/ 305 w 1414"/>
                <a:gd name="T15" fmla="*/ 1075 h 1778"/>
                <a:gd name="T16" fmla="*/ 249 w 1414"/>
                <a:gd name="T17" fmla="*/ 1008 h 1778"/>
                <a:gd name="T18" fmla="*/ 205 w 1414"/>
                <a:gd name="T19" fmla="*/ 931 h 1778"/>
                <a:gd name="T20" fmla="*/ 155 w 1414"/>
                <a:gd name="T21" fmla="*/ 820 h 1778"/>
                <a:gd name="T22" fmla="*/ 144 w 1414"/>
                <a:gd name="T23" fmla="*/ 770 h 1778"/>
                <a:gd name="T24" fmla="*/ 33 w 1414"/>
                <a:gd name="T25" fmla="*/ 775 h 1778"/>
                <a:gd name="T26" fmla="*/ 604 w 1414"/>
                <a:gd name="T27" fmla="*/ 1434 h 1778"/>
                <a:gd name="T28" fmla="*/ 582 w 1414"/>
                <a:gd name="T29" fmla="*/ 1429 h 1778"/>
                <a:gd name="T30" fmla="*/ 604 w 1414"/>
                <a:gd name="T31" fmla="*/ 1495 h 1778"/>
                <a:gd name="T32" fmla="*/ 615 w 1414"/>
                <a:gd name="T33" fmla="*/ 1583 h 1778"/>
                <a:gd name="T34" fmla="*/ 687 w 1414"/>
                <a:gd name="T35" fmla="*/ 1517 h 1778"/>
                <a:gd name="T36" fmla="*/ 626 w 1414"/>
                <a:gd name="T37" fmla="*/ 1462 h 1778"/>
                <a:gd name="T38" fmla="*/ 704 w 1414"/>
                <a:gd name="T39" fmla="*/ 1550 h 1778"/>
                <a:gd name="T40" fmla="*/ 759 w 1414"/>
                <a:gd name="T41" fmla="*/ 1611 h 1778"/>
                <a:gd name="T42" fmla="*/ 803 w 1414"/>
                <a:gd name="T43" fmla="*/ 1694 h 1778"/>
                <a:gd name="T44" fmla="*/ 776 w 1414"/>
                <a:gd name="T45" fmla="*/ 1705 h 1778"/>
                <a:gd name="T46" fmla="*/ 798 w 1414"/>
                <a:gd name="T47" fmla="*/ 1772 h 1778"/>
                <a:gd name="T48" fmla="*/ 731 w 1414"/>
                <a:gd name="T49" fmla="*/ 1678 h 1778"/>
                <a:gd name="T50" fmla="*/ 692 w 1414"/>
                <a:gd name="T51" fmla="*/ 1639 h 1778"/>
                <a:gd name="T52" fmla="*/ 687 w 1414"/>
                <a:gd name="T53" fmla="*/ 1606 h 1778"/>
                <a:gd name="T54" fmla="*/ 704 w 1414"/>
                <a:gd name="T55" fmla="*/ 1550 h 1778"/>
                <a:gd name="T56" fmla="*/ 687 w 1414"/>
                <a:gd name="T57" fmla="*/ 44 h 1778"/>
                <a:gd name="T58" fmla="*/ 720 w 1414"/>
                <a:gd name="T59" fmla="*/ 194 h 1778"/>
                <a:gd name="T60" fmla="*/ 825 w 1414"/>
                <a:gd name="T61" fmla="*/ 205 h 1778"/>
                <a:gd name="T62" fmla="*/ 981 w 1414"/>
                <a:gd name="T63" fmla="*/ 271 h 1778"/>
                <a:gd name="T64" fmla="*/ 970 w 1414"/>
                <a:gd name="T65" fmla="*/ 404 h 1778"/>
                <a:gd name="T66" fmla="*/ 1003 w 1414"/>
                <a:gd name="T67" fmla="*/ 498 h 1778"/>
                <a:gd name="T68" fmla="*/ 1175 w 1414"/>
                <a:gd name="T69" fmla="*/ 670 h 1778"/>
                <a:gd name="T70" fmla="*/ 1413 w 1414"/>
                <a:gd name="T71" fmla="*/ 803 h 1778"/>
                <a:gd name="T72" fmla="*/ 1236 w 1414"/>
                <a:gd name="T73" fmla="*/ 1086 h 1778"/>
                <a:gd name="T74" fmla="*/ 1224 w 1414"/>
                <a:gd name="T75" fmla="*/ 1374 h 1778"/>
                <a:gd name="T76" fmla="*/ 1125 w 1414"/>
                <a:gd name="T77" fmla="*/ 1407 h 1778"/>
                <a:gd name="T78" fmla="*/ 1053 w 1414"/>
                <a:gd name="T79" fmla="*/ 1473 h 1778"/>
                <a:gd name="T80" fmla="*/ 1025 w 1414"/>
                <a:gd name="T81" fmla="*/ 1285 h 1778"/>
                <a:gd name="T82" fmla="*/ 964 w 1414"/>
                <a:gd name="T83" fmla="*/ 1163 h 1778"/>
                <a:gd name="T84" fmla="*/ 892 w 1414"/>
                <a:gd name="T85" fmla="*/ 1080 h 1778"/>
                <a:gd name="T86" fmla="*/ 875 w 1414"/>
                <a:gd name="T87" fmla="*/ 1041 h 1778"/>
                <a:gd name="T88" fmla="*/ 848 w 1414"/>
                <a:gd name="T89" fmla="*/ 980 h 1778"/>
                <a:gd name="T90" fmla="*/ 848 w 1414"/>
                <a:gd name="T91" fmla="*/ 947 h 1778"/>
                <a:gd name="T92" fmla="*/ 792 w 1414"/>
                <a:gd name="T93" fmla="*/ 908 h 1778"/>
                <a:gd name="T94" fmla="*/ 781 w 1414"/>
                <a:gd name="T95" fmla="*/ 881 h 1778"/>
                <a:gd name="T96" fmla="*/ 764 w 1414"/>
                <a:gd name="T97" fmla="*/ 859 h 1778"/>
                <a:gd name="T98" fmla="*/ 764 w 1414"/>
                <a:gd name="T99" fmla="*/ 814 h 1778"/>
                <a:gd name="T100" fmla="*/ 687 w 1414"/>
                <a:gd name="T101" fmla="*/ 665 h 1778"/>
                <a:gd name="T102" fmla="*/ 609 w 1414"/>
                <a:gd name="T103" fmla="*/ 581 h 1778"/>
                <a:gd name="T104" fmla="*/ 549 w 1414"/>
                <a:gd name="T105" fmla="*/ 515 h 1778"/>
                <a:gd name="T106" fmla="*/ 521 w 1414"/>
                <a:gd name="T107" fmla="*/ 493 h 1778"/>
                <a:gd name="T108" fmla="*/ 510 w 1414"/>
                <a:gd name="T109" fmla="*/ 454 h 1778"/>
                <a:gd name="T110" fmla="*/ 454 w 1414"/>
                <a:gd name="T111" fmla="*/ 404 h 1778"/>
                <a:gd name="T112" fmla="*/ 299 w 1414"/>
                <a:gd name="T113" fmla="*/ 260 h 1778"/>
                <a:gd name="T114" fmla="*/ 283 w 1414"/>
                <a:gd name="T115" fmla="*/ 249 h 1778"/>
                <a:gd name="T116" fmla="*/ 510 w 1414"/>
                <a:gd name="T117" fmla="*/ 188 h 1778"/>
                <a:gd name="T118" fmla="*/ 571 w 1414"/>
                <a:gd name="T119" fmla="*/ 149 h 1778"/>
                <a:gd name="T120" fmla="*/ 526 w 1414"/>
                <a:gd name="T121" fmla="*/ 0 h 1778"/>
                <a:gd name="T122" fmla="*/ 687 w 1414"/>
                <a:gd name="T123" fmla="*/ 44 h 17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414" h="1778">
                  <a:moveTo>
                    <a:pt x="33" y="775"/>
                  </a:moveTo>
                  <a:lnTo>
                    <a:pt x="33" y="775"/>
                  </a:lnTo>
                  <a:cubicBezTo>
                    <a:pt x="27" y="803"/>
                    <a:pt x="33" y="825"/>
                    <a:pt x="17" y="847"/>
                  </a:cubicBezTo>
                  <a:cubicBezTo>
                    <a:pt x="11" y="859"/>
                    <a:pt x="5" y="864"/>
                    <a:pt x="0" y="875"/>
                  </a:cubicBezTo>
                  <a:cubicBezTo>
                    <a:pt x="17" y="886"/>
                    <a:pt x="17" y="897"/>
                    <a:pt x="22" y="908"/>
                  </a:cubicBezTo>
                  <a:cubicBezTo>
                    <a:pt x="33" y="936"/>
                    <a:pt x="44" y="942"/>
                    <a:pt x="55" y="964"/>
                  </a:cubicBezTo>
                  <a:cubicBezTo>
                    <a:pt x="66" y="1003"/>
                    <a:pt x="89" y="1014"/>
                    <a:pt x="105" y="1047"/>
                  </a:cubicBezTo>
                  <a:cubicBezTo>
                    <a:pt x="111" y="1058"/>
                    <a:pt x="111" y="1069"/>
                    <a:pt x="116" y="1075"/>
                  </a:cubicBezTo>
                  <a:cubicBezTo>
                    <a:pt x="133" y="1097"/>
                    <a:pt x="155" y="1097"/>
                    <a:pt x="177" y="1108"/>
                  </a:cubicBezTo>
                  <a:cubicBezTo>
                    <a:pt x="205" y="1119"/>
                    <a:pt x="222" y="1136"/>
                    <a:pt x="249" y="1136"/>
                  </a:cubicBezTo>
                  <a:cubicBezTo>
                    <a:pt x="260" y="1136"/>
                    <a:pt x="260" y="1130"/>
                    <a:pt x="271" y="1130"/>
                  </a:cubicBezTo>
                  <a:cubicBezTo>
                    <a:pt x="271" y="1091"/>
                    <a:pt x="271" y="1091"/>
                    <a:pt x="271" y="1091"/>
                  </a:cubicBezTo>
                  <a:cubicBezTo>
                    <a:pt x="266" y="1069"/>
                    <a:pt x="266" y="1069"/>
                    <a:pt x="266" y="1069"/>
                  </a:cubicBezTo>
                  <a:cubicBezTo>
                    <a:pt x="271" y="1064"/>
                    <a:pt x="271" y="1064"/>
                    <a:pt x="271" y="1064"/>
                  </a:cubicBezTo>
                  <a:cubicBezTo>
                    <a:pt x="283" y="1069"/>
                    <a:pt x="288" y="1080"/>
                    <a:pt x="299" y="1080"/>
                  </a:cubicBezTo>
                  <a:lnTo>
                    <a:pt x="305" y="1075"/>
                  </a:lnTo>
                  <a:cubicBezTo>
                    <a:pt x="305" y="1052"/>
                    <a:pt x="293" y="1041"/>
                    <a:pt x="277" y="1030"/>
                  </a:cubicBezTo>
                  <a:cubicBezTo>
                    <a:pt x="271" y="1019"/>
                    <a:pt x="255" y="1019"/>
                    <a:pt x="249" y="1008"/>
                  </a:cubicBezTo>
                  <a:cubicBezTo>
                    <a:pt x="244" y="997"/>
                    <a:pt x="244" y="992"/>
                    <a:pt x="238" y="986"/>
                  </a:cubicBezTo>
                  <a:cubicBezTo>
                    <a:pt x="227" y="969"/>
                    <a:pt x="210" y="964"/>
                    <a:pt x="205" y="931"/>
                  </a:cubicBezTo>
                  <a:cubicBezTo>
                    <a:pt x="205" y="914"/>
                    <a:pt x="205" y="903"/>
                    <a:pt x="199" y="886"/>
                  </a:cubicBezTo>
                  <a:cubicBezTo>
                    <a:pt x="183" y="859"/>
                    <a:pt x="172" y="847"/>
                    <a:pt x="155" y="820"/>
                  </a:cubicBezTo>
                  <a:cubicBezTo>
                    <a:pt x="150" y="814"/>
                    <a:pt x="144" y="814"/>
                    <a:pt x="144" y="809"/>
                  </a:cubicBezTo>
                  <a:cubicBezTo>
                    <a:pt x="144" y="770"/>
                    <a:pt x="144" y="770"/>
                    <a:pt x="144" y="770"/>
                  </a:cubicBezTo>
                  <a:cubicBezTo>
                    <a:pt x="144" y="764"/>
                    <a:pt x="138" y="759"/>
                    <a:pt x="127" y="759"/>
                  </a:cubicBezTo>
                  <a:cubicBezTo>
                    <a:pt x="89" y="759"/>
                    <a:pt x="72" y="775"/>
                    <a:pt x="33" y="775"/>
                  </a:cubicBezTo>
                  <a:close/>
                  <a:moveTo>
                    <a:pt x="604" y="1434"/>
                  </a:moveTo>
                  <a:lnTo>
                    <a:pt x="604" y="1434"/>
                  </a:lnTo>
                  <a:cubicBezTo>
                    <a:pt x="598" y="1434"/>
                    <a:pt x="598" y="1429"/>
                    <a:pt x="598" y="1429"/>
                  </a:cubicBezTo>
                  <a:cubicBezTo>
                    <a:pt x="582" y="1429"/>
                    <a:pt x="582" y="1429"/>
                    <a:pt x="582" y="1429"/>
                  </a:cubicBezTo>
                  <a:cubicBezTo>
                    <a:pt x="582" y="1434"/>
                    <a:pt x="582" y="1439"/>
                    <a:pt x="582" y="1445"/>
                  </a:cubicBezTo>
                  <a:cubicBezTo>
                    <a:pt x="582" y="1467"/>
                    <a:pt x="604" y="1473"/>
                    <a:pt x="604" y="1495"/>
                  </a:cubicBezTo>
                  <a:cubicBezTo>
                    <a:pt x="604" y="1572"/>
                    <a:pt x="604" y="1572"/>
                    <a:pt x="604" y="1572"/>
                  </a:cubicBezTo>
                  <a:cubicBezTo>
                    <a:pt x="604" y="1578"/>
                    <a:pt x="609" y="1583"/>
                    <a:pt x="615" y="1583"/>
                  </a:cubicBezTo>
                  <a:cubicBezTo>
                    <a:pt x="631" y="1583"/>
                    <a:pt x="637" y="1561"/>
                    <a:pt x="654" y="1556"/>
                  </a:cubicBezTo>
                  <a:cubicBezTo>
                    <a:pt x="670" y="1545"/>
                    <a:pt x="687" y="1539"/>
                    <a:pt x="687" y="1517"/>
                  </a:cubicBezTo>
                  <a:cubicBezTo>
                    <a:pt x="687" y="1495"/>
                    <a:pt x="665" y="1489"/>
                    <a:pt x="648" y="1478"/>
                  </a:cubicBezTo>
                  <a:cubicBezTo>
                    <a:pt x="637" y="1473"/>
                    <a:pt x="631" y="1467"/>
                    <a:pt x="626" y="1462"/>
                  </a:cubicBezTo>
                  <a:cubicBezTo>
                    <a:pt x="615" y="1450"/>
                    <a:pt x="615" y="1434"/>
                    <a:pt x="604" y="1434"/>
                  </a:cubicBezTo>
                  <a:close/>
                  <a:moveTo>
                    <a:pt x="704" y="1550"/>
                  </a:moveTo>
                  <a:lnTo>
                    <a:pt x="704" y="1550"/>
                  </a:lnTo>
                  <a:cubicBezTo>
                    <a:pt x="731" y="1550"/>
                    <a:pt x="742" y="1583"/>
                    <a:pt x="759" y="1611"/>
                  </a:cubicBezTo>
                  <a:cubicBezTo>
                    <a:pt x="776" y="1639"/>
                    <a:pt x="803" y="1644"/>
                    <a:pt x="803" y="1678"/>
                  </a:cubicBezTo>
                  <a:cubicBezTo>
                    <a:pt x="803" y="1683"/>
                    <a:pt x="803" y="1689"/>
                    <a:pt x="803" y="1694"/>
                  </a:cubicBezTo>
                  <a:cubicBezTo>
                    <a:pt x="792" y="1694"/>
                    <a:pt x="787" y="1694"/>
                    <a:pt x="776" y="1694"/>
                  </a:cubicBezTo>
                  <a:cubicBezTo>
                    <a:pt x="776" y="1705"/>
                    <a:pt x="776" y="1705"/>
                    <a:pt x="776" y="1705"/>
                  </a:cubicBezTo>
                  <a:cubicBezTo>
                    <a:pt x="792" y="1733"/>
                    <a:pt x="803" y="1744"/>
                    <a:pt x="803" y="1777"/>
                  </a:cubicBezTo>
                  <a:cubicBezTo>
                    <a:pt x="798" y="1772"/>
                    <a:pt x="798" y="1772"/>
                    <a:pt x="798" y="1772"/>
                  </a:cubicBezTo>
                  <a:cubicBezTo>
                    <a:pt x="770" y="1750"/>
                    <a:pt x="754" y="1733"/>
                    <a:pt x="742" y="1700"/>
                  </a:cubicBezTo>
                  <a:cubicBezTo>
                    <a:pt x="737" y="1689"/>
                    <a:pt x="737" y="1683"/>
                    <a:pt x="731" y="1678"/>
                  </a:cubicBezTo>
                  <a:cubicBezTo>
                    <a:pt x="726" y="1672"/>
                    <a:pt x="715" y="1678"/>
                    <a:pt x="709" y="1667"/>
                  </a:cubicBezTo>
                  <a:cubicBezTo>
                    <a:pt x="704" y="1661"/>
                    <a:pt x="704" y="1650"/>
                    <a:pt x="692" y="1639"/>
                  </a:cubicBezTo>
                  <a:cubicBezTo>
                    <a:pt x="692" y="1633"/>
                    <a:pt x="687" y="1633"/>
                    <a:pt x="687" y="1622"/>
                  </a:cubicBezTo>
                  <a:cubicBezTo>
                    <a:pt x="687" y="1617"/>
                    <a:pt x="687" y="1611"/>
                    <a:pt x="687" y="1606"/>
                  </a:cubicBezTo>
                  <a:cubicBezTo>
                    <a:pt x="687" y="1583"/>
                    <a:pt x="687" y="1572"/>
                    <a:pt x="687" y="1556"/>
                  </a:cubicBezTo>
                  <a:cubicBezTo>
                    <a:pt x="692" y="1556"/>
                    <a:pt x="698" y="1550"/>
                    <a:pt x="704" y="1550"/>
                  </a:cubicBezTo>
                  <a:close/>
                  <a:moveTo>
                    <a:pt x="687" y="44"/>
                  </a:moveTo>
                  <a:lnTo>
                    <a:pt x="687" y="44"/>
                  </a:lnTo>
                  <a:cubicBezTo>
                    <a:pt x="698" y="72"/>
                    <a:pt x="698" y="88"/>
                    <a:pt x="704" y="116"/>
                  </a:cubicBezTo>
                  <a:cubicBezTo>
                    <a:pt x="709" y="149"/>
                    <a:pt x="698" y="177"/>
                    <a:pt x="720" y="194"/>
                  </a:cubicBezTo>
                  <a:cubicBezTo>
                    <a:pt x="737" y="210"/>
                    <a:pt x="759" y="205"/>
                    <a:pt x="781" y="205"/>
                  </a:cubicBezTo>
                  <a:cubicBezTo>
                    <a:pt x="825" y="205"/>
                    <a:pt x="825" y="205"/>
                    <a:pt x="825" y="205"/>
                  </a:cubicBezTo>
                  <a:cubicBezTo>
                    <a:pt x="870" y="205"/>
                    <a:pt x="892" y="216"/>
                    <a:pt x="931" y="238"/>
                  </a:cubicBezTo>
                  <a:cubicBezTo>
                    <a:pt x="948" y="249"/>
                    <a:pt x="958" y="260"/>
                    <a:pt x="981" y="271"/>
                  </a:cubicBezTo>
                  <a:cubicBezTo>
                    <a:pt x="997" y="282"/>
                    <a:pt x="1008" y="288"/>
                    <a:pt x="1008" y="310"/>
                  </a:cubicBezTo>
                  <a:cubicBezTo>
                    <a:pt x="1008" y="349"/>
                    <a:pt x="970" y="365"/>
                    <a:pt x="970" y="404"/>
                  </a:cubicBezTo>
                  <a:cubicBezTo>
                    <a:pt x="970" y="448"/>
                    <a:pt x="970" y="448"/>
                    <a:pt x="970" y="448"/>
                  </a:cubicBezTo>
                  <a:cubicBezTo>
                    <a:pt x="970" y="471"/>
                    <a:pt x="986" y="482"/>
                    <a:pt x="1003" y="498"/>
                  </a:cubicBezTo>
                  <a:cubicBezTo>
                    <a:pt x="1030" y="526"/>
                    <a:pt x="1047" y="537"/>
                    <a:pt x="1075" y="565"/>
                  </a:cubicBezTo>
                  <a:cubicBezTo>
                    <a:pt x="1114" y="604"/>
                    <a:pt x="1130" y="637"/>
                    <a:pt x="1175" y="670"/>
                  </a:cubicBezTo>
                  <a:cubicBezTo>
                    <a:pt x="1263" y="731"/>
                    <a:pt x="1313" y="770"/>
                    <a:pt x="1413" y="803"/>
                  </a:cubicBezTo>
                  <a:lnTo>
                    <a:pt x="1413" y="803"/>
                  </a:lnTo>
                  <a:cubicBezTo>
                    <a:pt x="1380" y="853"/>
                    <a:pt x="1357" y="881"/>
                    <a:pt x="1330" y="931"/>
                  </a:cubicBezTo>
                  <a:cubicBezTo>
                    <a:pt x="1296" y="992"/>
                    <a:pt x="1263" y="1019"/>
                    <a:pt x="1236" y="1086"/>
                  </a:cubicBezTo>
                  <a:cubicBezTo>
                    <a:pt x="1208" y="1136"/>
                    <a:pt x="1214" y="1174"/>
                    <a:pt x="1214" y="1230"/>
                  </a:cubicBezTo>
                  <a:cubicBezTo>
                    <a:pt x="1214" y="1285"/>
                    <a:pt x="1214" y="1318"/>
                    <a:pt x="1224" y="1374"/>
                  </a:cubicBezTo>
                  <a:lnTo>
                    <a:pt x="1224" y="1374"/>
                  </a:lnTo>
                  <a:cubicBezTo>
                    <a:pt x="1186" y="1391"/>
                    <a:pt x="1163" y="1396"/>
                    <a:pt x="1125" y="1407"/>
                  </a:cubicBezTo>
                  <a:cubicBezTo>
                    <a:pt x="1086" y="1418"/>
                    <a:pt x="1058" y="1429"/>
                    <a:pt x="1053" y="1473"/>
                  </a:cubicBezTo>
                  <a:lnTo>
                    <a:pt x="1053" y="1473"/>
                  </a:lnTo>
                  <a:cubicBezTo>
                    <a:pt x="1036" y="1450"/>
                    <a:pt x="1025" y="1434"/>
                    <a:pt x="1025" y="1407"/>
                  </a:cubicBezTo>
                  <a:cubicBezTo>
                    <a:pt x="1025" y="1285"/>
                    <a:pt x="1025" y="1285"/>
                    <a:pt x="1025" y="1285"/>
                  </a:cubicBezTo>
                  <a:cubicBezTo>
                    <a:pt x="1025" y="1257"/>
                    <a:pt x="1014" y="1246"/>
                    <a:pt x="1003" y="1224"/>
                  </a:cubicBezTo>
                  <a:cubicBezTo>
                    <a:pt x="992" y="1202"/>
                    <a:pt x="992" y="1174"/>
                    <a:pt x="964" y="1163"/>
                  </a:cubicBezTo>
                  <a:cubicBezTo>
                    <a:pt x="948" y="1141"/>
                    <a:pt x="931" y="1136"/>
                    <a:pt x="914" y="1108"/>
                  </a:cubicBezTo>
                  <a:cubicBezTo>
                    <a:pt x="909" y="1097"/>
                    <a:pt x="903" y="1086"/>
                    <a:pt x="892" y="1080"/>
                  </a:cubicBezTo>
                  <a:cubicBezTo>
                    <a:pt x="887" y="1075"/>
                    <a:pt x="875" y="1069"/>
                    <a:pt x="875" y="1058"/>
                  </a:cubicBezTo>
                  <a:cubicBezTo>
                    <a:pt x="875" y="1041"/>
                    <a:pt x="875" y="1041"/>
                    <a:pt x="875" y="1041"/>
                  </a:cubicBezTo>
                  <a:cubicBezTo>
                    <a:pt x="875" y="1025"/>
                    <a:pt x="870" y="1019"/>
                    <a:pt x="864" y="1003"/>
                  </a:cubicBezTo>
                  <a:cubicBezTo>
                    <a:pt x="859" y="997"/>
                    <a:pt x="853" y="986"/>
                    <a:pt x="848" y="980"/>
                  </a:cubicBezTo>
                  <a:cubicBezTo>
                    <a:pt x="842" y="980"/>
                    <a:pt x="848" y="975"/>
                    <a:pt x="848" y="975"/>
                  </a:cubicBezTo>
                  <a:cubicBezTo>
                    <a:pt x="848" y="947"/>
                    <a:pt x="848" y="947"/>
                    <a:pt x="848" y="947"/>
                  </a:cubicBezTo>
                  <a:cubicBezTo>
                    <a:pt x="848" y="936"/>
                    <a:pt x="831" y="931"/>
                    <a:pt x="825" y="925"/>
                  </a:cubicBezTo>
                  <a:cubicBezTo>
                    <a:pt x="815" y="919"/>
                    <a:pt x="809" y="908"/>
                    <a:pt x="792" y="908"/>
                  </a:cubicBezTo>
                  <a:cubicBezTo>
                    <a:pt x="787" y="908"/>
                    <a:pt x="787" y="908"/>
                    <a:pt x="787" y="908"/>
                  </a:cubicBezTo>
                  <a:cubicBezTo>
                    <a:pt x="781" y="908"/>
                    <a:pt x="781" y="886"/>
                    <a:pt x="781" y="881"/>
                  </a:cubicBezTo>
                  <a:cubicBezTo>
                    <a:pt x="781" y="875"/>
                    <a:pt x="781" y="870"/>
                    <a:pt x="776" y="864"/>
                  </a:cubicBezTo>
                  <a:cubicBezTo>
                    <a:pt x="776" y="859"/>
                    <a:pt x="770" y="859"/>
                    <a:pt x="764" y="859"/>
                  </a:cubicBezTo>
                  <a:cubicBezTo>
                    <a:pt x="759" y="864"/>
                    <a:pt x="759" y="842"/>
                    <a:pt x="759" y="836"/>
                  </a:cubicBezTo>
                  <a:cubicBezTo>
                    <a:pt x="759" y="825"/>
                    <a:pt x="764" y="825"/>
                    <a:pt x="764" y="814"/>
                  </a:cubicBezTo>
                  <a:cubicBezTo>
                    <a:pt x="764" y="798"/>
                    <a:pt x="759" y="786"/>
                    <a:pt x="748" y="770"/>
                  </a:cubicBezTo>
                  <a:cubicBezTo>
                    <a:pt x="731" y="725"/>
                    <a:pt x="720" y="698"/>
                    <a:pt x="687" y="665"/>
                  </a:cubicBezTo>
                  <a:cubicBezTo>
                    <a:pt x="665" y="637"/>
                    <a:pt x="648" y="620"/>
                    <a:pt x="626" y="593"/>
                  </a:cubicBezTo>
                  <a:cubicBezTo>
                    <a:pt x="621" y="587"/>
                    <a:pt x="615" y="587"/>
                    <a:pt x="609" y="581"/>
                  </a:cubicBezTo>
                  <a:cubicBezTo>
                    <a:pt x="598" y="565"/>
                    <a:pt x="587" y="554"/>
                    <a:pt x="571" y="543"/>
                  </a:cubicBezTo>
                  <a:cubicBezTo>
                    <a:pt x="559" y="532"/>
                    <a:pt x="559" y="520"/>
                    <a:pt x="549" y="515"/>
                  </a:cubicBezTo>
                  <a:cubicBezTo>
                    <a:pt x="543" y="509"/>
                    <a:pt x="537" y="504"/>
                    <a:pt x="532" y="498"/>
                  </a:cubicBezTo>
                  <a:cubicBezTo>
                    <a:pt x="526" y="493"/>
                    <a:pt x="521" y="498"/>
                    <a:pt x="521" y="493"/>
                  </a:cubicBezTo>
                  <a:cubicBezTo>
                    <a:pt x="521" y="471"/>
                    <a:pt x="521" y="471"/>
                    <a:pt x="521" y="471"/>
                  </a:cubicBezTo>
                  <a:cubicBezTo>
                    <a:pt x="521" y="460"/>
                    <a:pt x="515" y="460"/>
                    <a:pt x="510" y="454"/>
                  </a:cubicBezTo>
                  <a:cubicBezTo>
                    <a:pt x="488" y="432"/>
                    <a:pt x="488" y="432"/>
                    <a:pt x="488" y="432"/>
                  </a:cubicBezTo>
                  <a:cubicBezTo>
                    <a:pt x="476" y="421"/>
                    <a:pt x="471" y="415"/>
                    <a:pt x="454" y="404"/>
                  </a:cubicBezTo>
                  <a:cubicBezTo>
                    <a:pt x="421" y="376"/>
                    <a:pt x="399" y="365"/>
                    <a:pt x="371" y="332"/>
                  </a:cubicBezTo>
                  <a:cubicBezTo>
                    <a:pt x="343" y="304"/>
                    <a:pt x="327" y="288"/>
                    <a:pt x="299" y="260"/>
                  </a:cubicBezTo>
                  <a:cubicBezTo>
                    <a:pt x="293" y="254"/>
                    <a:pt x="288" y="254"/>
                    <a:pt x="283" y="249"/>
                  </a:cubicBezTo>
                  <a:lnTo>
                    <a:pt x="283" y="249"/>
                  </a:lnTo>
                  <a:cubicBezTo>
                    <a:pt x="338" y="221"/>
                    <a:pt x="355" y="177"/>
                    <a:pt x="416" y="177"/>
                  </a:cubicBezTo>
                  <a:cubicBezTo>
                    <a:pt x="449" y="177"/>
                    <a:pt x="471" y="188"/>
                    <a:pt x="510" y="188"/>
                  </a:cubicBezTo>
                  <a:cubicBezTo>
                    <a:pt x="532" y="188"/>
                    <a:pt x="549" y="182"/>
                    <a:pt x="571" y="182"/>
                  </a:cubicBezTo>
                  <a:cubicBezTo>
                    <a:pt x="571" y="172"/>
                    <a:pt x="571" y="166"/>
                    <a:pt x="571" y="149"/>
                  </a:cubicBezTo>
                  <a:cubicBezTo>
                    <a:pt x="571" y="99"/>
                    <a:pt x="526" y="77"/>
                    <a:pt x="526" y="27"/>
                  </a:cubicBezTo>
                  <a:cubicBezTo>
                    <a:pt x="526" y="0"/>
                    <a:pt x="526" y="0"/>
                    <a:pt x="526" y="0"/>
                  </a:cubicBezTo>
                  <a:cubicBezTo>
                    <a:pt x="559" y="22"/>
                    <a:pt x="576" y="55"/>
                    <a:pt x="615" y="55"/>
                  </a:cubicBezTo>
                  <a:cubicBezTo>
                    <a:pt x="643" y="55"/>
                    <a:pt x="659" y="39"/>
                    <a:pt x="687" y="44"/>
                  </a:cubicBezTo>
                  <a:close/>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84" name="Freeform 128">
              <a:extLst>
                <a:ext uri="{FF2B5EF4-FFF2-40B4-BE49-F238E27FC236}">
                  <a16:creationId xmlns:a16="http://schemas.microsoft.com/office/drawing/2014/main" xmlns="" id="{EDE97238-3870-4CC1-95B4-C6C7220BAE6B}"/>
                </a:ext>
              </a:extLst>
            </p:cNvPr>
            <p:cNvSpPr>
              <a:spLocks noChangeArrowheads="1"/>
            </p:cNvSpPr>
            <p:nvPr/>
          </p:nvSpPr>
          <p:spPr bwMode="auto">
            <a:xfrm>
              <a:off x="17032766" y="2862264"/>
              <a:ext cx="519079" cy="706437"/>
            </a:xfrm>
            <a:custGeom>
              <a:avLst/>
              <a:gdLst>
                <a:gd name="T0" fmla="*/ 582 w 1442"/>
                <a:gd name="T1" fmla="*/ 1835 h 1963"/>
                <a:gd name="T2" fmla="*/ 571 w 1442"/>
                <a:gd name="T3" fmla="*/ 1851 h 1963"/>
                <a:gd name="T4" fmla="*/ 549 w 1442"/>
                <a:gd name="T5" fmla="*/ 1940 h 1963"/>
                <a:gd name="T6" fmla="*/ 593 w 1442"/>
                <a:gd name="T7" fmla="*/ 1940 h 1963"/>
                <a:gd name="T8" fmla="*/ 626 w 1442"/>
                <a:gd name="T9" fmla="*/ 1912 h 1963"/>
                <a:gd name="T10" fmla="*/ 582 w 1442"/>
                <a:gd name="T11" fmla="*/ 1835 h 1963"/>
                <a:gd name="T12" fmla="*/ 44 w 1442"/>
                <a:gd name="T13" fmla="*/ 1170 h 1963"/>
                <a:gd name="T14" fmla="*/ 33 w 1442"/>
                <a:gd name="T15" fmla="*/ 1197 h 1963"/>
                <a:gd name="T16" fmla="*/ 61 w 1442"/>
                <a:gd name="T17" fmla="*/ 1236 h 1963"/>
                <a:gd name="T18" fmla="*/ 116 w 1442"/>
                <a:gd name="T19" fmla="*/ 1342 h 1963"/>
                <a:gd name="T20" fmla="*/ 150 w 1442"/>
                <a:gd name="T21" fmla="*/ 1375 h 1963"/>
                <a:gd name="T22" fmla="*/ 255 w 1442"/>
                <a:gd name="T23" fmla="*/ 1453 h 1963"/>
                <a:gd name="T24" fmla="*/ 294 w 1442"/>
                <a:gd name="T25" fmla="*/ 1535 h 1963"/>
                <a:gd name="T26" fmla="*/ 333 w 1442"/>
                <a:gd name="T27" fmla="*/ 1508 h 1963"/>
                <a:gd name="T28" fmla="*/ 360 w 1442"/>
                <a:gd name="T29" fmla="*/ 1369 h 1963"/>
                <a:gd name="T30" fmla="*/ 321 w 1442"/>
                <a:gd name="T31" fmla="*/ 1325 h 1963"/>
                <a:gd name="T32" fmla="*/ 249 w 1442"/>
                <a:gd name="T33" fmla="*/ 1258 h 1963"/>
                <a:gd name="T34" fmla="*/ 166 w 1442"/>
                <a:gd name="T35" fmla="*/ 1164 h 1963"/>
                <a:gd name="T36" fmla="*/ 128 w 1442"/>
                <a:gd name="T37" fmla="*/ 1148 h 1963"/>
                <a:gd name="T38" fmla="*/ 1402 w 1442"/>
                <a:gd name="T39" fmla="*/ 760 h 1963"/>
                <a:gd name="T40" fmla="*/ 1397 w 1442"/>
                <a:gd name="T41" fmla="*/ 771 h 1963"/>
                <a:gd name="T42" fmla="*/ 1441 w 1442"/>
                <a:gd name="T43" fmla="*/ 1048 h 1963"/>
                <a:gd name="T44" fmla="*/ 1308 w 1442"/>
                <a:gd name="T45" fmla="*/ 1247 h 1963"/>
                <a:gd name="T46" fmla="*/ 1380 w 1442"/>
                <a:gd name="T47" fmla="*/ 1303 h 1963"/>
                <a:gd name="T48" fmla="*/ 1330 w 1442"/>
                <a:gd name="T49" fmla="*/ 1458 h 1963"/>
                <a:gd name="T50" fmla="*/ 1258 w 1442"/>
                <a:gd name="T51" fmla="*/ 1469 h 1963"/>
                <a:gd name="T52" fmla="*/ 1169 w 1442"/>
                <a:gd name="T53" fmla="*/ 1441 h 1963"/>
                <a:gd name="T54" fmla="*/ 1214 w 1442"/>
                <a:gd name="T55" fmla="*/ 1596 h 1963"/>
                <a:gd name="T56" fmla="*/ 1059 w 1442"/>
                <a:gd name="T57" fmla="*/ 1591 h 1963"/>
                <a:gd name="T58" fmla="*/ 926 w 1442"/>
                <a:gd name="T59" fmla="*/ 1663 h 1963"/>
                <a:gd name="T60" fmla="*/ 865 w 1442"/>
                <a:gd name="T61" fmla="*/ 1619 h 1963"/>
                <a:gd name="T62" fmla="*/ 859 w 1442"/>
                <a:gd name="T63" fmla="*/ 1563 h 1963"/>
                <a:gd name="T64" fmla="*/ 837 w 1442"/>
                <a:gd name="T65" fmla="*/ 1513 h 1963"/>
                <a:gd name="T66" fmla="*/ 803 w 1442"/>
                <a:gd name="T67" fmla="*/ 1419 h 1963"/>
                <a:gd name="T68" fmla="*/ 787 w 1442"/>
                <a:gd name="T69" fmla="*/ 1347 h 1963"/>
                <a:gd name="T70" fmla="*/ 748 w 1442"/>
                <a:gd name="T71" fmla="*/ 1192 h 1963"/>
                <a:gd name="T72" fmla="*/ 709 w 1442"/>
                <a:gd name="T73" fmla="*/ 1131 h 1963"/>
                <a:gd name="T74" fmla="*/ 632 w 1442"/>
                <a:gd name="T75" fmla="*/ 965 h 1963"/>
                <a:gd name="T76" fmla="*/ 554 w 1442"/>
                <a:gd name="T77" fmla="*/ 926 h 1963"/>
                <a:gd name="T78" fmla="*/ 510 w 1442"/>
                <a:gd name="T79" fmla="*/ 909 h 1963"/>
                <a:gd name="T80" fmla="*/ 476 w 1442"/>
                <a:gd name="T81" fmla="*/ 876 h 1963"/>
                <a:gd name="T82" fmla="*/ 410 w 1442"/>
                <a:gd name="T83" fmla="*/ 832 h 1963"/>
                <a:gd name="T84" fmla="*/ 421 w 1442"/>
                <a:gd name="T85" fmla="*/ 804 h 1963"/>
                <a:gd name="T86" fmla="*/ 443 w 1442"/>
                <a:gd name="T87" fmla="*/ 660 h 1963"/>
                <a:gd name="T88" fmla="*/ 432 w 1442"/>
                <a:gd name="T89" fmla="*/ 488 h 1963"/>
                <a:gd name="T90" fmla="*/ 427 w 1442"/>
                <a:gd name="T91" fmla="*/ 133 h 1963"/>
                <a:gd name="T92" fmla="*/ 510 w 1442"/>
                <a:gd name="T93" fmla="*/ 0 h 1963"/>
                <a:gd name="T94" fmla="*/ 543 w 1442"/>
                <a:gd name="T95" fmla="*/ 45 h 1963"/>
                <a:gd name="T96" fmla="*/ 609 w 1442"/>
                <a:gd name="T97" fmla="*/ 72 h 1963"/>
                <a:gd name="T98" fmla="*/ 687 w 1442"/>
                <a:gd name="T99" fmla="*/ 111 h 1963"/>
                <a:gd name="T100" fmla="*/ 942 w 1442"/>
                <a:gd name="T101" fmla="*/ 294 h 1963"/>
                <a:gd name="T102" fmla="*/ 1014 w 1442"/>
                <a:gd name="T103" fmla="*/ 344 h 1963"/>
                <a:gd name="T104" fmla="*/ 1119 w 1442"/>
                <a:gd name="T105" fmla="*/ 427 h 1963"/>
                <a:gd name="T106" fmla="*/ 1241 w 1442"/>
                <a:gd name="T107" fmla="*/ 560 h 1963"/>
                <a:gd name="T108" fmla="*/ 1241 w 1442"/>
                <a:gd name="T109" fmla="*/ 649 h 1963"/>
                <a:gd name="T110" fmla="*/ 1269 w 1442"/>
                <a:gd name="T111" fmla="*/ 621 h 1963"/>
                <a:gd name="T112" fmla="*/ 1274 w 1442"/>
                <a:gd name="T113" fmla="*/ 627 h 1963"/>
                <a:gd name="T114" fmla="*/ 1280 w 1442"/>
                <a:gd name="T115" fmla="*/ 682 h 1963"/>
                <a:gd name="T116" fmla="*/ 1325 w 1442"/>
                <a:gd name="T117" fmla="*/ 616 h 1963"/>
                <a:gd name="T118" fmla="*/ 1358 w 1442"/>
                <a:gd name="T119" fmla="*/ 655 h 1963"/>
                <a:gd name="T120" fmla="*/ 1402 w 1442"/>
                <a:gd name="T121" fmla="*/ 760 h 19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442" h="1963">
                  <a:moveTo>
                    <a:pt x="582" y="1835"/>
                  </a:moveTo>
                  <a:lnTo>
                    <a:pt x="582" y="1835"/>
                  </a:lnTo>
                  <a:cubicBezTo>
                    <a:pt x="571" y="1835"/>
                    <a:pt x="571" y="1835"/>
                    <a:pt x="571" y="1835"/>
                  </a:cubicBezTo>
                  <a:cubicBezTo>
                    <a:pt x="571" y="1851"/>
                    <a:pt x="571" y="1851"/>
                    <a:pt x="571" y="1851"/>
                  </a:cubicBezTo>
                  <a:cubicBezTo>
                    <a:pt x="587" y="1896"/>
                    <a:pt x="587" y="1896"/>
                    <a:pt x="587" y="1896"/>
                  </a:cubicBezTo>
                  <a:cubicBezTo>
                    <a:pt x="571" y="1912"/>
                    <a:pt x="549" y="1918"/>
                    <a:pt x="549" y="1940"/>
                  </a:cubicBezTo>
                  <a:cubicBezTo>
                    <a:pt x="549" y="1951"/>
                    <a:pt x="560" y="1962"/>
                    <a:pt x="571" y="1962"/>
                  </a:cubicBezTo>
                  <a:cubicBezTo>
                    <a:pt x="587" y="1962"/>
                    <a:pt x="582" y="1946"/>
                    <a:pt x="593" y="1940"/>
                  </a:cubicBezTo>
                  <a:cubicBezTo>
                    <a:pt x="604" y="1934"/>
                    <a:pt x="615" y="1946"/>
                    <a:pt x="621" y="1934"/>
                  </a:cubicBezTo>
                  <a:cubicBezTo>
                    <a:pt x="632" y="1929"/>
                    <a:pt x="626" y="1923"/>
                    <a:pt x="626" y="1912"/>
                  </a:cubicBezTo>
                  <a:cubicBezTo>
                    <a:pt x="626" y="1890"/>
                    <a:pt x="615" y="1879"/>
                    <a:pt x="609" y="1862"/>
                  </a:cubicBezTo>
                  <a:cubicBezTo>
                    <a:pt x="599" y="1851"/>
                    <a:pt x="593" y="1840"/>
                    <a:pt x="582" y="1835"/>
                  </a:cubicBezTo>
                  <a:close/>
                  <a:moveTo>
                    <a:pt x="44" y="1170"/>
                  </a:moveTo>
                  <a:lnTo>
                    <a:pt x="44" y="1170"/>
                  </a:lnTo>
                  <a:cubicBezTo>
                    <a:pt x="28" y="1170"/>
                    <a:pt x="0" y="1159"/>
                    <a:pt x="0" y="1175"/>
                  </a:cubicBezTo>
                  <a:cubicBezTo>
                    <a:pt x="0" y="1192"/>
                    <a:pt x="22" y="1187"/>
                    <a:pt x="33" y="1197"/>
                  </a:cubicBezTo>
                  <a:cubicBezTo>
                    <a:pt x="39" y="1209"/>
                    <a:pt x="39" y="1220"/>
                    <a:pt x="44" y="1231"/>
                  </a:cubicBezTo>
                  <a:cubicBezTo>
                    <a:pt x="50" y="1231"/>
                    <a:pt x="55" y="1231"/>
                    <a:pt x="61" y="1236"/>
                  </a:cubicBezTo>
                  <a:cubicBezTo>
                    <a:pt x="77" y="1242"/>
                    <a:pt x="77" y="1253"/>
                    <a:pt x="89" y="1269"/>
                  </a:cubicBezTo>
                  <a:cubicBezTo>
                    <a:pt x="100" y="1297"/>
                    <a:pt x="105" y="1314"/>
                    <a:pt x="116" y="1342"/>
                  </a:cubicBezTo>
                  <a:cubicBezTo>
                    <a:pt x="122" y="1358"/>
                    <a:pt x="133" y="1364"/>
                    <a:pt x="133" y="1380"/>
                  </a:cubicBezTo>
                  <a:cubicBezTo>
                    <a:pt x="138" y="1380"/>
                    <a:pt x="144" y="1375"/>
                    <a:pt x="150" y="1375"/>
                  </a:cubicBezTo>
                  <a:cubicBezTo>
                    <a:pt x="172" y="1375"/>
                    <a:pt x="183" y="1391"/>
                    <a:pt x="200" y="1402"/>
                  </a:cubicBezTo>
                  <a:cubicBezTo>
                    <a:pt x="222" y="1419"/>
                    <a:pt x="244" y="1425"/>
                    <a:pt x="255" y="1453"/>
                  </a:cubicBezTo>
                  <a:cubicBezTo>
                    <a:pt x="261" y="1480"/>
                    <a:pt x="244" y="1508"/>
                    <a:pt x="266" y="1530"/>
                  </a:cubicBezTo>
                  <a:cubicBezTo>
                    <a:pt x="271" y="1541"/>
                    <a:pt x="283" y="1535"/>
                    <a:pt x="294" y="1535"/>
                  </a:cubicBezTo>
                  <a:cubicBezTo>
                    <a:pt x="305" y="1535"/>
                    <a:pt x="310" y="1541"/>
                    <a:pt x="316" y="1541"/>
                  </a:cubicBezTo>
                  <a:cubicBezTo>
                    <a:pt x="327" y="1541"/>
                    <a:pt x="327" y="1524"/>
                    <a:pt x="333" y="1508"/>
                  </a:cubicBezTo>
                  <a:cubicBezTo>
                    <a:pt x="338" y="1491"/>
                    <a:pt x="343" y="1475"/>
                    <a:pt x="349" y="1458"/>
                  </a:cubicBezTo>
                  <a:cubicBezTo>
                    <a:pt x="355" y="1425"/>
                    <a:pt x="360" y="1402"/>
                    <a:pt x="360" y="1369"/>
                  </a:cubicBezTo>
                  <a:cubicBezTo>
                    <a:pt x="360" y="1358"/>
                    <a:pt x="360" y="1347"/>
                    <a:pt x="355" y="1336"/>
                  </a:cubicBezTo>
                  <a:cubicBezTo>
                    <a:pt x="343" y="1325"/>
                    <a:pt x="327" y="1336"/>
                    <a:pt x="321" y="1325"/>
                  </a:cubicBezTo>
                  <a:cubicBezTo>
                    <a:pt x="305" y="1314"/>
                    <a:pt x="305" y="1292"/>
                    <a:pt x="288" y="1281"/>
                  </a:cubicBezTo>
                  <a:cubicBezTo>
                    <a:pt x="271" y="1269"/>
                    <a:pt x="261" y="1269"/>
                    <a:pt x="249" y="1258"/>
                  </a:cubicBezTo>
                  <a:cubicBezTo>
                    <a:pt x="227" y="1236"/>
                    <a:pt x="216" y="1220"/>
                    <a:pt x="200" y="1192"/>
                  </a:cubicBezTo>
                  <a:cubicBezTo>
                    <a:pt x="194" y="1175"/>
                    <a:pt x="177" y="1175"/>
                    <a:pt x="166" y="1164"/>
                  </a:cubicBezTo>
                  <a:cubicBezTo>
                    <a:pt x="161" y="1153"/>
                    <a:pt x="155" y="1136"/>
                    <a:pt x="138" y="1136"/>
                  </a:cubicBezTo>
                  <a:cubicBezTo>
                    <a:pt x="133" y="1136"/>
                    <a:pt x="133" y="1142"/>
                    <a:pt x="128" y="1148"/>
                  </a:cubicBezTo>
                  <a:cubicBezTo>
                    <a:pt x="100" y="1159"/>
                    <a:pt x="83" y="1170"/>
                    <a:pt x="44" y="1170"/>
                  </a:cubicBezTo>
                  <a:close/>
                  <a:moveTo>
                    <a:pt x="1402" y="760"/>
                  </a:moveTo>
                  <a:lnTo>
                    <a:pt x="1402" y="760"/>
                  </a:lnTo>
                  <a:cubicBezTo>
                    <a:pt x="1402" y="760"/>
                    <a:pt x="1397" y="765"/>
                    <a:pt x="1397" y="771"/>
                  </a:cubicBezTo>
                  <a:cubicBezTo>
                    <a:pt x="1397" y="793"/>
                    <a:pt x="1385" y="810"/>
                    <a:pt x="1385" y="832"/>
                  </a:cubicBezTo>
                  <a:cubicBezTo>
                    <a:pt x="1385" y="921"/>
                    <a:pt x="1441" y="965"/>
                    <a:pt x="1441" y="1048"/>
                  </a:cubicBezTo>
                  <a:cubicBezTo>
                    <a:pt x="1441" y="1109"/>
                    <a:pt x="1413" y="1142"/>
                    <a:pt x="1374" y="1181"/>
                  </a:cubicBezTo>
                  <a:cubicBezTo>
                    <a:pt x="1347" y="1203"/>
                    <a:pt x="1308" y="1209"/>
                    <a:pt x="1308" y="1247"/>
                  </a:cubicBezTo>
                  <a:cubicBezTo>
                    <a:pt x="1308" y="1253"/>
                    <a:pt x="1325" y="1258"/>
                    <a:pt x="1330" y="1264"/>
                  </a:cubicBezTo>
                  <a:cubicBezTo>
                    <a:pt x="1352" y="1275"/>
                    <a:pt x="1369" y="1281"/>
                    <a:pt x="1380" y="1303"/>
                  </a:cubicBezTo>
                  <a:cubicBezTo>
                    <a:pt x="1397" y="1330"/>
                    <a:pt x="1391" y="1353"/>
                    <a:pt x="1391" y="1386"/>
                  </a:cubicBezTo>
                  <a:cubicBezTo>
                    <a:pt x="1391" y="1419"/>
                    <a:pt x="1363" y="1453"/>
                    <a:pt x="1330" y="1458"/>
                  </a:cubicBezTo>
                  <a:lnTo>
                    <a:pt x="1330" y="1458"/>
                  </a:lnTo>
                  <a:cubicBezTo>
                    <a:pt x="1302" y="1453"/>
                    <a:pt x="1286" y="1469"/>
                    <a:pt x="1258" y="1469"/>
                  </a:cubicBezTo>
                  <a:cubicBezTo>
                    <a:pt x="1219" y="1469"/>
                    <a:pt x="1202" y="1436"/>
                    <a:pt x="1169" y="1414"/>
                  </a:cubicBezTo>
                  <a:cubicBezTo>
                    <a:pt x="1169" y="1441"/>
                    <a:pt x="1169" y="1441"/>
                    <a:pt x="1169" y="1441"/>
                  </a:cubicBezTo>
                  <a:cubicBezTo>
                    <a:pt x="1169" y="1491"/>
                    <a:pt x="1214" y="1513"/>
                    <a:pt x="1214" y="1563"/>
                  </a:cubicBezTo>
                  <a:cubicBezTo>
                    <a:pt x="1214" y="1580"/>
                    <a:pt x="1214" y="1586"/>
                    <a:pt x="1214" y="1596"/>
                  </a:cubicBezTo>
                  <a:cubicBezTo>
                    <a:pt x="1192" y="1596"/>
                    <a:pt x="1175" y="1602"/>
                    <a:pt x="1153" y="1602"/>
                  </a:cubicBezTo>
                  <a:cubicBezTo>
                    <a:pt x="1114" y="1602"/>
                    <a:pt x="1092" y="1591"/>
                    <a:pt x="1059" y="1591"/>
                  </a:cubicBezTo>
                  <a:cubicBezTo>
                    <a:pt x="998" y="1591"/>
                    <a:pt x="981" y="1635"/>
                    <a:pt x="926" y="1663"/>
                  </a:cubicBezTo>
                  <a:lnTo>
                    <a:pt x="926" y="1663"/>
                  </a:lnTo>
                  <a:cubicBezTo>
                    <a:pt x="914" y="1657"/>
                    <a:pt x="903" y="1652"/>
                    <a:pt x="887" y="1641"/>
                  </a:cubicBezTo>
                  <a:cubicBezTo>
                    <a:pt x="881" y="1635"/>
                    <a:pt x="865" y="1630"/>
                    <a:pt x="865" y="1619"/>
                  </a:cubicBezTo>
                  <a:cubicBezTo>
                    <a:pt x="865" y="1613"/>
                    <a:pt x="870" y="1608"/>
                    <a:pt x="870" y="1602"/>
                  </a:cubicBezTo>
                  <a:cubicBezTo>
                    <a:pt x="870" y="1586"/>
                    <a:pt x="859" y="1580"/>
                    <a:pt x="859" y="1563"/>
                  </a:cubicBezTo>
                  <a:cubicBezTo>
                    <a:pt x="859" y="1530"/>
                    <a:pt x="859" y="1530"/>
                    <a:pt x="859" y="1530"/>
                  </a:cubicBezTo>
                  <a:cubicBezTo>
                    <a:pt x="859" y="1519"/>
                    <a:pt x="848" y="1513"/>
                    <a:pt x="837" y="1513"/>
                  </a:cubicBezTo>
                  <a:cubicBezTo>
                    <a:pt x="831" y="1513"/>
                    <a:pt x="837" y="1480"/>
                    <a:pt x="837" y="1475"/>
                  </a:cubicBezTo>
                  <a:cubicBezTo>
                    <a:pt x="837" y="1447"/>
                    <a:pt x="826" y="1430"/>
                    <a:pt x="803" y="1419"/>
                  </a:cubicBezTo>
                  <a:cubicBezTo>
                    <a:pt x="803" y="1397"/>
                    <a:pt x="803" y="1397"/>
                    <a:pt x="803" y="1397"/>
                  </a:cubicBezTo>
                  <a:cubicBezTo>
                    <a:pt x="803" y="1375"/>
                    <a:pt x="793" y="1364"/>
                    <a:pt x="787" y="1347"/>
                  </a:cubicBezTo>
                  <a:cubicBezTo>
                    <a:pt x="776" y="1308"/>
                    <a:pt x="776" y="1292"/>
                    <a:pt x="759" y="1253"/>
                  </a:cubicBezTo>
                  <a:cubicBezTo>
                    <a:pt x="754" y="1231"/>
                    <a:pt x="754" y="1214"/>
                    <a:pt x="748" y="1192"/>
                  </a:cubicBezTo>
                  <a:cubicBezTo>
                    <a:pt x="737" y="1175"/>
                    <a:pt x="726" y="1170"/>
                    <a:pt x="720" y="1159"/>
                  </a:cubicBezTo>
                  <a:cubicBezTo>
                    <a:pt x="715" y="1148"/>
                    <a:pt x="715" y="1142"/>
                    <a:pt x="709" y="1131"/>
                  </a:cubicBezTo>
                  <a:cubicBezTo>
                    <a:pt x="704" y="1103"/>
                    <a:pt x="704" y="1081"/>
                    <a:pt x="682" y="1059"/>
                  </a:cubicBezTo>
                  <a:cubicBezTo>
                    <a:pt x="654" y="1026"/>
                    <a:pt x="660" y="998"/>
                    <a:pt x="632" y="965"/>
                  </a:cubicBezTo>
                  <a:cubicBezTo>
                    <a:pt x="621" y="948"/>
                    <a:pt x="609" y="943"/>
                    <a:pt x="587" y="937"/>
                  </a:cubicBezTo>
                  <a:cubicBezTo>
                    <a:pt x="576" y="931"/>
                    <a:pt x="565" y="926"/>
                    <a:pt x="554" y="926"/>
                  </a:cubicBezTo>
                  <a:cubicBezTo>
                    <a:pt x="549" y="926"/>
                    <a:pt x="537" y="926"/>
                    <a:pt x="537" y="921"/>
                  </a:cubicBezTo>
                  <a:cubicBezTo>
                    <a:pt x="537" y="904"/>
                    <a:pt x="526" y="909"/>
                    <a:pt x="510" y="909"/>
                  </a:cubicBezTo>
                  <a:cubicBezTo>
                    <a:pt x="499" y="909"/>
                    <a:pt x="499" y="898"/>
                    <a:pt x="493" y="887"/>
                  </a:cubicBezTo>
                  <a:cubicBezTo>
                    <a:pt x="488" y="882"/>
                    <a:pt x="482" y="882"/>
                    <a:pt x="476" y="876"/>
                  </a:cubicBezTo>
                  <a:cubicBezTo>
                    <a:pt x="466" y="865"/>
                    <a:pt x="460" y="859"/>
                    <a:pt x="449" y="854"/>
                  </a:cubicBezTo>
                  <a:cubicBezTo>
                    <a:pt x="432" y="843"/>
                    <a:pt x="421" y="837"/>
                    <a:pt x="410" y="832"/>
                  </a:cubicBezTo>
                  <a:lnTo>
                    <a:pt x="410" y="832"/>
                  </a:lnTo>
                  <a:cubicBezTo>
                    <a:pt x="410" y="821"/>
                    <a:pt x="415" y="815"/>
                    <a:pt x="421" y="804"/>
                  </a:cubicBezTo>
                  <a:cubicBezTo>
                    <a:pt x="427" y="776"/>
                    <a:pt x="421" y="754"/>
                    <a:pt x="432" y="726"/>
                  </a:cubicBezTo>
                  <a:cubicBezTo>
                    <a:pt x="438" y="704"/>
                    <a:pt x="443" y="688"/>
                    <a:pt x="443" y="660"/>
                  </a:cubicBezTo>
                  <a:cubicBezTo>
                    <a:pt x="443" y="610"/>
                    <a:pt x="438" y="577"/>
                    <a:pt x="432" y="527"/>
                  </a:cubicBezTo>
                  <a:cubicBezTo>
                    <a:pt x="432" y="488"/>
                    <a:pt x="432" y="488"/>
                    <a:pt x="432" y="488"/>
                  </a:cubicBezTo>
                  <a:cubicBezTo>
                    <a:pt x="355" y="261"/>
                    <a:pt x="355" y="261"/>
                    <a:pt x="355" y="261"/>
                  </a:cubicBezTo>
                  <a:cubicBezTo>
                    <a:pt x="360" y="205"/>
                    <a:pt x="399" y="183"/>
                    <a:pt x="427" y="133"/>
                  </a:cubicBezTo>
                  <a:cubicBezTo>
                    <a:pt x="449" y="78"/>
                    <a:pt x="454" y="28"/>
                    <a:pt x="510" y="0"/>
                  </a:cubicBezTo>
                  <a:lnTo>
                    <a:pt x="510" y="0"/>
                  </a:lnTo>
                  <a:cubicBezTo>
                    <a:pt x="515" y="12"/>
                    <a:pt x="515" y="28"/>
                    <a:pt x="521" y="34"/>
                  </a:cubicBezTo>
                  <a:cubicBezTo>
                    <a:pt x="532" y="39"/>
                    <a:pt x="537" y="39"/>
                    <a:pt x="543" y="45"/>
                  </a:cubicBezTo>
                  <a:cubicBezTo>
                    <a:pt x="593" y="45"/>
                    <a:pt x="593" y="45"/>
                    <a:pt x="593" y="45"/>
                  </a:cubicBezTo>
                  <a:cubicBezTo>
                    <a:pt x="599" y="50"/>
                    <a:pt x="599" y="62"/>
                    <a:pt x="609" y="72"/>
                  </a:cubicBezTo>
                  <a:cubicBezTo>
                    <a:pt x="615" y="78"/>
                    <a:pt x="626" y="78"/>
                    <a:pt x="637" y="84"/>
                  </a:cubicBezTo>
                  <a:cubicBezTo>
                    <a:pt x="643" y="84"/>
                    <a:pt x="687" y="111"/>
                    <a:pt x="687" y="111"/>
                  </a:cubicBezTo>
                  <a:cubicBezTo>
                    <a:pt x="698" y="172"/>
                    <a:pt x="748" y="195"/>
                    <a:pt x="809" y="217"/>
                  </a:cubicBezTo>
                  <a:cubicBezTo>
                    <a:pt x="865" y="239"/>
                    <a:pt x="892" y="256"/>
                    <a:pt x="942" y="294"/>
                  </a:cubicBezTo>
                  <a:cubicBezTo>
                    <a:pt x="953" y="300"/>
                    <a:pt x="959" y="316"/>
                    <a:pt x="970" y="322"/>
                  </a:cubicBezTo>
                  <a:cubicBezTo>
                    <a:pt x="986" y="333"/>
                    <a:pt x="1003" y="333"/>
                    <a:pt x="1014" y="344"/>
                  </a:cubicBezTo>
                  <a:cubicBezTo>
                    <a:pt x="1036" y="361"/>
                    <a:pt x="1031" y="383"/>
                    <a:pt x="1053" y="394"/>
                  </a:cubicBezTo>
                  <a:cubicBezTo>
                    <a:pt x="1075" y="405"/>
                    <a:pt x="1097" y="411"/>
                    <a:pt x="1119" y="427"/>
                  </a:cubicBezTo>
                  <a:cubicBezTo>
                    <a:pt x="1147" y="444"/>
                    <a:pt x="1158" y="461"/>
                    <a:pt x="1180" y="477"/>
                  </a:cubicBezTo>
                  <a:cubicBezTo>
                    <a:pt x="1208" y="505"/>
                    <a:pt x="1241" y="516"/>
                    <a:pt x="1241" y="560"/>
                  </a:cubicBezTo>
                  <a:cubicBezTo>
                    <a:pt x="1241" y="582"/>
                    <a:pt x="1230" y="599"/>
                    <a:pt x="1230" y="627"/>
                  </a:cubicBezTo>
                  <a:cubicBezTo>
                    <a:pt x="1230" y="632"/>
                    <a:pt x="1236" y="643"/>
                    <a:pt x="1241" y="649"/>
                  </a:cubicBezTo>
                  <a:lnTo>
                    <a:pt x="1241" y="649"/>
                  </a:lnTo>
                  <a:cubicBezTo>
                    <a:pt x="1252" y="638"/>
                    <a:pt x="1258" y="627"/>
                    <a:pt x="1269" y="621"/>
                  </a:cubicBezTo>
                  <a:cubicBezTo>
                    <a:pt x="1274" y="621"/>
                    <a:pt x="1274" y="621"/>
                    <a:pt x="1274" y="621"/>
                  </a:cubicBezTo>
                  <a:cubicBezTo>
                    <a:pt x="1274" y="627"/>
                    <a:pt x="1274" y="627"/>
                    <a:pt x="1274" y="627"/>
                  </a:cubicBezTo>
                  <a:cubicBezTo>
                    <a:pt x="1274" y="671"/>
                    <a:pt x="1274" y="671"/>
                    <a:pt x="1274" y="671"/>
                  </a:cubicBezTo>
                  <a:cubicBezTo>
                    <a:pt x="1274" y="677"/>
                    <a:pt x="1280" y="677"/>
                    <a:pt x="1280" y="682"/>
                  </a:cubicBezTo>
                  <a:cubicBezTo>
                    <a:pt x="1280" y="688"/>
                    <a:pt x="1280" y="688"/>
                    <a:pt x="1280" y="682"/>
                  </a:cubicBezTo>
                  <a:cubicBezTo>
                    <a:pt x="1308" y="665"/>
                    <a:pt x="1302" y="632"/>
                    <a:pt x="1325" y="616"/>
                  </a:cubicBezTo>
                  <a:cubicBezTo>
                    <a:pt x="1330" y="616"/>
                    <a:pt x="1330" y="616"/>
                    <a:pt x="1330" y="616"/>
                  </a:cubicBezTo>
                  <a:cubicBezTo>
                    <a:pt x="1335" y="632"/>
                    <a:pt x="1347" y="638"/>
                    <a:pt x="1358" y="655"/>
                  </a:cubicBezTo>
                  <a:cubicBezTo>
                    <a:pt x="1374" y="677"/>
                    <a:pt x="1374" y="693"/>
                    <a:pt x="1385" y="726"/>
                  </a:cubicBezTo>
                  <a:cubicBezTo>
                    <a:pt x="1391" y="737"/>
                    <a:pt x="1397" y="749"/>
                    <a:pt x="1402" y="760"/>
                  </a:cubicBezTo>
                  <a:close/>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85" name="Freeform 129">
              <a:extLst>
                <a:ext uri="{FF2B5EF4-FFF2-40B4-BE49-F238E27FC236}">
                  <a16:creationId xmlns:a16="http://schemas.microsoft.com/office/drawing/2014/main" xmlns="" id="{1CA60C06-7AD4-4AA0-8C05-D92776E6D165}"/>
                </a:ext>
              </a:extLst>
            </p:cNvPr>
            <p:cNvSpPr>
              <a:spLocks noChangeArrowheads="1"/>
            </p:cNvSpPr>
            <p:nvPr/>
          </p:nvSpPr>
          <p:spPr bwMode="auto">
            <a:xfrm>
              <a:off x="16723224" y="2595564"/>
              <a:ext cx="493680" cy="592137"/>
            </a:xfrm>
            <a:custGeom>
              <a:avLst/>
              <a:gdLst>
                <a:gd name="T0" fmla="*/ 305 w 1370"/>
                <a:gd name="T1" fmla="*/ 1280 h 1647"/>
                <a:gd name="T2" fmla="*/ 305 w 1370"/>
                <a:gd name="T3" fmla="*/ 1358 h 1647"/>
                <a:gd name="T4" fmla="*/ 366 w 1370"/>
                <a:gd name="T5" fmla="*/ 1407 h 1647"/>
                <a:gd name="T6" fmla="*/ 543 w 1370"/>
                <a:gd name="T7" fmla="*/ 1513 h 1647"/>
                <a:gd name="T8" fmla="*/ 571 w 1370"/>
                <a:gd name="T9" fmla="*/ 1452 h 1647"/>
                <a:gd name="T10" fmla="*/ 504 w 1370"/>
                <a:gd name="T11" fmla="*/ 1419 h 1647"/>
                <a:gd name="T12" fmla="*/ 449 w 1370"/>
                <a:gd name="T13" fmla="*/ 1346 h 1647"/>
                <a:gd name="T14" fmla="*/ 377 w 1370"/>
                <a:gd name="T15" fmla="*/ 1319 h 1647"/>
                <a:gd name="T16" fmla="*/ 881 w 1370"/>
                <a:gd name="T17" fmla="*/ 1574 h 1647"/>
                <a:gd name="T18" fmla="*/ 959 w 1370"/>
                <a:gd name="T19" fmla="*/ 1640 h 1647"/>
                <a:gd name="T20" fmla="*/ 953 w 1370"/>
                <a:gd name="T21" fmla="*/ 1568 h 1647"/>
                <a:gd name="T22" fmla="*/ 881 w 1370"/>
                <a:gd name="T23" fmla="*/ 1574 h 1647"/>
                <a:gd name="T24" fmla="*/ 111 w 1370"/>
                <a:gd name="T25" fmla="*/ 61 h 1647"/>
                <a:gd name="T26" fmla="*/ 128 w 1370"/>
                <a:gd name="T27" fmla="*/ 16 h 1647"/>
                <a:gd name="T28" fmla="*/ 5 w 1370"/>
                <a:gd name="T29" fmla="*/ 77 h 1647"/>
                <a:gd name="T30" fmla="*/ 50 w 1370"/>
                <a:gd name="T31" fmla="*/ 122 h 1647"/>
                <a:gd name="T32" fmla="*/ 1369 w 1370"/>
                <a:gd name="T33" fmla="*/ 742 h 1647"/>
                <a:gd name="T34" fmla="*/ 1214 w 1370"/>
                <a:gd name="T35" fmla="*/ 1003 h 1647"/>
                <a:gd name="T36" fmla="*/ 1302 w 1370"/>
                <a:gd name="T37" fmla="*/ 1402 h 1647"/>
                <a:gd name="T38" fmla="*/ 1269 w 1370"/>
                <a:gd name="T39" fmla="*/ 1574 h 1647"/>
                <a:gd name="T40" fmla="*/ 1225 w 1370"/>
                <a:gd name="T41" fmla="*/ 1552 h 1647"/>
                <a:gd name="T42" fmla="*/ 1142 w 1370"/>
                <a:gd name="T43" fmla="*/ 1552 h 1647"/>
                <a:gd name="T44" fmla="*/ 1103 w 1370"/>
                <a:gd name="T45" fmla="*/ 1468 h 1647"/>
                <a:gd name="T46" fmla="*/ 1092 w 1370"/>
                <a:gd name="T47" fmla="*/ 1346 h 1647"/>
                <a:gd name="T48" fmla="*/ 942 w 1370"/>
                <a:gd name="T49" fmla="*/ 1169 h 1647"/>
                <a:gd name="T50" fmla="*/ 864 w 1370"/>
                <a:gd name="T51" fmla="*/ 1080 h 1647"/>
                <a:gd name="T52" fmla="*/ 793 w 1370"/>
                <a:gd name="T53" fmla="*/ 986 h 1647"/>
                <a:gd name="T54" fmla="*/ 737 w 1370"/>
                <a:gd name="T55" fmla="*/ 925 h 1647"/>
                <a:gd name="T56" fmla="*/ 648 w 1370"/>
                <a:gd name="T57" fmla="*/ 920 h 1647"/>
                <a:gd name="T58" fmla="*/ 482 w 1370"/>
                <a:gd name="T59" fmla="*/ 754 h 1647"/>
                <a:gd name="T60" fmla="*/ 432 w 1370"/>
                <a:gd name="T61" fmla="*/ 742 h 1647"/>
                <a:gd name="T62" fmla="*/ 310 w 1370"/>
                <a:gd name="T63" fmla="*/ 621 h 1647"/>
                <a:gd name="T64" fmla="*/ 233 w 1370"/>
                <a:gd name="T65" fmla="*/ 548 h 1647"/>
                <a:gd name="T66" fmla="*/ 194 w 1370"/>
                <a:gd name="T67" fmla="*/ 521 h 1647"/>
                <a:gd name="T68" fmla="*/ 138 w 1370"/>
                <a:gd name="T69" fmla="*/ 432 h 1647"/>
                <a:gd name="T70" fmla="*/ 61 w 1370"/>
                <a:gd name="T71" fmla="*/ 249 h 1647"/>
                <a:gd name="T72" fmla="*/ 50 w 1370"/>
                <a:gd name="T73" fmla="*/ 161 h 1647"/>
                <a:gd name="T74" fmla="*/ 144 w 1370"/>
                <a:gd name="T75" fmla="*/ 105 h 1647"/>
                <a:gd name="T76" fmla="*/ 322 w 1370"/>
                <a:gd name="T77" fmla="*/ 149 h 1647"/>
                <a:gd name="T78" fmla="*/ 432 w 1370"/>
                <a:gd name="T79" fmla="*/ 255 h 1647"/>
                <a:gd name="T80" fmla="*/ 576 w 1370"/>
                <a:gd name="T81" fmla="*/ 294 h 1647"/>
                <a:gd name="T82" fmla="*/ 748 w 1370"/>
                <a:gd name="T83" fmla="*/ 272 h 1647"/>
                <a:gd name="T84" fmla="*/ 909 w 1370"/>
                <a:gd name="T85" fmla="*/ 327 h 1647"/>
                <a:gd name="T86" fmla="*/ 1031 w 1370"/>
                <a:gd name="T87" fmla="*/ 277 h 1647"/>
                <a:gd name="T88" fmla="*/ 1164 w 1370"/>
                <a:gd name="T89" fmla="*/ 399 h 1647"/>
                <a:gd name="T90" fmla="*/ 1253 w 1370"/>
                <a:gd name="T91" fmla="*/ 532 h 1647"/>
                <a:gd name="T92" fmla="*/ 1358 w 1370"/>
                <a:gd name="T93" fmla="*/ 687 h 1647"/>
                <a:gd name="T94" fmla="*/ 1358 w 1370"/>
                <a:gd name="T95" fmla="*/ 737 h 16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370" h="1647">
                  <a:moveTo>
                    <a:pt x="322" y="1269"/>
                  </a:moveTo>
                  <a:lnTo>
                    <a:pt x="322" y="1269"/>
                  </a:lnTo>
                  <a:cubicBezTo>
                    <a:pt x="316" y="1274"/>
                    <a:pt x="305" y="1269"/>
                    <a:pt x="305" y="1280"/>
                  </a:cubicBezTo>
                  <a:cubicBezTo>
                    <a:pt x="294" y="1286"/>
                    <a:pt x="299" y="1297"/>
                    <a:pt x="294" y="1308"/>
                  </a:cubicBezTo>
                  <a:cubicBezTo>
                    <a:pt x="288" y="1319"/>
                    <a:pt x="271" y="1313"/>
                    <a:pt x="266" y="1319"/>
                  </a:cubicBezTo>
                  <a:cubicBezTo>
                    <a:pt x="277" y="1335"/>
                    <a:pt x="288" y="1341"/>
                    <a:pt x="305" y="1358"/>
                  </a:cubicBezTo>
                  <a:cubicBezTo>
                    <a:pt x="310" y="1369"/>
                    <a:pt x="299" y="1397"/>
                    <a:pt x="316" y="1397"/>
                  </a:cubicBezTo>
                  <a:cubicBezTo>
                    <a:pt x="322" y="1397"/>
                    <a:pt x="327" y="1391"/>
                    <a:pt x="332" y="1391"/>
                  </a:cubicBezTo>
                  <a:cubicBezTo>
                    <a:pt x="349" y="1391"/>
                    <a:pt x="355" y="1407"/>
                    <a:pt x="366" y="1407"/>
                  </a:cubicBezTo>
                  <a:cubicBezTo>
                    <a:pt x="394" y="1413"/>
                    <a:pt x="404" y="1413"/>
                    <a:pt x="427" y="1424"/>
                  </a:cubicBezTo>
                  <a:cubicBezTo>
                    <a:pt x="465" y="1435"/>
                    <a:pt x="477" y="1463"/>
                    <a:pt x="515" y="1479"/>
                  </a:cubicBezTo>
                  <a:cubicBezTo>
                    <a:pt x="527" y="1491"/>
                    <a:pt x="532" y="1502"/>
                    <a:pt x="543" y="1513"/>
                  </a:cubicBezTo>
                  <a:cubicBezTo>
                    <a:pt x="554" y="1524"/>
                    <a:pt x="565" y="1518"/>
                    <a:pt x="576" y="1518"/>
                  </a:cubicBezTo>
                  <a:cubicBezTo>
                    <a:pt x="593" y="1518"/>
                    <a:pt x="610" y="1513"/>
                    <a:pt x="610" y="1496"/>
                  </a:cubicBezTo>
                  <a:cubicBezTo>
                    <a:pt x="610" y="1474"/>
                    <a:pt x="593" y="1452"/>
                    <a:pt x="571" y="1452"/>
                  </a:cubicBezTo>
                  <a:cubicBezTo>
                    <a:pt x="571" y="1452"/>
                    <a:pt x="565" y="1457"/>
                    <a:pt x="560" y="1457"/>
                  </a:cubicBezTo>
                  <a:cubicBezTo>
                    <a:pt x="549" y="1457"/>
                    <a:pt x="549" y="1435"/>
                    <a:pt x="537" y="1430"/>
                  </a:cubicBezTo>
                  <a:cubicBezTo>
                    <a:pt x="527" y="1419"/>
                    <a:pt x="515" y="1424"/>
                    <a:pt x="504" y="1419"/>
                  </a:cubicBezTo>
                  <a:cubicBezTo>
                    <a:pt x="488" y="1413"/>
                    <a:pt x="488" y="1402"/>
                    <a:pt x="471" y="1397"/>
                  </a:cubicBezTo>
                  <a:cubicBezTo>
                    <a:pt x="460" y="1385"/>
                    <a:pt x="443" y="1385"/>
                    <a:pt x="443" y="1369"/>
                  </a:cubicBezTo>
                  <a:cubicBezTo>
                    <a:pt x="443" y="1363"/>
                    <a:pt x="449" y="1358"/>
                    <a:pt x="449" y="1346"/>
                  </a:cubicBezTo>
                  <a:cubicBezTo>
                    <a:pt x="438" y="1346"/>
                    <a:pt x="432" y="1335"/>
                    <a:pt x="421" y="1335"/>
                  </a:cubicBezTo>
                  <a:cubicBezTo>
                    <a:pt x="421" y="1335"/>
                    <a:pt x="416" y="1341"/>
                    <a:pt x="410" y="1341"/>
                  </a:cubicBezTo>
                  <a:cubicBezTo>
                    <a:pt x="394" y="1341"/>
                    <a:pt x="388" y="1330"/>
                    <a:pt x="377" y="1319"/>
                  </a:cubicBezTo>
                  <a:cubicBezTo>
                    <a:pt x="366" y="1308"/>
                    <a:pt x="349" y="1297"/>
                    <a:pt x="349" y="1280"/>
                  </a:cubicBezTo>
                  <a:cubicBezTo>
                    <a:pt x="338" y="1274"/>
                    <a:pt x="332" y="1274"/>
                    <a:pt x="322" y="1269"/>
                  </a:cubicBezTo>
                  <a:close/>
                  <a:moveTo>
                    <a:pt x="881" y="1574"/>
                  </a:moveTo>
                  <a:lnTo>
                    <a:pt x="881" y="1574"/>
                  </a:lnTo>
                  <a:cubicBezTo>
                    <a:pt x="892" y="1585"/>
                    <a:pt x="903" y="1585"/>
                    <a:pt x="914" y="1596"/>
                  </a:cubicBezTo>
                  <a:cubicBezTo>
                    <a:pt x="936" y="1607"/>
                    <a:pt x="942" y="1624"/>
                    <a:pt x="959" y="1640"/>
                  </a:cubicBezTo>
                  <a:cubicBezTo>
                    <a:pt x="964" y="1646"/>
                    <a:pt x="964" y="1646"/>
                    <a:pt x="964" y="1640"/>
                  </a:cubicBezTo>
                  <a:cubicBezTo>
                    <a:pt x="964" y="1629"/>
                    <a:pt x="964" y="1624"/>
                    <a:pt x="964" y="1612"/>
                  </a:cubicBezTo>
                  <a:cubicBezTo>
                    <a:pt x="964" y="1596"/>
                    <a:pt x="970" y="1579"/>
                    <a:pt x="953" y="1568"/>
                  </a:cubicBezTo>
                  <a:cubicBezTo>
                    <a:pt x="948" y="1563"/>
                    <a:pt x="936" y="1568"/>
                    <a:pt x="926" y="1568"/>
                  </a:cubicBezTo>
                  <a:cubicBezTo>
                    <a:pt x="909" y="1568"/>
                    <a:pt x="898" y="1568"/>
                    <a:pt x="887" y="1568"/>
                  </a:cubicBezTo>
                  <a:cubicBezTo>
                    <a:pt x="876" y="1568"/>
                    <a:pt x="876" y="1568"/>
                    <a:pt x="881" y="1574"/>
                  </a:cubicBezTo>
                  <a:close/>
                  <a:moveTo>
                    <a:pt x="94" y="50"/>
                  </a:moveTo>
                  <a:lnTo>
                    <a:pt x="94" y="50"/>
                  </a:lnTo>
                  <a:cubicBezTo>
                    <a:pt x="100" y="55"/>
                    <a:pt x="105" y="61"/>
                    <a:pt x="111" y="61"/>
                  </a:cubicBezTo>
                  <a:cubicBezTo>
                    <a:pt x="128" y="61"/>
                    <a:pt x="128" y="61"/>
                    <a:pt x="128" y="61"/>
                  </a:cubicBezTo>
                  <a:cubicBezTo>
                    <a:pt x="128" y="39"/>
                    <a:pt x="128" y="39"/>
                    <a:pt x="128" y="39"/>
                  </a:cubicBezTo>
                  <a:cubicBezTo>
                    <a:pt x="128" y="33"/>
                    <a:pt x="133" y="22"/>
                    <a:pt x="128" y="16"/>
                  </a:cubicBezTo>
                  <a:cubicBezTo>
                    <a:pt x="122" y="6"/>
                    <a:pt x="116" y="22"/>
                    <a:pt x="105" y="22"/>
                  </a:cubicBezTo>
                  <a:cubicBezTo>
                    <a:pt x="89" y="28"/>
                    <a:pt x="39" y="0"/>
                    <a:pt x="94" y="50"/>
                  </a:cubicBezTo>
                  <a:close/>
                  <a:moveTo>
                    <a:pt x="5" y="77"/>
                  </a:moveTo>
                  <a:lnTo>
                    <a:pt x="5" y="77"/>
                  </a:lnTo>
                  <a:cubicBezTo>
                    <a:pt x="5" y="83"/>
                    <a:pt x="5" y="89"/>
                    <a:pt x="0" y="94"/>
                  </a:cubicBezTo>
                  <a:cubicBezTo>
                    <a:pt x="22" y="100"/>
                    <a:pt x="33" y="111"/>
                    <a:pt x="50" y="122"/>
                  </a:cubicBezTo>
                  <a:cubicBezTo>
                    <a:pt x="50" y="116"/>
                    <a:pt x="56" y="111"/>
                    <a:pt x="56" y="111"/>
                  </a:cubicBezTo>
                  <a:cubicBezTo>
                    <a:pt x="56" y="89"/>
                    <a:pt x="28" y="83"/>
                    <a:pt x="5" y="77"/>
                  </a:cubicBezTo>
                  <a:close/>
                  <a:moveTo>
                    <a:pt x="1369" y="742"/>
                  </a:moveTo>
                  <a:lnTo>
                    <a:pt x="1369" y="742"/>
                  </a:lnTo>
                  <a:cubicBezTo>
                    <a:pt x="1313" y="770"/>
                    <a:pt x="1308" y="820"/>
                    <a:pt x="1286" y="875"/>
                  </a:cubicBezTo>
                  <a:cubicBezTo>
                    <a:pt x="1258" y="925"/>
                    <a:pt x="1219" y="947"/>
                    <a:pt x="1214" y="1003"/>
                  </a:cubicBezTo>
                  <a:cubicBezTo>
                    <a:pt x="1291" y="1230"/>
                    <a:pt x="1291" y="1230"/>
                    <a:pt x="1291" y="1230"/>
                  </a:cubicBezTo>
                  <a:cubicBezTo>
                    <a:pt x="1291" y="1269"/>
                    <a:pt x="1291" y="1269"/>
                    <a:pt x="1291" y="1269"/>
                  </a:cubicBezTo>
                  <a:cubicBezTo>
                    <a:pt x="1297" y="1319"/>
                    <a:pt x="1302" y="1352"/>
                    <a:pt x="1302" y="1402"/>
                  </a:cubicBezTo>
                  <a:cubicBezTo>
                    <a:pt x="1302" y="1430"/>
                    <a:pt x="1297" y="1446"/>
                    <a:pt x="1291" y="1468"/>
                  </a:cubicBezTo>
                  <a:cubicBezTo>
                    <a:pt x="1280" y="1496"/>
                    <a:pt x="1286" y="1518"/>
                    <a:pt x="1280" y="1546"/>
                  </a:cubicBezTo>
                  <a:cubicBezTo>
                    <a:pt x="1274" y="1557"/>
                    <a:pt x="1269" y="1563"/>
                    <a:pt x="1269" y="1574"/>
                  </a:cubicBezTo>
                  <a:lnTo>
                    <a:pt x="1269" y="1574"/>
                  </a:lnTo>
                  <a:cubicBezTo>
                    <a:pt x="1263" y="1574"/>
                    <a:pt x="1263" y="1568"/>
                    <a:pt x="1258" y="1568"/>
                  </a:cubicBezTo>
                  <a:cubicBezTo>
                    <a:pt x="1247" y="1563"/>
                    <a:pt x="1241" y="1552"/>
                    <a:pt x="1225" y="1552"/>
                  </a:cubicBezTo>
                  <a:cubicBezTo>
                    <a:pt x="1214" y="1552"/>
                    <a:pt x="1208" y="1563"/>
                    <a:pt x="1197" y="1563"/>
                  </a:cubicBezTo>
                  <a:cubicBezTo>
                    <a:pt x="1186" y="1563"/>
                    <a:pt x="1180" y="1557"/>
                    <a:pt x="1169" y="1557"/>
                  </a:cubicBezTo>
                  <a:cubicBezTo>
                    <a:pt x="1158" y="1552"/>
                    <a:pt x="1147" y="1557"/>
                    <a:pt x="1142" y="1552"/>
                  </a:cubicBezTo>
                  <a:cubicBezTo>
                    <a:pt x="1125" y="1540"/>
                    <a:pt x="1125" y="1530"/>
                    <a:pt x="1120" y="1518"/>
                  </a:cubicBezTo>
                  <a:cubicBezTo>
                    <a:pt x="1108" y="1507"/>
                    <a:pt x="1103" y="1502"/>
                    <a:pt x="1103" y="1491"/>
                  </a:cubicBezTo>
                  <a:cubicBezTo>
                    <a:pt x="1103" y="1468"/>
                    <a:pt x="1103" y="1468"/>
                    <a:pt x="1103" y="1468"/>
                  </a:cubicBezTo>
                  <a:cubicBezTo>
                    <a:pt x="1103" y="1441"/>
                    <a:pt x="1108" y="1430"/>
                    <a:pt x="1108" y="1402"/>
                  </a:cubicBezTo>
                  <a:cubicBezTo>
                    <a:pt x="1108" y="1385"/>
                    <a:pt x="1108" y="1374"/>
                    <a:pt x="1103" y="1363"/>
                  </a:cubicBezTo>
                  <a:cubicBezTo>
                    <a:pt x="1097" y="1352"/>
                    <a:pt x="1092" y="1352"/>
                    <a:pt x="1092" y="1346"/>
                  </a:cubicBezTo>
                  <a:cubicBezTo>
                    <a:pt x="1081" y="1330"/>
                    <a:pt x="1075" y="1319"/>
                    <a:pt x="1059" y="1313"/>
                  </a:cubicBezTo>
                  <a:cubicBezTo>
                    <a:pt x="1031" y="1297"/>
                    <a:pt x="1014" y="1291"/>
                    <a:pt x="987" y="1269"/>
                  </a:cubicBezTo>
                  <a:cubicBezTo>
                    <a:pt x="970" y="1230"/>
                    <a:pt x="959" y="1208"/>
                    <a:pt x="942" y="1169"/>
                  </a:cubicBezTo>
                  <a:cubicBezTo>
                    <a:pt x="936" y="1153"/>
                    <a:pt x="936" y="1141"/>
                    <a:pt x="920" y="1136"/>
                  </a:cubicBezTo>
                  <a:cubicBezTo>
                    <a:pt x="909" y="1125"/>
                    <a:pt x="898" y="1131"/>
                    <a:pt x="887" y="1119"/>
                  </a:cubicBezTo>
                  <a:cubicBezTo>
                    <a:pt x="870" y="1108"/>
                    <a:pt x="870" y="1097"/>
                    <a:pt x="864" y="1080"/>
                  </a:cubicBezTo>
                  <a:cubicBezTo>
                    <a:pt x="854" y="1053"/>
                    <a:pt x="854" y="1036"/>
                    <a:pt x="842" y="1014"/>
                  </a:cubicBezTo>
                  <a:cubicBezTo>
                    <a:pt x="837" y="1003"/>
                    <a:pt x="826" y="1003"/>
                    <a:pt x="815" y="998"/>
                  </a:cubicBezTo>
                  <a:cubicBezTo>
                    <a:pt x="809" y="992"/>
                    <a:pt x="803" y="986"/>
                    <a:pt x="793" y="986"/>
                  </a:cubicBezTo>
                  <a:cubicBezTo>
                    <a:pt x="787" y="981"/>
                    <a:pt x="776" y="981"/>
                    <a:pt x="776" y="975"/>
                  </a:cubicBezTo>
                  <a:cubicBezTo>
                    <a:pt x="770" y="964"/>
                    <a:pt x="770" y="953"/>
                    <a:pt x="765" y="942"/>
                  </a:cubicBezTo>
                  <a:cubicBezTo>
                    <a:pt x="759" y="931"/>
                    <a:pt x="748" y="931"/>
                    <a:pt x="737" y="925"/>
                  </a:cubicBezTo>
                  <a:cubicBezTo>
                    <a:pt x="726" y="920"/>
                    <a:pt x="721" y="920"/>
                    <a:pt x="709" y="920"/>
                  </a:cubicBezTo>
                  <a:cubicBezTo>
                    <a:pt x="693" y="920"/>
                    <a:pt x="693" y="920"/>
                    <a:pt x="693" y="920"/>
                  </a:cubicBezTo>
                  <a:cubicBezTo>
                    <a:pt x="676" y="920"/>
                    <a:pt x="665" y="920"/>
                    <a:pt x="648" y="920"/>
                  </a:cubicBezTo>
                  <a:cubicBezTo>
                    <a:pt x="598" y="920"/>
                    <a:pt x="576" y="892"/>
                    <a:pt x="549" y="853"/>
                  </a:cubicBezTo>
                  <a:cubicBezTo>
                    <a:pt x="532" y="831"/>
                    <a:pt x="521" y="820"/>
                    <a:pt x="504" y="792"/>
                  </a:cubicBezTo>
                  <a:cubicBezTo>
                    <a:pt x="493" y="781"/>
                    <a:pt x="493" y="770"/>
                    <a:pt x="482" y="754"/>
                  </a:cubicBezTo>
                  <a:cubicBezTo>
                    <a:pt x="477" y="754"/>
                    <a:pt x="471" y="754"/>
                    <a:pt x="460" y="754"/>
                  </a:cubicBezTo>
                  <a:cubicBezTo>
                    <a:pt x="455" y="754"/>
                    <a:pt x="443" y="759"/>
                    <a:pt x="438" y="754"/>
                  </a:cubicBezTo>
                  <a:cubicBezTo>
                    <a:pt x="438" y="748"/>
                    <a:pt x="438" y="748"/>
                    <a:pt x="432" y="742"/>
                  </a:cubicBezTo>
                  <a:cubicBezTo>
                    <a:pt x="432" y="737"/>
                    <a:pt x="427" y="732"/>
                    <a:pt x="421" y="726"/>
                  </a:cubicBezTo>
                  <a:cubicBezTo>
                    <a:pt x="399" y="709"/>
                    <a:pt x="377" y="709"/>
                    <a:pt x="366" y="687"/>
                  </a:cubicBezTo>
                  <a:cubicBezTo>
                    <a:pt x="349" y="654"/>
                    <a:pt x="338" y="643"/>
                    <a:pt x="310" y="621"/>
                  </a:cubicBezTo>
                  <a:cubicBezTo>
                    <a:pt x="294" y="609"/>
                    <a:pt x="294" y="599"/>
                    <a:pt x="277" y="587"/>
                  </a:cubicBezTo>
                  <a:cubicBezTo>
                    <a:pt x="271" y="582"/>
                    <a:pt x="266" y="576"/>
                    <a:pt x="255" y="565"/>
                  </a:cubicBezTo>
                  <a:cubicBezTo>
                    <a:pt x="249" y="560"/>
                    <a:pt x="244" y="554"/>
                    <a:pt x="233" y="548"/>
                  </a:cubicBezTo>
                  <a:cubicBezTo>
                    <a:pt x="227" y="548"/>
                    <a:pt x="222" y="548"/>
                    <a:pt x="216" y="548"/>
                  </a:cubicBezTo>
                  <a:cubicBezTo>
                    <a:pt x="216" y="548"/>
                    <a:pt x="216" y="543"/>
                    <a:pt x="211" y="538"/>
                  </a:cubicBezTo>
                  <a:cubicBezTo>
                    <a:pt x="211" y="532"/>
                    <a:pt x="199" y="526"/>
                    <a:pt x="194" y="521"/>
                  </a:cubicBezTo>
                  <a:cubicBezTo>
                    <a:pt x="183" y="515"/>
                    <a:pt x="189" y="504"/>
                    <a:pt x="177" y="493"/>
                  </a:cubicBezTo>
                  <a:cubicBezTo>
                    <a:pt x="172" y="482"/>
                    <a:pt x="161" y="476"/>
                    <a:pt x="150" y="466"/>
                  </a:cubicBezTo>
                  <a:cubicBezTo>
                    <a:pt x="144" y="454"/>
                    <a:pt x="144" y="443"/>
                    <a:pt x="138" y="432"/>
                  </a:cubicBezTo>
                  <a:cubicBezTo>
                    <a:pt x="133" y="405"/>
                    <a:pt x="116" y="393"/>
                    <a:pt x="100" y="371"/>
                  </a:cubicBezTo>
                  <a:cubicBezTo>
                    <a:pt x="89" y="349"/>
                    <a:pt x="83" y="333"/>
                    <a:pt x="77" y="305"/>
                  </a:cubicBezTo>
                  <a:cubicBezTo>
                    <a:pt x="72" y="282"/>
                    <a:pt x="66" y="272"/>
                    <a:pt x="61" y="249"/>
                  </a:cubicBezTo>
                  <a:cubicBezTo>
                    <a:pt x="61" y="244"/>
                    <a:pt x="56" y="244"/>
                    <a:pt x="56" y="233"/>
                  </a:cubicBezTo>
                  <a:cubicBezTo>
                    <a:pt x="56" y="216"/>
                    <a:pt x="56" y="216"/>
                    <a:pt x="56" y="216"/>
                  </a:cubicBezTo>
                  <a:cubicBezTo>
                    <a:pt x="56" y="194"/>
                    <a:pt x="50" y="183"/>
                    <a:pt x="50" y="161"/>
                  </a:cubicBezTo>
                  <a:cubicBezTo>
                    <a:pt x="50" y="149"/>
                    <a:pt x="61" y="149"/>
                    <a:pt x="72" y="144"/>
                  </a:cubicBezTo>
                  <a:cubicBezTo>
                    <a:pt x="77" y="144"/>
                    <a:pt x="89" y="144"/>
                    <a:pt x="94" y="139"/>
                  </a:cubicBezTo>
                  <a:cubicBezTo>
                    <a:pt x="116" y="133"/>
                    <a:pt x="128" y="122"/>
                    <a:pt x="144" y="105"/>
                  </a:cubicBezTo>
                  <a:cubicBezTo>
                    <a:pt x="172" y="111"/>
                    <a:pt x="183" y="122"/>
                    <a:pt x="205" y="122"/>
                  </a:cubicBezTo>
                  <a:cubicBezTo>
                    <a:pt x="255" y="122"/>
                    <a:pt x="255" y="122"/>
                    <a:pt x="255" y="122"/>
                  </a:cubicBezTo>
                  <a:cubicBezTo>
                    <a:pt x="283" y="122"/>
                    <a:pt x="299" y="133"/>
                    <a:pt x="322" y="149"/>
                  </a:cubicBezTo>
                  <a:cubicBezTo>
                    <a:pt x="332" y="161"/>
                    <a:pt x="344" y="161"/>
                    <a:pt x="355" y="166"/>
                  </a:cubicBezTo>
                  <a:cubicBezTo>
                    <a:pt x="366" y="183"/>
                    <a:pt x="366" y="194"/>
                    <a:pt x="377" y="205"/>
                  </a:cubicBezTo>
                  <a:cubicBezTo>
                    <a:pt x="394" y="233"/>
                    <a:pt x="410" y="238"/>
                    <a:pt x="432" y="255"/>
                  </a:cubicBezTo>
                  <a:cubicBezTo>
                    <a:pt x="449" y="266"/>
                    <a:pt x="460" y="282"/>
                    <a:pt x="477" y="282"/>
                  </a:cubicBezTo>
                  <a:cubicBezTo>
                    <a:pt x="488" y="282"/>
                    <a:pt x="493" y="272"/>
                    <a:pt x="510" y="272"/>
                  </a:cubicBezTo>
                  <a:cubicBezTo>
                    <a:pt x="537" y="272"/>
                    <a:pt x="549" y="294"/>
                    <a:pt x="576" y="294"/>
                  </a:cubicBezTo>
                  <a:cubicBezTo>
                    <a:pt x="588" y="294"/>
                    <a:pt x="593" y="294"/>
                    <a:pt x="598" y="294"/>
                  </a:cubicBezTo>
                  <a:cubicBezTo>
                    <a:pt x="615" y="294"/>
                    <a:pt x="626" y="299"/>
                    <a:pt x="648" y="299"/>
                  </a:cubicBezTo>
                  <a:cubicBezTo>
                    <a:pt x="687" y="299"/>
                    <a:pt x="709" y="272"/>
                    <a:pt x="748" y="272"/>
                  </a:cubicBezTo>
                  <a:cubicBezTo>
                    <a:pt x="765" y="272"/>
                    <a:pt x="770" y="277"/>
                    <a:pt x="787" y="277"/>
                  </a:cubicBezTo>
                  <a:cubicBezTo>
                    <a:pt x="837" y="277"/>
                    <a:pt x="837" y="277"/>
                    <a:pt x="837" y="277"/>
                  </a:cubicBezTo>
                  <a:cubicBezTo>
                    <a:pt x="870" y="277"/>
                    <a:pt x="876" y="327"/>
                    <a:pt x="909" y="327"/>
                  </a:cubicBezTo>
                  <a:cubicBezTo>
                    <a:pt x="931" y="327"/>
                    <a:pt x="936" y="305"/>
                    <a:pt x="959" y="305"/>
                  </a:cubicBezTo>
                  <a:cubicBezTo>
                    <a:pt x="981" y="299"/>
                    <a:pt x="992" y="299"/>
                    <a:pt x="1014" y="288"/>
                  </a:cubicBezTo>
                  <a:cubicBezTo>
                    <a:pt x="1020" y="288"/>
                    <a:pt x="1025" y="277"/>
                    <a:pt x="1031" y="277"/>
                  </a:cubicBezTo>
                  <a:cubicBezTo>
                    <a:pt x="1042" y="277"/>
                    <a:pt x="1047" y="288"/>
                    <a:pt x="1053" y="294"/>
                  </a:cubicBezTo>
                  <a:cubicBezTo>
                    <a:pt x="1069" y="310"/>
                    <a:pt x="1075" y="321"/>
                    <a:pt x="1092" y="338"/>
                  </a:cubicBezTo>
                  <a:cubicBezTo>
                    <a:pt x="1114" y="366"/>
                    <a:pt x="1136" y="371"/>
                    <a:pt x="1164" y="399"/>
                  </a:cubicBezTo>
                  <a:cubicBezTo>
                    <a:pt x="1180" y="410"/>
                    <a:pt x="1186" y="421"/>
                    <a:pt x="1202" y="427"/>
                  </a:cubicBezTo>
                  <a:cubicBezTo>
                    <a:pt x="1214" y="438"/>
                    <a:pt x="1230" y="438"/>
                    <a:pt x="1236" y="449"/>
                  </a:cubicBezTo>
                  <a:cubicBezTo>
                    <a:pt x="1258" y="476"/>
                    <a:pt x="1241" y="504"/>
                    <a:pt x="1253" y="532"/>
                  </a:cubicBezTo>
                  <a:cubicBezTo>
                    <a:pt x="1269" y="565"/>
                    <a:pt x="1291" y="576"/>
                    <a:pt x="1319" y="593"/>
                  </a:cubicBezTo>
                  <a:cubicBezTo>
                    <a:pt x="1347" y="609"/>
                    <a:pt x="1369" y="621"/>
                    <a:pt x="1369" y="654"/>
                  </a:cubicBezTo>
                  <a:cubicBezTo>
                    <a:pt x="1369" y="665"/>
                    <a:pt x="1358" y="671"/>
                    <a:pt x="1358" y="687"/>
                  </a:cubicBezTo>
                  <a:cubicBezTo>
                    <a:pt x="1358" y="720"/>
                    <a:pt x="1358" y="720"/>
                    <a:pt x="1358" y="720"/>
                  </a:cubicBezTo>
                  <a:cubicBezTo>
                    <a:pt x="1358" y="726"/>
                    <a:pt x="1358" y="732"/>
                    <a:pt x="1358" y="732"/>
                  </a:cubicBezTo>
                  <a:cubicBezTo>
                    <a:pt x="1352" y="737"/>
                    <a:pt x="1352" y="737"/>
                    <a:pt x="1358" y="737"/>
                  </a:cubicBezTo>
                  <a:cubicBezTo>
                    <a:pt x="1363" y="737"/>
                    <a:pt x="1363" y="742"/>
                    <a:pt x="1369" y="742"/>
                  </a:cubicBezTo>
                  <a:close/>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grpSp>
      <p:grpSp>
        <p:nvGrpSpPr>
          <p:cNvPr id="37" name="Group 23"/>
          <p:cNvGrpSpPr>
            <a:grpSpLocks/>
          </p:cNvGrpSpPr>
          <p:nvPr/>
        </p:nvGrpSpPr>
        <p:grpSpPr bwMode="auto">
          <a:xfrm>
            <a:off x="1448685" y="1741522"/>
            <a:ext cx="2159000" cy="1559042"/>
            <a:chOff x="906016" y="1752600"/>
            <a:chExt cx="2160240" cy="2075899"/>
          </a:xfrm>
        </p:grpSpPr>
        <p:sp>
          <p:nvSpPr>
            <p:cNvPr id="38" name="Oval 37">
              <a:extLst>
                <a:ext uri="{FF2B5EF4-FFF2-40B4-BE49-F238E27FC236}">
                  <a16:creationId xmlns:a16="http://schemas.microsoft.com/office/drawing/2014/main" xmlns="" id="{92578554-BA8E-47DB-A57D-6C0FBCA9B5D6}"/>
                </a:ext>
              </a:extLst>
            </p:cNvPr>
            <p:cNvSpPr/>
            <p:nvPr/>
          </p:nvSpPr>
          <p:spPr>
            <a:xfrm>
              <a:off x="906016" y="1752600"/>
              <a:ext cx="2160240" cy="1534127"/>
            </a:xfrm>
            <a:prstGeom prst="ellipse">
              <a:avLst/>
            </a:prstGeom>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000" b="1" dirty="0"/>
                <a:t>TU</a:t>
              </a:r>
              <a:endParaRPr lang="id-ID" sz="2000" b="1" dirty="0"/>
            </a:p>
          </p:txBody>
        </p:sp>
        <p:sp>
          <p:nvSpPr>
            <p:cNvPr id="39" name="TextBox 8"/>
            <p:cNvSpPr txBox="1">
              <a:spLocks noChangeArrowheads="1"/>
            </p:cNvSpPr>
            <p:nvPr/>
          </p:nvSpPr>
          <p:spPr bwMode="auto">
            <a:xfrm>
              <a:off x="1213621" y="3295744"/>
              <a:ext cx="1569904" cy="5327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120000"/>
                </a:lnSpc>
                <a:spcBef>
                  <a:spcPts val="1000"/>
                </a:spcBef>
                <a:buClr>
                  <a:schemeClr val="tx1"/>
                </a:buClr>
                <a:buFont typeface="Arial" panose="020B0604020202020204" pitchFamily="34" charset="0"/>
                <a:buChar char="•"/>
                <a:defRPr sz="2000">
                  <a:solidFill>
                    <a:schemeClr val="tx1"/>
                  </a:solidFill>
                  <a:latin typeface="Tw Cen MT" panose="020B0602020104020603" pitchFamily="34" charset="0"/>
                </a:defRPr>
              </a:lvl1pPr>
              <a:lvl2pPr marL="742950" indent="-285750">
                <a:lnSpc>
                  <a:spcPct val="120000"/>
                </a:lnSpc>
                <a:spcBef>
                  <a:spcPts val="500"/>
                </a:spcBef>
                <a:buClr>
                  <a:schemeClr val="tx1"/>
                </a:buClr>
                <a:buFont typeface="Arial" panose="020B0604020202020204" pitchFamily="34" charset="0"/>
                <a:buChar char="•"/>
                <a:defRPr>
                  <a:solidFill>
                    <a:schemeClr val="tx1"/>
                  </a:solidFill>
                  <a:latin typeface="Tw Cen MT" panose="020B0602020104020603" pitchFamily="34" charset="0"/>
                </a:defRPr>
              </a:lvl2pPr>
              <a:lvl3pPr marL="1143000" indent="-228600">
                <a:lnSpc>
                  <a:spcPct val="120000"/>
                </a:lnSpc>
                <a:spcBef>
                  <a:spcPts val="500"/>
                </a:spcBef>
                <a:buClr>
                  <a:schemeClr val="tx1"/>
                </a:buClr>
                <a:buFont typeface="Arial" panose="020B0604020202020204" pitchFamily="34" charset="0"/>
                <a:buChar char="•"/>
                <a:defRPr sz="1600">
                  <a:solidFill>
                    <a:schemeClr val="tx1"/>
                  </a:solidFill>
                  <a:latin typeface="Tw Cen MT" panose="020B0602020104020603" pitchFamily="34" charset="0"/>
                </a:defRPr>
              </a:lvl3pPr>
              <a:lvl4pPr marL="1600200" indent="-228600">
                <a:lnSpc>
                  <a:spcPct val="120000"/>
                </a:lnSpc>
                <a:spcBef>
                  <a:spcPts val="500"/>
                </a:spcBef>
                <a:buClr>
                  <a:schemeClr val="tx1"/>
                </a:buClr>
                <a:buFont typeface="Arial" panose="020B0604020202020204" pitchFamily="34" charset="0"/>
                <a:buChar char="•"/>
                <a:defRPr sz="1400">
                  <a:solidFill>
                    <a:schemeClr val="tx1"/>
                  </a:solidFill>
                  <a:latin typeface="Tw Cen MT" panose="020B0602020104020603" pitchFamily="34" charset="0"/>
                </a:defRPr>
              </a:lvl4pPr>
              <a:lvl5pPr marL="2057400" indent="-228600">
                <a:lnSpc>
                  <a:spcPct val="120000"/>
                </a:lnSpc>
                <a:spcBef>
                  <a:spcPts val="500"/>
                </a:spcBef>
                <a:buClr>
                  <a:schemeClr val="tx1"/>
                </a:buClr>
                <a:buFont typeface="Arial" panose="020B0604020202020204" pitchFamily="34" charset="0"/>
                <a:buChar char="•"/>
                <a:defRPr sz="1400">
                  <a:solidFill>
                    <a:schemeClr val="tx1"/>
                  </a:solidFill>
                  <a:latin typeface="Tw Cen MT" panose="020B0602020104020603" pitchFamily="34" charset="0"/>
                </a:defRPr>
              </a:lvl5pPr>
              <a:lvl6pPr marL="25146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6pPr>
              <a:lvl7pPr marL="29718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7pPr>
              <a:lvl8pPr marL="34290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8pPr>
              <a:lvl9pPr marL="38862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9pPr>
            </a:lstStyle>
            <a:p>
              <a:pPr>
                <a:lnSpc>
                  <a:spcPct val="100000"/>
                </a:lnSpc>
                <a:spcBef>
                  <a:spcPct val="0"/>
                </a:spcBef>
                <a:buClrTx/>
                <a:buFontTx/>
                <a:buNone/>
              </a:pPr>
              <a:r>
                <a:rPr lang="en-US" altLang="id-ID" b="1" dirty="0">
                  <a:latin typeface="Calibri" panose="020F0502020204030204" pitchFamily="34" charset="0"/>
                </a:rPr>
                <a:t>Ideal/match</a:t>
              </a:r>
              <a:endParaRPr lang="id-ID" altLang="id-ID" b="1" dirty="0">
                <a:latin typeface="Calibri" panose="020F0502020204030204" pitchFamily="34" charset="0"/>
              </a:endParaRPr>
            </a:p>
          </p:txBody>
        </p:sp>
      </p:grpSp>
      <p:grpSp>
        <p:nvGrpSpPr>
          <p:cNvPr id="40" name="Group 24"/>
          <p:cNvGrpSpPr>
            <a:grpSpLocks/>
          </p:cNvGrpSpPr>
          <p:nvPr/>
        </p:nvGrpSpPr>
        <p:grpSpPr bwMode="auto">
          <a:xfrm>
            <a:off x="5476323" y="1791686"/>
            <a:ext cx="1731493" cy="1733002"/>
            <a:chOff x="5220072" y="1752600"/>
            <a:chExt cx="2247418" cy="2791492"/>
          </a:xfrm>
        </p:grpSpPr>
        <p:sp>
          <p:nvSpPr>
            <p:cNvPr id="41" name="Oval 40">
              <a:extLst>
                <a:ext uri="{FF2B5EF4-FFF2-40B4-BE49-F238E27FC236}">
                  <a16:creationId xmlns:a16="http://schemas.microsoft.com/office/drawing/2014/main" xmlns="" id="{E31AB15F-4EF8-434C-9F4B-2FAA747B8938}"/>
                </a:ext>
              </a:extLst>
            </p:cNvPr>
            <p:cNvSpPr/>
            <p:nvPr/>
          </p:nvSpPr>
          <p:spPr>
            <a:xfrm>
              <a:off x="5220072" y="1752600"/>
              <a:ext cx="2160240" cy="1676685"/>
            </a:xfrm>
            <a:prstGeom prst="ellipse">
              <a:avLst/>
            </a:prstGeom>
            <a:solidFill>
              <a:srgbClr val="FFFF00"/>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b="1" dirty="0"/>
                <a:t>TU</a:t>
              </a:r>
              <a:endParaRPr lang="id-ID" b="1" dirty="0"/>
            </a:p>
          </p:txBody>
        </p:sp>
        <p:sp>
          <p:nvSpPr>
            <p:cNvPr id="42" name="Oval 41">
              <a:extLst>
                <a:ext uri="{FF2B5EF4-FFF2-40B4-BE49-F238E27FC236}">
                  <a16:creationId xmlns:a16="http://schemas.microsoft.com/office/drawing/2014/main" xmlns="" id="{5E76AB88-92F2-4B92-B257-FCB1D4CD6841}"/>
                </a:ext>
              </a:extLst>
            </p:cNvPr>
            <p:cNvSpPr/>
            <p:nvPr/>
          </p:nvSpPr>
          <p:spPr>
            <a:xfrm>
              <a:off x="5580376" y="1982009"/>
              <a:ext cx="1223766" cy="855809"/>
            </a:xfrm>
            <a:prstGeom prst="ellipse">
              <a:avLst/>
            </a:prstGeom>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b="1" dirty="0"/>
                <a:t>TU</a:t>
              </a:r>
              <a:endParaRPr lang="id-ID" b="1" dirty="0"/>
            </a:p>
          </p:txBody>
        </p:sp>
        <p:sp>
          <p:nvSpPr>
            <p:cNvPr id="43" name="TextBox 11"/>
            <p:cNvSpPr txBox="1">
              <a:spLocks noChangeArrowheads="1"/>
            </p:cNvSpPr>
            <p:nvPr/>
          </p:nvSpPr>
          <p:spPr bwMode="auto">
            <a:xfrm>
              <a:off x="6300192" y="2715184"/>
              <a:ext cx="547625" cy="5949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120000"/>
                </a:lnSpc>
                <a:spcBef>
                  <a:spcPts val="1000"/>
                </a:spcBef>
                <a:buClr>
                  <a:schemeClr val="tx1"/>
                </a:buClr>
                <a:buFont typeface="Arial" panose="020B0604020202020204" pitchFamily="34" charset="0"/>
                <a:buChar char="•"/>
                <a:defRPr sz="2000">
                  <a:solidFill>
                    <a:schemeClr val="tx1"/>
                  </a:solidFill>
                  <a:latin typeface="Tw Cen MT" panose="020B0602020104020603" pitchFamily="34" charset="0"/>
                </a:defRPr>
              </a:lvl1pPr>
              <a:lvl2pPr marL="742950" indent="-285750">
                <a:lnSpc>
                  <a:spcPct val="120000"/>
                </a:lnSpc>
                <a:spcBef>
                  <a:spcPts val="500"/>
                </a:spcBef>
                <a:buClr>
                  <a:schemeClr val="tx1"/>
                </a:buClr>
                <a:buFont typeface="Arial" panose="020B0604020202020204" pitchFamily="34" charset="0"/>
                <a:buChar char="•"/>
                <a:defRPr>
                  <a:solidFill>
                    <a:schemeClr val="tx1"/>
                  </a:solidFill>
                  <a:latin typeface="Tw Cen MT" panose="020B0602020104020603" pitchFamily="34" charset="0"/>
                </a:defRPr>
              </a:lvl2pPr>
              <a:lvl3pPr marL="1143000" indent="-228600">
                <a:lnSpc>
                  <a:spcPct val="120000"/>
                </a:lnSpc>
                <a:spcBef>
                  <a:spcPts val="500"/>
                </a:spcBef>
                <a:buClr>
                  <a:schemeClr val="tx1"/>
                </a:buClr>
                <a:buFont typeface="Arial" panose="020B0604020202020204" pitchFamily="34" charset="0"/>
                <a:buChar char="•"/>
                <a:defRPr sz="1600">
                  <a:solidFill>
                    <a:schemeClr val="tx1"/>
                  </a:solidFill>
                  <a:latin typeface="Tw Cen MT" panose="020B0602020104020603" pitchFamily="34" charset="0"/>
                </a:defRPr>
              </a:lvl3pPr>
              <a:lvl4pPr marL="1600200" indent="-228600">
                <a:lnSpc>
                  <a:spcPct val="120000"/>
                </a:lnSpc>
                <a:spcBef>
                  <a:spcPts val="500"/>
                </a:spcBef>
                <a:buClr>
                  <a:schemeClr val="tx1"/>
                </a:buClr>
                <a:buFont typeface="Arial" panose="020B0604020202020204" pitchFamily="34" charset="0"/>
                <a:buChar char="•"/>
                <a:defRPr sz="1400">
                  <a:solidFill>
                    <a:schemeClr val="tx1"/>
                  </a:solidFill>
                  <a:latin typeface="Tw Cen MT" panose="020B0602020104020603" pitchFamily="34" charset="0"/>
                </a:defRPr>
              </a:lvl4pPr>
              <a:lvl5pPr marL="2057400" indent="-228600">
                <a:lnSpc>
                  <a:spcPct val="120000"/>
                </a:lnSpc>
                <a:spcBef>
                  <a:spcPts val="500"/>
                </a:spcBef>
                <a:buClr>
                  <a:schemeClr val="tx1"/>
                </a:buClr>
                <a:buFont typeface="Arial" panose="020B0604020202020204" pitchFamily="34" charset="0"/>
                <a:buChar char="•"/>
                <a:defRPr sz="1400">
                  <a:solidFill>
                    <a:schemeClr val="tx1"/>
                  </a:solidFill>
                  <a:latin typeface="Tw Cen MT" panose="020B0602020104020603" pitchFamily="34" charset="0"/>
                </a:defRPr>
              </a:lvl5pPr>
              <a:lvl6pPr marL="25146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6pPr>
              <a:lvl7pPr marL="29718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7pPr>
              <a:lvl8pPr marL="34290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8pPr>
              <a:lvl9pPr marL="38862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9pPr>
            </a:lstStyle>
            <a:p>
              <a:pPr>
                <a:lnSpc>
                  <a:spcPct val="100000"/>
                </a:lnSpc>
                <a:spcBef>
                  <a:spcPct val="0"/>
                </a:spcBef>
                <a:buClrTx/>
                <a:buFontTx/>
                <a:buNone/>
              </a:pPr>
              <a:r>
                <a:rPr lang="en-US" altLang="id-ID" sz="1800" b="1" dirty="0">
                  <a:latin typeface="Calibri" panose="020F0502020204030204" pitchFamily="34" charset="0"/>
                </a:rPr>
                <a:t>TP</a:t>
              </a:r>
              <a:endParaRPr lang="id-ID" altLang="id-ID" sz="1800" b="1" dirty="0">
                <a:latin typeface="Calibri" panose="020F0502020204030204" pitchFamily="34" charset="0"/>
              </a:endParaRPr>
            </a:p>
          </p:txBody>
        </p:sp>
        <p:sp>
          <p:nvSpPr>
            <p:cNvPr id="44" name="TextBox 12"/>
            <p:cNvSpPr txBox="1">
              <a:spLocks noChangeArrowheads="1"/>
            </p:cNvSpPr>
            <p:nvPr/>
          </p:nvSpPr>
          <p:spPr bwMode="auto">
            <a:xfrm>
              <a:off x="5343553" y="3502992"/>
              <a:ext cx="2123937" cy="1041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120000"/>
                </a:lnSpc>
                <a:spcBef>
                  <a:spcPts val="1000"/>
                </a:spcBef>
                <a:buClr>
                  <a:schemeClr val="tx1"/>
                </a:buClr>
                <a:buFont typeface="Arial" panose="020B0604020202020204" pitchFamily="34" charset="0"/>
                <a:buChar char="•"/>
                <a:defRPr sz="2000">
                  <a:solidFill>
                    <a:schemeClr val="tx1"/>
                  </a:solidFill>
                  <a:latin typeface="Tw Cen MT" panose="020B0602020104020603" pitchFamily="34" charset="0"/>
                </a:defRPr>
              </a:lvl1pPr>
              <a:lvl2pPr marL="742950" indent="-285750">
                <a:lnSpc>
                  <a:spcPct val="120000"/>
                </a:lnSpc>
                <a:spcBef>
                  <a:spcPts val="500"/>
                </a:spcBef>
                <a:buClr>
                  <a:schemeClr val="tx1"/>
                </a:buClr>
                <a:buFont typeface="Arial" panose="020B0604020202020204" pitchFamily="34" charset="0"/>
                <a:buChar char="•"/>
                <a:defRPr>
                  <a:solidFill>
                    <a:schemeClr val="tx1"/>
                  </a:solidFill>
                  <a:latin typeface="Tw Cen MT" panose="020B0602020104020603" pitchFamily="34" charset="0"/>
                </a:defRPr>
              </a:lvl2pPr>
              <a:lvl3pPr marL="1143000" indent="-228600">
                <a:lnSpc>
                  <a:spcPct val="120000"/>
                </a:lnSpc>
                <a:spcBef>
                  <a:spcPts val="500"/>
                </a:spcBef>
                <a:buClr>
                  <a:schemeClr val="tx1"/>
                </a:buClr>
                <a:buFont typeface="Arial" panose="020B0604020202020204" pitchFamily="34" charset="0"/>
                <a:buChar char="•"/>
                <a:defRPr sz="1600">
                  <a:solidFill>
                    <a:schemeClr val="tx1"/>
                  </a:solidFill>
                  <a:latin typeface="Tw Cen MT" panose="020B0602020104020603" pitchFamily="34" charset="0"/>
                </a:defRPr>
              </a:lvl3pPr>
              <a:lvl4pPr marL="1600200" indent="-228600">
                <a:lnSpc>
                  <a:spcPct val="120000"/>
                </a:lnSpc>
                <a:spcBef>
                  <a:spcPts val="500"/>
                </a:spcBef>
                <a:buClr>
                  <a:schemeClr val="tx1"/>
                </a:buClr>
                <a:buFont typeface="Arial" panose="020B0604020202020204" pitchFamily="34" charset="0"/>
                <a:buChar char="•"/>
                <a:defRPr sz="1400">
                  <a:solidFill>
                    <a:schemeClr val="tx1"/>
                  </a:solidFill>
                  <a:latin typeface="Tw Cen MT" panose="020B0602020104020603" pitchFamily="34" charset="0"/>
                </a:defRPr>
              </a:lvl4pPr>
              <a:lvl5pPr marL="2057400" indent="-228600">
                <a:lnSpc>
                  <a:spcPct val="120000"/>
                </a:lnSpc>
                <a:spcBef>
                  <a:spcPts val="500"/>
                </a:spcBef>
                <a:buClr>
                  <a:schemeClr val="tx1"/>
                </a:buClr>
                <a:buFont typeface="Arial" panose="020B0604020202020204" pitchFamily="34" charset="0"/>
                <a:buChar char="•"/>
                <a:defRPr sz="1400">
                  <a:solidFill>
                    <a:schemeClr val="tx1"/>
                  </a:solidFill>
                  <a:latin typeface="Tw Cen MT" panose="020B0602020104020603" pitchFamily="34" charset="0"/>
                </a:defRPr>
              </a:lvl5pPr>
              <a:lvl6pPr marL="25146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6pPr>
              <a:lvl7pPr marL="29718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7pPr>
              <a:lvl8pPr marL="34290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8pPr>
              <a:lvl9pPr marL="38862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9pPr>
            </a:lstStyle>
            <a:p>
              <a:pPr algn="ctr">
                <a:lnSpc>
                  <a:spcPct val="100000"/>
                </a:lnSpc>
                <a:spcBef>
                  <a:spcPct val="0"/>
                </a:spcBef>
                <a:buClrTx/>
                <a:buFontTx/>
                <a:buNone/>
              </a:pPr>
              <a:r>
                <a:rPr lang="en-US" altLang="id-ID" sz="1800" b="1" dirty="0">
                  <a:latin typeface="Calibri" panose="020F0502020204030204" pitchFamily="34" charset="0"/>
                </a:rPr>
                <a:t>Progressive/</a:t>
              </a:r>
            </a:p>
            <a:p>
              <a:pPr algn="ctr">
                <a:lnSpc>
                  <a:spcPct val="100000"/>
                </a:lnSpc>
                <a:spcBef>
                  <a:spcPct val="0"/>
                </a:spcBef>
                <a:buClrTx/>
                <a:buFontTx/>
                <a:buNone/>
              </a:pPr>
              <a:r>
                <a:rPr lang="en-US" altLang="id-ID" sz="1800" b="1" dirty="0">
                  <a:latin typeface="Calibri" panose="020F0502020204030204" pitchFamily="34" charset="0"/>
                </a:rPr>
                <a:t>over-active</a:t>
              </a:r>
              <a:endParaRPr lang="id-ID" altLang="id-ID" sz="1800" b="1" dirty="0">
                <a:latin typeface="Calibri" panose="020F0502020204030204" pitchFamily="34" charset="0"/>
              </a:endParaRPr>
            </a:p>
          </p:txBody>
        </p:sp>
      </p:grpSp>
      <p:grpSp>
        <p:nvGrpSpPr>
          <p:cNvPr id="45" name="Group 22"/>
          <p:cNvGrpSpPr>
            <a:grpSpLocks/>
          </p:cNvGrpSpPr>
          <p:nvPr/>
        </p:nvGrpSpPr>
        <p:grpSpPr bwMode="auto">
          <a:xfrm>
            <a:off x="1759916" y="3818344"/>
            <a:ext cx="1642927" cy="1533808"/>
            <a:chOff x="762000" y="4128864"/>
            <a:chExt cx="2186385" cy="2040992"/>
          </a:xfrm>
        </p:grpSpPr>
        <p:sp>
          <p:nvSpPr>
            <p:cNvPr id="46" name="Oval 45">
              <a:extLst>
                <a:ext uri="{FF2B5EF4-FFF2-40B4-BE49-F238E27FC236}">
                  <a16:creationId xmlns:a16="http://schemas.microsoft.com/office/drawing/2014/main" xmlns="" id="{918755AC-85B6-47E1-A860-9B8D51F115EE}"/>
                </a:ext>
              </a:extLst>
            </p:cNvPr>
            <p:cNvSpPr/>
            <p:nvPr/>
          </p:nvSpPr>
          <p:spPr>
            <a:xfrm>
              <a:off x="762000" y="4128864"/>
              <a:ext cx="2160240" cy="1595042"/>
            </a:xfrm>
            <a:prstGeom prst="ellipse">
              <a:avLst/>
            </a:prstGeom>
            <a:solidFill>
              <a:schemeClr val="tx2">
                <a:lumMod val="40000"/>
                <a:lumOff val="60000"/>
              </a:schemeClr>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b="1" dirty="0"/>
                <a:t>TU</a:t>
              </a:r>
              <a:endParaRPr lang="id-ID" b="1" dirty="0"/>
            </a:p>
          </p:txBody>
        </p:sp>
        <p:sp>
          <p:nvSpPr>
            <p:cNvPr id="47" name="Oval 46">
              <a:extLst>
                <a:ext uri="{FF2B5EF4-FFF2-40B4-BE49-F238E27FC236}">
                  <a16:creationId xmlns:a16="http://schemas.microsoft.com/office/drawing/2014/main" xmlns="" id="{B381F009-C4DA-49C2-92F3-50ADC95F819A}"/>
                </a:ext>
              </a:extLst>
            </p:cNvPr>
            <p:cNvSpPr/>
            <p:nvPr/>
          </p:nvSpPr>
          <p:spPr>
            <a:xfrm>
              <a:off x="1122304" y="4425653"/>
              <a:ext cx="1223766" cy="855450"/>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b="1" dirty="0">
                  <a:solidFill>
                    <a:srgbClr val="002060"/>
                  </a:solidFill>
                </a:rPr>
                <a:t>TP</a:t>
              </a:r>
              <a:endParaRPr lang="id-ID" b="1" dirty="0">
                <a:solidFill>
                  <a:srgbClr val="002060"/>
                </a:solidFill>
              </a:endParaRPr>
            </a:p>
          </p:txBody>
        </p:sp>
        <p:sp>
          <p:nvSpPr>
            <p:cNvPr id="48" name="TextBox 15"/>
            <p:cNvSpPr txBox="1">
              <a:spLocks noChangeArrowheads="1"/>
            </p:cNvSpPr>
            <p:nvPr/>
          </p:nvSpPr>
          <p:spPr bwMode="auto">
            <a:xfrm>
              <a:off x="1842121" y="5114166"/>
              <a:ext cx="597739" cy="4914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120000"/>
                </a:lnSpc>
                <a:spcBef>
                  <a:spcPts val="1000"/>
                </a:spcBef>
                <a:buClr>
                  <a:schemeClr val="tx1"/>
                </a:buClr>
                <a:buFont typeface="Arial" panose="020B0604020202020204" pitchFamily="34" charset="0"/>
                <a:buChar char="•"/>
                <a:defRPr sz="2000">
                  <a:solidFill>
                    <a:schemeClr val="tx1"/>
                  </a:solidFill>
                  <a:latin typeface="Tw Cen MT" panose="020B0602020104020603" pitchFamily="34" charset="0"/>
                </a:defRPr>
              </a:lvl1pPr>
              <a:lvl2pPr marL="742950" indent="-285750">
                <a:lnSpc>
                  <a:spcPct val="120000"/>
                </a:lnSpc>
                <a:spcBef>
                  <a:spcPts val="500"/>
                </a:spcBef>
                <a:buClr>
                  <a:schemeClr val="tx1"/>
                </a:buClr>
                <a:buFont typeface="Arial" panose="020B0604020202020204" pitchFamily="34" charset="0"/>
                <a:buChar char="•"/>
                <a:defRPr>
                  <a:solidFill>
                    <a:schemeClr val="tx1"/>
                  </a:solidFill>
                  <a:latin typeface="Tw Cen MT" panose="020B0602020104020603" pitchFamily="34" charset="0"/>
                </a:defRPr>
              </a:lvl2pPr>
              <a:lvl3pPr marL="1143000" indent="-228600">
                <a:lnSpc>
                  <a:spcPct val="120000"/>
                </a:lnSpc>
                <a:spcBef>
                  <a:spcPts val="500"/>
                </a:spcBef>
                <a:buClr>
                  <a:schemeClr val="tx1"/>
                </a:buClr>
                <a:buFont typeface="Arial" panose="020B0604020202020204" pitchFamily="34" charset="0"/>
                <a:buChar char="•"/>
                <a:defRPr sz="1600">
                  <a:solidFill>
                    <a:schemeClr val="tx1"/>
                  </a:solidFill>
                  <a:latin typeface="Tw Cen MT" panose="020B0602020104020603" pitchFamily="34" charset="0"/>
                </a:defRPr>
              </a:lvl3pPr>
              <a:lvl4pPr marL="1600200" indent="-228600">
                <a:lnSpc>
                  <a:spcPct val="120000"/>
                </a:lnSpc>
                <a:spcBef>
                  <a:spcPts val="500"/>
                </a:spcBef>
                <a:buClr>
                  <a:schemeClr val="tx1"/>
                </a:buClr>
                <a:buFont typeface="Arial" panose="020B0604020202020204" pitchFamily="34" charset="0"/>
                <a:buChar char="•"/>
                <a:defRPr sz="1400">
                  <a:solidFill>
                    <a:schemeClr val="tx1"/>
                  </a:solidFill>
                  <a:latin typeface="Tw Cen MT" panose="020B0602020104020603" pitchFamily="34" charset="0"/>
                </a:defRPr>
              </a:lvl4pPr>
              <a:lvl5pPr marL="2057400" indent="-228600">
                <a:lnSpc>
                  <a:spcPct val="120000"/>
                </a:lnSpc>
                <a:spcBef>
                  <a:spcPts val="500"/>
                </a:spcBef>
                <a:buClr>
                  <a:schemeClr val="tx1"/>
                </a:buClr>
                <a:buFont typeface="Arial" panose="020B0604020202020204" pitchFamily="34" charset="0"/>
                <a:buChar char="•"/>
                <a:defRPr sz="1400">
                  <a:solidFill>
                    <a:schemeClr val="tx1"/>
                  </a:solidFill>
                  <a:latin typeface="Tw Cen MT" panose="020B0602020104020603" pitchFamily="34" charset="0"/>
                </a:defRPr>
              </a:lvl5pPr>
              <a:lvl6pPr marL="25146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6pPr>
              <a:lvl7pPr marL="29718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7pPr>
              <a:lvl8pPr marL="34290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8pPr>
              <a:lvl9pPr marL="38862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9pPr>
            </a:lstStyle>
            <a:p>
              <a:pPr>
                <a:lnSpc>
                  <a:spcPct val="100000"/>
                </a:lnSpc>
                <a:spcBef>
                  <a:spcPct val="0"/>
                </a:spcBef>
                <a:buClrTx/>
                <a:buFontTx/>
                <a:buNone/>
              </a:pPr>
              <a:r>
                <a:rPr lang="en-US" altLang="id-ID" sz="1800" b="1">
                  <a:latin typeface="Calibri" panose="020F0502020204030204" pitchFamily="34" charset="0"/>
                </a:rPr>
                <a:t>TU</a:t>
              </a:r>
              <a:endParaRPr lang="id-ID" altLang="id-ID" sz="1800" b="1">
                <a:latin typeface="Calibri" panose="020F0502020204030204" pitchFamily="34" charset="0"/>
              </a:endParaRPr>
            </a:p>
          </p:txBody>
        </p:sp>
        <p:sp>
          <p:nvSpPr>
            <p:cNvPr id="49" name="TextBox 16"/>
            <p:cNvSpPr txBox="1">
              <a:spLocks noChangeArrowheads="1"/>
            </p:cNvSpPr>
            <p:nvPr/>
          </p:nvSpPr>
          <p:spPr bwMode="auto">
            <a:xfrm>
              <a:off x="793029" y="5678397"/>
              <a:ext cx="2155356" cy="4914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120000"/>
                </a:lnSpc>
                <a:spcBef>
                  <a:spcPts val="1000"/>
                </a:spcBef>
                <a:buClr>
                  <a:schemeClr val="tx1"/>
                </a:buClr>
                <a:buFont typeface="Arial" panose="020B0604020202020204" pitchFamily="34" charset="0"/>
                <a:buChar char="•"/>
                <a:defRPr sz="2000">
                  <a:solidFill>
                    <a:schemeClr val="tx1"/>
                  </a:solidFill>
                  <a:latin typeface="Tw Cen MT" panose="020B0602020104020603" pitchFamily="34" charset="0"/>
                </a:defRPr>
              </a:lvl1pPr>
              <a:lvl2pPr marL="742950" indent="-285750">
                <a:lnSpc>
                  <a:spcPct val="120000"/>
                </a:lnSpc>
                <a:spcBef>
                  <a:spcPts val="500"/>
                </a:spcBef>
                <a:buClr>
                  <a:schemeClr val="tx1"/>
                </a:buClr>
                <a:buFont typeface="Arial" panose="020B0604020202020204" pitchFamily="34" charset="0"/>
                <a:buChar char="•"/>
                <a:defRPr>
                  <a:solidFill>
                    <a:schemeClr val="tx1"/>
                  </a:solidFill>
                  <a:latin typeface="Tw Cen MT" panose="020B0602020104020603" pitchFamily="34" charset="0"/>
                </a:defRPr>
              </a:lvl2pPr>
              <a:lvl3pPr marL="1143000" indent="-228600">
                <a:lnSpc>
                  <a:spcPct val="120000"/>
                </a:lnSpc>
                <a:spcBef>
                  <a:spcPts val="500"/>
                </a:spcBef>
                <a:buClr>
                  <a:schemeClr val="tx1"/>
                </a:buClr>
                <a:buFont typeface="Arial" panose="020B0604020202020204" pitchFamily="34" charset="0"/>
                <a:buChar char="•"/>
                <a:defRPr sz="1600">
                  <a:solidFill>
                    <a:schemeClr val="tx1"/>
                  </a:solidFill>
                  <a:latin typeface="Tw Cen MT" panose="020B0602020104020603" pitchFamily="34" charset="0"/>
                </a:defRPr>
              </a:lvl3pPr>
              <a:lvl4pPr marL="1600200" indent="-228600">
                <a:lnSpc>
                  <a:spcPct val="120000"/>
                </a:lnSpc>
                <a:spcBef>
                  <a:spcPts val="500"/>
                </a:spcBef>
                <a:buClr>
                  <a:schemeClr val="tx1"/>
                </a:buClr>
                <a:buFont typeface="Arial" panose="020B0604020202020204" pitchFamily="34" charset="0"/>
                <a:buChar char="•"/>
                <a:defRPr sz="1400">
                  <a:solidFill>
                    <a:schemeClr val="tx1"/>
                  </a:solidFill>
                  <a:latin typeface="Tw Cen MT" panose="020B0602020104020603" pitchFamily="34" charset="0"/>
                </a:defRPr>
              </a:lvl4pPr>
              <a:lvl5pPr marL="2057400" indent="-228600">
                <a:lnSpc>
                  <a:spcPct val="120000"/>
                </a:lnSpc>
                <a:spcBef>
                  <a:spcPts val="500"/>
                </a:spcBef>
                <a:buClr>
                  <a:schemeClr val="tx1"/>
                </a:buClr>
                <a:buFont typeface="Arial" panose="020B0604020202020204" pitchFamily="34" charset="0"/>
                <a:buChar char="•"/>
                <a:defRPr sz="1400">
                  <a:solidFill>
                    <a:schemeClr val="tx1"/>
                  </a:solidFill>
                  <a:latin typeface="Tw Cen MT" panose="020B0602020104020603" pitchFamily="34" charset="0"/>
                </a:defRPr>
              </a:lvl5pPr>
              <a:lvl6pPr marL="25146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6pPr>
              <a:lvl7pPr marL="29718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7pPr>
              <a:lvl8pPr marL="34290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8pPr>
              <a:lvl9pPr marL="38862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9pPr>
            </a:lstStyle>
            <a:p>
              <a:pPr>
                <a:lnSpc>
                  <a:spcPct val="100000"/>
                </a:lnSpc>
                <a:spcBef>
                  <a:spcPct val="0"/>
                </a:spcBef>
                <a:buClrTx/>
                <a:buFontTx/>
                <a:buNone/>
              </a:pPr>
              <a:r>
                <a:rPr lang="en-US" altLang="id-ID" sz="1800" b="1" dirty="0">
                  <a:latin typeface="Calibri" panose="020F0502020204030204" pitchFamily="34" charset="0"/>
                </a:rPr>
                <a:t>Under capacity</a:t>
              </a:r>
              <a:endParaRPr lang="id-ID" altLang="id-ID" sz="1800" b="1" dirty="0">
                <a:latin typeface="Calibri" panose="020F0502020204030204" pitchFamily="34" charset="0"/>
              </a:endParaRPr>
            </a:p>
          </p:txBody>
        </p:sp>
      </p:grpSp>
      <p:grpSp>
        <p:nvGrpSpPr>
          <p:cNvPr id="50" name="Group 17"/>
          <p:cNvGrpSpPr>
            <a:grpSpLocks/>
          </p:cNvGrpSpPr>
          <p:nvPr/>
        </p:nvGrpSpPr>
        <p:grpSpPr bwMode="auto">
          <a:xfrm>
            <a:off x="5174422" y="3781839"/>
            <a:ext cx="2342053" cy="1658792"/>
            <a:chOff x="4499992" y="3573016"/>
            <a:chExt cx="3744416" cy="2006522"/>
          </a:xfrm>
        </p:grpSpPr>
        <p:sp>
          <p:nvSpPr>
            <p:cNvPr id="86" name="Oval 85">
              <a:extLst>
                <a:ext uri="{FF2B5EF4-FFF2-40B4-BE49-F238E27FC236}">
                  <a16:creationId xmlns:a16="http://schemas.microsoft.com/office/drawing/2014/main" xmlns="" id="{E1A0BF04-65A9-4EDA-912F-3F2F4B2B9988}"/>
                </a:ext>
              </a:extLst>
            </p:cNvPr>
            <p:cNvSpPr/>
            <p:nvPr/>
          </p:nvSpPr>
          <p:spPr>
            <a:xfrm>
              <a:off x="4499992" y="3636497"/>
              <a:ext cx="2159973" cy="1531469"/>
            </a:xfrm>
            <a:prstGeom prst="ellipse">
              <a:avLst/>
            </a:prstGeom>
            <a:solidFill>
              <a:schemeClr val="accent5">
                <a:lumMod val="75000"/>
              </a:schemeClr>
            </a:solidFill>
            <a:ln>
              <a:solidFill>
                <a:srgbClr val="FF336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000" b="1" dirty="0">
                  <a:solidFill>
                    <a:srgbClr val="FFFF00"/>
                  </a:solidFill>
                </a:rPr>
                <a:t>TU</a:t>
              </a:r>
              <a:endParaRPr lang="id-ID" sz="2000" b="1" dirty="0">
                <a:solidFill>
                  <a:srgbClr val="FFFF00"/>
                </a:solidFill>
              </a:endParaRPr>
            </a:p>
          </p:txBody>
        </p:sp>
        <p:sp>
          <p:nvSpPr>
            <p:cNvPr id="87" name="TextBox 19"/>
            <p:cNvSpPr txBox="1">
              <a:spLocks noChangeArrowheads="1"/>
            </p:cNvSpPr>
            <p:nvPr/>
          </p:nvSpPr>
          <p:spPr bwMode="auto">
            <a:xfrm>
              <a:off x="5468396" y="5095553"/>
              <a:ext cx="1951860" cy="483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120000"/>
                </a:lnSpc>
                <a:spcBef>
                  <a:spcPts val="1000"/>
                </a:spcBef>
                <a:buClr>
                  <a:schemeClr val="tx1"/>
                </a:buClr>
                <a:buFont typeface="Arial" panose="020B0604020202020204" pitchFamily="34" charset="0"/>
                <a:buChar char="•"/>
                <a:defRPr sz="2000">
                  <a:solidFill>
                    <a:schemeClr val="tx1"/>
                  </a:solidFill>
                  <a:latin typeface="Tw Cen MT" panose="020B0602020104020603" pitchFamily="34" charset="0"/>
                </a:defRPr>
              </a:lvl1pPr>
              <a:lvl2pPr marL="742950" indent="-285750">
                <a:lnSpc>
                  <a:spcPct val="120000"/>
                </a:lnSpc>
                <a:spcBef>
                  <a:spcPts val="500"/>
                </a:spcBef>
                <a:buClr>
                  <a:schemeClr val="tx1"/>
                </a:buClr>
                <a:buFont typeface="Arial" panose="020B0604020202020204" pitchFamily="34" charset="0"/>
                <a:buChar char="•"/>
                <a:defRPr>
                  <a:solidFill>
                    <a:schemeClr val="tx1"/>
                  </a:solidFill>
                  <a:latin typeface="Tw Cen MT" panose="020B0602020104020603" pitchFamily="34" charset="0"/>
                </a:defRPr>
              </a:lvl2pPr>
              <a:lvl3pPr marL="1143000" indent="-228600">
                <a:lnSpc>
                  <a:spcPct val="120000"/>
                </a:lnSpc>
                <a:spcBef>
                  <a:spcPts val="500"/>
                </a:spcBef>
                <a:buClr>
                  <a:schemeClr val="tx1"/>
                </a:buClr>
                <a:buFont typeface="Arial" panose="020B0604020202020204" pitchFamily="34" charset="0"/>
                <a:buChar char="•"/>
                <a:defRPr sz="1600">
                  <a:solidFill>
                    <a:schemeClr val="tx1"/>
                  </a:solidFill>
                  <a:latin typeface="Tw Cen MT" panose="020B0602020104020603" pitchFamily="34" charset="0"/>
                </a:defRPr>
              </a:lvl3pPr>
              <a:lvl4pPr marL="1600200" indent="-228600">
                <a:lnSpc>
                  <a:spcPct val="120000"/>
                </a:lnSpc>
                <a:spcBef>
                  <a:spcPts val="500"/>
                </a:spcBef>
                <a:buClr>
                  <a:schemeClr val="tx1"/>
                </a:buClr>
                <a:buFont typeface="Arial" panose="020B0604020202020204" pitchFamily="34" charset="0"/>
                <a:buChar char="•"/>
                <a:defRPr sz="1400">
                  <a:solidFill>
                    <a:schemeClr val="tx1"/>
                  </a:solidFill>
                  <a:latin typeface="Tw Cen MT" panose="020B0602020104020603" pitchFamily="34" charset="0"/>
                </a:defRPr>
              </a:lvl4pPr>
              <a:lvl5pPr marL="2057400" indent="-228600">
                <a:lnSpc>
                  <a:spcPct val="120000"/>
                </a:lnSpc>
                <a:spcBef>
                  <a:spcPts val="500"/>
                </a:spcBef>
                <a:buClr>
                  <a:schemeClr val="tx1"/>
                </a:buClr>
                <a:buFont typeface="Arial" panose="020B0604020202020204" pitchFamily="34" charset="0"/>
                <a:buChar char="•"/>
                <a:defRPr sz="1400">
                  <a:solidFill>
                    <a:schemeClr val="tx1"/>
                  </a:solidFill>
                  <a:latin typeface="Tw Cen MT" panose="020B0602020104020603" pitchFamily="34" charset="0"/>
                </a:defRPr>
              </a:lvl5pPr>
              <a:lvl6pPr marL="25146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6pPr>
              <a:lvl7pPr marL="29718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7pPr>
              <a:lvl8pPr marL="34290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8pPr>
              <a:lvl9pPr marL="38862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9pPr>
            </a:lstStyle>
            <a:p>
              <a:pPr>
                <a:lnSpc>
                  <a:spcPct val="100000"/>
                </a:lnSpc>
                <a:spcBef>
                  <a:spcPct val="0"/>
                </a:spcBef>
                <a:buClrTx/>
                <a:buFontTx/>
                <a:buNone/>
              </a:pPr>
              <a:r>
                <a:rPr lang="en-US" altLang="id-ID" b="1" dirty="0">
                  <a:latin typeface="Calibri" panose="020F0502020204030204" pitchFamily="34" charset="0"/>
                </a:rPr>
                <a:t>mismatch</a:t>
              </a:r>
              <a:endParaRPr lang="id-ID" altLang="id-ID" b="1" dirty="0">
                <a:latin typeface="Calibri" panose="020F0502020204030204" pitchFamily="34" charset="0"/>
              </a:endParaRPr>
            </a:p>
          </p:txBody>
        </p:sp>
        <p:sp>
          <p:nvSpPr>
            <p:cNvPr id="88" name="Oval 87">
              <a:extLst>
                <a:ext uri="{FF2B5EF4-FFF2-40B4-BE49-F238E27FC236}">
                  <a16:creationId xmlns:a16="http://schemas.microsoft.com/office/drawing/2014/main" xmlns="" id="{3A4DAE67-9AA7-4D92-B32F-DCDCF129698C}"/>
                </a:ext>
              </a:extLst>
            </p:cNvPr>
            <p:cNvSpPr/>
            <p:nvPr/>
          </p:nvSpPr>
          <p:spPr>
            <a:xfrm>
              <a:off x="6084435" y="3573016"/>
              <a:ext cx="2159973" cy="1594950"/>
            </a:xfrm>
            <a:prstGeom prst="ellipse">
              <a:avLst/>
            </a:prstGeom>
            <a:noFill/>
            <a:ln>
              <a:solidFill>
                <a:srgbClr val="FF336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000" b="1" dirty="0">
                  <a:solidFill>
                    <a:srgbClr val="002060"/>
                  </a:solidFill>
                </a:rPr>
                <a:t>TP</a:t>
              </a:r>
              <a:endParaRPr lang="id-ID" sz="2000" b="1" dirty="0">
                <a:solidFill>
                  <a:srgbClr val="002060"/>
                </a:solidFill>
              </a:endParaRPr>
            </a:p>
          </p:txBody>
        </p:sp>
      </p:grpSp>
      <p:sp>
        <p:nvSpPr>
          <p:cNvPr id="89" name="TextBox 21"/>
          <p:cNvSpPr txBox="1">
            <a:spLocks noChangeArrowheads="1"/>
          </p:cNvSpPr>
          <p:nvPr/>
        </p:nvSpPr>
        <p:spPr bwMode="auto">
          <a:xfrm>
            <a:off x="1812865" y="76919"/>
            <a:ext cx="510274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120000"/>
              </a:lnSpc>
              <a:spcBef>
                <a:spcPts val="1000"/>
              </a:spcBef>
              <a:buClr>
                <a:schemeClr val="tx1"/>
              </a:buClr>
              <a:buFont typeface="Arial" panose="020B0604020202020204" pitchFamily="34" charset="0"/>
              <a:buChar char="•"/>
              <a:defRPr sz="2000">
                <a:solidFill>
                  <a:schemeClr val="tx1"/>
                </a:solidFill>
                <a:latin typeface="Tw Cen MT" panose="020B0602020104020603" pitchFamily="34" charset="0"/>
              </a:defRPr>
            </a:lvl1pPr>
            <a:lvl2pPr marL="742950" indent="-285750">
              <a:lnSpc>
                <a:spcPct val="120000"/>
              </a:lnSpc>
              <a:spcBef>
                <a:spcPts val="500"/>
              </a:spcBef>
              <a:buClr>
                <a:schemeClr val="tx1"/>
              </a:buClr>
              <a:buFont typeface="Arial" panose="020B0604020202020204" pitchFamily="34" charset="0"/>
              <a:buChar char="•"/>
              <a:defRPr>
                <a:solidFill>
                  <a:schemeClr val="tx1"/>
                </a:solidFill>
                <a:latin typeface="Tw Cen MT" panose="020B0602020104020603" pitchFamily="34" charset="0"/>
              </a:defRPr>
            </a:lvl2pPr>
            <a:lvl3pPr marL="1143000" indent="-228600">
              <a:lnSpc>
                <a:spcPct val="120000"/>
              </a:lnSpc>
              <a:spcBef>
                <a:spcPts val="500"/>
              </a:spcBef>
              <a:buClr>
                <a:schemeClr val="tx1"/>
              </a:buClr>
              <a:buFont typeface="Arial" panose="020B0604020202020204" pitchFamily="34" charset="0"/>
              <a:buChar char="•"/>
              <a:defRPr sz="1600">
                <a:solidFill>
                  <a:schemeClr val="tx1"/>
                </a:solidFill>
                <a:latin typeface="Tw Cen MT" panose="020B0602020104020603" pitchFamily="34" charset="0"/>
              </a:defRPr>
            </a:lvl3pPr>
            <a:lvl4pPr marL="1600200" indent="-228600">
              <a:lnSpc>
                <a:spcPct val="120000"/>
              </a:lnSpc>
              <a:spcBef>
                <a:spcPts val="500"/>
              </a:spcBef>
              <a:buClr>
                <a:schemeClr val="tx1"/>
              </a:buClr>
              <a:buFont typeface="Arial" panose="020B0604020202020204" pitchFamily="34" charset="0"/>
              <a:buChar char="•"/>
              <a:defRPr sz="1400">
                <a:solidFill>
                  <a:schemeClr val="tx1"/>
                </a:solidFill>
                <a:latin typeface="Tw Cen MT" panose="020B0602020104020603" pitchFamily="34" charset="0"/>
              </a:defRPr>
            </a:lvl4pPr>
            <a:lvl5pPr marL="2057400" indent="-228600">
              <a:lnSpc>
                <a:spcPct val="120000"/>
              </a:lnSpc>
              <a:spcBef>
                <a:spcPts val="500"/>
              </a:spcBef>
              <a:buClr>
                <a:schemeClr val="tx1"/>
              </a:buClr>
              <a:buFont typeface="Arial" panose="020B0604020202020204" pitchFamily="34" charset="0"/>
              <a:buChar char="•"/>
              <a:defRPr sz="1400">
                <a:solidFill>
                  <a:schemeClr val="tx1"/>
                </a:solidFill>
                <a:latin typeface="Tw Cen MT" panose="020B0602020104020603" pitchFamily="34" charset="0"/>
              </a:defRPr>
            </a:lvl5pPr>
            <a:lvl6pPr marL="25146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6pPr>
            <a:lvl7pPr marL="29718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7pPr>
            <a:lvl8pPr marL="34290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8pPr>
            <a:lvl9pPr marL="38862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9pPr>
          </a:lstStyle>
          <a:p>
            <a:pPr>
              <a:lnSpc>
                <a:spcPct val="100000"/>
              </a:lnSpc>
              <a:spcBef>
                <a:spcPct val="0"/>
              </a:spcBef>
              <a:buClrTx/>
              <a:buFontTx/>
              <a:buNone/>
            </a:pPr>
            <a:r>
              <a:rPr lang="en-US" altLang="id-ID" sz="2800" b="1" dirty="0">
                <a:solidFill>
                  <a:srgbClr val="002060"/>
                </a:solidFill>
                <a:latin typeface="Calibri" panose="020F0502020204030204" pitchFamily="34" charset="0"/>
              </a:rPr>
              <a:t>EVALUASI </a:t>
            </a:r>
            <a:r>
              <a:rPr lang="id-ID" altLang="id-ID" sz="2800" b="1" dirty="0">
                <a:solidFill>
                  <a:srgbClr val="002060"/>
                </a:solidFill>
                <a:latin typeface="Calibri" panose="020F0502020204030204" pitchFamily="34" charset="0"/>
              </a:rPr>
              <a:t>KEBUTUHAN </a:t>
            </a:r>
            <a:r>
              <a:rPr lang="en-US" altLang="id-ID" sz="2800" b="1" dirty="0">
                <a:solidFill>
                  <a:srgbClr val="002060"/>
                </a:solidFill>
                <a:latin typeface="Calibri" panose="020F0502020204030204" pitchFamily="34" charset="0"/>
              </a:rPr>
              <a:t>PE</a:t>
            </a:r>
            <a:r>
              <a:rPr lang="id-ID" altLang="id-ID" sz="2800" b="1" dirty="0">
                <a:solidFill>
                  <a:srgbClr val="002060"/>
                </a:solidFill>
                <a:latin typeface="Calibri" panose="020F0502020204030204" pitchFamily="34" charset="0"/>
              </a:rPr>
              <a:t>GAWAI</a:t>
            </a:r>
          </a:p>
        </p:txBody>
      </p:sp>
      <p:cxnSp>
        <p:nvCxnSpPr>
          <p:cNvPr id="90" name="Straight Connector 89">
            <a:extLst>
              <a:ext uri="{FF2B5EF4-FFF2-40B4-BE49-F238E27FC236}">
                <a16:creationId xmlns:a16="http://schemas.microsoft.com/office/drawing/2014/main" xmlns="" id="{451E9083-8872-4B5D-AD9C-F3E6E6D13E17}"/>
              </a:ext>
            </a:extLst>
          </p:cNvPr>
          <p:cNvCxnSpPr/>
          <p:nvPr/>
        </p:nvCxnSpPr>
        <p:spPr>
          <a:xfrm>
            <a:off x="4419600" y="1539516"/>
            <a:ext cx="0" cy="4882284"/>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91" name="TextBox 22"/>
          <p:cNvSpPr txBox="1">
            <a:spLocks noChangeArrowheads="1"/>
          </p:cNvSpPr>
          <p:nvPr/>
        </p:nvSpPr>
        <p:spPr bwMode="auto">
          <a:xfrm>
            <a:off x="1757632" y="627946"/>
            <a:ext cx="5305248" cy="784830"/>
          </a:xfrm>
          <a:prstGeom prst="rect">
            <a:avLst/>
          </a:prstGeom>
          <a:solidFill>
            <a:srgbClr val="FFFF99"/>
          </a:solidFill>
          <a:ln>
            <a:noFill/>
          </a:ln>
          <a:extLst/>
        </p:spPr>
        <p:txBody>
          <a:bodyPr wrap="square">
            <a:spAutoFit/>
          </a:bodyPr>
          <a:lstStyle>
            <a:lvl1pPr>
              <a:lnSpc>
                <a:spcPct val="120000"/>
              </a:lnSpc>
              <a:spcBef>
                <a:spcPts val="1000"/>
              </a:spcBef>
              <a:buClr>
                <a:schemeClr val="tx1"/>
              </a:buClr>
              <a:buFont typeface="Arial" panose="020B0604020202020204" pitchFamily="34" charset="0"/>
              <a:buChar char="•"/>
              <a:defRPr sz="2000">
                <a:solidFill>
                  <a:schemeClr val="tx1"/>
                </a:solidFill>
                <a:latin typeface="Tw Cen MT" panose="020B0602020104020603" pitchFamily="34" charset="0"/>
              </a:defRPr>
            </a:lvl1pPr>
            <a:lvl2pPr marL="742950" indent="-285750">
              <a:lnSpc>
                <a:spcPct val="120000"/>
              </a:lnSpc>
              <a:spcBef>
                <a:spcPts val="500"/>
              </a:spcBef>
              <a:buClr>
                <a:schemeClr val="tx1"/>
              </a:buClr>
              <a:buFont typeface="Arial" panose="020B0604020202020204" pitchFamily="34" charset="0"/>
              <a:buChar char="•"/>
              <a:defRPr>
                <a:solidFill>
                  <a:schemeClr val="tx1"/>
                </a:solidFill>
                <a:latin typeface="Tw Cen MT" panose="020B0602020104020603" pitchFamily="34" charset="0"/>
              </a:defRPr>
            </a:lvl2pPr>
            <a:lvl3pPr marL="1143000" indent="-228600">
              <a:lnSpc>
                <a:spcPct val="120000"/>
              </a:lnSpc>
              <a:spcBef>
                <a:spcPts val="500"/>
              </a:spcBef>
              <a:buClr>
                <a:schemeClr val="tx1"/>
              </a:buClr>
              <a:buFont typeface="Arial" panose="020B0604020202020204" pitchFamily="34" charset="0"/>
              <a:buChar char="•"/>
              <a:defRPr sz="1600">
                <a:solidFill>
                  <a:schemeClr val="tx1"/>
                </a:solidFill>
                <a:latin typeface="Tw Cen MT" panose="020B0602020104020603" pitchFamily="34" charset="0"/>
              </a:defRPr>
            </a:lvl3pPr>
            <a:lvl4pPr marL="1600200" indent="-228600">
              <a:lnSpc>
                <a:spcPct val="120000"/>
              </a:lnSpc>
              <a:spcBef>
                <a:spcPts val="500"/>
              </a:spcBef>
              <a:buClr>
                <a:schemeClr val="tx1"/>
              </a:buClr>
              <a:buFont typeface="Arial" panose="020B0604020202020204" pitchFamily="34" charset="0"/>
              <a:buChar char="•"/>
              <a:defRPr sz="1400">
                <a:solidFill>
                  <a:schemeClr val="tx1"/>
                </a:solidFill>
                <a:latin typeface="Tw Cen MT" panose="020B0602020104020603" pitchFamily="34" charset="0"/>
              </a:defRPr>
            </a:lvl4pPr>
            <a:lvl5pPr marL="2057400" indent="-228600">
              <a:lnSpc>
                <a:spcPct val="120000"/>
              </a:lnSpc>
              <a:spcBef>
                <a:spcPts val="500"/>
              </a:spcBef>
              <a:buClr>
                <a:schemeClr val="tx1"/>
              </a:buClr>
              <a:buFont typeface="Arial" panose="020B0604020202020204" pitchFamily="34" charset="0"/>
              <a:buChar char="•"/>
              <a:defRPr sz="1400">
                <a:solidFill>
                  <a:schemeClr val="tx1"/>
                </a:solidFill>
                <a:latin typeface="Tw Cen MT" panose="020B0602020104020603" pitchFamily="34" charset="0"/>
              </a:defRPr>
            </a:lvl5pPr>
            <a:lvl6pPr marL="25146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6pPr>
            <a:lvl7pPr marL="29718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7pPr>
            <a:lvl8pPr marL="34290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8pPr>
            <a:lvl9pPr marL="38862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9pPr>
          </a:lstStyle>
          <a:p>
            <a:pPr algn="ctr">
              <a:lnSpc>
                <a:spcPct val="100000"/>
              </a:lnSpc>
              <a:spcBef>
                <a:spcPct val="0"/>
              </a:spcBef>
              <a:buClrTx/>
              <a:buFontTx/>
              <a:buNone/>
            </a:pPr>
            <a:r>
              <a:rPr lang="id-ID" altLang="en-US" sz="1500" b="1" dirty="0">
                <a:latin typeface="Calibri" panose="020F0502020204030204" pitchFamily="34" charset="0"/>
              </a:rPr>
              <a:t>S</a:t>
            </a:r>
            <a:r>
              <a:rPr lang="en-AU" altLang="en-US" sz="1500" b="1" dirty="0" err="1">
                <a:latin typeface="Calibri" panose="020F0502020204030204" pitchFamily="34" charset="0"/>
              </a:rPr>
              <a:t>etiap</a:t>
            </a:r>
            <a:r>
              <a:rPr lang="en-AU" altLang="en-US" sz="1500" b="1" dirty="0">
                <a:latin typeface="Calibri" panose="020F0502020204030204" pitchFamily="34" charset="0"/>
              </a:rPr>
              <a:t> </a:t>
            </a:r>
            <a:r>
              <a:rPr lang="en-AU" altLang="en-US" sz="1500" b="1" dirty="0" err="1">
                <a:latin typeface="Calibri" panose="020F0502020204030204" pitchFamily="34" charset="0"/>
              </a:rPr>
              <a:t>pegawai</a:t>
            </a:r>
            <a:r>
              <a:rPr lang="en-AU" altLang="en-US" sz="1500" b="1" dirty="0">
                <a:latin typeface="Calibri" panose="020F0502020204030204" pitchFamily="34" charset="0"/>
              </a:rPr>
              <a:t> </a:t>
            </a:r>
            <a:r>
              <a:rPr lang="id-ID" altLang="en-US" sz="1500" b="1" dirty="0">
                <a:latin typeface="Calibri" panose="020F0502020204030204" pitchFamily="34" charset="0"/>
              </a:rPr>
              <a:t> mempunyai tugas &amp; beban kerja</a:t>
            </a:r>
          </a:p>
          <a:p>
            <a:pPr algn="ctr">
              <a:lnSpc>
                <a:spcPct val="100000"/>
              </a:lnSpc>
              <a:spcBef>
                <a:spcPct val="0"/>
              </a:spcBef>
              <a:buClrTx/>
              <a:buFontTx/>
              <a:buNone/>
            </a:pPr>
            <a:r>
              <a:rPr lang="id-ID" altLang="en-US" sz="1500" b="1" dirty="0">
                <a:latin typeface="Calibri" panose="020F0502020204030204" pitchFamily="34" charset="0"/>
              </a:rPr>
              <a:t> </a:t>
            </a:r>
            <a:r>
              <a:rPr lang="en-AU" altLang="en-US" sz="1500" b="1" dirty="0" err="1">
                <a:latin typeface="Calibri" panose="020F0502020204030204" pitchFamily="34" charset="0"/>
              </a:rPr>
              <a:t>sesuai</a:t>
            </a:r>
            <a:r>
              <a:rPr lang="en-AU" altLang="en-US" sz="1500" b="1" dirty="0">
                <a:latin typeface="Calibri" panose="020F0502020204030204" pitchFamily="34" charset="0"/>
              </a:rPr>
              <a:t> </a:t>
            </a:r>
            <a:r>
              <a:rPr lang="en-AU" altLang="en-US" sz="1500" b="1" dirty="0" err="1">
                <a:latin typeface="Calibri" panose="020F0502020204030204" pitchFamily="34" charset="0"/>
              </a:rPr>
              <a:t>dengan</a:t>
            </a:r>
            <a:r>
              <a:rPr lang="en-AU" altLang="en-US" sz="1500" b="1" dirty="0">
                <a:latin typeface="Calibri" panose="020F0502020204030204" pitchFamily="34" charset="0"/>
              </a:rPr>
              <a:t> </a:t>
            </a:r>
            <a:r>
              <a:rPr lang="id-ID" altLang="en-US" sz="1500" b="1" dirty="0">
                <a:latin typeface="Calibri" panose="020F0502020204030204" pitchFamily="34" charset="0"/>
              </a:rPr>
              <a:t>tugas dan fungsi </a:t>
            </a:r>
            <a:r>
              <a:rPr lang="en-AU" altLang="en-US" sz="1500" b="1" dirty="0" err="1">
                <a:latin typeface="Calibri" panose="020F0502020204030204" pitchFamily="34" charset="0"/>
              </a:rPr>
              <a:t>jabatan</a:t>
            </a:r>
            <a:r>
              <a:rPr lang="en-AU" altLang="en-US" sz="1500" b="1" dirty="0">
                <a:latin typeface="Calibri" panose="020F0502020204030204" pitchFamily="34" charset="0"/>
              </a:rPr>
              <a:t> yang </a:t>
            </a:r>
            <a:r>
              <a:rPr lang="en-AU" altLang="en-US" sz="1500" b="1" dirty="0" err="1">
                <a:latin typeface="Calibri" panose="020F0502020204030204" pitchFamily="34" charset="0"/>
              </a:rPr>
              <a:t>diduduki</a:t>
            </a:r>
            <a:r>
              <a:rPr lang="id-ID" altLang="en-US" sz="1500" b="1" dirty="0">
                <a:latin typeface="Calibri" panose="020F0502020204030204" pitchFamily="34" charset="0"/>
              </a:rPr>
              <a:t>nya</a:t>
            </a:r>
          </a:p>
          <a:p>
            <a:pPr algn="ctr">
              <a:lnSpc>
                <a:spcPct val="100000"/>
              </a:lnSpc>
              <a:spcBef>
                <a:spcPct val="0"/>
              </a:spcBef>
              <a:buClrTx/>
              <a:buFontTx/>
              <a:buNone/>
            </a:pPr>
            <a:r>
              <a:rPr lang="en-US" altLang="en-US" sz="1500" b="1" dirty="0">
                <a:latin typeface="Calibri" panose="020F0502020204030204" pitchFamily="34" charset="0"/>
                <a:cs typeface="Arial" panose="020B0604020202020204" pitchFamily="34" charset="0"/>
              </a:rPr>
              <a:t>Jam </a:t>
            </a:r>
            <a:r>
              <a:rPr lang="en-US" altLang="en-US" sz="1500" b="1" dirty="0" err="1">
                <a:latin typeface="Calibri" panose="020F0502020204030204" pitchFamily="34" charset="0"/>
                <a:cs typeface="Arial" panose="020B0604020202020204" pitchFamily="34" charset="0"/>
              </a:rPr>
              <a:t>Kerja</a:t>
            </a:r>
            <a:r>
              <a:rPr lang="en-US" altLang="en-US" sz="1500" b="1" dirty="0">
                <a:latin typeface="Calibri" panose="020F0502020204030204" pitchFamily="34" charset="0"/>
                <a:cs typeface="Arial" panose="020B0604020202020204" pitchFamily="34" charset="0"/>
              </a:rPr>
              <a:t> </a:t>
            </a:r>
            <a:r>
              <a:rPr lang="en-US" altLang="en-US" sz="1500" b="1" dirty="0" err="1">
                <a:latin typeface="Calibri" panose="020F0502020204030204" pitchFamily="34" charset="0"/>
                <a:cs typeface="Arial" panose="020B0604020202020204" pitchFamily="34" charset="0"/>
              </a:rPr>
              <a:t>Efektif</a:t>
            </a:r>
            <a:r>
              <a:rPr lang="en-US" altLang="en-US" sz="1500" b="1" dirty="0">
                <a:latin typeface="Calibri" panose="020F0502020204030204" pitchFamily="34" charset="0"/>
                <a:cs typeface="Arial" panose="020B0604020202020204" pitchFamily="34" charset="0"/>
              </a:rPr>
              <a:t> </a:t>
            </a:r>
            <a:r>
              <a:rPr lang="id-ID" altLang="en-US" sz="1500" b="1" dirty="0">
                <a:latin typeface="Calibri" panose="020F0502020204030204" pitchFamily="34" charset="0"/>
                <a:cs typeface="Arial" panose="020B0604020202020204" pitchFamily="34" charset="0"/>
              </a:rPr>
              <a:t> </a:t>
            </a:r>
            <a:r>
              <a:rPr lang="en-US" altLang="en-US" sz="1500" b="1" dirty="0" smtClean="0">
                <a:latin typeface="Calibri" panose="020F0502020204030204" pitchFamily="34" charset="0"/>
                <a:cs typeface="Arial" panose="020B0604020202020204" pitchFamily="34" charset="0"/>
              </a:rPr>
              <a:t>minimal </a:t>
            </a:r>
            <a:r>
              <a:rPr lang="id-ID" altLang="en-US" sz="1500" b="1" dirty="0" smtClean="0">
                <a:latin typeface="Calibri" panose="020F0502020204030204" pitchFamily="34" charset="0"/>
                <a:cs typeface="Arial" panose="020B0604020202020204" pitchFamily="34" charset="0"/>
              </a:rPr>
              <a:t>1250 jam</a:t>
            </a:r>
            <a:r>
              <a:rPr lang="en-US" altLang="en-US" sz="1500" b="1" dirty="0" smtClean="0">
                <a:latin typeface="Calibri" panose="020F0502020204030204" pitchFamily="34" charset="0"/>
                <a:cs typeface="Arial" panose="020B0604020202020204" pitchFamily="34" charset="0"/>
              </a:rPr>
              <a:t> </a:t>
            </a:r>
            <a:r>
              <a:rPr lang="id-ID" altLang="en-US" sz="1500" b="1" dirty="0">
                <a:latin typeface="Calibri" panose="020F0502020204030204" pitchFamily="34" charset="0"/>
                <a:cs typeface="Arial" panose="020B0604020202020204" pitchFamily="34" charset="0"/>
              </a:rPr>
              <a:t>pertahun</a:t>
            </a:r>
            <a:endParaRPr lang="en-AU" altLang="en-US" sz="1500" b="1" dirty="0">
              <a:latin typeface="Calibri" panose="020F0502020204030204" pitchFamily="34" charset="0"/>
            </a:endParaRPr>
          </a:p>
        </p:txBody>
      </p:sp>
      <p:cxnSp>
        <p:nvCxnSpPr>
          <p:cNvPr id="93" name="Straight Connector 92">
            <a:extLst>
              <a:ext uri="{FF2B5EF4-FFF2-40B4-BE49-F238E27FC236}">
                <a16:creationId xmlns:a16="http://schemas.microsoft.com/office/drawing/2014/main" xmlns="" id="{451E9083-8872-4B5D-AD9C-F3E6E6D13E17}"/>
              </a:ext>
            </a:extLst>
          </p:cNvPr>
          <p:cNvCxnSpPr/>
          <p:nvPr/>
        </p:nvCxnSpPr>
        <p:spPr>
          <a:xfrm>
            <a:off x="839455" y="3547254"/>
            <a:ext cx="7149141" cy="86623"/>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94" name="Oval 93"/>
          <p:cNvSpPr/>
          <p:nvPr/>
        </p:nvSpPr>
        <p:spPr>
          <a:xfrm>
            <a:off x="3256471" y="3051595"/>
            <a:ext cx="2253651" cy="1099868"/>
          </a:xfrm>
          <a:prstGeom prst="ellipse">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defRPr/>
            </a:pPr>
            <a:r>
              <a:rPr lang="en-US" sz="1250" b="1">
                <a:solidFill>
                  <a:schemeClr val="tx1">
                    <a:lumMod val="50000"/>
                  </a:schemeClr>
                </a:solidFill>
              </a:rPr>
              <a:t>TU = Tugas utama</a:t>
            </a:r>
          </a:p>
          <a:p>
            <a:pPr>
              <a:defRPr/>
            </a:pPr>
            <a:r>
              <a:rPr lang="en-US" sz="1250" b="1">
                <a:solidFill>
                  <a:schemeClr val="tx1">
                    <a:lumMod val="50000"/>
                  </a:schemeClr>
                </a:solidFill>
              </a:rPr>
              <a:t>TP = Tugas penunjang</a:t>
            </a:r>
            <a:endParaRPr lang="id-ID" sz="1250" b="1" dirty="0">
              <a:solidFill>
                <a:schemeClr val="tx1">
                  <a:lumMod val="50000"/>
                </a:schemeClr>
              </a:solidFill>
            </a:endParaRPr>
          </a:p>
        </p:txBody>
      </p:sp>
      <p:sp>
        <p:nvSpPr>
          <p:cNvPr id="95" name="Oval 94"/>
          <p:cNvSpPr/>
          <p:nvPr/>
        </p:nvSpPr>
        <p:spPr>
          <a:xfrm>
            <a:off x="2438400" y="5413076"/>
            <a:ext cx="3965278" cy="1218481"/>
          </a:xfrm>
          <a:prstGeom prst="ellipse">
            <a:avLst/>
          </a:prstGeom>
          <a:solidFill>
            <a:schemeClr val="accent6">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0000"/>
              </a:lnSpc>
              <a:spcBef>
                <a:spcPct val="0"/>
              </a:spcBef>
              <a:buClrTx/>
            </a:pPr>
            <a:r>
              <a:rPr lang="id-ID" sz="1500" b="1" dirty="0">
                <a:solidFill>
                  <a:srgbClr val="7030A0"/>
                </a:solidFill>
                <a:latin typeface="Calibri" panose="020F0502020204030204" pitchFamily="34" charset="0"/>
              </a:rPr>
              <a:t>Formasi  (besaran beban kerja)</a:t>
            </a:r>
          </a:p>
          <a:p>
            <a:pPr>
              <a:lnSpc>
                <a:spcPct val="100000"/>
              </a:lnSpc>
              <a:spcBef>
                <a:spcPct val="0"/>
              </a:spcBef>
              <a:buClrTx/>
            </a:pPr>
            <a:r>
              <a:rPr lang="id-ID" sz="1500" b="1" dirty="0">
                <a:solidFill>
                  <a:srgbClr val="7030A0"/>
                </a:solidFill>
                <a:latin typeface="Calibri" panose="020F0502020204030204" pitchFamily="34" charset="0"/>
              </a:rPr>
              <a:t>Kelebihan (Redistribusi)</a:t>
            </a:r>
          </a:p>
          <a:p>
            <a:pPr>
              <a:lnSpc>
                <a:spcPct val="100000"/>
              </a:lnSpc>
              <a:spcBef>
                <a:spcPct val="0"/>
              </a:spcBef>
              <a:buClrTx/>
            </a:pPr>
            <a:r>
              <a:rPr lang="id-ID" sz="1500" b="1" dirty="0">
                <a:solidFill>
                  <a:srgbClr val="7030A0"/>
                </a:solidFill>
                <a:latin typeface="Calibri" panose="020F0502020204030204" pitchFamily="34" charset="0"/>
              </a:rPr>
              <a:t>Kekurangan (kekosongan)</a:t>
            </a:r>
            <a:endParaRPr lang="en-AU" sz="1500" b="1" dirty="0">
              <a:solidFill>
                <a:srgbClr val="7030A0"/>
              </a:solidFill>
              <a:latin typeface="Calibri" panose="020F0502020204030204" pitchFamily="34" charset="0"/>
            </a:endParaRPr>
          </a:p>
        </p:txBody>
      </p:sp>
      <p:pic>
        <p:nvPicPr>
          <p:cNvPr id="96" name="Picture 3" descr="Logo Kemenpan2.png">
            <a:extLst>
              <a:ext uri="{FF2B5EF4-FFF2-40B4-BE49-F238E27FC236}">
                <a16:creationId xmlns:a16="http://schemas.microsoft.com/office/drawing/2014/main" xmlns="" id="{0A424689-5E58-43CF-8C08-EF83FC569330}"/>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6542" y="72898"/>
            <a:ext cx="533400" cy="615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55616977"/>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7"/>
                                        </p:tgtEl>
                                        <p:attrNameLst>
                                          <p:attrName>style.visibility</p:attrName>
                                        </p:attrNameLst>
                                      </p:cBhvr>
                                      <p:to>
                                        <p:strVal val="visible"/>
                                      </p:to>
                                    </p:set>
                                    <p:animEffect transition="in" filter="circle(in)">
                                      <p:cBhvr>
                                        <p:cTn id="7" dur="2000"/>
                                        <p:tgtEl>
                                          <p:spTgt spid="37"/>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45"/>
                                        </p:tgtEl>
                                        <p:attrNameLst>
                                          <p:attrName>style.visibility</p:attrName>
                                        </p:attrNameLst>
                                      </p:cBhvr>
                                      <p:to>
                                        <p:strVal val="visible"/>
                                      </p:to>
                                    </p:set>
                                    <p:anim calcmode="lin" valueType="num">
                                      <p:cBhvr>
                                        <p:cTn id="12" dur="500" fill="hold"/>
                                        <p:tgtEl>
                                          <p:spTgt spid="45"/>
                                        </p:tgtEl>
                                        <p:attrNameLst>
                                          <p:attrName>ppt_w</p:attrName>
                                        </p:attrNameLst>
                                      </p:cBhvr>
                                      <p:tavLst>
                                        <p:tav tm="0">
                                          <p:val>
                                            <p:fltVal val="0"/>
                                          </p:val>
                                        </p:tav>
                                        <p:tav tm="100000">
                                          <p:val>
                                            <p:strVal val="#ppt_w"/>
                                          </p:val>
                                        </p:tav>
                                      </p:tavLst>
                                    </p:anim>
                                    <p:anim calcmode="lin" valueType="num">
                                      <p:cBhvr>
                                        <p:cTn id="13" dur="500" fill="hold"/>
                                        <p:tgtEl>
                                          <p:spTgt spid="45"/>
                                        </p:tgtEl>
                                        <p:attrNameLst>
                                          <p:attrName>ppt_h</p:attrName>
                                        </p:attrNameLst>
                                      </p:cBhvr>
                                      <p:tavLst>
                                        <p:tav tm="0">
                                          <p:val>
                                            <p:fltVal val="0"/>
                                          </p:val>
                                        </p:tav>
                                        <p:tav tm="100000">
                                          <p:val>
                                            <p:strVal val="#ppt_h"/>
                                          </p:val>
                                        </p:tav>
                                      </p:tavLst>
                                    </p:anim>
                                    <p:animEffect transition="in" filter="fade">
                                      <p:cBhvr>
                                        <p:cTn id="14" dur="500"/>
                                        <p:tgtEl>
                                          <p:spTgt spid="45"/>
                                        </p:tgtEl>
                                      </p:cBhvr>
                                    </p:animEffect>
                                  </p:childTnLst>
                                </p:cTn>
                              </p:par>
                            </p:childTnLst>
                          </p:cTn>
                        </p:par>
                      </p:childTnLst>
                    </p:cTn>
                  </p:par>
                  <p:par>
                    <p:cTn id="15" fill="hold">
                      <p:stCondLst>
                        <p:cond delay="indefinite"/>
                      </p:stCondLst>
                      <p:childTnLst>
                        <p:par>
                          <p:cTn id="16" fill="hold">
                            <p:stCondLst>
                              <p:cond delay="0"/>
                            </p:stCondLst>
                            <p:childTnLst>
                              <p:par>
                                <p:cTn id="17" presetID="31" presetClass="entr" presetSubtype="0" fill="hold" nodeType="clickEffect">
                                  <p:stCondLst>
                                    <p:cond delay="0"/>
                                  </p:stCondLst>
                                  <p:childTnLst>
                                    <p:set>
                                      <p:cBhvr>
                                        <p:cTn id="18" dur="1" fill="hold">
                                          <p:stCondLst>
                                            <p:cond delay="0"/>
                                          </p:stCondLst>
                                        </p:cTn>
                                        <p:tgtEl>
                                          <p:spTgt spid="40"/>
                                        </p:tgtEl>
                                        <p:attrNameLst>
                                          <p:attrName>style.visibility</p:attrName>
                                        </p:attrNameLst>
                                      </p:cBhvr>
                                      <p:to>
                                        <p:strVal val="visible"/>
                                      </p:to>
                                    </p:set>
                                    <p:anim calcmode="lin" valueType="num">
                                      <p:cBhvr>
                                        <p:cTn id="19" dur="1000" fill="hold"/>
                                        <p:tgtEl>
                                          <p:spTgt spid="40"/>
                                        </p:tgtEl>
                                        <p:attrNameLst>
                                          <p:attrName>ppt_w</p:attrName>
                                        </p:attrNameLst>
                                      </p:cBhvr>
                                      <p:tavLst>
                                        <p:tav tm="0">
                                          <p:val>
                                            <p:fltVal val="0"/>
                                          </p:val>
                                        </p:tav>
                                        <p:tav tm="100000">
                                          <p:val>
                                            <p:strVal val="#ppt_w"/>
                                          </p:val>
                                        </p:tav>
                                      </p:tavLst>
                                    </p:anim>
                                    <p:anim calcmode="lin" valueType="num">
                                      <p:cBhvr>
                                        <p:cTn id="20" dur="1000" fill="hold"/>
                                        <p:tgtEl>
                                          <p:spTgt spid="40"/>
                                        </p:tgtEl>
                                        <p:attrNameLst>
                                          <p:attrName>ppt_h</p:attrName>
                                        </p:attrNameLst>
                                      </p:cBhvr>
                                      <p:tavLst>
                                        <p:tav tm="0">
                                          <p:val>
                                            <p:fltVal val="0"/>
                                          </p:val>
                                        </p:tav>
                                        <p:tav tm="100000">
                                          <p:val>
                                            <p:strVal val="#ppt_h"/>
                                          </p:val>
                                        </p:tav>
                                      </p:tavLst>
                                    </p:anim>
                                    <p:anim calcmode="lin" valueType="num">
                                      <p:cBhvr>
                                        <p:cTn id="21" dur="1000" fill="hold"/>
                                        <p:tgtEl>
                                          <p:spTgt spid="40"/>
                                        </p:tgtEl>
                                        <p:attrNameLst>
                                          <p:attrName>style.rotation</p:attrName>
                                        </p:attrNameLst>
                                      </p:cBhvr>
                                      <p:tavLst>
                                        <p:tav tm="0">
                                          <p:val>
                                            <p:fltVal val="90"/>
                                          </p:val>
                                        </p:tav>
                                        <p:tav tm="100000">
                                          <p:val>
                                            <p:fltVal val="0"/>
                                          </p:val>
                                        </p:tav>
                                      </p:tavLst>
                                    </p:anim>
                                    <p:animEffect transition="in" filter="fade">
                                      <p:cBhvr>
                                        <p:cTn id="22" dur="1000"/>
                                        <p:tgtEl>
                                          <p:spTgt spid="40"/>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nodeType="clickEffect">
                                  <p:stCondLst>
                                    <p:cond delay="0"/>
                                  </p:stCondLst>
                                  <p:childTnLst>
                                    <p:set>
                                      <p:cBhvr>
                                        <p:cTn id="26" dur="1" fill="hold">
                                          <p:stCondLst>
                                            <p:cond delay="0"/>
                                          </p:stCondLst>
                                        </p:cTn>
                                        <p:tgtEl>
                                          <p:spTgt spid="50"/>
                                        </p:tgtEl>
                                        <p:attrNameLst>
                                          <p:attrName>style.visibility</p:attrName>
                                        </p:attrNameLst>
                                      </p:cBhvr>
                                      <p:to>
                                        <p:strVal val="visible"/>
                                      </p:to>
                                    </p:set>
                                    <p:animEffect transition="in" filter="randombar(horizontal)">
                                      <p:cBhvr>
                                        <p:cTn id="27"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Oval 7">
            <a:extLst>
              <a:ext uri="{FF2B5EF4-FFF2-40B4-BE49-F238E27FC236}">
                <a16:creationId xmlns:a16="http://schemas.microsoft.com/office/drawing/2014/main" xmlns="" id="{3A89EB91-25F6-41D8-B5BB-1A5F1398781D}"/>
              </a:ext>
            </a:extLst>
          </p:cNvPr>
          <p:cNvSpPr/>
          <p:nvPr/>
        </p:nvSpPr>
        <p:spPr>
          <a:xfrm>
            <a:off x="1574800" y="990600"/>
            <a:ext cx="4800600" cy="838200"/>
          </a:xfrm>
          <a:prstGeom prst="ellipse">
            <a:avLst/>
          </a:prstGeom>
          <a:solidFill>
            <a:schemeClr val="accent5">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3200" b="1" dirty="0">
                <a:solidFill>
                  <a:srgbClr val="7030A0"/>
                </a:solidFill>
              </a:rPr>
              <a:t>JPT</a:t>
            </a:r>
            <a:r>
              <a:rPr lang="id-ID" sz="3200" b="1" dirty="0">
                <a:solidFill>
                  <a:srgbClr val="7030A0"/>
                </a:solidFill>
              </a:rPr>
              <a:t> PRATAMA</a:t>
            </a:r>
            <a:r>
              <a:rPr lang="en-US" sz="3200" b="1" dirty="0">
                <a:solidFill>
                  <a:srgbClr val="7030A0"/>
                </a:solidFill>
              </a:rPr>
              <a:t> </a:t>
            </a:r>
          </a:p>
        </p:txBody>
      </p:sp>
      <p:sp>
        <p:nvSpPr>
          <p:cNvPr id="32" name="Oval 31">
            <a:extLst>
              <a:ext uri="{FF2B5EF4-FFF2-40B4-BE49-F238E27FC236}">
                <a16:creationId xmlns:a16="http://schemas.microsoft.com/office/drawing/2014/main" xmlns="" id="{7EAA4690-32F0-4B02-9ACD-BD9BEF8C1767}"/>
              </a:ext>
            </a:extLst>
          </p:cNvPr>
          <p:cNvSpPr/>
          <p:nvPr/>
        </p:nvSpPr>
        <p:spPr>
          <a:xfrm>
            <a:off x="7239000" y="2365376"/>
            <a:ext cx="914400" cy="377825"/>
          </a:xfrm>
          <a:prstGeom prst="ellipse">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id-ID" b="1" dirty="0">
                <a:solidFill>
                  <a:srgbClr val="FFFF00"/>
                </a:solidFill>
              </a:rPr>
              <a:t>4</a:t>
            </a:r>
          </a:p>
        </p:txBody>
      </p:sp>
      <p:grpSp>
        <p:nvGrpSpPr>
          <p:cNvPr id="43013" name="Group 71"/>
          <p:cNvGrpSpPr>
            <a:grpSpLocks/>
          </p:cNvGrpSpPr>
          <p:nvPr/>
        </p:nvGrpSpPr>
        <p:grpSpPr bwMode="auto">
          <a:xfrm>
            <a:off x="685801" y="1822450"/>
            <a:ext cx="6530975" cy="996950"/>
            <a:chOff x="685800" y="1822512"/>
            <a:chExt cx="6531684" cy="996888"/>
          </a:xfrm>
        </p:grpSpPr>
        <p:grpSp>
          <p:nvGrpSpPr>
            <p:cNvPr id="43096" name="Group 45"/>
            <p:cNvGrpSpPr>
              <a:grpSpLocks/>
            </p:cNvGrpSpPr>
            <p:nvPr/>
          </p:nvGrpSpPr>
          <p:grpSpPr bwMode="auto">
            <a:xfrm>
              <a:off x="685800" y="2286000"/>
              <a:ext cx="6531684" cy="533400"/>
              <a:chOff x="1447800" y="2355912"/>
              <a:chExt cx="6531684" cy="533400"/>
            </a:xfrm>
          </p:grpSpPr>
          <p:sp>
            <p:nvSpPr>
              <p:cNvPr id="31" name="Rectangle 30">
                <a:extLst>
                  <a:ext uri="{FF2B5EF4-FFF2-40B4-BE49-F238E27FC236}">
                    <a16:creationId xmlns:a16="http://schemas.microsoft.com/office/drawing/2014/main" xmlns="" id="{7E461FC9-AF7C-4527-ABDB-A5A33BE5AFAC}"/>
                  </a:ext>
                </a:extLst>
              </p:cNvPr>
              <p:cNvSpPr/>
              <p:nvPr/>
            </p:nvSpPr>
            <p:spPr>
              <a:xfrm>
                <a:off x="1447800" y="2355945"/>
                <a:ext cx="6531684" cy="53336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d-ID"/>
              </a:p>
            </p:txBody>
          </p:sp>
          <p:sp>
            <p:nvSpPr>
              <p:cNvPr id="9" name="Rounded Rectangle 8">
                <a:extLst>
                  <a:ext uri="{FF2B5EF4-FFF2-40B4-BE49-F238E27FC236}">
                    <a16:creationId xmlns:a16="http://schemas.microsoft.com/office/drawing/2014/main" xmlns="" id="{EE7B68A3-7640-405C-85D8-88541FB9ADB2}"/>
                  </a:ext>
                </a:extLst>
              </p:cNvPr>
              <p:cNvSpPr/>
              <p:nvPr/>
            </p:nvSpPr>
            <p:spPr>
              <a:xfrm>
                <a:off x="1566876" y="2440078"/>
                <a:ext cx="1524165" cy="377802"/>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id-ID" sz="1400" b="1" dirty="0">
                    <a:solidFill>
                      <a:srgbClr val="FFFF00"/>
                    </a:solidFill>
                  </a:rPr>
                  <a:t>ADMINTRATOR..</a:t>
                </a:r>
              </a:p>
            </p:txBody>
          </p:sp>
          <p:sp>
            <p:nvSpPr>
              <p:cNvPr id="27" name="Rounded Rectangle 26">
                <a:extLst>
                  <a:ext uri="{FF2B5EF4-FFF2-40B4-BE49-F238E27FC236}">
                    <a16:creationId xmlns:a16="http://schemas.microsoft.com/office/drawing/2014/main" xmlns="" id="{62D3AF2A-5941-41F1-8C69-406E904C47E0}"/>
                  </a:ext>
                </a:extLst>
              </p:cNvPr>
              <p:cNvSpPr/>
              <p:nvPr/>
            </p:nvSpPr>
            <p:spPr>
              <a:xfrm>
                <a:off x="3165661" y="2440078"/>
                <a:ext cx="1524165" cy="377802"/>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id-ID" sz="1400" b="1" dirty="0">
                    <a:solidFill>
                      <a:srgbClr val="FFFF00"/>
                    </a:solidFill>
                  </a:rPr>
                  <a:t>ADMINTRATOR..</a:t>
                </a:r>
              </a:p>
            </p:txBody>
          </p:sp>
          <p:sp>
            <p:nvSpPr>
              <p:cNvPr id="28" name="Rounded Rectangle 27">
                <a:extLst>
                  <a:ext uri="{FF2B5EF4-FFF2-40B4-BE49-F238E27FC236}">
                    <a16:creationId xmlns:a16="http://schemas.microsoft.com/office/drawing/2014/main" xmlns="" id="{C271DA58-BC7F-4353-8C9C-203E091849DA}"/>
                  </a:ext>
                </a:extLst>
              </p:cNvPr>
              <p:cNvSpPr/>
              <p:nvPr/>
            </p:nvSpPr>
            <p:spPr>
              <a:xfrm>
                <a:off x="6371172" y="2440078"/>
                <a:ext cx="1524165" cy="377802"/>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id-ID" sz="1400" b="1" dirty="0">
                    <a:solidFill>
                      <a:srgbClr val="FFFF00"/>
                    </a:solidFill>
                  </a:rPr>
                  <a:t>ADMINTRATOR..</a:t>
                </a:r>
                <a:endParaRPr lang="en-US" sz="1400" b="1" dirty="0">
                  <a:solidFill>
                    <a:srgbClr val="FFFF00"/>
                  </a:solidFill>
                </a:endParaRPr>
              </a:p>
            </p:txBody>
          </p:sp>
          <p:sp>
            <p:nvSpPr>
              <p:cNvPr id="29" name="Rounded Rectangle 28">
                <a:extLst>
                  <a:ext uri="{FF2B5EF4-FFF2-40B4-BE49-F238E27FC236}">
                    <a16:creationId xmlns:a16="http://schemas.microsoft.com/office/drawing/2014/main" xmlns="" id="{A193471F-25AB-4591-B031-CAA077F7E5AD}"/>
                  </a:ext>
                </a:extLst>
              </p:cNvPr>
              <p:cNvSpPr/>
              <p:nvPr/>
            </p:nvSpPr>
            <p:spPr>
              <a:xfrm>
                <a:off x="4756509" y="2441665"/>
                <a:ext cx="1524165" cy="377802"/>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id-ID" sz="1400" b="1" dirty="0">
                    <a:solidFill>
                      <a:srgbClr val="FFFF00"/>
                    </a:solidFill>
                  </a:rPr>
                  <a:t>ADMINTRATOR..</a:t>
                </a:r>
              </a:p>
            </p:txBody>
          </p:sp>
        </p:grpSp>
        <p:cxnSp>
          <p:nvCxnSpPr>
            <p:cNvPr id="49" name="Straight Connector 48">
              <a:extLst>
                <a:ext uri="{FF2B5EF4-FFF2-40B4-BE49-F238E27FC236}">
                  <a16:creationId xmlns:a16="http://schemas.microsoft.com/office/drawing/2014/main" xmlns="" id="{AE560B80-2FFB-4B58-84B4-B8AF97697632}"/>
                </a:ext>
              </a:extLst>
            </p:cNvPr>
            <p:cNvCxnSpPr/>
            <p:nvPr/>
          </p:nvCxnSpPr>
          <p:spPr>
            <a:xfrm>
              <a:off x="1447883" y="2057447"/>
              <a:ext cx="5004343" cy="0"/>
            </a:xfrm>
            <a:prstGeom prst="line">
              <a:avLst/>
            </a:prstGeom>
            <a:ln w="19050">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51" name="Straight Connector 50">
              <a:extLst>
                <a:ext uri="{FF2B5EF4-FFF2-40B4-BE49-F238E27FC236}">
                  <a16:creationId xmlns:a16="http://schemas.microsoft.com/office/drawing/2014/main" xmlns="" id="{A19CAD6C-FA02-4D7D-B3FC-BCDF31980EAB}"/>
                </a:ext>
              </a:extLst>
            </p:cNvPr>
            <p:cNvCxnSpPr/>
            <p:nvPr/>
          </p:nvCxnSpPr>
          <p:spPr>
            <a:xfrm>
              <a:off x="6452226" y="2057447"/>
              <a:ext cx="0" cy="228586"/>
            </a:xfrm>
            <a:prstGeom prst="line">
              <a:avLst/>
            </a:prstGeom>
            <a:ln w="19050">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52" name="Straight Connector 51">
              <a:extLst>
                <a:ext uri="{FF2B5EF4-FFF2-40B4-BE49-F238E27FC236}">
                  <a16:creationId xmlns:a16="http://schemas.microsoft.com/office/drawing/2014/main" xmlns="" id="{90ACCB11-F3E8-4C09-ACA9-12E2F85CD4B9}"/>
                </a:ext>
              </a:extLst>
            </p:cNvPr>
            <p:cNvCxnSpPr/>
            <p:nvPr/>
          </p:nvCxnSpPr>
          <p:spPr>
            <a:xfrm>
              <a:off x="4778819" y="2059035"/>
              <a:ext cx="0" cy="228586"/>
            </a:xfrm>
            <a:prstGeom prst="line">
              <a:avLst/>
            </a:prstGeom>
            <a:ln w="19050">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53" name="Straight Connector 52">
              <a:extLst>
                <a:ext uri="{FF2B5EF4-FFF2-40B4-BE49-F238E27FC236}">
                  <a16:creationId xmlns:a16="http://schemas.microsoft.com/office/drawing/2014/main" xmlns="" id="{EEEC83B4-93E3-4B2F-BDD0-4C116DBD3162}"/>
                </a:ext>
              </a:extLst>
            </p:cNvPr>
            <p:cNvCxnSpPr/>
            <p:nvPr/>
          </p:nvCxnSpPr>
          <p:spPr>
            <a:xfrm>
              <a:off x="1458997" y="2059035"/>
              <a:ext cx="0" cy="228586"/>
            </a:xfrm>
            <a:prstGeom prst="line">
              <a:avLst/>
            </a:prstGeom>
            <a:ln w="19050">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54" name="Straight Connector 53">
              <a:extLst>
                <a:ext uri="{FF2B5EF4-FFF2-40B4-BE49-F238E27FC236}">
                  <a16:creationId xmlns:a16="http://schemas.microsoft.com/office/drawing/2014/main" xmlns="" id="{82CA0F03-59F7-4514-8AEC-5CE27CA7CE38}"/>
                </a:ext>
              </a:extLst>
            </p:cNvPr>
            <p:cNvCxnSpPr/>
            <p:nvPr/>
          </p:nvCxnSpPr>
          <p:spPr>
            <a:xfrm>
              <a:off x="3135579" y="2057447"/>
              <a:ext cx="0" cy="228586"/>
            </a:xfrm>
            <a:prstGeom prst="line">
              <a:avLst/>
            </a:prstGeom>
            <a:ln w="19050">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55" name="Straight Connector 54">
              <a:extLst>
                <a:ext uri="{FF2B5EF4-FFF2-40B4-BE49-F238E27FC236}">
                  <a16:creationId xmlns:a16="http://schemas.microsoft.com/office/drawing/2014/main" xmlns="" id="{9778105E-34F4-47E7-990F-431AAAE88376}"/>
                </a:ext>
              </a:extLst>
            </p:cNvPr>
            <p:cNvCxnSpPr/>
            <p:nvPr/>
          </p:nvCxnSpPr>
          <p:spPr>
            <a:xfrm>
              <a:off x="3973870" y="1822512"/>
              <a:ext cx="0" cy="228586"/>
            </a:xfrm>
            <a:prstGeom prst="line">
              <a:avLst/>
            </a:prstGeom>
            <a:ln w="19050">
              <a:solidFill>
                <a:schemeClr val="accent3"/>
              </a:solidFill>
            </a:ln>
          </p:spPr>
          <p:style>
            <a:lnRef idx="1">
              <a:schemeClr val="accent1"/>
            </a:lnRef>
            <a:fillRef idx="0">
              <a:schemeClr val="accent1"/>
            </a:fillRef>
            <a:effectRef idx="0">
              <a:schemeClr val="accent1"/>
            </a:effectRef>
            <a:fontRef idx="minor">
              <a:schemeClr val="tx1"/>
            </a:fontRef>
          </p:style>
        </p:cxnSp>
      </p:grpSp>
      <p:grpSp>
        <p:nvGrpSpPr>
          <p:cNvPr id="43014" name="Group 70"/>
          <p:cNvGrpSpPr>
            <a:grpSpLocks/>
          </p:cNvGrpSpPr>
          <p:nvPr/>
        </p:nvGrpSpPr>
        <p:grpSpPr bwMode="auto">
          <a:xfrm>
            <a:off x="793750" y="2765426"/>
            <a:ext cx="5511800" cy="1331913"/>
            <a:chOff x="838200" y="2776368"/>
            <a:chExt cx="5511492" cy="1331250"/>
          </a:xfrm>
        </p:grpSpPr>
        <p:grpSp>
          <p:nvGrpSpPr>
            <p:cNvPr id="43084" name="Group 44"/>
            <p:cNvGrpSpPr>
              <a:grpSpLocks/>
            </p:cNvGrpSpPr>
            <p:nvPr/>
          </p:nvGrpSpPr>
          <p:grpSpPr bwMode="auto">
            <a:xfrm>
              <a:off x="838200" y="3581400"/>
              <a:ext cx="5511492" cy="526218"/>
              <a:chOff x="1480074" y="3983022"/>
              <a:chExt cx="5511492" cy="526218"/>
            </a:xfrm>
          </p:grpSpPr>
          <p:sp>
            <p:nvSpPr>
              <p:cNvPr id="36" name="Rounded Rectangle 35">
                <a:extLst>
                  <a:ext uri="{FF2B5EF4-FFF2-40B4-BE49-F238E27FC236}">
                    <a16:creationId xmlns:a16="http://schemas.microsoft.com/office/drawing/2014/main" xmlns="" id="{BFFE0D14-D8AD-450A-A71E-F4B4AE65016A}"/>
                  </a:ext>
                </a:extLst>
              </p:cNvPr>
              <p:cNvSpPr/>
              <p:nvPr/>
            </p:nvSpPr>
            <p:spPr>
              <a:xfrm>
                <a:off x="1480074" y="3982452"/>
                <a:ext cx="5511492" cy="526788"/>
              </a:xfrm>
              <a:prstGeom prst="roundRect">
                <a:avLst/>
              </a:prstGeom>
              <a:solidFill>
                <a:schemeClr val="accent5">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d-ID"/>
              </a:p>
            </p:txBody>
          </p:sp>
          <p:sp>
            <p:nvSpPr>
              <p:cNvPr id="30" name="Rounded Rectangle 29">
                <a:extLst>
                  <a:ext uri="{FF2B5EF4-FFF2-40B4-BE49-F238E27FC236}">
                    <a16:creationId xmlns:a16="http://schemas.microsoft.com/office/drawing/2014/main" xmlns="" id="{2DB32154-DEFA-4244-9DD4-792CEE74DB4D}"/>
                  </a:ext>
                </a:extLst>
              </p:cNvPr>
              <p:cNvSpPr/>
              <p:nvPr/>
            </p:nvSpPr>
            <p:spPr>
              <a:xfrm>
                <a:off x="2929381" y="4025293"/>
                <a:ext cx="1260405" cy="415718"/>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id-ID" sz="1400" b="1" dirty="0">
                    <a:solidFill>
                      <a:srgbClr val="FFFF00"/>
                    </a:solidFill>
                  </a:rPr>
                  <a:t>PENGAWAS ..</a:t>
                </a:r>
                <a:endParaRPr lang="en-US" sz="1400" b="1" dirty="0">
                  <a:solidFill>
                    <a:srgbClr val="FFFF00"/>
                  </a:solidFill>
                </a:endParaRPr>
              </a:p>
            </p:txBody>
          </p:sp>
          <p:sp>
            <p:nvSpPr>
              <p:cNvPr id="33" name="Rounded Rectangle 32">
                <a:extLst>
                  <a:ext uri="{FF2B5EF4-FFF2-40B4-BE49-F238E27FC236}">
                    <a16:creationId xmlns:a16="http://schemas.microsoft.com/office/drawing/2014/main" xmlns="" id="{54B47B10-F709-4E6E-92A0-EA1B266525A8}"/>
                  </a:ext>
                </a:extLst>
              </p:cNvPr>
              <p:cNvSpPr/>
              <p:nvPr/>
            </p:nvSpPr>
            <p:spPr>
              <a:xfrm>
                <a:off x="5640679" y="4017360"/>
                <a:ext cx="1258817" cy="415718"/>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id-ID" sz="1400" b="1" dirty="0">
                    <a:solidFill>
                      <a:srgbClr val="FFFF00"/>
                    </a:solidFill>
                  </a:rPr>
                  <a:t>PENGAWAS ..</a:t>
                </a:r>
                <a:endParaRPr lang="en-US" sz="1400" b="1" dirty="0">
                  <a:solidFill>
                    <a:srgbClr val="FFFF00"/>
                  </a:solidFill>
                </a:endParaRPr>
              </a:p>
            </p:txBody>
          </p:sp>
          <p:sp>
            <p:nvSpPr>
              <p:cNvPr id="34" name="Rounded Rectangle 33">
                <a:extLst>
                  <a:ext uri="{FF2B5EF4-FFF2-40B4-BE49-F238E27FC236}">
                    <a16:creationId xmlns:a16="http://schemas.microsoft.com/office/drawing/2014/main" xmlns="" id="{20846D19-C92D-4E49-8780-29077CCD18AC}"/>
                  </a:ext>
                </a:extLst>
              </p:cNvPr>
              <p:cNvSpPr/>
              <p:nvPr/>
            </p:nvSpPr>
            <p:spPr>
              <a:xfrm>
                <a:off x="1559445" y="4039574"/>
                <a:ext cx="1260405" cy="417304"/>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id-ID" sz="1400" b="1" dirty="0">
                    <a:solidFill>
                      <a:srgbClr val="FFFF00"/>
                    </a:solidFill>
                  </a:rPr>
                  <a:t>PENGAWAS ..</a:t>
                </a:r>
                <a:endParaRPr lang="en-US" sz="1400" b="1" dirty="0">
                  <a:solidFill>
                    <a:srgbClr val="FFFF00"/>
                  </a:solidFill>
                </a:endParaRPr>
              </a:p>
            </p:txBody>
          </p:sp>
          <p:sp>
            <p:nvSpPr>
              <p:cNvPr id="35" name="Rounded Rectangle 34">
                <a:extLst>
                  <a:ext uri="{FF2B5EF4-FFF2-40B4-BE49-F238E27FC236}">
                    <a16:creationId xmlns:a16="http://schemas.microsoft.com/office/drawing/2014/main" xmlns="" id="{55C88294-2760-4563-BDEE-F3E67F975589}"/>
                  </a:ext>
                </a:extLst>
              </p:cNvPr>
              <p:cNvSpPr/>
              <p:nvPr/>
            </p:nvSpPr>
            <p:spPr>
              <a:xfrm>
                <a:off x="4292967" y="4025293"/>
                <a:ext cx="1258818" cy="415718"/>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id-ID" sz="1400" b="1" dirty="0">
                    <a:solidFill>
                      <a:srgbClr val="FFFF00"/>
                    </a:solidFill>
                  </a:rPr>
                  <a:t>PENGAWAS ..</a:t>
                </a:r>
                <a:endParaRPr lang="en-US" sz="1400" b="1" dirty="0">
                  <a:solidFill>
                    <a:srgbClr val="FFFF00"/>
                  </a:solidFill>
                </a:endParaRPr>
              </a:p>
            </p:txBody>
          </p:sp>
        </p:grpSp>
        <p:cxnSp>
          <p:nvCxnSpPr>
            <p:cNvPr id="56" name="Straight Connector 55">
              <a:extLst>
                <a:ext uri="{FF2B5EF4-FFF2-40B4-BE49-F238E27FC236}">
                  <a16:creationId xmlns:a16="http://schemas.microsoft.com/office/drawing/2014/main" xmlns="" id="{20F427F5-C850-4DB0-85C5-85E88A39C863}"/>
                </a:ext>
              </a:extLst>
            </p:cNvPr>
            <p:cNvCxnSpPr/>
            <p:nvPr/>
          </p:nvCxnSpPr>
          <p:spPr>
            <a:xfrm>
              <a:off x="1404906" y="3339650"/>
              <a:ext cx="4233625" cy="1586"/>
            </a:xfrm>
            <a:prstGeom prst="line">
              <a:avLst/>
            </a:prstGeom>
            <a:ln w="19050">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57" name="Straight Connector 56">
              <a:extLst>
                <a:ext uri="{FF2B5EF4-FFF2-40B4-BE49-F238E27FC236}">
                  <a16:creationId xmlns:a16="http://schemas.microsoft.com/office/drawing/2014/main" xmlns="" id="{11017CB6-2EA0-4122-B634-13905DB4AEF7}"/>
                </a:ext>
              </a:extLst>
            </p:cNvPr>
            <p:cNvCxnSpPr/>
            <p:nvPr/>
          </p:nvCxnSpPr>
          <p:spPr>
            <a:xfrm>
              <a:off x="5638532" y="3339650"/>
              <a:ext cx="0" cy="228486"/>
            </a:xfrm>
            <a:prstGeom prst="line">
              <a:avLst/>
            </a:prstGeom>
            <a:ln w="19050">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58" name="Straight Connector 57">
              <a:extLst>
                <a:ext uri="{FF2B5EF4-FFF2-40B4-BE49-F238E27FC236}">
                  <a16:creationId xmlns:a16="http://schemas.microsoft.com/office/drawing/2014/main" xmlns="" id="{67E1D4E6-156C-436E-94FD-5643E3E31D08}"/>
                </a:ext>
              </a:extLst>
            </p:cNvPr>
            <p:cNvCxnSpPr/>
            <p:nvPr/>
          </p:nvCxnSpPr>
          <p:spPr>
            <a:xfrm>
              <a:off x="4267008" y="3341237"/>
              <a:ext cx="0" cy="228486"/>
            </a:xfrm>
            <a:prstGeom prst="line">
              <a:avLst/>
            </a:prstGeom>
            <a:ln w="19050">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59" name="Straight Connector 58">
              <a:extLst>
                <a:ext uri="{FF2B5EF4-FFF2-40B4-BE49-F238E27FC236}">
                  <a16:creationId xmlns:a16="http://schemas.microsoft.com/office/drawing/2014/main" xmlns="" id="{0EE42214-AC80-4F5A-A851-55A966B8E560}"/>
                </a:ext>
              </a:extLst>
            </p:cNvPr>
            <p:cNvCxnSpPr/>
            <p:nvPr/>
          </p:nvCxnSpPr>
          <p:spPr>
            <a:xfrm>
              <a:off x="1416018" y="3341237"/>
              <a:ext cx="0" cy="228486"/>
            </a:xfrm>
            <a:prstGeom prst="line">
              <a:avLst/>
            </a:prstGeom>
            <a:ln w="19050">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60" name="Straight Connector 59">
              <a:extLst>
                <a:ext uri="{FF2B5EF4-FFF2-40B4-BE49-F238E27FC236}">
                  <a16:creationId xmlns:a16="http://schemas.microsoft.com/office/drawing/2014/main" xmlns="" id="{B2BC9785-766E-4C32-BC68-CF446BBC4FFF}"/>
                </a:ext>
              </a:extLst>
            </p:cNvPr>
            <p:cNvCxnSpPr/>
            <p:nvPr/>
          </p:nvCxnSpPr>
          <p:spPr>
            <a:xfrm>
              <a:off x="2887548" y="3339650"/>
              <a:ext cx="0" cy="228486"/>
            </a:xfrm>
            <a:prstGeom prst="line">
              <a:avLst/>
            </a:prstGeom>
            <a:ln w="19050">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xmlns="" id="{668CED7A-2ED6-438D-B45A-7AB47C80571A}"/>
                </a:ext>
              </a:extLst>
            </p:cNvPr>
            <p:cNvCxnSpPr/>
            <p:nvPr/>
          </p:nvCxnSpPr>
          <p:spPr>
            <a:xfrm flipH="1">
              <a:off x="3166933" y="2776368"/>
              <a:ext cx="1587" cy="563282"/>
            </a:xfrm>
            <a:prstGeom prst="line">
              <a:avLst/>
            </a:prstGeom>
            <a:ln w="19050">
              <a:solidFill>
                <a:schemeClr val="accent3"/>
              </a:solidFill>
            </a:ln>
          </p:spPr>
          <p:style>
            <a:lnRef idx="1">
              <a:schemeClr val="accent1"/>
            </a:lnRef>
            <a:fillRef idx="0">
              <a:schemeClr val="accent1"/>
            </a:fillRef>
            <a:effectRef idx="0">
              <a:schemeClr val="accent1"/>
            </a:effectRef>
            <a:fontRef idx="minor">
              <a:schemeClr val="tx1"/>
            </a:fontRef>
          </p:style>
        </p:cxnSp>
      </p:grpSp>
      <p:cxnSp>
        <p:nvCxnSpPr>
          <p:cNvPr id="69" name="Straight Connector 68">
            <a:extLst>
              <a:ext uri="{FF2B5EF4-FFF2-40B4-BE49-F238E27FC236}">
                <a16:creationId xmlns:a16="http://schemas.microsoft.com/office/drawing/2014/main" xmlns="" id="{DD8BF60A-5DEC-4103-8E69-E7A44F6E3FA5}"/>
              </a:ext>
            </a:extLst>
          </p:cNvPr>
          <p:cNvCxnSpPr/>
          <p:nvPr/>
        </p:nvCxnSpPr>
        <p:spPr bwMode="auto">
          <a:xfrm flipH="1">
            <a:off x="1295401" y="4056063"/>
            <a:ext cx="3175" cy="563562"/>
          </a:xfrm>
          <a:prstGeom prst="line">
            <a:avLst/>
          </a:prstGeom>
          <a:ln w="19050">
            <a:solidFill>
              <a:schemeClr val="accent3"/>
            </a:solidFill>
          </a:ln>
        </p:spPr>
        <p:style>
          <a:lnRef idx="1">
            <a:schemeClr val="accent1"/>
          </a:lnRef>
          <a:fillRef idx="0">
            <a:schemeClr val="accent1"/>
          </a:fillRef>
          <a:effectRef idx="0">
            <a:schemeClr val="accent1"/>
          </a:effectRef>
          <a:fontRef idx="minor">
            <a:schemeClr val="tx1"/>
          </a:fontRef>
        </p:style>
      </p:cxnSp>
      <p:sp>
        <p:nvSpPr>
          <p:cNvPr id="43016" name="TextBox 72"/>
          <p:cNvSpPr txBox="1">
            <a:spLocks noChangeArrowheads="1"/>
          </p:cNvSpPr>
          <p:nvPr/>
        </p:nvSpPr>
        <p:spPr bwMode="auto">
          <a:xfrm>
            <a:off x="1907704" y="152400"/>
            <a:ext cx="5397760"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120000"/>
              </a:lnSpc>
              <a:spcBef>
                <a:spcPts val="1000"/>
              </a:spcBef>
              <a:buClr>
                <a:schemeClr val="tx1"/>
              </a:buClr>
              <a:buFont typeface="Arial" panose="020B0604020202020204" pitchFamily="34" charset="0"/>
              <a:buChar char="•"/>
              <a:defRPr sz="2000">
                <a:solidFill>
                  <a:schemeClr val="tx1"/>
                </a:solidFill>
                <a:latin typeface="Tw Cen MT" panose="020B0602020104020603" pitchFamily="34" charset="0"/>
              </a:defRPr>
            </a:lvl1pPr>
            <a:lvl2pPr marL="742950" indent="-285750">
              <a:lnSpc>
                <a:spcPct val="120000"/>
              </a:lnSpc>
              <a:spcBef>
                <a:spcPts val="500"/>
              </a:spcBef>
              <a:buClr>
                <a:schemeClr val="tx1"/>
              </a:buClr>
              <a:buFont typeface="Arial" panose="020B0604020202020204" pitchFamily="34" charset="0"/>
              <a:buChar char="•"/>
              <a:defRPr>
                <a:solidFill>
                  <a:schemeClr val="tx1"/>
                </a:solidFill>
                <a:latin typeface="Tw Cen MT" panose="020B0602020104020603" pitchFamily="34" charset="0"/>
              </a:defRPr>
            </a:lvl2pPr>
            <a:lvl3pPr marL="1143000" indent="-228600">
              <a:lnSpc>
                <a:spcPct val="120000"/>
              </a:lnSpc>
              <a:spcBef>
                <a:spcPts val="500"/>
              </a:spcBef>
              <a:buClr>
                <a:schemeClr val="tx1"/>
              </a:buClr>
              <a:buFont typeface="Arial" panose="020B0604020202020204" pitchFamily="34" charset="0"/>
              <a:buChar char="•"/>
              <a:defRPr sz="1600">
                <a:solidFill>
                  <a:schemeClr val="tx1"/>
                </a:solidFill>
                <a:latin typeface="Tw Cen MT" panose="020B0602020104020603" pitchFamily="34" charset="0"/>
              </a:defRPr>
            </a:lvl3pPr>
            <a:lvl4pPr marL="1600200" indent="-228600">
              <a:lnSpc>
                <a:spcPct val="120000"/>
              </a:lnSpc>
              <a:spcBef>
                <a:spcPts val="500"/>
              </a:spcBef>
              <a:buClr>
                <a:schemeClr val="tx1"/>
              </a:buClr>
              <a:buFont typeface="Arial" panose="020B0604020202020204" pitchFamily="34" charset="0"/>
              <a:buChar char="•"/>
              <a:defRPr sz="1400">
                <a:solidFill>
                  <a:schemeClr val="tx1"/>
                </a:solidFill>
                <a:latin typeface="Tw Cen MT" panose="020B0602020104020603" pitchFamily="34" charset="0"/>
              </a:defRPr>
            </a:lvl4pPr>
            <a:lvl5pPr marL="2057400" indent="-228600">
              <a:lnSpc>
                <a:spcPct val="120000"/>
              </a:lnSpc>
              <a:spcBef>
                <a:spcPts val="500"/>
              </a:spcBef>
              <a:buClr>
                <a:schemeClr val="tx1"/>
              </a:buClr>
              <a:buFont typeface="Arial" panose="020B0604020202020204" pitchFamily="34" charset="0"/>
              <a:buChar char="•"/>
              <a:defRPr sz="1400">
                <a:solidFill>
                  <a:schemeClr val="tx1"/>
                </a:solidFill>
                <a:latin typeface="Tw Cen MT" panose="020B0602020104020603" pitchFamily="34" charset="0"/>
              </a:defRPr>
            </a:lvl5pPr>
            <a:lvl6pPr marL="25146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6pPr>
            <a:lvl7pPr marL="29718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7pPr>
            <a:lvl8pPr marL="34290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8pPr>
            <a:lvl9pPr marL="38862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9pPr>
          </a:lstStyle>
          <a:p>
            <a:pPr>
              <a:lnSpc>
                <a:spcPct val="100000"/>
              </a:lnSpc>
              <a:spcBef>
                <a:spcPct val="0"/>
              </a:spcBef>
              <a:buClrTx/>
              <a:buFontTx/>
              <a:buNone/>
            </a:pPr>
            <a:r>
              <a:rPr lang="en-US" altLang="id-ID" sz="4000" b="1" dirty="0">
                <a:latin typeface="Calibri" panose="020F0502020204030204" pitchFamily="34" charset="0"/>
              </a:rPr>
              <a:t>EVALUASI </a:t>
            </a:r>
            <a:r>
              <a:rPr lang="id-ID" altLang="id-ID" sz="4000" b="1" dirty="0">
                <a:latin typeface="Calibri" panose="020F0502020204030204" pitchFamily="34" charset="0"/>
              </a:rPr>
              <a:t>PETA JABATAN</a:t>
            </a:r>
          </a:p>
        </p:txBody>
      </p:sp>
      <p:pic>
        <p:nvPicPr>
          <p:cNvPr id="43017" name="Picture 4" descr="D:\Log-bar-new-new.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263" y="82550"/>
            <a:ext cx="609600" cy="660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8" name="Oval 67">
            <a:extLst>
              <a:ext uri="{FF2B5EF4-FFF2-40B4-BE49-F238E27FC236}">
                <a16:creationId xmlns:a16="http://schemas.microsoft.com/office/drawing/2014/main" xmlns="" id="{EE0714A9-9549-4B37-A110-EE958B5D32F8}"/>
              </a:ext>
            </a:extLst>
          </p:cNvPr>
          <p:cNvSpPr/>
          <p:nvPr/>
        </p:nvSpPr>
        <p:spPr>
          <a:xfrm>
            <a:off x="6324600" y="3660776"/>
            <a:ext cx="914400" cy="377825"/>
          </a:xfrm>
          <a:prstGeom prst="ellipse">
            <a:avLst/>
          </a:prstGeom>
          <a:solidFill>
            <a:schemeClr val="tx2">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id-ID" b="1" dirty="0">
                <a:solidFill>
                  <a:srgbClr val="FFFF00"/>
                </a:solidFill>
              </a:rPr>
              <a:t>4</a:t>
            </a:r>
          </a:p>
        </p:txBody>
      </p:sp>
      <p:graphicFrame>
        <p:nvGraphicFramePr>
          <p:cNvPr id="2" name="Table 1">
            <a:extLst>
              <a:ext uri="{FF2B5EF4-FFF2-40B4-BE49-F238E27FC236}">
                <a16:creationId xmlns:a16="http://schemas.microsoft.com/office/drawing/2014/main" xmlns="" id="{5FDB7892-11F0-4BBB-8090-E4DFC26E169C}"/>
              </a:ext>
            </a:extLst>
          </p:cNvPr>
          <p:cNvGraphicFramePr>
            <a:graphicFrameLocks noGrp="1"/>
          </p:cNvGraphicFramePr>
          <p:nvPr>
            <p:extLst/>
          </p:nvPr>
        </p:nvGraphicFramePr>
        <p:xfrm>
          <a:off x="512296" y="4173807"/>
          <a:ext cx="3679825" cy="952884"/>
        </p:xfrm>
        <a:graphic>
          <a:graphicData uri="http://schemas.openxmlformats.org/drawingml/2006/table">
            <a:tbl>
              <a:tblPr firstRow="1" bandRow="1">
                <a:tableStyleId>{5C22544A-7EE6-4342-B048-85BDC9FD1C3A}</a:tableStyleId>
              </a:tblPr>
              <a:tblGrid>
                <a:gridCol w="353358">
                  <a:extLst>
                    <a:ext uri="{9D8B030D-6E8A-4147-A177-3AD203B41FA5}">
                      <a16:colId xmlns:a16="http://schemas.microsoft.com/office/drawing/2014/main" xmlns="" val="20005"/>
                    </a:ext>
                  </a:extLst>
                </a:gridCol>
                <a:gridCol w="1437154">
                  <a:extLst>
                    <a:ext uri="{9D8B030D-6E8A-4147-A177-3AD203B41FA5}">
                      <a16:colId xmlns:a16="http://schemas.microsoft.com/office/drawing/2014/main" xmlns="" val="20000"/>
                    </a:ext>
                  </a:extLst>
                </a:gridCol>
                <a:gridCol w="563096">
                  <a:extLst>
                    <a:ext uri="{9D8B030D-6E8A-4147-A177-3AD203B41FA5}">
                      <a16:colId xmlns:a16="http://schemas.microsoft.com/office/drawing/2014/main" xmlns="" val="20001"/>
                    </a:ext>
                  </a:extLst>
                </a:gridCol>
                <a:gridCol w="495861">
                  <a:extLst>
                    <a:ext uri="{9D8B030D-6E8A-4147-A177-3AD203B41FA5}">
                      <a16:colId xmlns:a16="http://schemas.microsoft.com/office/drawing/2014/main" xmlns="" val="20002"/>
                    </a:ext>
                  </a:extLst>
                </a:gridCol>
                <a:gridCol w="403411">
                  <a:extLst>
                    <a:ext uri="{9D8B030D-6E8A-4147-A177-3AD203B41FA5}">
                      <a16:colId xmlns:a16="http://schemas.microsoft.com/office/drawing/2014/main" xmlns="" val="20003"/>
                    </a:ext>
                  </a:extLst>
                </a:gridCol>
                <a:gridCol w="426945">
                  <a:extLst>
                    <a:ext uri="{9D8B030D-6E8A-4147-A177-3AD203B41FA5}">
                      <a16:colId xmlns:a16="http://schemas.microsoft.com/office/drawing/2014/main" xmlns="" val="20004"/>
                    </a:ext>
                  </a:extLst>
                </a:gridCol>
              </a:tblGrid>
              <a:tr h="320298">
                <a:tc>
                  <a:txBody>
                    <a:bodyPr/>
                    <a:lstStyle/>
                    <a:p>
                      <a:pPr algn="ctr"/>
                      <a:r>
                        <a:rPr lang="en-US" sz="1000" b="1" dirty="0">
                          <a:solidFill>
                            <a:schemeClr val="tx1"/>
                          </a:solidFill>
                          <a:latin typeface="Arial Narrow" panose="020B0606020202030204" pitchFamily="34" charset="0"/>
                        </a:rPr>
                        <a:t>NO</a:t>
                      </a:r>
                      <a:endParaRPr lang="en-AU" sz="1000" b="1" dirty="0">
                        <a:solidFill>
                          <a:schemeClr val="tx1"/>
                        </a:solidFill>
                        <a:latin typeface="Arial Narrow" panose="020B0606020202030204" pitchFamily="34" charset="0"/>
                      </a:endParaRPr>
                    </a:p>
                  </a:txBody>
                  <a:tcPr marL="91433" marR="91433" marT="45702" marB="45702">
                    <a:solidFill>
                      <a:schemeClr val="accent5">
                        <a:lumMod val="40000"/>
                        <a:lumOff val="60000"/>
                      </a:schemeClr>
                    </a:solidFill>
                  </a:tcPr>
                </a:tc>
                <a:tc>
                  <a:txBody>
                    <a:bodyPr/>
                    <a:lstStyle/>
                    <a:p>
                      <a:pPr algn="ctr"/>
                      <a:r>
                        <a:rPr lang="id-ID" sz="1000" b="1" dirty="0">
                          <a:solidFill>
                            <a:schemeClr val="tx1"/>
                          </a:solidFill>
                          <a:latin typeface="Arial Narrow" panose="020B0606020202030204" pitchFamily="34" charset="0"/>
                        </a:rPr>
                        <a:t>JABATAN</a:t>
                      </a:r>
                      <a:endParaRPr lang="en-AU" sz="1000" b="1" dirty="0">
                        <a:solidFill>
                          <a:schemeClr val="tx1"/>
                        </a:solidFill>
                        <a:latin typeface="Arial Narrow" panose="020B0606020202030204" pitchFamily="34" charset="0"/>
                      </a:endParaRPr>
                    </a:p>
                  </a:txBody>
                  <a:tcPr marL="91433" marR="91433" marT="45702" marB="45702">
                    <a:solidFill>
                      <a:schemeClr val="accent5">
                        <a:lumMod val="40000"/>
                        <a:lumOff val="60000"/>
                      </a:schemeClr>
                    </a:solidFill>
                  </a:tcPr>
                </a:tc>
                <a:tc>
                  <a:txBody>
                    <a:bodyPr/>
                    <a:lstStyle/>
                    <a:p>
                      <a:pPr algn="ctr"/>
                      <a:r>
                        <a:rPr lang="id-ID" sz="1000" b="1" dirty="0">
                          <a:solidFill>
                            <a:schemeClr val="tx1"/>
                          </a:solidFill>
                          <a:latin typeface="Arial Narrow" panose="020B0606020202030204" pitchFamily="34" charset="0"/>
                        </a:rPr>
                        <a:t>KELAS</a:t>
                      </a:r>
                      <a:endParaRPr lang="en-AU" sz="1000" b="1" dirty="0">
                        <a:solidFill>
                          <a:schemeClr val="tx1"/>
                        </a:solidFill>
                        <a:latin typeface="Arial Narrow" panose="020B0606020202030204" pitchFamily="34" charset="0"/>
                      </a:endParaRPr>
                    </a:p>
                  </a:txBody>
                  <a:tcPr marL="91433" marR="91433" marT="45702" marB="45702">
                    <a:solidFill>
                      <a:schemeClr val="accent5">
                        <a:lumMod val="40000"/>
                        <a:lumOff val="60000"/>
                      </a:schemeClr>
                    </a:solidFill>
                  </a:tcPr>
                </a:tc>
                <a:tc>
                  <a:txBody>
                    <a:bodyPr/>
                    <a:lstStyle/>
                    <a:p>
                      <a:pPr algn="ctr"/>
                      <a:r>
                        <a:rPr lang="id-ID" sz="1000" b="1" dirty="0">
                          <a:solidFill>
                            <a:schemeClr val="tx1"/>
                          </a:solidFill>
                          <a:latin typeface="Arial Narrow" panose="020B0606020202030204" pitchFamily="34" charset="0"/>
                        </a:rPr>
                        <a:t>ABK</a:t>
                      </a:r>
                      <a:endParaRPr lang="en-AU" sz="1000" b="1" dirty="0">
                        <a:solidFill>
                          <a:schemeClr val="tx1"/>
                        </a:solidFill>
                        <a:latin typeface="Arial Narrow" panose="020B0606020202030204" pitchFamily="34" charset="0"/>
                      </a:endParaRPr>
                    </a:p>
                  </a:txBody>
                  <a:tcPr marL="91433" marR="91433" marT="45702" marB="45702">
                    <a:solidFill>
                      <a:schemeClr val="accent5">
                        <a:lumMod val="40000"/>
                        <a:lumOff val="60000"/>
                      </a:schemeClr>
                    </a:solidFill>
                  </a:tcPr>
                </a:tc>
                <a:tc>
                  <a:txBody>
                    <a:bodyPr/>
                    <a:lstStyle/>
                    <a:p>
                      <a:pPr algn="ctr"/>
                      <a:r>
                        <a:rPr lang="id-ID" sz="1000" b="1" dirty="0">
                          <a:solidFill>
                            <a:schemeClr val="tx1"/>
                          </a:solidFill>
                          <a:latin typeface="Arial Narrow" panose="020B0606020202030204" pitchFamily="34" charset="0"/>
                        </a:rPr>
                        <a:t>PNS</a:t>
                      </a:r>
                      <a:endParaRPr lang="en-AU" sz="1000" b="1" dirty="0">
                        <a:solidFill>
                          <a:schemeClr val="tx1"/>
                        </a:solidFill>
                        <a:latin typeface="Arial Narrow" panose="020B0606020202030204" pitchFamily="34" charset="0"/>
                      </a:endParaRPr>
                    </a:p>
                  </a:txBody>
                  <a:tcPr marL="91433" marR="91433" marT="45702" marB="45702">
                    <a:solidFill>
                      <a:schemeClr val="accent5">
                        <a:lumMod val="40000"/>
                        <a:lumOff val="60000"/>
                      </a:schemeClr>
                    </a:solidFill>
                  </a:tcPr>
                </a:tc>
                <a:tc>
                  <a:txBody>
                    <a:bodyPr/>
                    <a:lstStyle/>
                    <a:p>
                      <a:pPr algn="ctr"/>
                      <a:r>
                        <a:rPr lang="id-ID" sz="1000" b="1" dirty="0">
                          <a:solidFill>
                            <a:schemeClr val="tx1"/>
                          </a:solidFill>
                          <a:latin typeface="Arial Narrow" panose="020B0606020202030204" pitchFamily="34" charset="0"/>
                        </a:rPr>
                        <a:t>K/L</a:t>
                      </a:r>
                      <a:endParaRPr lang="en-AU" sz="1000" b="1" dirty="0">
                        <a:solidFill>
                          <a:schemeClr val="tx1"/>
                        </a:solidFill>
                        <a:latin typeface="Arial Narrow" panose="020B0606020202030204" pitchFamily="34" charset="0"/>
                      </a:endParaRPr>
                    </a:p>
                  </a:txBody>
                  <a:tcPr marL="91433" marR="91433" marT="45702" marB="45702">
                    <a:solidFill>
                      <a:schemeClr val="accent5">
                        <a:lumMod val="40000"/>
                        <a:lumOff val="60000"/>
                      </a:schemeClr>
                    </a:solidFill>
                  </a:tcPr>
                </a:tc>
                <a:extLst>
                  <a:ext uri="{0D108BD9-81ED-4DB2-BD59-A6C34878D82A}">
                    <a16:rowId xmlns:a16="http://schemas.microsoft.com/office/drawing/2014/main" xmlns="" val="10000"/>
                  </a:ext>
                </a:extLst>
              </a:tr>
              <a:tr h="376356">
                <a:tc>
                  <a:txBody>
                    <a:bodyPr/>
                    <a:lstStyle/>
                    <a:p>
                      <a:pPr algn="ctr"/>
                      <a:r>
                        <a:rPr lang="en-US" sz="1000" b="1" dirty="0">
                          <a:solidFill>
                            <a:schemeClr val="tx1"/>
                          </a:solidFill>
                          <a:latin typeface="Arial Narrow" panose="020B0606020202030204" pitchFamily="34" charset="0"/>
                        </a:rPr>
                        <a:t>1</a:t>
                      </a:r>
                      <a:endParaRPr lang="en-AU" sz="1000" b="1" dirty="0">
                        <a:solidFill>
                          <a:schemeClr val="tx1"/>
                        </a:solidFill>
                        <a:latin typeface="Arial Narrow" panose="020B0606020202030204" pitchFamily="34" charset="0"/>
                      </a:endParaRPr>
                    </a:p>
                  </a:txBody>
                  <a:tcPr marL="91433" marR="91433" marT="45702" marB="45702">
                    <a:solidFill>
                      <a:schemeClr val="accent5">
                        <a:lumMod val="40000"/>
                        <a:lumOff val="60000"/>
                      </a:schemeClr>
                    </a:solidFill>
                  </a:tcPr>
                </a:tc>
                <a:tc>
                  <a:txBody>
                    <a:bodyPr/>
                    <a:lstStyle/>
                    <a:p>
                      <a:r>
                        <a:rPr lang="id-ID" sz="1000" b="1" dirty="0">
                          <a:solidFill>
                            <a:schemeClr val="tx1"/>
                          </a:solidFill>
                          <a:latin typeface="Arial Narrow" panose="020B0606020202030204" pitchFamily="34" charset="0"/>
                        </a:rPr>
                        <a:t>Peng. Umum</a:t>
                      </a:r>
                      <a:endParaRPr lang="en-AU" sz="1000" b="1" dirty="0">
                        <a:solidFill>
                          <a:schemeClr val="tx1"/>
                        </a:solidFill>
                        <a:latin typeface="Arial Narrow" panose="020B0606020202030204" pitchFamily="34" charset="0"/>
                      </a:endParaRPr>
                    </a:p>
                  </a:txBody>
                  <a:tcPr marL="91433" marR="91433" marT="45702" marB="45702">
                    <a:solidFill>
                      <a:schemeClr val="accent5">
                        <a:lumMod val="40000"/>
                        <a:lumOff val="60000"/>
                      </a:schemeClr>
                    </a:solidFill>
                  </a:tcPr>
                </a:tc>
                <a:tc>
                  <a:txBody>
                    <a:bodyPr/>
                    <a:lstStyle/>
                    <a:p>
                      <a:pPr algn="ctr"/>
                      <a:r>
                        <a:rPr lang="id-ID" sz="1000" b="1" dirty="0">
                          <a:solidFill>
                            <a:schemeClr val="tx1"/>
                          </a:solidFill>
                          <a:latin typeface="Arial Narrow" panose="020B0606020202030204" pitchFamily="34" charset="0"/>
                        </a:rPr>
                        <a:t>5</a:t>
                      </a:r>
                      <a:endParaRPr lang="en-AU" sz="1000" b="1" dirty="0">
                        <a:solidFill>
                          <a:schemeClr val="tx1"/>
                        </a:solidFill>
                        <a:latin typeface="Arial Narrow" panose="020B0606020202030204" pitchFamily="34" charset="0"/>
                      </a:endParaRPr>
                    </a:p>
                  </a:txBody>
                  <a:tcPr marL="91433" marR="91433" marT="45702" marB="45702">
                    <a:solidFill>
                      <a:schemeClr val="accent5">
                        <a:lumMod val="40000"/>
                        <a:lumOff val="60000"/>
                      </a:schemeClr>
                    </a:solidFill>
                  </a:tcPr>
                </a:tc>
                <a:tc>
                  <a:txBody>
                    <a:bodyPr/>
                    <a:lstStyle/>
                    <a:p>
                      <a:pPr algn="ctr"/>
                      <a:r>
                        <a:rPr lang="en-US" sz="1800" b="1" dirty="0">
                          <a:solidFill>
                            <a:srgbClr val="FF0000"/>
                          </a:solidFill>
                          <a:latin typeface="Arial Narrow" panose="020B0606020202030204" pitchFamily="34" charset="0"/>
                        </a:rPr>
                        <a:t>3</a:t>
                      </a:r>
                      <a:endParaRPr lang="en-AU" sz="1800" b="1" dirty="0">
                        <a:solidFill>
                          <a:srgbClr val="FF0000"/>
                        </a:solidFill>
                        <a:latin typeface="Arial Narrow" panose="020B0606020202030204" pitchFamily="34" charset="0"/>
                      </a:endParaRPr>
                    </a:p>
                  </a:txBody>
                  <a:tcPr marL="91433" marR="91433" marT="45702" marB="45702">
                    <a:solidFill>
                      <a:schemeClr val="accent5">
                        <a:lumMod val="40000"/>
                        <a:lumOff val="60000"/>
                      </a:schemeClr>
                    </a:solidFill>
                  </a:tcPr>
                </a:tc>
                <a:tc>
                  <a:txBody>
                    <a:bodyPr/>
                    <a:lstStyle/>
                    <a:p>
                      <a:pPr algn="ctr"/>
                      <a:r>
                        <a:rPr lang="en-US" sz="1000" b="1" dirty="0">
                          <a:solidFill>
                            <a:schemeClr val="tx1"/>
                          </a:solidFill>
                          <a:latin typeface="Arial Narrow" panose="020B0606020202030204" pitchFamily="34" charset="0"/>
                        </a:rPr>
                        <a:t>2</a:t>
                      </a:r>
                      <a:endParaRPr lang="en-AU" sz="1000" b="1" dirty="0">
                        <a:solidFill>
                          <a:schemeClr val="tx1"/>
                        </a:solidFill>
                        <a:latin typeface="Arial Narrow" panose="020B0606020202030204" pitchFamily="34" charset="0"/>
                      </a:endParaRPr>
                    </a:p>
                  </a:txBody>
                  <a:tcPr marL="91433" marR="91433" marT="45702" marB="45702">
                    <a:solidFill>
                      <a:schemeClr val="accent5">
                        <a:lumMod val="40000"/>
                        <a:lumOff val="60000"/>
                      </a:schemeClr>
                    </a:solidFill>
                  </a:tcPr>
                </a:tc>
                <a:tc>
                  <a:txBody>
                    <a:bodyPr/>
                    <a:lstStyle/>
                    <a:p>
                      <a:pPr algn="ctr"/>
                      <a:r>
                        <a:rPr lang="id-ID" sz="1000" b="1" dirty="0">
                          <a:solidFill>
                            <a:schemeClr val="tx1"/>
                          </a:solidFill>
                          <a:latin typeface="Arial Narrow" panose="020B0606020202030204" pitchFamily="34" charset="0"/>
                        </a:rPr>
                        <a:t>-1</a:t>
                      </a:r>
                      <a:endParaRPr lang="en-AU" sz="1000" b="1" dirty="0">
                        <a:solidFill>
                          <a:schemeClr val="tx1"/>
                        </a:solidFill>
                        <a:latin typeface="Arial Narrow" panose="020B0606020202030204" pitchFamily="34" charset="0"/>
                      </a:endParaRPr>
                    </a:p>
                  </a:txBody>
                  <a:tcPr marL="91433" marR="91433" marT="45702" marB="45702">
                    <a:solidFill>
                      <a:schemeClr val="accent5">
                        <a:lumMod val="40000"/>
                        <a:lumOff val="60000"/>
                      </a:schemeClr>
                    </a:solidFill>
                  </a:tcPr>
                </a:tc>
                <a:extLst>
                  <a:ext uri="{0D108BD9-81ED-4DB2-BD59-A6C34878D82A}">
                    <a16:rowId xmlns:a16="http://schemas.microsoft.com/office/drawing/2014/main" xmlns="" val="10001"/>
                  </a:ext>
                </a:extLst>
              </a:tr>
              <a:tr h="256230">
                <a:tc>
                  <a:txBody>
                    <a:bodyPr/>
                    <a:lstStyle/>
                    <a:p>
                      <a:pPr algn="ctr"/>
                      <a:r>
                        <a:rPr lang="en-US" sz="1000" b="1" dirty="0">
                          <a:solidFill>
                            <a:schemeClr val="tx1"/>
                          </a:solidFill>
                          <a:latin typeface="Arial Narrow" panose="020B0606020202030204" pitchFamily="34" charset="0"/>
                        </a:rPr>
                        <a:t>2</a:t>
                      </a:r>
                      <a:endParaRPr lang="en-AU" sz="1000" b="1" dirty="0">
                        <a:solidFill>
                          <a:schemeClr val="tx1"/>
                        </a:solidFill>
                        <a:latin typeface="Arial Narrow" panose="020B0606020202030204" pitchFamily="34" charset="0"/>
                      </a:endParaRPr>
                    </a:p>
                  </a:txBody>
                  <a:tcPr marL="91433" marR="91433" marT="45702" marB="45702">
                    <a:solidFill>
                      <a:schemeClr val="accent5">
                        <a:lumMod val="40000"/>
                        <a:lumOff val="60000"/>
                      </a:schemeClr>
                    </a:solidFill>
                  </a:tcPr>
                </a:tc>
                <a:tc>
                  <a:txBody>
                    <a:bodyPr/>
                    <a:lstStyle/>
                    <a:p>
                      <a:r>
                        <a:rPr lang="id-ID" sz="1000" b="1" dirty="0">
                          <a:solidFill>
                            <a:schemeClr val="tx1"/>
                          </a:solidFill>
                          <a:latin typeface="Arial Narrow" panose="020B0606020202030204" pitchFamily="34" charset="0"/>
                        </a:rPr>
                        <a:t>Peng.</a:t>
                      </a:r>
                      <a:r>
                        <a:rPr lang="id-ID" sz="1000" b="1" baseline="0" dirty="0">
                          <a:solidFill>
                            <a:schemeClr val="tx1"/>
                          </a:solidFill>
                          <a:latin typeface="Arial Narrow" panose="020B0606020202030204" pitchFamily="34" charset="0"/>
                        </a:rPr>
                        <a:t> Persuratan</a:t>
                      </a:r>
                      <a:endParaRPr lang="en-AU" sz="1000" b="1" dirty="0">
                        <a:solidFill>
                          <a:schemeClr val="tx1"/>
                        </a:solidFill>
                        <a:latin typeface="Arial Narrow" panose="020B0606020202030204" pitchFamily="34" charset="0"/>
                      </a:endParaRPr>
                    </a:p>
                  </a:txBody>
                  <a:tcPr marL="91433" marR="91433" marT="45702" marB="45702">
                    <a:solidFill>
                      <a:schemeClr val="accent5">
                        <a:lumMod val="40000"/>
                        <a:lumOff val="60000"/>
                      </a:schemeClr>
                    </a:solidFill>
                  </a:tcPr>
                </a:tc>
                <a:tc>
                  <a:txBody>
                    <a:bodyPr/>
                    <a:lstStyle/>
                    <a:p>
                      <a:pPr algn="ctr"/>
                      <a:endParaRPr lang="en-AU" sz="1000" b="1" dirty="0">
                        <a:solidFill>
                          <a:schemeClr val="tx1"/>
                        </a:solidFill>
                        <a:latin typeface="Arial Narrow" panose="020B0606020202030204" pitchFamily="34" charset="0"/>
                      </a:endParaRPr>
                    </a:p>
                  </a:txBody>
                  <a:tcPr marL="91433" marR="91433" marT="45702" marB="45702">
                    <a:solidFill>
                      <a:schemeClr val="accent5">
                        <a:lumMod val="40000"/>
                        <a:lumOff val="60000"/>
                      </a:schemeClr>
                    </a:solidFill>
                  </a:tcPr>
                </a:tc>
                <a:tc>
                  <a:txBody>
                    <a:bodyPr/>
                    <a:lstStyle/>
                    <a:p>
                      <a:pPr algn="ctr"/>
                      <a:r>
                        <a:rPr lang="en-US" sz="1000" b="1" dirty="0">
                          <a:solidFill>
                            <a:schemeClr val="tx1"/>
                          </a:solidFill>
                          <a:latin typeface="Arial Narrow" panose="020B0606020202030204" pitchFamily="34" charset="0"/>
                        </a:rPr>
                        <a:t>3</a:t>
                      </a:r>
                      <a:endParaRPr lang="en-AU" sz="1000" b="1" dirty="0">
                        <a:solidFill>
                          <a:schemeClr val="tx1"/>
                        </a:solidFill>
                        <a:latin typeface="Arial Narrow" panose="020B0606020202030204" pitchFamily="34" charset="0"/>
                      </a:endParaRPr>
                    </a:p>
                  </a:txBody>
                  <a:tcPr marL="91433" marR="91433" marT="45702" marB="45702">
                    <a:solidFill>
                      <a:schemeClr val="accent5">
                        <a:lumMod val="40000"/>
                        <a:lumOff val="60000"/>
                      </a:schemeClr>
                    </a:solidFill>
                  </a:tcPr>
                </a:tc>
                <a:tc>
                  <a:txBody>
                    <a:bodyPr/>
                    <a:lstStyle/>
                    <a:p>
                      <a:pPr algn="ctr"/>
                      <a:r>
                        <a:rPr lang="id-ID" sz="1000" b="1" dirty="0">
                          <a:solidFill>
                            <a:schemeClr val="tx1"/>
                          </a:solidFill>
                          <a:latin typeface="Arial Narrow" panose="020B0606020202030204" pitchFamily="34" charset="0"/>
                        </a:rPr>
                        <a:t>1</a:t>
                      </a:r>
                      <a:endParaRPr lang="en-AU" sz="1000" b="1" dirty="0">
                        <a:solidFill>
                          <a:schemeClr val="tx1"/>
                        </a:solidFill>
                        <a:latin typeface="Arial Narrow" panose="020B0606020202030204" pitchFamily="34" charset="0"/>
                      </a:endParaRPr>
                    </a:p>
                  </a:txBody>
                  <a:tcPr marL="91433" marR="91433" marT="45702" marB="45702">
                    <a:solidFill>
                      <a:schemeClr val="accent5">
                        <a:lumMod val="40000"/>
                        <a:lumOff val="60000"/>
                      </a:schemeClr>
                    </a:solidFill>
                  </a:tcPr>
                </a:tc>
                <a:tc>
                  <a:txBody>
                    <a:bodyPr/>
                    <a:lstStyle/>
                    <a:p>
                      <a:pPr algn="ctr"/>
                      <a:r>
                        <a:rPr lang="id-ID" sz="1000" b="1" dirty="0">
                          <a:solidFill>
                            <a:schemeClr val="tx1"/>
                          </a:solidFill>
                          <a:latin typeface="Arial Narrow" panose="020B0606020202030204" pitchFamily="34" charset="0"/>
                        </a:rPr>
                        <a:t>-2</a:t>
                      </a:r>
                      <a:endParaRPr lang="en-AU" sz="1000" b="1" dirty="0">
                        <a:solidFill>
                          <a:schemeClr val="tx1"/>
                        </a:solidFill>
                        <a:latin typeface="Arial Narrow" panose="020B0606020202030204" pitchFamily="34" charset="0"/>
                      </a:endParaRPr>
                    </a:p>
                  </a:txBody>
                  <a:tcPr marL="91433" marR="91433" marT="45702" marB="45702">
                    <a:solidFill>
                      <a:schemeClr val="accent5">
                        <a:lumMod val="40000"/>
                        <a:lumOff val="60000"/>
                      </a:schemeClr>
                    </a:solidFill>
                  </a:tcPr>
                </a:tc>
                <a:extLst>
                  <a:ext uri="{0D108BD9-81ED-4DB2-BD59-A6C34878D82A}">
                    <a16:rowId xmlns:a16="http://schemas.microsoft.com/office/drawing/2014/main" xmlns="" val="10002"/>
                  </a:ext>
                </a:extLst>
              </a:tr>
            </a:tbl>
          </a:graphicData>
        </a:graphic>
      </p:graphicFrame>
      <p:cxnSp>
        <p:nvCxnSpPr>
          <p:cNvPr id="70" name="Straight Connector 69">
            <a:extLst>
              <a:ext uri="{FF2B5EF4-FFF2-40B4-BE49-F238E27FC236}">
                <a16:creationId xmlns:a16="http://schemas.microsoft.com/office/drawing/2014/main" xmlns="" id="{01144C82-F4FF-4C70-BAD1-0BD1233D146D}"/>
              </a:ext>
            </a:extLst>
          </p:cNvPr>
          <p:cNvCxnSpPr/>
          <p:nvPr/>
        </p:nvCxnSpPr>
        <p:spPr bwMode="auto">
          <a:xfrm flipH="1">
            <a:off x="5410201" y="4038601"/>
            <a:ext cx="3175" cy="563563"/>
          </a:xfrm>
          <a:prstGeom prst="line">
            <a:avLst/>
          </a:prstGeom>
          <a:ln w="19050">
            <a:solidFill>
              <a:schemeClr val="accent3"/>
            </a:solidFill>
          </a:ln>
        </p:spPr>
        <p:style>
          <a:lnRef idx="1">
            <a:schemeClr val="accent1"/>
          </a:lnRef>
          <a:fillRef idx="0">
            <a:schemeClr val="accent1"/>
          </a:fillRef>
          <a:effectRef idx="0">
            <a:schemeClr val="accent1"/>
          </a:effectRef>
          <a:fontRef idx="minor">
            <a:schemeClr val="tx1"/>
          </a:fontRef>
        </p:style>
      </p:cxnSp>
      <p:graphicFrame>
        <p:nvGraphicFramePr>
          <p:cNvPr id="73" name="Table 72">
            <a:extLst>
              <a:ext uri="{FF2B5EF4-FFF2-40B4-BE49-F238E27FC236}">
                <a16:creationId xmlns:a16="http://schemas.microsoft.com/office/drawing/2014/main" xmlns="" id="{AEFCBD4D-C143-4A64-B2D8-BEE14E76C39E}"/>
              </a:ext>
            </a:extLst>
          </p:cNvPr>
          <p:cNvGraphicFramePr>
            <a:graphicFrameLocks noGrp="1"/>
          </p:cNvGraphicFramePr>
          <p:nvPr>
            <p:extLst>
              <p:ext uri="{D42A27DB-BD31-4B8C-83A1-F6EECF244321}">
                <p14:modId xmlns:p14="http://schemas.microsoft.com/office/powerpoint/2010/main" val="146096939"/>
              </p:ext>
            </p:extLst>
          </p:nvPr>
        </p:nvGraphicFramePr>
        <p:xfrm>
          <a:off x="4379260" y="4387103"/>
          <a:ext cx="3915894" cy="1487658"/>
        </p:xfrm>
        <a:graphic>
          <a:graphicData uri="http://schemas.openxmlformats.org/drawingml/2006/table">
            <a:tbl>
              <a:tblPr firstRow="1" bandRow="1">
                <a:tableStyleId>{5C22544A-7EE6-4342-B048-85BDC9FD1C3A}</a:tableStyleId>
              </a:tblPr>
              <a:tblGrid>
                <a:gridCol w="381511">
                  <a:extLst>
                    <a:ext uri="{9D8B030D-6E8A-4147-A177-3AD203B41FA5}">
                      <a16:colId xmlns:a16="http://schemas.microsoft.com/office/drawing/2014/main" xmlns="" val="20005"/>
                    </a:ext>
                  </a:extLst>
                </a:gridCol>
                <a:gridCol w="1304007">
                  <a:extLst>
                    <a:ext uri="{9D8B030D-6E8A-4147-A177-3AD203B41FA5}">
                      <a16:colId xmlns:a16="http://schemas.microsoft.com/office/drawing/2014/main" xmlns="" val="20000"/>
                    </a:ext>
                  </a:extLst>
                </a:gridCol>
                <a:gridCol w="548180">
                  <a:extLst>
                    <a:ext uri="{9D8B030D-6E8A-4147-A177-3AD203B41FA5}">
                      <a16:colId xmlns:a16="http://schemas.microsoft.com/office/drawing/2014/main" xmlns="" val="20001"/>
                    </a:ext>
                  </a:extLst>
                </a:gridCol>
                <a:gridCol w="589710">
                  <a:extLst>
                    <a:ext uri="{9D8B030D-6E8A-4147-A177-3AD203B41FA5}">
                      <a16:colId xmlns:a16="http://schemas.microsoft.com/office/drawing/2014/main" xmlns="" val="20002"/>
                    </a:ext>
                  </a:extLst>
                </a:gridCol>
                <a:gridCol w="523263">
                  <a:extLst>
                    <a:ext uri="{9D8B030D-6E8A-4147-A177-3AD203B41FA5}">
                      <a16:colId xmlns:a16="http://schemas.microsoft.com/office/drawing/2014/main" xmlns="" val="20003"/>
                    </a:ext>
                  </a:extLst>
                </a:gridCol>
                <a:gridCol w="569223">
                  <a:extLst>
                    <a:ext uri="{9D8B030D-6E8A-4147-A177-3AD203B41FA5}">
                      <a16:colId xmlns:a16="http://schemas.microsoft.com/office/drawing/2014/main" xmlns="" val="20004"/>
                    </a:ext>
                  </a:extLst>
                </a:gridCol>
              </a:tblGrid>
              <a:tr h="268638">
                <a:tc>
                  <a:txBody>
                    <a:bodyPr/>
                    <a:lstStyle/>
                    <a:p>
                      <a:pPr algn="ctr"/>
                      <a:r>
                        <a:rPr lang="en-US" sz="1000" b="1" dirty="0">
                          <a:solidFill>
                            <a:schemeClr val="tx1"/>
                          </a:solidFill>
                          <a:latin typeface="Arial Narrow" panose="020B0606020202030204" pitchFamily="34" charset="0"/>
                        </a:rPr>
                        <a:t>NO</a:t>
                      </a:r>
                      <a:endParaRPr lang="en-AU" sz="1000" b="1" dirty="0">
                        <a:solidFill>
                          <a:schemeClr val="tx1"/>
                        </a:solidFill>
                        <a:latin typeface="Arial Narrow" panose="020B0606020202030204" pitchFamily="34" charset="0"/>
                      </a:endParaRPr>
                    </a:p>
                  </a:txBody>
                  <a:tcPr marT="45702" marB="45702" anchor="ctr">
                    <a:solidFill>
                      <a:schemeClr val="accent3">
                        <a:lumMod val="60000"/>
                        <a:lumOff val="40000"/>
                      </a:schemeClr>
                    </a:solidFill>
                  </a:tcPr>
                </a:tc>
                <a:tc>
                  <a:txBody>
                    <a:bodyPr/>
                    <a:lstStyle/>
                    <a:p>
                      <a:pPr algn="ctr"/>
                      <a:r>
                        <a:rPr lang="id-ID" sz="1000" b="1" dirty="0">
                          <a:solidFill>
                            <a:schemeClr val="tx1"/>
                          </a:solidFill>
                          <a:latin typeface="Arial Narrow" panose="020B0606020202030204" pitchFamily="34" charset="0"/>
                        </a:rPr>
                        <a:t>JABATAN         </a:t>
                      </a:r>
                      <a:endParaRPr lang="en-AU" sz="1000" b="1" dirty="0">
                        <a:solidFill>
                          <a:schemeClr val="tx1"/>
                        </a:solidFill>
                        <a:latin typeface="Arial Narrow" panose="020B0606020202030204" pitchFamily="34" charset="0"/>
                      </a:endParaRPr>
                    </a:p>
                  </a:txBody>
                  <a:tcPr marT="45702" marB="45702" anchor="ctr">
                    <a:solidFill>
                      <a:schemeClr val="accent3">
                        <a:lumMod val="60000"/>
                        <a:lumOff val="40000"/>
                      </a:schemeClr>
                    </a:solidFill>
                  </a:tcPr>
                </a:tc>
                <a:tc>
                  <a:txBody>
                    <a:bodyPr/>
                    <a:lstStyle/>
                    <a:p>
                      <a:pPr algn="ctr"/>
                      <a:r>
                        <a:rPr lang="id-ID" sz="1000" b="1" dirty="0">
                          <a:solidFill>
                            <a:schemeClr val="tx1"/>
                          </a:solidFill>
                          <a:latin typeface="Arial Narrow" panose="020B0606020202030204" pitchFamily="34" charset="0"/>
                        </a:rPr>
                        <a:t>KELAS</a:t>
                      </a:r>
                      <a:endParaRPr lang="en-AU" sz="1000" b="1" dirty="0">
                        <a:solidFill>
                          <a:schemeClr val="tx1"/>
                        </a:solidFill>
                        <a:latin typeface="Arial Narrow" panose="020B0606020202030204" pitchFamily="34" charset="0"/>
                      </a:endParaRPr>
                    </a:p>
                  </a:txBody>
                  <a:tcPr marT="45702" marB="45702" anchor="ctr">
                    <a:solidFill>
                      <a:schemeClr val="accent3">
                        <a:lumMod val="60000"/>
                        <a:lumOff val="40000"/>
                      </a:schemeClr>
                    </a:solidFill>
                  </a:tcPr>
                </a:tc>
                <a:tc>
                  <a:txBody>
                    <a:bodyPr/>
                    <a:lstStyle/>
                    <a:p>
                      <a:pPr algn="ctr"/>
                      <a:r>
                        <a:rPr lang="id-ID" sz="1000" b="1" dirty="0">
                          <a:solidFill>
                            <a:schemeClr val="tx1"/>
                          </a:solidFill>
                          <a:latin typeface="Arial Narrow" panose="020B0606020202030204" pitchFamily="34" charset="0"/>
                        </a:rPr>
                        <a:t>ABK</a:t>
                      </a:r>
                      <a:endParaRPr lang="en-AU" sz="1000" b="1" dirty="0">
                        <a:solidFill>
                          <a:schemeClr val="tx1"/>
                        </a:solidFill>
                        <a:latin typeface="Arial Narrow" panose="020B0606020202030204" pitchFamily="34" charset="0"/>
                      </a:endParaRPr>
                    </a:p>
                  </a:txBody>
                  <a:tcPr marT="45702" marB="45702" anchor="ctr">
                    <a:solidFill>
                      <a:schemeClr val="accent3">
                        <a:lumMod val="60000"/>
                        <a:lumOff val="40000"/>
                      </a:schemeClr>
                    </a:solidFill>
                  </a:tcPr>
                </a:tc>
                <a:tc>
                  <a:txBody>
                    <a:bodyPr/>
                    <a:lstStyle/>
                    <a:p>
                      <a:pPr algn="ctr"/>
                      <a:r>
                        <a:rPr lang="id-ID" sz="1000" b="1" dirty="0">
                          <a:solidFill>
                            <a:schemeClr val="tx1"/>
                          </a:solidFill>
                          <a:latin typeface="Arial Narrow" panose="020B0606020202030204" pitchFamily="34" charset="0"/>
                        </a:rPr>
                        <a:t>PNS</a:t>
                      </a:r>
                      <a:endParaRPr lang="en-AU" sz="1000" b="1" dirty="0">
                        <a:solidFill>
                          <a:schemeClr val="tx1"/>
                        </a:solidFill>
                        <a:latin typeface="Arial Narrow" panose="020B0606020202030204" pitchFamily="34" charset="0"/>
                      </a:endParaRPr>
                    </a:p>
                  </a:txBody>
                  <a:tcPr marT="45702" marB="45702" anchor="ctr">
                    <a:solidFill>
                      <a:schemeClr val="accent3">
                        <a:lumMod val="60000"/>
                        <a:lumOff val="40000"/>
                      </a:schemeClr>
                    </a:solidFill>
                  </a:tcPr>
                </a:tc>
                <a:tc>
                  <a:txBody>
                    <a:bodyPr/>
                    <a:lstStyle/>
                    <a:p>
                      <a:pPr algn="ctr"/>
                      <a:r>
                        <a:rPr lang="id-ID" sz="1000" b="1" dirty="0">
                          <a:solidFill>
                            <a:schemeClr val="tx1"/>
                          </a:solidFill>
                          <a:latin typeface="Arial Narrow" panose="020B0606020202030204" pitchFamily="34" charset="0"/>
                        </a:rPr>
                        <a:t>K/L</a:t>
                      </a:r>
                      <a:endParaRPr lang="en-AU" sz="1000" b="1" dirty="0">
                        <a:solidFill>
                          <a:schemeClr val="tx1"/>
                        </a:solidFill>
                        <a:latin typeface="Arial Narrow" panose="020B0606020202030204" pitchFamily="34" charset="0"/>
                      </a:endParaRPr>
                    </a:p>
                  </a:txBody>
                  <a:tcPr marT="45702" marB="45702" anchor="ctr">
                    <a:solidFill>
                      <a:schemeClr val="accent3">
                        <a:lumMod val="60000"/>
                        <a:lumOff val="40000"/>
                      </a:schemeClr>
                    </a:solidFill>
                  </a:tcPr>
                </a:tc>
                <a:extLst>
                  <a:ext uri="{0D108BD9-81ED-4DB2-BD59-A6C34878D82A}">
                    <a16:rowId xmlns:a16="http://schemas.microsoft.com/office/drawing/2014/main" xmlns="" val="10000"/>
                  </a:ext>
                </a:extLst>
              </a:tr>
              <a:tr h="243804">
                <a:tc>
                  <a:txBody>
                    <a:bodyPr/>
                    <a:lstStyle/>
                    <a:p>
                      <a:pPr algn="ctr"/>
                      <a:r>
                        <a:rPr lang="en-US" sz="1000" b="1" dirty="0">
                          <a:solidFill>
                            <a:schemeClr val="tx1"/>
                          </a:solidFill>
                          <a:latin typeface="Arial Narrow" panose="020B0606020202030204" pitchFamily="34" charset="0"/>
                        </a:rPr>
                        <a:t>1</a:t>
                      </a:r>
                      <a:endParaRPr lang="en-AU" sz="1000" b="1" dirty="0">
                        <a:solidFill>
                          <a:schemeClr val="tx1"/>
                        </a:solidFill>
                        <a:latin typeface="Arial Narrow" panose="020B0606020202030204" pitchFamily="34" charset="0"/>
                      </a:endParaRPr>
                    </a:p>
                  </a:txBody>
                  <a:tcPr marT="45702" marB="45702" anchor="ctr">
                    <a:solidFill>
                      <a:schemeClr val="accent3">
                        <a:lumMod val="60000"/>
                        <a:lumOff val="40000"/>
                      </a:schemeClr>
                    </a:solidFill>
                  </a:tcPr>
                </a:tc>
                <a:tc>
                  <a:txBody>
                    <a:bodyPr/>
                    <a:lstStyle/>
                    <a:p>
                      <a:r>
                        <a:rPr lang="id-ID" sz="1000" b="1" dirty="0">
                          <a:solidFill>
                            <a:schemeClr val="tx1"/>
                          </a:solidFill>
                          <a:latin typeface="Arial Narrow" panose="020B0606020202030204" pitchFamily="34" charset="0"/>
                        </a:rPr>
                        <a:t>Peng. Umum</a:t>
                      </a:r>
                      <a:endParaRPr lang="en-AU" sz="1000" b="1" dirty="0">
                        <a:solidFill>
                          <a:schemeClr val="tx1"/>
                        </a:solidFill>
                        <a:latin typeface="Arial Narrow" panose="020B0606020202030204" pitchFamily="34" charset="0"/>
                      </a:endParaRPr>
                    </a:p>
                  </a:txBody>
                  <a:tcPr marT="45702" marB="45702">
                    <a:solidFill>
                      <a:schemeClr val="accent3">
                        <a:lumMod val="60000"/>
                        <a:lumOff val="40000"/>
                      </a:schemeClr>
                    </a:solidFill>
                  </a:tcPr>
                </a:tc>
                <a:tc>
                  <a:txBody>
                    <a:bodyPr/>
                    <a:lstStyle/>
                    <a:p>
                      <a:pPr algn="ctr"/>
                      <a:r>
                        <a:rPr lang="id-ID" sz="1000" b="1" dirty="0">
                          <a:solidFill>
                            <a:schemeClr val="tx1"/>
                          </a:solidFill>
                          <a:latin typeface="Arial Narrow" panose="020B0606020202030204" pitchFamily="34" charset="0"/>
                        </a:rPr>
                        <a:t>5</a:t>
                      </a:r>
                      <a:endParaRPr lang="en-AU" sz="1000" b="1" dirty="0">
                        <a:solidFill>
                          <a:schemeClr val="tx1"/>
                        </a:solidFill>
                        <a:latin typeface="Arial Narrow" panose="020B0606020202030204" pitchFamily="34" charset="0"/>
                      </a:endParaRPr>
                    </a:p>
                  </a:txBody>
                  <a:tcPr marT="45702" marB="45702">
                    <a:solidFill>
                      <a:schemeClr val="accent3">
                        <a:lumMod val="60000"/>
                        <a:lumOff val="40000"/>
                      </a:schemeClr>
                    </a:solidFill>
                  </a:tcPr>
                </a:tc>
                <a:tc>
                  <a:txBody>
                    <a:bodyPr/>
                    <a:lstStyle/>
                    <a:p>
                      <a:pPr algn="ctr"/>
                      <a:r>
                        <a:rPr lang="id-ID" sz="1000" b="1" dirty="0">
                          <a:solidFill>
                            <a:schemeClr val="tx1"/>
                          </a:solidFill>
                          <a:latin typeface="Arial Narrow" panose="020B0606020202030204" pitchFamily="34" charset="0"/>
                        </a:rPr>
                        <a:t>2</a:t>
                      </a:r>
                      <a:endParaRPr lang="en-AU" sz="1000" b="1" dirty="0">
                        <a:solidFill>
                          <a:schemeClr val="tx1"/>
                        </a:solidFill>
                        <a:latin typeface="Arial Narrow" panose="020B0606020202030204" pitchFamily="34" charset="0"/>
                      </a:endParaRPr>
                    </a:p>
                  </a:txBody>
                  <a:tcPr marT="45702" marB="45702">
                    <a:solidFill>
                      <a:schemeClr val="accent3">
                        <a:lumMod val="60000"/>
                        <a:lumOff val="40000"/>
                      </a:schemeClr>
                    </a:solidFill>
                  </a:tcPr>
                </a:tc>
                <a:tc>
                  <a:txBody>
                    <a:bodyPr/>
                    <a:lstStyle/>
                    <a:p>
                      <a:pPr algn="ctr"/>
                      <a:r>
                        <a:rPr lang="id-ID" sz="1000" b="1" dirty="0">
                          <a:solidFill>
                            <a:schemeClr val="tx1"/>
                          </a:solidFill>
                          <a:latin typeface="Arial Narrow" panose="020B0606020202030204" pitchFamily="34" charset="0"/>
                        </a:rPr>
                        <a:t>1</a:t>
                      </a:r>
                      <a:endParaRPr lang="en-AU" sz="1000" b="1" dirty="0">
                        <a:solidFill>
                          <a:schemeClr val="tx1"/>
                        </a:solidFill>
                        <a:latin typeface="Arial Narrow" panose="020B0606020202030204" pitchFamily="34" charset="0"/>
                      </a:endParaRPr>
                    </a:p>
                  </a:txBody>
                  <a:tcPr marT="45702" marB="45702">
                    <a:solidFill>
                      <a:schemeClr val="accent3">
                        <a:lumMod val="60000"/>
                        <a:lumOff val="40000"/>
                      </a:schemeClr>
                    </a:solidFill>
                  </a:tcPr>
                </a:tc>
                <a:tc>
                  <a:txBody>
                    <a:bodyPr/>
                    <a:lstStyle/>
                    <a:p>
                      <a:pPr algn="ctr"/>
                      <a:r>
                        <a:rPr lang="id-ID" sz="1000" b="1" dirty="0">
                          <a:solidFill>
                            <a:schemeClr val="tx1"/>
                          </a:solidFill>
                          <a:latin typeface="Arial Narrow" panose="020B0606020202030204" pitchFamily="34" charset="0"/>
                        </a:rPr>
                        <a:t>-1</a:t>
                      </a:r>
                      <a:endParaRPr lang="en-AU" sz="1000" b="1" dirty="0">
                        <a:solidFill>
                          <a:schemeClr val="tx1"/>
                        </a:solidFill>
                        <a:latin typeface="Arial Narrow" panose="020B0606020202030204" pitchFamily="34" charset="0"/>
                      </a:endParaRPr>
                    </a:p>
                  </a:txBody>
                  <a:tcPr marT="45702" marB="45702">
                    <a:solidFill>
                      <a:schemeClr val="accent3">
                        <a:lumMod val="60000"/>
                        <a:lumOff val="40000"/>
                      </a:schemeClr>
                    </a:solidFill>
                  </a:tcPr>
                </a:tc>
                <a:extLst>
                  <a:ext uri="{0D108BD9-81ED-4DB2-BD59-A6C34878D82A}">
                    <a16:rowId xmlns:a16="http://schemas.microsoft.com/office/drawing/2014/main" xmlns="" val="10001"/>
                  </a:ext>
                </a:extLst>
              </a:tr>
              <a:tr h="243804">
                <a:tc>
                  <a:txBody>
                    <a:bodyPr/>
                    <a:lstStyle/>
                    <a:p>
                      <a:pPr algn="ctr"/>
                      <a:r>
                        <a:rPr lang="en-US" sz="1000" b="1" dirty="0">
                          <a:solidFill>
                            <a:schemeClr val="tx1"/>
                          </a:solidFill>
                          <a:latin typeface="Arial Narrow" panose="020B0606020202030204" pitchFamily="34" charset="0"/>
                        </a:rPr>
                        <a:t>2</a:t>
                      </a:r>
                      <a:endParaRPr lang="en-AU" sz="1000" b="1" dirty="0">
                        <a:solidFill>
                          <a:schemeClr val="tx1"/>
                        </a:solidFill>
                        <a:latin typeface="Arial Narrow" panose="020B0606020202030204" pitchFamily="34" charset="0"/>
                      </a:endParaRPr>
                    </a:p>
                  </a:txBody>
                  <a:tcPr marT="45702" marB="45702" anchor="ctr">
                    <a:solidFill>
                      <a:schemeClr val="accent3">
                        <a:lumMod val="60000"/>
                        <a:lumOff val="40000"/>
                      </a:schemeClr>
                    </a:solidFill>
                  </a:tcPr>
                </a:tc>
                <a:tc>
                  <a:txBody>
                    <a:bodyPr/>
                    <a:lstStyle/>
                    <a:p>
                      <a:r>
                        <a:rPr lang="en-US" sz="1000" b="1" dirty="0" smtClean="0">
                          <a:solidFill>
                            <a:schemeClr val="tx1"/>
                          </a:solidFill>
                          <a:latin typeface="Arial Narrow" panose="020B0606020202030204" pitchFamily="34" charset="0"/>
                        </a:rPr>
                        <a:t>Sat</a:t>
                      </a:r>
                      <a:r>
                        <a:rPr lang="en-US" sz="1000" b="1" baseline="0" dirty="0" smtClean="0">
                          <a:solidFill>
                            <a:schemeClr val="tx1"/>
                          </a:solidFill>
                          <a:latin typeface="Arial Narrow" panose="020B0606020202030204" pitchFamily="34" charset="0"/>
                        </a:rPr>
                        <a:t> Pol PP</a:t>
                      </a:r>
                      <a:endParaRPr lang="en-AU" sz="1000" b="1" dirty="0">
                        <a:solidFill>
                          <a:schemeClr val="tx1"/>
                        </a:solidFill>
                        <a:latin typeface="Arial Narrow" panose="020B0606020202030204" pitchFamily="34" charset="0"/>
                      </a:endParaRPr>
                    </a:p>
                  </a:txBody>
                  <a:tcPr marT="45702" marB="45702">
                    <a:solidFill>
                      <a:schemeClr val="accent3">
                        <a:lumMod val="60000"/>
                        <a:lumOff val="40000"/>
                      </a:schemeClr>
                    </a:solidFill>
                  </a:tcPr>
                </a:tc>
                <a:tc>
                  <a:txBody>
                    <a:bodyPr/>
                    <a:lstStyle/>
                    <a:p>
                      <a:pPr algn="ctr"/>
                      <a:endParaRPr lang="en-AU" sz="1000" b="1" dirty="0">
                        <a:solidFill>
                          <a:schemeClr val="tx1"/>
                        </a:solidFill>
                        <a:latin typeface="Arial Narrow" panose="020B0606020202030204" pitchFamily="34" charset="0"/>
                      </a:endParaRPr>
                    </a:p>
                  </a:txBody>
                  <a:tcPr marT="45702" marB="45702">
                    <a:solidFill>
                      <a:schemeClr val="accent3">
                        <a:lumMod val="60000"/>
                        <a:lumOff val="40000"/>
                      </a:schemeClr>
                    </a:solidFill>
                  </a:tcPr>
                </a:tc>
                <a:tc>
                  <a:txBody>
                    <a:bodyPr/>
                    <a:lstStyle/>
                    <a:p>
                      <a:pPr algn="ctr"/>
                      <a:r>
                        <a:rPr lang="en-US" sz="1000" b="1" dirty="0">
                          <a:solidFill>
                            <a:srgbClr val="FF0000"/>
                          </a:solidFill>
                          <a:latin typeface="Arial Narrow" panose="020B0606020202030204" pitchFamily="34" charset="0"/>
                        </a:rPr>
                        <a:t>6</a:t>
                      </a:r>
                      <a:endParaRPr lang="en-AU" sz="1000" b="1" dirty="0">
                        <a:solidFill>
                          <a:srgbClr val="FF0000"/>
                        </a:solidFill>
                        <a:latin typeface="Arial Narrow" panose="020B0606020202030204" pitchFamily="34" charset="0"/>
                      </a:endParaRPr>
                    </a:p>
                  </a:txBody>
                  <a:tcPr marT="45702" marB="45702">
                    <a:solidFill>
                      <a:srgbClr val="FFC000"/>
                    </a:solidFill>
                  </a:tcPr>
                </a:tc>
                <a:tc>
                  <a:txBody>
                    <a:bodyPr/>
                    <a:lstStyle/>
                    <a:p>
                      <a:pPr algn="ctr"/>
                      <a:r>
                        <a:rPr lang="en-US" sz="1000" b="1" dirty="0">
                          <a:solidFill>
                            <a:srgbClr val="FF0000"/>
                          </a:solidFill>
                          <a:latin typeface="Arial Narrow" panose="020B0606020202030204" pitchFamily="34" charset="0"/>
                        </a:rPr>
                        <a:t>2</a:t>
                      </a:r>
                      <a:endParaRPr lang="en-AU" sz="1000" b="1" dirty="0">
                        <a:solidFill>
                          <a:srgbClr val="FF0000"/>
                        </a:solidFill>
                        <a:latin typeface="Arial Narrow" panose="020B0606020202030204" pitchFamily="34" charset="0"/>
                      </a:endParaRPr>
                    </a:p>
                  </a:txBody>
                  <a:tcPr marT="45702" marB="45702">
                    <a:solidFill>
                      <a:srgbClr val="FFC000"/>
                    </a:solidFill>
                  </a:tcPr>
                </a:tc>
                <a:tc>
                  <a:txBody>
                    <a:bodyPr/>
                    <a:lstStyle/>
                    <a:p>
                      <a:pPr algn="ctr"/>
                      <a:r>
                        <a:rPr lang="en-US" sz="1000" b="1" dirty="0">
                          <a:solidFill>
                            <a:srgbClr val="FF0000"/>
                          </a:solidFill>
                          <a:latin typeface="Arial Narrow" panose="020B0606020202030204" pitchFamily="34" charset="0"/>
                        </a:rPr>
                        <a:t>4</a:t>
                      </a:r>
                      <a:endParaRPr lang="en-AU" sz="1000" b="1" dirty="0">
                        <a:solidFill>
                          <a:srgbClr val="FF0000"/>
                        </a:solidFill>
                        <a:latin typeface="Arial Narrow" panose="020B0606020202030204" pitchFamily="34" charset="0"/>
                      </a:endParaRPr>
                    </a:p>
                  </a:txBody>
                  <a:tcPr marT="45702" marB="45702">
                    <a:solidFill>
                      <a:srgbClr val="FFC000"/>
                    </a:solidFill>
                  </a:tcPr>
                </a:tc>
                <a:extLst>
                  <a:ext uri="{0D108BD9-81ED-4DB2-BD59-A6C34878D82A}">
                    <a16:rowId xmlns:a16="http://schemas.microsoft.com/office/drawing/2014/main" xmlns="" val="10005"/>
                  </a:ext>
                </a:extLst>
              </a:tr>
              <a:tr h="243804">
                <a:tc>
                  <a:txBody>
                    <a:bodyPr/>
                    <a:lstStyle/>
                    <a:p>
                      <a:pPr algn="ctr"/>
                      <a:endParaRPr lang="en-AU" sz="1000" b="1" dirty="0">
                        <a:solidFill>
                          <a:schemeClr val="tx1"/>
                        </a:solidFill>
                        <a:latin typeface="Arial Narrow" panose="020B0606020202030204" pitchFamily="34" charset="0"/>
                      </a:endParaRPr>
                    </a:p>
                  </a:txBody>
                  <a:tcPr marT="45702" marB="45702" anchor="ctr">
                    <a:solidFill>
                      <a:schemeClr val="accent6">
                        <a:lumMod val="40000"/>
                        <a:lumOff val="60000"/>
                      </a:schemeClr>
                    </a:solidFill>
                  </a:tcPr>
                </a:tc>
                <a:tc>
                  <a:txBody>
                    <a:bodyPr/>
                    <a:lstStyle/>
                    <a:p>
                      <a:r>
                        <a:rPr lang="en-US" sz="1000" b="1" dirty="0">
                          <a:solidFill>
                            <a:schemeClr val="tx1"/>
                          </a:solidFill>
                          <a:latin typeface="Arial Narrow" panose="020B0606020202030204" pitchFamily="34" charset="0"/>
                        </a:rPr>
                        <a:t>a.  </a:t>
                      </a:r>
                      <a:r>
                        <a:rPr lang="id-ID" sz="1000" b="1" dirty="0">
                          <a:solidFill>
                            <a:schemeClr val="tx1"/>
                          </a:solidFill>
                          <a:latin typeface="Arial Narrow" panose="020B0606020202030204" pitchFamily="34" charset="0"/>
                        </a:rPr>
                        <a:t>Analis</a:t>
                      </a:r>
                      <a:r>
                        <a:rPr lang="id-ID" sz="1000" b="1" baseline="0" dirty="0">
                          <a:solidFill>
                            <a:schemeClr val="tx1"/>
                          </a:solidFill>
                          <a:latin typeface="Arial Narrow" panose="020B0606020202030204" pitchFamily="34" charset="0"/>
                        </a:rPr>
                        <a:t> Kep Madya.</a:t>
                      </a:r>
                      <a:endParaRPr lang="en-AU" sz="1000" b="1" dirty="0">
                        <a:solidFill>
                          <a:schemeClr val="tx1"/>
                        </a:solidFill>
                        <a:latin typeface="Arial Narrow" panose="020B0606020202030204" pitchFamily="34" charset="0"/>
                      </a:endParaRPr>
                    </a:p>
                  </a:txBody>
                  <a:tcPr marT="45702" marB="45702">
                    <a:solidFill>
                      <a:schemeClr val="accent6">
                        <a:lumMod val="40000"/>
                        <a:lumOff val="60000"/>
                      </a:schemeClr>
                    </a:solidFill>
                  </a:tcPr>
                </a:tc>
                <a:tc>
                  <a:txBody>
                    <a:bodyPr/>
                    <a:lstStyle/>
                    <a:p>
                      <a:pPr algn="ctr"/>
                      <a:r>
                        <a:rPr lang="id-ID" sz="1000" b="1" dirty="0">
                          <a:solidFill>
                            <a:schemeClr val="tx1"/>
                          </a:solidFill>
                          <a:latin typeface="Arial Narrow" panose="020B0606020202030204" pitchFamily="34" charset="0"/>
                        </a:rPr>
                        <a:t>?</a:t>
                      </a:r>
                      <a:endParaRPr lang="en-AU" sz="1000" b="1" dirty="0">
                        <a:solidFill>
                          <a:schemeClr val="tx1"/>
                        </a:solidFill>
                        <a:latin typeface="Arial Narrow" panose="020B0606020202030204" pitchFamily="34" charset="0"/>
                      </a:endParaRPr>
                    </a:p>
                  </a:txBody>
                  <a:tcPr marT="45702" marB="45702">
                    <a:solidFill>
                      <a:schemeClr val="accent6">
                        <a:lumMod val="40000"/>
                        <a:lumOff val="60000"/>
                      </a:schemeClr>
                    </a:solidFill>
                  </a:tcPr>
                </a:tc>
                <a:tc>
                  <a:txBody>
                    <a:bodyPr/>
                    <a:lstStyle/>
                    <a:p>
                      <a:pPr algn="ctr"/>
                      <a:r>
                        <a:rPr lang="id-ID" sz="1000" b="1" dirty="0">
                          <a:solidFill>
                            <a:schemeClr val="tx1"/>
                          </a:solidFill>
                          <a:latin typeface="Arial Narrow" panose="020B0606020202030204" pitchFamily="34" charset="0"/>
                        </a:rPr>
                        <a:t>1</a:t>
                      </a:r>
                      <a:endParaRPr lang="en-AU" sz="1000" b="1" dirty="0">
                        <a:solidFill>
                          <a:schemeClr val="tx1"/>
                        </a:solidFill>
                        <a:latin typeface="Arial Narrow" panose="020B0606020202030204" pitchFamily="34" charset="0"/>
                      </a:endParaRPr>
                    </a:p>
                  </a:txBody>
                  <a:tcPr marT="45702" marB="45702">
                    <a:solidFill>
                      <a:schemeClr val="accent6">
                        <a:lumMod val="40000"/>
                        <a:lumOff val="60000"/>
                      </a:schemeClr>
                    </a:solidFill>
                  </a:tcPr>
                </a:tc>
                <a:tc>
                  <a:txBody>
                    <a:bodyPr/>
                    <a:lstStyle/>
                    <a:p>
                      <a:pPr algn="ctr"/>
                      <a:r>
                        <a:rPr lang="id-ID" sz="1000" b="1" dirty="0">
                          <a:solidFill>
                            <a:schemeClr val="tx1"/>
                          </a:solidFill>
                          <a:latin typeface="Arial Narrow" panose="020B0606020202030204" pitchFamily="34" charset="0"/>
                        </a:rPr>
                        <a:t>0</a:t>
                      </a:r>
                      <a:endParaRPr lang="en-AU" sz="1000" b="1" dirty="0">
                        <a:solidFill>
                          <a:schemeClr val="tx1"/>
                        </a:solidFill>
                        <a:latin typeface="Arial Narrow" panose="020B0606020202030204" pitchFamily="34" charset="0"/>
                      </a:endParaRPr>
                    </a:p>
                  </a:txBody>
                  <a:tcPr marT="45702" marB="45702">
                    <a:solidFill>
                      <a:schemeClr val="accent6">
                        <a:lumMod val="40000"/>
                        <a:lumOff val="60000"/>
                      </a:schemeClr>
                    </a:solidFill>
                  </a:tcPr>
                </a:tc>
                <a:tc>
                  <a:txBody>
                    <a:bodyPr/>
                    <a:lstStyle/>
                    <a:p>
                      <a:pPr algn="ctr"/>
                      <a:r>
                        <a:rPr lang="id-ID" sz="1000" b="1" dirty="0">
                          <a:solidFill>
                            <a:schemeClr val="tx1"/>
                          </a:solidFill>
                          <a:latin typeface="Arial Narrow" panose="020B0606020202030204" pitchFamily="34" charset="0"/>
                        </a:rPr>
                        <a:t>-1</a:t>
                      </a:r>
                      <a:endParaRPr lang="en-AU" sz="1000" b="1" dirty="0">
                        <a:solidFill>
                          <a:schemeClr val="tx1"/>
                        </a:solidFill>
                        <a:latin typeface="Arial Narrow" panose="020B0606020202030204" pitchFamily="34" charset="0"/>
                      </a:endParaRPr>
                    </a:p>
                  </a:txBody>
                  <a:tcPr marT="45702" marB="45702">
                    <a:solidFill>
                      <a:schemeClr val="accent6">
                        <a:lumMod val="40000"/>
                        <a:lumOff val="60000"/>
                      </a:schemeClr>
                    </a:solidFill>
                  </a:tcPr>
                </a:tc>
                <a:extLst>
                  <a:ext uri="{0D108BD9-81ED-4DB2-BD59-A6C34878D82A}">
                    <a16:rowId xmlns:a16="http://schemas.microsoft.com/office/drawing/2014/main" xmlns="" val="10002"/>
                  </a:ext>
                </a:extLst>
              </a:tr>
              <a:tr h="243804">
                <a:tc>
                  <a:txBody>
                    <a:bodyPr/>
                    <a:lstStyle/>
                    <a:p>
                      <a:pPr algn="ctr"/>
                      <a:endParaRPr lang="en-AU" sz="1000" b="1" dirty="0">
                        <a:solidFill>
                          <a:schemeClr val="tx1"/>
                        </a:solidFill>
                        <a:latin typeface="Arial Narrow" panose="020B0606020202030204" pitchFamily="34" charset="0"/>
                      </a:endParaRPr>
                    </a:p>
                  </a:txBody>
                  <a:tcPr marT="45702" marB="45702" anchor="ctr">
                    <a:solidFill>
                      <a:schemeClr val="accent3">
                        <a:lumMod val="60000"/>
                        <a:lumOff val="40000"/>
                      </a:schemeClr>
                    </a:solidFill>
                  </a:tcPr>
                </a:tc>
                <a:tc>
                  <a:txBody>
                    <a:bodyPr/>
                    <a:lstStyle/>
                    <a:p>
                      <a:r>
                        <a:rPr lang="en-US" sz="1000" b="1" dirty="0">
                          <a:solidFill>
                            <a:schemeClr val="tx1"/>
                          </a:solidFill>
                          <a:latin typeface="Arial Narrow" panose="020B0606020202030204" pitchFamily="34" charset="0"/>
                        </a:rPr>
                        <a:t>b.  </a:t>
                      </a:r>
                      <a:r>
                        <a:rPr lang="id-ID" sz="1000" b="1" dirty="0">
                          <a:solidFill>
                            <a:schemeClr val="tx1"/>
                          </a:solidFill>
                          <a:latin typeface="Arial Narrow" panose="020B0606020202030204" pitchFamily="34" charset="0"/>
                        </a:rPr>
                        <a:t>Analis</a:t>
                      </a:r>
                      <a:r>
                        <a:rPr lang="id-ID" sz="1000" b="1" baseline="0" dirty="0">
                          <a:solidFill>
                            <a:schemeClr val="tx1"/>
                          </a:solidFill>
                          <a:latin typeface="Arial Narrow" panose="020B0606020202030204" pitchFamily="34" charset="0"/>
                        </a:rPr>
                        <a:t> Kep Muda.</a:t>
                      </a:r>
                      <a:endParaRPr lang="en-AU" sz="1000" b="1" dirty="0">
                        <a:solidFill>
                          <a:schemeClr val="tx1"/>
                        </a:solidFill>
                        <a:latin typeface="Arial Narrow" panose="020B0606020202030204" pitchFamily="34" charset="0"/>
                      </a:endParaRPr>
                    </a:p>
                  </a:txBody>
                  <a:tcPr marT="45702" marB="45702">
                    <a:solidFill>
                      <a:schemeClr val="accent3">
                        <a:lumMod val="60000"/>
                        <a:lumOff val="40000"/>
                      </a:schemeClr>
                    </a:solidFill>
                  </a:tcPr>
                </a:tc>
                <a:tc>
                  <a:txBody>
                    <a:bodyPr/>
                    <a:lstStyle/>
                    <a:p>
                      <a:pPr algn="ctr"/>
                      <a:r>
                        <a:rPr lang="id-ID" sz="1000" b="1" dirty="0">
                          <a:solidFill>
                            <a:schemeClr val="tx1"/>
                          </a:solidFill>
                          <a:latin typeface="Arial Narrow" panose="020B0606020202030204" pitchFamily="34" charset="0"/>
                        </a:rPr>
                        <a:t>?</a:t>
                      </a:r>
                      <a:endParaRPr lang="en-AU" sz="1000" b="1" dirty="0">
                        <a:solidFill>
                          <a:schemeClr val="tx1"/>
                        </a:solidFill>
                        <a:latin typeface="Arial Narrow" panose="020B0606020202030204" pitchFamily="34" charset="0"/>
                      </a:endParaRPr>
                    </a:p>
                  </a:txBody>
                  <a:tcPr marT="45702" marB="45702">
                    <a:solidFill>
                      <a:schemeClr val="accent3">
                        <a:lumMod val="60000"/>
                        <a:lumOff val="40000"/>
                      </a:schemeClr>
                    </a:solidFill>
                  </a:tcPr>
                </a:tc>
                <a:tc>
                  <a:txBody>
                    <a:bodyPr/>
                    <a:lstStyle/>
                    <a:p>
                      <a:pPr algn="ctr"/>
                      <a:r>
                        <a:rPr lang="id-ID" sz="1000" b="1" dirty="0">
                          <a:solidFill>
                            <a:schemeClr val="tx1"/>
                          </a:solidFill>
                          <a:latin typeface="Arial Narrow" panose="020B0606020202030204" pitchFamily="34" charset="0"/>
                        </a:rPr>
                        <a:t>2</a:t>
                      </a:r>
                      <a:endParaRPr lang="en-AU" sz="1000" b="1" dirty="0">
                        <a:solidFill>
                          <a:schemeClr val="tx1"/>
                        </a:solidFill>
                        <a:latin typeface="Arial Narrow" panose="020B0606020202030204" pitchFamily="34" charset="0"/>
                      </a:endParaRPr>
                    </a:p>
                  </a:txBody>
                  <a:tcPr marT="45702" marB="45702">
                    <a:solidFill>
                      <a:schemeClr val="accent3">
                        <a:lumMod val="60000"/>
                        <a:lumOff val="40000"/>
                      </a:schemeClr>
                    </a:solidFill>
                  </a:tcPr>
                </a:tc>
                <a:tc>
                  <a:txBody>
                    <a:bodyPr/>
                    <a:lstStyle/>
                    <a:p>
                      <a:pPr algn="ctr"/>
                      <a:r>
                        <a:rPr lang="id-ID" sz="1000" b="1" dirty="0">
                          <a:solidFill>
                            <a:schemeClr val="tx1"/>
                          </a:solidFill>
                          <a:latin typeface="Arial Narrow" panose="020B0606020202030204" pitchFamily="34" charset="0"/>
                        </a:rPr>
                        <a:t>1</a:t>
                      </a:r>
                      <a:endParaRPr lang="en-AU" sz="1000" b="1" dirty="0">
                        <a:solidFill>
                          <a:schemeClr val="tx1"/>
                        </a:solidFill>
                        <a:latin typeface="Arial Narrow" panose="020B0606020202030204" pitchFamily="34" charset="0"/>
                      </a:endParaRPr>
                    </a:p>
                  </a:txBody>
                  <a:tcPr marT="45702" marB="45702">
                    <a:solidFill>
                      <a:schemeClr val="accent3">
                        <a:lumMod val="60000"/>
                        <a:lumOff val="40000"/>
                      </a:schemeClr>
                    </a:solidFill>
                  </a:tcPr>
                </a:tc>
                <a:tc>
                  <a:txBody>
                    <a:bodyPr/>
                    <a:lstStyle/>
                    <a:p>
                      <a:pPr algn="ctr"/>
                      <a:r>
                        <a:rPr lang="id-ID" sz="1000" b="1" dirty="0">
                          <a:solidFill>
                            <a:schemeClr val="tx1"/>
                          </a:solidFill>
                          <a:latin typeface="Arial Narrow" panose="020B0606020202030204" pitchFamily="34" charset="0"/>
                        </a:rPr>
                        <a:t>-1</a:t>
                      </a:r>
                      <a:endParaRPr lang="en-AU" sz="1000" b="1" dirty="0">
                        <a:solidFill>
                          <a:schemeClr val="tx1"/>
                        </a:solidFill>
                        <a:latin typeface="Arial Narrow" panose="020B0606020202030204" pitchFamily="34" charset="0"/>
                      </a:endParaRPr>
                    </a:p>
                  </a:txBody>
                  <a:tcPr marT="45702" marB="45702">
                    <a:solidFill>
                      <a:schemeClr val="accent3">
                        <a:lumMod val="60000"/>
                        <a:lumOff val="40000"/>
                      </a:schemeClr>
                    </a:solidFill>
                  </a:tcPr>
                </a:tc>
                <a:extLst>
                  <a:ext uri="{0D108BD9-81ED-4DB2-BD59-A6C34878D82A}">
                    <a16:rowId xmlns:a16="http://schemas.microsoft.com/office/drawing/2014/main" xmlns="" val="10003"/>
                  </a:ext>
                </a:extLst>
              </a:tr>
              <a:tr h="243804">
                <a:tc>
                  <a:txBody>
                    <a:bodyPr/>
                    <a:lstStyle/>
                    <a:p>
                      <a:pPr algn="ctr"/>
                      <a:endParaRPr lang="en-AU" sz="1000" b="1" dirty="0">
                        <a:solidFill>
                          <a:schemeClr val="tx1"/>
                        </a:solidFill>
                        <a:latin typeface="Arial Narrow" panose="020B0606020202030204" pitchFamily="34" charset="0"/>
                      </a:endParaRPr>
                    </a:p>
                  </a:txBody>
                  <a:tcPr marT="45702" marB="45702" anchor="ctr">
                    <a:solidFill>
                      <a:schemeClr val="accent3">
                        <a:lumMod val="60000"/>
                        <a:lumOff val="40000"/>
                      </a:schemeClr>
                    </a:solidFill>
                  </a:tcPr>
                </a:tc>
                <a:tc>
                  <a:txBody>
                    <a:bodyPr/>
                    <a:lstStyle/>
                    <a:p>
                      <a:r>
                        <a:rPr lang="en-US" sz="1000" b="1" dirty="0">
                          <a:solidFill>
                            <a:schemeClr val="tx1"/>
                          </a:solidFill>
                          <a:latin typeface="Arial Narrow" panose="020B0606020202030204" pitchFamily="34" charset="0"/>
                        </a:rPr>
                        <a:t>c.  </a:t>
                      </a:r>
                      <a:r>
                        <a:rPr lang="id-ID" sz="1000" b="1" dirty="0">
                          <a:solidFill>
                            <a:schemeClr val="tx1"/>
                          </a:solidFill>
                          <a:latin typeface="Arial Narrow" panose="020B0606020202030204" pitchFamily="34" charset="0"/>
                        </a:rPr>
                        <a:t>Analis</a:t>
                      </a:r>
                      <a:r>
                        <a:rPr lang="id-ID" sz="1000" b="1" baseline="0" dirty="0">
                          <a:solidFill>
                            <a:schemeClr val="tx1"/>
                          </a:solidFill>
                          <a:latin typeface="Arial Narrow" panose="020B0606020202030204" pitchFamily="34" charset="0"/>
                        </a:rPr>
                        <a:t> Kep P</a:t>
                      </a:r>
                      <a:r>
                        <a:rPr lang="en-US" sz="1000" b="1" baseline="0" dirty="0" err="1">
                          <a:solidFill>
                            <a:schemeClr val="tx1"/>
                          </a:solidFill>
                          <a:latin typeface="Arial Narrow" panose="020B0606020202030204" pitchFamily="34" charset="0"/>
                        </a:rPr>
                        <a:t>er</a:t>
                      </a:r>
                      <a:r>
                        <a:rPr lang="id-ID" sz="1000" b="1" baseline="0" dirty="0">
                          <a:solidFill>
                            <a:schemeClr val="tx1"/>
                          </a:solidFill>
                          <a:latin typeface="Arial Narrow" panose="020B0606020202030204" pitchFamily="34" charset="0"/>
                        </a:rPr>
                        <a:t>tama</a:t>
                      </a:r>
                      <a:endParaRPr lang="en-AU" sz="1000" b="1" dirty="0">
                        <a:solidFill>
                          <a:schemeClr val="tx1"/>
                        </a:solidFill>
                        <a:latin typeface="Arial Narrow" panose="020B0606020202030204" pitchFamily="34" charset="0"/>
                      </a:endParaRPr>
                    </a:p>
                  </a:txBody>
                  <a:tcPr marT="45702" marB="45702">
                    <a:solidFill>
                      <a:schemeClr val="accent3">
                        <a:lumMod val="60000"/>
                        <a:lumOff val="40000"/>
                      </a:schemeClr>
                    </a:solidFill>
                  </a:tcPr>
                </a:tc>
                <a:tc>
                  <a:txBody>
                    <a:bodyPr/>
                    <a:lstStyle/>
                    <a:p>
                      <a:pPr algn="ctr"/>
                      <a:r>
                        <a:rPr lang="id-ID" sz="1000" b="1" dirty="0">
                          <a:solidFill>
                            <a:schemeClr val="tx1"/>
                          </a:solidFill>
                          <a:latin typeface="Arial Narrow" panose="020B0606020202030204" pitchFamily="34" charset="0"/>
                        </a:rPr>
                        <a:t>?</a:t>
                      </a:r>
                      <a:endParaRPr lang="en-AU" sz="1000" b="1" dirty="0">
                        <a:solidFill>
                          <a:schemeClr val="tx1"/>
                        </a:solidFill>
                        <a:latin typeface="Arial Narrow" panose="020B0606020202030204" pitchFamily="34" charset="0"/>
                      </a:endParaRPr>
                    </a:p>
                  </a:txBody>
                  <a:tcPr marT="45702" marB="45702">
                    <a:solidFill>
                      <a:schemeClr val="accent3">
                        <a:lumMod val="60000"/>
                        <a:lumOff val="40000"/>
                      </a:schemeClr>
                    </a:solidFill>
                  </a:tcPr>
                </a:tc>
                <a:tc>
                  <a:txBody>
                    <a:bodyPr/>
                    <a:lstStyle/>
                    <a:p>
                      <a:pPr algn="ctr"/>
                      <a:r>
                        <a:rPr lang="id-ID" sz="1000" b="1" dirty="0">
                          <a:solidFill>
                            <a:schemeClr val="tx1"/>
                          </a:solidFill>
                          <a:latin typeface="Arial Narrow" panose="020B0606020202030204" pitchFamily="34" charset="0"/>
                        </a:rPr>
                        <a:t>3</a:t>
                      </a:r>
                      <a:endParaRPr lang="en-AU" sz="1000" b="1" dirty="0">
                        <a:solidFill>
                          <a:schemeClr val="tx1"/>
                        </a:solidFill>
                        <a:latin typeface="Arial Narrow" panose="020B0606020202030204" pitchFamily="34" charset="0"/>
                      </a:endParaRPr>
                    </a:p>
                  </a:txBody>
                  <a:tcPr marT="45702" marB="45702">
                    <a:solidFill>
                      <a:schemeClr val="accent3">
                        <a:lumMod val="60000"/>
                        <a:lumOff val="40000"/>
                      </a:schemeClr>
                    </a:solidFill>
                  </a:tcPr>
                </a:tc>
                <a:tc>
                  <a:txBody>
                    <a:bodyPr/>
                    <a:lstStyle/>
                    <a:p>
                      <a:pPr algn="ctr"/>
                      <a:r>
                        <a:rPr lang="id-ID" sz="1000" b="1" dirty="0">
                          <a:solidFill>
                            <a:schemeClr val="tx1"/>
                          </a:solidFill>
                          <a:latin typeface="Arial Narrow" panose="020B0606020202030204" pitchFamily="34" charset="0"/>
                        </a:rPr>
                        <a:t>1</a:t>
                      </a:r>
                      <a:endParaRPr lang="en-AU" sz="1000" b="1" dirty="0">
                        <a:solidFill>
                          <a:schemeClr val="tx1"/>
                        </a:solidFill>
                        <a:latin typeface="Arial Narrow" panose="020B0606020202030204" pitchFamily="34" charset="0"/>
                      </a:endParaRPr>
                    </a:p>
                  </a:txBody>
                  <a:tcPr marT="45702" marB="45702">
                    <a:solidFill>
                      <a:schemeClr val="accent3">
                        <a:lumMod val="60000"/>
                        <a:lumOff val="40000"/>
                      </a:schemeClr>
                    </a:solidFill>
                  </a:tcPr>
                </a:tc>
                <a:tc>
                  <a:txBody>
                    <a:bodyPr/>
                    <a:lstStyle/>
                    <a:p>
                      <a:pPr algn="ctr"/>
                      <a:r>
                        <a:rPr lang="id-ID" sz="1000" b="1" dirty="0">
                          <a:solidFill>
                            <a:schemeClr val="tx1"/>
                          </a:solidFill>
                          <a:latin typeface="Arial Narrow" panose="020B0606020202030204" pitchFamily="34" charset="0"/>
                        </a:rPr>
                        <a:t>-2</a:t>
                      </a:r>
                      <a:endParaRPr lang="en-AU" sz="1000" b="1" dirty="0">
                        <a:solidFill>
                          <a:schemeClr val="tx1"/>
                        </a:solidFill>
                        <a:latin typeface="Arial Narrow" panose="020B0606020202030204" pitchFamily="34" charset="0"/>
                      </a:endParaRPr>
                    </a:p>
                  </a:txBody>
                  <a:tcPr marT="45702" marB="45702">
                    <a:solidFill>
                      <a:schemeClr val="accent3">
                        <a:lumMod val="60000"/>
                        <a:lumOff val="40000"/>
                      </a:schemeClr>
                    </a:solidFill>
                  </a:tcPr>
                </a:tc>
                <a:extLst>
                  <a:ext uri="{0D108BD9-81ED-4DB2-BD59-A6C34878D82A}">
                    <a16:rowId xmlns:a16="http://schemas.microsoft.com/office/drawing/2014/main" xmlns="" val="10004"/>
                  </a:ext>
                </a:extLst>
              </a:tr>
            </a:tbl>
          </a:graphicData>
        </a:graphic>
      </p:graphicFrame>
      <p:sp>
        <p:nvSpPr>
          <p:cNvPr id="3" name="TextBox 2"/>
          <p:cNvSpPr txBox="1"/>
          <p:nvPr/>
        </p:nvSpPr>
        <p:spPr>
          <a:xfrm>
            <a:off x="466726" y="5635439"/>
            <a:ext cx="3777503" cy="830997"/>
          </a:xfrm>
          <a:prstGeom prst="rect">
            <a:avLst/>
          </a:prstGeom>
          <a:noFill/>
          <a:ln>
            <a:solidFill>
              <a:srgbClr val="0070C0"/>
            </a:solidFill>
          </a:ln>
        </p:spPr>
        <p:txBody>
          <a:bodyPr wrap="square" rtlCol="0">
            <a:spAutoFit/>
          </a:bodyPr>
          <a:lstStyle/>
          <a:p>
            <a:pPr algn="just">
              <a:lnSpc>
                <a:spcPct val="80000"/>
              </a:lnSpc>
              <a:tabLst>
                <a:tab pos="114102" algn="l"/>
              </a:tabLst>
            </a:pPr>
            <a:r>
              <a:rPr lang="id-ID" sz="1125" b="1" dirty="0">
                <a:solidFill>
                  <a:srgbClr val="7030A0"/>
                </a:solidFill>
              </a:rPr>
              <a:t>Setiap unit pengawas (es 4) di mungkinkan membutuhkan Pengadministrasi umum (apabila</a:t>
            </a:r>
            <a:r>
              <a:rPr lang="en-US" sz="1125" b="1" dirty="0">
                <a:solidFill>
                  <a:srgbClr val="7030A0"/>
                </a:solidFill>
              </a:rPr>
              <a:t> </a:t>
            </a:r>
            <a:r>
              <a:rPr lang="en-US" sz="1125" b="1" dirty="0" err="1">
                <a:solidFill>
                  <a:srgbClr val="7030A0"/>
                </a:solidFill>
              </a:rPr>
              <a:t>ada</a:t>
            </a:r>
            <a:r>
              <a:rPr lang="en-US" sz="1125" b="1" dirty="0">
                <a:solidFill>
                  <a:srgbClr val="7030A0"/>
                </a:solidFill>
              </a:rPr>
              <a:t> </a:t>
            </a:r>
            <a:r>
              <a:rPr lang="en-US" sz="1125" b="1" dirty="0" err="1">
                <a:solidFill>
                  <a:srgbClr val="7030A0"/>
                </a:solidFill>
              </a:rPr>
              <a:t>beberapa</a:t>
            </a:r>
            <a:r>
              <a:rPr lang="en-US" sz="1125" b="1" dirty="0">
                <a:solidFill>
                  <a:srgbClr val="7030A0"/>
                </a:solidFill>
              </a:rPr>
              <a:t> </a:t>
            </a:r>
            <a:r>
              <a:rPr lang="id-ID" sz="1125" b="1" dirty="0">
                <a:solidFill>
                  <a:srgbClr val="7030A0"/>
                </a:solidFill>
              </a:rPr>
              <a:t>jabatan tdk memenuhi beban kerja </a:t>
            </a:r>
            <a:r>
              <a:rPr lang="id-ID" sz="1500" b="1" dirty="0">
                <a:solidFill>
                  <a:srgbClr val="CC00CC"/>
                </a:solidFill>
              </a:rPr>
              <a:t>1250 </a:t>
            </a:r>
            <a:r>
              <a:rPr lang="id-ID" sz="1125" b="1" dirty="0">
                <a:solidFill>
                  <a:srgbClr val="7030A0"/>
                </a:solidFill>
              </a:rPr>
              <a:t>jam)</a:t>
            </a:r>
          </a:p>
          <a:p>
            <a:pPr marL="114102" indent="-114102" algn="just">
              <a:lnSpc>
                <a:spcPct val="80000"/>
              </a:lnSpc>
              <a:buFont typeface="Arial" panose="020B0604020202020204" pitchFamily="34" charset="0"/>
              <a:buChar char="•"/>
              <a:tabLst>
                <a:tab pos="114102" algn="l"/>
              </a:tabLst>
            </a:pPr>
            <a:r>
              <a:rPr lang="id-ID" sz="1125" b="1" dirty="0">
                <a:solidFill>
                  <a:srgbClr val="7030A0"/>
                </a:solidFill>
              </a:rPr>
              <a:t>Pengadministrasi umum kebutuhan paling banyak 2 pegawai</a:t>
            </a:r>
            <a:endParaRPr lang="en-AU" sz="1125" b="1" dirty="0">
              <a:solidFill>
                <a:srgbClr val="7030A0"/>
              </a:solidFill>
            </a:endParaRPr>
          </a:p>
        </p:txBody>
      </p:sp>
      <p:sp>
        <p:nvSpPr>
          <p:cNvPr id="14" name="Rounded Rectangle 13"/>
          <p:cNvSpPr/>
          <p:nvPr/>
        </p:nvSpPr>
        <p:spPr>
          <a:xfrm>
            <a:off x="6521824" y="4882963"/>
            <a:ext cx="1790139" cy="252133"/>
          </a:xfrm>
          <a:prstGeom prst="roundRect">
            <a:avLst/>
          </a:prstGeom>
          <a:noFill/>
          <a:ln w="28575">
            <a:solidFill>
              <a:srgbClr val="D0121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125"/>
          </a:p>
        </p:txBody>
      </p:sp>
      <p:sp>
        <p:nvSpPr>
          <p:cNvPr id="48" name="TextBox 47"/>
          <p:cNvSpPr txBox="1"/>
          <p:nvPr/>
        </p:nvSpPr>
        <p:spPr>
          <a:xfrm>
            <a:off x="7218272" y="6159309"/>
            <a:ext cx="1413059" cy="369332"/>
          </a:xfrm>
          <a:prstGeom prst="rect">
            <a:avLst/>
          </a:prstGeom>
          <a:noFill/>
          <a:ln>
            <a:solidFill>
              <a:srgbClr val="D01212"/>
            </a:solidFill>
          </a:ln>
        </p:spPr>
        <p:txBody>
          <a:bodyPr wrap="square" rtlCol="0">
            <a:spAutoFit/>
          </a:bodyPr>
          <a:lstStyle/>
          <a:p>
            <a:pPr>
              <a:lnSpc>
                <a:spcPct val="80000"/>
              </a:lnSpc>
              <a:tabLst>
                <a:tab pos="114102" algn="l"/>
              </a:tabLst>
            </a:pPr>
            <a:r>
              <a:rPr lang="en-US" sz="1125" b="1" dirty="0" err="1">
                <a:solidFill>
                  <a:srgbClr val="7030A0"/>
                </a:solidFill>
              </a:rPr>
              <a:t>Penulisan</a:t>
            </a:r>
            <a:r>
              <a:rPr lang="en-US" sz="1125" b="1" dirty="0">
                <a:solidFill>
                  <a:srgbClr val="7030A0"/>
                </a:solidFill>
              </a:rPr>
              <a:t>  yang </a:t>
            </a:r>
            <a:r>
              <a:rPr lang="en-US" sz="1125" b="1" dirty="0" err="1">
                <a:solidFill>
                  <a:srgbClr val="7030A0"/>
                </a:solidFill>
              </a:rPr>
              <a:t>salah</a:t>
            </a:r>
            <a:endParaRPr lang="en-AU" sz="1125" b="1" dirty="0">
              <a:solidFill>
                <a:srgbClr val="7030A0"/>
              </a:solidFill>
            </a:endParaRPr>
          </a:p>
        </p:txBody>
      </p:sp>
      <p:cxnSp>
        <p:nvCxnSpPr>
          <p:cNvPr id="16" name="Elbow Connector 15"/>
          <p:cNvCxnSpPr/>
          <p:nvPr/>
        </p:nvCxnSpPr>
        <p:spPr>
          <a:xfrm rot="16200000" flipH="1">
            <a:off x="7824507" y="5488081"/>
            <a:ext cx="1143000" cy="117662"/>
          </a:xfrm>
          <a:prstGeom prst="bentConnector3">
            <a:avLst>
              <a:gd name="adj1" fmla="val 0"/>
            </a:avLst>
          </a:prstGeom>
          <a:ln w="28575">
            <a:solidFill>
              <a:srgbClr val="D01212"/>
            </a:solidFill>
            <a:tailEnd type="triangle"/>
          </a:ln>
        </p:spPr>
        <p:style>
          <a:lnRef idx="1">
            <a:schemeClr val="accent1"/>
          </a:lnRef>
          <a:fillRef idx="0">
            <a:schemeClr val="accent1"/>
          </a:fillRef>
          <a:effectRef idx="0">
            <a:schemeClr val="accent1"/>
          </a:effectRef>
          <a:fontRef idx="minor">
            <a:schemeClr val="tx1"/>
          </a:fontRef>
        </p:style>
      </p:cxnSp>
      <p:sp>
        <p:nvSpPr>
          <p:cNvPr id="61" name="Rounded Rectangle 60"/>
          <p:cNvSpPr/>
          <p:nvPr/>
        </p:nvSpPr>
        <p:spPr>
          <a:xfrm>
            <a:off x="6558244" y="5196727"/>
            <a:ext cx="1790139" cy="711574"/>
          </a:xfrm>
          <a:prstGeom prst="roundRect">
            <a:avLst/>
          </a:prstGeom>
          <a:noFill/>
          <a:ln w="28575">
            <a:solidFill>
              <a:srgbClr val="7030A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125"/>
          </a:p>
        </p:txBody>
      </p:sp>
      <p:cxnSp>
        <p:nvCxnSpPr>
          <p:cNvPr id="19" name="Straight Arrow Connector 18"/>
          <p:cNvCxnSpPr/>
          <p:nvPr/>
        </p:nvCxnSpPr>
        <p:spPr>
          <a:xfrm>
            <a:off x="6723529" y="5916706"/>
            <a:ext cx="0" cy="159684"/>
          </a:xfrm>
          <a:prstGeom prst="straightConnector1">
            <a:avLst/>
          </a:prstGeom>
          <a:ln w="28575">
            <a:solidFill>
              <a:srgbClr val="0070C0"/>
            </a:solidFill>
            <a:tailEnd type="triangle"/>
          </a:ln>
        </p:spPr>
        <p:style>
          <a:lnRef idx="1">
            <a:schemeClr val="accent1"/>
          </a:lnRef>
          <a:fillRef idx="0">
            <a:schemeClr val="accent1"/>
          </a:fillRef>
          <a:effectRef idx="0">
            <a:schemeClr val="accent1"/>
          </a:effectRef>
          <a:fontRef idx="minor">
            <a:schemeClr val="tx1"/>
          </a:fontRef>
        </p:style>
      </p:cxnSp>
      <p:sp>
        <p:nvSpPr>
          <p:cNvPr id="62" name="TextBox 61"/>
          <p:cNvSpPr txBox="1"/>
          <p:nvPr/>
        </p:nvSpPr>
        <p:spPr>
          <a:xfrm>
            <a:off x="5666259" y="6120089"/>
            <a:ext cx="1413059" cy="369332"/>
          </a:xfrm>
          <a:prstGeom prst="rect">
            <a:avLst/>
          </a:prstGeom>
          <a:noFill/>
          <a:ln>
            <a:solidFill>
              <a:srgbClr val="D01212"/>
            </a:solidFill>
          </a:ln>
        </p:spPr>
        <p:txBody>
          <a:bodyPr wrap="square" rtlCol="0">
            <a:spAutoFit/>
          </a:bodyPr>
          <a:lstStyle/>
          <a:p>
            <a:pPr>
              <a:lnSpc>
                <a:spcPct val="80000"/>
              </a:lnSpc>
              <a:tabLst>
                <a:tab pos="114102" algn="l"/>
              </a:tabLst>
            </a:pPr>
            <a:r>
              <a:rPr lang="en-US" sz="1125" b="1" dirty="0" err="1">
                <a:solidFill>
                  <a:srgbClr val="7030A0"/>
                </a:solidFill>
              </a:rPr>
              <a:t>Penulisan</a:t>
            </a:r>
            <a:r>
              <a:rPr lang="en-US" sz="1125" b="1" dirty="0">
                <a:solidFill>
                  <a:srgbClr val="7030A0"/>
                </a:solidFill>
              </a:rPr>
              <a:t>  yang </a:t>
            </a:r>
            <a:r>
              <a:rPr lang="en-US" sz="1125" b="1" dirty="0" err="1">
                <a:solidFill>
                  <a:srgbClr val="7030A0"/>
                </a:solidFill>
              </a:rPr>
              <a:t>benar</a:t>
            </a:r>
            <a:endParaRPr lang="en-AU" sz="1125" b="1" dirty="0">
              <a:solidFill>
                <a:srgbClr val="7030A0"/>
              </a:solidFill>
            </a:endParaRPr>
          </a:p>
        </p:txBody>
      </p:sp>
      <p:sp>
        <p:nvSpPr>
          <p:cNvPr id="63" name="Rounded Rectangle 62"/>
          <p:cNvSpPr/>
          <p:nvPr/>
        </p:nvSpPr>
        <p:spPr>
          <a:xfrm>
            <a:off x="2927530" y="4532776"/>
            <a:ext cx="375404" cy="252133"/>
          </a:xfrm>
          <a:prstGeom prst="roundRect">
            <a:avLst/>
          </a:prstGeom>
          <a:noFill/>
          <a:ln w="28575">
            <a:solidFill>
              <a:srgbClr val="D0121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125"/>
          </a:p>
        </p:txBody>
      </p:sp>
      <p:cxnSp>
        <p:nvCxnSpPr>
          <p:cNvPr id="21" name="Straight Arrow Connector 20"/>
          <p:cNvCxnSpPr/>
          <p:nvPr/>
        </p:nvCxnSpPr>
        <p:spPr>
          <a:xfrm flipH="1">
            <a:off x="2033868" y="4782110"/>
            <a:ext cx="882463" cy="781611"/>
          </a:xfrm>
          <a:prstGeom prst="straightConnector1">
            <a:avLst/>
          </a:prstGeom>
          <a:ln w="28575">
            <a:solidFill>
              <a:srgbClr val="CC00CC"/>
            </a:solidFill>
            <a:prstDash val="sysDash"/>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65604048"/>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0" y="1219200"/>
            <a:ext cx="7848600" cy="954107"/>
          </a:xfrm>
          <a:prstGeom prst="rect">
            <a:avLst/>
          </a:prstGeom>
        </p:spPr>
        <p:txBody>
          <a:bodyPr wrap="square">
            <a:spAutoFit/>
          </a:bodyPr>
          <a:lstStyle/>
          <a:p>
            <a:pPr algn="just"/>
            <a:r>
              <a:rPr lang="id-ID" sz="1400" b="1" dirty="0" smtClean="0"/>
              <a:t>Pasal 256 </a:t>
            </a:r>
          </a:p>
          <a:p>
            <a:pPr marL="285750" indent="-285750" algn="just">
              <a:buFont typeface="Wingdings" panose="05000000000000000000" pitchFamily="2" charset="2"/>
              <a:buChar char="q"/>
            </a:pPr>
            <a:r>
              <a:rPr lang="id-ID" sz="1400" b="1" dirty="0" smtClean="0"/>
              <a:t>Polisi pamong praja adalah jabatan fungsional pegawai negeri sipil yang penetapannya dilakukan sesuai dengan ketentuan peraturan perundang-undangan. </a:t>
            </a:r>
          </a:p>
          <a:p>
            <a:pPr marL="285750" indent="-285750" algn="just">
              <a:buFont typeface="Wingdings" panose="05000000000000000000" pitchFamily="2" charset="2"/>
              <a:buChar char="q"/>
            </a:pPr>
            <a:r>
              <a:rPr lang="id-ID" sz="1400" b="1" dirty="0" smtClean="0"/>
              <a:t>Polisi pamong praja diangkat dari pegawai negeri sipil yang memenuhi persyaratan. </a:t>
            </a:r>
            <a:endParaRPr lang="id-ID" sz="1400" b="1" dirty="0"/>
          </a:p>
        </p:txBody>
      </p:sp>
      <p:sp>
        <p:nvSpPr>
          <p:cNvPr id="3" name="Rectangle 2"/>
          <p:cNvSpPr/>
          <p:nvPr/>
        </p:nvSpPr>
        <p:spPr>
          <a:xfrm>
            <a:off x="381000" y="762000"/>
            <a:ext cx="8077200" cy="523220"/>
          </a:xfrm>
          <a:prstGeom prst="rect">
            <a:avLst/>
          </a:prstGeom>
        </p:spPr>
        <p:txBody>
          <a:bodyPr wrap="square">
            <a:spAutoFit/>
          </a:bodyPr>
          <a:lstStyle/>
          <a:p>
            <a:pPr marL="361950" indent="-361950" algn="just"/>
            <a:r>
              <a:rPr lang="en-US" sz="1400" b="1" dirty="0" smtClean="0"/>
              <a:t>A. </a:t>
            </a:r>
            <a:r>
              <a:rPr lang="id-ID" sz="1400" b="1" dirty="0" smtClean="0"/>
              <a:t>UNDANG-UNDANG REPUBLIK INDONESIA NOMOR 23 TAHUN 2014 TENTANG PEMERINTAHAN DAERAH</a:t>
            </a:r>
            <a:endParaRPr lang="id-ID" sz="1400" b="1" dirty="0"/>
          </a:p>
        </p:txBody>
      </p:sp>
      <p:sp>
        <p:nvSpPr>
          <p:cNvPr id="4" name="Rectangle 3"/>
          <p:cNvSpPr/>
          <p:nvPr/>
        </p:nvSpPr>
        <p:spPr>
          <a:xfrm>
            <a:off x="381000" y="2438400"/>
            <a:ext cx="7848600" cy="523220"/>
          </a:xfrm>
          <a:prstGeom prst="rect">
            <a:avLst/>
          </a:prstGeom>
        </p:spPr>
        <p:txBody>
          <a:bodyPr wrap="square">
            <a:spAutoFit/>
          </a:bodyPr>
          <a:lstStyle/>
          <a:p>
            <a:pPr marL="271463" indent="-271463"/>
            <a:r>
              <a:rPr lang="en-US" sz="1400" b="1" dirty="0" smtClean="0"/>
              <a:t>B. 	</a:t>
            </a:r>
            <a:r>
              <a:rPr lang="id-ID" sz="1400" b="1" dirty="0" smtClean="0"/>
              <a:t>PERATURAN PEMERINTAH REPUBLIK INDONESIA NOMOR 16 TAHUN 2O</a:t>
            </a:r>
            <a:r>
              <a:rPr lang="en-US" sz="1400" b="1" dirty="0" smtClean="0"/>
              <a:t>1</a:t>
            </a:r>
            <a:r>
              <a:rPr lang="id-ID" sz="1400" b="1" dirty="0" smtClean="0"/>
              <a:t>8 TENTANG SATUAN POLISI PAMONG PRAJA</a:t>
            </a:r>
            <a:endParaRPr lang="id-ID" sz="1400" b="1" dirty="0"/>
          </a:p>
        </p:txBody>
      </p:sp>
      <p:sp>
        <p:nvSpPr>
          <p:cNvPr id="5" name="Rectangle 4"/>
          <p:cNvSpPr/>
          <p:nvPr/>
        </p:nvSpPr>
        <p:spPr>
          <a:xfrm>
            <a:off x="685800" y="2971800"/>
            <a:ext cx="7924800" cy="1384995"/>
          </a:xfrm>
          <a:prstGeom prst="rect">
            <a:avLst/>
          </a:prstGeom>
        </p:spPr>
        <p:txBody>
          <a:bodyPr wrap="square">
            <a:spAutoFit/>
          </a:bodyPr>
          <a:lstStyle/>
          <a:p>
            <a:pPr algn="just"/>
            <a:r>
              <a:rPr lang="id-ID" sz="1400" b="1" dirty="0"/>
              <a:t>Pasal 1 </a:t>
            </a:r>
          </a:p>
          <a:p>
            <a:pPr algn="just"/>
            <a:r>
              <a:rPr lang="id-ID" sz="1400" b="1" dirty="0" smtClean="0"/>
              <a:t>Polisi Pamong Praja yang selanjutnya disebut Pol PP adalah anggota Satpol PP sebagai aparat Pemerintah Daerah yang diduduki oleh pegawai negeri sipil dan diberi tugas, tanggung jawab, dan wewenang sesuai dengan peraturan perundang-undangan dalam penegakan Peraturan Daerah dan Peraturan Kepala Daerah, penyelenggaraan ketertiban umum dan ketenteraman serta pelindungan masyarakat. </a:t>
            </a:r>
            <a:endParaRPr lang="id-ID" sz="1400" b="1" dirty="0"/>
          </a:p>
        </p:txBody>
      </p:sp>
      <p:sp>
        <p:nvSpPr>
          <p:cNvPr id="7" name="TextBox 6"/>
          <p:cNvSpPr txBox="1"/>
          <p:nvPr/>
        </p:nvSpPr>
        <p:spPr>
          <a:xfrm>
            <a:off x="1447800" y="152400"/>
            <a:ext cx="6491136" cy="461665"/>
          </a:xfrm>
          <a:prstGeom prst="rect">
            <a:avLst/>
          </a:prstGeom>
          <a:noFill/>
        </p:spPr>
        <p:txBody>
          <a:bodyPr wrap="none" rtlCol="0">
            <a:spAutoFit/>
          </a:bodyPr>
          <a:lstStyle/>
          <a:p>
            <a:r>
              <a:rPr lang="en-US" sz="2400" b="1" dirty="0" smtClean="0"/>
              <a:t>JABATAN FUNGSIONAL POLISI PAMONG PRAJA</a:t>
            </a:r>
            <a:endParaRPr lang="en-AU" sz="2400" b="1" dirty="0"/>
          </a:p>
        </p:txBody>
      </p:sp>
      <p:sp>
        <p:nvSpPr>
          <p:cNvPr id="8" name="Rectangle 7"/>
          <p:cNvSpPr/>
          <p:nvPr/>
        </p:nvSpPr>
        <p:spPr>
          <a:xfrm>
            <a:off x="381000" y="4495800"/>
            <a:ext cx="8229600" cy="738664"/>
          </a:xfrm>
          <a:prstGeom prst="rect">
            <a:avLst/>
          </a:prstGeom>
        </p:spPr>
        <p:txBody>
          <a:bodyPr wrap="square">
            <a:spAutoFit/>
          </a:bodyPr>
          <a:lstStyle/>
          <a:p>
            <a:pPr marL="271463" indent="-271463" algn="just"/>
            <a:r>
              <a:rPr lang="en-AU" sz="1400" b="1" dirty="0"/>
              <a:t>C</a:t>
            </a:r>
            <a:r>
              <a:rPr lang="en-AU" sz="1400" b="1" dirty="0" smtClean="0"/>
              <a:t>. 	PERATURAN </a:t>
            </a:r>
            <a:r>
              <a:rPr lang="en-AU" sz="1400" b="1" dirty="0"/>
              <a:t>MENTERI PENDAYAGUNAAN APARATUR NEGARA DAN REFORMASI BIROKRASI REPUBLIK INDONESIA NOMOR 4 TAHUN 2014 TENTANG JABATAN FUNGSIONAL POLISI PAMONG PRAJA DAN ANGKA KREDITNYA</a:t>
            </a:r>
          </a:p>
        </p:txBody>
      </p:sp>
      <p:sp>
        <p:nvSpPr>
          <p:cNvPr id="9" name="Rectangle 8"/>
          <p:cNvSpPr/>
          <p:nvPr/>
        </p:nvSpPr>
        <p:spPr>
          <a:xfrm>
            <a:off x="685800" y="5105400"/>
            <a:ext cx="7924800" cy="1384995"/>
          </a:xfrm>
          <a:prstGeom prst="rect">
            <a:avLst/>
          </a:prstGeom>
        </p:spPr>
        <p:txBody>
          <a:bodyPr wrap="square">
            <a:spAutoFit/>
          </a:bodyPr>
          <a:lstStyle/>
          <a:p>
            <a:r>
              <a:rPr lang="en-US" sz="1400" b="1" dirty="0" err="1" smtClean="0"/>
              <a:t>Pasal</a:t>
            </a:r>
            <a:r>
              <a:rPr lang="en-US" sz="1400" b="1" dirty="0" smtClean="0"/>
              <a:t> 1</a:t>
            </a:r>
            <a:endParaRPr lang="en-AU" sz="1400" b="1" dirty="0" smtClean="0"/>
          </a:p>
          <a:p>
            <a:pPr algn="just"/>
            <a:r>
              <a:rPr lang="en-AU" sz="1400" b="1" dirty="0" err="1" smtClean="0"/>
              <a:t>Polisi</a:t>
            </a:r>
            <a:r>
              <a:rPr lang="en-AU" sz="1400" b="1" dirty="0" smtClean="0"/>
              <a:t> </a:t>
            </a:r>
            <a:r>
              <a:rPr lang="en-AU" sz="1400" b="1" dirty="0" err="1"/>
              <a:t>Pamong</a:t>
            </a:r>
            <a:r>
              <a:rPr lang="en-AU" sz="1400" b="1" dirty="0"/>
              <a:t> </a:t>
            </a:r>
            <a:r>
              <a:rPr lang="en-AU" sz="1400" b="1" dirty="0" err="1"/>
              <a:t>Praja</a:t>
            </a:r>
            <a:r>
              <a:rPr lang="en-AU" sz="1400" b="1" dirty="0"/>
              <a:t>, yang </a:t>
            </a:r>
            <a:r>
              <a:rPr lang="en-AU" sz="1400" b="1" dirty="0" err="1"/>
              <a:t>selanjutnya</a:t>
            </a:r>
            <a:r>
              <a:rPr lang="en-AU" sz="1400" b="1" dirty="0"/>
              <a:t> </a:t>
            </a:r>
            <a:r>
              <a:rPr lang="en-AU" sz="1400" b="1" dirty="0" err="1"/>
              <a:t>disingkat</a:t>
            </a:r>
            <a:r>
              <a:rPr lang="en-AU" sz="1400" b="1" dirty="0"/>
              <a:t> Pol PP, </a:t>
            </a:r>
            <a:r>
              <a:rPr lang="en-AU" sz="1400" b="1" dirty="0" err="1"/>
              <a:t>adalah</a:t>
            </a:r>
            <a:r>
              <a:rPr lang="en-AU" sz="1400" b="1" dirty="0"/>
              <a:t> </a:t>
            </a:r>
            <a:r>
              <a:rPr lang="en-AU" sz="1400" b="1" dirty="0" err="1"/>
              <a:t>anggota</a:t>
            </a:r>
            <a:r>
              <a:rPr lang="en-AU" sz="1400" b="1" dirty="0"/>
              <a:t> </a:t>
            </a:r>
            <a:r>
              <a:rPr lang="en-AU" sz="1400" b="1" dirty="0" err="1"/>
              <a:t>Satuan</a:t>
            </a:r>
            <a:r>
              <a:rPr lang="en-AU" sz="1400" b="1" dirty="0"/>
              <a:t> </a:t>
            </a:r>
            <a:r>
              <a:rPr lang="en-AU" sz="1400" b="1" dirty="0" err="1"/>
              <a:t>Polisi</a:t>
            </a:r>
            <a:r>
              <a:rPr lang="en-AU" sz="1400" b="1" dirty="0"/>
              <a:t> </a:t>
            </a:r>
            <a:r>
              <a:rPr lang="en-AU" sz="1400" b="1" dirty="0" err="1"/>
              <a:t>Pamong</a:t>
            </a:r>
            <a:r>
              <a:rPr lang="en-AU" sz="1400" b="1" dirty="0"/>
              <a:t> </a:t>
            </a:r>
            <a:r>
              <a:rPr lang="en-AU" sz="1400" b="1" dirty="0" err="1"/>
              <a:t>Praja</a:t>
            </a:r>
            <a:r>
              <a:rPr lang="en-AU" sz="1400" b="1" dirty="0"/>
              <a:t> </a:t>
            </a:r>
            <a:r>
              <a:rPr lang="en-AU" sz="1400" b="1" dirty="0" err="1"/>
              <a:t>sebagai</a:t>
            </a:r>
            <a:r>
              <a:rPr lang="en-AU" sz="1400" b="1" dirty="0"/>
              <a:t> </a:t>
            </a:r>
            <a:r>
              <a:rPr lang="en-AU" sz="1400" b="1" dirty="0" err="1"/>
              <a:t>aparat</a:t>
            </a:r>
            <a:r>
              <a:rPr lang="en-AU" sz="1400" b="1" dirty="0"/>
              <a:t> </a:t>
            </a:r>
            <a:r>
              <a:rPr lang="en-AU" sz="1400" b="1" dirty="0" err="1"/>
              <a:t>pemerintah</a:t>
            </a:r>
            <a:r>
              <a:rPr lang="en-AU" sz="1400" b="1" dirty="0"/>
              <a:t> </a:t>
            </a:r>
            <a:r>
              <a:rPr lang="en-AU" sz="1400" b="1" dirty="0" err="1"/>
              <a:t>daerah</a:t>
            </a:r>
            <a:r>
              <a:rPr lang="en-AU" sz="1400" b="1" dirty="0"/>
              <a:t> yang </a:t>
            </a:r>
            <a:r>
              <a:rPr lang="en-AU" sz="1400" b="1" dirty="0" err="1"/>
              <a:t>diduduki</a:t>
            </a:r>
            <a:r>
              <a:rPr lang="en-AU" sz="1400" b="1" dirty="0"/>
              <a:t> </a:t>
            </a:r>
            <a:r>
              <a:rPr lang="en-AU" sz="1400" b="1" dirty="0" err="1"/>
              <a:t>oleh</a:t>
            </a:r>
            <a:r>
              <a:rPr lang="en-AU" sz="1400" b="1" dirty="0"/>
              <a:t> </a:t>
            </a:r>
            <a:r>
              <a:rPr lang="en-AU" sz="1400" b="1" dirty="0" err="1"/>
              <a:t>Pegawai</a:t>
            </a:r>
            <a:r>
              <a:rPr lang="en-AU" sz="1400" b="1" dirty="0"/>
              <a:t> </a:t>
            </a:r>
            <a:r>
              <a:rPr lang="en-AU" sz="1400" b="1" dirty="0" err="1"/>
              <a:t>Negeri</a:t>
            </a:r>
            <a:r>
              <a:rPr lang="en-AU" sz="1400" b="1" dirty="0"/>
              <a:t> </a:t>
            </a:r>
            <a:r>
              <a:rPr lang="en-AU" sz="1400" b="1" dirty="0" err="1"/>
              <a:t>Sipil</a:t>
            </a:r>
            <a:r>
              <a:rPr lang="en-AU" sz="1400" b="1" dirty="0"/>
              <a:t> (PNS) </a:t>
            </a:r>
            <a:r>
              <a:rPr lang="en-AU" sz="1400" b="1" dirty="0" err="1"/>
              <a:t>dan</a:t>
            </a:r>
            <a:r>
              <a:rPr lang="en-AU" sz="1400" b="1" dirty="0"/>
              <a:t> </a:t>
            </a:r>
            <a:r>
              <a:rPr lang="en-AU" sz="1400" b="1" dirty="0" err="1"/>
              <a:t>diberi</a:t>
            </a:r>
            <a:r>
              <a:rPr lang="en-AU" sz="1400" b="1" dirty="0"/>
              <a:t> </a:t>
            </a:r>
            <a:r>
              <a:rPr lang="en-AU" sz="1400" b="1" dirty="0" err="1"/>
              <a:t>tugas</a:t>
            </a:r>
            <a:r>
              <a:rPr lang="en-AU" sz="1400" b="1" dirty="0"/>
              <a:t>, </a:t>
            </a:r>
            <a:r>
              <a:rPr lang="en-AU" sz="1400" b="1" dirty="0" err="1"/>
              <a:t>tanggungjawab</a:t>
            </a:r>
            <a:r>
              <a:rPr lang="en-AU" sz="1400" b="1" dirty="0"/>
              <a:t>, </a:t>
            </a:r>
            <a:r>
              <a:rPr lang="en-AU" sz="1400" b="1" dirty="0" err="1"/>
              <a:t>wewenang</a:t>
            </a:r>
            <a:r>
              <a:rPr lang="en-AU" sz="1400" b="1" dirty="0"/>
              <a:t>, </a:t>
            </a:r>
            <a:r>
              <a:rPr lang="en-AU" sz="1400" b="1" dirty="0" err="1"/>
              <a:t>dan</a:t>
            </a:r>
            <a:r>
              <a:rPr lang="en-AU" sz="1400" b="1" dirty="0"/>
              <a:t> </a:t>
            </a:r>
            <a:r>
              <a:rPr lang="en-AU" sz="1400" b="1" dirty="0" err="1"/>
              <a:t>hak</a:t>
            </a:r>
            <a:r>
              <a:rPr lang="en-AU" sz="1400" b="1" dirty="0"/>
              <a:t> </a:t>
            </a:r>
            <a:r>
              <a:rPr lang="en-AU" sz="1400" b="1" dirty="0" err="1"/>
              <a:t>secara</a:t>
            </a:r>
            <a:r>
              <a:rPr lang="en-AU" sz="1400" b="1" dirty="0"/>
              <a:t> </a:t>
            </a:r>
            <a:r>
              <a:rPr lang="en-AU" sz="1400" b="1" dirty="0" err="1"/>
              <a:t>penuh</a:t>
            </a:r>
            <a:r>
              <a:rPr lang="en-AU" sz="1400" b="1" dirty="0"/>
              <a:t> </a:t>
            </a:r>
            <a:r>
              <a:rPr lang="en-AU" sz="1400" b="1" dirty="0" err="1"/>
              <a:t>sesuai</a:t>
            </a:r>
            <a:r>
              <a:rPr lang="en-AU" sz="1400" b="1" dirty="0"/>
              <a:t> </a:t>
            </a:r>
            <a:r>
              <a:rPr lang="en-AU" sz="1400" b="1" dirty="0" err="1"/>
              <a:t>dengan</a:t>
            </a:r>
            <a:r>
              <a:rPr lang="en-AU" sz="1400" b="1" dirty="0"/>
              <a:t> </a:t>
            </a:r>
            <a:r>
              <a:rPr lang="en-AU" sz="1400" b="1" dirty="0" err="1"/>
              <a:t>peraturan</a:t>
            </a:r>
            <a:r>
              <a:rPr lang="en-AU" sz="1400" b="1" dirty="0"/>
              <a:t> </a:t>
            </a:r>
            <a:r>
              <a:rPr lang="en-AU" sz="1400" b="1" dirty="0" err="1"/>
              <a:t>perundang-undangan</a:t>
            </a:r>
            <a:r>
              <a:rPr lang="en-AU" sz="1400" b="1" dirty="0"/>
              <a:t> </a:t>
            </a:r>
            <a:r>
              <a:rPr lang="en-AU" sz="1400" b="1" dirty="0" err="1"/>
              <a:t>dalam</a:t>
            </a:r>
            <a:r>
              <a:rPr lang="en-AU" sz="1400" b="1" dirty="0"/>
              <a:t> </a:t>
            </a:r>
            <a:r>
              <a:rPr lang="en-AU" sz="1400" b="1" dirty="0" err="1"/>
              <a:t>penegakan</a:t>
            </a:r>
            <a:r>
              <a:rPr lang="en-AU" sz="1400" b="1" dirty="0"/>
              <a:t> </a:t>
            </a:r>
            <a:r>
              <a:rPr lang="en-AU" sz="1400" b="1" dirty="0" err="1"/>
              <a:t>peraturan</a:t>
            </a:r>
            <a:r>
              <a:rPr lang="en-AU" sz="1400" b="1" dirty="0"/>
              <a:t> </a:t>
            </a:r>
            <a:r>
              <a:rPr lang="en-AU" sz="1400" b="1" dirty="0" err="1"/>
              <a:t>daerah</a:t>
            </a:r>
            <a:r>
              <a:rPr lang="en-AU" sz="1400" b="1" dirty="0"/>
              <a:t> </a:t>
            </a:r>
            <a:r>
              <a:rPr lang="en-AU" sz="1400" b="1" dirty="0" err="1"/>
              <a:t>dan</a:t>
            </a:r>
            <a:r>
              <a:rPr lang="en-AU" sz="1400" b="1" dirty="0"/>
              <a:t> </a:t>
            </a:r>
            <a:r>
              <a:rPr lang="en-AU" sz="1400" b="1" dirty="0" err="1"/>
              <a:t>penyelenggaraan</a:t>
            </a:r>
            <a:r>
              <a:rPr lang="en-AU" sz="1400" b="1" dirty="0"/>
              <a:t> </a:t>
            </a:r>
            <a:r>
              <a:rPr lang="en-AU" sz="1400" b="1" dirty="0" err="1"/>
              <a:t>ketertiban</a:t>
            </a:r>
            <a:r>
              <a:rPr lang="en-AU" sz="1400" b="1" dirty="0"/>
              <a:t> </a:t>
            </a:r>
            <a:r>
              <a:rPr lang="en-AU" sz="1400" b="1" dirty="0" err="1"/>
              <a:t>umum</a:t>
            </a:r>
            <a:r>
              <a:rPr lang="en-AU" sz="1400" b="1" dirty="0"/>
              <a:t> </a:t>
            </a:r>
            <a:r>
              <a:rPr lang="en-AU" sz="1400" b="1" dirty="0" err="1"/>
              <a:t>dan</a:t>
            </a:r>
            <a:r>
              <a:rPr lang="en-AU" sz="1400" b="1" dirty="0"/>
              <a:t> </a:t>
            </a:r>
            <a:r>
              <a:rPr lang="en-AU" sz="1400" b="1" dirty="0" err="1"/>
              <a:t>ketenteraman</a:t>
            </a:r>
            <a:r>
              <a:rPr lang="en-AU" sz="1400" b="1" dirty="0"/>
              <a:t> </a:t>
            </a:r>
            <a:r>
              <a:rPr lang="en-AU" sz="1400" b="1" dirty="0" err="1"/>
              <a:t>masyarakat</a:t>
            </a:r>
            <a:r>
              <a:rPr lang="en-AU" sz="1400" b="1" dirty="0"/>
              <a:t>. </a:t>
            </a:r>
          </a:p>
        </p:txBody>
      </p:sp>
    </p:spTree>
    <p:extLst>
      <p:ext uri="{BB962C8B-B14F-4D97-AF65-F5344CB8AC3E}">
        <p14:creationId xmlns:p14="http://schemas.microsoft.com/office/powerpoint/2010/main" val="2017855647"/>
      </p:ext>
    </p:extLst>
  </p:cSld>
  <p:clrMapOvr>
    <a:masterClrMapping/>
  </p:clrMapOvr>
  <mc:AlternateContent xmlns:mc="http://schemas.openxmlformats.org/markup-compatibility/2006">
    <mc:Choice xmlns:p14="http://schemas.microsoft.com/office/powerpoint/2010/main" Requires="p14">
      <p:transition spd="slow" p14:dur="1600">
        <p14:prism isContent="1" isInverted="1"/>
      </p:transition>
    </mc:Choice>
    <mc:Fallback>
      <p:transition spd="slow">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1" name="Group 50">
            <a:extLst>
              <a:ext uri="{FF2B5EF4-FFF2-40B4-BE49-F238E27FC236}">
                <a16:creationId xmlns:a16="http://schemas.microsoft.com/office/drawing/2014/main" xmlns="" id="{130B66F9-4530-49B0-A68D-2161C5D1B8D2}"/>
              </a:ext>
            </a:extLst>
          </p:cNvPr>
          <p:cNvGrpSpPr>
            <a:grpSpLocks noChangeAspect="1"/>
          </p:cNvGrpSpPr>
          <p:nvPr/>
        </p:nvGrpSpPr>
        <p:grpSpPr>
          <a:xfrm>
            <a:off x="832037" y="717275"/>
            <a:ext cx="7547162" cy="5151466"/>
            <a:chOff x="16723224" y="2595564"/>
            <a:chExt cx="6638788" cy="2578099"/>
          </a:xfrm>
          <a:solidFill>
            <a:schemeClr val="accent4">
              <a:lumMod val="20000"/>
              <a:lumOff val="80000"/>
            </a:schemeClr>
          </a:solidFill>
          <a:scene3d>
            <a:camera prst="orthographicFront">
              <a:rot lat="0" lon="0" rev="1200000"/>
            </a:camera>
            <a:lightRig rig="threePt" dir="t"/>
          </a:scene3d>
        </p:grpSpPr>
        <p:sp>
          <p:nvSpPr>
            <p:cNvPr id="52" name="Freeform 96">
              <a:extLst>
                <a:ext uri="{FF2B5EF4-FFF2-40B4-BE49-F238E27FC236}">
                  <a16:creationId xmlns:a16="http://schemas.microsoft.com/office/drawing/2014/main" xmlns="" id="{D0B0D52B-63AD-4E00-858D-860C2AA0F50E}"/>
                </a:ext>
              </a:extLst>
            </p:cNvPr>
            <p:cNvSpPr>
              <a:spLocks noChangeArrowheads="1"/>
            </p:cNvSpPr>
            <p:nvPr/>
          </p:nvSpPr>
          <p:spPr bwMode="auto">
            <a:xfrm>
              <a:off x="21015544" y="2803525"/>
              <a:ext cx="595273" cy="660400"/>
            </a:xfrm>
            <a:custGeom>
              <a:avLst/>
              <a:gdLst>
                <a:gd name="T0" fmla="*/ 1573 w 1652"/>
                <a:gd name="T1" fmla="*/ 11 h 1835"/>
                <a:gd name="T2" fmla="*/ 1551 w 1652"/>
                <a:gd name="T3" fmla="*/ 89 h 1835"/>
                <a:gd name="T4" fmla="*/ 1546 w 1652"/>
                <a:gd name="T5" fmla="*/ 233 h 1835"/>
                <a:gd name="T6" fmla="*/ 1596 w 1652"/>
                <a:gd name="T7" fmla="*/ 244 h 1835"/>
                <a:gd name="T8" fmla="*/ 1651 w 1652"/>
                <a:gd name="T9" fmla="*/ 122 h 1835"/>
                <a:gd name="T10" fmla="*/ 1607 w 1652"/>
                <a:gd name="T11" fmla="*/ 11 h 1835"/>
                <a:gd name="T12" fmla="*/ 1141 w 1652"/>
                <a:gd name="T13" fmla="*/ 355 h 1835"/>
                <a:gd name="T14" fmla="*/ 1097 w 1652"/>
                <a:gd name="T15" fmla="*/ 383 h 1835"/>
                <a:gd name="T16" fmla="*/ 1147 w 1652"/>
                <a:gd name="T17" fmla="*/ 460 h 1835"/>
                <a:gd name="T18" fmla="*/ 1202 w 1652"/>
                <a:gd name="T19" fmla="*/ 516 h 1835"/>
                <a:gd name="T20" fmla="*/ 1186 w 1652"/>
                <a:gd name="T21" fmla="*/ 405 h 1835"/>
                <a:gd name="T22" fmla="*/ 1019 w 1652"/>
                <a:gd name="T23" fmla="*/ 754 h 1835"/>
                <a:gd name="T24" fmla="*/ 1014 w 1652"/>
                <a:gd name="T25" fmla="*/ 770 h 1835"/>
                <a:gd name="T26" fmla="*/ 1019 w 1652"/>
                <a:gd name="T27" fmla="*/ 793 h 1835"/>
                <a:gd name="T28" fmla="*/ 1030 w 1652"/>
                <a:gd name="T29" fmla="*/ 743 h 1835"/>
                <a:gd name="T30" fmla="*/ 0 w 1652"/>
                <a:gd name="T31" fmla="*/ 1541 h 1835"/>
                <a:gd name="T32" fmla="*/ 0 w 1652"/>
                <a:gd name="T33" fmla="*/ 1541 h 1835"/>
                <a:gd name="T34" fmla="*/ 171 w 1652"/>
                <a:gd name="T35" fmla="*/ 1713 h 1835"/>
                <a:gd name="T36" fmla="*/ 155 w 1652"/>
                <a:gd name="T37" fmla="*/ 1812 h 1835"/>
                <a:gd name="T38" fmla="*/ 210 w 1652"/>
                <a:gd name="T39" fmla="*/ 1801 h 1835"/>
                <a:gd name="T40" fmla="*/ 299 w 1652"/>
                <a:gd name="T41" fmla="*/ 1812 h 1835"/>
                <a:gd name="T42" fmla="*/ 460 w 1652"/>
                <a:gd name="T43" fmla="*/ 1790 h 1835"/>
                <a:gd name="T44" fmla="*/ 521 w 1652"/>
                <a:gd name="T45" fmla="*/ 1785 h 1835"/>
                <a:gd name="T46" fmla="*/ 726 w 1652"/>
                <a:gd name="T47" fmla="*/ 1563 h 1835"/>
                <a:gd name="T48" fmla="*/ 820 w 1652"/>
                <a:gd name="T49" fmla="*/ 1474 h 1835"/>
                <a:gd name="T50" fmla="*/ 897 w 1652"/>
                <a:gd name="T51" fmla="*/ 1347 h 1835"/>
                <a:gd name="T52" fmla="*/ 925 w 1652"/>
                <a:gd name="T53" fmla="*/ 1275 h 1835"/>
                <a:gd name="T54" fmla="*/ 892 w 1652"/>
                <a:gd name="T55" fmla="*/ 1230 h 1835"/>
                <a:gd name="T56" fmla="*/ 831 w 1652"/>
                <a:gd name="T57" fmla="*/ 1203 h 1835"/>
                <a:gd name="T58" fmla="*/ 753 w 1652"/>
                <a:gd name="T59" fmla="*/ 1291 h 1835"/>
                <a:gd name="T60" fmla="*/ 737 w 1652"/>
                <a:gd name="T61" fmla="*/ 1369 h 1835"/>
                <a:gd name="T62" fmla="*/ 620 w 1652"/>
                <a:gd name="T63" fmla="*/ 1441 h 1835"/>
                <a:gd name="T64" fmla="*/ 565 w 1652"/>
                <a:gd name="T65" fmla="*/ 1435 h 1835"/>
                <a:gd name="T66" fmla="*/ 476 w 1652"/>
                <a:gd name="T67" fmla="*/ 1541 h 1835"/>
                <a:gd name="T68" fmla="*/ 360 w 1652"/>
                <a:gd name="T69" fmla="*/ 1591 h 1835"/>
                <a:gd name="T70" fmla="*/ 238 w 1652"/>
                <a:gd name="T71" fmla="*/ 1568 h 1835"/>
                <a:gd name="T72" fmla="*/ 182 w 1652"/>
                <a:gd name="T73" fmla="*/ 1568 h 1835"/>
                <a:gd name="T74" fmla="*/ 94 w 1652"/>
                <a:gd name="T75" fmla="*/ 1552 h 1835"/>
                <a:gd name="T76" fmla="*/ 49 w 1652"/>
                <a:gd name="T77" fmla="*/ 1546 h 18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652" h="1835">
                  <a:moveTo>
                    <a:pt x="1573" y="11"/>
                  </a:moveTo>
                  <a:lnTo>
                    <a:pt x="1573" y="11"/>
                  </a:lnTo>
                  <a:cubicBezTo>
                    <a:pt x="1573" y="23"/>
                    <a:pt x="1573" y="28"/>
                    <a:pt x="1573" y="39"/>
                  </a:cubicBezTo>
                  <a:cubicBezTo>
                    <a:pt x="1573" y="61"/>
                    <a:pt x="1551" y="67"/>
                    <a:pt x="1551" y="89"/>
                  </a:cubicBezTo>
                  <a:cubicBezTo>
                    <a:pt x="1551" y="117"/>
                    <a:pt x="1585" y="122"/>
                    <a:pt x="1585" y="150"/>
                  </a:cubicBezTo>
                  <a:cubicBezTo>
                    <a:pt x="1585" y="183"/>
                    <a:pt x="1546" y="194"/>
                    <a:pt x="1546" y="233"/>
                  </a:cubicBezTo>
                  <a:cubicBezTo>
                    <a:pt x="1546" y="244"/>
                    <a:pt x="1568" y="244"/>
                    <a:pt x="1579" y="244"/>
                  </a:cubicBezTo>
                  <a:cubicBezTo>
                    <a:pt x="1596" y="244"/>
                    <a:pt x="1596" y="244"/>
                    <a:pt x="1596" y="244"/>
                  </a:cubicBezTo>
                  <a:cubicBezTo>
                    <a:pt x="1596" y="183"/>
                    <a:pt x="1596" y="183"/>
                    <a:pt x="1596" y="183"/>
                  </a:cubicBezTo>
                  <a:cubicBezTo>
                    <a:pt x="1623" y="166"/>
                    <a:pt x="1651" y="156"/>
                    <a:pt x="1651" y="122"/>
                  </a:cubicBezTo>
                  <a:cubicBezTo>
                    <a:pt x="1651" y="105"/>
                    <a:pt x="1629" y="100"/>
                    <a:pt x="1623" y="83"/>
                  </a:cubicBezTo>
                  <a:cubicBezTo>
                    <a:pt x="1618" y="56"/>
                    <a:pt x="1623" y="33"/>
                    <a:pt x="1607" y="11"/>
                  </a:cubicBezTo>
                  <a:cubicBezTo>
                    <a:pt x="1601" y="0"/>
                    <a:pt x="1585" y="11"/>
                    <a:pt x="1573" y="11"/>
                  </a:cubicBezTo>
                  <a:close/>
                  <a:moveTo>
                    <a:pt x="1141" y="355"/>
                  </a:moveTo>
                  <a:lnTo>
                    <a:pt x="1141" y="355"/>
                  </a:lnTo>
                  <a:cubicBezTo>
                    <a:pt x="1125" y="355"/>
                    <a:pt x="1097" y="361"/>
                    <a:pt x="1097" y="383"/>
                  </a:cubicBezTo>
                  <a:cubicBezTo>
                    <a:pt x="1097" y="394"/>
                    <a:pt x="1125" y="388"/>
                    <a:pt x="1130" y="399"/>
                  </a:cubicBezTo>
                  <a:cubicBezTo>
                    <a:pt x="1152" y="416"/>
                    <a:pt x="1147" y="438"/>
                    <a:pt x="1147" y="460"/>
                  </a:cubicBezTo>
                  <a:cubicBezTo>
                    <a:pt x="1147" y="477"/>
                    <a:pt x="1158" y="482"/>
                    <a:pt x="1169" y="488"/>
                  </a:cubicBezTo>
                  <a:cubicBezTo>
                    <a:pt x="1186" y="499"/>
                    <a:pt x="1186" y="516"/>
                    <a:pt x="1202" y="516"/>
                  </a:cubicBezTo>
                  <a:cubicBezTo>
                    <a:pt x="1219" y="516"/>
                    <a:pt x="1224" y="499"/>
                    <a:pt x="1224" y="482"/>
                  </a:cubicBezTo>
                  <a:cubicBezTo>
                    <a:pt x="1224" y="449"/>
                    <a:pt x="1191" y="438"/>
                    <a:pt x="1186" y="405"/>
                  </a:cubicBezTo>
                  <a:cubicBezTo>
                    <a:pt x="1180" y="377"/>
                    <a:pt x="1169" y="355"/>
                    <a:pt x="1141" y="355"/>
                  </a:cubicBezTo>
                  <a:close/>
                  <a:moveTo>
                    <a:pt x="1019" y="754"/>
                  </a:moveTo>
                  <a:lnTo>
                    <a:pt x="1019" y="754"/>
                  </a:lnTo>
                  <a:cubicBezTo>
                    <a:pt x="1019" y="759"/>
                    <a:pt x="1014" y="765"/>
                    <a:pt x="1014" y="770"/>
                  </a:cubicBezTo>
                  <a:cubicBezTo>
                    <a:pt x="1014" y="793"/>
                    <a:pt x="1014" y="793"/>
                    <a:pt x="1014" y="793"/>
                  </a:cubicBezTo>
                  <a:cubicBezTo>
                    <a:pt x="1019" y="793"/>
                    <a:pt x="1019" y="793"/>
                    <a:pt x="1019" y="793"/>
                  </a:cubicBezTo>
                  <a:cubicBezTo>
                    <a:pt x="1036" y="787"/>
                    <a:pt x="1047" y="776"/>
                    <a:pt x="1047" y="759"/>
                  </a:cubicBezTo>
                  <a:cubicBezTo>
                    <a:pt x="1047" y="748"/>
                    <a:pt x="1036" y="743"/>
                    <a:pt x="1030" y="743"/>
                  </a:cubicBezTo>
                  <a:cubicBezTo>
                    <a:pt x="1019" y="743"/>
                    <a:pt x="1025" y="748"/>
                    <a:pt x="1019" y="754"/>
                  </a:cubicBezTo>
                  <a:close/>
                  <a:moveTo>
                    <a:pt x="0" y="1541"/>
                  </a:moveTo>
                  <a:lnTo>
                    <a:pt x="0" y="1541"/>
                  </a:lnTo>
                  <a:lnTo>
                    <a:pt x="0" y="1541"/>
                  </a:lnTo>
                  <a:cubicBezTo>
                    <a:pt x="11" y="1580"/>
                    <a:pt x="49" y="1591"/>
                    <a:pt x="88" y="1607"/>
                  </a:cubicBezTo>
                  <a:cubicBezTo>
                    <a:pt x="133" y="1629"/>
                    <a:pt x="171" y="1657"/>
                    <a:pt x="171" y="1713"/>
                  </a:cubicBezTo>
                  <a:cubicBezTo>
                    <a:pt x="171" y="1746"/>
                    <a:pt x="155" y="1762"/>
                    <a:pt x="155" y="1796"/>
                  </a:cubicBezTo>
                  <a:cubicBezTo>
                    <a:pt x="155" y="1801"/>
                    <a:pt x="155" y="1807"/>
                    <a:pt x="155" y="1812"/>
                  </a:cubicBezTo>
                  <a:lnTo>
                    <a:pt x="155" y="1812"/>
                  </a:lnTo>
                  <a:cubicBezTo>
                    <a:pt x="177" y="1807"/>
                    <a:pt x="188" y="1801"/>
                    <a:pt x="210" y="1801"/>
                  </a:cubicBezTo>
                  <a:cubicBezTo>
                    <a:pt x="232" y="1801"/>
                    <a:pt x="232" y="1834"/>
                    <a:pt x="249" y="1834"/>
                  </a:cubicBezTo>
                  <a:cubicBezTo>
                    <a:pt x="271" y="1834"/>
                    <a:pt x="277" y="1812"/>
                    <a:pt x="299" y="1812"/>
                  </a:cubicBezTo>
                  <a:cubicBezTo>
                    <a:pt x="349" y="1812"/>
                    <a:pt x="349" y="1812"/>
                    <a:pt x="349" y="1812"/>
                  </a:cubicBezTo>
                  <a:cubicBezTo>
                    <a:pt x="393" y="1812"/>
                    <a:pt x="415" y="1790"/>
                    <a:pt x="460" y="1790"/>
                  </a:cubicBezTo>
                  <a:cubicBezTo>
                    <a:pt x="471" y="1790"/>
                    <a:pt x="476" y="1790"/>
                    <a:pt x="487" y="1790"/>
                  </a:cubicBezTo>
                  <a:cubicBezTo>
                    <a:pt x="504" y="1790"/>
                    <a:pt x="509" y="1785"/>
                    <a:pt x="521" y="1785"/>
                  </a:cubicBezTo>
                  <a:cubicBezTo>
                    <a:pt x="570" y="1768"/>
                    <a:pt x="604" y="1752"/>
                    <a:pt x="637" y="1707"/>
                  </a:cubicBezTo>
                  <a:cubicBezTo>
                    <a:pt x="676" y="1657"/>
                    <a:pt x="670" y="1596"/>
                    <a:pt x="726" y="1563"/>
                  </a:cubicBezTo>
                  <a:cubicBezTo>
                    <a:pt x="742" y="1557"/>
                    <a:pt x="748" y="1546"/>
                    <a:pt x="759" y="1535"/>
                  </a:cubicBezTo>
                  <a:cubicBezTo>
                    <a:pt x="787" y="1513"/>
                    <a:pt x="803" y="1502"/>
                    <a:pt x="820" y="1474"/>
                  </a:cubicBezTo>
                  <a:cubicBezTo>
                    <a:pt x="831" y="1458"/>
                    <a:pt x="836" y="1441"/>
                    <a:pt x="853" y="1430"/>
                  </a:cubicBezTo>
                  <a:cubicBezTo>
                    <a:pt x="875" y="1402"/>
                    <a:pt x="881" y="1380"/>
                    <a:pt x="897" y="1347"/>
                  </a:cubicBezTo>
                  <a:cubicBezTo>
                    <a:pt x="908" y="1319"/>
                    <a:pt x="942" y="1314"/>
                    <a:pt x="942" y="1286"/>
                  </a:cubicBezTo>
                  <a:cubicBezTo>
                    <a:pt x="942" y="1275"/>
                    <a:pt x="931" y="1280"/>
                    <a:pt x="925" y="1275"/>
                  </a:cubicBezTo>
                  <a:cubicBezTo>
                    <a:pt x="908" y="1264"/>
                    <a:pt x="908" y="1247"/>
                    <a:pt x="914" y="1230"/>
                  </a:cubicBezTo>
                  <a:cubicBezTo>
                    <a:pt x="903" y="1230"/>
                    <a:pt x="897" y="1230"/>
                    <a:pt x="892" y="1230"/>
                  </a:cubicBezTo>
                  <a:cubicBezTo>
                    <a:pt x="886" y="1230"/>
                    <a:pt x="881" y="1236"/>
                    <a:pt x="875" y="1236"/>
                  </a:cubicBezTo>
                  <a:cubicBezTo>
                    <a:pt x="853" y="1236"/>
                    <a:pt x="847" y="1214"/>
                    <a:pt x="831" y="1203"/>
                  </a:cubicBezTo>
                  <a:cubicBezTo>
                    <a:pt x="814" y="1225"/>
                    <a:pt x="798" y="1236"/>
                    <a:pt x="781" y="1253"/>
                  </a:cubicBezTo>
                  <a:cubicBezTo>
                    <a:pt x="764" y="1264"/>
                    <a:pt x="753" y="1275"/>
                    <a:pt x="753" y="1291"/>
                  </a:cubicBezTo>
                  <a:cubicBezTo>
                    <a:pt x="753" y="1308"/>
                    <a:pt x="759" y="1319"/>
                    <a:pt x="759" y="1336"/>
                  </a:cubicBezTo>
                  <a:cubicBezTo>
                    <a:pt x="759" y="1353"/>
                    <a:pt x="748" y="1358"/>
                    <a:pt x="737" y="1369"/>
                  </a:cubicBezTo>
                  <a:cubicBezTo>
                    <a:pt x="714" y="1380"/>
                    <a:pt x="709" y="1391"/>
                    <a:pt x="692" y="1408"/>
                  </a:cubicBezTo>
                  <a:cubicBezTo>
                    <a:pt x="665" y="1424"/>
                    <a:pt x="654" y="1441"/>
                    <a:pt x="620" y="1441"/>
                  </a:cubicBezTo>
                  <a:cubicBezTo>
                    <a:pt x="604" y="1441"/>
                    <a:pt x="598" y="1430"/>
                    <a:pt x="587" y="1430"/>
                  </a:cubicBezTo>
                  <a:cubicBezTo>
                    <a:pt x="576" y="1430"/>
                    <a:pt x="576" y="1430"/>
                    <a:pt x="565" y="1435"/>
                  </a:cubicBezTo>
                  <a:cubicBezTo>
                    <a:pt x="565" y="1458"/>
                    <a:pt x="548" y="1469"/>
                    <a:pt x="537" y="1491"/>
                  </a:cubicBezTo>
                  <a:cubicBezTo>
                    <a:pt x="521" y="1513"/>
                    <a:pt x="504" y="1530"/>
                    <a:pt x="476" y="1541"/>
                  </a:cubicBezTo>
                  <a:cubicBezTo>
                    <a:pt x="437" y="1546"/>
                    <a:pt x="421" y="1557"/>
                    <a:pt x="393" y="1574"/>
                  </a:cubicBezTo>
                  <a:cubicBezTo>
                    <a:pt x="382" y="1585"/>
                    <a:pt x="371" y="1591"/>
                    <a:pt x="360" y="1591"/>
                  </a:cubicBezTo>
                  <a:cubicBezTo>
                    <a:pt x="315" y="1591"/>
                    <a:pt x="293" y="1585"/>
                    <a:pt x="249" y="1574"/>
                  </a:cubicBezTo>
                  <a:cubicBezTo>
                    <a:pt x="243" y="1574"/>
                    <a:pt x="243" y="1568"/>
                    <a:pt x="238" y="1568"/>
                  </a:cubicBezTo>
                  <a:cubicBezTo>
                    <a:pt x="221" y="1568"/>
                    <a:pt x="216" y="1580"/>
                    <a:pt x="199" y="1580"/>
                  </a:cubicBezTo>
                  <a:cubicBezTo>
                    <a:pt x="194" y="1580"/>
                    <a:pt x="194" y="1568"/>
                    <a:pt x="182" y="1568"/>
                  </a:cubicBezTo>
                  <a:cubicBezTo>
                    <a:pt x="166" y="1557"/>
                    <a:pt x="155" y="1552"/>
                    <a:pt x="133" y="1552"/>
                  </a:cubicBezTo>
                  <a:cubicBezTo>
                    <a:pt x="94" y="1552"/>
                    <a:pt x="94" y="1552"/>
                    <a:pt x="94" y="1552"/>
                  </a:cubicBezTo>
                  <a:cubicBezTo>
                    <a:pt x="88" y="1541"/>
                    <a:pt x="88" y="1535"/>
                    <a:pt x="77" y="1535"/>
                  </a:cubicBezTo>
                  <a:cubicBezTo>
                    <a:pt x="66" y="1535"/>
                    <a:pt x="61" y="1546"/>
                    <a:pt x="49" y="1546"/>
                  </a:cubicBezTo>
                  <a:cubicBezTo>
                    <a:pt x="33" y="1546"/>
                    <a:pt x="16" y="1546"/>
                    <a:pt x="0" y="1541"/>
                  </a:cubicBezTo>
                  <a:close/>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53" name="Freeform 97">
              <a:extLst>
                <a:ext uri="{FF2B5EF4-FFF2-40B4-BE49-F238E27FC236}">
                  <a16:creationId xmlns:a16="http://schemas.microsoft.com/office/drawing/2014/main" xmlns="" id="{479DB4FC-9D88-4FE6-87A0-982487A71DF5}"/>
                </a:ext>
              </a:extLst>
            </p:cNvPr>
            <p:cNvSpPr>
              <a:spLocks noChangeArrowheads="1"/>
            </p:cNvSpPr>
            <p:nvPr/>
          </p:nvSpPr>
          <p:spPr bwMode="auto">
            <a:xfrm>
              <a:off x="22384176" y="3603626"/>
              <a:ext cx="977836" cy="1306513"/>
            </a:xfrm>
            <a:custGeom>
              <a:avLst/>
              <a:gdLst>
                <a:gd name="T0" fmla="*/ 88 w 2716"/>
                <a:gd name="T1" fmla="*/ 1069 h 3630"/>
                <a:gd name="T2" fmla="*/ 271 w 2716"/>
                <a:gd name="T3" fmla="*/ 1163 h 3630"/>
                <a:gd name="T4" fmla="*/ 460 w 2716"/>
                <a:gd name="T5" fmla="*/ 1069 h 3630"/>
                <a:gd name="T6" fmla="*/ 587 w 2716"/>
                <a:gd name="T7" fmla="*/ 897 h 3630"/>
                <a:gd name="T8" fmla="*/ 720 w 2716"/>
                <a:gd name="T9" fmla="*/ 699 h 3630"/>
                <a:gd name="T10" fmla="*/ 809 w 2716"/>
                <a:gd name="T11" fmla="*/ 671 h 3630"/>
                <a:gd name="T12" fmla="*/ 947 w 2716"/>
                <a:gd name="T13" fmla="*/ 654 h 3630"/>
                <a:gd name="T14" fmla="*/ 1091 w 2716"/>
                <a:gd name="T15" fmla="*/ 582 h 3630"/>
                <a:gd name="T16" fmla="*/ 1224 w 2716"/>
                <a:gd name="T17" fmla="*/ 410 h 3630"/>
                <a:gd name="T18" fmla="*/ 1535 w 2716"/>
                <a:gd name="T19" fmla="*/ 427 h 3630"/>
                <a:gd name="T20" fmla="*/ 1828 w 2716"/>
                <a:gd name="T21" fmla="*/ 555 h 3630"/>
                <a:gd name="T22" fmla="*/ 2222 w 2716"/>
                <a:gd name="T23" fmla="*/ 726 h 3630"/>
                <a:gd name="T24" fmla="*/ 2449 w 2716"/>
                <a:gd name="T25" fmla="*/ 760 h 3630"/>
                <a:gd name="T26" fmla="*/ 2627 w 2716"/>
                <a:gd name="T27" fmla="*/ 808 h 3630"/>
                <a:gd name="T28" fmla="*/ 2715 w 2716"/>
                <a:gd name="T29" fmla="*/ 2693 h 3630"/>
                <a:gd name="T30" fmla="*/ 2571 w 2716"/>
                <a:gd name="T31" fmla="*/ 3491 h 3630"/>
                <a:gd name="T32" fmla="*/ 2316 w 2716"/>
                <a:gd name="T33" fmla="*/ 3247 h 3630"/>
                <a:gd name="T34" fmla="*/ 2094 w 2716"/>
                <a:gd name="T35" fmla="*/ 3191 h 3630"/>
                <a:gd name="T36" fmla="*/ 1928 w 2716"/>
                <a:gd name="T37" fmla="*/ 3180 h 3630"/>
                <a:gd name="T38" fmla="*/ 1696 w 2716"/>
                <a:gd name="T39" fmla="*/ 3236 h 3630"/>
                <a:gd name="T40" fmla="*/ 1474 w 2716"/>
                <a:gd name="T41" fmla="*/ 3286 h 3630"/>
                <a:gd name="T42" fmla="*/ 1302 w 2716"/>
                <a:gd name="T43" fmla="*/ 3308 h 3630"/>
                <a:gd name="T44" fmla="*/ 1363 w 2716"/>
                <a:gd name="T45" fmla="*/ 3125 h 3630"/>
                <a:gd name="T46" fmla="*/ 1529 w 2716"/>
                <a:gd name="T47" fmla="*/ 2903 h 3630"/>
                <a:gd name="T48" fmla="*/ 1862 w 2716"/>
                <a:gd name="T49" fmla="*/ 2942 h 3630"/>
                <a:gd name="T50" fmla="*/ 1745 w 2716"/>
                <a:gd name="T51" fmla="*/ 2809 h 3630"/>
                <a:gd name="T52" fmla="*/ 1917 w 2716"/>
                <a:gd name="T53" fmla="*/ 2787 h 3630"/>
                <a:gd name="T54" fmla="*/ 1707 w 2716"/>
                <a:gd name="T55" fmla="*/ 2704 h 3630"/>
                <a:gd name="T56" fmla="*/ 1795 w 2716"/>
                <a:gd name="T57" fmla="*/ 2637 h 3630"/>
                <a:gd name="T58" fmla="*/ 1718 w 2716"/>
                <a:gd name="T59" fmla="*/ 2543 h 3630"/>
                <a:gd name="T60" fmla="*/ 1585 w 2716"/>
                <a:gd name="T61" fmla="*/ 2316 h 3630"/>
                <a:gd name="T62" fmla="*/ 1524 w 2716"/>
                <a:gd name="T63" fmla="*/ 2199 h 3630"/>
                <a:gd name="T64" fmla="*/ 1468 w 2716"/>
                <a:gd name="T65" fmla="*/ 2144 h 3630"/>
                <a:gd name="T66" fmla="*/ 1441 w 2716"/>
                <a:gd name="T67" fmla="*/ 2055 h 3630"/>
                <a:gd name="T68" fmla="*/ 1319 w 2716"/>
                <a:gd name="T69" fmla="*/ 1972 h 3630"/>
                <a:gd name="T70" fmla="*/ 1208 w 2716"/>
                <a:gd name="T71" fmla="*/ 1900 h 3630"/>
                <a:gd name="T72" fmla="*/ 1097 w 2716"/>
                <a:gd name="T73" fmla="*/ 1850 h 3630"/>
                <a:gd name="T74" fmla="*/ 892 w 2716"/>
                <a:gd name="T75" fmla="*/ 1800 h 3630"/>
                <a:gd name="T76" fmla="*/ 659 w 2716"/>
                <a:gd name="T77" fmla="*/ 1712 h 3630"/>
                <a:gd name="T78" fmla="*/ 449 w 2716"/>
                <a:gd name="T79" fmla="*/ 1640 h 3630"/>
                <a:gd name="T80" fmla="*/ 199 w 2716"/>
                <a:gd name="T81" fmla="*/ 1601 h 3630"/>
                <a:gd name="T82" fmla="*/ 0 w 2716"/>
                <a:gd name="T83" fmla="*/ 1468 h 3630"/>
                <a:gd name="T84" fmla="*/ 72 w 2716"/>
                <a:gd name="T85" fmla="*/ 1313 h 3630"/>
                <a:gd name="T86" fmla="*/ 1756 w 2716"/>
                <a:gd name="T87" fmla="*/ 3202 h 3630"/>
                <a:gd name="T88" fmla="*/ 1812 w 2716"/>
                <a:gd name="T89" fmla="*/ 3275 h 3630"/>
                <a:gd name="T90" fmla="*/ 1707 w 2716"/>
                <a:gd name="T91" fmla="*/ 2626 h 3630"/>
                <a:gd name="T92" fmla="*/ 343 w 2716"/>
                <a:gd name="T93" fmla="*/ 45 h 3630"/>
                <a:gd name="T94" fmla="*/ 460 w 2716"/>
                <a:gd name="T95" fmla="*/ 83 h 3630"/>
                <a:gd name="T96" fmla="*/ 726 w 2716"/>
                <a:gd name="T97" fmla="*/ 172 h 3630"/>
                <a:gd name="T98" fmla="*/ 515 w 2716"/>
                <a:gd name="T99" fmla="*/ 28 h 3630"/>
                <a:gd name="T100" fmla="*/ 332 w 2716"/>
                <a:gd name="T101" fmla="*/ 410 h 3630"/>
                <a:gd name="T102" fmla="*/ 554 w 2716"/>
                <a:gd name="T103" fmla="*/ 477 h 3630"/>
                <a:gd name="T104" fmla="*/ 825 w 2716"/>
                <a:gd name="T105" fmla="*/ 521 h 3630"/>
                <a:gd name="T106" fmla="*/ 726 w 2716"/>
                <a:gd name="T107" fmla="*/ 449 h 3630"/>
                <a:gd name="T108" fmla="*/ 332 w 2716"/>
                <a:gd name="T109" fmla="*/ 410 h 36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16" h="3630">
                  <a:moveTo>
                    <a:pt x="44" y="997"/>
                  </a:moveTo>
                  <a:lnTo>
                    <a:pt x="44" y="997"/>
                  </a:lnTo>
                  <a:cubicBezTo>
                    <a:pt x="61" y="997"/>
                    <a:pt x="61" y="969"/>
                    <a:pt x="83" y="969"/>
                  </a:cubicBezTo>
                  <a:cubicBezTo>
                    <a:pt x="88" y="969"/>
                    <a:pt x="94" y="980"/>
                    <a:pt x="94" y="986"/>
                  </a:cubicBezTo>
                  <a:cubicBezTo>
                    <a:pt x="94" y="1014"/>
                    <a:pt x="77" y="1025"/>
                    <a:pt x="77" y="1047"/>
                  </a:cubicBezTo>
                  <a:cubicBezTo>
                    <a:pt x="77" y="1058"/>
                    <a:pt x="88" y="1058"/>
                    <a:pt x="88" y="1069"/>
                  </a:cubicBezTo>
                  <a:cubicBezTo>
                    <a:pt x="94" y="1074"/>
                    <a:pt x="94" y="1080"/>
                    <a:pt x="100" y="1086"/>
                  </a:cubicBezTo>
                  <a:cubicBezTo>
                    <a:pt x="100" y="1097"/>
                    <a:pt x="105" y="1113"/>
                    <a:pt x="122" y="1113"/>
                  </a:cubicBezTo>
                  <a:cubicBezTo>
                    <a:pt x="127" y="1108"/>
                    <a:pt x="127" y="1108"/>
                    <a:pt x="127" y="1108"/>
                  </a:cubicBezTo>
                  <a:cubicBezTo>
                    <a:pt x="138" y="1119"/>
                    <a:pt x="138" y="1130"/>
                    <a:pt x="149" y="1141"/>
                  </a:cubicBezTo>
                  <a:cubicBezTo>
                    <a:pt x="166" y="1152"/>
                    <a:pt x="183" y="1152"/>
                    <a:pt x="205" y="1152"/>
                  </a:cubicBezTo>
                  <a:cubicBezTo>
                    <a:pt x="227" y="1158"/>
                    <a:pt x="244" y="1163"/>
                    <a:pt x="271" y="1163"/>
                  </a:cubicBezTo>
                  <a:cubicBezTo>
                    <a:pt x="288" y="1163"/>
                    <a:pt x="288" y="1163"/>
                    <a:pt x="288" y="1163"/>
                  </a:cubicBezTo>
                  <a:cubicBezTo>
                    <a:pt x="305" y="1163"/>
                    <a:pt x="310" y="1169"/>
                    <a:pt x="321" y="1169"/>
                  </a:cubicBezTo>
                  <a:cubicBezTo>
                    <a:pt x="343" y="1169"/>
                    <a:pt x="360" y="1163"/>
                    <a:pt x="371" y="1146"/>
                  </a:cubicBezTo>
                  <a:cubicBezTo>
                    <a:pt x="382" y="1130"/>
                    <a:pt x="399" y="1130"/>
                    <a:pt x="404" y="1108"/>
                  </a:cubicBezTo>
                  <a:cubicBezTo>
                    <a:pt x="410" y="1091"/>
                    <a:pt x="415" y="1080"/>
                    <a:pt x="438" y="1074"/>
                  </a:cubicBezTo>
                  <a:cubicBezTo>
                    <a:pt x="443" y="1074"/>
                    <a:pt x="449" y="1074"/>
                    <a:pt x="460" y="1069"/>
                  </a:cubicBezTo>
                  <a:cubicBezTo>
                    <a:pt x="465" y="1069"/>
                    <a:pt x="476" y="1069"/>
                    <a:pt x="476" y="1058"/>
                  </a:cubicBezTo>
                  <a:cubicBezTo>
                    <a:pt x="476" y="1047"/>
                    <a:pt x="471" y="1041"/>
                    <a:pt x="476" y="1030"/>
                  </a:cubicBezTo>
                  <a:cubicBezTo>
                    <a:pt x="510" y="1030"/>
                    <a:pt x="521" y="1002"/>
                    <a:pt x="548" y="980"/>
                  </a:cubicBezTo>
                  <a:cubicBezTo>
                    <a:pt x="548" y="969"/>
                    <a:pt x="554" y="958"/>
                    <a:pt x="559" y="947"/>
                  </a:cubicBezTo>
                  <a:cubicBezTo>
                    <a:pt x="565" y="936"/>
                    <a:pt x="559" y="925"/>
                    <a:pt x="565" y="908"/>
                  </a:cubicBezTo>
                  <a:cubicBezTo>
                    <a:pt x="571" y="903"/>
                    <a:pt x="582" y="908"/>
                    <a:pt x="587" y="897"/>
                  </a:cubicBezTo>
                  <a:cubicBezTo>
                    <a:pt x="593" y="892"/>
                    <a:pt x="587" y="886"/>
                    <a:pt x="593" y="881"/>
                  </a:cubicBezTo>
                  <a:cubicBezTo>
                    <a:pt x="598" y="875"/>
                    <a:pt x="609" y="875"/>
                    <a:pt x="615" y="869"/>
                  </a:cubicBezTo>
                  <a:cubicBezTo>
                    <a:pt x="643" y="858"/>
                    <a:pt x="654" y="853"/>
                    <a:pt x="676" y="836"/>
                  </a:cubicBezTo>
                  <a:cubicBezTo>
                    <a:pt x="692" y="820"/>
                    <a:pt x="692" y="803"/>
                    <a:pt x="698" y="782"/>
                  </a:cubicBezTo>
                  <a:cubicBezTo>
                    <a:pt x="704" y="760"/>
                    <a:pt x="720" y="749"/>
                    <a:pt x="720" y="721"/>
                  </a:cubicBezTo>
                  <a:cubicBezTo>
                    <a:pt x="720" y="699"/>
                    <a:pt x="720" y="699"/>
                    <a:pt x="720" y="699"/>
                  </a:cubicBezTo>
                  <a:cubicBezTo>
                    <a:pt x="720" y="693"/>
                    <a:pt x="726" y="688"/>
                    <a:pt x="731" y="682"/>
                  </a:cubicBezTo>
                  <a:cubicBezTo>
                    <a:pt x="737" y="682"/>
                    <a:pt x="742" y="688"/>
                    <a:pt x="748" y="682"/>
                  </a:cubicBezTo>
                  <a:cubicBezTo>
                    <a:pt x="753" y="682"/>
                    <a:pt x="753" y="676"/>
                    <a:pt x="759" y="676"/>
                  </a:cubicBezTo>
                  <a:cubicBezTo>
                    <a:pt x="770" y="671"/>
                    <a:pt x="776" y="671"/>
                    <a:pt x="787" y="665"/>
                  </a:cubicBezTo>
                  <a:cubicBezTo>
                    <a:pt x="792" y="660"/>
                    <a:pt x="798" y="654"/>
                    <a:pt x="803" y="654"/>
                  </a:cubicBezTo>
                  <a:cubicBezTo>
                    <a:pt x="809" y="654"/>
                    <a:pt x="803" y="665"/>
                    <a:pt x="809" y="671"/>
                  </a:cubicBezTo>
                  <a:cubicBezTo>
                    <a:pt x="814" y="676"/>
                    <a:pt x="820" y="676"/>
                    <a:pt x="825" y="676"/>
                  </a:cubicBezTo>
                  <a:cubicBezTo>
                    <a:pt x="842" y="676"/>
                    <a:pt x="848" y="682"/>
                    <a:pt x="864" y="682"/>
                  </a:cubicBezTo>
                  <a:cubicBezTo>
                    <a:pt x="886" y="682"/>
                    <a:pt x="886" y="682"/>
                    <a:pt x="886" y="682"/>
                  </a:cubicBezTo>
                  <a:cubicBezTo>
                    <a:pt x="892" y="682"/>
                    <a:pt x="892" y="676"/>
                    <a:pt x="898" y="676"/>
                  </a:cubicBezTo>
                  <a:cubicBezTo>
                    <a:pt x="914" y="671"/>
                    <a:pt x="920" y="676"/>
                    <a:pt x="936" y="665"/>
                  </a:cubicBezTo>
                  <a:cubicBezTo>
                    <a:pt x="942" y="665"/>
                    <a:pt x="942" y="660"/>
                    <a:pt x="947" y="654"/>
                  </a:cubicBezTo>
                  <a:cubicBezTo>
                    <a:pt x="958" y="649"/>
                    <a:pt x="964" y="654"/>
                    <a:pt x="970" y="649"/>
                  </a:cubicBezTo>
                  <a:cubicBezTo>
                    <a:pt x="981" y="643"/>
                    <a:pt x="986" y="638"/>
                    <a:pt x="997" y="632"/>
                  </a:cubicBezTo>
                  <a:cubicBezTo>
                    <a:pt x="1019" y="632"/>
                    <a:pt x="1031" y="632"/>
                    <a:pt x="1053" y="627"/>
                  </a:cubicBezTo>
                  <a:cubicBezTo>
                    <a:pt x="1064" y="627"/>
                    <a:pt x="1064" y="627"/>
                    <a:pt x="1075" y="627"/>
                  </a:cubicBezTo>
                  <a:cubicBezTo>
                    <a:pt x="1086" y="621"/>
                    <a:pt x="1103" y="627"/>
                    <a:pt x="1103" y="615"/>
                  </a:cubicBezTo>
                  <a:cubicBezTo>
                    <a:pt x="1103" y="599"/>
                    <a:pt x="1091" y="593"/>
                    <a:pt x="1091" y="582"/>
                  </a:cubicBezTo>
                  <a:cubicBezTo>
                    <a:pt x="1091" y="566"/>
                    <a:pt x="1091" y="566"/>
                    <a:pt x="1091" y="566"/>
                  </a:cubicBezTo>
                  <a:cubicBezTo>
                    <a:pt x="1091" y="560"/>
                    <a:pt x="1097" y="555"/>
                    <a:pt x="1097" y="549"/>
                  </a:cubicBezTo>
                  <a:cubicBezTo>
                    <a:pt x="1097" y="527"/>
                    <a:pt x="1080" y="510"/>
                    <a:pt x="1080" y="488"/>
                  </a:cubicBezTo>
                  <a:cubicBezTo>
                    <a:pt x="1080" y="466"/>
                    <a:pt x="1136" y="471"/>
                    <a:pt x="1158" y="455"/>
                  </a:cubicBezTo>
                  <a:cubicBezTo>
                    <a:pt x="1169" y="444"/>
                    <a:pt x="1180" y="444"/>
                    <a:pt x="1191" y="433"/>
                  </a:cubicBezTo>
                  <a:cubicBezTo>
                    <a:pt x="1202" y="422"/>
                    <a:pt x="1213" y="416"/>
                    <a:pt x="1224" y="410"/>
                  </a:cubicBezTo>
                  <a:cubicBezTo>
                    <a:pt x="1247" y="399"/>
                    <a:pt x="1258" y="388"/>
                    <a:pt x="1285" y="383"/>
                  </a:cubicBezTo>
                  <a:cubicBezTo>
                    <a:pt x="1313" y="372"/>
                    <a:pt x="1324" y="355"/>
                    <a:pt x="1352" y="355"/>
                  </a:cubicBezTo>
                  <a:cubicBezTo>
                    <a:pt x="1380" y="355"/>
                    <a:pt x="1396" y="366"/>
                    <a:pt x="1413" y="383"/>
                  </a:cubicBezTo>
                  <a:cubicBezTo>
                    <a:pt x="1424" y="394"/>
                    <a:pt x="1430" y="399"/>
                    <a:pt x="1446" y="405"/>
                  </a:cubicBezTo>
                  <a:cubicBezTo>
                    <a:pt x="1457" y="405"/>
                    <a:pt x="1463" y="410"/>
                    <a:pt x="1468" y="416"/>
                  </a:cubicBezTo>
                  <a:cubicBezTo>
                    <a:pt x="1496" y="422"/>
                    <a:pt x="1513" y="422"/>
                    <a:pt x="1535" y="427"/>
                  </a:cubicBezTo>
                  <a:cubicBezTo>
                    <a:pt x="1551" y="433"/>
                    <a:pt x="1557" y="449"/>
                    <a:pt x="1579" y="455"/>
                  </a:cubicBezTo>
                  <a:cubicBezTo>
                    <a:pt x="1601" y="460"/>
                    <a:pt x="1612" y="460"/>
                    <a:pt x="1635" y="466"/>
                  </a:cubicBezTo>
                  <a:cubicBezTo>
                    <a:pt x="1646" y="471"/>
                    <a:pt x="1657" y="471"/>
                    <a:pt x="1668" y="471"/>
                  </a:cubicBezTo>
                  <a:cubicBezTo>
                    <a:pt x="1701" y="477"/>
                    <a:pt x="1712" y="483"/>
                    <a:pt x="1745" y="499"/>
                  </a:cubicBezTo>
                  <a:cubicBezTo>
                    <a:pt x="1762" y="505"/>
                    <a:pt x="1762" y="521"/>
                    <a:pt x="1779" y="538"/>
                  </a:cubicBezTo>
                  <a:cubicBezTo>
                    <a:pt x="1795" y="549"/>
                    <a:pt x="1806" y="549"/>
                    <a:pt x="1828" y="555"/>
                  </a:cubicBezTo>
                  <a:cubicBezTo>
                    <a:pt x="1862" y="566"/>
                    <a:pt x="1884" y="571"/>
                    <a:pt x="1917" y="593"/>
                  </a:cubicBezTo>
                  <a:cubicBezTo>
                    <a:pt x="1928" y="599"/>
                    <a:pt x="1934" y="599"/>
                    <a:pt x="1945" y="604"/>
                  </a:cubicBezTo>
                  <a:cubicBezTo>
                    <a:pt x="1956" y="615"/>
                    <a:pt x="1967" y="615"/>
                    <a:pt x="1978" y="621"/>
                  </a:cubicBezTo>
                  <a:cubicBezTo>
                    <a:pt x="2000" y="632"/>
                    <a:pt x="2011" y="643"/>
                    <a:pt x="2028" y="649"/>
                  </a:cubicBezTo>
                  <a:cubicBezTo>
                    <a:pt x="2072" y="665"/>
                    <a:pt x="2100" y="660"/>
                    <a:pt x="2139" y="682"/>
                  </a:cubicBezTo>
                  <a:cubicBezTo>
                    <a:pt x="2172" y="704"/>
                    <a:pt x="2189" y="726"/>
                    <a:pt x="2222" y="726"/>
                  </a:cubicBezTo>
                  <a:cubicBezTo>
                    <a:pt x="2233" y="726"/>
                    <a:pt x="2239" y="726"/>
                    <a:pt x="2250" y="721"/>
                  </a:cubicBezTo>
                  <a:cubicBezTo>
                    <a:pt x="2288" y="699"/>
                    <a:pt x="2272" y="693"/>
                    <a:pt x="2327" y="715"/>
                  </a:cubicBezTo>
                  <a:cubicBezTo>
                    <a:pt x="2344" y="721"/>
                    <a:pt x="2349" y="732"/>
                    <a:pt x="2361" y="737"/>
                  </a:cubicBezTo>
                  <a:cubicBezTo>
                    <a:pt x="2377" y="749"/>
                    <a:pt x="2394" y="749"/>
                    <a:pt x="2416" y="760"/>
                  </a:cubicBezTo>
                  <a:cubicBezTo>
                    <a:pt x="2427" y="765"/>
                    <a:pt x="2433" y="771"/>
                    <a:pt x="2444" y="771"/>
                  </a:cubicBezTo>
                  <a:cubicBezTo>
                    <a:pt x="2449" y="771"/>
                    <a:pt x="2444" y="765"/>
                    <a:pt x="2449" y="760"/>
                  </a:cubicBezTo>
                  <a:cubicBezTo>
                    <a:pt x="2449" y="737"/>
                    <a:pt x="2455" y="749"/>
                    <a:pt x="2471" y="754"/>
                  </a:cubicBezTo>
                  <a:cubicBezTo>
                    <a:pt x="2488" y="754"/>
                    <a:pt x="2494" y="754"/>
                    <a:pt x="2505" y="760"/>
                  </a:cubicBezTo>
                  <a:cubicBezTo>
                    <a:pt x="2516" y="760"/>
                    <a:pt x="2521" y="771"/>
                    <a:pt x="2527" y="771"/>
                  </a:cubicBezTo>
                  <a:cubicBezTo>
                    <a:pt x="2560" y="771"/>
                    <a:pt x="2560" y="771"/>
                    <a:pt x="2560" y="771"/>
                  </a:cubicBezTo>
                  <a:cubicBezTo>
                    <a:pt x="2577" y="771"/>
                    <a:pt x="2588" y="782"/>
                    <a:pt x="2599" y="792"/>
                  </a:cubicBezTo>
                  <a:cubicBezTo>
                    <a:pt x="2610" y="803"/>
                    <a:pt x="2615" y="803"/>
                    <a:pt x="2627" y="808"/>
                  </a:cubicBezTo>
                  <a:cubicBezTo>
                    <a:pt x="2649" y="825"/>
                    <a:pt x="2665" y="831"/>
                    <a:pt x="2693" y="831"/>
                  </a:cubicBezTo>
                  <a:cubicBezTo>
                    <a:pt x="2699" y="831"/>
                    <a:pt x="2704" y="831"/>
                    <a:pt x="2704" y="831"/>
                  </a:cubicBezTo>
                  <a:lnTo>
                    <a:pt x="2704" y="831"/>
                  </a:lnTo>
                  <a:cubicBezTo>
                    <a:pt x="2710" y="2438"/>
                    <a:pt x="2710" y="2438"/>
                    <a:pt x="2710" y="2438"/>
                  </a:cubicBezTo>
                  <a:cubicBezTo>
                    <a:pt x="2682" y="2493"/>
                    <a:pt x="2632" y="2515"/>
                    <a:pt x="2632" y="2576"/>
                  </a:cubicBezTo>
                  <a:cubicBezTo>
                    <a:pt x="2632" y="2632"/>
                    <a:pt x="2699" y="2637"/>
                    <a:pt x="2715" y="2693"/>
                  </a:cubicBezTo>
                  <a:cubicBezTo>
                    <a:pt x="2715" y="3629"/>
                    <a:pt x="2715" y="3629"/>
                    <a:pt x="2715" y="3629"/>
                  </a:cubicBezTo>
                  <a:lnTo>
                    <a:pt x="2715" y="3629"/>
                  </a:lnTo>
                  <a:cubicBezTo>
                    <a:pt x="2704" y="3618"/>
                    <a:pt x="2704" y="3596"/>
                    <a:pt x="2687" y="3590"/>
                  </a:cubicBezTo>
                  <a:cubicBezTo>
                    <a:pt x="2665" y="3585"/>
                    <a:pt x="2649" y="3585"/>
                    <a:pt x="2638" y="3563"/>
                  </a:cubicBezTo>
                  <a:cubicBezTo>
                    <a:pt x="2627" y="3546"/>
                    <a:pt x="2621" y="3541"/>
                    <a:pt x="2610" y="3529"/>
                  </a:cubicBezTo>
                  <a:cubicBezTo>
                    <a:pt x="2599" y="3513"/>
                    <a:pt x="2588" y="3502"/>
                    <a:pt x="2571" y="3491"/>
                  </a:cubicBezTo>
                  <a:cubicBezTo>
                    <a:pt x="2560" y="3485"/>
                    <a:pt x="2560" y="3474"/>
                    <a:pt x="2554" y="3463"/>
                  </a:cubicBezTo>
                  <a:cubicBezTo>
                    <a:pt x="2532" y="3430"/>
                    <a:pt x="2521" y="3413"/>
                    <a:pt x="2488" y="3385"/>
                  </a:cubicBezTo>
                  <a:cubicBezTo>
                    <a:pt x="2471" y="3363"/>
                    <a:pt x="2466" y="3352"/>
                    <a:pt x="2444" y="3341"/>
                  </a:cubicBezTo>
                  <a:cubicBezTo>
                    <a:pt x="2433" y="3335"/>
                    <a:pt x="2421" y="3330"/>
                    <a:pt x="2410" y="3324"/>
                  </a:cubicBezTo>
                  <a:cubicBezTo>
                    <a:pt x="2388" y="3313"/>
                    <a:pt x="2383" y="3297"/>
                    <a:pt x="2361" y="3286"/>
                  </a:cubicBezTo>
                  <a:cubicBezTo>
                    <a:pt x="2344" y="3263"/>
                    <a:pt x="2333" y="3263"/>
                    <a:pt x="2316" y="3247"/>
                  </a:cubicBezTo>
                  <a:cubicBezTo>
                    <a:pt x="2300" y="3241"/>
                    <a:pt x="2300" y="3230"/>
                    <a:pt x="2283" y="3219"/>
                  </a:cubicBezTo>
                  <a:cubicBezTo>
                    <a:pt x="2277" y="3214"/>
                    <a:pt x="2272" y="3214"/>
                    <a:pt x="2272" y="3202"/>
                  </a:cubicBezTo>
                  <a:cubicBezTo>
                    <a:pt x="2272" y="3175"/>
                    <a:pt x="2327" y="3147"/>
                    <a:pt x="2272" y="3175"/>
                  </a:cubicBezTo>
                  <a:cubicBezTo>
                    <a:pt x="2255" y="3180"/>
                    <a:pt x="2244" y="3175"/>
                    <a:pt x="2228" y="3175"/>
                  </a:cubicBezTo>
                  <a:cubicBezTo>
                    <a:pt x="2205" y="3175"/>
                    <a:pt x="2189" y="3175"/>
                    <a:pt x="2161" y="3175"/>
                  </a:cubicBezTo>
                  <a:cubicBezTo>
                    <a:pt x="2133" y="3175"/>
                    <a:pt x="2122" y="3186"/>
                    <a:pt x="2094" y="3191"/>
                  </a:cubicBezTo>
                  <a:cubicBezTo>
                    <a:pt x="2083" y="3191"/>
                    <a:pt x="2072" y="3197"/>
                    <a:pt x="2061" y="3202"/>
                  </a:cubicBezTo>
                  <a:cubicBezTo>
                    <a:pt x="2045" y="3208"/>
                    <a:pt x="2039" y="3219"/>
                    <a:pt x="2022" y="3219"/>
                  </a:cubicBezTo>
                  <a:cubicBezTo>
                    <a:pt x="2006" y="3219"/>
                    <a:pt x="2006" y="3219"/>
                    <a:pt x="2006" y="3219"/>
                  </a:cubicBezTo>
                  <a:cubicBezTo>
                    <a:pt x="1978" y="3219"/>
                    <a:pt x="1962" y="3186"/>
                    <a:pt x="1962" y="3158"/>
                  </a:cubicBezTo>
                  <a:cubicBezTo>
                    <a:pt x="1962" y="3142"/>
                    <a:pt x="1962" y="3142"/>
                    <a:pt x="1962" y="3142"/>
                  </a:cubicBezTo>
                  <a:cubicBezTo>
                    <a:pt x="1967" y="3092"/>
                    <a:pt x="1945" y="3164"/>
                    <a:pt x="1928" y="3180"/>
                  </a:cubicBezTo>
                  <a:cubicBezTo>
                    <a:pt x="1923" y="3180"/>
                    <a:pt x="1917" y="3180"/>
                    <a:pt x="1906" y="3186"/>
                  </a:cubicBezTo>
                  <a:cubicBezTo>
                    <a:pt x="1895" y="3191"/>
                    <a:pt x="1884" y="3197"/>
                    <a:pt x="1873" y="3202"/>
                  </a:cubicBezTo>
                  <a:cubicBezTo>
                    <a:pt x="1840" y="3230"/>
                    <a:pt x="1845" y="3275"/>
                    <a:pt x="1817" y="3225"/>
                  </a:cubicBezTo>
                  <a:cubicBezTo>
                    <a:pt x="1817" y="3219"/>
                    <a:pt x="1817" y="3214"/>
                    <a:pt x="1812" y="3208"/>
                  </a:cubicBezTo>
                  <a:cubicBezTo>
                    <a:pt x="1806" y="3202"/>
                    <a:pt x="1795" y="3202"/>
                    <a:pt x="1795" y="3191"/>
                  </a:cubicBezTo>
                  <a:cubicBezTo>
                    <a:pt x="1795" y="3119"/>
                    <a:pt x="1762" y="3175"/>
                    <a:pt x="1696" y="3236"/>
                  </a:cubicBezTo>
                  <a:cubicBezTo>
                    <a:pt x="1679" y="3247"/>
                    <a:pt x="1668" y="3252"/>
                    <a:pt x="1651" y="3263"/>
                  </a:cubicBezTo>
                  <a:cubicBezTo>
                    <a:pt x="1623" y="3286"/>
                    <a:pt x="1607" y="3302"/>
                    <a:pt x="1568" y="3302"/>
                  </a:cubicBezTo>
                  <a:cubicBezTo>
                    <a:pt x="1557" y="3302"/>
                    <a:pt x="1551" y="3302"/>
                    <a:pt x="1546" y="3302"/>
                  </a:cubicBezTo>
                  <a:cubicBezTo>
                    <a:pt x="1535" y="3297"/>
                    <a:pt x="1529" y="3286"/>
                    <a:pt x="1518" y="3286"/>
                  </a:cubicBezTo>
                  <a:cubicBezTo>
                    <a:pt x="1490" y="3286"/>
                    <a:pt x="1490" y="3286"/>
                    <a:pt x="1490" y="3286"/>
                  </a:cubicBezTo>
                  <a:cubicBezTo>
                    <a:pt x="1485" y="3286"/>
                    <a:pt x="1479" y="3286"/>
                    <a:pt x="1474" y="3286"/>
                  </a:cubicBezTo>
                  <a:cubicBezTo>
                    <a:pt x="1452" y="3286"/>
                    <a:pt x="1452" y="3286"/>
                    <a:pt x="1452" y="3286"/>
                  </a:cubicBezTo>
                  <a:cubicBezTo>
                    <a:pt x="1435" y="3286"/>
                    <a:pt x="1430" y="3291"/>
                    <a:pt x="1418" y="3291"/>
                  </a:cubicBezTo>
                  <a:cubicBezTo>
                    <a:pt x="1396" y="3291"/>
                    <a:pt x="1396" y="3291"/>
                    <a:pt x="1396" y="3291"/>
                  </a:cubicBezTo>
                  <a:cubicBezTo>
                    <a:pt x="1385" y="3291"/>
                    <a:pt x="1380" y="3286"/>
                    <a:pt x="1369" y="3286"/>
                  </a:cubicBezTo>
                  <a:cubicBezTo>
                    <a:pt x="1352" y="3286"/>
                    <a:pt x="1335" y="3286"/>
                    <a:pt x="1324" y="3297"/>
                  </a:cubicBezTo>
                  <a:cubicBezTo>
                    <a:pt x="1313" y="3297"/>
                    <a:pt x="1308" y="3302"/>
                    <a:pt x="1302" y="3308"/>
                  </a:cubicBezTo>
                  <a:cubicBezTo>
                    <a:pt x="1297" y="3308"/>
                    <a:pt x="1297" y="3313"/>
                    <a:pt x="1291" y="3313"/>
                  </a:cubicBezTo>
                  <a:cubicBezTo>
                    <a:pt x="1285" y="3313"/>
                    <a:pt x="1280" y="3308"/>
                    <a:pt x="1280" y="3302"/>
                  </a:cubicBezTo>
                  <a:cubicBezTo>
                    <a:pt x="1280" y="3280"/>
                    <a:pt x="1285" y="3269"/>
                    <a:pt x="1291" y="3247"/>
                  </a:cubicBezTo>
                  <a:cubicBezTo>
                    <a:pt x="1297" y="3230"/>
                    <a:pt x="1297" y="3225"/>
                    <a:pt x="1302" y="3208"/>
                  </a:cubicBezTo>
                  <a:cubicBezTo>
                    <a:pt x="1313" y="3197"/>
                    <a:pt x="1319" y="3191"/>
                    <a:pt x="1330" y="3175"/>
                  </a:cubicBezTo>
                  <a:cubicBezTo>
                    <a:pt x="1335" y="3153"/>
                    <a:pt x="1352" y="3147"/>
                    <a:pt x="1363" y="3125"/>
                  </a:cubicBezTo>
                  <a:cubicBezTo>
                    <a:pt x="1369" y="3103"/>
                    <a:pt x="1369" y="3092"/>
                    <a:pt x="1380" y="3069"/>
                  </a:cubicBezTo>
                  <a:cubicBezTo>
                    <a:pt x="1385" y="3058"/>
                    <a:pt x="1396" y="3053"/>
                    <a:pt x="1402" y="3042"/>
                  </a:cubicBezTo>
                  <a:cubicBezTo>
                    <a:pt x="1407" y="3025"/>
                    <a:pt x="1418" y="3020"/>
                    <a:pt x="1424" y="3009"/>
                  </a:cubicBezTo>
                  <a:cubicBezTo>
                    <a:pt x="1430" y="2992"/>
                    <a:pt x="1435" y="2986"/>
                    <a:pt x="1441" y="2975"/>
                  </a:cubicBezTo>
                  <a:cubicBezTo>
                    <a:pt x="1446" y="2959"/>
                    <a:pt x="1463" y="2953"/>
                    <a:pt x="1479" y="2942"/>
                  </a:cubicBezTo>
                  <a:cubicBezTo>
                    <a:pt x="1496" y="2931"/>
                    <a:pt x="1507" y="2914"/>
                    <a:pt x="1529" y="2903"/>
                  </a:cubicBezTo>
                  <a:cubicBezTo>
                    <a:pt x="1551" y="2898"/>
                    <a:pt x="1563" y="2892"/>
                    <a:pt x="1590" y="2887"/>
                  </a:cubicBezTo>
                  <a:cubicBezTo>
                    <a:pt x="1596" y="2881"/>
                    <a:pt x="1601" y="2881"/>
                    <a:pt x="1612" y="2876"/>
                  </a:cubicBezTo>
                  <a:cubicBezTo>
                    <a:pt x="1651" y="2870"/>
                    <a:pt x="1673" y="2864"/>
                    <a:pt x="1712" y="2864"/>
                  </a:cubicBezTo>
                  <a:cubicBezTo>
                    <a:pt x="1751" y="2864"/>
                    <a:pt x="1768" y="2881"/>
                    <a:pt x="1795" y="2903"/>
                  </a:cubicBezTo>
                  <a:cubicBezTo>
                    <a:pt x="1806" y="2914"/>
                    <a:pt x="1812" y="2925"/>
                    <a:pt x="1823" y="2936"/>
                  </a:cubicBezTo>
                  <a:cubicBezTo>
                    <a:pt x="1840" y="2942"/>
                    <a:pt x="1845" y="2942"/>
                    <a:pt x="1862" y="2942"/>
                  </a:cubicBezTo>
                  <a:cubicBezTo>
                    <a:pt x="1873" y="2942"/>
                    <a:pt x="1878" y="2942"/>
                    <a:pt x="1884" y="2936"/>
                  </a:cubicBezTo>
                  <a:cubicBezTo>
                    <a:pt x="1878" y="2920"/>
                    <a:pt x="1856" y="2931"/>
                    <a:pt x="1845" y="2920"/>
                  </a:cubicBezTo>
                  <a:cubicBezTo>
                    <a:pt x="1840" y="2914"/>
                    <a:pt x="1840" y="2909"/>
                    <a:pt x="1834" y="2898"/>
                  </a:cubicBezTo>
                  <a:cubicBezTo>
                    <a:pt x="1828" y="2887"/>
                    <a:pt x="1823" y="2881"/>
                    <a:pt x="1812" y="2870"/>
                  </a:cubicBezTo>
                  <a:cubicBezTo>
                    <a:pt x="1801" y="2853"/>
                    <a:pt x="1795" y="2842"/>
                    <a:pt x="1779" y="2831"/>
                  </a:cubicBezTo>
                  <a:cubicBezTo>
                    <a:pt x="1762" y="2820"/>
                    <a:pt x="1756" y="2815"/>
                    <a:pt x="1745" y="2809"/>
                  </a:cubicBezTo>
                  <a:cubicBezTo>
                    <a:pt x="1734" y="2803"/>
                    <a:pt x="1729" y="2803"/>
                    <a:pt x="1723" y="2798"/>
                  </a:cubicBezTo>
                  <a:cubicBezTo>
                    <a:pt x="1756" y="2798"/>
                    <a:pt x="1773" y="2792"/>
                    <a:pt x="1801" y="2792"/>
                  </a:cubicBezTo>
                  <a:cubicBezTo>
                    <a:pt x="1812" y="2787"/>
                    <a:pt x="1817" y="2787"/>
                    <a:pt x="1828" y="2787"/>
                  </a:cubicBezTo>
                  <a:cubicBezTo>
                    <a:pt x="1840" y="2787"/>
                    <a:pt x="1851" y="2792"/>
                    <a:pt x="1862" y="2798"/>
                  </a:cubicBezTo>
                  <a:cubicBezTo>
                    <a:pt x="1878" y="2803"/>
                    <a:pt x="1884" y="2803"/>
                    <a:pt x="1901" y="2803"/>
                  </a:cubicBezTo>
                  <a:cubicBezTo>
                    <a:pt x="1912" y="2803"/>
                    <a:pt x="1923" y="2798"/>
                    <a:pt x="1917" y="2787"/>
                  </a:cubicBezTo>
                  <a:cubicBezTo>
                    <a:pt x="1906" y="2781"/>
                    <a:pt x="1895" y="2787"/>
                    <a:pt x="1884" y="2787"/>
                  </a:cubicBezTo>
                  <a:cubicBezTo>
                    <a:pt x="1862" y="2776"/>
                    <a:pt x="1851" y="2765"/>
                    <a:pt x="1823" y="2765"/>
                  </a:cubicBezTo>
                  <a:cubicBezTo>
                    <a:pt x="1806" y="2765"/>
                    <a:pt x="1806" y="2765"/>
                    <a:pt x="1806" y="2765"/>
                  </a:cubicBezTo>
                  <a:cubicBezTo>
                    <a:pt x="1784" y="2765"/>
                    <a:pt x="1773" y="2754"/>
                    <a:pt x="1756" y="2743"/>
                  </a:cubicBezTo>
                  <a:cubicBezTo>
                    <a:pt x="1745" y="2737"/>
                    <a:pt x="1740" y="2737"/>
                    <a:pt x="1734" y="2731"/>
                  </a:cubicBezTo>
                  <a:cubicBezTo>
                    <a:pt x="1723" y="2720"/>
                    <a:pt x="1718" y="2709"/>
                    <a:pt x="1707" y="2704"/>
                  </a:cubicBezTo>
                  <a:cubicBezTo>
                    <a:pt x="1701" y="2698"/>
                    <a:pt x="1696" y="2693"/>
                    <a:pt x="1690" y="2687"/>
                  </a:cubicBezTo>
                  <a:cubicBezTo>
                    <a:pt x="1684" y="2687"/>
                    <a:pt x="1673" y="2682"/>
                    <a:pt x="1673" y="2676"/>
                  </a:cubicBezTo>
                  <a:cubicBezTo>
                    <a:pt x="1673" y="2665"/>
                    <a:pt x="1679" y="2659"/>
                    <a:pt x="1690" y="2659"/>
                  </a:cubicBezTo>
                  <a:cubicBezTo>
                    <a:pt x="1696" y="2659"/>
                    <a:pt x="1701" y="2659"/>
                    <a:pt x="1712" y="2659"/>
                  </a:cubicBezTo>
                  <a:cubicBezTo>
                    <a:pt x="1723" y="2659"/>
                    <a:pt x="1729" y="2654"/>
                    <a:pt x="1745" y="2654"/>
                  </a:cubicBezTo>
                  <a:cubicBezTo>
                    <a:pt x="1762" y="2643"/>
                    <a:pt x="1773" y="2643"/>
                    <a:pt x="1795" y="2637"/>
                  </a:cubicBezTo>
                  <a:cubicBezTo>
                    <a:pt x="1790" y="2632"/>
                    <a:pt x="1784" y="2626"/>
                    <a:pt x="1779" y="2621"/>
                  </a:cubicBezTo>
                  <a:cubicBezTo>
                    <a:pt x="1768" y="2610"/>
                    <a:pt x="1756" y="2598"/>
                    <a:pt x="1745" y="2593"/>
                  </a:cubicBezTo>
                  <a:cubicBezTo>
                    <a:pt x="1740" y="2587"/>
                    <a:pt x="1734" y="2587"/>
                    <a:pt x="1729" y="2582"/>
                  </a:cubicBezTo>
                  <a:cubicBezTo>
                    <a:pt x="1723" y="2576"/>
                    <a:pt x="1712" y="2571"/>
                    <a:pt x="1712" y="2565"/>
                  </a:cubicBezTo>
                  <a:cubicBezTo>
                    <a:pt x="1712" y="2554"/>
                    <a:pt x="1723" y="2554"/>
                    <a:pt x="1729" y="2549"/>
                  </a:cubicBezTo>
                  <a:cubicBezTo>
                    <a:pt x="1729" y="2543"/>
                    <a:pt x="1723" y="2543"/>
                    <a:pt x="1718" y="2543"/>
                  </a:cubicBezTo>
                  <a:cubicBezTo>
                    <a:pt x="1712" y="2532"/>
                    <a:pt x="1712" y="2521"/>
                    <a:pt x="1707" y="2515"/>
                  </a:cubicBezTo>
                  <a:cubicBezTo>
                    <a:pt x="1684" y="2488"/>
                    <a:pt x="1668" y="2482"/>
                    <a:pt x="1640" y="2460"/>
                  </a:cubicBezTo>
                  <a:cubicBezTo>
                    <a:pt x="1635" y="2454"/>
                    <a:pt x="1629" y="2449"/>
                    <a:pt x="1623" y="2438"/>
                  </a:cubicBezTo>
                  <a:cubicBezTo>
                    <a:pt x="1618" y="2432"/>
                    <a:pt x="1612" y="2432"/>
                    <a:pt x="1612" y="2421"/>
                  </a:cubicBezTo>
                  <a:cubicBezTo>
                    <a:pt x="1612" y="2382"/>
                    <a:pt x="1612" y="2382"/>
                    <a:pt x="1612" y="2382"/>
                  </a:cubicBezTo>
                  <a:cubicBezTo>
                    <a:pt x="1612" y="2355"/>
                    <a:pt x="1590" y="2344"/>
                    <a:pt x="1585" y="2316"/>
                  </a:cubicBezTo>
                  <a:cubicBezTo>
                    <a:pt x="1579" y="2299"/>
                    <a:pt x="1574" y="2288"/>
                    <a:pt x="1563" y="2271"/>
                  </a:cubicBezTo>
                  <a:cubicBezTo>
                    <a:pt x="1557" y="2260"/>
                    <a:pt x="1546" y="2260"/>
                    <a:pt x="1546" y="2249"/>
                  </a:cubicBezTo>
                  <a:cubicBezTo>
                    <a:pt x="1546" y="2238"/>
                    <a:pt x="1551" y="2233"/>
                    <a:pt x="1563" y="2227"/>
                  </a:cubicBezTo>
                  <a:cubicBezTo>
                    <a:pt x="1568" y="2222"/>
                    <a:pt x="1574" y="2222"/>
                    <a:pt x="1574" y="2216"/>
                  </a:cubicBezTo>
                  <a:cubicBezTo>
                    <a:pt x="1574" y="2211"/>
                    <a:pt x="1568" y="2211"/>
                    <a:pt x="1563" y="2211"/>
                  </a:cubicBezTo>
                  <a:cubicBezTo>
                    <a:pt x="1551" y="2205"/>
                    <a:pt x="1540" y="2211"/>
                    <a:pt x="1524" y="2199"/>
                  </a:cubicBezTo>
                  <a:cubicBezTo>
                    <a:pt x="1518" y="2199"/>
                    <a:pt x="1513" y="2194"/>
                    <a:pt x="1513" y="2188"/>
                  </a:cubicBezTo>
                  <a:cubicBezTo>
                    <a:pt x="1513" y="2177"/>
                    <a:pt x="1524" y="2172"/>
                    <a:pt x="1535" y="2161"/>
                  </a:cubicBezTo>
                  <a:cubicBezTo>
                    <a:pt x="1540" y="2155"/>
                    <a:pt x="1546" y="2150"/>
                    <a:pt x="1546" y="2138"/>
                  </a:cubicBezTo>
                  <a:cubicBezTo>
                    <a:pt x="1529" y="2150"/>
                    <a:pt x="1518" y="2144"/>
                    <a:pt x="1502" y="2144"/>
                  </a:cubicBezTo>
                  <a:cubicBezTo>
                    <a:pt x="1490" y="2150"/>
                    <a:pt x="1490" y="2161"/>
                    <a:pt x="1479" y="2161"/>
                  </a:cubicBezTo>
                  <a:cubicBezTo>
                    <a:pt x="1468" y="2161"/>
                    <a:pt x="1474" y="2150"/>
                    <a:pt x="1468" y="2144"/>
                  </a:cubicBezTo>
                  <a:lnTo>
                    <a:pt x="1468" y="2138"/>
                  </a:lnTo>
                  <a:cubicBezTo>
                    <a:pt x="1468" y="2116"/>
                    <a:pt x="1468" y="2116"/>
                    <a:pt x="1468" y="2116"/>
                  </a:cubicBezTo>
                  <a:cubicBezTo>
                    <a:pt x="1468" y="2111"/>
                    <a:pt x="1479" y="2105"/>
                    <a:pt x="1479" y="2094"/>
                  </a:cubicBezTo>
                  <a:cubicBezTo>
                    <a:pt x="1479" y="2089"/>
                    <a:pt x="1468" y="2083"/>
                    <a:pt x="1468" y="2078"/>
                  </a:cubicBezTo>
                  <a:cubicBezTo>
                    <a:pt x="1463" y="2061"/>
                    <a:pt x="1468" y="2044"/>
                    <a:pt x="1452" y="2044"/>
                  </a:cubicBezTo>
                  <a:cubicBezTo>
                    <a:pt x="1446" y="2044"/>
                    <a:pt x="1446" y="2055"/>
                    <a:pt x="1441" y="2055"/>
                  </a:cubicBezTo>
                  <a:cubicBezTo>
                    <a:pt x="1424" y="2055"/>
                    <a:pt x="1413" y="2050"/>
                    <a:pt x="1402" y="2033"/>
                  </a:cubicBezTo>
                  <a:cubicBezTo>
                    <a:pt x="1396" y="2022"/>
                    <a:pt x="1396" y="2005"/>
                    <a:pt x="1385" y="2005"/>
                  </a:cubicBezTo>
                  <a:cubicBezTo>
                    <a:pt x="1374" y="2005"/>
                    <a:pt x="1374" y="2017"/>
                    <a:pt x="1369" y="2017"/>
                  </a:cubicBezTo>
                  <a:cubicBezTo>
                    <a:pt x="1346" y="2017"/>
                    <a:pt x="1341" y="1989"/>
                    <a:pt x="1341" y="1972"/>
                  </a:cubicBezTo>
                  <a:cubicBezTo>
                    <a:pt x="1330" y="1972"/>
                    <a:pt x="1330" y="1972"/>
                    <a:pt x="1330" y="1972"/>
                  </a:cubicBezTo>
                  <a:cubicBezTo>
                    <a:pt x="1324" y="1972"/>
                    <a:pt x="1324" y="1972"/>
                    <a:pt x="1319" y="1972"/>
                  </a:cubicBezTo>
                  <a:cubicBezTo>
                    <a:pt x="1313" y="1972"/>
                    <a:pt x="1313" y="1961"/>
                    <a:pt x="1308" y="1956"/>
                  </a:cubicBezTo>
                  <a:cubicBezTo>
                    <a:pt x="1308" y="1950"/>
                    <a:pt x="1297" y="1950"/>
                    <a:pt x="1291" y="1945"/>
                  </a:cubicBezTo>
                  <a:cubicBezTo>
                    <a:pt x="1280" y="1945"/>
                    <a:pt x="1258" y="1945"/>
                    <a:pt x="1258" y="1928"/>
                  </a:cubicBezTo>
                  <a:cubicBezTo>
                    <a:pt x="1258" y="1917"/>
                    <a:pt x="1263" y="1906"/>
                    <a:pt x="1252" y="1906"/>
                  </a:cubicBezTo>
                  <a:cubicBezTo>
                    <a:pt x="1241" y="1906"/>
                    <a:pt x="1241" y="1917"/>
                    <a:pt x="1230" y="1917"/>
                  </a:cubicBezTo>
                  <a:cubicBezTo>
                    <a:pt x="1219" y="1917"/>
                    <a:pt x="1213" y="1906"/>
                    <a:pt x="1208" y="1900"/>
                  </a:cubicBezTo>
                  <a:cubicBezTo>
                    <a:pt x="1191" y="1900"/>
                    <a:pt x="1180" y="1900"/>
                    <a:pt x="1169" y="1895"/>
                  </a:cubicBezTo>
                  <a:cubicBezTo>
                    <a:pt x="1164" y="1889"/>
                    <a:pt x="1169" y="1872"/>
                    <a:pt x="1158" y="1872"/>
                  </a:cubicBezTo>
                  <a:cubicBezTo>
                    <a:pt x="1152" y="1872"/>
                    <a:pt x="1152" y="1872"/>
                    <a:pt x="1147" y="1872"/>
                  </a:cubicBezTo>
                  <a:cubicBezTo>
                    <a:pt x="1136" y="1872"/>
                    <a:pt x="1125" y="1872"/>
                    <a:pt x="1125" y="1861"/>
                  </a:cubicBezTo>
                  <a:cubicBezTo>
                    <a:pt x="1119" y="1845"/>
                    <a:pt x="1130" y="1834"/>
                    <a:pt x="1114" y="1850"/>
                  </a:cubicBezTo>
                  <a:cubicBezTo>
                    <a:pt x="1097" y="1850"/>
                    <a:pt x="1097" y="1850"/>
                    <a:pt x="1097" y="1850"/>
                  </a:cubicBezTo>
                  <a:cubicBezTo>
                    <a:pt x="1086" y="1850"/>
                    <a:pt x="1086" y="1845"/>
                    <a:pt x="1075" y="1845"/>
                  </a:cubicBezTo>
                  <a:cubicBezTo>
                    <a:pt x="1069" y="1845"/>
                    <a:pt x="1064" y="1845"/>
                    <a:pt x="1058" y="1839"/>
                  </a:cubicBezTo>
                  <a:cubicBezTo>
                    <a:pt x="1036" y="1823"/>
                    <a:pt x="1064" y="1806"/>
                    <a:pt x="1025" y="1828"/>
                  </a:cubicBezTo>
                  <a:cubicBezTo>
                    <a:pt x="1019" y="1834"/>
                    <a:pt x="1014" y="1839"/>
                    <a:pt x="1003" y="1839"/>
                  </a:cubicBezTo>
                  <a:cubicBezTo>
                    <a:pt x="975" y="1839"/>
                    <a:pt x="997" y="1828"/>
                    <a:pt x="947" y="1828"/>
                  </a:cubicBezTo>
                  <a:cubicBezTo>
                    <a:pt x="925" y="1828"/>
                    <a:pt x="914" y="1812"/>
                    <a:pt x="892" y="1800"/>
                  </a:cubicBezTo>
                  <a:cubicBezTo>
                    <a:pt x="870" y="1789"/>
                    <a:pt x="859" y="1784"/>
                    <a:pt x="837" y="1773"/>
                  </a:cubicBezTo>
                  <a:cubicBezTo>
                    <a:pt x="820" y="1762"/>
                    <a:pt x="803" y="1767"/>
                    <a:pt x="787" y="1756"/>
                  </a:cubicBezTo>
                  <a:cubicBezTo>
                    <a:pt x="776" y="1745"/>
                    <a:pt x="765" y="1739"/>
                    <a:pt x="753" y="1728"/>
                  </a:cubicBezTo>
                  <a:cubicBezTo>
                    <a:pt x="748" y="1723"/>
                    <a:pt x="742" y="1717"/>
                    <a:pt x="731" y="1717"/>
                  </a:cubicBezTo>
                  <a:cubicBezTo>
                    <a:pt x="692" y="1717"/>
                    <a:pt x="692" y="1717"/>
                    <a:pt x="692" y="1717"/>
                  </a:cubicBezTo>
                  <a:cubicBezTo>
                    <a:pt x="681" y="1717"/>
                    <a:pt x="676" y="1712"/>
                    <a:pt x="659" y="1712"/>
                  </a:cubicBezTo>
                  <a:cubicBezTo>
                    <a:pt x="637" y="1706"/>
                    <a:pt x="626" y="1706"/>
                    <a:pt x="609" y="1690"/>
                  </a:cubicBezTo>
                  <a:cubicBezTo>
                    <a:pt x="593" y="1684"/>
                    <a:pt x="582" y="1684"/>
                    <a:pt x="576" y="1667"/>
                  </a:cubicBezTo>
                  <a:cubicBezTo>
                    <a:pt x="565" y="1651"/>
                    <a:pt x="559" y="1634"/>
                    <a:pt x="537" y="1634"/>
                  </a:cubicBezTo>
                  <a:cubicBezTo>
                    <a:pt x="521" y="1634"/>
                    <a:pt x="521" y="1634"/>
                    <a:pt x="521" y="1634"/>
                  </a:cubicBezTo>
                  <a:cubicBezTo>
                    <a:pt x="504" y="1634"/>
                    <a:pt x="493" y="1640"/>
                    <a:pt x="471" y="1640"/>
                  </a:cubicBezTo>
                  <a:cubicBezTo>
                    <a:pt x="449" y="1640"/>
                    <a:pt x="449" y="1640"/>
                    <a:pt x="449" y="1640"/>
                  </a:cubicBezTo>
                  <a:cubicBezTo>
                    <a:pt x="438" y="1640"/>
                    <a:pt x="426" y="1629"/>
                    <a:pt x="415" y="1623"/>
                  </a:cubicBezTo>
                  <a:cubicBezTo>
                    <a:pt x="382" y="1618"/>
                    <a:pt x="366" y="1612"/>
                    <a:pt x="332" y="1612"/>
                  </a:cubicBezTo>
                  <a:cubicBezTo>
                    <a:pt x="316" y="1612"/>
                    <a:pt x="305" y="1612"/>
                    <a:pt x="288" y="1618"/>
                  </a:cubicBezTo>
                  <a:cubicBezTo>
                    <a:pt x="277" y="1618"/>
                    <a:pt x="277" y="1623"/>
                    <a:pt x="271" y="1623"/>
                  </a:cubicBezTo>
                  <a:cubicBezTo>
                    <a:pt x="249" y="1623"/>
                    <a:pt x="249" y="1623"/>
                    <a:pt x="249" y="1623"/>
                  </a:cubicBezTo>
                  <a:cubicBezTo>
                    <a:pt x="227" y="1623"/>
                    <a:pt x="216" y="1612"/>
                    <a:pt x="199" y="1601"/>
                  </a:cubicBezTo>
                  <a:cubicBezTo>
                    <a:pt x="177" y="1590"/>
                    <a:pt x="166" y="1579"/>
                    <a:pt x="149" y="1562"/>
                  </a:cubicBezTo>
                  <a:cubicBezTo>
                    <a:pt x="133" y="1551"/>
                    <a:pt x="127" y="1546"/>
                    <a:pt x="105" y="1540"/>
                  </a:cubicBezTo>
                  <a:cubicBezTo>
                    <a:pt x="88" y="1534"/>
                    <a:pt x="83" y="1534"/>
                    <a:pt x="66" y="1529"/>
                  </a:cubicBezTo>
                  <a:cubicBezTo>
                    <a:pt x="61" y="1529"/>
                    <a:pt x="55" y="1529"/>
                    <a:pt x="50" y="1523"/>
                  </a:cubicBezTo>
                  <a:cubicBezTo>
                    <a:pt x="39" y="1518"/>
                    <a:pt x="39" y="1507"/>
                    <a:pt x="39" y="1496"/>
                  </a:cubicBezTo>
                  <a:cubicBezTo>
                    <a:pt x="33" y="1479"/>
                    <a:pt x="0" y="1485"/>
                    <a:pt x="0" y="1468"/>
                  </a:cubicBezTo>
                  <a:cubicBezTo>
                    <a:pt x="0" y="1457"/>
                    <a:pt x="16" y="1462"/>
                    <a:pt x="16" y="1451"/>
                  </a:cubicBezTo>
                  <a:cubicBezTo>
                    <a:pt x="16" y="1440"/>
                    <a:pt x="11" y="1440"/>
                    <a:pt x="11" y="1429"/>
                  </a:cubicBezTo>
                  <a:cubicBezTo>
                    <a:pt x="11" y="1418"/>
                    <a:pt x="27" y="1401"/>
                    <a:pt x="22" y="1396"/>
                  </a:cubicBezTo>
                  <a:lnTo>
                    <a:pt x="22" y="1396"/>
                  </a:lnTo>
                  <a:cubicBezTo>
                    <a:pt x="55" y="1396"/>
                    <a:pt x="72" y="1396"/>
                    <a:pt x="105" y="1401"/>
                  </a:cubicBezTo>
                  <a:cubicBezTo>
                    <a:pt x="100" y="1363"/>
                    <a:pt x="83" y="1346"/>
                    <a:pt x="72" y="1313"/>
                  </a:cubicBezTo>
                  <a:cubicBezTo>
                    <a:pt x="61" y="1285"/>
                    <a:pt x="61" y="1268"/>
                    <a:pt x="50" y="1241"/>
                  </a:cubicBezTo>
                  <a:cubicBezTo>
                    <a:pt x="44" y="1230"/>
                    <a:pt x="39" y="1224"/>
                    <a:pt x="39" y="1213"/>
                  </a:cubicBezTo>
                  <a:cubicBezTo>
                    <a:pt x="22" y="1180"/>
                    <a:pt x="22" y="1158"/>
                    <a:pt x="22" y="1124"/>
                  </a:cubicBezTo>
                  <a:cubicBezTo>
                    <a:pt x="22" y="1097"/>
                    <a:pt x="39" y="1080"/>
                    <a:pt x="44" y="1058"/>
                  </a:cubicBezTo>
                  <a:cubicBezTo>
                    <a:pt x="50" y="1036"/>
                    <a:pt x="44" y="1019"/>
                    <a:pt x="44" y="997"/>
                  </a:cubicBezTo>
                  <a:close/>
                  <a:moveTo>
                    <a:pt x="1756" y="3202"/>
                  </a:moveTo>
                  <a:lnTo>
                    <a:pt x="1756" y="3202"/>
                  </a:lnTo>
                  <a:cubicBezTo>
                    <a:pt x="1745" y="3202"/>
                    <a:pt x="1740" y="3219"/>
                    <a:pt x="1729" y="3225"/>
                  </a:cubicBezTo>
                  <a:cubicBezTo>
                    <a:pt x="1707" y="3247"/>
                    <a:pt x="1690" y="3247"/>
                    <a:pt x="1679" y="3275"/>
                  </a:cubicBezTo>
                  <a:cubicBezTo>
                    <a:pt x="1723" y="3286"/>
                    <a:pt x="1740" y="3297"/>
                    <a:pt x="1779" y="3297"/>
                  </a:cubicBezTo>
                  <a:cubicBezTo>
                    <a:pt x="1812" y="3297"/>
                    <a:pt x="1812" y="3297"/>
                    <a:pt x="1812" y="3297"/>
                  </a:cubicBezTo>
                  <a:cubicBezTo>
                    <a:pt x="1812" y="3275"/>
                    <a:pt x="1812" y="3275"/>
                    <a:pt x="1812" y="3275"/>
                  </a:cubicBezTo>
                  <a:cubicBezTo>
                    <a:pt x="1784" y="3252"/>
                    <a:pt x="1790" y="3202"/>
                    <a:pt x="1756" y="3202"/>
                  </a:cubicBezTo>
                  <a:close/>
                  <a:moveTo>
                    <a:pt x="1729" y="2604"/>
                  </a:moveTo>
                  <a:lnTo>
                    <a:pt x="1729" y="2604"/>
                  </a:lnTo>
                  <a:cubicBezTo>
                    <a:pt x="1718" y="2598"/>
                    <a:pt x="1707" y="2598"/>
                    <a:pt x="1696" y="2593"/>
                  </a:cubicBezTo>
                  <a:cubicBezTo>
                    <a:pt x="1696" y="2598"/>
                    <a:pt x="1690" y="2604"/>
                    <a:pt x="1690" y="2610"/>
                  </a:cubicBezTo>
                  <a:cubicBezTo>
                    <a:pt x="1690" y="2615"/>
                    <a:pt x="1701" y="2621"/>
                    <a:pt x="1707" y="2626"/>
                  </a:cubicBezTo>
                  <a:cubicBezTo>
                    <a:pt x="1712" y="2632"/>
                    <a:pt x="1712" y="2643"/>
                    <a:pt x="1723" y="2643"/>
                  </a:cubicBezTo>
                  <a:cubicBezTo>
                    <a:pt x="1734" y="2643"/>
                    <a:pt x="1751" y="2637"/>
                    <a:pt x="1751" y="2626"/>
                  </a:cubicBezTo>
                  <a:cubicBezTo>
                    <a:pt x="1751" y="2615"/>
                    <a:pt x="1734" y="2604"/>
                    <a:pt x="1729" y="2604"/>
                  </a:cubicBezTo>
                  <a:close/>
                  <a:moveTo>
                    <a:pt x="360" y="0"/>
                  </a:moveTo>
                  <a:lnTo>
                    <a:pt x="360" y="0"/>
                  </a:lnTo>
                  <a:cubicBezTo>
                    <a:pt x="288" y="0"/>
                    <a:pt x="316" y="0"/>
                    <a:pt x="343" y="45"/>
                  </a:cubicBezTo>
                  <a:cubicBezTo>
                    <a:pt x="349" y="56"/>
                    <a:pt x="354" y="72"/>
                    <a:pt x="366" y="72"/>
                  </a:cubicBezTo>
                  <a:cubicBezTo>
                    <a:pt x="371" y="72"/>
                    <a:pt x="377" y="61"/>
                    <a:pt x="382" y="61"/>
                  </a:cubicBezTo>
                  <a:cubicBezTo>
                    <a:pt x="388" y="61"/>
                    <a:pt x="388" y="72"/>
                    <a:pt x="393" y="78"/>
                  </a:cubicBezTo>
                  <a:cubicBezTo>
                    <a:pt x="404" y="83"/>
                    <a:pt x="410" y="89"/>
                    <a:pt x="421" y="95"/>
                  </a:cubicBezTo>
                  <a:cubicBezTo>
                    <a:pt x="426" y="100"/>
                    <a:pt x="432" y="106"/>
                    <a:pt x="438" y="106"/>
                  </a:cubicBezTo>
                  <a:cubicBezTo>
                    <a:pt x="449" y="106"/>
                    <a:pt x="449" y="95"/>
                    <a:pt x="460" y="83"/>
                  </a:cubicBezTo>
                  <a:cubicBezTo>
                    <a:pt x="504" y="117"/>
                    <a:pt x="487" y="167"/>
                    <a:pt x="526" y="205"/>
                  </a:cubicBezTo>
                  <a:cubicBezTo>
                    <a:pt x="543" y="222"/>
                    <a:pt x="565" y="222"/>
                    <a:pt x="587" y="233"/>
                  </a:cubicBezTo>
                  <a:cubicBezTo>
                    <a:pt x="604" y="239"/>
                    <a:pt x="615" y="250"/>
                    <a:pt x="632" y="250"/>
                  </a:cubicBezTo>
                  <a:cubicBezTo>
                    <a:pt x="665" y="250"/>
                    <a:pt x="681" y="244"/>
                    <a:pt x="704" y="222"/>
                  </a:cubicBezTo>
                  <a:cubicBezTo>
                    <a:pt x="715" y="211"/>
                    <a:pt x="726" y="205"/>
                    <a:pt x="726" y="189"/>
                  </a:cubicBezTo>
                  <a:cubicBezTo>
                    <a:pt x="726" y="172"/>
                    <a:pt x="726" y="172"/>
                    <a:pt x="726" y="172"/>
                  </a:cubicBezTo>
                  <a:cubicBezTo>
                    <a:pt x="704" y="172"/>
                    <a:pt x="698" y="172"/>
                    <a:pt x="676" y="167"/>
                  </a:cubicBezTo>
                  <a:cubicBezTo>
                    <a:pt x="659" y="167"/>
                    <a:pt x="648" y="172"/>
                    <a:pt x="637" y="161"/>
                  </a:cubicBezTo>
                  <a:cubicBezTo>
                    <a:pt x="626" y="144"/>
                    <a:pt x="620" y="139"/>
                    <a:pt x="609" y="122"/>
                  </a:cubicBezTo>
                  <a:cubicBezTo>
                    <a:pt x="604" y="117"/>
                    <a:pt x="598" y="106"/>
                    <a:pt x="593" y="95"/>
                  </a:cubicBezTo>
                  <a:cubicBezTo>
                    <a:pt x="582" y="72"/>
                    <a:pt x="565" y="67"/>
                    <a:pt x="548" y="50"/>
                  </a:cubicBezTo>
                  <a:cubicBezTo>
                    <a:pt x="537" y="39"/>
                    <a:pt x="532" y="28"/>
                    <a:pt x="515" y="28"/>
                  </a:cubicBezTo>
                  <a:cubicBezTo>
                    <a:pt x="504" y="28"/>
                    <a:pt x="504" y="39"/>
                    <a:pt x="499" y="50"/>
                  </a:cubicBezTo>
                  <a:cubicBezTo>
                    <a:pt x="476" y="39"/>
                    <a:pt x="460" y="45"/>
                    <a:pt x="443" y="39"/>
                  </a:cubicBezTo>
                  <a:cubicBezTo>
                    <a:pt x="438" y="34"/>
                    <a:pt x="438" y="28"/>
                    <a:pt x="438" y="23"/>
                  </a:cubicBezTo>
                  <a:cubicBezTo>
                    <a:pt x="426" y="11"/>
                    <a:pt x="415" y="23"/>
                    <a:pt x="404" y="17"/>
                  </a:cubicBezTo>
                  <a:cubicBezTo>
                    <a:pt x="388" y="11"/>
                    <a:pt x="382" y="0"/>
                    <a:pt x="360" y="0"/>
                  </a:cubicBezTo>
                  <a:close/>
                  <a:moveTo>
                    <a:pt x="332" y="410"/>
                  </a:moveTo>
                  <a:lnTo>
                    <a:pt x="332" y="410"/>
                  </a:lnTo>
                  <a:cubicBezTo>
                    <a:pt x="332" y="416"/>
                    <a:pt x="332" y="416"/>
                    <a:pt x="332" y="422"/>
                  </a:cubicBezTo>
                  <a:cubicBezTo>
                    <a:pt x="349" y="427"/>
                    <a:pt x="354" y="444"/>
                    <a:pt x="371" y="444"/>
                  </a:cubicBezTo>
                  <a:cubicBezTo>
                    <a:pt x="415" y="444"/>
                    <a:pt x="415" y="444"/>
                    <a:pt x="415" y="444"/>
                  </a:cubicBezTo>
                  <a:cubicBezTo>
                    <a:pt x="438" y="444"/>
                    <a:pt x="449" y="455"/>
                    <a:pt x="471" y="460"/>
                  </a:cubicBezTo>
                  <a:cubicBezTo>
                    <a:pt x="504" y="466"/>
                    <a:pt x="521" y="471"/>
                    <a:pt x="554" y="477"/>
                  </a:cubicBezTo>
                  <a:cubicBezTo>
                    <a:pt x="582" y="483"/>
                    <a:pt x="598" y="494"/>
                    <a:pt x="626" y="505"/>
                  </a:cubicBezTo>
                  <a:cubicBezTo>
                    <a:pt x="637" y="510"/>
                    <a:pt x="654" y="505"/>
                    <a:pt x="665" y="516"/>
                  </a:cubicBezTo>
                  <a:cubicBezTo>
                    <a:pt x="670" y="521"/>
                    <a:pt x="676" y="538"/>
                    <a:pt x="687" y="538"/>
                  </a:cubicBezTo>
                  <a:cubicBezTo>
                    <a:pt x="698" y="538"/>
                    <a:pt x="698" y="521"/>
                    <a:pt x="709" y="516"/>
                  </a:cubicBezTo>
                  <a:cubicBezTo>
                    <a:pt x="726" y="510"/>
                    <a:pt x="742" y="510"/>
                    <a:pt x="759" y="510"/>
                  </a:cubicBezTo>
                  <a:cubicBezTo>
                    <a:pt x="787" y="510"/>
                    <a:pt x="798" y="521"/>
                    <a:pt x="825" y="521"/>
                  </a:cubicBezTo>
                  <a:cubicBezTo>
                    <a:pt x="864" y="521"/>
                    <a:pt x="864" y="521"/>
                    <a:pt x="864" y="521"/>
                  </a:cubicBezTo>
                  <a:cubicBezTo>
                    <a:pt x="881" y="521"/>
                    <a:pt x="892" y="510"/>
                    <a:pt x="903" y="505"/>
                  </a:cubicBezTo>
                  <a:cubicBezTo>
                    <a:pt x="920" y="499"/>
                    <a:pt x="947" y="505"/>
                    <a:pt x="947" y="483"/>
                  </a:cubicBezTo>
                  <a:cubicBezTo>
                    <a:pt x="947" y="471"/>
                    <a:pt x="936" y="460"/>
                    <a:pt x="920" y="460"/>
                  </a:cubicBezTo>
                  <a:cubicBezTo>
                    <a:pt x="859" y="460"/>
                    <a:pt x="859" y="460"/>
                    <a:pt x="859" y="460"/>
                  </a:cubicBezTo>
                  <a:cubicBezTo>
                    <a:pt x="809" y="460"/>
                    <a:pt x="781" y="460"/>
                    <a:pt x="726" y="449"/>
                  </a:cubicBezTo>
                  <a:cubicBezTo>
                    <a:pt x="698" y="444"/>
                    <a:pt x="687" y="427"/>
                    <a:pt x="659" y="427"/>
                  </a:cubicBezTo>
                  <a:cubicBezTo>
                    <a:pt x="620" y="427"/>
                    <a:pt x="620" y="427"/>
                    <a:pt x="620" y="427"/>
                  </a:cubicBezTo>
                  <a:cubicBezTo>
                    <a:pt x="587" y="433"/>
                    <a:pt x="571" y="438"/>
                    <a:pt x="543" y="438"/>
                  </a:cubicBezTo>
                  <a:cubicBezTo>
                    <a:pt x="499" y="438"/>
                    <a:pt x="482" y="405"/>
                    <a:pt x="443" y="405"/>
                  </a:cubicBezTo>
                  <a:cubicBezTo>
                    <a:pt x="426" y="405"/>
                    <a:pt x="421" y="416"/>
                    <a:pt x="404" y="410"/>
                  </a:cubicBezTo>
                  <a:cubicBezTo>
                    <a:pt x="377" y="410"/>
                    <a:pt x="360" y="410"/>
                    <a:pt x="332" y="410"/>
                  </a:cubicBezTo>
                  <a:close/>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54" name="Freeform 98">
              <a:extLst>
                <a:ext uri="{FF2B5EF4-FFF2-40B4-BE49-F238E27FC236}">
                  <a16:creationId xmlns:a16="http://schemas.microsoft.com/office/drawing/2014/main" xmlns="" id="{E1C7599C-B2DF-42D7-B25C-FA16BA4471BE}"/>
                </a:ext>
              </a:extLst>
            </p:cNvPr>
            <p:cNvSpPr>
              <a:spLocks noChangeArrowheads="1"/>
            </p:cNvSpPr>
            <p:nvPr/>
          </p:nvSpPr>
          <p:spPr bwMode="auto">
            <a:xfrm>
              <a:off x="22044178" y="3506788"/>
              <a:ext cx="822271" cy="657225"/>
            </a:xfrm>
            <a:custGeom>
              <a:avLst/>
              <a:gdLst>
                <a:gd name="T0" fmla="*/ 2244 w 2284"/>
                <a:gd name="T1" fmla="*/ 427 h 1824"/>
                <a:gd name="T2" fmla="*/ 1590 w 2284"/>
                <a:gd name="T3" fmla="*/ 1800 h 1824"/>
                <a:gd name="T4" fmla="*/ 387 w 2284"/>
                <a:gd name="T5" fmla="*/ 56 h 1824"/>
                <a:gd name="T6" fmla="*/ 404 w 2284"/>
                <a:gd name="T7" fmla="*/ 122 h 1824"/>
                <a:gd name="T8" fmla="*/ 277 w 2284"/>
                <a:gd name="T9" fmla="*/ 72 h 1824"/>
                <a:gd name="T10" fmla="*/ 581 w 2284"/>
                <a:gd name="T11" fmla="*/ 34 h 1824"/>
                <a:gd name="T12" fmla="*/ 537 w 2284"/>
                <a:gd name="T13" fmla="*/ 144 h 1824"/>
                <a:gd name="T14" fmla="*/ 11 w 2284"/>
                <a:gd name="T15" fmla="*/ 488 h 1824"/>
                <a:gd name="T16" fmla="*/ 465 w 2284"/>
                <a:gd name="T17" fmla="*/ 311 h 1824"/>
                <a:gd name="T18" fmla="*/ 432 w 2284"/>
                <a:gd name="T19" fmla="*/ 361 h 1824"/>
                <a:gd name="T20" fmla="*/ 565 w 2284"/>
                <a:gd name="T21" fmla="*/ 405 h 1824"/>
                <a:gd name="T22" fmla="*/ 410 w 2284"/>
                <a:gd name="T23" fmla="*/ 471 h 1824"/>
                <a:gd name="T24" fmla="*/ 260 w 2284"/>
                <a:gd name="T25" fmla="*/ 815 h 1824"/>
                <a:gd name="T26" fmla="*/ 0 w 2284"/>
                <a:gd name="T27" fmla="*/ 793 h 1824"/>
                <a:gd name="T28" fmla="*/ 282 w 2284"/>
                <a:gd name="T29" fmla="*/ 765 h 1824"/>
                <a:gd name="T30" fmla="*/ 2061 w 2284"/>
                <a:gd name="T31" fmla="*/ 1701 h 1824"/>
                <a:gd name="T32" fmla="*/ 1934 w 2284"/>
                <a:gd name="T33" fmla="*/ 1684 h 1824"/>
                <a:gd name="T34" fmla="*/ 1867 w 2284"/>
                <a:gd name="T35" fmla="*/ 1618 h 1824"/>
                <a:gd name="T36" fmla="*/ 1729 w 2284"/>
                <a:gd name="T37" fmla="*/ 1551 h 1824"/>
                <a:gd name="T38" fmla="*/ 1690 w 2284"/>
                <a:gd name="T39" fmla="*/ 1363 h 1824"/>
                <a:gd name="T40" fmla="*/ 1756 w 2284"/>
                <a:gd name="T41" fmla="*/ 1235 h 1824"/>
                <a:gd name="T42" fmla="*/ 1618 w 2284"/>
                <a:gd name="T43" fmla="*/ 1440 h 1824"/>
                <a:gd name="T44" fmla="*/ 1557 w 2284"/>
                <a:gd name="T45" fmla="*/ 1590 h 1824"/>
                <a:gd name="T46" fmla="*/ 1379 w 2284"/>
                <a:gd name="T47" fmla="*/ 1745 h 1824"/>
                <a:gd name="T48" fmla="*/ 1302 w 2284"/>
                <a:gd name="T49" fmla="*/ 1601 h 1824"/>
                <a:gd name="T50" fmla="*/ 1346 w 2284"/>
                <a:gd name="T51" fmla="*/ 1523 h 1824"/>
                <a:gd name="T52" fmla="*/ 1285 w 2284"/>
                <a:gd name="T53" fmla="*/ 1379 h 1824"/>
                <a:gd name="T54" fmla="*/ 1152 w 2284"/>
                <a:gd name="T55" fmla="*/ 1280 h 1824"/>
                <a:gd name="T56" fmla="*/ 980 w 2284"/>
                <a:gd name="T57" fmla="*/ 1235 h 1824"/>
                <a:gd name="T58" fmla="*/ 1030 w 2284"/>
                <a:gd name="T59" fmla="*/ 1141 h 1824"/>
                <a:gd name="T60" fmla="*/ 1235 w 2284"/>
                <a:gd name="T61" fmla="*/ 1169 h 1824"/>
                <a:gd name="T62" fmla="*/ 1474 w 2284"/>
                <a:gd name="T63" fmla="*/ 1037 h 1824"/>
                <a:gd name="T64" fmla="*/ 1629 w 2284"/>
                <a:gd name="T65" fmla="*/ 1086 h 1824"/>
                <a:gd name="T66" fmla="*/ 1695 w 2284"/>
                <a:gd name="T67" fmla="*/ 1074 h 1824"/>
                <a:gd name="T68" fmla="*/ 1773 w 2284"/>
                <a:gd name="T69" fmla="*/ 1003 h 1824"/>
                <a:gd name="T70" fmla="*/ 1784 w 2284"/>
                <a:gd name="T71" fmla="*/ 898 h 1824"/>
                <a:gd name="T72" fmla="*/ 1601 w 2284"/>
                <a:gd name="T73" fmla="*/ 942 h 1824"/>
                <a:gd name="T74" fmla="*/ 1374 w 2284"/>
                <a:gd name="T75" fmla="*/ 959 h 1824"/>
                <a:gd name="T76" fmla="*/ 1125 w 2284"/>
                <a:gd name="T77" fmla="*/ 948 h 1824"/>
                <a:gd name="T78" fmla="*/ 958 w 2284"/>
                <a:gd name="T79" fmla="*/ 832 h 1824"/>
                <a:gd name="T80" fmla="*/ 925 w 2284"/>
                <a:gd name="T81" fmla="*/ 693 h 1824"/>
                <a:gd name="T82" fmla="*/ 809 w 2284"/>
                <a:gd name="T83" fmla="*/ 638 h 1824"/>
                <a:gd name="T84" fmla="*/ 703 w 2284"/>
                <a:gd name="T85" fmla="*/ 588 h 1824"/>
                <a:gd name="T86" fmla="*/ 609 w 2284"/>
                <a:gd name="T87" fmla="*/ 627 h 1824"/>
                <a:gd name="T88" fmla="*/ 548 w 2284"/>
                <a:gd name="T89" fmla="*/ 532 h 1824"/>
                <a:gd name="T90" fmla="*/ 714 w 2284"/>
                <a:gd name="T91" fmla="*/ 322 h 1824"/>
                <a:gd name="T92" fmla="*/ 1003 w 2284"/>
                <a:gd name="T93" fmla="*/ 189 h 1824"/>
                <a:gd name="T94" fmla="*/ 1379 w 2284"/>
                <a:gd name="T95" fmla="*/ 183 h 1824"/>
                <a:gd name="T96" fmla="*/ 1573 w 2284"/>
                <a:gd name="T97" fmla="*/ 300 h 1824"/>
                <a:gd name="T98" fmla="*/ 1806 w 2284"/>
                <a:gd name="T99" fmla="*/ 333 h 1824"/>
                <a:gd name="T100" fmla="*/ 1917 w 2284"/>
                <a:gd name="T101" fmla="*/ 593 h 1824"/>
                <a:gd name="T102" fmla="*/ 1884 w 2284"/>
                <a:gd name="T103" fmla="*/ 826 h 1824"/>
                <a:gd name="T104" fmla="*/ 1989 w 2284"/>
                <a:gd name="T105" fmla="*/ 1135 h 1824"/>
                <a:gd name="T106" fmla="*/ 2033 w 2284"/>
                <a:gd name="T107" fmla="*/ 1063 h 1824"/>
                <a:gd name="T108" fmla="*/ 2133 w 2284"/>
                <a:gd name="T109" fmla="*/ 1263 h 1824"/>
                <a:gd name="T110" fmla="*/ 2194 w 2284"/>
                <a:gd name="T111" fmla="*/ 1667 h 18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2284" h="1824">
                  <a:moveTo>
                    <a:pt x="2194" y="388"/>
                  </a:moveTo>
                  <a:lnTo>
                    <a:pt x="2194" y="388"/>
                  </a:lnTo>
                  <a:cubicBezTo>
                    <a:pt x="2177" y="388"/>
                    <a:pt x="2166" y="399"/>
                    <a:pt x="2166" y="416"/>
                  </a:cubicBezTo>
                  <a:cubicBezTo>
                    <a:pt x="2166" y="466"/>
                    <a:pt x="2222" y="488"/>
                    <a:pt x="2266" y="488"/>
                  </a:cubicBezTo>
                  <a:cubicBezTo>
                    <a:pt x="2283" y="488"/>
                    <a:pt x="2283" y="488"/>
                    <a:pt x="2283" y="488"/>
                  </a:cubicBezTo>
                  <a:cubicBezTo>
                    <a:pt x="2283" y="471"/>
                    <a:pt x="2283" y="471"/>
                    <a:pt x="2283" y="471"/>
                  </a:cubicBezTo>
                  <a:cubicBezTo>
                    <a:pt x="2283" y="449"/>
                    <a:pt x="2261" y="444"/>
                    <a:pt x="2244" y="427"/>
                  </a:cubicBezTo>
                  <a:cubicBezTo>
                    <a:pt x="2227" y="416"/>
                    <a:pt x="2222" y="388"/>
                    <a:pt x="2194" y="388"/>
                  </a:cubicBezTo>
                  <a:close/>
                  <a:moveTo>
                    <a:pt x="1562" y="1756"/>
                  </a:moveTo>
                  <a:lnTo>
                    <a:pt x="1562" y="1756"/>
                  </a:lnTo>
                  <a:cubicBezTo>
                    <a:pt x="1557" y="1756"/>
                    <a:pt x="1551" y="1751"/>
                    <a:pt x="1546" y="1751"/>
                  </a:cubicBezTo>
                  <a:cubicBezTo>
                    <a:pt x="1535" y="1751"/>
                    <a:pt x="1529" y="1756"/>
                    <a:pt x="1529" y="1767"/>
                  </a:cubicBezTo>
                  <a:cubicBezTo>
                    <a:pt x="1529" y="1784"/>
                    <a:pt x="1551" y="1784"/>
                    <a:pt x="1573" y="1784"/>
                  </a:cubicBezTo>
                  <a:cubicBezTo>
                    <a:pt x="1579" y="1789"/>
                    <a:pt x="1579" y="1795"/>
                    <a:pt x="1590" y="1800"/>
                  </a:cubicBezTo>
                  <a:cubicBezTo>
                    <a:pt x="1706" y="1823"/>
                    <a:pt x="1579" y="1784"/>
                    <a:pt x="1562" y="1756"/>
                  </a:cubicBezTo>
                  <a:close/>
                  <a:moveTo>
                    <a:pt x="537" y="144"/>
                  </a:moveTo>
                  <a:lnTo>
                    <a:pt x="537" y="144"/>
                  </a:lnTo>
                  <a:cubicBezTo>
                    <a:pt x="509" y="128"/>
                    <a:pt x="504" y="95"/>
                    <a:pt x="471" y="89"/>
                  </a:cubicBezTo>
                  <a:cubicBezTo>
                    <a:pt x="437" y="89"/>
                    <a:pt x="437" y="28"/>
                    <a:pt x="404" y="28"/>
                  </a:cubicBezTo>
                  <a:cubicBezTo>
                    <a:pt x="399" y="28"/>
                    <a:pt x="393" y="34"/>
                    <a:pt x="387" y="34"/>
                  </a:cubicBezTo>
                  <a:cubicBezTo>
                    <a:pt x="387" y="56"/>
                    <a:pt x="387" y="56"/>
                    <a:pt x="387" y="56"/>
                  </a:cubicBezTo>
                  <a:cubicBezTo>
                    <a:pt x="387" y="67"/>
                    <a:pt x="404" y="72"/>
                    <a:pt x="410" y="84"/>
                  </a:cubicBezTo>
                  <a:cubicBezTo>
                    <a:pt x="421" y="95"/>
                    <a:pt x="415" y="117"/>
                    <a:pt x="432" y="117"/>
                  </a:cubicBezTo>
                  <a:cubicBezTo>
                    <a:pt x="448" y="117"/>
                    <a:pt x="460" y="100"/>
                    <a:pt x="476" y="100"/>
                  </a:cubicBezTo>
                  <a:cubicBezTo>
                    <a:pt x="498" y="100"/>
                    <a:pt x="504" y="133"/>
                    <a:pt x="504" y="156"/>
                  </a:cubicBezTo>
                  <a:cubicBezTo>
                    <a:pt x="504" y="172"/>
                    <a:pt x="482" y="172"/>
                    <a:pt x="471" y="178"/>
                  </a:cubicBezTo>
                  <a:cubicBezTo>
                    <a:pt x="460" y="183"/>
                    <a:pt x="448" y="189"/>
                    <a:pt x="437" y="189"/>
                  </a:cubicBezTo>
                  <a:cubicBezTo>
                    <a:pt x="410" y="189"/>
                    <a:pt x="404" y="150"/>
                    <a:pt x="404" y="122"/>
                  </a:cubicBezTo>
                  <a:cubicBezTo>
                    <a:pt x="376" y="122"/>
                    <a:pt x="376" y="122"/>
                    <a:pt x="376" y="122"/>
                  </a:cubicBezTo>
                  <a:cubicBezTo>
                    <a:pt x="360" y="139"/>
                    <a:pt x="360" y="156"/>
                    <a:pt x="343" y="167"/>
                  </a:cubicBezTo>
                  <a:cubicBezTo>
                    <a:pt x="343" y="139"/>
                    <a:pt x="338" y="111"/>
                    <a:pt x="315" y="111"/>
                  </a:cubicBezTo>
                  <a:cubicBezTo>
                    <a:pt x="299" y="111"/>
                    <a:pt x="282" y="111"/>
                    <a:pt x="260" y="111"/>
                  </a:cubicBezTo>
                  <a:cubicBezTo>
                    <a:pt x="249" y="100"/>
                    <a:pt x="232" y="100"/>
                    <a:pt x="232" y="89"/>
                  </a:cubicBezTo>
                  <a:cubicBezTo>
                    <a:pt x="232" y="84"/>
                    <a:pt x="232" y="78"/>
                    <a:pt x="238" y="72"/>
                  </a:cubicBezTo>
                  <a:cubicBezTo>
                    <a:pt x="277" y="72"/>
                    <a:pt x="277" y="72"/>
                    <a:pt x="277" y="72"/>
                  </a:cubicBezTo>
                  <a:cubicBezTo>
                    <a:pt x="277" y="45"/>
                    <a:pt x="299" y="28"/>
                    <a:pt x="327" y="23"/>
                  </a:cubicBezTo>
                  <a:cubicBezTo>
                    <a:pt x="354" y="11"/>
                    <a:pt x="365" y="0"/>
                    <a:pt x="393" y="0"/>
                  </a:cubicBezTo>
                  <a:cubicBezTo>
                    <a:pt x="437" y="0"/>
                    <a:pt x="437" y="0"/>
                    <a:pt x="437" y="0"/>
                  </a:cubicBezTo>
                  <a:cubicBezTo>
                    <a:pt x="448" y="0"/>
                    <a:pt x="454" y="0"/>
                    <a:pt x="465" y="0"/>
                  </a:cubicBezTo>
                  <a:cubicBezTo>
                    <a:pt x="487" y="0"/>
                    <a:pt x="498" y="11"/>
                    <a:pt x="520" y="11"/>
                  </a:cubicBezTo>
                  <a:cubicBezTo>
                    <a:pt x="537" y="17"/>
                    <a:pt x="548" y="11"/>
                    <a:pt x="565" y="11"/>
                  </a:cubicBezTo>
                  <a:cubicBezTo>
                    <a:pt x="570" y="11"/>
                    <a:pt x="570" y="28"/>
                    <a:pt x="581" y="34"/>
                  </a:cubicBezTo>
                  <a:cubicBezTo>
                    <a:pt x="593" y="39"/>
                    <a:pt x="604" y="28"/>
                    <a:pt x="615" y="34"/>
                  </a:cubicBezTo>
                  <a:cubicBezTo>
                    <a:pt x="631" y="39"/>
                    <a:pt x="631" y="50"/>
                    <a:pt x="642" y="61"/>
                  </a:cubicBezTo>
                  <a:cubicBezTo>
                    <a:pt x="653" y="72"/>
                    <a:pt x="665" y="89"/>
                    <a:pt x="665" y="106"/>
                  </a:cubicBezTo>
                  <a:cubicBezTo>
                    <a:pt x="665" y="128"/>
                    <a:pt x="659" y="144"/>
                    <a:pt x="637" y="144"/>
                  </a:cubicBezTo>
                  <a:cubicBezTo>
                    <a:pt x="626" y="144"/>
                    <a:pt x="620" y="128"/>
                    <a:pt x="604" y="128"/>
                  </a:cubicBezTo>
                  <a:cubicBezTo>
                    <a:pt x="587" y="128"/>
                    <a:pt x="581" y="150"/>
                    <a:pt x="565" y="150"/>
                  </a:cubicBezTo>
                  <a:cubicBezTo>
                    <a:pt x="548" y="150"/>
                    <a:pt x="548" y="144"/>
                    <a:pt x="537" y="144"/>
                  </a:cubicBezTo>
                  <a:close/>
                  <a:moveTo>
                    <a:pt x="55" y="178"/>
                  </a:moveTo>
                  <a:lnTo>
                    <a:pt x="55" y="178"/>
                  </a:lnTo>
                  <a:cubicBezTo>
                    <a:pt x="61" y="183"/>
                    <a:pt x="66" y="183"/>
                    <a:pt x="72" y="183"/>
                  </a:cubicBezTo>
                  <a:cubicBezTo>
                    <a:pt x="83" y="183"/>
                    <a:pt x="94" y="172"/>
                    <a:pt x="94" y="161"/>
                  </a:cubicBezTo>
                  <a:cubicBezTo>
                    <a:pt x="77" y="156"/>
                    <a:pt x="61" y="161"/>
                    <a:pt x="55" y="178"/>
                  </a:cubicBezTo>
                  <a:close/>
                  <a:moveTo>
                    <a:pt x="11" y="488"/>
                  </a:moveTo>
                  <a:lnTo>
                    <a:pt x="11" y="488"/>
                  </a:lnTo>
                  <a:cubicBezTo>
                    <a:pt x="16" y="505"/>
                    <a:pt x="38" y="505"/>
                    <a:pt x="61" y="505"/>
                  </a:cubicBezTo>
                  <a:cubicBezTo>
                    <a:pt x="83" y="505"/>
                    <a:pt x="83" y="505"/>
                    <a:pt x="83" y="505"/>
                  </a:cubicBezTo>
                  <a:cubicBezTo>
                    <a:pt x="83" y="505"/>
                    <a:pt x="83" y="499"/>
                    <a:pt x="83" y="494"/>
                  </a:cubicBezTo>
                  <a:cubicBezTo>
                    <a:pt x="83" y="483"/>
                    <a:pt x="66" y="471"/>
                    <a:pt x="49" y="471"/>
                  </a:cubicBezTo>
                  <a:cubicBezTo>
                    <a:pt x="33" y="477"/>
                    <a:pt x="27" y="483"/>
                    <a:pt x="11" y="488"/>
                  </a:cubicBezTo>
                  <a:close/>
                  <a:moveTo>
                    <a:pt x="465" y="311"/>
                  </a:moveTo>
                  <a:lnTo>
                    <a:pt x="465" y="311"/>
                  </a:lnTo>
                  <a:cubicBezTo>
                    <a:pt x="460" y="311"/>
                    <a:pt x="460" y="322"/>
                    <a:pt x="454" y="322"/>
                  </a:cubicBezTo>
                  <a:cubicBezTo>
                    <a:pt x="437" y="333"/>
                    <a:pt x="426" y="327"/>
                    <a:pt x="410" y="327"/>
                  </a:cubicBezTo>
                  <a:cubicBezTo>
                    <a:pt x="382" y="338"/>
                    <a:pt x="365" y="344"/>
                    <a:pt x="338" y="344"/>
                  </a:cubicBezTo>
                  <a:cubicBezTo>
                    <a:pt x="332" y="344"/>
                    <a:pt x="321" y="344"/>
                    <a:pt x="315" y="338"/>
                  </a:cubicBezTo>
                  <a:cubicBezTo>
                    <a:pt x="310" y="355"/>
                    <a:pt x="310" y="361"/>
                    <a:pt x="304" y="383"/>
                  </a:cubicBezTo>
                  <a:cubicBezTo>
                    <a:pt x="338" y="383"/>
                    <a:pt x="354" y="383"/>
                    <a:pt x="382" y="383"/>
                  </a:cubicBezTo>
                  <a:cubicBezTo>
                    <a:pt x="404" y="383"/>
                    <a:pt x="410" y="366"/>
                    <a:pt x="432" y="361"/>
                  </a:cubicBezTo>
                  <a:cubicBezTo>
                    <a:pt x="460" y="355"/>
                    <a:pt x="476" y="344"/>
                    <a:pt x="487" y="322"/>
                  </a:cubicBezTo>
                  <a:cubicBezTo>
                    <a:pt x="482" y="316"/>
                    <a:pt x="476" y="311"/>
                    <a:pt x="465" y="311"/>
                  </a:cubicBezTo>
                  <a:close/>
                  <a:moveTo>
                    <a:pt x="482" y="372"/>
                  </a:moveTo>
                  <a:lnTo>
                    <a:pt x="482" y="372"/>
                  </a:lnTo>
                  <a:cubicBezTo>
                    <a:pt x="498" y="372"/>
                    <a:pt x="498" y="383"/>
                    <a:pt x="509" y="388"/>
                  </a:cubicBezTo>
                  <a:cubicBezTo>
                    <a:pt x="526" y="399"/>
                    <a:pt x="543" y="377"/>
                    <a:pt x="565" y="377"/>
                  </a:cubicBezTo>
                  <a:cubicBezTo>
                    <a:pt x="565" y="405"/>
                    <a:pt x="565" y="405"/>
                    <a:pt x="565" y="405"/>
                  </a:cubicBezTo>
                  <a:cubicBezTo>
                    <a:pt x="565" y="433"/>
                    <a:pt x="554" y="444"/>
                    <a:pt x="554" y="466"/>
                  </a:cubicBezTo>
                  <a:cubicBezTo>
                    <a:pt x="554" y="505"/>
                    <a:pt x="554" y="505"/>
                    <a:pt x="554" y="505"/>
                  </a:cubicBezTo>
                  <a:cubicBezTo>
                    <a:pt x="554" y="516"/>
                    <a:pt x="537" y="521"/>
                    <a:pt x="526" y="532"/>
                  </a:cubicBezTo>
                  <a:cubicBezTo>
                    <a:pt x="515" y="543"/>
                    <a:pt x="520" y="571"/>
                    <a:pt x="504" y="571"/>
                  </a:cubicBezTo>
                  <a:cubicBezTo>
                    <a:pt x="487" y="571"/>
                    <a:pt x="487" y="560"/>
                    <a:pt x="476" y="555"/>
                  </a:cubicBezTo>
                  <a:cubicBezTo>
                    <a:pt x="454" y="549"/>
                    <a:pt x="443" y="532"/>
                    <a:pt x="437" y="516"/>
                  </a:cubicBezTo>
                  <a:cubicBezTo>
                    <a:pt x="426" y="494"/>
                    <a:pt x="415" y="488"/>
                    <a:pt x="410" y="471"/>
                  </a:cubicBezTo>
                  <a:cubicBezTo>
                    <a:pt x="404" y="449"/>
                    <a:pt x="399" y="433"/>
                    <a:pt x="382" y="416"/>
                  </a:cubicBezTo>
                  <a:cubicBezTo>
                    <a:pt x="382" y="399"/>
                    <a:pt x="382" y="399"/>
                    <a:pt x="382" y="399"/>
                  </a:cubicBezTo>
                  <a:cubicBezTo>
                    <a:pt x="415" y="399"/>
                    <a:pt x="432" y="394"/>
                    <a:pt x="465" y="388"/>
                  </a:cubicBezTo>
                  <a:cubicBezTo>
                    <a:pt x="476" y="383"/>
                    <a:pt x="476" y="372"/>
                    <a:pt x="482" y="372"/>
                  </a:cubicBezTo>
                  <a:close/>
                  <a:moveTo>
                    <a:pt x="282" y="793"/>
                  </a:moveTo>
                  <a:lnTo>
                    <a:pt x="282" y="793"/>
                  </a:lnTo>
                  <a:cubicBezTo>
                    <a:pt x="271" y="804"/>
                    <a:pt x="260" y="804"/>
                    <a:pt x="260" y="815"/>
                  </a:cubicBezTo>
                  <a:cubicBezTo>
                    <a:pt x="260" y="826"/>
                    <a:pt x="271" y="826"/>
                    <a:pt x="282" y="832"/>
                  </a:cubicBezTo>
                  <a:cubicBezTo>
                    <a:pt x="282" y="837"/>
                    <a:pt x="277" y="843"/>
                    <a:pt x="271" y="848"/>
                  </a:cubicBezTo>
                  <a:cubicBezTo>
                    <a:pt x="254" y="843"/>
                    <a:pt x="254" y="843"/>
                    <a:pt x="254" y="843"/>
                  </a:cubicBezTo>
                  <a:cubicBezTo>
                    <a:pt x="221" y="848"/>
                    <a:pt x="205" y="876"/>
                    <a:pt x="171" y="876"/>
                  </a:cubicBezTo>
                  <a:cubicBezTo>
                    <a:pt x="149" y="876"/>
                    <a:pt x="144" y="854"/>
                    <a:pt x="127" y="848"/>
                  </a:cubicBezTo>
                  <a:cubicBezTo>
                    <a:pt x="72" y="837"/>
                    <a:pt x="44" y="832"/>
                    <a:pt x="0" y="798"/>
                  </a:cubicBezTo>
                  <a:cubicBezTo>
                    <a:pt x="0" y="793"/>
                    <a:pt x="0" y="793"/>
                    <a:pt x="0" y="793"/>
                  </a:cubicBezTo>
                  <a:cubicBezTo>
                    <a:pt x="27" y="793"/>
                    <a:pt x="38" y="765"/>
                    <a:pt x="66" y="760"/>
                  </a:cubicBezTo>
                  <a:cubicBezTo>
                    <a:pt x="88" y="754"/>
                    <a:pt x="99" y="749"/>
                    <a:pt x="116" y="743"/>
                  </a:cubicBezTo>
                  <a:cubicBezTo>
                    <a:pt x="127" y="737"/>
                    <a:pt x="127" y="726"/>
                    <a:pt x="138" y="726"/>
                  </a:cubicBezTo>
                  <a:cubicBezTo>
                    <a:pt x="160" y="721"/>
                    <a:pt x="166" y="721"/>
                    <a:pt x="188" y="721"/>
                  </a:cubicBezTo>
                  <a:cubicBezTo>
                    <a:pt x="199" y="721"/>
                    <a:pt x="199" y="726"/>
                    <a:pt x="210" y="726"/>
                  </a:cubicBezTo>
                  <a:cubicBezTo>
                    <a:pt x="227" y="726"/>
                    <a:pt x="238" y="710"/>
                    <a:pt x="254" y="704"/>
                  </a:cubicBezTo>
                  <a:cubicBezTo>
                    <a:pt x="260" y="732"/>
                    <a:pt x="277" y="743"/>
                    <a:pt x="282" y="765"/>
                  </a:cubicBezTo>
                  <a:cubicBezTo>
                    <a:pt x="282" y="793"/>
                    <a:pt x="282" y="793"/>
                    <a:pt x="282" y="793"/>
                  </a:cubicBezTo>
                  <a:close/>
                  <a:moveTo>
                    <a:pt x="2111" y="1662"/>
                  </a:moveTo>
                  <a:lnTo>
                    <a:pt x="2111" y="1662"/>
                  </a:lnTo>
                  <a:lnTo>
                    <a:pt x="2111" y="1662"/>
                  </a:lnTo>
                  <a:cubicBezTo>
                    <a:pt x="2111" y="1662"/>
                    <a:pt x="2111" y="1662"/>
                    <a:pt x="2105" y="1662"/>
                  </a:cubicBezTo>
                  <a:cubicBezTo>
                    <a:pt x="2094" y="1667"/>
                    <a:pt x="2083" y="1667"/>
                    <a:pt x="2072" y="1679"/>
                  </a:cubicBezTo>
                  <a:cubicBezTo>
                    <a:pt x="2067" y="1684"/>
                    <a:pt x="2067" y="1695"/>
                    <a:pt x="2061" y="1701"/>
                  </a:cubicBezTo>
                  <a:cubicBezTo>
                    <a:pt x="2056" y="1706"/>
                    <a:pt x="2050" y="1706"/>
                    <a:pt x="2044" y="1706"/>
                  </a:cubicBezTo>
                  <a:cubicBezTo>
                    <a:pt x="2033" y="1706"/>
                    <a:pt x="2028" y="1695"/>
                    <a:pt x="2022" y="1684"/>
                  </a:cubicBezTo>
                  <a:cubicBezTo>
                    <a:pt x="2022" y="1679"/>
                    <a:pt x="2022" y="1673"/>
                    <a:pt x="2017" y="1667"/>
                  </a:cubicBezTo>
                  <a:cubicBezTo>
                    <a:pt x="2011" y="1662"/>
                    <a:pt x="2000" y="1667"/>
                    <a:pt x="1989" y="1662"/>
                  </a:cubicBezTo>
                  <a:cubicBezTo>
                    <a:pt x="1983" y="1656"/>
                    <a:pt x="1978" y="1651"/>
                    <a:pt x="1972" y="1651"/>
                  </a:cubicBezTo>
                  <a:cubicBezTo>
                    <a:pt x="1967" y="1651"/>
                    <a:pt x="1961" y="1662"/>
                    <a:pt x="1961" y="1673"/>
                  </a:cubicBezTo>
                  <a:cubicBezTo>
                    <a:pt x="1950" y="1717"/>
                    <a:pt x="1967" y="1690"/>
                    <a:pt x="1934" y="1684"/>
                  </a:cubicBezTo>
                  <a:cubicBezTo>
                    <a:pt x="1928" y="1679"/>
                    <a:pt x="1923" y="1684"/>
                    <a:pt x="1917" y="1679"/>
                  </a:cubicBezTo>
                  <a:cubicBezTo>
                    <a:pt x="1906" y="1673"/>
                    <a:pt x="1906" y="1667"/>
                    <a:pt x="1900" y="1662"/>
                  </a:cubicBezTo>
                  <a:cubicBezTo>
                    <a:pt x="1895" y="1656"/>
                    <a:pt x="1889" y="1656"/>
                    <a:pt x="1878" y="1651"/>
                  </a:cubicBezTo>
                  <a:cubicBezTo>
                    <a:pt x="1884" y="1640"/>
                    <a:pt x="1900" y="1640"/>
                    <a:pt x="1900" y="1629"/>
                  </a:cubicBezTo>
                  <a:cubicBezTo>
                    <a:pt x="1900" y="1618"/>
                    <a:pt x="1895" y="1618"/>
                    <a:pt x="1889" y="1612"/>
                  </a:cubicBezTo>
                  <a:cubicBezTo>
                    <a:pt x="1873" y="1595"/>
                    <a:pt x="1878" y="1584"/>
                    <a:pt x="1878" y="1618"/>
                  </a:cubicBezTo>
                  <a:cubicBezTo>
                    <a:pt x="1867" y="1618"/>
                    <a:pt x="1867" y="1618"/>
                    <a:pt x="1867" y="1618"/>
                  </a:cubicBezTo>
                  <a:cubicBezTo>
                    <a:pt x="1850" y="1618"/>
                    <a:pt x="1845" y="1612"/>
                    <a:pt x="1834" y="1612"/>
                  </a:cubicBezTo>
                  <a:cubicBezTo>
                    <a:pt x="1784" y="1612"/>
                    <a:pt x="1834" y="1634"/>
                    <a:pt x="1784" y="1579"/>
                  </a:cubicBezTo>
                  <a:cubicBezTo>
                    <a:pt x="1773" y="1568"/>
                    <a:pt x="1767" y="1568"/>
                    <a:pt x="1756" y="1557"/>
                  </a:cubicBezTo>
                  <a:cubicBezTo>
                    <a:pt x="1751" y="1551"/>
                    <a:pt x="1745" y="1546"/>
                    <a:pt x="1745" y="1534"/>
                  </a:cubicBezTo>
                  <a:cubicBezTo>
                    <a:pt x="1745" y="1529"/>
                    <a:pt x="1745" y="1523"/>
                    <a:pt x="1740" y="1523"/>
                  </a:cubicBezTo>
                  <a:cubicBezTo>
                    <a:pt x="1734" y="1523"/>
                    <a:pt x="1729" y="1529"/>
                    <a:pt x="1729" y="1534"/>
                  </a:cubicBezTo>
                  <a:cubicBezTo>
                    <a:pt x="1729" y="1551"/>
                    <a:pt x="1729" y="1551"/>
                    <a:pt x="1729" y="1551"/>
                  </a:cubicBezTo>
                  <a:cubicBezTo>
                    <a:pt x="1729" y="1573"/>
                    <a:pt x="1734" y="1568"/>
                    <a:pt x="1712" y="1562"/>
                  </a:cubicBezTo>
                  <a:cubicBezTo>
                    <a:pt x="1706" y="1562"/>
                    <a:pt x="1706" y="1557"/>
                    <a:pt x="1701" y="1551"/>
                  </a:cubicBezTo>
                  <a:cubicBezTo>
                    <a:pt x="1690" y="1540"/>
                    <a:pt x="1684" y="1529"/>
                    <a:pt x="1679" y="1512"/>
                  </a:cubicBezTo>
                  <a:cubicBezTo>
                    <a:pt x="1673" y="1501"/>
                    <a:pt x="1668" y="1496"/>
                    <a:pt x="1668" y="1485"/>
                  </a:cubicBezTo>
                  <a:cubicBezTo>
                    <a:pt x="1668" y="1468"/>
                    <a:pt x="1684" y="1462"/>
                    <a:pt x="1684" y="1446"/>
                  </a:cubicBezTo>
                  <a:cubicBezTo>
                    <a:pt x="1684" y="1424"/>
                    <a:pt x="1673" y="1418"/>
                    <a:pt x="1673" y="1396"/>
                  </a:cubicBezTo>
                  <a:cubicBezTo>
                    <a:pt x="1673" y="1379"/>
                    <a:pt x="1679" y="1368"/>
                    <a:pt x="1690" y="1363"/>
                  </a:cubicBezTo>
                  <a:cubicBezTo>
                    <a:pt x="1701" y="1357"/>
                    <a:pt x="1706" y="1357"/>
                    <a:pt x="1717" y="1352"/>
                  </a:cubicBezTo>
                  <a:cubicBezTo>
                    <a:pt x="1729" y="1340"/>
                    <a:pt x="1734" y="1329"/>
                    <a:pt x="1745" y="1324"/>
                  </a:cubicBezTo>
                  <a:cubicBezTo>
                    <a:pt x="1751" y="1318"/>
                    <a:pt x="1751" y="1313"/>
                    <a:pt x="1756" y="1313"/>
                  </a:cubicBezTo>
                  <a:cubicBezTo>
                    <a:pt x="1762" y="1313"/>
                    <a:pt x="1773" y="1313"/>
                    <a:pt x="1773" y="1302"/>
                  </a:cubicBezTo>
                  <a:cubicBezTo>
                    <a:pt x="1773" y="1296"/>
                    <a:pt x="1767" y="1296"/>
                    <a:pt x="1762" y="1291"/>
                  </a:cubicBezTo>
                  <a:cubicBezTo>
                    <a:pt x="1756" y="1280"/>
                    <a:pt x="1756" y="1274"/>
                    <a:pt x="1756" y="1268"/>
                  </a:cubicBezTo>
                  <a:cubicBezTo>
                    <a:pt x="1756" y="1235"/>
                    <a:pt x="1756" y="1235"/>
                    <a:pt x="1756" y="1235"/>
                  </a:cubicBezTo>
                  <a:cubicBezTo>
                    <a:pt x="1734" y="1241"/>
                    <a:pt x="1734" y="1257"/>
                    <a:pt x="1723" y="1274"/>
                  </a:cubicBezTo>
                  <a:cubicBezTo>
                    <a:pt x="1712" y="1296"/>
                    <a:pt x="1701" y="1302"/>
                    <a:pt x="1679" y="1313"/>
                  </a:cubicBezTo>
                  <a:cubicBezTo>
                    <a:pt x="1668" y="1324"/>
                    <a:pt x="1673" y="1340"/>
                    <a:pt x="1668" y="1357"/>
                  </a:cubicBezTo>
                  <a:cubicBezTo>
                    <a:pt x="1668" y="1379"/>
                    <a:pt x="1662" y="1390"/>
                    <a:pt x="1662" y="1412"/>
                  </a:cubicBezTo>
                  <a:cubicBezTo>
                    <a:pt x="1662" y="1440"/>
                    <a:pt x="1662" y="1440"/>
                    <a:pt x="1662" y="1440"/>
                  </a:cubicBezTo>
                  <a:cubicBezTo>
                    <a:pt x="1657" y="1446"/>
                    <a:pt x="1657" y="1451"/>
                    <a:pt x="1645" y="1451"/>
                  </a:cubicBezTo>
                  <a:cubicBezTo>
                    <a:pt x="1634" y="1451"/>
                    <a:pt x="1629" y="1440"/>
                    <a:pt x="1618" y="1440"/>
                  </a:cubicBezTo>
                  <a:cubicBezTo>
                    <a:pt x="1612" y="1440"/>
                    <a:pt x="1601" y="1446"/>
                    <a:pt x="1601" y="1451"/>
                  </a:cubicBezTo>
                  <a:cubicBezTo>
                    <a:pt x="1601" y="1462"/>
                    <a:pt x="1618" y="1462"/>
                    <a:pt x="1629" y="1468"/>
                  </a:cubicBezTo>
                  <a:cubicBezTo>
                    <a:pt x="1634" y="1473"/>
                    <a:pt x="1640" y="1479"/>
                    <a:pt x="1640" y="1490"/>
                  </a:cubicBezTo>
                  <a:cubicBezTo>
                    <a:pt x="1640" y="1501"/>
                    <a:pt x="1623" y="1507"/>
                    <a:pt x="1618" y="1523"/>
                  </a:cubicBezTo>
                  <a:cubicBezTo>
                    <a:pt x="1607" y="1534"/>
                    <a:pt x="1601" y="1546"/>
                    <a:pt x="1584" y="1562"/>
                  </a:cubicBezTo>
                  <a:cubicBezTo>
                    <a:pt x="1579" y="1568"/>
                    <a:pt x="1573" y="1573"/>
                    <a:pt x="1568" y="1579"/>
                  </a:cubicBezTo>
                  <a:cubicBezTo>
                    <a:pt x="1562" y="1579"/>
                    <a:pt x="1557" y="1584"/>
                    <a:pt x="1557" y="1590"/>
                  </a:cubicBezTo>
                  <a:cubicBezTo>
                    <a:pt x="1557" y="1606"/>
                    <a:pt x="1562" y="1623"/>
                    <a:pt x="1579" y="1629"/>
                  </a:cubicBezTo>
                  <a:cubicBezTo>
                    <a:pt x="1579" y="1634"/>
                    <a:pt x="1568" y="1640"/>
                    <a:pt x="1562" y="1645"/>
                  </a:cubicBezTo>
                  <a:cubicBezTo>
                    <a:pt x="1551" y="1662"/>
                    <a:pt x="1551" y="1673"/>
                    <a:pt x="1535" y="1684"/>
                  </a:cubicBezTo>
                  <a:cubicBezTo>
                    <a:pt x="1512" y="1701"/>
                    <a:pt x="1507" y="1723"/>
                    <a:pt x="1479" y="1723"/>
                  </a:cubicBezTo>
                  <a:cubicBezTo>
                    <a:pt x="1457" y="1723"/>
                    <a:pt x="1457" y="1723"/>
                    <a:pt x="1457" y="1723"/>
                  </a:cubicBezTo>
                  <a:cubicBezTo>
                    <a:pt x="1418" y="1717"/>
                    <a:pt x="1418" y="1717"/>
                    <a:pt x="1418" y="1717"/>
                  </a:cubicBezTo>
                  <a:cubicBezTo>
                    <a:pt x="1402" y="1723"/>
                    <a:pt x="1396" y="1745"/>
                    <a:pt x="1379" y="1745"/>
                  </a:cubicBezTo>
                  <a:cubicBezTo>
                    <a:pt x="1357" y="1745"/>
                    <a:pt x="1357" y="1723"/>
                    <a:pt x="1341" y="1712"/>
                  </a:cubicBezTo>
                  <a:cubicBezTo>
                    <a:pt x="1330" y="1701"/>
                    <a:pt x="1324" y="1695"/>
                    <a:pt x="1313" y="1684"/>
                  </a:cubicBezTo>
                  <a:cubicBezTo>
                    <a:pt x="1307" y="1679"/>
                    <a:pt x="1302" y="1679"/>
                    <a:pt x="1302" y="1673"/>
                  </a:cubicBezTo>
                  <a:cubicBezTo>
                    <a:pt x="1302" y="1662"/>
                    <a:pt x="1313" y="1667"/>
                    <a:pt x="1313" y="1662"/>
                  </a:cubicBezTo>
                  <a:cubicBezTo>
                    <a:pt x="1313" y="1656"/>
                    <a:pt x="1307" y="1651"/>
                    <a:pt x="1307" y="1645"/>
                  </a:cubicBezTo>
                  <a:cubicBezTo>
                    <a:pt x="1307" y="1634"/>
                    <a:pt x="1302" y="1629"/>
                    <a:pt x="1302" y="1618"/>
                  </a:cubicBezTo>
                  <a:cubicBezTo>
                    <a:pt x="1302" y="1601"/>
                    <a:pt x="1302" y="1601"/>
                    <a:pt x="1302" y="1601"/>
                  </a:cubicBezTo>
                  <a:cubicBezTo>
                    <a:pt x="1302" y="1584"/>
                    <a:pt x="1291" y="1573"/>
                    <a:pt x="1280" y="1562"/>
                  </a:cubicBezTo>
                  <a:cubicBezTo>
                    <a:pt x="1280" y="1557"/>
                    <a:pt x="1274" y="1551"/>
                    <a:pt x="1274" y="1546"/>
                  </a:cubicBezTo>
                  <a:cubicBezTo>
                    <a:pt x="1274" y="1540"/>
                    <a:pt x="1280" y="1540"/>
                    <a:pt x="1285" y="1540"/>
                  </a:cubicBezTo>
                  <a:cubicBezTo>
                    <a:pt x="1291" y="1540"/>
                    <a:pt x="1296" y="1546"/>
                    <a:pt x="1302" y="1546"/>
                  </a:cubicBezTo>
                  <a:cubicBezTo>
                    <a:pt x="1307" y="1546"/>
                    <a:pt x="1307" y="1540"/>
                    <a:pt x="1313" y="1540"/>
                  </a:cubicBezTo>
                  <a:cubicBezTo>
                    <a:pt x="1335" y="1540"/>
                    <a:pt x="1335" y="1540"/>
                    <a:pt x="1335" y="1540"/>
                  </a:cubicBezTo>
                  <a:cubicBezTo>
                    <a:pt x="1341" y="1540"/>
                    <a:pt x="1346" y="1534"/>
                    <a:pt x="1346" y="1523"/>
                  </a:cubicBezTo>
                  <a:cubicBezTo>
                    <a:pt x="1352" y="1512"/>
                    <a:pt x="1357" y="1512"/>
                    <a:pt x="1357" y="1501"/>
                  </a:cubicBezTo>
                  <a:cubicBezTo>
                    <a:pt x="1357" y="1485"/>
                    <a:pt x="1341" y="1479"/>
                    <a:pt x="1330" y="1473"/>
                  </a:cubicBezTo>
                  <a:cubicBezTo>
                    <a:pt x="1318" y="1468"/>
                    <a:pt x="1324" y="1457"/>
                    <a:pt x="1313" y="1451"/>
                  </a:cubicBezTo>
                  <a:cubicBezTo>
                    <a:pt x="1313" y="1446"/>
                    <a:pt x="1307" y="1446"/>
                    <a:pt x="1307" y="1435"/>
                  </a:cubicBezTo>
                  <a:cubicBezTo>
                    <a:pt x="1307" y="1412"/>
                    <a:pt x="1307" y="1412"/>
                    <a:pt x="1307" y="1412"/>
                  </a:cubicBezTo>
                  <a:cubicBezTo>
                    <a:pt x="1307" y="1401"/>
                    <a:pt x="1302" y="1401"/>
                    <a:pt x="1296" y="1396"/>
                  </a:cubicBezTo>
                  <a:cubicBezTo>
                    <a:pt x="1291" y="1390"/>
                    <a:pt x="1291" y="1379"/>
                    <a:pt x="1285" y="1379"/>
                  </a:cubicBezTo>
                  <a:cubicBezTo>
                    <a:pt x="1269" y="1379"/>
                    <a:pt x="1280" y="1418"/>
                    <a:pt x="1263" y="1418"/>
                  </a:cubicBezTo>
                  <a:cubicBezTo>
                    <a:pt x="1252" y="1418"/>
                    <a:pt x="1252" y="1407"/>
                    <a:pt x="1246" y="1401"/>
                  </a:cubicBezTo>
                  <a:cubicBezTo>
                    <a:pt x="1246" y="1396"/>
                    <a:pt x="1241" y="1390"/>
                    <a:pt x="1235" y="1385"/>
                  </a:cubicBezTo>
                  <a:cubicBezTo>
                    <a:pt x="1235" y="1385"/>
                    <a:pt x="1224" y="1385"/>
                    <a:pt x="1224" y="1374"/>
                  </a:cubicBezTo>
                  <a:cubicBezTo>
                    <a:pt x="1224" y="1368"/>
                    <a:pt x="1230" y="1363"/>
                    <a:pt x="1230" y="1357"/>
                  </a:cubicBezTo>
                  <a:cubicBezTo>
                    <a:pt x="1230" y="1335"/>
                    <a:pt x="1213" y="1324"/>
                    <a:pt x="1197" y="1307"/>
                  </a:cubicBezTo>
                  <a:cubicBezTo>
                    <a:pt x="1180" y="1296"/>
                    <a:pt x="1169" y="1291"/>
                    <a:pt x="1152" y="1280"/>
                  </a:cubicBezTo>
                  <a:cubicBezTo>
                    <a:pt x="1136" y="1268"/>
                    <a:pt x="1130" y="1263"/>
                    <a:pt x="1108" y="1252"/>
                  </a:cubicBezTo>
                  <a:cubicBezTo>
                    <a:pt x="1102" y="1252"/>
                    <a:pt x="1091" y="1252"/>
                    <a:pt x="1080" y="1252"/>
                  </a:cubicBezTo>
                  <a:cubicBezTo>
                    <a:pt x="1069" y="1246"/>
                    <a:pt x="1064" y="1241"/>
                    <a:pt x="1047" y="1241"/>
                  </a:cubicBezTo>
                  <a:cubicBezTo>
                    <a:pt x="1036" y="1241"/>
                    <a:pt x="1030" y="1252"/>
                    <a:pt x="1019" y="1252"/>
                  </a:cubicBezTo>
                  <a:cubicBezTo>
                    <a:pt x="1003" y="1252"/>
                    <a:pt x="1003" y="1252"/>
                    <a:pt x="1003" y="1252"/>
                  </a:cubicBezTo>
                  <a:cubicBezTo>
                    <a:pt x="1003" y="1246"/>
                    <a:pt x="1003" y="1241"/>
                    <a:pt x="1003" y="1241"/>
                  </a:cubicBezTo>
                  <a:cubicBezTo>
                    <a:pt x="997" y="1235"/>
                    <a:pt x="986" y="1235"/>
                    <a:pt x="980" y="1235"/>
                  </a:cubicBezTo>
                  <a:cubicBezTo>
                    <a:pt x="975" y="1230"/>
                    <a:pt x="969" y="1224"/>
                    <a:pt x="969" y="1219"/>
                  </a:cubicBezTo>
                  <a:cubicBezTo>
                    <a:pt x="969" y="1207"/>
                    <a:pt x="975" y="1202"/>
                    <a:pt x="975" y="1196"/>
                  </a:cubicBezTo>
                  <a:cubicBezTo>
                    <a:pt x="975" y="1185"/>
                    <a:pt x="969" y="1180"/>
                    <a:pt x="964" y="1180"/>
                  </a:cubicBezTo>
                  <a:cubicBezTo>
                    <a:pt x="958" y="1180"/>
                    <a:pt x="953" y="1180"/>
                    <a:pt x="953" y="1180"/>
                  </a:cubicBezTo>
                  <a:cubicBezTo>
                    <a:pt x="931" y="1180"/>
                    <a:pt x="969" y="1169"/>
                    <a:pt x="969" y="1169"/>
                  </a:cubicBezTo>
                  <a:cubicBezTo>
                    <a:pt x="992" y="1163"/>
                    <a:pt x="1003" y="1152"/>
                    <a:pt x="1019" y="1152"/>
                  </a:cubicBezTo>
                  <a:cubicBezTo>
                    <a:pt x="1019" y="1147"/>
                    <a:pt x="1025" y="1141"/>
                    <a:pt x="1030" y="1141"/>
                  </a:cubicBezTo>
                  <a:cubicBezTo>
                    <a:pt x="1052" y="1141"/>
                    <a:pt x="1052" y="1141"/>
                    <a:pt x="1052" y="1141"/>
                  </a:cubicBezTo>
                  <a:cubicBezTo>
                    <a:pt x="1069" y="1141"/>
                    <a:pt x="1080" y="1135"/>
                    <a:pt x="1102" y="1135"/>
                  </a:cubicBezTo>
                  <a:cubicBezTo>
                    <a:pt x="1108" y="1135"/>
                    <a:pt x="1108" y="1130"/>
                    <a:pt x="1119" y="1130"/>
                  </a:cubicBezTo>
                  <a:cubicBezTo>
                    <a:pt x="1136" y="1130"/>
                    <a:pt x="1141" y="1158"/>
                    <a:pt x="1158" y="1158"/>
                  </a:cubicBezTo>
                  <a:cubicBezTo>
                    <a:pt x="1163" y="1158"/>
                    <a:pt x="1169" y="1152"/>
                    <a:pt x="1174" y="1152"/>
                  </a:cubicBezTo>
                  <a:cubicBezTo>
                    <a:pt x="1191" y="1152"/>
                    <a:pt x="1197" y="1158"/>
                    <a:pt x="1213" y="1158"/>
                  </a:cubicBezTo>
                  <a:cubicBezTo>
                    <a:pt x="1219" y="1163"/>
                    <a:pt x="1230" y="1163"/>
                    <a:pt x="1235" y="1169"/>
                  </a:cubicBezTo>
                  <a:cubicBezTo>
                    <a:pt x="1252" y="1174"/>
                    <a:pt x="1252" y="1191"/>
                    <a:pt x="1263" y="1191"/>
                  </a:cubicBezTo>
                  <a:cubicBezTo>
                    <a:pt x="1280" y="1191"/>
                    <a:pt x="1285" y="1180"/>
                    <a:pt x="1296" y="1174"/>
                  </a:cubicBezTo>
                  <a:cubicBezTo>
                    <a:pt x="1307" y="1169"/>
                    <a:pt x="1313" y="1163"/>
                    <a:pt x="1324" y="1158"/>
                  </a:cubicBezTo>
                  <a:cubicBezTo>
                    <a:pt x="1330" y="1158"/>
                    <a:pt x="1330" y="1152"/>
                    <a:pt x="1330" y="1147"/>
                  </a:cubicBezTo>
                  <a:cubicBezTo>
                    <a:pt x="1346" y="1124"/>
                    <a:pt x="1346" y="1113"/>
                    <a:pt x="1363" y="1091"/>
                  </a:cubicBezTo>
                  <a:cubicBezTo>
                    <a:pt x="1374" y="1063"/>
                    <a:pt x="1396" y="1058"/>
                    <a:pt x="1424" y="1048"/>
                  </a:cubicBezTo>
                  <a:cubicBezTo>
                    <a:pt x="1446" y="1042"/>
                    <a:pt x="1457" y="1042"/>
                    <a:pt x="1474" y="1037"/>
                  </a:cubicBezTo>
                  <a:cubicBezTo>
                    <a:pt x="1485" y="1031"/>
                    <a:pt x="1485" y="1026"/>
                    <a:pt x="1496" y="1026"/>
                  </a:cubicBezTo>
                  <a:cubicBezTo>
                    <a:pt x="1512" y="1026"/>
                    <a:pt x="1512" y="1042"/>
                    <a:pt x="1529" y="1053"/>
                  </a:cubicBezTo>
                  <a:cubicBezTo>
                    <a:pt x="1535" y="1058"/>
                    <a:pt x="1540" y="1058"/>
                    <a:pt x="1546" y="1063"/>
                  </a:cubicBezTo>
                  <a:cubicBezTo>
                    <a:pt x="1551" y="1074"/>
                    <a:pt x="1557" y="1141"/>
                    <a:pt x="1573" y="1097"/>
                  </a:cubicBezTo>
                  <a:cubicBezTo>
                    <a:pt x="1573" y="1086"/>
                    <a:pt x="1579" y="1074"/>
                    <a:pt x="1590" y="1074"/>
                  </a:cubicBezTo>
                  <a:cubicBezTo>
                    <a:pt x="1596" y="1074"/>
                    <a:pt x="1596" y="1086"/>
                    <a:pt x="1607" y="1086"/>
                  </a:cubicBezTo>
                  <a:cubicBezTo>
                    <a:pt x="1629" y="1086"/>
                    <a:pt x="1629" y="1086"/>
                    <a:pt x="1629" y="1086"/>
                  </a:cubicBezTo>
                  <a:cubicBezTo>
                    <a:pt x="1640" y="1086"/>
                    <a:pt x="1645" y="1080"/>
                    <a:pt x="1651" y="1074"/>
                  </a:cubicBezTo>
                  <a:cubicBezTo>
                    <a:pt x="1657" y="1069"/>
                    <a:pt x="1657" y="1063"/>
                    <a:pt x="1657" y="1063"/>
                  </a:cubicBezTo>
                  <a:cubicBezTo>
                    <a:pt x="1668" y="1063"/>
                    <a:pt x="1668" y="1069"/>
                    <a:pt x="1673" y="1080"/>
                  </a:cubicBezTo>
                  <a:cubicBezTo>
                    <a:pt x="1679" y="1091"/>
                    <a:pt x="1679" y="1097"/>
                    <a:pt x="1679" y="1108"/>
                  </a:cubicBezTo>
                  <a:cubicBezTo>
                    <a:pt x="1679" y="1119"/>
                    <a:pt x="1679" y="1124"/>
                    <a:pt x="1679" y="1135"/>
                  </a:cubicBezTo>
                  <a:cubicBezTo>
                    <a:pt x="1679" y="1163"/>
                    <a:pt x="1695" y="1119"/>
                    <a:pt x="1695" y="1108"/>
                  </a:cubicBezTo>
                  <a:cubicBezTo>
                    <a:pt x="1695" y="1074"/>
                    <a:pt x="1695" y="1074"/>
                    <a:pt x="1695" y="1074"/>
                  </a:cubicBezTo>
                  <a:cubicBezTo>
                    <a:pt x="1695" y="1063"/>
                    <a:pt x="1695" y="1063"/>
                    <a:pt x="1695" y="1063"/>
                  </a:cubicBezTo>
                  <a:cubicBezTo>
                    <a:pt x="1712" y="1069"/>
                    <a:pt x="1706" y="1102"/>
                    <a:pt x="1729" y="1102"/>
                  </a:cubicBezTo>
                  <a:cubicBezTo>
                    <a:pt x="1734" y="1063"/>
                    <a:pt x="1734" y="1063"/>
                    <a:pt x="1734" y="1063"/>
                  </a:cubicBezTo>
                  <a:cubicBezTo>
                    <a:pt x="1734" y="1053"/>
                    <a:pt x="1690" y="1031"/>
                    <a:pt x="1729" y="1031"/>
                  </a:cubicBezTo>
                  <a:cubicBezTo>
                    <a:pt x="1740" y="1031"/>
                    <a:pt x="1751" y="1037"/>
                    <a:pt x="1762" y="1037"/>
                  </a:cubicBezTo>
                  <a:cubicBezTo>
                    <a:pt x="1767" y="1037"/>
                    <a:pt x="1778" y="1026"/>
                    <a:pt x="1778" y="1020"/>
                  </a:cubicBezTo>
                  <a:cubicBezTo>
                    <a:pt x="1778" y="1009"/>
                    <a:pt x="1773" y="1009"/>
                    <a:pt x="1773" y="1003"/>
                  </a:cubicBezTo>
                  <a:cubicBezTo>
                    <a:pt x="1773" y="987"/>
                    <a:pt x="1784" y="976"/>
                    <a:pt x="1784" y="965"/>
                  </a:cubicBezTo>
                  <a:cubicBezTo>
                    <a:pt x="1767" y="954"/>
                    <a:pt x="1767" y="954"/>
                    <a:pt x="1767" y="954"/>
                  </a:cubicBezTo>
                  <a:cubicBezTo>
                    <a:pt x="1756" y="954"/>
                    <a:pt x="1751" y="965"/>
                    <a:pt x="1740" y="965"/>
                  </a:cubicBezTo>
                  <a:cubicBezTo>
                    <a:pt x="1734" y="965"/>
                    <a:pt x="1729" y="965"/>
                    <a:pt x="1729" y="959"/>
                  </a:cubicBezTo>
                  <a:cubicBezTo>
                    <a:pt x="1729" y="948"/>
                    <a:pt x="1740" y="948"/>
                    <a:pt x="1751" y="942"/>
                  </a:cubicBezTo>
                  <a:cubicBezTo>
                    <a:pt x="1762" y="937"/>
                    <a:pt x="1767" y="926"/>
                    <a:pt x="1773" y="915"/>
                  </a:cubicBezTo>
                  <a:cubicBezTo>
                    <a:pt x="1778" y="909"/>
                    <a:pt x="1784" y="909"/>
                    <a:pt x="1784" y="898"/>
                  </a:cubicBezTo>
                  <a:cubicBezTo>
                    <a:pt x="1784" y="893"/>
                    <a:pt x="1778" y="887"/>
                    <a:pt x="1773" y="887"/>
                  </a:cubicBezTo>
                  <a:cubicBezTo>
                    <a:pt x="1756" y="887"/>
                    <a:pt x="1751" y="898"/>
                    <a:pt x="1740" y="898"/>
                  </a:cubicBezTo>
                  <a:cubicBezTo>
                    <a:pt x="1717" y="904"/>
                    <a:pt x="1706" y="915"/>
                    <a:pt x="1690" y="920"/>
                  </a:cubicBezTo>
                  <a:cubicBezTo>
                    <a:pt x="1679" y="920"/>
                    <a:pt x="1673" y="926"/>
                    <a:pt x="1662" y="937"/>
                  </a:cubicBezTo>
                  <a:cubicBezTo>
                    <a:pt x="1657" y="937"/>
                    <a:pt x="1657" y="942"/>
                    <a:pt x="1657" y="942"/>
                  </a:cubicBezTo>
                  <a:cubicBezTo>
                    <a:pt x="1629" y="942"/>
                    <a:pt x="1629" y="942"/>
                    <a:pt x="1629" y="942"/>
                  </a:cubicBezTo>
                  <a:cubicBezTo>
                    <a:pt x="1618" y="942"/>
                    <a:pt x="1612" y="942"/>
                    <a:pt x="1601" y="942"/>
                  </a:cubicBezTo>
                  <a:cubicBezTo>
                    <a:pt x="1584" y="942"/>
                    <a:pt x="1584" y="942"/>
                    <a:pt x="1584" y="942"/>
                  </a:cubicBezTo>
                  <a:cubicBezTo>
                    <a:pt x="1573" y="942"/>
                    <a:pt x="1568" y="937"/>
                    <a:pt x="1557" y="937"/>
                  </a:cubicBezTo>
                  <a:cubicBezTo>
                    <a:pt x="1546" y="931"/>
                    <a:pt x="1535" y="937"/>
                    <a:pt x="1524" y="937"/>
                  </a:cubicBezTo>
                  <a:cubicBezTo>
                    <a:pt x="1501" y="937"/>
                    <a:pt x="1490" y="931"/>
                    <a:pt x="1468" y="937"/>
                  </a:cubicBezTo>
                  <a:cubicBezTo>
                    <a:pt x="1463" y="942"/>
                    <a:pt x="1457" y="942"/>
                    <a:pt x="1446" y="942"/>
                  </a:cubicBezTo>
                  <a:cubicBezTo>
                    <a:pt x="1413" y="942"/>
                    <a:pt x="1413" y="942"/>
                    <a:pt x="1413" y="942"/>
                  </a:cubicBezTo>
                  <a:cubicBezTo>
                    <a:pt x="1396" y="942"/>
                    <a:pt x="1391" y="959"/>
                    <a:pt x="1374" y="959"/>
                  </a:cubicBezTo>
                  <a:cubicBezTo>
                    <a:pt x="1346" y="959"/>
                    <a:pt x="1335" y="948"/>
                    <a:pt x="1307" y="948"/>
                  </a:cubicBezTo>
                  <a:cubicBezTo>
                    <a:pt x="1291" y="948"/>
                    <a:pt x="1285" y="959"/>
                    <a:pt x="1269" y="965"/>
                  </a:cubicBezTo>
                  <a:cubicBezTo>
                    <a:pt x="1263" y="970"/>
                    <a:pt x="1263" y="976"/>
                    <a:pt x="1252" y="976"/>
                  </a:cubicBezTo>
                  <a:cubicBezTo>
                    <a:pt x="1235" y="976"/>
                    <a:pt x="1230" y="959"/>
                    <a:pt x="1219" y="942"/>
                  </a:cubicBezTo>
                  <a:cubicBezTo>
                    <a:pt x="1213" y="937"/>
                    <a:pt x="1213" y="926"/>
                    <a:pt x="1202" y="926"/>
                  </a:cubicBezTo>
                  <a:cubicBezTo>
                    <a:pt x="1191" y="926"/>
                    <a:pt x="1191" y="931"/>
                    <a:pt x="1180" y="931"/>
                  </a:cubicBezTo>
                  <a:cubicBezTo>
                    <a:pt x="1158" y="937"/>
                    <a:pt x="1147" y="942"/>
                    <a:pt x="1125" y="948"/>
                  </a:cubicBezTo>
                  <a:cubicBezTo>
                    <a:pt x="1113" y="954"/>
                    <a:pt x="1108" y="965"/>
                    <a:pt x="1091" y="965"/>
                  </a:cubicBezTo>
                  <a:cubicBezTo>
                    <a:pt x="1075" y="965"/>
                    <a:pt x="1075" y="948"/>
                    <a:pt x="1075" y="931"/>
                  </a:cubicBezTo>
                  <a:cubicBezTo>
                    <a:pt x="1069" y="920"/>
                    <a:pt x="1058" y="915"/>
                    <a:pt x="1047" y="909"/>
                  </a:cubicBezTo>
                  <a:cubicBezTo>
                    <a:pt x="1030" y="909"/>
                    <a:pt x="1019" y="898"/>
                    <a:pt x="1003" y="893"/>
                  </a:cubicBezTo>
                  <a:cubicBezTo>
                    <a:pt x="992" y="887"/>
                    <a:pt x="980" y="887"/>
                    <a:pt x="980" y="876"/>
                  </a:cubicBezTo>
                  <a:cubicBezTo>
                    <a:pt x="980" y="843"/>
                    <a:pt x="1014" y="848"/>
                    <a:pt x="969" y="848"/>
                  </a:cubicBezTo>
                  <a:cubicBezTo>
                    <a:pt x="958" y="848"/>
                    <a:pt x="964" y="837"/>
                    <a:pt x="958" y="832"/>
                  </a:cubicBezTo>
                  <a:cubicBezTo>
                    <a:pt x="953" y="821"/>
                    <a:pt x="942" y="821"/>
                    <a:pt x="942" y="809"/>
                  </a:cubicBezTo>
                  <a:cubicBezTo>
                    <a:pt x="942" y="782"/>
                    <a:pt x="942" y="782"/>
                    <a:pt x="942" y="782"/>
                  </a:cubicBezTo>
                  <a:cubicBezTo>
                    <a:pt x="942" y="776"/>
                    <a:pt x="936" y="771"/>
                    <a:pt x="936" y="760"/>
                  </a:cubicBezTo>
                  <a:cubicBezTo>
                    <a:pt x="936" y="743"/>
                    <a:pt x="969" y="715"/>
                    <a:pt x="958" y="715"/>
                  </a:cubicBezTo>
                  <a:cubicBezTo>
                    <a:pt x="953" y="715"/>
                    <a:pt x="947" y="721"/>
                    <a:pt x="942" y="721"/>
                  </a:cubicBezTo>
                  <a:cubicBezTo>
                    <a:pt x="931" y="721"/>
                    <a:pt x="931" y="721"/>
                    <a:pt x="931" y="721"/>
                  </a:cubicBezTo>
                  <a:cubicBezTo>
                    <a:pt x="931" y="710"/>
                    <a:pt x="931" y="704"/>
                    <a:pt x="925" y="693"/>
                  </a:cubicBezTo>
                  <a:cubicBezTo>
                    <a:pt x="925" y="688"/>
                    <a:pt x="914" y="688"/>
                    <a:pt x="914" y="682"/>
                  </a:cubicBezTo>
                  <a:cubicBezTo>
                    <a:pt x="914" y="671"/>
                    <a:pt x="958" y="654"/>
                    <a:pt x="914" y="654"/>
                  </a:cubicBezTo>
                  <a:cubicBezTo>
                    <a:pt x="886" y="654"/>
                    <a:pt x="875" y="699"/>
                    <a:pt x="875" y="654"/>
                  </a:cubicBezTo>
                  <a:cubicBezTo>
                    <a:pt x="875" y="621"/>
                    <a:pt x="870" y="665"/>
                    <a:pt x="847" y="665"/>
                  </a:cubicBezTo>
                  <a:cubicBezTo>
                    <a:pt x="842" y="665"/>
                    <a:pt x="842" y="660"/>
                    <a:pt x="836" y="654"/>
                  </a:cubicBezTo>
                  <a:cubicBezTo>
                    <a:pt x="836" y="649"/>
                    <a:pt x="836" y="643"/>
                    <a:pt x="831" y="643"/>
                  </a:cubicBezTo>
                  <a:cubicBezTo>
                    <a:pt x="825" y="638"/>
                    <a:pt x="820" y="638"/>
                    <a:pt x="809" y="638"/>
                  </a:cubicBezTo>
                  <a:cubicBezTo>
                    <a:pt x="798" y="638"/>
                    <a:pt x="786" y="638"/>
                    <a:pt x="775" y="632"/>
                  </a:cubicBezTo>
                  <a:cubicBezTo>
                    <a:pt x="770" y="627"/>
                    <a:pt x="764" y="616"/>
                    <a:pt x="753" y="616"/>
                  </a:cubicBezTo>
                  <a:cubicBezTo>
                    <a:pt x="742" y="616"/>
                    <a:pt x="737" y="621"/>
                    <a:pt x="731" y="627"/>
                  </a:cubicBezTo>
                  <a:cubicBezTo>
                    <a:pt x="726" y="632"/>
                    <a:pt x="731" y="638"/>
                    <a:pt x="726" y="638"/>
                  </a:cubicBezTo>
                  <a:cubicBezTo>
                    <a:pt x="720" y="638"/>
                    <a:pt x="714" y="627"/>
                    <a:pt x="714" y="627"/>
                  </a:cubicBezTo>
                  <a:cubicBezTo>
                    <a:pt x="709" y="616"/>
                    <a:pt x="698" y="610"/>
                    <a:pt x="698" y="599"/>
                  </a:cubicBezTo>
                  <a:cubicBezTo>
                    <a:pt x="698" y="599"/>
                    <a:pt x="703" y="593"/>
                    <a:pt x="703" y="588"/>
                  </a:cubicBezTo>
                  <a:cubicBezTo>
                    <a:pt x="703" y="588"/>
                    <a:pt x="703" y="588"/>
                    <a:pt x="703" y="582"/>
                  </a:cubicBezTo>
                  <a:cubicBezTo>
                    <a:pt x="681" y="582"/>
                    <a:pt x="681" y="582"/>
                    <a:pt x="681" y="582"/>
                  </a:cubicBezTo>
                  <a:cubicBezTo>
                    <a:pt x="676" y="582"/>
                    <a:pt x="670" y="582"/>
                    <a:pt x="659" y="582"/>
                  </a:cubicBezTo>
                  <a:cubicBezTo>
                    <a:pt x="665" y="593"/>
                    <a:pt x="676" y="593"/>
                    <a:pt x="676" y="604"/>
                  </a:cubicBezTo>
                  <a:cubicBezTo>
                    <a:pt x="676" y="616"/>
                    <a:pt x="665" y="616"/>
                    <a:pt x="659" y="616"/>
                  </a:cubicBezTo>
                  <a:cubicBezTo>
                    <a:pt x="648" y="627"/>
                    <a:pt x="642" y="632"/>
                    <a:pt x="626" y="632"/>
                  </a:cubicBezTo>
                  <a:cubicBezTo>
                    <a:pt x="620" y="632"/>
                    <a:pt x="615" y="632"/>
                    <a:pt x="609" y="627"/>
                  </a:cubicBezTo>
                  <a:lnTo>
                    <a:pt x="609" y="621"/>
                  </a:lnTo>
                  <a:cubicBezTo>
                    <a:pt x="593" y="610"/>
                    <a:pt x="581" y="616"/>
                    <a:pt x="565" y="616"/>
                  </a:cubicBezTo>
                  <a:cubicBezTo>
                    <a:pt x="554" y="616"/>
                    <a:pt x="548" y="616"/>
                    <a:pt x="537" y="616"/>
                  </a:cubicBezTo>
                  <a:cubicBezTo>
                    <a:pt x="526" y="616"/>
                    <a:pt x="520" y="604"/>
                    <a:pt x="520" y="593"/>
                  </a:cubicBezTo>
                  <a:cubicBezTo>
                    <a:pt x="526" y="582"/>
                    <a:pt x="532" y="577"/>
                    <a:pt x="537" y="566"/>
                  </a:cubicBezTo>
                  <a:cubicBezTo>
                    <a:pt x="537" y="555"/>
                    <a:pt x="543" y="555"/>
                    <a:pt x="543" y="543"/>
                  </a:cubicBezTo>
                  <a:cubicBezTo>
                    <a:pt x="543" y="538"/>
                    <a:pt x="543" y="532"/>
                    <a:pt x="548" y="532"/>
                  </a:cubicBezTo>
                  <a:cubicBezTo>
                    <a:pt x="554" y="527"/>
                    <a:pt x="559" y="527"/>
                    <a:pt x="570" y="527"/>
                  </a:cubicBezTo>
                  <a:cubicBezTo>
                    <a:pt x="581" y="521"/>
                    <a:pt x="593" y="516"/>
                    <a:pt x="609" y="510"/>
                  </a:cubicBezTo>
                  <a:cubicBezTo>
                    <a:pt x="615" y="510"/>
                    <a:pt x="620" y="499"/>
                    <a:pt x="626" y="494"/>
                  </a:cubicBezTo>
                  <a:cubicBezTo>
                    <a:pt x="631" y="483"/>
                    <a:pt x="637" y="471"/>
                    <a:pt x="642" y="460"/>
                  </a:cubicBezTo>
                  <a:cubicBezTo>
                    <a:pt x="659" y="427"/>
                    <a:pt x="653" y="399"/>
                    <a:pt x="676" y="366"/>
                  </a:cubicBezTo>
                  <a:cubicBezTo>
                    <a:pt x="681" y="355"/>
                    <a:pt x="681" y="349"/>
                    <a:pt x="687" y="338"/>
                  </a:cubicBezTo>
                  <a:cubicBezTo>
                    <a:pt x="692" y="327"/>
                    <a:pt x="703" y="327"/>
                    <a:pt x="714" y="322"/>
                  </a:cubicBezTo>
                  <a:cubicBezTo>
                    <a:pt x="731" y="311"/>
                    <a:pt x="737" y="305"/>
                    <a:pt x="748" y="300"/>
                  </a:cubicBezTo>
                  <a:cubicBezTo>
                    <a:pt x="753" y="305"/>
                    <a:pt x="759" y="316"/>
                    <a:pt x="770" y="316"/>
                  </a:cubicBezTo>
                  <a:cubicBezTo>
                    <a:pt x="792" y="316"/>
                    <a:pt x="803" y="305"/>
                    <a:pt x="825" y="300"/>
                  </a:cubicBezTo>
                  <a:cubicBezTo>
                    <a:pt x="853" y="289"/>
                    <a:pt x="870" y="289"/>
                    <a:pt x="897" y="277"/>
                  </a:cubicBezTo>
                  <a:cubicBezTo>
                    <a:pt x="919" y="272"/>
                    <a:pt x="919" y="250"/>
                    <a:pt x="936" y="239"/>
                  </a:cubicBezTo>
                  <a:cubicBezTo>
                    <a:pt x="953" y="228"/>
                    <a:pt x="964" y="228"/>
                    <a:pt x="980" y="217"/>
                  </a:cubicBezTo>
                  <a:cubicBezTo>
                    <a:pt x="992" y="211"/>
                    <a:pt x="997" y="200"/>
                    <a:pt x="1003" y="189"/>
                  </a:cubicBezTo>
                  <a:cubicBezTo>
                    <a:pt x="1014" y="178"/>
                    <a:pt x="1025" y="178"/>
                    <a:pt x="1036" y="172"/>
                  </a:cubicBezTo>
                  <a:cubicBezTo>
                    <a:pt x="1052" y="167"/>
                    <a:pt x="1064" y="161"/>
                    <a:pt x="1080" y="156"/>
                  </a:cubicBezTo>
                  <a:cubicBezTo>
                    <a:pt x="1086" y="150"/>
                    <a:pt x="1091" y="150"/>
                    <a:pt x="1097" y="144"/>
                  </a:cubicBezTo>
                  <a:cubicBezTo>
                    <a:pt x="1130" y="139"/>
                    <a:pt x="1147" y="139"/>
                    <a:pt x="1180" y="139"/>
                  </a:cubicBezTo>
                  <a:cubicBezTo>
                    <a:pt x="1213" y="139"/>
                    <a:pt x="1235" y="144"/>
                    <a:pt x="1274" y="156"/>
                  </a:cubicBezTo>
                  <a:cubicBezTo>
                    <a:pt x="1302" y="167"/>
                    <a:pt x="1318" y="183"/>
                    <a:pt x="1352" y="183"/>
                  </a:cubicBezTo>
                  <a:cubicBezTo>
                    <a:pt x="1363" y="183"/>
                    <a:pt x="1368" y="183"/>
                    <a:pt x="1379" y="183"/>
                  </a:cubicBezTo>
                  <a:cubicBezTo>
                    <a:pt x="1385" y="183"/>
                    <a:pt x="1391" y="183"/>
                    <a:pt x="1396" y="194"/>
                  </a:cubicBezTo>
                  <a:cubicBezTo>
                    <a:pt x="1402" y="194"/>
                    <a:pt x="1402" y="200"/>
                    <a:pt x="1407" y="205"/>
                  </a:cubicBezTo>
                  <a:cubicBezTo>
                    <a:pt x="1435" y="217"/>
                    <a:pt x="1451" y="222"/>
                    <a:pt x="1474" y="233"/>
                  </a:cubicBezTo>
                  <a:cubicBezTo>
                    <a:pt x="1485" y="239"/>
                    <a:pt x="1490" y="244"/>
                    <a:pt x="1501" y="255"/>
                  </a:cubicBezTo>
                  <a:cubicBezTo>
                    <a:pt x="1512" y="266"/>
                    <a:pt x="1518" y="266"/>
                    <a:pt x="1529" y="277"/>
                  </a:cubicBezTo>
                  <a:cubicBezTo>
                    <a:pt x="1540" y="289"/>
                    <a:pt x="1540" y="300"/>
                    <a:pt x="1557" y="300"/>
                  </a:cubicBezTo>
                  <a:cubicBezTo>
                    <a:pt x="1573" y="300"/>
                    <a:pt x="1573" y="300"/>
                    <a:pt x="1573" y="300"/>
                  </a:cubicBezTo>
                  <a:cubicBezTo>
                    <a:pt x="1596" y="300"/>
                    <a:pt x="1607" y="305"/>
                    <a:pt x="1623" y="305"/>
                  </a:cubicBezTo>
                  <a:cubicBezTo>
                    <a:pt x="1634" y="305"/>
                    <a:pt x="1640" y="300"/>
                    <a:pt x="1651" y="300"/>
                  </a:cubicBezTo>
                  <a:cubicBezTo>
                    <a:pt x="1662" y="300"/>
                    <a:pt x="1668" y="311"/>
                    <a:pt x="1679" y="311"/>
                  </a:cubicBezTo>
                  <a:cubicBezTo>
                    <a:pt x="1701" y="311"/>
                    <a:pt x="1701" y="311"/>
                    <a:pt x="1701" y="311"/>
                  </a:cubicBezTo>
                  <a:cubicBezTo>
                    <a:pt x="1706" y="311"/>
                    <a:pt x="1712" y="305"/>
                    <a:pt x="1717" y="305"/>
                  </a:cubicBezTo>
                  <a:cubicBezTo>
                    <a:pt x="1734" y="305"/>
                    <a:pt x="1740" y="316"/>
                    <a:pt x="1756" y="322"/>
                  </a:cubicBezTo>
                  <a:cubicBezTo>
                    <a:pt x="1773" y="333"/>
                    <a:pt x="1790" y="327"/>
                    <a:pt x="1806" y="333"/>
                  </a:cubicBezTo>
                  <a:cubicBezTo>
                    <a:pt x="1823" y="338"/>
                    <a:pt x="1828" y="338"/>
                    <a:pt x="1839" y="349"/>
                  </a:cubicBezTo>
                  <a:cubicBezTo>
                    <a:pt x="1850" y="372"/>
                    <a:pt x="1845" y="383"/>
                    <a:pt x="1850" y="405"/>
                  </a:cubicBezTo>
                  <a:cubicBezTo>
                    <a:pt x="1856" y="422"/>
                    <a:pt x="1856" y="433"/>
                    <a:pt x="1862" y="455"/>
                  </a:cubicBezTo>
                  <a:cubicBezTo>
                    <a:pt x="1867" y="471"/>
                    <a:pt x="1867" y="483"/>
                    <a:pt x="1884" y="494"/>
                  </a:cubicBezTo>
                  <a:cubicBezTo>
                    <a:pt x="1895" y="505"/>
                    <a:pt x="1906" y="516"/>
                    <a:pt x="1917" y="532"/>
                  </a:cubicBezTo>
                  <a:cubicBezTo>
                    <a:pt x="1923" y="543"/>
                    <a:pt x="1934" y="549"/>
                    <a:pt x="1934" y="566"/>
                  </a:cubicBezTo>
                  <a:cubicBezTo>
                    <a:pt x="1934" y="582"/>
                    <a:pt x="1923" y="582"/>
                    <a:pt x="1917" y="593"/>
                  </a:cubicBezTo>
                  <a:cubicBezTo>
                    <a:pt x="1911" y="616"/>
                    <a:pt x="1917" y="627"/>
                    <a:pt x="1911" y="643"/>
                  </a:cubicBezTo>
                  <a:cubicBezTo>
                    <a:pt x="1911" y="654"/>
                    <a:pt x="1900" y="660"/>
                    <a:pt x="1895" y="671"/>
                  </a:cubicBezTo>
                  <a:cubicBezTo>
                    <a:pt x="1889" y="676"/>
                    <a:pt x="1884" y="682"/>
                    <a:pt x="1878" y="688"/>
                  </a:cubicBezTo>
                  <a:cubicBezTo>
                    <a:pt x="1867" y="693"/>
                    <a:pt x="1856" y="693"/>
                    <a:pt x="1856" y="704"/>
                  </a:cubicBezTo>
                  <a:cubicBezTo>
                    <a:pt x="1856" y="721"/>
                    <a:pt x="1862" y="721"/>
                    <a:pt x="1862" y="737"/>
                  </a:cubicBezTo>
                  <a:cubicBezTo>
                    <a:pt x="1862" y="760"/>
                    <a:pt x="1867" y="776"/>
                    <a:pt x="1873" y="804"/>
                  </a:cubicBezTo>
                  <a:cubicBezTo>
                    <a:pt x="1878" y="809"/>
                    <a:pt x="1884" y="815"/>
                    <a:pt x="1884" y="826"/>
                  </a:cubicBezTo>
                  <a:cubicBezTo>
                    <a:pt x="1884" y="848"/>
                    <a:pt x="1884" y="848"/>
                    <a:pt x="1884" y="848"/>
                  </a:cubicBezTo>
                  <a:cubicBezTo>
                    <a:pt x="1884" y="870"/>
                    <a:pt x="1867" y="876"/>
                    <a:pt x="1867" y="898"/>
                  </a:cubicBezTo>
                  <a:cubicBezTo>
                    <a:pt x="1867" y="920"/>
                    <a:pt x="1878" y="926"/>
                    <a:pt x="1884" y="942"/>
                  </a:cubicBezTo>
                  <a:cubicBezTo>
                    <a:pt x="1889" y="959"/>
                    <a:pt x="1889" y="970"/>
                    <a:pt x="1895" y="987"/>
                  </a:cubicBezTo>
                  <a:cubicBezTo>
                    <a:pt x="1895" y="998"/>
                    <a:pt x="1895" y="1003"/>
                    <a:pt x="1900" y="1015"/>
                  </a:cubicBezTo>
                  <a:cubicBezTo>
                    <a:pt x="1917" y="1031"/>
                    <a:pt x="1934" y="1031"/>
                    <a:pt x="1945" y="1053"/>
                  </a:cubicBezTo>
                  <a:cubicBezTo>
                    <a:pt x="1967" y="1086"/>
                    <a:pt x="1972" y="1102"/>
                    <a:pt x="1989" y="1135"/>
                  </a:cubicBezTo>
                  <a:cubicBezTo>
                    <a:pt x="1995" y="1152"/>
                    <a:pt x="1995" y="1163"/>
                    <a:pt x="2006" y="1180"/>
                  </a:cubicBezTo>
                  <a:cubicBezTo>
                    <a:pt x="2011" y="1191"/>
                    <a:pt x="2017" y="1207"/>
                    <a:pt x="2028" y="1207"/>
                  </a:cubicBezTo>
                  <a:cubicBezTo>
                    <a:pt x="2033" y="1207"/>
                    <a:pt x="2039" y="1202"/>
                    <a:pt x="2039" y="1191"/>
                  </a:cubicBezTo>
                  <a:cubicBezTo>
                    <a:pt x="2039" y="1180"/>
                    <a:pt x="2033" y="1180"/>
                    <a:pt x="2028" y="1169"/>
                  </a:cubicBezTo>
                  <a:cubicBezTo>
                    <a:pt x="2017" y="1141"/>
                    <a:pt x="2017" y="1124"/>
                    <a:pt x="2017" y="1091"/>
                  </a:cubicBezTo>
                  <a:cubicBezTo>
                    <a:pt x="2017" y="1074"/>
                    <a:pt x="2017" y="1074"/>
                    <a:pt x="2017" y="1074"/>
                  </a:cubicBezTo>
                  <a:cubicBezTo>
                    <a:pt x="2017" y="1063"/>
                    <a:pt x="2028" y="1063"/>
                    <a:pt x="2033" y="1063"/>
                  </a:cubicBezTo>
                  <a:cubicBezTo>
                    <a:pt x="2039" y="1063"/>
                    <a:pt x="2039" y="1058"/>
                    <a:pt x="2044" y="1058"/>
                  </a:cubicBezTo>
                  <a:cubicBezTo>
                    <a:pt x="2061" y="1058"/>
                    <a:pt x="2072" y="1058"/>
                    <a:pt x="2089" y="1063"/>
                  </a:cubicBezTo>
                  <a:cubicBezTo>
                    <a:pt x="2100" y="1069"/>
                    <a:pt x="2100" y="1086"/>
                    <a:pt x="2100" y="1097"/>
                  </a:cubicBezTo>
                  <a:cubicBezTo>
                    <a:pt x="2100" y="1169"/>
                    <a:pt x="2100" y="1169"/>
                    <a:pt x="2100" y="1169"/>
                  </a:cubicBezTo>
                  <a:cubicBezTo>
                    <a:pt x="2100" y="1174"/>
                    <a:pt x="2100" y="1174"/>
                    <a:pt x="2100" y="1180"/>
                  </a:cubicBezTo>
                  <a:cubicBezTo>
                    <a:pt x="2105" y="1196"/>
                    <a:pt x="2105" y="1202"/>
                    <a:pt x="2105" y="1219"/>
                  </a:cubicBezTo>
                  <a:cubicBezTo>
                    <a:pt x="2111" y="1235"/>
                    <a:pt x="2116" y="1263"/>
                    <a:pt x="2133" y="1263"/>
                  </a:cubicBezTo>
                  <a:lnTo>
                    <a:pt x="2133" y="1263"/>
                  </a:lnTo>
                  <a:cubicBezTo>
                    <a:pt x="2133" y="1285"/>
                    <a:pt x="2139" y="1302"/>
                    <a:pt x="2133" y="1324"/>
                  </a:cubicBezTo>
                  <a:cubicBezTo>
                    <a:pt x="2128" y="1346"/>
                    <a:pt x="2111" y="1363"/>
                    <a:pt x="2111" y="1390"/>
                  </a:cubicBezTo>
                  <a:cubicBezTo>
                    <a:pt x="2111" y="1424"/>
                    <a:pt x="2111" y="1446"/>
                    <a:pt x="2128" y="1479"/>
                  </a:cubicBezTo>
                  <a:cubicBezTo>
                    <a:pt x="2128" y="1490"/>
                    <a:pt x="2133" y="1496"/>
                    <a:pt x="2139" y="1507"/>
                  </a:cubicBezTo>
                  <a:cubicBezTo>
                    <a:pt x="2150" y="1534"/>
                    <a:pt x="2150" y="1551"/>
                    <a:pt x="2161" y="1579"/>
                  </a:cubicBezTo>
                  <a:cubicBezTo>
                    <a:pt x="2172" y="1612"/>
                    <a:pt x="2189" y="1629"/>
                    <a:pt x="2194" y="1667"/>
                  </a:cubicBezTo>
                  <a:cubicBezTo>
                    <a:pt x="2161" y="1662"/>
                    <a:pt x="2144" y="1662"/>
                    <a:pt x="2111" y="1662"/>
                  </a:cubicBezTo>
                  <a:close/>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55" name="Freeform 99">
              <a:extLst>
                <a:ext uri="{FF2B5EF4-FFF2-40B4-BE49-F238E27FC236}">
                  <a16:creationId xmlns:a16="http://schemas.microsoft.com/office/drawing/2014/main" xmlns="" id="{A1ED9CFF-D44B-4EDD-B971-7A90CA682DFE}"/>
                </a:ext>
              </a:extLst>
            </p:cNvPr>
            <p:cNvSpPr>
              <a:spLocks noChangeArrowheads="1"/>
            </p:cNvSpPr>
            <p:nvPr/>
          </p:nvSpPr>
          <p:spPr bwMode="auto">
            <a:xfrm>
              <a:off x="21213968" y="3101976"/>
              <a:ext cx="801636" cy="739775"/>
            </a:xfrm>
            <a:custGeom>
              <a:avLst/>
              <a:gdLst>
                <a:gd name="T0" fmla="*/ 2161 w 2229"/>
                <a:gd name="T1" fmla="*/ 1159 h 2057"/>
                <a:gd name="T2" fmla="*/ 2189 w 2229"/>
                <a:gd name="T3" fmla="*/ 1153 h 2057"/>
                <a:gd name="T4" fmla="*/ 1679 w 2229"/>
                <a:gd name="T5" fmla="*/ 111 h 2057"/>
                <a:gd name="T6" fmla="*/ 1768 w 2229"/>
                <a:gd name="T7" fmla="*/ 244 h 2057"/>
                <a:gd name="T8" fmla="*/ 1857 w 2229"/>
                <a:gd name="T9" fmla="*/ 72 h 2057"/>
                <a:gd name="T10" fmla="*/ 1408 w 2229"/>
                <a:gd name="T11" fmla="*/ 1685 h 2057"/>
                <a:gd name="T12" fmla="*/ 1330 w 2229"/>
                <a:gd name="T13" fmla="*/ 1835 h 2057"/>
                <a:gd name="T14" fmla="*/ 1535 w 2229"/>
                <a:gd name="T15" fmla="*/ 1835 h 2057"/>
                <a:gd name="T16" fmla="*/ 1580 w 2229"/>
                <a:gd name="T17" fmla="*/ 1768 h 2057"/>
                <a:gd name="T18" fmla="*/ 1408 w 2229"/>
                <a:gd name="T19" fmla="*/ 1685 h 2057"/>
                <a:gd name="T20" fmla="*/ 1424 w 2229"/>
                <a:gd name="T21" fmla="*/ 1657 h 2057"/>
                <a:gd name="T22" fmla="*/ 1363 w 2229"/>
                <a:gd name="T23" fmla="*/ 1613 h 2057"/>
                <a:gd name="T24" fmla="*/ 1264 w 2229"/>
                <a:gd name="T25" fmla="*/ 1319 h 2057"/>
                <a:gd name="T26" fmla="*/ 1363 w 2229"/>
                <a:gd name="T27" fmla="*/ 1458 h 2057"/>
                <a:gd name="T28" fmla="*/ 1513 w 2229"/>
                <a:gd name="T29" fmla="*/ 1436 h 2057"/>
                <a:gd name="T30" fmla="*/ 1391 w 2229"/>
                <a:gd name="T31" fmla="*/ 1369 h 2057"/>
                <a:gd name="T32" fmla="*/ 1369 w 2229"/>
                <a:gd name="T33" fmla="*/ 1242 h 2057"/>
                <a:gd name="T34" fmla="*/ 1203 w 2229"/>
                <a:gd name="T35" fmla="*/ 1430 h 2057"/>
                <a:gd name="T36" fmla="*/ 1242 w 2229"/>
                <a:gd name="T37" fmla="*/ 1375 h 2057"/>
                <a:gd name="T38" fmla="*/ 1203 w 2229"/>
                <a:gd name="T39" fmla="*/ 1430 h 2057"/>
                <a:gd name="T40" fmla="*/ 1319 w 2229"/>
                <a:gd name="T41" fmla="*/ 1103 h 2057"/>
                <a:gd name="T42" fmla="*/ 1181 w 2229"/>
                <a:gd name="T43" fmla="*/ 1225 h 2057"/>
                <a:gd name="T44" fmla="*/ 1247 w 2229"/>
                <a:gd name="T45" fmla="*/ 1303 h 2057"/>
                <a:gd name="T46" fmla="*/ 1219 w 2229"/>
                <a:gd name="T47" fmla="*/ 1214 h 2057"/>
                <a:gd name="T48" fmla="*/ 1513 w 2229"/>
                <a:gd name="T49" fmla="*/ 1303 h 2057"/>
                <a:gd name="T50" fmla="*/ 1408 w 2229"/>
                <a:gd name="T51" fmla="*/ 1053 h 2057"/>
                <a:gd name="T52" fmla="*/ 1375 w 2229"/>
                <a:gd name="T53" fmla="*/ 876 h 2057"/>
                <a:gd name="T54" fmla="*/ 1358 w 2229"/>
                <a:gd name="T55" fmla="*/ 721 h 2057"/>
                <a:gd name="T56" fmla="*/ 1308 w 2229"/>
                <a:gd name="T57" fmla="*/ 610 h 2057"/>
                <a:gd name="T58" fmla="*/ 1380 w 2229"/>
                <a:gd name="T59" fmla="*/ 394 h 2057"/>
                <a:gd name="T60" fmla="*/ 1574 w 2229"/>
                <a:gd name="T61" fmla="*/ 178 h 2057"/>
                <a:gd name="T62" fmla="*/ 1508 w 2229"/>
                <a:gd name="T63" fmla="*/ 289 h 2057"/>
                <a:gd name="T64" fmla="*/ 1552 w 2229"/>
                <a:gd name="T65" fmla="*/ 560 h 2057"/>
                <a:gd name="T66" fmla="*/ 1430 w 2229"/>
                <a:gd name="T67" fmla="*/ 732 h 2057"/>
                <a:gd name="T68" fmla="*/ 1524 w 2229"/>
                <a:gd name="T69" fmla="*/ 743 h 2057"/>
                <a:gd name="T70" fmla="*/ 1629 w 2229"/>
                <a:gd name="T71" fmla="*/ 555 h 2057"/>
                <a:gd name="T72" fmla="*/ 1857 w 2229"/>
                <a:gd name="T73" fmla="*/ 460 h 2057"/>
                <a:gd name="T74" fmla="*/ 1812 w 2229"/>
                <a:gd name="T75" fmla="*/ 682 h 2057"/>
                <a:gd name="T76" fmla="*/ 1657 w 2229"/>
                <a:gd name="T77" fmla="*/ 776 h 2057"/>
                <a:gd name="T78" fmla="*/ 1812 w 2229"/>
                <a:gd name="T79" fmla="*/ 870 h 2057"/>
                <a:gd name="T80" fmla="*/ 1762 w 2229"/>
                <a:gd name="T81" fmla="*/ 954 h 2057"/>
                <a:gd name="T82" fmla="*/ 1563 w 2229"/>
                <a:gd name="T83" fmla="*/ 921 h 2057"/>
                <a:gd name="T84" fmla="*/ 1552 w 2229"/>
                <a:gd name="T85" fmla="*/ 1197 h 2057"/>
                <a:gd name="T86" fmla="*/ 1679 w 2229"/>
                <a:gd name="T87" fmla="*/ 1436 h 2057"/>
                <a:gd name="T88" fmla="*/ 1641 w 2229"/>
                <a:gd name="T89" fmla="*/ 1447 h 2057"/>
                <a:gd name="T90" fmla="*/ 1607 w 2229"/>
                <a:gd name="T91" fmla="*/ 133 h 2057"/>
                <a:gd name="T92" fmla="*/ 1447 w 2229"/>
                <a:gd name="T93" fmla="*/ 178 h 2057"/>
                <a:gd name="T94" fmla="*/ 1480 w 2229"/>
                <a:gd name="T95" fmla="*/ 167 h 2057"/>
                <a:gd name="T96" fmla="*/ 11 w 2229"/>
                <a:gd name="T97" fmla="*/ 1874 h 2057"/>
                <a:gd name="T98" fmla="*/ 150 w 2229"/>
                <a:gd name="T99" fmla="*/ 1818 h 2057"/>
                <a:gd name="T100" fmla="*/ 360 w 2229"/>
                <a:gd name="T101" fmla="*/ 1846 h 2057"/>
                <a:gd name="T102" fmla="*/ 410 w 2229"/>
                <a:gd name="T103" fmla="*/ 1851 h 2057"/>
                <a:gd name="T104" fmla="*/ 272 w 2229"/>
                <a:gd name="T105" fmla="*/ 1946 h 2057"/>
                <a:gd name="T106" fmla="*/ 0 w 2229"/>
                <a:gd name="T107" fmla="*/ 1890 h 2057"/>
                <a:gd name="T108" fmla="*/ 565 w 2229"/>
                <a:gd name="T109" fmla="*/ 1885 h 2057"/>
                <a:gd name="T110" fmla="*/ 687 w 2229"/>
                <a:gd name="T111" fmla="*/ 1929 h 2057"/>
                <a:gd name="T112" fmla="*/ 477 w 2229"/>
                <a:gd name="T113" fmla="*/ 1940 h 2057"/>
                <a:gd name="T114" fmla="*/ 654 w 2229"/>
                <a:gd name="T115" fmla="*/ 2023 h 2057"/>
                <a:gd name="T116" fmla="*/ 710 w 2229"/>
                <a:gd name="T117" fmla="*/ 1990 h 20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229" h="2057">
                  <a:moveTo>
                    <a:pt x="2134" y="1103"/>
                  </a:moveTo>
                  <a:lnTo>
                    <a:pt x="2134" y="1103"/>
                  </a:lnTo>
                  <a:lnTo>
                    <a:pt x="2134" y="1109"/>
                  </a:lnTo>
                  <a:cubicBezTo>
                    <a:pt x="2134" y="1131"/>
                    <a:pt x="2150" y="1142"/>
                    <a:pt x="2161" y="1159"/>
                  </a:cubicBezTo>
                  <a:cubicBezTo>
                    <a:pt x="2178" y="1181"/>
                    <a:pt x="2189" y="1203"/>
                    <a:pt x="2217" y="1203"/>
                  </a:cubicBezTo>
                  <a:cubicBezTo>
                    <a:pt x="2228" y="1203"/>
                    <a:pt x="2228" y="1203"/>
                    <a:pt x="2228" y="1203"/>
                  </a:cubicBezTo>
                  <a:cubicBezTo>
                    <a:pt x="2228" y="1186"/>
                    <a:pt x="2228" y="1186"/>
                    <a:pt x="2228" y="1186"/>
                  </a:cubicBezTo>
                  <a:cubicBezTo>
                    <a:pt x="2228" y="1164"/>
                    <a:pt x="2206" y="1164"/>
                    <a:pt x="2189" y="1153"/>
                  </a:cubicBezTo>
                  <a:cubicBezTo>
                    <a:pt x="2167" y="1136"/>
                    <a:pt x="2161" y="1114"/>
                    <a:pt x="2134" y="1103"/>
                  </a:cubicBezTo>
                  <a:close/>
                  <a:moveTo>
                    <a:pt x="1724" y="45"/>
                  </a:moveTo>
                  <a:lnTo>
                    <a:pt x="1724" y="45"/>
                  </a:lnTo>
                  <a:cubicBezTo>
                    <a:pt x="1702" y="67"/>
                    <a:pt x="1690" y="78"/>
                    <a:pt x="1679" y="111"/>
                  </a:cubicBezTo>
                  <a:cubicBezTo>
                    <a:pt x="1663" y="172"/>
                    <a:pt x="1668" y="117"/>
                    <a:pt x="1668" y="161"/>
                  </a:cubicBezTo>
                  <a:cubicBezTo>
                    <a:pt x="1668" y="200"/>
                    <a:pt x="1668" y="200"/>
                    <a:pt x="1668" y="200"/>
                  </a:cubicBezTo>
                  <a:cubicBezTo>
                    <a:pt x="1668" y="283"/>
                    <a:pt x="1696" y="233"/>
                    <a:pt x="1724" y="233"/>
                  </a:cubicBezTo>
                  <a:cubicBezTo>
                    <a:pt x="1740" y="233"/>
                    <a:pt x="1751" y="244"/>
                    <a:pt x="1768" y="244"/>
                  </a:cubicBezTo>
                  <a:cubicBezTo>
                    <a:pt x="1790" y="244"/>
                    <a:pt x="1790" y="222"/>
                    <a:pt x="1801" y="205"/>
                  </a:cubicBezTo>
                  <a:cubicBezTo>
                    <a:pt x="1812" y="189"/>
                    <a:pt x="1823" y="178"/>
                    <a:pt x="1829" y="161"/>
                  </a:cubicBezTo>
                  <a:cubicBezTo>
                    <a:pt x="1835" y="145"/>
                    <a:pt x="1835" y="128"/>
                    <a:pt x="1840" y="117"/>
                  </a:cubicBezTo>
                  <a:cubicBezTo>
                    <a:pt x="1846" y="100"/>
                    <a:pt x="1857" y="89"/>
                    <a:pt x="1857" y="72"/>
                  </a:cubicBezTo>
                  <a:cubicBezTo>
                    <a:pt x="1857" y="61"/>
                    <a:pt x="1851" y="56"/>
                    <a:pt x="1840" y="50"/>
                  </a:cubicBezTo>
                  <a:cubicBezTo>
                    <a:pt x="1779" y="6"/>
                    <a:pt x="1768" y="0"/>
                    <a:pt x="1724" y="45"/>
                  </a:cubicBezTo>
                  <a:close/>
                  <a:moveTo>
                    <a:pt x="1408" y="1685"/>
                  </a:moveTo>
                  <a:lnTo>
                    <a:pt x="1408" y="1685"/>
                  </a:lnTo>
                  <a:cubicBezTo>
                    <a:pt x="1397" y="1691"/>
                    <a:pt x="1391" y="1702"/>
                    <a:pt x="1380" y="1707"/>
                  </a:cubicBezTo>
                  <a:cubicBezTo>
                    <a:pt x="1363" y="1718"/>
                    <a:pt x="1347" y="1724"/>
                    <a:pt x="1319" y="1724"/>
                  </a:cubicBezTo>
                  <a:cubicBezTo>
                    <a:pt x="1308" y="1757"/>
                    <a:pt x="1297" y="1774"/>
                    <a:pt x="1297" y="1813"/>
                  </a:cubicBezTo>
                  <a:cubicBezTo>
                    <a:pt x="1297" y="1829"/>
                    <a:pt x="1314" y="1829"/>
                    <a:pt x="1330" y="1835"/>
                  </a:cubicBezTo>
                  <a:cubicBezTo>
                    <a:pt x="1347" y="1846"/>
                    <a:pt x="1352" y="1868"/>
                    <a:pt x="1375" y="1868"/>
                  </a:cubicBezTo>
                  <a:cubicBezTo>
                    <a:pt x="1413" y="1868"/>
                    <a:pt x="1430" y="1835"/>
                    <a:pt x="1469" y="1835"/>
                  </a:cubicBezTo>
                  <a:cubicBezTo>
                    <a:pt x="1502" y="1835"/>
                    <a:pt x="1502" y="1835"/>
                    <a:pt x="1502" y="1835"/>
                  </a:cubicBezTo>
                  <a:cubicBezTo>
                    <a:pt x="1519" y="1835"/>
                    <a:pt x="1524" y="1835"/>
                    <a:pt x="1535" y="1835"/>
                  </a:cubicBezTo>
                  <a:cubicBezTo>
                    <a:pt x="1569" y="1835"/>
                    <a:pt x="1580" y="1851"/>
                    <a:pt x="1607" y="1851"/>
                  </a:cubicBezTo>
                  <a:cubicBezTo>
                    <a:pt x="1635" y="1851"/>
                    <a:pt x="1635" y="1851"/>
                    <a:pt x="1635" y="1851"/>
                  </a:cubicBezTo>
                  <a:cubicBezTo>
                    <a:pt x="1635" y="1829"/>
                    <a:pt x="1635" y="1829"/>
                    <a:pt x="1635" y="1829"/>
                  </a:cubicBezTo>
                  <a:cubicBezTo>
                    <a:pt x="1635" y="1796"/>
                    <a:pt x="1613" y="1779"/>
                    <a:pt x="1580" y="1768"/>
                  </a:cubicBezTo>
                  <a:cubicBezTo>
                    <a:pt x="1563" y="1763"/>
                    <a:pt x="1557" y="1741"/>
                    <a:pt x="1535" y="1735"/>
                  </a:cubicBezTo>
                  <a:cubicBezTo>
                    <a:pt x="1519" y="1729"/>
                    <a:pt x="1508" y="1729"/>
                    <a:pt x="1485" y="1724"/>
                  </a:cubicBezTo>
                  <a:cubicBezTo>
                    <a:pt x="1469" y="1718"/>
                    <a:pt x="1463" y="1696"/>
                    <a:pt x="1447" y="1691"/>
                  </a:cubicBezTo>
                  <a:cubicBezTo>
                    <a:pt x="1408" y="1685"/>
                    <a:pt x="1408" y="1685"/>
                    <a:pt x="1408" y="1685"/>
                  </a:cubicBezTo>
                  <a:close/>
                  <a:moveTo>
                    <a:pt x="1363" y="1613"/>
                  </a:moveTo>
                  <a:lnTo>
                    <a:pt x="1363" y="1613"/>
                  </a:lnTo>
                  <a:cubicBezTo>
                    <a:pt x="1352" y="1613"/>
                    <a:pt x="1352" y="1630"/>
                    <a:pt x="1347" y="1641"/>
                  </a:cubicBezTo>
                  <a:cubicBezTo>
                    <a:pt x="1375" y="1652"/>
                    <a:pt x="1391" y="1652"/>
                    <a:pt x="1424" y="1657"/>
                  </a:cubicBezTo>
                  <a:cubicBezTo>
                    <a:pt x="1430" y="1646"/>
                    <a:pt x="1430" y="1646"/>
                    <a:pt x="1430" y="1646"/>
                  </a:cubicBezTo>
                  <a:cubicBezTo>
                    <a:pt x="1430" y="1641"/>
                    <a:pt x="1430" y="1641"/>
                    <a:pt x="1430" y="1641"/>
                  </a:cubicBezTo>
                  <a:cubicBezTo>
                    <a:pt x="1413" y="1641"/>
                    <a:pt x="1402" y="1641"/>
                    <a:pt x="1391" y="1630"/>
                  </a:cubicBezTo>
                  <a:cubicBezTo>
                    <a:pt x="1380" y="1624"/>
                    <a:pt x="1375" y="1613"/>
                    <a:pt x="1363" y="1613"/>
                  </a:cubicBezTo>
                  <a:close/>
                  <a:moveTo>
                    <a:pt x="1303" y="1253"/>
                  </a:moveTo>
                  <a:lnTo>
                    <a:pt x="1303" y="1253"/>
                  </a:lnTo>
                  <a:cubicBezTo>
                    <a:pt x="1286" y="1253"/>
                    <a:pt x="1275" y="1275"/>
                    <a:pt x="1275" y="1292"/>
                  </a:cubicBezTo>
                  <a:cubicBezTo>
                    <a:pt x="1269" y="1303"/>
                    <a:pt x="1264" y="1308"/>
                    <a:pt x="1264" y="1319"/>
                  </a:cubicBezTo>
                  <a:cubicBezTo>
                    <a:pt x="1264" y="1353"/>
                    <a:pt x="1291" y="1358"/>
                    <a:pt x="1319" y="1380"/>
                  </a:cubicBezTo>
                  <a:cubicBezTo>
                    <a:pt x="1325" y="1386"/>
                    <a:pt x="1336" y="1386"/>
                    <a:pt x="1336" y="1397"/>
                  </a:cubicBezTo>
                  <a:cubicBezTo>
                    <a:pt x="1336" y="1408"/>
                    <a:pt x="1330" y="1414"/>
                    <a:pt x="1330" y="1430"/>
                  </a:cubicBezTo>
                  <a:cubicBezTo>
                    <a:pt x="1330" y="1447"/>
                    <a:pt x="1347" y="1458"/>
                    <a:pt x="1363" y="1458"/>
                  </a:cubicBezTo>
                  <a:cubicBezTo>
                    <a:pt x="1380" y="1458"/>
                    <a:pt x="1386" y="1447"/>
                    <a:pt x="1402" y="1447"/>
                  </a:cubicBezTo>
                  <a:cubicBezTo>
                    <a:pt x="1413" y="1447"/>
                    <a:pt x="1413" y="1458"/>
                    <a:pt x="1419" y="1463"/>
                  </a:cubicBezTo>
                  <a:cubicBezTo>
                    <a:pt x="1430" y="1474"/>
                    <a:pt x="1441" y="1491"/>
                    <a:pt x="1463" y="1491"/>
                  </a:cubicBezTo>
                  <a:cubicBezTo>
                    <a:pt x="1491" y="1491"/>
                    <a:pt x="1513" y="1463"/>
                    <a:pt x="1513" y="1436"/>
                  </a:cubicBezTo>
                  <a:cubicBezTo>
                    <a:pt x="1513" y="1430"/>
                    <a:pt x="1502" y="1425"/>
                    <a:pt x="1496" y="1425"/>
                  </a:cubicBezTo>
                  <a:cubicBezTo>
                    <a:pt x="1485" y="1419"/>
                    <a:pt x="1480" y="1414"/>
                    <a:pt x="1469" y="1408"/>
                  </a:cubicBezTo>
                  <a:cubicBezTo>
                    <a:pt x="1452" y="1408"/>
                    <a:pt x="1436" y="1419"/>
                    <a:pt x="1419" y="1414"/>
                  </a:cubicBezTo>
                  <a:cubicBezTo>
                    <a:pt x="1402" y="1402"/>
                    <a:pt x="1397" y="1386"/>
                    <a:pt x="1391" y="1369"/>
                  </a:cubicBezTo>
                  <a:cubicBezTo>
                    <a:pt x="1402" y="1364"/>
                    <a:pt x="1408" y="1353"/>
                    <a:pt x="1413" y="1336"/>
                  </a:cubicBezTo>
                  <a:cubicBezTo>
                    <a:pt x="1413" y="1330"/>
                    <a:pt x="1424" y="1325"/>
                    <a:pt x="1424" y="1314"/>
                  </a:cubicBezTo>
                  <a:cubicBezTo>
                    <a:pt x="1424" y="1297"/>
                    <a:pt x="1408" y="1297"/>
                    <a:pt x="1397" y="1286"/>
                  </a:cubicBezTo>
                  <a:cubicBezTo>
                    <a:pt x="1386" y="1269"/>
                    <a:pt x="1380" y="1253"/>
                    <a:pt x="1369" y="1242"/>
                  </a:cubicBezTo>
                  <a:cubicBezTo>
                    <a:pt x="1358" y="1258"/>
                    <a:pt x="1352" y="1269"/>
                    <a:pt x="1341" y="1281"/>
                  </a:cubicBezTo>
                  <a:cubicBezTo>
                    <a:pt x="1336" y="1281"/>
                    <a:pt x="1336" y="1292"/>
                    <a:pt x="1325" y="1292"/>
                  </a:cubicBezTo>
                  <a:cubicBezTo>
                    <a:pt x="1314" y="1292"/>
                    <a:pt x="1314" y="1264"/>
                    <a:pt x="1303" y="1253"/>
                  </a:cubicBezTo>
                  <a:close/>
                  <a:moveTo>
                    <a:pt x="1203" y="1430"/>
                  </a:moveTo>
                  <a:lnTo>
                    <a:pt x="1203" y="1430"/>
                  </a:lnTo>
                  <a:cubicBezTo>
                    <a:pt x="1203" y="1419"/>
                    <a:pt x="1208" y="1414"/>
                    <a:pt x="1214" y="1408"/>
                  </a:cubicBezTo>
                  <a:cubicBezTo>
                    <a:pt x="1219" y="1391"/>
                    <a:pt x="1219" y="1369"/>
                    <a:pt x="1230" y="1369"/>
                  </a:cubicBezTo>
                  <a:cubicBezTo>
                    <a:pt x="1236" y="1369"/>
                    <a:pt x="1242" y="1375"/>
                    <a:pt x="1242" y="1375"/>
                  </a:cubicBezTo>
                  <a:cubicBezTo>
                    <a:pt x="1242" y="1402"/>
                    <a:pt x="1264" y="1414"/>
                    <a:pt x="1264" y="1447"/>
                  </a:cubicBezTo>
                  <a:cubicBezTo>
                    <a:pt x="1264" y="1452"/>
                    <a:pt x="1258" y="1452"/>
                    <a:pt x="1258" y="1458"/>
                  </a:cubicBezTo>
                  <a:cubicBezTo>
                    <a:pt x="1253" y="1452"/>
                    <a:pt x="1247" y="1447"/>
                    <a:pt x="1236" y="1447"/>
                  </a:cubicBezTo>
                  <a:cubicBezTo>
                    <a:pt x="1225" y="1447"/>
                    <a:pt x="1203" y="1447"/>
                    <a:pt x="1203" y="1430"/>
                  </a:cubicBezTo>
                  <a:close/>
                  <a:moveTo>
                    <a:pt x="1341" y="1081"/>
                  </a:moveTo>
                  <a:lnTo>
                    <a:pt x="1341" y="1081"/>
                  </a:lnTo>
                  <a:cubicBezTo>
                    <a:pt x="1336" y="1081"/>
                    <a:pt x="1336" y="1081"/>
                    <a:pt x="1330" y="1081"/>
                  </a:cubicBezTo>
                  <a:cubicBezTo>
                    <a:pt x="1319" y="1081"/>
                    <a:pt x="1319" y="1092"/>
                    <a:pt x="1319" y="1103"/>
                  </a:cubicBezTo>
                  <a:cubicBezTo>
                    <a:pt x="1319" y="1120"/>
                    <a:pt x="1325" y="1131"/>
                    <a:pt x="1336" y="1136"/>
                  </a:cubicBezTo>
                  <a:cubicBezTo>
                    <a:pt x="1341" y="1120"/>
                    <a:pt x="1341" y="1103"/>
                    <a:pt x="1341" y="1081"/>
                  </a:cubicBezTo>
                  <a:close/>
                  <a:moveTo>
                    <a:pt x="1181" y="1225"/>
                  </a:moveTo>
                  <a:lnTo>
                    <a:pt x="1181" y="1225"/>
                  </a:lnTo>
                  <a:cubicBezTo>
                    <a:pt x="1181" y="1319"/>
                    <a:pt x="1181" y="1319"/>
                    <a:pt x="1181" y="1319"/>
                  </a:cubicBezTo>
                  <a:cubicBezTo>
                    <a:pt x="1181" y="1330"/>
                    <a:pt x="1186" y="1347"/>
                    <a:pt x="1197" y="1347"/>
                  </a:cubicBezTo>
                  <a:cubicBezTo>
                    <a:pt x="1214" y="1347"/>
                    <a:pt x="1225" y="1336"/>
                    <a:pt x="1247" y="1336"/>
                  </a:cubicBezTo>
                  <a:cubicBezTo>
                    <a:pt x="1247" y="1303"/>
                    <a:pt x="1247" y="1303"/>
                    <a:pt x="1247" y="1303"/>
                  </a:cubicBezTo>
                  <a:cubicBezTo>
                    <a:pt x="1242" y="1292"/>
                    <a:pt x="1242" y="1292"/>
                    <a:pt x="1242" y="1292"/>
                  </a:cubicBezTo>
                  <a:cubicBezTo>
                    <a:pt x="1247" y="1275"/>
                    <a:pt x="1247" y="1264"/>
                    <a:pt x="1247" y="1253"/>
                  </a:cubicBezTo>
                  <a:cubicBezTo>
                    <a:pt x="1247" y="1247"/>
                    <a:pt x="1247" y="1242"/>
                    <a:pt x="1253" y="1236"/>
                  </a:cubicBezTo>
                  <a:cubicBezTo>
                    <a:pt x="1236" y="1236"/>
                    <a:pt x="1236" y="1220"/>
                    <a:pt x="1219" y="1214"/>
                  </a:cubicBezTo>
                  <a:cubicBezTo>
                    <a:pt x="1203" y="1214"/>
                    <a:pt x="1197" y="1225"/>
                    <a:pt x="1181" y="1225"/>
                  </a:cubicBezTo>
                  <a:close/>
                  <a:moveTo>
                    <a:pt x="1607" y="1430"/>
                  </a:moveTo>
                  <a:lnTo>
                    <a:pt x="1607" y="1430"/>
                  </a:lnTo>
                  <a:cubicBezTo>
                    <a:pt x="1546" y="1414"/>
                    <a:pt x="1552" y="1353"/>
                    <a:pt x="1513" y="1303"/>
                  </a:cubicBezTo>
                  <a:cubicBezTo>
                    <a:pt x="1491" y="1275"/>
                    <a:pt x="1485" y="1253"/>
                    <a:pt x="1458" y="1236"/>
                  </a:cubicBezTo>
                  <a:cubicBezTo>
                    <a:pt x="1447" y="1225"/>
                    <a:pt x="1430" y="1231"/>
                    <a:pt x="1424" y="1220"/>
                  </a:cubicBezTo>
                  <a:cubicBezTo>
                    <a:pt x="1413" y="1209"/>
                    <a:pt x="1419" y="1197"/>
                    <a:pt x="1419" y="1181"/>
                  </a:cubicBezTo>
                  <a:cubicBezTo>
                    <a:pt x="1419" y="1131"/>
                    <a:pt x="1408" y="1103"/>
                    <a:pt x="1408" y="1053"/>
                  </a:cubicBezTo>
                  <a:cubicBezTo>
                    <a:pt x="1408" y="1031"/>
                    <a:pt x="1413" y="1020"/>
                    <a:pt x="1413" y="998"/>
                  </a:cubicBezTo>
                  <a:cubicBezTo>
                    <a:pt x="1413" y="970"/>
                    <a:pt x="1424" y="948"/>
                    <a:pt x="1402" y="931"/>
                  </a:cubicBezTo>
                  <a:cubicBezTo>
                    <a:pt x="1391" y="921"/>
                    <a:pt x="1375" y="926"/>
                    <a:pt x="1375" y="909"/>
                  </a:cubicBezTo>
                  <a:cubicBezTo>
                    <a:pt x="1375" y="876"/>
                    <a:pt x="1375" y="876"/>
                    <a:pt x="1375" y="876"/>
                  </a:cubicBezTo>
                  <a:cubicBezTo>
                    <a:pt x="1369" y="848"/>
                    <a:pt x="1369" y="848"/>
                    <a:pt x="1369" y="848"/>
                  </a:cubicBezTo>
                  <a:cubicBezTo>
                    <a:pt x="1369" y="832"/>
                    <a:pt x="1369" y="821"/>
                    <a:pt x="1375" y="804"/>
                  </a:cubicBezTo>
                  <a:cubicBezTo>
                    <a:pt x="1380" y="793"/>
                    <a:pt x="1391" y="788"/>
                    <a:pt x="1391" y="771"/>
                  </a:cubicBezTo>
                  <a:cubicBezTo>
                    <a:pt x="1391" y="737"/>
                    <a:pt x="1358" y="749"/>
                    <a:pt x="1358" y="721"/>
                  </a:cubicBezTo>
                  <a:cubicBezTo>
                    <a:pt x="1358" y="665"/>
                    <a:pt x="1347" y="671"/>
                    <a:pt x="1319" y="671"/>
                  </a:cubicBezTo>
                  <a:cubicBezTo>
                    <a:pt x="1303" y="671"/>
                    <a:pt x="1303" y="660"/>
                    <a:pt x="1303" y="649"/>
                  </a:cubicBezTo>
                  <a:cubicBezTo>
                    <a:pt x="1303" y="638"/>
                    <a:pt x="1308" y="632"/>
                    <a:pt x="1314" y="627"/>
                  </a:cubicBezTo>
                  <a:cubicBezTo>
                    <a:pt x="1308" y="610"/>
                    <a:pt x="1308" y="610"/>
                    <a:pt x="1308" y="610"/>
                  </a:cubicBezTo>
                  <a:cubicBezTo>
                    <a:pt x="1319" y="577"/>
                    <a:pt x="1330" y="560"/>
                    <a:pt x="1341" y="527"/>
                  </a:cubicBezTo>
                  <a:cubicBezTo>
                    <a:pt x="1347" y="505"/>
                    <a:pt x="1363" y="499"/>
                    <a:pt x="1363" y="477"/>
                  </a:cubicBezTo>
                  <a:cubicBezTo>
                    <a:pt x="1363" y="471"/>
                    <a:pt x="1358" y="466"/>
                    <a:pt x="1358" y="460"/>
                  </a:cubicBezTo>
                  <a:cubicBezTo>
                    <a:pt x="1358" y="433"/>
                    <a:pt x="1375" y="416"/>
                    <a:pt x="1380" y="394"/>
                  </a:cubicBezTo>
                  <a:cubicBezTo>
                    <a:pt x="1391" y="350"/>
                    <a:pt x="1402" y="327"/>
                    <a:pt x="1430" y="300"/>
                  </a:cubicBezTo>
                  <a:cubicBezTo>
                    <a:pt x="1458" y="272"/>
                    <a:pt x="1474" y="261"/>
                    <a:pt x="1496" y="233"/>
                  </a:cubicBezTo>
                  <a:cubicBezTo>
                    <a:pt x="1513" y="211"/>
                    <a:pt x="1513" y="194"/>
                    <a:pt x="1530" y="183"/>
                  </a:cubicBezTo>
                  <a:cubicBezTo>
                    <a:pt x="1546" y="178"/>
                    <a:pt x="1557" y="178"/>
                    <a:pt x="1574" y="178"/>
                  </a:cubicBezTo>
                  <a:cubicBezTo>
                    <a:pt x="1574" y="183"/>
                    <a:pt x="1580" y="189"/>
                    <a:pt x="1580" y="194"/>
                  </a:cubicBezTo>
                  <a:cubicBezTo>
                    <a:pt x="1580" y="217"/>
                    <a:pt x="1569" y="228"/>
                    <a:pt x="1552" y="244"/>
                  </a:cubicBezTo>
                  <a:cubicBezTo>
                    <a:pt x="1541" y="256"/>
                    <a:pt x="1541" y="266"/>
                    <a:pt x="1530" y="278"/>
                  </a:cubicBezTo>
                  <a:cubicBezTo>
                    <a:pt x="1524" y="289"/>
                    <a:pt x="1513" y="283"/>
                    <a:pt x="1508" y="289"/>
                  </a:cubicBezTo>
                  <a:cubicBezTo>
                    <a:pt x="1496" y="305"/>
                    <a:pt x="1502" y="322"/>
                    <a:pt x="1502" y="344"/>
                  </a:cubicBezTo>
                  <a:cubicBezTo>
                    <a:pt x="1535" y="355"/>
                    <a:pt x="1574" y="366"/>
                    <a:pt x="1574" y="405"/>
                  </a:cubicBezTo>
                  <a:cubicBezTo>
                    <a:pt x="1574" y="449"/>
                    <a:pt x="1574" y="477"/>
                    <a:pt x="1574" y="522"/>
                  </a:cubicBezTo>
                  <a:cubicBezTo>
                    <a:pt x="1574" y="538"/>
                    <a:pt x="1557" y="544"/>
                    <a:pt x="1552" y="560"/>
                  </a:cubicBezTo>
                  <a:cubicBezTo>
                    <a:pt x="1546" y="588"/>
                    <a:pt x="1519" y="604"/>
                    <a:pt x="1519" y="638"/>
                  </a:cubicBezTo>
                  <a:cubicBezTo>
                    <a:pt x="1496" y="638"/>
                    <a:pt x="1480" y="643"/>
                    <a:pt x="1463" y="660"/>
                  </a:cubicBezTo>
                  <a:cubicBezTo>
                    <a:pt x="1436" y="677"/>
                    <a:pt x="1419" y="682"/>
                    <a:pt x="1397" y="704"/>
                  </a:cubicBezTo>
                  <a:cubicBezTo>
                    <a:pt x="1408" y="715"/>
                    <a:pt x="1419" y="721"/>
                    <a:pt x="1430" y="732"/>
                  </a:cubicBezTo>
                  <a:cubicBezTo>
                    <a:pt x="1441" y="743"/>
                    <a:pt x="1441" y="754"/>
                    <a:pt x="1452" y="760"/>
                  </a:cubicBezTo>
                  <a:cubicBezTo>
                    <a:pt x="1463" y="771"/>
                    <a:pt x="1474" y="765"/>
                    <a:pt x="1491" y="765"/>
                  </a:cubicBezTo>
                  <a:cubicBezTo>
                    <a:pt x="1496" y="771"/>
                    <a:pt x="1496" y="771"/>
                    <a:pt x="1502" y="771"/>
                  </a:cubicBezTo>
                  <a:cubicBezTo>
                    <a:pt x="1513" y="771"/>
                    <a:pt x="1519" y="760"/>
                    <a:pt x="1524" y="743"/>
                  </a:cubicBezTo>
                  <a:cubicBezTo>
                    <a:pt x="1546" y="715"/>
                    <a:pt x="1546" y="699"/>
                    <a:pt x="1563" y="665"/>
                  </a:cubicBezTo>
                  <a:cubicBezTo>
                    <a:pt x="1580" y="627"/>
                    <a:pt x="1629" y="638"/>
                    <a:pt x="1641" y="599"/>
                  </a:cubicBezTo>
                  <a:cubicBezTo>
                    <a:pt x="1629" y="593"/>
                    <a:pt x="1613" y="588"/>
                    <a:pt x="1613" y="577"/>
                  </a:cubicBezTo>
                  <a:cubicBezTo>
                    <a:pt x="1613" y="566"/>
                    <a:pt x="1624" y="566"/>
                    <a:pt x="1629" y="555"/>
                  </a:cubicBezTo>
                  <a:cubicBezTo>
                    <a:pt x="1646" y="532"/>
                    <a:pt x="1657" y="522"/>
                    <a:pt x="1679" y="505"/>
                  </a:cubicBezTo>
                  <a:cubicBezTo>
                    <a:pt x="1696" y="499"/>
                    <a:pt x="1702" y="483"/>
                    <a:pt x="1718" y="477"/>
                  </a:cubicBezTo>
                  <a:cubicBezTo>
                    <a:pt x="1762" y="455"/>
                    <a:pt x="1790" y="444"/>
                    <a:pt x="1840" y="444"/>
                  </a:cubicBezTo>
                  <a:cubicBezTo>
                    <a:pt x="1873" y="444"/>
                    <a:pt x="1857" y="438"/>
                    <a:pt x="1857" y="460"/>
                  </a:cubicBezTo>
                  <a:cubicBezTo>
                    <a:pt x="1857" y="494"/>
                    <a:pt x="1873" y="510"/>
                    <a:pt x="1873" y="544"/>
                  </a:cubicBezTo>
                  <a:cubicBezTo>
                    <a:pt x="1873" y="577"/>
                    <a:pt x="1868" y="599"/>
                    <a:pt x="1857" y="632"/>
                  </a:cubicBezTo>
                  <a:cubicBezTo>
                    <a:pt x="1851" y="643"/>
                    <a:pt x="1857" y="660"/>
                    <a:pt x="1846" y="671"/>
                  </a:cubicBezTo>
                  <a:cubicBezTo>
                    <a:pt x="1835" y="677"/>
                    <a:pt x="1823" y="677"/>
                    <a:pt x="1812" y="682"/>
                  </a:cubicBezTo>
                  <a:cubicBezTo>
                    <a:pt x="1790" y="693"/>
                    <a:pt x="1785" y="710"/>
                    <a:pt x="1762" y="715"/>
                  </a:cubicBezTo>
                  <a:cubicBezTo>
                    <a:pt x="1724" y="732"/>
                    <a:pt x="1685" y="726"/>
                    <a:pt x="1679" y="765"/>
                  </a:cubicBezTo>
                  <a:cubicBezTo>
                    <a:pt x="1657" y="765"/>
                    <a:pt x="1657" y="765"/>
                    <a:pt x="1657" y="765"/>
                  </a:cubicBezTo>
                  <a:cubicBezTo>
                    <a:pt x="1657" y="776"/>
                    <a:pt x="1657" y="776"/>
                    <a:pt x="1657" y="776"/>
                  </a:cubicBezTo>
                  <a:cubicBezTo>
                    <a:pt x="1657" y="793"/>
                    <a:pt x="1668" y="804"/>
                    <a:pt x="1674" y="821"/>
                  </a:cubicBezTo>
                  <a:cubicBezTo>
                    <a:pt x="1690" y="821"/>
                    <a:pt x="1702" y="837"/>
                    <a:pt x="1718" y="843"/>
                  </a:cubicBezTo>
                  <a:cubicBezTo>
                    <a:pt x="1735" y="848"/>
                    <a:pt x="1746" y="848"/>
                    <a:pt x="1768" y="848"/>
                  </a:cubicBezTo>
                  <a:cubicBezTo>
                    <a:pt x="1785" y="854"/>
                    <a:pt x="1796" y="865"/>
                    <a:pt x="1812" y="870"/>
                  </a:cubicBezTo>
                  <a:cubicBezTo>
                    <a:pt x="1829" y="882"/>
                    <a:pt x="1846" y="887"/>
                    <a:pt x="1846" y="904"/>
                  </a:cubicBezTo>
                  <a:cubicBezTo>
                    <a:pt x="1846" y="931"/>
                    <a:pt x="1840" y="948"/>
                    <a:pt x="1857" y="970"/>
                  </a:cubicBezTo>
                  <a:cubicBezTo>
                    <a:pt x="1956" y="1070"/>
                    <a:pt x="1873" y="992"/>
                    <a:pt x="1796" y="965"/>
                  </a:cubicBezTo>
                  <a:cubicBezTo>
                    <a:pt x="1779" y="965"/>
                    <a:pt x="1774" y="954"/>
                    <a:pt x="1762" y="954"/>
                  </a:cubicBezTo>
                  <a:cubicBezTo>
                    <a:pt x="1696" y="954"/>
                    <a:pt x="1696" y="954"/>
                    <a:pt x="1696" y="954"/>
                  </a:cubicBezTo>
                  <a:cubicBezTo>
                    <a:pt x="1690" y="954"/>
                    <a:pt x="1685" y="937"/>
                    <a:pt x="1679" y="937"/>
                  </a:cubicBezTo>
                  <a:cubicBezTo>
                    <a:pt x="1646" y="926"/>
                    <a:pt x="1629" y="921"/>
                    <a:pt x="1602" y="921"/>
                  </a:cubicBezTo>
                  <a:cubicBezTo>
                    <a:pt x="1563" y="921"/>
                    <a:pt x="1563" y="921"/>
                    <a:pt x="1563" y="921"/>
                  </a:cubicBezTo>
                  <a:cubicBezTo>
                    <a:pt x="1519" y="921"/>
                    <a:pt x="1530" y="965"/>
                    <a:pt x="1519" y="1015"/>
                  </a:cubicBezTo>
                  <a:cubicBezTo>
                    <a:pt x="1519" y="1037"/>
                    <a:pt x="1513" y="1048"/>
                    <a:pt x="1513" y="1064"/>
                  </a:cubicBezTo>
                  <a:cubicBezTo>
                    <a:pt x="1513" y="1098"/>
                    <a:pt x="1513" y="1120"/>
                    <a:pt x="1524" y="1148"/>
                  </a:cubicBezTo>
                  <a:cubicBezTo>
                    <a:pt x="1535" y="1164"/>
                    <a:pt x="1546" y="1175"/>
                    <a:pt x="1552" y="1197"/>
                  </a:cubicBezTo>
                  <a:cubicBezTo>
                    <a:pt x="1557" y="1214"/>
                    <a:pt x="1557" y="1220"/>
                    <a:pt x="1569" y="1236"/>
                  </a:cubicBezTo>
                  <a:cubicBezTo>
                    <a:pt x="1585" y="1269"/>
                    <a:pt x="1574" y="1292"/>
                    <a:pt x="1596" y="1325"/>
                  </a:cubicBezTo>
                  <a:cubicBezTo>
                    <a:pt x="1607" y="1353"/>
                    <a:pt x="1635" y="1358"/>
                    <a:pt x="1646" y="1386"/>
                  </a:cubicBezTo>
                  <a:cubicBezTo>
                    <a:pt x="1652" y="1408"/>
                    <a:pt x="1663" y="1419"/>
                    <a:pt x="1679" y="1436"/>
                  </a:cubicBezTo>
                  <a:cubicBezTo>
                    <a:pt x="1696" y="1458"/>
                    <a:pt x="1707" y="1474"/>
                    <a:pt x="1729" y="1491"/>
                  </a:cubicBezTo>
                  <a:cubicBezTo>
                    <a:pt x="1751" y="1502"/>
                    <a:pt x="1663" y="1502"/>
                    <a:pt x="1663" y="1469"/>
                  </a:cubicBezTo>
                  <a:cubicBezTo>
                    <a:pt x="1663" y="1469"/>
                    <a:pt x="1668" y="1463"/>
                    <a:pt x="1668" y="1458"/>
                  </a:cubicBezTo>
                  <a:cubicBezTo>
                    <a:pt x="1668" y="1447"/>
                    <a:pt x="1652" y="1452"/>
                    <a:pt x="1641" y="1447"/>
                  </a:cubicBezTo>
                  <a:cubicBezTo>
                    <a:pt x="1629" y="1447"/>
                    <a:pt x="1618" y="1436"/>
                    <a:pt x="1607" y="1430"/>
                  </a:cubicBezTo>
                  <a:close/>
                  <a:moveTo>
                    <a:pt x="1607" y="111"/>
                  </a:moveTo>
                  <a:lnTo>
                    <a:pt x="1607" y="111"/>
                  </a:lnTo>
                  <a:cubicBezTo>
                    <a:pt x="1607" y="133"/>
                    <a:pt x="1607" y="133"/>
                    <a:pt x="1607" y="133"/>
                  </a:cubicBezTo>
                  <a:cubicBezTo>
                    <a:pt x="1607" y="145"/>
                    <a:pt x="1613" y="150"/>
                    <a:pt x="1624" y="156"/>
                  </a:cubicBezTo>
                  <a:cubicBezTo>
                    <a:pt x="1624" y="145"/>
                    <a:pt x="1629" y="133"/>
                    <a:pt x="1629" y="117"/>
                  </a:cubicBezTo>
                  <a:cubicBezTo>
                    <a:pt x="1629" y="106"/>
                    <a:pt x="1613" y="111"/>
                    <a:pt x="1607" y="111"/>
                  </a:cubicBezTo>
                  <a:close/>
                  <a:moveTo>
                    <a:pt x="1447" y="178"/>
                  </a:moveTo>
                  <a:lnTo>
                    <a:pt x="1447" y="178"/>
                  </a:lnTo>
                  <a:cubicBezTo>
                    <a:pt x="1447" y="194"/>
                    <a:pt x="1447" y="194"/>
                    <a:pt x="1447" y="194"/>
                  </a:cubicBezTo>
                  <a:cubicBezTo>
                    <a:pt x="1452" y="194"/>
                    <a:pt x="1452" y="194"/>
                    <a:pt x="1458" y="194"/>
                  </a:cubicBezTo>
                  <a:cubicBezTo>
                    <a:pt x="1469" y="194"/>
                    <a:pt x="1480" y="183"/>
                    <a:pt x="1480" y="167"/>
                  </a:cubicBezTo>
                  <a:cubicBezTo>
                    <a:pt x="1480" y="161"/>
                    <a:pt x="1469" y="156"/>
                    <a:pt x="1458" y="156"/>
                  </a:cubicBezTo>
                  <a:cubicBezTo>
                    <a:pt x="1447" y="161"/>
                    <a:pt x="1447" y="167"/>
                    <a:pt x="1447" y="178"/>
                  </a:cubicBezTo>
                  <a:close/>
                  <a:moveTo>
                    <a:pt x="11" y="1874"/>
                  </a:moveTo>
                  <a:lnTo>
                    <a:pt x="11" y="1874"/>
                  </a:lnTo>
                  <a:cubicBezTo>
                    <a:pt x="17" y="1857"/>
                    <a:pt x="17" y="1851"/>
                    <a:pt x="17" y="1835"/>
                  </a:cubicBezTo>
                  <a:cubicBezTo>
                    <a:pt x="17" y="1818"/>
                    <a:pt x="39" y="1829"/>
                    <a:pt x="56" y="1824"/>
                  </a:cubicBezTo>
                  <a:cubicBezTo>
                    <a:pt x="83" y="1824"/>
                    <a:pt x="94" y="1813"/>
                    <a:pt x="122" y="1813"/>
                  </a:cubicBezTo>
                  <a:cubicBezTo>
                    <a:pt x="133" y="1813"/>
                    <a:pt x="139" y="1818"/>
                    <a:pt x="150" y="1818"/>
                  </a:cubicBezTo>
                  <a:cubicBezTo>
                    <a:pt x="194" y="1829"/>
                    <a:pt x="216" y="1824"/>
                    <a:pt x="255" y="1835"/>
                  </a:cubicBezTo>
                  <a:cubicBezTo>
                    <a:pt x="283" y="1846"/>
                    <a:pt x="294" y="1857"/>
                    <a:pt x="322" y="1868"/>
                  </a:cubicBezTo>
                  <a:cubicBezTo>
                    <a:pt x="327" y="1857"/>
                    <a:pt x="327" y="1851"/>
                    <a:pt x="333" y="1846"/>
                  </a:cubicBezTo>
                  <a:cubicBezTo>
                    <a:pt x="344" y="1846"/>
                    <a:pt x="349" y="1846"/>
                    <a:pt x="360" y="1846"/>
                  </a:cubicBezTo>
                  <a:cubicBezTo>
                    <a:pt x="360" y="1874"/>
                    <a:pt x="360" y="1874"/>
                    <a:pt x="360" y="1874"/>
                  </a:cubicBezTo>
                  <a:cubicBezTo>
                    <a:pt x="366" y="1879"/>
                    <a:pt x="366" y="1879"/>
                    <a:pt x="366" y="1879"/>
                  </a:cubicBezTo>
                  <a:cubicBezTo>
                    <a:pt x="372" y="1862"/>
                    <a:pt x="377" y="1857"/>
                    <a:pt x="388" y="1851"/>
                  </a:cubicBezTo>
                  <a:cubicBezTo>
                    <a:pt x="410" y="1851"/>
                    <a:pt x="410" y="1851"/>
                    <a:pt x="410" y="1851"/>
                  </a:cubicBezTo>
                  <a:cubicBezTo>
                    <a:pt x="410" y="1874"/>
                    <a:pt x="416" y="1890"/>
                    <a:pt x="427" y="1912"/>
                  </a:cubicBezTo>
                  <a:cubicBezTo>
                    <a:pt x="388" y="1929"/>
                    <a:pt x="366" y="1929"/>
                    <a:pt x="322" y="1929"/>
                  </a:cubicBezTo>
                  <a:cubicBezTo>
                    <a:pt x="316" y="1929"/>
                    <a:pt x="311" y="1929"/>
                    <a:pt x="299" y="1929"/>
                  </a:cubicBezTo>
                  <a:cubicBezTo>
                    <a:pt x="288" y="1934"/>
                    <a:pt x="283" y="1946"/>
                    <a:pt x="272" y="1946"/>
                  </a:cubicBezTo>
                  <a:cubicBezTo>
                    <a:pt x="255" y="1946"/>
                    <a:pt x="250" y="1923"/>
                    <a:pt x="227" y="1923"/>
                  </a:cubicBezTo>
                  <a:cubicBezTo>
                    <a:pt x="216" y="1923"/>
                    <a:pt x="211" y="1929"/>
                    <a:pt x="194" y="1934"/>
                  </a:cubicBezTo>
                  <a:cubicBezTo>
                    <a:pt x="144" y="1946"/>
                    <a:pt x="117" y="1973"/>
                    <a:pt x="61" y="1973"/>
                  </a:cubicBezTo>
                  <a:cubicBezTo>
                    <a:pt x="22" y="1973"/>
                    <a:pt x="0" y="1929"/>
                    <a:pt x="0" y="1890"/>
                  </a:cubicBezTo>
                  <a:cubicBezTo>
                    <a:pt x="0" y="1885"/>
                    <a:pt x="11" y="1879"/>
                    <a:pt x="11" y="1874"/>
                  </a:cubicBezTo>
                  <a:close/>
                  <a:moveTo>
                    <a:pt x="444" y="1879"/>
                  </a:moveTo>
                  <a:lnTo>
                    <a:pt x="444" y="1879"/>
                  </a:lnTo>
                  <a:cubicBezTo>
                    <a:pt x="488" y="1879"/>
                    <a:pt x="516" y="1885"/>
                    <a:pt x="565" y="1885"/>
                  </a:cubicBezTo>
                  <a:cubicBezTo>
                    <a:pt x="615" y="1885"/>
                    <a:pt x="643" y="1874"/>
                    <a:pt x="687" y="1874"/>
                  </a:cubicBezTo>
                  <a:cubicBezTo>
                    <a:pt x="748" y="1874"/>
                    <a:pt x="776" y="1879"/>
                    <a:pt x="837" y="1890"/>
                  </a:cubicBezTo>
                  <a:cubicBezTo>
                    <a:pt x="837" y="1901"/>
                    <a:pt x="837" y="1901"/>
                    <a:pt x="837" y="1901"/>
                  </a:cubicBezTo>
                  <a:cubicBezTo>
                    <a:pt x="782" y="1923"/>
                    <a:pt x="748" y="1929"/>
                    <a:pt x="687" y="1929"/>
                  </a:cubicBezTo>
                  <a:cubicBezTo>
                    <a:pt x="671" y="1929"/>
                    <a:pt x="660" y="1923"/>
                    <a:pt x="638" y="1923"/>
                  </a:cubicBezTo>
                  <a:cubicBezTo>
                    <a:pt x="626" y="1923"/>
                    <a:pt x="621" y="1934"/>
                    <a:pt x="610" y="1934"/>
                  </a:cubicBezTo>
                  <a:cubicBezTo>
                    <a:pt x="571" y="1940"/>
                    <a:pt x="549" y="1946"/>
                    <a:pt x="505" y="1946"/>
                  </a:cubicBezTo>
                  <a:cubicBezTo>
                    <a:pt x="493" y="1946"/>
                    <a:pt x="488" y="1946"/>
                    <a:pt x="477" y="1940"/>
                  </a:cubicBezTo>
                  <a:cubicBezTo>
                    <a:pt x="471" y="1934"/>
                    <a:pt x="471" y="1923"/>
                    <a:pt x="466" y="1918"/>
                  </a:cubicBezTo>
                  <a:cubicBezTo>
                    <a:pt x="460" y="1912"/>
                    <a:pt x="449" y="1918"/>
                    <a:pt x="438" y="1918"/>
                  </a:cubicBezTo>
                  <a:cubicBezTo>
                    <a:pt x="444" y="1879"/>
                    <a:pt x="444" y="1879"/>
                    <a:pt x="444" y="1879"/>
                  </a:cubicBezTo>
                  <a:close/>
                  <a:moveTo>
                    <a:pt x="654" y="2023"/>
                  </a:moveTo>
                  <a:lnTo>
                    <a:pt x="654" y="2023"/>
                  </a:lnTo>
                  <a:cubicBezTo>
                    <a:pt x="654" y="2040"/>
                    <a:pt x="654" y="2056"/>
                    <a:pt x="671" y="2056"/>
                  </a:cubicBezTo>
                  <a:cubicBezTo>
                    <a:pt x="687" y="2056"/>
                    <a:pt x="687" y="2040"/>
                    <a:pt x="693" y="2023"/>
                  </a:cubicBezTo>
                  <a:cubicBezTo>
                    <a:pt x="698" y="2012"/>
                    <a:pt x="710" y="2001"/>
                    <a:pt x="710" y="1990"/>
                  </a:cubicBezTo>
                  <a:cubicBezTo>
                    <a:pt x="710" y="1968"/>
                    <a:pt x="698" y="1951"/>
                    <a:pt x="682" y="1957"/>
                  </a:cubicBezTo>
                  <a:cubicBezTo>
                    <a:pt x="671" y="1957"/>
                    <a:pt x="665" y="1962"/>
                    <a:pt x="665" y="1968"/>
                  </a:cubicBezTo>
                  <a:cubicBezTo>
                    <a:pt x="654" y="1990"/>
                    <a:pt x="654" y="2001"/>
                    <a:pt x="654" y="2023"/>
                  </a:cubicBezTo>
                  <a:close/>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56" name="Freeform 100">
              <a:extLst>
                <a:ext uri="{FF2B5EF4-FFF2-40B4-BE49-F238E27FC236}">
                  <a16:creationId xmlns:a16="http://schemas.microsoft.com/office/drawing/2014/main" xmlns="" id="{4325885C-3B43-45E7-BF73-DF5989E03BFD}"/>
                </a:ext>
              </a:extLst>
            </p:cNvPr>
            <p:cNvSpPr>
              <a:spLocks noChangeArrowheads="1"/>
            </p:cNvSpPr>
            <p:nvPr/>
          </p:nvSpPr>
          <p:spPr bwMode="auto">
            <a:xfrm>
              <a:off x="21425093" y="3932239"/>
              <a:ext cx="1400084" cy="854075"/>
            </a:xfrm>
            <a:custGeom>
              <a:avLst/>
              <a:gdLst>
                <a:gd name="T0" fmla="*/ 3014 w 3891"/>
                <a:gd name="T1" fmla="*/ 1313 h 2373"/>
                <a:gd name="T2" fmla="*/ 3169 w 3891"/>
                <a:gd name="T3" fmla="*/ 1064 h 2373"/>
                <a:gd name="T4" fmla="*/ 3092 w 3891"/>
                <a:gd name="T5" fmla="*/ 1258 h 2373"/>
                <a:gd name="T6" fmla="*/ 3812 w 3891"/>
                <a:gd name="T7" fmla="*/ 1175 h 2373"/>
                <a:gd name="T8" fmla="*/ 3668 w 3891"/>
                <a:gd name="T9" fmla="*/ 1241 h 2373"/>
                <a:gd name="T10" fmla="*/ 3663 w 3891"/>
                <a:gd name="T11" fmla="*/ 1352 h 2373"/>
                <a:gd name="T12" fmla="*/ 3807 w 3891"/>
                <a:gd name="T13" fmla="*/ 1518 h 2373"/>
                <a:gd name="T14" fmla="*/ 3812 w 3891"/>
                <a:gd name="T15" fmla="*/ 1346 h 2373"/>
                <a:gd name="T16" fmla="*/ 3812 w 3891"/>
                <a:gd name="T17" fmla="*/ 1175 h 2373"/>
                <a:gd name="T18" fmla="*/ 3685 w 3891"/>
                <a:gd name="T19" fmla="*/ 1496 h 2373"/>
                <a:gd name="T20" fmla="*/ 3591 w 3891"/>
                <a:gd name="T21" fmla="*/ 1369 h 2373"/>
                <a:gd name="T22" fmla="*/ 3762 w 3891"/>
                <a:gd name="T23" fmla="*/ 1524 h 2373"/>
                <a:gd name="T24" fmla="*/ 3574 w 3891"/>
                <a:gd name="T25" fmla="*/ 1441 h 2373"/>
                <a:gd name="T26" fmla="*/ 3685 w 3891"/>
                <a:gd name="T27" fmla="*/ 1690 h 2373"/>
                <a:gd name="T28" fmla="*/ 3563 w 3891"/>
                <a:gd name="T29" fmla="*/ 1684 h 2373"/>
                <a:gd name="T30" fmla="*/ 3585 w 3891"/>
                <a:gd name="T31" fmla="*/ 1496 h 2373"/>
                <a:gd name="T32" fmla="*/ 3840 w 3891"/>
                <a:gd name="T33" fmla="*/ 1623 h 2373"/>
                <a:gd name="T34" fmla="*/ 3884 w 3891"/>
                <a:gd name="T35" fmla="*/ 1546 h 2373"/>
                <a:gd name="T36" fmla="*/ 1341 w 3891"/>
                <a:gd name="T37" fmla="*/ 2288 h 2373"/>
                <a:gd name="T38" fmla="*/ 1341 w 3891"/>
                <a:gd name="T39" fmla="*/ 2288 h 2373"/>
                <a:gd name="T40" fmla="*/ 1767 w 3891"/>
                <a:gd name="T41" fmla="*/ 2172 h 2373"/>
                <a:gd name="T42" fmla="*/ 1247 w 3891"/>
                <a:gd name="T43" fmla="*/ 1884 h 2373"/>
                <a:gd name="T44" fmla="*/ 2255 w 3891"/>
                <a:gd name="T45" fmla="*/ 1967 h 2373"/>
                <a:gd name="T46" fmla="*/ 2255 w 3891"/>
                <a:gd name="T47" fmla="*/ 1967 h 2373"/>
                <a:gd name="T48" fmla="*/ 2283 w 3891"/>
                <a:gd name="T49" fmla="*/ 2083 h 2373"/>
                <a:gd name="T50" fmla="*/ 2238 w 3891"/>
                <a:gd name="T51" fmla="*/ 2316 h 2373"/>
                <a:gd name="T52" fmla="*/ 2194 w 3891"/>
                <a:gd name="T53" fmla="*/ 2316 h 2373"/>
                <a:gd name="T54" fmla="*/ 2632 w 3891"/>
                <a:gd name="T55" fmla="*/ 1834 h 2373"/>
                <a:gd name="T56" fmla="*/ 2632 w 3891"/>
                <a:gd name="T57" fmla="*/ 1834 h 2373"/>
                <a:gd name="T58" fmla="*/ 2421 w 3891"/>
                <a:gd name="T59" fmla="*/ 1934 h 2373"/>
                <a:gd name="T60" fmla="*/ 2538 w 3891"/>
                <a:gd name="T61" fmla="*/ 1856 h 2373"/>
                <a:gd name="T62" fmla="*/ 2471 w 3891"/>
                <a:gd name="T63" fmla="*/ 2095 h 2373"/>
                <a:gd name="T64" fmla="*/ 2338 w 3891"/>
                <a:gd name="T65" fmla="*/ 2216 h 2373"/>
                <a:gd name="T66" fmla="*/ 2327 w 3891"/>
                <a:gd name="T67" fmla="*/ 2095 h 2373"/>
                <a:gd name="T68" fmla="*/ 698 w 3891"/>
                <a:gd name="T69" fmla="*/ 2067 h 2373"/>
                <a:gd name="T70" fmla="*/ 920 w 3891"/>
                <a:gd name="T71" fmla="*/ 2261 h 2373"/>
                <a:gd name="T72" fmla="*/ 1025 w 3891"/>
                <a:gd name="T73" fmla="*/ 2266 h 2373"/>
                <a:gd name="T74" fmla="*/ 110 w 3891"/>
                <a:gd name="T75" fmla="*/ 2072 h 2373"/>
                <a:gd name="T76" fmla="*/ 255 w 3891"/>
                <a:gd name="T77" fmla="*/ 2200 h 2373"/>
                <a:gd name="T78" fmla="*/ 454 w 3891"/>
                <a:gd name="T79" fmla="*/ 2061 h 2373"/>
                <a:gd name="T80" fmla="*/ 183 w 3891"/>
                <a:gd name="T81" fmla="*/ 2100 h 2373"/>
                <a:gd name="T82" fmla="*/ 986 w 3891"/>
                <a:gd name="T83" fmla="*/ 238 h 2373"/>
                <a:gd name="T84" fmla="*/ 1224 w 3891"/>
                <a:gd name="T85" fmla="*/ 271 h 2373"/>
                <a:gd name="T86" fmla="*/ 1524 w 3891"/>
                <a:gd name="T87" fmla="*/ 271 h 2373"/>
                <a:gd name="T88" fmla="*/ 1806 w 3891"/>
                <a:gd name="T89" fmla="*/ 277 h 2373"/>
                <a:gd name="T90" fmla="*/ 2178 w 3891"/>
                <a:gd name="T91" fmla="*/ 465 h 2373"/>
                <a:gd name="T92" fmla="*/ 2117 w 3891"/>
                <a:gd name="T93" fmla="*/ 260 h 2373"/>
                <a:gd name="T94" fmla="*/ 1873 w 3891"/>
                <a:gd name="T95" fmla="*/ 94 h 2373"/>
                <a:gd name="T96" fmla="*/ 1474 w 3891"/>
                <a:gd name="T97" fmla="*/ 61 h 2373"/>
                <a:gd name="T98" fmla="*/ 1152 w 3891"/>
                <a:gd name="T99" fmla="*/ 39 h 2373"/>
                <a:gd name="T100" fmla="*/ 1252 w 3891"/>
                <a:gd name="T101" fmla="*/ 310 h 2373"/>
                <a:gd name="T102" fmla="*/ 1252 w 3891"/>
                <a:gd name="T103" fmla="*/ 310 h 2373"/>
                <a:gd name="T104" fmla="*/ 1147 w 3891"/>
                <a:gd name="T105" fmla="*/ 310 h 2373"/>
                <a:gd name="T106" fmla="*/ 1097 w 3891"/>
                <a:gd name="T107" fmla="*/ 354 h 2373"/>
                <a:gd name="T108" fmla="*/ 881 w 3891"/>
                <a:gd name="T109" fmla="*/ 188 h 2373"/>
                <a:gd name="T110" fmla="*/ 947 w 3891"/>
                <a:gd name="T111" fmla="*/ 61 h 2373"/>
                <a:gd name="T112" fmla="*/ 748 w 3891"/>
                <a:gd name="T113" fmla="*/ 216 h 2373"/>
                <a:gd name="T114" fmla="*/ 338 w 3891"/>
                <a:gd name="T115" fmla="*/ 116 h 2373"/>
                <a:gd name="T116" fmla="*/ 149 w 3891"/>
                <a:gd name="T117" fmla="*/ 266 h 2373"/>
                <a:gd name="T118" fmla="*/ 426 w 3891"/>
                <a:gd name="T119" fmla="*/ 454 h 2373"/>
                <a:gd name="T120" fmla="*/ 648 w 3891"/>
                <a:gd name="T121" fmla="*/ 321 h 2373"/>
                <a:gd name="T122" fmla="*/ 532 w 3891"/>
                <a:gd name="T123" fmla="*/ 155 h 2373"/>
                <a:gd name="T124" fmla="*/ 598 w 3891"/>
                <a:gd name="T125" fmla="*/ 460 h 23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891" h="2373">
                  <a:moveTo>
                    <a:pt x="2953" y="1219"/>
                  </a:moveTo>
                  <a:lnTo>
                    <a:pt x="2953" y="1219"/>
                  </a:lnTo>
                  <a:cubicBezTo>
                    <a:pt x="2953" y="1241"/>
                    <a:pt x="2964" y="1252"/>
                    <a:pt x="2964" y="1269"/>
                  </a:cubicBezTo>
                  <a:cubicBezTo>
                    <a:pt x="2964" y="1297"/>
                    <a:pt x="2959" y="1308"/>
                    <a:pt x="2959" y="1330"/>
                  </a:cubicBezTo>
                  <a:cubicBezTo>
                    <a:pt x="2976" y="1335"/>
                    <a:pt x="2987" y="1335"/>
                    <a:pt x="3003" y="1346"/>
                  </a:cubicBezTo>
                  <a:cubicBezTo>
                    <a:pt x="3014" y="1335"/>
                    <a:pt x="3014" y="1324"/>
                    <a:pt x="3014" y="1313"/>
                  </a:cubicBezTo>
                  <a:cubicBezTo>
                    <a:pt x="3014" y="1285"/>
                    <a:pt x="3003" y="1269"/>
                    <a:pt x="2992" y="1241"/>
                  </a:cubicBezTo>
                  <a:cubicBezTo>
                    <a:pt x="2981" y="1230"/>
                    <a:pt x="2987" y="1219"/>
                    <a:pt x="2981" y="1208"/>
                  </a:cubicBezTo>
                  <a:cubicBezTo>
                    <a:pt x="2976" y="1191"/>
                    <a:pt x="2953" y="1208"/>
                    <a:pt x="2953" y="1219"/>
                  </a:cubicBezTo>
                  <a:close/>
                  <a:moveTo>
                    <a:pt x="3181" y="1069"/>
                  </a:moveTo>
                  <a:lnTo>
                    <a:pt x="3181" y="1069"/>
                  </a:lnTo>
                  <a:cubicBezTo>
                    <a:pt x="3175" y="1064"/>
                    <a:pt x="3175" y="1064"/>
                    <a:pt x="3169" y="1064"/>
                  </a:cubicBezTo>
                  <a:cubicBezTo>
                    <a:pt x="3158" y="1064"/>
                    <a:pt x="3158" y="1064"/>
                    <a:pt x="3158" y="1064"/>
                  </a:cubicBezTo>
                  <a:cubicBezTo>
                    <a:pt x="3153" y="1103"/>
                    <a:pt x="3136" y="1119"/>
                    <a:pt x="3125" y="1152"/>
                  </a:cubicBezTo>
                  <a:cubicBezTo>
                    <a:pt x="3114" y="1169"/>
                    <a:pt x="3120" y="1186"/>
                    <a:pt x="3109" y="1208"/>
                  </a:cubicBezTo>
                  <a:cubicBezTo>
                    <a:pt x="3103" y="1219"/>
                    <a:pt x="3092" y="1219"/>
                    <a:pt x="3075" y="1219"/>
                  </a:cubicBezTo>
                  <a:cubicBezTo>
                    <a:pt x="3075" y="1269"/>
                    <a:pt x="3031" y="1474"/>
                    <a:pt x="3086" y="1285"/>
                  </a:cubicBezTo>
                  <a:cubicBezTo>
                    <a:pt x="3092" y="1274"/>
                    <a:pt x="3086" y="1269"/>
                    <a:pt x="3092" y="1258"/>
                  </a:cubicBezTo>
                  <a:cubicBezTo>
                    <a:pt x="3097" y="1241"/>
                    <a:pt x="3114" y="1236"/>
                    <a:pt x="3125" y="1219"/>
                  </a:cubicBezTo>
                  <a:cubicBezTo>
                    <a:pt x="3136" y="1202"/>
                    <a:pt x="3153" y="1197"/>
                    <a:pt x="3158" y="1180"/>
                  </a:cubicBezTo>
                  <a:cubicBezTo>
                    <a:pt x="3175" y="1152"/>
                    <a:pt x="3175" y="1130"/>
                    <a:pt x="3181" y="1103"/>
                  </a:cubicBezTo>
                  <a:cubicBezTo>
                    <a:pt x="3181" y="1091"/>
                    <a:pt x="3186" y="1080"/>
                    <a:pt x="3181" y="1069"/>
                  </a:cubicBezTo>
                  <a:close/>
                  <a:moveTo>
                    <a:pt x="3812" y="1175"/>
                  </a:moveTo>
                  <a:lnTo>
                    <a:pt x="3812" y="1175"/>
                  </a:lnTo>
                  <a:cubicBezTo>
                    <a:pt x="3812" y="1130"/>
                    <a:pt x="3812" y="1130"/>
                    <a:pt x="3812" y="1130"/>
                  </a:cubicBezTo>
                  <a:cubicBezTo>
                    <a:pt x="3796" y="1130"/>
                    <a:pt x="3790" y="1125"/>
                    <a:pt x="3779" y="1119"/>
                  </a:cubicBezTo>
                  <a:cubicBezTo>
                    <a:pt x="3746" y="1125"/>
                    <a:pt x="3746" y="1125"/>
                    <a:pt x="3746" y="1125"/>
                  </a:cubicBezTo>
                  <a:cubicBezTo>
                    <a:pt x="3740" y="1147"/>
                    <a:pt x="3746" y="1164"/>
                    <a:pt x="3729" y="1175"/>
                  </a:cubicBezTo>
                  <a:cubicBezTo>
                    <a:pt x="3724" y="1175"/>
                    <a:pt x="3713" y="1175"/>
                    <a:pt x="3713" y="1186"/>
                  </a:cubicBezTo>
                  <a:cubicBezTo>
                    <a:pt x="3696" y="1208"/>
                    <a:pt x="3696" y="1241"/>
                    <a:pt x="3668" y="1241"/>
                  </a:cubicBezTo>
                  <a:cubicBezTo>
                    <a:pt x="3663" y="1241"/>
                    <a:pt x="3657" y="1230"/>
                    <a:pt x="3646" y="1230"/>
                  </a:cubicBezTo>
                  <a:cubicBezTo>
                    <a:pt x="3624" y="1230"/>
                    <a:pt x="3624" y="1230"/>
                    <a:pt x="3624" y="1230"/>
                  </a:cubicBezTo>
                  <a:cubicBezTo>
                    <a:pt x="3624" y="1252"/>
                    <a:pt x="3624" y="1252"/>
                    <a:pt x="3624" y="1252"/>
                  </a:cubicBezTo>
                  <a:cubicBezTo>
                    <a:pt x="3624" y="1285"/>
                    <a:pt x="3690" y="1269"/>
                    <a:pt x="3690" y="1302"/>
                  </a:cubicBezTo>
                  <a:cubicBezTo>
                    <a:pt x="3690" y="1308"/>
                    <a:pt x="3674" y="1308"/>
                    <a:pt x="3674" y="1313"/>
                  </a:cubicBezTo>
                  <a:cubicBezTo>
                    <a:pt x="3674" y="1330"/>
                    <a:pt x="3663" y="1335"/>
                    <a:pt x="3663" y="1352"/>
                  </a:cubicBezTo>
                  <a:cubicBezTo>
                    <a:pt x="3663" y="1357"/>
                    <a:pt x="3668" y="1363"/>
                    <a:pt x="3668" y="1369"/>
                  </a:cubicBezTo>
                  <a:cubicBezTo>
                    <a:pt x="3668" y="1385"/>
                    <a:pt x="3646" y="1391"/>
                    <a:pt x="3646" y="1407"/>
                  </a:cubicBezTo>
                  <a:cubicBezTo>
                    <a:pt x="3646" y="1424"/>
                    <a:pt x="3663" y="1430"/>
                    <a:pt x="3674" y="1446"/>
                  </a:cubicBezTo>
                  <a:cubicBezTo>
                    <a:pt x="3685" y="1457"/>
                    <a:pt x="3701" y="1463"/>
                    <a:pt x="3718" y="1474"/>
                  </a:cubicBezTo>
                  <a:cubicBezTo>
                    <a:pt x="3740" y="1485"/>
                    <a:pt x="3751" y="1490"/>
                    <a:pt x="3774" y="1502"/>
                  </a:cubicBezTo>
                  <a:cubicBezTo>
                    <a:pt x="3785" y="1507"/>
                    <a:pt x="3790" y="1518"/>
                    <a:pt x="3807" y="1518"/>
                  </a:cubicBezTo>
                  <a:cubicBezTo>
                    <a:pt x="3818" y="1518"/>
                    <a:pt x="3823" y="1513"/>
                    <a:pt x="3829" y="1507"/>
                  </a:cubicBezTo>
                  <a:cubicBezTo>
                    <a:pt x="3840" y="1496"/>
                    <a:pt x="3851" y="1485"/>
                    <a:pt x="3851" y="1468"/>
                  </a:cubicBezTo>
                  <a:cubicBezTo>
                    <a:pt x="3851" y="1457"/>
                    <a:pt x="3846" y="1452"/>
                    <a:pt x="3846" y="1441"/>
                  </a:cubicBezTo>
                  <a:cubicBezTo>
                    <a:pt x="3846" y="1430"/>
                    <a:pt x="3851" y="1424"/>
                    <a:pt x="3851" y="1418"/>
                  </a:cubicBezTo>
                  <a:cubicBezTo>
                    <a:pt x="3851" y="1385"/>
                    <a:pt x="3823" y="1380"/>
                    <a:pt x="3807" y="1352"/>
                  </a:cubicBezTo>
                  <a:cubicBezTo>
                    <a:pt x="3812" y="1346"/>
                    <a:pt x="3812" y="1346"/>
                    <a:pt x="3812" y="1346"/>
                  </a:cubicBezTo>
                  <a:cubicBezTo>
                    <a:pt x="3823" y="1346"/>
                    <a:pt x="3834" y="1352"/>
                    <a:pt x="3846" y="1346"/>
                  </a:cubicBezTo>
                  <a:cubicBezTo>
                    <a:pt x="3857" y="1335"/>
                    <a:pt x="3851" y="1324"/>
                    <a:pt x="3851" y="1313"/>
                  </a:cubicBezTo>
                  <a:cubicBezTo>
                    <a:pt x="3851" y="1297"/>
                    <a:pt x="3834" y="1297"/>
                    <a:pt x="3834" y="1280"/>
                  </a:cubicBezTo>
                  <a:cubicBezTo>
                    <a:pt x="3834" y="1258"/>
                    <a:pt x="3846" y="1241"/>
                    <a:pt x="3846" y="1219"/>
                  </a:cubicBezTo>
                  <a:cubicBezTo>
                    <a:pt x="3846" y="1202"/>
                    <a:pt x="3812" y="1208"/>
                    <a:pt x="3812" y="1186"/>
                  </a:cubicBezTo>
                  <a:lnTo>
                    <a:pt x="3812" y="1175"/>
                  </a:lnTo>
                  <a:close/>
                  <a:moveTo>
                    <a:pt x="3624" y="1374"/>
                  </a:moveTo>
                  <a:lnTo>
                    <a:pt x="3624" y="1374"/>
                  </a:lnTo>
                  <a:cubicBezTo>
                    <a:pt x="3624" y="1380"/>
                    <a:pt x="3624" y="1385"/>
                    <a:pt x="3624" y="1391"/>
                  </a:cubicBezTo>
                  <a:cubicBezTo>
                    <a:pt x="3624" y="1413"/>
                    <a:pt x="3641" y="1430"/>
                    <a:pt x="3657" y="1452"/>
                  </a:cubicBezTo>
                  <a:cubicBezTo>
                    <a:pt x="3668" y="1463"/>
                    <a:pt x="3690" y="1468"/>
                    <a:pt x="3690" y="1485"/>
                  </a:cubicBezTo>
                  <a:cubicBezTo>
                    <a:pt x="3690" y="1490"/>
                    <a:pt x="3685" y="1490"/>
                    <a:pt x="3685" y="1496"/>
                  </a:cubicBezTo>
                  <a:cubicBezTo>
                    <a:pt x="3668" y="1485"/>
                    <a:pt x="3657" y="1479"/>
                    <a:pt x="3635" y="1463"/>
                  </a:cubicBezTo>
                  <a:cubicBezTo>
                    <a:pt x="3629" y="1463"/>
                    <a:pt x="3618" y="1463"/>
                    <a:pt x="3613" y="1452"/>
                  </a:cubicBezTo>
                  <a:cubicBezTo>
                    <a:pt x="3613" y="1446"/>
                    <a:pt x="3613" y="1441"/>
                    <a:pt x="3613" y="1441"/>
                  </a:cubicBezTo>
                  <a:cubicBezTo>
                    <a:pt x="3607" y="1424"/>
                    <a:pt x="3591" y="1424"/>
                    <a:pt x="3591" y="1413"/>
                  </a:cubicBezTo>
                  <a:cubicBezTo>
                    <a:pt x="3585" y="1402"/>
                    <a:pt x="3585" y="1396"/>
                    <a:pt x="3585" y="1385"/>
                  </a:cubicBezTo>
                  <a:cubicBezTo>
                    <a:pt x="3585" y="1380"/>
                    <a:pt x="3585" y="1374"/>
                    <a:pt x="3591" y="1369"/>
                  </a:cubicBezTo>
                  <a:cubicBezTo>
                    <a:pt x="3596" y="1374"/>
                    <a:pt x="3602" y="1380"/>
                    <a:pt x="3613" y="1380"/>
                  </a:cubicBezTo>
                  <a:cubicBezTo>
                    <a:pt x="3618" y="1380"/>
                    <a:pt x="3618" y="1380"/>
                    <a:pt x="3624" y="1374"/>
                  </a:cubicBezTo>
                  <a:close/>
                  <a:moveTo>
                    <a:pt x="3690" y="1507"/>
                  </a:moveTo>
                  <a:lnTo>
                    <a:pt x="3690" y="1507"/>
                  </a:lnTo>
                  <a:cubicBezTo>
                    <a:pt x="3690" y="1490"/>
                    <a:pt x="3718" y="1479"/>
                    <a:pt x="3729" y="1490"/>
                  </a:cubicBezTo>
                  <a:cubicBezTo>
                    <a:pt x="3746" y="1496"/>
                    <a:pt x="3746" y="1513"/>
                    <a:pt x="3762" y="1524"/>
                  </a:cubicBezTo>
                  <a:cubicBezTo>
                    <a:pt x="3774" y="1529"/>
                    <a:pt x="3790" y="1535"/>
                    <a:pt x="3790" y="1546"/>
                  </a:cubicBezTo>
                  <a:cubicBezTo>
                    <a:pt x="3790" y="1563"/>
                    <a:pt x="3779" y="1585"/>
                    <a:pt x="3762" y="1585"/>
                  </a:cubicBezTo>
                  <a:cubicBezTo>
                    <a:pt x="3746" y="1585"/>
                    <a:pt x="3746" y="1563"/>
                    <a:pt x="3735" y="1551"/>
                  </a:cubicBezTo>
                  <a:cubicBezTo>
                    <a:pt x="3724" y="1529"/>
                    <a:pt x="3690" y="1535"/>
                    <a:pt x="3690" y="1507"/>
                  </a:cubicBezTo>
                  <a:close/>
                  <a:moveTo>
                    <a:pt x="3574" y="1441"/>
                  </a:moveTo>
                  <a:lnTo>
                    <a:pt x="3574" y="1441"/>
                  </a:lnTo>
                  <a:cubicBezTo>
                    <a:pt x="3596" y="1457"/>
                    <a:pt x="3613" y="1463"/>
                    <a:pt x="3635" y="1479"/>
                  </a:cubicBezTo>
                  <a:cubicBezTo>
                    <a:pt x="3652" y="1496"/>
                    <a:pt x="3652" y="1513"/>
                    <a:pt x="3668" y="1529"/>
                  </a:cubicBezTo>
                  <a:cubicBezTo>
                    <a:pt x="3679" y="1546"/>
                    <a:pt x="3701" y="1540"/>
                    <a:pt x="3713" y="1557"/>
                  </a:cubicBezTo>
                  <a:cubicBezTo>
                    <a:pt x="3724" y="1568"/>
                    <a:pt x="3724" y="1579"/>
                    <a:pt x="3729" y="1590"/>
                  </a:cubicBezTo>
                  <a:cubicBezTo>
                    <a:pt x="3735" y="1607"/>
                    <a:pt x="3740" y="1612"/>
                    <a:pt x="3740" y="1623"/>
                  </a:cubicBezTo>
                  <a:cubicBezTo>
                    <a:pt x="3740" y="1657"/>
                    <a:pt x="3696" y="1657"/>
                    <a:pt x="3685" y="1690"/>
                  </a:cubicBezTo>
                  <a:cubicBezTo>
                    <a:pt x="3674" y="1723"/>
                    <a:pt x="3652" y="1751"/>
                    <a:pt x="3618" y="1751"/>
                  </a:cubicBezTo>
                  <a:cubicBezTo>
                    <a:pt x="3607" y="1751"/>
                    <a:pt x="3607" y="1751"/>
                    <a:pt x="3596" y="1751"/>
                  </a:cubicBezTo>
                  <a:cubicBezTo>
                    <a:pt x="3596" y="1729"/>
                    <a:pt x="3596" y="1729"/>
                    <a:pt x="3596" y="1729"/>
                  </a:cubicBezTo>
                  <a:cubicBezTo>
                    <a:pt x="3580" y="1729"/>
                    <a:pt x="3574" y="1723"/>
                    <a:pt x="3557" y="1723"/>
                  </a:cubicBezTo>
                  <a:cubicBezTo>
                    <a:pt x="3557" y="1707"/>
                    <a:pt x="3557" y="1707"/>
                    <a:pt x="3557" y="1707"/>
                  </a:cubicBezTo>
                  <a:cubicBezTo>
                    <a:pt x="3563" y="1684"/>
                    <a:pt x="3563" y="1684"/>
                    <a:pt x="3563" y="1684"/>
                  </a:cubicBezTo>
                  <a:cubicBezTo>
                    <a:pt x="3563" y="1646"/>
                    <a:pt x="3563" y="1646"/>
                    <a:pt x="3563" y="1646"/>
                  </a:cubicBezTo>
                  <a:cubicBezTo>
                    <a:pt x="3563" y="1629"/>
                    <a:pt x="3568" y="1623"/>
                    <a:pt x="3568" y="1607"/>
                  </a:cubicBezTo>
                  <a:cubicBezTo>
                    <a:pt x="3568" y="1574"/>
                    <a:pt x="3568" y="1574"/>
                    <a:pt x="3568" y="1574"/>
                  </a:cubicBezTo>
                  <a:cubicBezTo>
                    <a:pt x="3585" y="1574"/>
                    <a:pt x="3591" y="1574"/>
                    <a:pt x="3602" y="1568"/>
                  </a:cubicBezTo>
                  <a:cubicBezTo>
                    <a:pt x="3602" y="1557"/>
                    <a:pt x="3591" y="1557"/>
                    <a:pt x="3591" y="1546"/>
                  </a:cubicBezTo>
                  <a:cubicBezTo>
                    <a:pt x="3591" y="1524"/>
                    <a:pt x="3585" y="1513"/>
                    <a:pt x="3585" y="1496"/>
                  </a:cubicBezTo>
                  <a:cubicBezTo>
                    <a:pt x="3580" y="1479"/>
                    <a:pt x="3568" y="1468"/>
                    <a:pt x="3568" y="1446"/>
                  </a:cubicBezTo>
                  <a:cubicBezTo>
                    <a:pt x="3568" y="1446"/>
                    <a:pt x="3568" y="1441"/>
                    <a:pt x="3574" y="1441"/>
                  </a:cubicBezTo>
                  <a:close/>
                  <a:moveTo>
                    <a:pt x="3796" y="1684"/>
                  </a:moveTo>
                  <a:lnTo>
                    <a:pt x="3796" y="1684"/>
                  </a:lnTo>
                  <a:cubicBezTo>
                    <a:pt x="3801" y="1690"/>
                    <a:pt x="3807" y="1690"/>
                    <a:pt x="3812" y="1690"/>
                  </a:cubicBezTo>
                  <a:cubicBezTo>
                    <a:pt x="3840" y="1690"/>
                    <a:pt x="3840" y="1651"/>
                    <a:pt x="3840" y="1623"/>
                  </a:cubicBezTo>
                  <a:cubicBezTo>
                    <a:pt x="3840" y="1612"/>
                    <a:pt x="3818" y="1623"/>
                    <a:pt x="3818" y="1635"/>
                  </a:cubicBezTo>
                  <a:cubicBezTo>
                    <a:pt x="3812" y="1640"/>
                    <a:pt x="3812" y="1646"/>
                    <a:pt x="3812" y="1657"/>
                  </a:cubicBezTo>
                  <a:cubicBezTo>
                    <a:pt x="3812" y="1662"/>
                    <a:pt x="3801" y="1657"/>
                    <a:pt x="3796" y="1668"/>
                  </a:cubicBezTo>
                  <a:cubicBezTo>
                    <a:pt x="3796" y="1673"/>
                    <a:pt x="3796" y="1679"/>
                    <a:pt x="3796" y="1684"/>
                  </a:cubicBezTo>
                  <a:close/>
                  <a:moveTo>
                    <a:pt x="3884" y="1546"/>
                  </a:moveTo>
                  <a:lnTo>
                    <a:pt x="3884" y="1546"/>
                  </a:lnTo>
                  <a:lnTo>
                    <a:pt x="3879" y="1546"/>
                  </a:lnTo>
                  <a:cubicBezTo>
                    <a:pt x="3868" y="1546"/>
                    <a:pt x="3868" y="1557"/>
                    <a:pt x="3868" y="1568"/>
                  </a:cubicBezTo>
                  <a:cubicBezTo>
                    <a:pt x="3868" y="1585"/>
                    <a:pt x="3873" y="1590"/>
                    <a:pt x="3868" y="1607"/>
                  </a:cubicBezTo>
                  <a:cubicBezTo>
                    <a:pt x="3873" y="1607"/>
                    <a:pt x="3873" y="1607"/>
                    <a:pt x="3873" y="1607"/>
                  </a:cubicBezTo>
                  <a:cubicBezTo>
                    <a:pt x="3890" y="1590"/>
                    <a:pt x="3884" y="1568"/>
                    <a:pt x="3884" y="1546"/>
                  </a:cubicBezTo>
                  <a:close/>
                  <a:moveTo>
                    <a:pt x="1341" y="2288"/>
                  </a:moveTo>
                  <a:lnTo>
                    <a:pt x="1341" y="2288"/>
                  </a:lnTo>
                  <a:cubicBezTo>
                    <a:pt x="1335" y="2294"/>
                    <a:pt x="1335" y="2300"/>
                    <a:pt x="1335" y="2305"/>
                  </a:cubicBezTo>
                  <a:cubicBezTo>
                    <a:pt x="1352" y="2316"/>
                    <a:pt x="1363" y="2305"/>
                    <a:pt x="1380" y="2311"/>
                  </a:cubicBezTo>
                  <a:cubicBezTo>
                    <a:pt x="1391" y="2316"/>
                    <a:pt x="1391" y="2327"/>
                    <a:pt x="1402" y="2327"/>
                  </a:cubicBezTo>
                  <a:cubicBezTo>
                    <a:pt x="1413" y="2327"/>
                    <a:pt x="1413" y="2316"/>
                    <a:pt x="1413" y="2305"/>
                  </a:cubicBezTo>
                  <a:cubicBezTo>
                    <a:pt x="1413" y="2277"/>
                    <a:pt x="1368" y="2288"/>
                    <a:pt x="1341" y="2288"/>
                  </a:cubicBezTo>
                  <a:close/>
                  <a:moveTo>
                    <a:pt x="1668" y="2128"/>
                  </a:moveTo>
                  <a:lnTo>
                    <a:pt x="1668" y="2128"/>
                  </a:lnTo>
                  <a:cubicBezTo>
                    <a:pt x="1657" y="2128"/>
                    <a:pt x="1646" y="2144"/>
                    <a:pt x="1646" y="2155"/>
                  </a:cubicBezTo>
                  <a:cubicBezTo>
                    <a:pt x="1646" y="2178"/>
                    <a:pt x="1662" y="2183"/>
                    <a:pt x="1679" y="2194"/>
                  </a:cubicBezTo>
                  <a:cubicBezTo>
                    <a:pt x="1695" y="2216"/>
                    <a:pt x="1706" y="2239"/>
                    <a:pt x="1734" y="2239"/>
                  </a:cubicBezTo>
                  <a:cubicBezTo>
                    <a:pt x="1740" y="2211"/>
                    <a:pt x="1767" y="2205"/>
                    <a:pt x="1767" y="2172"/>
                  </a:cubicBezTo>
                  <a:cubicBezTo>
                    <a:pt x="1767" y="2155"/>
                    <a:pt x="1762" y="2150"/>
                    <a:pt x="1756" y="2128"/>
                  </a:cubicBezTo>
                  <a:cubicBezTo>
                    <a:pt x="1668" y="2128"/>
                    <a:pt x="1668" y="2128"/>
                    <a:pt x="1668" y="2128"/>
                  </a:cubicBezTo>
                  <a:close/>
                  <a:moveTo>
                    <a:pt x="1202" y="1840"/>
                  </a:moveTo>
                  <a:lnTo>
                    <a:pt x="1202" y="1840"/>
                  </a:lnTo>
                  <a:cubicBezTo>
                    <a:pt x="1202" y="1851"/>
                    <a:pt x="1202" y="1851"/>
                    <a:pt x="1202" y="1851"/>
                  </a:cubicBezTo>
                  <a:cubicBezTo>
                    <a:pt x="1224" y="1856"/>
                    <a:pt x="1230" y="1873"/>
                    <a:pt x="1247" y="1884"/>
                  </a:cubicBezTo>
                  <a:cubicBezTo>
                    <a:pt x="1252" y="1867"/>
                    <a:pt x="1252" y="1851"/>
                    <a:pt x="1263" y="1834"/>
                  </a:cubicBezTo>
                  <a:cubicBezTo>
                    <a:pt x="1252" y="1829"/>
                    <a:pt x="1252" y="1817"/>
                    <a:pt x="1241" y="1812"/>
                  </a:cubicBezTo>
                  <a:cubicBezTo>
                    <a:pt x="1230" y="1812"/>
                    <a:pt x="1230" y="1823"/>
                    <a:pt x="1224" y="1823"/>
                  </a:cubicBezTo>
                  <a:cubicBezTo>
                    <a:pt x="1213" y="1829"/>
                    <a:pt x="1208" y="1834"/>
                    <a:pt x="1202" y="1840"/>
                  </a:cubicBezTo>
                  <a:close/>
                  <a:moveTo>
                    <a:pt x="2255" y="1967"/>
                  </a:moveTo>
                  <a:lnTo>
                    <a:pt x="2255" y="1967"/>
                  </a:lnTo>
                  <a:cubicBezTo>
                    <a:pt x="2255" y="1984"/>
                    <a:pt x="2255" y="1984"/>
                    <a:pt x="2255" y="1984"/>
                  </a:cubicBezTo>
                  <a:cubicBezTo>
                    <a:pt x="2255" y="1995"/>
                    <a:pt x="2266" y="2006"/>
                    <a:pt x="2277" y="2006"/>
                  </a:cubicBezTo>
                  <a:cubicBezTo>
                    <a:pt x="2283" y="2006"/>
                    <a:pt x="2283" y="2000"/>
                    <a:pt x="2294" y="1995"/>
                  </a:cubicBezTo>
                  <a:cubicBezTo>
                    <a:pt x="2305" y="1989"/>
                    <a:pt x="2316" y="1984"/>
                    <a:pt x="2322" y="1967"/>
                  </a:cubicBezTo>
                  <a:cubicBezTo>
                    <a:pt x="2322" y="1962"/>
                    <a:pt x="2322" y="1962"/>
                    <a:pt x="2322" y="1962"/>
                  </a:cubicBezTo>
                  <a:cubicBezTo>
                    <a:pt x="2294" y="1956"/>
                    <a:pt x="2283" y="1967"/>
                    <a:pt x="2255" y="1967"/>
                  </a:cubicBezTo>
                  <a:close/>
                  <a:moveTo>
                    <a:pt x="2266" y="2078"/>
                  </a:moveTo>
                  <a:lnTo>
                    <a:pt x="2266" y="2078"/>
                  </a:lnTo>
                  <a:cubicBezTo>
                    <a:pt x="2227" y="2078"/>
                    <a:pt x="2227" y="2078"/>
                    <a:pt x="2227" y="2078"/>
                  </a:cubicBezTo>
                  <a:cubicBezTo>
                    <a:pt x="2227" y="2083"/>
                    <a:pt x="2227" y="2089"/>
                    <a:pt x="2227" y="2095"/>
                  </a:cubicBezTo>
                  <a:cubicBezTo>
                    <a:pt x="2227" y="2106"/>
                    <a:pt x="2227" y="2117"/>
                    <a:pt x="2233" y="2117"/>
                  </a:cubicBezTo>
                  <a:cubicBezTo>
                    <a:pt x="2255" y="2117"/>
                    <a:pt x="2272" y="2100"/>
                    <a:pt x="2283" y="2083"/>
                  </a:cubicBezTo>
                  <a:cubicBezTo>
                    <a:pt x="2277" y="2078"/>
                    <a:pt x="2272" y="2078"/>
                    <a:pt x="2266" y="2078"/>
                  </a:cubicBezTo>
                  <a:close/>
                  <a:moveTo>
                    <a:pt x="2261" y="2255"/>
                  </a:moveTo>
                  <a:lnTo>
                    <a:pt x="2261" y="2255"/>
                  </a:lnTo>
                  <a:cubicBezTo>
                    <a:pt x="2250" y="2266"/>
                    <a:pt x="2222" y="2266"/>
                    <a:pt x="2222" y="2288"/>
                  </a:cubicBezTo>
                  <a:cubicBezTo>
                    <a:pt x="2222" y="2294"/>
                    <a:pt x="2222" y="2300"/>
                    <a:pt x="2216" y="2305"/>
                  </a:cubicBezTo>
                  <a:cubicBezTo>
                    <a:pt x="2227" y="2311"/>
                    <a:pt x="2227" y="2316"/>
                    <a:pt x="2238" y="2316"/>
                  </a:cubicBezTo>
                  <a:cubicBezTo>
                    <a:pt x="2261" y="2316"/>
                    <a:pt x="2266" y="2305"/>
                    <a:pt x="2288" y="2294"/>
                  </a:cubicBezTo>
                  <a:cubicBezTo>
                    <a:pt x="2294" y="2294"/>
                    <a:pt x="2311" y="2288"/>
                    <a:pt x="2311" y="2277"/>
                  </a:cubicBezTo>
                  <a:cubicBezTo>
                    <a:pt x="2311" y="2266"/>
                    <a:pt x="2299" y="2266"/>
                    <a:pt x="2294" y="2266"/>
                  </a:cubicBezTo>
                  <a:cubicBezTo>
                    <a:pt x="2283" y="2261"/>
                    <a:pt x="2272" y="2250"/>
                    <a:pt x="2261" y="2255"/>
                  </a:cubicBezTo>
                  <a:close/>
                  <a:moveTo>
                    <a:pt x="2194" y="2316"/>
                  </a:moveTo>
                  <a:lnTo>
                    <a:pt x="2194" y="2316"/>
                  </a:lnTo>
                  <a:cubicBezTo>
                    <a:pt x="2183" y="2338"/>
                    <a:pt x="2166" y="2349"/>
                    <a:pt x="2161" y="2372"/>
                  </a:cubicBezTo>
                  <a:cubicBezTo>
                    <a:pt x="2183" y="2366"/>
                    <a:pt x="2205" y="2355"/>
                    <a:pt x="2205" y="2333"/>
                  </a:cubicBezTo>
                  <a:cubicBezTo>
                    <a:pt x="2205" y="2327"/>
                    <a:pt x="2205" y="2322"/>
                    <a:pt x="2205" y="2316"/>
                  </a:cubicBezTo>
                  <a:cubicBezTo>
                    <a:pt x="2200" y="2316"/>
                    <a:pt x="2200" y="2311"/>
                    <a:pt x="2194" y="2311"/>
                  </a:cubicBezTo>
                  <a:cubicBezTo>
                    <a:pt x="2194" y="2316"/>
                    <a:pt x="2194" y="2316"/>
                    <a:pt x="2194" y="2316"/>
                  </a:cubicBezTo>
                  <a:close/>
                  <a:moveTo>
                    <a:pt x="2632" y="1834"/>
                  </a:moveTo>
                  <a:lnTo>
                    <a:pt x="2632" y="1834"/>
                  </a:lnTo>
                  <a:cubicBezTo>
                    <a:pt x="2610" y="1840"/>
                    <a:pt x="2599" y="1845"/>
                    <a:pt x="2577" y="1845"/>
                  </a:cubicBezTo>
                  <a:cubicBezTo>
                    <a:pt x="2577" y="1851"/>
                    <a:pt x="2577" y="1851"/>
                    <a:pt x="2577" y="1851"/>
                  </a:cubicBezTo>
                  <a:cubicBezTo>
                    <a:pt x="2621" y="1862"/>
                    <a:pt x="2637" y="1878"/>
                    <a:pt x="2671" y="1901"/>
                  </a:cubicBezTo>
                  <a:cubicBezTo>
                    <a:pt x="2671" y="1895"/>
                    <a:pt x="2671" y="1895"/>
                    <a:pt x="2671" y="1889"/>
                  </a:cubicBezTo>
                  <a:cubicBezTo>
                    <a:pt x="2671" y="1867"/>
                    <a:pt x="2654" y="1834"/>
                    <a:pt x="2632" y="1834"/>
                  </a:cubicBezTo>
                  <a:close/>
                  <a:moveTo>
                    <a:pt x="2327" y="2061"/>
                  </a:moveTo>
                  <a:lnTo>
                    <a:pt x="2327" y="2061"/>
                  </a:lnTo>
                  <a:cubicBezTo>
                    <a:pt x="2327" y="2045"/>
                    <a:pt x="2344" y="2039"/>
                    <a:pt x="2349" y="2022"/>
                  </a:cubicBezTo>
                  <a:cubicBezTo>
                    <a:pt x="2355" y="2000"/>
                    <a:pt x="2355" y="1984"/>
                    <a:pt x="2371" y="1978"/>
                  </a:cubicBezTo>
                  <a:cubicBezTo>
                    <a:pt x="2383" y="1973"/>
                    <a:pt x="2394" y="1978"/>
                    <a:pt x="2405" y="1967"/>
                  </a:cubicBezTo>
                  <a:cubicBezTo>
                    <a:pt x="2410" y="1956"/>
                    <a:pt x="2410" y="1939"/>
                    <a:pt x="2421" y="1934"/>
                  </a:cubicBezTo>
                  <a:cubicBezTo>
                    <a:pt x="2432" y="1928"/>
                    <a:pt x="2438" y="1934"/>
                    <a:pt x="2444" y="1928"/>
                  </a:cubicBezTo>
                  <a:cubicBezTo>
                    <a:pt x="2460" y="1917"/>
                    <a:pt x="2455" y="1901"/>
                    <a:pt x="2471" y="1884"/>
                  </a:cubicBezTo>
                  <a:cubicBezTo>
                    <a:pt x="2471" y="1884"/>
                    <a:pt x="2482" y="1884"/>
                    <a:pt x="2482" y="1878"/>
                  </a:cubicBezTo>
                  <a:cubicBezTo>
                    <a:pt x="2493" y="1867"/>
                    <a:pt x="2482" y="1851"/>
                    <a:pt x="2493" y="1845"/>
                  </a:cubicBezTo>
                  <a:cubicBezTo>
                    <a:pt x="2510" y="1834"/>
                    <a:pt x="2521" y="1840"/>
                    <a:pt x="2538" y="1834"/>
                  </a:cubicBezTo>
                  <a:cubicBezTo>
                    <a:pt x="2538" y="1845"/>
                    <a:pt x="2532" y="1851"/>
                    <a:pt x="2538" y="1856"/>
                  </a:cubicBezTo>
                  <a:cubicBezTo>
                    <a:pt x="2543" y="1862"/>
                    <a:pt x="2560" y="1862"/>
                    <a:pt x="2560" y="1873"/>
                  </a:cubicBezTo>
                  <a:cubicBezTo>
                    <a:pt x="2560" y="1889"/>
                    <a:pt x="2527" y="1884"/>
                    <a:pt x="2527" y="1906"/>
                  </a:cubicBezTo>
                  <a:cubicBezTo>
                    <a:pt x="2527" y="1928"/>
                    <a:pt x="2527" y="1939"/>
                    <a:pt x="2538" y="1962"/>
                  </a:cubicBezTo>
                  <a:lnTo>
                    <a:pt x="2543" y="1962"/>
                  </a:lnTo>
                  <a:cubicBezTo>
                    <a:pt x="2543" y="2022"/>
                    <a:pt x="2516" y="2045"/>
                    <a:pt x="2488" y="2095"/>
                  </a:cubicBezTo>
                  <a:cubicBezTo>
                    <a:pt x="2471" y="2095"/>
                    <a:pt x="2471" y="2095"/>
                    <a:pt x="2471" y="2095"/>
                  </a:cubicBezTo>
                  <a:cubicBezTo>
                    <a:pt x="2466" y="2100"/>
                    <a:pt x="2460" y="2106"/>
                    <a:pt x="2455" y="2117"/>
                  </a:cubicBezTo>
                  <a:cubicBezTo>
                    <a:pt x="2444" y="2139"/>
                    <a:pt x="2432" y="2144"/>
                    <a:pt x="2421" y="2167"/>
                  </a:cubicBezTo>
                  <a:cubicBezTo>
                    <a:pt x="2416" y="2172"/>
                    <a:pt x="2405" y="2172"/>
                    <a:pt x="2405" y="2178"/>
                  </a:cubicBezTo>
                  <a:cubicBezTo>
                    <a:pt x="2394" y="2194"/>
                    <a:pt x="2405" y="2222"/>
                    <a:pt x="2383" y="2228"/>
                  </a:cubicBezTo>
                  <a:cubicBezTo>
                    <a:pt x="2383" y="2216"/>
                    <a:pt x="2383" y="2211"/>
                    <a:pt x="2383" y="2200"/>
                  </a:cubicBezTo>
                  <a:cubicBezTo>
                    <a:pt x="2366" y="2205"/>
                    <a:pt x="2360" y="2216"/>
                    <a:pt x="2338" y="2216"/>
                  </a:cubicBezTo>
                  <a:cubicBezTo>
                    <a:pt x="2327" y="2216"/>
                    <a:pt x="2322" y="2216"/>
                    <a:pt x="2311" y="2216"/>
                  </a:cubicBezTo>
                  <a:cubicBezTo>
                    <a:pt x="2311" y="2189"/>
                    <a:pt x="2299" y="2178"/>
                    <a:pt x="2299" y="2150"/>
                  </a:cubicBezTo>
                  <a:cubicBezTo>
                    <a:pt x="2299" y="2133"/>
                    <a:pt x="2316" y="2128"/>
                    <a:pt x="2316" y="2111"/>
                  </a:cubicBezTo>
                  <a:cubicBezTo>
                    <a:pt x="2316" y="2106"/>
                    <a:pt x="2311" y="2100"/>
                    <a:pt x="2311" y="2095"/>
                  </a:cubicBezTo>
                  <a:cubicBezTo>
                    <a:pt x="2311" y="2095"/>
                    <a:pt x="2311" y="2095"/>
                    <a:pt x="2316" y="2089"/>
                  </a:cubicBezTo>
                  <a:cubicBezTo>
                    <a:pt x="2327" y="2095"/>
                    <a:pt x="2327" y="2095"/>
                    <a:pt x="2327" y="2095"/>
                  </a:cubicBezTo>
                  <a:cubicBezTo>
                    <a:pt x="2333" y="2089"/>
                    <a:pt x="2333" y="2089"/>
                    <a:pt x="2333" y="2089"/>
                  </a:cubicBezTo>
                  <a:cubicBezTo>
                    <a:pt x="2333" y="2078"/>
                    <a:pt x="2327" y="2072"/>
                    <a:pt x="2327" y="2061"/>
                  </a:cubicBezTo>
                  <a:close/>
                  <a:moveTo>
                    <a:pt x="709" y="2006"/>
                  </a:moveTo>
                  <a:lnTo>
                    <a:pt x="709" y="2006"/>
                  </a:lnTo>
                  <a:cubicBezTo>
                    <a:pt x="709" y="2045"/>
                    <a:pt x="709" y="2045"/>
                    <a:pt x="709" y="2045"/>
                  </a:cubicBezTo>
                  <a:cubicBezTo>
                    <a:pt x="709" y="2050"/>
                    <a:pt x="703" y="2056"/>
                    <a:pt x="698" y="2067"/>
                  </a:cubicBezTo>
                  <a:cubicBezTo>
                    <a:pt x="703" y="2067"/>
                    <a:pt x="703" y="2067"/>
                    <a:pt x="709" y="2067"/>
                  </a:cubicBezTo>
                  <a:cubicBezTo>
                    <a:pt x="720" y="2067"/>
                    <a:pt x="726" y="2056"/>
                    <a:pt x="737" y="2045"/>
                  </a:cubicBezTo>
                  <a:cubicBezTo>
                    <a:pt x="748" y="2039"/>
                    <a:pt x="770" y="2039"/>
                    <a:pt x="770" y="2028"/>
                  </a:cubicBezTo>
                  <a:cubicBezTo>
                    <a:pt x="770" y="2022"/>
                    <a:pt x="759" y="2022"/>
                    <a:pt x="753" y="2022"/>
                  </a:cubicBezTo>
                  <a:cubicBezTo>
                    <a:pt x="731" y="2011"/>
                    <a:pt x="726" y="2006"/>
                    <a:pt x="709" y="2006"/>
                  </a:cubicBezTo>
                  <a:close/>
                  <a:moveTo>
                    <a:pt x="920" y="2261"/>
                  </a:moveTo>
                  <a:lnTo>
                    <a:pt x="920" y="2261"/>
                  </a:lnTo>
                  <a:cubicBezTo>
                    <a:pt x="908" y="2255"/>
                    <a:pt x="897" y="2261"/>
                    <a:pt x="886" y="2261"/>
                  </a:cubicBezTo>
                  <a:cubicBezTo>
                    <a:pt x="886" y="2277"/>
                    <a:pt x="886" y="2277"/>
                    <a:pt x="886" y="2277"/>
                  </a:cubicBezTo>
                  <a:cubicBezTo>
                    <a:pt x="897" y="2288"/>
                    <a:pt x="903" y="2305"/>
                    <a:pt x="925" y="2311"/>
                  </a:cubicBezTo>
                  <a:cubicBezTo>
                    <a:pt x="947" y="2316"/>
                    <a:pt x="964" y="2311"/>
                    <a:pt x="986" y="2327"/>
                  </a:cubicBezTo>
                  <a:cubicBezTo>
                    <a:pt x="1008" y="2311"/>
                    <a:pt x="1019" y="2294"/>
                    <a:pt x="1025" y="2266"/>
                  </a:cubicBezTo>
                  <a:cubicBezTo>
                    <a:pt x="1019" y="2266"/>
                    <a:pt x="1019" y="2266"/>
                    <a:pt x="1014" y="2266"/>
                  </a:cubicBezTo>
                  <a:cubicBezTo>
                    <a:pt x="992" y="2266"/>
                    <a:pt x="981" y="2272"/>
                    <a:pt x="953" y="2272"/>
                  </a:cubicBezTo>
                  <a:cubicBezTo>
                    <a:pt x="942" y="2272"/>
                    <a:pt x="931" y="2266"/>
                    <a:pt x="920" y="2261"/>
                  </a:cubicBezTo>
                  <a:close/>
                  <a:moveTo>
                    <a:pt x="183" y="2100"/>
                  </a:moveTo>
                  <a:lnTo>
                    <a:pt x="183" y="2100"/>
                  </a:lnTo>
                  <a:cubicBezTo>
                    <a:pt x="155" y="2100"/>
                    <a:pt x="138" y="2072"/>
                    <a:pt x="110" y="2072"/>
                  </a:cubicBezTo>
                  <a:cubicBezTo>
                    <a:pt x="94" y="2072"/>
                    <a:pt x="99" y="2095"/>
                    <a:pt x="94" y="2106"/>
                  </a:cubicBezTo>
                  <a:cubicBezTo>
                    <a:pt x="83" y="2122"/>
                    <a:pt x="66" y="2122"/>
                    <a:pt x="55" y="2139"/>
                  </a:cubicBezTo>
                  <a:cubicBezTo>
                    <a:pt x="44" y="2155"/>
                    <a:pt x="50" y="2167"/>
                    <a:pt x="38" y="2183"/>
                  </a:cubicBezTo>
                  <a:cubicBezTo>
                    <a:pt x="0" y="2250"/>
                    <a:pt x="66" y="2200"/>
                    <a:pt x="105" y="2200"/>
                  </a:cubicBezTo>
                  <a:cubicBezTo>
                    <a:pt x="138" y="2200"/>
                    <a:pt x="155" y="2216"/>
                    <a:pt x="183" y="2216"/>
                  </a:cubicBezTo>
                  <a:cubicBezTo>
                    <a:pt x="210" y="2216"/>
                    <a:pt x="227" y="2205"/>
                    <a:pt x="255" y="2200"/>
                  </a:cubicBezTo>
                  <a:cubicBezTo>
                    <a:pt x="288" y="2194"/>
                    <a:pt x="316" y="2189"/>
                    <a:pt x="338" y="2161"/>
                  </a:cubicBezTo>
                  <a:cubicBezTo>
                    <a:pt x="354" y="2139"/>
                    <a:pt x="376" y="2128"/>
                    <a:pt x="404" y="2117"/>
                  </a:cubicBezTo>
                  <a:cubicBezTo>
                    <a:pt x="426" y="2111"/>
                    <a:pt x="437" y="2111"/>
                    <a:pt x="460" y="2106"/>
                  </a:cubicBezTo>
                  <a:cubicBezTo>
                    <a:pt x="465" y="2106"/>
                    <a:pt x="476" y="2106"/>
                    <a:pt x="476" y="2095"/>
                  </a:cubicBezTo>
                  <a:cubicBezTo>
                    <a:pt x="476" y="2089"/>
                    <a:pt x="471" y="2089"/>
                    <a:pt x="465" y="2083"/>
                  </a:cubicBezTo>
                  <a:cubicBezTo>
                    <a:pt x="465" y="2072"/>
                    <a:pt x="465" y="2061"/>
                    <a:pt x="454" y="2061"/>
                  </a:cubicBezTo>
                  <a:cubicBezTo>
                    <a:pt x="437" y="2061"/>
                    <a:pt x="426" y="2072"/>
                    <a:pt x="415" y="2067"/>
                  </a:cubicBezTo>
                  <a:cubicBezTo>
                    <a:pt x="404" y="2061"/>
                    <a:pt x="404" y="2045"/>
                    <a:pt x="393" y="2039"/>
                  </a:cubicBezTo>
                  <a:cubicBezTo>
                    <a:pt x="365" y="2028"/>
                    <a:pt x="349" y="2045"/>
                    <a:pt x="321" y="2056"/>
                  </a:cubicBezTo>
                  <a:cubicBezTo>
                    <a:pt x="310" y="2061"/>
                    <a:pt x="304" y="2072"/>
                    <a:pt x="293" y="2078"/>
                  </a:cubicBezTo>
                  <a:cubicBezTo>
                    <a:pt x="271" y="2083"/>
                    <a:pt x="255" y="2083"/>
                    <a:pt x="232" y="2089"/>
                  </a:cubicBezTo>
                  <a:cubicBezTo>
                    <a:pt x="216" y="2089"/>
                    <a:pt x="205" y="2100"/>
                    <a:pt x="183" y="2100"/>
                  </a:cubicBezTo>
                  <a:close/>
                  <a:moveTo>
                    <a:pt x="908" y="160"/>
                  </a:moveTo>
                  <a:lnTo>
                    <a:pt x="908" y="160"/>
                  </a:lnTo>
                  <a:cubicBezTo>
                    <a:pt x="920" y="188"/>
                    <a:pt x="942" y="205"/>
                    <a:pt x="942" y="238"/>
                  </a:cubicBezTo>
                  <a:cubicBezTo>
                    <a:pt x="942" y="282"/>
                    <a:pt x="942" y="282"/>
                    <a:pt x="942" y="282"/>
                  </a:cubicBezTo>
                  <a:cubicBezTo>
                    <a:pt x="953" y="288"/>
                    <a:pt x="953" y="288"/>
                    <a:pt x="953" y="288"/>
                  </a:cubicBezTo>
                  <a:cubicBezTo>
                    <a:pt x="964" y="266"/>
                    <a:pt x="981" y="260"/>
                    <a:pt x="986" y="238"/>
                  </a:cubicBezTo>
                  <a:cubicBezTo>
                    <a:pt x="1003" y="194"/>
                    <a:pt x="997" y="155"/>
                    <a:pt x="1036" y="122"/>
                  </a:cubicBezTo>
                  <a:cubicBezTo>
                    <a:pt x="1041" y="138"/>
                    <a:pt x="1041" y="144"/>
                    <a:pt x="1041" y="160"/>
                  </a:cubicBezTo>
                  <a:cubicBezTo>
                    <a:pt x="1080" y="166"/>
                    <a:pt x="1108" y="177"/>
                    <a:pt x="1136" y="210"/>
                  </a:cubicBezTo>
                  <a:cubicBezTo>
                    <a:pt x="1141" y="221"/>
                    <a:pt x="1152" y="227"/>
                    <a:pt x="1163" y="244"/>
                  </a:cubicBezTo>
                  <a:cubicBezTo>
                    <a:pt x="1174" y="260"/>
                    <a:pt x="1169" y="282"/>
                    <a:pt x="1191" y="282"/>
                  </a:cubicBezTo>
                  <a:cubicBezTo>
                    <a:pt x="1202" y="282"/>
                    <a:pt x="1208" y="271"/>
                    <a:pt x="1224" y="271"/>
                  </a:cubicBezTo>
                  <a:cubicBezTo>
                    <a:pt x="1247" y="266"/>
                    <a:pt x="1258" y="266"/>
                    <a:pt x="1280" y="266"/>
                  </a:cubicBezTo>
                  <a:cubicBezTo>
                    <a:pt x="1280" y="244"/>
                    <a:pt x="1280" y="227"/>
                    <a:pt x="1296" y="210"/>
                  </a:cubicBezTo>
                  <a:cubicBezTo>
                    <a:pt x="1319" y="188"/>
                    <a:pt x="1352" y="199"/>
                    <a:pt x="1380" y="183"/>
                  </a:cubicBezTo>
                  <a:cubicBezTo>
                    <a:pt x="1380" y="238"/>
                    <a:pt x="1380" y="238"/>
                    <a:pt x="1380" y="238"/>
                  </a:cubicBezTo>
                  <a:cubicBezTo>
                    <a:pt x="1407" y="238"/>
                    <a:pt x="1424" y="232"/>
                    <a:pt x="1452" y="244"/>
                  </a:cubicBezTo>
                  <a:cubicBezTo>
                    <a:pt x="1485" y="249"/>
                    <a:pt x="1496" y="266"/>
                    <a:pt x="1524" y="271"/>
                  </a:cubicBezTo>
                  <a:cubicBezTo>
                    <a:pt x="1551" y="277"/>
                    <a:pt x="1562" y="277"/>
                    <a:pt x="1590" y="277"/>
                  </a:cubicBezTo>
                  <a:cubicBezTo>
                    <a:pt x="1607" y="277"/>
                    <a:pt x="1618" y="277"/>
                    <a:pt x="1634" y="266"/>
                  </a:cubicBezTo>
                  <a:cubicBezTo>
                    <a:pt x="1623" y="244"/>
                    <a:pt x="1623" y="244"/>
                    <a:pt x="1623" y="244"/>
                  </a:cubicBezTo>
                  <a:cubicBezTo>
                    <a:pt x="1623" y="232"/>
                    <a:pt x="1623" y="232"/>
                    <a:pt x="1623" y="232"/>
                  </a:cubicBezTo>
                  <a:cubicBezTo>
                    <a:pt x="1756" y="232"/>
                    <a:pt x="1756" y="232"/>
                    <a:pt x="1756" y="232"/>
                  </a:cubicBezTo>
                  <a:cubicBezTo>
                    <a:pt x="1784" y="232"/>
                    <a:pt x="1795" y="249"/>
                    <a:pt x="1806" y="277"/>
                  </a:cubicBezTo>
                  <a:cubicBezTo>
                    <a:pt x="1817" y="293"/>
                    <a:pt x="1839" y="288"/>
                    <a:pt x="1856" y="293"/>
                  </a:cubicBezTo>
                  <a:cubicBezTo>
                    <a:pt x="1889" y="299"/>
                    <a:pt x="1900" y="321"/>
                    <a:pt x="1928" y="338"/>
                  </a:cubicBezTo>
                  <a:cubicBezTo>
                    <a:pt x="1945" y="343"/>
                    <a:pt x="1956" y="343"/>
                    <a:pt x="1967" y="349"/>
                  </a:cubicBezTo>
                  <a:cubicBezTo>
                    <a:pt x="2011" y="377"/>
                    <a:pt x="2033" y="393"/>
                    <a:pt x="2083" y="410"/>
                  </a:cubicBezTo>
                  <a:cubicBezTo>
                    <a:pt x="2100" y="415"/>
                    <a:pt x="2111" y="415"/>
                    <a:pt x="2128" y="426"/>
                  </a:cubicBezTo>
                  <a:cubicBezTo>
                    <a:pt x="2144" y="443"/>
                    <a:pt x="2155" y="465"/>
                    <a:pt x="2178" y="465"/>
                  </a:cubicBezTo>
                  <a:cubicBezTo>
                    <a:pt x="2178" y="454"/>
                    <a:pt x="2178" y="449"/>
                    <a:pt x="2178" y="438"/>
                  </a:cubicBezTo>
                  <a:cubicBezTo>
                    <a:pt x="2178" y="404"/>
                    <a:pt x="2178" y="388"/>
                    <a:pt x="2194" y="360"/>
                  </a:cubicBezTo>
                  <a:cubicBezTo>
                    <a:pt x="2194" y="349"/>
                    <a:pt x="2200" y="343"/>
                    <a:pt x="2200" y="338"/>
                  </a:cubicBezTo>
                  <a:cubicBezTo>
                    <a:pt x="2200" y="316"/>
                    <a:pt x="2178" y="310"/>
                    <a:pt x="2172" y="293"/>
                  </a:cubicBezTo>
                  <a:cubicBezTo>
                    <a:pt x="2166" y="282"/>
                    <a:pt x="2166" y="271"/>
                    <a:pt x="2155" y="266"/>
                  </a:cubicBezTo>
                  <a:cubicBezTo>
                    <a:pt x="2144" y="260"/>
                    <a:pt x="2128" y="271"/>
                    <a:pt x="2117" y="260"/>
                  </a:cubicBezTo>
                  <a:cubicBezTo>
                    <a:pt x="2105" y="244"/>
                    <a:pt x="2100" y="227"/>
                    <a:pt x="2094" y="205"/>
                  </a:cubicBezTo>
                  <a:cubicBezTo>
                    <a:pt x="2089" y="183"/>
                    <a:pt x="2094" y="166"/>
                    <a:pt x="2078" y="144"/>
                  </a:cubicBezTo>
                  <a:cubicBezTo>
                    <a:pt x="2067" y="127"/>
                    <a:pt x="2045" y="133"/>
                    <a:pt x="2033" y="122"/>
                  </a:cubicBezTo>
                  <a:cubicBezTo>
                    <a:pt x="2017" y="111"/>
                    <a:pt x="2017" y="94"/>
                    <a:pt x="2006" y="83"/>
                  </a:cubicBezTo>
                  <a:cubicBezTo>
                    <a:pt x="1995" y="77"/>
                    <a:pt x="1989" y="83"/>
                    <a:pt x="1972" y="83"/>
                  </a:cubicBezTo>
                  <a:cubicBezTo>
                    <a:pt x="1873" y="94"/>
                    <a:pt x="1873" y="94"/>
                    <a:pt x="1873" y="94"/>
                  </a:cubicBezTo>
                  <a:cubicBezTo>
                    <a:pt x="1823" y="94"/>
                    <a:pt x="1801" y="66"/>
                    <a:pt x="1751" y="44"/>
                  </a:cubicBezTo>
                  <a:cubicBezTo>
                    <a:pt x="1745" y="39"/>
                    <a:pt x="1734" y="44"/>
                    <a:pt x="1723" y="39"/>
                  </a:cubicBezTo>
                  <a:cubicBezTo>
                    <a:pt x="1673" y="16"/>
                    <a:pt x="1646" y="5"/>
                    <a:pt x="1596" y="5"/>
                  </a:cubicBezTo>
                  <a:cubicBezTo>
                    <a:pt x="1579" y="5"/>
                    <a:pt x="1573" y="0"/>
                    <a:pt x="1562" y="5"/>
                  </a:cubicBezTo>
                  <a:cubicBezTo>
                    <a:pt x="1546" y="11"/>
                    <a:pt x="1546" y="27"/>
                    <a:pt x="1529" y="39"/>
                  </a:cubicBezTo>
                  <a:cubicBezTo>
                    <a:pt x="1513" y="55"/>
                    <a:pt x="1496" y="55"/>
                    <a:pt x="1474" y="61"/>
                  </a:cubicBezTo>
                  <a:cubicBezTo>
                    <a:pt x="1468" y="66"/>
                    <a:pt x="1468" y="72"/>
                    <a:pt x="1463" y="72"/>
                  </a:cubicBezTo>
                  <a:cubicBezTo>
                    <a:pt x="1429" y="72"/>
                    <a:pt x="1435" y="5"/>
                    <a:pt x="1402" y="5"/>
                  </a:cubicBezTo>
                  <a:cubicBezTo>
                    <a:pt x="1380" y="5"/>
                    <a:pt x="1368" y="33"/>
                    <a:pt x="1346" y="33"/>
                  </a:cubicBezTo>
                  <a:cubicBezTo>
                    <a:pt x="1313" y="33"/>
                    <a:pt x="1291" y="22"/>
                    <a:pt x="1258" y="22"/>
                  </a:cubicBezTo>
                  <a:cubicBezTo>
                    <a:pt x="1219" y="22"/>
                    <a:pt x="1219" y="22"/>
                    <a:pt x="1219" y="22"/>
                  </a:cubicBezTo>
                  <a:cubicBezTo>
                    <a:pt x="1191" y="22"/>
                    <a:pt x="1180" y="39"/>
                    <a:pt x="1152" y="39"/>
                  </a:cubicBezTo>
                  <a:cubicBezTo>
                    <a:pt x="1119" y="39"/>
                    <a:pt x="1102" y="27"/>
                    <a:pt x="1064" y="27"/>
                  </a:cubicBezTo>
                  <a:cubicBezTo>
                    <a:pt x="1053" y="27"/>
                    <a:pt x="1047" y="44"/>
                    <a:pt x="1036" y="55"/>
                  </a:cubicBezTo>
                  <a:cubicBezTo>
                    <a:pt x="1025" y="77"/>
                    <a:pt x="1014" y="88"/>
                    <a:pt x="1003" y="111"/>
                  </a:cubicBezTo>
                  <a:cubicBezTo>
                    <a:pt x="997" y="133"/>
                    <a:pt x="969" y="127"/>
                    <a:pt x="953" y="133"/>
                  </a:cubicBezTo>
                  <a:cubicBezTo>
                    <a:pt x="936" y="138"/>
                    <a:pt x="925" y="155"/>
                    <a:pt x="908" y="160"/>
                  </a:cubicBezTo>
                  <a:close/>
                  <a:moveTo>
                    <a:pt x="1252" y="310"/>
                  </a:moveTo>
                  <a:lnTo>
                    <a:pt x="1252" y="310"/>
                  </a:lnTo>
                  <a:cubicBezTo>
                    <a:pt x="1269" y="310"/>
                    <a:pt x="1280" y="316"/>
                    <a:pt x="1285" y="327"/>
                  </a:cubicBezTo>
                  <a:cubicBezTo>
                    <a:pt x="1274" y="338"/>
                    <a:pt x="1263" y="349"/>
                    <a:pt x="1247" y="349"/>
                  </a:cubicBezTo>
                  <a:cubicBezTo>
                    <a:pt x="1235" y="349"/>
                    <a:pt x="1235" y="338"/>
                    <a:pt x="1230" y="327"/>
                  </a:cubicBezTo>
                  <a:cubicBezTo>
                    <a:pt x="1224" y="321"/>
                    <a:pt x="1219" y="316"/>
                    <a:pt x="1219" y="310"/>
                  </a:cubicBezTo>
                  <a:cubicBezTo>
                    <a:pt x="1252" y="310"/>
                    <a:pt x="1252" y="310"/>
                    <a:pt x="1252" y="310"/>
                  </a:cubicBezTo>
                  <a:close/>
                  <a:moveTo>
                    <a:pt x="1163" y="310"/>
                  </a:moveTo>
                  <a:lnTo>
                    <a:pt x="1163" y="310"/>
                  </a:lnTo>
                  <a:cubicBezTo>
                    <a:pt x="1186" y="310"/>
                    <a:pt x="1197" y="316"/>
                    <a:pt x="1208" y="332"/>
                  </a:cubicBezTo>
                  <a:cubicBezTo>
                    <a:pt x="1208" y="349"/>
                    <a:pt x="1208" y="349"/>
                    <a:pt x="1208" y="349"/>
                  </a:cubicBezTo>
                  <a:cubicBezTo>
                    <a:pt x="1186" y="349"/>
                    <a:pt x="1169" y="360"/>
                    <a:pt x="1147" y="360"/>
                  </a:cubicBezTo>
                  <a:cubicBezTo>
                    <a:pt x="1147" y="338"/>
                    <a:pt x="1147" y="332"/>
                    <a:pt x="1147" y="310"/>
                  </a:cubicBezTo>
                  <a:cubicBezTo>
                    <a:pt x="1152" y="310"/>
                    <a:pt x="1158" y="310"/>
                    <a:pt x="1163" y="310"/>
                  </a:cubicBezTo>
                  <a:close/>
                  <a:moveTo>
                    <a:pt x="1064" y="321"/>
                  </a:moveTo>
                  <a:lnTo>
                    <a:pt x="1064" y="321"/>
                  </a:lnTo>
                  <a:cubicBezTo>
                    <a:pt x="1064" y="305"/>
                    <a:pt x="1086" y="288"/>
                    <a:pt x="1097" y="299"/>
                  </a:cubicBezTo>
                  <a:cubicBezTo>
                    <a:pt x="1108" y="305"/>
                    <a:pt x="1114" y="316"/>
                    <a:pt x="1114" y="327"/>
                  </a:cubicBezTo>
                  <a:cubicBezTo>
                    <a:pt x="1114" y="338"/>
                    <a:pt x="1108" y="354"/>
                    <a:pt x="1097" y="354"/>
                  </a:cubicBezTo>
                  <a:cubicBezTo>
                    <a:pt x="1080" y="354"/>
                    <a:pt x="1064" y="338"/>
                    <a:pt x="1064" y="321"/>
                  </a:cubicBezTo>
                  <a:close/>
                  <a:moveTo>
                    <a:pt x="831" y="183"/>
                  </a:moveTo>
                  <a:lnTo>
                    <a:pt x="831" y="183"/>
                  </a:lnTo>
                  <a:cubicBezTo>
                    <a:pt x="831" y="194"/>
                    <a:pt x="842" y="194"/>
                    <a:pt x="853" y="194"/>
                  </a:cubicBezTo>
                  <a:cubicBezTo>
                    <a:pt x="881" y="194"/>
                    <a:pt x="881" y="194"/>
                    <a:pt x="881" y="194"/>
                  </a:cubicBezTo>
                  <a:cubicBezTo>
                    <a:pt x="881" y="194"/>
                    <a:pt x="881" y="194"/>
                    <a:pt x="881" y="188"/>
                  </a:cubicBezTo>
                  <a:cubicBezTo>
                    <a:pt x="881" y="177"/>
                    <a:pt x="881" y="160"/>
                    <a:pt x="870" y="155"/>
                  </a:cubicBezTo>
                  <a:cubicBezTo>
                    <a:pt x="859" y="149"/>
                    <a:pt x="853" y="160"/>
                    <a:pt x="848" y="166"/>
                  </a:cubicBezTo>
                  <a:cubicBezTo>
                    <a:pt x="842" y="172"/>
                    <a:pt x="831" y="172"/>
                    <a:pt x="831" y="183"/>
                  </a:cubicBezTo>
                  <a:close/>
                  <a:moveTo>
                    <a:pt x="936" y="77"/>
                  </a:moveTo>
                  <a:lnTo>
                    <a:pt x="936" y="77"/>
                  </a:lnTo>
                  <a:cubicBezTo>
                    <a:pt x="936" y="66"/>
                    <a:pt x="942" y="66"/>
                    <a:pt x="947" y="61"/>
                  </a:cubicBezTo>
                  <a:cubicBezTo>
                    <a:pt x="953" y="55"/>
                    <a:pt x="958" y="39"/>
                    <a:pt x="969" y="44"/>
                  </a:cubicBezTo>
                  <a:cubicBezTo>
                    <a:pt x="975" y="44"/>
                    <a:pt x="981" y="55"/>
                    <a:pt x="981" y="61"/>
                  </a:cubicBezTo>
                  <a:cubicBezTo>
                    <a:pt x="981" y="77"/>
                    <a:pt x="975" y="88"/>
                    <a:pt x="964" y="88"/>
                  </a:cubicBezTo>
                  <a:cubicBezTo>
                    <a:pt x="953" y="88"/>
                    <a:pt x="936" y="88"/>
                    <a:pt x="936" y="77"/>
                  </a:cubicBezTo>
                  <a:close/>
                  <a:moveTo>
                    <a:pt x="748" y="216"/>
                  </a:moveTo>
                  <a:lnTo>
                    <a:pt x="748" y="216"/>
                  </a:lnTo>
                  <a:cubicBezTo>
                    <a:pt x="753" y="221"/>
                    <a:pt x="759" y="227"/>
                    <a:pt x="764" y="238"/>
                  </a:cubicBezTo>
                  <a:cubicBezTo>
                    <a:pt x="781" y="232"/>
                    <a:pt x="792" y="221"/>
                    <a:pt x="803" y="205"/>
                  </a:cubicBezTo>
                  <a:cubicBezTo>
                    <a:pt x="803" y="199"/>
                    <a:pt x="803" y="199"/>
                    <a:pt x="803" y="199"/>
                  </a:cubicBezTo>
                  <a:cubicBezTo>
                    <a:pt x="781" y="194"/>
                    <a:pt x="764" y="199"/>
                    <a:pt x="748" y="216"/>
                  </a:cubicBezTo>
                  <a:close/>
                  <a:moveTo>
                    <a:pt x="338" y="116"/>
                  </a:moveTo>
                  <a:lnTo>
                    <a:pt x="338" y="116"/>
                  </a:lnTo>
                  <a:cubicBezTo>
                    <a:pt x="299" y="116"/>
                    <a:pt x="277" y="133"/>
                    <a:pt x="238" y="144"/>
                  </a:cubicBezTo>
                  <a:cubicBezTo>
                    <a:pt x="227" y="144"/>
                    <a:pt x="221" y="160"/>
                    <a:pt x="205" y="160"/>
                  </a:cubicBezTo>
                  <a:cubicBezTo>
                    <a:pt x="188" y="160"/>
                    <a:pt x="188" y="133"/>
                    <a:pt x="166" y="133"/>
                  </a:cubicBezTo>
                  <a:cubicBezTo>
                    <a:pt x="160" y="133"/>
                    <a:pt x="155" y="144"/>
                    <a:pt x="149" y="149"/>
                  </a:cubicBezTo>
                  <a:cubicBezTo>
                    <a:pt x="144" y="166"/>
                    <a:pt x="127" y="172"/>
                    <a:pt x="127" y="188"/>
                  </a:cubicBezTo>
                  <a:cubicBezTo>
                    <a:pt x="127" y="216"/>
                    <a:pt x="138" y="238"/>
                    <a:pt x="149" y="266"/>
                  </a:cubicBezTo>
                  <a:cubicBezTo>
                    <a:pt x="149" y="277"/>
                    <a:pt x="166" y="271"/>
                    <a:pt x="171" y="282"/>
                  </a:cubicBezTo>
                  <a:cubicBezTo>
                    <a:pt x="188" y="293"/>
                    <a:pt x="183" y="321"/>
                    <a:pt x="194" y="343"/>
                  </a:cubicBezTo>
                  <a:cubicBezTo>
                    <a:pt x="199" y="354"/>
                    <a:pt x="221" y="349"/>
                    <a:pt x="232" y="354"/>
                  </a:cubicBezTo>
                  <a:cubicBezTo>
                    <a:pt x="260" y="360"/>
                    <a:pt x="277" y="377"/>
                    <a:pt x="293" y="404"/>
                  </a:cubicBezTo>
                  <a:cubicBezTo>
                    <a:pt x="316" y="426"/>
                    <a:pt x="338" y="432"/>
                    <a:pt x="365" y="438"/>
                  </a:cubicBezTo>
                  <a:cubicBezTo>
                    <a:pt x="393" y="443"/>
                    <a:pt x="404" y="454"/>
                    <a:pt x="426" y="454"/>
                  </a:cubicBezTo>
                  <a:cubicBezTo>
                    <a:pt x="471" y="454"/>
                    <a:pt x="471" y="454"/>
                    <a:pt x="471" y="454"/>
                  </a:cubicBezTo>
                  <a:cubicBezTo>
                    <a:pt x="487" y="454"/>
                    <a:pt x="493" y="449"/>
                    <a:pt x="504" y="438"/>
                  </a:cubicBezTo>
                  <a:cubicBezTo>
                    <a:pt x="509" y="426"/>
                    <a:pt x="515" y="426"/>
                    <a:pt x="526" y="421"/>
                  </a:cubicBezTo>
                  <a:cubicBezTo>
                    <a:pt x="543" y="404"/>
                    <a:pt x="548" y="382"/>
                    <a:pt x="576" y="377"/>
                  </a:cubicBezTo>
                  <a:cubicBezTo>
                    <a:pt x="598" y="371"/>
                    <a:pt x="620" y="377"/>
                    <a:pt x="637" y="360"/>
                  </a:cubicBezTo>
                  <a:cubicBezTo>
                    <a:pt x="648" y="349"/>
                    <a:pt x="648" y="338"/>
                    <a:pt x="648" y="321"/>
                  </a:cubicBezTo>
                  <a:cubicBezTo>
                    <a:pt x="648" y="288"/>
                    <a:pt x="642" y="266"/>
                    <a:pt x="637" y="232"/>
                  </a:cubicBezTo>
                  <a:cubicBezTo>
                    <a:pt x="620" y="232"/>
                    <a:pt x="609" y="244"/>
                    <a:pt x="593" y="244"/>
                  </a:cubicBezTo>
                  <a:cubicBezTo>
                    <a:pt x="582" y="244"/>
                    <a:pt x="570" y="227"/>
                    <a:pt x="570" y="216"/>
                  </a:cubicBezTo>
                  <a:cubicBezTo>
                    <a:pt x="570" y="199"/>
                    <a:pt x="570" y="199"/>
                    <a:pt x="570" y="199"/>
                  </a:cubicBezTo>
                  <a:cubicBezTo>
                    <a:pt x="582" y="199"/>
                    <a:pt x="587" y="199"/>
                    <a:pt x="598" y="194"/>
                  </a:cubicBezTo>
                  <a:cubicBezTo>
                    <a:pt x="587" y="166"/>
                    <a:pt x="559" y="160"/>
                    <a:pt x="532" y="155"/>
                  </a:cubicBezTo>
                  <a:cubicBezTo>
                    <a:pt x="509" y="149"/>
                    <a:pt x="498" y="144"/>
                    <a:pt x="487" y="127"/>
                  </a:cubicBezTo>
                  <a:cubicBezTo>
                    <a:pt x="476" y="122"/>
                    <a:pt x="476" y="111"/>
                    <a:pt x="465" y="111"/>
                  </a:cubicBezTo>
                  <a:cubicBezTo>
                    <a:pt x="432" y="111"/>
                    <a:pt x="415" y="127"/>
                    <a:pt x="382" y="127"/>
                  </a:cubicBezTo>
                  <a:cubicBezTo>
                    <a:pt x="365" y="127"/>
                    <a:pt x="354" y="122"/>
                    <a:pt x="338" y="116"/>
                  </a:cubicBezTo>
                  <a:close/>
                  <a:moveTo>
                    <a:pt x="598" y="460"/>
                  </a:moveTo>
                  <a:lnTo>
                    <a:pt x="598" y="460"/>
                  </a:lnTo>
                  <a:cubicBezTo>
                    <a:pt x="609" y="449"/>
                    <a:pt x="609" y="426"/>
                    <a:pt x="626" y="426"/>
                  </a:cubicBezTo>
                  <a:cubicBezTo>
                    <a:pt x="637" y="426"/>
                    <a:pt x="637" y="438"/>
                    <a:pt x="642" y="449"/>
                  </a:cubicBezTo>
                  <a:cubicBezTo>
                    <a:pt x="648" y="454"/>
                    <a:pt x="654" y="454"/>
                    <a:pt x="654" y="460"/>
                  </a:cubicBezTo>
                  <a:cubicBezTo>
                    <a:pt x="654" y="465"/>
                    <a:pt x="648" y="465"/>
                    <a:pt x="648" y="471"/>
                  </a:cubicBezTo>
                  <a:cubicBezTo>
                    <a:pt x="626" y="465"/>
                    <a:pt x="615" y="465"/>
                    <a:pt x="598" y="460"/>
                  </a:cubicBezTo>
                  <a:close/>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57" name="Freeform 101">
              <a:extLst>
                <a:ext uri="{FF2B5EF4-FFF2-40B4-BE49-F238E27FC236}">
                  <a16:creationId xmlns:a16="http://schemas.microsoft.com/office/drawing/2014/main" xmlns="" id="{BFBE770A-6A32-422D-9B35-64A96F2C897B}"/>
                </a:ext>
              </a:extLst>
            </p:cNvPr>
            <p:cNvSpPr>
              <a:spLocks noChangeArrowheads="1"/>
            </p:cNvSpPr>
            <p:nvPr/>
          </p:nvSpPr>
          <p:spPr bwMode="auto">
            <a:xfrm>
              <a:off x="20679016" y="3935414"/>
              <a:ext cx="430184" cy="441325"/>
            </a:xfrm>
            <a:custGeom>
              <a:avLst/>
              <a:gdLst>
                <a:gd name="T0" fmla="*/ 909 w 1193"/>
                <a:gd name="T1" fmla="*/ 510 h 1226"/>
                <a:gd name="T2" fmla="*/ 970 w 1193"/>
                <a:gd name="T3" fmla="*/ 609 h 1226"/>
                <a:gd name="T4" fmla="*/ 964 w 1193"/>
                <a:gd name="T5" fmla="*/ 510 h 1226"/>
                <a:gd name="T6" fmla="*/ 443 w 1193"/>
                <a:gd name="T7" fmla="*/ 964 h 1226"/>
                <a:gd name="T8" fmla="*/ 399 w 1193"/>
                <a:gd name="T9" fmla="*/ 1031 h 1226"/>
                <a:gd name="T10" fmla="*/ 443 w 1193"/>
                <a:gd name="T11" fmla="*/ 1097 h 1226"/>
                <a:gd name="T12" fmla="*/ 499 w 1193"/>
                <a:gd name="T13" fmla="*/ 1075 h 1226"/>
                <a:gd name="T14" fmla="*/ 482 w 1193"/>
                <a:gd name="T15" fmla="*/ 975 h 1226"/>
                <a:gd name="T16" fmla="*/ 632 w 1193"/>
                <a:gd name="T17" fmla="*/ 875 h 1226"/>
                <a:gd name="T18" fmla="*/ 615 w 1193"/>
                <a:gd name="T19" fmla="*/ 1036 h 1226"/>
                <a:gd name="T20" fmla="*/ 637 w 1193"/>
                <a:gd name="T21" fmla="*/ 1086 h 1226"/>
                <a:gd name="T22" fmla="*/ 720 w 1193"/>
                <a:gd name="T23" fmla="*/ 1097 h 1226"/>
                <a:gd name="T24" fmla="*/ 754 w 1193"/>
                <a:gd name="T25" fmla="*/ 1031 h 1226"/>
                <a:gd name="T26" fmla="*/ 820 w 1193"/>
                <a:gd name="T27" fmla="*/ 892 h 1226"/>
                <a:gd name="T28" fmla="*/ 765 w 1193"/>
                <a:gd name="T29" fmla="*/ 781 h 1226"/>
                <a:gd name="T30" fmla="*/ 632 w 1193"/>
                <a:gd name="T31" fmla="*/ 875 h 1226"/>
                <a:gd name="T32" fmla="*/ 926 w 1193"/>
                <a:gd name="T33" fmla="*/ 676 h 1226"/>
                <a:gd name="T34" fmla="*/ 1003 w 1193"/>
                <a:gd name="T35" fmla="*/ 809 h 1226"/>
                <a:gd name="T36" fmla="*/ 1014 w 1193"/>
                <a:gd name="T37" fmla="*/ 853 h 1226"/>
                <a:gd name="T38" fmla="*/ 948 w 1193"/>
                <a:gd name="T39" fmla="*/ 826 h 1226"/>
                <a:gd name="T40" fmla="*/ 909 w 1193"/>
                <a:gd name="T41" fmla="*/ 992 h 1226"/>
                <a:gd name="T42" fmla="*/ 970 w 1193"/>
                <a:gd name="T43" fmla="*/ 1014 h 1226"/>
                <a:gd name="T44" fmla="*/ 931 w 1193"/>
                <a:gd name="T45" fmla="*/ 1103 h 1226"/>
                <a:gd name="T46" fmla="*/ 870 w 1193"/>
                <a:gd name="T47" fmla="*/ 1147 h 1226"/>
                <a:gd name="T48" fmla="*/ 809 w 1193"/>
                <a:gd name="T49" fmla="*/ 1202 h 1226"/>
                <a:gd name="T50" fmla="*/ 732 w 1193"/>
                <a:gd name="T51" fmla="*/ 1158 h 1226"/>
                <a:gd name="T52" fmla="*/ 831 w 1193"/>
                <a:gd name="T53" fmla="*/ 1020 h 1226"/>
                <a:gd name="T54" fmla="*/ 826 w 1193"/>
                <a:gd name="T55" fmla="*/ 953 h 1226"/>
                <a:gd name="T56" fmla="*/ 859 w 1193"/>
                <a:gd name="T57" fmla="*/ 826 h 1226"/>
                <a:gd name="T58" fmla="*/ 1136 w 1193"/>
                <a:gd name="T59" fmla="*/ 1047 h 1226"/>
                <a:gd name="T60" fmla="*/ 1192 w 1193"/>
                <a:gd name="T61" fmla="*/ 1064 h 1226"/>
                <a:gd name="T62" fmla="*/ 355 w 1193"/>
                <a:gd name="T63" fmla="*/ 66 h 1226"/>
                <a:gd name="T64" fmla="*/ 604 w 1193"/>
                <a:gd name="T65" fmla="*/ 127 h 1226"/>
                <a:gd name="T66" fmla="*/ 94 w 1193"/>
                <a:gd name="T67" fmla="*/ 28 h 1226"/>
                <a:gd name="T68" fmla="*/ 660 w 1193"/>
                <a:gd name="T69" fmla="*/ 122 h 1226"/>
                <a:gd name="T70" fmla="*/ 621 w 1193"/>
                <a:gd name="T71" fmla="*/ 205 h 1226"/>
                <a:gd name="T72" fmla="*/ 593 w 1193"/>
                <a:gd name="T73" fmla="*/ 227 h 1226"/>
                <a:gd name="T74" fmla="*/ 698 w 1193"/>
                <a:gd name="T75" fmla="*/ 415 h 1226"/>
                <a:gd name="T76" fmla="*/ 870 w 1193"/>
                <a:gd name="T77" fmla="*/ 593 h 1226"/>
                <a:gd name="T78" fmla="*/ 765 w 1193"/>
                <a:gd name="T79" fmla="*/ 681 h 1226"/>
                <a:gd name="T80" fmla="*/ 554 w 1193"/>
                <a:gd name="T81" fmla="*/ 720 h 1226"/>
                <a:gd name="T82" fmla="*/ 543 w 1193"/>
                <a:gd name="T83" fmla="*/ 848 h 1226"/>
                <a:gd name="T84" fmla="*/ 366 w 1193"/>
                <a:gd name="T85" fmla="*/ 859 h 1226"/>
                <a:gd name="T86" fmla="*/ 272 w 1193"/>
                <a:gd name="T87" fmla="*/ 787 h 1226"/>
                <a:gd name="T88" fmla="*/ 283 w 1193"/>
                <a:gd name="T89" fmla="*/ 609 h 1226"/>
                <a:gd name="T90" fmla="*/ 305 w 1193"/>
                <a:gd name="T91" fmla="*/ 526 h 1226"/>
                <a:gd name="T92" fmla="*/ 172 w 1193"/>
                <a:gd name="T93" fmla="*/ 454 h 1226"/>
                <a:gd name="T94" fmla="*/ 39 w 1193"/>
                <a:gd name="T95" fmla="*/ 227 h 1226"/>
                <a:gd name="T96" fmla="*/ 94 w 1193"/>
                <a:gd name="T97" fmla="*/ 100 h 1226"/>
                <a:gd name="T98" fmla="*/ 355 w 1193"/>
                <a:gd name="T99" fmla="*/ 66 h 1226"/>
                <a:gd name="T100" fmla="*/ 249 w 1193"/>
                <a:gd name="T101" fmla="*/ 55 h 1226"/>
                <a:gd name="T102" fmla="*/ 94 w 1193"/>
                <a:gd name="T103" fmla="*/ 28 h 1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193" h="1226">
                  <a:moveTo>
                    <a:pt x="926" y="499"/>
                  </a:moveTo>
                  <a:lnTo>
                    <a:pt x="926" y="499"/>
                  </a:lnTo>
                  <a:cubicBezTo>
                    <a:pt x="920" y="499"/>
                    <a:pt x="920" y="504"/>
                    <a:pt x="909" y="510"/>
                  </a:cubicBezTo>
                  <a:cubicBezTo>
                    <a:pt x="903" y="515"/>
                    <a:pt x="892" y="521"/>
                    <a:pt x="892" y="526"/>
                  </a:cubicBezTo>
                  <a:cubicBezTo>
                    <a:pt x="892" y="537"/>
                    <a:pt x="903" y="537"/>
                    <a:pt x="909" y="543"/>
                  </a:cubicBezTo>
                  <a:cubicBezTo>
                    <a:pt x="926" y="576"/>
                    <a:pt x="937" y="609"/>
                    <a:pt x="970" y="609"/>
                  </a:cubicBezTo>
                  <a:cubicBezTo>
                    <a:pt x="981" y="609"/>
                    <a:pt x="986" y="598"/>
                    <a:pt x="992" y="593"/>
                  </a:cubicBezTo>
                  <a:cubicBezTo>
                    <a:pt x="1014" y="576"/>
                    <a:pt x="1025" y="560"/>
                    <a:pt x="1025" y="532"/>
                  </a:cubicBezTo>
                  <a:cubicBezTo>
                    <a:pt x="1025" y="504"/>
                    <a:pt x="986" y="510"/>
                    <a:pt x="964" y="510"/>
                  </a:cubicBezTo>
                  <a:cubicBezTo>
                    <a:pt x="948" y="510"/>
                    <a:pt x="942" y="499"/>
                    <a:pt x="926" y="499"/>
                  </a:cubicBezTo>
                  <a:close/>
                  <a:moveTo>
                    <a:pt x="443" y="964"/>
                  </a:moveTo>
                  <a:lnTo>
                    <a:pt x="443" y="964"/>
                  </a:lnTo>
                  <a:cubicBezTo>
                    <a:pt x="432" y="970"/>
                    <a:pt x="432" y="981"/>
                    <a:pt x="432" y="992"/>
                  </a:cubicBezTo>
                  <a:cubicBezTo>
                    <a:pt x="427" y="1003"/>
                    <a:pt x="421" y="997"/>
                    <a:pt x="416" y="997"/>
                  </a:cubicBezTo>
                  <a:cubicBezTo>
                    <a:pt x="405" y="1003"/>
                    <a:pt x="399" y="1014"/>
                    <a:pt x="399" y="1031"/>
                  </a:cubicBezTo>
                  <a:cubicBezTo>
                    <a:pt x="399" y="1042"/>
                    <a:pt x="410" y="1047"/>
                    <a:pt x="416" y="1058"/>
                  </a:cubicBezTo>
                  <a:cubicBezTo>
                    <a:pt x="421" y="1075"/>
                    <a:pt x="416" y="1086"/>
                    <a:pt x="432" y="1097"/>
                  </a:cubicBezTo>
                  <a:cubicBezTo>
                    <a:pt x="432" y="1097"/>
                    <a:pt x="438" y="1097"/>
                    <a:pt x="443" y="1097"/>
                  </a:cubicBezTo>
                  <a:cubicBezTo>
                    <a:pt x="466" y="1108"/>
                    <a:pt x="466" y="1130"/>
                    <a:pt x="488" y="1130"/>
                  </a:cubicBezTo>
                  <a:cubicBezTo>
                    <a:pt x="493" y="1130"/>
                    <a:pt x="499" y="1130"/>
                    <a:pt x="504" y="1130"/>
                  </a:cubicBezTo>
                  <a:cubicBezTo>
                    <a:pt x="504" y="1108"/>
                    <a:pt x="499" y="1097"/>
                    <a:pt x="499" y="1075"/>
                  </a:cubicBezTo>
                  <a:cubicBezTo>
                    <a:pt x="499" y="1058"/>
                    <a:pt x="510" y="1047"/>
                    <a:pt x="510" y="1031"/>
                  </a:cubicBezTo>
                  <a:cubicBezTo>
                    <a:pt x="510" y="1014"/>
                    <a:pt x="493" y="1008"/>
                    <a:pt x="482" y="997"/>
                  </a:cubicBezTo>
                  <a:cubicBezTo>
                    <a:pt x="482" y="992"/>
                    <a:pt x="488" y="981"/>
                    <a:pt x="482" y="975"/>
                  </a:cubicBezTo>
                  <a:cubicBezTo>
                    <a:pt x="471" y="964"/>
                    <a:pt x="454" y="970"/>
                    <a:pt x="443" y="964"/>
                  </a:cubicBezTo>
                  <a:close/>
                  <a:moveTo>
                    <a:pt x="632" y="875"/>
                  </a:moveTo>
                  <a:lnTo>
                    <a:pt x="632" y="875"/>
                  </a:lnTo>
                  <a:cubicBezTo>
                    <a:pt x="632" y="909"/>
                    <a:pt x="648" y="925"/>
                    <a:pt x="648" y="959"/>
                  </a:cubicBezTo>
                  <a:cubicBezTo>
                    <a:pt x="648" y="970"/>
                    <a:pt x="637" y="970"/>
                    <a:pt x="626" y="981"/>
                  </a:cubicBezTo>
                  <a:cubicBezTo>
                    <a:pt x="615" y="997"/>
                    <a:pt x="621" y="1014"/>
                    <a:pt x="615" y="1036"/>
                  </a:cubicBezTo>
                  <a:cubicBezTo>
                    <a:pt x="610" y="1047"/>
                    <a:pt x="599" y="1058"/>
                    <a:pt x="599" y="1075"/>
                  </a:cubicBezTo>
                  <a:cubicBezTo>
                    <a:pt x="599" y="1086"/>
                    <a:pt x="610" y="1097"/>
                    <a:pt x="621" y="1097"/>
                  </a:cubicBezTo>
                  <a:cubicBezTo>
                    <a:pt x="637" y="1086"/>
                    <a:pt x="637" y="1086"/>
                    <a:pt x="637" y="1086"/>
                  </a:cubicBezTo>
                  <a:cubicBezTo>
                    <a:pt x="648" y="1092"/>
                    <a:pt x="654" y="1097"/>
                    <a:pt x="665" y="1097"/>
                  </a:cubicBezTo>
                  <a:cubicBezTo>
                    <a:pt x="682" y="1097"/>
                    <a:pt x="682" y="1069"/>
                    <a:pt x="698" y="1069"/>
                  </a:cubicBezTo>
                  <a:cubicBezTo>
                    <a:pt x="715" y="1069"/>
                    <a:pt x="715" y="1086"/>
                    <a:pt x="720" y="1097"/>
                  </a:cubicBezTo>
                  <a:cubicBezTo>
                    <a:pt x="720" y="1108"/>
                    <a:pt x="732" y="1108"/>
                    <a:pt x="743" y="1108"/>
                  </a:cubicBezTo>
                  <a:cubicBezTo>
                    <a:pt x="748" y="1086"/>
                    <a:pt x="765" y="1075"/>
                    <a:pt x="765" y="1053"/>
                  </a:cubicBezTo>
                  <a:cubicBezTo>
                    <a:pt x="765" y="1042"/>
                    <a:pt x="759" y="1036"/>
                    <a:pt x="754" y="1031"/>
                  </a:cubicBezTo>
                  <a:cubicBezTo>
                    <a:pt x="754" y="986"/>
                    <a:pt x="754" y="986"/>
                    <a:pt x="754" y="986"/>
                  </a:cubicBezTo>
                  <a:cubicBezTo>
                    <a:pt x="776" y="970"/>
                    <a:pt x="776" y="953"/>
                    <a:pt x="793" y="931"/>
                  </a:cubicBezTo>
                  <a:cubicBezTo>
                    <a:pt x="804" y="914"/>
                    <a:pt x="820" y="909"/>
                    <a:pt x="820" y="892"/>
                  </a:cubicBezTo>
                  <a:cubicBezTo>
                    <a:pt x="820" y="859"/>
                    <a:pt x="815" y="842"/>
                    <a:pt x="809" y="809"/>
                  </a:cubicBezTo>
                  <a:cubicBezTo>
                    <a:pt x="804" y="792"/>
                    <a:pt x="809" y="765"/>
                    <a:pt x="793" y="765"/>
                  </a:cubicBezTo>
                  <a:cubicBezTo>
                    <a:pt x="781" y="765"/>
                    <a:pt x="776" y="776"/>
                    <a:pt x="765" y="781"/>
                  </a:cubicBezTo>
                  <a:cubicBezTo>
                    <a:pt x="737" y="798"/>
                    <a:pt x="720" y="803"/>
                    <a:pt x="693" y="814"/>
                  </a:cubicBezTo>
                  <a:cubicBezTo>
                    <a:pt x="671" y="826"/>
                    <a:pt x="660" y="820"/>
                    <a:pt x="643" y="837"/>
                  </a:cubicBezTo>
                  <a:cubicBezTo>
                    <a:pt x="626" y="848"/>
                    <a:pt x="632" y="859"/>
                    <a:pt x="632" y="875"/>
                  </a:cubicBezTo>
                  <a:close/>
                  <a:moveTo>
                    <a:pt x="859" y="787"/>
                  </a:moveTo>
                  <a:lnTo>
                    <a:pt x="859" y="787"/>
                  </a:lnTo>
                  <a:cubicBezTo>
                    <a:pt x="859" y="737"/>
                    <a:pt x="881" y="698"/>
                    <a:pt x="926" y="676"/>
                  </a:cubicBezTo>
                  <a:cubicBezTo>
                    <a:pt x="942" y="665"/>
                    <a:pt x="948" y="698"/>
                    <a:pt x="964" y="715"/>
                  </a:cubicBezTo>
                  <a:cubicBezTo>
                    <a:pt x="975" y="731"/>
                    <a:pt x="998" y="737"/>
                    <a:pt x="998" y="759"/>
                  </a:cubicBezTo>
                  <a:cubicBezTo>
                    <a:pt x="998" y="776"/>
                    <a:pt x="992" y="787"/>
                    <a:pt x="1003" y="809"/>
                  </a:cubicBezTo>
                  <a:cubicBezTo>
                    <a:pt x="1009" y="820"/>
                    <a:pt x="1020" y="826"/>
                    <a:pt x="1020" y="842"/>
                  </a:cubicBezTo>
                  <a:lnTo>
                    <a:pt x="1020" y="848"/>
                  </a:lnTo>
                  <a:cubicBezTo>
                    <a:pt x="1014" y="853"/>
                    <a:pt x="1014" y="853"/>
                    <a:pt x="1014" y="853"/>
                  </a:cubicBezTo>
                  <a:cubicBezTo>
                    <a:pt x="998" y="842"/>
                    <a:pt x="998" y="814"/>
                    <a:pt x="981" y="814"/>
                  </a:cubicBezTo>
                  <a:cubicBezTo>
                    <a:pt x="970" y="814"/>
                    <a:pt x="970" y="831"/>
                    <a:pt x="964" y="831"/>
                  </a:cubicBezTo>
                  <a:cubicBezTo>
                    <a:pt x="959" y="831"/>
                    <a:pt x="953" y="826"/>
                    <a:pt x="948" y="826"/>
                  </a:cubicBezTo>
                  <a:cubicBezTo>
                    <a:pt x="926" y="826"/>
                    <a:pt x="931" y="853"/>
                    <a:pt x="926" y="875"/>
                  </a:cubicBezTo>
                  <a:cubicBezTo>
                    <a:pt x="926" y="903"/>
                    <a:pt x="909" y="914"/>
                    <a:pt x="909" y="942"/>
                  </a:cubicBezTo>
                  <a:cubicBezTo>
                    <a:pt x="909" y="959"/>
                    <a:pt x="909" y="975"/>
                    <a:pt x="909" y="992"/>
                  </a:cubicBezTo>
                  <a:cubicBezTo>
                    <a:pt x="926" y="992"/>
                    <a:pt x="926" y="992"/>
                    <a:pt x="926" y="992"/>
                  </a:cubicBezTo>
                  <a:cubicBezTo>
                    <a:pt x="931" y="992"/>
                    <a:pt x="937" y="992"/>
                    <a:pt x="942" y="992"/>
                  </a:cubicBezTo>
                  <a:cubicBezTo>
                    <a:pt x="959" y="992"/>
                    <a:pt x="964" y="1003"/>
                    <a:pt x="970" y="1014"/>
                  </a:cubicBezTo>
                  <a:cubicBezTo>
                    <a:pt x="981" y="1031"/>
                    <a:pt x="998" y="1036"/>
                    <a:pt x="998" y="1053"/>
                  </a:cubicBezTo>
                  <a:cubicBezTo>
                    <a:pt x="998" y="1069"/>
                    <a:pt x="975" y="1075"/>
                    <a:pt x="959" y="1086"/>
                  </a:cubicBezTo>
                  <a:cubicBezTo>
                    <a:pt x="948" y="1086"/>
                    <a:pt x="942" y="1103"/>
                    <a:pt x="931" y="1103"/>
                  </a:cubicBezTo>
                  <a:cubicBezTo>
                    <a:pt x="926" y="1103"/>
                    <a:pt x="926" y="1097"/>
                    <a:pt x="920" y="1092"/>
                  </a:cubicBezTo>
                  <a:cubicBezTo>
                    <a:pt x="865" y="1130"/>
                    <a:pt x="865" y="1130"/>
                    <a:pt x="865" y="1130"/>
                  </a:cubicBezTo>
                  <a:cubicBezTo>
                    <a:pt x="865" y="1136"/>
                    <a:pt x="870" y="1141"/>
                    <a:pt x="870" y="1147"/>
                  </a:cubicBezTo>
                  <a:cubicBezTo>
                    <a:pt x="870" y="1164"/>
                    <a:pt x="865" y="1169"/>
                    <a:pt x="865" y="1186"/>
                  </a:cubicBezTo>
                  <a:cubicBezTo>
                    <a:pt x="865" y="1202"/>
                    <a:pt x="859" y="1219"/>
                    <a:pt x="842" y="1219"/>
                  </a:cubicBezTo>
                  <a:cubicBezTo>
                    <a:pt x="826" y="1219"/>
                    <a:pt x="820" y="1213"/>
                    <a:pt x="809" y="1202"/>
                  </a:cubicBezTo>
                  <a:cubicBezTo>
                    <a:pt x="798" y="1208"/>
                    <a:pt x="793" y="1225"/>
                    <a:pt x="776" y="1225"/>
                  </a:cubicBezTo>
                  <a:cubicBezTo>
                    <a:pt x="765" y="1225"/>
                    <a:pt x="765" y="1213"/>
                    <a:pt x="759" y="1202"/>
                  </a:cubicBezTo>
                  <a:cubicBezTo>
                    <a:pt x="743" y="1186"/>
                    <a:pt x="732" y="1180"/>
                    <a:pt x="732" y="1158"/>
                  </a:cubicBezTo>
                  <a:cubicBezTo>
                    <a:pt x="732" y="1136"/>
                    <a:pt x="754" y="1125"/>
                    <a:pt x="770" y="1108"/>
                  </a:cubicBezTo>
                  <a:cubicBezTo>
                    <a:pt x="781" y="1092"/>
                    <a:pt x="787" y="1075"/>
                    <a:pt x="798" y="1058"/>
                  </a:cubicBezTo>
                  <a:cubicBezTo>
                    <a:pt x="809" y="1042"/>
                    <a:pt x="820" y="1036"/>
                    <a:pt x="831" y="1020"/>
                  </a:cubicBezTo>
                  <a:cubicBezTo>
                    <a:pt x="826" y="1020"/>
                    <a:pt x="815" y="1020"/>
                    <a:pt x="815" y="1014"/>
                  </a:cubicBezTo>
                  <a:cubicBezTo>
                    <a:pt x="815" y="997"/>
                    <a:pt x="831" y="992"/>
                    <a:pt x="831" y="975"/>
                  </a:cubicBezTo>
                  <a:cubicBezTo>
                    <a:pt x="831" y="964"/>
                    <a:pt x="826" y="959"/>
                    <a:pt x="826" y="953"/>
                  </a:cubicBezTo>
                  <a:cubicBezTo>
                    <a:pt x="826" y="942"/>
                    <a:pt x="837" y="936"/>
                    <a:pt x="837" y="925"/>
                  </a:cubicBezTo>
                  <a:cubicBezTo>
                    <a:pt x="848" y="909"/>
                    <a:pt x="837" y="898"/>
                    <a:pt x="842" y="881"/>
                  </a:cubicBezTo>
                  <a:cubicBezTo>
                    <a:pt x="848" y="859"/>
                    <a:pt x="859" y="848"/>
                    <a:pt x="859" y="826"/>
                  </a:cubicBezTo>
                  <a:cubicBezTo>
                    <a:pt x="859" y="787"/>
                    <a:pt x="859" y="787"/>
                    <a:pt x="859" y="787"/>
                  </a:cubicBezTo>
                  <a:close/>
                  <a:moveTo>
                    <a:pt x="1136" y="1047"/>
                  </a:moveTo>
                  <a:lnTo>
                    <a:pt x="1136" y="1047"/>
                  </a:lnTo>
                  <a:cubicBezTo>
                    <a:pt x="1147" y="1058"/>
                    <a:pt x="1142" y="1075"/>
                    <a:pt x="1153" y="1086"/>
                  </a:cubicBezTo>
                  <a:cubicBezTo>
                    <a:pt x="1158" y="1092"/>
                    <a:pt x="1169" y="1092"/>
                    <a:pt x="1180" y="1097"/>
                  </a:cubicBezTo>
                  <a:cubicBezTo>
                    <a:pt x="1192" y="1086"/>
                    <a:pt x="1192" y="1080"/>
                    <a:pt x="1192" y="1064"/>
                  </a:cubicBezTo>
                  <a:cubicBezTo>
                    <a:pt x="1192" y="1053"/>
                    <a:pt x="1192" y="1047"/>
                    <a:pt x="1180" y="1042"/>
                  </a:cubicBezTo>
                  <a:cubicBezTo>
                    <a:pt x="1169" y="1031"/>
                    <a:pt x="1153" y="1042"/>
                    <a:pt x="1136" y="1047"/>
                  </a:cubicBezTo>
                  <a:close/>
                  <a:moveTo>
                    <a:pt x="355" y="66"/>
                  </a:moveTo>
                  <a:lnTo>
                    <a:pt x="355" y="66"/>
                  </a:lnTo>
                  <a:cubicBezTo>
                    <a:pt x="399" y="83"/>
                    <a:pt x="432" y="72"/>
                    <a:pt x="477" y="83"/>
                  </a:cubicBezTo>
                  <a:cubicBezTo>
                    <a:pt x="527" y="94"/>
                    <a:pt x="549" y="127"/>
                    <a:pt x="604" y="127"/>
                  </a:cubicBezTo>
                  <a:cubicBezTo>
                    <a:pt x="610" y="127"/>
                    <a:pt x="610" y="122"/>
                    <a:pt x="621" y="116"/>
                  </a:cubicBezTo>
                  <a:cubicBezTo>
                    <a:pt x="355" y="66"/>
                    <a:pt x="355" y="66"/>
                    <a:pt x="355" y="66"/>
                  </a:cubicBezTo>
                  <a:close/>
                  <a:moveTo>
                    <a:pt x="94" y="28"/>
                  </a:moveTo>
                  <a:lnTo>
                    <a:pt x="94" y="28"/>
                  </a:lnTo>
                  <a:cubicBezTo>
                    <a:pt x="621" y="116"/>
                    <a:pt x="621" y="116"/>
                    <a:pt x="621" y="116"/>
                  </a:cubicBezTo>
                  <a:cubicBezTo>
                    <a:pt x="637" y="122"/>
                    <a:pt x="643" y="116"/>
                    <a:pt x="660" y="122"/>
                  </a:cubicBezTo>
                  <a:cubicBezTo>
                    <a:pt x="676" y="122"/>
                    <a:pt x="676" y="144"/>
                    <a:pt x="676" y="161"/>
                  </a:cubicBezTo>
                  <a:cubicBezTo>
                    <a:pt x="676" y="177"/>
                    <a:pt x="660" y="183"/>
                    <a:pt x="643" y="194"/>
                  </a:cubicBezTo>
                  <a:cubicBezTo>
                    <a:pt x="632" y="194"/>
                    <a:pt x="621" y="199"/>
                    <a:pt x="621" y="205"/>
                  </a:cubicBezTo>
                  <a:cubicBezTo>
                    <a:pt x="621" y="210"/>
                    <a:pt x="665" y="288"/>
                    <a:pt x="626" y="244"/>
                  </a:cubicBezTo>
                  <a:cubicBezTo>
                    <a:pt x="621" y="238"/>
                    <a:pt x="615" y="227"/>
                    <a:pt x="604" y="227"/>
                  </a:cubicBezTo>
                  <a:cubicBezTo>
                    <a:pt x="604" y="227"/>
                    <a:pt x="599" y="227"/>
                    <a:pt x="593" y="227"/>
                  </a:cubicBezTo>
                  <a:cubicBezTo>
                    <a:pt x="599" y="249"/>
                    <a:pt x="604" y="260"/>
                    <a:pt x="604" y="282"/>
                  </a:cubicBezTo>
                  <a:cubicBezTo>
                    <a:pt x="604" y="299"/>
                    <a:pt x="582" y="305"/>
                    <a:pt x="582" y="321"/>
                  </a:cubicBezTo>
                  <a:cubicBezTo>
                    <a:pt x="582" y="377"/>
                    <a:pt x="676" y="360"/>
                    <a:pt x="698" y="415"/>
                  </a:cubicBezTo>
                  <a:cubicBezTo>
                    <a:pt x="720" y="449"/>
                    <a:pt x="748" y="460"/>
                    <a:pt x="765" y="499"/>
                  </a:cubicBezTo>
                  <a:cubicBezTo>
                    <a:pt x="770" y="521"/>
                    <a:pt x="781" y="548"/>
                    <a:pt x="809" y="548"/>
                  </a:cubicBezTo>
                  <a:cubicBezTo>
                    <a:pt x="848" y="548"/>
                    <a:pt x="870" y="515"/>
                    <a:pt x="870" y="593"/>
                  </a:cubicBezTo>
                  <a:cubicBezTo>
                    <a:pt x="870" y="742"/>
                    <a:pt x="804" y="609"/>
                    <a:pt x="804" y="693"/>
                  </a:cubicBezTo>
                  <a:cubicBezTo>
                    <a:pt x="804" y="704"/>
                    <a:pt x="804" y="715"/>
                    <a:pt x="793" y="715"/>
                  </a:cubicBezTo>
                  <a:cubicBezTo>
                    <a:pt x="776" y="715"/>
                    <a:pt x="781" y="687"/>
                    <a:pt x="765" y="681"/>
                  </a:cubicBezTo>
                  <a:cubicBezTo>
                    <a:pt x="748" y="676"/>
                    <a:pt x="737" y="681"/>
                    <a:pt x="720" y="681"/>
                  </a:cubicBezTo>
                  <a:cubicBezTo>
                    <a:pt x="676" y="681"/>
                    <a:pt x="648" y="698"/>
                    <a:pt x="599" y="709"/>
                  </a:cubicBezTo>
                  <a:cubicBezTo>
                    <a:pt x="582" y="715"/>
                    <a:pt x="571" y="715"/>
                    <a:pt x="554" y="720"/>
                  </a:cubicBezTo>
                  <a:cubicBezTo>
                    <a:pt x="543" y="726"/>
                    <a:pt x="543" y="737"/>
                    <a:pt x="532" y="742"/>
                  </a:cubicBezTo>
                  <a:cubicBezTo>
                    <a:pt x="515" y="759"/>
                    <a:pt x="504" y="770"/>
                    <a:pt x="504" y="792"/>
                  </a:cubicBezTo>
                  <a:cubicBezTo>
                    <a:pt x="504" y="820"/>
                    <a:pt x="527" y="831"/>
                    <a:pt x="543" y="848"/>
                  </a:cubicBezTo>
                  <a:cubicBezTo>
                    <a:pt x="521" y="859"/>
                    <a:pt x="504" y="859"/>
                    <a:pt x="477" y="859"/>
                  </a:cubicBezTo>
                  <a:cubicBezTo>
                    <a:pt x="449" y="859"/>
                    <a:pt x="432" y="853"/>
                    <a:pt x="405" y="853"/>
                  </a:cubicBezTo>
                  <a:cubicBezTo>
                    <a:pt x="388" y="853"/>
                    <a:pt x="382" y="859"/>
                    <a:pt x="366" y="859"/>
                  </a:cubicBezTo>
                  <a:cubicBezTo>
                    <a:pt x="349" y="859"/>
                    <a:pt x="344" y="837"/>
                    <a:pt x="327" y="831"/>
                  </a:cubicBezTo>
                  <a:cubicBezTo>
                    <a:pt x="310" y="826"/>
                    <a:pt x="294" y="837"/>
                    <a:pt x="283" y="826"/>
                  </a:cubicBezTo>
                  <a:cubicBezTo>
                    <a:pt x="272" y="814"/>
                    <a:pt x="272" y="803"/>
                    <a:pt x="272" y="787"/>
                  </a:cubicBezTo>
                  <a:cubicBezTo>
                    <a:pt x="266" y="770"/>
                    <a:pt x="266" y="765"/>
                    <a:pt x="266" y="748"/>
                  </a:cubicBezTo>
                  <a:cubicBezTo>
                    <a:pt x="266" y="709"/>
                    <a:pt x="283" y="693"/>
                    <a:pt x="283" y="654"/>
                  </a:cubicBezTo>
                  <a:cubicBezTo>
                    <a:pt x="283" y="609"/>
                    <a:pt x="283" y="609"/>
                    <a:pt x="283" y="609"/>
                  </a:cubicBezTo>
                  <a:cubicBezTo>
                    <a:pt x="310" y="609"/>
                    <a:pt x="321" y="593"/>
                    <a:pt x="333" y="571"/>
                  </a:cubicBezTo>
                  <a:cubicBezTo>
                    <a:pt x="338" y="560"/>
                    <a:pt x="344" y="554"/>
                    <a:pt x="344" y="543"/>
                  </a:cubicBezTo>
                  <a:cubicBezTo>
                    <a:pt x="344" y="526"/>
                    <a:pt x="321" y="532"/>
                    <a:pt x="305" y="526"/>
                  </a:cubicBezTo>
                  <a:cubicBezTo>
                    <a:pt x="288" y="526"/>
                    <a:pt x="272" y="521"/>
                    <a:pt x="261" y="510"/>
                  </a:cubicBezTo>
                  <a:cubicBezTo>
                    <a:pt x="244" y="493"/>
                    <a:pt x="233" y="482"/>
                    <a:pt x="216" y="476"/>
                  </a:cubicBezTo>
                  <a:cubicBezTo>
                    <a:pt x="194" y="471"/>
                    <a:pt x="177" y="471"/>
                    <a:pt x="172" y="454"/>
                  </a:cubicBezTo>
                  <a:cubicBezTo>
                    <a:pt x="155" y="388"/>
                    <a:pt x="94" y="382"/>
                    <a:pt x="39" y="338"/>
                  </a:cubicBezTo>
                  <a:cubicBezTo>
                    <a:pt x="22" y="327"/>
                    <a:pt x="0" y="321"/>
                    <a:pt x="0" y="299"/>
                  </a:cubicBezTo>
                  <a:cubicBezTo>
                    <a:pt x="0" y="266"/>
                    <a:pt x="22" y="255"/>
                    <a:pt x="39" y="227"/>
                  </a:cubicBezTo>
                  <a:cubicBezTo>
                    <a:pt x="50" y="210"/>
                    <a:pt x="50" y="194"/>
                    <a:pt x="67" y="183"/>
                  </a:cubicBezTo>
                  <a:cubicBezTo>
                    <a:pt x="78" y="172"/>
                    <a:pt x="94" y="166"/>
                    <a:pt x="94" y="149"/>
                  </a:cubicBezTo>
                  <a:cubicBezTo>
                    <a:pt x="94" y="100"/>
                    <a:pt x="94" y="100"/>
                    <a:pt x="94" y="100"/>
                  </a:cubicBezTo>
                  <a:cubicBezTo>
                    <a:pt x="94" y="83"/>
                    <a:pt x="100" y="72"/>
                    <a:pt x="100" y="55"/>
                  </a:cubicBezTo>
                  <a:cubicBezTo>
                    <a:pt x="100" y="44"/>
                    <a:pt x="100" y="39"/>
                    <a:pt x="94" y="28"/>
                  </a:cubicBezTo>
                  <a:cubicBezTo>
                    <a:pt x="355" y="66"/>
                    <a:pt x="355" y="66"/>
                    <a:pt x="355" y="66"/>
                  </a:cubicBezTo>
                  <a:cubicBezTo>
                    <a:pt x="344" y="66"/>
                    <a:pt x="338" y="72"/>
                    <a:pt x="327" y="72"/>
                  </a:cubicBezTo>
                  <a:cubicBezTo>
                    <a:pt x="283" y="72"/>
                    <a:pt x="283" y="72"/>
                    <a:pt x="283" y="72"/>
                  </a:cubicBezTo>
                  <a:cubicBezTo>
                    <a:pt x="266" y="72"/>
                    <a:pt x="261" y="66"/>
                    <a:pt x="249" y="55"/>
                  </a:cubicBezTo>
                  <a:cubicBezTo>
                    <a:pt x="238" y="55"/>
                    <a:pt x="233" y="55"/>
                    <a:pt x="222" y="50"/>
                  </a:cubicBezTo>
                  <a:cubicBezTo>
                    <a:pt x="205" y="28"/>
                    <a:pt x="200" y="0"/>
                    <a:pt x="172" y="0"/>
                  </a:cubicBezTo>
                  <a:cubicBezTo>
                    <a:pt x="139" y="0"/>
                    <a:pt x="128" y="11"/>
                    <a:pt x="94" y="28"/>
                  </a:cubicBezTo>
                  <a:close/>
                </a:path>
              </a:pathLst>
            </a:custGeom>
            <a:grpFill/>
            <a:ln w="9525" cap="flat">
              <a:solidFill>
                <a:schemeClr val="bg1"/>
              </a:solidFill>
              <a:bevel/>
              <a:headEnd/>
              <a:tailEnd/>
            </a:ln>
            <a:effectLst/>
            <a:extLst/>
          </p:spPr>
          <p:txBody>
            <a:bodyPr wrap="none" anchor="ctr"/>
            <a:lstStyle/>
            <a:p>
              <a:pPr defTabSz="858450">
                <a:defRPr/>
              </a:pPr>
              <a:endParaRPr lang="en-US" sz="845"/>
            </a:p>
          </p:txBody>
        </p:sp>
        <p:sp>
          <p:nvSpPr>
            <p:cNvPr id="58" name="Freeform 102">
              <a:extLst>
                <a:ext uri="{FF2B5EF4-FFF2-40B4-BE49-F238E27FC236}">
                  <a16:creationId xmlns:a16="http://schemas.microsoft.com/office/drawing/2014/main" xmlns="" id="{82601B40-FC1D-49B7-8D61-8ED101B92653}"/>
                </a:ext>
              </a:extLst>
            </p:cNvPr>
            <p:cNvSpPr>
              <a:spLocks noChangeArrowheads="1"/>
            </p:cNvSpPr>
            <p:nvPr/>
          </p:nvSpPr>
          <p:spPr bwMode="auto">
            <a:xfrm>
              <a:off x="20679016" y="3935414"/>
              <a:ext cx="430184" cy="441325"/>
            </a:xfrm>
            <a:custGeom>
              <a:avLst/>
              <a:gdLst>
                <a:gd name="T0" fmla="*/ 909 w 1193"/>
                <a:gd name="T1" fmla="*/ 510 h 1226"/>
                <a:gd name="T2" fmla="*/ 970 w 1193"/>
                <a:gd name="T3" fmla="*/ 609 h 1226"/>
                <a:gd name="T4" fmla="*/ 964 w 1193"/>
                <a:gd name="T5" fmla="*/ 510 h 1226"/>
                <a:gd name="T6" fmla="*/ 443 w 1193"/>
                <a:gd name="T7" fmla="*/ 964 h 1226"/>
                <a:gd name="T8" fmla="*/ 399 w 1193"/>
                <a:gd name="T9" fmla="*/ 1031 h 1226"/>
                <a:gd name="T10" fmla="*/ 443 w 1193"/>
                <a:gd name="T11" fmla="*/ 1097 h 1226"/>
                <a:gd name="T12" fmla="*/ 499 w 1193"/>
                <a:gd name="T13" fmla="*/ 1075 h 1226"/>
                <a:gd name="T14" fmla="*/ 482 w 1193"/>
                <a:gd name="T15" fmla="*/ 975 h 1226"/>
                <a:gd name="T16" fmla="*/ 632 w 1193"/>
                <a:gd name="T17" fmla="*/ 875 h 1226"/>
                <a:gd name="T18" fmla="*/ 615 w 1193"/>
                <a:gd name="T19" fmla="*/ 1036 h 1226"/>
                <a:gd name="T20" fmla="*/ 637 w 1193"/>
                <a:gd name="T21" fmla="*/ 1086 h 1226"/>
                <a:gd name="T22" fmla="*/ 720 w 1193"/>
                <a:gd name="T23" fmla="*/ 1097 h 1226"/>
                <a:gd name="T24" fmla="*/ 754 w 1193"/>
                <a:gd name="T25" fmla="*/ 1031 h 1226"/>
                <a:gd name="T26" fmla="*/ 820 w 1193"/>
                <a:gd name="T27" fmla="*/ 892 h 1226"/>
                <a:gd name="T28" fmla="*/ 765 w 1193"/>
                <a:gd name="T29" fmla="*/ 781 h 1226"/>
                <a:gd name="T30" fmla="*/ 632 w 1193"/>
                <a:gd name="T31" fmla="*/ 875 h 1226"/>
                <a:gd name="T32" fmla="*/ 859 w 1193"/>
                <a:gd name="T33" fmla="*/ 826 h 1226"/>
                <a:gd name="T34" fmla="*/ 826 w 1193"/>
                <a:gd name="T35" fmla="*/ 953 h 1226"/>
                <a:gd name="T36" fmla="*/ 831 w 1193"/>
                <a:gd name="T37" fmla="*/ 1020 h 1226"/>
                <a:gd name="T38" fmla="*/ 732 w 1193"/>
                <a:gd name="T39" fmla="*/ 1158 h 1226"/>
                <a:gd name="T40" fmla="*/ 809 w 1193"/>
                <a:gd name="T41" fmla="*/ 1202 h 1226"/>
                <a:gd name="T42" fmla="*/ 870 w 1193"/>
                <a:gd name="T43" fmla="*/ 1147 h 1226"/>
                <a:gd name="T44" fmla="*/ 931 w 1193"/>
                <a:gd name="T45" fmla="*/ 1103 h 1226"/>
                <a:gd name="T46" fmla="*/ 970 w 1193"/>
                <a:gd name="T47" fmla="*/ 1014 h 1226"/>
                <a:gd name="T48" fmla="*/ 909 w 1193"/>
                <a:gd name="T49" fmla="*/ 992 h 1226"/>
                <a:gd name="T50" fmla="*/ 948 w 1193"/>
                <a:gd name="T51" fmla="*/ 826 h 1226"/>
                <a:gd name="T52" fmla="*/ 1014 w 1193"/>
                <a:gd name="T53" fmla="*/ 853 h 1226"/>
                <a:gd name="T54" fmla="*/ 1003 w 1193"/>
                <a:gd name="T55" fmla="*/ 809 h 1226"/>
                <a:gd name="T56" fmla="*/ 926 w 1193"/>
                <a:gd name="T57" fmla="*/ 676 h 1226"/>
                <a:gd name="T58" fmla="*/ 1136 w 1193"/>
                <a:gd name="T59" fmla="*/ 1047 h 1226"/>
                <a:gd name="T60" fmla="*/ 1192 w 1193"/>
                <a:gd name="T61" fmla="*/ 1064 h 1226"/>
                <a:gd name="T62" fmla="*/ 355 w 1193"/>
                <a:gd name="T63" fmla="*/ 66 h 1226"/>
                <a:gd name="T64" fmla="*/ 604 w 1193"/>
                <a:gd name="T65" fmla="*/ 127 h 1226"/>
                <a:gd name="T66" fmla="*/ 94 w 1193"/>
                <a:gd name="T67" fmla="*/ 28 h 1226"/>
                <a:gd name="T68" fmla="*/ 249 w 1193"/>
                <a:gd name="T69" fmla="*/ 55 h 1226"/>
                <a:gd name="T70" fmla="*/ 355 w 1193"/>
                <a:gd name="T71" fmla="*/ 66 h 1226"/>
                <a:gd name="T72" fmla="*/ 94 w 1193"/>
                <a:gd name="T73" fmla="*/ 100 h 1226"/>
                <a:gd name="T74" fmla="*/ 39 w 1193"/>
                <a:gd name="T75" fmla="*/ 227 h 1226"/>
                <a:gd name="T76" fmla="*/ 172 w 1193"/>
                <a:gd name="T77" fmla="*/ 454 h 1226"/>
                <a:gd name="T78" fmla="*/ 305 w 1193"/>
                <a:gd name="T79" fmla="*/ 526 h 1226"/>
                <a:gd name="T80" fmla="*/ 283 w 1193"/>
                <a:gd name="T81" fmla="*/ 609 h 1226"/>
                <a:gd name="T82" fmla="*/ 272 w 1193"/>
                <a:gd name="T83" fmla="*/ 787 h 1226"/>
                <a:gd name="T84" fmla="*/ 366 w 1193"/>
                <a:gd name="T85" fmla="*/ 859 h 1226"/>
                <a:gd name="T86" fmla="*/ 543 w 1193"/>
                <a:gd name="T87" fmla="*/ 848 h 1226"/>
                <a:gd name="T88" fmla="*/ 554 w 1193"/>
                <a:gd name="T89" fmla="*/ 720 h 1226"/>
                <a:gd name="T90" fmla="*/ 765 w 1193"/>
                <a:gd name="T91" fmla="*/ 681 h 1226"/>
                <a:gd name="T92" fmla="*/ 870 w 1193"/>
                <a:gd name="T93" fmla="*/ 593 h 1226"/>
                <a:gd name="T94" fmla="*/ 698 w 1193"/>
                <a:gd name="T95" fmla="*/ 415 h 1226"/>
                <a:gd name="T96" fmla="*/ 593 w 1193"/>
                <a:gd name="T97" fmla="*/ 227 h 1226"/>
                <a:gd name="T98" fmla="*/ 621 w 1193"/>
                <a:gd name="T99" fmla="*/ 205 h 1226"/>
                <a:gd name="T100" fmla="*/ 660 w 1193"/>
                <a:gd name="T101" fmla="*/ 122 h 1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193" h="1226">
                  <a:moveTo>
                    <a:pt x="926" y="499"/>
                  </a:moveTo>
                  <a:lnTo>
                    <a:pt x="926" y="499"/>
                  </a:lnTo>
                  <a:cubicBezTo>
                    <a:pt x="920" y="499"/>
                    <a:pt x="920" y="504"/>
                    <a:pt x="909" y="510"/>
                  </a:cubicBezTo>
                  <a:cubicBezTo>
                    <a:pt x="903" y="515"/>
                    <a:pt x="892" y="521"/>
                    <a:pt x="892" y="526"/>
                  </a:cubicBezTo>
                  <a:cubicBezTo>
                    <a:pt x="892" y="537"/>
                    <a:pt x="903" y="537"/>
                    <a:pt x="909" y="543"/>
                  </a:cubicBezTo>
                  <a:cubicBezTo>
                    <a:pt x="926" y="576"/>
                    <a:pt x="937" y="609"/>
                    <a:pt x="970" y="609"/>
                  </a:cubicBezTo>
                  <a:cubicBezTo>
                    <a:pt x="981" y="609"/>
                    <a:pt x="986" y="598"/>
                    <a:pt x="992" y="593"/>
                  </a:cubicBezTo>
                  <a:cubicBezTo>
                    <a:pt x="1014" y="576"/>
                    <a:pt x="1025" y="560"/>
                    <a:pt x="1025" y="532"/>
                  </a:cubicBezTo>
                  <a:cubicBezTo>
                    <a:pt x="1025" y="504"/>
                    <a:pt x="986" y="510"/>
                    <a:pt x="964" y="510"/>
                  </a:cubicBezTo>
                  <a:cubicBezTo>
                    <a:pt x="948" y="510"/>
                    <a:pt x="942" y="499"/>
                    <a:pt x="926" y="499"/>
                  </a:cubicBezTo>
                  <a:close/>
                  <a:moveTo>
                    <a:pt x="443" y="964"/>
                  </a:moveTo>
                  <a:lnTo>
                    <a:pt x="443" y="964"/>
                  </a:lnTo>
                  <a:cubicBezTo>
                    <a:pt x="432" y="970"/>
                    <a:pt x="432" y="981"/>
                    <a:pt x="432" y="992"/>
                  </a:cubicBezTo>
                  <a:cubicBezTo>
                    <a:pt x="427" y="1003"/>
                    <a:pt x="421" y="997"/>
                    <a:pt x="416" y="997"/>
                  </a:cubicBezTo>
                  <a:cubicBezTo>
                    <a:pt x="405" y="1003"/>
                    <a:pt x="399" y="1014"/>
                    <a:pt x="399" y="1031"/>
                  </a:cubicBezTo>
                  <a:cubicBezTo>
                    <a:pt x="399" y="1042"/>
                    <a:pt x="410" y="1047"/>
                    <a:pt x="416" y="1058"/>
                  </a:cubicBezTo>
                  <a:cubicBezTo>
                    <a:pt x="421" y="1075"/>
                    <a:pt x="416" y="1086"/>
                    <a:pt x="432" y="1097"/>
                  </a:cubicBezTo>
                  <a:cubicBezTo>
                    <a:pt x="432" y="1097"/>
                    <a:pt x="438" y="1097"/>
                    <a:pt x="443" y="1097"/>
                  </a:cubicBezTo>
                  <a:cubicBezTo>
                    <a:pt x="466" y="1108"/>
                    <a:pt x="466" y="1130"/>
                    <a:pt x="488" y="1130"/>
                  </a:cubicBezTo>
                  <a:cubicBezTo>
                    <a:pt x="493" y="1130"/>
                    <a:pt x="499" y="1130"/>
                    <a:pt x="504" y="1130"/>
                  </a:cubicBezTo>
                  <a:cubicBezTo>
                    <a:pt x="504" y="1108"/>
                    <a:pt x="499" y="1097"/>
                    <a:pt x="499" y="1075"/>
                  </a:cubicBezTo>
                  <a:cubicBezTo>
                    <a:pt x="499" y="1058"/>
                    <a:pt x="510" y="1047"/>
                    <a:pt x="510" y="1031"/>
                  </a:cubicBezTo>
                  <a:cubicBezTo>
                    <a:pt x="510" y="1014"/>
                    <a:pt x="493" y="1008"/>
                    <a:pt x="482" y="997"/>
                  </a:cubicBezTo>
                  <a:cubicBezTo>
                    <a:pt x="482" y="992"/>
                    <a:pt x="488" y="981"/>
                    <a:pt x="482" y="975"/>
                  </a:cubicBezTo>
                  <a:cubicBezTo>
                    <a:pt x="471" y="964"/>
                    <a:pt x="454" y="970"/>
                    <a:pt x="443" y="964"/>
                  </a:cubicBezTo>
                  <a:close/>
                  <a:moveTo>
                    <a:pt x="632" y="875"/>
                  </a:moveTo>
                  <a:lnTo>
                    <a:pt x="632" y="875"/>
                  </a:lnTo>
                  <a:cubicBezTo>
                    <a:pt x="632" y="909"/>
                    <a:pt x="648" y="925"/>
                    <a:pt x="648" y="959"/>
                  </a:cubicBezTo>
                  <a:cubicBezTo>
                    <a:pt x="648" y="970"/>
                    <a:pt x="637" y="970"/>
                    <a:pt x="626" y="981"/>
                  </a:cubicBezTo>
                  <a:cubicBezTo>
                    <a:pt x="615" y="997"/>
                    <a:pt x="621" y="1014"/>
                    <a:pt x="615" y="1036"/>
                  </a:cubicBezTo>
                  <a:cubicBezTo>
                    <a:pt x="610" y="1047"/>
                    <a:pt x="599" y="1058"/>
                    <a:pt x="599" y="1075"/>
                  </a:cubicBezTo>
                  <a:cubicBezTo>
                    <a:pt x="599" y="1086"/>
                    <a:pt x="610" y="1097"/>
                    <a:pt x="621" y="1097"/>
                  </a:cubicBezTo>
                  <a:cubicBezTo>
                    <a:pt x="637" y="1086"/>
                    <a:pt x="637" y="1086"/>
                    <a:pt x="637" y="1086"/>
                  </a:cubicBezTo>
                  <a:cubicBezTo>
                    <a:pt x="648" y="1092"/>
                    <a:pt x="654" y="1097"/>
                    <a:pt x="665" y="1097"/>
                  </a:cubicBezTo>
                  <a:cubicBezTo>
                    <a:pt x="682" y="1097"/>
                    <a:pt x="682" y="1069"/>
                    <a:pt x="698" y="1069"/>
                  </a:cubicBezTo>
                  <a:cubicBezTo>
                    <a:pt x="715" y="1069"/>
                    <a:pt x="715" y="1086"/>
                    <a:pt x="720" y="1097"/>
                  </a:cubicBezTo>
                  <a:cubicBezTo>
                    <a:pt x="720" y="1108"/>
                    <a:pt x="732" y="1108"/>
                    <a:pt x="743" y="1108"/>
                  </a:cubicBezTo>
                  <a:cubicBezTo>
                    <a:pt x="748" y="1086"/>
                    <a:pt x="765" y="1075"/>
                    <a:pt x="765" y="1053"/>
                  </a:cubicBezTo>
                  <a:cubicBezTo>
                    <a:pt x="765" y="1042"/>
                    <a:pt x="759" y="1036"/>
                    <a:pt x="754" y="1031"/>
                  </a:cubicBezTo>
                  <a:cubicBezTo>
                    <a:pt x="754" y="986"/>
                    <a:pt x="754" y="986"/>
                    <a:pt x="754" y="986"/>
                  </a:cubicBezTo>
                  <a:cubicBezTo>
                    <a:pt x="776" y="970"/>
                    <a:pt x="776" y="953"/>
                    <a:pt x="793" y="931"/>
                  </a:cubicBezTo>
                  <a:cubicBezTo>
                    <a:pt x="804" y="914"/>
                    <a:pt x="820" y="909"/>
                    <a:pt x="820" y="892"/>
                  </a:cubicBezTo>
                  <a:cubicBezTo>
                    <a:pt x="820" y="859"/>
                    <a:pt x="815" y="842"/>
                    <a:pt x="809" y="809"/>
                  </a:cubicBezTo>
                  <a:cubicBezTo>
                    <a:pt x="804" y="792"/>
                    <a:pt x="809" y="765"/>
                    <a:pt x="793" y="765"/>
                  </a:cubicBezTo>
                  <a:cubicBezTo>
                    <a:pt x="781" y="765"/>
                    <a:pt x="776" y="776"/>
                    <a:pt x="765" y="781"/>
                  </a:cubicBezTo>
                  <a:cubicBezTo>
                    <a:pt x="737" y="798"/>
                    <a:pt x="720" y="803"/>
                    <a:pt x="693" y="814"/>
                  </a:cubicBezTo>
                  <a:cubicBezTo>
                    <a:pt x="671" y="826"/>
                    <a:pt x="660" y="820"/>
                    <a:pt x="643" y="837"/>
                  </a:cubicBezTo>
                  <a:cubicBezTo>
                    <a:pt x="626" y="848"/>
                    <a:pt x="632" y="859"/>
                    <a:pt x="632" y="875"/>
                  </a:cubicBezTo>
                  <a:close/>
                  <a:moveTo>
                    <a:pt x="859" y="787"/>
                  </a:moveTo>
                  <a:lnTo>
                    <a:pt x="859" y="787"/>
                  </a:lnTo>
                  <a:cubicBezTo>
                    <a:pt x="859" y="826"/>
                    <a:pt x="859" y="826"/>
                    <a:pt x="859" y="826"/>
                  </a:cubicBezTo>
                  <a:cubicBezTo>
                    <a:pt x="859" y="848"/>
                    <a:pt x="848" y="859"/>
                    <a:pt x="842" y="881"/>
                  </a:cubicBezTo>
                  <a:cubicBezTo>
                    <a:pt x="837" y="898"/>
                    <a:pt x="848" y="909"/>
                    <a:pt x="837" y="925"/>
                  </a:cubicBezTo>
                  <a:cubicBezTo>
                    <a:pt x="837" y="936"/>
                    <a:pt x="826" y="942"/>
                    <a:pt x="826" y="953"/>
                  </a:cubicBezTo>
                  <a:cubicBezTo>
                    <a:pt x="826" y="959"/>
                    <a:pt x="831" y="964"/>
                    <a:pt x="831" y="975"/>
                  </a:cubicBezTo>
                  <a:cubicBezTo>
                    <a:pt x="831" y="992"/>
                    <a:pt x="815" y="997"/>
                    <a:pt x="815" y="1014"/>
                  </a:cubicBezTo>
                  <a:cubicBezTo>
                    <a:pt x="815" y="1020"/>
                    <a:pt x="826" y="1020"/>
                    <a:pt x="831" y="1020"/>
                  </a:cubicBezTo>
                  <a:cubicBezTo>
                    <a:pt x="820" y="1036"/>
                    <a:pt x="809" y="1042"/>
                    <a:pt x="798" y="1058"/>
                  </a:cubicBezTo>
                  <a:cubicBezTo>
                    <a:pt x="787" y="1075"/>
                    <a:pt x="781" y="1092"/>
                    <a:pt x="770" y="1108"/>
                  </a:cubicBezTo>
                  <a:cubicBezTo>
                    <a:pt x="754" y="1125"/>
                    <a:pt x="732" y="1136"/>
                    <a:pt x="732" y="1158"/>
                  </a:cubicBezTo>
                  <a:cubicBezTo>
                    <a:pt x="732" y="1180"/>
                    <a:pt x="743" y="1186"/>
                    <a:pt x="759" y="1202"/>
                  </a:cubicBezTo>
                  <a:cubicBezTo>
                    <a:pt x="765" y="1213"/>
                    <a:pt x="765" y="1225"/>
                    <a:pt x="776" y="1225"/>
                  </a:cubicBezTo>
                  <a:cubicBezTo>
                    <a:pt x="793" y="1225"/>
                    <a:pt x="798" y="1208"/>
                    <a:pt x="809" y="1202"/>
                  </a:cubicBezTo>
                  <a:cubicBezTo>
                    <a:pt x="820" y="1213"/>
                    <a:pt x="826" y="1219"/>
                    <a:pt x="842" y="1219"/>
                  </a:cubicBezTo>
                  <a:cubicBezTo>
                    <a:pt x="859" y="1219"/>
                    <a:pt x="865" y="1202"/>
                    <a:pt x="865" y="1186"/>
                  </a:cubicBezTo>
                  <a:cubicBezTo>
                    <a:pt x="865" y="1169"/>
                    <a:pt x="870" y="1164"/>
                    <a:pt x="870" y="1147"/>
                  </a:cubicBezTo>
                  <a:cubicBezTo>
                    <a:pt x="870" y="1141"/>
                    <a:pt x="865" y="1136"/>
                    <a:pt x="865" y="1130"/>
                  </a:cubicBezTo>
                  <a:cubicBezTo>
                    <a:pt x="920" y="1092"/>
                    <a:pt x="920" y="1092"/>
                    <a:pt x="920" y="1092"/>
                  </a:cubicBezTo>
                  <a:cubicBezTo>
                    <a:pt x="926" y="1097"/>
                    <a:pt x="926" y="1103"/>
                    <a:pt x="931" y="1103"/>
                  </a:cubicBezTo>
                  <a:cubicBezTo>
                    <a:pt x="942" y="1103"/>
                    <a:pt x="948" y="1086"/>
                    <a:pt x="959" y="1086"/>
                  </a:cubicBezTo>
                  <a:cubicBezTo>
                    <a:pt x="975" y="1075"/>
                    <a:pt x="998" y="1069"/>
                    <a:pt x="998" y="1053"/>
                  </a:cubicBezTo>
                  <a:cubicBezTo>
                    <a:pt x="998" y="1036"/>
                    <a:pt x="981" y="1031"/>
                    <a:pt x="970" y="1014"/>
                  </a:cubicBezTo>
                  <a:cubicBezTo>
                    <a:pt x="964" y="1003"/>
                    <a:pt x="959" y="992"/>
                    <a:pt x="942" y="992"/>
                  </a:cubicBezTo>
                  <a:cubicBezTo>
                    <a:pt x="937" y="992"/>
                    <a:pt x="931" y="992"/>
                    <a:pt x="926" y="992"/>
                  </a:cubicBezTo>
                  <a:cubicBezTo>
                    <a:pt x="909" y="992"/>
                    <a:pt x="909" y="992"/>
                    <a:pt x="909" y="992"/>
                  </a:cubicBezTo>
                  <a:cubicBezTo>
                    <a:pt x="909" y="975"/>
                    <a:pt x="909" y="959"/>
                    <a:pt x="909" y="942"/>
                  </a:cubicBezTo>
                  <a:cubicBezTo>
                    <a:pt x="909" y="914"/>
                    <a:pt x="926" y="903"/>
                    <a:pt x="926" y="875"/>
                  </a:cubicBezTo>
                  <a:cubicBezTo>
                    <a:pt x="931" y="853"/>
                    <a:pt x="926" y="826"/>
                    <a:pt x="948" y="826"/>
                  </a:cubicBezTo>
                  <a:cubicBezTo>
                    <a:pt x="953" y="826"/>
                    <a:pt x="959" y="831"/>
                    <a:pt x="964" y="831"/>
                  </a:cubicBezTo>
                  <a:cubicBezTo>
                    <a:pt x="970" y="831"/>
                    <a:pt x="970" y="814"/>
                    <a:pt x="981" y="814"/>
                  </a:cubicBezTo>
                  <a:cubicBezTo>
                    <a:pt x="998" y="814"/>
                    <a:pt x="998" y="842"/>
                    <a:pt x="1014" y="853"/>
                  </a:cubicBezTo>
                  <a:cubicBezTo>
                    <a:pt x="1020" y="848"/>
                    <a:pt x="1020" y="848"/>
                    <a:pt x="1020" y="848"/>
                  </a:cubicBezTo>
                  <a:lnTo>
                    <a:pt x="1020" y="842"/>
                  </a:lnTo>
                  <a:cubicBezTo>
                    <a:pt x="1020" y="826"/>
                    <a:pt x="1009" y="820"/>
                    <a:pt x="1003" y="809"/>
                  </a:cubicBezTo>
                  <a:cubicBezTo>
                    <a:pt x="992" y="787"/>
                    <a:pt x="998" y="776"/>
                    <a:pt x="998" y="759"/>
                  </a:cubicBezTo>
                  <a:cubicBezTo>
                    <a:pt x="998" y="737"/>
                    <a:pt x="975" y="731"/>
                    <a:pt x="964" y="715"/>
                  </a:cubicBezTo>
                  <a:cubicBezTo>
                    <a:pt x="948" y="698"/>
                    <a:pt x="942" y="665"/>
                    <a:pt x="926" y="676"/>
                  </a:cubicBezTo>
                  <a:cubicBezTo>
                    <a:pt x="881" y="698"/>
                    <a:pt x="859" y="737"/>
                    <a:pt x="859" y="787"/>
                  </a:cubicBezTo>
                  <a:close/>
                  <a:moveTo>
                    <a:pt x="1136" y="1047"/>
                  </a:moveTo>
                  <a:lnTo>
                    <a:pt x="1136" y="1047"/>
                  </a:lnTo>
                  <a:cubicBezTo>
                    <a:pt x="1147" y="1058"/>
                    <a:pt x="1142" y="1075"/>
                    <a:pt x="1153" y="1086"/>
                  </a:cubicBezTo>
                  <a:cubicBezTo>
                    <a:pt x="1158" y="1092"/>
                    <a:pt x="1169" y="1092"/>
                    <a:pt x="1180" y="1097"/>
                  </a:cubicBezTo>
                  <a:cubicBezTo>
                    <a:pt x="1192" y="1086"/>
                    <a:pt x="1192" y="1080"/>
                    <a:pt x="1192" y="1064"/>
                  </a:cubicBezTo>
                  <a:cubicBezTo>
                    <a:pt x="1192" y="1053"/>
                    <a:pt x="1192" y="1047"/>
                    <a:pt x="1180" y="1042"/>
                  </a:cubicBezTo>
                  <a:cubicBezTo>
                    <a:pt x="1169" y="1031"/>
                    <a:pt x="1153" y="1042"/>
                    <a:pt x="1136" y="1047"/>
                  </a:cubicBezTo>
                  <a:close/>
                  <a:moveTo>
                    <a:pt x="355" y="66"/>
                  </a:moveTo>
                  <a:lnTo>
                    <a:pt x="355" y="66"/>
                  </a:lnTo>
                  <a:cubicBezTo>
                    <a:pt x="399" y="83"/>
                    <a:pt x="432" y="72"/>
                    <a:pt x="477" y="83"/>
                  </a:cubicBezTo>
                  <a:cubicBezTo>
                    <a:pt x="527" y="94"/>
                    <a:pt x="549" y="127"/>
                    <a:pt x="604" y="127"/>
                  </a:cubicBezTo>
                  <a:cubicBezTo>
                    <a:pt x="610" y="127"/>
                    <a:pt x="610" y="122"/>
                    <a:pt x="621" y="116"/>
                  </a:cubicBezTo>
                  <a:lnTo>
                    <a:pt x="94" y="28"/>
                  </a:lnTo>
                  <a:lnTo>
                    <a:pt x="94" y="28"/>
                  </a:lnTo>
                  <a:cubicBezTo>
                    <a:pt x="128" y="11"/>
                    <a:pt x="139" y="0"/>
                    <a:pt x="172" y="0"/>
                  </a:cubicBezTo>
                  <a:cubicBezTo>
                    <a:pt x="200" y="0"/>
                    <a:pt x="205" y="28"/>
                    <a:pt x="222" y="50"/>
                  </a:cubicBezTo>
                  <a:cubicBezTo>
                    <a:pt x="233" y="55"/>
                    <a:pt x="238" y="55"/>
                    <a:pt x="249" y="55"/>
                  </a:cubicBezTo>
                  <a:cubicBezTo>
                    <a:pt x="261" y="66"/>
                    <a:pt x="266" y="72"/>
                    <a:pt x="283" y="72"/>
                  </a:cubicBezTo>
                  <a:cubicBezTo>
                    <a:pt x="327" y="72"/>
                    <a:pt x="327" y="72"/>
                    <a:pt x="327" y="72"/>
                  </a:cubicBezTo>
                  <a:cubicBezTo>
                    <a:pt x="338" y="72"/>
                    <a:pt x="344" y="66"/>
                    <a:pt x="355" y="66"/>
                  </a:cubicBezTo>
                  <a:cubicBezTo>
                    <a:pt x="94" y="28"/>
                    <a:pt x="94" y="28"/>
                    <a:pt x="94" y="28"/>
                  </a:cubicBezTo>
                  <a:cubicBezTo>
                    <a:pt x="100" y="39"/>
                    <a:pt x="100" y="44"/>
                    <a:pt x="100" y="55"/>
                  </a:cubicBezTo>
                  <a:cubicBezTo>
                    <a:pt x="100" y="72"/>
                    <a:pt x="94" y="83"/>
                    <a:pt x="94" y="100"/>
                  </a:cubicBezTo>
                  <a:cubicBezTo>
                    <a:pt x="94" y="149"/>
                    <a:pt x="94" y="149"/>
                    <a:pt x="94" y="149"/>
                  </a:cubicBezTo>
                  <a:cubicBezTo>
                    <a:pt x="94" y="166"/>
                    <a:pt x="78" y="172"/>
                    <a:pt x="67" y="183"/>
                  </a:cubicBezTo>
                  <a:cubicBezTo>
                    <a:pt x="50" y="194"/>
                    <a:pt x="50" y="210"/>
                    <a:pt x="39" y="227"/>
                  </a:cubicBezTo>
                  <a:cubicBezTo>
                    <a:pt x="22" y="255"/>
                    <a:pt x="0" y="266"/>
                    <a:pt x="0" y="299"/>
                  </a:cubicBezTo>
                  <a:cubicBezTo>
                    <a:pt x="0" y="321"/>
                    <a:pt x="22" y="327"/>
                    <a:pt x="39" y="338"/>
                  </a:cubicBezTo>
                  <a:cubicBezTo>
                    <a:pt x="94" y="382"/>
                    <a:pt x="155" y="388"/>
                    <a:pt x="172" y="454"/>
                  </a:cubicBezTo>
                  <a:cubicBezTo>
                    <a:pt x="177" y="471"/>
                    <a:pt x="194" y="471"/>
                    <a:pt x="216" y="476"/>
                  </a:cubicBezTo>
                  <a:cubicBezTo>
                    <a:pt x="233" y="482"/>
                    <a:pt x="244" y="493"/>
                    <a:pt x="261" y="510"/>
                  </a:cubicBezTo>
                  <a:cubicBezTo>
                    <a:pt x="272" y="521"/>
                    <a:pt x="288" y="526"/>
                    <a:pt x="305" y="526"/>
                  </a:cubicBezTo>
                  <a:cubicBezTo>
                    <a:pt x="321" y="532"/>
                    <a:pt x="344" y="526"/>
                    <a:pt x="344" y="543"/>
                  </a:cubicBezTo>
                  <a:cubicBezTo>
                    <a:pt x="344" y="554"/>
                    <a:pt x="338" y="560"/>
                    <a:pt x="333" y="571"/>
                  </a:cubicBezTo>
                  <a:cubicBezTo>
                    <a:pt x="321" y="593"/>
                    <a:pt x="310" y="609"/>
                    <a:pt x="283" y="609"/>
                  </a:cubicBezTo>
                  <a:cubicBezTo>
                    <a:pt x="283" y="654"/>
                    <a:pt x="283" y="654"/>
                    <a:pt x="283" y="654"/>
                  </a:cubicBezTo>
                  <a:cubicBezTo>
                    <a:pt x="283" y="693"/>
                    <a:pt x="266" y="709"/>
                    <a:pt x="266" y="748"/>
                  </a:cubicBezTo>
                  <a:cubicBezTo>
                    <a:pt x="266" y="765"/>
                    <a:pt x="266" y="770"/>
                    <a:pt x="272" y="787"/>
                  </a:cubicBezTo>
                  <a:cubicBezTo>
                    <a:pt x="272" y="803"/>
                    <a:pt x="272" y="814"/>
                    <a:pt x="283" y="826"/>
                  </a:cubicBezTo>
                  <a:cubicBezTo>
                    <a:pt x="294" y="837"/>
                    <a:pt x="310" y="826"/>
                    <a:pt x="327" y="831"/>
                  </a:cubicBezTo>
                  <a:cubicBezTo>
                    <a:pt x="344" y="837"/>
                    <a:pt x="349" y="859"/>
                    <a:pt x="366" y="859"/>
                  </a:cubicBezTo>
                  <a:cubicBezTo>
                    <a:pt x="382" y="859"/>
                    <a:pt x="388" y="853"/>
                    <a:pt x="405" y="853"/>
                  </a:cubicBezTo>
                  <a:cubicBezTo>
                    <a:pt x="432" y="853"/>
                    <a:pt x="449" y="859"/>
                    <a:pt x="477" y="859"/>
                  </a:cubicBezTo>
                  <a:cubicBezTo>
                    <a:pt x="504" y="859"/>
                    <a:pt x="521" y="859"/>
                    <a:pt x="543" y="848"/>
                  </a:cubicBezTo>
                  <a:cubicBezTo>
                    <a:pt x="527" y="831"/>
                    <a:pt x="504" y="820"/>
                    <a:pt x="504" y="792"/>
                  </a:cubicBezTo>
                  <a:cubicBezTo>
                    <a:pt x="504" y="770"/>
                    <a:pt x="515" y="759"/>
                    <a:pt x="532" y="742"/>
                  </a:cubicBezTo>
                  <a:cubicBezTo>
                    <a:pt x="543" y="737"/>
                    <a:pt x="543" y="726"/>
                    <a:pt x="554" y="720"/>
                  </a:cubicBezTo>
                  <a:cubicBezTo>
                    <a:pt x="571" y="715"/>
                    <a:pt x="582" y="715"/>
                    <a:pt x="599" y="709"/>
                  </a:cubicBezTo>
                  <a:cubicBezTo>
                    <a:pt x="648" y="698"/>
                    <a:pt x="676" y="681"/>
                    <a:pt x="720" y="681"/>
                  </a:cubicBezTo>
                  <a:cubicBezTo>
                    <a:pt x="737" y="681"/>
                    <a:pt x="748" y="676"/>
                    <a:pt x="765" y="681"/>
                  </a:cubicBezTo>
                  <a:cubicBezTo>
                    <a:pt x="781" y="687"/>
                    <a:pt x="776" y="715"/>
                    <a:pt x="793" y="715"/>
                  </a:cubicBezTo>
                  <a:cubicBezTo>
                    <a:pt x="804" y="715"/>
                    <a:pt x="804" y="704"/>
                    <a:pt x="804" y="693"/>
                  </a:cubicBezTo>
                  <a:cubicBezTo>
                    <a:pt x="804" y="609"/>
                    <a:pt x="870" y="742"/>
                    <a:pt x="870" y="593"/>
                  </a:cubicBezTo>
                  <a:cubicBezTo>
                    <a:pt x="870" y="515"/>
                    <a:pt x="848" y="548"/>
                    <a:pt x="809" y="548"/>
                  </a:cubicBezTo>
                  <a:cubicBezTo>
                    <a:pt x="781" y="548"/>
                    <a:pt x="770" y="521"/>
                    <a:pt x="765" y="499"/>
                  </a:cubicBezTo>
                  <a:cubicBezTo>
                    <a:pt x="748" y="460"/>
                    <a:pt x="720" y="449"/>
                    <a:pt x="698" y="415"/>
                  </a:cubicBezTo>
                  <a:cubicBezTo>
                    <a:pt x="676" y="360"/>
                    <a:pt x="582" y="377"/>
                    <a:pt x="582" y="321"/>
                  </a:cubicBezTo>
                  <a:cubicBezTo>
                    <a:pt x="582" y="305"/>
                    <a:pt x="604" y="299"/>
                    <a:pt x="604" y="282"/>
                  </a:cubicBezTo>
                  <a:cubicBezTo>
                    <a:pt x="604" y="260"/>
                    <a:pt x="599" y="249"/>
                    <a:pt x="593" y="227"/>
                  </a:cubicBezTo>
                  <a:cubicBezTo>
                    <a:pt x="599" y="227"/>
                    <a:pt x="604" y="227"/>
                    <a:pt x="604" y="227"/>
                  </a:cubicBezTo>
                  <a:cubicBezTo>
                    <a:pt x="615" y="227"/>
                    <a:pt x="621" y="238"/>
                    <a:pt x="626" y="244"/>
                  </a:cubicBezTo>
                  <a:cubicBezTo>
                    <a:pt x="665" y="288"/>
                    <a:pt x="621" y="210"/>
                    <a:pt x="621" y="205"/>
                  </a:cubicBezTo>
                  <a:cubicBezTo>
                    <a:pt x="621" y="199"/>
                    <a:pt x="632" y="194"/>
                    <a:pt x="643" y="194"/>
                  </a:cubicBezTo>
                  <a:cubicBezTo>
                    <a:pt x="660" y="183"/>
                    <a:pt x="676" y="177"/>
                    <a:pt x="676" y="161"/>
                  </a:cubicBezTo>
                  <a:cubicBezTo>
                    <a:pt x="676" y="144"/>
                    <a:pt x="676" y="122"/>
                    <a:pt x="660" y="122"/>
                  </a:cubicBezTo>
                  <a:cubicBezTo>
                    <a:pt x="643" y="116"/>
                    <a:pt x="637" y="122"/>
                    <a:pt x="621" y="116"/>
                  </a:cubicBezTo>
                  <a:lnTo>
                    <a:pt x="355" y="66"/>
                  </a:lnTo>
                  <a:close/>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59" name="Freeform 103">
              <a:extLst>
                <a:ext uri="{FF2B5EF4-FFF2-40B4-BE49-F238E27FC236}">
                  <a16:creationId xmlns:a16="http://schemas.microsoft.com/office/drawing/2014/main" xmlns="" id="{E602F857-6804-408D-A9DF-5D2F19C9EC47}"/>
                </a:ext>
              </a:extLst>
            </p:cNvPr>
            <p:cNvSpPr>
              <a:spLocks noChangeArrowheads="1"/>
            </p:cNvSpPr>
            <p:nvPr/>
          </p:nvSpPr>
          <p:spPr bwMode="auto">
            <a:xfrm>
              <a:off x="20447256" y="3784600"/>
              <a:ext cx="380975" cy="833438"/>
            </a:xfrm>
            <a:custGeom>
              <a:avLst/>
              <a:gdLst>
                <a:gd name="T0" fmla="*/ 482 w 1060"/>
                <a:gd name="T1" fmla="*/ 1700 h 2316"/>
                <a:gd name="T2" fmla="*/ 471 w 1060"/>
                <a:gd name="T3" fmla="*/ 1750 h 2316"/>
                <a:gd name="T4" fmla="*/ 455 w 1060"/>
                <a:gd name="T5" fmla="*/ 1861 h 2316"/>
                <a:gd name="T6" fmla="*/ 471 w 1060"/>
                <a:gd name="T7" fmla="*/ 1938 h 2316"/>
                <a:gd name="T8" fmla="*/ 505 w 1060"/>
                <a:gd name="T9" fmla="*/ 1861 h 2316"/>
                <a:gd name="T10" fmla="*/ 499 w 1060"/>
                <a:gd name="T11" fmla="*/ 1772 h 2316"/>
                <a:gd name="T12" fmla="*/ 482 w 1060"/>
                <a:gd name="T13" fmla="*/ 1706 h 2316"/>
                <a:gd name="T14" fmla="*/ 571 w 1060"/>
                <a:gd name="T15" fmla="*/ 2221 h 2316"/>
                <a:gd name="T16" fmla="*/ 543 w 1060"/>
                <a:gd name="T17" fmla="*/ 2210 h 2316"/>
                <a:gd name="T18" fmla="*/ 571 w 1060"/>
                <a:gd name="T19" fmla="*/ 2265 h 2316"/>
                <a:gd name="T20" fmla="*/ 571 w 1060"/>
                <a:gd name="T21" fmla="*/ 2221 h 2316"/>
                <a:gd name="T22" fmla="*/ 687 w 1060"/>
                <a:gd name="T23" fmla="*/ 2265 h 2316"/>
                <a:gd name="T24" fmla="*/ 682 w 1060"/>
                <a:gd name="T25" fmla="*/ 2298 h 2316"/>
                <a:gd name="T26" fmla="*/ 715 w 1060"/>
                <a:gd name="T27" fmla="*/ 2271 h 2316"/>
                <a:gd name="T28" fmla="*/ 743 w 1060"/>
                <a:gd name="T29" fmla="*/ 2282 h 2316"/>
                <a:gd name="T30" fmla="*/ 737 w 1060"/>
                <a:gd name="T31" fmla="*/ 2287 h 2316"/>
                <a:gd name="T32" fmla="*/ 765 w 1060"/>
                <a:gd name="T33" fmla="*/ 2304 h 2316"/>
                <a:gd name="T34" fmla="*/ 737 w 1060"/>
                <a:gd name="T35" fmla="*/ 448 h 2316"/>
                <a:gd name="T36" fmla="*/ 815 w 1060"/>
                <a:gd name="T37" fmla="*/ 420 h 2316"/>
                <a:gd name="T38" fmla="*/ 892 w 1060"/>
                <a:gd name="T39" fmla="*/ 475 h 2316"/>
                <a:gd name="T40" fmla="*/ 970 w 1060"/>
                <a:gd name="T41" fmla="*/ 492 h 2316"/>
                <a:gd name="T42" fmla="*/ 998 w 1060"/>
                <a:gd name="T43" fmla="*/ 486 h 2316"/>
                <a:gd name="T44" fmla="*/ 1059 w 1060"/>
                <a:gd name="T45" fmla="*/ 353 h 2316"/>
                <a:gd name="T46" fmla="*/ 915 w 1060"/>
                <a:gd name="T47" fmla="*/ 221 h 2316"/>
                <a:gd name="T48" fmla="*/ 732 w 1060"/>
                <a:gd name="T49" fmla="*/ 205 h 2316"/>
                <a:gd name="T50" fmla="*/ 532 w 1060"/>
                <a:gd name="T51" fmla="*/ 50 h 2316"/>
                <a:gd name="T52" fmla="*/ 372 w 1060"/>
                <a:gd name="T53" fmla="*/ 83 h 2316"/>
                <a:gd name="T54" fmla="*/ 266 w 1060"/>
                <a:gd name="T55" fmla="*/ 44 h 2316"/>
                <a:gd name="T56" fmla="*/ 250 w 1060"/>
                <a:gd name="T57" fmla="*/ 155 h 2316"/>
                <a:gd name="T58" fmla="*/ 288 w 1060"/>
                <a:gd name="T59" fmla="*/ 364 h 2316"/>
                <a:gd name="T60" fmla="*/ 183 w 1060"/>
                <a:gd name="T61" fmla="*/ 414 h 2316"/>
                <a:gd name="T62" fmla="*/ 94 w 1060"/>
                <a:gd name="T63" fmla="*/ 503 h 2316"/>
                <a:gd name="T64" fmla="*/ 61 w 1060"/>
                <a:gd name="T65" fmla="*/ 697 h 2316"/>
                <a:gd name="T66" fmla="*/ 22 w 1060"/>
                <a:gd name="T67" fmla="*/ 752 h 2316"/>
                <a:gd name="T68" fmla="*/ 72 w 1060"/>
                <a:gd name="T69" fmla="*/ 869 h 2316"/>
                <a:gd name="T70" fmla="*/ 111 w 1060"/>
                <a:gd name="T71" fmla="*/ 1029 h 2316"/>
                <a:gd name="T72" fmla="*/ 89 w 1060"/>
                <a:gd name="T73" fmla="*/ 1135 h 2316"/>
                <a:gd name="T74" fmla="*/ 50 w 1060"/>
                <a:gd name="T75" fmla="*/ 1262 h 2316"/>
                <a:gd name="T76" fmla="*/ 67 w 1060"/>
                <a:gd name="T77" fmla="*/ 1312 h 2316"/>
                <a:gd name="T78" fmla="*/ 0 w 1060"/>
                <a:gd name="T79" fmla="*/ 1528 h 2316"/>
                <a:gd name="T80" fmla="*/ 61 w 1060"/>
                <a:gd name="T81" fmla="*/ 1589 h 2316"/>
                <a:gd name="T82" fmla="*/ 106 w 1060"/>
                <a:gd name="T83" fmla="*/ 1617 h 2316"/>
                <a:gd name="T84" fmla="*/ 172 w 1060"/>
                <a:gd name="T85" fmla="*/ 1650 h 2316"/>
                <a:gd name="T86" fmla="*/ 250 w 1060"/>
                <a:gd name="T87" fmla="*/ 1595 h 2316"/>
                <a:gd name="T88" fmla="*/ 410 w 1060"/>
                <a:gd name="T89" fmla="*/ 1578 h 2316"/>
                <a:gd name="T90" fmla="*/ 471 w 1060"/>
                <a:gd name="T91" fmla="*/ 1606 h 2316"/>
                <a:gd name="T92" fmla="*/ 432 w 1060"/>
                <a:gd name="T93" fmla="*/ 1512 h 2316"/>
                <a:gd name="T94" fmla="*/ 399 w 1060"/>
                <a:gd name="T95" fmla="*/ 1351 h 2316"/>
                <a:gd name="T96" fmla="*/ 444 w 1060"/>
                <a:gd name="T97" fmla="*/ 1273 h 2316"/>
                <a:gd name="T98" fmla="*/ 460 w 1060"/>
                <a:gd name="T99" fmla="*/ 1207 h 2316"/>
                <a:gd name="T100" fmla="*/ 432 w 1060"/>
                <a:gd name="T101" fmla="*/ 1113 h 2316"/>
                <a:gd name="T102" fmla="*/ 432 w 1060"/>
                <a:gd name="T103" fmla="*/ 1046 h 2316"/>
                <a:gd name="T104" fmla="*/ 421 w 1060"/>
                <a:gd name="T105" fmla="*/ 930 h 2316"/>
                <a:gd name="T106" fmla="*/ 471 w 1060"/>
                <a:gd name="T107" fmla="*/ 813 h 2316"/>
                <a:gd name="T108" fmla="*/ 460 w 1060"/>
                <a:gd name="T109" fmla="*/ 719 h 2316"/>
                <a:gd name="T110" fmla="*/ 444 w 1060"/>
                <a:gd name="T111" fmla="*/ 614 h 2316"/>
                <a:gd name="T112" fmla="*/ 405 w 1060"/>
                <a:gd name="T113" fmla="*/ 569 h 2316"/>
                <a:gd name="T114" fmla="*/ 377 w 1060"/>
                <a:gd name="T115" fmla="*/ 475 h 2316"/>
                <a:gd name="T116" fmla="*/ 460 w 1060"/>
                <a:gd name="T117" fmla="*/ 431 h 2316"/>
                <a:gd name="T118" fmla="*/ 549 w 1060"/>
                <a:gd name="T119" fmla="*/ 353 h 2316"/>
                <a:gd name="T120" fmla="*/ 682 w 1060"/>
                <a:gd name="T121" fmla="*/ 359 h 2316"/>
                <a:gd name="T122" fmla="*/ 721 w 1060"/>
                <a:gd name="T123" fmla="*/ 420 h 2316"/>
                <a:gd name="T124" fmla="*/ 737 w 1060"/>
                <a:gd name="T125" fmla="*/ 448 h 2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060" h="2316">
                  <a:moveTo>
                    <a:pt x="482" y="1700"/>
                  </a:moveTo>
                  <a:lnTo>
                    <a:pt x="482" y="1700"/>
                  </a:lnTo>
                  <a:cubicBezTo>
                    <a:pt x="466" y="1672"/>
                    <a:pt x="455" y="1683"/>
                    <a:pt x="455" y="1706"/>
                  </a:cubicBezTo>
                  <a:cubicBezTo>
                    <a:pt x="455" y="1722"/>
                    <a:pt x="471" y="1733"/>
                    <a:pt x="471" y="1750"/>
                  </a:cubicBezTo>
                  <a:cubicBezTo>
                    <a:pt x="471" y="1800"/>
                    <a:pt x="471" y="1800"/>
                    <a:pt x="471" y="1800"/>
                  </a:cubicBezTo>
                  <a:cubicBezTo>
                    <a:pt x="471" y="1822"/>
                    <a:pt x="455" y="1833"/>
                    <a:pt x="455" y="1861"/>
                  </a:cubicBezTo>
                  <a:cubicBezTo>
                    <a:pt x="455" y="1872"/>
                    <a:pt x="471" y="1883"/>
                    <a:pt x="471" y="1894"/>
                  </a:cubicBezTo>
                  <a:cubicBezTo>
                    <a:pt x="471" y="1938"/>
                    <a:pt x="471" y="1938"/>
                    <a:pt x="471" y="1938"/>
                  </a:cubicBezTo>
                  <a:cubicBezTo>
                    <a:pt x="499" y="2027"/>
                    <a:pt x="488" y="1922"/>
                    <a:pt x="493" y="1894"/>
                  </a:cubicBezTo>
                  <a:cubicBezTo>
                    <a:pt x="493" y="1877"/>
                    <a:pt x="505" y="1872"/>
                    <a:pt x="505" y="1861"/>
                  </a:cubicBezTo>
                  <a:cubicBezTo>
                    <a:pt x="505" y="1844"/>
                    <a:pt x="488" y="1839"/>
                    <a:pt x="488" y="1827"/>
                  </a:cubicBezTo>
                  <a:cubicBezTo>
                    <a:pt x="488" y="1805"/>
                    <a:pt x="499" y="1794"/>
                    <a:pt x="499" y="1772"/>
                  </a:cubicBezTo>
                  <a:cubicBezTo>
                    <a:pt x="499" y="1728"/>
                    <a:pt x="499" y="1728"/>
                    <a:pt x="499" y="1728"/>
                  </a:cubicBezTo>
                  <a:cubicBezTo>
                    <a:pt x="493" y="1722"/>
                    <a:pt x="482" y="1717"/>
                    <a:pt x="482" y="1706"/>
                  </a:cubicBezTo>
                  <a:cubicBezTo>
                    <a:pt x="482" y="1700"/>
                    <a:pt x="482" y="1700"/>
                    <a:pt x="482" y="1700"/>
                  </a:cubicBezTo>
                  <a:close/>
                  <a:moveTo>
                    <a:pt x="571" y="2221"/>
                  </a:moveTo>
                  <a:lnTo>
                    <a:pt x="571" y="2221"/>
                  </a:lnTo>
                  <a:cubicBezTo>
                    <a:pt x="560" y="2221"/>
                    <a:pt x="554" y="2215"/>
                    <a:pt x="543" y="2210"/>
                  </a:cubicBezTo>
                  <a:cubicBezTo>
                    <a:pt x="543" y="2210"/>
                    <a:pt x="538" y="2215"/>
                    <a:pt x="538" y="2221"/>
                  </a:cubicBezTo>
                  <a:cubicBezTo>
                    <a:pt x="538" y="2243"/>
                    <a:pt x="549" y="2265"/>
                    <a:pt x="571" y="2265"/>
                  </a:cubicBezTo>
                  <a:cubicBezTo>
                    <a:pt x="588" y="2265"/>
                    <a:pt x="599" y="2249"/>
                    <a:pt x="610" y="2232"/>
                  </a:cubicBezTo>
                  <a:cubicBezTo>
                    <a:pt x="593" y="2226"/>
                    <a:pt x="588" y="2221"/>
                    <a:pt x="571" y="2221"/>
                  </a:cubicBezTo>
                  <a:close/>
                  <a:moveTo>
                    <a:pt x="687" y="2265"/>
                  </a:moveTo>
                  <a:lnTo>
                    <a:pt x="687" y="2265"/>
                  </a:lnTo>
                  <a:cubicBezTo>
                    <a:pt x="671" y="2265"/>
                    <a:pt x="649" y="2271"/>
                    <a:pt x="649" y="2287"/>
                  </a:cubicBezTo>
                  <a:cubicBezTo>
                    <a:pt x="649" y="2298"/>
                    <a:pt x="665" y="2298"/>
                    <a:pt x="682" y="2298"/>
                  </a:cubicBezTo>
                  <a:cubicBezTo>
                    <a:pt x="693" y="2298"/>
                    <a:pt x="698" y="2293"/>
                    <a:pt x="715" y="2293"/>
                  </a:cubicBezTo>
                  <a:cubicBezTo>
                    <a:pt x="715" y="2271"/>
                    <a:pt x="715" y="2271"/>
                    <a:pt x="715" y="2271"/>
                  </a:cubicBezTo>
                  <a:cubicBezTo>
                    <a:pt x="704" y="2271"/>
                    <a:pt x="698" y="2265"/>
                    <a:pt x="687" y="2265"/>
                  </a:cubicBezTo>
                  <a:close/>
                  <a:moveTo>
                    <a:pt x="743" y="2282"/>
                  </a:moveTo>
                  <a:lnTo>
                    <a:pt x="743" y="2282"/>
                  </a:lnTo>
                  <a:cubicBezTo>
                    <a:pt x="743" y="2287"/>
                    <a:pt x="737" y="2287"/>
                    <a:pt x="737" y="2287"/>
                  </a:cubicBezTo>
                  <a:cubicBezTo>
                    <a:pt x="737" y="2298"/>
                    <a:pt x="748" y="2304"/>
                    <a:pt x="754" y="2315"/>
                  </a:cubicBezTo>
                  <a:cubicBezTo>
                    <a:pt x="759" y="2310"/>
                    <a:pt x="765" y="2310"/>
                    <a:pt x="765" y="2304"/>
                  </a:cubicBezTo>
                  <a:cubicBezTo>
                    <a:pt x="765" y="2293"/>
                    <a:pt x="754" y="2287"/>
                    <a:pt x="743" y="2282"/>
                  </a:cubicBezTo>
                  <a:close/>
                  <a:moveTo>
                    <a:pt x="737" y="448"/>
                  </a:moveTo>
                  <a:lnTo>
                    <a:pt x="737" y="448"/>
                  </a:lnTo>
                  <a:cubicBezTo>
                    <a:pt x="771" y="431"/>
                    <a:pt x="782" y="420"/>
                    <a:pt x="815" y="420"/>
                  </a:cubicBezTo>
                  <a:cubicBezTo>
                    <a:pt x="843" y="420"/>
                    <a:pt x="848" y="448"/>
                    <a:pt x="865" y="470"/>
                  </a:cubicBezTo>
                  <a:cubicBezTo>
                    <a:pt x="876" y="475"/>
                    <a:pt x="881" y="475"/>
                    <a:pt x="892" y="475"/>
                  </a:cubicBezTo>
                  <a:cubicBezTo>
                    <a:pt x="904" y="486"/>
                    <a:pt x="909" y="492"/>
                    <a:pt x="926" y="492"/>
                  </a:cubicBezTo>
                  <a:cubicBezTo>
                    <a:pt x="970" y="492"/>
                    <a:pt x="970" y="492"/>
                    <a:pt x="970" y="492"/>
                  </a:cubicBezTo>
                  <a:cubicBezTo>
                    <a:pt x="981" y="492"/>
                    <a:pt x="987" y="486"/>
                    <a:pt x="998" y="486"/>
                  </a:cubicBezTo>
                  <a:lnTo>
                    <a:pt x="998" y="486"/>
                  </a:lnTo>
                  <a:cubicBezTo>
                    <a:pt x="1014" y="453"/>
                    <a:pt x="1020" y="431"/>
                    <a:pt x="1037" y="398"/>
                  </a:cubicBezTo>
                  <a:cubicBezTo>
                    <a:pt x="1048" y="381"/>
                    <a:pt x="1059" y="370"/>
                    <a:pt x="1059" y="353"/>
                  </a:cubicBezTo>
                  <a:cubicBezTo>
                    <a:pt x="1059" y="309"/>
                    <a:pt x="1025" y="292"/>
                    <a:pt x="987" y="271"/>
                  </a:cubicBezTo>
                  <a:cubicBezTo>
                    <a:pt x="959" y="249"/>
                    <a:pt x="948" y="238"/>
                    <a:pt x="915" y="221"/>
                  </a:cubicBezTo>
                  <a:cubicBezTo>
                    <a:pt x="904" y="216"/>
                    <a:pt x="904" y="205"/>
                    <a:pt x="892" y="205"/>
                  </a:cubicBezTo>
                  <a:cubicBezTo>
                    <a:pt x="732" y="205"/>
                    <a:pt x="732" y="205"/>
                    <a:pt x="732" y="205"/>
                  </a:cubicBezTo>
                  <a:cubicBezTo>
                    <a:pt x="671" y="205"/>
                    <a:pt x="632" y="183"/>
                    <a:pt x="593" y="138"/>
                  </a:cubicBezTo>
                  <a:cubicBezTo>
                    <a:pt x="565" y="110"/>
                    <a:pt x="554" y="83"/>
                    <a:pt x="532" y="50"/>
                  </a:cubicBezTo>
                  <a:cubicBezTo>
                    <a:pt x="516" y="27"/>
                    <a:pt x="510" y="0"/>
                    <a:pt x="488" y="0"/>
                  </a:cubicBezTo>
                  <a:cubicBezTo>
                    <a:pt x="432" y="0"/>
                    <a:pt x="427" y="83"/>
                    <a:pt x="372" y="83"/>
                  </a:cubicBezTo>
                  <a:cubicBezTo>
                    <a:pt x="333" y="83"/>
                    <a:pt x="299" y="83"/>
                    <a:pt x="277" y="50"/>
                  </a:cubicBezTo>
                  <a:cubicBezTo>
                    <a:pt x="272" y="50"/>
                    <a:pt x="272" y="44"/>
                    <a:pt x="266" y="44"/>
                  </a:cubicBezTo>
                  <a:lnTo>
                    <a:pt x="266" y="44"/>
                  </a:lnTo>
                  <a:cubicBezTo>
                    <a:pt x="255" y="83"/>
                    <a:pt x="250" y="110"/>
                    <a:pt x="250" y="155"/>
                  </a:cubicBezTo>
                  <a:cubicBezTo>
                    <a:pt x="250" y="199"/>
                    <a:pt x="250" y="227"/>
                    <a:pt x="261" y="271"/>
                  </a:cubicBezTo>
                  <a:cubicBezTo>
                    <a:pt x="272" y="309"/>
                    <a:pt x="288" y="326"/>
                    <a:pt x="288" y="364"/>
                  </a:cubicBezTo>
                  <a:cubicBezTo>
                    <a:pt x="288" y="398"/>
                    <a:pt x="244" y="398"/>
                    <a:pt x="211" y="403"/>
                  </a:cubicBezTo>
                  <a:cubicBezTo>
                    <a:pt x="200" y="409"/>
                    <a:pt x="189" y="414"/>
                    <a:pt x="183" y="414"/>
                  </a:cubicBezTo>
                  <a:cubicBezTo>
                    <a:pt x="150" y="425"/>
                    <a:pt x="128" y="420"/>
                    <a:pt x="111" y="442"/>
                  </a:cubicBezTo>
                  <a:cubicBezTo>
                    <a:pt x="94" y="464"/>
                    <a:pt x="94" y="481"/>
                    <a:pt x="94" y="503"/>
                  </a:cubicBezTo>
                  <a:cubicBezTo>
                    <a:pt x="83" y="542"/>
                    <a:pt x="83" y="569"/>
                    <a:pt x="72" y="614"/>
                  </a:cubicBezTo>
                  <a:cubicBezTo>
                    <a:pt x="72" y="647"/>
                    <a:pt x="78" y="669"/>
                    <a:pt x="61" y="697"/>
                  </a:cubicBezTo>
                  <a:cubicBezTo>
                    <a:pt x="50" y="719"/>
                    <a:pt x="39" y="730"/>
                    <a:pt x="22" y="752"/>
                  </a:cubicBezTo>
                  <a:lnTo>
                    <a:pt x="22" y="752"/>
                  </a:lnTo>
                  <a:cubicBezTo>
                    <a:pt x="39" y="763"/>
                    <a:pt x="50" y="780"/>
                    <a:pt x="56" y="808"/>
                  </a:cubicBezTo>
                  <a:cubicBezTo>
                    <a:pt x="67" y="830"/>
                    <a:pt x="67" y="847"/>
                    <a:pt x="72" y="869"/>
                  </a:cubicBezTo>
                  <a:cubicBezTo>
                    <a:pt x="78" y="891"/>
                    <a:pt x="89" y="902"/>
                    <a:pt x="94" y="924"/>
                  </a:cubicBezTo>
                  <a:cubicBezTo>
                    <a:pt x="111" y="963"/>
                    <a:pt x="111" y="991"/>
                    <a:pt x="111" y="1029"/>
                  </a:cubicBezTo>
                  <a:cubicBezTo>
                    <a:pt x="111" y="1041"/>
                    <a:pt x="117" y="1046"/>
                    <a:pt x="117" y="1057"/>
                  </a:cubicBezTo>
                  <a:cubicBezTo>
                    <a:pt x="117" y="1090"/>
                    <a:pt x="94" y="1101"/>
                    <a:pt x="89" y="1135"/>
                  </a:cubicBezTo>
                  <a:cubicBezTo>
                    <a:pt x="89" y="1162"/>
                    <a:pt x="89" y="1179"/>
                    <a:pt x="83" y="1212"/>
                  </a:cubicBezTo>
                  <a:cubicBezTo>
                    <a:pt x="78" y="1234"/>
                    <a:pt x="50" y="1240"/>
                    <a:pt x="50" y="1262"/>
                  </a:cubicBezTo>
                  <a:cubicBezTo>
                    <a:pt x="50" y="1273"/>
                    <a:pt x="61" y="1279"/>
                    <a:pt x="61" y="1284"/>
                  </a:cubicBezTo>
                  <a:cubicBezTo>
                    <a:pt x="67" y="1312"/>
                    <a:pt x="67" y="1312"/>
                    <a:pt x="67" y="1312"/>
                  </a:cubicBezTo>
                  <a:cubicBezTo>
                    <a:pt x="33" y="1367"/>
                    <a:pt x="39" y="1412"/>
                    <a:pt x="22" y="1473"/>
                  </a:cubicBezTo>
                  <a:cubicBezTo>
                    <a:pt x="17" y="1495"/>
                    <a:pt x="0" y="1506"/>
                    <a:pt x="0" y="1528"/>
                  </a:cubicBezTo>
                  <a:cubicBezTo>
                    <a:pt x="0" y="1561"/>
                    <a:pt x="17" y="1573"/>
                    <a:pt x="28" y="1600"/>
                  </a:cubicBezTo>
                  <a:cubicBezTo>
                    <a:pt x="45" y="1600"/>
                    <a:pt x="50" y="1589"/>
                    <a:pt x="61" y="1589"/>
                  </a:cubicBezTo>
                  <a:cubicBezTo>
                    <a:pt x="78" y="1589"/>
                    <a:pt x="72" y="1622"/>
                    <a:pt x="89" y="1622"/>
                  </a:cubicBezTo>
                  <a:cubicBezTo>
                    <a:pt x="94" y="1622"/>
                    <a:pt x="100" y="1622"/>
                    <a:pt x="106" y="1617"/>
                  </a:cubicBezTo>
                  <a:cubicBezTo>
                    <a:pt x="117" y="1628"/>
                    <a:pt x="117" y="1633"/>
                    <a:pt x="128" y="1645"/>
                  </a:cubicBezTo>
                  <a:cubicBezTo>
                    <a:pt x="144" y="1656"/>
                    <a:pt x="155" y="1650"/>
                    <a:pt x="172" y="1650"/>
                  </a:cubicBezTo>
                  <a:cubicBezTo>
                    <a:pt x="194" y="1650"/>
                    <a:pt x="205" y="1645"/>
                    <a:pt x="216" y="1628"/>
                  </a:cubicBezTo>
                  <a:cubicBezTo>
                    <a:pt x="227" y="1617"/>
                    <a:pt x="233" y="1595"/>
                    <a:pt x="250" y="1595"/>
                  </a:cubicBezTo>
                  <a:cubicBezTo>
                    <a:pt x="272" y="1595"/>
                    <a:pt x="283" y="1606"/>
                    <a:pt x="305" y="1606"/>
                  </a:cubicBezTo>
                  <a:cubicBezTo>
                    <a:pt x="349" y="1606"/>
                    <a:pt x="372" y="1578"/>
                    <a:pt x="410" y="1578"/>
                  </a:cubicBezTo>
                  <a:cubicBezTo>
                    <a:pt x="427" y="1578"/>
                    <a:pt x="432" y="1595"/>
                    <a:pt x="444" y="1606"/>
                  </a:cubicBezTo>
                  <a:cubicBezTo>
                    <a:pt x="471" y="1606"/>
                    <a:pt x="471" y="1606"/>
                    <a:pt x="471" y="1606"/>
                  </a:cubicBezTo>
                  <a:cubicBezTo>
                    <a:pt x="471" y="1595"/>
                    <a:pt x="471" y="1595"/>
                    <a:pt x="471" y="1595"/>
                  </a:cubicBezTo>
                  <a:cubicBezTo>
                    <a:pt x="444" y="1573"/>
                    <a:pt x="444" y="1545"/>
                    <a:pt x="432" y="1512"/>
                  </a:cubicBezTo>
                  <a:cubicBezTo>
                    <a:pt x="410" y="1467"/>
                    <a:pt x="394" y="1440"/>
                    <a:pt x="394" y="1395"/>
                  </a:cubicBezTo>
                  <a:cubicBezTo>
                    <a:pt x="394" y="1379"/>
                    <a:pt x="399" y="1367"/>
                    <a:pt x="399" y="1351"/>
                  </a:cubicBezTo>
                  <a:cubicBezTo>
                    <a:pt x="399" y="1307"/>
                    <a:pt x="399" y="1307"/>
                    <a:pt x="399" y="1307"/>
                  </a:cubicBezTo>
                  <a:cubicBezTo>
                    <a:pt x="399" y="1284"/>
                    <a:pt x="432" y="1290"/>
                    <a:pt x="444" y="1273"/>
                  </a:cubicBezTo>
                  <a:cubicBezTo>
                    <a:pt x="449" y="1257"/>
                    <a:pt x="438" y="1246"/>
                    <a:pt x="444" y="1234"/>
                  </a:cubicBezTo>
                  <a:cubicBezTo>
                    <a:pt x="449" y="1223"/>
                    <a:pt x="460" y="1218"/>
                    <a:pt x="460" y="1207"/>
                  </a:cubicBezTo>
                  <a:cubicBezTo>
                    <a:pt x="460" y="1190"/>
                    <a:pt x="449" y="1185"/>
                    <a:pt x="438" y="1168"/>
                  </a:cubicBezTo>
                  <a:cubicBezTo>
                    <a:pt x="432" y="1146"/>
                    <a:pt x="432" y="1135"/>
                    <a:pt x="432" y="1113"/>
                  </a:cubicBezTo>
                  <a:cubicBezTo>
                    <a:pt x="432" y="1101"/>
                    <a:pt x="427" y="1096"/>
                    <a:pt x="427" y="1085"/>
                  </a:cubicBezTo>
                  <a:cubicBezTo>
                    <a:pt x="427" y="1068"/>
                    <a:pt x="432" y="1063"/>
                    <a:pt x="432" y="1046"/>
                  </a:cubicBezTo>
                  <a:cubicBezTo>
                    <a:pt x="432" y="1018"/>
                    <a:pt x="421" y="1002"/>
                    <a:pt x="421" y="974"/>
                  </a:cubicBezTo>
                  <a:cubicBezTo>
                    <a:pt x="421" y="930"/>
                    <a:pt x="421" y="930"/>
                    <a:pt x="421" y="930"/>
                  </a:cubicBezTo>
                  <a:cubicBezTo>
                    <a:pt x="421" y="908"/>
                    <a:pt x="421" y="891"/>
                    <a:pt x="432" y="874"/>
                  </a:cubicBezTo>
                  <a:cubicBezTo>
                    <a:pt x="455" y="852"/>
                    <a:pt x="471" y="841"/>
                    <a:pt x="471" y="813"/>
                  </a:cubicBezTo>
                  <a:cubicBezTo>
                    <a:pt x="471" y="791"/>
                    <a:pt x="460" y="786"/>
                    <a:pt x="460" y="763"/>
                  </a:cubicBezTo>
                  <a:cubicBezTo>
                    <a:pt x="455" y="747"/>
                    <a:pt x="460" y="736"/>
                    <a:pt x="460" y="719"/>
                  </a:cubicBezTo>
                  <a:cubicBezTo>
                    <a:pt x="460" y="664"/>
                    <a:pt x="460" y="664"/>
                    <a:pt x="460" y="664"/>
                  </a:cubicBezTo>
                  <a:cubicBezTo>
                    <a:pt x="460" y="641"/>
                    <a:pt x="449" y="630"/>
                    <a:pt x="444" y="614"/>
                  </a:cubicBezTo>
                  <a:cubicBezTo>
                    <a:pt x="444" y="608"/>
                    <a:pt x="444" y="597"/>
                    <a:pt x="438" y="592"/>
                  </a:cubicBezTo>
                  <a:cubicBezTo>
                    <a:pt x="432" y="581"/>
                    <a:pt x="416" y="581"/>
                    <a:pt x="405" y="569"/>
                  </a:cubicBezTo>
                  <a:cubicBezTo>
                    <a:pt x="399" y="558"/>
                    <a:pt x="405" y="547"/>
                    <a:pt x="399" y="536"/>
                  </a:cubicBezTo>
                  <a:cubicBezTo>
                    <a:pt x="394" y="514"/>
                    <a:pt x="377" y="503"/>
                    <a:pt x="377" y="475"/>
                  </a:cubicBezTo>
                  <a:cubicBezTo>
                    <a:pt x="377" y="464"/>
                    <a:pt x="394" y="464"/>
                    <a:pt x="399" y="459"/>
                  </a:cubicBezTo>
                  <a:cubicBezTo>
                    <a:pt x="421" y="448"/>
                    <a:pt x="438" y="442"/>
                    <a:pt x="460" y="431"/>
                  </a:cubicBezTo>
                  <a:cubicBezTo>
                    <a:pt x="477" y="420"/>
                    <a:pt x="488" y="409"/>
                    <a:pt x="505" y="398"/>
                  </a:cubicBezTo>
                  <a:cubicBezTo>
                    <a:pt x="521" y="376"/>
                    <a:pt x="527" y="359"/>
                    <a:pt x="549" y="353"/>
                  </a:cubicBezTo>
                  <a:cubicBezTo>
                    <a:pt x="577" y="342"/>
                    <a:pt x="593" y="342"/>
                    <a:pt x="621" y="342"/>
                  </a:cubicBezTo>
                  <a:cubicBezTo>
                    <a:pt x="649" y="342"/>
                    <a:pt x="654" y="353"/>
                    <a:pt x="682" y="359"/>
                  </a:cubicBezTo>
                  <a:cubicBezTo>
                    <a:pt x="704" y="364"/>
                    <a:pt x="737" y="364"/>
                    <a:pt x="737" y="392"/>
                  </a:cubicBezTo>
                  <a:cubicBezTo>
                    <a:pt x="737" y="403"/>
                    <a:pt x="721" y="409"/>
                    <a:pt x="721" y="420"/>
                  </a:cubicBezTo>
                  <a:cubicBezTo>
                    <a:pt x="721" y="431"/>
                    <a:pt x="732" y="431"/>
                    <a:pt x="737" y="436"/>
                  </a:cubicBezTo>
                  <a:cubicBezTo>
                    <a:pt x="737" y="442"/>
                    <a:pt x="737" y="442"/>
                    <a:pt x="737" y="448"/>
                  </a:cubicBezTo>
                  <a:close/>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60" name="Freeform 104">
              <a:extLst>
                <a:ext uri="{FF2B5EF4-FFF2-40B4-BE49-F238E27FC236}">
                  <a16:creationId xmlns:a16="http://schemas.microsoft.com/office/drawing/2014/main" xmlns="" id="{0AAE581E-61EC-46F4-9D51-12798A394119}"/>
                </a:ext>
              </a:extLst>
            </p:cNvPr>
            <p:cNvSpPr>
              <a:spLocks noChangeArrowheads="1"/>
            </p:cNvSpPr>
            <p:nvPr/>
          </p:nvSpPr>
          <p:spPr bwMode="auto">
            <a:xfrm>
              <a:off x="20359949" y="3622676"/>
              <a:ext cx="192075" cy="436563"/>
            </a:xfrm>
            <a:custGeom>
              <a:avLst/>
              <a:gdLst>
                <a:gd name="T0" fmla="*/ 266 w 533"/>
                <a:gd name="T1" fmla="*/ 1201 h 1213"/>
                <a:gd name="T2" fmla="*/ 266 w 533"/>
                <a:gd name="T3" fmla="*/ 1201 h 1213"/>
                <a:gd name="T4" fmla="*/ 305 w 533"/>
                <a:gd name="T5" fmla="*/ 1146 h 1213"/>
                <a:gd name="T6" fmla="*/ 316 w 533"/>
                <a:gd name="T7" fmla="*/ 1063 h 1213"/>
                <a:gd name="T8" fmla="*/ 338 w 533"/>
                <a:gd name="T9" fmla="*/ 952 h 1213"/>
                <a:gd name="T10" fmla="*/ 355 w 533"/>
                <a:gd name="T11" fmla="*/ 891 h 1213"/>
                <a:gd name="T12" fmla="*/ 427 w 533"/>
                <a:gd name="T13" fmla="*/ 863 h 1213"/>
                <a:gd name="T14" fmla="*/ 455 w 533"/>
                <a:gd name="T15" fmla="*/ 852 h 1213"/>
                <a:gd name="T16" fmla="*/ 532 w 533"/>
                <a:gd name="T17" fmla="*/ 813 h 1213"/>
                <a:gd name="T18" fmla="*/ 505 w 533"/>
                <a:gd name="T19" fmla="*/ 720 h 1213"/>
                <a:gd name="T20" fmla="*/ 494 w 533"/>
                <a:gd name="T21" fmla="*/ 604 h 1213"/>
                <a:gd name="T22" fmla="*/ 510 w 533"/>
                <a:gd name="T23" fmla="*/ 493 h 1213"/>
                <a:gd name="T24" fmla="*/ 510 w 533"/>
                <a:gd name="T25" fmla="*/ 493 h 1213"/>
                <a:gd name="T26" fmla="*/ 471 w 533"/>
                <a:gd name="T27" fmla="*/ 415 h 1213"/>
                <a:gd name="T28" fmla="*/ 405 w 533"/>
                <a:gd name="T29" fmla="*/ 316 h 1213"/>
                <a:gd name="T30" fmla="*/ 366 w 533"/>
                <a:gd name="T31" fmla="*/ 255 h 1213"/>
                <a:gd name="T32" fmla="*/ 344 w 533"/>
                <a:gd name="T33" fmla="*/ 227 h 1213"/>
                <a:gd name="T34" fmla="*/ 361 w 533"/>
                <a:gd name="T35" fmla="*/ 172 h 1213"/>
                <a:gd name="T36" fmla="*/ 372 w 533"/>
                <a:gd name="T37" fmla="*/ 100 h 1213"/>
                <a:gd name="T38" fmla="*/ 361 w 533"/>
                <a:gd name="T39" fmla="*/ 0 h 1213"/>
                <a:gd name="T40" fmla="*/ 361 w 533"/>
                <a:gd name="T41" fmla="*/ 0 h 1213"/>
                <a:gd name="T42" fmla="*/ 289 w 533"/>
                <a:gd name="T43" fmla="*/ 100 h 1213"/>
                <a:gd name="T44" fmla="*/ 266 w 533"/>
                <a:gd name="T45" fmla="*/ 161 h 1213"/>
                <a:gd name="T46" fmla="*/ 228 w 533"/>
                <a:gd name="T47" fmla="*/ 210 h 1213"/>
                <a:gd name="T48" fmla="*/ 239 w 533"/>
                <a:gd name="T49" fmla="*/ 238 h 1213"/>
                <a:gd name="T50" fmla="*/ 217 w 533"/>
                <a:gd name="T51" fmla="*/ 294 h 1213"/>
                <a:gd name="T52" fmla="*/ 222 w 533"/>
                <a:gd name="T53" fmla="*/ 305 h 1213"/>
                <a:gd name="T54" fmla="*/ 239 w 533"/>
                <a:gd name="T55" fmla="*/ 360 h 1213"/>
                <a:gd name="T56" fmla="*/ 228 w 533"/>
                <a:gd name="T57" fmla="*/ 404 h 1213"/>
                <a:gd name="T58" fmla="*/ 250 w 533"/>
                <a:gd name="T59" fmla="*/ 454 h 1213"/>
                <a:gd name="T60" fmla="*/ 250 w 533"/>
                <a:gd name="T61" fmla="*/ 504 h 1213"/>
                <a:gd name="T62" fmla="*/ 217 w 533"/>
                <a:gd name="T63" fmla="*/ 504 h 1213"/>
                <a:gd name="T64" fmla="*/ 194 w 533"/>
                <a:gd name="T65" fmla="*/ 526 h 1213"/>
                <a:gd name="T66" fmla="*/ 172 w 533"/>
                <a:gd name="T67" fmla="*/ 571 h 1213"/>
                <a:gd name="T68" fmla="*/ 144 w 533"/>
                <a:gd name="T69" fmla="*/ 648 h 1213"/>
                <a:gd name="T70" fmla="*/ 156 w 533"/>
                <a:gd name="T71" fmla="*/ 698 h 1213"/>
                <a:gd name="T72" fmla="*/ 156 w 533"/>
                <a:gd name="T73" fmla="*/ 731 h 1213"/>
                <a:gd name="T74" fmla="*/ 50 w 533"/>
                <a:gd name="T75" fmla="*/ 797 h 1213"/>
                <a:gd name="T76" fmla="*/ 23 w 533"/>
                <a:gd name="T77" fmla="*/ 797 h 1213"/>
                <a:gd name="T78" fmla="*/ 6 w 533"/>
                <a:gd name="T79" fmla="*/ 797 h 1213"/>
                <a:gd name="T80" fmla="*/ 6 w 533"/>
                <a:gd name="T81" fmla="*/ 825 h 1213"/>
                <a:gd name="T82" fmla="*/ 0 w 533"/>
                <a:gd name="T83" fmla="*/ 874 h 1213"/>
                <a:gd name="T84" fmla="*/ 0 w 533"/>
                <a:gd name="T85" fmla="*/ 885 h 1213"/>
                <a:gd name="T86" fmla="*/ 23 w 533"/>
                <a:gd name="T87" fmla="*/ 880 h 1213"/>
                <a:gd name="T88" fmla="*/ 45 w 533"/>
                <a:gd name="T89" fmla="*/ 880 h 1213"/>
                <a:gd name="T90" fmla="*/ 45 w 533"/>
                <a:gd name="T91" fmla="*/ 930 h 1213"/>
                <a:gd name="T92" fmla="*/ 39 w 533"/>
                <a:gd name="T93" fmla="*/ 952 h 1213"/>
                <a:gd name="T94" fmla="*/ 34 w 533"/>
                <a:gd name="T95" fmla="*/ 974 h 1213"/>
                <a:gd name="T96" fmla="*/ 6 w 533"/>
                <a:gd name="T97" fmla="*/ 985 h 1213"/>
                <a:gd name="T98" fmla="*/ 0 w 533"/>
                <a:gd name="T99" fmla="*/ 1013 h 1213"/>
                <a:gd name="T100" fmla="*/ 6 w 533"/>
                <a:gd name="T101" fmla="*/ 1041 h 1213"/>
                <a:gd name="T102" fmla="*/ 23 w 533"/>
                <a:gd name="T103" fmla="*/ 1118 h 1213"/>
                <a:gd name="T104" fmla="*/ 50 w 533"/>
                <a:gd name="T105" fmla="*/ 1151 h 1213"/>
                <a:gd name="T106" fmla="*/ 78 w 533"/>
                <a:gd name="T107" fmla="*/ 1196 h 1213"/>
                <a:gd name="T108" fmla="*/ 100 w 533"/>
                <a:gd name="T109" fmla="*/ 1190 h 1213"/>
                <a:gd name="T110" fmla="*/ 117 w 533"/>
                <a:gd name="T111" fmla="*/ 1212 h 1213"/>
                <a:gd name="T112" fmla="*/ 205 w 533"/>
                <a:gd name="T113" fmla="*/ 1179 h 1213"/>
                <a:gd name="T114" fmla="*/ 266 w 533"/>
                <a:gd name="T115" fmla="*/ 1201 h 1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533" h="1213">
                  <a:moveTo>
                    <a:pt x="266" y="1201"/>
                  </a:moveTo>
                  <a:lnTo>
                    <a:pt x="266" y="1201"/>
                  </a:lnTo>
                  <a:cubicBezTo>
                    <a:pt x="283" y="1179"/>
                    <a:pt x="294" y="1168"/>
                    <a:pt x="305" y="1146"/>
                  </a:cubicBezTo>
                  <a:cubicBezTo>
                    <a:pt x="322" y="1118"/>
                    <a:pt x="316" y="1096"/>
                    <a:pt x="316" y="1063"/>
                  </a:cubicBezTo>
                  <a:cubicBezTo>
                    <a:pt x="327" y="1018"/>
                    <a:pt x="327" y="991"/>
                    <a:pt x="338" y="952"/>
                  </a:cubicBezTo>
                  <a:cubicBezTo>
                    <a:pt x="338" y="930"/>
                    <a:pt x="338" y="913"/>
                    <a:pt x="355" y="891"/>
                  </a:cubicBezTo>
                  <a:cubicBezTo>
                    <a:pt x="372" y="869"/>
                    <a:pt x="394" y="874"/>
                    <a:pt x="427" y="863"/>
                  </a:cubicBezTo>
                  <a:cubicBezTo>
                    <a:pt x="433" y="863"/>
                    <a:pt x="444" y="858"/>
                    <a:pt x="455" y="852"/>
                  </a:cubicBezTo>
                  <a:cubicBezTo>
                    <a:pt x="488" y="847"/>
                    <a:pt x="532" y="847"/>
                    <a:pt x="532" y="813"/>
                  </a:cubicBezTo>
                  <a:cubicBezTo>
                    <a:pt x="532" y="775"/>
                    <a:pt x="516" y="758"/>
                    <a:pt x="505" y="720"/>
                  </a:cubicBezTo>
                  <a:cubicBezTo>
                    <a:pt x="494" y="676"/>
                    <a:pt x="494" y="648"/>
                    <a:pt x="494" y="604"/>
                  </a:cubicBezTo>
                  <a:cubicBezTo>
                    <a:pt x="494" y="559"/>
                    <a:pt x="499" y="532"/>
                    <a:pt x="510" y="493"/>
                  </a:cubicBezTo>
                  <a:lnTo>
                    <a:pt x="510" y="493"/>
                  </a:lnTo>
                  <a:cubicBezTo>
                    <a:pt x="494" y="465"/>
                    <a:pt x="488" y="443"/>
                    <a:pt x="471" y="415"/>
                  </a:cubicBezTo>
                  <a:cubicBezTo>
                    <a:pt x="449" y="377"/>
                    <a:pt x="433" y="354"/>
                    <a:pt x="405" y="316"/>
                  </a:cubicBezTo>
                  <a:cubicBezTo>
                    <a:pt x="394" y="294"/>
                    <a:pt x="383" y="282"/>
                    <a:pt x="366" y="255"/>
                  </a:cubicBezTo>
                  <a:cubicBezTo>
                    <a:pt x="361" y="244"/>
                    <a:pt x="344" y="238"/>
                    <a:pt x="344" y="227"/>
                  </a:cubicBezTo>
                  <a:cubicBezTo>
                    <a:pt x="344" y="205"/>
                    <a:pt x="355" y="194"/>
                    <a:pt x="361" y="172"/>
                  </a:cubicBezTo>
                  <a:cubicBezTo>
                    <a:pt x="372" y="144"/>
                    <a:pt x="372" y="127"/>
                    <a:pt x="372" y="100"/>
                  </a:cubicBezTo>
                  <a:cubicBezTo>
                    <a:pt x="372" y="61"/>
                    <a:pt x="372" y="39"/>
                    <a:pt x="361" y="0"/>
                  </a:cubicBezTo>
                  <a:lnTo>
                    <a:pt x="361" y="0"/>
                  </a:lnTo>
                  <a:cubicBezTo>
                    <a:pt x="333" y="33"/>
                    <a:pt x="305" y="55"/>
                    <a:pt x="289" y="100"/>
                  </a:cubicBezTo>
                  <a:cubicBezTo>
                    <a:pt x="283" y="122"/>
                    <a:pt x="277" y="138"/>
                    <a:pt x="266" y="161"/>
                  </a:cubicBezTo>
                  <a:cubicBezTo>
                    <a:pt x="250" y="177"/>
                    <a:pt x="228" y="188"/>
                    <a:pt x="228" y="210"/>
                  </a:cubicBezTo>
                  <a:cubicBezTo>
                    <a:pt x="228" y="221"/>
                    <a:pt x="239" y="227"/>
                    <a:pt x="239" y="238"/>
                  </a:cubicBezTo>
                  <a:cubicBezTo>
                    <a:pt x="239" y="260"/>
                    <a:pt x="217" y="271"/>
                    <a:pt x="217" y="294"/>
                  </a:cubicBezTo>
                  <a:cubicBezTo>
                    <a:pt x="217" y="294"/>
                    <a:pt x="222" y="299"/>
                    <a:pt x="222" y="305"/>
                  </a:cubicBezTo>
                  <a:cubicBezTo>
                    <a:pt x="228" y="327"/>
                    <a:pt x="239" y="338"/>
                    <a:pt x="239" y="360"/>
                  </a:cubicBezTo>
                  <a:cubicBezTo>
                    <a:pt x="239" y="377"/>
                    <a:pt x="228" y="388"/>
                    <a:pt x="228" y="404"/>
                  </a:cubicBezTo>
                  <a:cubicBezTo>
                    <a:pt x="228" y="421"/>
                    <a:pt x="250" y="432"/>
                    <a:pt x="250" y="454"/>
                  </a:cubicBezTo>
                  <a:cubicBezTo>
                    <a:pt x="250" y="504"/>
                    <a:pt x="250" y="504"/>
                    <a:pt x="250" y="504"/>
                  </a:cubicBezTo>
                  <a:cubicBezTo>
                    <a:pt x="239" y="504"/>
                    <a:pt x="228" y="504"/>
                    <a:pt x="217" y="504"/>
                  </a:cubicBezTo>
                  <a:cubicBezTo>
                    <a:pt x="205" y="504"/>
                    <a:pt x="200" y="515"/>
                    <a:pt x="194" y="526"/>
                  </a:cubicBezTo>
                  <a:cubicBezTo>
                    <a:pt x="183" y="543"/>
                    <a:pt x="178" y="548"/>
                    <a:pt x="172" y="571"/>
                  </a:cubicBezTo>
                  <a:cubicBezTo>
                    <a:pt x="161" y="598"/>
                    <a:pt x="144" y="615"/>
                    <a:pt x="144" y="648"/>
                  </a:cubicBezTo>
                  <a:cubicBezTo>
                    <a:pt x="144" y="665"/>
                    <a:pt x="156" y="676"/>
                    <a:pt x="156" y="698"/>
                  </a:cubicBezTo>
                  <a:cubicBezTo>
                    <a:pt x="156" y="731"/>
                    <a:pt x="156" y="731"/>
                    <a:pt x="156" y="731"/>
                  </a:cubicBezTo>
                  <a:cubicBezTo>
                    <a:pt x="106" y="741"/>
                    <a:pt x="100" y="797"/>
                    <a:pt x="50" y="797"/>
                  </a:cubicBezTo>
                  <a:cubicBezTo>
                    <a:pt x="39" y="797"/>
                    <a:pt x="34" y="797"/>
                    <a:pt x="23" y="797"/>
                  </a:cubicBezTo>
                  <a:cubicBezTo>
                    <a:pt x="6" y="797"/>
                    <a:pt x="6" y="797"/>
                    <a:pt x="6" y="797"/>
                  </a:cubicBezTo>
                  <a:cubicBezTo>
                    <a:pt x="6" y="825"/>
                    <a:pt x="6" y="825"/>
                    <a:pt x="6" y="825"/>
                  </a:cubicBezTo>
                  <a:cubicBezTo>
                    <a:pt x="6" y="847"/>
                    <a:pt x="0" y="858"/>
                    <a:pt x="0" y="874"/>
                  </a:cubicBezTo>
                  <a:cubicBezTo>
                    <a:pt x="0" y="880"/>
                    <a:pt x="0" y="880"/>
                    <a:pt x="0" y="885"/>
                  </a:cubicBezTo>
                  <a:cubicBezTo>
                    <a:pt x="11" y="885"/>
                    <a:pt x="17" y="880"/>
                    <a:pt x="23" y="880"/>
                  </a:cubicBezTo>
                  <a:cubicBezTo>
                    <a:pt x="34" y="880"/>
                    <a:pt x="34" y="880"/>
                    <a:pt x="45" y="880"/>
                  </a:cubicBezTo>
                  <a:cubicBezTo>
                    <a:pt x="45" y="930"/>
                    <a:pt x="45" y="930"/>
                    <a:pt x="45" y="930"/>
                  </a:cubicBezTo>
                  <a:cubicBezTo>
                    <a:pt x="45" y="935"/>
                    <a:pt x="39" y="941"/>
                    <a:pt x="39" y="952"/>
                  </a:cubicBezTo>
                  <a:cubicBezTo>
                    <a:pt x="34" y="958"/>
                    <a:pt x="39" y="969"/>
                    <a:pt x="34" y="974"/>
                  </a:cubicBezTo>
                  <a:cubicBezTo>
                    <a:pt x="23" y="980"/>
                    <a:pt x="11" y="980"/>
                    <a:pt x="6" y="985"/>
                  </a:cubicBezTo>
                  <a:cubicBezTo>
                    <a:pt x="0" y="996"/>
                    <a:pt x="0" y="1002"/>
                    <a:pt x="0" y="1013"/>
                  </a:cubicBezTo>
                  <a:cubicBezTo>
                    <a:pt x="0" y="1024"/>
                    <a:pt x="6" y="1030"/>
                    <a:pt x="6" y="1041"/>
                  </a:cubicBezTo>
                  <a:cubicBezTo>
                    <a:pt x="17" y="1068"/>
                    <a:pt x="17" y="1085"/>
                    <a:pt x="23" y="1118"/>
                  </a:cubicBezTo>
                  <a:cubicBezTo>
                    <a:pt x="23" y="1135"/>
                    <a:pt x="45" y="1135"/>
                    <a:pt x="50" y="1151"/>
                  </a:cubicBezTo>
                  <a:cubicBezTo>
                    <a:pt x="56" y="1174"/>
                    <a:pt x="61" y="1196"/>
                    <a:pt x="78" y="1196"/>
                  </a:cubicBezTo>
                  <a:cubicBezTo>
                    <a:pt x="89" y="1196"/>
                    <a:pt x="95" y="1190"/>
                    <a:pt x="100" y="1190"/>
                  </a:cubicBezTo>
                  <a:cubicBezTo>
                    <a:pt x="106" y="1201"/>
                    <a:pt x="111" y="1212"/>
                    <a:pt x="117" y="1212"/>
                  </a:cubicBezTo>
                  <a:cubicBezTo>
                    <a:pt x="156" y="1212"/>
                    <a:pt x="172" y="1179"/>
                    <a:pt x="205" y="1179"/>
                  </a:cubicBezTo>
                  <a:cubicBezTo>
                    <a:pt x="228" y="1179"/>
                    <a:pt x="250" y="1190"/>
                    <a:pt x="266" y="1201"/>
                  </a:cubicBezTo>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61" name="Freeform 105">
              <a:extLst>
                <a:ext uri="{FF2B5EF4-FFF2-40B4-BE49-F238E27FC236}">
                  <a16:creationId xmlns:a16="http://schemas.microsoft.com/office/drawing/2014/main" xmlns="" id="{AB8A6B46-B734-4B6D-80DC-BC5684F0E35A}"/>
                </a:ext>
              </a:extLst>
            </p:cNvPr>
            <p:cNvSpPr>
              <a:spLocks noChangeArrowheads="1"/>
            </p:cNvSpPr>
            <p:nvPr/>
          </p:nvSpPr>
          <p:spPr bwMode="auto">
            <a:xfrm>
              <a:off x="20483766" y="3297238"/>
              <a:ext cx="607973" cy="684212"/>
            </a:xfrm>
            <a:custGeom>
              <a:avLst/>
              <a:gdLst>
                <a:gd name="T0" fmla="*/ 1552 w 1691"/>
                <a:gd name="T1" fmla="*/ 1075 h 1900"/>
                <a:gd name="T2" fmla="*/ 1408 w 1691"/>
                <a:gd name="T3" fmla="*/ 1080 h 1900"/>
                <a:gd name="T4" fmla="*/ 1402 w 1691"/>
                <a:gd name="T5" fmla="*/ 1163 h 1900"/>
                <a:gd name="T6" fmla="*/ 1452 w 1691"/>
                <a:gd name="T7" fmla="*/ 1197 h 1900"/>
                <a:gd name="T8" fmla="*/ 1541 w 1691"/>
                <a:gd name="T9" fmla="*/ 1202 h 1900"/>
                <a:gd name="T10" fmla="*/ 1585 w 1691"/>
                <a:gd name="T11" fmla="*/ 1252 h 1900"/>
                <a:gd name="T12" fmla="*/ 1685 w 1691"/>
                <a:gd name="T13" fmla="*/ 1097 h 1900"/>
                <a:gd name="T14" fmla="*/ 1563 w 1691"/>
                <a:gd name="T15" fmla="*/ 1141 h 1900"/>
                <a:gd name="T16" fmla="*/ 1164 w 1691"/>
                <a:gd name="T17" fmla="*/ 1888 h 1900"/>
                <a:gd name="T18" fmla="*/ 898 w 1691"/>
                <a:gd name="T19" fmla="*/ 1838 h 1900"/>
                <a:gd name="T20" fmla="*/ 959 w 1691"/>
                <a:gd name="T21" fmla="*/ 1705 h 1900"/>
                <a:gd name="T22" fmla="*/ 792 w 1691"/>
                <a:gd name="T23" fmla="*/ 1557 h 1900"/>
                <a:gd name="T24" fmla="*/ 432 w 1691"/>
                <a:gd name="T25" fmla="*/ 1402 h 1900"/>
                <a:gd name="T26" fmla="*/ 177 w 1691"/>
                <a:gd name="T27" fmla="*/ 1402 h 1900"/>
                <a:gd name="T28" fmla="*/ 127 w 1691"/>
                <a:gd name="T29" fmla="*/ 1318 h 1900"/>
                <a:gd name="T30" fmla="*/ 0 w 1691"/>
                <a:gd name="T31" fmla="*/ 1130 h 1900"/>
                <a:gd name="T32" fmla="*/ 17 w 1691"/>
                <a:gd name="T33" fmla="*/ 903 h 1900"/>
                <a:gd name="T34" fmla="*/ 66 w 1691"/>
                <a:gd name="T35" fmla="*/ 759 h 1900"/>
                <a:gd name="T36" fmla="*/ 33 w 1691"/>
                <a:gd name="T37" fmla="*/ 604 h 1900"/>
                <a:gd name="T38" fmla="*/ 100 w 1691"/>
                <a:gd name="T39" fmla="*/ 598 h 1900"/>
                <a:gd name="T40" fmla="*/ 116 w 1691"/>
                <a:gd name="T41" fmla="*/ 581 h 1900"/>
                <a:gd name="T42" fmla="*/ 122 w 1691"/>
                <a:gd name="T43" fmla="*/ 437 h 1900"/>
                <a:gd name="T44" fmla="*/ 194 w 1691"/>
                <a:gd name="T45" fmla="*/ 332 h 1900"/>
                <a:gd name="T46" fmla="*/ 260 w 1691"/>
                <a:gd name="T47" fmla="*/ 232 h 1900"/>
                <a:gd name="T48" fmla="*/ 332 w 1691"/>
                <a:gd name="T49" fmla="*/ 216 h 1900"/>
                <a:gd name="T50" fmla="*/ 410 w 1691"/>
                <a:gd name="T51" fmla="*/ 238 h 1900"/>
                <a:gd name="T52" fmla="*/ 499 w 1691"/>
                <a:gd name="T53" fmla="*/ 138 h 1900"/>
                <a:gd name="T54" fmla="*/ 526 w 1691"/>
                <a:gd name="T55" fmla="*/ 11 h 1900"/>
                <a:gd name="T56" fmla="*/ 671 w 1691"/>
                <a:gd name="T57" fmla="*/ 27 h 1900"/>
                <a:gd name="T58" fmla="*/ 804 w 1691"/>
                <a:gd name="T59" fmla="*/ 27 h 1900"/>
                <a:gd name="T60" fmla="*/ 864 w 1691"/>
                <a:gd name="T61" fmla="*/ 121 h 1900"/>
                <a:gd name="T62" fmla="*/ 1031 w 1691"/>
                <a:gd name="T63" fmla="*/ 144 h 1900"/>
                <a:gd name="T64" fmla="*/ 1103 w 1691"/>
                <a:gd name="T65" fmla="*/ 127 h 1900"/>
                <a:gd name="T66" fmla="*/ 937 w 1691"/>
                <a:gd name="T67" fmla="*/ 188 h 1900"/>
                <a:gd name="T68" fmla="*/ 665 w 1691"/>
                <a:gd name="T69" fmla="*/ 244 h 1900"/>
                <a:gd name="T70" fmla="*/ 731 w 1691"/>
                <a:gd name="T71" fmla="*/ 371 h 1900"/>
                <a:gd name="T72" fmla="*/ 632 w 1691"/>
                <a:gd name="T73" fmla="*/ 399 h 1900"/>
                <a:gd name="T74" fmla="*/ 549 w 1691"/>
                <a:gd name="T75" fmla="*/ 382 h 1900"/>
                <a:gd name="T76" fmla="*/ 299 w 1691"/>
                <a:gd name="T77" fmla="*/ 410 h 1900"/>
                <a:gd name="T78" fmla="*/ 183 w 1691"/>
                <a:gd name="T79" fmla="*/ 709 h 1900"/>
                <a:gd name="T80" fmla="*/ 260 w 1691"/>
                <a:gd name="T81" fmla="*/ 919 h 1900"/>
                <a:gd name="T82" fmla="*/ 377 w 1691"/>
                <a:gd name="T83" fmla="*/ 986 h 1900"/>
                <a:gd name="T84" fmla="*/ 460 w 1691"/>
                <a:gd name="T85" fmla="*/ 1124 h 1900"/>
                <a:gd name="T86" fmla="*/ 571 w 1691"/>
                <a:gd name="T87" fmla="*/ 1174 h 1900"/>
                <a:gd name="T88" fmla="*/ 687 w 1691"/>
                <a:gd name="T89" fmla="*/ 1097 h 1900"/>
                <a:gd name="T90" fmla="*/ 964 w 1691"/>
                <a:gd name="T91" fmla="*/ 969 h 1900"/>
                <a:gd name="T92" fmla="*/ 1075 w 1691"/>
                <a:gd name="T93" fmla="*/ 964 h 1900"/>
                <a:gd name="T94" fmla="*/ 1258 w 1691"/>
                <a:gd name="T95" fmla="*/ 886 h 1900"/>
                <a:gd name="T96" fmla="*/ 1419 w 1691"/>
                <a:gd name="T97" fmla="*/ 875 h 1900"/>
                <a:gd name="T98" fmla="*/ 1590 w 1691"/>
                <a:gd name="T99" fmla="*/ 820 h 1900"/>
                <a:gd name="T100" fmla="*/ 1635 w 1691"/>
                <a:gd name="T101" fmla="*/ 953 h 1900"/>
                <a:gd name="T102" fmla="*/ 1552 w 1691"/>
                <a:gd name="T103" fmla="*/ 991 h 1900"/>
                <a:gd name="T104" fmla="*/ 1463 w 1691"/>
                <a:gd name="T105" fmla="*/ 953 h 1900"/>
                <a:gd name="T106" fmla="*/ 1197 w 1691"/>
                <a:gd name="T107" fmla="*/ 1219 h 1900"/>
                <a:gd name="T108" fmla="*/ 1025 w 1691"/>
                <a:gd name="T109" fmla="*/ 1318 h 1900"/>
                <a:gd name="T110" fmla="*/ 876 w 1691"/>
                <a:gd name="T111" fmla="*/ 1468 h 1900"/>
                <a:gd name="T112" fmla="*/ 986 w 1691"/>
                <a:gd name="T113" fmla="*/ 1601 h 1900"/>
                <a:gd name="T114" fmla="*/ 1042 w 1691"/>
                <a:gd name="T115" fmla="*/ 1728 h 1900"/>
                <a:gd name="T116" fmla="*/ 1142 w 1691"/>
                <a:gd name="T117" fmla="*/ 1794 h 1900"/>
                <a:gd name="T118" fmla="*/ 1147 w 1691"/>
                <a:gd name="T119" fmla="*/ 1844 h 19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691" h="1900">
                  <a:moveTo>
                    <a:pt x="1563" y="1141"/>
                  </a:moveTo>
                  <a:lnTo>
                    <a:pt x="1563" y="1141"/>
                  </a:lnTo>
                  <a:cubicBezTo>
                    <a:pt x="1552" y="1113"/>
                    <a:pt x="1552" y="1102"/>
                    <a:pt x="1552" y="1075"/>
                  </a:cubicBezTo>
                  <a:cubicBezTo>
                    <a:pt x="1541" y="1069"/>
                    <a:pt x="1541" y="1069"/>
                    <a:pt x="1529" y="1069"/>
                  </a:cubicBezTo>
                  <a:cubicBezTo>
                    <a:pt x="1507" y="1069"/>
                    <a:pt x="1491" y="1080"/>
                    <a:pt x="1469" y="1080"/>
                  </a:cubicBezTo>
                  <a:cubicBezTo>
                    <a:pt x="1408" y="1080"/>
                    <a:pt x="1408" y="1080"/>
                    <a:pt x="1408" y="1080"/>
                  </a:cubicBezTo>
                  <a:cubicBezTo>
                    <a:pt x="1391" y="1102"/>
                    <a:pt x="1391" y="1124"/>
                    <a:pt x="1380" y="1152"/>
                  </a:cubicBezTo>
                  <a:cubicBezTo>
                    <a:pt x="1380" y="1163"/>
                    <a:pt x="1380" y="1163"/>
                    <a:pt x="1380" y="1163"/>
                  </a:cubicBezTo>
                  <a:cubicBezTo>
                    <a:pt x="1391" y="1163"/>
                    <a:pt x="1396" y="1163"/>
                    <a:pt x="1402" y="1163"/>
                  </a:cubicBezTo>
                  <a:cubicBezTo>
                    <a:pt x="1402" y="1185"/>
                    <a:pt x="1402" y="1202"/>
                    <a:pt x="1402" y="1224"/>
                  </a:cubicBezTo>
                  <a:cubicBezTo>
                    <a:pt x="1408" y="1224"/>
                    <a:pt x="1413" y="1230"/>
                    <a:pt x="1413" y="1230"/>
                  </a:cubicBezTo>
                  <a:cubicBezTo>
                    <a:pt x="1435" y="1230"/>
                    <a:pt x="1441" y="1208"/>
                    <a:pt x="1452" y="1197"/>
                  </a:cubicBezTo>
                  <a:cubicBezTo>
                    <a:pt x="1480" y="1169"/>
                    <a:pt x="1496" y="1152"/>
                    <a:pt x="1535" y="1141"/>
                  </a:cubicBezTo>
                  <a:cubicBezTo>
                    <a:pt x="1535" y="1147"/>
                    <a:pt x="1541" y="1147"/>
                    <a:pt x="1541" y="1158"/>
                  </a:cubicBezTo>
                  <a:cubicBezTo>
                    <a:pt x="1541" y="1202"/>
                    <a:pt x="1541" y="1202"/>
                    <a:pt x="1541" y="1202"/>
                  </a:cubicBezTo>
                  <a:cubicBezTo>
                    <a:pt x="1541" y="1213"/>
                    <a:pt x="1557" y="1213"/>
                    <a:pt x="1563" y="1224"/>
                  </a:cubicBezTo>
                  <a:cubicBezTo>
                    <a:pt x="1568" y="1230"/>
                    <a:pt x="1563" y="1241"/>
                    <a:pt x="1563" y="1252"/>
                  </a:cubicBezTo>
                  <a:cubicBezTo>
                    <a:pt x="1585" y="1252"/>
                    <a:pt x="1585" y="1252"/>
                    <a:pt x="1585" y="1252"/>
                  </a:cubicBezTo>
                  <a:cubicBezTo>
                    <a:pt x="1613" y="1252"/>
                    <a:pt x="1613" y="1219"/>
                    <a:pt x="1635" y="1208"/>
                  </a:cubicBezTo>
                  <a:cubicBezTo>
                    <a:pt x="1651" y="1197"/>
                    <a:pt x="1674" y="1197"/>
                    <a:pt x="1679" y="1174"/>
                  </a:cubicBezTo>
                  <a:cubicBezTo>
                    <a:pt x="1690" y="1147"/>
                    <a:pt x="1685" y="1130"/>
                    <a:pt x="1685" y="1097"/>
                  </a:cubicBezTo>
                  <a:cubicBezTo>
                    <a:pt x="1662" y="1091"/>
                    <a:pt x="1651" y="1086"/>
                    <a:pt x="1629" y="1086"/>
                  </a:cubicBezTo>
                  <a:cubicBezTo>
                    <a:pt x="1618" y="1086"/>
                    <a:pt x="1613" y="1102"/>
                    <a:pt x="1607" y="1108"/>
                  </a:cubicBezTo>
                  <a:cubicBezTo>
                    <a:pt x="1596" y="1130"/>
                    <a:pt x="1585" y="1136"/>
                    <a:pt x="1563" y="1141"/>
                  </a:cubicBezTo>
                  <a:close/>
                  <a:moveTo>
                    <a:pt x="1164" y="1888"/>
                  </a:moveTo>
                  <a:lnTo>
                    <a:pt x="1164" y="1888"/>
                  </a:lnTo>
                  <a:lnTo>
                    <a:pt x="1164" y="1888"/>
                  </a:lnTo>
                  <a:cubicBezTo>
                    <a:pt x="1153" y="1894"/>
                    <a:pt x="1153" y="1899"/>
                    <a:pt x="1147" y="1899"/>
                  </a:cubicBezTo>
                  <a:cubicBezTo>
                    <a:pt x="1092" y="1899"/>
                    <a:pt x="1070" y="1866"/>
                    <a:pt x="1020" y="1855"/>
                  </a:cubicBezTo>
                  <a:cubicBezTo>
                    <a:pt x="975" y="1844"/>
                    <a:pt x="942" y="1855"/>
                    <a:pt x="898" y="1838"/>
                  </a:cubicBezTo>
                  <a:lnTo>
                    <a:pt x="898" y="1838"/>
                  </a:lnTo>
                  <a:cubicBezTo>
                    <a:pt x="914" y="1805"/>
                    <a:pt x="920" y="1783"/>
                    <a:pt x="937" y="1750"/>
                  </a:cubicBezTo>
                  <a:cubicBezTo>
                    <a:pt x="948" y="1733"/>
                    <a:pt x="959" y="1722"/>
                    <a:pt x="959" y="1705"/>
                  </a:cubicBezTo>
                  <a:cubicBezTo>
                    <a:pt x="959" y="1661"/>
                    <a:pt x="925" y="1644"/>
                    <a:pt x="887" y="1623"/>
                  </a:cubicBezTo>
                  <a:cubicBezTo>
                    <a:pt x="859" y="1601"/>
                    <a:pt x="848" y="1590"/>
                    <a:pt x="815" y="1573"/>
                  </a:cubicBezTo>
                  <a:cubicBezTo>
                    <a:pt x="804" y="1568"/>
                    <a:pt x="804" y="1557"/>
                    <a:pt x="792" y="1557"/>
                  </a:cubicBezTo>
                  <a:cubicBezTo>
                    <a:pt x="632" y="1557"/>
                    <a:pt x="632" y="1557"/>
                    <a:pt x="632" y="1557"/>
                  </a:cubicBezTo>
                  <a:cubicBezTo>
                    <a:pt x="571" y="1557"/>
                    <a:pt x="532" y="1535"/>
                    <a:pt x="493" y="1490"/>
                  </a:cubicBezTo>
                  <a:cubicBezTo>
                    <a:pt x="465" y="1462"/>
                    <a:pt x="454" y="1435"/>
                    <a:pt x="432" y="1402"/>
                  </a:cubicBezTo>
                  <a:cubicBezTo>
                    <a:pt x="416" y="1379"/>
                    <a:pt x="410" y="1352"/>
                    <a:pt x="388" y="1352"/>
                  </a:cubicBezTo>
                  <a:cubicBezTo>
                    <a:pt x="332" y="1352"/>
                    <a:pt x="327" y="1435"/>
                    <a:pt x="272" y="1435"/>
                  </a:cubicBezTo>
                  <a:cubicBezTo>
                    <a:pt x="233" y="1435"/>
                    <a:pt x="199" y="1435"/>
                    <a:pt x="177" y="1402"/>
                  </a:cubicBezTo>
                  <a:cubicBezTo>
                    <a:pt x="172" y="1402"/>
                    <a:pt x="172" y="1396"/>
                    <a:pt x="166" y="1396"/>
                  </a:cubicBezTo>
                  <a:lnTo>
                    <a:pt x="166" y="1396"/>
                  </a:lnTo>
                  <a:cubicBezTo>
                    <a:pt x="150" y="1368"/>
                    <a:pt x="144" y="1346"/>
                    <a:pt x="127" y="1318"/>
                  </a:cubicBezTo>
                  <a:cubicBezTo>
                    <a:pt x="105" y="1280"/>
                    <a:pt x="89" y="1257"/>
                    <a:pt x="61" y="1219"/>
                  </a:cubicBezTo>
                  <a:cubicBezTo>
                    <a:pt x="50" y="1197"/>
                    <a:pt x="39" y="1185"/>
                    <a:pt x="22" y="1158"/>
                  </a:cubicBezTo>
                  <a:cubicBezTo>
                    <a:pt x="17" y="1147"/>
                    <a:pt x="0" y="1141"/>
                    <a:pt x="0" y="1130"/>
                  </a:cubicBezTo>
                  <a:cubicBezTo>
                    <a:pt x="0" y="1108"/>
                    <a:pt x="11" y="1097"/>
                    <a:pt x="17" y="1075"/>
                  </a:cubicBezTo>
                  <a:cubicBezTo>
                    <a:pt x="28" y="1047"/>
                    <a:pt x="28" y="1030"/>
                    <a:pt x="28" y="1003"/>
                  </a:cubicBezTo>
                  <a:cubicBezTo>
                    <a:pt x="28" y="964"/>
                    <a:pt x="28" y="942"/>
                    <a:pt x="17" y="903"/>
                  </a:cubicBezTo>
                  <a:lnTo>
                    <a:pt x="17" y="903"/>
                  </a:lnTo>
                  <a:cubicBezTo>
                    <a:pt x="22" y="903"/>
                    <a:pt x="22" y="897"/>
                    <a:pt x="28" y="892"/>
                  </a:cubicBezTo>
                  <a:cubicBezTo>
                    <a:pt x="61" y="853"/>
                    <a:pt x="50" y="814"/>
                    <a:pt x="66" y="759"/>
                  </a:cubicBezTo>
                  <a:cubicBezTo>
                    <a:pt x="78" y="725"/>
                    <a:pt x="72" y="703"/>
                    <a:pt x="83" y="670"/>
                  </a:cubicBezTo>
                  <a:cubicBezTo>
                    <a:pt x="89" y="653"/>
                    <a:pt x="100" y="648"/>
                    <a:pt x="100" y="637"/>
                  </a:cubicBezTo>
                  <a:cubicBezTo>
                    <a:pt x="100" y="604"/>
                    <a:pt x="61" y="609"/>
                    <a:pt x="33" y="604"/>
                  </a:cubicBezTo>
                  <a:cubicBezTo>
                    <a:pt x="33" y="592"/>
                    <a:pt x="33" y="592"/>
                    <a:pt x="33" y="592"/>
                  </a:cubicBezTo>
                  <a:cubicBezTo>
                    <a:pt x="39" y="581"/>
                    <a:pt x="39" y="570"/>
                    <a:pt x="55" y="570"/>
                  </a:cubicBezTo>
                  <a:cubicBezTo>
                    <a:pt x="72" y="570"/>
                    <a:pt x="78" y="587"/>
                    <a:pt x="100" y="598"/>
                  </a:cubicBezTo>
                  <a:cubicBezTo>
                    <a:pt x="100" y="604"/>
                    <a:pt x="100" y="609"/>
                    <a:pt x="105" y="609"/>
                  </a:cubicBezTo>
                  <a:cubicBezTo>
                    <a:pt x="105" y="609"/>
                    <a:pt x="105" y="604"/>
                    <a:pt x="111" y="604"/>
                  </a:cubicBezTo>
                  <a:cubicBezTo>
                    <a:pt x="111" y="592"/>
                    <a:pt x="116" y="592"/>
                    <a:pt x="116" y="581"/>
                  </a:cubicBezTo>
                  <a:cubicBezTo>
                    <a:pt x="116" y="532"/>
                    <a:pt x="116" y="532"/>
                    <a:pt x="116" y="532"/>
                  </a:cubicBezTo>
                  <a:cubicBezTo>
                    <a:pt x="116" y="509"/>
                    <a:pt x="89" y="504"/>
                    <a:pt x="89" y="476"/>
                  </a:cubicBezTo>
                  <a:cubicBezTo>
                    <a:pt x="89" y="459"/>
                    <a:pt x="122" y="459"/>
                    <a:pt x="122" y="437"/>
                  </a:cubicBezTo>
                  <a:cubicBezTo>
                    <a:pt x="116" y="415"/>
                    <a:pt x="127" y="393"/>
                    <a:pt x="144" y="377"/>
                  </a:cubicBezTo>
                  <a:cubicBezTo>
                    <a:pt x="150" y="371"/>
                    <a:pt x="155" y="360"/>
                    <a:pt x="166" y="354"/>
                  </a:cubicBezTo>
                  <a:cubicBezTo>
                    <a:pt x="177" y="349"/>
                    <a:pt x="194" y="349"/>
                    <a:pt x="194" y="332"/>
                  </a:cubicBezTo>
                  <a:cubicBezTo>
                    <a:pt x="194" y="315"/>
                    <a:pt x="188" y="304"/>
                    <a:pt x="188" y="288"/>
                  </a:cubicBezTo>
                  <a:cubicBezTo>
                    <a:pt x="188" y="271"/>
                    <a:pt x="199" y="271"/>
                    <a:pt x="211" y="266"/>
                  </a:cubicBezTo>
                  <a:cubicBezTo>
                    <a:pt x="233" y="254"/>
                    <a:pt x="238" y="244"/>
                    <a:pt x="260" y="232"/>
                  </a:cubicBezTo>
                  <a:cubicBezTo>
                    <a:pt x="277" y="227"/>
                    <a:pt x="277" y="210"/>
                    <a:pt x="288" y="188"/>
                  </a:cubicBezTo>
                  <a:cubicBezTo>
                    <a:pt x="294" y="177"/>
                    <a:pt x="332" y="99"/>
                    <a:pt x="332" y="155"/>
                  </a:cubicBezTo>
                  <a:cubicBezTo>
                    <a:pt x="332" y="216"/>
                    <a:pt x="332" y="216"/>
                    <a:pt x="332" y="216"/>
                  </a:cubicBezTo>
                  <a:cubicBezTo>
                    <a:pt x="332" y="221"/>
                    <a:pt x="338" y="221"/>
                    <a:pt x="344" y="227"/>
                  </a:cubicBezTo>
                  <a:cubicBezTo>
                    <a:pt x="382" y="227"/>
                    <a:pt x="382" y="227"/>
                    <a:pt x="382" y="227"/>
                  </a:cubicBezTo>
                  <a:cubicBezTo>
                    <a:pt x="393" y="227"/>
                    <a:pt x="399" y="238"/>
                    <a:pt x="410" y="238"/>
                  </a:cubicBezTo>
                  <a:cubicBezTo>
                    <a:pt x="421" y="238"/>
                    <a:pt x="421" y="227"/>
                    <a:pt x="421" y="216"/>
                  </a:cubicBezTo>
                  <a:cubicBezTo>
                    <a:pt x="432" y="199"/>
                    <a:pt x="443" y="188"/>
                    <a:pt x="454" y="171"/>
                  </a:cubicBezTo>
                  <a:cubicBezTo>
                    <a:pt x="465" y="155"/>
                    <a:pt x="482" y="149"/>
                    <a:pt x="499" y="138"/>
                  </a:cubicBezTo>
                  <a:cubicBezTo>
                    <a:pt x="510" y="133"/>
                    <a:pt x="515" y="127"/>
                    <a:pt x="515" y="121"/>
                  </a:cubicBezTo>
                  <a:cubicBezTo>
                    <a:pt x="515" y="99"/>
                    <a:pt x="526" y="88"/>
                    <a:pt x="526" y="66"/>
                  </a:cubicBezTo>
                  <a:cubicBezTo>
                    <a:pt x="526" y="11"/>
                    <a:pt x="526" y="11"/>
                    <a:pt x="526" y="11"/>
                  </a:cubicBezTo>
                  <a:cubicBezTo>
                    <a:pt x="549" y="11"/>
                    <a:pt x="560" y="22"/>
                    <a:pt x="582" y="22"/>
                  </a:cubicBezTo>
                  <a:cubicBezTo>
                    <a:pt x="604" y="22"/>
                    <a:pt x="615" y="0"/>
                    <a:pt x="643" y="0"/>
                  </a:cubicBezTo>
                  <a:cubicBezTo>
                    <a:pt x="654" y="0"/>
                    <a:pt x="659" y="16"/>
                    <a:pt x="671" y="27"/>
                  </a:cubicBezTo>
                  <a:cubicBezTo>
                    <a:pt x="687" y="38"/>
                    <a:pt x="698" y="44"/>
                    <a:pt x="720" y="44"/>
                  </a:cubicBezTo>
                  <a:cubicBezTo>
                    <a:pt x="748" y="44"/>
                    <a:pt x="759" y="16"/>
                    <a:pt x="787" y="16"/>
                  </a:cubicBezTo>
                  <a:cubicBezTo>
                    <a:pt x="792" y="16"/>
                    <a:pt x="804" y="16"/>
                    <a:pt x="804" y="27"/>
                  </a:cubicBezTo>
                  <a:cubicBezTo>
                    <a:pt x="804" y="38"/>
                    <a:pt x="792" y="49"/>
                    <a:pt x="792" y="66"/>
                  </a:cubicBezTo>
                  <a:cubicBezTo>
                    <a:pt x="792" y="88"/>
                    <a:pt x="798" y="121"/>
                    <a:pt x="820" y="121"/>
                  </a:cubicBezTo>
                  <a:cubicBezTo>
                    <a:pt x="864" y="121"/>
                    <a:pt x="864" y="121"/>
                    <a:pt x="864" y="121"/>
                  </a:cubicBezTo>
                  <a:cubicBezTo>
                    <a:pt x="914" y="121"/>
                    <a:pt x="937" y="99"/>
                    <a:pt x="986" y="99"/>
                  </a:cubicBezTo>
                  <a:cubicBezTo>
                    <a:pt x="1009" y="99"/>
                    <a:pt x="1020" y="121"/>
                    <a:pt x="1020" y="138"/>
                  </a:cubicBezTo>
                  <a:cubicBezTo>
                    <a:pt x="1025" y="138"/>
                    <a:pt x="1025" y="144"/>
                    <a:pt x="1031" y="144"/>
                  </a:cubicBezTo>
                  <a:cubicBezTo>
                    <a:pt x="1047" y="144"/>
                    <a:pt x="1053" y="121"/>
                    <a:pt x="1070" y="111"/>
                  </a:cubicBezTo>
                  <a:cubicBezTo>
                    <a:pt x="1081" y="116"/>
                    <a:pt x="1092" y="127"/>
                    <a:pt x="1103" y="127"/>
                  </a:cubicBezTo>
                  <a:lnTo>
                    <a:pt x="1103" y="127"/>
                  </a:lnTo>
                  <a:cubicBezTo>
                    <a:pt x="1103" y="155"/>
                    <a:pt x="1097" y="182"/>
                    <a:pt x="1075" y="182"/>
                  </a:cubicBezTo>
                  <a:cubicBezTo>
                    <a:pt x="970" y="182"/>
                    <a:pt x="970" y="182"/>
                    <a:pt x="970" y="182"/>
                  </a:cubicBezTo>
                  <a:cubicBezTo>
                    <a:pt x="953" y="182"/>
                    <a:pt x="948" y="188"/>
                    <a:pt x="937" y="188"/>
                  </a:cubicBezTo>
                  <a:cubicBezTo>
                    <a:pt x="903" y="188"/>
                    <a:pt x="903" y="188"/>
                    <a:pt x="903" y="188"/>
                  </a:cubicBezTo>
                  <a:cubicBezTo>
                    <a:pt x="853" y="188"/>
                    <a:pt x="826" y="182"/>
                    <a:pt x="781" y="182"/>
                  </a:cubicBezTo>
                  <a:cubicBezTo>
                    <a:pt x="731" y="182"/>
                    <a:pt x="665" y="188"/>
                    <a:pt x="665" y="244"/>
                  </a:cubicBezTo>
                  <a:cubicBezTo>
                    <a:pt x="665" y="249"/>
                    <a:pt x="676" y="249"/>
                    <a:pt x="682" y="260"/>
                  </a:cubicBezTo>
                  <a:cubicBezTo>
                    <a:pt x="687" y="271"/>
                    <a:pt x="693" y="277"/>
                    <a:pt x="698" y="293"/>
                  </a:cubicBezTo>
                  <a:cubicBezTo>
                    <a:pt x="709" y="321"/>
                    <a:pt x="709" y="343"/>
                    <a:pt x="731" y="371"/>
                  </a:cubicBezTo>
                  <a:lnTo>
                    <a:pt x="731" y="371"/>
                  </a:lnTo>
                  <a:cubicBezTo>
                    <a:pt x="682" y="371"/>
                    <a:pt x="682" y="371"/>
                    <a:pt x="682" y="371"/>
                  </a:cubicBezTo>
                  <a:cubicBezTo>
                    <a:pt x="659" y="371"/>
                    <a:pt x="654" y="399"/>
                    <a:pt x="632" y="399"/>
                  </a:cubicBezTo>
                  <a:cubicBezTo>
                    <a:pt x="626" y="399"/>
                    <a:pt x="621" y="393"/>
                    <a:pt x="610" y="393"/>
                  </a:cubicBezTo>
                  <a:cubicBezTo>
                    <a:pt x="598" y="393"/>
                    <a:pt x="593" y="399"/>
                    <a:pt x="582" y="399"/>
                  </a:cubicBezTo>
                  <a:cubicBezTo>
                    <a:pt x="565" y="399"/>
                    <a:pt x="560" y="387"/>
                    <a:pt x="549" y="382"/>
                  </a:cubicBezTo>
                  <a:cubicBezTo>
                    <a:pt x="526" y="365"/>
                    <a:pt x="510" y="365"/>
                    <a:pt x="482" y="354"/>
                  </a:cubicBezTo>
                  <a:cubicBezTo>
                    <a:pt x="465" y="349"/>
                    <a:pt x="454" y="338"/>
                    <a:pt x="438" y="338"/>
                  </a:cubicBezTo>
                  <a:cubicBezTo>
                    <a:pt x="382" y="338"/>
                    <a:pt x="349" y="371"/>
                    <a:pt x="299" y="410"/>
                  </a:cubicBezTo>
                  <a:cubicBezTo>
                    <a:pt x="249" y="454"/>
                    <a:pt x="227" y="498"/>
                    <a:pt x="216" y="565"/>
                  </a:cubicBezTo>
                  <a:cubicBezTo>
                    <a:pt x="211" y="604"/>
                    <a:pt x="183" y="615"/>
                    <a:pt x="183" y="648"/>
                  </a:cubicBezTo>
                  <a:cubicBezTo>
                    <a:pt x="183" y="709"/>
                    <a:pt x="183" y="709"/>
                    <a:pt x="183" y="709"/>
                  </a:cubicBezTo>
                  <a:cubicBezTo>
                    <a:pt x="183" y="725"/>
                    <a:pt x="194" y="731"/>
                    <a:pt x="199" y="742"/>
                  </a:cubicBezTo>
                  <a:cubicBezTo>
                    <a:pt x="211" y="786"/>
                    <a:pt x="211" y="809"/>
                    <a:pt x="227" y="853"/>
                  </a:cubicBezTo>
                  <a:cubicBezTo>
                    <a:pt x="238" y="881"/>
                    <a:pt x="238" y="897"/>
                    <a:pt x="260" y="919"/>
                  </a:cubicBezTo>
                  <a:cubicBezTo>
                    <a:pt x="277" y="947"/>
                    <a:pt x="288" y="969"/>
                    <a:pt x="321" y="969"/>
                  </a:cubicBezTo>
                  <a:cubicBezTo>
                    <a:pt x="332" y="969"/>
                    <a:pt x="338" y="964"/>
                    <a:pt x="344" y="964"/>
                  </a:cubicBezTo>
                  <a:cubicBezTo>
                    <a:pt x="360" y="964"/>
                    <a:pt x="366" y="975"/>
                    <a:pt x="377" y="986"/>
                  </a:cubicBezTo>
                  <a:cubicBezTo>
                    <a:pt x="388" y="991"/>
                    <a:pt x="399" y="991"/>
                    <a:pt x="405" y="1003"/>
                  </a:cubicBezTo>
                  <a:cubicBezTo>
                    <a:pt x="416" y="1025"/>
                    <a:pt x="405" y="1036"/>
                    <a:pt x="410" y="1052"/>
                  </a:cubicBezTo>
                  <a:cubicBezTo>
                    <a:pt x="416" y="1086"/>
                    <a:pt x="438" y="1097"/>
                    <a:pt x="460" y="1124"/>
                  </a:cubicBezTo>
                  <a:cubicBezTo>
                    <a:pt x="471" y="1136"/>
                    <a:pt x="471" y="1158"/>
                    <a:pt x="493" y="1158"/>
                  </a:cubicBezTo>
                  <a:cubicBezTo>
                    <a:pt x="504" y="1158"/>
                    <a:pt x="515" y="1152"/>
                    <a:pt x="526" y="1152"/>
                  </a:cubicBezTo>
                  <a:cubicBezTo>
                    <a:pt x="543" y="1152"/>
                    <a:pt x="549" y="1174"/>
                    <a:pt x="571" y="1174"/>
                  </a:cubicBezTo>
                  <a:cubicBezTo>
                    <a:pt x="593" y="1174"/>
                    <a:pt x="604" y="1174"/>
                    <a:pt x="626" y="1174"/>
                  </a:cubicBezTo>
                  <a:cubicBezTo>
                    <a:pt x="648" y="1174"/>
                    <a:pt x="643" y="1152"/>
                    <a:pt x="654" y="1141"/>
                  </a:cubicBezTo>
                  <a:cubicBezTo>
                    <a:pt x="665" y="1119"/>
                    <a:pt x="671" y="1108"/>
                    <a:pt x="687" y="1097"/>
                  </a:cubicBezTo>
                  <a:cubicBezTo>
                    <a:pt x="715" y="1069"/>
                    <a:pt x="726" y="1052"/>
                    <a:pt x="748" y="1025"/>
                  </a:cubicBezTo>
                  <a:cubicBezTo>
                    <a:pt x="898" y="853"/>
                    <a:pt x="831" y="975"/>
                    <a:pt x="937" y="975"/>
                  </a:cubicBezTo>
                  <a:cubicBezTo>
                    <a:pt x="948" y="975"/>
                    <a:pt x="953" y="969"/>
                    <a:pt x="964" y="969"/>
                  </a:cubicBezTo>
                  <a:cubicBezTo>
                    <a:pt x="981" y="969"/>
                    <a:pt x="986" y="975"/>
                    <a:pt x="997" y="975"/>
                  </a:cubicBezTo>
                  <a:cubicBezTo>
                    <a:pt x="1014" y="975"/>
                    <a:pt x="1020" y="969"/>
                    <a:pt x="1031" y="964"/>
                  </a:cubicBezTo>
                  <a:cubicBezTo>
                    <a:pt x="1047" y="958"/>
                    <a:pt x="1058" y="969"/>
                    <a:pt x="1075" y="964"/>
                  </a:cubicBezTo>
                  <a:cubicBezTo>
                    <a:pt x="1103" y="953"/>
                    <a:pt x="1092" y="914"/>
                    <a:pt x="1119" y="903"/>
                  </a:cubicBezTo>
                  <a:cubicBezTo>
                    <a:pt x="1153" y="892"/>
                    <a:pt x="1169" y="897"/>
                    <a:pt x="1203" y="897"/>
                  </a:cubicBezTo>
                  <a:cubicBezTo>
                    <a:pt x="1225" y="892"/>
                    <a:pt x="1236" y="886"/>
                    <a:pt x="1258" y="886"/>
                  </a:cubicBezTo>
                  <a:cubicBezTo>
                    <a:pt x="1297" y="886"/>
                    <a:pt x="1313" y="908"/>
                    <a:pt x="1352" y="908"/>
                  </a:cubicBezTo>
                  <a:cubicBezTo>
                    <a:pt x="1396" y="908"/>
                    <a:pt x="1396" y="908"/>
                    <a:pt x="1396" y="908"/>
                  </a:cubicBezTo>
                  <a:cubicBezTo>
                    <a:pt x="1413" y="908"/>
                    <a:pt x="1419" y="892"/>
                    <a:pt x="1419" y="875"/>
                  </a:cubicBezTo>
                  <a:cubicBezTo>
                    <a:pt x="1308" y="831"/>
                    <a:pt x="1380" y="831"/>
                    <a:pt x="1457" y="825"/>
                  </a:cubicBezTo>
                  <a:cubicBezTo>
                    <a:pt x="1491" y="825"/>
                    <a:pt x="1502" y="803"/>
                    <a:pt x="1535" y="803"/>
                  </a:cubicBezTo>
                  <a:cubicBezTo>
                    <a:pt x="1552" y="803"/>
                    <a:pt x="1568" y="809"/>
                    <a:pt x="1590" y="820"/>
                  </a:cubicBezTo>
                  <a:cubicBezTo>
                    <a:pt x="1613" y="831"/>
                    <a:pt x="1618" y="842"/>
                    <a:pt x="1640" y="858"/>
                  </a:cubicBezTo>
                  <a:cubicBezTo>
                    <a:pt x="1646" y="864"/>
                    <a:pt x="1662" y="870"/>
                    <a:pt x="1662" y="881"/>
                  </a:cubicBezTo>
                  <a:cubicBezTo>
                    <a:pt x="1662" y="914"/>
                    <a:pt x="1646" y="925"/>
                    <a:pt x="1635" y="953"/>
                  </a:cubicBezTo>
                  <a:cubicBezTo>
                    <a:pt x="1635" y="969"/>
                    <a:pt x="1629" y="975"/>
                    <a:pt x="1624" y="991"/>
                  </a:cubicBezTo>
                  <a:cubicBezTo>
                    <a:pt x="1624" y="1008"/>
                    <a:pt x="1618" y="1025"/>
                    <a:pt x="1602" y="1025"/>
                  </a:cubicBezTo>
                  <a:cubicBezTo>
                    <a:pt x="1579" y="1025"/>
                    <a:pt x="1568" y="1003"/>
                    <a:pt x="1552" y="991"/>
                  </a:cubicBezTo>
                  <a:cubicBezTo>
                    <a:pt x="1541" y="986"/>
                    <a:pt x="1535" y="980"/>
                    <a:pt x="1524" y="969"/>
                  </a:cubicBezTo>
                  <a:cubicBezTo>
                    <a:pt x="1513" y="958"/>
                    <a:pt x="1513" y="942"/>
                    <a:pt x="1491" y="942"/>
                  </a:cubicBezTo>
                  <a:cubicBezTo>
                    <a:pt x="1480" y="942"/>
                    <a:pt x="1474" y="953"/>
                    <a:pt x="1463" y="953"/>
                  </a:cubicBezTo>
                  <a:cubicBezTo>
                    <a:pt x="1396" y="964"/>
                    <a:pt x="1363" y="997"/>
                    <a:pt x="1336" y="1052"/>
                  </a:cubicBezTo>
                  <a:cubicBezTo>
                    <a:pt x="1319" y="1080"/>
                    <a:pt x="1297" y="1086"/>
                    <a:pt x="1275" y="1113"/>
                  </a:cubicBezTo>
                  <a:cubicBezTo>
                    <a:pt x="1241" y="1152"/>
                    <a:pt x="1230" y="1174"/>
                    <a:pt x="1197" y="1219"/>
                  </a:cubicBezTo>
                  <a:cubicBezTo>
                    <a:pt x="1175" y="1252"/>
                    <a:pt x="1153" y="1269"/>
                    <a:pt x="1114" y="1291"/>
                  </a:cubicBezTo>
                  <a:cubicBezTo>
                    <a:pt x="1097" y="1296"/>
                    <a:pt x="1086" y="1307"/>
                    <a:pt x="1070" y="1313"/>
                  </a:cubicBezTo>
                  <a:cubicBezTo>
                    <a:pt x="1053" y="1318"/>
                    <a:pt x="1042" y="1307"/>
                    <a:pt x="1025" y="1318"/>
                  </a:cubicBezTo>
                  <a:cubicBezTo>
                    <a:pt x="1003" y="1330"/>
                    <a:pt x="997" y="1352"/>
                    <a:pt x="975" y="1363"/>
                  </a:cubicBezTo>
                  <a:cubicBezTo>
                    <a:pt x="931" y="1390"/>
                    <a:pt x="903" y="1396"/>
                    <a:pt x="859" y="1402"/>
                  </a:cubicBezTo>
                  <a:cubicBezTo>
                    <a:pt x="870" y="1429"/>
                    <a:pt x="864" y="1446"/>
                    <a:pt x="876" y="1468"/>
                  </a:cubicBezTo>
                  <a:cubicBezTo>
                    <a:pt x="892" y="1490"/>
                    <a:pt x="920" y="1496"/>
                    <a:pt x="920" y="1529"/>
                  </a:cubicBezTo>
                  <a:cubicBezTo>
                    <a:pt x="920" y="1535"/>
                    <a:pt x="920" y="1540"/>
                    <a:pt x="920" y="1551"/>
                  </a:cubicBezTo>
                  <a:cubicBezTo>
                    <a:pt x="920" y="1584"/>
                    <a:pt x="981" y="1568"/>
                    <a:pt x="986" y="1601"/>
                  </a:cubicBezTo>
                  <a:cubicBezTo>
                    <a:pt x="992" y="1612"/>
                    <a:pt x="986" y="1618"/>
                    <a:pt x="986" y="1629"/>
                  </a:cubicBezTo>
                  <a:cubicBezTo>
                    <a:pt x="1003" y="1644"/>
                    <a:pt x="1025" y="1644"/>
                    <a:pt x="1031" y="1667"/>
                  </a:cubicBezTo>
                  <a:cubicBezTo>
                    <a:pt x="1036" y="1689"/>
                    <a:pt x="1031" y="1705"/>
                    <a:pt x="1042" y="1728"/>
                  </a:cubicBezTo>
                  <a:cubicBezTo>
                    <a:pt x="1047" y="1750"/>
                    <a:pt x="1081" y="1733"/>
                    <a:pt x="1092" y="1755"/>
                  </a:cubicBezTo>
                  <a:cubicBezTo>
                    <a:pt x="1097" y="1772"/>
                    <a:pt x="1103" y="1800"/>
                    <a:pt x="1125" y="1800"/>
                  </a:cubicBezTo>
                  <a:cubicBezTo>
                    <a:pt x="1130" y="1800"/>
                    <a:pt x="1136" y="1794"/>
                    <a:pt x="1142" y="1794"/>
                  </a:cubicBezTo>
                  <a:cubicBezTo>
                    <a:pt x="1158" y="1794"/>
                    <a:pt x="1158" y="1794"/>
                    <a:pt x="1158" y="1794"/>
                  </a:cubicBezTo>
                  <a:cubicBezTo>
                    <a:pt x="1158" y="1805"/>
                    <a:pt x="1158" y="1805"/>
                    <a:pt x="1158" y="1805"/>
                  </a:cubicBezTo>
                  <a:cubicBezTo>
                    <a:pt x="1158" y="1822"/>
                    <a:pt x="1147" y="1827"/>
                    <a:pt x="1147" y="1844"/>
                  </a:cubicBezTo>
                  <a:cubicBezTo>
                    <a:pt x="1147" y="1861"/>
                    <a:pt x="1147" y="1883"/>
                    <a:pt x="1164" y="1888"/>
                  </a:cubicBezTo>
                  <a:close/>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62" name="Freeform 106">
              <a:extLst>
                <a:ext uri="{FF2B5EF4-FFF2-40B4-BE49-F238E27FC236}">
                  <a16:creationId xmlns:a16="http://schemas.microsoft.com/office/drawing/2014/main" xmlns="" id="{28A33AA1-E742-4E1D-8B3B-D5764B03722F}"/>
                </a:ext>
              </a:extLst>
            </p:cNvPr>
            <p:cNvSpPr>
              <a:spLocks noChangeArrowheads="1"/>
            </p:cNvSpPr>
            <p:nvPr/>
          </p:nvSpPr>
          <p:spPr bwMode="auto">
            <a:xfrm>
              <a:off x="20723463" y="3343275"/>
              <a:ext cx="355577" cy="114300"/>
            </a:xfrm>
            <a:custGeom>
              <a:avLst/>
              <a:gdLst>
                <a:gd name="T0" fmla="*/ 438 w 987"/>
                <a:gd name="T1" fmla="*/ 0 h 317"/>
                <a:gd name="T2" fmla="*/ 438 w 987"/>
                <a:gd name="T3" fmla="*/ 0 h 317"/>
                <a:gd name="T4" fmla="*/ 410 w 987"/>
                <a:gd name="T5" fmla="*/ 55 h 317"/>
                <a:gd name="T6" fmla="*/ 305 w 987"/>
                <a:gd name="T7" fmla="*/ 55 h 317"/>
                <a:gd name="T8" fmla="*/ 272 w 987"/>
                <a:gd name="T9" fmla="*/ 61 h 317"/>
                <a:gd name="T10" fmla="*/ 238 w 987"/>
                <a:gd name="T11" fmla="*/ 61 h 317"/>
                <a:gd name="T12" fmla="*/ 116 w 987"/>
                <a:gd name="T13" fmla="*/ 55 h 317"/>
                <a:gd name="T14" fmla="*/ 0 w 987"/>
                <a:gd name="T15" fmla="*/ 117 h 317"/>
                <a:gd name="T16" fmla="*/ 17 w 987"/>
                <a:gd name="T17" fmla="*/ 133 h 317"/>
                <a:gd name="T18" fmla="*/ 33 w 987"/>
                <a:gd name="T19" fmla="*/ 166 h 317"/>
                <a:gd name="T20" fmla="*/ 66 w 987"/>
                <a:gd name="T21" fmla="*/ 244 h 317"/>
                <a:gd name="T22" fmla="*/ 66 w 987"/>
                <a:gd name="T23" fmla="*/ 244 h 317"/>
                <a:gd name="T24" fmla="*/ 66 w 987"/>
                <a:gd name="T25" fmla="*/ 244 h 317"/>
                <a:gd name="T26" fmla="*/ 111 w 987"/>
                <a:gd name="T27" fmla="*/ 238 h 317"/>
                <a:gd name="T28" fmla="*/ 155 w 987"/>
                <a:gd name="T29" fmla="*/ 238 h 317"/>
                <a:gd name="T30" fmla="*/ 194 w 987"/>
                <a:gd name="T31" fmla="*/ 205 h 317"/>
                <a:gd name="T32" fmla="*/ 327 w 987"/>
                <a:gd name="T33" fmla="*/ 260 h 317"/>
                <a:gd name="T34" fmla="*/ 410 w 987"/>
                <a:gd name="T35" fmla="*/ 233 h 317"/>
                <a:gd name="T36" fmla="*/ 421 w 987"/>
                <a:gd name="T37" fmla="*/ 238 h 317"/>
                <a:gd name="T38" fmla="*/ 454 w 987"/>
                <a:gd name="T39" fmla="*/ 244 h 317"/>
                <a:gd name="T40" fmla="*/ 482 w 987"/>
                <a:gd name="T41" fmla="*/ 238 h 317"/>
                <a:gd name="T42" fmla="*/ 504 w 987"/>
                <a:gd name="T43" fmla="*/ 244 h 317"/>
                <a:gd name="T44" fmla="*/ 593 w 987"/>
                <a:gd name="T45" fmla="*/ 227 h 317"/>
                <a:gd name="T46" fmla="*/ 770 w 987"/>
                <a:gd name="T47" fmla="*/ 244 h 317"/>
                <a:gd name="T48" fmla="*/ 837 w 987"/>
                <a:gd name="T49" fmla="*/ 255 h 317"/>
                <a:gd name="T50" fmla="*/ 942 w 987"/>
                <a:gd name="T51" fmla="*/ 316 h 317"/>
                <a:gd name="T52" fmla="*/ 970 w 987"/>
                <a:gd name="T53" fmla="*/ 310 h 317"/>
                <a:gd name="T54" fmla="*/ 970 w 987"/>
                <a:gd name="T55" fmla="*/ 310 h 317"/>
                <a:gd name="T56" fmla="*/ 970 w 987"/>
                <a:gd name="T57" fmla="*/ 294 h 317"/>
                <a:gd name="T58" fmla="*/ 986 w 987"/>
                <a:gd name="T59" fmla="*/ 211 h 317"/>
                <a:gd name="T60" fmla="*/ 903 w 987"/>
                <a:gd name="T61" fmla="*/ 105 h 317"/>
                <a:gd name="T62" fmla="*/ 815 w 987"/>
                <a:gd name="T63" fmla="*/ 39 h 317"/>
                <a:gd name="T64" fmla="*/ 815 w 987"/>
                <a:gd name="T65" fmla="*/ 39 h 317"/>
                <a:gd name="T66" fmla="*/ 798 w 987"/>
                <a:gd name="T67" fmla="*/ 33 h 317"/>
                <a:gd name="T68" fmla="*/ 770 w 987"/>
                <a:gd name="T69" fmla="*/ 61 h 317"/>
                <a:gd name="T70" fmla="*/ 743 w 987"/>
                <a:gd name="T71" fmla="*/ 89 h 317"/>
                <a:gd name="T72" fmla="*/ 610 w 987"/>
                <a:gd name="T73" fmla="*/ 17 h 317"/>
                <a:gd name="T74" fmla="*/ 587 w 987"/>
                <a:gd name="T75" fmla="*/ 22 h 317"/>
                <a:gd name="T76" fmla="*/ 510 w 987"/>
                <a:gd name="T77" fmla="*/ 6 h 317"/>
                <a:gd name="T78" fmla="*/ 443 w 987"/>
                <a:gd name="T79" fmla="*/ 6 h 317"/>
                <a:gd name="T80" fmla="*/ 438 w 987"/>
                <a:gd name="T81" fmla="*/ 0 h 3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987" h="317">
                  <a:moveTo>
                    <a:pt x="438" y="0"/>
                  </a:moveTo>
                  <a:lnTo>
                    <a:pt x="438" y="0"/>
                  </a:lnTo>
                  <a:cubicBezTo>
                    <a:pt x="438" y="28"/>
                    <a:pt x="432" y="55"/>
                    <a:pt x="410" y="55"/>
                  </a:cubicBezTo>
                  <a:cubicBezTo>
                    <a:pt x="305" y="55"/>
                    <a:pt x="305" y="55"/>
                    <a:pt x="305" y="55"/>
                  </a:cubicBezTo>
                  <a:cubicBezTo>
                    <a:pt x="288" y="55"/>
                    <a:pt x="283" y="61"/>
                    <a:pt x="272" y="61"/>
                  </a:cubicBezTo>
                  <a:cubicBezTo>
                    <a:pt x="238" y="61"/>
                    <a:pt x="238" y="61"/>
                    <a:pt x="238" y="61"/>
                  </a:cubicBezTo>
                  <a:cubicBezTo>
                    <a:pt x="188" y="61"/>
                    <a:pt x="161" y="55"/>
                    <a:pt x="116" y="55"/>
                  </a:cubicBezTo>
                  <a:cubicBezTo>
                    <a:pt x="66" y="55"/>
                    <a:pt x="0" y="61"/>
                    <a:pt x="0" y="117"/>
                  </a:cubicBezTo>
                  <a:cubicBezTo>
                    <a:pt x="0" y="122"/>
                    <a:pt x="11" y="122"/>
                    <a:pt x="17" y="133"/>
                  </a:cubicBezTo>
                  <a:cubicBezTo>
                    <a:pt x="22" y="144"/>
                    <a:pt x="28" y="150"/>
                    <a:pt x="33" y="166"/>
                  </a:cubicBezTo>
                  <a:cubicBezTo>
                    <a:pt x="44" y="194"/>
                    <a:pt x="44" y="216"/>
                    <a:pt x="66" y="244"/>
                  </a:cubicBezTo>
                  <a:lnTo>
                    <a:pt x="66" y="244"/>
                  </a:lnTo>
                  <a:lnTo>
                    <a:pt x="66" y="244"/>
                  </a:lnTo>
                  <a:cubicBezTo>
                    <a:pt x="83" y="244"/>
                    <a:pt x="94" y="238"/>
                    <a:pt x="111" y="238"/>
                  </a:cubicBezTo>
                  <a:cubicBezTo>
                    <a:pt x="155" y="238"/>
                    <a:pt x="155" y="238"/>
                    <a:pt x="155" y="238"/>
                  </a:cubicBezTo>
                  <a:cubicBezTo>
                    <a:pt x="177" y="238"/>
                    <a:pt x="172" y="205"/>
                    <a:pt x="194" y="205"/>
                  </a:cubicBezTo>
                  <a:cubicBezTo>
                    <a:pt x="249" y="205"/>
                    <a:pt x="272" y="260"/>
                    <a:pt x="327" y="260"/>
                  </a:cubicBezTo>
                  <a:cubicBezTo>
                    <a:pt x="360" y="260"/>
                    <a:pt x="377" y="233"/>
                    <a:pt x="410" y="233"/>
                  </a:cubicBezTo>
                  <a:cubicBezTo>
                    <a:pt x="416" y="233"/>
                    <a:pt x="416" y="238"/>
                    <a:pt x="421" y="238"/>
                  </a:cubicBezTo>
                  <a:cubicBezTo>
                    <a:pt x="432" y="244"/>
                    <a:pt x="443" y="238"/>
                    <a:pt x="454" y="244"/>
                  </a:cubicBezTo>
                  <a:cubicBezTo>
                    <a:pt x="465" y="244"/>
                    <a:pt x="471" y="238"/>
                    <a:pt x="482" y="238"/>
                  </a:cubicBezTo>
                  <a:cubicBezTo>
                    <a:pt x="488" y="238"/>
                    <a:pt x="493" y="244"/>
                    <a:pt x="504" y="244"/>
                  </a:cubicBezTo>
                  <a:cubicBezTo>
                    <a:pt x="538" y="244"/>
                    <a:pt x="560" y="227"/>
                    <a:pt x="593" y="227"/>
                  </a:cubicBezTo>
                  <a:cubicBezTo>
                    <a:pt x="665" y="227"/>
                    <a:pt x="704" y="233"/>
                    <a:pt x="770" y="244"/>
                  </a:cubicBezTo>
                  <a:cubicBezTo>
                    <a:pt x="792" y="250"/>
                    <a:pt x="815" y="244"/>
                    <a:pt x="837" y="255"/>
                  </a:cubicBezTo>
                  <a:cubicBezTo>
                    <a:pt x="876" y="277"/>
                    <a:pt x="892" y="316"/>
                    <a:pt x="942" y="316"/>
                  </a:cubicBezTo>
                  <a:cubicBezTo>
                    <a:pt x="953" y="316"/>
                    <a:pt x="964" y="310"/>
                    <a:pt x="970" y="310"/>
                  </a:cubicBezTo>
                  <a:lnTo>
                    <a:pt x="970" y="310"/>
                  </a:lnTo>
                  <a:cubicBezTo>
                    <a:pt x="970" y="305"/>
                    <a:pt x="970" y="299"/>
                    <a:pt x="970" y="294"/>
                  </a:cubicBezTo>
                  <a:cubicBezTo>
                    <a:pt x="970" y="260"/>
                    <a:pt x="986" y="244"/>
                    <a:pt x="986" y="211"/>
                  </a:cubicBezTo>
                  <a:cubicBezTo>
                    <a:pt x="986" y="155"/>
                    <a:pt x="948" y="127"/>
                    <a:pt x="903" y="105"/>
                  </a:cubicBezTo>
                  <a:cubicBezTo>
                    <a:pt x="864" y="89"/>
                    <a:pt x="826" y="78"/>
                    <a:pt x="815" y="39"/>
                  </a:cubicBezTo>
                  <a:lnTo>
                    <a:pt x="815" y="39"/>
                  </a:lnTo>
                  <a:cubicBezTo>
                    <a:pt x="809" y="33"/>
                    <a:pt x="804" y="33"/>
                    <a:pt x="798" y="33"/>
                  </a:cubicBezTo>
                  <a:cubicBezTo>
                    <a:pt x="787" y="44"/>
                    <a:pt x="781" y="50"/>
                    <a:pt x="770" y="61"/>
                  </a:cubicBezTo>
                  <a:cubicBezTo>
                    <a:pt x="759" y="72"/>
                    <a:pt x="754" y="89"/>
                    <a:pt x="743" y="89"/>
                  </a:cubicBezTo>
                  <a:cubicBezTo>
                    <a:pt x="682" y="89"/>
                    <a:pt x="671" y="17"/>
                    <a:pt x="610" y="17"/>
                  </a:cubicBezTo>
                  <a:cubicBezTo>
                    <a:pt x="604" y="17"/>
                    <a:pt x="598" y="22"/>
                    <a:pt x="587" y="22"/>
                  </a:cubicBezTo>
                  <a:cubicBezTo>
                    <a:pt x="554" y="22"/>
                    <a:pt x="543" y="6"/>
                    <a:pt x="510" y="6"/>
                  </a:cubicBezTo>
                  <a:cubicBezTo>
                    <a:pt x="443" y="6"/>
                    <a:pt x="443" y="6"/>
                    <a:pt x="443" y="6"/>
                  </a:cubicBezTo>
                  <a:cubicBezTo>
                    <a:pt x="443" y="6"/>
                    <a:pt x="438" y="6"/>
                    <a:pt x="438" y="0"/>
                  </a:cubicBezTo>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63" name="Freeform 107">
              <a:extLst>
                <a:ext uri="{FF2B5EF4-FFF2-40B4-BE49-F238E27FC236}">
                  <a16:creationId xmlns:a16="http://schemas.microsoft.com/office/drawing/2014/main" xmlns="" id="{2A85A4D3-5DE2-4205-974E-5312D81B5CF7}"/>
                </a:ext>
              </a:extLst>
            </p:cNvPr>
            <p:cNvSpPr>
              <a:spLocks noChangeArrowheads="1"/>
            </p:cNvSpPr>
            <p:nvPr/>
          </p:nvSpPr>
          <p:spPr bwMode="auto">
            <a:xfrm>
              <a:off x="19612286" y="2830514"/>
              <a:ext cx="784174" cy="1025525"/>
            </a:xfrm>
            <a:custGeom>
              <a:avLst/>
              <a:gdLst>
                <a:gd name="T0" fmla="*/ 1652 w 2178"/>
                <a:gd name="T1" fmla="*/ 111 h 2849"/>
                <a:gd name="T2" fmla="*/ 1646 w 2178"/>
                <a:gd name="T3" fmla="*/ 55 h 2849"/>
                <a:gd name="T4" fmla="*/ 1618 w 2178"/>
                <a:gd name="T5" fmla="*/ 111 h 2849"/>
                <a:gd name="T6" fmla="*/ 1596 w 2178"/>
                <a:gd name="T7" fmla="*/ 100 h 2849"/>
                <a:gd name="T8" fmla="*/ 1674 w 2178"/>
                <a:gd name="T9" fmla="*/ 354 h 2849"/>
                <a:gd name="T10" fmla="*/ 1546 w 2178"/>
                <a:gd name="T11" fmla="*/ 404 h 2849"/>
                <a:gd name="T12" fmla="*/ 1607 w 2178"/>
                <a:gd name="T13" fmla="*/ 477 h 2849"/>
                <a:gd name="T14" fmla="*/ 1474 w 2178"/>
                <a:gd name="T15" fmla="*/ 349 h 2849"/>
                <a:gd name="T16" fmla="*/ 1485 w 2178"/>
                <a:gd name="T17" fmla="*/ 371 h 2849"/>
                <a:gd name="T18" fmla="*/ 1519 w 2178"/>
                <a:gd name="T19" fmla="*/ 366 h 2849"/>
                <a:gd name="T20" fmla="*/ 843 w 2178"/>
                <a:gd name="T21" fmla="*/ 2416 h 2849"/>
                <a:gd name="T22" fmla="*/ 554 w 2178"/>
                <a:gd name="T23" fmla="*/ 1945 h 2849"/>
                <a:gd name="T24" fmla="*/ 510 w 2178"/>
                <a:gd name="T25" fmla="*/ 1712 h 2849"/>
                <a:gd name="T26" fmla="*/ 111 w 2178"/>
                <a:gd name="T27" fmla="*/ 1623 h 2849"/>
                <a:gd name="T28" fmla="*/ 0 w 2178"/>
                <a:gd name="T29" fmla="*/ 1518 h 2849"/>
                <a:gd name="T30" fmla="*/ 128 w 2178"/>
                <a:gd name="T31" fmla="*/ 1308 h 2849"/>
                <a:gd name="T32" fmla="*/ 216 w 2178"/>
                <a:gd name="T33" fmla="*/ 1224 h 2849"/>
                <a:gd name="T34" fmla="*/ 333 w 2178"/>
                <a:gd name="T35" fmla="*/ 1142 h 2849"/>
                <a:gd name="T36" fmla="*/ 399 w 2178"/>
                <a:gd name="T37" fmla="*/ 925 h 2849"/>
                <a:gd name="T38" fmla="*/ 505 w 2178"/>
                <a:gd name="T39" fmla="*/ 748 h 2849"/>
                <a:gd name="T40" fmla="*/ 560 w 2178"/>
                <a:gd name="T41" fmla="*/ 582 h 2849"/>
                <a:gd name="T42" fmla="*/ 699 w 2178"/>
                <a:gd name="T43" fmla="*/ 537 h 2849"/>
                <a:gd name="T44" fmla="*/ 715 w 2178"/>
                <a:gd name="T45" fmla="*/ 305 h 2849"/>
                <a:gd name="T46" fmla="*/ 804 w 2178"/>
                <a:gd name="T47" fmla="*/ 55 h 2849"/>
                <a:gd name="T48" fmla="*/ 1092 w 2178"/>
                <a:gd name="T49" fmla="*/ 22 h 2849"/>
                <a:gd name="T50" fmla="*/ 1480 w 2178"/>
                <a:gd name="T51" fmla="*/ 50 h 2849"/>
                <a:gd name="T52" fmla="*/ 1502 w 2178"/>
                <a:gd name="T53" fmla="*/ 116 h 2849"/>
                <a:gd name="T54" fmla="*/ 1607 w 2178"/>
                <a:gd name="T55" fmla="*/ 211 h 2849"/>
                <a:gd name="T56" fmla="*/ 1652 w 2178"/>
                <a:gd name="T57" fmla="*/ 316 h 2849"/>
                <a:gd name="T58" fmla="*/ 1474 w 2178"/>
                <a:gd name="T59" fmla="*/ 310 h 2849"/>
                <a:gd name="T60" fmla="*/ 1458 w 2178"/>
                <a:gd name="T61" fmla="*/ 404 h 2849"/>
                <a:gd name="T62" fmla="*/ 1474 w 2178"/>
                <a:gd name="T63" fmla="*/ 482 h 2849"/>
                <a:gd name="T64" fmla="*/ 1557 w 2178"/>
                <a:gd name="T65" fmla="*/ 543 h 2849"/>
                <a:gd name="T66" fmla="*/ 1652 w 2178"/>
                <a:gd name="T67" fmla="*/ 687 h 2849"/>
                <a:gd name="T68" fmla="*/ 1729 w 2178"/>
                <a:gd name="T69" fmla="*/ 936 h 2849"/>
                <a:gd name="T70" fmla="*/ 1834 w 2178"/>
                <a:gd name="T71" fmla="*/ 1191 h 2849"/>
                <a:gd name="T72" fmla="*/ 2050 w 2178"/>
                <a:gd name="T73" fmla="*/ 1335 h 2849"/>
                <a:gd name="T74" fmla="*/ 2133 w 2178"/>
                <a:gd name="T75" fmla="*/ 1496 h 2849"/>
                <a:gd name="T76" fmla="*/ 1944 w 2178"/>
                <a:gd name="T77" fmla="*/ 1518 h 2849"/>
                <a:gd name="T78" fmla="*/ 1729 w 2178"/>
                <a:gd name="T79" fmla="*/ 1396 h 2849"/>
                <a:gd name="T80" fmla="*/ 1768 w 2178"/>
                <a:gd name="T81" fmla="*/ 1524 h 2849"/>
                <a:gd name="T82" fmla="*/ 1585 w 2178"/>
                <a:gd name="T83" fmla="*/ 1701 h 2849"/>
                <a:gd name="T84" fmla="*/ 1513 w 2178"/>
                <a:gd name="T85" fmla="*/ 1906 h 2849"/>
                <a:gd name="T86" fmla="*/ 1535 w 2178"/>
                <a:gd name="T87" fmla="*/ 2078 h 2849"/>
                <a:gd name="T88" fmla="*/ 1546 w 2178"/>
                <a:gd name="T89" fmla="*/ 2167 h 2849"/>
                <a:gd name="T90" fmla="*/ 1491 w 2178"/>
                <a:gd name="T91" fmla="*/ 2250 h 2849"/>
                <a:gd name="T92" fmla="*/ 1369 w 2178"/>
                <a:gd name="T93" fmla="*/ 2316 h 2849"/>
                <a:gd name="T94" fmla="*/ 1247 w 2178"/>
                <a:gd name="T95" fmla="*/ 2421 h 2849"/>
                <a:gd name="T96" fmla="*/ 1081 w 2178"/>
                <a:gd name="T97" fmla="*/ 2721 h 2849"/>
                <a:gd name="T98" fmla="*/ 1081 w 2178"/>
                <a:gd name="T99" fmla="*/ 2815 h 2849"/>
                <a:gd name="T100" fmla="*/ 1147 w 2178"/>
                <a:gd name="T101" fmla="*/ 2848 h 2849"/>
                <a:gd name="T102" fmla="*/ 931 w 2178"/>
                <a:gd name="T103" fmla="*/ 2687 h 2849"/>
                <a:gd name="T104" fmla="*/ 843 w 2178"/>
                <a:gd name="T105" fmla="*/ 2416 h 28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178" h="2849">
                  <a:moveTo>
                    <a:pt x="1596" y="72"/>
                  </a:moveTo>
                  <a:lnTo>
                    <a:pt x="1596" y="72"/>
                  </a:lnTo>
                  <a:cubicBezTo>
                    <a:pt x="1596" y="78"/>
                    <a:pt x="1613" y="83"/>
                    <a:pt x="1618" y="83"/>
                  </a:cubicBezTo>
                  <a:cubicBezTo>
                    <a:pt x="1630" y="94"/>
                    <a:pt x="1641" y="100"/>
                    <a:pt x="1652" y="111"/>
                  </a:cubicBezTo>
                  <a:cubicBezTo>
                    <a:pt x="1668" y="133"/>
                    <a:pt x="1679" y="144"/>
                    <a:pt x="1702" y="155"/>
                  </a:cubicBezTo>
                  <a:cubicBezTo>
                    <a:pt x="1707" y="144"/>
                    <a:pt x="1713" y="138"/>
                    <a:pt x="1713" y="127"/>
                  </a:cubicBezTo>
                  <a:cubicBezTo>
                    <a:pt x="1713" y="83"/>
                    <a:pt x="1713" y="83"/>
                    <a:pt x="1713" y="83"/>
                  </a:cubicBezTo>
                  <a:cubicBezTo>
                    <a:pt x="1685" y="83"/>
                    <a:pt x="1674" y="61"/>
                    <a:pt x="1646" y="55"/>
                  </a:cubicBezTo>
                  <a:cubicBezTo>
                    <a:pt x="1635" y="50"/>
                    <a:pt x="1630" y="55"/>
                    <a:pt x="1618" y="61"/>
                  </a:cubicBezTo>
                  <a:cubicBezTo>
                    <a:pt x="1607" y="61"/>
                    <a:pt x="1596" y="61"/>
                    <a:pt x="1596" y="72"/>
                  </a:cubicBezTo>
                  <a:close/>
                  <a:moveTo>
                    <a:pt x="1618" y="111"/>
                  </a:moveTo>
                  <a:lnTo>
                    <a:pt x="1618" y="111"/>
                  </a:lnTo>
                  <a:cubicBezTo>
                    <a:pt x="1630" y="116"/>
                    <a:pt x="1646" y="133"/>
                    <a:pt x="1646" y="150"/>
                  </a:cubicBezTo>
                  <a:cubicBezTo>
                    <a:pt x="1646" y="160"/>
                    <a:pt x="1635" y="166"/>
                    <a:pt x="1618" y="166"/>
                  </a:cubicBezTo>
                  <a:cubicBezTo>
                    <a:pt x="1602" y="166"/>
                    <a:pt x="1580" y="155"/>
                    <a:pt x="1580" y="138"/>
                  </a:cubicBezTo>
                  <a:cubicBezTo>
                    <a:pt x="1580" y="122"/>
                    <a:pt x="1591" y="116"/>
                    <a:pt x="1596" y="100"/>
                  </a:cubicBezTo>
                  <a:cubicBezTo>
                    <a:pt x="1607" y="100"/>
                    <a:pt x="1607" y="105"/>
                    <a:pt x="1618" y="111"/>
                  </a:cubicBezTo>
                  <a:close/>
                  <a:moveTo>
                    <a:pt x="1679" y="344"/>
                  </a:moveTo>
                  <a:lnTo>
                    <a:pt x="1679" y="344"/>
                  </a:lnTo>
                  <a:cubicBezTo>
                    <a:pt x="1674" y="354"/>
                    <a:pt x="1674" y="354"/>
                    <a:pt x="1674" y="354"/>
                  </a:cubicBezTo>
                  <a:cubicBezTo>
                    <a:pt x="1718" y="410"/>
                    <a:pt x="1746" y="354"/>
                    <a:pt x="1679" y="344"/>
                  </a:cubicBezTo>
                  <a:close/>
                  <a:moveTo>
                    <a:pt x="1591" y="404"/>
                  </a:moveTo>
                  <a:lnTo>
                    <a:pt x="1591" y="404"/>
                  </a:lnTo>
                  <a:cubicBezTo>
                    <a:pt x="1574" y="404"/>
                    <a:pt x="1563" y="410"/>
                    <a:pt x="1546" y="404"/>
                  </a:cubicBezTo>
                  <a:cubicBezTo>
                    <a:pt x="1546" y="421"/>
                    <a:pt x="1546" y="421"/>
                    <a:pt x="1546" y="421"/>
                  </a:cubicBezTo>
                  <a:cubicBezTo>
                    <a:pt x="1546" y="432"/>
                    <a:pt x="1557" y="438"/>
                    <a:pt x="1563" y="443"/>
                  </a:cubicBezTo>
                  <a:cubicBezTo>
                    <a:pt x="1574" y="454"/>
                    <a:pt x="1580" y="471"/>
                    <a:pt x="1596" y="477"/>
                  </a:cubicBezTo>
                  <a:cubicBezTo>
                    <a:pt x="1607" y="477"/>
                    <a:pt x="1607" y="477"/>
                    <a:pt x="1607" y="477"/>
                  </a:cubicBezTo>
                  <a:cubicBezTo>
                    <a:pt x="1607" y="454"/>
                    <a:pt x="1613" y="443"/>
                    <a:pt x="1613" y="426"/>
                  </a:cubicBezTo>
                  <a:cubicBezTo>
                    <a:pt x="1613" y="410"/>
                    <a:pt x="1602" y="404"/>
                    <a:pt x="1591" y="404"/>
                  </a:cubicBezTo>
                  <a:close/>
                  <a:moveTo>
                    <a:pt x="1474" y="349"/>
                  </a:moveTo>
                  <a:lnTo>
                    <a:pt x="1474" y="349"/>
                  </a:lnTo>
                  <a:cubicBezTo>
                    <a:pt x="1458" y="344"/>
                    <a:pt x="1452" y="338"/>
                    <a:pt x="1436" y="338"/>
                  </a:cubicBezTo>
                  <a:cubicBezTo>
                    <a:pt x="1419" y="338"/>
                    <a:pt x="1419" y="338"/>
                    <a:pt x="1419" y="338"/>
                  </a:cubicBezTo>
                  <a:cubicBezTo>
                    <a:pt x="1419" y="349"/>
                    <a:pt x="1419" y="349"/>
                    <a:pt x="1419" y="349"/>
                  </a:cubicBezTo>
                  <a:cubicBezTo>
                    <a:pt x="1436" y="371"/>
                    <a:pt x="1458" y="371"/>
                    <a:pt x="1485" y="371"/>
                  </a:cubicBezTo>
                  <a:cubicBezTo>
                    <a:pt x="1502" y="377"/>
                    <a:pt x="1508" y="388"/>
                    <a:pt x="1524" y="388"/>
                  </a:cubicBezTo>
                  <a:cubicBezTo>
                    <a:pt x="1530" y="388"/>
                    <a:pt x="1535" y="388"/>
                    <a:pt x="1546" y="388"/>
                  </a:cubicBezTo>
                  <a:cubicBezTo>
                    <a:pt x="1546" y="377"/>
                    <a:pt x="1546" y="377"/>
                    <a:pt x="1546" y="377"/>
                  </a:cubicBezTo>
                  <a:cubicBezTo>
                    <a:pt x="1541" y="371"/>
                    <a:pt x="1530" y="366"/>
                    <a:pt x="1519" y="366"/>
                  </a:cubicBezTo>
                  <a:cubicBezTo>
                    <a:pt x="1502" y="360"/>
                    <a:pt x="1497" y="349"/>
                    <a:pt x="1474" y="349"/>
                  </a:cubicBezTo>
                  <a:close/>
                  <a:moveTo>
                    <a:pt x="843" y="2416"/>
                  </a:moveTo>
                  <a:lnTo>
                    <a:pt x="843" y="2416"/>
                  </a:lnTo>
                  <a:lnTo>
                    <a:pt x="843" y="2416"/>
                  </a:lnTo>
                  <a:cubicBezTo>
                    <a:pt x="837" y="2405"/>
                    <a:pt x="832" y="2399"/>
                    <a:pt x="832" y="2383"/>
                  </a:cubicBezTo>
                  <a:cubicBezTo>
                    <a:pt x="815" y="2288"/>
                    <a:pt x="743" y="2261"/>
                    <a:pt x="665" y="2205"/>
                  </a:cubicBezTo>
                  <a:cubicBezTo>
                    <a:pt x="626" y="2178"/>
                    <a:pt x="632" y="2144"/>
                    <a:pt x="621" y="2100"/>
                  </a:cubicBezTo>
                  <a:cubicBezTo>
                    <a:pt x="610" y="2034"/>
                    <a:pt x="604" y="1989"/>
                    <a:pt x="554" y="1945"/>
                  </a:cubicBezTo>
                  <a:cubicBezTo>
                    <a:pt x="543" y="1934"/>
                    <a:pt x="527" y="1939"/>
                    <a:pt x="516" y="1928"/>
                  </a:cubicBezTo>
                  <a:cubicBezTo>
                    <a:pt x="499" y="1906"/>
                    <a:pt x="516" y="1884"/>
                    <a:pt x="505" y="1856"/>
                  </a:cubicBezTo>
                  <a:cubicBezTo>
                    <a:pt x="493" y="1840"/>
                    <a:pt x="477" y="1829"/>
                    <a:pt x="477" y="1812"/>
                  </a:cubicBezTo>
                  <a:cubicBezTo>
                    <a:pt x="477" y="1768"/>
                    <a:pt x="510" y="1751"/>
                    <a:pt x="510" y="1712"/>
                  </a:cubicBezTo>
                  <a:cubicBezTo>
                    <a:pt x="510" y="1684"/>
                    <a:pt x="493" y="1674"/>
                    <a:pt x="488" y="1646"/>
                  </a:cubicBezTo>
                  <a:cubicBezTo>
                    <a:pt x="477" y="1618"/>
                    <a:pt x="460" y="1590"/>
                    <a:pt x="433" y="1590"/>
                  </a:cubicBezTo>
                  <a:cubicBezTo>
                    <a:pt x="383" y="1590"/>
                    <a:pt x="383" y="1590"/>
                    <a:pt x="383" y="1590"/>
                  </a:cubicBezTo>
                  <a:cubicBezTo>
                    <a:pt x="277" y="1590"/>
                    <a:pt x="216" y="1623"/>
                    <a:pt x="111" y="1623"/>
                  </a:cubicBezTo>
                  <a:cubicBezTo>
                    <a:pt x="78" y="1623"/>
                    <a:pt x="78" y="1623"/>
                    <a:pt x="78" y="1623"/>
                  </a:cubicBezTo>
                  <a:cubicBezTo>
                    <a:pt x="50" y="1623"/>
                    <a:pt x="39" y="1607"/>
                    <a:pt x="11" y="1607"/>
                  </a:cubicBezTo>
                  <a:lnTo>
                    <a:pt x="11" y="1607"/>
                  </a:lnTo>
                  <a:cubicBezTo>
                    <a:pt x="11" y="1574"/>
                    <a:pt x="0" y="1551"/>
                    <a:pt x="0" y="1518"/>
                  </a:cubicBezTo>
                  <a:cubicBezTo>
                    <a:pt x="0" y="1474"/>
                    <a:pt x="0" y="1474"/>
                    <a:pt x="0" y="1474"/>
                  </a:cubicBezTo>
                  <a:cubicBezTo>
                    <a:pt x="0" y="1457"/>
                    <a:pt x="17" y="1452"/>
                    <a:pt x="28" y="1441"/>
                  </a:cubicBezTo>
                  <a:cubicBezTo>
                    <a:pt x="50" y="1418"/>
                    <a:pt x="67" y="1413"/>
                    <a:pt x="89" y="1396"/>
                  </a:cubicBezTo>
                  <a:cubicBezTo>
                    <a:pt x="122" y="1374"/>
                    <a:pt x="128" y="1346"/>
                    <a:pt x="128" y="1308"/>
                  </a:cubicBezTo>
                  <a:cubicBezTo>
                    <a:pt x="128" y="1280"/>
                    <a:pt x="122" y="1263"/>
                    <a:pt x="122" y="1236"/>
                  </a:cubicBezTo>
                  <a:lnTo>
                    <a:pt x="122" y="1236"/>
                  </a:lnTo>
                  <a:cubicBezTo>
                    <a:pt x="139" y="1230"/>
                    <a:pt x="155" y="1224"/>
                    <a:pt x="178" y="1224"/>
                  </a:cubicBezTo>
                  <a:cubicBezTo>
                    <a:pt x="216" y="1224"/>
                    <a:pt x="216" y="1224"/>
                    <a:pt x="216" y="1224"/>
                  </a:cubicBezTo>
                  <a:cubicBezTo>
                    <a:pt x="227" y="1224"/>
                    <a:pt x="227" y="1236"/>
                    <a:pt x="239" y="1236"/>
                  </a:cubicBezTo>
                  <a:cubicBezTo>
                    <a:pt x="283" y="1236"/>
                    <a:pt x="283" y="1236"/>
                    <a:pt x="283" y="1236"/>
                  </a:cubicBezTo>
                  <a:cubicBezTo>
                    <a:pt x="300" y="1236"/>
                    <a:pt x="300" y="1219"/>
                    <a:pt x="305" y="1208"/>
                  </a:cubicBezTo>
                  <a:cubicBezTo>
                    <a:pt x="322" y="1186"/>
                    <a:pt x="327" y="1169"/>
                    <a:pt x="333" y="1142"/>
                  </a:cubicBezTo>
                  <a:cubicBezTo>
                    <a:pt x="344" y="1114"/>
                    <a:pt x="355" y="1097"/>
                    <a:pt x="377" y="1075"/>
                  </a:cubicBezTo>
                  <a:cubicBezTo>
                    <a:pt x="388" y="1069"/>
                    <a:pt x="394" y="1064"/>
                    <a:pt x="394" y="1053"/>
                  </a:cubicBezTo>
                  <a:cubicBezTo>
                    <a:pt x="394" y="1036"/>
                    <a:pt x="383" y="1025"/>
                    <a:pt x="383" y="1009"/>
                  </a:cubicBezTo>
                  <a:cubicBezTo>
                    <a:pt x="383" y="975"/>
                    <a:pt x="394" y="958"/>
                    <a:pt x="399" y="925"/>
                  </a:cubicBezTo>
                  <a:cubicBezTo>
                    <a:pt x="405" y="909"/>
                    <a:pt x="405" y="892"/>
                    <a:pt x="421" y="881"/>
                  </a:cubicBezTo>
                  <a:cubicBezTo>
                    <a:pt x="460" y="848"/>
                    <a:pt x="499" y="848"/>
                    <a:pt x="532" y="814"/>
                  </a:cubicBezTo>
                  <a:cubicBezTo>
                    <a:pt x="543" y="803"/>
                    <a:pt x="560" y="798"/>
                    <a:pt x="560" y="776"/>
                  </a:cubicBezTo>
                  <a:cubicBezTo>
                    <a:pt x="560" y="753"/>
                    <a:pt x="527" y="748"/>
                    <a:pt x="505" y="748"/>
                  </a:cubicBezTo>
                  <a:cubicBezTo>
                    <a:pt x="505" y="726"/>
                    <a:pt x="505" y="726"/>
                    <a:pt x="505" y="726"/>
                  </a:cubicBezTo>
                  <a:cubicBezTo>
                    <a:pt x="505" y="715"/>
                    <a:pt x="510" y="715"/>
                    <a:pt x="516" y="704"/>
                  </a:cubicBezTo>
                  <a:cubicBezTo>
                    <a:pt x="521" y="687"/>
                    <a:pt x="516" y="670"/>
                    <a:pt x="527" y="654"/>
                  </a:cubicBezTo>
                  <a:cubicBezTo>
                    <a:pt x="549" y="626"/>
                    <a:pt x="560" y="615"/>
                    <a:pt x="560" y="582"/>
                  </a:cubicBezTo>
                  <a:cubicBezTo>
                    <a:pt x="593" y="582"/>
                    <a:pt x="593" y="582"/>
                    <a:pt x="593" y="582"/>
                  </a:cubicBezTo>
                  <a:cubicBezTo>
                    <a:pt x="604" y="582"/>
                    <a:pt x="610" y="587"/>
                    <a:pt x="621" y="587"/>
                  </a:cubicBezTo>
                  <a:cubicBezTo>
                    <a:pt x="643" y="587"/>
                    <a:pt x="649" y="571"/>
                    <a:pt x="665" y="559"/>
                  </a:cubicBezTo>
                  <a:cubicBezTo>
                    <a:pt x="676" y="554"/>
                    <a:pt x="687" y="549"/>
                    <a:pt x="699" y="537"/>
                  </a:cubicBezTo>
                  <a:cubicBezTo>
                    <a:pt x="710" y="526"/>
                    <a:pt x="699" y="510"/>
                    <a:pt x="704" y="493"/>
                  </a:cubicBezTo>
                  <a:cubicBezTo>
                    <a:pt x="704" y="465"/>
                    <a:pt x="699" y="443"/>
                    <a:pt x="715" y="416"/>
                  </a:cubicBezTo>
                  <a:cubicBezTo>
                    <a:pt x="721" y="399"/>
                    <a:pt x="737" y="393"/>
                    <a:pt x="737" y="371"/>
                  </a:cubicBezTo>
                  <a:cubicBezTo>
                    <a:pt x="737" y="344"/>
                    <a:pt x="715" y="332"/>
                    <a:pt x="715" y="305"/>
                  </a:cubicBezTo>
                  <a:cubicBezTo>
                    <a:pt x="715" y="260"/>
                    <a:pt x="715" y="260"/>
                    <a:pt x="715" y="260"/>
                  </a:cubicBezTo>
                  <a:cubicBezTo>
                    <a:pt x="715" y="221"/>
                    <a:pt x="732" y="205"/>
                    <a:pt x="743" y="172"/>
                  </a:cubicBezTo>
                  <a:cubicBezTo>
                    <a:pt x="754" y="138"/>
                    <a:pt x="754" y="122"/>
                    <a:pt x="765" y="94"/>
                  </a:cubicBezTo>
                  <a:cubicBezTo>
                    <a:pt x="771" y="72"/>
                    <a:pt x="787" y="72"/>
                    <a:pt x="804" y="55"/>
                  </a:cubicBezTo>
                  <a:cubicBezTo>
                    <a:pt x="826" y="39"/>
                    <a:pt x="843" y="22"/>
                    <a:pt x="876" y="22"/>
                  </a:cubicBezTo>
                  <a:cubicBezTo>
                    <a:pt x="892" y="22"/>
                    <a:pt x="904" y="27"/>
                    <a:pt x="920" y="27"/>
                  </a:cubicBezTo>
                  <a:cubicBezTo>
                    <a:pt x="959" y="27"/>
                    <a:pt x="976" y="0"/>
                    <a:pt x="1014" y="0"/>
                  </a:cubicBezTo>
                  <a:cubicBezTo>
                    <a:pt x="1048" y="0"/>
                    <a:pt x="1064" y="22"/>
                    <a:pt x="1092" y="22"/>
                  </a:cubicBezTo>
                  <a:cubicBezTo>
                    <a:pt x="1136" y="22"/>
                    <a:pt x="1158" y="5"/>
                    <a:pt x="1203" y="5"/>
                  </a:cubicBezTo>
                  <a:cubicBezTo>
                    <a:pt x="1230" y="5"/>
                    <a:pt x="1247" y="11"/>
                    <a:pt x="1269" y="11"/>
                  </a:cubicBezTo>
                  <a:cubicBezTo>
                    <a:pt x="1325" y="11"/>
                    <a:pt x="1352" y="5"/>
                    <a:pt x="1408" y="5"/>
                  </a:cubicBezTo>
                  <a:cubicBezTo>
                    <a:pt x="1441" y="5"/>
                    <a:pt x="1452" y="39"/>
                    <a:pt x="1480" y="50"/>
                  </a:cubicBezTo>
                  <a:cubicBezTo>
                    <a:pt x="1513" y="61"/>
                    <a:pt x="1530" y="72"/>
                    <a:pt x="1557" y="88"/>
                  </a:cubicBezTo>
                  <a:lnTo>
                    <a:pt x="1557" y="88"/>
                  </a:lnTo>
                  <a:cubicBezTo>
                    <a:pt x="1552" y="88"/>
                    <a:pt x="1546" y="94"/>
                    <a:pt x="1535" y="100"/>
                  </a:cubicBezTo>
                  <a:cubicBezTo>
                    <a:pt x="1524" y="105"/>
                    <a:pt x="1502" y="100"/>
                    <a:pt x="1502" y="116"/>
                  </a:cubicBezTo>
                  <a:cubicBezTo>
                    <a:pt x="1502" y="122"/>
                    <a:pt x="1513" y="122"/>
                    <a:pt x="1519" y="127"/>
                  </a:cubicBezTo>
                  <a:cubicBezTo>
                    <a:pt x="1524" y="138"/>
                    <a:pt x="1530" y="144"/>
                    <a:pt x="1541" y="150"/>
                  </a:cubicBezTo>
                  <a:cubicBezTo>
                    <a:pt x="1574" y="166"/>
                    <a:pt x="1596" y="172"/>
                    <a:pt x="1618" y="199"/>
                  </a:cubicBezTo>
                  <a:cubicBezTo>
                    <a:pt x="1613" y="205"/>
                    <a:pt x="1607" y="211"/>
                    <a:pt x="1607" y="211"/>
                  </a:cubicBezTo>
                  <a:cubicBezTo>
                    <a:pt x="1624" y="221"/>
                    <a:pt x="1646" y="227"/>
                    <a:pt x="1646" y="249"/>
                  </a:cubicBezTo>
                  <a:cubicBezTo>
                    <a:pt x="1646" y="255"/>
                    <a:pt x="1641" y="255"/>
                    <a:pt x="1641" y="260"/>
                  </a:cubicBezTo>
                  <a:cubicBezTo>
                    <a:pt x="1641" y="277"/>
                    <a:pt x="1668" y="277"/>
                    <a:pt x="1668" y="293"/>
                  </a:cubicBezTo>
                  <a:cubicBezTo>
                    <a:pt x="1668" y="305"/>
                    <a:pt x="1657" y="310"/>
                    <a:pt x="1652" y="316"/>
                  </a:cubicBezTo>
                  <a:cubicBezTo>
                    <a:pt x="1624" y="316"/>
                    <a:pt x="1607" y="316"/>
                    <a:pt x="1574" y="316"/>
                  </a:cubicBezTo>
                  <a:cubicBezTo>
                    <a:pt x="1530" y="316"/>
                    <a:pt x="1535" y="238"/>
                    <a:pt x="1535" y="316"/>
                  </a:cubicBezTo>
                  <a:cubicBezTo>
                    <a:pt x="1508" y="316"/>
                    <a:pt x="1508" y="316"/>
                    <a:pt x="1508" y="316"/>
                  </a:cubicBezTo>
                  <a:cubicBezTo>
                    <a:pt x="1497" y="316"/>
                    <a:pt x="1491" y="310"/>
                    <a:pt x="1474" y="310"/>
                  </a:cubicBezTo>
                  <a:cubicBezTo>
                    <a:pt x="1458" y="310"/>
                    <a:pt x="1452" y="316"/>
                    <a:pt x="1430" y="316"/>
                  </a:cubicBezTo>
                  <a:cubicBezTo>
                    <a:pt x="1358" y="316"/>
                    <a:pt x="1397" y="305"/>
                    <a:pt x="1408" y="338"/>
                  </a:cubicBezTo>
                  <a:cubicBezTo>
                    <a:pt x="1413" y="344"/>
                    <a:pt x="1408" y="354"/>
                    <a:pt x="1413" y="360"/>
                  </a:cubicBezTo>
                  <a:cubicBezTo>
                    <a:pt x="1419" y="382"/>
                    <a:pt x="1441" y="382"/>
                    <a:pt x="1458" y="404"/>
                  </a:cubicBezTo>
                  <a:cubicBezTo>
                    <a:pt x="1508" y="404"/>
                    <a:pt x="1508" y="404"/>
                    <a:pt x="1508" y="404"/>
                  </a:cubicBezTo>
                  <a:cubicBezTo>
                    <a:pt x="1508" y="404"/>
                    <a:pt x="1513" y="404"/>
                    <a:pt x="1513" y="410"/>
                  </a:cubicBezTo>
                  <a:cubicBezTo>
                    <a:pt x="1513" y="421"/>
                    <a:pt x="1502" y="426"/>
                    <a:pt x="1497" y="438"/>
                  </a:cubicBezTo>
                  <a:cubicBezTo>
                    <a:pt x="1485" y="454"/>
                    <a:pt x="1485" y="471"/>
                    <a:pt x="1474" y="482"/>
                  </a:cubicBezTo>
                  <a:cubicBezTo>
                    <a:pt x="1463" y="493"/>
                    <a:pt x="1430" y="493"/>
                    <a:pt x="1463" y="499"/>
                  </a:cubicBezTo>
                  <a:cubicBezTo>
                    <a:pt x="1474" y="499"/>
                    <a:pt x="1474" y="510"/>
                    <a:pt x="1485" y="510"/>
                  </a:cubicBezTo>
                  <a:cubicBezTo>
                    <a:pt x="1502" y="515"/>
                    <a:pt x="1513" y="504"/>
                    <a:pt x="1524" y="515"/>
                  </a:cubicBezTo>
                  <a:cubicBezTo>
                    <a:pt x="1535" y="526"/>
                    <a:pt x="1541" y="537"/>
                    <a:pt x="1557" y="543"/>
                  </a:cubicBezTo>
                  <a:cubicBezTo>
                    <a:pt x="1574" y="543"/>
                    <a:pt x="1596" y="549"/>
                    <a:pt x="1596" y="565"/>
                  </a:cubicBezTo>
                  <a:cubicBezTo>
                    <a:pt x="1596" y="587"/>
                    <a:pt x="1596" y="587"/>
                    <a:pt x="1596" y="587"/>
                  </a:cubicBezTo>
                  <a:cubicBezTo>
                    <a:pt x="1630" y="587"/>
                    <a:pt x="1591" y="593"/>
                    <a:pt x="1591" y="615"/>
                  </a:cubicBezTo>
                  <a:cubicBezTo>
                    <a:pt x="1591" y="632"/>
                    <a:pt x="1635" y="659"/>
                    <a:pt x="1652" y="687"/>
                  </a:cubicBezTo>
                  <a:cubicBezTo>
                    <a:pt x="1657" y="698"/>
                    <a:pt x="1652" y="715"/>
                    <a:pt x="1657" y="731"/>
                  </a:cubicBezTo>
                  <a:cubicBezTo>
                    <a:pt x="1663" y="753"/>
                    <a:pt x="1668" y="765"/>
                    <a:pt x="1679" y="781"/>
                  </a:cubicBezTo>
                  <a:cubicBezTo>
                    <a:pt x="1702" y="820"/>
                    <a:pt x="1702" y="848"/>
                    <a:pt x="1713" y="892"/>
                  </a:cubicBezTo>
                  <a:cubicBezTo>
                    <a:pt x="1718" y="909"/>
                    <a:pt x="1729" y="920"/>
                    <a:pt x="1729" y="936"/>
                  </a:cubicBezTo>
                  <a:cubicBezTo>
                    <a:pt x="1696" y="964"/>
                    <a:pt x="1696" y="964"/>
                    <a:pt x="1696" y="964"/>
                  </a:cubicBezTo>
                  <a:cubicBezTo>
                    <a:pt x="1696" y="1019"/>
                    <a:pt x="1679" y="1003"/>
                    <a:pt x="1696" y="1069"/>
                  </a:cubicBezTo>
                  <a:cubicBezTo>
                    <a:pt x="1702" y="1091"/>
                    <a:pt x="1724" y="1091"/>
                    <a:pt x="1740" y="1097"/>
                  </a:cubicBezTo>
                  <a:cubicBezTo>
                    <a:pt x="1789" y="1119"/>
                    <a:pt x="1784" y="1175"/>
                    <a:pt x="1834" y="1191"/>
                  </a:cubicBezTo>
                  <a:cubicBezTo>
                    <a:pt x="1872" y="1208"/>
                    <a:pt x="1900" y="1202"/>
                    <a:pt x="1928" y="1230"/>
                  </a:cubicBezTo>
                  <a:cubicBezTo>
                    <a:pt x="1944" y="1247"/>
                    <a:pt x="1939" y="1263"/>
                    <a:pt x="1955" y="1275"/>
                  </a:cubicBezTo>
                  <a:cubicBezTo>
                    <a:pt x="1967" y="1285"/>
                    <a:pt x="1978" y="1285"/>
                    <a:pt x="1994" y="1291"/>
                  </a:cubicBezTo>
                  <a:cubicBezTo>
                    <a:pt x="2016" y="1302"/>
                    <a:pt x="2028" y="1319"/>
                    <a:pt x="2050" y="1335"/>
                  </a:cubicBezTo>
                  <a:cubicBezTo>
                    <a:pt x="2066" y="1341"/>
                    <a:pt x="2066" y="1363"/>
                    <a:pt x="2077" y="1380"/>
                  </a:cubicBezTo>
                  <a:cubicBezTo>
                    <a:pt x="2083" y="1385"/>
                    <a:pt x="2094" y="1391"/>
                    <a:pt x="2100" y="1396"/>
                  </a:cubicBezTo>
                  <a:cubicBezTo>
                    <a:pt x="2133" y="1413"/>
                    <a:pt x="2177" y="1408"/>
                    <a:pt x="2177" y="1446"/>
                  </a:cubicBezTo>
                  <a:cubicBezTo>
                    <a:pt x="2177" y="1468"/>
                    <a:pt x="2155" y="1485"/>
                    <a:pt x="2133" y="1496"/>
                  </a:cubicBezTo>
                  <a:cubicBezTo>
                    <a:pt x="2116" y="1513"/>
                    <a:pt x="2105" y="1529"/>
                    <a:pt x="2083" y="1529"/>
                  </a:cubicBezTo>
                  <a:cubicBezTo>
                    <a:pt x="2066" y="1529"/>
                    <a:pt x="2055" y="1513"/>
                    <a:pt x="2039" y="1513"/>
                  </a:cubicBezTo>
                  <a:cubicBezTo>
                    <a:pt x="2016" y="1513"/>
                    <a:pt x="2000" y="1529"/>
                    <a:pt x="1978" y="1529"/>
                  </a:cubicBezTo>
                  <a:cubicBezTo>
                    <a:pt x="1967" y="1529"/>
                    <a:pt x="1961" y="1518"/>
                    <a:pt x="1944" y="1518"/>
                  </a:cubicBezTo>
                  <a:cubicBezTo>
                    <a:pt x="1933" y="1518"/>
                    <a:pt x="1928" y="1524"/>
                    <a:pt x="1917" y="1524"/>
                  </a:cubicBezTo>
                  <a:cubicBezTo>
                    <a:pt x="1900" y="1524"/>
                    <a:pt x="1895" y="1507"/>
                    <a:pt x="1878" y="1502"/>
                  </a:cubicBezTo>
                  <a:cubicBezTo>
                    <a:pt x="1839" y="1496"/>
                    <a:pt x="1811" y="1496"/>
                    <a:pt x="1784" y="1474"/>
                  </a:cubicBezTo>
                  <a:cubicBezTo>
                    <a:pt x="1757" y="1446"/>
                    <a:pt x="1757" y="1418"/>
                    <a:pt x="1729" y="1396"/>
                  </a:cubicBezTo>
                  <a:cubicBezTo>
                    <a:pt x="1713" y="1396"/>
                    <a:pt x="1713" y="1396"/>
                    <a:pt x="1713" y="1396"/>
                  </a:cubicBezTo>
                  <a:cubicBezTo>
                    <a:pt x="1713" y="1413"/>
                    <a:pt x="1713" y="1413"/>
                    <a:pt x="1713" y="1413"/>
                  </a:cubicBezTo>
                  <a:cubicBezTo>
                    <a:pt x="1713" y="1430"/>
                    <a:pt x="1735" y="1430"/>
                    <a:pt x="1746" y="1446"/>
                  </a:cubicBezTo>
                  <a:cubicBezTo>
                    <a:pt x="1757" y="1474"/>
                    <a:pt x="1768" y="1490"/>
                    <a:pt x="1768" y="1524"/>
                  </a:cubicBezTo>
                  <a:cubicBezTo>
                    <a:pt x="1768" y="1568"/>
                    <a:pt x="1729" y="1507"/>
                    <a:pt x="1702" y="1507"/>
                  </a:cubicBezTo>
                  <a:cubicBezTo>
                    <a:pt x="1668" y="1507"/>
                    <a:pt x="1663" y="1541"/>
                    <a:pt x="1641" y="1568"/>
                  </a:cubicBezTo>
                  <a:cubicBezTo>
                    <a:pt x="1613" y="1601"/>
                    <a:pt x="1596" y="1623"/>
                    <a:pt x="1585" y="1668"/>
                  </a:cubicBezTo>
                  <a:cubicBezTo>
                    <a:pt x="1585" y="1679"/>
                    <a:pt x="1591" y="1690"/>
                    <a:pt x="1585" y="1701"/>
                  </a:cubicBezTo>
                  <a:cubicBezTo>
                    <a:pt x="1585" y="1707"/>
                    <a:pt x="1574" y="1701"/>
                    <a:pt x="1569" y="1707"/>
                  </a:cubicBezTo>
                  <a:cubicBezTo>
                    <a:pt x="1557" y="1718"/>
                    <a:pt x="1552" y="1723"/>
                    <a:pt x="1546" y="1740"/>
                  </a:cubicBezTo>
                  <a:cubicBezTo>
                    <a:pt x="1541" y="1768"/>
                    <a:pt x="1541" y="1784"/>
                    <a:pt x="1535" y="1806"/>
                  </a:cubicBezTo>
                  <a:cubicBezTo>
                    <a:pt x="1530" y="1845"/>
                    <a:pt x="1513" y="1867"/>
                    <a:pt x="1513" y="1906"/>
                  </a:cubicBezTo>
                  <a:cubicBezTo>
                    <a:pt x="1513" y="1939"/>
                    <a:pt x="1508" y="1962"/>
                    <a:pt x="1519" y="1989"/>
                  </a:cubicBezTo>
                  <a:cubicBezTo>
                    <a:pt x="1524" y="2000"/>
                    <a:pt x="1535" y="2006"/>
                    <a:pt x="1535" y="2022"/>
                  </a:cubicBezTo>
                  <a:cubicBezTo>
                    <a:pt x="1535" y="2039"/>
                    <a:pt x="1524" y="2050"/>
                    <a:pt x="1524" y="2067"/>
                  </a:cubicBezTo>
                  <a:cubicBezTo>
                    <a:pt x="1524" y="2078"/>
                    <a:pt x="1530" y="2078"/>
                    <a:pt x="1535" y="2078"/>
                  </a:cubicBezTo>
                  <a:cubicBezTo>
                    <a:pt x="1552" y="2078"/>
                    <a:pt x="1580" y="2039"/>
                    <a:pt x="1580" y="2056"/>
                  </a:cubicBezTo>
                  <a:cubicBezTo>
                    <a:pt x="1580" y="2072"/>
                    <a:pt x="1569" y="2078"/>
                    <a:pt x="1569" y="2095"/>
                  </a:cubicBezTo>
                  <a:cubicBezTo>
                    <a:pt x="1569" y="2117"/>
                    <a:pt x="1574" y="2128"/>
                    <a:pt x="1563" y="2150"/>
                  </a:cubicBezTo>
                  <a:cubicBezTo>
                    <a:pt x="1563" y="2155"/>
                    <a:pt x="1546" y="2155"/>
                    <a:pt x="1546" y="2167"/>
                  </a:cubicBezTo>
                  <a:cubicBezTo>
                    <a:pt x="1546" y="2189"/>
                    <a:pt x="1580" y="2155"/>
                    <a:pt x="1580" y="2200"/>
                  </a:cubicBezTo>
                  <a:cubicBezTo>
                    <a:pt x="1580" y="2211"/>
                    <a:pt x="1569" y="2216"/>
                    <a:pt x="1557" y="2216"/>
                  </a:cubicBezTo>
                  <a:cubicBezTo>
                    <a:pt x="1552" y="2216"/>
                    <a:pt x="1552" y="2216"/>
                    <a:pt x="1546" y="2216"/>
                  </a:cubicBezTo>
                  <a:cubicBezTo>
                    <a:pt x="1519" y="2216"/>
                    <a:pt x="1513" y="2250"/>
                    <a:pt x="1491" y="2250"/>
                  </a:cubicBezTo>
                  <a:cubicBezTo>
                    <a:pt x="1469" y="2250"/>
                    <a:pt x="1469" y="2216"/>
                    <a:pt x="1447" y="2216"/>
                  </a:cubicBezTo>
                  <a:cubicBezTo>
                    <a:pt x="1430" y="2216"/>
                    <a:pt x="1430" y="2239"/>
                    <a:pt x="1424" y="2261"/>
                  </a:cubicBezTo>
                  <a:cubicBezTo>
                    <a:pt x="1419" y="2277"/>
                    <a:pt x="1408" y="2283"/>
                    <a:pt x="1397" y="2300"/>
                  </a:cubicBezTo>
                  <a:cubicBezTo>
                    <a:pt x="1391" y="2305"/>
                    <a:pt x="1380" y="2311"/>
                    <a:pt x="1369" y="2316"/>
                  </a:cubicBezTo>
                  <a:cubicBezTo>
                    <a:pt x="1358" y="2327"/>
                    <a:pt x="1364" y="2338"/>
                    <a:pt x="1352" y="2344"/>
                  </a:cubicBezTo>
                  <a:cubicBezTo>
                    <a:pt x="1341" y="2349"/>
                    <a:pt x="1330" y="2355"/>
                    <a:pt x="1325" y="2366"/>
                  </a:cubicBezTo>
                  <a:cubicBezTo>
                    <a:pt x="1314" y="2372"/>
                    <a:pt x="1303" y="2377"/>
                    <a:pt x="1291" y="2383"/>
                  </a:cubicBezTo>
                  <a:cubicBezTo>
                    <a:pt x="1269" y="2388"/>
                    <a:pt x="1264" y="2405"/>
                    <a:pt x="1247" y="2421"/>
                  </a:cubicBezTo>
                  <a:cubicBezTo>
                    <a:pt x="1225" y="2449"/>
                    <a:pt x="1208" y="2460"/>
                    <a:pt x="1186" y="2494"/>
                  </a:cubicBezTo>
                  <a:cubicBezTo>
                    <a:pt x="1164" y="2521"/>
                    <a:pt x="1142" y="2532"/>
                    <a:pt x="1120" y="2566"/>
                  </a:cubicBezTo>
                  <a:cubicBezTo>
                    <a:pt x="1114" y="2577"/>
                    <a:pt x="1103" y="2582"/>
                    <a:pt x="1097" y="2599"/>
                  </a:cubicBezTo>
                  <a:cubicBezTo>
                    <a:pt x="1075" y="2643"/>
                    <a:pt x="1097" y="2676"/>
                    <a:pt x="1081" y="2721"/>
                  </a:cubicBezTo>
                  <a:cubicBezTo>
                    <a:pt x="1075" y="2743"/>
                    <a:pt x="1031" y="2782"/>
                    <a:pt x="1042" y="2787"/>
                  </a:cubicBezTo>
                  <a:cubicBezTo>
                    <a:pt x="1053" y="2782"/>
                    <a:pt x="1053" y="2782"/>
                    <a:pt x="1053" y="2782"/>
                  </a:cubicBezTo>
                  <a:cubicBezTo>
                    <a:pt x="1064" y="2782"/>
                    <a:pt x="1064" y="2782"/>
                    <a:pt x="1064" y="2782"/>
                  </a:cubicBezTo>
                  <a:cubicBezTo>
                    <a:pt x="1064" y="2798"/>
                    <a:pt x="1070" y="2815"/>
                    <a:pt x="1081" y="2815"/>
                  </a:cubicBezTo>
                  <a:cubicBezTo>
                    <a:pt x="1097" y="2815"/>
                    <a:pt x="1103" y="2798"/>
                    <a:pt x="1120" y="2798"/>
                  </a:cubicBezTo>
                  <a:cubicBezTo>
                    <a:pt x="1125" y="2798"/>
                    <a:pt x="1125" y="2809"/>
                    <a:pt x="1136" y="2815"/>
                  </a:cubicBezTo>
                  <a:cubicBezTo>
                    <a:pt x="1142" y="2820"/>
                    <a:pt x="1153" y="2820"/>
                    <a:pt x="1153" y="2832"/>
                  </a:cubicBezTo>
                  <a:cubicBezTo>
                    <a:pt x="1153" y="2837"/>
                    <a:pt x="1153" y="2843"/>
                    <a:pt x="1147" y="2848"/>
                  </a:cubicBezTo>
                  <a:lnTo>
                    <a:pt x="1147" y="2848"/>
                  </a:lnTo>
                  <a:cubicBezTo>
                    <a:pt x="1103" y="2843"/>
                    <a:pt x="1081" y="2820"/>
                    <a:pt x="1031" y="2820"/>
                  </a:cubicBezTo>
                  <a:cubicBezTo>
                    <a:pt x="987" y="2815"/>
                    <a:pt x="931" y="2798"/>
                    <a:pt x="931" y="2754"/>
                  </a:cubicBezTo>
                  <a:cubicBezTo>
                    <a:pt x="931" y="2687"/>
                    <a:pt x="931" y="2687"/>
                    <a:pt x="931" y="2687"/>
                  </a:cubicBezTo>
                  <a:cubicBezTo>
                    <a:pt x="931" y="2649"/>
                    <a:pt x="942" y="2632"/>
                    <a:pt x="942" y="2593"/>
                  </a:cubicBezTo>
                  <a:cubicBezTo>
                    <a:pt x="942" y="2543"/>
                    <a:pt x="942" y="2543"/>
                    <a:pt x="942" y="2543"/>
                  </a:cubicBezTo>
                  <a:cubicBezTo>
                    <a:pt x="942" y="2499"/>
                    <a:pt x="915" y="2482"/>
                    <a:pt x="887" y="2449"/>
                  </a:cubicBezTo>
                  <a:cubicBezTo>
                    <a:pt x="870" y="2433"/>
                    <a:pt x="865" y="2421"/>
                    <a:pt x="843" y="2416"/>
                  </a:cubicBezTo>
                  <a:close/>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64" name="Freeform 108">
              <a:extLst>
                <a:ext uri="{FF2B5EF4-FFF2-40B4-BE49-F238E27FC236}">
                  <a16:creationId xmlns:a16="http://schemas.microsoft.com/office/drawing/2014/main" xmlns="" id="{BBDEF70B-FCE6-460F-883A-02AB9B53EF2F}"/>
                </a:ext>
              </a:extLst>
            </p:cNvPr>
            <p:cNvSpPr>
              <a:spLocks noChangeArrowheads="1"/>
            </p:cNvSpPr>
            <p:nvPr/>
          </p:nvSpPr>
          <p:spPr bwMode="auto">
            <a:xfrm>
              <a:off x="19677369" y="3700463"/>
              <a:ext cx="347640" cy="444500"/>
            </a:xfrm>
            <a:custGeom>
              <a:avLst/>
              <a:gdLst>
                <a:gd name="T0" fmla="*/ 859 w 965"/>
                <a:gd name="T1" fmla="*/ 969 h 1236"/>
                <a:gd name="T2" fmla="*/ 887 w 965"/>
                <a:gd name="T3" fmla="*/ 996 h 1236"/>
                <a:gd name="T4" fmla="*/ 859 w 965"/>
                <a:gd name="T5" fmla="*/ 969 h 1236"/>
                <a:gd name="T6" fmla="*/ 826 w 965"/>
                <a:gd name="T7" fmla="*/ 825 h 1236"/>
                <a:gd name="T8" fmla="*/ 765 w 965"/>
                <a:gd name="T9" fmla="*/ 874 h 1236"/>
                <a:gd name="T10" fmla="*/ 732 w 965"/>
                <a:gd name="T11" fmla="*/ 941 h 1236"/>
                <a:gd name="T12" fmla="*/ 721 w 965"/>
                <a:gd name="T13" fmla="*/ 1019 h 1236"/>
                <a:gd name="T14" fmla="*/ 748 w 965"/>
                <a:gd name="T15" fmla="*/ 1107 h 1236"/>
                <a:gd name="T16" fmla="*/ 759 w 965"/>
                <a:gd name="T17" fmla="*/ 1174 h 1236"/>
                <a:gd name="T18" fmla="*/ 798 w 965"/>
                <a:gd name="T19" fmla="*/ 1135 h 1236"/>
                <a:gd name="T20" fmla="*/ 837 w 965"/>
                <a:gd name="T21" fmla="*/ 1085 h 1236"/>
                <a:gd name="T22" fmla="*/ 837 w 965"/>
                <a:gd name="T23" fmla="*/ 1013 h 1236"/>
                <a:gd name="T24" fmla="*/ 842 w 965"/>
                <a:gd name="T25" fmla="*/ 930 h 1236"/>
                <a:gd name="T26" fmla="*/ 826 w 965"/>
                <a:gd name="T27" fmla="*/ 886 h 1236"/>
                <a:gd name="T28" fmla="*/ 660 w 965"/>
                <a:gd name="T29" fmla="*/ 0 h 1236"/>
                <a:gd name="T30" fmla="*/ 704 w 965"/>
                <a:gd name="T31" fmla="*/ 33 h 1236"/>
                <a:gd name="T32" fmla="*/ 759 w 965"/>
                <a:gd name="T33" fmla="*/ 177 h 1236"/>
                <a:gd name="T34" fmla="*/ 748 w 965"/>
                <a:gd name="T35" fmla="*/ 338 h 1236"/>
                <a:gd name="T36" fmla="*/ 964 w 965"/>
                <a:gd name="T37" fmla="*/ 432 h 1236"/>
                <a:gd name="T38" fmla="*/ 937 w 965"/>
                <a:gd name="T39" fmla="*/ 504 h 1236"/>
                <a:gd name="T40" fmla="*/ 931 w 965"/>
                <a:gd name="T41" fmla="*/ 542 h 1236"/>
                <a:gd name="T42" fmla="*/ 854 w 965"/>
                <a:gd name="T43" fmla="*/ 553 h 1236"/>
                <a:gd name="T44" fmla="*/ 887 w 965"/>
                <a:gd name="T45" fmla="*/ 559 h 1236"/>
                <a:gd name="T46" fmla="*/ 859 w 965"/>
                <a:gd name="T47" fmla="*/ 719 h 1236"/>
                <a:gd name="T48" fmla="*/ 809 w 965"/>
                <a:gd name="T49" fmla="*/ 708 h 1236"/>
                <a:gd name="T50" fmla="*/ 776 w 965"/>
                <a:gd name="T51" fmla="*/ 664 h 1236"/>
                <a:gd name="T52" fmla="*/ 765 w 965"/>
                <a:gd name="T53" fmla="*/ 719 h 1236"/>
                <a:gd name="T54" fmla="*/ 787 w 965"/>
                <a:gd name="T55" fmla="*/ 808 h 1236"/>
                <a:gd name="T56" fmla="*/ 759 w 965"/>
                <a:gd name="T57" fmla="*/ 847 h 1236"/>
                <a:gd name="T58" fmla="*/ 693 w 965"/>
                <a:gd name="T59" fmla="*/ 980 h 1236"/>
                <a:gd name="T60" fmla="*/ 516 w 965"/>
                <a:gd name="T61" fmla="*/ 1074 h 1236"/>
                <a:gd name="T62" fmla="*/ 338 w 965"/>
                <a:gd name="T63" fmla="*/ 1141 h 1236"/>
                <a:gd name="T64" fmla="*/ 161 w 965"/>
                <a:gd name="T65" fmla="*/ 1235 h 1236"/>
                <a:gd name="T66" fmla="*/ 111 w 965"/>
                <a:gd name="T67" fmla="*/ 1141 h 1236"/>
                <a:gd name="T68" fmla="*/ 89 w 965"/>
                <a:gd name="T69" fmla="*/ 958 h 1236"/>
                <a:gd name="T70" fmla="*/ 0 w 965"/>
                <a:gd name="T71" fmla="*/ 919 h 1236"/>
                <a:gd name="T72" fmla="*/ 61 w 965"/>
                <a:gd name="T73" fmla="*/ 753 h 1236"/>
                <a:gd name="T74" fmla="*/ 255 w 965"/>
                <a:gd name="T75" fmla="*/ 488 h 1236"/>
                <a:gd name="T76" fmla="*/ 327 w 965"/>
                <a:gd name="T77" fmla="*/ 366 h 1236"/>
                <a:gd name="T78" fmla="*/ 471 w 965"/>
                <a:gd name="T79" fmla="*/ 294 h 1236"/>
                <a:gd name="T80" fmla="*/ 571 w 965"/>
                <a:gd name="T81" fmla="*/ 55 h 1236"/>
                <a:gd name="T82" fmla="*/ 660 w 965"/>
                <a:gd name="T83" fmla="*/ 0 h 1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965" h="1236">
                  <a:moveTo>
                    <a:pt x="859" y="969"/>
                  </a:moveTo>
                  <a:lnTo>
                    <a:pt x="859" y="969"/>
                  </a:lnTo>
                  <a:cubicBezTo>
                    <a:pt x="859" y="980"/>
                    <a:pt x="870" y="985"/>
                    <a:pt x="876" y="996"/>
                  </a:cubicBezTo>
                  <a:cubicBezTo>
                    <a:pt x="887" y="996"/>
                    <a:pt x="887" y="996"/>
                    <a:pt x="887" y="996"/>
                  </a:cubicBezTo>
                  <a:cubicBezTo>
                    <a:pt x="898" y="902"/>
                    <a:pt x="898" y="902"/>
                    <a:pt x="898" y="902"/>
                  </a:cubicBezTo>
                  <a:cubicBezTo>
                    <a:pt x="865" y="891"/>
                    <a:pt x="859" y="935"/>
                    <a:pt x="859" y="969"/>
                  </a:cubicBezTo>
                  <a:close/>
                  <a:moveTo>
                    <a:pt x="826" y="825"/>
                  </a:moveTo>
                  <a:lnTo>
                    <a:pt x="826" y="825"/>
                  </a:lnTo>
                  <a:cubicBezTo>
                    <a:pt x="815" y="847"/>
                    <a:pt x="798" y="858"/>
                    <a:pt x="782" y="869"/>
                  </a:cubicBezTo>
                  <a:cubicBezTo>
                    <a:pt x="776" y="869"/>
                    <a:pt x="765" y="869"/>
                    <a:pt x="765" y="874"/>
                  </a:cubicBezTo>
                  <a:cubicBezTo>
                    <a:pt x="759" y="891"/>
                    <a:pt x="759" y="902"/>
                    <a:pt x="754" y="919"/>
                  </a:cubicBezTo>
                  <a:cubicBezTo>
                    <a:pt x="748" y="930"/>
                    <a:pt x="737" y="930"/>
                    <a:pt x="732" y="941"/>
                  </a:cubicBezTo>
                  <a:cubicBezTo>
                    <a:pt x="726" y="958"/>
                    <a:pt x="732" y="963"/>
                    <a:pt x="732" y="980"/>
                  </a:cubicBezTo>
                  <a:cubicBezTo>
                    <a:pt x="726" y="996"/>
                    <a:pt x="721" y="1002"/>
                    <a:pt x="721" y="1019"/>
                  </a:cubicBezTo>
                  <a:cubicBezTo>
                    <a:pt x="732" y="1019"/>
                    <a:pt x="732" y="1030"/>
                    <a:pt x="737" y="1041"/>
                  </a:cubicBezTo>
                  <a:cubicBezTo>
                    <a:pt x="743" y="1063"/>
                    <a:pt x="748" y="1080"/>
                    <a:pt x="748" y="1107"/>
                  </a:cubicBezTo>
                  <a:cubicBezTo>
                    <a:pt x="748" y="1129"/>
                    <a:pt x="743" y="1141"/>
                    <a:pt x="743" y="1163"/>
                  </a:cubicBezTo>
                  <a:cubicBezTo>
                    <a:pt x="743" y="1168"/>
                    <a:pt x="748" y="1174"/>
                    <a:pt x="759" y="1174"/>
                  </a:cubicBezTo>
                  <a:cubicBezTo>
                    <a:pt x="765" y="1174"/>
                    <a:pt x="759" y="1168"/>
                    <a:pt x="765" y="1168"/>
                  </a:cubicBezTo>
                  <a:cubicBezTo>
                    <a:pt x="776" y="1157"/>
                    <a:pt x="782" y="1141"/>
                    <a:pt x="798" y="1135"/>
                  </a:cubicBezTo>
                  <a:cubicBezTo>
                    <a:pt x="815" y="1129"/>
                    <a:pt x="837" y="1129"/>
                    <a:pt x="837" y="1113"/>
                  </a:cubicBezTo>
                  <a:cubicBezTo>
                    <a:pt x="837" y="1085"/>
                    <a:pt x="837" y="1085"/>
                    <a:pt x="837" y="1085"/>
                  </a:cubicBezTo>
                  <a:cubicBezTo>
                    <a:pt x="837" y="1068"/>
                    <a:pt x="854" y="1063"/>
                    <a:pt x="854" y="1041"/>
                  </a:cubicBezTo>
                  <a:cubicBezTo>
                    <a:pt x="854" y="1030"/>
                    <a:pt x="842" y="1024"/>
                    <a:pt x="837" y="1013"/>
                  </a:cubicBezTo>
                  <a:cubicBezTo>
                    <a:pt x="831" y="991"/>
                    <a:pt x="837" y="980"/>
                    <a:pt x="837" y="963"/>
                  </a:cubicBezTo>
                  <a:cubicBezTo>
                    <a:pt x="837" y="947"/>
                    <a:pt x="842" y="941"/>
                    <a:pt x="842" y="930"/>
                  </a:cubicBezTo>
                  <a:cubicBezTo>
                    <a:pt x="842" y="919"/>
                    <a:pt x="831" y="919"/>
                    <a:pt x="831" y="913"/>
                  </a:cubicBezTo>
                  <a:cubicBezTo>
                    <a:pt x="826" y="902"/>
                    <a:pt x="826" y="897"/>
                    <a:pt x="826" y="886"/>
                  </a:cubicBezTo>
                  <a:cubicBezTo>
                    <a:pt x="826" y="874"/>
                    <a:pt x="842" y="819"/>
                    <a:pt x="826" y="825"/>
                  </a:cubicBezTo>
                  <a:close/>
                  <a:moveTo>
                    <a:pt x="660" y="0"/>
                  </a:moveTo>
                  <a:lnTo>
                    <a:pt x="660" y="0"/>
                  </a:lnTo>
                  <a:cubicBezTo>
                    <a:pt x="682" y="5"/>
                    <a:pt x="687" y="17"/>
                    <a:pt x="704" y="33"/>
                  </a:cubicBezTo>
                  <a:cubicBezTo>
                    <a:pt x="732" y="66"/>
                    <a:pt x="759" y="83"/>
                    <a:pt x="759" y="127"/>
                  </a:cubicBezTo>
                  <a:cubicBezTo>
                    <a:pt x="759" y="177"/>
                    <a:pt x="759" y="177"/>
                    <a:pt x="759" y="177"/>
                  </a:cubicBezTo>
                  <a:cubicBezTo>
                    <a:pt x="759" y="216"/>
                    <a:pt x="748" y="233"/>
                    <a:pt x="748" y="271"/>
                  </a:cubicBezTo>
                  <a:cubicBezTo>
                    <a:pt x="748" y="338"/>
                    <a:pt x="748" y="338"/>
                    <a:pt x="748" y="338"/>
                  </a:cubicBezTo>
                  <a:cubicBezTo>
                    <a:pt x="748" y="382"/>
                    <a:pt x="804" y="399"/>
                    <a:pt x="848" y="404"/>
                  </a:cubicBezTo>
                  <a:cubicBezTo>
                    <a:pt x="898" y="404"/>
                    <a:pt x="920" y="427"/>
                    <a:pt x="964" y="432"/>
                  </a:cubicBezTo>
                  <a:lnTo>
                    <a:pt x="964" y="432"/>
                  </a:lnTo>
                  <a:cubicBezTo>
                    <a:pt x="959" y="454"/>
                    <a:pt x="937" y="471"/>
                    <a:pt x="937" y="504"/>
                  </a:cubicBezTo>
                  <a:cubicBezTo>
                    <a:pt x="937" y="536"/>
                    <a:pt x="937" y="536"/>
                    <a:pt x="937" y="536"/>
                  </a:cubicBezTo>
                  <a:cubicBezTo>
                    <a:pt x="931" y="542"/>
                    <a:pt x="931" y="542"/>
                    <a:pt x="931" y="542"/>
                  </a:cubicBezTo>
                  <a:cubicBezTo>
                    <a:pt x="920" y="531"/>
                    <a:pt x="909" y="520"/>
                    <a:pt x="898" y="520"/>
                  </a:cubicBezTo>
                  <a:cubicBezTo>
                    <a:pt x="876" y="520"/>
                    <a:pt x="854" y="531"/>
                    <a:pt x="854" y="553"/>
                  </a:cubicBezTo>
                  <a:cubicBezTo>
                    <a:pt x="865" y="553"/>
                    <a:pt x="870" y="553"/>
                    <a:pt x="881" y="553"/>
                  </a:cubicBezTo>
                  <a:cubicBezTo>
                    <a:pt x="887" y="559"/>
                    <a:pt x="887" y="559"/>
                    <a:pt x="887" y="559"/>
                  </a:cubicBezTo>
                  <a:cubicBezTo>
                    <a:pt x="865" y="697"/>
                    <a:pt x="865" y="697"/>
                    <a:pt x="865" y="697"/>
                  </a:cubicBezTo>
                  <a:cubicBezTo>
                    <a:pt x="859" y="719"/>
                    <a:pt x="859" y="719"/>
                    <a:pt x="859" y="719"/>
                  </a:cubicBezTo>
                  <a:cubicBezTo>
                    <a:pt x="848" y="725"/>
                    <a:pt x="848" y="736"/>
                    <a:pt x="831" y="736"/>
                  </a:cubicBezTo>
                  <a:cubicBezTo>
                    <a:pt x="820" y="736"/>
                    <a:pt x="815" y="719"/>
                    <a:pt x="809" y="708"/>
                  </a:cubicBezTo>
                  <a:cubicBezTo>
                    <a:pt x="798" y="692"/>
                    <a:pt x="787" y="686"/>
                    <a:pt x="787" y="664"/>
                  </a:cubicBezTo>
                  <a:cubicBezTo>
                    <a:pt x="776" y="664"/>
                    <a:pt x="776" y="664"/>
                    <a:pt x="776" y="664"/>
                  </a:cubicBezTo>
                  <a:cubicBezTo>
                    <a:pt x="776" y="669"/>
                    <a:pt x="776" y="669"/>
                    <a:pt x="776" y="675"/>
                  </a:cubicBezTo>
                  <a:cubicBezTo>
                    <a:pt x="776" y="692"/>
                    <a:pt x="765" y="697"/>
                    <a:pt x="765" y="719"/>
                  </a:cubicBezTo>
                  <a:cubicBezTo>
                    <a:pt x="765" y="747"/>
                    <a:pt x="815" y="742"/>
                    <a:pt x="815" y="769"/>
                  </a:cubicBezTo>
                  <a:cubicBezTo>
                    <a:pt x="815" y="791"/>
                    <a:pt x="787" y="791"/>
                    <a:pt x="787" y="808"/>
                  </a:cubicBezTo>
                  <a:cubicBezTo>
                    <a:pt x="787" y="814"/>
                    <a:pt x="793" y="819"/>
                    <a:pt x="793" y="830"/>
                  </a:cubicBezTo>
                  <a:cubicBezTo>
                    <a:pt x="793" y="841"/>
                    <a:pt x="770" y="841"/>
                    <a:pt x="759" y="847"/>
                  </a:cubicBezTo>
                  <a:cubicBezTo>
                    <a:pt x="743" y="863"/>
                    <a:pt x="737" y="874"/>
                    <a:pt x="721" y="897"/>
                  </a:cubicBezTo>
                  <a:cubicBezTo>
                    <a:pt x="698" y="919"/>
                    <a:pt x="715" y="952"/>
                    <a:pt x="693" y="980"/>
                  </a:cubicBezTo>
                  <a:cubicBezTo>
                    <a:pt x="682" y="996"/>
                    <a:pt x="660" y="996"/>
                    <a:pt x="637" y="1008"/>
                  </a:cubicBezTo>
                  <a:cubicBezTo>
                    <a:pt x="588" y="1035"/>
                    <a:pt x="560" y="1041"/>
                    <a:pt x="516" y="1074"/>
                  </a:cubicBezTo>
                  <a:cubicBezTo>
                    <a:pt x="488" y="1091"/>
                    <a:pt x="460" y="1096"/>
                    <a:pt x="427" y="1102"/>
                  </a:cubicBezTo>
                  <a:cubicBezTo>
                    <a:pt x="394" y="1113"/>
                    <a:pt x="371" y="1129"/>
                    <a:pt x="338" y="1141"/>
                  </a:cubicBezTo>
                  <a:cubicBezTo>
                    <a:pt x="283" y="1163"/>
                    <a:pt x="255" y="1174"/>
                    <a:pt x="211" y="1201"/>
                  </a:cubicBezTo>
                  <a:cubicBezTo>
                    <a:pt x="189" y="1218"/>
                    <a:pt x="183" y="1235"/>
                    <a:pt x="161" y="1235"/>
                  </a:cubicBezTo>
                  <a:cubicBezTo>
                    <a:pt x="139" y="1235"/>
                    <a:pt x="133" y="1213"/>
                    <a:pt x="128" y="1190"/>
                  </a:cubicBezTo>
                  <a:cubicBezTo>
                    <a:pt x="122" y="1174"/>
                    <a:pt x="117" y="1163"/>
                    <a:pt x="111" y="1141"/>
                  </a:cubicBezTo>
                  <a:cubicBezTo>
                    <a:pt x="105" y="1102"/>
                    <a:pt x="105" y="1080"/>
                    <a:pt x="100" y="1041"/>
                  </a:cubicBezTo>
                  <a:cubicBezTo>
                    <a:pt x="100" y="1008"/>
                    <a:pt x="100" y="985"/>
                    <a:pt x="89" y="958"/>
                  </a:cubicBezTo>
                  <a:cubicBezTo>
                    <a:pt x="78" y="941"/>
                    <a:pt x="61" y="947"/>
                    <a:pt x="44" y="935"/>
                  </a:cubicBezTo>
                  <a:cubicBezTo>
                    <a:pt x="28" y="930"/>
                    <a:pt x="17" y="924"/>
                    <a:pt x="0" y="919"/>
                  </a:cubicBezTo>
                  <a:lnTo>
                    <a:pt x="0" y="919"/>
                  </a:lnTo>
                  <a:cubicBezTo>
                    <a:pt x="11" y="852"/>
                    <a:pt x="17" y="802"/>
                    <a:pt x="61" y="753"/>
                  </a:cubicBezTo>
                  <a:cubicBezTo>
                    <a:pt x="105" y="703"/>
                    <a:pt x="139" y="686"/>
                    <a:pt x="177" y="631"/>
                  </a:cubicBezTo>
                  <a:cubicBezTo>
                    <a:pt x="211" y="581"/>
                    <a:pt x="233" y="548"/>
                    <a:pt x="255" y="488"/>
                  </a:cubicBezTo>
                  <a:cubicBezTo>
                    <a:pt x="261" y="465"/>
                    <a:pt x="261" y="449"/>
                    <a:pt x="266" y="421"/>
                  </a:cubicBezTo>
                  <a:cubicBezTo>
                    <a:pt x="277" y="393"/>
                    <a:pt x="299" y="366"/>
                    <a:pt x="327" y="366"/>
                  </a:cubicBezTo>
                  <a:cubicBezTo>
                    <a:pt x="383" y="366"/>
                    <a:pt x="383" y="366"/>
                    <a:pt x="383" y="366"/>
                  </a:cubicBezTo>
                  <a:cubicBezTo>
                    <a:pt x="427" y="366"/>
                    <a:pt x="443" y="332"/>
                    <a:pt x="471" y="294"/>
                  </a:cubicBezTo>
                  <a:cubicBezTo>
                    <a:pt x="499" y="255"/>
                    <a:pt x="504" y="222"/>
                    <a:pt x="521" y="172"/>
                  </a:cubicBezTo>
                  <a:cubicBezTo>
                    <a:pt x="532" y="127"/>
                    <a:pt x="538" y="94"/>
                    <a:pt x="571" y="55"/>
                  </a:cubicBezTo>
                  <a:cubicBezTo>
                    <a:pt x="588" y="39"/>
                    <a:pt x="604" y="39"/>
                    <a:pt x="626" y="28"/>
                  </a:cubicBezTo>
                  <a:cubicBezTo>
                    <a:pt x="643" y="22"/>
                    <a:pt x="649" y="11"/>
                    <a:pt x="660" y="0"/>
                  </a:cubicBezTo>
                  <a:close/>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65" name="Freeform 109">
              <a:extLst>
                <a:ext uri="{FF2B5EF4-FFF2-40B4-BE49-F238E27FC236}">
                  <a16:creationId xmlns:a16="http://schemas.microsoft.com/office/drawing/2014/main" xmlns="" id="{69835803-F94C-49EE-8B28-0EEFA5554B69}"/>
                </a:ext>
              </a:extLst>
            </p:cNvPr>
            <p:cNvSpPr>
              <a:spLocks noChangeArrowheads="1"/>
            </p:cNvSpPr>
            <p:nvPr/>
          </p:nvSpPr>
          <p:spPr bwMode="auto">
            <a:xfrm>
              <a:off x="19136067" y="3403600"/>
              <a:ext cx="780999" cy="646113"/>
            </a:xfrm>
            <a:custGeom>
              <a:avLst/>
              <a:gdLst>
                <a:gd name="T0" fmla="*/ 2167 w 2168"/>
                <a:gd name="T1" fmla="*/ 826 h 1796"/>
                <a:gd name="T2" fmla="*/ 2078 w 2168"/>
                <a:gd name="T3" fmla="*/ 881 h 1796"/>
                <a:gd name="T4" fmla="*/ 1978 w 2168"/>
                <a:gd name="T5" fmla="*/ 1120 h 1796"/>
                <a:gd name="T6" fmla="*/ 1834 w 2168"/>
                <a:gd name="T7" fmla="*/ 1192 h 1796"/>
                <a:gd name="T8" fmla="*/ 1762 w 2168"/>
                <a:gd name="T9" fmla="*/ 1314 h 1796"/>
                <a:gd name="T10" fmla="*/ 1568 w 2168"/>
                <a:gd name="T11" fmla="*/ 1579 h 1796"/>
                <a:gd name="T12" fmla="*/ 1507 w 2168"/>
                <a:gd name="T13" fmla="*/ 1745 h 1796"/>
                <a:gd name="T14" fmla="*/ 1407 w 2168"/>
                <a:gd name="T15" fmla="*/ 1756 h 1796"/>
                <a:gd name="T16" fmla="*/ 1274 w 2168"/>
                <a:gd name="T17" fmla="*/ 1761 h 1796"/>
                <a:gd name="T18" fmla="*/ 1213 w 2168"/>
                <a:gd name="T19" fmla="*/ 1706 h 1796"/>
                <a:gd name="T20" fmla="*/ 1208 w 2168"/>
                <a:gd name="T21" fmla="*/ 1634 h 1796"/>
                <a:gd name="T22" fmla="*/ 1141 w 2168"/>
                <a:gd name="T23" fmla="*/ 1634 h 1796"/>
                <a:gd name="T24" fmla="*/ 1064 w 2168"/>
                <a:gd name="T25" fmla="*/ 1640 h 1796"/>
                <a:gd name="T26" fmla="*/ 1003 w 2168"/>
                <a:gd name="T27" fmla="*/ 1579 h 1796"/>
                <a:gd name="T28" fmla="*/ 947 w 2168"/>
                <a:gd name="T29" fmla="*/ 1584 h 1796"/>
                <a:gd name="T30" fmla="*/ 937 w 2168"/>
                <a:gd name="T31" fmla="*/ 1628 h 1796"/>
                <a:gd name="T32" fmla="*/ 837 w 2168"/>
                <a:gd name="T33" fmla="*/ 1700 h 1796"/>
                <a:gd name="T34" fmla="*/ 637 w 2168"/>
                <a:gd name="T35" fmla="*/ 1695 h 1796"/>
                <a:gd name="T36" fmla="*/ 487 w 2168"/>
                <a:gd name="T37" fmla="*/ 1795 h 1796"/>
                <a:gd name="T38" fmla="*/ 449 w 2168"/>
                <a:gd name="T39" fmla="*/ 1678 h 1796"/>
                <a:gd name="T40" fmla="*/ 427 w 2168"/>
                <a:gd name="T41" fmla="*/ 1545 h 1796"/>
                <a:gd name="T42" fmla="*/ 371 w 2168"/>
                <a:gd name="T43" fmla="*/ 1523 h 1796"/>
                <a:gd name="T44" fmla="*/ 260 w 2168"/>
                <a:gd name="T45" fmla="*/ 1540 h 1796"/>
                <a:gd name="T46" fmla="*/ 166 w 2168"/>
                <a:gd name="T47" fmla="*/ 1551 h 1796"/>
                <a:gd name="T48" fmla="*/ 33 w 2168"/>
                <a:gd name="T49" fmla="*/ 1584 h 1796"/>
                <a:gd name="T50" fmla="*/ 0 w 2168"/>
                <a:gd name="T51" fmla="*/ 1562 h 1796"/>
                <a:gd name="T52" fmla="*/ 166 w 2168"/>
                <a:gd name="T53" fmla="*/ 1446 h 1796"/>
                <a:gd name="T54" fmla="*/ 166 w 2168"/>
                <a:gd name="T55" fmla="*/ 1297 h 1796"/>
                <a:gd name="T56" fmla="*/ 122 w 2168"/>
                <a:gd name="T57" fmla="*/ 1181 h 1796"/>
                <a:gd name="T58" fmla="*/ 116 w 2168"/>
                <a:gd name="T59" fmla="*/ 1037 h 1796"/>
                <a:gd name="T60" fmla="*/ 83 w 2168"/>
                <a:gd name="T61" fmla="*/ 953 h 1796"/>
                <a:gd name="T62" fmla="*/ 144 w 2168"/>
                <a:gd name="T63" fmla="*/ 915 h 1796"/>
                <a:gd name="T64" fmla="*/ 305 w 2168"/>
                <a:gd name="T65" fmla="*/ 826 h 1796"/>
                <a:gd name="T66" fmla="*/ 388 w 2168"/>
                <a:gd name="T67" fmla="*/ 704 h 1796"/>
                <a:gd name="T68" fmla="*/ 504 w 2168"/>
                <a:gd name="T69" fmla="*/ 643 h 1796"/>
                <a:gd name="T70" fmla="*/ 715 w 2168"/>
                <a:gd name="T71" fmla="*/ 604 h 1796"/>
                <a:gd name="T72" fmla="*/ 964 w 2168"/>
                <a:gd name="T73" fmla="*/ 516 h 1796"/>
                <a:gd name="T74" fmla="*/ 1058 w 2168"/>
                <a:gd name="T75" fmla="*/ 505 h 1796"/>
                <a:gd name="T76" fmla="*/ 1080 w 2168"/>
                <a:gd name="T77" fmla="*/ 449 h 1796"/>
                <a:gd name="T78" fmla="*/ 1175 w 2168"/>
                <a:gd name="T79" fmla="*/ 355 h 1796"/>
                <a:gd name="T80" fmla="*/ 1208 w 2168"/>
                <a:gd name="T81" fmla="*/ 194 h 1796"/>
                <a:gd name="T82" fmla="*/ 1230 w 2168"/>
                <a:gd name="T83" fmla="*/ 67 h 1796"/>
                <a:gd name="T84" fmla="*/ 1335 w 2168"/>
                <a:gd name="T85" fmla="*/ 17 h 1796"/>
                <a:gd name="T86" fmla="*/ 1402 w 2168"/>
                <a:gd name="T87" fmla="*/ 33 h 1796"/>
                <a:gd name="T88" fmla="*/ 1707 w 2168"/>
                <a:gd name="T89" fmla="*/ 0 h 1796"/>
                <a:gd name="T90" fmla="*/ 1812 w 2168"/>
                <a:gd name="T91" fmla="*/ 56 h 1796"/>
                <a:gd name="T92" fmla="*/ 1801 w 2168"/>
                <a:gd name="T93" fmla="*/ 222 h 1796"/>
                <a:gd name="T94" fmla="*/ 1840 w 2168"/>
                <a:gd name="T95" fmla="*/ 338 h 1796"/>
                <a:gd name="T96" fmla="*/ 1945 w 2168"/>
                <a:gd name="T97" fmla="*/ 510 h 1796"/>
                <a:gd name="T98" fmla="*/ 2156 w 2168"/>
                <a:gd name="T99" fmla="*/ 793 h 17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2168" h="1796">
                  <a:moveTo>
                    <a:pt x="2167" y="826"/>
                  </a:moveTo>
                  <a:lnTo>
                    <a:pt x="2167" y="826"/>
                  </a:lnTo>
                  <a:cubicBezTo>
                    <a:pt x="2156" y="837"/>
                    <a:pt x="2150" y="848"/>
                    <a:pt x="2133" y="854"/>
                  </a:cubicBezTo>
                  <a:cubicBezTo>
                    <a:pt x="2111" y="865"/>
                    <a:pt x="2095" y="865"/>
                    <a:pt x="2078" y="881"/>
                  </a:cubicBezTo>
                  <a:cubicBezTo>
                    <a:pt x="2045" y="920"/>
                    <a:pt x="2039" y="953"/>
                    <a:pt x="2028" y="998"/>
                  </a:cubicBezTo>
                  <a:cubicBezTo>
                    <a:pt x="2011" y="1048"/>
                    <a:pt x="2006" y="1081"/>
                    <a:pt x="1978" y="1120"/>
                  </a:cubicBezTo>
                  <a:cubicBezTo>
                    <a:pt x="1950" y="1158"/>
                    <a:pt x="1934" y="1192"/>
                    <a:pt x="1890" y="1192"/>
                  </a:cubicBezTo>
                  <a:cubicBezTo>
                    <a:pt x="1834" y="1192"/>
                    <a:pt x="1834" y="1192"/>
                    <a:pt x="1834" y="1192"/>
                  </a:cubicBezTo>
                  <a:cubicBezTo>
                    <a:pt x="1806" y="1192"/>
                    <a:pt x="1784" y="1219"/>
                    <a:pt x="1773" y="1247"/>
                  </a:cubicBezTo>
                  <a:cubicBezTo>
                    <a:pt x="1768" y="1275"/>
                    <a:pt x="1768" y="1291"/>
                    <a:pt x="1762" y="1314"/>
                  </a:cubicBezTo>
                  <a:cubicBezTo>
                    <a:pt x="1740" y="1374"/>
                    <a:pt x="1718" y="1407"/>
                    <a:pt x="1684" y="1457"/>
                  </a:cubicBezTo>
                  <a:cubicBezTo>
                    <a:pt x="1646" y="1512"/>
                    <a:pt x="1612" y="1529"/>
                    <a:pt x="1568" y="1579"/>
                  </a:cubicBezTo>
                  <a:cubicBezTo>
                    <a:pt x="1524" y="1628"/>
                    <a:pt x="1518" y="1678"/>
                    <a:pt x="1507" y="1745"/>
                  </a:cubicBezTo>
                  <a:lnTo>
                    <a:pt x="1507" y="1745"/>
                  </a:lnTo>
                  <a:cubicBezTo>
                    <a:pt x="1496" y="1739"/>
                    <a:pt x="1485" y="1734"/>
                    <a:pt x="1474" y="1734"/>
                  </a:cubicBezTo>
                  <a:cubicBezTo>
                    <a:pt x="1446" y="1734"/>
                    <a:pt x="1435" y="1750"/>
                    <a:pt x="1407" y="1756"/>
                  </a:cubicBezTo>
                  <a:cubicBezTo>
                    <a:pt x="1380" y="1767"/>
                    <a:pt x="1358" y="1773"/>
                    <a:pt x="1324" y="1773"/>
                  </a:cubicBezTo>
                  <a:cubicBezTo>
                    <a:pt x="1308" y="1773"/>
                    <a:pt x="1297" y="1767"/>
                    <a:pt x="1274" y="1761"/>
                  </a:cubicBezTo>
                  <a:cubicBezTo>
                    <a:pt x="1252" y="1761"/>
                    <a:pt x="1236" y="1761"/>
                    <a:pt x="1213" y="1750"/>
                  </a:cubicBezTo>
                  <a:cubicBezTo>
                    <a:pt x="1213" y="1706"/>
                    <a:pt x="1213" y="1706"/>
                    <a:pt x="1213" y="1706"/>
                  </a:cubicBezTo>
                  <a:cubicBezTo>
                    <a:pt x="1213" y="1689"/>
                    <a:pt x="1225" y="1678"/>
                    <a:pt x="1225" y="1667"/>
                  </a:cubicBezTo>
                  <a:cubicBezTo>
                    <a:pt x="1225" y="1651"/>
                    <a:pt x="1219" y="1640"/>
                    <a:pt x="1208" y="1634"/>
                  </a:cubicBezTo>
                  <a:cubicBezTo>
                    <a:pt x="1202" y="1634"/>
                    <a:pt x="1197" y="1634"/>
                    <a:pt x="1197" y="1634"/>
                  </a:cubicBezTo>
                  <a:cubicBezTo>
                    <a:pt x="1175" y="1634"/>
                    <a:pt x="1164" y="1634"/>
                    <a:pt x="1141" y="1634"/>
                  </a:cubicBezTo>
                  <a:cubicBezTo>
                    <a:pt x="1141" y="1645"/>
                    <a:pt x="1136" y="1662"/>
                    <a:pt x="1119" y="1662"/>
                  </a:cubicBezTo>
                  <a:cubicBezTo>
                    <a:pt x="1097" y="1662"/>
                    <a:pt x="1080" y="1656"/>
                    <a:pt x="1064" y="1640"/>
                  </a:cubicBezTo>
                  <a:cubicBezTo>
                    <a:pt x="1053" y="1634"/>
                    <a:pt x="1053" y="1617"/>
                    <a:pt x="1047" y="1606"/>
                  </a:cubicBezTo>
                  <a:cubicBezTo>
                    <a:pt x="1042" y="1584"/>
                    <a:pt x="1014" y="1595"/>
                    <a:pt x="1003" y="1579"/>
                  </a:cubicBezTo>
                  <a:cubicBezTo>
                    <a:pt x="986" y="1562"/>
                    <a:pt x="981" y="1551"/>
                    <a:pt x="975" y="1534"/>
                  </a:cubicBezTo>
                  <a:cubicBezTo>
                    <a:pt x="964" y="1523"/>
                    <a:pt x="959" y="1573"/>
                    <a:pt x="947" y="1584"/>
                  </a:cubicBezTo>
                  <a:cubicBezTo>
                    <a:pt x="942" y="1590"/>
                    <a:pt x="925" y="1590"/>
                    <a:pt x="925" y="1601"/>
                  </a:cubicBezTo>
                  <a:cubicBezTo>
                    <a:pt x="925" y="1612"/>
                    <a:pt x="937" y="1617"/>
                    <a:pt x="937" y="1628"/>
                  </a:cubicBezTo>
                  <a:cubicBezTo>
                    <a:pt x="937" y="1651"/>
                    <a:pt x="914" y="1656"/>
                    <a:pt x="892" y="1667"/>
                  </a:cubicBezTo>
                  <a:cubicBezTo>
                    <a:pt x="870" y="1678"/>
                    <a:pt x="859" y="1689"/>
                    <a:pt x="837" y="1700"/>
                  </a:cubicBezTo>
                  <a:cubicBezTo>
                    <a:pt x="804" y="1723"/>
                    <a:pt x="776" y="1734"/>
                    <a:pt x="737" y="1734"/>
                  </a:cubicBezTo>
                  <a:cubicBezTo>
                    <a:pt x="698" y="1734"/>
                    <a:pt x="681" y="1695"/>
                    <a:pt x="637" y="1695"/>
                  </a:cubicBezTo>
                  <a:cubicBezTo>
                    <a:pt x="598" y="1695"/>
                    <a:pt x="576" y="1723"/>
                    <a:pt x="543" y="1750"/>
                  </a:cubicBezTo>
                  <a:cubicBezTo>
                    <a:pt x="521" y="1767"/>
                    <a:pt x="515" y="1795"/>
                    <a:pt x="487" y="1795"/>
                  </a:cubicBezTo>
                  <a:cubicBezTo>
                    <a:pt x="454" y="1795"/>
                    <a:pt x="443" y="1767"/>
                    <a:pt x="443" y="1739"/>
                  </a:cubicBezTo>
                  <a:cubicBezTo>
                    <a:pt x="443" y="1717"/>
                    <a:pt x="449" y="1700"/>
                    <a:pt x="449" y="1678"/>
                  </a:cubicBezTo>
                  <a:cubicBezTo>
                    <a:pt x="449" y="1640"/>
                    <a:pt x="449" y="1640"/>
                    <a:pt x="449" y="1640"/>
                  </a:cubicBezTo>
                  <a:cubicBezTo>
                    <a:pt x="449" y="1601"/>
                    <a:pt x="438" y="1579"/>
                    <a:pt x="427" y="1545"/>
                  </a:cubicBezTo>
                  <a:cubicBezTo>
                    <a:pt x="427" y="1523"/>
                    <a:pt x="421" y="1501"/>
                    <a:pt x="405" y="1501"/>
                  </a:cubicBezTo>
                  <a:cubicBezTo>
                    <a:pt x="388" y="1501"/>
                    <a:pt x="382" y="1512"/>
                    <a:pt x="371" y="1523"/>
                  </a:cubicBezTo>
                  <a:cubicBezTo>
                    <a:pt x="349" y="1534"/>
                    <a:pt x="332" y="1545"/>
                    <a:pt x="305" y="1545"/>
                  </a:cubicBezTo>
                  <a:cubicBezTo>
                    <a:pt x="288" y="1545"/>
                    <a:pt x="277" y="1540"/>
                    <a:pt x="260" y="1540"/>
                  </a:cubicBezTo>
                  <a:cubicBezTo>
                    <a:pt x="244" y="1540"/>
                    <a:pt x="233" y="1545"/>
                    <a:pt x="210" y="1545"/>
                  </a:cubicBezTo>
                  <a:cubicBezTo>
                    <a:pt x="194" y="1545"/>
                    <a:pt x="177" y="1540"/>
                    <a:pt x="166" y="1551"/>
                  </a:cubicBezTo>
                  <a:cubicBezTo>
                    <a:pt x="127" y="1579"/>
                    <a:pt x="105" y="1601"/>
                    <a:pt x="61" y="1601"/>
                  </a:cubicBezTo>
                  <a:cubicBezTo>
                    <a:pt x="44" y="1601"/>
                    <a:pt x="44" y="1590"/>
                    <a:pt x="33" y="1584"/>
                  </a:cubicBezTo>
                  <a:cubicBezTo>
                    <a:pt x="16" y="1573"/>
                    <a:pt x="11" y="1568"/>
                    <a:pt x="0" y="1562"/>
                  </a:cubicBezTo>
                  <a:lnTo>
                    <a:pt x="0" y="1562"/>
                  </a:lnTo>
                  <a:cubicBezTo>
                    <a:pt x="28" y="1507"/>
                    <a:pt x="77" y="1512"/>
                    <a:pt x="133" y="1484"/>
                  </a:cubicBezTo>
                  <a:cubicBezTo>
                    <a:pt x="149" y="1479"/>
                    <a:pt x="155" y="1462"/>
                    <a:pt x="166" y="1446"/>
                  </a:cubicBezTo>
                  <a:cubicBezTo>
                    <a:pt x="177" y="1440"/>
                    <a:pt x="188" y="1429"/>
                    <a:pt x="188" y="1418"/>
                  </a:cubicBezTo>
                  <a:cubicBezTo>
                    <a:pt x="188" y="1368"/>
                    <a:pt x="183" y="1341"/>
                    <a:pt x="166" y="1297"/>
                  </a:cubicBezTo>
                  <a:cubicBezTo>
                    <a:pt x="161" y="1280"/>
                    <a:pt x="149" y="1275"/>
                    <a:pt x="149" y="1253"/>
                  </a:cubicBezTo>
                  <a:cubicBezTo>
                    <a:pt x="133" y="1230"/>
                    <a:pt x="122" y="1208"/>
                    <a:pt x="122" y="1181"/>
                  </a:cubicBezTo>
                  <a:cubicBezTo>
                    <a:pt x="122" y="1086"/>
                    <a:pt x="122" y="1086"/>
                    <a:pt x="122" y="1086"/>
                  </a:cubicBezTo>
                  <a:cubicBezTo>
                    <a:pt x="122" y="1070"/>
                    <a:pt x="116" y="1059"/>
                    <a:pt x="116" y="1037"/>
                  </a:cubicBezTo>
                  <a:cubicBezTo>
                    <a:pt x="111" y="1020"/>
                    <a:pt x="116" y="1009"/>
                    <a:pt x="111" y="998"/>
                  </a:cubicBezTo>
                  <a:cubicBezTo>
                    <a:pt x="100" y="981"/>
                    <a:pt x="83" y="976"/>
                    <a:pt x="83" y="953"/>
                  </a:cubicBezTo>
                  <a:cubicBezTo>
                    <a:pt x="83" y="942"/>
                    <a:pt x="100" y="937"/>
                    <a:pt x="111" y="931"/>
                  </a:cubicBezTo>
                  <a:cubicBezTo>
                    <a:pt x="127" y="926"/>
                    <a:pt x="133" y="920"/>
                    <a:pt x="144" y="915"/>
                  </a:cubicBezTo>
                  <a:cubicBezTo>
                    <a:pt x="172" y="904"/>
                    <a:pt x="188" y="887"/>
                    <a:pt x="221" y="881"/>
                  </a:cubicBezTo>
                  <a:cubicBezTo>
                    <a:pt x="260" y="876"/>
                    <a:pt x="277" y="854"/>
                    <a:pt x="305" y="826"/>
                  </a:cubicBezTo>
                  <a:cubicBezTo>
                    <a:pt x="321" y="809"/>
                    <a:pt x="343" y="804"/>
                    <a:pt x="354" y="782"/>
                  </a:cubicBezTo>
                  <a:cubicBezTo>
                    <a:pt x="366" y="748"/>
                    <a:pt x="360" y="721"/>
                    <a:pt x="388" y="704"/>
                  </a:cubicBezTo>
                  <a:cubicBezTo>
                    <a:pt x="421" y="682"/>
                    <a:pt x="438" y="671"/>
                    <a:pt x="471" y="654"/>
                  </a:cubicBezTo>
                  <a:cubicBezTo>
                    <a:pt x="482" y="649"/>
                    <a:pt x="493" y="649"/>
                    <a:pt x="504" y="643"/>
                  </a:cubicBezTo>
                  <a:cubicBezTo>
                    <a:pt x="543" y="621"/>
                    <a:pt x="565" y="593"/>
                    <a:pt x="615" y="593"/>
                  </a:cubicBezTo>
                  <a:cubicBezTo>
                    <a:pt x="654" y="593"/>
                    <a:pt x="676" y="604"/>
                    <a:pt x="715" y="604"/>
                  </a:cubicBezTo>
                  <a:cubicBezTo>
                    <a:pt x="765" y="604"/>
                    <a:pt x="787" y="577"/>
                    <a:pt x="831" y="554"/>
                  </a:cubicBezTo>
                  <a:cubicBezTo>
                    <a:pt x="875" y="527"/>
                    <a:pt x="909" y="516"/>
                    <a:pt x="964" y="516"/>
                  </a:cubicBezTo>
                  <a:cubicBezTo>
                    <a:pt x="1003" y="516"/>
                    <a:pt x="1003" y="516"/>
                    <a:pt x="1003" y="516"/>
                  </a:cubicBezTo>
                  <a:cubicBezTo>
                    <a:pt x="1025" y="516"/>
                    <a:pt x="1042" y="521"/>
                    <a:pt x="1058" y="505"/>
                  </a:cubicBezTo>
                  <a:cubicBezTo>
                    <a:pt x="1070" y="499"/>
                    <a:pt x="1080" y="493"/>
                    <a:pt x="1080" y="482"/>
                  </a:cubicBezTo>
                  <a:cubicBezTo>
                    <a:pt x="1080" y="449"/>
                    <a:pt x="1080" y="449"/>
                    <a:pt x="1080" y="449"/>
                  </a:cubicBezTo>
                  <a:cubicBezTo>
                    <a:pt x="1080" y="427"/>
                    <a:pt x="1075" y="399"/>
                    <a:pt x="1092" y="388"/>
                  </a:cubicBezTo>
                  <a:cubicBezTo>
                    <a:pt x="1125" y="372"/>
                    <a:pt x="1152" y="383"/>
                    <a:pt x="1175" y="355"/>
                  </a:cubicBezTo>
                  <a:cubicBezTo>
                    <a:pt x="1191" y="333"/>
                    <a:pt x="1191" y="316"/>
                    <a:pt x="1197" y="288"/>
                  </a:cubicBezTo>
                  <a:cubicBezTo>
                    <a:pt x="1202" y="250"/>
                    <a:pt x="1208" y="233"/>
                    <a:pt x="1208" y="194"/>
                  </a:cubicBezTo>
                  <a:cubicBezTo>
                    <a:pt x="1208" y="139"/>
                    <a:pt x="1208" y="139"/>
                    <a:pt x="1208" y="139"/>
                  </a:cubicBezTo>
                  <a:cubicBezTo>
                    <a:pt x="1208" y="111"/>
                    <a:pt x="1213" y="94"/>
                    <a:pt x="1230" y="67"/>
                  </a:cubicBezTo>
                  <a:cubicBezTo>
                    <a:pt x="1241" y="50"/>
                    <a:pt x="1258" y="56"/>
                    <a:pt x="1274" y="50"/>
                  </a:cubicBezTo>
                  <a:cubicBezTo>
                    <a:pt x="1302" y="39"/>
                    <a:pt x="1313" y="33"/>
                    <a:pt x="1335" y="17"/>
                  </a:cubicBezTo>
                  <a:lnTo>
                    <a:pt x="1335" y="17"/>
                  </a:lnTo>
                  <a:cubicBezTo>
                    <a:pt x="1363" y="17"/>
                    <a:pt x="1374" y="33"/>
                    <a:pt x="1402" y="33"/>
                  </a:cubicBezTo>
                  <a:cubicBezTo>
                    <a:pt x="1435" y="33"/>
                    <a:pt x="1435" y="33"/>
                    <a:pt x="1435" y="33"/>
                  </a:cubicBezTo>
                  <a:cubicBezTo>
                    <a:pt x="1540" y="33"/>
                    <a:pt x="1601" y="0"/>
                    <a:pt x="1707" y="0"/>
                  </a:cubicBezTo>
                  <a:cubicBezTo>
                    <a:pt x="1757" y="0"/>
                    <a:pt x="1757" y="0"/>
                    <a:pt x="1757" y="0"/>
                  </a:cubicBezTo>
                  <a:cubicBezTo>
                    <a:pt x="1784" y="0"/>
                    <a:pt x="1801" y="28"/>
                    <a:pt x="1812" y="56"/>
                  </a:cubicBezTo>
                  <a:cubicBezTo>
                    <a:pt x="1817" y="84"/>
                    <a:pt x="1834" y="94"/>
                    <a:pt x="1834" y="122"/>
                  </a:cubicBezTo>
                  <a:cubicBezTo>
                    <a:pt x="1834" y="161"/>
                    <a:pt x="1801" y="178"/>
                    <a:pt x="1801" y="222"/>
                  </a:cubicBezTo>
                  <a:cubicBezTo>
                    <a:pt x="1801" y="239"/>
                    <a:pt x="1817" y="250"/>
                    <a:pt x="1829" y="266"/>
                  </a:cubicBezTo>
                  <a:cubicBezTo>
                    <a:pt x="1840" y="294"/>
                    <a:pt x="1823" y="316"/>
                    <a:pt x="1840" y="338"/>
                  </a:cubicBezTo>
                  <a:cubicBezTo>
                    <a:pt x="1851" y="349"/>
                    <a:pt x="1867" y="344"/>
                    <a:pt x="1878" y="355"/>
                  </a:cubicBezTo>
                  <a:cubicBezTo>
                    <a:pt x="1928" y="399"/>
                    <a:pt x="1934" y="444"/>
                    <a:pt x="1945" y="510"/>
                  </a:cubicBezTo>
                  <a:cubicBezTo>
                    <a:pt x="1956" y="554"/>
                    <a:pt x="1950" y="588"/>
                    <a:pt x="1989" y="615"/>
                  </a:cubicBezTo>
                  <a:cubicBezTo>
                    <a:pt x="2067" y="671"/>
                    <a:pt x="2139" y="698"/>
                    <a:pt x="2156" y="793"/>
                  </a:cubicBezTo>
                  <a:cubicBezTo>
                    <a:pt x="2156" y="809"/>
                    <a:pt x="2161" y="815"/>
                    <a:pt x="2167" y="826"/>
                  </a:cubicBezTo>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66" name="Freeform 110">
              <a:extLst>
                <a:ext uri="{FF2B5EF4-FFF2-40B4-BE49-F238E27FC236}">
                  <a16:creationId xmlns:a16="http://schemas.microsoft.com/office/drawing/2014/main" xmlns="" id="{0A292818-27F7-4166-BE47-4EFB716C98B4}"/>
                </a:ext>
              </a:extLst>
            </p:cNvPr>
            <p:cNvSpPr>
              <a:spLocks noChangeArrowheads="1"/>
            </p:cNvSpPr>
            <p:nvPr/>
          </p:nvSpPr>
          <p:spPr bwMode="auto">
            <a:xfrm>
              <a:off x="18840811" y="3194050"/>
              <a:ext cx="817509" cy="771525"/>
            </a:xfrm>
            <a:custGeom>
              <a:avLst/>
              <a:gdLst>
                <a:gd name="T0" fmla="*/ 2272 w 2273"/>
                <a:gd name="T1" fmla="*/ 299 h 2144"/>
                <a:gd name="T2" fmla="*/ 2144 w 2273"/>
                <a:gd name="T3" fmla="*/ 465 h 2144"/>
                <a:gd name="T4" fmla="*/ 2155 w 2273"/>
                <a:gd name="T5" fmla="*/ 598 h 2144"/>
                <a:gd name="T6" fmla="*/ 2028 w 2273"/>
                <a:gd name="T7" fmla="*/ 720 h 2144"/>
                <a:gd name="T8" fmla="*/ 1995 w 2273"/>
                <a:gd name="T9" fmla="*/ 936 h 2144"/>
                <a:gd name="T10" fmla="*/ 1900 w 2273"/>
                <a:gd name="T11" fmla="*/ 1063 h 2144"/>
                <a:gd name="T12" fmla="*/ 1784 w 2273"/>
                <a:gd name="T13" fmla="*/ 1097 h 2144"/>
                <a:gd name="T14" fmla="*/ 1435 w 2273"/>
                <a:gd name="T15" fmla="*/ 1174 h 2144"/>
                <a:gd name="T16" fmla="*/ 1208 w 2273"/>
                <a:gd name="T17" fmla="*/ 1285 h 2144"/>
                <a:gd name="T18" fmla="*/ 1041 w 2273"/>
                <a:gd name="T19" fmla="*/ 1462 h 2144"/>
                <a:gd name="T20" fmla="*/ 903 w 2273"/>
                <a:gd name="T21" fmla="*/ 1534 h 2144"/>
                <a:gd name="T22" fmla="*/ 942 w 2273"/>
                <a:gd name="T23" fmla="*/ 1667 h 2144"/>
                <a:gd name="T24" fmla="*/ 986 w 2273"/>
                <a:gd name="T25" fmla="*/ 1878 h 2144"/>
                <a:gd name="T26" fmla="*/ 953 w 2273"/>
                <a:gd name="T27" fmla="*/ 2065 h 2144"/>
                <a:gd name="T28" fmla="*/ 809 w 2273"/>
                <a:gd name="T29" fmla="*/ 2132 h 2144"/>
                <a:gd name="T30" fmla="*/ 582 w 2273"/>
                <a:gd name="T31" fmla="*/ 2088 h 2144"/>
                <a:gd name="T32" fmla="*/ 570 w 2273"/>
                <a:gd name="T33" fmla="*/ 1932 h 2144"/>
                <a:gd name="T34" fmla="*/ 537 w 2273"/>
                <a:gd name="T35" fmla="*/ 1811 h 2144"/>
                <a:gd name="T36" fmla="*/ 526 w 2273"/>
                <a:gd name="T37" fmla="*/ 1684 h 2144"/>
                <a:gd name="T38" fmla="*/ 498 w 2273"/>
                <a:gd name="T39" fmla="*/ 1573 h 2144"/>
                <a:gd name="T40" fmla="*/ 509 w 2273"/>
                <a:gd name="T41" fmla="*/ 1424 h 2144"/>
                <a:gd name="T42" fmla="*/ 404 w 2273"/>
                <a:gd name="T43" fmla="*/ 1307 h 2144"/>
                <a:gd name="T44" fmla="*/ 349 w 2273"/>
                <a:gd name="T45" fmla="*/ 1285 h 2144"/>
                <a:gd name="T46" fmla="*/ 327 w 2273"/>
                <a:gd name="T47" fmla="*/ 1385 h 2144"/>
                <a:gd name="T48" fmla="*/ 243 w 2273"/>
                <a:gd name="T49" fmla="*/ 1379 h 2144"/>
                <a:gd name="T50" fmla="*/ 288 w 2273"/>
                <a:gd name="T51" fmla="*/ 1285 h 2144"/>
                <a:gd name="T52" fmla="*/ 316 w 2273"/>
                <a:gd name="T53" fmla="*/ 1246 h 2144"/>
                <a:gd name="T54" fmla="*/ 216 w 2273"/>
                <a:gd name="T55" fmla="*/ 1246 h 2144"/>
                <a:gd name="T56" fmla="*/ 188 w 2273"/>
                <a:gd name="T57" fmla="*/ 1152 h 2144"/>
                <a:gd name="T58" fmla="*/ 194 w 2273"/>
                <a:gd name="T59" fmla="*/ 1113 h 2144"/>
                <a:gd name="T60" fmla="*/ 99 w 2273"/>
                <a:gd name="T61" fmla="*/ 1025 h 2144"/>
                <a:gd name="T62" fmla="*/ 138 w 2273"/>
                <a:gd name="T63" fmla="*/ 925 h 2144"/>
                <a:gd name="T64" fmla="*/ 122 w 2273"/>
                <a:gd name="T65" fmla="*/ 820 h 2144"/>
                <a:gd name="T66" fmla="*/ 28 w 2273"/>
                <a:gd name="T67" fmla="*/ 720 h 2144"/>
                <a:gd name="T68" fmla="*/ 22 w 2273"/>
                <a:gd name="T69" fmla="*/ 598 h 2144"/>
                <a:gd name="T70" fmla="*/ 0 w 2273"/>
                <a:gd name="T71" fmla="*/ 515 h 2144"/>
                <a:gd name="T72" fmla="*/ 50 w 2273"/>
                <a:gd name="T73" fmla="*/ 432 h 2144"/>
                <a:gd name="T74" fmla="*/ 66 w 2273"/>
                <a:gd name="T75" fmla="*/ 348 h 2144"/>
                <a:gd name="T76" fmla="*/ 83 w 2273"/>
                <a:gd name="T77" fmla="*/ 215 h 2144"/>
                <a:gd name="T78" fmla="*/ 194 w 2273"/>
                <a:gd name="T79" fmla="*/ 110 h 2144"/>
                <a:gd name="T80" fmla="*/ 271 w 2273"/>
                <a:gd name="T81" fmla="*/ 0 h 2144"/>
                <a:gd name="T82" fmla="*/ 304 w 2273"/>
                <a:gd name="T83" fmla="*/ 71 h 2144"/>
                <a:gd name="T84" fmla="*/ 443 w 2273"/>
                <a:gd name="T85" fmla="*/ 249 h 2144"/>
                <a:gd name="T86" fmla="*/ 604 w 2273"/>
                <a:gd name="T87" fmla="*/ 387 h 2144"/>
                <a:gd name="T88" fmla="*/ 670 w 2273"/>
                <a:gd name="T89" fmla="*/ 459 h 2144"/>
                <a:gd name="T90" fmla="*/ 864 w 2273"/>
                <a:gd name="T91" fmla="*/ 437 h 2144"/>
                <a:gd name="T92" fmla="*/ 1075 w 2273"/>
                <a:gd name="T93" fmla="*/ 421 h 2144"/>
                <a:gd name="T94" fmla="*/ 1258 w 2273"/>
                <a:gd name="T95" fmla="*/ 421 h 2144"/>
                <a:gd name="T96" fmla="*/ 1363 w 2273"/>
                <a:gd name="T97" fmla="*/ 354 h 2144"/>
                <a:gd name="T98" fmla="*/ 1452 w 2273"/>
                <a:gd name="T99" fmla="*/ 232 h 2144"/>
                <a:gd name="T100" fmla="*/ 1646 w 2273"/>
                <a:gd name="T101" fmla="*/ 204 h 2144"/>
                <a:gd name="T102" fmla="*/ 1884 w 2273"/>
                <a:gd name="T103" fmla="*/ 276 h 2144"/>
                <a:gd name="T104" fmla="*/ 2017 w 2273"/>
                <a:gd name="T105" fmla="*/ 310 h 2144"/>
                <a:gd name="T106" fmla="*/ 2178 w 2273"/>
                <a:gd name="T107" fmla="*/ 232 h 2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273" h="2144">
                  <a:moveTo>
                    <a:pt x="2266" y="227"/>
                  </a:moveTo>
                  <a:lnTo>
                    <a:pt x="2266" y="227"/>
                  </a:lnTo>
                  <a:cubicBezTo>
                    <a:pt x="2266" y="254"/>
                    <a:pt x="2272" y="271"/>
                    <a:pt x="2272" y="299"/>
                  </a:cubicBezTo>
                  <a:cubicBezTo>
                    <a:pt x="2272" y="337"/>
                    <a:pt x="2266" y="365"/>
                    <a:pt x="2233" y="387"/>
                  </a:cubicBezTo>
                  <a:cubicBezTo>
                    <a:pt x="2211" y="404"/>
                    <a:pt x="2194" y="409"/>
                    <a:pt x="2172" y="432"/>
                  </a:cubicBezTo>
                  <a:cubicBezTo>
                    <a:pt x="2161" y="443"/>
                    <a:pt x="2144" y="448"/>
                    <a:pt x="2144" y="465"/>
                  </a:cubicBezTo>
                  <a:cubicBezTo>
                    <a:pt x="2144" y="509"/>
                    <a:pt x="2144" y="509"/>
                    <a:pt x="2144" y="509"/>
                  </a:cubicBezTo>
                  <a:cubicBezTo>
                    <a:pt x="2144" y="542"/>
                    <a:pt x="2155" y="565"/>
                    <a:pt x="2155" y="598"/>
                  </a:cubicBezTo>
                  <a:lnTo>
                    <a:pt x="2155" y="598"/>
                  </a:lnTo>
                  <a:cubicBezTo>
                    <a:pt x="2133" y="614"/>
                    <a:pt x="2122" y="620"/>
                    <a:pt x="2094" y="631"/>
                  </a:cubicBezTo>
                  <a:cubicBezTo>
                    <a:pt x="2078" y="637"/>
                    <a:pt x="2061" y="631"/>
                    <a:pt x="2050" y="648"/>
                  </a:cubicBezTo>
                  <a:cubicBezTo>
                    <a:pt x="2033" y="675"/>
                    <a:pt x="2028" y="692"/>
                    <a:pt x="2028" y="720"/>
                  </a:cubicBezTo>
                  <a:cubicBezTo>
                    <a:pt x="2028" y="775"/>
                    <a:pt x="2028" y="775"/>
                    <a:pt x="2028" y="775"/>
                  </a:cubicBezTo>
                  <a:cubicBezTo>
                    <a:pt x="2028" y="814"/>
                    <a:pt x="2022" y="831"/>
                    <a:pt x="2017" y="869"/>
                  </a:cubicBezTo>
                  <a:cubicBezTo>
                    <a:pt x="2011" y="897"/>
                    <a:pt x="2011" y="914"/>
                    <a:pt x="1995" y="936"/>
                  </a:cubicBezTo>
                  <a:cubicBezTo>
                    <a:pt x="1972" y="964"/>
                    <a:pt x="1945" y="953"/>
                    <a:pt x="1912" y="969"/>
                  </a:cubicBezTo>
                  <a:cubicBezTo>
                    <a:pt x="1895" y="980"/>
                    <a:pt x="1900" y="1008"/>
                    <a:pt x="1900" y="1030"/>
                  </a:cubicBezTo>
                  <a:cubicBezTo>
                    <a:pt x="1900" y="1063"/>
                    <a:pt x="1900" y="1063"/>
                    <a:pt x="1900" y="1063"/>
                  </a:cubicBezTo>
                  <a:cubicBezTo>
                    <a:pt x="1900" y="1074"/>
                    <a:pt x="1890" y="1080"/>
                    <a:pt x="1878" y="1086"/>
                  </a:cubicBezTo>
                  <a:cubicBezTo>
                    <a:pt x="1862" y="1102"/>
                    <a:pt x="1845" y="1097"/>
                    <a:pt x="1823" y="1097"/>
                  </a:cubicBezTo>
                  <a:cubicBezTo>
                    <a:pt x="1784" y="1097"/>
                    <a:pt x="1784" y="1097"/>
                    <a:pt x="1784" y="1097"/>
                  </a:cubicBezTo>
                  <a:cubicBezTo>
                    <a:pt x="1729" y="1097"/>
                    <a:pt x="1695" y="1108"/>
                    <a:pt x="1651" y="1135"/>
                  </a:cubicBezTo>
                  <a:cubicBezTo>
                    <a:pt x="1607" y="1158"/>
                    <a:pt x="1585" y="1185"/>
                    <a:pt x="1535" y="1185"/>
                  </a:cubicBezTo>
                  <a:cubicBezTo>
                    <a:pt x="1496" y="1185"/>
                    <a:pt x="1474" y="1174"/>
                    <a:pt x="1435" y="1174"/>
                  </a:cubicBezTo>
                  <a:cubicBezTo>
                    <a:pt x="1385" y="1174"/>
                    <a:pt x="1363" y="1202"/>
                    <a:pt x="1324" y="1224"/>
                  </a:cubicBezTo>
                  <a:cubicBezTo>
                    <a:pt x="1313" y="1230"/>
                    <a:pt x="1302" y="1230"/>
                    <a:pt x="1291" y="1235"/>
                  </a:cubicBezTo>
                  <a:cubicBezTo>
                    <a:pt x="1258" y="1252"/>
                    <a:pt x="1241" y="1263"/>
                    <a:pt x="1208" y="1285"/>
                  </a:cubicBezTo>
                  <a:cubicBezTo>
                    <a:pt x="1180" y="1302"/>
                    <a:pt x="1186" y="1329"/>
                    <a:pt x="1174" y="1363"/>
                  </a:cubicBezTo>
                  <a:cubicBezTo>
                    <a:pt x="1163" y="1385"/>
                    <a:pt x="1141" y="1390"/>
                    <a:pt x="1125" y="1407"/>
                  </a:cubicBezTo>
                  <a:cubicBezTo>
                    <a:pt x="1097" y="1435"/>
                    <a:pt x="1080" y="1457"/>
                    <a:pt x="1041" y="1462"/>
                  </a:cubicBezTo>
                  <a:cubicBezTo>
                    <a:pt x="1008" y="1468"/>
                    <a:pt x="992" y="1485"/>
                    <a:pt x="964" y="1496"/>
                  </a:cubicBezTo>
                  <a:cubicBezTo>
                    <a:pt x="953" y="1501"/>
                    <a:pt x="947" y="1507"/>
                    <a:pt x="931" y="1512"/>
                  </a:cubicBezTo>
                  <a:cubicBezTo>
                    <a:pt x="920" y="1518"/>
                    <a:pt x="903" y="1523"/>
                    <a:pt x="903" y="1534"/>
                  </a:cubicBezTo>
                  <a:cubicBezTo>
                    <a:pt x="903" y="1557"/>
                    <a:pt x="920" y="1562"/>
                    <a:pt x="931" y="1579"/>
                  </a:cubicBezTo>
                  <a:cubicBezTo>
                    <a:pt x="936" y="1590"/>
                    <a:pt x="931" y="1601"/>
                    <a:pt x="936" y="1618"/>
                  </a:cubicBezTo>
                  <a:cubicBezTo>
                    <a:pt x="936" y="1640"/>
                    <a:pt x="942" y="1651"/>
                    <a:pt x="942" y="1667"/>
                  </a:cubicBezTo>
                  <a:cubicBezTo>
                    <a:pt x="942" y="1762"/>
                    <a:pt x="942" y="1762"/>
                    <a:pt x="942" y="1762"/>
                  </a:cubicBezTo>
                  <a:cubicBezTo>
                    <a:pt x="942" y="1789"/>
                    <a:pt x="953" y="1811"/>
                    <a:pt x="969" y="1834"/>
                  </a:cubicBezTo>
                  <a:cubicBezTo>
                    <a:pt x="969" y="1856"/>
                    <a:pt x="981" y="1861"/>
                    <a:pt x="986" y="1878"/>
                  </a:cubicBezTo>
                  <a:cubicBezTo>
                    <a:pt x="1003" y="1922"/>
                    <a:pt x="1008" y="1949"/>
                    <a:pt x="1008" y="1999"/>
                  </a:cubicBezTo>
                  <a:cubicBezTo>
                    <a:pt x="1008" y="2010"/>
                    <a:pt x="997" y="2021"/>
                    <a:pt x="986" y="2027"/>
                  </a:cubicBezTo>
                  <a:cubicBezTo>
                    <a:pt x="975" y="2043"/>
                    <a:pt x="969" y="2060"/>
                    <a:pt x="953" y="2065"/>
                  </a:cubicBezTo>
                  <a:cubicBezTo>
                    <a:pt x="897" y="2093"/>
                    <a:pt x="848" y="2088"/>
                    <a:pt x="820" y="2143"/>
                  </a:cubicBezTo>
                  <a:lnTo>
                    <a:pt x="820" y="2143"/>
                  </a:lnTo>
                  <a:cubicBezTo>
                    <a:pt x="814" y="2137"/>
                    <a:pt x="814" y="2137"/>
                    <a:pt x="809" y="2132"/>
                  </a:cubicBezTo>
                  <a:cubicBezTo>
                    <a:pt x="775" y="2099"/>
                    <a:pt x="748" y="2088"/>
                    <a:pt x="698" y="2088"/>
                  </a:cubicBezTo>
                  <a:cubicBezTo>
                    <a:pt x="659" y="2088"/>
                    <a:pt x="648" y="2132"/>
                    <a:pt x="604" y="2132"/>
                  </a:cubicBezTo>
                  <a:cubicBezTo>
                    <a:pt x="587" y="2132"/>
                    <a:pt x="582" y="2104"/>
                    <a:pt x="582" y="2088"/>
                  </a:cubicBezTo>
                  <a:cubicBezTo>
                    <a:pt x="582" y="2016"/>
                    <a:pt x="582" y="2016"/>
                    <a:pt x="582" y="2016"/>
                  </a:cubicBezTo>
                  <a:cubicBezTo>
                    <a:pt x="582" y="1999"/>
                    <a:pt x="565" y="1988"/>
                    <a:pt x="565" y="1971"/>
                  </a:cubicBezTo>
                  <a:cubicBezTo>
                    <a:pt x="565" y="1955"/>
                    <a:pt x="570" y="1949"/>
                    <a:pt x="570" y="1932"/>
                  </a:cubicBezTo>
                  <a:cubicBezTo>
                    <a:pt x="570" y="1917"/>
                    <a:pt x="560" y="1906"/>
                    <a:pt x="560" y="1889"/>
                  </a:cubicBezTo>
                  <a:cubicBezTo>
                    <a:pt x="554" y="1867"/>
                    <a:pt x="554" y="1850"/>
                    <a:pt x="548" y="1828"/>
                  </a:cubicBezTo>
                  <a:cubicBezTo>
                    <a:pt x="548" y="1823"/>
                    <a:pt x="537" y="1817"/>
                    <a:pt x="537" y="1811"/>
                  </a:cubicBezTo>
                  <a:cubicBezTo>
                    <a:pt x="526" y="1795"/>
                    <a:pt x="537" y="1784"/>
                    <a:pt x="532" y="1773"/>
                  </a:cubicBezTo>
                  <a:cubicBezTo>
                    <a:pt x="532" y="1756"/>
                    <a:pt x="526" y="1745"/>
                    <a:pt x="526" y="1728"/>
                  </a:cubicBezTo>
                  <a:cubicBezTo>
                    <a:pt x="526" y="1712"/>
                    <a:pt x="537" y="1695"/>
                    <a:pt x="526" y="1684"/>
                  </a:cubicBezTo>
                  <a:cubicBezTo>
                    <a:pt x="504" y="1656"/>
                    <a:pt x="449" y="1673"/>
                    <a:pt x="449" y="1640"/>
                  </a:cubicBezTo>
                  <a:cubicBezTo>
                    <a:pt x="449" y="1618"/>
                    <a:pt x="471" y="1618"/>
                    <a:pt x="482" y="1601"/>
                  </a:cubicBezTo>
                  <a:cubicBezTo>
                    <a:pt x="493" y="1595"/>
                    <a:pt x="493" y="1584"/>
                    <a:pt x="498" y="1573"/>
                  </a:cubicBezTo>
                  <a:cubicBezTo>
                    <a:pt x="509" y="1540"/>
                    <a:pt x="521" y="1523"/>
                    <a:pt x="521" y="1490"/>
                  </a:cubicBezTo>
                  <a:cubicBezTo>
                    <a:pt x="521" y="1473"/>
                    <a:pt x="515" y="1468"/>
                    <a:pt x="515" y="1451"/>
                  </a:cubicBezTo>
                  <a:cubicBezTo>
                    <a:pt x="515" y="1440"/>
                    <a:pt x="515" y="1435"/>
                    <a:pt x="509" y="1424"/>
                  </a:cubicBezTo>
                  <a:cubicBezTo>
                    <a:pt x="498" y="1401"/>
                    <a:pt x="476" y="1407"/>
                    <a:pt x="465" y="1385"/>
                  </a:cubicBezTo>
                  <a:cubicBezTo>
                    <a:pt x="454" y="1368"/>
                    <a:pt x="454" y="1357"/>
                    <a:pt x="454" y="1335"/>
                  </a:cubicBezTo>
                  <a:cubicBezTo>
                    <a:pt x="432" y="1335"/>
                    <a:pt x="421" y="1324"/>
                    <a:pt x="404" y="1307"/>
                  </a:cubicBezTo>
                  <a:cubicBezTo>
                    <a:pt x="388" y="1296"/>
                    <a:pt x="371" y="1285"/>
                    <a:pt x="354" y="1268"/>
                  </a:cubicBezTo>
                  <a:cubicBezTo>
                    <a:pt x="349" y="1268"/>
                    <a:pt x="349" y="1268"/>
                    <a:pt x="349" y="1268"/>
                  </a:cubicBezTo>
                  <a:cubicBezTo>
                    <a:pt x="349" y="1285"/>
                    <a:pt x="349" y="1285"/>
                    <a:pt x="349" y="1285"/>
                  </a:cubicBezTo>
                  <a:cubicBezTo>
                    <a:pt x="360" y="1291"/>
                    <a:pt x="360" y="1296"/>
                    <a:pt x="371" y="1302"/>
                  </a:cubicBezTo>
                  <a:cubicBezTo>
                    <a:pt x="376" y="1346"/>
                    <a:pt x="376" y="1346"/>
                    <a:pt x="376" y="1346"/>
                  </a:cubicBezTo>
                  <a:cubicBezTo>
                    <a:pt x="376" y="1368"/>
                    <a:pt x="349" y="1374"/>
                    <a:pt x="327" y="1385"/>
                  </a:cubicBezTo>
                  <a:cubicBezTo>
                    <a:pt x="304" y="1390"/>
                    <a:pt x="288" y="1412"/>
                    <a:pt x="260" y="1412"/>
                  </a:cubicBezTo>
                  <a:cubicBezTo>
                    <a:pt x="255" y="1412"/>
                    <a:pt x="255" y="1412"/>
                    <a:pt x="243" y="1407"/>
                  </a:cubicBezTo>
                  <a:cubicBezTo>
                    <a:pt x="243" y="1379"/>
                    <a:pt x="243" y="1379"/>
                    <a:pt x="243" y="1379"/>
                  </a:cubicBezTo>
                  <a:cubicBezTo>
                    <a:pt x="243" y="1363"/>
                    <a:pt x="249" y="1357"/>
                    <a:pt x="249" y="1340"/>
                  </a:cubicBezTo>
                  <a:cubicBezTo>
                    <a:pt x="249" y="1318"/>
                    <a:pt x="238" y="1302"/>
                    <a:pt x="255" y="1291"/>
                  </a:cubicBezTo>
                  <a:cubicBezTo>
                    <a:pt x="260" y="1279"/>
                    <a:pt x="271" y="1285"/>
                    <a:pt x="288" y="1285"/>
                  </a:cubicBezTo>
                  <a:cubicBezTo>
                    <a:pt x="299" y="1279"/>
                    <a:pt x="304" y="1274"/>
                    <a:pt x="321" y="1274"/>
                  </a:cubicBezTo>
                  <a:cubicBezTo>
                    <a:pt x="321" y="1257"/>
                    <a:pt x="321" y="1257"/>
                    <a:pt x="321" y="1257"/>
                  </a:cubicBezTo>
                  <a:cubicBezTo>
                    <a:pt x="316" y="1246"/>
                    <a:pt x="316" y="1246"/>
                    <a:pt x="316" y="1246"/>
                  </a:cubicBezTo>
                  <a:cubicBezTo>
                    <a:pt x="294" y="1235"/>
                    <a:pt x="288" y="1213"/>
                    <a:pt x="266" y="1213"/>
                  </a:cubicBezTo>
                  <a:cubicBezTo>
                    <a:pt x="243" y="1213"/>
                    <a:pt x="227" y="1230"/>
                    <a:pt x="221" y="1246"/>
                  </a:cubicBezTo>
                  <a:cubicBezTo>
                    <a:pt x="216" y="1246"/>
                    <a:pt x="216" y="1246"/>
                    <a:pt x="216" y="1246"/>
                  </a:cubicBezTo>
                  <a:cubicBezTo>
                    <a:pt x="205" y="1224"/>
                    <a:pt x="199" y="1213"/>
                    <a:pt x="188" y="1191"/>
                  </a:cubicBezTo>
                  <a:cubicBezTo>
                    <a:pt x="177" y="1180"/>
                    <a:pt x="161" y="1180"/>
                    <a:pt x="161" y="1163"/>
                  </a:cubicBezTo>
                  <a:cubicBezTo>
                    <a:pt x="161" y="1152"/>
                    <a:pt x="177" y="1152"/>
                    <a:pt x="188" y="1152"/>
                  </a:cubicBezTo>
                  <a:cubicBezTo>
                    <a:pt x="210" y="1152"/>
                    <a:pt x="216" y="1174"/>
                    <a:pt x="238" y="1174"/>
                  </a:cubicBezTo>
                  <a:cubicBezTo>
                    <a:pt x="271" y="1174"/>
                    <a:pt x="227" y="1152"/>
                    <a:pt x="221" y="1146"/>
                  </a:cubicBezTo>
                  <a:cubicBezTo>
                    <a:pt x="205" y="1135"/>
                    <a:pt x="210" y="1113"/>
                    <a:pt x="194" y="1113"/>
                  </a:cubicBezTo>
                  <a:cubicBezTo>
                    <a:pt x="177" y="1113"/>
                    <a:pt x="171" y="1113"/>
                    <a:pt x="161" y="1113"/>
                  </a:cubicBezTo>
                  <a:cubicBezTo>
                    <a:pt x="133" y="1113"/>
                    <a:pt x="122" y="1091"/>
                    <a:pt x="110" y="1069"/>
                  </a:cubicBezTo>
                  <a:cubicBezTo>
                    <a:pt x="105" y="1052"/>
                    <a:pt x="99" y="1041"/>
                    <a:pt x="99" y="1025"/>
                  </a:cubicBezTo>
                  <a:cubicBezTo>
                    <a:pt x="99" y="1008"/>
                    <a:pt x="110" y="1008"/>
                    <a:pt x="110" y="997"/>
                  </a:cubicBezTo>
                  <a:cubicBezTo>
                    <a:pt x="110" y="980"/>
                    <a:pt x="99" y="975"/>
                    <a:pt x="99" y="964"/>
                  </a:cubicBezTo>
                  <a:cubicBezTo>
                    <a:pt x="99" y="941"/>
                    <a:pt x="122" y="936"/>
                    <a:pt x="138" y="925"/>
                  </a:cubicBezTo>
                  <a:cubicBezTo>
                    <a:pt x="149" y="919"/>
                    <a:pt x="166" y="914"/>
                    <a:pt x="166" y="903"/>
                  </a:cubicBezTo>
                  <a:cubicBezTo>
                    <a:pt x="166" y="892"/>
                    <a:pt x="155" y="892"/>
                    <a:pt x="155" y="880"/>
                  </a:cubicBezTo>
                  <a:cubicBezTo>
                    <a:pt x="144" y="853"/>
                    <a:pt x="133" y="842"/>
                    <a:pt x="122" y="820"/>
                  </a:cubicBezTo>
                  <a:cubicBezTo>
                    <a:pt x="110" y="781"/>
                    <a:pt x="110" y="725"/>
                    <a:pt x="72" y="725"/>
                  </a:cubicBezTo>
                  <a:cubicBezTo>
                    <a:pt x="61" y="725"/>
                    <a:pt x="55" y="731"/>
                    <a:pt x="50" y="731"/>
                  </a:cubicBezTo>
                  <a:cubicBezTo>
                    <a:pt x="38" y="731"/>
                    <a:pt x="28" y="725"/>
                    <a:pt x="28" y="720"/>
                  </a:cubicBezTo>
                  <a:cubicBezTo>
                    <a:pt x="28" y="681"/>
                    <a:pt x="28" y="681"/>
                    <a:pt x="28" y="681"/>
                  </a:cubicBezTo>
                  <a:cubicBezTo>
                    <a:pt x="28" y="675"/>
                    <a:pt x="22" y="670"/>
                    <a:pt x="22" y="665"/>
                  </a:cubicBezTo>
                  <a:cubicBezTo>
                    <a:pt x="22" y="598"/>
                    <a:pt x="22" y="598"/>
                    <a:pt x="22" y="598"/>
                  </a:cubicBezTo>
                  <a:cubicBezTo>
                    <a:pt x="22" y="587"/>
                    <a:pt x="11" y="587"/>
                    <a:pt x="11" y="576"/>
                  </a:cubicBezTo>
                  <a:cubicBezTo>
                    <a:pt x="11" y="532"/>
                    <a:pt x="11" y="532"/>
                    <a:pt x="11" y="532"/>
                  </a:cubicBezTo>
                  <a:cubicBezTo>
                    <a:pt x="5" y="526"/>
                    <a:pt x="0" y="520"/>
                    <a:pt x="0" y="515"/>
                  </a:cubicBezTo>
                  <a:cubicBezTo>
                    <a:pt x="0" y="498"/>
                    <a:pt x="16" y="493"/>
                    <a:pt x="28" y="487"/>
                  </a:cubicBezTo>
                  <a:cubicBezTo>
                    <a:pt x="33" y="481"/>
                    <a:pt x="28" y="476"/>
                    <a:pt x="33" y="470"/>
                  </a:cubicBezTo>
                  <a:cubicBezTo>
                    <a:pt x="44" y="459"/>
                    <a:pt x="50" y="448"/>
                    <a:pt x="50" y="432"/>
                  </a:cubicBezTo>
                  <a:cubicBezTo>
                    <a:pt x="50" y="415"/>
                    <a:pt x="50" y="404"/>
                    <a:pt x="38" y="387"/>
                  </a:cubicBezTo>
                  <a:cubicBezTo>
                    <a:pt x="33" y="382"/>
                    <a:pt x="28" y="382"/>
                    <a:pt x="28" y="371"/>
                  </a:cubicBezTo>
                  <a:cubicBezTo>
                    <a:pt x="28" y="354"/>
                    <a:pt x="50" y="348"/>
                    <a:pt x="66" y="348"/>
                  </a:cubicBezTo>
                  <a:cubicBezTo>
                    <a:pt x="66" y="304"/>
                    <a:pt x="66" y="304"/>
                    <a:pt x="66" y="304"/>
                  </a:cubicBezTo>
                  <a:cubicBezTo>
                    <a:pt x="77" y="293"/>
                    <a:pt x="83" y="288"/>
                    <a:pt x="83" y="271"/>
                  </a:cubicBezTo>
                  <a:cubicBezTo>
                    <a:pt x="83" y="215"/>
                    <a:pt x="83" y="215"/>
                    <a:pt x="83" y="215"/>
                  </a:cubicBezTo>
                  <a:cubicBezTo>
                    <a:pt x="83" y="199"/>
                    <a:pt x="99" y="199"/>
                    <a:pt x="110" y="188"/>
                  </a:cubicBezTo>
                  <a:cubicBezTo>
                    <a:pt x="127" y="177"/>
                    <a:pt x="138" y="171"/>
                    <a:pt x="155" y="155"/>
                  </a:cubicBezTo>
                  <a:cubicBezTo>
                    <a:pt x="171" y="138"/>
                    <a:pt x="183" y="133"/>
                    <a:pt x="194" y="110"/>
                  </a:cubicBezTo>
                  <a:cubicBezTo>
                    <a:pt x="199" y="99"/>
                    <a:pt x="194" y="88"/>
                    <a:pt x="194" y="71"/>
                  </a:cubicBezTo>
                  <a:cubicBezTo>
                    <a:pt x="199" y="38"/>
                    <a:pt x="221" y="22"/>
                    <a:pt x="249" y="10"/>
                  </a:cubicBezTo>
                  <a:cubicBezTo>
                    <a:pt x="260" y="5"/>
                    <a:pt x="266" y="5"/>
                    <a:pt x="271" y="0"/>
                  </a:cubicBezTo>
                  <a:lnTo>
                    <a:pt x="271" y="0"/>
                  </a:lnTo>
                  <a:cubicBezTo>
                    <a:pt x="271" y="5"/>
                    <a:pt x="271" y="16"/>
                    <a:pt x="271" y="22"/>
                  </a:cubicBezTo>
                  <a:cubicBezTo>
                    <a:pt x="271" y="44"/>
                    <a:pt x="282" y="60"/>
                    <a:pt x="304" y="71"/>
                  </a:cubicBezTo>
                  <a:cubicBezTo>
                    <a:pt x="310" y="77"/>
                    <a:pt x="321" y="77"/>
                    <a:pt x="327" y="88"/>
                  </a:cubicBezTo>
                  <a:cubicBezTo>
                    <a:pt x="338" y="105"/>
                    <a:pt x="332" y="116"/>
                    <a:pt x="338" y="133"/>
                  </a:cubicBezTo>
                  <a:cubicBezTo>
                    <a:pt x="349" y="193"/>
                    <a:pt x="388" y="221"/>
                    <a:pt x="443" y="249"/>
                  </a:cubicBezTo>
                  <a:cubicBezTo>
                    <a:pt x="476" y="266"/>
                    <a:pt x="487" y="288"/>
                    <a:pt x="509" y="310"/>
                  </a:cubicBezTo>
                  <a:cubicBezTo>
                    <a:pt x="532" y="332"/>
                    <a:pt x="554" y="332"/>
                    <a:pt x="570" y="348"/>
                  </a:cubicBezTo>
                  <a:cubicBezTo>
                    <a:pt x="587" y="360"/>
                    <a:pt x="598" y="371"/>
                    <a:pt x="604" y="387"/>
                  </a:cubicBezTo>
                  <a:cubicBezTo>
                    <a:pt x="604" y="399"/>
                    <a:pt x="604" y="409"/>
                    <a:pt x="615" y="415"/>
                  </a:cubicBezTo>
                  <a:cubicBezTo>
                    <a:pt x="626" y="421"/>
                    <a:pt x="631" y="421"/>
                    <a:pt x="642" y="432"/>
                  </a:cubicBezTo>
                  <a:cubicBezTo>
                    <a:pt x="654" y="437"/>
                    <a:pt x="654" y="454"/>
                    <a:pt x="670" y="459"/>
                  </a:cubicBezTo>
                  <a:cubicBezTo>
                    <a:pt x="687" y="476"/>
                    <a:pt x="715" y="487"/>
                    <a:pt x="742" y="487"/>
                  </a:cubicBezTo>
                  <a:cubicBezTo>
                    <a:pt x="781" y="487"/>
                    <a:pt x="809" y="476"/>
                    <a:pt x="842" y="454"/>
                  </a:cubicBezTo>
                  <a:cubicBezTo>
                    <a:pt x="853" y="448"/>
                    <a:pt x="853" y="437"/>
                    <a:pt x="864" y="437"/>
                  </a:cubicBezTo>
                  <a:cubicBezTo>
                    <a:pt x="903" y="415"/>
                    <a:pt x="925" y="415"/>
                    <a:pt x="969" y="409"/>
                  </a:cubicBezTo>
                  <a:cubicBezTo>
                    <a:pt x="986" y="404"/>
                    <a:pt x="997" y="393"/>
                    <a:pt x="1014" y="393"/>
                  </a:cubicBezTo>
                  <a:cubicBezTo>
                    <a:pt x="1036" y="393"/>
                    <a:pt x="1047" y="421"/>
                    <a:pt x="1075" y="421"/>
                  </a:cubicBezTo>
                  <a:cubicBezTo>
                    <a:pt x="1119" y="421"/>
                    <a:pt x="1119" y="421"/>
                    <a:pt x="1119" y="421"/>
                  </a:cubicBezTo>
                  <a:cubicBezTo>
                    <a:pt x="1163" y="421"/>
                    <a:pt x="1186" y="432"/>
                    <a:pt x="1230" y="432"/>
                  </a:cubicBezTo>
                  <a:cubicBezTo>
                    <a:pt x="1241" y="432"/>
                    <a:pt x="1252" y="432"/>
                    <a:pt x="1258" y="421"/>
                  </a:cubicBezTo>
                  <a:cubicBezTo>
                    <a:pt x="1269" y="409"/>
                    <a:pt x="1263" y="399"/>
                    <a:pt x="1274" y="393"/>
                  </a:cubicBezTo>
                  <a:cubicBezTo>
                    <a:pt x="1291" y="382"/>
                    <a:pt x="1302" y="382"/>
                    <a:pt x="1324" y="376"/>
                  </a:cubicBezTo>
                  <a:cubicBezTo>
                    <a:pt x="1341" y="376"/>
                    <a:pt x="1346" y="360"/>
                    <a:pt x="1363" y="354"/>
                  </a:cubicBezTo>
                  <a:cubicBezTo>
                    <a:pt x="1385" y="337"/>
                    <a:pt x="1413" y="326"/>
                    <a:pt x="1413" y="299"/>
                  </a:cubicBezTo>
                  <a:cubicBezTo>
                    <a:pt x="1413" y="282"/>
                    <a:pt x="1402" y="266"/>
                    <a:pt x="1413" y="249"/>
                  </a:cubicBezTo>
                  <a:cubicBezTo>
                    <a:pt x="1424" y="238"/>
                    <a:pt x="1440" y="243"/>
                    <a:pt x="1452" y="232"/>
                  </a:cubicBezTo>
                  <a:cubicBezTo>
                    <a:pt x="1463" y="227"/>
                    <a:pt x="1463" y="221"/>
                    <a:pt x="1468" y="215"/>
                  </a:cubicBezTo>
                  <a:cubicBezTo>
                    <a:pt x="1485" y="193"/>
                    <a:pt x="1507" y="204"/>
                    <a:pt x="1529" y="204"/>
                  </a:cubicBezTo>
                  <a:cubicBezTo>
                    <a:pt x="1573" y="204"/>
                    <a:pt x="1601" y="204"/>
                    <a:pt x="1646" y="204"/>
                  </a:cubicBezTo>
                  <a:cubicBezTo>
                    <a:pt x="1679" y="199"/>
                    <a:pt x="1695" y="193"/>
                    <a:pt x="1729" y="193"/>
                  </a:cubicBezTo>
                  <a:cubicBezTo>
                    <a:pt x="1773" y="193"/>
                    <a:pt x="1779" y="249"/>
                    <a:pt x="1817" y="260"/>
                  </a:cubicBezTo>
                  <a:cubicBezTo>
                    <a:pt x="1845" y="266"/>
                    <a:pt x="1862" y="266"/>
                    <a:pt x="1884" y="276"/>
                  </a:cubicBezTo>
                  <a:cubicBezTo>
                    <a:pt x="1906" y="288"/>
                    <a:pt x="1912" y="310"/>
                    <a:pt x="1934" y="310"/>
                  </a:cubicBezTo>
                  <a:cubicBezTo>
                    <a:pt x="1945" y="310"/>
                    <a:pt x="1956" y="299"/>
                    <a:pt x="1967" y="299"/>
                  </a:cubicBezTo>
                  <a:cubicBezTo>
                    <a:pt x="1989" y="299"/>
                    <a:pt x="2000" y="299"/>
                    <a:pt x="2017" y="310"/>
                  </a:cubicBezTo>
                  <a:cubicBezTo>
                    <a:pt x="2028" y="315"/>
                    <a:pt x="2033" y="326"/>
                    <a:pt x="2045" y="326"/>
                  </a:cubicBezTo>
                  <a:cubicBezTo>
                    <a:pt x="2078" y="326"/>
                    <a:pt x="2094" y="304"/>
                    <a:pt x="2117" y="282"/>
                  </a:cubicBezTo>
                  <a:cubicBezTo>
                    <a:pt x="2139" y="266"/>
                    <a:pt x="2144" y="232"/>
                    <a:pt x="2178" y="232"/>
                  </a:cubicBezTo>
                  <a:cubicBezTo>
                    <a:pt x="2233" y="232"/>
                    <a:pt x="2233" y="232"/>
                    <a:pt x="2233" y="232"/>
                  </a:cubicBezTo>
                  <a:cubicBezTo>
                    <a:pt x="2250" y="232"/>
                    <a:pt x="2261" y="227"/>
                    <a:pt x="2266" y="227"/>
                  </a:cubicBezTo>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67" name="Freeform 111">
              <a:extLst>
                <a:ext uri="{FF2B5EF4-FFF2-40B4-BE49-F238E27FC236}">
                  <a16:creationId xmlns:a16="http://schemas.microsoft.com/office/drawing/2014/main" xmlns="" id="{77F47564-0FD6-4605-B90F-CBD2D820AECE}"/>
                </a:ext>
              </a:extLst>
            </p:cNvPr>
            <p:cNvSpPr>
              <a:spLocks noChangeArrowheads="1"/>
            </p:cNvSpPr>
            <p:nvPr/>
          </p:nvSpPr>
          <p:spPr bwMode="auto">
            <a:xfrm>
              <a:off x="20382172" y="4741863"/>
              <a:ext cx="984186" cy="431800"/>
            </a:xfrm>
            <a:custGeom>
              <a:avLst/>
              <a:gdLst>
                <a:gd name="T0" fmla="*/ 2732 w 2733"/>
                <a:gd name="T1" fmla="*/ 382 h 1198"/>
                <a:gd name="T2" fmla="*/ 2638 w 2733"/>
                <a:gd name="T3" fmla="*/ 576 h 1198"/>
                <a:gd name="T4" fmla="*/ 2394 w 2733"/>
                <a:gd name="T5" fmla="*/ 842 h 1198"/>
                <a:gd name="T6" fmla="*/ 2067 w 2733"/>
                <a:gd name="T7" fmla="*/ 931 h 1198"/>
                <a:gd name="T8" fmla="*/ 1940 w 2733"/>
                <a:gd name="T9" fmla="*/ 848 h 1198"/>
                <a:gd name="T10" fmla="*/ 2023 w 2733"/>
                <a:gd name="T11" fmla="*/ 654 h 1198"/>
                <a:gd name="T12" fmla="*/ 2328 w 2733"/>
                <a:gd name="T13" fmla="*/ 471 h 1198"/>
                <a:gd name="T14" fmla="*/ 2616 w 2733"/>
                <a:gd name="T15" fmla="*/ 321 h 1198"/>
                <a:gd name="T16" fmla="*/ 1314 w 2733"/>
                <a:gd name="T17" fmla="*/ 1008 h 1198"/>
                <a:gd name="T18" fmla="*/ 178 w 2733"/>
                <a:gd name="T19" fmla="*/ 548 h 1198"/>
                <a:gd name="T20" fmla="*/ 0 w 2733"/>
                <a:gd name="T21" fmla="*/ 626 h 1198"/>
                <a:gd name="T22" fmla="*/ 233 w 2733"/>
                <a:gd name="T23" fmla="*/ 715 h 1198"/>
                <a:gd name="T24" fmla="*/ 466 w 2733"/>
                <a:gd name="T25" fmla="*/ 825 h 1198"/>
                <a:gd name="T26" fmla="*/ 793 w 2733"/>
                <a:gd name="T27" fmla="*/ 853 h 1198"/>
                <a:gd name="T28" fmla="*/ 693 w 2733"/>
                <a:gd name="T29" fmla="*/ 692 h 1198"/>
                <a:gd name="T30" fmla="*/ 405 w 2733"/>
                <a:gd name="T31" fmla="*/ 537 h 1198"/>
                <a:gd name="T32" fmla="*/ 178 w 2733"/>
                <a:gd name="T33" fmla="*/ 548 h 1198"/>
                <a:gd name="T34" fmla="*/ 1724 w 2733"/>
                <a:gd name="T35" fmla="*/ 1180 h 1198"/>
                <a:gd name="T36" fmla="*/ 1896 w 2733"/>
                <a:gd name="T37" fmla="*/ 1064 h 1198"/>
                <a:gd name="T38" fmla="*/ 1879 w 2733"/>
                <a:gd name="T39" fmla="*/ 1014 h 1198"/>
                <a:gd name="T40" fmla="*/ 1668 w 2733"/>
                <a:gd name="T41" fmla="*/ 1152 h 1198"/>
                <a:gd name="T42" fmla="*/ 2383 w 2733"/>
                <a:gd name="T43" fmla="*/ 16 h 1198"/>
                <a:gd name="T44" fmla="*/ 2411 w 2733"/>
                <a:gd name="T45" fmla="*/ 155 h 1198"/>
                <a:gd name="T46" fmla="*/ 2627 w 2733"/>
                <a:gd name="T47" fmla="*/ 27 h 1198"/>
                <a:gd name="T48" fmla="*/ 1702 w 2733"/>
                <a:gd name="T49" fmla="*/ 194 h 1198"/>
                <a:gd name="T50" fmla="*/ 1785 w 2733"/>
                <a:gd name="T51" fmla="*/ 144 h 1198"/>
                <a:gd name="T52" fmla="*/ 1774 w 2733"/>
                <a:gd name="T53" fmla="*/ 94 h 1198"/>
                <a:gd name="T54" fmla="*/ 1840 w 2733"/>
                <a:gd name="T55" fmla="*/ 133 h 1198"/>
                <a:gd name="T56" fmla="*/ 2134 w 2733"/>
                <a:gd name="T57" fmla="*/ 61 h 1198"/>
                <a:gd name="T58" fmla="*/ 1984 w 2733"/>
                <a:gd name="T59" fmla="*/ 155 h 1198"/>
                <a:gd name="T60" fmla="*/ 1918 w 2733"/>
                <a:gd name="T61" fmla="*/ 216 h 1198"/>
                <a:gd name="T62" fmla="*/ 1945 w 2733"/>
                <a:gd name="T63" fmla="*/ 122 h 1198"/>
                <a:gd name="T64" fmla="*/ 1979 w 2733"/>
                <a:gd name="T65" fmla="*/ 61 h 1198"/>
                <a:gd name="T66" fmla="*/ 2029 w 2733"/>
                <a:gd name="T67" fmla="*/ 66 h 1198"/>
                <a:gd name="T68" fmla="*/ 2256 w 2733"/>
                <a:gd name="T69" fmla="*/ 155 h 1198"/>
                <a:gd name="T70" fmla="*/ 2156 w 2733"/>
                <a:gd name="T71" fmla="*/ 149 h 1198"/>
                <a:gd name="T72" fmla="*/ 2261 w 2733"/>
                <a:gd name="T73" fmla="*/ 61 h 1198"/>
                <a:gd name="T74" fmla="*/ 1602 w 2733"/>
                <a:gd name="T75" fmla="*/ 249 h 1198"/>
                <a:gd name="T76" fmla="*/ 1280 w 2733"/>
                <a:gd name="T77" fmla="*/ 321 h 1198"/>
                <a:gd name="T78" fmla="*/ 1070 w 2733"/>
                <a:gd name="T79" fmla="*/ 304 h 1198"/>
                <a:gd name="T80" fmla="*/ 798 w 2733"/>
                <a:gd name="T81" fmla="*/ 310 h 1198"/>
                <a:gd name="T82" fmla="*/ 549 w 2733"/>
                <a:gd name="T83" fmla="*/ 310 h 1198"/>
                <a:gd name="T84" fmla="*/ 427 w 2733"/>
                <a:gd name="T85" fmla="*/ 327 h 1198"/>
                <a:gd name="T86" fmla="*/ 460 w 2733"/>
                <a:gd name="T87" fmla="*/ 133 h 1198"/>
                <a:gd name="T88" fmla="*/ 676 w 2733"/>
                <a:gd name="T89" fmla="*/ 77 h 1198"/>
                <a:gd name="T90" fmla="*/ 832 w 2733"/>
                <a:gd name="T91" fmla="*/ 111 h 1198"/>
                <a:gd name="T92" fmla="*/ 1081 w 2733"/>
                <a:gd name="T93" fmla="*/ 210 h 1198"/>
                <a:gd name="T94" fmla="*/ 1402 w 2733"/>
                <a:gd name="T95" fmla="*/ 216 h 1198"/>
                <a:gd name="T96" fmla="*/ 1619 w 2733"/>
                <a:gd name="T97" fmla="*/ 116 h 1198"/>
                <a:gd name="T98" fmla="*/ 1646 w 2733"/>
                <a:gd name="T99" fmla="*/ 44 h 1198"/>
                <a:gd name="T100" fmla="*/ 1702 w 2733"/>
                <a:gd name="T101" fmla="*/ 144 h 1198"/>
                <a:gd name="T102" fmla="*/ 244 w 2733"/>
                <a:gd name="T103" fmla="*/ 166 h 1198"/>
                <a:gd name="T104" fmla="*/ 211 w 2733"/>
                <a:gd name="T105" fmla="*/ 277 h 1198"/>
                <a:gd name="T106" fmla="*/ 244 w 2733"/>
                <a:gd name="T107" fmla="*/ 166 h 1198"/>
                <a:gd name="T108" fmla="*/ 300 w 2733"/>
                <a:gd name="T109" fmla="*/ 288 h 11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33" h="1198">
                  <a:moveTo>
                    <a:pt x="2616" y="321"/>
                  </a:moveTo>
                  <a:lnTo>
                    <a:pt x="2616" y="321"/>
                  </a:lnTo>
                  <a:cubicBezTo>
                    <a:pt x="2622" y="338"/>
                    <a:pt x="2633" y="365"/>
                    <a:pt x="2649" y="365"/>
                  </a:cubicBezTo>
                  <a:cubicBezTo>
                    <a:pt x="2727" y="365"/>
                    <a:pt x="2727" y="365"/>
                    <a:pt x="2727" y="365"/>
                  </a:cubicBezTo>
                  <a:cubicBezTo>
                    <a:pt x="2727" y="371"/>
                    <a:pt x="2732" y="377"/>
                    <a:pt x="2732" y="382"/>
                  </a:cubicBezTo>
                  <a:cubicBezTo>
                    <a:pt x="2732" y="432"/>
                    <a:pt x="2671" y="443"/>
                    <a:pt x="2671" y="487"/>
                  </a:cubicBezTo>
                  <a:cubicBezTo>
                    <a:pt x="2671" y="515"/>
                    <a:pt x="2683" y="532"/>
                    <a:pt x="2694" y="559"/>
                  </a:cubicBezTo>
                  <a:lnTo>
                    <a:pt x="2694" y="559"/>
                  </a:lnTo>
                  <a:cubicBezTo>
                    <a:pt x="2688" y="559"/>
                    <a:pt x="2688" y="565"/>
                    <a:pt x="2683" y="570"/>
                  </a:cubicBezTo>
                  <a:cubicBezTo>
                    <a:pt x="2666" y="582"/>
                    <a:pt x="2655" y="570"/>
                    <a:pt x="2638" y="576"/>
                  </a:cubicBezTo>
                  <a:cubicBezTo>
                    <a:pt x="2622" y="582"/>
                    <a:pt x="2616" y="593"/>
                    <a:pt x="2605" y="604"/>
                  </a:cubicBezTo>
                  <a:cubicBezTo>
                    <a:pt x="2594" y="626"/>
                    <a:pt x="2599" y="643"/>
                    <a:pt x="2583" y="659"/>
                  </a:cubicBezTo>
                  <a:cubicBezTo>
                    <a:pt x="2550" y="681"/>
                    <a:pt x="2522" y="692"/>
                    <a:pt x="2505" y="731"/>
                  </a:cubicBezTo>
                  <a:cubicBezTo>
                    <a:pt x="2472" y="764"/>
                    <a:pt x="2444" y="776"/>
                    <a:pt x="2411" y="814"/>
                  </a:cubicBezTo>
                  <a:cubicBezTo>
                    <a:pt x="2405" y="820"/>
                    <a:pt x="2405" y="831"/>
                    <a:pt x="2394" y="842"/>
                  </a:cubicBezTo>
                  <a:cubicBezTo>
                    <a:pt x="2378" y="870"/>
                    <a:pt x="2350" y="881"/>
                    <a:pt x="2317" y="881"/>
                  </a:cubicBezTo>
                  <a:cubicBezTo>
                    <a:pt x="2295" y="881"/>
                    <a:pt x="2284" y="875"/>
                    <a:pt x="2256" y="875"/>
                  </a:cubicBezTo>
                  <a:cubicBezTo>
                    <a:pt x="2206" y="875"/>
                    <a:pt x="2195" y="942"/>
                    <a:pt x="2139" y="942"/>
                  </a:cubicBezTo>
                  <a:cubicBezTo>
                    <a:pt x="2128" y="942"/>
                    <a:pt x="2123" y="936"/>
                    <a:pt x="2106" y="936"/>
                  </a:cubicBezTo>
                  <a:cubicBezTo>
                    <a:pt x="2090" y="936"/>
                    <a:pt x="2078" y="942"/>
                    <a:pt x="2067" y="931"/>
                  </a:cubicBezTo>
                  <a:cubicBezTo>
                    <a:pt x="2056" y="914"/>
                    <a:pt x="2051" y="903"/>
                    <a:pt x="2034" y="897"/>
                  </a:cubicBezTo>
                  <a:cubicBezTo>
                    <a:pt x="1979" y="909"/>
                    <a:pt x="1979" y="909"/>
                    <a:pt x="1979" y="909"/>
                  </a:cubicBezTo>
                  <a:cubicBezTo>
                    <a:pt x="1962" y="903"/>
                    <a:pt x="1951" y="909"/>
                    <a:pt x="1934" y="909"/>
                  </a:cubicBezTo>
                  <a:cubicBezTo>
                    <a:pt x="1907" y="909"/>
                    <a:pt x="1907" y="947"/>
                    <a:pt x="1873" y="947"/>
                  </a:cubicBezTo>
                  <a:cubicBezTo>
                    <a:pt x="1885" y="903"/>
                    <a:pt x="1907" y="881"/>
                    <a:pt x="1940" y="848"/>
                  </a:cubicBezTo>
                  <a:cubicBezTo>
                    <a:pt x="1968" y="825"/>
                    <a:pt x="1968" y="803"/>
                    <a:pt x="1990" y="776"/>
                  </a:cubicBezTo>
                  <a:cubicBezTo>
                    <a:pt x="2001" y="759"/>
                    <a:pt x="2023" y="759"/>
                    <a:pt x="2023" y="742"/>
                  </a:cubicBezTo>
                  <a:cubicBezTo>
                    <a:pt x="2023" y="731"/>
                    <a:pt x="2018" y="731"/>
                    <a:pt x="2018" y="720"/>
                  </a:cubicBezTo>
                  <a:cubicBezTo>
                    <a:pt x="2018" y="715"/>
                    <a:pt x="2023" y="715"/>
                    <a:pt x="2023" y="709"/>
                  </a:cubicBezTo>
                  <a:cubicBezTo>
                    <a:pt x="2023" y="654"/>
                    <a:pt x="2023" y="654"/>
                    <a:pt x="2023" y="654"/>
                  </a:cubicBezTo>
                  <a:cubicBezTo>
                    <a:pt x="2062" y="631"/>
                    <a:pt x="2084" y="615"/>
                    <a:pt x="2123" y="582"/>
                  </a:cubicBezTo>
                  <a:cubicBezTo>
                    <a:pt x="2139" y="570"/>
                    <a:pt x="2134" y="548"/>
                    <a:pt x="2156" y="537"/>
                  </a:cubicBezTo>
                  <a:cubicBezTo>
                    <a:pt x="2173" y="526"/>
                    <a:pt x="2189" y="537"/>
                    <a:pt x="2206" y="526"/>
                  </a:cubicBezTo>
                  <a:cubicBezTo>
                    <a:pt x="2223" y="521"/>
                    <a:pt x="2228" y="515"/>
                    <a:pt x="2245" y="504"/>
                  </a:cubicBezTo>
                  <a:cubicBezTo>
                    <a:pt x="2278" y="487"/>
                    <a:pt x="2295" y="471"/>
                    <a:pt x="2328" y="471"/>
                  </a:cubicBezTo>
                  <a:cubicBezTo>
                    <a:pt x="2372" y="465"/>
                    <a:pt x="2400" y="471"/>
                    <a:pt x="2433" y="449"/>
                  </a:cubicBezTo>
                  <a:cubicBezTo>
                    <a:pt x="2461" y="432"/>
                    <a:pt x="2466" y="415"/>
                    <a:pt x="2494" y="399"/>
                  </a:cubicBezTo>
                  <a:cubicBezTo>
                    <a:pt x="2505" y="399"/>
                    <a:pt x="2505" y="399"/>
                    <a:pt x="2505" y="399"/>
                  </a:cubicBezTo>
                  <a:cubicBezTo>
                    <a:pt x="2550" y="399"/>
                    <a:pt x="2572" y="371"/>
                    <a:pt x="2605" y="332"/>
                  </a:cubicBezTo>
                  <a:cubicBezTo>
                    <a:pt x="2610" y="332"/>
                    <a:pt x="2616" y="327"/>
                    <a:pt x="2616" y="321"/>
                  </a:cubicBezTo>
                  <a:close/>
                  <a:moveTo>
                    <a:pt x="1225" y="1053"/>
                  </a:moveTo>
                  <a:lnTo>
                    <a:pt x="1225" y="1053"/>
                  </a:lnTo>
                  <a:cubicBezTo>
                    <a:pt x="1236" y="1053"/>
                    <a:pt x="1242" y="1064"/>
                    <a:pt x="1253" y="1064"/>
                  </a:cubicBezTo>
                  <a:cubicBezTo>
                    <a:pt x="1264" y="1064"/>
                    <a:pt x="1269" y="1053"/>
                    <a:pt x="1280" y="1042"/>
                  </a:cubicBezTo>
                  <a:cubicBezTo>
                    <a:pt x="1297" y="1030"/>
                    <a:pt x="1314" y="1025"/>
                    <a:pt x="1314" y="1008"/>
                  </a:cubicBezTo>
                  <a:cubicBezTo>
                    <a:pt x="1314" y="997"/>
                    <a:pt x="1297" y="992"/>
                    <a:pt x="1280" y="992"/>
                  </a:cubicBezTo>
                  <a:cubicBezTo>
                    <a:pt x="1275" y="992"/>
                    <a:pt x="1275" y="981"/>
                    <a:pt x="1264" y="981"/>
                  </a:cubicBezTo>
                  <a:cubicBezTo>
                    <a:pt x="1247" y="986"/>
                    <a:pt x="1247" y="1008"/>
                    <a:pt x="1236" y="1019"/>
                  </a:cubicBezTo>
                  <a:cubicBezTo>
                    <a:pt x="1197" y="1047"/>
                    <a:pt x="1164" y="1030"/>
                    <a:pt x="1225" y="1053"/>
                  </a:cubicBezTo>
                  <a:close/>
                  <a:moveTo>
                    <a:pt x="178" y="548"/>
                  </a:moveTo>
                  <a:lnTo>
                    <a:pt x="178" y="548"/>
                  </a:lnTo>
                  <a:cubicBezTo>
                    <a:pt x="172" y="548"/>
                    <a:pt x="167" y="543"/>
                    <a:pt x="156" y="543"/>
                  </a:cubicBezTo>
                  <a:cubicBezTo>
                    <a:pt x="139" y="543"/>
                    <a:pt x="128" y="548"/>
                    <a:pt x="111" y="554"/>
                  </a:cubicBezTo>
                  <a:cubicBezTo>
                    <a:pt x="83" y="565"/>
                    <a:pt x="61" y="565"/>
                    <a:pt x="39" y="593"/>
                  </a:cubicBezTo>
                  <a:cubicBezTo>
                    <a:pt x="23" y="604"/>
                    <a:pt x="0" y="609"/>
                    <a:pt x="0" y="626"/>
                  </a:cubicBezTo>
                  <a:cubicBezTo>
                    <a:pt x="0" y="643"/>
                    <a:pt x="11" y="648"/>
                    <a:pt x="28" y="659"/>
                  </a:cubicBezTo>
                  <a:cubicBezTo>
                    <a:pt x="39" y="665"/>
                    <a:pt x="45" y="676"/>
                    <a:pt x="56" y="676"/>
                  </a:cubicBezTo>
                  <a:cubicBezTo>
                    <a:pt x="61" y="681"/>
                    <a:pt x="72" y="676"/>
                    <a:pt x="78" y="681"/>
                  </a:cubicBezTo>
                  <a:cubicBezTo>
                    <a:pt x="95" y="687"/>
                    <a:pt x="95" y="698"/>
                    <a:pt x="111" y="703"/>
                  </a:cubicBezTo>
                  <a:cubicBezTo>
                    <a:pt x="156" y="715"/>
                    <a:pt x="189" y="715"/>
                    <a:pt x="233" y="715"/>
                  </a:cubicBezTo>
                  <a:cubicBezTo>
                    <a:pt x="283" y="720"/>
                    <a:pt x="311" y="731"/>
                    <a:pt x="355" y="753"/>
                  </a:cubicBezTo>
                  <a:cubicBezTo>
                    <a:pt x="383" y="764"/>
                    <a:pt x="388" y="781"/>
                    <a:pt x="410" y="792"/>
                  </a:cubicBezTo>
                  <a:cubicBezTo>
                    <a:pt x="427" y="798"/>
                    <a:pt x="438" y="792"/>
                    <a:pt x="455" y="798"/>
                  </a:cubicBezTo>
                  <a:cubicBezTo>
                    <a:pt x="460" y="798"/>
                    <a:pt x="466" y="798"/>
                    <a:pt x="466" y="803"/>
                  </a:cubicBezTo>
                  <a:cubicBezTo>
                    <a:pt x="466" y="825"/>
                    <a:pt x="466" y="825"/>
                    <a:pt x="466" y="825"/>
                  </a:cubicBezTo>
                  <a:cubicBezTo>
                    <a:pt x="466" y="870"/>
                    <a:pt x="510" y="897"/>
                    <a:pt x="555" y="909"/>
                  </a:cubicBezTo>
                  <a:cubicBezTo>
                    <a:pt x="593" y="914"/>
                    <a:pt x="627" y="909"/>
                    <a:pt x="654" y="936"/>
                  </a:cubicBezTo>
                  <a:cubicBezTo>
                    <a:pt x="665" y="925"/>
                    <a:pt x="665" y="914"/>
                    <a:pt x="676" y="909"/>
                  </a:cubicBezTo>
                  <a:cubicBezTo>
                    <a:pt x="699" y="897"/>
                    <a:pt x="715" y="914"/>
                    <a:pt x="737" y="903"/>
                  </a:cubicBezTo>
                  <a:cubicBezTo>
                    <a:pt x="765" y="897"/>
                    <a:pt x="776" y="881"/>
                    <a:pt x="793" y="853"/>
                  </a:cubicBezTo>
                  <a:cubicBezTo>
                    <a:pt x="804" y="836"/>
                    <a:pt x="821" y="825"/>
                    <a:pt x="821" y="803"/>
                  </a:cubicBezTo>
                  <a:cubicBezTo>
                    <a:pt x="821" y="803"/>
                    <a:pt x="815" y="803"/>
                    <a:pt x="809" y="798"/>
                  </a:cubicBezTo>
                  <a:cubicBezTo>
                    <a:pt x="804" y="781"/>
                    <a:pt x="793" y="770"/>
                    <a:pt x="771" y="759"/>
                  </a:cubicBezTo>
                  <a:cubicBezTo>
                    <a:pt x="748" y="753"/>
                    <a:pt x="748" y="737"/>
                    <a:pt x="732" y="720"/>
                  </a:cubicBezTo>
                  <a:cubicBezTo>
                    <a:pt x="721" y="703"/>
                    <a:pt x="710" y="703"/>
                    <a:pt x="693" y="692"/>
                  </a:cubicBezTo>
                  <a:cubicBezTo>
                    <a:pt x="665" y="676"/>
                    <a:pt x="654" y="659"/>
                    <a:pt x="627" y="643"/>
                  </a:cubicBezTo>
                  <a:cubicBezTo>
                    <a:pt x="588" y="620"/>
                    <a:pt x="571" y="593"/>
                    <a:pt x="527" y="587"/>
                  </a:cubicBezTo>
                  <a:cubicBezTo>
                    <a:pt x="505" y="582"/>
                    <a:pt x="494" y="570"/>
                    <a:pt x="477" y="559"/>
                  </a:cubicBezTo>
                  <a:cubicBezTo>
                    <a:pt x="455" y="543"/>
                    <a:pt x="449" y="526"/>
                    <a:pt x="427" y="526"/>
                  </a:cubicBezTo>
                  <a:cubicBezTo>
                    <a:pt x="416" y="526"/>
                    <a:pt x="416" y="537"/>
                    <a:pt x="405" y="537"/>
                  </a:cubicBezTo>
                  <a:cubicBezTo>
                    <a:pt x="383" y="548"/>
                    <a:pt x="372" y="554"/>
                    <a:pt x="349" y="554"/>
                  </a:cubicBezTo>
                  <a:cubicBezTo>
                    <a:pt x="327" y="554"/>
                    <a:pt x="316" y="537"/>
                    <a:pt x="294" y="537"/>
                  </a:cubicBezTo>
                  <a:cubicBezTo>
                    <a:pt x="272" y="537"/>
                    <a:pt x="261" y="543"/>
                    <a:pt x="239" y="543"/>
                  </a:cubicBezTo>
                  <a:cubicBezTo>
                    <a:pt x="233" y="543"/>
                    <a:pt x="228" y="537"/>
                    <a:pt x="222" y="537"/>
                  </a:cubicBezTo>
                  <a:cubicBezTo>
                    <a:pt x="205" y="537"/>
                    <a:pt x="200" y="548"/>
                    <a:pt x="178" y="548"/>
                  </a:cubicBezTo>
                  <a:close/>
                  <a:moveTo>
                    <a:pt x="1668" y="1152"/>
                  </a:moveTo>
                  <a:lnTo>
                    <a:pt x="1668" y="1152"/>
                  </a:lnTo>
                  <a:cubicBezTo>
                    <a:pt x="1668" y="1169"/>
                    <a:pt x="1668" y="1180"/>
                    <a:pt x="1668" y="1197"/>
                  </a:cubicBezTo>
                  <a:cubicBezTo>
                    <a:pt x="1674" y="1197"/>
                    <a:pt x="1674" y="1197"/>
                    <a:pt x="1679" y="1197"/>
                  </a:cubicBezTo>
                  <a:cubicBezTo>
                    <a:pt x="1696" y="1197"/>
                    <a:pt x="1707" y="1186"/>
                    <a:pt x="1724" y="1180"/>
                  </a:cubicBezTo>
                  <a:cubicBezTo>
                    <a:pt x="1752" y="1163"/>
                    <a:pt x="1774" y="1158"/>
                    <a:pt x="1812" y="1158"/>
                  </a:cubicBezTo>
                  <a:cubicBezTo>
                    <a:pt x="1840" y="1158"/>
                    <a:pt x="1840" y="1119"/>
                    <a:pt x="1873" y="1108"/>
                  </a:cubicBezTo>
                  <a:cubicBezTo>
                    <a:pt x="1896" y="1102"/>
                    <a:pt x="1912" y="1097"/>
                    <a:pt x="1929" y="1075"/>
                  </a:cubicBezTo>
                  <a:cubicBezTo>
                    <a:pt x="1929" y="1069"/>
                    <a:pt x="1929" y="1069"/>
                    <a:pt x="1929" y="1069"/>
                  </a:cubicBezTo>
                  <a:cubicBezTo>
                    <a:pt x="1918" y="1064"/>
                    <a:pt x="1907" y="1064"/>
                    <a:pt x="1896" y="1064"/>
                  </a:cubicBezTo>
                  <a:cubicBezTo>
                    <a:pt x="1896" y="1053"/>
                    <a:pt x="1896" y="1047"/>
                    <a:pt x="1896" y="1042"/>
                  </a:cubicBezTo>
                  <a:cubicBezTo>
                    <a:pt x="1896" y="1025"/>
                    <a:pt x="1912" y="1025"/>
                    <a:pt x="1912" y="1008"/>
                  </a:cubicBezTo>
                  <a:cubicBezTo>
                    <a:pt x="1912" y="992"/>
                    <a:pt x="1912" y="992"/>
                    <a:pt x="1912" y="992"/>
                  </a:cubicBezTo>
                  <a:cubicBezTo>
                    <a:pt x="1901" y="992"/>
                    <a:pt x="1901" y="992"/>
                    <a:pt x="1901" y="992"/>
                  </a:cubicBezTo>
                  <a:cubicBezTo>
                    <a:pt x="1890" y="992"/>
                    <a:pt x="1890" y="1008"/>
                    <a:pt x="1879" y="1014"/>
                  </a:cubicBezTo>
                  <a:cubicBezTo>
                    <a:pt x="1873" y="1019"/>
                    <a:pt x="1862" y="1025"/>
                    <a:pt x="1851" y="1025"/>
                  </a:cubicBezTo>
                  <a:cubicBezTo>
                    <a:pt x="1835" y="1030"/>
                    <a:pt x="1835" y="1047"/>
                    <a:pt x="1818" y="1058"/>
                  </a:cubicBezTo>
                  <a:cubicBezTo>
                    <a:pt x="1807" y="1064"/>
                    <a:pt x="1807" y="1080"/>
                    <a:pt x="1790" y="1091"/>
                  </a:cubicBezTo>
                  <a:cubicBezTo>
                    <a:pt x="1774" y="1097"/>
                    <a:pt x="1763" y="1102"/>
                    <a:pt x="1746" y="1114"/>
                  </a:cubicBezTo>
                  <a:cubicBezTo>
                    <a:pt x="1718" y="1125"/>
                    <a:pt x="1668" y="1119"/>
                    <a:pt x="1668" y="1152"/>
                  </a:cubicBezTo>
                  <a:close/>
                  <a:moveTo>
                    <a:pt x="2500" y="38"/>
                  </a:moveTo>
                  <a:lnTo>
                    <a:pt x="2500" y="38"/>
                  </a:lnTo>
                  <a:cubicBezTo>
                    <a:pt x="2494" y="38"/>
                    <a:pt x="2489" y="33"/>
                    <a:pt x="2483" y="33"/>
                  </a:cubicBezTo>
                  <a:cubicBezTo>
                    <a:pt x="2461" y="33"/>
                    <a:pt x="2450" y="44"/>
                    <a:pt x="2433" y="44"/>
                  </a:cubicBezTo>
                  <a:cubicBezTo>
                    <a:pt x="2411" y="44"/>
                    <a:pt x="2405" y="16"/>
                    <a:pt x="2383" y="16"/>
                  </a:cubicBezTo>
                  <a:cubicBezTo>
                    <a:pt x="2372" y="16"/>
                    <a:pt x="2372" y="27"/>
                    <a:pt x="2367" y="33"/>
                  </a:cubicBezTo>
                  <a:cubicBezTo>
                    <a:pt x="2361" y="44"/>
                    <a:pt x="2333" y="66"/>
                    <a:pt x="2356" y="66"/>
                  </a:cubicBezTo>
                  <a:cubicBezTo>
                    <a:pt x="2422" y="66"/>
                    <a:pt x="2261" y="166"/>
                    <a:pt x="2344" y="166"/>
                  </a:cubicBezTo>
                  <a:cubicBezTo>
                    <a:pt x="2361" y="166"/>
                    <a:pt x="2372" y="149"/>
                    <a:pt x="2394" y="149"/>
                  </a:cubicBezTo>
                  <a:cubicBezTo>
                    <a:pt x="2400" y="149"/>
                    <a:pt x="2405" y="155"/>
                    <a:pt x="2411" y="155"/>
                  </a:cubicBezTo>
                  <a:cubicBezTo>
                    <a:pt x="2433" y="155"/>
                    <a:pt x="2439" y="127"/>
                    <a:pt x="2461" y="127"/>
                  </a:cubicBezTo>
                  <a:cubicBezTo>
                    <a:pt x="2477" y="127"/>
                    <a:pt x="2489" y="133"/>
                    <a:pt x="2505" y="133"/>
                  </a:cubicBezTo>
                  <a:cubicBezTo>
                    <a:pt x="2561" y="133"/>
                    <a:pt x="2594" y="105"/>
                    <a:pt x="2655" y="105"/>
                  </a:cubicBezTo>
                  <a:cubicBezTo>
                    <a:pt x="2655" y="99"/>
                    <a:pt x="2655" y="94"/>
                    <a:pt x="2655" y="88"/>
                  </a:cubicBezTo>
                  <a:cubicBezTo>
                    <a:pt x="2655" y="66"/>
                    <a:pt x="2649" y="27"/>
                    <a:pt x="2627" y="27"/>
                  </a:cubicBezTo>
                  <a:cubicBezTo>
                    <a:pt x="2605" y="27"/>
                    <a:pt x="2594" y="38"/>
                    <a:pt x="2577" y="38"/>
                  </a:cubicBezTo>
                  <a:cubicBezTo>
                    <a:pt x="2561" y="38"/>
                    <a:pt x="2550" y="27"/>
                    <a:pt x="2533" y="27"/>
                  </a:cubicBezTo>
                  <a:cubicBezTo>
                    <a:pt x="2516" y="27"/>
                    <a:pt x="2511" y="38"/>
                    <a:pt x="2500" y="38"/>
                  </a:cubicBezTo>
                  <a:close/>
                  <a:moveTo>
                    <a:pt x="1702" y="194"/>
                  </a:moveTo>
                  <a:lnTo>
                    <a:pt x="1702" y="194"/>
                  </a:lnTo>
                  <a:cubicBezTo>
                    <a:pt x="1702" y="205"/>
                    <a:pt x="1707" y="210"/>
                    <a:pt x="1707" y="221"/>
                  </a:cubicBezTo>
                  <a:cubicBezTo>
                    <a:pt x="1724" y="210"/>
                    <a:pt x="1724" y="194"/>
                    <a:pt x="1740" y="183"/>
                  </a:cubicBezTo>
                  <a:cubicBezTo>
                    <a:pt x="1763" y="166"/>
                    <a:pt x="1796" y="177"/>
                    <a:pt x="1807" y="155"/>
                  </a:cubicBezTo>
                  <a:cubicBezTo>
                    <a:pt x="1807" y="144"/>
                    <a:pt x="1807" y="144"/>
                    <a:pt x="1807" y="144"/>
                  </a:cubicBezTo>
                  <a:cubicBezTo>
                    <a:pt x="1785" y="144"/>
                    <a:pt x="1785" y="144"/>
                    <a:pt x="1785" y="144"/>
                  </a:cubicBezTo>
                  <a:cubicBezTo>
                    <a:pt x="1763" y="144"/>
                    <a:pt x="1746" y="155"/>
                    <a:pt x="1729" y="166"/>
                  </a:cubicBezTo>
                  <a:cubicBezTo>
                    <a:pt x="1718" y="177"/>
                    <a:pt x="1702" y="183"/>
                    <a:pt x="1702" y="194"/>
                  </a:cubicBezTo>
                  <a:close/>
                  <a:moveTo>
                    <a:pt x="1840" y="61"/>
                  </a:moveTo>
                  <a:lnTo>
                    <a:pt x="1840" y="61"/>
                  </a:lnTo>
                  <a:cubicBezTo>
                    <a:pt x="1812" y="66"/>
                    <a:pt x="1796" y="77"/>
                    <a:pt x="1774" y="94"/>
                  </a:cubicBezTo>
                  <a:cubicBezTo>
                    <a:pt x="1768" y="99"/>
                    <a:pt x="1757" y="99"/>
                    <a:pt x="1757" y="111"/>
                  </a:cubicBezTo>
                  <a:cubicBezTo>
                    <a:pt x="1757" y="127"/>
                    <a:pt x="1757" y="127"/>
                    <a:pt x="1757" y="127"/>
                  </a:cubicBezTo>
                  <a:cubicBezTo>
                    <a:pt x="1801" y="127"/>
                    <a:pt x="1801" y="127"/>
                    <a:pt x="1801" y="127"/>
                  </a:cubicBezTo>
                  <a:cubicBezTo>
                    <a:pt x="1807" y="127"/>
                    <a:pt x="1807" y="127"/>
                    <a:pt x="1812" y="127"/>
                  </a:cubicBezTo>
                  <a:cubicBezTo>
                    <a:pt x="1824" y="127"/>
                    <a:pt x="1829" y="133"/>
                    <a:pt x="1840" y="133"/>
                  </a:cubicBezTo>
                  <a:cubicBezTo>
                    <a:pt x="1868" y="133"/>
                    <a:pt x="1885" y="116"/>
                    <a:pt x="1885" y="88"/>
                  </a:cubicBezTo>
                  <a:cubicBezTo>
                    <a:pt x="1885" y="72"/>
                    <a:pt x="1851" y="77"/>
                    <a:pt x="1840" y="61"/>
                  </a:cubicBezTo>
                  <a:close/>
                  <a:moveTo>
                    <a:pt x="2078" y="44"/>
                  </a:moveTo>
                  <a:lnTo>
                    <a:pt x="2078" y="44"/>
                  </a:lnTo>
                  <a:cubicBezTo>
                    <a:pt x="2095" y="55"/>
                    <a:pt x="2117" y="55"/>
                    <a:pt x="2134" y="61"/>
                  </a:cubicBezTo>
                  <a:cubicBezTo>
                    <a:pt x="2123" y="88"/>
                    <a:pt x="2101" y="88"/>
                    <a:pt x="2078" y="99"/>
                  </a:cubicBezTo>
                  <a:cubicBezTo>
                    <a:pt x="2062" y="105"/>
                    <a:pt x="2056" y="116"/>
                    <a:pt x="2051" y="127"/>
                  </a:cubicBezTo>
                  <a:cubicBezTo>
                    <a:pt x="2045" y="138"/>
                    <a:pt x="2045" y="155"/>
                    <a:pt x="2034" y="155"/>
                  </a:cubicBezTo>
                  <a:cubicBezTo>
                    <a:pt x="2023" y="155"/>
                    <a:pt x="2023" y="138"/>
                    <a:pt x="2018" y="138"/>
                  </a:cubicBezTo>
                  <a:cubicBezTo>
                    <a:pt x="2001" y="138"/>
                    <a:pt x="2001" y="155"/>
                    <a:pt x="1984" y="155"/>
                  </a:cubicBezTo>
                  <a:cubicBezTo>
                    <a:pt x="1990" y="171"/>
                    <a:pt x="2001" y="177"/>
                    <a:pt x="2001" y="194"/>
                  </a:cubicBezTo>
                  <a:cubicBezTo>
                    <a:pt x="2001" y="194"/>
                    <a:pt x="2001" y="199"/>
                    <a:pt x="2001" y="205"/>
                  </a:cubicBezTo>
                  <a:cubicBezTo>
                    <a:pt x="1990" y="205"/>
                    <a:pt x="1990" y="205"/>
                    <a:pt x="1990" y="205"/>
                  </a:cubicBezTo>
                  <a:cubicBezTo>
                    <a:pt x="1962" y="194"/>
                    <a:pt x="1962" y="194"/>
                    <a:pt x="1962" y="194"/>
                  </a:cubicBezTo>
                  <a:cubicBezTo>
                    <a:pt x="1940" y="194"/>
                    <a:pt x="1934" y="216"/>
                    <a:pt x="1918" y="216"/>
                  </a:cubicBezTo>
                  <a:cubicBezTo>
                    <a:pt x="1907" y="216"/>
                    <a:pt x="1901" y="199"/>
                    <a:pt x="1890" y="199"/>
                  </a:cubicBezTo>
                  <a:cubicBezTo>
                    <a:pt x="1879" y="194"/>
                    <a:pt x="1868" y="194"/>
                    <a:pt x="1851" y="188"/>
                  </a:cubicBezTo>
                  <a:cubicBezTo>
                    <a:pt x="1851" y="171"/>
                    <a:pt x="1868" y="171"/>
                    <a:pt x="1879" y="160"/>
                  </a:cubicBezTo>
                  <a:cubicBezTo>
                    <a:pt x="1879" y="155"/>
                    <a:pt x="1879" y="149"/>
                    <a:pt x="1879" y="144"/>
                  </a:cubicBezTo>
                  <a:cubicBezTo>
                    <a:pt x="1896" y="122"/>
                    <a:pt x="1918" y="122"/>
                    <a:pt x="1945" y="122"/>
                  </a:cubicBezTo>
                  <a:cubicBezTo>
                    <a:pt x="1945" y="99"/>
                    <a:pt x="1945" y="99"/>
                    <a:pt x="1945" y="99"/>
                  </a:cubicBezTo>
                  <a:cubicBezTo>
                    <a:pt x="1934" y="99"/>
                    <a:pt x="1923" y="99"/>
                    <a:pt x="1923" y="88"/>
                  </a:cubicBezTo>
                  <a:lnTo>
                    <a:pt x="1923" y="83"/>
                  </a:lnTo>
                  <a:cubicBezTo>
                    <a:pt x="1940" y="77"/>
                    <a:pt x="1951" y="77"/>
                    <a:pt x="1962" y="72"/>
                  </a:cubicBezTo>
                  <a:cubicBezTo>
                    <a:pt x="1968" y="66"/>
                    <a:pt x="1973" y="61"/>
                    <a:pt x="1979" y="61"/>
                  </a:cubicBezTo>
                  <a:cubicBezTo>
                    <a:pt x="1984" y="61"/>
                    <a:pt x="1984" y="66"/>
                    <a:pt x="1984" y="66"/>
                  </a:cubicBezTo>
                  <a:cubicBezTo>
                    <a:pt x="1984" y="83"/>
                    <a:pt x="1968" y="88"/>
                    <a:pt x="1968" y="105"/>
                  </a:cubicBezTo>
                  <a:cubicBezTo>
                    <a:pt x="1968" y="116"/>
                    <a:pt x="1973" y="127"/>
                    <a:pt x="1984" y="127"/>
                  </a:cubicBezTo>
                  <a:cubicBezTo>
                    <a:pt x="2012" y="127"/>
                    <a:pt x="2006" y="88"/>
                    <a:pt x="2023" y="61"/>
                  </a:cubicBezTo>
                  <a:cubicBezTo>
                    <a:pt x="2023" y="66"/>
                    <a:pt x="2023" y="66"/>
                    <a:pt x="2029" y="66"/>
                  </a:cubicBezTo>
                  <a:cubicBezTo>
                    <a:pt x="2051" y="66"/>
                    <a:pt x="2056" y="50"/>
                    <a:pt x="2078" y="44"/>
                  </a:cubicBezTo>
                  <a:close/>
                  <a:moveTo>
                    <a:pt x="2289" y="44"/>
                  </a:moveTo>
                  <a:lnTo>
                    <a:pt x="2289" y="44"/>
                  </a:lnTo>
                  <a:cubicBezTo>
                    <a:pt x="2295" y="72"/>
                    <a:pt x="2289" y="94"/>
                    <a:pt x="2278" y="116"/>
                  </a:cubicBezTo>
                  <a:cubicBezTo>
                    <a:pt x="2267" y="133"/>
                    <a:pt x="2267" y="144"/>
                    <a:pt x="2256" y="155"/>
                  </a:cubicBezTo>
                  <a:cubicBezTo>
                    <a:pt x="2239" y="177"/>
                    <a:pt x="2239" y="199"/>
                    <a:pt x="2217" y="199"/>
                  </a:cubicBezTo>
                  <a:cubicBezTo>
                    <a:pt x="2211" y="199"/>
                    <a:pt x="2211" y="199"/>
                    <a:pt x="2206" y="199"/>
                  </a:cubicBezTo>
                  <a:cubicBezTo>
                    <a:pt x="2206" y="183"/>
                    <a:pt x="2195" y="171"/>
                    <a:pt x="2189" y="160"/>
                  </a:cubicBezTo>
                  <a:cubicBezTo>
                    <a:pt x="2184" y="155"/>
                    <a:pt x="2184" y="144"/>
                    <a:pt x="2178" y="144"/>
                  </a:cubicBezTo>
                  <a:cubicBezTo>
                    <a:pt x="2167" y="144"/>
                    <a:pt x="2162" y="149"/>
                    <a:pt x="2156" y="149"/>
                  </a:cubicBezTo>
                  <a:cubicBezTo>
                    <a:pt x="2151" y="149"/>
                    <a:pt x="2145" y="149"/>
                    <a:pt x="2139" y="149"/>
                  </a:cubicBezTo>
                  <a:cubicBezTo>
                    <a:pt x="2151" y="138"/>
                    <a:pt x="2156" y="133"/>
                    <a:pt x="2162" y="122"/>
                  </a:cubicBezTo>
                  <a:cubicBezTo>
                    <a:pt x="2167" y="111"/>
                    <a:pt x="2173" y="99"/>
                    <a:pt x="2184" y="99"/>
                  </a:cubicBezTo>
                  <a:cubicBezTo>
                    <a:pt x="2195" y="99"/>
                    <a:pt x="2195" y="116"/>
                    <a:pt x="2206" y="116"/>
                  </a:cubicBezTo>
                  <a:cubicBezTo>
                    <a:pt x="2239" y="116"/>
                    <a:pt x="2245" y="83"/>
                    <a:pt x="2261" y="61"/>
                  </a:cubicBezTo>
                  <a:cubicBezTo>
                    <a:pt x="2267" y="55"/>
                    <a:pt x="2272" y="44"/>
                    <a:pt x="2278" y="44"/>
                  </a:cubicBezTo>
                  <a:cubicBezTo>
                    <a:pt x="2284" y="44"/>
                    <a:pt x="2289" y="44"/>
                    <a:pt x="2289" y="44"/>
                  </a:cubicBezTo>
                  <a:close/>
                  <a:moveTo>
                    <a:pt x="1674" y="221"/>
                  </a:moveTo>
                  <a:lnTo>
                    <a:pt x="1674" y="221"/>
                  </a:lnTo>
                  <a:cubicBezTo>
                    <a:pt x="1646" y="227"/>
                    <a:pt x="1630" y="238"/>
                    <a:pt x="1602" y="249"/>
                  </a:cubicBezTo>
                  <a:cubicBezTo>
                    <a:pt x="1585" y="255"/>
                    <a:pt x="1569" y="249"/>
                    <a:pt x="1552" y="255"/>
                  </a:cubicBezTo>
                  <a:cubicBezTo>
                    <a:pt x="1524" y="266"/>
                    <a:pt x="1508" y="277"/>
                    <a:pt x="1480" y="277"/>
                  </a:cubicBezTo>
                  <a:cubicBezTo>
                    <a:pt x="1441" y="277"/>
                    <a:pt x="1441" y="277"/>
                    <a:pt x="1441" y="277"/>
                  </a:cubicBezTo>
                  <a:cubicBezTo>
                    <a:pt x="1425" y="277"/>
                    <a:pt x="1413" y="271"/>
                    <a:pt x="1391" y="271"/>
                  </a:cubicBezTo>
                  <a:cubicBezTo>
                    <a:pt x="1347" y="271"/>
                    <a:pt x="1325" y="304"/>
                    <a:pt x="1280" y="321"/>
                  </a:cubicBezTo>
                  <a:cubicBezTo>
                    <a:pt x="1269" y="327"/>
                    <a:pt x="1264" y="332"/>
                    <a:pt x="1253" y="332"/>
                  </a:cubicBezTo>
                  <a:cubicBezTo>
                    <a:pt x="1242" y="332"/>
                    <a:pt x="1236" y="327"/>
                    <a:pt x="1225" y="327"/>
                  </a:cubicBezTo>
                  <a:cubicBezTo>
                    <a:pt x="1142" y="327"/>
                    <a:pt x="1164" y="304"/>
                    <a:pt x="1120" y="304"/>
                  </a:cubicBezTo>
                  <a:cubicBezTo>
                    <a:pt x="1109" y="304"/>
                    <a:pt x="1109" y="310"/>
                    <a:pt x="1098" y="310"/>
                  </a:cubicBezTo>
                  <a:cubicBezTo>
                    <a:pt x="1087" y="310"/>
                    <a:pt x="1081" y="304"/>
                    <a:pt x="1070" y="304"/>
                  </a:cubicBezTo>
                  <a:cubicBezTo>
                    <a:pt x="1048" y="304"/>
                    <a:pt x="1042" y="327"/>
                    <a:pt x="1031" y="349"/>
                  </a:cubicBezTo>
                  <a:cubicBezTo>
                    <a:pt x="1014" y="349"/>
                    <a:pt x="1009" y="349"/>
                    <a:pt x="992" y="349"/>
                  </a:cubicBezTo>
                  <a:cubicBezTo>
                    <a:pt x="959" y="349"/>
                    <a:pt x="948" y="360"/>
                    <a:pt x="915" y="360"/>
                  </a:cubicBezTo>
                  <a:cubicBezTo>
                    <a:pt x="881" y="360"/>
                    <a:pt x="865" y="354"/>
                    <a:pt x="837" y="332"/>
                  </a:cubicBezTo>
                  <a:cubicBezTo>
                    <a:pt x="826" y="327"/>
                    <a:pt x="815" y="310"/>
                    <a:pt x="798" y="310"/>
                  </a:cubicBezTo>
                  <a:cubicBezTo>
                    <a:pt x="782" y="310"/>
                    <a:pt x="776" y="327"/>
                    <a:pt x="760" y="327"/>
                  </a:cubicBezTo>
                  <a:cubicBezTo>
                    <a:pt x="743" y="327"/>
                    <a:pt x="737" y="316"/>
                    <a:pt x="726" y="310"/>
                  </a:cubicBezTo>
                  <a:cubicBezTo>
                    <a:pt x="710" y="304"/>
                    <a:pt x="693" y="310"/>
                    <a:pt x="676" y="310"/>
                  </a:cubicBezTo>
                  <a:cubicBezTo>
                    <a:pt x="643" y="310"/>
                    <a:pt x="621" y="316"/>
                    <a:pt x="588" y="316"/>
                  </a:cubicBezTo>
                  <a:cubicBezTo>
                    <a:pt x="571" y="316"/>
                    <a:pt x="566" y="316"/>
                    <a:pt x="549" y="310"/>
                  </a:cubicBezTo>
                  <a:cubicBezTo>
                    <a:pt x="538" y="304"/>
                    <a:pt x="538" y="282"/>
                    <a:pt x="527" y="282"/>
                  </a:cubicBezTo>
                  <a:cubicBezTo>
                    <a:pt x="510" y="282"/>
                    <a:pt x="510" y="304"/>
                    <a:pt x="494" y="304"/>
                  </a:cubicBezTo>
                  <a:cubicBezTo>
                    <a:pt x="455" y="304"/>
                    <a:pt x="455" y="304"/>
                    <a:pt x="455" y="304"/>
                  </a:cubicBezTo>
                  <a:cubicBezTo>
                    <a:pt x="444" y="304"/>
                    <a:pt x="438" y="316"/>
                    <a:pt x="433" y="332"/>
                  </a:cubicBezTo>
                  <a:cubicBezTo>
                    <a:pt x="427" y="327"/>
                    <a:pt x="427" y="327"/>
                    <a:pt x="427" y="327"/>
                  </a:cubicBezTo>
                  <a:cubicBezTo>
                    <a:pt x="422" y="299"/>
                    <a:pt x="372" y="299"/>
                    <a:pt x="372" y="271"/>
                  </a:cubicBezTo>
                  <a:cubicBezTo>
                    <a:pt x="372" y="227"/>
                    <a:pt x="372" y="227"/>
                    <a:pt x="372" y="227"/>
                  </a:cubicBezTo>
                  <a:cubicBezTo>
                    <a:pt x="372" y="210"/>
                    <a:pt x="377" y="199"/>
                    <a:pt x="388" y="188"/>
                  </a:cubicBezTo>
                  <a:cubicBezTo>
                    <a:pt x="416" y="160"/>
                    <a:pt x="383" y="155"/>
                    <a:pt x="427" y="155"/>
                  </a:cubicBezTo>
                  <a:cubicBezTo>
                    <a:pt x="444" y="155"/>
                    <a:pt x="449" y="144"/>
                    <a:pt x="460" y="133"/>
                  </a:cubicBezTo>
                  <a:cubicBezTo>
                    <a:pt x="477" y="122"/>
                    <a:pt x="494" y="127"/>
                    <a:pt x="505" y="116"/>
                  </a:cubicBezTo>
                  <a:cubicBezTo>
                    <a:pt x="538" y="99"/>
                    <a:pt x="549" y="77"/>
                    <a:pt x="588" y="77"/>
                  </a:cubicBezTo>
                  <a:cubicBezTo>
                    <a:pt x="599" y="77"/>
                    <a:pt x="604" y="77"/>
                    <a:pt x="615" y="77"/>
                  </a:cubicBezTo>
                  <a:cubicBezTo>
                    <a:pt x="627" y="77"/>
                    <a:pt x="632" y="66"/>
                    <a:pt x="643" y="66"/>
                  </a:cubicBezTo>
                  <a:cubicBezTo>
                    <a:pt x="660" y="66"/>
                    <a:pt x="660" y="77"/>
                    <a:pt x="676" y="77"/>
                  </a:cubicBezTo>
                  <a:cubicBezTo>
                    <a:pt x="682" y="77"/>
                    <a:pt x="688" y="72"/>
                    <a:pt x="699" y="72"/>
                  </a:cubicBezTo>
                  <a:cubicBezTo>
                    <a:pt x="704" y="72"/>
                    <a:pt x="710" y="77"/>
                    <a:pt x="715" y="77"/>
                  </a:cubicBezTo>
                  <a:cubicBezTo>
                    <a:pt x="721" y="77"/>
                    <a:pt x="721" y="72"/>
                    <a:pt x="726" y="72"/>
                  </a:cubicBezTo>
                  <a:cubicBezTo>
                    <a:pt x="760" y="72"/>
                    <a:pt x="760" y="116"/>
                    <a:pt x="793" y="116"/>
                  </a:cubicBezTo>
                  <a:cubicBezTo>
                    <a:pt x="809" y="116"/>
                    <a:pt x="815" y="111"/>
                    <a:pt x="832" y="111"/>
                  </a:cubicBezTo>
                  <a:cubicBezTo>
                    <a:pt x="876" y="111"/>
                    <a:pt x="876" y="111"/>
                    <a:pt x="876" y="111"/>
                  </a:cubicBezTo>
                  <a:cubicBezTo>
                    <a:pt x="881" y="111"/>
                    <a:pt x="881" y="116"/>
                    <a:pt x="887" y="122"/>
                  </a:cubicBezTo>
                  <a:cubicBezTo>
                    <a:pt x="931" y="138"/>
                    <a:pt x="931" y="138"/>
                    <a:pt x="931" y="138"/>
                  </a:cubicBezTo>
                  <a:cubicBezTo>
                    <a:pt x="970" y="155"/>
                    <a:pt x="992" y="160"/>
                    <a:pt x="1026" y="177"/>
                  </a:cubicBezTo>
                  <a:cubicBezTo>
                    <a:pt x="1048" y="194"/>
                    <a:pt x="1059" y="210"/>
                    <a:pt x="1081" y="210"/>
                  </a:cubicBezTo>
                  <a:cubicBezTo>
                    <a:pt x="1114" y="210"/>
                    <a:pt x="1120" y="171"/>
                    <a:pt x="1147" y="171"/>
                  </a:cubicBezTo>
                  <a:cubicBezTo>
                    <a:pt x="1159" y="171"/>
                    <a:pt x="1164" y="177"/>
                    <a:pt x="1175" y="177"/>
                  </a:cubicBezTo>
                  <a:cubicBezTo>
                    <a:pt x="1186" y="177"/>
                    <a:pt x="1197" y="171"/>
                    <a:pt x="1208" y="171"/>
                  </a:cubicBezTo>
                  <a:cubicBezTo>
                    <a:pt x="1231" y="171"/>
                    <a:pt x="1242" y="177"/>
                    <a:pt x="1264" y="177"/>
                  </a:cubicBezTo>
                  <a:cubicBezTo>
                    <a:pt x="1347" y="177"/>
                    <a:pt x="1314" y="177"/>
                    <a:pt x="1402" y="216"/>
                  </a:cubicBezTo>
                  <a:cubicBezTo>
                    <a:pt x="1425" y="227"/>
                    <a:pt x="1436" y="238"/>
                    <a:pt x="1452" y="238"/>
                  </a:cubicBezTo>
                  <a:cubicBezTo>
                    <a:pt x="1480" y="238"/>
                    <a:pt x="1497" y="227"/>
                    <a:pt x="1513" y="205"/>
                  </a:cubicBezTo>
                  <a:cubicBezTo>
                    <a:pt x="1524" y="194"/>
                    <a:pt x="1519" y="183"/>
                    <a:pt x="1524" y="166"/>
                  </a:cubicBezTo>
                  <a:cubicBezTo>
                    <a:pt x="1535" y="144"/>
                    <a:pt x="1563" y="149"/>
                    <a:pt x="1580" y="133"/>
                  </a:cubicBezTo>
                  <a:cubicBezTo>
                    <a:pt x="1591" y="122"/>
                    <a:pt x="1602" y="122"/>
                    <a:pt x="1619" y="116"/>
                  </a:cubicBezTo>
                  <a:cubicBezTo>
                    <a:pt x="1641" y="111"/>
                    <a:pt x="1657" y="105"/>
                    <a:pt x="1679" y="94"/>
                  </a:cubicBezTo>
                  <a:cubicBezTo>
                    <a:pt x="1691" y="88"/>
                    <a:pt x="1707" y="83"/>
                    <a:pt x="1707" y="66"/>
                  </a:cubicBezTo>
                  <a:cubicBezTo>
                    <a:pt x="1707" y="55"/>
                    <a:pt x="1702" y="44"/>
                    <a:pt x="1691" y="44"/>
                  </a:cubicBezTo>
                  <a:cubicBezTo>
                    <a:pt x="1674" y="44"/>
                    <a:pt x="1663" y="50"/>
                    <a:pt x="1646" y="50"/>
                  </a:cubicBezTo>
                  <a:cubicBezTo>
                    <a:pt x="1646" y="44"/>
                    <a:pt x="1646" y="44"/>
                    <a:pt x="1646" y="44"/>
                  </a:cubicBezTo>
                  <a:cubicBezTo>
                    <a:pt x="1657" y="22"/>
                    <a:pt x="1668" y="0"/>
                    <a:pt x="1696" y="0"/>
                  </a:cubicBezTo>
                  <a:cubicBezTo>
                    <a:pt x="1718" y="0"/>
                    <a:pt x="1724" y="16"/>
                    <a:pt x="1735" y="38"/>
                  </a:cubicBezTo>
                  <a:cubicBezTo>
                    <a:pt x="1740" y="55"/>
                    <a:pt x="1746" y="66"/>
                    <a:pt x="1746" y="83"/>
                  </a:cubicBezTo>
                  <a:cubicBezTo>
                    <a:pt x="1746" y="116"/>
                    <a:pt x="1746" y="99"/>
                    <a:pt x="1724" y="105"/>
                  </a:cubicBezTo>
                  <a:cubicBezTo>
                    <a:pt x="1707" y="111"/>
                    <a:pt x="1713" y="133"/>
                    <a:pt x="1702" y="144"/>
                  </a:cubicBezTo>
                  <a:cubicBezTo>
                    <a:pt x="1691" y="155"/>
                    <a:pt x="1679" y="149"/>
                    <a:pt x="1663" y="149"/>
                  </a:cubicBezTo>
                  <a:cubicBezTo>
                    <a:pt x="1657" y="160"/>
                    <a:pt x="1657" y="160"/>
                    <a:pt x="1657" y="160"/>
                  </a:cubicBezTo>
                  <a:cubicBezTo>
                    <a:pt x="1668" y="171"/>
                    <a:pt x="1674" y="183"/>
                    <a:pt x="1674" y="194"/>
                  </a:cubicBezTo>
                  <a:cubicBezTo>
                    <a:pt x="1674" y="205"/>
                    <a:pt x="1674" y="210"/>
                    <a:pt x="1674" y="221"/>
                  </a:cubicBezTo>
                  <a:close/>
                  <a:moveTo>
                    <a:pt x="244" y="166"/>
                  </a:moveTo>
                  <a:lnTo>
                    <a:pt x="244" y="166"/>
                  </a:lnTo>
                  <a:cubicBezTo>
                    <a:pt x="183" y="155"/>
                    <a:pt x="211" y="160"/>
                    <a:pt x="189" y="221"/>
                  </a:cubicBezTo>
                  <a:cubicBezTo>
                    <a:pt x="200" y="232"/>
                    <a:pt x="200" y="232"/>
                    <a:pt x="200" y="232"/>
                  </a:cubicBezTo>
                  <a:cubicBezTo>
                    <a:pt x="200" y="244"/>
                    <a:pt x="200" y="249"/>
                    <a:pt x="200" y="255"/>
                  </a:cubicBezTo>
                  <a:cubicBezTo>
                    <a:pt x="200" y="266"/>
                    <a:pt x="200" y="277"/>
                    <a:pt x="211" y="277"/>
                  </a:cubicBezTo>
                  <a:cubicBezTo>
                    <a:pt x="222" y="277"/>
                    <a:pt x="222" y="260"/>
                    <a:pt x="222" y="249"/>
                  </a:cubicBezTo>
                  <a:cubicBezTo>
                    <a:pt x="228" y="232"/>
                    <a:pt x="233" y="210"/>
                    <a:pt x="255" y="210"/>
                  </a:cubicBezTo>
                  <a:cubicBezTo>
                    <a:pt x="261" y="210"/>
                    <a:pt x="261" y="216"/>
                    <a:pt x="266" y="216"/>
                  </a:cubicBezTo>
                  <a:cubicBezTo>
                    <a:pt x="272" y="216"/>
                    <a:pt x="272" y="205"/>
                    <a:pt x="272" y="199"/>
                  </a:cubicBezTo>
                  <a:cubicBezTo>
                    <a:pt x="272" y="183"/>
                    <a:pt x="255" y="171"/>
                    <a:pt x="244" y="166"/>
                  </a:cubicBezTo>
                  <a:close/>
                  <a:moveTo>
                    <a:pt x="300" y="288"/>
                  </a:moveTo>
                  <a:lnTo>
                    <a:pt x="300" y="288"/>
                  </a:lnTo>
                  <a:cubicBezTo>
                    <a:pt x="300" y="293"/>
                    <a:pt x="300" y="293"/>
                    <a:pt x="300" y="293"/>
                  </a:cubicBezTo>
                  <a:cubicBezTo>
                    <a:pt x="316" y="293"/>
                    <a:pt x="322" y="299"/>
                    <a:pt x="333" y="293"/>
                  </a:cubicBezTo>
                  <a:cubicBezTo>
                    <a:pt x="338" y="210"/>
                    <a:pt x="311" y="238"/>
                    <a:pt x="300" y="288"/>
                  </a:cubicBezTo>
                  <a:close/>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68" name="Freeform 112">
              <a:extLst>
                <a:ext uri="{FF2B5EF4-FFF2-40B4-BE49-F238E27FC236}">
                  <a16:creationId xmlns:a16="http://schemas.microsoft.com/office/drawing/2014/main" xmlns="" id="{7FC55FB6-38B2-4702-B1C8-22D56D2E5E59}"/>
                </a:ext>
              </a:extLst>
            </p:cNvPr>
            <p:cNvSpPr>
              <a:spLocks noChangeArrowheads="1"/>
            </p:cNvSpPr>
            <p:nvPr/>
          </p:nvSpPr>
          <p:spPr bwMode="auto">
            <a:xfrm>
              <a:off x="19910716" y="4741864"/>
              <a:ext cx="511142" cy="155575"/>
            </a:xfrm>
            <a:custGeom>
              <a:avLst/>
              <a:gdLst>
                <a:gd name="T0" fmla="*/ 94 w 1418"/>
                <a:gd name="T1" fmla="*/ 232 h 433"/>
                <a:gd name="T2" fmla="*/ 38 w 1418"/>
                <a:gd name="T3" fmla="*/ 299 h 433"/>
                <a:gd name="T4" fmla="*/ 16 w 1418"/>
                <a:gd name="T5" fmla="*/ 321 h 433"/>
                <a:gd name="T6" fmla="*/ 77 w 1418"/>
                <a:gd name="T7" fmla="*/ 327 h 433"/>
                <a:gd name="T8" fmla="*/ 177 w 1418"/>
                <a:gd name="T9" fmla="*/ 349 h 433"/>
                <a:gd name="T10" fmla="*/ 271 w 1418"/>
                <a:gd name="T11" fmla="*/ 354 h 433"/>
                <a:gd name="T12" fmla="*/ 332 w 1418"/>
                <a:gd name="T13" fmla="*/ 244 h 433"/>
                <a:gd name="T14" fmla="*/ 326 w 1418"/>
                <a:gd name="T15" fmla="*/ 83 h 433"/>
                <a:gd name="T16" fmla="*/ 121 w 1418"/>
                <a:gd name="T17" fmla="*/ 127 h 433"/>
                <a:gd name="T18" fmla="*/ 681 w 1418"/>
                <a:gd name="T19" fmla="*/ 55 h 433"/>
                <a:gd name="T20" fmla="*/ 714 w 1418"/>
                <a:gd name="T21" fmla="*/ 122 h 433"/>
                <a:gd name="T22" fmla="*/ 770 w 1418"/>
                <a:gd name="T23" fmla="*/ 16 h 433"/>
                <a:gd name="T24" fmla="*/ 681 w 1418"/>
                <a:gd name="T25" fmla="*/ 55 h 433"/>
                <a:gd name="T26" fmla="*/ 1112 w 1418"/>
                <a:gd name="T27" fmla="*/ 327 h 433"/>
                <a:gd name="T28" fmla="*/ 1096 w 1418"/>
                <a:gd name="T29" fmla="*/ 244 h 433"/>
                <a:gd name="T30" fmla="*/ 931 w 1418"/>
                <a:gd name="T31" fmla="*/ 332 h 433"/>
                <a:gd name="T32" fmla="*/ 786 w 1418"/>
                <a:gd name="T33" fmla="*/ 365 h 433"/>
                <a:gd name="T34" fmla="*/ 592 w 1418"/>
                <a:gd name="T35" fmla="*/ 388 h 433"/>
                <a:gd name="T36" fmla="*/ 421 w 1418"/>
                <a:gd name="T37" fmla="*/ 399 h 433"/>
                <a:gd name="T38" fmla="*/ 382 w 1418"/>
                <a:gd name="T39" fmla="*/ 354 h 433"/>
                <a:gd name="T40" fmla="*/ 393 w 1418"/>
                <a:gd name="T41" fmla="*/ 277 h 433"/>
                <a:gd name="T42" fmla="*/ 543 w 1418"/>
                <a:gd name="T43" fmla="*/ 138 h 433"/>
                <a:gd name="T44" fmla="*/ 648 w 1418"/>
                <a:gd name="T45" fmla="*/ 166 h 433"/>
                <a:gd name="T46" fmla="*/ 725 w 1418"/>
                <a:gd name="T47" fmla="*/ 144 h 433"/>
                <a:gd name="T48" fmla="*/ 759 w 1418"/>
                <a:gd name="T49" fmla="*/ 199 h 433"/>
                <a:gd name="T50" fmla="*/ 853 w 1418"/>
                <a:gd name="T51" fmla="*/ 260 h 433"/>
                <a:gd name="T52" fmla="*/ 979 w 1418"/>
                <a:gd name="T53" fmla="*/ 255 h 433"/>
                <a:gd name="T54" fmla="*/ 952 w 1418"/>
                <a:gd name="T55" fmla="*/ 155 h 433"/>
                <a:gd name="T56" fmla="*/ 786 w 1418"/>
                <a:gd name="T57" fmla="*/ 33 h 433"/>
                <a:gd name="T58" fmla="*/ 963 w 1418"/>
                <a:gd name="T59" fmla="*/ 16 h 433"/>
                <a:gd name="T60" fmla="*/ 1051 w 1418"/>
                <a:gd name="T61" fmla="*/ 122 h 433"/>
                <a:gd name="T62" fmla="*/ 1184 w 1418"/>
                <a:gd name="T63" fmla="*/ 99 h 433"/>
                <a:gd name="T64" fmla="*/ 1207 w 1418"/>
                <a:gd name="T65" fmla="*/ 177 h 433"/>
                <a:gd name="T66" fmla="*/ 1306 w 1418"/>
                <a:gd name="T67" fmla="*/ 94 h 433"/>
                <a:gd name="T68" fmla="*/ 1356 w 1418"/>
                <a:gd name="T69" fmla="*/ 177 h 433"/>
                <a:gd name="T70" fmla="*/ 1389 w 1418"/>
                <a:gd name="T71" fmla="*/ 244 h 433"/>
                <a:gd name="T72" fmla="*/ 1412 w 1418"/>
                <a:gd name="T73" fmla="*/ 266 h 433"/>
                <a:gd name="T74" fmla="*/ 1295 w 1418"/>
                <a:gd name="T75" fmla="*/ 266 h 433"/>
                <a:gd name="T76" fmla="*/ 1223 w 1418"/>
                <a:gd name="T77" fmla="*/ 277 h 433"/>
                <a:gd name="T78" fmla="*/ 1223 w 1418"/>
                <a:gd name="T79" fmla="*/ 304 h 433"/>
                <a:gd name="T80" fmla="*/ 1373 w 1418"/>
                <a:gd name="T81" fmla="*/ 16 h 433"/>
                <a:gd name="T82" fmla="*/ 1367 w 1418"/>
                <a:gd name="T83" fmla="*/ 83 h 4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418" h="433">
                  <a:moveTo>
                    <a:pt x="77" y="155"/>
                  </a:moveTo>
                  <a:lnTo>
                    <a:pt x="77" y="155"/>
                  </a:lnTo>
                  <a:cubicBezTo>
                    <a:pt x="99" y="183"/>
                    <a:pt x="94" y="205"/>
                    <a:pt x="94" y="232"/>
                  </a:cubicBezTo>
                  <a:cubicBezTo>
                    <a:pt x="94" y="249"/>
                    <a:pt x="94" y="260"/>
                    <a:pt x="88" y="277"/>
                  </a:cubicBezTo>
                  <a:cubicBezTo>
                    <a:pt x="83" y="277"/>
                    <a:pt x="77" y="271"/>
                    <a:pt x="66" y="271"/>
                  </a:cubicBezTo>
                  <a:cubicBezTo>
                    <a:pt x="60" y="282"/>
                    <a:pt x="55" y="299"/>
                    <a:pt x="38" y="299"/>
                  </a:cubicBezTo>
                  <a:cubicBezTo>
                    <a:pt x="22" y="299"/>
                    <a:pt x="16" y="282"/>
                    <a:pt x="5" y="277"/>
                  </a:cubicBezTo>
                  <a:cubicBezTo>
                    <a:pt x="0" y="282"/>
                    <a:pt x="0" y="282"/>
                    <a:pt x="0" y="288"/>
                  </a:cubicBezTo>
                  <a:cubicBezTo>
                    <a:pt x="0" y="304"/>
                    <a:pt x="5" y="316"/>
                    <a:pt x="16" y="321"/>
                  </a:cubicBezTo>
                  <a:cubicBezTo>
                    <a:pt x="27" y="321"/>
                    <a:pt x="33" y="316"/>
                    <a:pt x="38" y="321"/>
                  </a:cubicBezTo>
                  <a:cubicBezTo>
                    <a:pt x="55" y="327"/>
                    <a:pt x="60" y="343"/>
                    <a:pt x="72" y="349"/>
                  </a:cubicBezTo>
                  <a:cubicBezTo>
                    <a:pt x="77" y="327"/>
                    <a:pt x="77" y="327"/>
                    <a:pt x="77" y="327"/>
                  </a:cubicBezTo>
                  <a:cubicBezTo>
                    <a:pt x="83" y="327"/>
                    <a:pt x="83" y="327"/>
                    <a:pt x="88" y="327"/>
                  </a:cubicBezTo>
                  <a:cubicBezTo>
                    <a:pt x="105" y="327"/>
                    <a:pt x="105" y="343"/>
                    <a:pt x="116" y="343"/>
                  </a:cubicBezTo>
                  <a:cubicBezTo>
                    <a:pt x="138" y="349"/>
                    <a:pt x="155" y="343"/>
                    <a:pt x="177" y="349"/>
                  </a:cubicBezTo>
                  <a:cubicBezTo>
                    <a:pt x="193" y="349"/>
                    <a:pt x="199" y="365"/>
                    <a:pt x="216" y="365"/>
                  </a:cubicBezTo>
                  <a:cubicBezTo>
                    <a:pt x="227" y="365"/>
                    <a:pt x="232" y="354"/>
                    <a:pt x="243" y="354"/>
                  </a:cubicBezTo>
                  <a:cubicBezTo>
                    <a:pt x="254" y="349"/>
                    <a:pt x="260" y="354"/>
                    <a:pt x="271" y="354"/>
                  </a:cubicBezTo>
                  <a:cubicBezTo>
                    <a:pt x="293" y="354"/>
                    <a:pt x="304" y="338"/>
                    <a:pt x="304" y="321"/>
                  </a:cubicBezTo>
                  <a:cubicBezTo>
                    <a:pt x="304" y="310"/>
                    <a:pt x="299" y="304"/>
                    <a:pt x="299" y="293"/>
                  </a:cubicBezTo>
                  <a:cubicBezTo>
                    <a:pt x="299" y="271"/>
                    <a:pt x="321" y="260"/>
                    <a:pt x="332" y="244"/>
                  </a:cubicBezTo>
                  <a:cubicBezTo>
                    <a:pt x="343" y="227"/>
                    <a:pt x="343" y="210"/>
                    <a:pt x="349" y="194"/>
                  </a:cubicBezTo>
                  <a:cubicBezTo>
                    <a:pt x="360" y="166"/>
                    <a:pt x="371" y="149"/>
                    <a:pt x="371" y="116"/>
                  </a:cubicBezTo>
                  <a:cubicBezTo>
                    <a:pt x="371" y="94"/>
                    <a:pt x="349" y="88"/>
                    <a:pt x="326" y="83"/>
                  </a:cubicBezTo>
                  <a:cubicBezTo>
                    <a:pt x="293" y="72"/>
                    <a:pt x="271" y="55"/>
                    <a:pt x="238" y="55"/>
                  </a:cubicBezTo>
                  <a:cubicBezTo>
                    <a:pt x="210" y="55"/>
                    <a:pt x="199" y="55"/>
                    <a:pt x="177" y="66"/>
                  </a:cubicBezTo>
                  <a:cubicBezTo>
                    <a:pt x="149" y="83"/>
                    <a:pt x="144" y="105"/>
                    <a:pt x="121" y="127"/>
                  </a:cubicBezTo>
                  <a:cubicBezTo>
                    <a:pt x="105" y="138"/>
                    <a:pt x="94" y="138"/>
                    <a:pt x="77" y="155"/>
                  </a:cubicBezTo>
                  <a:close/>
                  <a:moveTo>
                    <a:pt x="681" y="55"/>
                  </a:moveTo>
                  <a:lnTo>
                    <a:pt x="681" y="55"/>
                  </a:lnTo>
                  <a:cubicBezTo>
                    <a:pt x="681" y="66"/>
                    <a:pt x="692" y="77"/>
                    <a:pt x="703" y="83"/>
                  </a:cubicBezTo>
                  <a:cubicBezTo>
                    <a:pt x="703" y="88"/>
                    <a:pt x="698" y="88"/>
                    <a:pt x="698" y="94"/>
                  </a:cubicBezTo>
                  <a:cubicBezTo>
                    <a:pt x="698" y="105"/>
                    <a:pt x="703" y="122"/>
                    <a:pt x="714" y="122"/>
                  </a:cubicBezTo>
                  <a:cubicBezTo>
                    <a:pt x="737" y="122"/>
                    <a:pt x="737" y="99"/>
                    <a:pt x="748" y="83"/>
                  </a:cubicBezTo>
                  <a:cubicBezTo>
                    <a:pt x="759" y="61"/>
                    <a:pt x="770" y="44"/>
                    <a:pt x="775" y="22"/>
                  </a:cubicBezTo>
                  <a:cubicBezTo>
                    <a:pt x="770" y="16"/>
                    <a:pt x="770" y="16"/>
                    <a:pt x="770" y="16"/>
                  </a:cubicBezTo>
                  <a:cubicBezTo>
                    <a:pt x="753" y="27"/>
                    <a:pt x="742" y="16"/>
                    <a:pt x="725" y="16"/>
                  </a:cubicBezTo>
                  <a:cubicBezTo>
                    <a:pt x="720" y="22"/>
                    <a:pt x="720" y="27"/>
                    <a:pt x="714" y="33"/>
                  </a:cubicBezTo>
                  <a:cubicBezTo>
                    <a:pt x="703" y="44"/>
                    <a:pt x="681" y="38"/>
                    <a:pt x="681" y="55"/>
                  </a:cubicBezTo>
                  <a:close/>
                  <a:moveTo>
                    <a:pt x="1168" y="310"/>
                  </a:moveTo>
                  <a:lnTo>
                    <a:pt x="1168" y="310"/>
                  </a:lnTo>
                  <a:cubicBezTo>
                    <a:pt x="1146" y="316"/>
                    <a:pt x="1135" y="327"/>
                    <a:pt x="1112" y="327"/>
                  </a:cubicBezTo>
                  <a:cubicBezTo>
                    <a:pt x="1101" y="327"/>
                    <a:pt x="1096" y="321"/>
                    <a:pt x="1085" y="321"/>
                  </a:cubicBezTo>
                  <a:cubicBezTo>
                    <a:pt x="1085" y="304"/>
                    <a:pt x="1085" y="304"/>
                    <a:pt x="1085" y="304"/>
                  </a:cubicBezTo>
                  <a:cubicBezTo>
                    <a:pt x="1085" y="277"/>
                    <a:pt x="1096" y="266"/>
                    <a:pt x="1096" y="244"/>
                  </a:cubicBezTo>
                  <a:cubicBezTo>
                    <a:pt x="1096" y="188"/>
                    <a:pt x="1051" y="266"/>
                    <a:pt x="1029" y="282"/>
                  </a:cubicBezTo>
                  <a:cubicBezTo>
                    <a:pt x="1018" y="293"/>
                    <a:pt x="1013" y="299"/>
                    <a:pt x="1002" y="310"/>
                  </a:cubicBezTo>
                  <a:cubicBezTo>
                    <a:pt x="979" y="327"/>
                    <a:pt x="957" y="327"/>
                    <a:pt x="931" y="332"/>
                  </a:cubicBezTo>
                  <a:cubicBezTo>
                    <a:pt x="908" y="332"/>
                    <a:pt x="908" y="360"/>
                    <a:pt x="892" y="360"/>
                  </a:cubicBezTo>
                  <a:cubicBezTo>
                    <a:pt x="864" y="360"/>
                    <a:pt x="847" y="354"/>
                    <a:pt x="820" y="354"/>
                  </a:cubicBezTo>
                  <a:cubicBezTo>
                    <a:pt x="809" y="354"/>
                    <a:pt x="798" y="360"/>
                    <a:pt x="786" y="365"/>
                  </a:cubicBezTo>
                  <a:cubicBezTo>
                    <a:pt x="781" y="365"/>
                    <a:pt x="781" y="377"/>
                    <a:pt x="775" y="377"/>
                  </a:cubicBezTo>
                  <a:cubicBezTo>
                    <a:pt x="742" y="388"/>
                    <a:pt x="725" y="404"/>
                    <a:pt x="687" y="404"/>
                  </a:cubicBezTo>
                  <a:cubicBezTo>
                    <a:pt x="592" y="388"/>
                    <a:pt x="592" y="388"/>
                    <a:pt x="592" y="388"/>
                  </a:cubicBezTo>
                  <a:cubicBezTo>
                    <a:pt x="559" y="393"/>
                    <a:pt x="548" y="432"/>
                    <a:pt x="515" y="432"/>
                  </a:cubicBezTo>
                  <a:cubicBezTo>
                    <a:pt x="493" y="432"/>
                    <a:pt x="476" y="426"/>
                    <a:pt x="459" y="415"/>
                  </a:cubicBezTo>
                  <a:cubicBezTo>
                    <a:pt x="443" y="410"/>
                    <a:pt x="437" y="404"/>
                    <a:pt x="421" y="399"/>
                  </a:cubicBezTo>
                  <a:cubicBezTo>
                    <a:pt x="410" y="399"/>
                    <a:pt x="393" y="399"/>
                    <a:pt x="393" y="388"/>
                  </a:cubicBezTo>
                  <a:cubicBezTo>
                    <a:pt x="393" y="377"/>
                    <a:pt x="393" y="377"/>
                    <a:pt x="393" y="371"/>
                  </a:cubicBezTo>
                  <a:cubicBezTo>
                    <a:pt x="393" y="360"/>
                    <a:pt x="382" y="360"/>
                    <a:pt x="382" y="354"/>
                  </a:cubicBezTo>
                  <a:cubicBezTo>
                    <a:pt x="382" y="338"/>
                    <a:pt x="387" y="327"/>
                    <a:pt x="393" y="316"/>
                  </a:cubicBezTo>
                  <a:cubicBezTo>
                    <a:pt x="398" y="310"/>
                    <a:pt x="410" y="310"/>
                    <a:pt x="410" y="304"/>
                  </a:cubicBezTo>
                  <a:cubicBezTo>
                    <a:pt x="410" y="288"/>
                    <a:pt x="393" y="288"/>
                    <a:pt x="393" y="277"/>
                  </a:cubicBezTo>
                  <a:cubicBezTo>
                    <a:pt x="393" y="238"/>
                    <a:pt x="404" y="221"/>
                    <a:pt x="415" y="188"/>
                  </a:cubicBezTo>
                  <a:cubicBezTo>
                    <a:pt x="437" y="194"/>
                    <a:pt x="448" y="177"/>
                    <a:pt x="476" y="171"/>
                  </a:cubicBezTo>
                  <a:cubicBezTo>
                    <a:pt x="504" y="160"/>
                    <a:pt x="515" y="155"/>
                    <a:pt x="543" y="138"/>
                  </a:cubicBezTo>
                  <a:cubicBezTo>
                    <a:pt x="554" y="133"/>
                    <a:pt x="548" y="111"/>
                    <a:pt x="559" y="111"/>
                  </a:cubicBezTo>
                  <a:cubicBezTo>
                    <a:pt x="581" y="111"/>
                    <a:pt x="587" y="133"/>
                    <a:pt x="604" y="138"/>
                  </a:cubicBezTo>
                  <a:cubicBezTo>
                    <a:pt x="626" y="138"/>
                    <a:pt x="626" y="166"/>
                    <a:pt x="648" y="166"/>
                  </a:cubicBezTo>
                  <a:cubicBezTo>
                    <a:pt x="659" y="166"/>
                    <a:pt x="665" y="149"/>
                    <a:pt x="676" y="149"/>
                  </a:cubicBezTo>
                  <a:cubicBezTo>
                    <a:pt x="714" y="149"/>
                    <a:pt x="714" y="149"/>
                    <a:pt x="714" y="149"/>
                  </a:cubicBezTo>
                  <a:cubicBezTo>
                    <a:pt x="720" y="149"/>
                    <a:pt x="720" y="149"/>
                    <a:pt x="725" y="144"/>
                  </a:cubicBezTo>
                  <a:cubicBezTo>
                    <a:pt x="731" y="155"/>
                    <a:pt x="731" y="166"/>
                    <a:pt x="737" y="171"/>
                  </a:cubicBezTo>
                  <a:cubicBezTo>
                    <a:pt x="753" y="166"/>
                    <a:pt x="753" y="166"/>
                    <a:pt x="753" y="166"/>
                  </a:cubicBezTo>
                  <a:cubicBezTo>
                    <a:pt x="759" y="177"/>
                    <a:pt x="759" y="183"/>
                    <a:pt x="759" y="199"/>
                  </a:cubicBezTo>
                  <a:cubicBezTo>
                    <a:pt x="775" y="199"/>
                    <a:pt x="798" y="194"/>
                    <a:pt x="803" y="210"/>
                  </a:cubicBezTo>
                  <a:cubicBezTo>
                    <a:pt x="814" y="221"/>
                    <a:pt x="803" y="238"/>
                    <a:pt x="814" y="255"/>
                  </a:cubicBezTo>
                  <a:cubicBezTo>
                    <a:pt x="820" y="266"/>
                    <a:pt x="836" y="260"/>
                    <a:pt x="853" y="260"/>
                  </a:cubicBezTo>
                  <a:cubicBezTo>
                    <a:pt x="870" y="260"/>
                    <a:pt x="875" y="271"/>
                    <a:pt x="892" y="271"/>
                  </a:cubicBezTo>
                  <a:cubicBezTo>
                    <a:pt x="914" y="271"/>
                    <a:pt x="919" y="244"/>
                    <a:pt x="941" y="244"/>
                  </a:cubicBezTo>
                  <a:cubicBezTo>
                    <a:pt x="957" y="244"/>
                    <a:pt x="963" y="255"/>
                    <a:pt x="979" y="255"/>
                  </a:cubicBezTo>
                  <a:cubicBezTo>
                    <a:pt x="1002" y="255"/>
                    <a:pt x="1024" y="244"/>
                    <a:pt x="1024" y="221"/>
                  </a:cubicBezTo>
                  <a:cubicBezTo>
                    <a:pt x="1024" y="210"/>
                    <a:pt x="1007" y="205"/>
                    <a:pt x="996" y="199"/>
                  </a:cubicBezTo>
                  <a:cubicBezTo>
                    <a:pt x="979" y="183"/>
                    <a:pt x="974" y="160"/>
                    <a:pt x="952" y="155"/>
                  </a:cubicBezTo>
                  <a:cubicBezTo>
                    <a:pt x="931" y="144"/>
                    <a:pt x="914" y="155"/>
                    <a:pt x="892" y="149"/>
                  </a:cubicBezTo>
                  <a:cubicBezTo>
                    <a:pt x="870" y="149"/>
                    <a:pt x="858" y="133"/>
                    <a:pt x="842" y="116"/>
                  </a:cubicBezTo>
                  <a:cubicBezTo>
                    <a:pt x="814" y="94"/>
                    <a:pt x="786" y="72"/>
                    <a:pt x="786" y="33"/>
                  </a:cubicBezTo>
                  <a:cubicBezTo>
                    <a:pt x="786" y="11"/>
                    <a:pt x="820" y="16"/>
                    <a:pt x="842" y="16"/>
                  </a:cubicBezTo>
                  <a:cubicBezTo>
                    <a:pt x="870" y="11"/>
                    <a:pt x="881" y="0"/>
                    <a:pt x="903" y="0"/>
                  </a:cubicBezTo>
                  <a:cubicBezTo>
                    <a:pt x="931" y="0"/>
                    <a:pt x="946" y="0"/>
                    <a:pt x="963" y="16"/>
                  </a:cubicBezTo>
                  <a:cubicBezTo>
                    <a:pt x="968" y="22"/>
                    <a:pt x="968" y="33"/>
                    <a:pt x="974" y="38"/>
                  </a:cubicBezTo>
                  <a:cubicBezTo>
                    <a:pt x="990" y="61"/>
                    <a:pt x="1002" y="66"/>
                    <a:pt x="1018" y="88"/>
                  </a:cubicBezTo>
                  <a:cubicBezTo>
                    <a:pt x="1029" y="105"/>
                    <a:pt x="1029" y="122"/>
                    <a:pt x="1051" y="122"/>
                  </a:cubicBezTo>
                  <a:cubicBezTo>
                    <a:pt x="1057" y="122"/>
                    <a:pt x="1057" y="116"/>
                    <a:pt x="1068" y="111"/>
                  </a:cubicBezTo>
                  <a:cubicBezTo>
                    <a:pt x="1090" y="94"/>
                    <a:pt x="1101" y="66"/>
                    <a:pt x="1135" y="66"/>
                  </a:cubicBezTo>
                  <a:cubicBezTo>
                    <a:pt x="1157" y="66"/>
                    <a:pt x="1168" y="77"/>
                    <a:pt x="1184" y="99"/>
                  </a:cubicBezTo>
                  <a:cubicBezTo>
                    <a:pt x="1190" y="105"/>
                    <a:pt x="1196" y="111"/>
                    <a:pt x="1196" y="116"/>
                  </a:cubicBezTo>
                  <a:cubicBezTo>
                    <a:pt x="1196" y="177"/>
                    <a:pt x="1196" y="177"/>
                    <a:pt x="1196" y="177"/>
                  </a:cubicBezTo>
                  <a:cubicBezTo>
                    <a:pt x="1207" y="177"/>
                    <a:pt x="1207" y="177"/>
                    <a:pt x="1207" y="177"/>
                  </a:cubicBezTo>
                  <a:cubicBezTo>
                    <a:pt x="1218" y="160"/>
                    <a:pt x="1218" y="144"/>
                    <a:pt x="1223" y="127"/>
                  </a:cubicBezTo>
                  <a:cubicBezTo>
                    <a:pt x="1229" y="105"/>
                    <a:pt x="1240" y="88"/>
                    <a:pt x="1262" y="88"/>
                  </a:cubicBezTo>
                  <a:cubicBezTo>
                    <a:pt x="1279" y="88"/>
                    <a:pt x="1290" y="94"/>
                    <a:pt x="1306" y="94"/>
                  </a:cubicBezTo>
                  <a:cubicBezTo>
                    <a:pt x="1317" y="94"/>
                    <a:pt x="1329" y="94"/>
                    <a:pt x="1334" y="99"/>
                  </a:cubicBezTo>
                  <a:cubicBezTo>
                    <a:pt x="1351" y="105"/>
                    <a:pt x="1345" y="122"/>
                    <a:pt x="1345" y="138"/>
                  </a:cubicBezTo>
                  <a:cubicBezTo>
                    <a:pt x="1351" y="155"/>
                    <a:pt x="1356" y="160"/>
                    <a:pt x="1356" y="177"/>
                  </a:cubicBezTo>
                  <a:cubicBezTo>
                    <a:pt x="1356" y="188"/>
                    <a:pt x="1345" y="194"/>
                    <a:pt x="1345" y="210"/>
                  </a:cubicBezTo>
                  <a:cubicBezTo>
                    <a:pt x="1345" y="227"/>
                    <a:pt x="1362" y="232"/>
                    <a:pt x="1378" y="244"/>
                  </a:cubicBezTo>
                  <a:cubicBezTo>
                    <a:pt x="1389" y="244"/>
                    <a:pt x="1389" y="244"/>
                    <a:pt x="1389" y="244"/>
                  </a:cubicBezTo>
                  <a:cubicBezTo>
                    <a:pt x="1389" y="227"/>
                    <a:pt x="1395" y="210"/>
                    <a:pt x="1412" y="205"/>
                  </a:cubicBezTo>
                  <a:cubicBezTo>
                    <a:pt x="1412" y="216"/>
                    <a:pt x="1417" y="221"/>
                    <a:pt x="1417" y="227"/>
                  </a:cubicBezTo>
                  <a:cubicBezTo>
                    <a:pt x="1417" y="244"/>
                    <a:pt x="1417" y="249"/>
                    <a:pt x="1412" y="266"/>
                  </a:cubicBezTo>
                  <a:cubicBezTo>
                    <a:pt x="1412" y="277"/>
                    <a:pt x="1395" y="277"/>
                    <a:pt x="1384" y="277"/>
                  </a:cubicBezTo>
                  <a:cubicBezTo>
                    <a:pt x="1367" y="282"/>
                    <a:pt x="1362" y="288"/>
                    <a:pt x="1345" y="288"/>
                  </a:cubicBezTo>
                  <a:cubicBezTo>
                    <a:pt x="1323" y="288"/>
                    <a:pt x="1317" y="266"/>
                    <a:pt x="1295" y="266"/>
                  </a:cubicBezTo>
                  <a:cubicBezTo>
                    <a:pt x="1279" y="266"/>
                    <a:pt x="1268" y="271"/>
                    <a:pt x="1251" y="271"/>
                  </a:cubicBezTo>
                  <a:cubicBezTo>
                    <a:pt x="1229" y="271"/>
                    <a:pt x="1229" y="271"/>
                    <a:pt x="1229" y="271"/>
                  </a:cubicBezTo>
                  <a:cubicBezTo>
                    <a:pt x="1223" y="277"/>
                    <a:pt x="1223" y="277"/>
                    <a:pt x="1223" y="277"/>
                  </a:cubicBezTo>
                  <a:cubicBezTo>
                    <a:pt x="1251" y="299"/>
                    <a:pt x="1290" y="277"/>
                    <a:pt x="1306" y="310"/>
                  </a:cubicBezTo>
                  <a:cubicBezTo>
                    <a:pt x="1295" y="316"/>
                    <a:pt x="1290" y="327"/>
                    <a:pt x="1279" y="327"/>
                  </a:cubicBezTo>
                  <a:cubicBezTo>
                    <a:pt x="1256" y="327"/>
                    <a:pt x="1245" y="304"/>
                    <a:pt x="1223" y="304"/>
                  </a:cubicBezTo>
                  <a:cubicBezTo>
                    <a:pt x="1179" y="304"/>
                    <a:pt x="1179" y="304"/>
                    <a:pt x="1179" y="304"/>
                  </a:cubicBezTo>
                  <a:cubicBezTo>
                    <a:pt x="1173" y="304"/>
                    <a:pt x="1173" y="304"/>
                    <a:pt x="1168" y="310"/>
                  </a:cubicBezTo>
                  <a:close/>
                  <a:moveTo>
                    <a:pt x="1373" y="16"/>
                  </a:moveTo>
                  <a:lnTo>
                    <a:pt x="1373" y="16"/>
                  </a:lnTo>
                  <a:cubicBezTo>
                    <a:pt x="1356" y="16"/>
                    <a:pt x="1340" y="27"/>
                    <a:pt x="1340" y="44"/>
                  </a:cubicBezTo>
                  <a:cubicBezTo>
                    <a:pt x="1340" y="61"/>
                    <a:pt x="1351" y="83"/>
                    <a:pt x="1367" y="83"/>
                  </a:cubicBezTo>
                  <a:cubicBezTo>
                    <a:pt x="1389" y="83"/>
                    <a:pt x="1389" y="55"/>
                    <a:pt x="1389" y="33"/>
                  </a:cubicBezTo>
                  <a:cubicBezTo>
                    <a:pt x="1389" y="22"/>
                    <a:pt x="1378" y="16"/>
                    <a:pt x="1373" y="16"/>
                  </a:cubicBezTo>
                  <a:close/>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69" name="Freeform 113">
              <a:extLst>
                <a:ext uri="{FF2B5EF4-FFF2-40B4-BE49-F238E27FC236}">
                  <a16:creationId xmlns:a16="http://schemas.microsoft.com/office/drawing/2014/main" xmlns="" id="{9A73A89A-A4A8-42AB-8A8D-824A235A8E4E}"/>
                </a:ext>
              </a:extLst>
            </p:cNvPr>
            <p:cNvSpPr>
              <a:spLocks noChangeArrowheads="1"/>
            </p:cNvSpPr>
            <p:nvPr/>
          </p:nvSpPr>
          <p:spPr bwMode="auto">
            <a:xfrm>
              <a:off x="19696417" y="4738689"/>
              <a:ext cx="190488" cy="123825"/>
            </a:xfrm>
            <a:custGeom>
              <a:avLst/>
              <a:gdLst>
                <a:gd name="T0" fmla="*/ 6 w 527"/>
                <a:gd name="T1" fmla="*/ 22 h 344"/>
                <a:gd name="T2" fmla="*/ 6 w 527"/>
                <a:gd name="T3" fmla="*/ 22 h 344"/>
                <a:gd name="T4" fmla="*/ 0 w 527"/>
                <a:gd name="T5" fmla="*/ 27 h 344"/>
                <a:gd name="T6" fmla="*/ 22 w 527"/>
                <a:gd name="T7" fmla="*/ 55 h 344"/>
                <a:gd name="T8" fmla="*/ 33 w 527"/>
                <a:gd name="T9" fmla="*/ 77 h 344"/>
                <a:gd name="T10" fmla="*/ 61 w 527"/>
                <a:gd name="T11" fmla="*/ 144 h 344"/>
                <a:gd name="T12" fmla="*/ 83 w 527"/>
                <a:gd name="T13" fmla="*/ 144 h 344"/>
                <a:gd name="T14" fmla="*/ 150 w 527"/>
                <a:gd name="T15" fmla="*/ 160 h 344"/>
                <a:gd name="T16" fmla="*/ 227 w 527"/>
                <a:gd name="T17" fmla="*/ 182 h 344"/>
                <a:gd name="T18" fmla="*/ 266 w 527"/>
                <a:gd name="T19" fmla="*/ 232 h 344"/>
                <a:gd name="T20" fmla="*/ 299 w 527"/>
                <a:gd name="T21" fmla="*/ 271 h 344"/>
                <a:gd name="T22" fmla="*/ 277 w 527"/>
                <a:gd name="T23" fmla="*/ 332 h 344"/>
                <a:gd name="T24" fmla="*/ 277 w 527"/>
                <a:gd name="T25" fmla="*/ 343 h 344"/>
                <a:gd name="T26" fmla="*/ 294 w 527"/>
                <a:gd name="T27" fmla="*/ 343 h 344"/>
                <a:gd name="T28" fmla="*/ 327 w 527"/>
                <a:gd name="T29" fmla="*/ 315 h 344"/>
                <a:gd name="T30" fmla="*/ 338 w 527"/>
                <a:gd name="T31" fmla="*/ 271 h 344"/>
                <a:gd name="T32" fmla="*/ 410 w 527"/>
                <a:gd name="T33" fmla="*/ 216 h 344"/>
                <a:gd name="T34" fmla="*/ 443 w 527"/>
                <a:gd name="T35" fmla="*/ 210 h 344"/>
                <a:gd name="T36" fmla="*/ 460 w 527"/>
                <a:gd name="T37" fmla="*/ 194 h 344"/>
                <a:gd name="T38" fmla="*/ 504 w 527"/>
                <a:gd name="T39" fmla="*/ 177 h 344"/>
                <a:gd name="T40" fmla="*/ 521 w 527"/>
                <a:gd name="T41" fmla="*/ 122 h 344"/>
                <a:gd name="T42" fmla="*/ 466 w 527"/>
                <a:gd name="T43" fmla="*/ 61 h 344"/>
                <a:gd name="T44" fmla="*/ 388 w 527"/>
                <a:gd name="T45" fmla="*/ 11 h 344"/>
                <a:gd name="T46" fmla="*/ 349 w 527"/>
                <a:gd name="T47" fmla="*/ 11 h 344"/>
                <a:gd name="T48" fmla="*/ 310 w 527"/>
                <a:gd name="T49" fmla="*/ 0 h 344"/>
                <a:gd name="T50" fmla="*/ 288 w 527"/>
                <a:gd name="T51" fmla="*/ 16 h 344"/>
                <a:gd name="T52" fmla="*/ 255 w 527"/>
                <a:gd name="T53" fmla="*/ 33 h 344"/>
                <a:gd name="T54" fmla="*/ 183 w 527"/>
                <a:gd name="T55" fmla="*/ 38 h 344"/>
                <a:gd name="T56" fmla="*/ 133 w 527"/>
                <a:gd name="T57" fmla="*/ 38 h 344"/>
                <a:gd name="T58" fmla="*/ 83 w 527"/>
                <a:gd name="T59" fmla="*/ 38 h 344"/>
                <a:gd name="T60" fmla="*/ 61 w 527"/>
                <a:gd name="T61" fmla="*/ 27 h 344"/>
                <a:gd name="T62" fmla="*/ 6 w 527"/>
                <a:gd name="T63" fmla="*/ 22 h 344"/>
                <a:gd name="T64" fmla="*/ 432 w 527"/>
                <a:gd name="T65" fmla="*/ 282 h 344"/>
                <a:gd name="T66" fmla="*/ 432 w 527"/>
                <a:gd name="T67" fmla="*/ 282 h 344"/>
                <a:gd name="T68" fmla="*/ 471 w 527"/>
                <a:gd name="T69" fmla="*/ 260 h 344"/>
                <a:gd name="T70" fmla="*/ 482 w 527"/>
                <a:gd name="T71" fmla="*/ 266 h 344"/>
                <a:gd name="T72" fmla="*/ 493 w 527"/>
                <a:gd name="T73" fmla="*/ 299 h 344"/>
                <a:gd name="T74" fmla="*/ 488 w 527"/>
                <a:gd name="T75" fmla="*/ 310 h 344"/>
                <a:gd name="T76" fmla="*/ 432 w 527"/>
                <a:gd name="T77" fmla="*/ 282 h 3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527" h="344">
                  <a:moveTo>
                    <a:pt x="6" y="22"/>
                  </a:moveTo>
                  <a:lnTo>
                    <a:pt x="6" y="22"/>
                  </a:lnTo>
                  <a:cubicBezTo>
                    <a:pt x="6" y="22"/>
                    <a:pt x="0" y="22"/>
                    <a:pt x="0" y="27"/>
                  </a:cubicBezTo>
                  <a:cubicBezTo>
                    <a:pt x="0" y="38"/>
                    <a:pt x="17" y="44"/>
                    <a:pt x="22" y="55"/>
                  </a:cubicBezTo>
                  <a:cubicBezTo>
                    <a:pt x="28" y="61"/>
                    <a:pt x="28" y="66"/>
                    <a:pt x="33" y="77"/>
                  </a:cubicBezTo>
                  <a:cubicBezTo>
                    <a:pt x="44" y="99"/>
                    <a:pt x="39" y="127"/>
                    <a:pt x="61" y="144"/>
                  </a:cubicBezTo>
                  <a:cubicBezTo>
                    <a:pt x="67" y="144"/>
                    <a:pt x="72" y="144"/>
                    <a:pt x="83" y="144"/>
                  </a:cubicBezTo>
                  <a:cubicBezTo>
                    <a:pt x="105" y="149"/>
                    <a:pt x="122" y="160"/>
                    <a:pt x="150" y="160"/>
                  </a:cubicBezTo>
                  <a:cubicBezTo>
                    <a:pt x="177" y="166"/>
                    <a:pt x="200" y="166"/>
                    <a:pt x="227" y="182"/>
                  </a:cubicBezTo>
                  <a:cubicBezTo>
                    <a:pt x="244" y="194"/>
                    <a:pt x="244" y="216"/>
                    <a:pt x="266" y="232"/>
                  </a:cubicBezTo>
                  <a:cubicBezTo>
                    <a:pt x="283" y="243"/>
                    <a:pt x="299" y="249"/>
                    <a:pt x="299" y="271"/>
                  </a:cubicBezTo>
                  <a:cubicBezTo>
                    <a:pt x="299" y="293"/>
                    <a:pt x="277" y="304"/>
                    <a:pt x="277" y="332"/>
                  </a:cubicBezTo>
                  <a:cubicBezTo>
                    <a:pt x="277" y="343"/>
                    <a:pt x="277" y="343"/>
                    <a:pt x="277" y="343"/>
                  </a:cubicBezTo>
                  <a:cubicBezTo>
                    <a:pt x="294" y="343"/>
                    <a:pt x="294" y="343"/>
                    <a:pt x="294" y="343"/>
                  </a:cubicBezTo>
                  <a:cubicBezTo>
                    <a:pt x="310" y="343"/>
                    <a:pt x="327" y="332"/>
                    <a:pt x="327" y="315"/>
                  </a:cubicBezTo>
                  <a:cubicBezTo>
                    <a:pt x="327" y="299"/>
                    <a:pt x="321" y="282"/>
                    <a:pt x="338" y="271"/>
                  </a:cubicBezTo>
                  <a:cubicBezTo>
                    <a:pt x="366" y="249"/>
                    <a:pt x="371" y="221"/>
                    <a:pt x="410" y="216"/>
                  </a:cubicBezTo>
                  <a:cubicBezTo>
                    <a:pt x="421" y="210"/>
                    <a:pt x="432" y="216"/>
                    <a:pt x="443" y="210"/>
                  </a:cubicBezTo>
                  <a:cubicBezTo>
                    <a:pt x="449" y="210"/>
                    <a:pt x="449" y="199"/>
                    <a:pt x="460" y="194"/>
                  </a:cubicBezTo>
                  <a:cubicBezTo>
                    <a:pt x="477" y="182"/>
                    <a:pt x="488" y="188"/>
                    <a:pt x="504" y="177"/>
                  </a:cubicBezTo>
                  <a:cubicBezTo>
                    <a:pt x="526" y="166"/>
                    <a:pt x="521" y="144"/>
                    <a:pt x="521" y="122"/>
                  </a:cubicBezTo>
                  <a:cubicBezTo>
                    <a:pt x="521" y="88"/>
                    <a:pt x="488" y="88"/>
                    <a:pt x="466" y="61"/>
                  </a:cubicBezTo>
                  <a:cubicBezTo>
                    <a:pt x="443" y="33"/>
                    <a:pt x="427" y="11"/>
                    <a:pt x="388" y="11"/>
                  </a:cubicBezTo>
                  <a:cubicBezTo>
                    <a:pt x="349" y="11"/>
                    <a:pt x="349" y="11"/>
                    <a:pt x="349" y="11"/>
                  </a:cubicBezTo>
                  <a:cubicBezTo>
                    <a:pt x="333" y="11"/>
                    <a:pt x="327" y="0"/>
                    <a:pt x="310" y="0"/>
                  </a:cubicBezTo>
                  <a:cubicBezTo>
                    <a:pt x="299" y="0"/>
                    <a:pt x="299" y="11"/>
                    <a:pt x="288" y="16"/>
                  </a:cubicBezTo>
                  <a:cubicBezTo>
                    <a:pt x="277" y="22"/>
                    <a:pt x="272" y="27"/>
                    <a:pt x="255" y="33"/>
                  </a:cubicBezTo>
                  <a:cubicBezTo>
                    <a:pt x="227" y="49"/>
                    <a:pt x="211" y="38"/>
                    <a:pt x="183" y="38"/>
                  </a:cubicBezTo>
                  <a:cubicBezTo>
                    <a:pt x="166" y="38"/>
                    <a:pt x="155" y="38"/>
                    <a:pt x="133" y="38"/>
                  </a:cubicBezTo>
                  <a:cubicBezTo>
                    <a:pt x="83" y="38"/>
                    <a:pt x="83" y="38"/>
                    <a:pt x="83" y="38"/>
                  </a:cubicBezTo>
                  <a:cubicBezTo>
                    <a:pt x="78" y="38"/>
                    <a:pt x="72" y="27"/>
                    <a:pt x="61" y="27"/>
                  </a:cubicBezTo>
                  <a:cubicBezTo>
                    <a:pt x="44" y="22"/>
                    <a:pt x="28" y="22"/>
                    <a:pt x="6" y="22"/>
                  </a:cubicBezTo>
                  <a:close/>
                  <a:moveTo>
                    <a:pt x="432" y="282"/>
                  </a:moveTo>
                  <a:lnTo>
                    <a:pt x="432" y="282"/>
                  </a:lnTo>
                  <a:cubicBezTo>
                    <a:pt x="443" y="271"/>
                    <a:pt x="454" y="255"/>
                    <a:pt x="471" y="260"/>
                  </a:cubicBezTo>
                  <a:cubicBezTo>
                    <a:pt x="477" y="260"/>
                    <a:pt x="477" y="266"/>
                    <a:pt x="482" y="266"/>
                  </a:cubicBezTo>
                  <a:cubicBezTo>
                    <a:pt x="488" y="277"/>
                    <a:pt x="493" y="288"/>
                    <a:pt x="493" y="299"/>
                  </a:cubicBezTo>
                  <a:cubicBezTo>
                    <a:pt x="493" y="304"/>
                    <a:pt x="493" y="310"/>
                    <a:pt x="488" y="310"/>
                  </a:cubicBezTo>
                  <a:cubicBezTo>
                    <a:pt x="466" y="304"/>
                    <a:pt x="449" y="304"/>
                    <a:pt x="432" y="282"/>
                  </a:cubicBezTo>
                  <a:close/>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70" name="Freeform 114">
              <a:extLst>
                <a:ext uri="{FF2B5EF4-FFF2-40B4-BE49-F238E27FC236}">
                  <a16:creationId xmlns:a16="http://schemas.microsoft.com/office/drawing/2014/main" xmlns="" id="{8F0F241C-B834-49D1-9343-2A5A8BA0D10D}"/>
                </a:ext>
              </a:extLst>
            </p:cNvPr>
            <p:cNvSpPr>
              <a:spLocks noChangeArrowheads="1"/>
            </p:cNvSpPr>
            <p:nvPr/>
          </p:nvSpPr>
          <p:spPr bwMode="auto">
            <a:xfrm>
              <a:off x="19132892" y="4541839"/>
              <a:ext cx="731789" cy="300037"/>
            </a:xfrm>
            <a:custGeom>
              <a:avLst/>
              <a:gdLst>
                <a:gd name="T0" fmla="*/ 1973 w 2035"/>
                <a:gd name="T1" fmla="*/ 55 h 832"/>
                <a:gd name="T2" fmla="*/ 2034 w 2035"/>
                <a:gd name="T3" fmla="*/ 60 h 832"/>
                <a:gd name="T4" fmla="*/ 1973 w 2035"/>
                <a:gd name="T5" fmla="*/ 55 h 832"/>
                <a:gd name="T6" fmla="*/ 1491 w 2035"/>
                <a:gd name="T7" fmla="*/ 127 h 832"/>
                <a:gd name="T8" fmla="*/ 1541 w 2035"/>
                <a:gd name="T9" fmla="*/ 177 h 832"/>
                <a:gd name="T10" fmla="*/ 1524 w 2035"/>
                <a:gd name="T11" fmla="*/ 116 h 832"/>
                <a:gd name="T12" fmla="*/ 421 w 2035"/>
                <a:gd name="T13" fmla="*/ 5 h 832"/>
                <a:gd name="T14" fmla="*/ 471 w 2035"/>
                <a:gd name="T15" fmla="*/ 11 h 832"/>
                <a:gd name="T16" fmla="*/ 538 w 2035"/>
                <a:gd name="T17" fmla="*/ 33 h 832"/>
                <a:gd name="T18" fmla="*/ 726 w 2035"/>
                <a:gd name="T19" fmla="*/ 33 h 832"/>
                <a:gd name="T20" fmla="*/ 798 w 2035"/>
                <a:gd name="T21" fmla="*/ 60 h 832"/>
                <a:gd name="T22" fmla="*/ 859 w 2035"/>
                <a:gd name="T23" fmla="*/ 66 h 832"/>
                <a:gd name="T24" fmla="*/ 931 w 2035"/>
                <a:gd name="T25" fmla="*/ 49 h 832"/>
                <a:gd name="T26" fmla="*/ 1020 w 2035"/>
                <a:gd name="T27" fmla="*/ 44 h 832"/>
                <a:gd name="T28" fmla="*/ 1164 w 2035"/>
                <a:gd name="T29" fmla="*/ 49 h 832"/>
                <a:gd name="T30" fmla="*/ 1269 w 2035"/>
                <a:gd name="T31" fmla="*/ 55 h 832"/>
                <a:gd name="T32" fmla="*/ 1397 w 2035"/>
                <a:gd name="T33" fmla="*/ 60 h 832"/>
                <a:gd name="T34" fmla="*/ 1325 w 2035"/>
                <a:gd name="T35" fmla="*/ 110 h 832"/>
                <a:gd name="T36" fmla="*/ 1247 w 2035"/>
                <a:gd name="T37" fmla="*/ 138 h 832"/>
                <a:gd name="T38" fmla="*/ 1175 w 2035"/>
                <a:gd name="T39" fmla="*/ 171 h 832"/>
                <a:gd name="T40" fmla="*/ 1059 w 2035"/>
                <a:gd name="T41" fmla="*/ 193 h 832"/>
                <a:gd name="T42" fmla="*/ 876 w 2035"/>
                <a:gd name="T43" fmla="*/ 166 h 832"/>
                <a:gd name="T44" fmla="*/ 804 w 2035"/>
                <a:gd name="T45" fmla="*/ 210 h 832"/>
                <a:gd name="T46" fmla="*/ 804 w 2035"/>
                <a:gd name="T47" fmla="*/ 299 h 832"/>
                <a:gd name="T48" fmla="*/ 848 w 2035"/>
                <a:gd name="T49" fmla="*/ 343 h 832"/>
                <a:gd name="T50" fmla="*/ 981 w 2035"/>
                <a:gd name="T51" fmla="*/ 382 h 832"/>
                <a:gd name="T52" fmla="*/ 1081 w 2035"/>
                <a:gd name="T53" fmla="*/ 421 h 832"/>
                <a:gd name="T54" fmla="*/ 1186 w 2035"/>
                <a:gd name="T55" fmla="*/ 393 h 832"/>
                <a:gd name="T56" fmla="*/ 1375 w 2035"/>
                <a:gd name="T57" fmla="*/ 360 h 832"/>
                <a:gd name="T58" fmla="*/ 1485 w 2035"/>
                <a:gd name="T59" fmla="*/ 387 h 832"/>
                <a:gd name="T60" fmla="*/ 1557 w 2035"/>
                <a:gd name="T61" fmla="*/ 465 h 832"/>
                <a:gd name="T62" fmla="*/ 1569 w 2035"/>
                <a:gd name="T63" fmla="*/ 537 h 832"/>
                <a:gd name="T64" fmla="*/ 1508 w 2035"/>
                <a:gd name="T65" fmla="*/ 676 h 832"/>
                <a:gd name="T66" fmla="*/ 1613 w 2035"/>
                <a:gd name="T67" fmla="*/ 831 h 832"/>
                <a:gd name="T68" fmla="*/ 1530 w 2035"/>
                <a:gd name="T69" fmla="*/ 798 h 832"/>
                <a:gd name="T70" fmla="*/ 1452 w 2035"/>
                <a:gd name="T71" fmla="*/ 792 h 832"/>
                <a:gd name="T72" fmla="*/ 1391 w 2035"/>
                <a:gd name="T73" fmla="*/ 786 h 832"/>
                <a:gd name="T74" fmla="*/ 1219 w 2035"/>
                <a:gd name="T75" fmla="*/ 714 h 832"/>
                <a:gd name="T76" fmla="*/ 1103 w 2035"/>
                <a:gd name="T77" fmla="*/ 665 h 832"/>
                <a:gd name="T78" fmla="*/ 976 w 2035"/>
                <a:gd name="T79" fmla="*/ 648 h 832"/>
                <a:gd name="T80" fmla="*/ 865 w 2035"/>
                <a:gd name="T81" fmla="*/ 687 h 832"/>
                <a:gd name="T82" fmla="*/ 732 w 2035"/>
                <a:gd name="T83" fmla="*/ 681 h 832"/>
                <a:gd name="T84" fmla="*/ 621 w 2035"/>
                <a:gd name="T85" fmla="*/ 653 h 832"/>
                <a:gd name="T86" fmla="*/ 521 w 2035"/>
                <a:gd name="T87" fmla="*/ 642 h 832"/>
                <a:gd name="T88" fmla="*/ 455 w 2035"/>
                <a:gd name="T89" fmla="*/ 631 h 832"/>
                <a:gd name="T90" fmla="*/ 405 w 2035"/>
                <a:gd name="T91" fmla="*/ 670 h 832"/>
                <a:gd name="T92" fmla="*/ 344 w 2035"/>
                <a:gd name="T93" fmla="*/ 653 h 832"/>
                <a:gd name="T94" fmla="*/ 255 w 2035"/>
                <a:gd name="T95" fmla="*/ 631 h 832"/>
                <a:gd name="T96" fmla="*/ 128 w 2035"/>
                <a:gd name="T97" fmla="*/ 609 h 832"/>
                <a:gd name="T98" fmla="*/ 22 w 2035"/>
                <a:gd name="T99" fmla="*/ 592 h 832"/>
                <a:gd name="T100" fmla="*/ 0 w 2035"/>
                <a:gd name="T101" fmla="*/ 587 h 832"/>
                <a:gd name="T102" fmla="*/ 0 w 2035"/>
                <a:gd name="T103" fmla="*/ 532 h 832"/>
                <a:gd name="T104" fmla="*/ 139 w 2035"/>
                <a:gd name="T105" fmla="*/ 509 h 832"/>
                <a:gd name="T106" fmla="*/ 222 w 2035"/>
                <a:gd name="T107" fmla="*/ 410 h 832"/>
                <a:gd name="T108" fmla="*/ 211 w 2035"/>
                <a:gd name="T109" fmla="*/ 254 h 832"/>
                <a:gd name="T110" fmla="*/ 255 w 2035"/>
                <a:gd name="T111" fmla="*/ 144 h 832"/>
                <a:gd name="T112" fmla="*/ 377 w 2035"/>
                <a:gd name="T113" fmla="*/ 49 h 8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035" h="832">
                  <a:moveTo>
                    <a:pt x="1973" y="55"/>
                  </a:moveTo>
                  <a:lnTo>
                    <a:pt x="1973" y="55"/>
                  </a:lnTo>
                  <a:cubicBezTo>
                    <a:pt x="1995" y="55"/>
                    <a:pt x="2006" y="72"/>
                    <a:pt x="2029" y="72"/>
                  </a:cubicBezTo>
                  <a:cubicBezTo>
                    <a:pt x="2034" y="66"/>
                    <a:pt x="2034" y="66"/>
                    <a:pt x="2034" y="60"/>
                  </a:cubicBezTo>
                  <a:cubicBezTo>
                    <a:pt x="2034" y="27"/>
                    <a:pt x="1995" y="22"/>
                    <a:pt x="1962" y="22"/>
                  </a:cubicBezTo>
                  <a:cubicBezTo>
                    <a:pt x="1879" y="22"/>
                    <a:pt x="1868" y="55"/>
                    <a:pt x="1973" y="55"/>
                  </a:cubicBezTo>
                  <a:close/>
                  <a:moveTo>
                    <a:pt x="1491" y="127"/>
                  </a:moveTo>
                  <a:lnTo>
                    <a:pt x="1491" y="127"/>
                  </a:lnTo>
                  <a:cubicBezTo>
                    <a:pt x="1502" y="149"/>
                    <a:pt x="1513" y="155"/>
                    <a:pt x="1524" y="177"/>
                  </a:cubicBezTo>
                  <a:cubicBezTo>
                    <a:pt x="1541" y="177"/>
                    <a:pt x="1541" y="177"/>
                    <a:pt x="1541" y="177"/>
                  </a:cubicBezTo>
                  <a:cubicBezTo>
                    <a:pt x="1541" y="133"/>
                    <a:pt x="1541" y="133"/>
                    <a:pt x="1541" y="133"/>
                  </a:cubicBezTo>
                  <a:cubicBezTo>
                    <a:pt x="1535" y="127"/>
                    <a:pt x="1535" y="116"/>
                    <a:pt x="1524" y="116"/>
                  </a:cubicBezTo>
                  <a:cubicBezTo>
                    <a:pt x="1508" y="116"/>
                    <a:pt x="1502" y="121"/>
                    <a:pt x="1491" y="127"/>
                  </a:cubicBezTo>
                  <a:close/>
                  <a:moveTo>
                    <a:pt x="421" y="5"/>
                  </a:moveTo>
                  <a:lnTo>
                    <a:pt x="421" y="5"/>
                  </a:lnTo>
                  <a:cubicBezTo>
                    <a:pt x="438" y="11"/>
                    <a:pt x="455" y="11"/>
                    <a:pt x="471" y="11"/>
                  </a:cubicBezTo>
                  <a:cubicBezTo>
                    <a:pt x="488" y="11"/>
                    <a:pt x="493" y="0"/>
                    <a:pt x="505" y="0"/>
                  </a:cubicBezTo>
                  <a:cubicBezTo>
                    <a:pt x="521" y="0"/>
                    <a:pt x="521" y="22"/>
                    <a:pt x="538" y="33"/>
                  </a:cubicBezTo>
                  <a:cubicBezTo>
                    <a:pt x="560" y="49"/>
                    <a:pt x="582" y="44"/>
                    <a:pt x="610" y="44"/>
                  </a:cubicBezTo>
                  <a:cubicBezTo>
                    <a:pt x="654" y="44"/>
                    <a:pt x="682" y="33"/>
                    <a:pt x="726" y="33"/>
                  </a:cubicBezTo>
                  <a:cubicBezTo>
                    <a:pt x="743" y="33"/>
                    <a:pt x="754" y="44"/>
                    <a:pt x="771" y="49"/>
                  </a:cubicBezTo>
                  <a:cubicBezTo>
                    <a:pt x="782" y="49"/>
                    <a:pt x="793" y="49"/>
                    <a:pt x="798" y="60"/>
                  </a:cubicBezTo>
                  <a:cubicBezTo>
                    <a:pt x="810" y="72"/>
                    <a:pt x="810" y="94"/>
                    <a:pt x="832" y="94"/>
                  </a:cubicBezTo>
                  <a:cubicBezTo>
                    <a:pt x="848" y="94"/>
                    <a:pt x="848" y="77"/>
                    <a:pt x="859" y="66"/>
                  </a:cubicBezTo>
                  <a:cubicBezTo>
                    <a:pt x="870" y="55"/>
                    <a:pt x="881" y="49"/>
                    <a:pt x="898" y="49"/>
                  </a:cubicBezTo>
                  <a:cubicBezTo>
                    <a:pt x="931" y="49"/>
                    <a:pt x="931" y="49"/>
                    <a:pt x="931" y="49"/>
                  </a:cubicBezTo>
                  <a:cubicBezTo>
                    <a:pt x="953" y="49"/>
                    <a:pt x="965" y="44"/>
                    <a:pt x="987" y="44"/>
                  </a:cubicBezTo>
                  <a:cubicBezTo>
                    <a:pt x="1020" y="44"/>
                    <a:pt x="1020" y="44"/>
                    <a:pt x="1020" y="44"/>
                  </a:cubicBezTo>
                  <a:cubicBezTo>
                    <a:pt x="1037" y="44"/>
                    <a:pt x="1042" y="49"/>
                    <a:pt x="1059" y="49"/>
                  </a:cubicBezTo>
                  <a:cubicBezTo>
                    <a:pt x="1164" y="49"/>
                    <a:pt x="1164" y="49"/>
                    <a:pt x="1164" y="49"/>
                  </a:cubicBezTo>
                  <a:cubicBezTo>
                    <a:pt x="1181" y="49"/>
                    <a:pt x="1186" y="55"/>
                    <a:pt x="1203" y="55"/>
                  </a:cubicBezTo>
                  <a:cubicBezTo>
                    <a:pt x="1231" y="55"/>
                    <a:pt x="1242" y="55"/>
                    <a:pt x="1269" y="55"/>
                  </a:cubicBezTo>
                  <a:cubicBezTo>
                    <a:pt x="1297" y="44"/>
                    <a:pt x="1314" y="33"/>
                    <a:pt x="1347" y="33"/>
                  </a:cubicBezTo>
                  <a:cubicBezTo>
                    <a:pt x="1369" y="33"/>
                    <a:pt x="1380" y="49"/>
                    <a:pt x="1397" y="60"/>
                  </a:cubicBezTo>
                  <a:cubicBezTo>
                    <a:pt x="1430" y="88"/>
                    <a:pt x="1419" y="77"/>
                    <a:pt x="1380" y="99"/>
                  </a:cubicBezTo>
                  <a:cubicBezTo>
                    <a:pt x="1358" y="105"/>
                    <a:pt x="1347" y="110"/>
                    <a:pt x="1325" y="110"/>
                  </a:cubicBezTo>
                  <a:cubicBezTo>
                    <a:pt x="1325" y="127"/>
                    <a:pt x="1330" y="149"/>
                    <a:pt x="1319" y="149"/>
                  </a:cubicBezTo>
                  <a:cubicBezTo>
                    <a:pt x="1291" y="149"/>
                    <a:pt x="1275" y="138"/>
                    <a:pt x="1247" y="138"/>
                  </a:cubicBezTo>
                  <a:cubicBezTo>
                    <a:pt x="1231" y="138"/>
                    <a:pt x="1214" y="149"/>
                    <a:pt x="1208" y="171"/>
                  </a:cubicBezTo>
                  <a:cubicBezTo>
                    <a:pt x="1175" y="171"/>
                    <a:pt x="1175" y="171"/>
                    <a:pt x="1175" y="171"/>
                  </a:cubicBezTo>
                  <a:cubicBezTo>
                    <a:pt x="1175" y="177"/>
                    <a:pt x="1175" y="182"/>
                    <a:pt x="1175" y="193"/>
                  </a:cubicBezTo>
                  <a:cubicBezTo>
                    <a:pt x="1059" y="193"/>
                    <a:pt x="1059" y="193"/>
                    <a:pt x="1059" y="193"/>
                  </a:cubicBezTo>
                  <a:cubicBezTo>
                    <a:pt x="1048" y="193"/>
                    <a:pt x="1037" y="188"/>
                    <a:pt x="1025" y="182"/>
                  </a:cubicBezTo>
                  <a:cubicBezTo>
                    <a:pt x="965" y="171"/>
                    <a:pt x="931" y="166"/>
                    <a:pt x="876" y="166"/>
                  </a:cubicBezTo>
                  <a:cubicBezTo>
                    <a:pt x="848" y="166"/>
                    <a:pt x="826" y="166"/>
                    <a:pt x="815" y="188"/>
                  </a:cubicBezTo>
                  <a:cubicBezTo>
                    <a:pt x="815" y="199"/>
                    <a:pt x="815" y="205"/>
                    <a:pt x="804" y="210"/>
                  </a:cubicBezTo>
                  <a:cubicBezTo>
                    <a:pt x="776" y="232"/>
                    <a:pt x="759" y="243"/>
                    <a:pt x="743" y="271"/>
                  </a:cubicBezTo>
                  <a:cubicBezTo>
                    <a:pt x="765" y="288"/>
                    <a:pt x="782" y="282"/>
                    <a:pt x="804" y="299"/>
                  </a:cubicBezTo>
                  <a:cubicBezTo>
                    <a:pt x="815" y="310"/>
                    <a:pt x="826" y="315"/>
                    <a:pt x="832" y="326"/>
                  </a:cubicBezTo>
                  <a:cubicBezTo>
                    <a:pt x="843" y="332"/>
                    <a:pt x="843" y="343"/>
                    <a:pt x="848" y="343"/>
                  </a:cubicBezTo>
                  <a:cubicBezTo>
                    <a:pt x="876" y="354"/>
                    <a:pt x="887" y="349"/>
                    <a:pt x="915" y="354"/>
                  </a:cubicBezTo>
                  <a:cubicBezTo>
                    <a:pt x="943" y="360"/>
                    <a:pt x="953" y="376"/>
                    <a:pt x="981" y="382"/>
                  </a:cubicBezTo>
                  <a:cubicBezTo>
                    <a:pt x="998" y="393"/>
                    <a:pt x="1014" y="393"/>
                    <a:pt x="1031" y="399"/>
                  </a:cubicBezTo>
                  <a:cubicBezTo>
                    <a:pt x="1053" y="404"/>
                    <a:pt x="1059" y="421"/>
                    <a:pt x="1081" y="421"/>
                  </a:cubicBezTo>
                  <a:cubicBezTo>
                    <a:pt x="1103" y="421"/>
                    <a:pt x="1109" y="404"/>
                    <a:pt x="1131" y="399"/>
                  </a:cubicBezTo>
                  <a:cubicBezTo>
                    <a:pt x="1147" y="393"/>
                    <a:pt x="1164" y="393"/>
                    <a:pt x="1186" y="393"/>
                  </a:cubicBezTo>
                  <a:cubicBezTo>
                    <a:pt x="1231" y="393"/>
                    <a:pt x="1258" y="387"/>
                    <a:pt x="1303" y="387"/>
                  </a:cubicBezTo>
                  <a:cubicBezTo>
                    <a:pt x="1330" y="387"/>
                    <a:pt x="1341" y="360"/>
                    <a:pt x="1375" y="360"/>
                  </a:cubicBezTo>
                  <a:cubicBezTo>
                    <a:pt x="1397" y="360"/>
                    <a:pt x="1402" y="387"/>
                    <a:pt x="1419" y="387"/>
                  </a:cubicBezTo>
                  <a:cubicBezTo>
                    <a:pt x="1485" y="387"/>
                    <a:pt x="1485" y="387"/>
                    <a:pt x="1485" y="387"/>
                  </a:cubicBezTo>
                  <a:cubicBezTo>
                    <a:pt x="1502" y="387"/>
                    <a:pt x="1508" y="404"/>
                    <a:pt x="1519" y="415"/>
                  </a:cubicBezTo>
                  <a:cubicBezTo>
                    <a:pt x="1535" y="432"/>
                    <a:pt x="1557" y="443"/>
                    <a:pt x="1557" y="465"/>
                  </a:cubicBezTo>
                  <a:cubicBezTo>
                    <a:pt x="1557" y="476"/>
                    <a:pt x="1557" y="482"/>
                    <a:pt x="1557" y="487"/>
                  </a:cubicBezTo>
                  <a:cubicBezTo>
                    <a:pt x="1557" y="509"/>
                    <a:pt x="1569" y="515"/>
                    <a:pt x="1569" y="537"/>
                  </a:cubicBezTo>
                  <a:cubicBezTo>
                    <a:pt x="1569" y="554"/>
                    <a:pt x="1557" y="565"/>
                    <a:pt x="1546" y="576"/>
                  </a:cubicBezTo>
                  <a:cubicBezTo>
                    <a:pt x="1519" y="609"/>
                    <a:pt x="1508" y="631"/>
                    <a:pt x="1508" y="676"/>
                  </a:cubicBezTo>
                  <a:cubicBezTo>
                    <a:pt x="1508" y="703"/>
                    <a:pt x="1541" y="742"/>
                    <a:pt x="1557" y="764"/>
                  </a:cubicBezTo>
                  <a:cubicBezTo>
                    <a:pt x="1557" y="764"/>
                    <a:pt x="1646" y="831"/>
                    <a:pt x="1613" y="831"/>
                  </a:cubicBezTo>
                  <a:cubicBezTo>
                    <a:pt x="1585" y="831"/>
                    <a:pt x="1569" y="831"/>
                    <a:pt x="1541" y="825"/>
                  </a:cubicBezTo>
                  <a:cubicBezTo>
                    <a:pt x="1530" y="825"/>
                    <a:pt x="1541" y="809"/>
                    <a:pt x="1530" y="798"/>
                  </a:cubicBezTo>
                  <a:cubicBezTo>
                    <a:pt x="1519" y="786"/>
                    <a:pt x="1502" y="781"/>
                    <a:pt x="1485" y="781"/>
                  </a:cubicBezTo>
                  <a:cubicBezTo>
                    <a:pt x="1469" y="781"/>
                    <a:pt x="1463" y="792"/>
                    <a:pt x="1452" y="792"/>
                  </a:cubicBezTo>
                  <a:cubicBezTo>
                    <a:pt x="1413" y="792"/>
                    <a:pt x="1413" y="792"/>
                    <a:pt x="1413" y="792"/>
                  </a:cubicBezTo>
                  <a:cubicBezTo>
                    <a:pt x="1408" y="792"/>
                    <a:pt x="1402" y="786"/>
                    <a:pt x="1391" y="786"/>
                  </a:cubicBezTo>
                  <a:cubicBezTo>
                    <a:pt x="1358" y="748"/>
                    <a:pt x="1319" y="748"/>
                    <a:pt x="1269" y="737"/>
                  </a:cubicBezTo>
                  <a:cubicBezTo>
                    <a:pt x="1247" y="737"/>
                    <a:pt x="1236" y="720"/>
                    <a:pt x="1219" y="714"/>
                  </a:cubicBezTo>
                  <a:cubicBezTo>
                    <a:pt x="1181" y="709"/>
                    <a:pt x="1158" y="692"/>
                    <a:pt x="1120" y="681"/>
                  </a:cubicBezTo>
                  <a:cubicBezTo>
                    <a:pt x="1109" y="681"/>
                    <a:pt x="1109" y="670"/>
                    <a:pt x="1103" y="665"/>
                  </a:cubicBezTo>
                  <a:cubicBezTo>
                    <a:pt x="1081" y="648"/>
                    <a:pt x="1064" y="637"/>
                    <a:pt x="1037" y="637"/>
                  </a:cubicBezTo>
                  <a:cubicBezTo>
                    <a:pt x="1014" y="637"/>
                    <a:pt x="998" y="648"/>
                    <a:pt x="976" y="648"/>
                  </a:cubicBezTo>
                  <a:cubicBezTo>
                    <a:pt x="943" y="653"/>
                    <a:pt x="920" y="659"/>
                    <a:pt x="904" y="687"/>
                  </a:cubicBezTo>
                  <a:cubicBezTo>
                    <a:pt x="865" y="687"/>
                    <a:pt x="865" y="687"/>
                    <a:pt x="865" y="687"/>
                  </a:cubicBezTo>
                  <a:cubicBezTo>
                    <a:pt x="848" y="687"/>
                    <a:pt x="837" y="698"/>
                    <a:pt x="815" y="698"/>
                  </a:cubicBezTo>
                  <a:cubicBezTo>
                    <a:pt x="782" y="698"/>
                    <a:pt x="765" y="687"/>
                    <a:pt x="732" y="681"/>
                  </a:cubicBezTo>
                  <a:cubicBezTo>
                    <a:pt x="704" y="676"/>
                    <a:pt x="687" y="681"/>
                    <a:pt x="665" y="670"/>
                  </a:cubicBezTo>
                  <a:cubicBezTo>
                    <a:pt x="649" y="659"/>
                    <a:pt x="638" y="653"/>
                    <a:pt x="621" y="653"/>
                  </a:cubicBezTo>
                  <a:cubicBezTo>
                    <a:pt x="582" y="653"/>
                    <a:pt x="582" y="653"/>
                    <a:pt x="582" y="653"/>
                  </a:cubicBezTo>
                  <a:cubicBezTo>
                    <a:pt x="554" y="653"/>
                    <a:pt x="544" y="642"/>
                    <a:pt x="521" y="642"/>
                  </a:cubicBezTo>
                  <a:cubicBezTo>
                    <a:pt x="516" y="642"/>
                    <a:pt x="510" y="648"/>
                    <a:pt x="505" y="648"/>
                  </a:cubicBezTo>
                  <a:cubicBezTo>
                    <a:pt x="488" y="648"/>
                    <a:pt x="477" y="631"/>
                    <a:pt x="455" y="631"/>
                  </a:cubicBezTo>
                  <a:cubicBezTo>
                    <a:pt x="449" y="631"/>
                    <a:pt x="449" y="637"/>
                    <a:pt x="438" y="642"/>
                  </a:cubicBezTo>
                  <a:cubicBezTo>
                    <a:pt x="421" y="648"/>
                    <a:pt x="405" y="653"/>
                    <a:pt x="405" y="670"/>
                  </a:cubicBezTo>
                  <a:cubicBezTo>
                    <a:pt x="388" y="670"/>
                    <a:pt x="388" y="670"/>
                    <a:pt x="388" y="670"/>
                  </a:cubicBezTo>
                  <a:cubicBezTo>
                    <a:pt x="372" y="670"/>
                    <a:pt x="366" y="653"/>
                    <a:pt x="344" y="653"/>
                  </a:cubicBezTo>
                  <a:cubicBezTo>
                    <a:pt x="338" y="653"/>
                    <a:pt x="338" y="653"/>
                    <a:pt x="327" y="653"/>
                  </a:cubicBezTo>
                  <a:cubicBezTo>
                    <a:pt x="300" y="653"/>
                    <a:pt x="283" y="631"/>
                    <a:pt x="255" y="631"/>
                  </a:cubicBezTo>
                  <a:cubicBezTo>
                    <a:pt x="222" y="631"/>
                    <a:pt x="205" y="631"/>
                    <a:pt x="178" y="631"/>
                  </a:cubicBezTo>
                  <a:cubicBezTo>
                    <a:pt x="155" y="631"/>
                    <a:pt x="150" y="615"/>
                    <a:pt x="128" y="609"/>
                  </a:cubicBezTo>
                  <a:cubicBezTo>
                    <a:pt x="128" y="615"/>
                    <a:pt x="128" y="626"/>
                    <a:pt x="122" y="626"/>
                  </a:cubicBezTo>
                  <a:cubicBezTo>
                    <a:pt x="83" y="626"/>
                    <a:pt x="61" y="604"/>
                    <a:pt x="22" y="592"/>
                  </a:cubicBezTo>
                  <a:cubicBezTo>
                    <a:pt x="17" y="592"/>
                    <a:pt x="12" y="587"/>
                    <a:pt x="0" y="587"/>
                  </a:cubicBezTo>
                  <a:lnTo>
                    <a:pt x="0" y="587"/>
                  </a:lnTo>
                  <a:cubicBezTo>
                    <a:pt x="0" y="565"/>
                    <a:pt x="12" y="554"/>
                    <a:pt x="0" y="532"/>
                  </a:cubicBezTo>
                  <a:lnTo>
                    <a:pt x="0" y="532"/>
                  </a:lnTo>
                  <a:cubicBezTo>
                    <a:pt x="17" y="537"/>
                    <a:pt x="22" y="548"/>
                    <a:pt x="39" y="548"/>
                  </a:cubicBezTo>
                  <a:cubicBezTo>
                    <a:pt x="83" y="548"/>
                    <a:pt x="106" y="537"/>
                    <a:pt x="139" y="509"/>
                  </a:cubicBezTo>
                  <a:cubicBezTo>
                    <a:pt x="161" y="498"/>
                    <a:pt x="167" y="482"/>
                    <a:pt x="183" y="465"/>
                  </a:cubicBezTo>
                  <a:cubicBezTo>
                    <a:pt x="194" y="443"/>
                    <a:pt x="222" y="437"/>
                    <a:pt x="222" y="410"/>
                  </a:cubicBezTo>
                  <a:cubicBezTo>
                    <a:pt x="222" y="399"/>
                    <a:pt x="211" y="387"/>
                    <a:pt x="211" y="371"/>
                  </a:cubicBezTo>
                  <a:cubicBezTo>
                    <a:pt x="211" y="254"/>
                    <a:pt x="211" y="254"/>
                    <a:pt x="211" y="254"/>
                  </a:cubicBezTo>
                  <a:cubicBezTo>
                    <a:pt x="211" y="227"/>
                    <a:pt x="200" y="216"/>
                    <a:pt x="200" y="188"/>
                  </a:cubicBezTo>
                  <a:cubicBezTo>
                    <a:pt x="200" y="160"/>
                    <a:pt x="227" y="144"/>
                    <a:pt x="255" y="144"/>
                  </a:cubicBezTo>
                  <a:cubicBezTo>
                    <a:pt x="283" y="144"/>
                    <a:pt x="300" y="144"/>
                    <a:pt x="322" y="144"/>
                  </a:cubicBezTo>
                  <a:cubicBezTo>
                    <a:pt x="366" y="144"/>
                    <a:pt x="372" y="94"/>
                    <a:pt x="377" y="49"/>
                  </a:cubicBezTo>
                  <a:cubicBezTo>
                    <a:pt x="383" y="27"/>
                    <a:pt x="405" y="22"/>
                    <a:pt x="421" y="5"/>
                  </a:cubicBezTo>
                  <a:close/>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71" name="Freeform 115">
              <a:extLst>
                <a:ext uri="{FF2B5EF4-FFF2-40B4-BE49-F238E27FC236}">
                  <a16:creationId xmlns:a16="http://schemas.microsoft.com/office/drawing/2014/main" xmlns="" id="{9C305D8D-4E37-49F6-8859-33966CA248C5}"/>
                </a:ext>
              </a:extLst>
            </p:cNvPr>
            <p:cNvSpPr>
              <a:spLocks noChangeArrowheads="1"/>
            </p:cNvSpPr>
            <p:nvPr/>
          </p:nvSpPr>
          <p:spPr bwMode="auto">
            <a:xfrm>
              <a:off x="19023361" y="4673601"/>
              <a:ext cx="114293" cy="80963"/>
            </a:xfrm>
            <a:custGeom>
              <a:avLst/>
              <a:gdLst>
                <a:gd name="T0" fmla="*/ 0 w 318"/>
                <a:gd name="T1" fmla="*/ 106 h 223"/>
                <a:gd name="T2" fmla="*/ 0 w 318"/>
                <a:gd name="T3" fmla="*/ 106 h 223"/>
                <a:gd name="T4" fmla="*/ 34 w 318"/>
                <a:gd name="T5" fmla="*/ 39 h 223"/>
                <a:gd name="T6" fmla="*/ 78 w 318"/>
                <a:gd name="T7" fmla="*/ 22 h 223"/>
                <a:gd name="T8" fmla="*/ 145 w 318"/>
                <a:gd name="T9" fmla="*/ 0 h 223"/>
                <a:gd name="T10" fmla="*/ 161 w 318"/>
                <a:gd name="T11" fmla="*/ 17 h 223"/>
                <a:gd name="T12" fmla="*/ 228 w 318"/>
                <a:gd name="T13" fmla="*/ 67 h 223"/>
                <a:gd name="T14" fmla="*/ 283 w 318"/>
                <a:gd name="T15" fmla="*/ 100 h 223"/>
                <a:gd name="T16" fmla="*/ 305 w 318"/>
                <a:gd name="T17" fmla="*/ 128 h 223"/>
                <a:gd name="T18" fmla="*/ 305 w 318"/>
                <a:gd name="T19" fmla="*/ 167 h 223"/>
                <a:gd name="T20" fmla="*/ 305 w 318"/>
                <a:gd name="T21" fmla="*/ 167 h 223"/>
                <a:gd name="T22" fmla="*/ 305 w 318"/>
                <a:gd name="T23" fmla="*/ 222 h 223"/>
                <a:gd name="T24" fmla="*/ 305 w 318"/>
                <a:gd name="T25" fmla="*/ 222 h 223"/>
                <a:gd name="T26" fmla="*/ 272 w 318"/>
                <a:gd name="T27" fmla="*/ 216 h 223"/>
                <a:gd name="T28" fmla="*/ 194 w 318"/>
                <a:gd name="T29" fmla="*/ 194 h 223"/>
                <a:gd name="T30" fmla="*/ 95 w 318"/>
                <a:gd name="T31" fmla="*/ 172 h 223"/>
                <a:gd name="T32" fmla="*/ 0 w 318"/>
                <a:gd name="T33" fmla="*/ 106 h 2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18" h="223">
                  <a:moveTo>
                    <a:pt x="0" y="106"/>
                  </a:moveTo>
                  <a:lnTo>
                    <a:pt x="0" y="106"/>
                  </a:lnTo>
                  <a:cubicBezTo>
                    <a:pt x="23" y="83"/>
                    <a:pt x="17" y="61"/>
                    <a:pt x="34" y="39"/>
                  </a:cubicBezTo>
                  <a:cubicBezTo>
                    <a:pt x="45" y="22"/>
                    <a:pt x="67" y="34"/>
                    <a:pt x="78" y="22"/>
                  </a:cubicBezTo>
                  <a:cubicBezTo>
                    <a:pt x="100" y="11"/>
                    <a:pt x="117" y="0"/>
                    <a:pt x="145" y="0"/>
                  </a:cubicBezTo>
                  <a:cubicBezTo>
                    <a:pt x="150" y="6"/>
                    <a:pt x="156" y="11"/>
                    <a:pt x="161" y="17"/>
                  </a:cubicBezTo>
                  <a:cubicBezTo>
                    <a:pt x="189" y="39"/>
                    <a:pt x="200" y="50"/>
                    <a:pt x="228" y="67"/>
                  </a:cubicBezTo>
                  <a:cubicBezTo>
                    <a:pt x="250" y="78"/>
                    <a:pt x="261" y="83"/>
                    <a:pt x="283" y="100"/>
                  </a:cubicBezTo>
                  <a:cubicBezTo>
                    <a:pt x="294" y="106"/>
                    <a:pt x="305" y="111"/>
                    <a:pt x="305" y="128"/>
                  </a:cubicBezTo>
                  <a:cubicBezTo>
                    <a:pt x="305" y="167"/>
                    <a:pt x="305" y="167"/>
                    <a:pt x="305" y="167"/>
                  </a:cubicBezTo>
                  <a:lnTo>
                    <a:pt x="305" y="167"/>
                  </a:lnTo>
                  <a:cubicBezTo>
                    <a:pt x="317" y="189"/>
                    <a:pt x="305" y="200"/>
                    <a:pt x="305" y="222"/>
                  </a:cubicBezTo>
                  <a:lnTo>
                    <a:pt x="305" y="222"/>
                  </a:lnTo>
                  <a:cubicBezTo>
                    <a:pt x="294" y="222"/>
                    <a:pt x="283" y="222"/>
                    <a:pt x="272" y="216"/>
                  </a:cubicBezTo>
                  <a:cubicBezTo>
                    <a:pt x="239" y="205"/>
                    <a:pt x="228" y="200"/>
                    <a:pt x="194" y="194"/>
                  </a:cubicBezTo>
                  <a:cubicBezTo>
                    <a:pt x="156" y="189"/>
                    <a:pt x="128" y="194"/>
                    <a:pt x="95" y="172"/>
                  </a:cubicBezTo>
                  <a:cubicBezTo>
                    <a:pt x="61" y="144"/>
                    <a:pt x="39" y="122"/>
                    <a:pt x="0" y="106"/>
                  </a:cubicBezTo>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72" name="Freeform 116">
              <a:extLst>
                <a:ext uri="{FF2B5EF4-FFF2-40B4-BE49-F238E27FC236}">
                  <a16:creationId xmlns:a16="http://schemas.microsoft.com/office/drawing/2014/main" xmlns="" id="{DED65EC8-D9AC-4242-B45A-E869713CBC05}"/>
                </a:ext>
              </a:extLst>
            </p:cNvPr>
            <p:cNvSpPr>
              <a:spLocks noChangeArrowheads="1"/>
            </p:cNvSpPr>
            <p:nvPr/>
          </p:nvSpPr>
          <p:spPr bwMode="auto">
            <a:xfrm>
              <a:off x="18812238" y="4486275"/>
              <a:ext cx="473044" cy="254000"/>
            </a:xfrm>
            <a:custGeom>
              <a:avLst/>
              <a:gdLst>
                <a:gd name="T0" fmla="*/ 1313 w 1314"/>
                <a:gd name="T1" fmla="*/ 161 h 705"/>
                <a:gd name="T2" fmla="*/ 1214 w 1314"/>
                <a:gd name="T3" fmla="*/ 300 h 705"/>
                <a:gd name="T4" fmla="*/ 1092 w 1314"/>
                <a:gd name="T5" fmla="*/ 344 h 705"/>
                <a:gd name="T6" fmla="*/ 1103 w 1314"/>
                <a:gd name="T7" fmla="*/ 527 h 705"/>
                <a:gd name="T8" fmla="*/ 1075 w 1314"/>
                <a:gd name="T9" fmla="*/ 621 h 705"/>
                <a:gd name="T10" fmla="*/ 931 w 1314"/>
                <a:gd name="T11" fmla="*/ 704 h 705"/>
                <a:gd name="T12" fmla="*/ 892 w 1314"/>
                <a:gd name="T13" fmla="*/ 688 h 705"/>
                <a:gd name="T14" fmla="*/ 870 w 1314"/>
                <a:gd name="T15" fmla="*/ 621 h 705"/>
                <a:gd name="T16" fmla="*/ 748 w 1314"/>
                <a:gd name="T17" fmla="*/ 538 h 705"/>
                <a:gd name="T18" fmla="*/ 665 w 1314"/>
                <a:gd name="T19" fmla="*/ 543 h 705"/>
                <a:gd name="T20" fmla="*/ 587 w 1314"/>
                <a:gd name="T21" fmla="*/ 627 h 705"/>
                <a:gd name="T22" fmla="*/ 543 w 1314"/>
                <a:gd name="T23" fmla="*/ 610 h 705"/>
                <a:gd name="T24" fmla="*/ 388 w 1314"/>
                <a:gd name="T25" fmla="*/ 577 h 705"/>
                <a:gd name="T26" fmla="*/ 321 w 1314"/>
                <a:gd name="T27" fmla="*/ 582 h 705"/>
                <a:gd name="T28" fmla="*/ 183 w 1314"/>
                <a:gd name="T29" fmla="*/ 543 h 705"/>
                <a:gd name="T30" fmla="*/ 89 w 1314"/>
                <a:gd name="T31" fmla="*/ 538 h 705"/>
                <a:gd name="T32" fmla="*/ 67 w 1314"/>
                <a:gd name="T33" fmla="*/ 521 h 705"/>
                <a:gd name="T34" fmla="*/ 0 w 1314"/>
                <a:gd name="T35" fmla="*/ 399 h 705"/>
                <a:gd name="T36" fmla="*/ 100 w 1314"/>
                <a:gd name="T37" fmla="*/ 322 h 705"/>
                <a:gd name="T38" fmla="*/ 122 w 1314"/>
                <a:gd name="T39" fmla="*/ 228 h 705"/>
                <a:gd name="T40" fmla="*/ 139 w 1314"/>
                <a:gd name="T41" fmla="*/ 167 h 705"/>
                <a:gd name="T42" fmla="*/ 177 w 1314"/>
                <a:gd name="T43" fmla="*/ 183 h 705"/>
                <a:gd name="T44" fmla="*/ 305 w 1314"/>
                <a:gd name="T45" fmla="*/ 194 h 705"/>
                <a:gd name="T46" fmla="*/ 471 w 1314"/>
                <a:gd name="T47" fmla="*/ 189 h 705"/>
                <a:gd name="T48" fmla="*/ 599 w 1314"/>
                <a:gd name="T49" fmla="*/ 211 h 705"/>
                <a:gd name="T50" fmla="*/ 704 w 1314"/>
                <a:gd name="T51" fmla="*/ 222 h 705"/>
                <a:gd name="T52" fmla="*/ 837 w 1314"/>
                <a:gd name="T53" fmla="*/ 128 h 705"/>
                <a:gd name="T54" fmla="*/ 898 w 1314"/>
                <a:gd name="T55" fmla="*/ 28 h 705"/>
                <a:gd name="T56" fmla="*/ 1031 w 1314"/>
                <a:gd name="T57" fmla="*/ 61 h 705"/>
                <a:gd name="T58" fmla="*/ 1131 w 1314"/>
                <a:gd name="T59" fmla="*/ 133 h 705"/>
                <a:gd name="T60" fmla="*/ 1219 w 1314"/>
                <a:gd name="T61" fmla="*/ 106 h 705"/>
                <a:gd name="T62" fmla="*/ 1313 w 1314"/>
                <a:gd name="T63" fmla="*/ 161 h 7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314" h="705">
                  <a:moveTo>
                    <a:pt x="1313" y="161"/>
                  </a:moveTo>
                  <a:lnTo>
                    <a:pt x="1313" y="161"/>
                  </a:lnTo>
                  <a:cubicBezTo>
                    <a:pt x="1297" y="178"/>
                    <a:pt x="1275" y="183"/>
                    <a:pt x="1269" y="205"/>
                  </a:cubicBezTo>
                  <a:cubicBezTo>
                    <a:pt x="1264" y="250"/>
                    <a:pt x="1258" y="300"/>
                    <a:pt x="1214" y="300"/>
                  </a:cubicBezTo>
                  <a:cubicBezTo>
                    <a:pt x="1192" y="300"/>
                    <a:pt x="1175" y="300"/>
                    <a:pt x="1147" y="300"/>
                  </a:cubicBezTo>
                  <a:cubicBezTo>
                    <a:pt x="1119" y="300"/>
                    <a:pt x="1092" y="316"/>
                    <a:pt x="1092" y="344"/>
                  </a:cubicBezTo>
                  <a:cubicBezTo>
                    <a:pt x="1092" y="372"/>
                    <a:pt x="1103" y="383"/>
                    <a:pt x="1103" y="410"/>
                  </a:cubicBezTo>
                  <a:cubicBezTo>
                    <a:pt x="1103" y="527"/>
                    <a:pt x="1103" y="527"/>
                    <a:pt x="1103" y="527"/>
                  </a:cubicBezTo>
                  <a:cubicBezTo>
                    <a:pt x="1103" y="543"/>
                    <a:pt x="1114" y="555"/>
                    <a:pt x="1114" y="566"/>
                  </a:cubicBezTo>
                  <a:cubicBezTo>
                    <a:pt x="1114" y="593"/>
                    <a:pt x="1086" y="599"/>
                    <a:pt x="1075" y="621"/>
                  </a:cubicBezTo>
                  <a:cubicBezTo>
                    <a:pt x="1059" y="638"/>
                    <a:pt x="1053" y="654"/>
                    <a:pt x="1031" y="665"/>
                  </a:cubicBezTo>
                  <a:cubicBezTo>
                    <a:pt x="998" y="693"/>
                    <a:pt x="975" y="704"/>
                    <a:pt x="931" y="704"/>
                  </a:cubicBezTo>
                  <a:cubicBezTo>
                    <a:pt x="914" y="704"/>
                    <a:pt x="909" y="693"/>
                    <a:pt x="892" y="688"/>
                  </a:cubicBezTo>
                  <a:lnTo>
                    <a:pt x="892" y="688"/>
                  </a:lnTo>
                  <a:cubicBezTo>
                    <a:pt x="892" y="649"/>
                    <a:pt x="892" y="649"/>
                    <a:pt x="892" y="649"/>
                  </a:cubicBezTo>
                  <a:cubicBezTo>
                    <a:pt x="892" y="632"/>
                    <a:pt x="881" y="627"/>
                    <a:pt x="870" y="621"/>
                  </a:cubicBezTo>
                  <a:cubicBezTo>
                    <a:pt x="848" y="604"/>
                    <a:pt x="837" y="599"/>
                    <a:pt x="815" y="588"/>
                  </a:cubicBezTo>
                  <a:cubicBezTo>
                    <a:pt x="787" y="571"/>
                    <a:pt x="776" y="560"/>
                    <a:pt x="748" y="538"/>
                  </a:cubicBezTo>
                  <a:cubicBezTo>
                    <a:pt x="743" y="532"/>
                    <a:pt x="737" y="527"/>
                    <a:pt x="732" y="521"/>
                  </a:cubicBezTo>
                  <a:cubicBezTo>
                    <a:pt x="704" y="521"/>
                    <a:pt x="687" y="532"/>
                    <a:pt x="665" y="543"/>
                  </a:cubicBezTo>
                  <a:cubicBezTo>
                    <a:pt x="654" y="555"/>
                    <a:pt x="632" y="543"/>
                    <a:pt x="621" y="560"/>
                  </a:cubicBezTo>
                  <a:cubicBezTo>
                    <a:pt x="604" y="582"/>
                    <a:pt x="610" y="604"/>
                    <a:pt x="587" y="627"/>
                  </a:cubicBezTo>
                  <a:lnTo>
                    <a:pt x="587" y="627"/>
                  </a:lnTo>
                  <a:cubicBezTo>
                    <a:pt x="576" y="621"/>
                    <a:pt x="565" y="615"/>
                    <a:pt x="543" y="610"/>
                  </a:cubicBezTo>
                  <a:cubicBezTo>
                    <a:pt x="515" y="599"/>
                    <a:pt x="499" y="610"/>
                    <a:pt x="466" y="599"/>
                  </a:cubicBezTo>
                  <a:cubicBezTo>
                    <a:pt x="438" y="588"/>
                    <a:pt x="416" y="577"/>
                    <a:pt x="388" y="577"/>
                  </a:cubicBezTo>
                  <a:cubicBezTo>
                    <a:pt x="338" y="577"/>
                    <a:pt x="338" y="577"/>
                    <a:pt x="338" y="577"/>
                  </a:cubicBezTo>
                  <a:cubicBezTo>
                    <a:pt x="333" y="577"/>
                    <a:pt x="333" y="582"/>
                    <a:pt x="321" y="582"/>
                  </a:cubicBezTo>
                  <a:cubicBezTo>
                    <a:pt x="316" y="582"/>
                    <a:pt x="310" y="582"/>
                    <a:pt x="305" y="582"/>
                  </a:cubicBezTo>
                  <a:cubicBezTo>
                    <a:pt x="305" y="516"/>
                    <a:pt x="233" y="543"/>
                    <a:pt x="183" y="543"/>
                  </a:cubicBezTo>
                  <a:cubicBezTo>
                    <a:pt x="166" y="543"/>
                    <a:pt x="161" y="555"/>
                    <a:pt x="150" y="555"/>
                  </a:cubicBezTo>
                  <a:cubicBezTo>
                    <a:pt x="128" y="555"/>
                    <a:pt x="100" y="560"/>
                    <a:pt x="89" y="538"/>
                  </a:cubicBezTo>
                  <a:cubicBezTo>
                    <a:pt x="83" y="516"/>
                    <a:pt x="78" y="516"/>
                    <a:pt x="67" y="521"/>
                  </a:cubicBezTo>
                  <a:lnTo>
                    <a:pt x="67" y="521"/>
                  </a:lnTo>
                  <a:cubicBezTo>
                    <a:pt x="50" y="494"/>
                    <a:pt x="50" y="477"/>
                    <a:pt x="33" y="444"/>
                  </a:cubicBezTo>
                  <a:cubicBezTo>
                    <a:pt x="22" y="427"/>
                    <a:pt x="0" y="422"/>
                    <a:pt x="0" y="399"/>
                  </a:cubicBezTo>
                  <a:cubicBezTo>
                    <a:pt x="0" y="383"/>
                    <a:pt x="0" y="372"/>
                    <a:pt x="11" y="361"/>
                  </a:cubicBezTo>
                  <a:cubicBezTo>
                    <a:pt x="28" y="327"/>
                    <a:pt x="72" y="344"/>
                    <a:pt x="100" y="322"/>
                  </a:cubicBezTo>
                  <a:cubicBezTo>
                    <a:pt x="122" y="305"/>
                    <a:pt x="122" y="289"/>
                    <a:pt x="122" y="261"/>
                  </a:cubicBezTo>
                  <a:cubicBezTo>
                    <a:pt x="122" y="228"/>
                    <a:pt x="122" y="228"/>
                    <a:pt x="122" y="228"/>
                  </a:cubicBezTo>
                  <a:cubicBezTo>
                    <a:pt x="122" y="200"/>
                    <a:pt x="133" y="189"/>
                    <a:pt x="139" y="167"/>
                  </a:cubicBezTo>
                  <a:lnTo>
                    <a:pt x="139" y="167"/>
                  </a:lnTo>
                  <a:cubicBezTo>
                    <a:pt x="144" y="161"/>
                    <a:pt x="144" y="156"/>
                    <a:pt x="150" y="156"/>
                  </a:cubicBezTo>
                  <a:cubicBezTo>
                    <a:pt x="166" y="156"/>
                    <a:pt x="166" y="178"/>
                    <a:pt x="177" y="183"/>
                  </a:cubicBezTo>
                  <a:cubicBezTo>
                    <a:pt x="205" y="200"/>
                    <a:pt x="227" y="194"/>
                    <a:pt x="255" y="194"/>
                  </a:cubicBezTo>
                  <a:cubicBezTo>
                    <a:pt x="277" y="194"/>
                    <a:pt x="288" y="205"/>
                    <a:pt x="305" y="194"/>
                  </a:cubicBezTo>
                  <a:cubicBezTo>
                    <a:pt x="360" y="172"/>
                    <a:pt x="316" y="156"/>
                    <a:pt x="382" y="183"/>
                  </a:cubicBezTo>
                  <a:cubicBezTo>
                    <a:pt x="416" y="194"/>
                    <a:pt x="438" y="183"/>
                    <a:pt x="471" y="189"/>
                  </a:cubicBezTo>
                  <a:cubicBezTo>
                    <a:pt x="505" y="194"/>
                    <a:pt x="521" y="211"/>
                    <a:pt x="554" y="211"/>
                  </a:cubicBezTo>
                  <a:cubicBezTo>
                    <a:pt x="599" y="211"/>
                    <a:pt x="599" y="211"/>
                    <a:pt x="599" y="211"/>
                  </a:cubicBezTo>
                  <a:cubicBezTo>
                    <a:pt x="610" y="211"/>
                    <a:pt x="615" y="200"/>
                    <a:pt x="632" y="200"/>
                  </a:cubicBezTo>
                  <a:cubicBezTo>
                    <a:pt x="660" y="200"/>
                    <a:pt x="671" y="222"/>
                    <a:pt x="704" y="222"/>
                  </a:cubicBezTo>
                  <a:cubicBezTo>
                    <a:pt x="715" y="222"/>
                    <a:pt x="720" y="216"/>
                    <a:pt x="737" y="211"/>
                  </a:cubicBezTo>
                  <a:cubicBezTo>
                    <a:pt x="781" y="194"/>
                    <a:pt x="809" y="172"/>
                    <a:pt x="837" y="128"/>
                  </a:cubicBezTo>
                  <a:cubicBezTo>
                    <a:pt x="848" y="100"/>
                    <a:pt x="859" y="83"/>
                    <a:pt x="881" y="67"/>
                  </a:cubicBezTo>
                  <a:cubicBezTo>
                    <a:pt x="898" y="56"/>
                    <a:pt x="892" y="45"/>
                    <a:pt x="898" y="28"/>
                  </a:cubicBezTo>
                  <a:cubicBezTo>
                    <a:pt x="904" y="11"/>
                    <a:pt x="920" y="0"/>
                    <a:pt x="937" y="0"/>
                  </a:cubicBezTo>
                  <a:cubicBezTo>
                    <a:pt x="981" y="0"/>
                    <a:pt x="1003" y="28"/>
                    <a:pt x="1031" y="61"/>
                  </a:cubicBezTo>
                  <a:cubicBezTo>
                    <a:pt x="1042" y="78"/>
                    <a:pt x="1042" y="89"/>
                    <a:pt x="1059" y="106"/>
                  </a:cubicBezTo>
                  <a:cubicBezTo>
                    <a:pt x="1081" y="122"/>
                    <a:pt x="1103" y="133"/>
                    <a:pt x="1131" y="133"/>
                  </a:cubicBezTo>
                  <a:cubicBezTo>
                    <a:pt x="1164" y="133"/>
                    <a:pt x="1170" y="95"/>
                    <a:pt x="1197" y="95"/>
                  </a:cubicBezTo>
                  <a:cubicBezTo>
                    <a:pt x="1208" y="95"/>
                    <a:pt x="1214" y="106"/>
                    <a:pt x="1219" y="106"/>
                  </a:cubicBezTo>
                  <a:cubicBezTo>
                    <a:pt x="1236" y="117"/>
                    <a:pt x="1247" y="122"/>
                    <a:pt x="1264" y="133"/>
                  </a:cubicBezTo>
                  <a:cubicBezTo>
                    <a:pt x="1280" y="150"/>
                    <a:pt x="1297" y="161"/>
                    <a:pt x="1313" y="161"/>
                  </a:cubicBezTo>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73" name="Freeform 117">
              <a:extLst>
                <a:ext uri="{FF2B5EF4-FFF2-40B4-BE49-F238E27FC236}">
                  <a16:creationId xmlns:a16="http://schemas.microsoft.com/office/drawing/2014/main" xmlns="" id="{72B1378F-BCD0-490C-AF1A-C310EEC71486}"/>
                </a:ext>
              </a:extLst>
            </p:cNvPr>
            <p:cNvSpPr>
              <a:spLocks noChangeArrowheads="1"/>
            </p:cNvSpPr>
            <p:nvPr/>
          </p:nvSpPr>
          <p:spPr bwMode="auto">
            <a:xfrm>
              <a:off x="18461422" y="4430714"/>
              <a:ext cx="401612" cy="269875"/>
            </a:xfrm>
            <a:custGeom>
              <a:avLst/>
              <a:gdLst>
                <a:gd name="T0" fmla="*/ 1114 w 1115"/>
                <a:gd name="T1" fmla="*/ 322 h 749"/>
                <a:gd name="T2" fmla="*/ 1114 w 1115"/>
                <a:gd name="T3" fmla="*/ 322 h 749"/>
                <a:gd name="T4" fmla="*/ 1097 w 1115"/>
                <a:gd name="T5" fmla="*/ 383 h 749"/>
                <a:gd name="T6" fmla="*/ 1097 w 1115"/>
                <a:gd name="T7" fmla="*/ 416 h 749"/>
                <a:gd name="T8" fmla="*/ 1075 w 1115"/>
                <a:gd name="T9" fmla="*/ 477 h 749"/>
                <a:gd name="T10" fmla="*/ 986 w 1115"/>
                <a:gd name="T11" fmla="*/ 516 h 749"/>
                <a:gd name="T12" fmla="*/ 975 w 1115"/>
                <a:gd name="T13" fmla="*/ 554 h 749"/>
                <a:gd name="T14" fmla="*/ 1008 w 1115"/>
                <a:gd name="T15" fmla="*/ 599 h 749"/>
                <a:gd name="T16" fmla="*/ 1042 w 1115"/>
                <a:gd name="T17" fmla="*/ 676 h 749"/>
                <a:gd name="T18" fmla="*/ 1042 w 1115"/>
                <a:gd name="T19" fmla="*/ 676 h 749"/>
                <a:gd name="T20" fmla="*/ 1008 w 1115"/>
                <a:gd name="T21" fmla="*/ 693 h 749"/>
                <a:gd name="T22" fmla="*/ 964 w 1115"/>
                <a:gd name="T23" fmla="*/ 710 h 749"/>
                <a:gd name="T24" fmla="*/ 931 w 1115"/>
                <a:gd name="T25" fmla="*/ 704 h 749"/>
                <a:gd name="T26" fmla="*/ 870 w 1115"/>
                <a:gd name="T27" fmla="*/ 748 h 749"/>
                <a:gd name="T28" fmla="*/ 676 w 1115"/>
                <a:gd name="T29" fmla="*/ 704 h 749"/>
                <a:gd name="T30" fmla="*/ 549 w 1115"/>
                <a:gd name="T31" fmla="*/ 665 h 749"/>
                <a:gd name="T32" fmla="*/ 493 w 1115"/>
                <a:gd name="T33" fmla="*/ 632 h 749"/>
                <a:gd name="T34" fmla="*/ 460 w 1115"/>
                <a:gd name="T35" fmla="*/ 626 h 749"/>
                <a:gd name="T36" fmla="*/ 388 w 1115"/>
                <a:gd name="T37" fmla="*/ 610 h 749"/>
                <a:gd name="T38" fmla="*/ 293 w 1115"/>
                <a:gd name="T39" fmla="*/ 588 h 749"/>
                <a:gd name="T40" fmla="*/ 255 w 1115"/>
                <a:gd name="T41" fmla="*/ 588 h 749"/>
                <a:gd name="T42" fmla="*/ 150 w 1115"/>
                <a:gd name="T43" fmla="*/ 571 h 749"/>
                <a:gd name="T44" fmla="*/ 83 w 1115"/>
                <a:gd name="T45" fmla="*/ 571 h 749"/>
                <a:gd name="T46" fmla="*/ 39 w 1115"/>
                <a:gd name="T47" fmla="*/ 554 h 749"/>
                <a:gd name="T48" fmla="*/ 0 w 1115"/>
                <a:gd name="T49" fmla="*/ 554 h 749"/>
                <a:gd name="T50" fmla="*/ 0 w 1115"/>
                <a:gd name="T51" fmla="*/ 521 h 749"/>
                <a:gd name="T52" fmla="*/ 55 w 1115"/>
                <a:gd name="T53" fmla="*/ 427 h 749"/>
                <a:gd name="T54" fmla="*/ 33 w 1115"/>
                <a:gd name="T55" fmla="*/ 399 h 749"/>
                <a:gd name="T56" fmla="*/ 33 w 1115"/>
                <a:gd name="T57" fmla="*/ 399 h 749"/>
                <a:gd name="T58" fmla="*/ 27 w 1115"/>
                <a:gd name="T59" fmla="*/ 388 h 749"/>
                <a:gd name="T60" fmla="*/ 44 w 1115"/>
                <a:gd name="T61" fmla="*/ 344 h 749"/>
                <a:gd name="T62" fmla="*/ 17 w 1115"/>
                <a:gd name="T63" fmla="*/ 233 h 749"/>
                <a:gd name="T64" fmla="*/ 61 w 1115"/>
                <a:gd name="T65" fmla="*/ 150 h 749"/>
                <a:gd name="T66" fmla="*/ 144 w 1115"/>
                <a:gd name="T67" fmla="*/ 139 h 749"/>
                <a:gd name="T68" fmla="*/ 144 w 1115"/>
                <a:gd name="T69" fmla="*/ 139 h 749"/>
                <a:gd name="T70" fmla="*/ 216 w 1115"/>
                <a:gd name="T71" fmla="*/ 139 h 749"/>
                <a:gd name="T72" fmla="*/ 232 w 1115"/>
                <a:gd name="T73" fmla="*/ 122 h 749"/>
                <a:gd name="T74" fmla="*/ 255 w 1115"/>
                <a:gd name="T75" fmla="*/ 94 h 749"/>
                <a:gd name="T76" fmla="*/ 305 w 1115"/>
                <a:gd name="T77" fmla="*/ 11 h 749"/>
                <a:gd name="T78" fmla="*/ 305 w 1115"/>
                <a:gd name="T79" fmla="*/ 11 h 749"/>
                <a:gd name="T80" fmla="*/ 305 w 1115"/>
                <a:gd name="T81" fmla="*/ 11 h 749"/>
                <a:gd name="T82" fmla="*/ 343 w 1115"/>
                <a:gd name="T83" fmla="*/ 11 h 749"/>
                <a:gd name="T84" fmla="*/ 393 w 1115"/>
                <a:gd name="T85" fmla="*/ 0 h 749"/>
                <a:gd name="T86" fmla="*/ 482 w 1115"/>
                <a:gd name="T87" fmla="*/ 33 h 749"/>
                <a:gd name="T88" fmla="*/ 504 w 1115"/>
                <a:gd name="T89" fmla="*/ 67 h 749"/>
                <a:gd name="T90" fmla="*/ 549 w 1115"/>
                <a:gd name="T91" fmla="*/ 78 h 749"/>
                <a:gd name="T92" fmla="*/ 604 w 1115"/>
                <a:gd name="T93" fmla="*/ 61 h 749"/>
                <a:gd name="T94" fmla="*/ 648 w 1115"/>
                <a:gd name="T95" fmla="*/ 83 h 749"/>
                <a:gd name="T96" fmla="*/ 753 w 1115"/>
                <a:gd name="T97" fmla="*/ 122 h 749"/>
                <a:gd name="T98" fmla="*/ 770 w 1115"/>
                <a:gd name="T99" fmla="*/ 94 h 749"/>
                <a:gd name="T100" fmla="*/ 798 w 1115"/>
                <a:gd name="T101" fmla="*/ 89 h 749"/>
                <a:gd name="T102" fmla="*/ 881 w 1115"/>
                <a:gd name="T103" fmla="*/ 144 h 749"/>
                <a:gd name="T104" fmla="*/ 920 w 1115"/>
                <a:gd name="T105" fmla="*/ 183 h 749"/>
                <a:gd name="T106" fmla="*/ 936 w 1115"/>
                <a:gd name="T107" fmla="*/ 288 h 749"/>
                <a:gd name="T108" fmla="*/ 992 w 1115"/>
                <a:gd name="T109" fmla="*/ 316 h 749"/>
                <a:gd name="T110" fmla="*/ 1030 w 1115"/>
                <a:gd name="T111" fmla="*/ 322 h 749"/>
                <a:gd name="T112" fmla="*/ 1053 w 1115"/>
                <a:gd name="T113" fmla="*/ 316 h 749"/>
                <a:gd name="T114" fmla="*/ 1091 w 1115"/>
                <a:gd name="T115" fmla="*/ 338 h 749"/>
                <a:gd name="T116" fmla="*/ 1114 w 1115"/>
                <a:gd name="T117" fmla="*/ 322 h 7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115" h="749">
                  <a:moveTo>
                    <a:pt x="1114" y="322"/>
                  </a:moveTo>
                  <a:lnTo>
                    <a:pt x="1114" y="322"/>
                  </a:lnTo>
                  <a:cubicBezTo>
                    <a:pt x="1108" y="344"/>
                    <a:pt x="1097" y="355"/>
                    <a:pt x="1097" y="383"/>
                  </a:cubicBezTo>
                  <a:cubicBezTo>
                    <a:pt x="1097" y="416"/>
                    <a:pt x="1097" y="416"/>
                    <a:pt x="1097" y="416"/>
                  </a:cubicBezTo>
                  <a:cubicBezTo>
                    <a:pt x="1097" y="444"/>
                    <a:pt x="1097" y="460"/>
                    <a:pt x="1075" y="477"/>
                  </a:cubicBezTo>
                  <a:cubicBezTo>
                    <a:pt x="1047" y="499"/>
                    <a:pt x="1003" y="482"/>
                    <a:pt x="986" y="516"/>
                  </a:cubicBezTo>
                  <a:cubicBezTo>
                    <a:pt x="975" y="527"/>
                    <a:pt x="975" y="538"/>
                    <a:pt x="975" y="554"/>
                  </a:cubicBezTo>
                  <a:cubicBezTo>
                    <a:pt x="975" y="577"/>
                    <a:pt x="997" y="582"/>
                    <a:pt x="1008" y="599"/>
                  </a:cubicBezTo>
                  <a:cubicBezTo>
                    <a:pt x="1025" y="632"/>
                    <a:pt x="1025" y="649"/>
                    <a:pt x="1042" y="676"/>
                  </a:cubicBezTo>
                  <a:lnTo>
                    <a:pt x="1042" y="676"/>
                  </a:lnTo>
                  <a:cubicBezTo>
                    <a:pt x="1030" y="682"/>
                    <a:pt x="1025" y="687"/>
                    <a:pt x="1008" y="693"/>
                  </a:cubicBezTo>
                  <a:cubicBezTo>
                    <a:pt x="992" y="698"/>
                    <a:pt x="981" y="710"/>
                    <a:pt x="964" y="710"/>
                  </a:cubicBezTo>
                  <a:cubicBezTo>
                    <a:pt x="953" y="710"/>
                    <a:pt x="948" y="704"/>
                    <a:pt x="931" y="704"/>
                  </a:cubicBezTo>
                  <a:cubicBezTo>
                    <a:pt x="903" y="704"/>
                    <a:pt x="903" y="748"/>
                    <a:pt x="870" y="748"/>
                  </a:cubicBezTo>
                  <a:cubicBezTo>
                    <a:pt x="792" y="748"/>
                    <a:pt x="748" y="732"/>
                    <a:pt x="676" y="704"/>
                  </a:cubicBezTo>
                  <a:cubicBezTo>
                    <a:pt x="626" y="682"/>
                    <a:pt x="593" y="687"/>
                    <a:pt x="549" y="665"/>
                  </a:cubicBezTo>
                  <a:cubicBezTo>
                    <a:pt x="526" y="660"/>
                    <a:pt x="515" y="649"/>
                    <a:pt x="493" y="632"/>
                  </a:cubicBezTo>
                  <a:cubicBezTo>
                    <a:pt x="482" y="626"/>
                    <a:pt x="471" y="626"/>
                    <a:pt x="460" y="626"/>
                  </a:cubicBezTo>
                  <a:cubicBezTo>
                    <a:pt x="432" y="615"/>
                    <a:pt x="416" y="615"/>
                    <a:pt x="388" y="610"/>
                  </a:cubicBezTo>
                  <a:cubicBezTo>
                    <a:pt x="349" y="599"/>
                    <a:pt x="332" y="588"/>
                    <a:pt x="293" y="588"/>
                  </a:cubicBezTo>
                  <a:cubicBezTo>
                    <a:pt x="255" y="588"/>
                    <a:pt x="255" y="588"/>
                    <a:pt x="255" y="588"/>
                  </a:cubicBezTo>
                  <a:cubicBezTo>
                    <a:pt x="216" y="588"/>
                    <a:pt x="194" y="571"/>
                    <a:pt x="150" y="571"/>
                  </a:cubicBezTo>
                  <a:cubicBezTo>
                    <a:pt x="83" y="571"/>
                    <a:pt x="83" y="571"/>
                    <a:pt x="83" y="571"/>
                  </a:cubicBezTo>
                  <a:cubicBezTo>
                    <a:pt x="61" y="571"/>
                    <a:pt x="55" y="554"/>
                    <a:pt x="39" y="554"/>
                  </a:cubicBezTo>
                  <a:cubicBezTo>
                    <a:pt x="0" y="554"/>
                    <a:pt x="0" y="554"/>
                    <a:pt x="0" y="554"/>
                  </a:cubicBezTo>
                  <a:cubicBezTo>
                    <a:pt x="0" y="543"/>
                    <a:pt x="0" y="532"/>
                    <a:pt x="0" y="521"/>
                  </a:cubicBezTo>
                  <a:cubicBezTo>
                    <a:pt x="0" y="477"/>
                    <a:pt x="55" y="466"/>
                    <a:pt x="55" y="427"/>
                  </a:cubicBezTo>
                  <a:cubicBezTo>
                    <a:pt x="55" y="410"/>
                    <a:pt x="50" y="399"/>
                    <a:pt x="33" y="399"/>
                  </a:cubicBezTo>
                  <a:lnTo>
                    <a:pt x="33" y="399"/>
                  </a:lnTo>
                  <a:cubicBezTo>
                    <a:pt x="33" y="394"/>
                    <a:pt x="27" y="394"/>
                    <a:pt x="27" y="388"/>
                  </a:cubicBezTo>
                  <a:cubicBezTo>
                    <a:pt x="27" y="371"/>
                    <a:pt x="44" y="360"/>
                    <a:pt x="44" y="344"/>
                  </a:cubicBezTo>
                  <a:cubicBezTo>
                    <a:pt x="44" y="299"/>
                    <a:pt x="17" y="277"/>
                    <a:pt x="17" y="233"/>
                  </a:cubicBezTo>
                  <a:cubicBezTo>
                    <a:pt x="17" y="194"/>
                    <a:pt x="22" y="155"/>
                    <a:pt x="61" y="150"/>
                  </a:cubicBezTo>
                  <a:cubicBezTo>
                    <a:pt x="94" y="150"/>
                    <a:pt x="116" y="161"/>
                    <a:pt x="144" y="139"/>
                  </a:cubicBezTo>
                  <a:lnTo>
                    <a:pt x="144" y="139"/>
                  </a:lnTo>
                  <a:cubicBezTo>
                    <a:pt x="172" y="139"/>
                    <a:pt x="188" y="139"/>
                    <a:pt x="216" y="139"/>
                  </a:cubicBezTo>
                  <a:cubicBezTo>
                    <a:pt x="221" y="139"/>
                    <a:pt x="227" y="128"/>
                    <a:pt x="232" y="122"/>
                  </a:cubicBezTo>
                  <a:cubicBezTo>
                    <a:pt x="238" y="117"/>
                    <a:pt x="249" y="105"/>
                    <a:pt x="255" y="94"/>
                  </a:cubicBezTo>
                  <a:cubicBezTo>
                    <a:pt x="277" y="67"/>
                    <a:pt x="283" y="45"/>
                    <a:pt x="305" y="11"/>
                  </a:cubicBezTo>
                  <a:lnTo>
                    <a:pt x="305" y="11"/>
                  </a:lnTo>
                  <a:lnTo>
                    <a:pt x="305" y="11"/>
                  </a:lnTo>
                  <a:cubicBezTo>
                    <a:pt x="343" y="11"/>
                    <a:pt x="343" y="11"/>
                    <a:pt x="343" y="11"/>
                  </a:cubicBezTo>
                  <a:cubicBezTo>
                    <a:pt x="365" y="11"/>
                    <a:pt x="377" y="0"/>
                    <a:pt x="393" y="0"/>
                  </a:cubicBezTo>
                  <a:cubicBezTo>
                    <a:pt x="432" y="0"/>
                    <a:pt x="449" y="17"/>
                    <a:pt x="482" y="33"/>
                  </a:cubicBezTo>
                  <a:cubicBezTo>
                    <a:pt x="493" y="39"/>
                    <a:pt x="493" y="56"/>
                    <a:pt x="504" y="67"/>
                  </a:cubicBezTo>
                  <a:cubicBezTo>
                    <a:pt x="521" y="78"/>
                    <a:pt x="532" y="78"/>
                    <a:pt x="549" y="78"/>
                  </a:cubicBezTo>
                  <a:cubicBezTo>
                    <a:pt x="571" y="78"/>
                    <a:pt x="582" y="61"/>
                    <a:pt x="604" y="61"/>
                  </a:cubicBezTo>
                  <a:cubicBezTo>
                    <a:pt x="620" y="61"/>
                    <a:pt x="631" y="72"/>
                    <a:pt x="648" y="83"/>
                  </a:cubicBezTo>
                  <a:cubicBezTo>
                    <a:pt x="687" y="100"/>
                    <a:pt x="709" y="122"/>
                    <a:pt x="753" y="122"/>
                  </a:cubicBezTo>
                  <a:cubicBezTo>
                    <a:pt x="764" y="122"/>
                    <a:pt x="764" y="105"/>
                    <a:pt x="770" y="94"/>
                  </a:cubicBezTo>
                  <a:cubicBezTo>
                    <a:pt x="776" y="89"/>
                    <a:pt x="787" y="89"/>
                    <a:pt x="798" y="89"/>
                  </a:cubicBezTo>
                  <a:cubicBezTo>
                    <a:pt x="837" y="89"/>
                    <a:pt x="859" y="111"/>
                    <a:pt x="881" y="144"/>
                  </a:cubicBezTo>
                  <a:cubicBezTo>
                    <a:pt x="892" y="166"/>
                    <a:pt x="914" y="161"/>
                    <a:pt x="920" y="183"/>
                  </a:cubicBezTo>
                  <a:cubicBezTo>
                    <a:pt x="931" y="222"/>
                    <a:pt x="914" y="250"/>
                    <a:pt x="936" y="288"/>
                  </a:cubicBezTo>
                  <a:cubicBezTo>
                    <a:pt x="948" y="311"/>
                    <a:pt x="970" y="311"/>
                    <a:pt x="992" y="316"/>
                  </a:cubicBezTo>
                  <a:cubicBezTo>
                    <a:pt x="1003" y="322"/>
                    <a:pt x="1014" y="327"/>
                    <a:pt x="1030" y="322"/>
                  </a:cubicBezTo>
                  <a:cubicBezTo>
                    <a:pt x="1036" y="322"/>
                    <a:pt x="1042" y="316"/>
                    <a:pt x="1053" y="316"/>
                  </a:cubicBezTo>
                  <a:cubicBezTo>
                    <a:pt x="1069" y="316"/>
                    <a:pt x="1075" y="338"/>
                    <a:pt x="1091" y="338"/>
                  </a:cubicBezTo>
                  <a:cubicBezTo>
                    <a:pt x="1103" y="338"/>
                    <a:pt x="1108" y="327"/>
                    <a:pt x="1114" y="322"/>
                  </a:cubicBezTo>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74" name="Freeform 118">
              <a:extLst>
                <a:ext uri="{FF2B5EF4-FFF2-40B4-BE49-F238E27FC236}">
                  <a16:creationId xmlns:a16="http://schemas.microsoft.com/office/drawing/2014/main" xmlns="" id="{14D94A6C-AC24-4E6B-92F0-476E3F159902}"/>
                </a:ext>
              </a:extLst>
            </p:cNvPr>
            <p:cNvSpPr>
              <a:spLocks noChangeArrowheads="1"/>
            </p:cNvSpPr>
            <p:nvPr/>
          </p:nvSpPr>
          <p:spPr bwMode="auto">
            <a:xfrm>
              <a:off x="18337606" y="4406901"/>
              <a:ext cx="176202" cy="169863"/>
            </a:xfrm>
            <a:custGeom>
              <a:avLst/>
              <a:gdLst>
                <a:gd name="T0" fmla="*/ 377 w 489"/>
                <a:gd name="T1" fmla="*/ 465 h 472"/>
                <a:gd name="T2" fmla="*/ 377 w 489"/>
                <a:gd name="T3" fmla="*/ 465 h 472"/>
                <a:gd name="T4" fmla="*/ 371 w 489"/>
                <a:gd name="T5" fmla="*/ 454 h 472"/>
                <a:gd name="T6" fmla="*/ 388 w 489"/>
                <a:gd name="T7" fmla="*/ 410 h 472"/>
                <a:gd name="T8" fmla="*/ 361 w 489"/>
                <a:gd name="T9" fmla="*/ 299 h 472"/>
                <a:gd name="T10" fmla="*/ 405 w 489"/>
                <a:gd name="T11" fmla="*/ 216 h 472"/>
                <a:gd name="T12" fmla="*/ 488 w 489"/>
                <a:gd name="T13" fmla="*/ 205 h 472"/>
                <a:gd name="T14" fmla="*/ 488 w 489"/>
                <a:gd name="T15" fmla="*/ 205 h 472"/>
                <a:gd name="T16" fmla="*/ 460 w 489"/>
                <a:gd name="T17" fmla="*/ 116 h 472"/>
                <a:gd name="T18" fmla="*/ 477 w 489"/>
                <a:gd name="T19" fmla="*/ 83 h 472"/>
                <a:gd name="T20" fmla="*/ 477 w 489"/>
                <a:gd name="T21" fmla="*/ 83 h 472"/>
                <a:gd name="T22" fmla="*/ 460 w 489"/>
                <a:gd name="T23" fmla="*/ 72 h 472"/>
                <a:gd name="T24" fmla="*/ 438 w 489"/>
                <a:gd name="T25" fmla="*/ 50 h 472"/>
                <a:gd name="T26" fmla="*/ 394 w 489"/>
                <a:gd name="T27" fmla="*/ 61 h 472"/>
                <a:gd name="T28" fmla="*/ 322 w 489"/>
                <a:gd name="T29" fmla="*/ 38 h 472"/>
                <a:gd name="T30" fmla="*/ 299 w 489"/>
                <a:gd name="T31" fmla="*/ 27 h 472"/>
                <a:gd name="T32" fmla="*/ 255 w 489"/>
                <a:gd name="T33" fmla="*/ 27 h 472"/>
                <a:gd name="T34" fmla="*/ 183 w 489"/>
                <a:gd name="T35" fmla="*/ 5 h 472"/>
                <a:gd name="T36" fmla="*/ 100 w 489"/>
                <a:gd name="T37" fmla="*/ 205 h 472"/>
                <a:gd name="T38" fmla="*/ 61 w 489"/>
                <a:gd name="T39" fmla="*/ 293 h 472"/>
                <a:gd name="T40" fmla="*/ 50 w 489"/>
                <a:gd name="T41" fmla="*/ 327 h 472"/>
                <a:gd name="T42" fmla="*/ 11 w 489"/>
                <a:gd name="T43" fmla="*/ 365 h 472"/>
                <a:gd name="T44" fmla="*/ 0 w 489"/>
                <a:gd name="T45" fmla="*/ 399 h 472"/>
                <a:gd name="T46" fmla="*/ 6 w 489"/>
                <a:gd name="T47" fmla="*/ 410 h 472"/>
                <a:gd name="T48" fmla="*/ 100 w 489"/>
                <a:gd name="T49" fmla="*/ 410 h 472"/>
                <a:gd name="T50" fmla="*/ 133 w 489"/>
                <a:gd name="T51" fmla="*/ 393 h 472"/>
                <a:gd name="T52" fmla="*/ 144 w 489"/>
                <a:gd name="T53" fmla="*/ 388 h 472"/>
                <a:gd name="T54" fmla="*/ 189 w 489"/>
                <a:gd name="T55" fmla="*/ 388 h 472"/>
                <a:gd name="T56" fmla="*/ 233 w 489"/>
                <a:gd name="T57" fmla="*/ 421 h 472"/>
                <a:gd name="T58" fmla="*/ 344 w 489"/>
                <a:gd name="T59" fmla="*/ 471 h 472"/>
                <a:gd name="T60" fmla="*/ 371 w 489"/>
                <a:gd name="T61" fmla="*/ 465 h 472"/>
                <a:gd name="T62" fmla="*/ 377 w 489"/>
                <a:gd name="T63" fmla="*/ 465 h 4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489" h="472">
                  <a:moveTo>
                    <a:pt x="377" y="465"/>
                  </a:moveTo>
                  <a:lnTo>
                    <a:pt x="377" y="465"/>
                  </a:lnTo>
                  <a:cubicBezTo>
                    <a:pt x="377" y="460"/>
                    <a:pt x="371" y="460"/>
                    <a:pt x="371" y="454"/>
                  </a:cubicBezTo>
                  <a:cubicBezTo>
                    <a:pt x="371" y="437"/>
                    <a:pt x="388" y="426"/>
                    <a:pt x="388" y="410"/>
                  </a:cubicBezTo>
                  <a:cubicBezTo>
                    <a:pt x="388" y="365"/>
                    <a:pt x="361" y="343"/>
                    <a:pt x="361" y="299"/>
                  </a:cubicBezTo>
                  <a:cubicBezTo>
                    <a:pt x="361" y="260"/>
                    <a:pt x="366" y="221"/>
                    <a:pt x="405" y="216"/>
                  </a:cubicBezTo>
                  <a:cubicBezTo>
                    <a:pt x="438" y="216"/>
                    <a:pt x="460" y="227"/>
                    <a:pt x="488" y="205"/>
                  </a:cubicBezTo>
                  <a:lnTo>
                    <a:pt x="488" y="205"/>
                  </a:lnTo>
                  <a:cubicBezTo>
                    <a:pt x="466" y="177"/>
                    <a:pt x="460" y="155"/>
                    <a:pt x="460" y="116"/>
                  </a:cubicBezTo>
                  <a:cubicBezTo>
                    <a:pt x="460" y="105"/>
                    <a:pt x="471" y="94"/>
                    <a:pt x="477" y="83"/>
                  </a:cubicBezTo>
                  <a:lnTo>
                    <a:pt x="477" y="83"/>
                  </a:lnTo>
                  <a:cubicBezTo>
                    <a:pt x="471" y="83"/>
                    <a:pt x="466" y="77"/>
                    <a:pt x="460" y="72"/>
                  </a:cubicBezTo>
                  <a:cubicBezTo>
                    <a:pt x="449" y="66"/>
                    <a:pt x="449" y="50"/>
                    <a:pt x="438" y="50"/>
                  </a:cubicBezTo>
                  <a:cubicBezTo>
                    <a:pt x="421" y="50"/>
                    <a:pt x="410" y="61"/>
                    <a:pt x="394" y="61"/>
                  </a:cubicBezTo>
                  <a:cubicBezTo>
                    <a:pt x="366" y="61"/>
                    <a:pt x="349" y="50"/>
                    <a:pt x="322" y="38"/>
                  </a:cubicBezTo>
                  <a:cubicBezTo>
                    <a:pt x="316" y="38"/>
                    <a:pt x="310" y="27"/>
                    <a:pt x="299" y="27"/>
                  </a:cubicBezTo>
                  <a:cubicBezTo>
                    <a:pt x="255" y="27"/>
                    <a:pt x="255" y="27"/>
                    <a:pt x="255" y="27"/>
                  </a:cubicBezTo>
                  <a:cubicBezTo>
                    <a:pt x="216" y="27"/>
                    <a:pt x="233" y="0"/>
                    <a:pt x="183" y="5"/>
                  </a:cubicBezTo>
                  <a:cubicBezTo>
                    <a:pt x="122" y="66"/>
                    <a:pt x="117" y="122"/>
                    <a:pt x="100" y="205"/>
                  </a:cubicBezTo>
                  <a:cubicBezTo>
                    <a:pt x="95" y="244"/>
                    <a:pt x="78" y="260"/>
                    <a:pt x="61" y="293"/>
                  </a:cubicBezTo>
                  <a:cubicBezTo>
                    <a:pt x="56" y="304"/>
                    <a:pt x="56" y="316"/>
                    <a:pt x="50" y="327"/>
                  </a:cubicBezTo>
                  <a:cubicBezTo>
                    <a:pt x="39" y="343"/>
                    <a:pt x="22" y="349"/>
                    <a:pt x="11" y="365"/>
                  </a:cubicBezTo>
                  <a:cubicBezTo>
                    <a:pt x="6" y="377"/>
                    <a:pt x="6" y="388"/>
                    <a:pt x="0" y="399"/>
                  </a:cubicBezTo>
                  <a:cubicBezTo>
                    <a:pt x="6" y="410"/>
                    <a:pt x="6" y="410"/>
                    <a:pt x="6" y="410"/>
                  </a:cubicBezTo>
                  <a:cubicBezTo>
                    <a:pt x="39" y="410"/>
                    <a:pt x="61" y="410"/>
                    <a:pt x="100" y="410"/>
                  </a:cubicBezTo>
                  <a:cubicBezTo>
                    <a:pt x="117" y="410"/>
                    <a:pt x="122" y="404"/>
                    <a:pt x="133" y="393"/>
                  </a:cubicBezTo>
                  <a:cubicBezTo>
                    <a:pt x="139" y="393"/>
                    <a:pt x="139" y="388"/>
                    <a:pt x="144" y="388"/>
                  </a:cubicBezTo>
                  <a:cubicBezTo>
                    <a:pt x="161" y="388"/>
                    <a:pt x="166" y="388"/>
                    <a:pt x="189" y="388"/>
                  </a:cubicBezTo>
                  <a:cubicBezTo>
                    <a:pt x="211" y="388"/>
                    <a:pt x="216" y="404"/>
                    <a:pt x="233" y="421"/>
                  </a:cubicBezTo>
                  <a:cubicBezTo>
                    <a:pt x="266" y="449"/>
                    <a:pt x="294" y="471"/>
                    <a:pt x="344" y="471"/>
                  </a:cubicBezTo>
                  <a:cubicBezTo>
                    <a:pt x="355" y="471"/>
                    <a:pt x="361" y="465"/>
                    <a:pt x="371" y="465"/>
                  </a:cubicBezTo>
                  <a:cubicBezTo>
                    <a:pt x="377" y="465"/>
                    <a:pt x="377" y="465"/>
                    <a:pt x="377" y="465"/>
                  </a:cubicBezTo>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75" name="Freeform 119">
              <a:extLst>
                <a:ext uri="{FF2B5EF4-FFF2-40B4-BE49-F238E27FC236}">
                  <a16:creationId xmlns:a16="http://schemas.microsoft.com/office/drawing/2014/main" xmlns="" id="{115B37E6-D274-4E07-8749-42BE67144A37}"/>
                </a:ext>
              </a:extLst>
            </p:cNvPr>
            <p:cNvSpPr>
              <a:spLocks noChangeArrowheads="1"/>
            </p:cNvSpPr>
            <p:nvPr/>
          </p:nvSpPr>
          <p:spPr bwMode="auto">
            <a:xfrm>
              <a:off x="18502695" y="4406901"/>
              <a:ext cx="68259" cy="74613"/>
            </a:xfrm>
            <a:custGeom>
              <a:avLst/>
              <a:gdLst>
                <a:gd name="T0" fmla="*/ 17 w 190"/>
                <a:gd name="T1" fmla="*/ 83 h 206"/>
                <a:gd name="T2" fmla="*/ 17 w 190"/>
                <a:gd name="T3" fmla="*/ 83 h 206"/>
                <a:gd name="T4" fmla="*/ 72 w 190"/>
                <a:gd name="T5" fmla="*/ 99 h 206"/>
                <a:gd name="T6" fmla="*/ 150 w 190"/>
                <a:gd name="T7" fmla="*/ 66 h 206"/>
                <a:gd name="T8" fmla="*/ 189 w 190"/>
                <a:gd name="T9" fmla="*/ 77 h 206"/>
                <a:gd name="T10" fmla="*/ 189 w 190"/>
                <a:gd name="T11" fmla="*/ 77 h 206"/>
                <a:gd name="T12" fmla="*/ 139 w 190"/>
                <a:gd name="T13" fmla="*/ 160 h 206"/>
                <a:gd name="T14" fmla="*/ 116 w 190"/>
                <a:gd name="T15" fmla="*/ 188 h 206"/>
                <a:gd name="T16" fmla="*/ 100 w 190"/>
                <a:gd name="T17" fmla="*/ 205 h 206"/>
                <a:gd name="T18" fmla="*/ 28 w 190"/>
                <a:gd name="T19" fmla="*/ 205 h 206"/>
                <a:gd name="T20" fmla="*/ 28 w 190"/>
                <a:gd name="T21" fmla="*/ 205 h 206"/>
                <a:gd name="T22" fmla="*/ 0 w 190"/>
                <a:gd name="T23" fmla="*/ 116 h 206"/>
                <a:gd name="T24" fmla="*/ 17 w 190"/>
                <a:gd name="T25" fmla="*/ 83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90" h="206">
                  <a:moveTo>
                    <a:pt x="17" y="83"/>
                  </a:moveTo>
                  <a:lnTo>
                    <a:pt x="17" y="83"/>
                  </a:lnTo>
                  <a:cubicBezTo>
                    <a:pt x="34" y="94"/>
                    <a:pt x="50" y="99"/>
                    <a:pt x="72" y="99"/>
                  </a:cubicBezTo>
                  <a:cubicBezTo>
                    <a:pt x="144" y="99"/>
                    <a:pt x="116" y="0"/>
                    <a:pt x="150" y="66"/>
                  </a:cubicBezTo>
                  <a:cubicBezTo>
                    <a:pt x="161" y="77"/>
                    <a:pt x="172" y="77"/>
                    <a:pt x="189" y="77"/>
                  </a:cubicBezTo>
                  <a:lnTo>
                    <a:pt x="189" y="77"/>
                  </a:lnTo>
                  <a:cubicBezTo>
                    <a:pt x="167" y="111"/>
                    <a:pt x="161" y="133"/>
                    <a:pt x="139" y="160"/>
                  </a:cubicBezTo>
                  <a:cubicBezTo>
                    <a:pt x="133" y="171"/>
                    <a:pt x="122" y="183"/>
                    <a:pt x="116" y="188"/>
                  </a:cubicBezTo>
                  <a:cubicBezTo>
                    <a:pt x="111" y="194"/>
                    <a:pt x="105" y="205"/>
                    <a:pt x="100" y="205"/>
                  </a:cubicBezTo>
                  <a:cubicBezTo>
                    <a:pt x="72" y="205"/>
                    <a:pt x="56" y="205"/>
                    <a:pt x="28" y="205"/>
                  </a:cubicBezTo>
                  <a:lnTo>
                    <a:pt x="28" y="205"/>
                  </a:lnTo>
                  <a:cubicBezTo>
                    <a:pt x="6" y="177"/>
                    <a:pt x="0" y="155"/>
                    <a:pt x="0" y="116"/>
                  </a:cubicBezTo>
                  <a:cubicBezTo>
                    <a:pt x="0" y="105"/>
                    <a:pt x="11" y="94"/>
                    <a:pt x="17" y="83"/>
                  </a:cubicBezTo>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76" name="Freeform 120">
              <a:extLst>
                <a:ext uri="{FF2B5EF4-FFF2-40B4-BE49-F238E27FC236}">
                  <a16:creationId xmlns:a16="http://schemas.microsoft.com/office/drawing/2014/main" xmlns="" id="{76BF13F2-7AFF-4E59-8774-4C91224AD05E}"/>
                </a:ext>
              </a:extLst>
            </p:cNvPr>
            <p:cNvSpPr>
              <a:spLocks noChangeArrowheads="1"/>
            </p:cNvSpPr>
            <p:nvPr/>
          </p:nvSpPr>
          <p:spPr bwMode="auto">
            <a:xfrm>
              <a:off x="18045524" y="4094164"/>
              <a:ext cx="342878" cy="319087"/>
            </a:xfrm>
            <a:custGeom>
              <a:avLst/>
              <a:gdLst>
                <a:gd name="T0" fmla="*/ 28 w 954"/>
                <a:gd name="T1" fmla="*/ 382 h 887"/>
                <a:gd name="T2" fmla="*/ 133 w 954"/>
                <a:gd name="T3" fmla="*/ 471 h 887"/>
                <a:gd name="T4" fmla="*/ 239 w 954"/>
                <a:gd name="T5" fmla="*/ 460 h 887"/>
                <a:gd name="T6" fmla="*/ 305 w 954"/>
                <a:gd name="T7" fmla="*/ 255 h 887"/>
                <a:gd name="T8" fmla="*/ 466 w 954"/>
                <a:gd name="T9" fmla="*/ 199 h 887"/>
                <a:gd name="T10" fmla="*/ 682 w 954"/>
                <a:gd name="T11" fmla="*/ 33 h 887"/>
                <a:gd name="T12" fmla="*/ 765 w 954"/>
                <a:gd name="T13" fmla="*/ 0 h 887"/>
                <a:gd name="T14" fmla="*/ 914 w 954"/>
                <a:gd name="T15" fmla="*/ 149 h 887"/>
                <a:gd name="T16" fmla="*/ 914 w 954"/>
                <a:gd name="T17" fmla="*/ 155 h 887"/>
                <a:gd name="T18" fmla="*/ 931 w 954"/>
                <a:gd name="T19" fmla="*/ 232 h 887"/>
                <a:gd name="T20" fmla="*/ 931 w 954"/>
                <a:gd name="T21" fmla="*/ 410 h 887"/>
                <a:gd name="T22" fmla="*/ 926 w 954"/>
                <a:gd name="T23" fmla="*/ 515 h 887"/>
                <a:gd name="T24" fmla="*/ 904 w 954"/>
                <a:gd name="T25" fmla="*/ 648 h 887"/>
                <a:gd name="T26" fmla="*/ 876 w 954"/>
                <a:gd name="T27" fmla="*/ 859 h 887"/>
                <a:gd name="T28" fmla="*/ 853 w 954"/>
                <a:gd name="T29" fmla="*/ 842 h 887"/>
                <a:gd name="T30" fmla="*/ 809 w 954"/>
                <a:gd name="T31" fmla="*/ 781 h 887"/>
                <a:gd name="T32" fmla="*/ 759 w 954"/>
                <a:gd name="T33" fmla="*/ 770 h 887"/>
                <a:gd name="T34" fmla="*/ 615 w 954"/>
                <a:gd name="T35" fmla="*/ 825 h 887"/>
                <a:gd name="T36" fmla="*/ 527 w 954"/>
                <a:gd name="T37" fmla="*/ 775 h 887"/>
                <a:gd name="T38" fmla="*/ 372 w 954"/>
                <a:gd name="T39" fmla="*/ 709 h 887"/>
                <a:gd name="T40" fmla="*/ 372 w 954"/>
                <a:gd name="T41" fmla="*/ 731 h 887"/>
                <a:gd name="T42" fmla="*/ 416 w 954"/>
                <a:gd name="T43" fmla="*/ 842 h 887"/>
                <a:gd name="T44" fmla="*/ 432 w 954"/>
                <a:gd name="T45" fmla="*/ 886 h 887"/>
                <a:gd name="T46" fmla="*/ 366 w 954"/>
                <a:gd name="T47" fmla="*/ 875 h 887"/>
                <a:gd name="T48" fmla="*/ 333 w 954"/>
                <a:gd name="T49" fmla="*/ 825 h 887"/>
                <a:gd name="T50" fmla="*/ 255 w 954"/>
                <a:gd name="T51" fmla="*/ 753 h 887"/>
                <a:gd name="T52" fmla="*/ 200 w 954"/>
                <a:gd name="T53" fmla="*/ 703 h 887"/>
                <a:gd name="T54" fmla="*/ 122 w 954"/>
                <a:gd name="T55" fmla="*/ 593 h 887"/>
                <a:gd name="T56" fmla="*/ 106 w 954"/>
                <a:gd name="T57" fmla="*/ 554 h 887"/>
                <a:gd name="T58" fmla="*/ 22 w 954"/>
                <a:gd name="T59" fmla="*/ 504 h 887"/>
                <a:gd name="T60" fmla="*/ 0 w 954"/>
                <a:gd name="T61" fmla="*/ 476 h 887"/>
                <a:gd name="T62" fmla="*/ 28 w 954"/>
                <a:gd name="T63" fmla="*/ 382 h 8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54" h="887">
                  <a:moveTo>
                    <a:pt x="28" y="382"/>
                  </a:moveTo>
                  <a:lnTo>
                    <a:pt x="28" y="382"/>
                  </a:lnTo>
                  <a:cubicBezTo>
                    <a:pt x="55" y="393"/>
                    <a:pt x="61" y="410"/>
                    <a:pt x="78" y="432"/>
                  </a:cubicBezTo>
                  <a:cubicBezTo>
                    <a:pt x="94" y="449"/>
                    <a:pt x="106" y="471"/>
                    <a:pt x="133" y="471"/>
                  </a:cubicBezTo>
                  <a:cubicBezTo>
                    <a:pt x="172" y="471"/>
                    <a:pt x="172" y="471"/>
                    <a:pt x="172" y="471"/>
                  </a:cubicBezTo>
                  <a:cubicBezTo>
                    <a:pt x="194" y="471"/>
                    <a:pt x="211" y="460"/>
                    <a:pt x="239" y="460"/>
                  </a:cubicBezTo>
                  <a:cubicBezTo>
                    <a:pt x="239" y="437"/>
                    <a:pt x="227" y="421"/>
                    <a:pt x="227" y="393"/>
                  </a:cubicBezTo>
                  <a:cubicBezTo>
                    <a:pt x="227" y="332"/>
                    <a:pt x="255" y="288"/>
                    <a:pt x="305" y="255"/>
                  </a:cubicBezTo>
                  <a:cubicBezTo>
                    <a:pt x="321" y="243"/>
                    <a:pt x="333" y="232"/>
                    <a:pt x="349" y="227"/>
                  </a:cubicBezTo>
                  <a:cubicBezTo>
                    <a:pt x="394" y="216"/>
                    <a:pt x="427" y="216"/>
                    <a:pt x="466" y="199"/>
                  </a:cubicBezTo>
                  <a:cubicBezTo>
                    <a:pt x="532" y="171"/>
                    <a:pt x="571" y="149"/>
                    <a:pt x="626" y="105"/>
                  </a:cubicBezTo>
                  <a:cubicBezTo>
                    <a:pt x="654" y="83"/>
                    <a:pt x="660" y="61"/>
                    <a:pt x="682" y="33"/>
                  </a:cubicBezTo>
                  <a:cubicBezTo>
                    <a:pt x="687" y="22"/>
                    <a:pt x="687" y="11"/>
                    <a:pt x="698" y="11"/>
                  </a:cubicBezTo>
                  <a:cubicBezTo>
                    <a:pt x="720" y="0"/>
                    <a:pt x="737" y="0"/>
                    <a:pt x="765" y="0"/>
                  </a:cubicBezTo>
                  <a:cubicBezTo>
                    <a:pt x="793" y="0"/>
                    <a:pt x="809" y="22"/>
                    <a:pt x="826" y="50"/>
                  </a:cubicBezTo>
                  <a:cubicBezTo>
                    <a:pt x="859" y="88"/>
                    <a:pt x="865" y="127"/>
                    <a:pt x="914" y="149"/>
                  </a:cubicBezTo>
                  <a:lnTo>
                    <a:pt x="914" y="149"/>
                  </a:lnTo>
                  <a:cubicBezTo>
                    <a:pt x="914" y="155"/>
                    <a:pt x="914" y="155"/>
                    <a:pt x="914" y="155"/>
                  </a:cubicBezTo>
                  <a:cubicBezTo>
                    <a:pt x="914" y="177"/>
                    <a:pt x="920" y="188"/>
                    <a:pt x="920" y="210"/>
                  </a:cubicBezTo>
                  <a:cubicBezTo>
                    <a:pt x="920" y="221"/>
                    <a:pt x="926" y="227"/>
                    <a:pt x="931" y="232"/>
                  </a:cubicBezTo>
                  <a:cubicBezTo>
                    <a:pt x="948" y="255"/>
                    <a:pt x="953" y="266"/>
                    <a:pt x="953" y="293"/>
                  </a:cubicBezTo>
                  <a:cubicBezTo>
                    <a:pt x="953" y="338"/>
                    <a:pt x="931" y="365"/>
                    <a:pt x="931" y="410"/>
                  </a:cubicBezTo>
                  <a:cubicBezTo>
                    <a:pt x="931" y="432"/>
                    <a:pt x="948" y="437"/>
                    <a:pt x="948" y="460"/>
                  </a:cubicBezTo>
                  <a:cubicBezTo>
                    <a:pt x="948" y="482"/>
                    <a:pt x="937" y="493"/>
                    <a:pt x="926" y="515"/>
                  </a:cubicBezTo>
                  <a:cubicBezTo>
                    <a:pt x="914" y="554"/>
                    <a:pt x="904" y="576"/>
                    <a:pt x="904" y="615"/>
                  </a:cubicBezTo>
                  <a:cubicBezTo>
                    <a:pt x="904" y="648"/>
                    <a:pt x="904" y="648"/>
                    <a:pt x="904" y="648"/>
                  </a:cubicBezTo>
                  <a:cubicBezTo>
                    <a:pt x="914" y="731"/>
                    <a:pt x="914" y="731"/>
                    <a:pt x="914" y="731"/>
                  </a:cubicBezTo>
                  <a:cubicBezTo>
                    <a:pt x="914" y="781"/>
                    <a:pt x="909" y="814"/>
                    <a:pt x="876" y="859"/>
                  </a:cubicBezTo>
                  <a:lnTo>
                    <a:pt x="876" y="859"/>
                  </a:lnTo>
                  <a:cubicBezTo>
                    <a:pt x="865" y="853"/>
                    <a:pt x="865" y="842"/>
                    <a:pt x="853" y="842"/>
                  </a:cubicBezTo>
                  <a:cubicBezTo>
                    <a:pt x="831" y="842"/>
                    <a:pt x="809" y="836"/>
                    <a:pt x="809" y="814"/>
                  </a:cubicBezTo>
                  <a:cubicBezTo>
                    <a:pt x="809" y="781"/>
                    <a:pt x="809" y="781"/>
                    <a:pt x="809" y="781"/>
                  </a:cubicBezTo>
                  <a:cubicBezTo>
                    <a:pt x="809" y="775"/>
                    <a:pt x="809" y="775"/>
                    <a:pt x="804" y="775"/>
                  </a:cubicBezTo>
                  <a:cubicBezTo>
                    <a:pt x="787" y="775"/>
                    <a:pt x="776" y="781"/>
                    <a:pt x="759" y="770"/>
                  </a:cubicBezTo>
                  <a:cubicBezTo>
                    <a:pt x="732" y="764"/>
                    <a:pt x="720" y="748"/>
                    <a:pt x="687" y="748"/>
                  </a:cubicBezTo>
                  <a:cubicBezTo>
                    <a:pt x="648" y="748"/>
                    <a:pt x="632" y="787"/>
                    <a:pt x="615" y="825"/>
                  </a:cubicBezTo>
                  <a:cubicBezTo>
                    <a:pt x="604" y="825"/>
                    <a:pt x="604" y="825"/>
                    <a:pt x="604" y="825"/>
                  </a:cubicBezTo>
                  <a:cubicBezTo>
                    <a:pt x="576" y="803"/>
                    <a:pt x="560" y="787"/>
                    <a:pt x="527" y="775"/>
                  </a:cubicBezTo>
                  <a:cubicBezTo>
                    <a:pt x="510" y="770"/>
                    <a:pt x="493" y="770"/>
                    <a:pt x="482" y="759"/>
                  </a:cubicBezTo>
                  <a:cubicBezTo>
                    <a:pt x="443" y="737"/>
                    <a:pt x="421" y="715"/>
                    <a:pt x="372" y="709"/>
                  </a:cubicBezTo>
                  <a:cubicBezTo>
                    <a:pt x="372" y="709"/>
                    <a:pt x="372" y="709"/>
                    <a:pt x="372" y="715"/>
                  </a:cubicBezTo>
                  <a:cubicBezTo>
                    <a:pt x="372" y="720"/>
                    <a:pt x="372" y="720"/>
                    <a:pt x="372" y="731"/>
                  </a:cubicBezTo>
                  <a:cubicBezTo>
                    <a:pt x="372" y="748"/>
                    <a:pt x="394" y="753"/>
                    <a:pt x="399" y="775"/>
                  </a:cubicBezTo>
                  <a:cubicBezTo>
                    <a:pt x="405" y="803"/>
                    <a:pt x="410" y="814"/>
                    <a:pt x="416" y="842"/>
                  </a:cubicBezTo>
                  <a:cubicBezTo>
                    <a:pt x="421" y="853"/>
                    <a:pt x="432" y="859"/>
                    <a:pt x="432" y="875"/>
                  </a:cubicBezTo>
                  <a:cubicBezTo>
                    <a:pt x="432" y="881"/>
                    <a:pt x="432" y="881"/>
                    <a:pt x="432" y="886"/>
                  </a:cubicBezTo>
                  <a:cubicBezTo>
                    <a:pt x="399" y="886"/>
                    <a:pt x="399" y="886"/>
                    <a:pt x="399" y="886"/>
                  </a:cubicBezTo>
                  <a:cubicBezTo>
                    <a:pt x="388" y="886"/>
                    <a:pt x="372" y="886"/>
                    <a:pt x="366" y="875"/>
                  </a:cubicBezTo>
                  <a:cubicBezTo>
                    <a:pt x="360" y="864"/>
                    <a:pt x="372" y="853"/>
                    <a:pt x="360" y="842"/>
                  </a:cubicBezTo>
                  <a:cubicBezTo>
                    <a:pt x="355" y="831"/>
                    <a:pt x="344" y="831"/>
                    <a:pt x="333" y="825"/>
                  </a:cubicBezTo>
                  <a:cubicBezTo>
                    <a:pt x="310" y="809"/>
                    <a:pt x="305" y="792"/>
                    <a:pt x="283" y="775"/>
                  </a:cubicBezTo>
                  <a:cubicBezTo>
                    <a:pt x="272" y="764"/>
                    <a:pt x="261" y="764"/>
                    <a:pt x="255" y="753"/>
                  </a:cubicBezTo>
                  <a:cubicBezTo>
                    <a:pt x="249" y="731"/>
                    <a:pt x="239" y="720"/>
                    <a:pt x="222" y="715"/>
                  </a:cubicBezTo>
                  <a:cubicBezTo>
                    <a:pt x="216" y="709"/>
                    <a:pt x="205" y="709"/>
                    <a:pt x="200" y="703"/>
                  </a:cubicBezTo>
                  <a:cubicBezTo>
                    <a:pt x="188" y="687"/>
                    <a:pt x="183" y="676"/>
                    <a:pt x="166" y="659"/>
                  </a:cubicBezTo>
                  <a:cubicBezTo>
                    <a:pt x="144" y="642"/>
                    <a:pt x="128" y="620"/>
                    <a:pt x="122" y="593"/>
                  </a:cubicBezTo>
                  <a:cubicBezTo>
                    <a:pt x="122" y="587"/>
                    <a:pt x="122" y="587"/>
                    <a:pt x="122" y="587"/>
                  </a:cubicBezTo>
                  <a:cubicBezTo>
                    <a:pt x="111" y="587"/>
                    <a:pt x="106" y="570"/>
                    <a:pt x="106" y="554"/>
                  </a:cubicBezTo>
                  <a:cubicBezTo>
                    <a:pt x="94" y="532"/>
                    <a:pt x="78" y="526"/>
                    <a:pt x="55" y="515"/>
                  </a:cubicBezTo>
                  <a:cubicBezTo>
                    <a:pt x="45" y="509"/>
                    <a:pt x="28" y="515"/>
                    <a:pt x="22" y="504"/>
                  </a:cubicBezTo>
                  <a:cubicBezTo>
                    <a:pt x="17" y="498"/>
                    <a:pt x="22" y="482"/>
                    <a:pt x="11" y="482"/>
                  </a:cubicBezTo>
                  <a:cubicBezTo>
                    <a:pt x="6" y="476"/>
                    <a:pt x="0" y="476"/>
                    <a:pt x="0" y="476"/>
                  </a:cubicBezTo>
                  <a:lnTo>
                    <a:pt x="0" y="476"/>
                  </a:lnTo>
                  <a:cubicBezTo>
                    <a:pt x="0" y="437"/>
                    <a:pt x="0" y="410"/>
                    <a:pt x="28" y="382"/>
                  </a:cubicBezTo>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77" name="Freeform 121">
              <a:extLst>
                <a:ext uri="{FF2B5EF4-FFF2-40B4-BE49-F238E27FC236}">
                  <a16:creationId xmlns:a16="http://schemas.microsoft.com/office/drawing/2014/main" xmlns="" id="{8D68B8C2-E77E-4501-9FBF-B78849EBA15E}"/>
                </a:ext>
              </a:extLst>
            </p:cNvPr>
            <p:cNvSpPr>
              <a:spLocks noChangeArrowheads="1"/>
            </p:cNvSpPr>
            <p:nvPr/>
          </p:nvSpPr>
          <p:spPr bwMode="auto">
            <a:xfrm>
              <a:off x="17643914" y="3867151"/>
              <a:ext cx="412723" cy="479425"/>
            </a:xfrm>
            <a:custGeom>
              <a:avLst/>
              <a:gdLst>
                <a:gd name="T0" fmla="*/ 499 w 1148"/>
                <a:gd name="T1" fmla="*/ 1246 h 1330"/>
                <a:gd name="T2" fmla="*/ 443 w 1148"/>
                <a:gd name="T3" fmla="*/ 1262 h 1330"/>
                <a:gd name="T4" fmla="*/ 515 w 1148"/>
                <a:gd name="T5" fmla="*/ 1329 h 1330"/>
                <a:gd name="T6" fmla="*/ 570 w 1148"/>
                <a:gd name="T7" fmla="*/ 1301 h 1330"/>
                <a:gd name="T8" fmla="*/ 526 w 1148"/>
                <a:gd name="T9" fmla="*/ 1273 h 1330"/>
                <a:gd name="T10" fmla="*/ 1147 w 1148"/>
                <a:gd name="T11" fmla="*/ 1013 h 1330"/>
                <a:gd name="T12" fmla="*/ 1119 w 1148"/>
                <a:gd name="T13" fmla="*/ 1107 h 1330"/>
                <a:gd name="T14" fmla="*/ 1092 w 1148"/>
                <a:gd name="T15" fmla="*/ 1102 h 1330"/>
                <a:gd name="T16" fmla="*/ 1003 w 1148"/>
                <a:gd name="T17" fmla="*/ 1068 h 1330"/>
                <a:gd name="T18" fmla="*/ 964 w 1148"/>
                <a:gd name="T19" fmla="*/ 1030 h 1330"/>
                <a:gd name="T20" fmla="*/ 859 w 1148"/>
                <a:gd name="T21" fmla="*/ 930 h 1330"/>
                <a:gd name="T22" fmla="*/ 765 w 1148"/>
                <a:gd name="T23" fmla="*/ 863 h 1330"/>
                <a:gd name="T24" fmla="*/ 587 w 1148"/>
                <a:gd name="T25" fmla="*/ 730 h 1330"/>
                <a:gd name="T26" fmla="*/ 521 w 1148"/>
                <a:gd name="T27" fmla="*/ 675 h 1330"/>
                <a:gd name="T28" fmla="*/ 509 w 1148"/>
                <a:gd name="T29" fmla="*/ 592 h 1330"/>
                <a:gd name="T30" fmla="*/ 371 w 1148"/>
                <a:gd name="T31" fmla="*/ 481 h 1330"/>
                <a:gd name="T32" fmla="*/ 116 w 1148"/>
                <a:gd name="T33" fmla="*/ 171 h 1330"/>
                <a:gd name="T34" fmla="*/ 0 w 1148"/>
                <a:gd name="T35" fmla="*/ 99 h 1330"/>
                <a:gd name="T36" fmla="*/ 72 w 1148"/>
                <a:gd name="T37" fmla="*/ 33 h 1330"/>
                <a:gd name="T38" fmla="*/ 171 w 1148"/>
                <a:gd name="T39" fmla="*/ 0 h 1330"/>
                <a:gd name="T40" fmla="*/ 299 w 1148"/>
                <a:gd name="T41" fmla="*/ 121 h 1330"/>
                <a:gd name="T42" fmla="*/ 404 w 1148"/>
                <a:gd name="T43" fmla="*/ 193 h 1330"/>
                <a:gd name="T44" fmla="*/ 521 w 1148"/>
                <a:gd name="T45" fmla="*/ 198 h 1330"/>
                <a:gd name="T46" fmla="*/ 515 w 1148"/>
                <a:gd name="T47" fmla="*/ 287 h 1330"/>
                <a:gd name="T48" fmla="*/ 637 w 1148"/>
                <a:gd name="T49" fmla="*/ 381 h 1330"/>
                <a:gd name="T50" fmla="*/ 753 w 1148"/>
                <a:gd name="T51" fmla="*/ 442 h 1330"/>
                <a:gd name="T52" fmla="*/ 759 w 1148"/>
                <a:gd name="T53" fmla="*/ 597 h 1330"/>
                <a:gd name="T54" fmla="*/ 715 w 1148"/>
                <a:gd name="T55" fmla="*/ 653 h 1330"/>
                <a:gd name="T56" fmla="*/ 765 w 1148"/>
                <a:gd name="T57" fmla="*/ 692 h 1330"/>
                <a:gd name="T58" fmla="*/ 864 w 1148"/>
                <a:gd name="T59" fmla="*/ 758 h 1330"/>
                <a:gd name="T60" fmla="*/ 914 w 1148"/>
                <a:gd name="T61" fmla="*/ 825 h 1330"/>
                <a:gd name="T62" fmla="*/ 1047 w 1148"/>
                <a:gd name="T63" fmla="*/ 852 h 1330"/>
                <a:gd name="T64" fmla="*/ 1147 w 1148"/>
                <a:gd name="T65" fmla="*/ 1013 h 13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148" h="1330">
                  <a:moveTo>
                    <a:pt x="499" y="1246"/>
                  </a:moveTo>
                  <a:lnTo>
                    <a:pt x="499" y="1246"/>
                  </a:lnTo>
                  <a:cubicBezTo>
                    <a:pt x="487" y="1246"/>
                    <a:pt x="482" y="1240"/>
                    <a:pt x="471" y="1240"/>
                  </a:cubicBezTo>
                  <a:cubicBezTo>
                    <a:pt x="460" y="1240"/>
                    <a:pt x="454" y="1251"/>
                    <a:pt x="443" y="1262"/>
                  </a:cubicBezTo>
                  <a:cubicBezTo>
                    <a:pt x="460" y="1273"/>
                    <a:pt x="476" y="1279"/>
                    <a:pt x="487" y="1296"/>
                  </a:cubicBezTo>
                  <a:cubicBezTo>
                    <a:pt x="499" y="1307"/>
                    <a:pt x="499" y="1329"/>
                    <a:pt x="515" y="1329"/>
                  </a:cubicBezTo>
                  <a:cubicBezTo>
                    <a:pt x="521" y="1329"/>
                    <a:pt x="521" y="1323"/>
                    <a:pt x="532" y="1323"/>
                  </a:cubicBezTo>
                  <a:cubicBezTo>
                    <a:pt x="548" y="1318"/>
                    <a:pt x="570" y="1318"/>
                    <a:pt x="570" y="1301"/>
                  </a:cubicBezTo>
                  <a:cubicBezTo>
                    <a:pt x="570" y="1279"/>
                    <a:pt x="570" y="1279"/>
                    <a:pt x="570" y="1279"/>
                  </a:cubicBezTo>
                  <a:cubicBezTo>
                    <a:pt x="554" y="1273"/>
                    <a:pt x="543" y="1279"/>
                    <a:pt x="526" y="1273"/>
                  </a:cubicBezTo>
                  <a:cubicBezTo>
                    <a:pt x="515" y="1268"/>
                    <a:pt x="504" y="1251"/>
                    <a:pt x="499" y="1246"/>
                  </a:cubicBezTo>
                  <a:close/>
                  <a:moveTo>
                    <a:pt x="1147" y="1013"/>
                  </a:moveTo>
                  <a:lnTo>
                    <a:pt x="1147" y="1013"/>
                  </a:lnTo>
                  <a:cubicBezTo>
                    <a:pt x="1119" y="1041"/>
                    <a:pt x="1119" y="1068"/>
                    <a:pt x="1119" y="1107"/>
                  </a:cubicBezTo>
                  <a:lnTo>
                    <a:pt x="1119" y="1107"/>
                  </a:lnTo>
                  <a:cubicBezTo>
                    <a:pt x="1108" y="1107"/>
                    <a:pt x="1102" y="1107"/>
                    <a:pt x="1092" y="1102"/>
                  </a:cubicBezTo>
                  <a:cubicBezTo>
                    <a:pt x="1075" y="1091"/>
                    <a:pt x="1069" y="1080"/>
                    <a:pt x="1053" y="1080"/>
                  </a:cubicBezTo>
                  <a:cubicBezTo>
                    <a:pt x="1031" y="1074"/>
                    <a:pt x="1014" y="1085"/>
                    <a:pt x="1003" y="1068"/>
                  </a:cubicBezTo>
                  <a:cubicBezTo>
                    <a:pt x="997" y="1057"/>
                    <a:pt x="997" y="1046"/>
                    <a:pt x="992" y="1041"/>
                  </a:cubicBezTo>
                  <a:cubicBezTo>
                    <a:pt x="981" y="1035"/>
                    <a:pt x="969" y="1035"/>
                    <a:pt x="964" y="1030"/>
                  </a:cubicBezTo>
                  <a:cubicBezTo>
                    <a:pt x="959" y="1013"/>
                    <a:pt x="959" y="1002"/>
                    <a:pt x="942" y="991"/>
                  </a:cubicBezTo>
                  <a:cubicBezTo>
                    <a:pt x="908" y="969"/>
                    <a:pt x="898" y="947"/>
                    <a:pt x="859" y="930"/>
                  </a:cubicBezTo>
                  <a:cubicBezTo>
                    <a:pt x="831" y="913"/>
                    <a:pt x="803" y="919"/>
                    <a:pt x="781" y="897"/>
                  </a:cubicBezTo>
                  <a:cubicBezTo>
                    <a:pt x="775" y="886"/>
                    <a:pt x="775" y="874"/>
                    <a:pt x="765" y="863"/>
                  </a:cubicBezTo>
                  <a:cubicBezTo>
                    <a:pt x="753" y="847"/>
                    <a:pt x="737" y="841"/>
                    <a:pt x="720" y="830"/>
                  </a:cubicBezTo>
                  <a:cubicBezTo>
                    <a:pt x="665" y="791"/>
                    <a:pt x="637" y="769"/>
                    <a:pt x="587" y="730"/>
                  </a:cubicBezTo>
                  <a:cubicBezTo>
                    <a:pt x="560" y="714"/>
                    <a:pt x="548" y="692"/>
                    <a:pt x="521" y="675"/>
                  </a:cubicBezTo>
                  <a:lnTo>
                    <a:pt x="521" y="675"/>
                  </a:lnTo>
                  <a:cubicBezTo>
                    <a:pt x="521" y="664"/>
                    <a:pt x="532" y="658"/>
                    <a:pt x="532" y="653"/>
                  </a:cubicBezTo>
                  <a:cubicBezTo>
                    <a:pt x="532" y="625"/>
                    <a:pt x="515" y="614"/>
                    <a:pt x="509" y="592"/>
                  </a:cubicBezTo>
                  <a:cubicBezTo>
                    <a:pt x="499" y="570"/>
                    <a:pt x="493" y="548"/>
                    <a:pt x="471" y="525"/>
                  </a:cubicBezTo>
                  <a:cubicBezTo>
                    <a:pt x="437" y="503"/>
                    <a:pt x="410" y="498"/>
                    <a:pt x="371" y="481"/>
                  </a:cubicBezTo>
                  <a:cubicBezTo>
                    <a:pt x="304" y="453"/>
                    <a:pt x="282" y="414"/>
                    <a:pt x="238" y="359"/>
                  </a:cubicBezTo>
                  <a:cubicBezTo>
                    <a:pt x="177" y="298"/>
                    <a:pt x="177" y="232"/>
                    <a:pt x="116" y="171"/>
                  </a:cubicBezTo>
                  <a:cubicBezTo>
                    <a:pt x="94" y="149"/>
                    <a:pt x="72" y="154"/>
                    <a:pt x="50" y="137"/>
                  </a:cubicBezTo>
                  <a:cubicBezTo>
                    <a:pt x="28" y="126"/>
                    <a:pt x="11" y="110"/>
                    <a:pt x="0" y="99"/>
                  </a:cubicBezTo>
                  <a:lnTo>
                    <a:pt x="0" y="99"/>
                  </a:lnTo>
                  <a:cubicBezTo>
                    <a:pt x="5" y="55"/>
                    <a:pt x="33" y="44"/>
                    <a:pt x="72" y="33"/>
                  </a:cubicBezTo>
                  <a:cubicBezTo>
                    <a:pt x="110" y="22"/>
                    <a:pt x="133" y="17"/>
                    <a:pt x="171" y="0"/>
                  </a:cubicBezTo>
                  <a:lnTo>
                    <a:pt x="171" y="0"/>
                  </a:lnTo>
                  <a:cubicBezTo>
                    <a:pt x="183" y="17"/>
                    <a:pt x="194" y="22"/>
                    <a:pt x="210" y="33"/>
                  </a:cubicBezTo>
                  <a:cubicBezTo>
                    <a:pt x="243" y="65"/>
                    <a:pt x="260" y="88"/>
                    <a:pt x="299" y="121"/>
                  </a:cubicBezTo>
                  <a:cubicBezTo>
                    <a:pt x="321" y="143"/>
                    <a:pt x="327" y="171"/>
                    <a:pt x="360" y="182"/>
                  </a:cubicBezTo>
                  <a:cubicBezTo>
                    <a:pt x="376" y="187"/>
                    <a:pt x="388" y="187"/>
                    <a:pt x="404" y="193"/>
                  </a:cubicBezTo>
                  <a:cubicBezTo>
                    <a:pt x="432" y="198"/>
                    <a:pt x="443" y="209"/>
                    <a:pt x="471" y="209"/>
                  </a:cubicBezTo>
                  <a:cubicBezTo>
                    <a:pt x="493" y="209"/>
                    <a:pt x="499" y="209"/>
                    <a:pt x="521" y="198"/>
                  </a:cubicBezTo>
                  <a:lnTo>
                    <a:pt x="521" y="198"/>
                  </a:lnTo>
                  <a:cubicBezTo>
                    <a:pt x="515" y="232"/>
                    <a:pt x="515" y="254"/>
                    <a:pt x="515" y="287"/>
                  </a:cubicBezTo>
                  <a:cubicBezTo>
                    <a:pt x="548" y="320"/>
                    <a:pt x="587" y="298"/>
                    <a:pt x="620" y="320"/>
                  </a:cubicBezTo>
                  <a:cubicBezTo>
                    <a:pt x="642" y="331"/>
                    <a:pt x="626" y="359"/>
                    <a:pt x="637" y="381"/>
                  </a:cubicBezTo>
                  <a:cubicBezTo>
                    <a:pt x="637" y="398"/>
                    <a:pt x="648" y="403"/>
                    <a:pt x="665" y="409"/>
                  </a:cubicBezTo>
                  <a:cubicBezTo>
                    <a:pt x="693" y="431"/>
                    <a:pt x="715" y="442"/>
                    <a:pt x="753" y="442"/>
                  </a:cubicBezTo>
                  <a:cubicBezTo>
                    <a:pt x="792" y="448"/>
                    <a:pt x="842" y="453"/>
                    <a:pt x="842" y="492"/>
                  </a:cubicBezTo>
                  <a:cubicBezTo>
                    <a:pt x="842" y="548"/>
                    <a:pt x="798" y="564"/>
                    <a:pt x="759" y="597"/>
                  </a:cubicBezTo>
                  <a:cubicBezTo>
                    <a:pt x="737" y="614"/>
                    <a:pt x="709" y="614"/>
                    <a:pt x="709" y="636"/>
                  </a:cubicBezTo>
                  <a:cubicBezTo>
                    <a:pt x="709" y="642"/>
                    <a:pt x="715" y="647"/>
                    <a:pt x="715" y="653"/>
                  </a:cubicBezTo>
                  <a:cubicBezTo>
                    <a:pt x="720" y="664"/>
                    <a:pt x="715" y="675"/>
                    <a:pt x="726" y="681"/>
                  </a:cubicBezTo>
                  <a:cubicBezTo>
                    <a:pt x="737" y="692"/>
                    <a:pt x="748" y="686"/>
                    <a:pt x="765" y="692"/>
                  </a:cubicBezTo>
                  <a:cubicBezTo>
                    <a:pt x="787" y="692"/>
                    <a:pt x="798" y="703"/>
                    <a:pt x="820" y="719"/>
                  </a:cubicBezTo>
                  <a:cubicBezTo>
                    <a:pt x="842" y="730"/>
                    <a:pt x="853" y="736"/>
                    <a:pt x="864" y="758"/>
                  </a:cubicBezTo>
                  <a:cubicBezTo>
                    <a:pt x="875" y="775"/>
                    <a:pt x="864" y="791"/>
                    <a:pt x="875" y="808"/>
                  </a:cubicBezTo>
                  <a:cubicBezTo>
                    <a:pt x="881" y="819"/>
                    <a:pt x="898" y="825"/>
                    <a:pt x="914" y="825"/>
                  </a:cubicBezTo>
                  <a:cubicBezTo>
                    <a:pt x="981" y="825"/>
                    <a:pt x="981" y="825"/>
                    <a:pt x="981" y="825"/>
                  </a:cubicBezTo>
                  <a:cubicBezTo>
                    <a:pt x="1008" y="825"/>
                    <a:pt x="1025" y="841"/>
                    <a:pt x="1047" y="852"/>
                  </a:cubicBezTo>
                  <a:cubicBezTo>
                    <a:pt x="1097" y="880"/>
                    <a:pt x="1113" y="913"/>
                    <a:pt x="1130" y="969"/>
                  </a:cubicBezTo>
                  <a:cubicBezTo>
                    <a:pt x="1141" y="985"/>
                    <a:pt x="1147" y="996"/>
                    <a:pt x="1147" y="1013"/>
                  </a:cubicBezTo>
                  <a:close/>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78" name="Freeform 122">
              <a:extLst>
                <a:ext uri="{FF2B5EF4-FFF2-40B4-BE49-F238E27FC236}">
                  <a16:creationId xmlns:a16="http://schemas.microsoft.com/office/drawing/2014/main" xmlns="" id="{AFB6F26A-3927-483A-8992-373086891A94}"/>
                </a:ext>
              </a:extLst>
            </p:cNvPr>
            <p:cNvSpPr>
              <a:spLocks noChangeArrowheads="1"/>
            </p:cNvSpPr>
            <p:nvPr/>
          </p:nvSpPr>
          <p:spPr bwMode="auto">
            <a:xfrm>
              <a:off x="18261410" y="3729038"/>
              <a:ext cx="488918" cy="285750"/>
            </a:xfrm>
            <a:custGeom>
              <a:avLst/>
              <a:gdLst>
                <a:gd name="T0" fmla="*/ 1185 w 1358"/>
                <a:gd name="T1" fmla="*/ 458 h 792"/>
                <a:gd name="T2" fmla="*/ 1152 w 1358"/>
                <a:gd name="T3" fmla="*/ 464 h 792"/>
                <a:gd name="T4" fmla="*/ 1080 w 1358"/>
                <a:gd name="T5" fmla="*/ 536 h 792"/>
                <a:gd name="T6" fmla="*/ 1075 w 1358"/>
                <a:gd name="T7" fmla="*/ 619 h 792"/>
                <a:gd name="T8" fmla="*/ 1075 w 1358"/>
                <a:gd name="T9" fmla="*/ 686 h 792"/>
                <a:gd name="T10" fmla="*/ 1091 w 1358"/>
                <a:gd name="T11" fmla="*/ 741 h 792"/>
                <a:gd name="T12" fmla="*/ 1169 w 1358"/>
                <a:gd name="T13" fmla="*/ 719 h 792"/>
                <a:gd name="T14" fmla="*/ 1236 w 1358"/>
                <a:gd name="T15" fmla="*/ 724 h 792"/>
                <a:gd name="T16" fmla="*/ 1318 w 1358"/>
                <a:gd name="T17" fmla="*/ 686 h 792"/>
                <a:gd name="T18" fmla="*/ 1357 w 1358"/>
                <a:gd name="T19" fmla="*/ 580 h 792"/>
                <a:gd name="T20" fmla="*/ 1269 w 1358"/>
                <a:gd name="T21" fmla="*/ 492 h 792"/>
                <a:gd name="T22" fmla="*/ 1224 w 1358"/>
                <a:gd name="T23" fmla="*/ 464 h 792"/>
                <a:gd name="T24" fmla="*/ 1185 w 1358"/>
                <a:gd name="T25" fmla="*/ 458 h 792"/>
                <a:gd name="T26" fmla="*/ 260 w 1358"/>
                <a:gd name="T27" fmla="*/ 27 h 792"/>
                <a:gd name="T28" fmla="*/ 277 w 1358"/>
                <a:gd name="T29" fmla="*/ 83 h 792"/>
                <a:gd name="T30" fmla="*/ 277 w 1358"/>
                <a:gd name="T31" fmla="*/ 133 h 792"/>
                <a:gd name="T32" fmla="*/ 249 w 1358"/>
                <a:gd name="T33" fmla="*/ 94 h 792"/>
                <a:gd name="T34" fmla="*/ 232 w 1358"/>
                <a:gd name="T35" fmla="*/ 60 h 792"/>
                <a:gd name="T36" fmla="*/ 194 w 1358"/>
                <a:gd name="T37" fmla="*/ 38 h 792"/>
                <a:gd name="T38" fmla="*/ 121 w 1358"/>
                <a:gd name="T39" fmla="*/ 138 h 792"/>
                <a:gd name="T40" fmla="*/ 55 w 1358"/>
                <a:gd name="T41" fmla="*/ 199 h 792"/>
                <a:gd name="T42" fmla="*/ 33 w 1358"/>
                <a:gd name="T43" fmla="*/ 260 h 792"/>
                <a:gd name="T44" fmla="*/ 83 w 1358"/>
                <a:gd name="T45" fmla="*/ 277 h 792"/>
                <a:gd name="T46" fmla="*/ 194 w 1358"/>
                <a:gd name="T47" fmla="*/ 265 h 792"/>
                <a:gd name="T48" fmla="*/ 315 w 1358"/>
                <a:gd name="T49" fmla="*/ 404 h 792"/>
                <a:gd name="T50" fmla="*/ 349 w 1358"/>
                <a:gd name="T51" fmla="*/ 503 h 792"/>
                <a:gd name="T52" fmla="*/ 438 w 1358"/>
                <a:gd name="T53" fmla="*/ 630 h 792"/>
                <a:gd name="T54" fmla="*/ 593 w 1358"/>
                <a:gd name="T55" fmla="*/ 724 h 792"/>
                <a:gd name="T56" fmla="*/ 659 w 1358"/>
                <a:gd name="T57" fmla="*/ 614 h 792"/>
                <a:gd name="T58" fmla="*/ 681 w 1358"/>
                <a:gd name="T59" fmla="*/ 519 h 792"/>
                <a:gd name="T60" fmla="*/ 631 w 1358"/>
                <a:gd name="T61" fmla="*/ 442 h 792"/>
                <a:gd name="T62" fmla="*/ 520 w 1358"/>
                <a:gd name="T63" fmla="*/ 415 h 792"/>
                <a:gd name="T64" fmla="*/ 426 w 1358"/>
                <a:gd name="T65" fmla="*/ 188 h 792"/>
                <a:gd name="T66" fmla="*/ 399 w 1358"/>
                <a:gd name="T67" fmla="*/ 72 h 792"/>
                <a:gd name="T68" fmla="*/ 360 w 1358"/>
                <a:gd name="T69" fmla="*/ 22 h 792"/>
                <a:gd name="T70" fmla="*/ 327 w 1358"/>
                <a:gd name="T71" fmla="*/ 22 h 7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358" h="792">
                  <a:moveTo>
                    <a:pt x="1185" y="458"/>
                  </a:moveTo>
                  <a:lnTo>
                    <a:pt x="1185" y="458"/>
                  </a:lnTo>
                  <a:cubicBezTo>
                    <a:pt x="1185" y="458"/>
                    <a:pt x="1180" y="458"/>
                    <a:pt x="1174" y="458"/>
                  </a:cubicBezTo>
                  <a:cubicBezTo>
                    <a:pt x="1169" y="458"/>
                    <a:pt x="1163" y="464"/>
                    <a:pt x="1152" y="464"/>
                  </a:cubicBezTo>
                  <a:cubicBezTo>
                    <a:pt x="1108" y="464"/>
                    <a:pt x="1108" y="464"/>
                    <a:pt x="1108" y="464"/>
                  </a:cubicBezTo>
                  <a:cubicBezTo>
                    <a:pt x="1075" y="464"/>
                    <a:pt x="1097" y="514"/>
                    <a:pt x="1080" y="536"/>
                  </a:cubicBezTo>
                  <a:cubicBezTo>
                    <a:pt x="1069" y="564"/>
                    <a:pt x="1069" y="580"/>
                    <a:pt x="1058" y="608"/>
                  </a:cubicBezTo>
                  <a:cubicBezTo>
                    <a:pt x="1064" y="608"/>
                    <a:pt x="1075" y="614"/>
                    <a:pt x="1075" y="619"/>
                  </a:cubicBezTo>
                  <a:cubicBezTo>
                    <a:pt x="1075" y="636"/>
                    <a:pt x="1064" y="647"/>
                    <a:pt x="1064" y="664"/>
                  </a:cubicBezTo>
                  <a:cubicBezTo>
                    <a:pt x="1064" y="675"/>
                    <a:pt x="1075" y="675"/>
                    <a:pt x="1075" y="686"/>
                  </a:cubicBezTo>
                  <a:cubicBezTo>
                    <a:pt x="1080" y="702"/>
                    <a:pt x="1075" y="708"/>
                    <a:pt x="1075" y="724"/>
                  </a:cubicBezTo>
                  <a:cubicBezTo>
                    <a:pt x="1075" y="736"/>
                    <a:pt x="1080" y="741"/>
                    <a:pt x="1091" y="741"/>
                  </a:cubicBezTo>
                  <a:cubicBezTo>
                    <a:pt x="1108" y="741"/>
                    <a:pt x="1119" y="736"/>
                    <a:pt x="1136" y="730"/>
                  </a:cubicBezTo>
                  <a:cubicBezTo>
                    <a:pt x="1152" y="724"/>
                    <a:pt x="1163" y="730"/>
                    <a:pt x="1169" y="719"/>
                  </a:cubicBezTo>
                  <a:cubicBezTo>
                    <a:pt x="1191" y="664"/>
                    <a:pt x="1169" y="669"/>
                    <a:pt x="1219" y="713"/>
                  </a:cubicBezTo>
                  <a:cubicBezTo>
                    <a:pt x="1224" y="719"/>
                    <a:pt x="1230" y="719"/>
                    <a:pt x="1236" y="724"/>
                  </a:cubicBezTo>
                  <a:cubicBezTo>
                    <a:pt x="1252" y="791"/>
                    <a:pt x="1236" y="741"/>
                    <a:pt x="1274" y="730"/>
                  </a:cubicBezTo>
                  <a:cubicBezTo>
                    <a:pt x="1296" y="724"/>
                    <a:pt x="1318" y="713"/>
                    <a:pt x="1318" y="686"/>
                  </a:cubicBezTo>
                  <a:cubicBezTo>
                    <a:pt x="1318" y="675"/>
                    <a:pt x="1335" y="675"/>
                    <a:pt x="1341" y="658"/>
                  </a:cubicBezTo>
                  <a:cubicBezTo>
                    <a:pt x="1352" y="630"/>
                    <a:pt x="1357" y="614"/>
                    <a:pt x="1357" y="580"/>
                  </a:cubicBezTo>
                  <a:cubicBezTo>
                    <a:pt x="1357" y="553"/>
                    <a:pt x="1330" y="542"/>
                    <a:pt x="1302" y="525"/>
                  </a:cubicBezTo>
                  <a:cubicBezTo>
                    <a:pt x="1291" y="514"/>
                    <a:pt x="1291" y="492"/>
                    <a:pt x="1269" y="492"/>
                  </a:cubicBezTo>
                  <a:cubicBezTo>
                    <a:pt x="1263" y="492"/>
                    <a:pt x="1258" y="492"/>
                    <a:pt x="1252" y="497"/>
                  </a:cubicBezTo>
                  <a:cubicBezTo>
                    <a:pt x="1246" y="481"/>
                    <a:pt x="1241" y="464"/>
                    <a:pt x="1224" y="464"/>
                  </a:cubicBezTo>
                  <a:cubicBezTo>
                    <a:pt x="1213" y="464"/>
                    <a:pt x="1208" y="470"/>
                    <a:pt x="1197" y="470"/>
                  </a:cubicBezTo>
                  <a:cubicBezTo>
                    <a:pt x="1197" y="470"/>
                    <a:pt x="1191" y="458"/>
                    <a:pt x="1185" y="458"/>
                  </a:cubicBezTo>
                  <a:close/>
                  <a:moveTo>
                    <a:pt x="260" y="27"/>
                  </a:moveTo>
                  <a:lnTo>
                    <a:pt x="260" y="27"/>
                  </a:lnTo>
                  <a:cubicBezTo>
                    <a:pt x="266" y="38"/>
                    <a:pt x="277" y="44"/>
                    <a:pt x="277" y="49"/>
                  </a:cubicBezTo>
                  <a:cubicBezTo>
                    <a:pt x="277" y="60"/>
                    <a:pt x="277" y="72"/>
                    <a:pt x="277" y="83"/>
                  </a:cubicBezTo>
                  <a:cubicBezTo>
                    <a:pt x="282" y="99"/>
                    <a:pt x="288" y="110"/>
                    <a:pt x="293" y="133"/>
                  </a:cubicBezTo>
                  <a:cubicBezTo>
                    <a:pt x="277" y="133"/>
                    <a:pt x="277" y="133"/>
                    <a:pt x="277" y="133"/>
                  </a:cubicBezTo>
                  <a:cubicBezTo>
                    <a:pt x="266" y="133"/>
                    <a:pt x="260" y="121"/>
                    <a:pt x="249" y="116"/>
                  </a:cubicBezTo>
                  <a:cubicBezTo>
                    <a:pt x="249" y="110"/>
                    <a:pt x="249" y="105"/>
                    <a:pt x="249" y="94"/>
                  </a:cubicBezTo>
                  <a:cubicBezTo>
                    <a:pt x="249" y="88"/>
                    <a:pt x="254" y="88"/>
                    <a:pt x="254" y="83"/>
                  </a:cubicBezTo>
                  <a:cubicBezTo>
                    <a:pt x="254" y="72"/>
                    <a:pt x="238" y="72"/>
                    <a:pt x="232" y="60"/>
                  </a:cubicBezTo>
                  <a:cubicBezTo>
                    <a:pt x="221" y="49"/>
                    <a:pt x="227" y="33"/>
                    <a:pt x="210" y="33"/>
                  </a:cubicBezTo>
                  <a:cubicBezTo>
                    <a:pt x="205" y="33"/>
                    <a:pt x="199" y="38"/>
                    <a:pt x="194" y="38"/>
                  </a:cubicBezTo>
                  <a:cubicBezTo>
                    <a:pt x="155" y="49"/>
                    <a:pt x="110" y="66"/>
                    <a:pt x="110" y="105"/>
                  </a:cubicBezTo>
                  <a:cubicBezTo>
                    <a:pt x="110" y="121"/>
                    <a:pt x="121" y="121"/>
                    <a:pt x="121" y="138"/>
                  </a:cubicBezTo>
                  <a:cubicBezTo>
                    <a:pt x="121" y="155"/>
                    <a:pt x="105" y="160"/>
                    <a:pt x="88" y="171"/>
                  </a:cubicBezTo>
                  <a:cubicBezTo>
                    <a:pt x="72" y="182"/>
                    <a:pt x="66" y="188"/>
                    <a:pt x="55" y="199"/>
                  </a:cubicBezTo>
                  <a:cubicBezTo>
                    <a:pt x="33" y="210"/>
                    <a:pt x="0" y="216"/>
                    <a:pt x="0" y="243"/>
                  </a:cubicBezTo>
                  <a:cubicBezTo>
                    <a:pt x="0" y="254"/>
                    <a:pt x="22" y="260"/>
                    <a:pt x="33" y="260"/>
                  </a:cubicBezTo>
                  <a:cubicBezTo>
                    <a:pt x="44" y="260"/>
                    <a:pt x="49" y="254"/>
                    <a:pt x="61" y="254"/>
                  </a:cubicBezTo>
                  <a:cubicBezTo>
                    <a:pt x="72" y="260"/>
                    <a:pt x="72" y="271"/>
                    <a:pt x="83" y="277"/>
                  </a:cubicBezTo>
                  <a:cubicBezTo>
                    <a:pt x="105" y="288"/>
                    <a:pt x="121" y="282"/>
                    <a:pt x="149" y="282"/>
                  </a:cubicBezTo>
                  <a:cubicBezTo>
                    <a:pt x="166" y="282"/>
                    <a:pt x="177" y="265"/>
                    <a:pt x="194" y="265"/>
                  </a:cubicBezTo>
                  <a:cubicBezTo>
                    <a:pt x="243" y="265"/>
                    <a:pt x="288" y="288"/>
                    <a:pt x="299" y="338"/>
                  </a:cubicBezTo>
                  <a:cubicBezTo>
                    <a:pt x="305" y="360"/>
                    <a:pt x="299" y="387"/>
                    <a:pt x="315" y="404"/>
                  </a:cubicBezTo>
                  <a:cubicBezTo>
                    <a:pt x="332" y="421"/>
                    <a:pt x="360" y="426"/>
                    <a:pt x="360" y="447"/>
                  </a:cubicBezTo>
                  <a:cubicBezTo>
                    <a:pt x="349" y="503"/>
                    <a:pt x="349" y="503"/>
                    <a:pt x="349" y="503"/>
                  </a:cubicBezTo>
                  <a:cubicBezTo>
                    <a:pt x="365" y="531"/>
                    <a:pt x="365" y="553"/>
                    <a:pt x="376" y="580"/>
                  </a:cubicBezTo>
                  <a:cubicBezTo>
                    <a:pt x="393" y="608"/>
                    <a:pt x="415" y="614"/>
                    <a:pt x="438" y="630"/>
                  </a:cubicBezTo>
                  <a:cubicBezTo>
                    <a:pt x="476" y="658"/>
                    <a:pt x="498" y="680"/>
                    <a:pt x="543" y="697"/>
                  </a:cubicBezTo>
                  <a:cubicBezTo>
                    <a:pt x="565" y="702"/>
                    <a:pt x="571" y="724"/>
                    <a:pt x="593" y="724"/>
                  </a:cubicBezTo>
                  <a:cubicBezTo>
                    <a:pt x="615" y="724"/>
                    <a:pt x="615" y="697"/>
                    <a:pt x="626" y="680"/>
                  </a:cubicBezTo>
                  <a:cubicBezTo>
                    <a:pt x="642" y="658"/>
                    <a:pt x="659" y="641"/>
                    <a:pt x="659" y="614"/>
                  </a:cubicBezTo>
                  <a:cubicBezTo>
                    <a:pt x="659" y="558"/>
                    <a:pt x="659" y="558"/>
                    <a:pt x="659" y="558"/>
                  </a:cubicBezTo>
                  <a:cubicBezTo>
                    <a:pt x="659" y="542"/>
                    <a:pt x="670" y="531"/>
                    <a:pt x="681" y="519"/>
                  </a:cubicBezTo>
                  <a:cubicBezTo>
                    <a:pt x="704" y="492"/>
                    <a:pt x="748" y="464"/>
                    <a:pt x="692" y="464"/>
                  </a:cubicBezTo>
                  <a:cubicBezTo>
                    <a:pt x="665" y="464"/>
                    <a:pt x="653" y="447"/>
                    <a:pt x="631" y="442"/>
                  </a:cubicBezTo>
                  <a:cubicBezTo>
                    <a:pt x="598" y="442"/>
                    <a:pt x="576" y="437"/>
                    <a:pt x="548" y="426"/>
                  </a:cubicBezTo>
                  <a:cubicBezTo>
                    <a:pt x="537" y="421"/>
                    <a:pt x="526" y="421"/>
                    <a:pt x="520" y="415"/>
                  </a:cubicBezTo>
                  <a:cubicBezTo>
                    <a:pt x="482" y="354"/>
                    <a:pt x="476" y="310"/>
                    <a:pt x="448" y="243"/>
                  </a:cubicBezTo>
                  <a:cubicBezTo>
                    <a:pt x="443" y="221"/>
                    <a:pt x="432" y="210"/>
                    <a:pt x="426" y="188"/>
                  </a:cubicBezTo>
                  <a:cubicBezTo>
                    <a:pt x="415" y="160"/>
                    <a:pt x="421" y="144"/>
                    <a:pt x="421" y="121"/>
                  </a:cubicBezTo>
                  <a:cubicBezTo>
                    <a:pt x="415" y="99"/>
                    <a:pt x="410" y="94"/>
                    <a:pt x="399" y="72"/>
                  </a:cubicBezTo>
                  <a:cubicBezTo>
                    <a:pt x="393" y="60"/>
                    <a:pt x="393" y="49"/>
                    <a:pt x="387" y="38"/>
                  </a:cubicBezTo>
                  <a:cubicBezTo>
                    <a:pt x="382" y="27"/>
                    <a:pt x="365" y="27"/>
                    <a:pt x="360" y="22"/>
                  </a:cubicBezTo>
                  <a:cubicBezTo>
                    <a:pt x="354" y="16"/>
                    <a:pt x="354" y="11"/>
                    <a:pt x="349" y="5"/>
                  </a:cubicBezTo>
                  <a:cubicBezTo>
                    <a:pt x="343" y="0"/>
                    <a:pt x="332" y="11"/>
                    <a:pt x="327" y="22"/>
                  </a:cubicBezTo>
                  <a:cubicBezTo>
                    <a:pt x="305" y="33"/>
                    <a:pt x="288" y="27"/>
                    <a:pt x="260" y="27"/>
                  </a:cubicBezTo>
                  <a:close/>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79" name="Freeform 446">
              <a:extLst>
                <a:ext uri="{FF2B5EF4-FFF2-40B4-BE49-F238E27FC236}">
                  <a16:creationId xmlns:a16="http://schemas.microsoft.com/office/drawing/2014/main" xmlns="" id="{D90CD9E2-D646-4108-B62D-3725D951898E}"/>
                </a:ext>
              </a:extLst>
            </p:cNvPr>
            <p:cNvSpPr>
              <a:spLocks noChangeArrowheads="1"/>
            </p:cNvSpPr>
            <p:nvPr/>
          </p:nvSpPr>
          <p:spPr bwMode="auto">
            <a:xfrm>
              <a:off x="17828052" y="3781425"/>
              <a:ext cx="574638" cy="482600"/>
            </a:xfrm>
            <a:custGeom>
              <a:avLst/>
              <a:gdLst>
                <a:gd name="T0" fmla="*/ 632 w 1597"/>
                <a:gd name="T1" fmla="*/ 1251 h 1341"/>
                <a:gd name="T2" fmla="*/ 737 w 1597"/>
                <a:gd name="T3" fmla="*/ 1340 h 1341"/>
                <a:gd name="T4" fmla="*/ 843 w 1597"/>
                <a:gd name="T5" fmla="*/ 1329 h 1341"/>
                <a:gd name="T6" fmla="*/ 909 w 1597"/>
                <a:gd name="T7" fmla="*/ 1124 h 1341"/>
                <a:gd name="T8" fmla="*/ 1070 w 1597"/>
                <a:gd name="T9" fmla="*/ 1068 h 1341"/>
                <a:gd name="T10" fmla="*/ 1286 w 1597"/>
                <a:gd name="T11" fmla="*/ 902 h 1341"/>
                <a:gd name="T12" fmla="*/ 1369 w 1597"/>
                <a:gd name="T13" fmla="*/ 869 h 1341"/>
                <a:gd name="T14" fmla="*/ 1518 w 1597"/>
                <a:gd name="T15" fmla="*/ 1018 h 1341"/>
                <a:gd name="T16" fmla="*/ 1518 w 1597"/>
                <a:gd name="T17" fmla="*/ 1007 h 1341"/>
                <a:gd name="T18" fmla="*/ 1568 w 1597"/>
                <a:gd name="T19" fmla="*/ 874 h 1341"/>
                <a:gd name="T20" fmla="*/ 1518 w 1597"/>
                <a:gd name="T21" fmla="*/ 808 h 1341"/>
                <a:gd name="T22" fmla="*/ 1535 w 1597"/>
                <a:gd name="T23" fmla="*/ 719 h 1341"/>
                <a:gd name="T24" fmla="*/ 1579 w 1597"/>
                <a:gd name="T25" fmla="*/ 647 h 1341"/>
                <a:gd name="T26" fmla="*/ 1596 w 1597"/>
                <a:gd name="T27" fmla="*/ 614 h 1341"/>
                <a:gd name="T28" fmla="*/ 1508 w 1597"/>
                <a:gd name="T29" fmla="*/ 442 h 1341"/>
                <a:gd name="T30" fmla="*/ 1502 w 1597"/>
                <a:gd name="T31" fmla="*/ 370 h 1341"/>
                <a:gd name="T32" fmla="*/ 1413 w 1597"/>
                <a:gd name="T33" fmla="*/ 293 h 1341"/>
                <a:gd name="T34" fmla="*/ 1375 w 1597"/>
                <a:gd name="T35" fmla="*/ 249 h 1341"/>
                <a:gd name="T36" fmla="*/ 1252 w 1597"/>
                <a:gd name="T37" fmla="*/ 238 h 1341"/>
                <a:gd name="T38" fmla="*/ 1180 w 1597"/>
                <a:gd name="T39" fmla="*/ 238 h 1341"/>
                <a:gd name="T40" fmla="*/ 1119 w 1597"/>
                <a:gd name="T41" fmla="*/ 216 h 1341"/>
                <a:gd name="T42" fmla="*/ 1081 w 1597"/>
                <a:gd name="T43" fmla="*/ 255 h 1341"/>
                <a:gd name="T44" fmla="*/ 1053 w 1597"/>
                <a:gd name="T45" fmla="*/ 326 h 1341"/>
                <a:gd name="T46" fmla="*/ 1047 w 1597"/>
                <a:gd name="T47" fmla="*/ 260 h 1341"/>
                <a:gd name="T48" fmla="*/ 1036 w 1597"/>
                <a:gd name="T49" fmla="*/ 238 h 1341"/>
                <a:gd name="T50" fmla="*/ 1103 w 1597"/>
                <a:gd name="T51" fmla="*/ 133 h 1341"/>
                <a:gd name="T52" fmla="*/ 1047 w 1597"/>
                <a:gd name="T53" fmla="*/ 99 h 1341"/>
                <a:gd name="T54" fmla="*/ 1003 w 1597"/>
                <a:gd name="T55" fmla="*/ 77 h 1341"/>
                <a:gd name="T56" fmla="*/ 976 w 1597"/>
                <a:gd name="T57" fmla="*/ 27 h 1341"/>
                <a:gd name="T58" fmla="*/ 964 w 1597"/>
                <a:gd name="T59" fmla="*/ 44 h 1341"/>
                <a:gd name="T60" fmla="*/ 953 w 1597"/>
                <a:gd name="T61" fmla="*/ 5 h 1341"/>
                <a:gd name="T62" fmla="*/ 887 w 1597"/>
                <a:gd name="T63" fmla="*/ 11 h 1341"/>
                <a:gd name="T64" fmla="*/ 759 w 1597"/>
                <a:gd name="T65" fmla="*/ 5 h 1341"/>
                <a:gd name="T66" fmla="*/ 632 w 1597"/>
                <a:gd name="T67" fmla="*/ 38 h 1341"/>
                <a:gd name="T68" fmla="*/ 549 w 1597"/>
                <a:gd name="T69" fmla="*/ 121 h 1341"/>
                <a:gd name="T70" fmla="*/ 493 w 1597"/>
                <a:gd name="T71" fmla="*/ 260 h 1341"/>
                <a:gd name="T72" fmla="*/ 405 w 1597"/>
                <a:gd name="T73" fmla="*/ 266 h 1341"/>
                <a:gd name="T74" fmla="*/ 355 w 1597"/>
                <a:gd name="T75" fmla="*/ 177 h 1341"/>
                <a:gd name="T76" fmla="*/ 178 w 1597"/>
                <a:gd name="T77" fmla="*/ 320 h 1341"/>
                <a:gd name="T78" fmla="*/ 33 w 1597"/>
                <a:gd name="T79" fmla="*/ 398 h 1341"/>
                <a:gd name="T80" fmla="*/ 6 w 1597"/>
                <a:gd name="T81" fmla="*/ 436 h 1341"/>
                <a:gd name="T82" fmla="*/ 105 w 1597"/>
                <a:gd name="T83" fmla="*/ 558 h 1341"/>
                <a:gd name="T84" fmla="*/ 150 w 1597"/>
                <a:gd name="T85" fmla="*/ 647 h 1341"/>
                <a:gd name="T86" fmla="*/ 327 w 1597"/>
                <a:gd name="T87" fmla="*/ 730 h 1341"/>
                <a:gd name="T88" fmla="*/ 194 w 1597"/>
                <a:gd name="T89" fmla="*/ 874 h 1341"/>
                <a:gd name="T90" fmla="*/ 211 w 1597"/>
                <a:gd name="T91" fmla="*/ 919 h 1341"/>
                <a:gd name="T92" fmla="*/ 305 w 1597"/>
                <a:gd name="T93" fmla="*/ 957 h 1341"/>
                <a:gd name="T94" fmla="*/ 360 w 1597"/>
                <a:gd name="T95" fmla="*/ 1046 h 1341"/>
                <a:gd name="T96" fmla="*/ 466 w 1597"/>
                <a:gd name="T97" fmla="*/ 1063 h 1341"/>
                <a:gd name="T98" fmla="*/ 615 w 1597"/>
                <a:gd name="T99" fmla="*/ 1207 h 13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597" h="1341">
                  <a:moveTo>
                    <a:pt x="632" y="1251"/>
                  </a:moveTo>
                  <a:lnTo>
                    <a:pt x="632" y="1251"/>
                  </a:lnTo>
                  <a:cubicBezTo>
                    <a:pt x="659" y="1262"/>
                    <a:pt x="665" y="1279"/>
                    <a:pt x="682" y="1301"/>
                  </a:cubicBezTo>
                  <a:cubicBezTo>
                    <a:pt x="698" y="1318"/>
                    <a:pt x="710" y="1340"/>
                    <a:pt x="737" y="1340"/>
                  </a:cubicBezTo>
                  <a:cubicBezTo>
                    <a:pt x="776" y="1340"/>
                    <a:pt x="776" y="1340"/>
                    <a:pt x="776" y="1340"/>
                  </a:cubicBezTo>
                  <a:cubicBezTo>
                    <a:pt x="798" y="1340"/>
                    <a:pt x="815" y="1329"/>
                    <a:pt x="843" y="1329"/>
                  </a:cubicBezTo>
                  <a:cubicBezTo>
                    <a:pt x="843" y="1306"/>
                    <a:pt x="831" y="1290"/>
                    <a:pt x="831" y="1262"/>
                  </a:cubicBezTo>
                  <a:cubicBezTo>
                    <a:pt x="831" y="1201"/>
                    <a:pt x="859" y="1157"/>
                    <a:pt x="909" y="1124"/>
                  </a:cubicBezTo>
                  <a:cubicBezTo>
                    <a:pt x="925" y="1112"/>
                    <a:pt x="937" y="1101"/>
                    <a:pt x="953" y="1096"/>
                  </a:cubicBezTo>
                  <a:cubicBezTo>
                    <a:pt x="998" y="1085"/>
                    <a:pt x="1031" y="1085"/>
                    <a:pt x="1070" y="1068"/>
                  </a:cubicBezTo>
                  <a:cubicBezTo>
                    <a:pt x="1136" y="1040"/>
                    <a:pt x="1175" y="1018"/>
                    <a:pt x="1230" y="974"/>
                  </a:cubicBezTo>
                  <a:cubicBezTo>
                    <a:pt x="1258" y="952"/>
                    <a:pt x="1264" y="930"/>
                    <a:pt x="1286" y="902"/>
                  </a:cubicBezTo>
                  <a:cubicBezTo>
                    <a:pt x="1291" y="891"/>
                    <a:pt x="1291" y="880"/>
                    <a:pt x="1302" y="880"/>
                  </a:cubicBezTo>
                  <a:cubicBezTo>
                    <a:pt x="1324" y="869"/>
                    <a:pt x="1341" y="869"/>
                    <a:pt x="1369" y="869"/>
                  </a:cubicBezTo>
                  <a:cubicBezTo>
                    <a:pt x="1397" y="869"/>
                    <a:pt x="1413" y="891"/>
                    <a:pt x="1430" y="919"/>
                  </a:cubicBezTo>
                  <a:cubicBezTo>
                    <a:pt x="1463" y="957"/>
                    <a:pt x="1469" y="996"/>
                    <a:pt x="1518" y="1018"/>
                  </a:cubicBezTo>
                  <a:lnTo>
                    <a:pt x="1518" y="1018"/>
                  </a:lnTo>
                  <a:cubicBezTo>
                    <a:pt x="1518" y="1007"/>
                    <a:pt x="1518" y="1007"/>
                    <a:pt x="1518" y="1007"/>
                  </a:cubicBezTo>
                  <a:cubicBezTo>
                    <a:pt x="1518" y="974"/>
                    <a:pt x="1530" y="957"/>
                    <a:pt x="1541" y="930"/>
                  </a:cubicBezTo>
                  <a:cubicBezTo>
                    <a:pt x="1552" y="907"/>
                    <a:pt x="1568" y="896"/>
                    <a:pt x="1568" y="874"/>
                  </a:cubicBezTo>
                  <a:cubicBezTo>
                    <a:pt x="1568" y="858"/>
                    <a:pt x="1563" y="841"/>
                    <a:pt x="1552" y="830"/>
                  </a:cubicBezTo>
                  <a:cubicBezTo>
                    <a:pt x="1535" y="824"/>
                    <a:pt x="1518" y="824"/>
                    <a:pt x="1518" y="808"/>
                  </a:cubicBezTo>
                  <a:cubicBezTo>
                    <a:pt x="1518" y="791"/>
                    <a:pt x="1524" y="786"/>
                    <a:pt x="1530" y="774"/>
                  </a:cubicBezTo>
                  <a:cubicBezTo>
                    <a:pt x="1530" y="752"/>
                    <a:pt x="1530" y="741"/>
                    <a:pt x="1535" y="719"/>
                  </a:cubicBezTo>
                  <a:cubicBezTo>
                    <a:pt x="1541" y="697"/>
                    <a:pt x="1552" y="686"/>
                    <a:pt x="1563" y="669"/>
                  </a:cubicBezTo>
                  <a:cubicBezTo>
                    <a:pt x="1568" y="664"/>
                    <a:pt x="1579" y="652"/>
                    <a:pt x="1579" y="647"/>
                  </a:cubicBezTo>
                  <a:cubicBezTo>
                    <a:pt x="1579" y="647"/>
                    <a:pt x="1574" y="647"/>
                    <a:pt x="1574" y="641"/>
                  </a:cubicBezTo>
                  <a:cubicBezTo>
                    <a:pt x="1574" y="630"/>
                    <a:pt x="1596" y="625"/>
                    <a:pt x="1596" y="614"/>
                  </a:cubicBezTo>
                  <a:cubicBezTo>
                    <a:pt x="1596" y="558"/>
                    <a:pt x="1557" y="536"/>
                    <a:pt x="1530" y="492"/>
                  </a:cubicBezTo>
                  <a:cubicBezTo>
                    <a:pt x="1524" y="475"/>
                    <a:pt x="1508" y="464"/>
                    <a:pt x="1508" y="442"/>
                  </a:cubicBezTo>
                  <a:cubicBezTo>
                    <a:pt x="1508" y="409"/>
                    <a:pt x="1508" y="409"/>
                    <a:pt x="1508" y="409"/>
                  </a:cubicBezTo>
                  <a:cubicBezTo>
                    <a:pt x="1508" y="392"/>
                    <a:pt x="1513" y="387"/>
                    <a:pt x="1502" y="370"/>
                  </a:cubicBezTo>
                  <a:cubicBezTo>
                    <a:pt x="1491" y="353"/>
                    <a:pt x="1469" y="364"/>
                    <a:pt x="1446" y="353"/>
                  </a:cubicBezTo>
                  <a:cubicBezTo>
                    <a:pt x="1424" y="337"/>
                    <a:pt x="1413" y="320"/>
                    <a:pt x="1413" y="293"/>
                  </a:cubicBezTo>
                  <a:cubicBezTo>
                    <a:pt x="1413" y="282"/>
                    <a:pt x="1424" y="277"/>
                    <a:pt x="1424" y="260"/>
                  </a:cubicBezTo>
                  <a:cubicBezTo>
                    <a:pt x="1424" y="243"/>
                    <a:pt x="1397" y="249"/>
                    <a:pt x="1375" y="249"/>
                  </a:cubicBezTo>
                  <a:cubicBezTo>
                    <a:pt x="1358" y="249"/>
                    <a:pt x="1352" y="238"/>
                    <a:pt x="1330" y="238"/>
                  </a:cubicBezTo>
                  <a:cubicBezTo>
                    <a:pt x="1302" y="238"/>
                    <a:pt x="1280" y="238"/>
                    <a:pt x="1252" y="238"/>
                  </a:cubicBezTo>
                  <a:cubicBezTo>
                    <a:pt x="1242" y="238"/>
                    <a:pt x="1236" y="249"/>
                    <a:pt x="1230" y="249"/>
                  </a:cubicBezTo>
                  <a:cubicBezTo>
                    <a:pt x="1208" y="249"/>
                    <a:pt x="1203" y="238"/>
                    <a:pt x="1180" y="238"/>
                  </a:cubicBezTo>
                  <a:cubicBezTo>
                    <a:pt x="1164" y="232"/>
                    <a:pt x="1153" y="238"/>
                    <a:pt x="1142" y="232"/>
                  </a:cubicBezTo>
                  <a:cubicBezTo>
                    <a:pt x="1131" y="227"/>
                    <a:pt x="1131" y="221"/>
                    <a:pt x="1119" y="216"/>
                  </a:cubicBezTo>
                  <a:lnTo>
                    <a:pt x="1119" y="216"/>
                  </a:lnTo>
                  <a:cubicBezTo>
                    <a:pt x="1108" y="238"/>
                    <a:pt x="1086" y="238"/>
                    <a:pt x="1081" y="255"/>
                  </a:cubicBezTo>
                  <a:cubicBezTo>
                    <a:pt x="1064" y="282"/>
                    <a:pt x="1064" y="298"/>
                    <a:pt x="1053" y="326"/>
                  </a:cubicBezTo>
                  <a:cubicBezTo>
                    <a:pt x="1053" y="331"/>
                    <a:pt x="1053" y="331"/>
                    <a:pt x="1053" y="326"/>
                  </a:cubicBezTo>
                  <a:cubicBezTo>
                    <a:pt x="1047" y="314"/>
                    <a:pt x="1047" y="309"/>
                    <a:pt x="1047" y="298"/>
                  </a:cubicBezTo>
                  <a:cubicBezTo>
                    <a:pt x="1047" y="282"/>
                    <a:pt x="1047" y="277"/>
                    <a:pt x="1047" y="260"/>
                  </a:cubicBezTo>
                  <a:cubicBezTo>
                    <a:pt x="1047" y="249"/>
                    <a:pt x="1042" y="243"/>
                    <a:pt x="1036" y="238"/>
                  </a:cubicBezTo>
                  <a:lnTo>
                    <a:pt x="1036" y="238"/>
                  </a:lnTo>
                  <a:cubicBezTo>
                    <a:pt x="1042" y="221"/>
                    <a:pt x="1058" y="221"/>
                    <a:pt x="1064" y="210"/>
                  </a:cubicBezTo>
                  <a:cubicBezTo>
                    <a:pt x="1086" y="182"/>
                    <a:pt x="1103" y="166"/>
                    <a:pt x="1103" y="133"/>
                  </a:cubicBezTo>
                  <a:cubicBezTo>
                    <a:pt x="1103" y="116"/>
                    <a:pt x="1092" y="94"/>
                    <a:pt x="1075" y="94"/>
                  </a:cubicBezTo>
                  <a:cubicBezTo>
                    <a:pt x="1064" y="94"/>
                    <a:pt x="1058" y="99"/>
                    <a:pt x="1047" y="99"/>
                  </a:cubicBezTo>
                  <a:cubicBezTo>
                    <a:pt x="1036" y="99"/>
                    <a:pt x="1031" y="94"/>
                    <a:pt x="1025" y="88"/>
                  </a:cubicBezTo>
                  <a:cubicBezTo>
                    <a:pt x="1020" y="83"/>
                    <a:pt x="1009" y="83"/>
                    <a:pt x="1003" y="77"/>
                  </a:cubicBezTo>
                  <a:cubicBezTo>
                    <a:pt x="998" y="55"/>
                    <a:pt x="998" y="33"/>
                    <a:pt x="976" y="27"/>
                  </a:cubicBezTo>
                  <a:lnTo>
                    <a:pt x="976" y="27"/>
                  </a:lnTo>
                  <a:cubicBezTo>
                    <a:pt x="964" y="44"/>
                    <a:pt x="964" y="44"/>
                    <a:pt x="964" y="44"/>
                  </a:cubicBezTo>
                  <a:lnTo>
                    <a:pt x="964" y="44"/>
                  </a:lnTo>
                  <a:cubicBezTo>
                    <a:pt x="953" y="38"/>
                    <a:pt x="948" y="33"/>
                    <a:pt x="948" y="22"/>
                  </a:cubicBezTo>
                  <a:cubicBezTo>
                    <a:pt x="948" y="16"/>
                    <a:pt x="953" y="11"/>
                    <a:pt x="953" y="5"/>
                  </a:cubicBezTo>
                  <a:lnTo>
                    <a:pt x="953" y="5"/>
                  </a:lnTo>
                  <a:cubicBezTo>
                    <a:pt x="931" y="5"/>
                    <a:pt x="909" y="0"/>
                    <a:pt x="887" y="11"/>
                  </a:cubicBezTo>
                  <a:cubicBezTo>
                    <a:pt x="870" y="16"/>
                    <a:pt x="865" y="22"/>
                    <a:pt x="848" y="22"/>
                  </a:cubicBezTo>
                  <a:cubicBezTo>
                    <a:pt x="809" y="22"/>
                    <a:pt x="792" y="5"/>
                    <a:pt x="759" y="5"/>
                  </a:cubicBezTo>
                  <a:cubicBezTo>
                    <a:pt x="715" y="5"/>
                    <a:pt x="715" y="5"/>
                    <a:pt x="715" y="5"/>
                  </a:cubicBezTo>
                  <a:cubicBezTo>
                    <a:pt x="676" y="5"/>
                    <a:pt x="659" y="22"/>
                    <a:pt x="632" y="38"/>
                  </a:cubicBezTo>
                  <a:cubicBezTo>
                    <a:pt x="610" y="55"/>
                    <a:pt x="593" y="61"/>
                    <a:pt x="571" y="77"/>
                  </a:cubicBezTo>
                  <a:cubicBezTo>
                    <a:pt x="554" y="88"/>
                    <a:pt x="554" y="105"/>
                    <a:pt x="549" y="121"/>
                  </a:cubicBezTo>
                  <a:cubicBezTo>
                    <a:pt x="526" y="149"/>
                    <a:pt x="521" y="171"/>
                    <a:pt x="510" y="205"/>
                  </a:cubicBezTo>
                  <a:cubicBezTo>
                    <a:pt x="499" y="227"/>
                    <a:pt x="510" y="243"/>
                    <a:pt x="493" y="260"/>
                  </a:cubicBezTo>
                  <a:cubicBezTo>
                    <a:pt x="482" y="277"/>
                    <a:pt x="466" y="277"/>
                    <a:pt x="444" y="277"/>
                  </a:cubicBezTo>
                  <a:cubicBezTo>
                    <a:pt x="427" y="277"/>
                    <a:pt x="416" y="277"/>
                    <a:pt x="405" y="266"/>
                  </a:cubicBezTo>
                  <a:cubicBezTo>
                    <a:pt x="388" y="243"/>
                    <a:pt x="399" y="216"/>
                    <a:pt x="383" y="194"/>
                  </a:cubicBezTo>
                  <a:cubicBezTo>
                    <a:pt x="377" y="182"/>
                    <a:pt x="366" y="177"/>
                    <a:pt x="355" y="177"/>
                  </a:cubicBezTo>
                  <a:cubicBezTo>
                    <a:pt x="316" y="177"/>
                    <a:pt x="299" y="205"/>
                    <a:pt x="277" y="232"/>
                  </a:cubicBezTo>
                  <a:cubicBezTo>
                    <a:pt x="250" y="277"/>
                    <a:pt x="227" y="298"/>
                    <a:pt x="178" y="320"/>
                  </a:cubicBezTo>
                  <a:cubicBezTo>
                    <a:pt x="139" y="337"/>
                    <a:pt x="111" y="326"/>
                    <a:pt x="83" y="353"/>
                  </a:cubicBezTo>
                  <a:cubicBezTo>
                    <a:pt x="61" y="364"/>
                    <a:pt x="50" y="381"/>
                    <a:pt x="33" y="398"/>
                  </a:cubicBezTo>
                  <a:cubicBezTo>
                    <a:pt x="17" y="414"/>
                    <a:pt x="17" y="431"/>
                    <a:pt x="6" y="436"/>
                  </a:cubicBezTo>
                  <a:lnTo>
                    <a:pt x="6" y="436"/>
                  </a:lnTo>
                  <a:cubicBezTo>
                    <a:pt x="0" y="470"/>
                    <a:pt x="0" y="492"/>
                    <a:pt x="0" y="525"/>
                  </a:cubicBezTo>
                  <a:cubicBezTo>
                    <a:pt x="33" y="558"/>
                    <a:pt x="72" y="536"/>
                    <a:pt x="105" y="558"/>
                  </a:cubicBezTo>
                  <a:cubicBezTo>
                    <a:pt x="127" y="569"/>
                    <a:pt x="111" y="597"/>
                    <a:pt x="122" y="619"/>
                  </a:cubicBezTo>
                  <a:cubicBezTo>
                    <a:pt x="122" y="636"/>
                    <a:pt x="133" y="641"/>
                    <a:pt x="150" y="647"/>
                  </a:cubicBezTo>
                  <a:cubicBezTo>
                    <a:pt x="178" y="669"/>
                    <a:pt x="200" y="680"/>
                    <a:pt x="238" y="680"/>
                  </a:cubicBezTo>
                  <a:cubicBezTo>
                    <a:pt x="277" y="686"/>
                    <a:pt x="327" y="691"/>
                    <a:pt x="327" y="730"/>
                  </a:cubicBezTo>
                  <a:cubicBezTo>
                    <a:pt x="327" y="786"/>
                    <a:pt x="283" y="802"/>
                    <a:pt x="244" y="835"/>
                  </a:cubicBezTo>
                  <a:cubicBezTo>
                    <a:pt x="222" y="852"/>
                    <a:pt x="194" y="852"/>
                    <a:pt x="194" y="874"/>
                  </a:cubicBezTo>
                  <a:cubicBezTo>
                    <a:pt x="194" y="880"/>
                    <a:pt x="200" y="885"/>
                    <a:pt x="200" y="891"/>
                  </a:cubicBezTo>
                  <a:cubicBezTo>
                    <a:pt x="205" y="902"/>
                    <a:pt x="200" y="913"/>
                    <a:pt x="211" y="919"/>
                  </a:cubicBezTo>
                  <a:cubicBezTo>
                    <a:pt x="222" y="930"/>
                    <a:pt x="233" y="924"/>
                    <a:pt x="250" y="930"/>
                  </a:cubicBezTo>
                  <a:cubicBezTo>
                    <a:pt x="272" y="930"/>
                    <a:pt x="283" y="941"/>
                    <a:pt x="305" y="957"/>
                  </a:cubicBezTo>
                  <a:cubicBezTo>
                    <a:pt x="327" y="968"/>
                    <a:pt x="338" y="974"/>
                    <a:pt x="349" y="996"/>
                  </a:cubicBezTo>
                  <a:cubicBezTo>
                    <a:pt x="360" y="1013"/>
                    <a:pt x="349" y="1029"/>
                    <a:pt x="360" y="1046"/>
                  </a:cubicBezTo>
                  <a:cubicBezTo>
                    <a:pt x="366" y="1057"/>
                    <a:pt x="383" y="1063"/>
                    <a:pt x="399" y="1063"/>
                  </a:cubicBezTo>
                  <a:cubicBezTo>
                    <a:pt x="466" y="1063"/>
                    <a:pt x="466" y="1063"/>
                    <a:pt x="466" y="1063"/>
                  </a:cubicBezTo>
                  <a:cubicBezTo>
                    <a:pt x="493" y="1063"/>
                    <a:pt x="510" y="1079"/>
                    <a:pt x="532" y="1090"/>
                  </a:cubicBezTo>
                  <a:cubicBezTo>
                    <a:pt x="582" y="1118"/>
                    <a:pt x="598" y="1151"/>
                    <a:pt x="615" y="1207"/>
                  </a:cubicBezTo>
                  <a:cubicBezTo>
                    <a:pt x="626" y="1223"/>
                    <a:pt x="632" y="1234"/>
                    <a:pt x="632" y="1251"/>
                  </a:cubicBezTo>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80" name="Freeform 447">
              <a:extLst>
                <a:ext uri="{FF2B5EF4-FFF2-40B4-BE49-F238E27FC236}">
                  <a16:creationId xmlns:a16="http://schemas.microsoft.com/office/drawing/2014/main" xmlns="" id="{127D8025-9F04-464A-AD6E-5D2C0870B5B6}"/>
                </a:ext>
              </a:extLst>
            </p:cNvPr>
            <p:cNvSpPr>
              <a:spLocks noChangeArrowheads="1"/>
            </p:cNvSpPr>
            <p:nvPr/>
          </p:nvSpPr>
          <p:spPr bwMode="auto">
            <a:xfrm>
              <a:off x="17699473" y="3624263"/>
              <a:ext cx="474632" cy="317500"/>
            </a:xfrm>
            <a:custGeom>
              <a:avLst/>
              <a:gdLst>
                <a:gd name="T0" fmla="*/ 16 w 1320"/>
                <a:gd name="T1" fmla="*/ 671 h 881"/>
                <a:gd name="T2" fmla="*/ 16 w 1320"/>
                <a:gd name="T3" fmla="*/ 671 h 881"/>
                <a:gd name="T4" fmla="*/ 55 w 1320"/>
                <a:gd name="T5" fmla="*/ 704 h 881"/>
                <a:gd name="T6" fmla="*/ 144 w 1320"/>
                <a:gd name="T7" fmla="*/ 792 h 881"/>
                <a:gd name="T8" fmla="*/ 205 w 1320"/>
                <a:gd name="T9" fmla="*/ 853 h 881"/>
                <a:gd name="T10" fmla="*/ 249 w 1320"/>
                <a:gd name="T11" fmla="*/ 864 h 881"/>
                <a:gd name="T12" fmla="*/ 316 w 1320"/>
                <a:gd name="T13" fmla="*/ 880 h 881"/>
                <a:gd name="T14" fmla="*/ 366 w 1320"/>
                <a:gd name="T15" fmla="*/ 869 h 881"/>
                <a:gd name="T16" fmla="*/ 366 w 1320"/>
                <a:gd name="T17" fmla="*/ 869 h 881"/>
                <a:gd name="T18" fmla="*/ 393 w 1320"/>
                <a:gd name="T19" fmla="*/ 831 h 881"/>
                <a:gd name="T20" fmla="*/ 443 w 1320"/>
                <a:gd name="T21" fmla="*/ 786 h 881"/>
                <a:gd name="T22" fmla="*/ 538 w 1320"/>
                <a:gd name="T23" fmla="*/ 753 h 881"/>
                <a:gd name="T24" fmla="*/ 637 w 1320"/>
                <a:gd name="T25" fmla="*/ 665 h 881"/>
                <a:gd name="T26" fmla="*/ 715 w 1320"/>
                <a:gd name="T27" fmla="*/ 610 h 881"/>
                <a:gd name="T28" fmla="*/ 743 w 1320"/>
                <a:gd name="T29" fmla="*/ 627 h 881"/>
                <a:gd name="T30" fmla="*/ 765 w 1320"/>
                <a:gd name="T31" fmla="*/ 699 h 881"/>
                <a:gd name="T32" fmla="*/ 804 w 1320"/>
                <a:gd name="T33" fmla="*/ 710 h 881"/>
                <a:gd name="T34" fmla="*/ 853 w 1320"/>
                <a:gd name="T35" fmla="*/ 693 h 881"/>
                <a:gd name="T36" fmla="*/ 870 w 1320"/>
                <a:gd name="T37" fmla="*/ 638 h 881"/>
                <a:gd name="T38" fmla="*/ 909 w 1320"/>
                <a:gd name="T39" fmla="*/ 554 h 881"/>
                <a:gd name="T40" fmla="*/ 931 w 1320"/>
                <a:gd name="T41" fmla="*/ 510 h 881"/>
                <a:gd name="T42" fmla="*/ 992 w 1320"/>
                <a:gd name="T43" fmla="*/ 471 h 881"/>
                <a:gd name="T44" fmla="*/ 1075 w 1320"/>
                <a:gd name="T45" fmla="*/ 438 h 881"/>
                <a:gd name="T46" fmla="*/ 1119 w 1320"/>
                <a:gd name="T47" fmla="*/ 438 h 881"/>
                <a:gd name="T48" fmla="*/ 1208 w 1320"/>
                <a:gd name="T49" fmla="*/ 455 h 881"/>
                <a:gd name="T50" fmla="*/ 1247 w 1320"/>
                <a:gd name="T51" fmla="*/ 444 h 881"/>
                <a:gd name="T52" fmla="*/ 1313 w 1320"/>
                <a:gd name="T53" fmla="*/ 438 h 881"/>
                <a:gd name="T54" fmla="*/ 1313 w 1320"/>
                <a:gd name="T55" fmla="*/ 438 h 881"/>
                <a:gd name="T56" fmla="*/ 1319 w 1320"/>
                <a:gd name="T57" fmla="*/ 410 h 881"/>
                <a:gd name="T58" fmla="*/ 1274 w 1320"/>
                <a:gd name="T59" fmla="*/ 277 h 881"/>
                <a:gd name="T60" fmla="*/ 1274 w 1320"/>
                <a:gd name="T61" fmla="*/ 205 h 881"/>
                <a:gd name="T62" fmla="*/ 1263 w 1320"/>
                <a:gd name="T63" fmla="*/ 106 h 881"/>
                <a:gd name="T64" fmla="*/ 1258 w 1320"/>
                <a:gd name="T65" fmla="*/ 100 h 881"/>
                <a:gd name="T66" fmla="*/ 1225 w 1320"/>
                <a:gd name="T67" fmla="*/ 100 h 881"/>
                <a:gd name="T68" fmla="*/ 1186 w 1320"/>
                <a:gd name="T69" fmla="*/ 122 h 881"/>
                <a:gd name="T70" fmla="*/ 1064 w 1320"/>
                <a:gd name="T71" fmla="*/ 78 h 881"/>
                <a:gd name="T72" fmla="*/ 1025 w 1320"/>
                <a:gd name="T73" fmla="*/ 117 h 881"/>
                <a:gd name="T74" fmla="*/ 1019 w 1320"/>
                <a:gd name="T75" fmla="*/ 117 h 881"/>
                <a:gd name="T76" fmla="*/ 931 w 1320"/>
                <a:gd name="T77" fmla="*/ 39 h 881"/>
                <a:gd name="T78" fmla="*/ 870 w 1320"/>
                <a:gd name="T79" fmla="*/ 0 h 881"/>
                <a:gd name="T80" fmla="*/ 870 w 1320"/>
                <a:gd name="T81" fmla="*/ 0 h 881"/>
                <a:gd name="T82" fmla="*/ 676 w 1320"/>
                <a:gd name="T83" fmla="*/ 17 h 881"/>
                <a:gd name="T84" fmla="*/ 610 w 1320"/>
                <a:gd name="T85" fmla="*/ 11 h 881"/>
                <a:gd name="T86" fmla="*/ 576 w 1320"/>
                <a:gd name="T87" fmla="*/ 72 h 881"/>
                <a:gd name="T88" fmla="*/ 538 w 1320"/>
                <a:gd name="T89" fmla="*/ 111 h 881"/>
                <a:gd name="T90" fmla="*/ 499 w 1320"/>
                <a:gd name="T91" fmla="*/ 133 h 881"/>
                <a:gd name="T92" fmla="*/ 388 w 1320"/>
                <a:gd name="T93" fmla="*/ 89 h 881"/>
                <a:gd name="T94" fmla="*/ 344 w 1320"/>
                <a:gd name="T95" fmla="*/ 50 h 881"/>
                <a:gd name="T96" fmla="*/ 255 w 1320"/>
                <a:gd name="T97" fmla="*/ 78 h 881"/>
                <a:gd name="T98" fmla="*/ 216 w 1320"/>
                <a:gd name="T99" fmla="*/ 100 h 881"/>
                <a:gd name="T100" fmla="*/ 205 w 1320"/>
                <a:gd name="T101" fmla="*/ 100 h 881"/>
                <a:gd name="T102" fmla="*/ 205 w 1320"/>
                <a:gd name="T103" fmla="*/ 100 h 881"/>
                <a:gd name="T104" fmla="*/ 122 w 1320"/>
                <a:gd name="T105" fmla="*/ 228 h 881"/>
                <a:gd name="T106" fmla="*/ 28 w 1320"/>
                <a:gd name="T107" fmla="*/ 383 h 881"/>
                <a:gd name="T108" fmla="*/ 6 w 1320"/>
                <a:gd name="T109" fmla="*/ 527 h 881"/>
                <a:gd name="T110" fmla="*/ 16 w 1320"/>
                <a:gd name="T111" fmla="*/ 671 h 8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320" h="881">
                  <a:moveTo>
                    <a:pt x="16" y="671"/>
                  </a:moveTo>
                  <a:lnTo>
                    <a:pt x="16" y="671"/>
                  </a:lnTo>
                  <a:cubicBezTo>
                    <a:pt x="28" y="688"/>
                    <a:pt x="39" y="693"/>
                    <a:pt x="55" y="704"/>
                  </a:cubicBezTo>
                  <a:cubicBezTo>
                    <a:pt x="88" y="736"/>
                    <a:pt x="105" y="759"/>
                    <a:pt x="144" y="792"/>
                  </a:cubicBezTo>
                  <a:cubicBezTo>
                    <a:pt x="166" y="814"/>
                    <a:pt x="172" y="842"/>
                    <a:pt x="205" y="853"/>
                  </a:cubicBezTo>
                  <a:cubicBezTo>
                    <a:pt x="221" y="858"/>
                    <a:pt x="233" y="858"/>
                    <a:pt x="249" y="864"/>
                  </a:cubicBezTo>
                  <a:cubicBezTo>
                    <a:pt x="277" y="869"/>
                    <a:pt x="288" y="880"/>
                    <a:pt x="316" y="880"/>
                  </a:cubicBezTo>
                  <a:cubicBezTo>
                    <a:pt x="338" y="880"/>
                    <a:pt x="344" y="880"/>
                    <a:pt x="366" y="869"/>
                  </a:cubicBezTo>
                  <a:lnTo>
                    <a:pt x="366" y="869"/>
                  </a:lnTo>
                  <a:cubicBezTo>
                    <a:pt x="377" y="864"/>
                    <a:pt x="377" y="847"/>
                    <a:pt x="393" y="831"/>
                  </a:cubicBezTo>
                  <a:cubicBezTo>
                    <a:pt x="410" y="814"/>
                    <a:pt x="421" y="797"/>
                    <a:pt x="443" y="786"/>
                  </a:cubicBezTo>
                  <a:cubicBezTo>
                    <a:pt x="471" y="759"/>
                    <a:pt x="499" y="770"/>
                    <a:pt x="538" y="753"/>
                  </a:cubicBezTo>
                  <a:cubicBezTo>
                    <a:pt x="587" y="731"/>
                    <a:pt x="610" y="710"/>
                    <a:pt x="637" y="665"/>
                  </a:cubicBezTo>
                  <a:cubicBezTo>
                    <a:pt x="659" y="638"/>
                    <a:pt x="676" y="610"/>
                    <a:pt x="715" y="610"/>
                  </a:cubicBezTo>
                  <a:cubicBezTo>
                    <a:pt x="726" y="610"/>
                    <a:pt x="737" y="615"/>
                    <a:pt x="743" y="627"/>
                  </a:cubicBezTo>
                  <a:cubicBezTo>
                    <a:pt x="759" y="649"/>
                    <a:pt x="748" y="676"/>
                    <a:pt x="765" y="699"/>
                  </a:cubicBezTo>
                  <a:cubicBezTo>
                    <a:pt x="776" y="710"/>
                    <a:pt x="787" y="710"/>
                    <a:pt x="804" y="710"/>
                  </a:cubicBezTo>
                  <a:cubicBezTo>
                    <a:pt x="826" y="710"/>
                    <a:pt x="842" y="710"/>
                    <a:pt x="853" y="693"/>
                  </a:cubicBezTo>
                  <a:cubicBezTo>
                    <a:pt x="870" y="676"/>
                    <a:pt x="859" y="660"/>
                    <a:pt x="870" y="638"/>
                  </a:cubicBezTo>
                  <a:cubicBezTo>
                    <a:pt x="881" y="604"/>
                    <a:pt x="886" y="582"/>
                    <a:pt x="909" y="554"/>
                  </a:cubicBezTo>
                  <a:cubicBezTo>
                    <a:pt x="914" y="538"/>
                    <a:pt x="914" y="521"/>
                    <a:pt x="931" y="510"/>
                  </a:cubicBezTo>
                  <a:cubicBezTo>
                    <a:pt x="953" y="494"/>
                    <a:pt x="970" y="488"/>
                    <a:pt x="992" y="471"/>
                  </a:cubicBezTo>
                  <a:cubicBezTo>
                    <a:pt x="1019" y="455"/>
                    <a:pt x="1036" y="438"/>
                    <a:pt x="1075" y="438"/>
                  </a:cubicBezTo>
                  <a:cubicBezTo>
                    <a:pt x="1119" y="438"/>
                    <a:pt x="1119" y="438"/>
                    <a:pt x="1119" y="438"/>
                  </a:cubicBezTo>
                  <a:cubicBezTo>
                    <a:pt x="1152" y="438"/>
                    <a:pt x="1169" y="455"/>
                    <a:pt x="1208" y="455"/>
                  </a:cubicBezTo>
                  <a:cubicBezTo>
                    <a:pt x="1225" y="455"/>
                    <a:pt x="1230" y="449"/>
                    <a:pt x="1247" y="444"/>
                  </a:cubicBezTo>
                  <a:cubicBezTo>
                    <a:pt x="1269" y="433"/>
                    <a:pt x="1291" y="438"/>
                    <a:pt x="1313" y="438"/>
                  </a:cubicBezTo>
                  <a:lnTo>
                    <a:pt x="1313" y="438"/>
                  </a:lnTo>
                  <a:cubicBezTo>
                    <a:pt x="1319" y="427"/>
                    <a:pt x="1319" y="422"/>
                    <a:pt x="1319" y="410"/>
                  </a:cubicBezTo>
                  <a:cubicBezTo>
                    <a:pt x="1319" y="355"/>
                    <a:pt x="1274" y="333"/>
                    <a:pt x="1274" y="277"/>
                  </a:cubicBezTo>
                  <a:cubicBezTo>
                    <a:pt x="1274" y="205"/>
                    <a:pt x="1274" y="205"/>
                    <a:pt x="1274" y="205"/>
                  </a:cubicBezTo>
                  <a:cubicBezTo>
                    <a:pt x="1274" y="167"/>
                    <a:pt x="1263" y="144"/>
                    <a:pt x="1263" y="106"/>
                  </a:cubicBezTo>
                  <a:cubicBezTo>
                    <a:pt x="1263" y="100"/>
                    <a:pt x="1263" y="100"/>
                    <a:pt x="1258" y="100"/>
                  </a:cubicBezTo>
                  <a:cubicBezTo>
                    <a:pt x="1225" y="100"/>
                    <a:pt x="1225" y="100"/>
                    <a:pt x="1225" y="100"/>
                  </a:cubicBezTo>
                  <a:cubicBezTo>
                    <a:pt x="1186" y="122"/>
                    <a:pt x="1186" y="122"/>
                    <a:pt x="1186" y="122"/>
                  </a:cubicBezTo>
                  <a:cubicBezTo>
                    <a:pt x="1142" y="100"/>
                    <a:pt x="1114" y="78"/>
                    <a:pt x="1064" y="78"/>
                  </a:cubicBezTo>
                  <a:cubicBezTo>
                    <a:pt x="1042" y="78"/>
                    <a:pt x="1031" y="95"/>
                    <a:pt x="1025" y="117"/>
                  </a:cubicBezTo>
                  <a:cubicBezTo>
                    <a:pt x="1019" y="122"/>
                    <a:pt x="1019" y="122"/>
                    <a:pt x="1019" y="117"/>
                  </a:cubicBezTo>
                  <a:cubicBezTo>
                    <a:pt x="1003" y="72"/>
                    <a:pt x="970" y="61"/>
                    <a:pt x="931" y="39"/>
                  </a:cubicBezTo>
                  <a:cubicBezTo>
                    <a:pt x="903" y="28"/>
                    <a:pt x="886" y="11"/>
                    <a:pt x="870" y="0"/>
                  </a:cubicBezTo>
                  <a:lnTo>
                    <a:pt x="870" y="0"/>
                  </a:lnTo>
                  <a:cubicBezTo>
                    <a:pt x="798" y="6"/>
                    <a:pt x="753" y="17"/>
                    <a:pt x="676" y="17"/>
                  </a:cubicBezTo>
                  <a:cubicBezTo>
                    <a:pt x="648" y="17"/>
                    <a:pt x="637" y="11"/>
                    <a:pt x="610" y="11"/>
                  </a:cubicBezTo>
                  <a:cubicBezTo>
                    <a:pt x="582" y="11"/>
                    <a:pt x="582" y="45"/>
                    <a:pt x="576" y="72"/>
                  </a:cubicBezTo>
                  <a:cubicBezTo>
                    <a:pt x="571" y="89"/>
                    <a:pt x="554" y="95"/>
                    <a:pt x="538" y="111"/>
                  </a:cubicBezTo>
                  <a:cubicBezTo>
                    <a:pt x="526" y="122"/>
                    <a:pt x="515" y="133"/>
                    <a:pt x="499" y="133"/>
                  </a:cubicBezTo>
                  <a:cubicBezTo>
                    <a:pt x="449" y="133"/>
                    <a:pt x="421" y="117"/>
                    <a:pt x="388" y="89"/>
                  </a:cubicBezTo>
                  <a:cubicBezTo>
                    <a:pt x="371" y="72"/>
                    <a:pt x="366" y="50"/>
                    <a:pt x="344" y="50"/>
                  </a:cubicBezTo>
                  <a:cubicBezTo>
                    <a:pt x="305" y="50"/>
                    <a:pt x="282" y="56"/>
                    <a:pt x="255" y="78"/>
                  </a:cubicBezTo>
                  <a:cubicBezTo>
                    <a:pt x="238" y="89"/>
                    <a:pt x="233" y="100"/>
                    <a:pt x="216" y="100"/>
                  </a:cubicBezTo>
                  <a:cubicBezTo>
                    <a:pt x="211" y="100"/>
                    <a:pt x="211" y="100"/>
                    <a:pt x="205" y="100"/>
                  </a:cubicBezTo>
                  <a:lnTo>
                    <a:pt x="205" y="100"/>
                  </a:lnTo>
                  <a:cubicBezTo>
                    <a:pt x="172" y="150"/>
                    <a:pt x="149" y="178"/>
                    <a:pt x="122" y="228"/>
                  </a:cubicBezTo>
                  <a:cubicBezTo>
                    <a:pt x="88" y="289"/>
                    <a:pt x="55" y="316"/>
                    <a:pt x="28" y="383"/>
                  </a:cubicBezTo>
                  <a:cubicBezTo>
                    <a:pt x="0" y="433"/>
                    <a:pt x="6" y="471"/>
                    <a:pt x="6" y="527"/>
                  </a:cubicBezTo>
                  <a:cubicBezTo>
                    <a:pt x="6" y="582"/>
                    <a:pt x="6" y="615"/>
                    <a:pt x="16" y="671"/>
                  </a:cubicBezTo>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81" name="Freeform 448">
              <a:extLst>
                <a:ext uri="{FF2B5EF4-FFF2-40B4-BE49-F238E27FC236}">
                  <a16:creationId xmlns:a16="http://schemas.microsoft.com/office/drawing/2014/main" xmlns="" id="{6387DDF3-7753-49B8-B4AA-5884A5B02BAC}"/>
                </a:ext>
              </a:extLst>
            </p:cNvPr>
            <p:cNvSpPr>
              <a:spLocks noChangeArrowheads="1"/>
            </p:cNvSpPr>
            <p:nvPr/>
          </p:nvSpPr>
          <p:spPr bwMode="auto">
            <a:xfrm>
              <a:off x="18082036" y="2854325"/>
              <a:ext cx="763537" cy="750888"/>
            </a:xfrm>
            <a:custGeom>
              <a:avLst/>
              <a:gdLst>
                <a:gd name="T0" fmla="*/ 83 w 2123"/>
                <a:gd name="T1" fmla="*/ 1297 h 2085"/>
                <a:gd name="T2" fmla="*/ 66 w 2123"/>
                <a:gd name="T3" fmla="*/ 1319 h 2085"/>
                <a:gd name="T4" fmla="*/ 28 w 2123"/>
                <a:gd name="T5" fmla="*/ 1314 h 2085"/>
                <a:gd name="T6" fmla="*/ 50 w 2123"/>
                <a:gd name="T7" fmla="*/ 1386 h 2085"/>
                <a:gd name="T8" fmla="*/ 100 w 2123"/>
                <a:gd name="T9" fmla="*/ 1319 h 2085"/>
                <a:gd name="T10" fmla="*/ 83 w 2123"/>
                <a:gd name="T11" fmla="*/ 1297 h 2085"/>
                <a:gd name="T12" fmla="*/ 88 w 2123"/>
                <a:gd name="T13" fmla="*/ 1391 h 2085"/>
                <a:gd name="T14" fmla="*/ 105 w 2123"/>
                <a:gd name="T15" fmla="*/ 1463 h 2085"/>
                <a:gd name="T16" fmla="*/ 127 w 2123"/>
                <a:gd name="T17" fmla="*/ 1458 h 2085"/>
                <a:gd name="T18" fmla="*/ 116 w 2123"/>
                <a:gd name="T19" fmla="*/ 1424 h 2085"/>
                <a:gd name="T20" fmla="*/ 199 w 2123"/>
                <a:gd name="T21" fmla="*/ 1297 h 2085"/>
                <a:gd name="T22" fmla="*/ 227 w 2123"/>
                <a:gd name="T23" fmla="*/ 1297 h 2085"/>
                <a:gd name="T24" fmla="*/ 277 w 2123"/>
                <a:gd name="T25" fmla="*/ 1280 h 2085"/>
                <a:gd name="T26" fmla="*/ 277 w 2123"/>
                <a:gd name="T27" fmla="*/ 1303 h 2085"/>
                <a:gd name="T28" fmla="*/ 316 w 2123"/>
                <a:gd name="T29" fmla="*/ 1386 h 2085"/>
                <a:gd name="T30" fmla="*/ 277 w 2123"/>
                <a:gd name="T31" fmla="*/ 1447 h 2085"/>
                <a:gd name="T32" fmla="*/ 221 w 2123"/>
                <a:gd name="T33" fmla="*/ 1364 h 2085"/>
                <a:gd name="T34" fmla="*/ 144 w 2123"/>
                <a:gd name="T35" fmla="*/ 1380 h 2085"/>
                <a:gd name="T36" fmla="*/ 177 w 2123"/>
                <a:gd name="T37" fmla="*/ 1319 h 2085"/>
                <a:gd name="T38" fmla="*/ 277 w 2123"/>
                <a:gd name="T39" fmla="*/ 1801 h 2085"/>
                <a:gd name="T40" fmla="*/ 272 w 2123"/>
                <a:gd name="T41" fmla="*/ 1801 h 2085"/>
                <a:gd name="T42" fmla="*/ 221 w 2123"/>
                <a:gd name="T43" fmla="*/ 1879 h 2085"/>
                <a:gd name="T44" fmla="*/ 255 w 2123"/>
                <a:gd name="T45" fmla="*/ 1907 h 2085"/>
                <a:gd name="T46" fmla="*/ 404 w 2123"/>
                <a:gd name="T47" fmla="*/ 1918 h 2085"/>
                <a:gd name="T48" fmla="*/ 432 w 2123"/>
                <a:gd name="T49" fmla="*/ 1912 h 2085"/>
                <a:gd name="T50" fmla="*/ 371 w 2123"/>
                <a:gd name="T51" fmla="*/ 1884 h 2085"/>
                <a:gd name="T52" fmla="*/ 321 w 2123"/>
                <a:gd name="T53" fmla="*/ 1807 h 2085"/>
                <a:gd name="T54" fmla="*/ 166 w 2123"/>
                <a:gd name="T55" fmla="*/ 1968 h 2085"/>
                <a:gd name="T56" fmla="*/ 210 w 2123"/>
                <a:gd name="T57" fmla="*/ 1968 h 2085"/>
                <a:gd name="T58" fmla="*/ 255 w 2123"/>
                <a:gd name="T59" fmla="*/ 1968 h 2085"/>
                <a:gd name="T60" fmla="*/ 255 w 2123"/>
                <a:gd name="T61" fmla="*/ 2062 h 2085"/>
                <a:gd name="T62" fmla="*/ 194 w 2123"/>
                <a:gd name="T63" fmla="*/ 2084 h 2085"/>
                <a:gd name="T64" fmla="*/ 155 w 2123"/>
                <a:gd name="T65" fmla="*/ 2001 h 2085"/>
                <a:gd name="T66" fmla="*/ 166 w 2123"/>
                <a:gd name="T67" fmla="*/ 1968 h 2085"/>
                <a:gd name="T68" fmla="*/ 781 w 2123"/>
                <a:gd name="T69" fmla="*/ 521 h 2085"/>
                <a:gd name="T70" fmla="*/ 759 w 2123"/>
                <a:gd name="T71" fmla="*/ 488 h 2085"/>
                <a:gd name="T72" fmla="*/ 765 w 2123"/>
                <a:gd name="T73" fmla="*/ 538 h 2085"/>
                <a:gd name="T74" fmla="*/ 770 w 2123"/>
                <a:gd name="T75" fmla="*/ 599 h 2085"/>
                <a:gd name="T76" fmla="*/ 804 w 2123"/>
                <a:gd name="T77" fmla="*/ 554 h 2085"/>
                <a:gd name="T78" fmla="*/ 804 w 2123"/>
                <a:gd name="T79" fmla="*/ 521 h 2085"/>
                <a:gd name="T80" fmla="*/ 781 w 2123"/>
                <a:gd name="T81" fmla="*/ 521 h 2085"/>
                <a:gd name="T82" fmla="*/ 1003 w 2123"/>
                <a:gd name="T83" fmla="*/ 405 h 2085"/>
                <a:gd name="T84" fmla="*/ 1031 w 2123"/>
                <a:gd name="T85" fmla="*/ 421 h 2085"/>
                <a:gd name="T86" fmla="*/ 1003 w 2123"/>
                <a:gd name="T87" fmla="*/ 405 h 2085"/>
                <a:gd name="T88" fmla="*/ 2117 w 2123"/>
                <a:gd name="T89" fmla="*/ 527 h 2085"/>
                <a:gd name="T90" fmla="*/ 2078 w 2123"/>
                <a:gd name="T91" fmla="*/ 566 h 2085"/>
                <a:gd name="T92" fmla="*/ 2095 w 2123"/>
                <a:gd name="T93" fmla="*/ 588 h 2085"/>
                <a:gd name="T94" fmla="*/ 2117 w 2123"/>
                <a:gd name="T95" fmla="*/ 527 h 2085"/>
                <a:gd name="T96" fmla="*/ 1840 w 2123"/>
                <a:gd name="T97" fmla="*/ 0 h 2085"/>
                <a:gd name="T98" fmla="*/ 1751 w 2123"/>
                <a:gd name="T99" fmla="*/ 89 h 2085"/>
                <a:gd name="T100" fmla="*/ 1801 w 2123"/>
                <a:gd name="T101" fmla="*/ 211 h 2085"/>
                <a:gd name="T102" fmla="*/ 1890 w 2123"/>
                <a:gd name="T103" fmla="*/ 194 h 2085"/>
                <a:gd name="T104" fmla="*/ 1901 w 2123"/>
                <a:gd name="T105" fmla="*/ 139 h 2085"/>
                <a:gd name="T106" fmla="*/ 1895 w 2123"/>
                <a:gd name="T107" fmla="*/ 94 h 2085"/>
                <a:gd name="T108" fmla="*/ 1840 w 2123"/>
                <a:gd name="T109" fmla="*/ 0 h 20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123" h="2085">
                  <a:moveTo>
                    <a:pt x="83" y="1297"/>
                  </a:moveTo>
                  <a:lnTo>
                    <a:pt x="83" y="1297"/>
                  </a:lnTo>
                  <a:lnTo>
                    <a:pt x="83" y="1303"/>
                  </a:lnTo>
                  <a:cubicBezTo>
                    <a:pt x="83" y="1314"/>
                    <a:pt x="78" y="1319"/>
                    <a:pt x="66" y="1319"/>
                  </a:cubicBezTo>
                  <a:cubicBezTo>
                    <a:pt x="61" y="1319"/>
                    <a:pt x="61" y="1303"/>
                    <a:pt x="50" y="1303"/>
                  </a:cubicBezTo>
                  <a:cubicBezTo>
                    <a:pt x="39" y="1303"/>
                    <a:pt x="33" y="1308"/>
                    <a:pt x="28" y="1314"/>
                  </a:cubicBezTo>
                  <a:cubicBezTo>
                    <a:pt x="16" y="1330"/>
                    <a:pt x="6" y="1336"/>
                    <a:pt x="0" y="1352"/>
                  </a:cubicBezTo>
                  <a:cubicBezTo>
                    <a:pt x="22" y="1364"/>
                    <a:pt x="28" y="1386"/>
                    <a:pt x="50" y="1386"/>
                  </a:cubicBezTo>
                  <a:cubicBezTo>
                    <a:pt x="61" y="1386"/>
                    <a:pt x="66" y="1375"/>
                    <a:pt x="72" y="1364"/>
                  </a:cubicBezTo>
                  <a:cubicBezTo>
                    <a:pt x="88" y="1347"/>
                    <a:pt x="100" y="1336"/>
                    <a:pt x="100" y="1319"/>
                  </a:cubicBezTo>
                  <a:cubicBezTo>
                    <a:pt x="100" y="1297"/>
                    <a:pt x="100" y="1297"/>
                    <a:pt x="100" y="1297"/>
                  </a:cubicBezTo>
                  <a:cubicBezTo>
                    <a:pt x="88" y="1297"/>
                    <a:pt x="88" y="1297"/>
                    <a:pt x="83" y="1297"/>
                  </a:cubicBezTo>
                  <a:close/>
                  <a:moveTo>
                    <a:pt x="88" y="1391"/>
                  </a:moveTo>
                  <a:lnTo>
                    <a:pt x="88" y="1391"/>
                  </a:lnTo>
                  <a:cubicBezTo>
                    <a:pt x="88" y="1397"/>
                    <a:pt x="88" y="1402"/>
                    <a:pt x="88" y="1408"/>
                  </a:cubicBezTo>
                  <a:cubicBezTo>
                    <a:pt x="88" y="1430"/>
                    <a:pt x="105" y="1441"/>
                    <a:pt x="105" y="1463"/>
                  </a:cubicBezTo>
                  <a:cubicBezTo>
                    <a:pt x="111" y="1463"/>
                    <a:pt x="116" y="1463"/>
                    <a:pt x="122" y="1463"/>
                  </a:cubicBezTo>
                  <a:cubicBezTo>
                    <a:pt x="122" y="1463"/>
                    <a:pt x="122" y="1458"/>
                    <a:pt x="127" y="1458"/>
                  </a:cubicBezTo>
                  <a:cubicBezTo>
                    <a:pt x="139" y="1452"/>
                    <a:pt x="144" y="1447"/>
                    <a:pt x="144" y="1441"/>
                  </a:cubicBezTo>
                  <a:cubicBezTo>
                    <a:pt x="144" y="1424"/>
                    <a:pt x="127" y="1424"/>
                    <a:pt x="116" y="1424"/>
                  </a:cubicBezTo>
                  <a:cubicBezTo>
                    <a:pt x="111" y="1408"/>
                    <a:pt x="105" y="1397"/>
                    <a:pt x="88" y="1391"/>
                  </a:cubicBezTo>
                  <a:close/>
                  <a:moveTo>
                    <a:pt x="199" y="1297"/>
                  </a:moveTo>
                  <a:lnTo>
                    <a:pt x="199" y="1297"/>
                  </a:lnTo>
                  <a:cubicBezTo>
                    <a:pt x="205" y="1291"/>
                    <a:pt x="227" y="1286"/>
                    <a:pt x="227" y="1297"/>
                  </a:cubicBezTo>
                  <a:cubicBezTo>
                    <a:pt x="249" y="1297"/>
                    <a:pt x="249" y="1297"/>
                    <a:pt x="249" y="1297"/>
                  </a:cubicBezTo>
                  <a:cubicBezTo>
                    <a:pt x="260" y="1297"/>
                    <a:pt x="266" y="1280"/>
                    <a:pt x="277" y="1280"/>
                  </a:cubicBezTo>
                  <a:cubicBezTo>
                    <a:pt x="282" y="1280"/>
                    <a:pt x="282" y="1286"/>
                    <a:pt x="282" y="1286"/>
                  </a:cubicBezTo>
                  <a:cubicBezTo>
                    <a:pt x="282" y="1291"/>
                    <a:pt x="277" y="1297"/>
                    <a:pt x="277" y="1303"/>
                  </a:cubicBezTo>
                  <a:cubicBezTo>
                    <a:pt x="277" y="1325"/>
                    <a:pt x="305" y="1319"/>
                    <a:pt x="310" y="1342"/>
                  </a:cubicBezTo>
                  <a:cubicBezTo>
                    <a:pt x="316" y="1358"/>
                    <a:pt x="316" y="1369"/>
                    <a:pt x="316" y="1386"/>
                  </a:cubicBezTo>
                  <a:cubicBezTo>
                    <a:pt x="316" y="1397"/>
                    <a:pt x="305" y="1402"/>
                    <a:pt x="299" y="1413"/>
                  </a:cubicBezTo>
                  <a:cubicBezTo>
                    <a:pt x="294" y="1424"/>
                    <a:pt x="294" y="1447"/>
                    <a:pt x="277" y="1447"/>
                  </a:cubicBezTo>
                  <a:cubicBezTo>
                    <a:pt x="244" y="1447"/>
                    <a:pt x="244" y="1408"/>
                    <a:pt x="216" y="1391"/>
                  </a:cubicBezTo>
                  <a:cubicBezTo>
                    <a:pt x="227" y="1375"/>
                    <a:pt x="249" y="1364"/>
                    <a:pt x="221" y="1364"/>
                  </a:cubicBezTo>
                  <a:cubicBezTo>
                    <a:pt x="199" y="1364"/>
                    <a:pt x="188" y="1380"/>
                    <a:pt x="166" y="1380"/>
                  </a:cubicBezTo>
                  <a:cubicBezTo>
                    <a:pt x="155" y="1380"/>
                    <a:pt x="155" y="1380"/>
                    <a:pt x="144" y="1380"/>
                  </a:cubicBezTo>
                  <a:cubicBezTo>
                    <a:pt x="144" y="1364"/>
                    <a:pt x="144" y="1358"/>
                    <a:pt x="144" y="1347"/>
                  </a:cubicBezTo>
                  <a:cubicBezTo>
                    <a:pt x="144" y="1330"/>
                    <a:pt x="166" y="1325"/>
                    <a:pt x="177" y="1319"/>
                  </a:cubicBezTo>
                  <a:cubicBezTo>
                    <a:pt x="188" y="1319"/>
                    <a:pt x="188" y="1303"/>
                    <a:pt x="199" y="1297"/>
                  </a:cubicBezTo>
                  <a:close/>
                  <a:moveTo>
                    <a:pt x="277" y="1801"/>
                  </a:moveTo>
                  <a:lnTo>
                    <a:pt x="277" y="1801"/>
                  </a:lnTo>
                  <a:cubicBezTo>
                    <a:pt x="277" y="1801"/>
                    <a:pt x="277" y="1801"/>
                    <a:pt x="272" y="1801"/>
                  </a:cubicBezTo>
                  <a:cubicBezTo>
                    <a:pt x="255" y="1801"/>
                    <a:pt x="260" y="1823"/>
                    <a:pt x="249" y="1840"/>
                  </a:cubicBezTo>
                  <a:cubicBezTo>
                    <a:pt x="244" y="1857"/>
                    <a:pt x="221" y="1862"/>
                    <a:pt x="221" y="1879"/>
                  </a:cubicBezTo>
                  <a:cubicBezTo>
                    <a:pt x="221" y="1884"/>
                    <a:pt x="233" y="1884"/>
                    <a:pt x="233" y="1890"/>
                  </a:cubicBezTo>
                  <a:cubicBezTo>
                    <a:pt x="238" y="1901"/>
                    <a:pt x="244" y="1907"/>
                    <a:pt x="255" y="1907"/>
                  </a:cubicBezTo>
                  <a:cubicBezTo>
                    <a:pt x="294" y="1907"/>
                    <a:pt x="310" y="1896"/>
                    <a:pt x="349" y="1896"/>
                  </a:cubicBezTo>
                  <a:cubicBezTo>
                    <a:pt x="371" y="1896"/>
                    <a:pt x="393" y="1901"/>
                    <a:pt x="404" y="1918"/>
                  </a:cubicBezTo>
                  <a:cubicBezTo>
                    <a:pt x="410" y="1929"/>
                    <a:pt x="415" y="1940"/>
                    <a:pt x="427" y="1945"/>
                  </a:cubicBezTo>
                  <a:cubicBezTo>
                    <a:pt x="432" y="1934"/>
                    <a:pt x="432" y="1923"/>
                    <a:pt x="432" y="1912"/>
                  </a:cubicBezTo>
                  <a:cubicBezTo>
                    <a:pt x="432" y="1884"/>
                    <a:pt x="415" y="1879"/>
                    <a:pt x="399" y="1862"/>
                  </a:cubicBezTo>
                  <a:cubicBezTo>
                    <a:pt x="388" y="1873"/>
                    <a:pt x="382" y="1879"/>
                    <a:pt x="371" y="1884"/>
                  </a:cubicBezTo>
                  <a:cubicBezTo>
                    <a:pt x="360" y="1857"/>
                    <a:pt x="349" y="1846"/>
                    <a:pt x="332" y="1835"/>
                  </a:cubicBezTo>
                  <a:cubicBezTo>
                    <a:pt x="321" y="1829"/>
                    <a:pt x="327" y="1818"/>
                    <a:pt x="321" y="1807"/>
                  </a:cubicBezTo>
                  <a:cubicBezTo>
                    <a:pt x="310" y="1796"/>
                    <a:pt x="294" y="1801"/>
                    <a:pt x="277" y="1801"/>
                  </a:cubicBezTo>
                  <a:close/>
                  <a:moveTo>
                    <a:pt x="166" y="1968"/>
                  </a:moveTo>
                  <a:lnTo>
                    <a:pt x="166" y="1968"/>
                  </a:lnTo>
                  <a:cubicBezTo>
                    <a:pt x="183" y="1968"/>
                    <a:pt x="194" y="1973"/>
                    <a:pt x="210" y="1968"/>
                  </a:cubicBezTo>
                  <a:cubicBezTo>
                    <a:pt x="221" y="1962"/>
                    <a:pt x="227" y="1940"/>
                    <a:pt x="244" y="1945"/>
                  </a:cubicBezTo>
                  <a:cubicBezTo>
                    <a:pt x="249" y="1945"/>
                    <a:pt x="249" y="1956"/>
                    <a:pt x="255" y="1968"/>
                  </a:cubicBezTo>
                  <a:cubicBezTo>
                    <a:pt x="260" y="1979"/>
                    <a:pt x="282" y="1973"/>
                    <a:pt x="282" y="1990"/>
                  </a:cubicBezTo>
                  <a:cubicBezTo>
                    <a:pt x="282" y="2017"/>
                    <a:pt x="266" y="2034"/>
                    <a:pt x="255" y="2062"/>
                  </a:cubicBezTo>
                  <a:cubicBezTo>
                    <a:pt x="244" y="2056"/>
                    <a:pt x="238" y="2056"/>
                    <a:pt x="227" y="2045"/>
                  </a:cubicBezTo>
                  <a:cubicBezTo>
                    <a:pt x="210" y="2056"/>
                    <a:pt x="210" y="2073"/>
                    <a:pt x="194" y="2084"/>
                  </a:cubicBezTo>
                  <a:cubicBezTo>
                    <a:pt x="177" y="2073"/>
                    <a:pt x="183" y="2051"/>
                    <a:pt x="177" y="2023"/>
                  </a:cubicBezTo>
                  <a:cubicBezTo>
                    <a:pt x="172" y="2012"/>
                    <a:pt x="155" y="2012"/>
                    <a:pt x="155" y="2001"/>
                  </a:cubicBezTo>
                  <a:cubicBezTo>
                    <a:pt x="155" y="1990"/>
                    <a:pt x="161" y="1984"/>
                    <a:pt x="161" y="1973"/>
                  </a:cubicBezTo>
                  <a:lnTo>
                    <a:pt x="166" y="1968"/>
                  </a:lnTo>
                  <a:close/>
                  <a:moveTo>
                    <a:pt x="781" y="521"/>
                  </a:moveTo>
                  <a:lnTo>
                    <a:pt x="781" y="521"/>
                  </a:lnTo>
                  <a:cubicBezTo>
                    <a:pt x="776" y="521"/>
                    <a:pt x="776" y="510"/>
                    <a:pt x="776" y="499"/>
                  </a:cubicBezTo>
                  <a:cubicBezTo>
                    <a:pt x="776" y="493"/>
                    <a:pt x="765" y="493"/>
                    <a:pt x="759" y="488"/>
                  </a:cubicBezTo>
                  <a:cubicBezTo>
                    <a:pt x="759" y="493"/>
                    <a:pt x="753" y="493"/>
                    <a:pt x="753" y="493"/>
                  </a:cubicBezTo>
                  <a:cubicBezTo>
                    <a:pt x="753" y="516"/>
                    <a:pt x="765" y="521"/>
                    <a:pt x="765" y="538"/>
                  </a:cubicBezTo>
                  <a:cubicBezTo>
                    <a:pt x="765" y="593"/>
                    <a:pt x="765" y="593"/>
                    <a:pt x="765" y="593"/>
                  </a:cubicBezTo>
                  <a:cubicBezTo>
                    <a:pt x="770" y="599"/>
                    <a:pt x="770" y="599"/>
                    <a:pt x="770" y="599"/>
                  </a:cubicBezTo>
                  <a:cubicBezTo>
                    <a:pt x="776" y="593"/>
                    <a:pt x="776" y="582"/>
                    <a:pt x="781" y="571"/>
                  </a:cubicBezTo>
                  <a:cubicBezTo>
                    <a:pt x="787" y="560"/>
                    <a:pt x="798" y="560"/>
                    <a:pt x="804" y="554"/>
                  </a:cubicBezTo>
                  <a:cubicBezTo>
                    <a:pt x="809" y="544"/>
                    <a:pt x="809" y="538"/>
                    <a:pt x="814" y="527"/>
                  </a:cubicBezTo>
                  <a:cubicBezTo>
                    <a:pt x="804" y="521"/>
                    <a:pt x="804" y="521"/>
                    <a:pt x="804" y="521"/>
                  </a:cubicBezTo>
                  <a:cubicBezTo>
                    <a:pt x="792" y="527"/>
                    <a:pt x="792" y="527"/>
                    <a:pt x="792" y="527"/>
                  </a:cubicBezTo>
                  <a:cubicBezTo>
                    <a:pt x="787" y="527"/>
                    <a:pt x="787" y="521"/>
                    <a:pt x="781" y="521"/>
                  </a:cubicBezTo>
                  <a:close/>
                  <a:moveTo>
                    <a:pt x="1003" y="405"/>
                  </a:moveTo>
                  <a:lnTo>
                    <a:pt x="1003" y="405"/>
                  </a:lnTo>
                  <a:cubicBezTo>
                    <a:pt x="1003" y="416"/>
                    <a:pt x="1014" y="421"/>
                    <a:pt x="1025" y="427"/>
                  </a:cubicBezTo>
                  <a:cubicBezTo>
                    <a:pt x="1025" y="427"/>
                    <a:pt x="1031" y="427"/>
                    <a:pt x="1031" y="421"/>
                  </a:cubicBezTo>
                  <a:cubicBezTo>
                    <a:pt x="1031" y="405"/>
                    <a:pt x="1031" y="377"/>
                    <a:pt x="1019" y="383"/>
                  </a:cubicBezTo>
                  <a:cubicBezTo>
                    <a:pt x="1008" y="383"/>
                    <a:pt x="1003" y="394"/>
                    <a:pt x="1003" y="405"/>
                  </a:cubicBezTo>
                  <a:close/>
                  <a:moveTo>
                    <a:pt x="2117" y="527"/>
                  </a:moveTo>
                  <a:lnTo>
                    <a:pt x="2117" y="527"/>
                  </a:lnTo>
                  <a:cubicBezTo>
                    <a:pt x="2111" y="521"/>
                    <a:pt x="2111" y="516"/>
                    <a:pt x="2106" y="510"/>
                  </a:cubicBezTo>
                  <a:cubicBezTo>
                    <a:pt x="2100" y="532"/>
                    <a:pt x="2078" y="544"/>
                    <a:pt x="2078" y="566"/>
                  </a:cubicBezTo>
                  <a:cubicBezTo>
                    <a:pt x="2078" y="588"/>
                    <a:pt x="2078" y="588"/>
                    <a:pt x="2078" y="588"/>
                  </a:cubicBezTo>
                  <a:cubicBezTo>
                    <a:pt x="2083" y="588"/>
                    <a:pt x="2089" y="588"/>
                    <a:pt x="2095" y="588"/>
                  </a:cubicBezTo>
                  <a:cubicBezTo>
                    <a:pt x="2111" y="588"/>
                    <a:pt x="2122" y="571"/>
                    <a:pt x="2122" y="554"/>
                  </a:cubicBezTo>
                  <a:cubicBezTo>
                    <a:pt x="2122" y="549"/>
                    <a:pt x="2122" y="532"/>
                    <a:pt x="2117" y="527"/>
                  </a:cubicBezTo>
                  <a:close/>
                  <a:moveTo>
                    <a:pt x="1840" y="0"/>
                  </a:moveTo>
                  <a:lnTo>
                    <a:pt x="1840" y="0"/>
                  </a:lnTo>
                  <a:cubicBezTo>
                    <a:pt x="1817" y="22"/>
                    <a:pt x="1806" y="34"/>
                    <a:pt x="1784" y="50"/>
                  </a:cubicBezTo>
                  <a:cubicBezTo>
                    <a:pt x="1773" y="67"/>
                    <a:pt x="1751" y="72"/>
                    <a:pt x="1751" y="89"/>
                  </a:cubicBezTo>
                  <a:cubicBezTo>
                    <a:pt x="1751" y="189"/>
                    <a:pt x="1862" y="161"/>
                    <a:pt x="1806" y="194"/>
                  </a:cubicBezTo>
                  <a:cubicBezTo>
                    <a:pt x="1801" y="200"/>
                    <a:pt x="1806" y="205"/>
                    <a:pt x="1801" y="211"/>
                  </a:cubicBezTo>
                  <a:cubicBezTo>
                    <a:pt x="1768" y="239"/>
                    <a:pt x="1812" y="239"/>
                    <a:pt x="1851" y="239"/>
                  </a:cubicBezTo>
                  <a:cubicBezTo>
                    <a:pt x="1873" y="239"/>
                    <a:pt x="1878" y="217"/>
                    <a:pt x="1890" y="194"/>
                  </a:cubicBezTo>
                  <a:cubicBezTo>
                    <a:pt x="1895" y="189"/>
                    <a:pt x="1901" y="183"/>
                    <a:pt x="1901" y="167"/>
                  </a:cubicBezTo>
                  <a:cubicBezTo>
                    <a:pt x="1901" y="139"/>
                    <a:pt x="1901" y="139"/>
                    <a:pt x="1901" y="139"/>
                  </a:cubicBezTo>
                  <a:cubicBezTo>
                    <a:pt x="1901" y="128"/>
                    <a:pt x="1906" y="117"/>
                    <a:pt x="1906" y="106"/>
                  </a:cubicBezTo>
                  <a:cubicBezTo>
                    <a:pt x="1906" y="100"/>
                    <a:pt x="1901" y="94"/>
                    <a:pt x="1895" y="94"/>
                  </a:cubicBezTo>
                  <a:cubicBezTo>
                    <a:pt x="1878" y="84"/>
                    <a:pt x="1873" y="67"/>
                    <a:pt x="1862" y="50"/>
                  </a:cubicBezTo>
                  <a:cubicBezTo>
                    <a:pt x="1851" y="34"/>
                    <a:pt x="1856" y="12"/>
                    <a:pt x="1840" y="0"/>
                  </a:cubicBezTo>
                  <a:close/>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82" name="Freeform 449">
              <a:extLst>
                <a:ext uri="{FF2B5EF4-FFF2-40B4-BE49-F238E27FC236}">
                  <a16:creationId xmlns:a16="http://schemas.microsoft.com/office/drawing/2014/main" xmlns="" id="{0C2D53AA-3B1A-4F4A-97B4-8E2AE46B909A}"/>
                </a:ext>
              </a:extLst>
            </p:cNvPr>
            <p:cNvSpPr>
              <a:spLocks noChangeArrowheads="1"/>
            </p:cNvSpPr>
            <p:nvPr/>
          </p:nvSpPr>
          <p:spPr bwMode="auto">
            <a:xfrm>
              <a:off x="17504223" y="3136901"/>
              <a:ext cx="558764" cy="536575"/>
            </a:xfrm>
            <a:custGeom>
              <a:avLst/>
              <a:gdLst>
                <a:gd name="T0" fmla="*/ 631 w 1553"/>
                <a:gd name="T1" fmla="*/ 122 h 1491"/>
                <a:gd name="T2" fmla="*/ 543 w 1553"/>
                <a:gd name="T3" fmla="*/ 194 h 1491"/>
                <a:gd name="T4" fmla="*/ 637 w 1553"/>
                <a:gd name="T5" fmla="*/ 282 h 1491"/>
                <a:gd name="T6" fmla="*/ 654 w 1553"/>
                <a:gd name="T7" fmla="*/ 133 h 1491"/>
                <a:gd name="T8" fmla="*/ 848 w 1553"/>
                <a:gd name="T9" fmla="*/ 354 h 1491"/>
                <a:gd name="T10" fmla="*/ 809 w 1553"/>
                <a:gd name="T11" fmla="*/ 360 h 1491"/>
                <a:gd name="T12" fmla="*/ 992 w 1553"/>
                <a:gd name="T13" fmla="*/ 460 h 1491"/>
                <a:gd name="T14" fmla="*/ 981 w 1553"/>
                <a:gd name="T15" fmla="*/ 365 h 1491"/>
                <a:gd name="T16" fmla="*/ 892 w 1553"/>
                <a:gd name="T17" fmla="*/ 354 h 1491"/>
                <a:gd name="T18" fmla="*/ 964 w 1553"/>
                <a:gd name="T19" fmla="*/ 476 h 1491"/>
                <a:gd name="T20" fmla="*/ 942 w 1553"/>
                <a:gd name="T21" fmla="*/ 620 h 1491"/>
                <a:gd name="T22" fmla="*/ 892 w 1553"/>
                <a:gd name="T23" fmla="*/ 509 h 1491"/>
                <a:gd name="T24" fmla="*/ 892 w 1553"/>
                <a:gd name="T25" fmla="*/ 421 h 1491"/>
                <a:gd name="T26" fmla="*/ 1091 w 1553"/>
                <a:gd name="T27" fmla="*/ 537 h 1491"/>
                <a:gd name="T28" fmla="*/ 1180 w 1553"/>
                <a:gd name="T29" fmla="*/ 620 h 1491"/>
                <a:gd name="T30" fmla="*/ 1280 w 1553"/>
                <a:gd name="T31" fmla="*/ 637 h 1491"/>
                <a:gd name="T32" fmla="*/ 1153 w 1553"/>
                <a:gd name="T33" fmla="*/ 526 h 1491"/>
                <a:gd name="T34" fmla="*/ 1069 w 1553"/>
                <a:gd name="T35" fmla="*/ 598 h 1491"/>
                <a:gd name="T36" fmla="*/ 997 w 1553"/>
                <a:gd name="T37" fmla="*/ 543 h 1491"/>
                <a:gd name="T38" fmla="*/ 975 w 1553"/>
                <a:gd name="T39" fmla="*/ 637 h 1491"/>
                <a:gd name="T40" fmla="*/ 1169 w 1553"/>
                <a:gd name="T41" fmla="*/ 687 h 1491"/>
                <a:gd name="T42" fmla="*/ 1169 w 1553"/>
                <a:gd name="T43" fmla="*/ 631 h 1491"/>
                <a:gd name="T44" fmla="*/ 1069 w 1553"/>
                <a:gd name="T45" fmla="*/ 598 h 1491"/>
                <a:gd name="T46" fmla="*/ 1369 w 1553"/>
                <a:gd name="T47" fmla="*/ 659 h 1491"/>
                <a:gd name="T48" fmla="*/ 1407 w 1553"/>
                <a:gd name="T49" fmla="*/ 715 h 1491"/>
                <a:gd name="T50" fmla="*/ 1419 w 1553"/>
                <a:gd name="T51" fmla="*/ 681 h 1491"/>
                <a:gd name="T52" fmla="*/ 1380 w 1553"/>
                <a:gd name="T53" fmla="*/ 537 h 1491"/>
                <a:gd name="T54" fmla="*/ 1402 w 1553"/>
                <a:gd name="T55" fmla="*/ 598 h 1491"/>
                <a:gd name="T56" fmla="*/ 1380 w 1553"/>
                <a:gd name="T57" fmla="*/ 537 h 1491"/>
                <a:gd name="T58" fmla="*/ 160 w 1553"/>
                <a:gd name="T59" fmla="*/ 83 h 1491"/>
                <a:gd name="T60" fmla="*/ 338 w 1553"/>
                <a:gd name="T61" fmla="*/ 210 h 1491"/>
                <a:gd name="T62" fmla="*/ 338 w 1553"/>
                <a:gd name="T63" fmla="*/ 44 h 1491"/>
                <a:gd name="T64" fmla="*/ 498 w 1553"/>
                <a:gd name="T65" fmla="*/ 155 h 1491"/>
                <a:gd name="T66" fmla="*/ 715 w 1553"/>
                <a:gd name="T67" fmla="*/ 338 h 1491"/>
                <a:gd name="T68" fmla="*/ 848 w 1553"/>
                <a:gd name="T69" fmla="*/ 487 h 1491"/>
                <a:gd name="T70" fmla="*/ 903 w 1553"/>
                <a:gd name="T71" fmla="*/ 609 h 1491"/>
                <a:gd name="T72" fmla="*/ 1091 w 1553"/>
                <a:gd name="T73" fmla="*/ 698 h 1491"/>
                <a:gd name="T74" fmla="*/ 1202 w 1553"/>
                <a:gd name="T75" fmla="*/ 809 h 1491"/>
                <a:gd name="T76" fmla="*/ 1086 w 1553"/>
                <a:gd name="T77" fmla="*/ 925 h 1491"/>
                <a:gd name="T78" fmla="*/ 1141 w 1553"/>
                <a:gd name="T79" fmla="*/ 920 h 1491"/>
                <a:gd name="T80" fmla="*/ 1341 w 1553"/>
                <a:gd name="T81" fmla="*/ 770 h 1491"/>
                <a:gd name="T82" fmla="*/ 1490 w 1553"/>
                <a:gd name="T83" fmla="*/ 859 h 1491"/>
                <a:gd name="T84" fmla="*/ 1552 w 1553"/>
                <a:gd name="T85" fmla="*/ 1019 h 1491"/>
                <a:gd name="T86" fmla="*/ 1474 w 1553"/>
                <a:gd name="T87" fmla="*/ 1030 h 1491"/>
                <a:gd name="T88" fmla="*/ 1424 w 1553"/>
                <a:gd name="T89" fmla="*/ 1069 h 1491"/>
                <a:gd name="T90" fmla="*/ 1413 w 1553"/>
                <a:gd name="T91" fmla="*/ 1136 h 1491"/>
                <a:gd name="T92" fmla="*/ 1524 w 1553"/>
                <a:gd name="T93" fmla="*/ 1169 h 1491"/>
                <a:gd name="T94" fmla="*/ 1463 w 1553"/>
                <a:gd name="T95" fmla="*/ 1186 h 1491"/>
                <a:gd name="T96" fmla="*/ 1391 w 1553"/>
                <a:gd name="T97" fmla="*/ 1247 h 1491"/>
                <a:gd name="T98" fmla="*/ 1363 w 1553"/>
                <a:gd name="T99" fmla="*/ 1319 h 1491"/>
                <a:gd name="T100" fmla="*/ 1219 w 1553"/>
                <a:gd name="T101" fmla="*/ 1374 h 1491"/>
                <a:gd name="T102" fmla="*/ 1081 w 1553"/>
                <a:gd name="T103" fmla="*/ 1468 h 1491"/>
                <a:gd name="T104" fmla="*/ 887 w 1553"/>
                <a:gd name="T105" fmla="*/ 1407 h 1491"/>
                <a:gd name="T106" fmla="*/ 748 w 1553"/>
                <a:gd name="T107" fmla="*/ 1457 h 1491"/>
                <a:gd name="T108" fmla="*/ 410 w 1553"/>
                <a:gd name="T109" fmla="*/ 1219 h 1491"/>
                <a:gd name="T110" fmla="*/ 305 w 1553"/>
                <a:gd name="T111" fmla="*/ 1058 h 1491"/>
                <a:gd name="T112" fmla="*/ 266 w 1553"/>
                <a:gd name="T113" fmla="*/ 892 h 1491"/>
                <a:gd name="T114" fmla="*/ 55 w 1553"/>
                <a:gd name="T115" fmla="*/ 848 h 1491"/>
                <a:gd name="T116" fmla="*/ 22 w 1553"/>
                <a:gd name="T117" fmla="*/ 698 h 1491"/>
                <a:gd name="T118" fmla="*/ 22 w 1553"/>
                <a:gd name="T119" fmla="*/ 504 h 1491"/>
                <a:gd name="T120" fmla="*/ 133 w 1553"/>
                <a:gd name="T121" fmla="*/ 288 h 1491"/>
                <a:gd name="T122" fmla="*/ 94 w 1553"/>
                <a:gd name="T123" fmla="*/ 0 h 14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553" h="1491">
                  <a:moveTo>
                    <a:pt x="654" y="133"/>
                  </a:moveTo>
                  <a:lnTo>
                    <a:pt x="654" y="133"/>
                  </a:lnTo>
                  <a:cubicBezTo>
                    <a:pt x="643" y="127"/>
                    <a:pt x="637" y="122"/>
                    <a:pt x="631" y="122"/>
                  </a:cubicBezTo>
                  <a:cubicBezTo>
                    <a:pt x="615" y="122"/>
                    <a:pt x="615" y="138"/>
                    <a:pt x="604" y="138"/>
                  </a:cubicBezTo>
                  <a:cubicBezTo>
                    <a:pt x="582" y="144"/>
                    <a:pt x="571" y="144"/>
                    <a:pt x="549" y="149"/>
                  </a:cubicBezTo>
                  <a:cubicBezTo>
                    <a:pt x="532" y="149"/>
                    <a:pt x="543" y="177"/>
                    <a:pt x="543" y="194"/>
                  </a:cubicBezTo>
                  <a:cubicBezTo>
                    <a:pt x="543" y="221"/>
                    <a:pt x="537" y="243"/>
                    <a:pt x="559" y="266"/>
                  </a:cubicBezTo>
                  <a:cubicBezTo>
                    <a:pt x="571" y="282"/>
                    <a:pt x="593" y="282"/>
                    <a:pt x="615" y="282"/>
                  </a:cubicBezTo>
                  <a:cubicBezTo>
                    <a:pt x="621" y="282"/>
                    <a:pt x="626" y="282"/>
                    <a:pt x="637" y="282"/>
                  </a:cubicBezTo>
                  <a:cubicBezTo>
                    <a:pt x="665" y="282"/>
                    <a:pt x="670" y="255"/>
                    <a:pt x="670" y="227"/>
                  </a:cubicBezTo>
                  <a:cubicBezTo>
                    <a:pt x="676" y="205"/>
                    <a:pt x="687" y="194"/>
                    <a:pt x="687" y="166"/>
                  </a:cubicBezTo>
                  <a:cubicBezTo>
                    <a:pt x="687" y="155"/>
                    <a:pt x="665" y="138"/>
                    <a:pt x="654" y="133"/>
                  </a:cubicBezTo>
                  <a:close/>
                  <a:moveTo>
                    <a:pt x="892" y="354"/>
                  </a:moveTo>
                  <a:lnTo>
                    <a:pt x="892" y="354"/>
                  </a:lnTo>
                  <a:cubicBezTo>
                    <a:pt x="848" y="354"/>
                    <a:pt x="848" y="354"/>
                    <a:pt x="848" y="354"/>
                  </a:cubicBezTo>
                  <a:cubicBezTo>
                    <a:pt x="825" y="354"/>
                    <a:pt x="809" y="332"/>
                    <a:pt x="787" y="332"/>
                  </a:cubicBezTo>
                  <a:cubicBezTo>
                    <a:pt x="781" y="338"/>
                    <a:pt x="781" y="338"/>
                    <a:pt x="781" y="338"/>
                  </a:cubicBezTo>
                  <a:cubicBezTo>
                    <a:pt x="787" y="349"/>
                    <a:pt x="798" y="354"/>
                    <a:pt x="809" y="360"/>
                  </a:cubicBezTo>
                  <a:cubicBezTo>
                    <a:pt x="837" y="382"/>
                    <a:pt x="853" y="399"/>
                    <a:pt x="887" y="399"/>
                  </a:cubicBezTo>
                  <a:cubicBezTo>
                    <a:pt x="920" y="399"/>
                    <a:pt x="936" y="415"/>
                    <a:pt x="958" y="432"/>
                  </a:cubicBezTo>
                  <a:cubicBezTo>
                    <a:pt x="970" y="443"/>
                    <a:pt x="975" y="460"/>
                    <a:pt x="992" y="460"/>
                  </a:cubicBezTo>
                  <a:cubicBezTo>
                    <a:pt x="1003" y="460"/>
                    <a:pt x="1003" y="449"/>
                    <a:pt x="1003" y="437"/>
                  </a:cubicBezTo>
                  <a:cubicBezTo>
                    <a:pt x="1003" y="427"/>
                    <a:pt x="997" y="415"/>
                    <a:pt x="992" y="399"/>
                  </a:cubicBezTo>
                  <a:cubicBezTo>
                    <a:pt x="992" y="388"/>
                    <a:pt x="992" y="376"/>
                    <a:pt x="981" y="365"/>
                  </a:cubicBezTo>
                  <a:cubicBezTo>
                    <a:pt x="975" y="360"/>
                    <a:pt x="964" y="365"/>
                    <a:pt x="953" y="365"/>
                  </a:cubicBezTo>
                  <a:cubicBezTo>
                    <a:pt x="936" y="360"/>
                    <a:pt x="931" y="354"/>
                    <a:pt x="914" y="349"/>
                  </a:cubicBezTo>
                  <a:cubicBezTo>
                    <a:pt x="903" y="343"/>
                    <a:pt x="897" y="354"/>
                    <a:pt x="892" y="354"/>
                  </a:cubicBezTo>
                  <a:close/>
                  <a:moveTo>
                    <a:pt x="892" y="421"/>
                  </a:moveTo>
                  <a:lnTo>
                    <a:pt x="892" y="421"/>
                  </a:lnTo>
                  <a:cubicBezTo>
                    <a:pt x="925" y="421"/>
                    <a:pt x="942" y="449"/>
                    <a:pt x="964" y="476"/>
                  </a:cubicBezTo>
                  <a:cubicBezTo>
                    <a:pt x="970" y="482"/>
                    <a:pt x="986" y="487"/>
                    <a:pt x="986" y="498"/>
                  </a:cubicBezTo>
                  <a:cubicBezTo>
                    <a:pt x="986" y="532"/>
                    <a:pt x="981" y="548"/>
                    <a:pt x="975" y="576"/>
                  </a:cubicBezTo>
                  <a:cubicBezTo>
                    <a:pt x="975" y="598"/>
                    <a:pt x="964" y="620"/>
                    <a:pt x="942" y="620"/>
                  </a:cubicBezTo>
                  <a:cubicBezTo>
                    <a:pt x="920" y="620"/>
                    <a:pt x="914" y="593"/>
                    <a:pt x="909" y="570"/>
                  </a:cubicBezTo>
                  <a:cubicBezTo>
                    <a:pt x="903" y="554"/>
                    <a:pt x="892" y="548"/>
                    <a:pt x="892" y="532"/>
                  </a:cubicBezTo>
                  <a:cubicBezTo>
                    <a:pt x="892" y="521"/>
                    <a:pt x="892" y="515"/>
                    <a:pt x="892" y="509"/>
                  </a:cubicBezTo>
                  <a:cubicBezTo>
                    <a:pt x="892" y="482"/>
                    <a:pt x="864" y="471"/>
                    <a:pt x="864" y="449"/>
                  </a:cubicBezTo>
                  <a:cubicBezTo>
                    <a:pt x="864" y="421"/>
                    <a:pt x="864" y="421"/>
                    <a:pt x="864" y="421"/>
                  </a:cubicBezTo>
                  <a:cubicBezTo>
                    <a:pt x="892" y="421"/>
                    <a:pt x="892" y="421"/>
                    <a:pt x="892" y="421"/>
                  </a:cubicBezTo>
                  <a:close/>
                  <a:moveTo>
                    <a:pt x="1108" y="521"/>
                  </a:moveTo>
                  <a:lnTo>
                    <a:pt x="1108" y="521"/>
                  </a:lnTo>
                  <a:cubicBezTo>
                    <a:pt x="1097" y="521"/>
                    <a:pt x="1097" y="532"/>
                    <a:pt x="1091" y="537"/>
                  </a:cubicBezTo>
                  <a:cubicBezTo>
                    <a:pt x="1086" y="548"/>
                    <a:pt x="1047" y="587"/>
                    <a:pt x="1069" y="587"/>
                  </a:cubicBezTo>
                  <a:cubicBezTo>
                    <a:pt x="1086" y="587"/>
                    <a:pt x="1091" y="582"/>
                    <a:pt x="1108" y="582"/>
                  </a:cubicBezTo>
                  <a:cubicBezTo>
                    <a:pt x="1141" y="582"/>
                    <a:pt x="1163" y="593"/>
                    <a:pt x="1180" y="620"/>
                  </a:cubicBezTo>
                  <a:cubicBezTo>
                    <a:pt x="1186" y="626"/>
                    <a:pt x="1186" y="637"/>
                    <a:pt x="1191" y="637"/>
                  </a:cubicBezTo>
                  <a:cubicBezTo>
                    <a:pt x="1219" y="654"/>
                    <a:pt x="1236" y="659"/>
                    <a:pt x="1263" y="659"/>
                  </a:cubicBezTo>
                  <a:cubicBezTo>
                    <a:pt x="1274" y="659"/>
                    <a:pt x="1280" y="648"/>
                    <a:pt x="1280" y="637"/>
                  </a:cubicBezTo>
                  <a:cubicBezTo>
                    <a:pt x="1280" y="626"/>
                    <a:pt x="1269" y="620"/>
                    <a:pt x="1258" y="609"/>
                  </a:cubicBezTo>
                  <a:cubicBezTo>
                    <a:pt x="1247" y="593"/>
                    <a:pt x="1236" y="582"/>
                    <a:pt x="1219" y="576"/>
                  </a:cubicBezTo>
                  <a:cubicBezTo>
                    <a:pt x="1191" y="560"/>
                    <a:pt x="1186" y="526"/>
                    <a:pt x="1153" y="526"/>
                  </a:cubicBezTo>
                  <a:cubicBezTo>
                    <a:pt x="1147" y="526"/>
                    <a:pt x="1141" y="532"/>
                    <a:pt x="1136" y="532"/>
                  </a:cubicBezTo>
                  <a:cubicBezTo>
                    <a:pt x="1130" y="521"/>
                    <a:pt x="1119" y="521"/>
                    <a:pt x="1108" y="521"/>
                  </a:cubicBezTo>
                  <a:close/>
                  <a:moveTo>
                    <a:pt x="1069" y="598"/>
                  </a:moveTo>
                  <a:lnTo>
                    <a:pt x="1069" y="598"/>
                  </a:lnTo>
                  <a:cubicBezTo>
                    <a:pt x="1036" y="598"/>
                    <a:pt x="1042" y="543"/>
                    <a:pt x="1008" y="543"/>
                  </a:cubicBezTo>
                  <a:cubicBezTo>
                    <a:pt x="997" y="543"/>
                    <a:pt x="997" y="543"/>
                    <a:pt x="997" y="543"/>
                  </a:cubicBezTo>
                  <a:cubicBezTo>
                    <a:pt x="997" y="548"/>
                    <a:pt x="997" y="554"/>
                    <a:pt x="997" y="560"/>
                  </a:cubicBezTo>
                  <a:cubicBezTo>
                    <a:pt x="997" y="576"/>
                    <a:pt x="1008" y="582"/>
                    <a:pt x="1008" y="598"/>
                  </a:cubicBezTo>
                  <a:cubicBezTo>
                    <a:pt x="1008" y="615"/>
                    <a:pt x="975" y="620"/>
                    <a:pt x="975" y="637"/>
                  </a:cubicBezTo>
                  <a:cubicBezTo>
                    <a:pt x="975" y="665"/>
                    <a:pt x="1008" y="676"/>
                    <a:pt x="1042" y="676"/>
                  </a:cubicBezTo>
                  <a:cubicBezTo>
                    <a:pt x="1069" y="676"/>
                    <a:pt x="1086" y="670"/>
                    <a:pt x="1119" y="670"/>
                  </a:cubicBezTo>
                  <a:cubicBezTo>
                    <a:pt x="1141" y="670"/>
                    <a:pt x="1153" y="676"/>
                    <a:pt x="1169" y="687"/>
                  </a:cubicBezTo>
                  <a:cubicBezTo>
                    <a:pt x="1186" y="698"/>
                    <a:pt x="1186" y="720"/>
                    <a:pt x="1202" y="720"/>
                  </a:cubicBezTo>
                  <a:cubicBezTo>
                    <a:pt x="1219" y="720"/>
                    <a:pt x="1236" y="709"/>
                    <a:pt x="1236" y="693"/>
                  </a:cubicBezTo>
                  <a:cubicBezTo>
                    <a:pt x="1236" y="659"/>
                    <a:pt x="1191" y="659"/>
                    <a:pt x="1169" y="631"/>
                  </a:cubicBezTo>
                  <a:cubicBezTo>
                    <a:pt x="1158" y="615"/>
                    <a:pt x="1147" y="604"/>
                    <a:pt x="1125" y="598"/>
                  </a:cubicBezTo>
                  <a:cubicBezTo>
                    <a:pt x="1114" y="598"/>
                    <a:pt x="1114" y="587"/>
                    <a:pt x="1103" y="587"/>
                  </a:cubicBezTo>
                  <a:cubicBezTo>
                    <a:pt x="1091" y="587"/>
                    <a:pt x="1086" y="598"/>
                    <a:pt x="1069" y="598"/>
                  </a:cubicBezTo>
                  <a:close/>
                  <a:moveTo>
                    <a:pt x="1369" y="642"/>
                  </a:moveTo>
                  <a:lnTo>
                    <a:pt x="1369" y="642"/>
                  </a:lnTo>
                  <a:cubicBezTo>
                    <a:pt x="1369" y="648"/>
                    <a:pt x="1369" y="654"/>
                    <a:pt x="1369" y="659"/>
                  </a:cubicBezTo>
                  <a:cubicBezTo>
                    <a:pt x="1369" y="681"/>
                    <a:pt x="1369" y="693"/>
                    <a:pt x="1374" y="720"/>
                  </a:cubicBezTo>
                  <a:cubicBezTo>
                    <a:pt x="1380" y="720"/>
                    <a:pt x="1385" y="720"/>
                    <a:pt x="1391" y="720"/>
                  </a:cubicBezTo>
                  <a:cubicBezTo>
                    <a:pt x="1396" y="720"/>
                    <a:pt x="1402" y="715"/>
                    <a:pt x="1407" y="715"/>
                  </a:cubicBezTo>
                  <a:cubicBezTo>
                    <a:pt x="1419" y="715"/>
                    <a:pt x="1424" y="720"/>
                    <a:pt x="1429" y="726"/>
                  </a:cubicBezTo>
                  <a:cubicBezTo>
                    <a:pt x="1435" y="720"/>
                    <a:pt x="1435" y="715"/>
                    <a:pt x="1435" y="715"/>
                  </a:cubicBezTo>
                  <a:cubicBezTo>
                    <a:pt x="1435" y="698"/>
                    <a:pt x="1424" y="693"/>
                    <a:pt x="1419" y="681"/>
                  </a:cubicBezTo>
                  <a:cubicBezTo>
                    <a:pt x="1407" y="659"/>
                    <a:pt x="1396" y="642"/>
                    <a:pt x="1369" y="642"/>
                  </a:cubicBezTo>
                  <a:close/>
                  <a:moveTo>
                    <a:pt x="1380" y="537"/>
                  </a:moveTo>
                  <a:lnTo>
                    <a:pt x="1380" y="537"/>
                  </a:lnTo>
                  <a:cubicBezTo>
                    <a:pt x="1369" y="537"/>
                    <a:pt x="1369" y="537"/>
                    <a:pt x="1369" y="537"/>
                  </a:cubicBezTo>
                  <a:cubicBezTo>
                    <a:pt x="1363" y="554"/>
                    <a:pt x="1363" y="565"/>
                    <a:pt x="1352" y="570"/>
                  </a:cubicBezTo>
                  <a:cubicBezTo>
                    <a:pt x="1369" y="582"/>
                    <a:pt x="1385" y="587"/>
                    <a:pt x="1402" y="598"/>
                  </a:cubicBezTo>
                  <a:cubicBezTo>
                    <a:pt x="1402" y="593"/>
                    <a:pt x="1407" y="593"/>
                    <a:pt x="1407" y="587"/>
                  </a:cubicBezTo>
                  <a:cubicBezTo>
                    <a:pt x="1407" y="576"/>
                    <a:pt x="1396" y="576"/>
                    <a:pt x="1391" y="570"/>
                  </a:cubicBezTo>
                  <a:cubicBezTo>
                    <a:pt x="1385" y="560"/>
                    <a:pt x="1380" y="548"/>
                    <a:pt x="1380" y="537"/>
                  </a:cubicBezTo>
                  <a:close/>
                  <a:moveTo>
                    <a:pt x="94" y="0"/>
                  </a:moveTo>
                  <a:lnTo>
                    <a:pt x="94" y="0"/>
                  </a:lnTo>
                  <a:cubicBezTo>
                    <a:pt x="111" y="33"/>
                    <a:pt x="122" y="66"/>
                    <a:pt x="160" y="83"/>
                  </a:cubicBezTo>
                  <a:cubicBezTo>
                    <a:pt x="205" y="110"/>
                    <a:pt x="244" y="110"/>
                    <a:pt x="283" y="144"/>
                  </a:cubicBezTo>
                  <a:cubicBezTo>
                    <a:pt x="310" y="166"/>
                    <a:pt x="310" y="194"/>
                    <a:pt x="332" y="221"/>
                  </a:cubicBezTo>
                  <a:cubicBezTo>
                    <a:pt x="338" y="221"/>
                    <a:pt x="338" y="216"/>
                    <a:pt x="338" y="210"/>
                  </a:cubicBezTo>
                  <a:cubicBezTo>
                    <a:pt x="338" y="144"/>
                    <a:pt x="283" y="116"/>
                    <a:pt x="283" y="50"/>
                  </a:cubicBezTo>
                  <a:cubicBezTo>
                    <a:pt x="283" y="33"/>
                    <a:pt x="305" y="33"/>
                    <a:pt x="321" y="33"/>
                  </a:cubicBezTo>
                  <a:cubicBezTo>
                    <a:pt x="327" y="33"/>
                    <a:pt x="332" y="38"/>
                    <a:pt x="338" y="44"/>
                  </a:cubicBezTo>
                  <a:cubicBezTo>
                    <a:pt x="349" y="50"/>
                    <a:pt x="360" y="44"/>
                    <a:pt x="382" y="44"/>
                  </a:cubicBezTo>
                  <a:lnTo>
                    <a:pt x="382" y="44"/>
                  </a:lnTo>
                  <a:cubicBezTo>
                    <a:pt x="382" y="105"/>
                    <a:pt x="482" y="94"/>
                    <a:pt x="498" y="155"/>
                  </a:cubicBezTo>
                  <a:cubicBezTo>
                    <a:pt x="510" y="216"/>
                    <a:pt x="515" y="271"/>
                    <a:pt x="571" y="299"/>
                  </a:cubicBezTo>
                  <a:cubicBezTo>
                    <a:pt x="604" y="316"/>
                    <a:pt x="631" y="304"/>
                    <a:pt x="670" y="310"/>
                  </a:cubicBezTo>
                  <a:cubicBezTo>
                    <a:pt x="692" y="316"/>
                    <a:pt x="698" y="327"/>
                    <a:pt x="715" y="338"/>
                  </a:cubicBezTo>
                  <a:cubicBezTo>
                    <a:pt x="754" y="365"/>
                    <a:pt x="770" y="382"/>
                    <a:pt x="803" y="410"/>
                  </a:cubicBezTo>
                  <a:cubicBezTo>
                    <a:pt x="825" y="427"/>
                    <a:pt x="853" y="427"/>
                    <a:pt x="853" y="454"/>
                  </a:cubicBezTo>
                  <a:cubicBezTo>
                    <a:pt x="853" y="465"/>
                    <a:pt x="848" y="476"/>
                    <a:pt x="848" y="487"/>
                  </a:cubicBezTo>
                  <a:cubicBezTo>
                    <a:pt x="848" y="498"/>
                    <a:pt x="864" y="504"/>
                    <a:pt x="864" y="515"/>
                  </a:cubicBezTo>
                  <a:cubicBezTo>
                    <a:pt x="870" y="537"/>
                    <a:pt x="859" y="554"/>
                    <a:pt x="870" y="576"/>
                  </a:cubicBezTo>
                  <a:cubicBezTo>
                    <a:pt x="881" y="587"/>
                    <a:pt x="892" y="598"/>
                    <a:pt x="903" y="609"/>
                  </a:cubicBezTo>
                  <a:cubicBezTo>
                    <a:pt x="920" y="637"/>
                    <a:pt x="942" y="642"/>
                    <a:pt x="964" y="665"/>
                  </a:cubicBezTo>
                  <a:cubicBezTo>
                    <a:pt x="975" y="681"/>
                    <a:pt x="986" y="698"/>
                    <a:pt x="1008" y="698"/>
                  </a:cubicBezTo>
                  <a:cubicBezTo>
                    <a:pt x="1091" y="698"/>
                    <a:pt x="1091" y="698"/>
                    <a:pt x="1091" y="698"/>
                  </a:cubicBezTo>
                  <a:cubicBezTo>
                    <a:pt x="1114" y="698"/>
                    <a:pt x="1125" y="709"/>
                    <a:pt x="1147" y="715"/>
                  </a:cubicBezTo>
                  <a:cubicBezTo>
                    <a:pt x="1175" y="726"/>
                    <a:pt x="1219" y="742"/>
                    <a:pt x="1224" y="775"/>
                  </a:cubicBezTo>
                  <a:cubicBezTo>
                    <a:pt x="1224" y="787"/>
                    <a:pt x="1214" y="798"/>
                    <a:pt x="1202" y="809"/>
                  </a:cubicBezTo>
                  <a:cubicBezTo>
                    <a:pt x="1186" y="842"/>
                    <a:pt x="1175" y="870"/>
                    <a:pt x="1141" y="892"/>
                  </a:cubicBezTo>
                  <a:cubicBezTo>
                    <a:pt x="1119" y="903"/>
                    <a:pt x="1103" y="908"/>
                    <a:pt x="1086" y="925"/>
                  </a:cubicBezTo>
                  <a:lnTo>
                    <a:pt x="1086" y="925"/>
                  </a:lnTo>
                  <a:cubicBezTo>
                    <a:pt x="1086" y="931"/>
                    <a:pt x="1086" y="931"/>
                    <a:pt x="1091" y="931"/>
                  </a:cubicBezTo>
                  <a:cubicBezTo>
                    <a:pt x="1108" y="931"/>
                    <a:pt x="1114" y="920"/>
                    <a:pt x="1130" y="920"/>
                  </a:cubicBezTo>
                  <a:cubicBezTo>
                    <a:pt x="1141" y="920"/>
                    <a:pt x="1141" y="920"/>
                    <a:pt x="1141" y="920"/>
                  </a:cubicBezTo>
                  <a:cubicBezTo>
                    <a:pt x="1153" y="920"/>
                    <a:pt x="1153" y="914"/>
                    <a:pt x="1158" y="908"/>
                  </a:cubicBezTo>
                  <a:cubicBezTo>
                    <a:pt x="1219" y="897"/>
                    <a:pt x="1241" y="864"/>
                    <a:pt x="1274" y="826"/>
                  </a:cubicBezTo>
                  <a:cubicBezTo>
                    <a:pt x="1296" y="798"/>
                    <a:pt x="1308" y="770"/>
                    <a:pt x="1341" y="770"/>
                  </a:cubicBezTo>
                  <a:cubicBezTo>
                    <a:pt x="1352" y="770"/>
                    <a:pt x="1352" y="781"/>
                    <a:pt x="1363" y="792"/>
                  </a:cubicBezTo>
                  <a:cubicBezTo>
                    <a:pt x="1380" y="809"/>
                    <a:pt x="1391" y="814"/>
                    <a:pt x="1413" y="826"/>
                  </a:cubicBezTo>
                  <a:cubicBezTo>
                    <a:pt x="1441" y="836"/>
                    <a:pt x="1463" y="842"/>
                    <a:pt x="1490" y="859"/>
                  </a:cubicBezTo>
                  <a:cubicBezTo>
                    <a:pt x="1513" y="870"/>
                    <a:pt x="1507" y="892"/>
                    <a:pt x="1518" y="920"/>
                  </a:cubicBezTo>
                  <a:cubicBezTo>
                    <a:pt x="1529" y="953"/>
                    <a:pt x="1552" y="975"/>
                    <a:pt x="1552" y="1014"/>
                  </a:cubicBezTo>
                  <a:cubicBezTo>
                    <a:pt x="1552" y="1019"/>
                    <a:pt x="1552" y="1019"/>
                    <a:pt x="1552" y="1019"/>
                  </a:cubicBezTo>
                  <a:cubicBezTo>
                    <a:pt x="1552" y="1025"/>
                    <a:pt x="1552" y="1025"/>
                    <a:pt x="1552" y="1025"/>
                  </a:cubicBezTo>
                  <a:cubicBezTo>
                    <a:pt x="1529" y="1025"/>
                    <a:pt x="1518" y="1025"/>
                    <a:pt x="1496" y="1030"/>
                  </a:cubicBezTo>
                  <a:cubicBezTo>
                    <a:pt x="1490" y="1030"/>
                    <a:pt x="1480" y="1025"/>
                    <a:pt x="1474" y="1030"/>
                  </a:cubicBezTo>
                  <a:cubicBezTo>
                    <a:pt x="1463" y="1036"/>
                    <a:pt x="1468" y="1047"/>
                    <a:pt x="1463" y="1058"/>
                  </a:cubicBezTo>
                  <a:cubicBezTo>
                    <a:pt x="1457" y="1069"/>
                    <a:pt x="1441" y="1069"/>
                    <a:pt x="1429" y="1069"/>
                  </a:cubicBezTo>
                  <a:cubicBezTo>
                    <a:pt x="1424" y="1069"/>
                    <a:pt x="1424" y="1069"/>
                    <a:pt x="1424" y="1069"/>
                  </a:cubicBezTo>
                  <a:cubicBezTo>
                    <a:pt x="1424" y="1086"/>
                    <a:pt x="1424" y="1097"/>
                    <a:pt x="1424" y="1114"/>
                  </a:cubicBezTo>
                  <a:cubicBezTo>
                    <a:pt x="1424" y="1119"/>
                    <a:pt x="1419" y="1125"/>
                    <a:pt x="1413" y="1130"/>
                  </a:cubicBezTo>
                  <a:cubicBezTo>
                    <a:pt x="1413" y="1130"/>
                    <a:pt x="1407" y="1130"/>
                    <a:pt x="1413" y="1136"/>
                  </a:cubicBezTo>
                  <a:cubicBezTo>
                    <a:pt x="1413" y="1136"/>
                    <a:pt x="1419" y="1136"/>
                    <a:pt x="1424" y="1136"/>
                  </a:cubicBezTo>
                  <a:cubicBezTo>
                    <a:pt x="1446" y="1136"/>
                    <a:pt x="1457" y="1125"/>
                    <a:pt x="1480" y="1125"/>
                  </a:cubicBezTo>
                  <a:cubicBezTo>
                    <a:pt x="1501" y="1125"/>
                    <a:pt x="1524" y="1141"/>
                    <a:pt x="1524" y="1169"/>
                  </a:cubicBezTo>
                  <a:cubicBezTo>
                    <a:pt x="1524" y="1180"/>
                    <a:pt x="1507" y="1186"/>
                    <a:pt x="1490" y="1186"/>
                  </a:cubicBezTo>
                  <a:cubicBezTo>
                    <a:pt x="1480" y="1186"/>
                    <a:pt x="1474" y="1180"/>
                    <a:pt x="1468" y="1180"/>
                  </a:cubicBezTo>
                  <a:cubicBezTo>
                    <a:pt x="1463" y="1180"/>
                    <a:pt x="1463" y="1180"/>
                    <a:pt x="1463" y="1186"/>
                  </a:cubicBezTo>
                  <a:cubicBezTo>
                    <a:pt x="1463" y="1191"/>
                    <a:pt x="1463" y="1197"/>
                    <a:pt x="1468" y="1208"/>
                  </a:cubicBezTo>
                  <a:cubicBezTo>
                    <a:pt x="1457" y="1224"/>
                    <a:pt x="1446" y="1235"/>
                    <a:pt x="1429" y="1241"/>
                  </a:cubicBezTo>
                  <a:cubicBezTo>
                    <a:pt x="1413" y="1247"/>
                    <a:pt x="1402" y="1235"/>
                    <a:pt x="1391" y="1247"/>
                  </a:cubicBezTo>
                  <a:cubicBezTo>
                    <a:pt x="1380" y="1263"/>
                    <a:pt x="1391" y="1280"/>
                    <a:pt x="1385" y="1296"/>
                  </a:cubicBezTo>
                  <a:cubicBezTo>
                    <a:pt x="1385" y="1307"/>
                    <a:pt x="1374" y="1313"/>
                    <a:pt x="1363" y="1319"/>
                  </a:cubicBezTo>
                  <a:lnTo>
                    <a:pt x="1363" y="1319"/>
                  </a:lnTo>
                  <a:cubicBezTo>
                    <a:pt x="1385" y="1330"/>
                    <a:pt x="1402" y="1341"/>
                    <a:pt x="1413" y="1357"/>
                  </a:cubicBezTo>
                  <a:lnTo>
                    <a:pt x="1413" y="1357"/>
                  </a:lnTo>
                  <a:cubicBezTo>
                    <a:pt x="1341" y="1363"/>
                    <a:pt x="1296" y="1374"/>
                    <a:pt x="1219" y="1374"/>
                  </a:cubicBezTo>
                  <a:cubicBezTo>
                    <a:pt x="1191" y="1374"/>
                    <a:pt x="1180" y="1368"/>
                    <a:pt x="1153" y="1368"/>
                  </a:cubicBezTo>
                  <a:cubicBezTo>
                    <a:pt x="1125" y="1368"/>
                    <a:pt x="1125" y="1402"/>
                    <a:pt x="1119" y="1429"/>
                  </a:cubicBezTo>
                  <a:cubicBezTo>
                    <a:pt x="1114" y="1446"/>
                    <a:pt x="1097" y="1452"/>
                    <a:pt x="1081" y="1468"/>
                  </a:cubicBezTo>
                  <a:cubicBezTo>
                    <a:pt x="1069" y="1479"/>
                    <a:pt x="1058" y="1490"/>
                    <a:pt x="1042" y="1490"/>
                  </a:cubicBezTo>
                  <a:cubicBezTo>
                    <a:pt x="992" y="1490"/>
                    <a:pt x="964" y="1474"/>
                    <a:pt x="931" y="1446"/>
                  </a:cubicBezTo>
                  <a:cubicBezTo>
                    <a:pt x="914" y="1429"/>
                    <a:pt x="909" y="1407"/>
                    <a:pt x="887" y="1407"/>
                  </a:cubicBezTo>
                  <a:cubicBezTo>
                    <a:pt x="848" y="1407"/>
                    <a:pt x="825" y="1413"/>
                    <a:pt x="798" y="1435"/>
                  </a:cubicBezTo>
                  <a:cubicBezTo>
                    <a:pt x="781" y="1446"/>
                    <a:pt x="776" y="1457"/>
                    <a:pt x="759" y="1457"/>
                  </a:cubicBezTo>
                  <a:cubicBezTo>
                    <a:pt x="754" y="1457"/>
                    <a:pt x="754" y="1457"/>
                    <a:pt x="748" y="1457"/>
                  </a:cubicBezTo>
                  <a:lnTo>
                    <a:pt x="748" y="1457"/>
                  </a:lnTo>
                  <a:cubicBezTo>
                    <a:pt x="648" y="1424"/>
                    <a:pt x="598" y="1385"/>
                    <a:pt x="510" y="1324"/>
                  </a:cubicBezTo>
                  <a:cubicBezTo>
                    <a:pt x="465" y="1291"/>
                    <a:pt x="449" y="1258"/>
                    <a:pt x="410" y="1219"/>
                  </a:cubicBezTo>
                  <a:cubicBezTo>
                    <a:pt x="382" y="1191"/>
                    <a:pt x="365" y="1180"/>
                    <a:pt x="338" y="1152"/>
                  </a:cubicBezTo>
                  <a:cubicBezTo>
                    <a:pt x="321" y="1136"/>
                    <a:pt x="305" y="1125"/>
                    <a:pt x="305" y="1102"/>
                  </a:cubicBezTo>
                  <a:cubicBezTo>
                    <a:pt x="305" y="1058"/>
                    <a:pt x="305" y="1058"/>
                    <a:pt x="305" y="1058"/>
                  </a:cubicBezTo>
                  <a:cubicBezTo>
                    <a:pt x="305" y="1019"/>
                    <a:pt x="343" y="1003"/>
                    <a:pt x="343" y="964"/>
                  </a:cubicBezTo>
                  <a:cubicBezTo>
                    <a:pt x="343" y="942"/>
                    <a:pt x="332" y="936"/>
                    <a:pt x="316" y="925"/>
                  </a:cubicBezTo>
                  <a:cubicBezTo>
                    <a:pt x="293" y="914"/>
                    <a:pt x="283" y="903"/>
                    <a:pt x="266" y="892"/>
                  </a:cubicBezTo>
                  <a:cubicBezTo>
                    <a:pt x="227" y="870"/>
                    <a:pt x="205" y="859"/>
                    <a:pt x="160" y="859"/>
                  </a:cubicBezTo>
                  <a:cubicBezTo>
                    <a:pt x="116" y="859"/>
                    <a:pt x="116" y="859"/>
                    <a:pt x="116" y="859"/>
                  </a:cubicBezTo>
                  <a:cubicBezTo>
                    <a:pt x="94" y="859"/>
                    <a:pt x="72" y="864"/>
                    <a:pt x="55" y="848"/>
                  </a:cubicBezTo>
                  <a:cubicBezTo>
                    <a:pt x="33" y="831"/>
                    <a:pt x="44" y="803"/>
                    <a:pt x="39" y="770"/>
                  </a:cubicBezTo>
                  <a:cubicBezTo>
                    <a:pt x="33" y="742"/>
                    <a:pt x="33" y="726"/>
                    <a:pt x="22" y="698"/>
                  </a:cubicBezTo>
                  <a:lnTo>
                    <a:pt x="22" y="698"/>
                  </a:lnTo>
                  <a:cubicBezTo>
                    <a:pt x="55" y="693"/>
                    <a:pt x="83" y="659"/>
                    <a:pt x="83" y="626"/>
                  </a:cubicBezTo>
                  <a:cubicBezTo>
                    <a:pt x="83" y="593"/>
                    <a:pt x="89" y="570"/>
                    <a:pt x="72" y="543"/>
                  </a:cubicBezTo>
                  <a:cubicBezTo>
                    <a:pt x="61" y="521"/>
                    <a:pt x="44" y="515"/>
                    <a:pt x="22" y="504"/>
                  </a:cubicBezTo>
                  <a:cubicBezTo>
                    <a:pt x="17" y="498"/>
                    <a:pt x="0" y="493"/>
                    <a:pt x="0" y="487"/>
                  </a:cubicBezTo>
                  <a:cubicBezTo>
                    <a:pt x="0" y="449"/>
                    <a:pt x="39" y="443"/>
                    <a:pt x="66" y="421"/>
                  </a:cubicBezTo>
                  <a:cubicBezTo>
                    <a:pt x="105" y="382"/>
                    <a:pt x="133" y="349"/>
                    <a:pt x="133" y="288"/>
                  </a:cubicBezTo>
                  <a:cubicBezTo>
                    <a:pt x="133" y="205"/>
                    <a:pt x="77" y="161"/>
                    <a:pt x="77" y="72"/>
                  </a:cubicBezTo>
                  <a:cubicBezTo>
                    <a:pt x="77" y="50"/>
                    <a:pt x="89" y="33"/>
                    <a:pt x="89" y="11"/>
                  </a:cubicBezTo>
                  <a:cubicBezTo>
                    <a:pt x="89" y="5"/>
                    <a:pt x="94" y="0"/>
                    <a:pt x="94" y="0"/>
                  </a:cubicBezTo>
                  <a:close/>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83" name="Freeform 127">
              <a:extLst>
                <a:ext uri="{FF2B5EF4-FFF2-40B4-BE49-F238E27FC236}">
                  <a16:creationId xmlns:a16="http://schemas.microsoft.com/office/drawing/2014/main" xmlns="" id="{FE098A10-65B7-4029-A111-16D05324C52B}"/>
                </a:ext>
              </a:extLst>
            </p:cNvPr>
            <p:cNvSpPr>
              <a:spLocks noChangeArrowheads="1"/>
            </p:cNvSpPr>
            <p:nvPr/>
          </p:nvSpPr>
          <p:spPr bwMode="auto">
            <a:xfrm>
              <a:off x="17264525" y="3371851"/>
              <a:ext cx="509555" cy="639763"/>
            </a:xfrm>
            <a:custGeom>
              <a:avLst/>
              <a:gdLst>
                <a:gd name="T0" fmla="*/ 33 w 1414"/>
                <a:gd name="T1" fmla="*/ 775 h 1778"/>
                <a:gd name="T2" fmla="*/ 0 w 1414"/>
                <a:gd name="T3" fmla="*/ 875 h 1778"/>
                <a:gd name="T4" fmla="*/ 55 w 1414"/>
                <a:gd name="T5" fmla="*/ 964 h 1778"/>
                <a:gd name="T6" fmla="*/ 116 w 1414"/>
                <a:gd name="T7" fmla="*/ 1075 h 1778"/>
                <a:gd name="T8" fmla="*/ 249 w 1414"/>
                <a:gd name="T9" fmla="*/ 1136 h 1778"/>
                <a:gd name="T10" fmla="*/ 271 w 1414"/>
                <a:gd name="T11" fmla="*/ 1091 h 1778"/>
                <a:gd name="T12" fmla="*/ 271 w 1414"/>
                <a:gd name="T13" fmla="*/ 1064 h 1778"/>
                <a:gd name="T14" fmla="*/ 305 w 1414"/>
                <a:gd name="T15" fmla="*/ 1075 h 1778"/>
                <a:gd name="T16" fmla="*/ 249 w 1414"/>
                <a:gd name="T17" fmla="*/ 1008 h 1778"/>
                <a:gd name="T18" fmla="*/ 205 w 1414"/>
                <a:gd name="T19" fmla="*/ 931 h 1778"/>
                <a:gd name="T20" fmla="*/ 155 w 1414"/>
                <a:gd name="T21" fmla="*/ 820 h 1778"/>
                <a:gd name="T22" fmla="*/ 144 w 1414"/>
                <a:gd name="T23" fmla="*/ 770 h 1778"/>
                <a:gd name="T24" fmla="*/ 33 w 1414"/>
                <a:gd name="T25" fmla="*/ 775 h 1778"/>
                <a:gd name="T26" fmla="*/ 604 w 1414"/>
                <a:gd name="T27" fmla="*/ 1434 h 1778"/>
                <a:gd name="T28" fmla="*/ 582 w 1414"/>
                <a:gd name="T29" fmla="*/ 1429 h 1778"/>
                <a:gd name="T30" fmla="*/ 604 w 1414"/>
                <a:gd name="T31" fmla="*/ 1495 h 1778"/>
                <a:gd name="T32" fmla="*/ 615 w 1414"/>
                <a:gd name="T33" fmla="*/ 1583 h 1778"/>
                <a:gd name="T34" fmla="*/ 687 w 1414"/>
                <a:gd name="T35" fmla="*/ 1517 h 1778"/>
                <a:gd name="T36" fmla="*/ 626 w 1414"/>
                <a:gd name="T37" fmla="*/ 1462 h 1778"/>
                <a:gd name="T38" fmla="*/ 704 w 1414"/>
                <a:gd name="T39" fmla="*/ 1550 h 1778"/>
                <a:gd name="T40" fmla="*/ 759 w 1414"/>
                <a:gd name="T41" fmla="*/ 1611 h 1778"/>
                <a:gd name="T42" fmla="*/ 803 w 1414"/>
                <a:gd name="T43" fmla="*/ 1694 h 1778"/>
                <a:gd name="T44" fmla="*/ 776 w 1414"/>
                <a:gd name="T45" fmla="*/ 1705 h 1778"/>
                <a:gd name="T46" fmla="*/ 798 w 1414"/>
                <a:gd name="T47" fmla="*/ 1772 h 1778"/>
                <a:gd name="T48" fmla="*/ 731 w 1414"/>
                <a:gd name="T49" fmla="*/ 1678 h 1778"/>
                <a:gd name="T50" fmla="*/ 692 w 1414"/>
                <a:gd name="T51" fmla="*/ 1639 h 1778"/>
                <a:gd name="T52" fmla="*/ 687 w 1414"/>
                <a:gd name="T53" fmla="*/ 1606 h 1778"/>
                <a:gd name="T54" fmla="*/ 704 w 1414"/>
                <a:gd name="T55" fmla="*/ 1550 h 1778"/>
                <a:gd name="T56" fmla="*/ 687 w 1414"/>
                <a:gd name="T57" fmla="*/ 44 h 1778"/>
                <a:gd name="T58" fmla="*/ 720 w 1414"/>
                <a:gd name="T59" fmla="*/ 194 h 1778"/>
                <a:gd name="T60" fmla="*/ 825 w 1414"/>
                <a:gd name="T61" fmla="*/ 205 h 1778"/>
                <a:gd name="T62" fmla="*/ 981 w 1414"/>
                <a:gd name="T63" fmla="*/ 271 h 1778"/>
                <a:gd name="T64" fmla="*/ 970 w 1414"/>
                <a:gd name="T65" fmla="*/ 404 h 1778"/>
                <a:gd name="T66" fmla="*/ 1003 w 1414"/>
                <a:gd name="T67" fmla="*/ 498 h 1778"/>
                <a:gd name="T68" fmla="*/ 1175 w 1414"/>
                <a:gd name="T69" fmla="*/ 670 h 1778"/>
                <a:gd name="T70" fmla="*/ 1413 w 1414"/>
                <a:gd name="T71" fmla="*/ 803 h 1778"/>
                <a:gd name="T72" fmla="*/ 1236 w 1414"/>
                <a:gd name="T73" fmla="*/ 1086 h 1778"/>
                <a:gd name="T74" fmla="*/ 1224 w 1414"/>
                <a:gd name="T75" fmla="*/ 1374 h 1778"/>
                <a:gd name="T76" fmla="*/ 1125 w 1414"/>
                <a:gd name="T77" fmla="*/ 1407 h 1778"/>
                <a:gd name="T78" fmla="*/ 1053 w 1414"/>
                <a:gd name="T79" fmla="*/ 1473 h 1778"/>
                <a:gd name="T80" fmla="*/ 1025 w 1414"/>
                <a:gd name="T81" fmla="*/ 1285 h 1778"/>
                <a:gd name="T82" fmla="*/ 964 w 1414"/>
                <a:gd name="T83" fmla="*/ 1163 h 1778"/>
                <a:gd name="T84" fmla="*/ 892 w 1414"/>
                <a:gd name="T85" fmla="*/ 1080 h 1778"/>
                <a:gd name="T86" fmla="*/ 875 w 1414"/>
                <a:gd name="T87" fmla="*/ 1041 h 1778"/>
                <a:gd name="T88" fmla="*/ 848 w 1414"/>
                <a:gd name="T89" fmla="*/ 980 h 1778"/>
                <a:gd name="T90" fmla="*/ 848 w 1414"/>
                <a:gd name="T91" fmla="*/ 947 h 1778"/>
                <a:gd name="T92" fmla="*/ 792 w 1414"/>
                <a:gd name="T93" fmla="*/ 908 h 1778"/>
                <a:gd name="T94" fmla="*/ 781 w 1414"/>
                <a:gd name="T95" fmla="*/ 881 h 1778"/>
                <a:gd name="T96" fmla="*/ 764 w 1414"/>
                <a:gd name="T97" fmla="*/ 859 h 1778"/>
                <a:gd name="T98" fmla="*/ 764 w 1414"/>
                <a:gd name="T99" fmla="*/ 814 h 1778"/>
                <a:gd name="T100" fmla="*/ 687 w 1414"/>
                <a:gd name="T101" fmla="*/ 665 h 1778"/>
                <a:gd name="T102" fmla="*/ 609 w 1414"/>
                <a:gd name="T103" fmla="*/ 581 h 1778"/>
                <a:gd name="T104" fmla="*/ 549 w 1414"/>
                <a:gd name="T105" fmla="*/ 515 h 1778"/>
                <a:gd name="T106" fmla="*/ 521 w 1414"/>
                <a:gd name="T107" fmla="*/ 493 h 1778"/>
                <a:gd name="T108" fmla="*/ 510 w 1414"/>
                <a:gd name="T109" fmla="*/ 454 h 1778"/>
                <a:gd name="T110" fmla="*/ 454 w 1414"/>
                <a:gd name="T111" fmla="*/ 404 h 1778"/>
                <a:gd name="T112" fmla="*/ 299 w 1414"/>
                <a:gd name="T113" fmla="*/ 260 h 1778"/>
                <a:gd name="T114" fmla="*/ 283 w 1414"/>
                <a:gd name="T115" fmla="*/ 249 h 1778"/>
                <a:gd name="T116" fmla="*/ 510 w 1414"/>
                <a:gd name="T117" fmla="*/ 188 h 1778"/>
                <a:gd name="T118" fmla="*/ 571 w 1414"/>
                <a:gd name="T119" fmla="*/ 149 h 1778"/>
                <a:gd name="T120" fmla="*/ 526 w 1414"/>
                <a:gd name="T121" fmla="*/ 0 h 1778"/>
                <a:gd name="T122" fmla="*/ 687 w 1414"/>
                <a:gd name="T123" fmla="*/ 44 h 17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414" h="1778">
                  <a:moveTo>
                    <a:pt x="33" y="775"/>
                  </a:moveTo>
                  <a:lnTo>
                    <a:pt x="33" y="775"/>
                  </a:lnTo>
                  <a:cubicBezTo>
                    <a:pt x="27" y="803"/>
                    <a:pt x="33" y="825"/>
                    <a:pt x="17" y="847"/>
                  </a:cubicBezTo>
                  <a:cubicBezTo>
                    <a:pt x="11" y="859"/>
                    <a:pt x="5" y="864"/>
                    <a:pt x="0" y="875"/>
                  </a:cubicBezTo>
                  <a:cubicBezTo>
                    <a:pt x="17" y="886"/>
                    <a:pt x="17" y="897"/>
                    <a:pt x="22" y="908"/>
                  </a:cubicBezTo>
                  <a:cubicBezTo>
                    <a:pt x="33" y="936"/>
                    <a:pt x="44" y="942"/>
                    <a:pt x="55" y="964"/>
                  </a:cubicBezTo>
                  <a:cubicBezTo>
                    <a:pt x="66" y="1003"/>
                    <a:pt x="89" y="1014"/>
                    <a:pt x="105" y="1047"/>
                  </a:cubicBezTo>
                  <a:cubicBezTo>
                    <a:pt x="111" y="1058"/>
                    <a:pt x="111" y="1069"/>
                    <a:pt x="116" y="1075"/>
                  </a:cubicBezTo>
                  <a:cubicBezTo>
                    <a:pt x="133" y="1097"/>
                    <a:pt x="155" y="1097"/>
                    <a:pt x="177" y="1108"/>
                  </a:cubicBezTo>
                  <a:cubicBezTo>
                    <a:pt x="205" y="1119"/>
                    <a:pt x="222" y="1136"/>
                    <a:pt x="249" y="1136"/>
                  </a:cubicBezTo>
                  <a:cubicBezTo>
                    <a:pt x="260" y="1136"/>
                    <a:pt x="260" y="1130"/>
                    <a:pt x="271" y="1130"/>
                  </a:cubicBezTo>
                  <a:cubicBezTo>
                    <a:pt x="271" y="1091"/>
                    <a:pt x="271" y="1091"/>
                    <a:pt x="271" y="1091"/>
                  </a:cubicBezTo>
                  <a:cubicBezTo>
                    <a:pt x="266" y="1069"/>
                    <a:pt x="266" y="1069"/>
                    <a:pt x="266" y="1069"/>
                  </a:cubicBezTo>
                  <a:cubicBezTo>
                    <a:pt x="271" y="1064"/>
                    <a:pt x="271" y="1064"/>
                    <a:pt x="271" y="1064"/>
                  </a:cubicBezTo>
                  <a:cubicBezTo>
                    <a:pt x="283" y="1069"/>
                    <a:pt x="288" y="1080"/>
                    <a:pt x="299" y="1080"/>
                  </a:cubicBezTo>
                  <a:lnTo>
                    <a:pt x="305" y="1075"/>
                  </a:lnTo>
                  <a:cubicBezTo>
                    <a:pt x="305" y="1052"/>
                    <a:pt x="293" y="1041"/>
                    <a:pt x="277" y="1030"/>
                  </a:cubicBezTo>
                  <a:cubicBezTo>
                    <a:pt x="271" y="1019"/>
                    <a:pt x="255" y="1019"/>
                    <a:pt x="249" y="1008"/>
                  </a:cubicBezTo>
                  <a:cubicBezTo>
                    <a:pt x="244" y="997"/>
                    <a:pt x="244" y="992"/>
                    <a:pt x="238" y="986"/>
                  </a:cubicBezTo>
                  <a:cubicBezTo>
                    <a:pt x="227" y="969"/>
                    <a:pt x="210" y="964"/>
                    <a:pt x="205" y="931"/>
                  </a:cubicBezTo>
                  <a:cubicBezTo>
                    <a:pt x="205" y="914"/>
                    <a:pt x="205" y="903"/>
                    <a:pt x="199" y="886"/>
                  </a:cubicBezTo>
                  <a:cubicBezTo>
                    <a:pt x="183" y="859"/>
                    <a:pt x="172" y="847"/>
                    <a:pt x="155" y="820"/>
                  </a:cubicBezTo>
                  <a:cubicBezTo>
                    <a:pt x="150" y="814"/>
                    <a:pt x="144" y="814"/>
                    <a:pt x="144" y="809"/>
                  </a:cubicBezTo>
                  <a:cubicBezTo>
                    <a:pt x="144" y="770"/>
                    <a:pt x="144" y="770"/>
                    <a:pt x="144" y="770"/>
                  </a:cubicBezTo>
                  <a:cubicBezTo>
                    <a:pt x="144" y="764"/>
                    <a:pt x="138" y="759"/>
                    <a:pt x="127" y="759"/>
                  </a:cubicBezTo>
                  <a:cubicBezTo>
                    <a:pt x="89" y="759"/>
                    <a:pt x="72" y="775"/>
                    <a:pt x="33" y="775"/>
                  </a:cubicBezTo>
                  <a:close/>
                  <a:moveTo>
                    <a:pt x="604" y="1434"/>
                  </a:moveTo>
                  <a:lnTo>
                    <a:pt x="604" y="1434"/>
                  </a:lnTo>
                  <a:cubicBezTo>
                    <a:pt x="598" y="1434"/>
                    <a:pt x="598" y="1429"/>
                    <a:pt x="598" y="1429"/>
                  </a:cubicBezTo>
                  <a:cubicBezTo>
                    <a:pt x="582" y="1429"/>
                    <a:pt x="582" y="1429"/>
                    <a:pt x="582" y="1429"/>
                  </a:cubicBezTo>
                  <a:cubicBezTo>
                    <a:pt x="582" y="1434"/>
                    <a:pt x="582" y="1439"/>
                    <a:pt x="582" y="1445"/>
                  </a:cubicBezTo>
                  <a:cubicBezTo>
                    <a:pt x="582" y="1467"/>
                    <a:pt x="604" y="1473"/>
                    <a:pt x="604" y="1495"/>
                  </a:cubicBezTo>
                  <a:cubicBezTo>
                    <a:pt x="604" y="1572"/>
                    <a:pt x="604" y="1572"/>
                    <a:pt x="604" y="1572"/>
                  </a:cubicBezTo>
                  <a:cubicBezTo>
                    <a:pt x="604" y="1578"/>
                    <a:pt x="609" y="1583"/>
                    <a:pt x="615" y="1583"/>
                  </a:cubicBezTo>
                  <a:cubicBezTo>
                    <a:pt x="631" y="1583"/>
                    <a:pt x="637" y="1561"/>
                    <a:pt x="654" y="1556"/>
                  </a:cubicBezTo>
                  <a:cubicBezTo>
                    <a:pt x="670" y="1545"/>
                    <a:pt x="687" y="1539"/>
                    <a:pt x="687" y="1517"/>
                  </a:cubicBezTo>
                  <a:cubicBezTo>
                    <a:pt x="687" y="1495"/>
                    <a:pt x="665" y="1489"/>
                    <a:pt x="648" y="1478"/>
                  </a:cubicBezTo>
                  <a:cubicBezTo>
                    <a:pt x="637" y="1473"/>
                    <a:pt x="631" y="1467"/>
                    <a:pt x="626" y="1462"/>
                  </a:cubicBezTo>
                  <a:cubicBezTo>
                    <a:pt x="615" y="1450"/>
                    <a:pt x="615" y="1434"/>
                    <a:pt x="604" y="1434"/>
                  </a:cubicBezTo>
                  <a:close/>
                  <a:moveTo>
                    <a:pt x="704" y="1550"/>
                  </a:moveTo>
                  <a:lnTo>
                    <a:pt x="704" y="1550"/>
                  </a:lnTo>
                  <a:cubicBezTo>
                    <a:pt x="731" y="1550"/>
                    <a:pt x="742" y="1583"/>
                    <a:pt x="759" y="1611"/>
                  </a:cubicBezTo>
                  <a:cubicBezTo>
                    <a:pt x="776" y="1639"/>
                    <a:pt x="803" y="1644"/>
                    <a:pt x="803" y="1678"/>
                  </a:cubicBezTo>
                  <a:cubicBezTo>
                    <a:pt x="803" y="1683"/>
                    <a:pt x="803" y="1689"/>
                    <a:pt x="803" y="1694"/>
                  </a:cubicBezTo>
                  <a:cubicBezTo>
                    <a:pt x="792" y="1694"/>
                    <a:pt x="787" y="1694"/>
                    <a:pt x="776" y="1694"/>
                  </a:cubicBezTo>
                  <a:cubicBezTo>
                    <a:pt x="776" y="1705"/>
                    <a:pt x="776" y="1705"/>
                    <a:pt x="776" y="1705"/>
                  </a:cubicBezTo>
                  <a:cubicBezTo>
                    <a:pt x="792" y="1733"/>
                    <a:pt x="803" y="1744"/>
                    <a:pt x="803" y="1777"/>
                  </a:cubicBezTo>
                  <a:cubicBezTo>
                    <a:pt x="798" y="1772"/>
                    <a:pt x="798" y="1772"/>
                    <a:pt x="798" y="1772"/>
                  </a:cubicBezTo>
                  <a:cubicBezTo>
                    <a:pt x="770" y="1750"/>
                    <a:pt x="754" y="1733"/>
                    <a:pt x="742" y="1700"/>
                  </a:cubicBezTo>
                  <a:cubicBezTo>
                    <a:pt x="737" y="1689"/>
                    <a:pt x="737" y="1683"/>
                    <a:pt x="731" y="1678"/>
                  </a:cubicBezTo>
                  <a:cubicBezTo>
                    <a:pt x="726" y="1672"/>
                    <a:pt x="715" y="1678"/>
                    <a:pt x="709" y="1667"/>
                  </a:cubicBezTo>
                  <a:cubicBezTo>
                    <a:pt x="704" y="1661"/>
                    <a:pt x="704" y="1650"/>
                    <a:pt x="692" y="1639"/>
                  </a:cubicBezTo>
                  <a:cubicBezTo>
                    <a:pt x="692" y="1633"/>
                    <a:pt x="687" y="1633"/>
                    <a:pt x="687" y="1622"/>
                  </a:cubicBezTo>
                  <a:cubicBezTo>
                    <a:pt x="687" y="1617"/>
                    <a:pt x="687" y="1611"/>
                    <a:pt x="687" y="1606"/>
                  </a:cubicBezTo>
                  <a:cubicBezTo>
                    <a:pt x="687" y="1583"/>
                    <a:pt x="687" y="1572"/>
                    <a:pt x="687" y="1556"/>
                  </a:cubicBezTo>
                  <a:cubicBezTo>
                    <a:pt x="692" y="1556"/>
                    <a:pt x="698" y="1550"/>
                    <a:pt x="704" y="1550"/>
                  </a:cubicBezTo>
                  <a:close/>
                  <a:moveTo>
                    <a:pt x="687" y="44"/>
                  </a:moveTo>
                  <a:lnTo>
                    <a:pt x="687" y="44"/>
                  </a:lnTo>
                  <a:cubicBezTo>
                    <a:pt x="698" y="72"/>
                    <a:pt x="698" y="88"/>
                    <a:pt x="704" y="116"/>
                  </a:cubicBezTo>
                  <a:cubicBezTo>
                    <a:pt x="709" y="149"/>
                    <a:pt x="698" y="177"/>
                    <a:pt x="720" y="194"/>
                  </a:cubicBezTo>
                  <a:cubicBezTo>
                    <a:pt x="737" y="210"/>
                    <a:pt x="759" y="205"/>
                    <a:pt x="781" y="205"/>
                  </a:cubicBezTo>
                  <a:cubicBezTo>
                    <a:pt x="825" y="205"/>
                    <a:pt x="825" y="205"/>
                    <a:pt x="825" y="205"/>
                  </a:cubicBezTo>
                  <a:cubicBezTo>
                    <a:pt x="870" y="205"/>
                    <a:pt x="892" y="216"/>
                    <a:pt x="931" y="238"/>
                  </a:cubicBezTo>
                  <a:cubicBezTo>
                    <a:pt x="948" y="249"/>
                    <a:pt x="958" y="260"/>
                    <a:pt x="981" y="271"/>
                  </a:cubicBezTo>
                  <a:cubicBezTo>
                    <a:pt x="997" y="282"/>
                    <a:pt x="1008" y="288"/>
                    <a:pt x="1008" y="310"/>
                  </a:cubicBezTo>
                  <a:cubicBezTo>
                    <a:pt x="1008" y="349"/>
                    <a:pt x="970" y="365"/>
                    <a:pt x="970" y="404"/>
                  </a:cubicBezTo>
                  <a:cubicBezTo>
                    <a:pt x="970" y="448"/>
                    <a:pt x="970" y="448"/>
                    <a:pt x="970" y="448"/>
                  </a:cubicBezTo>
                  <a:cubicBezTo>
                    <a:pt x="970" y="471"/>
                    <a:pt x="986" y="482"/>
                    <a:pt x="1003" y="498"/>
                  </a:cubicBezTo>
                  <a:cubicBezTo>
                    <a:pt x="1030" y="526"/>
                    <a:pt x="1047" y="537"/>
                    <a:pt x="1075" y="565"/>
                  </a:cubicBezTo>
                  <a:cubicBezTo>
                    <a:pt x="1114" y="604"/>
                    <a:pt x="1130" y="637"/>
                    <a:pt x="1175" y="670"/>
                  </a:cubicBezTo>
                  <a:cubicBezTo>
                    <a:pt x="1263" y="731"/>
                    <a:pt x="1313" y="770"/>
                    <a:pt x="1413" y="803"/>
                  </a:cubicBezTo>
                  <a:lnTo>
                    <a:pt x="1413" y="803"/>
                  </a:lnTo>
                  <a:cubicBezTo>
                    <a:pt x="1380" y="853"/>
                    <a:pt x="1357" y="881"/>
                    <a:pt x="1330" y="931"/>
                  </a:cubicBezTo>
                  <a:cubicBezTo>
                    <a:pt x="1296" y="992"/>
                    <a:pt x="1263" y="1019"/>
                    <a:pt x="1236" y="1086"/>
                  </a:cubicBezTo>
                  <a:cubicBezTo>
                    <a:pt x="1208" y="1136"/>
                    <a:pt x="1214" y="1174"/>
                    <a:pt x="1214" y="1230"/>
                  </a:cubicBezTo>
                  <a:cubicBezTo>
                    <a:pt x="1214" y="1285"/>
                    <a:pt x="1214" y="1318"/>
                    <a:pt x="1224" y="1374"/>
                  </a:cubicBezTo>
                  <a:lnTo>
                    <a:pt x="1224" y="1374"/>
                  </a:lnTo>
                  <a:cubicBezTo>
                    <a:pt x="1186" y="1391"/>
                    <a:pt x="1163" y="1396"/>
                    <a:pt x="1125" y="1407"/>
                  </a:cubicBezTo>
                  <a:cubicBezTo>
                    <a:pt x="1086" y="1418"/>
                    <a:pt x="1058" y="1429"/>
                    <a:pt x="1053" y="1473"/>
                  </a:cubicBezTo>
                  <a:lnTo>
                    <a:pt x="1053" y="1473"/>
                  </a:lnTo>
                  <a:cubicBezTo>
                    <a:pt x="1036" y="1450"/>
                    <a:pt x="1025" y="1434"/>
                    <a:pt x="1025" y="1407"/>
                  </a:cubicBezTo>
                  <a:cubicBezTo>
                    <a:pt x="1025" y="1285"/>
                    <a:pt x="1025" y="1285"/>
                    <a:pt x="1025" y="1285"/>
                  </a:cubicBezTo>
                  <a:cubicBezTo>
                    <a:pt x="1025" y="1257"/>
                    <a:pt x="1014" y="1246"/>
                    <a:pt x="1003" y="1224"/>
                  </a:cubicBezTo>
                  <a:cubicBezTo>
                    <a:pt x="992" y="1202"/>
                    <a:pt x="992" y="1174"/>
                    <a:pt x="964" y="1163"/>
                  </a:cubicBezTo>
                  <a:cubicBezTo>
                    <a:pt x="948" y="1141"/>
                    <a:pt x="931" y="1136"/>
                    <a:pt x="914" y="1108"/>
                  </a:cubicBezTo>
                  <a:cubicBezTo>
                    <a:pt x="909" y="1097"/>
                    <a:pt x="903" y="1086"/>
                    <a:pt x="892" y="1080"/>
                  </a:cubicBezTo>
                  <a:cubicBezTo>
                    <a:pt x="887" y="1075"/>
                    <a:pt x="875" y="1069"/>
                    <a:pt x="875" y="1058"/>
                  </a:cubicBezTo>
                  <a:cubicBezTo>
                    <a:pt x="875" y="1041"/>
                    <a:pt x="875" y="1041"/>
                    <a:pt x="875" y="1041"/>
                  </a:cubicBezTo>
                  <a:cubicBezTo>
                    <a:pt x="875" y="1025"/>
                    <a:pt x="870" y="1019"/>
                    <a:pt x="864" y="1003"/>
                  </a:cubicBezTo>
                  <a:cubicBezTo>
                    <a:pt x="859" y="997"/>
                    <a:pt x="853" y="986"/>
                    <a:pt x="848" y="980"/>
                  </a:cubicBezTo>
                  <a:cubicBezTo>
                    <a:pt x="842" y="980"/>
                    <a:pt x="848" y="975"/>
                    <a:pt x="848" y="975"/>
                  </a:cubicBezTo>
                  <a:cubicBezTo>
                    <a:pt x="848" y="947"/>
                    <a:pt x="848" y="947"/>
                    <a:pt x="848" y="947"/>
                  </a:cubicBezTo>
                  <a:cubicBezTo>
                    <a:pt x="848" y="936"/>
                    <a:pt x="831" y="931"/>
                    <a:pt x="825" y="925"/>
                  </a:cubicBezTo>
                  <a:cubicBezTo>
                    <a:pt x="815" y="919"/>
                    <a:pt x="809" y="908"/>
                    <a:pt x="792" y="908"/>
                  </a:cubicBezTo>
                  <a:cubicBezTo>
                    <a:pt x="787" y="908"/>
                    <a:pt x="787" y="908"/>
                    <a:pt x="787" y="908"/>
                  </a:cubicBezTo>
                  <a:cubicBezTo>
                    <a:pt x="781" y="908"/>
                    <a:pt x="781" y="886"/>
                    <a:pt x="781" y="881"/>
                  </a:cubicBezTo>
                  <a:cubicBezTo>
                    <a:pt x="781" y="875"/>
                    <a:pt x="781" y="870"/>
                    <a:pt x="776" y="864"/>
                  </a:cubicBezTo>
                  <a:cubicBezTo>
                    <a:pt x="776" y="859"/>
                    <a:pt x="770" y="859"/>
                    <a:pt x="764" y="859"/>
                  </a:cubicBezTo>
                  <a:cubicBezTo>
                    <a:pt x="759" y="864"/>
                    <a:pt x="759" y="842"/>
                    <a:pt x="759" y="836"/>
                  </a:cubicBezTo>
                  <a:cubicBezTo>
                    <a:pt x="759" y="825"/>
                    <a:pt x="764" y="825"/>
                    <a:pt x="764" y="814"/>
                  </a:cubicBezTo>
                  <a:cubicBezTo>
                    <a:pt x="764" y="798"/>
                    <a:pt x="759" y="786"/>
                    <a:pt x="748" y="770"/>
                  </a:cubicBezTo>
                  <a:cubicBezTo>
                    <a:pt x="731" y="725"/>
                    <a:pt x="720" y="698"/>
                    <a:pt x="687" y="665"/>
                  </a:cubicBezTo>
                  <a:cubicBezTo>
                    <a:pt x="665" y="637"/>
                    <a:pt x="648" y="620"/>
                    <a:pt x="626" y="593"/>
                  </a:cubicBezTo>
                  <a:cubicBezTo>
                    <a:pt x="621" y="587"/>
                    <a:pt x="615" y="587"/>
                    <a:pt x="609" y="581"/>
                  </a:cubicBezTo>
                  <a:cubicBezTo>
                    <a:pt x="598" y="565"/>
                    <a:pt x="587" y="554"/>
                    <a:pt x="571" y="543"/>
                  </a:cubicBezTo>
                  <a:cubicBezTo>
                    <a:pt x="559" y="532"/>
                    <a:pt x="559" y="520"/>
                    <a:pt x="549" y="515"/>
                  </a:cubicBezTo>
                  <a:cubicBezTo>
                    <a:pt x="543" y="509"/>
                    <a:pt x="537" y="504"/>
                    <a:pt x="532" y="498"/>
                  </a:cubicBezTo>
                  <a:cubicBezTo>
                    <a:pt x="526" y="493"/>
                    <a:pt x="521" y="498"/>
                    <a:pt x="521" y="493"/>
                  </a:cubicBezTo>
                  <a:cubicBezTo>
                    <a:pt x="521" y="471"/>
                    <a:pt x="521" y="471"/>
                    <a:pt x="521" y="471"/>
                  </a:cubicBezTo>
                  <a:cubicBezTo>
                    <a:pt x="521" y="460"/>
                    <a:pt x="515" y="460"/>
                    <a:pt x="510" y="454"/>
                  </a:cubicBezTo>
                  <a:cubicBezTo>
                    <a:pt x="488" y="432"/>
                    <a:pt x="488" y="432"/>
                    <a:pt x="488" y="432"/>
                  </a:cubicBezTo>
                  <a:cubicBezTo>
                    <a:pt x="476" y="421"/>
                    <a:pt x="471" y="415"/>
                    <a:pt x="454" y="404"/>
                  </a:cubicBezTo>
                  <a:cubicBezTo>
                    <a:pt x="421" y="376"/>
                    <a:pt x="399" y="365"/>
                    <a:pt x="371" y="332"/>
                  </a:cubicBezTo>
                  <a:cubicBezTo>
                    <a:pt x="343" y="304"/>
                    <a:pt x="327" y="288"/>
                    <a:pt x="299" y="260"/>
                  </a:cubicBezTo>
                  <a:cubicBezTo>
                    <a:pt x="293" y="254"/>
                    <a:pt x="288" y="254"/>
                    <a:pt x="283" y="249"/>
                  </a:cubicBezTo>
                  <a:lnTo>
                    <a:pt x="283" y="249"/>
                  </a:lnTo>
                  <a:cubicBezTo>
                    <a:pt x="338" y="221"/>
                    <a:pt x="355" y="177"/>
                    <a:pt x="416" y="177"/>
                  </a:cubicBezTo>
                  <a:cubicBezTo>
                    <a:pt x="449" y="177"/>
                    <a:pt x="471" y="188"/>
                    <a:pt x="510" y="188"/>
                  </a:cubicBezTo>
                  <a:cubicBezTo>
                    <a:pt x="532" y="188"/>
                    <a:pt x="549" y="182"/>
                    <a:pt x="571" y="182"/>
                  </a:cubicBezTo>
                  <a:cubicBezTo>
                    <a:pt x="571" y="172"/>
                    <a:pt x="571" y="166"/>
                    <a:pt x="571" y="149"/>
                  </a:cubicBezTo>
                  <a:cubicBezTo>
                    <a:pt x="571" y="99"/>
                    <a:pt x="526" y="77"/>
                    <a:pt x="526" y="27"/>
                  </a:cubicBezTo>
                  <a:cubicBezTo>
                    <a:pt x="526" y="0"/>
                    <a:pt x="526" y="0"/>
                    <a:pt x="526" y="0"/>
                  </a:cubicBezTo>
                  <a:cubicBezTo>
                    <a:pt x="559" y="22"/>
                    <a:pt x="576" y="55"/>
                    <a:pt x="615" y="55"/>
                  </a:cubicBezTo>
                  <a:cubicBezTo>
                    <a:pt x="643" y="55"/>
                    <a:pt x="659" y="39"/>
                    <a:pt x="687" y="44"/>
                  </a:cubicBezTo>
                  <a:close/>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84" name="Freeform 128">
              <a:extLst>
                <a:ext uri="{FF2B5EF4-FFF2-40B4-BE49-F238E27FC236}">
                  <a16:creationId xmlns:a16="http://schemas.microsoft.com/office/drawing/2014/main" xmlns="" id="{EDE97238-3870-4CC1-95B4-C6C7220BAE6B}"/>
                </a:ext>
              </a:extLst>
            </p:cNvPr>
            <p:cNvSpPr>
              <a:spLocks noChangeArrowheads="1"/>
            </p:cNvSpPr>
            <p:nvPr/>
          </p:nvSpPr>
          <p:spPr bwMode="auto">
            <a:xfrm>
              <a:off x="17032766" y="2862264"/>
              <a:ext cx="519079" cy="706437"/>
            </a:xfrm>
            <a:custGeom>
              <a:avLst/>
              <a:gdLst>
                <a:gd name="T0" fmla="*/ 582 w 1442"/>
                <a:gd name="T1" fmla="*/ 1835 h 1963"/>
                <a:gd name="T2" fmla="*/ 571 w 1442"/>
                <a:gd name="T3" fmla="*/ 1851 h 1963"/>
                <a:gd name="T4" fmla="*/ 549 w 1442"/>
                <a:gd name="T5" fmla="*/ 1940 h 1963"/>
                <a:gd name="T6" fmla="*/ 593 w 1442"/>
                <a:gd name="T7" fmla="*/ 1940 h 1963"/>
                <a:gd name="T8" fmla="*/ 626 w 1442"/>
                <a:gd name="T9" fmla="*/ 1912 h 1963"/>
                <a:gd name="T10" fmla="*/ 582 w 1442"/>
                <a:gd name="T11" fmla="*/ 1835 h 1963"/>
                <a:gd name="T12" fmla="*/ 44 w 1442"/>
                <a:gd name="T13" fmla="*/ 1170 h 1963"/>
                <a:gd name="T14" fmla="*/ 33 w 1442"/>
                <a:gd name="T15" fmla="*/ 1197 h 1963"/>
                <a:gd name="T16" fmla="*/ 61 w 1442"/>
                <a:gd name="T17" fmla="*/ 1236 h 1963"/>
                <a:gd name="T18" fmla="*/ 116 w 1442"/>
                <a:gd name="T19" fmla="*/ 1342 h 1963"/>
                <a:gd name="T20" fmla="*/ 150 w 1442"/>
                <a:gd name="T21" fmla="*/ 1375 h 1963"/>
                <a:gd name="T22" fmla="*/ 255 w 1442"/>
                <a:gd name="T23" fmla="*/ 1453 h 1963"/>
                <a:gd name="T24" fmla="*/ 294 w 1442"/>
                <a:gd name="T25" fmla="*/ 1535 h 1963"/>
                <a:gd name="T26" fmla="*/ 333 w 1442"/>
                <a:gd name="T27" fmla="*/ 1508 h 1963"/>
                <a:gd name="T28" fmla="*/ 360 w 1442"/>
                <a:gd name="T29" fmla="*/ 1369 h 1963"/>
                <a:gd name="T30" fmla="*/ 321 w 1442"/>
                <a:gd name="T31" fmla="*/ 1325 h 1963"/>
                <a:gd name="T32" fmla="*/ 249 w 1442"/>
                <a:gd name="T33" fmla="*/ 1258 h 1963"/>
                <a:gd name="T34" fmla="*/ 166 w 1442"/>
                <a:gd name="T35" fmla="*/ 1164 h 1963"/>
                <a:gd name="T36" fmla="*/ 128 w 1442"/>
                <a:gd name="T37" fmla="*/ 1148 h 1963"/>
                <a:gd name="T38" fmla="*/ 1402 w 1442"/>
                <a:gd name="T39" fmla="*/ 760 h 1963"/>
                <a:gd name="T40" fmla="*/ 1397 w 1442"/>
                <a:gd name="T41" fmla="*/ 771 h 1963"/>
                <a:gd name="T42" fmla="*/ 1441 w 1442"/>
                <a:gd name="T43" fmla="*/ 1048 h 1963"/>
                <a:gd name="T44" fmla="*/ 1308 w 1442"/>
                <a:gd name="T45" fmla="*/ 1247 h 1963"/>
                <a:gd name="T46" fmla="*/ 1380 w 1442"/>
                <a:gd name="T47" fmla="*/ 1303 h 1963"/>
                <a:gd name="T48" fmla="*/ 1330 w 1442"/>
                <a:gd name="T49" fmla="*/ 1458 h 1963"/>
                <a:gd name="T50" fmla="*/ 1258 w 1442"/>
                <a:gd name="T51" fmla="*/ 1469 h 1963"/>
                <a:gd name="T52" fmla="*/ 1169 w 1442"/>
                <a:gd name="T53" fmla="*/ 1441 h 1963"/>
                <a:gd name="T54" fmla="*/ 1214 w 1442"/>
                <a:gd name="T55" fmla="*/ 1596 h 1963"/>
                <a:gd name="T56" fmla="*/ 1059 w 1442"/>
                <a:gd name="T57" fmla="*/ 1591 h 1963"/>
                <a:gd name="T58" fmla="*/ 926 w 1442"/>
                <a:gd name="T59" fmla="*/ 1663 h 1963"/>
                <a:gd name="T60" fmla="*/ 865 w 1442"/>
                <a:gd name="T61" fmla="*/ 1619 h 1963"/>
                <a:gd name="T62" fmla="*/ 859 w 1442"/>
                <a:gd name="T63" fmla="*/ 1563 h 1963"/>
                <a:gd name="T64" fmla="*/ 837 w 1442"/>
                <a:gd name="T65" fmla="*/ 1513 h 1963"/>
                <a:gd name="T66" fmla="*/ 803 w 1442"/>
                <a:gd name="T67" fmla="*/ 1419 h 1963"/>
                <a:gd name="T68" fmla="*/ 787 w 1442"/>
                <a:gd name="T69" fmla="*/ 1347 h 1963"/>
                <a:gd name="T70" fmla="*/ 748 w 1442"/>
                <a:gd name="T71" fmla="*/ 1192 h 1963"/>
                <a:gd name="T72" fmla="*/ 709 w 1442"/>
                <a:gd name="T73" fmla="*/ 1131 h 1963"/>
                <a:gd name="T74" fmla="*/ 632 w 1442"/>
                <a:gd name="T75" fmla="*/ 965 h 1963"/>
                <a:gd name="T76" fmla="*/ 554 w 1442"/>
                <a:gd name="T77" fmla="*/ 926 h 1963"/>
                <a:gd name="T78" fmla="*/ 510 w 1442"/>
                <a:gd name="T79" fmla="*/ 909 h 1963"/>
                <a:gd name="T80" fmla="*/ 476 w 1442"/>
                <a:gd name="T81" fmla="*/ 876 h 1963"/>
                <a:gd name="T82" fmla="*/ 410 w 1442"/>
                <a:gd name="T83" fmla="*/ 832 h 1963"/>
                <a:gd name="T84" fmla="*/ 421 w 1442"/>
                <a:gd name="T85" fmla="*/ 804 h 1963"/>
                <a:gd name="T86" fmla="*/ 443 w 1442"/>
                <a:gd name="T87" fmla="*/ 660 h 1963"/>
                <a:gd name="T88" fmla="*/ 432 w 1442"/>
                <a:gd name="T89" fmla="*/ 488 h 1963"/>
                <a:gd name="T90" fmla="*/ 427 w 1442"/>
                <a:gd name="T91" fmla="*/ 133 h 1963"/>
                <a:gd name="T92" fmla="*/ 510 w 1442"/>
                <a:gd name="T93" fmla="*/ 0 h 1963"/>
                <a:gd name="T94" fmla="*/ 543 w 1442"/>
                <a:gd name="T95" fmla="*/ 45 h 1963"/>
                <a:gd name="T96" fmla="*/ 609 w 1442"/>
                <a:gd name="T97" fmla="*/ 72 h 1963"/>
                <a:gd name="T98" fmla="*/ 687 w 1442"/>
                <a:gd name="T99" fmla="*/ 111 h 1963"/>
                <a:gd name="T100" fmla="*/ 942 w 1442"/>
                <a:gd name="T101" fmla="*/ 294 h 1963"/>
                <a:gd name="T102" fmla="*/ 1014 w 1442"/>
                <a:gd name="T103" fmla="*/ 344 h 1963"/>
                <a:gd name="T104" fmla="*/ 1119 w 1442"/>
                <a:gd name="T105" fmla="*/ 427 h 1963"/>
                <a:gd name="T106" fmla="*/ 1241 w 1442"/>
                <a:gd name="T107" fmla="*/ 560 h 1963"/>
                <a:gd name="T108" fmla="*/ 1241 w 1442"/>
                <a:gd name="T109" fmla="*/ 649 h 1963"/>
                <a:gd name="T110" fmla="*/ 1269 w 1442"/>
                <a:gd name="T111" fmla="*/ 621 h 1963"/>
                <a:gd name="T112" fmla="*/ 1274 w 1442"/>
                <a:gd name="T113" fmla="*/ 627 h 1963"/>
                <a:gd name="T114" fmla="*/ 1280 w 1442"/>
                <a:gd name="T115" fmla="*/ 682 h 1963"/>
                <a:gd name="T116" fmla="*/ 1325 w 1442"/>
                <a:gd name="T117" fmla="*/ 616 h 1963"/>
                <a:gd name="T118" fmla="*/ 1358 w 1442"/>
                <a:gd name="T119" fmla="*/ 655 h 1963"/>
                <a:gd name="T120" fmla="*/ 1402 w 1442"/>
                <a:gd name="T121" fmla="*/ 760 h 19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442" h="1963">
                  <a:moveTo>
                    <a:pt x="582" y="1835"/>
                  </a:moveTo>
                  <a:lnTo>
                    <a:pt x="582" y="1835"/>
                  </a:lnTo>
                  <a:cubicBezTo>
                    <a:pt x="571" y="1835"/>
                    <a:pt x="571" y="1835"/>
                    <a:pt x="571" y="1835"/>
                  </a:cubicBezTo>
                  <a:cubicBezTo>
                    <a:pt x="571" y="1851"/>
                    <a:pt x="571" y="1851"/>
                    <a:pt x="571" y="1851"/>
                  </a:cubicBezTo>
                  <a:cubicBezTo>
                    <a:pt x="587" y="1896"/>
                    <a:pt x="587" y="1896"/>
                    <a:pt x="587" y="1896"/>
                  </a:cubicBezTo>
                  <a:cubicBezTo>
                    <a:pt x="571" y="1912"/>
                    <a:pt x="549" y="1918"/>
                    <a:pt x="549" y="1940"/>
                  </a:cubicBezTo>
                  <a:cubicBezTo>
                    <a:pt x="549" y="1951"/>
                    <a:pt x="560" y="1962"/>
                    <a:pt x="571" y="1962"/>
                  </a:cubicBezTo>
                  <a:cubicBezTo>
                    <a:pt x="587" y="1962"/>
                    <a:pt x="582" y="1946"/>
                    <a:pt x="593" y="1940"/>
                  </a:cubicBezTo>
                  <a:cubicBezTo>
                    <a:pt x="604" y="1934"/>
                    <a:pt x="615" y="1946"/>
                    <a:pt x="621" y="1934"/>
                  </a:cubicBezTo>
                  <a:cubicBezTo>
                    <a:pt x="632" y="1929"/>
                    <a:pt x="626" y="1923"/>
                    <a:pt x="626" y="1912"/>
                  </a:cubicBezTo>
                  <a:cubicBezTo>
                    <a:pt x="626" y="1890"/>
                    <a:pt x="615" y="1879"/>
                    <a:pt x="609" y="1862"/>
                  </a:cubicBezTo>
                  <a:cubicBezTo>
                    <a:pt x="599" y="1851"/>
                    <a:pt x="593" y="1840"/>
                    <a:pt x="582" y="1835"/>
                  </a:cubicBezTo>
                  <a:close/>
                  <a:moveTo>
                    <a:pt x="44" y="1170"/>
                  </a:moveTo>
                  <a:lnTo>
                    <a:pt x="44" y="1170"/>
                  </a:lnTo>
                  <a:cubicBezTo>
                    <a:pt x="28" y="1170"/>
                    <a:pt x="0" y="1159"/>
                    <a:pt x="0" y="1175"/>
                  </a:cubicBezTo>
                  <a:cubicBezTo>
                    <a:pt x="0" y="1192"/>
                    <a:pt x="22" y="1187"/>
                    <a:pt x="33" y="1197"/>
                  </a:cubicBezTo>
                  <a:cubicBezTo>
                    <a:pt x="39" y="1209"/>
                    <a:pt x="39" y="1220"/>
                    <a:pt x="44" y="1231"/>
                  </a:cubicBezTo>
                  <a:cubicBezTo>
                    <a:pt x="50" y="1231"/>
                    <a:pt x="55" y="1231"/>
                    <a:pt x="61" y="1236"/>
                  </a:cubicBezTo>
                  <a:cubicBezTo>
                    <a:pt x="77" y="1242"/>
                    <a:pt x="77" y="1253"/>
                    <a:pt x="89" y="1269"/>
                  </a:cubicBezTo>
                  <a:cubicBezTo>
                    <a:pt x="100" y="1297"/>
                    <a:pt x="105" y="1314"/>
                    <a:pt x="116" y="1342"/>
                  </a:cubicBezTo>
                  <a:cubicBezTo>
                    <a:pt x="122" y="1358"/>
                    <a:pt x="133" y="1364"/>
                    <a:pt x="133" y="1380"/>
                  </a:cubicBezTo>
                  <a:cubicBezTo>
                    <a:pt x="138" y="1380"/>
                    <a:pt x="144" y="1375"/>
                    <a:pt x="150" y="1375"/>
                  </a:cubicBezTo>
                  <a:cubicBezTo>
                    <a:pt x="172" y="1375"/>
                    <a:pt x="183" y="1391"/>
                    <a:pt x="200" y="1402"/>
                  </a:cubicBezTo>
                  <a:cubicBezTo>
                    <a:pt x="222" y="1419"/>
                    <a:pt x="244" y="1425"/>
                    <a:pt x="255" y="1453"/>
                  </a:cubicBezTo>
                  <a:cubicBezTo>
                    <a:pt x="261" y="1480"/>
                    <a:pt x="244" y="1508"/>
                    <a:pt x="266" y="1530"/>
                  </a:cubicBezTo>
                  <a:cubicBezTo>
                    <a:pt x="271" y="1541"/>
                    <a:pt x="283" y="1535"/>
                    <a:pt x="294" y="1535"/>
                  </a:cubicBezTo>
                  <a:cubicBezTo>
                    <a:pt x="305" y="1535"/>
                    <a:pt x="310" y="1541"/>
                    <a:pt x="316" y="1541"/>
                  </a:cubicBezTo>
                  <a:cubicBezTo>
                    <a:pt x="327" y="1541"/>
                    <a:pt x="327" y="1524"/>
                    <a:pt x="333" y="1508"/>
                  </a:cubicBezTo>
                  <a:cubicBezTo>
                    <a:pt x="338" y="1491"/>
                    <a:pt x="343" y="1475"/>
                    <a:pt x="349" y="1458"/>
                  </a:cubicBezTo>
                  <a:cubicBezTo>
                    <a:pt x="355" y="1425"/>
                    <a:pt x="360" y="1402"/>
                    <a:pt x="360" y="1369"/>
                  </a:cubicBezTo>
                  <a:cubicBezTo>
                    <a:pt x="360" y="1358"/>
                    <a:pt x="360" y="1347"/>
                    <a:pt x="355" y="1336"/>
                  </a:cubicBezTo>
                  <a:cubicBezTo>
                    <a:pt x="343" y="1325"/>
                    <a:pt x="327" y="1336"/>
                    <a:pt x="321" y="1325"/>
                  </a:cubicBezTo>
                  <a:cubicBezTo>
                    <a:pt x="305" y="1314"/>
                    <a:pt x="305" y="1292"/>
                    <a:pt x="288" y="1281"/>
                  </a:cubicBezTo>
                  <a:cubicBezTo>
                    <a:pt x="271" y="1269"/>
                    <a:pt x="261" y="1269"/>
                    <a:pt x="249" y="1258"/>
                  </a:cubicBezTo>
                  <a:cubicBezTo>
                    <a:pt x="227" y="1236"/>
                    <a:pt x="216" y="1220"/>
                    <a:pt x="200" y="1192"/>
                  </a:cubicBezTo>
                  <a:cubicBezTo>
                    <a:pt x="194" y="1175"/>
                    <a:pt x="177" y="1175"/>
                    <a:pt x="166" y="1164"/>
                  </a:cubicBezTo>
                  <a:cubicBezTo>
                    <a:pt x="161" y="1153"/>
                    <a:pt x="155" y="1136"/>
                    <a:pt x="138" y="1136"/>
                  </a:cubicBezTo>
                  <a:cubicBezTo>
                    <a:pt x="133" y="1136"/>
                    <a:pt x="133" y="1142"/>
                    <a:pt x="128" y="1148"/>
                  </a:cubicBezTo>
                  <a:cubicBezTo>
                    <a:pt x="100" y="1159"/>
                    <a:pt x="83" y="1170"/>
                    <a:pt x="44" y="1170"/>
                  </a:cubicBezTo>
                  <a:close/>
                  <a:moveTo>
                    <a:pt x="1402" y="760"/>
                  </a:moveTo>
                  <a:lnTo>
                    <a:pt x="1402" y="760"/>
                  </a:lnTo>
                  <a:cubicBezTo>
                    <a:pt x="1402" y="760"/>
                    <a:pt x="1397" y="765"/>
                    <a:pt x="1397" y="771"/>
                  </a:cubicBezTo>
                  <a:cubicBezTo>
                    <a:pt x="1397" y="793"/>
                    <a:pt x="1385" y="810"/>
                    <a:pt x="1385" y="832"/>
                  </a:cubicBezTo>
                  <a:cubicBezTo>
                    <a:pt x="1385" y="921"/>
                    <a:pt x="1441" y="965"/>
                    <a:pt x="1441" y="1048"/>
                  </a:cubicBezTo>
                  <a:cubicBezTo>
                    <a:pt x="1441" y="1109"/>
                    <a:pt x="1413" y="1142"/>
                    <a:pt x="1374" y="1181"/>
                  </a:cubicBezTo>
                  <a:cubicBezTo>
                    <a:pt x="1347" y="1203"/>
                    <a:pt x="1308" y="1209"/>
                    <a:pt x="1308" y="1247"/>
                  </a:cubicBezTo>
                  <a:cubicBezTo>
                    <a:pt x="1308" y="1253"/>
                    <a:pt x="1325" y="1258"/>
                    <a:pt x="1330" y="1264"/>
                  </a:cubicBezTo>
                  <a:cubicBezTo>
                    <a:pt x="1352" y="1275"/>
                    <a:pt x="1369" y="1281"/>
                    <a:pt x="1380" y="1303"/>
                  </a:cubicBezTo>
                  <a:cubicBezTo>
                    <a:pt x="1397" y="1330"/>
                    <a:pt x="1391" y="1353"/>
                    <a:pt x="1391" y="1386"/>
                  </a:cubicBezTo>
                  <a:cubicBezTo>
                    <a:pt x="1391" y="1419"/>
                    <a:pt x="1363" y="1453"/>
                    <a:pt x="1330" y="1458"/>
                  </a:cubicBezTo>
                  <a:lnTo>
                    <a:pt x="1330" y="1458"/>
                  </a:lnTo>
                  <a:cubicBezTo>
                    <a:pt x="1302" y="1453"/>
                    <a:pt x="1286" y="1469"/>
                    <a:pt x="1258" y="1469"/>
                  </a:cubicBezTo>
                  <a:cubicBezTo>
                    <a:pt x="1219" y="1469"/>
                    <a:pt x="1202" y="1436"/>
                    <a:pt x="1169" y="1414"/>
                  </a:cubicBezTo>
                  <a:cubicBezTo>
                    <a:pt x="1169" y="1441"/>
                    <a:pt x="1169" y="1441"/>
                    <a:pt x="1169" y="1441"/>
                  </a:cubicBezTo>
                  <a:cubicBezTo>
                    <a:pt x="1169" y="1491"/>
                    <a:pt x="1214" y="1513"/>
                    <a:pt x="1214" y="1563"/>
                  </a:cubicBezTo>
                  <a:cubicBezTo>
                    <a:pt x="1214" y="1580"/>
                    <a:pt x="1214" y="1586"/>
                    <a:pt x="1214" y="1596"/>
                  </a:cubicBezTo>
                  <a:cubicBezTo>
                    <a:pt x="1192" y="1596"/>
                    <a:pt x="1175" y="1602"/>
                    <a:pt x="1153" y="1602"/>
                  </a:cubicBezTo>
                  <a:cubicBezTo>
                    <a:pt x="1114" y="1602"/>
                    <a:pt x="1092" y="1591"/>
                    <a:pt x="1059" y="1591"/>
                  </a:cubicBezTo>
                  <a:cubicBezTo>
                    <a:pt x="998" y="1591"/>
                    <a:pt x="981" y="1635"/>
                    <a:pt x="926" y="1663"/>
                  </a:cubicBezTo>
                  <a:lnTo>
                    <a:pt x="926" y="1663"/>
                  </a:lnTo>
                  <a:cubicBezTo>
                    <a:pt x="914" y="1657"/>
                    <a:pt x="903" y="1652"/>
                    <a:pt x="887" y="1641"/>
                  </a:cubicBezTo>
                  <a:cubicBezTo>
                    <a:pt x="881" y="1635"/>
                    <a:pt x="865" y="1630"/>
                    <a:pt x="865" y="1619"/>
                  </a:cubicBezTo>
                  <a:cubicBezTo>
                    <a:pt x="865" y="1613"/>
                    <a:pt x="870" y="1608"/>
                    <a:pt x="870" y="1602"/>
                  </a:cubicBezTo>
                  <a:cubicBezTo>
                    <a:pt x="870" y="1586"/>
                    <a:pt x="859" y="1580"/>
                    <a:pt x="859" y="1563"/>
                  </a:cubicBezTo>
                  <a:cubicBezTo>
                    <a:pt x="859" y="1530"/>
                    <a:pt x="859" y="1530"/>
                    <a:pt x="859" y="1530"/>
                  </a:cubicBezTo>
                  <a:cubicBezTo>
                    <a:pt x="859" y="1519"/>
                    <a:pt x="848" y="1513"/>
                    <a:pt x="837" y="1513"/>
                  </a:cubicBezTo>
                  <a:cubicBezTo>
                    <a:pt x="831" y="1513"/>
                    <a:pt x="837" y="1480"/>
                    <a:pt x="837" y="1475"/>
                  </a:cubicBezTo>
                  <a:cubicBezTo>
                    <a:pt x="837" y="1447"/>
                    <a:pt x="826" y="1430"/>
                    <a:pt x="803" y="1419"/>
                  </a:cubicBezTo>
                  <a:cubicBezTo>
                    <a:pt x="803" y="1397"/>
                    <a:pt x="803" y="1397"/>
                    <a:pt x="803" y="1397"/>
                  </a:cubicBezTo>
                  <a:cubicBezTo>
                    <a:pt x="803" y="1375"/>
                    <a:pt x="793" y="1364"/>
                    <a:pt x="787" y="1347"/>
                  </a:cubicBezTo>
                  <a:cubicBezTo>
                    <a:pt x="776" y="1308"/>
                    <a:pt x="776" y="1292"/>
                    <a:pt x="759" y="1253"/>
                  </a:cubicBezTo>
                  <a:cubicBezTo>
                    <a:pt x="754" y="1231"/>
                    <a:pt x="754" y="1214"/>
                    <a:pt x="748" y="1192"/>
                  </a:cubicBezTo>
                  <a:cubicBezTo>
                    <a:pt x="737" y="1175"/>
                    <a:pt x="726" y="1170"/>
                    <a:pt x="720" y="1159"/>
                  </a:cubicBezTo>
                  <a:cubicBezTo>
                    <a:pt x="715" y="1148"/>
                    <a:pt x="715" y="1142"/>
                    <a:pt x="709" y="1131"/>
                  </a:cubicBezTo>
                  <a:cubicBezTo>
                    <a:pt x="704" y="1103"/>
                    <a:pt x="704" y="1081"/>
                    <a:pt x="682" y="1059"/>
                  </a:cubicBezTo>
                  <a:cubicBezTo>
                    <a:pt x="654" y="1026"/>
                    <a:pt x="660" y="998"/>
                    <a:pt x="632" y="965"/>
                  </a:cubicBezTo>
                  <a:cubicBezTo>
                    <a:pt x="621" y="948"/>
                    <a:pt x="609" y="943"/>
                    <a:pt x="587" y="937"/>
                  </a:cubicBezTo>
                  <a:cubicBezTo>
                    <a:pt x="576" y="931"/>
                    <a:pt x="565" y="926"/>
                    <a:pt x="554" y="926"/>
                  </a:cubicBezTo>
                  <a:cubicBezTo>
                    <a:pt x="549" y="926"/>
                    <a:pt x="537" y="926"/>
                    <a:pt x="537" y="921"/>
                  </a:cubicBezTo>
                  <a:cubicBezTo>
                    <a:pt x="537" y="904"/>
                    <a:pt x="526" y="909"/>
                    <a:pt x="510" y="909"/>
                  </a:cubicBezTo>
                  <a:cubicBezTo>
                    <a:pt x="499" y="909"/>
                    <a:pt x="499" y="898"/>
                    <a:pt x="493" y="887"/>
                  </a:cubicBezTo>
                  <a:cubicBezTo>
                    <a:pt x="488" y="882"/>
                    <a:pt x="482" y="882"/>
                    <a:pt x="476" y="876"/>
                  </a:cubicBezTo>
                  <a:cubicBezTo>
                    <a:pt x="466" y="865"/>
                    <a:pt x="460" y="859"/>
                    <a:pt x="449" y="854"/>
                  </a:cubicBezTo>
                  <a:cubicBezTo>
                    <a:pt x="432" y="843"/>
                    <a:pt x="421" y="837"/>
                    <a:pt x="410" y="832"/>
                  </a:cubicBezTo>
                  <a:lnTo>
                    <a:pt x="410" y="832"/>
                  </a:lnTo>
                  <a:cubicBezTo>
                    <a:pt x="410" y="821"/>
                    <a:pt x="415" y="815"/>
                    <a:pt x="421" y="804"/>
                  </a:cubicBezTo>
                  <a:cubicBezTo>
                    <a:pt x="427" y="776"/>
                    <a:pt x="421" y="754"/>
                    <a:pt x="432" y="726"/>
                  </a:cubicBezTo>
                  <a:cubicBezTo>
                    <a:pt x="438" y="704"/>
                    <a:pt x="443" y="688"/>
                    <a:pt x="443" y="660"/>
                  </a:cubicBezTo>
                  <a:cubicBezTo>
                    <a:pt x="443" y="610"/>
                    <a:pt x="438" y="577"/>
                    <a:pt x="432" y="527"/>
                  </a:cubicBezTo>
                  <a:cubicBezTo>
                    <a:pt x="432" y="488"/>
                    <a:pt x="432" y="488"/>
                    <a:pt x="432" y="488"/>
                  </a:cubicBezTo>
                  <a:cubicBezTo>
                    <a:pt x="355" y="261"/>
                    <a:pt x="355" y="261"/>
                    <a:pt x="355" y="261"/>
                  </a:cubicBezTo>
                  <a:cubicBezTo>
                    <a:pt x="360" y="205"/>
                    <a:pt x="399" y="183"/>
                    <a:pt x="427" y="133"/>
                  </a:cubicBezTo>
                  <a:cubicBezTo>
                    <a:pt x="449" y="78"/>
                    <a:pt x="454" y="28"/>
                    <a:pt x="510" y="0"/>
                  </a:cubicBezTo>
                  <a:lnTo>
                    <a:pt x="510" y="0"/>
                  </a:lnTo>
                  <a:cubicBezTo>
                    <a:pt x="515" y="12"/>
                    <a:pt x="515" y="28"/>
                    <a:pt x="521" y="34"/>
                  </a:cubicBezTo>
                  <a:cubicBezTo>
                    <a:pt x="532" y="39"/>
                    <a:pt x="537" y="39"/>
                    <a:pt x="543" y="45"/>
                  </a:cubicBezTo>
                  <a:cubicBezTo>
                    <a:pt x="593" y="45"/>
                    <a:pt x="593" y="45"/>
                    <a:pt x="593" y="45"/>
                  </a:cubicBezTo>
                  <a:cubicBezTo>
                    <a:pt x="599" y="50"/>
                    <a:pt x="599" y="62"/>
                    <a:pt x="609" y="72"/>
                  </a:cubicBezTo>
                  <a:cubicBezTo>
                    <a:pt x="615" y="78"/>
                    <a:pt x="626" y="78"/>
                    <a:pt x="637" y="84"/>
                  </a:cubicBezTo>
                  <a:cubicBezTo>
                    <a:pt x="643" y="84"/>
                    <a:pt x="687" y="111"/>
                    <a:pt x="687" y="111"/>
                  </a:cubicBezTo>
                  <a:cubicBezTo>
                    <a:pt x="698" y="172"/>
                    <a:pt x="748" y="195"/>
                    <a:pt x="809" y="217"/>
                  </a:cubicBezTo>
                  <a:cubicBezTo>
                    <a:pt x="865" y="239"/>
                    <a:pt x="892" y="256"/>
                    <a:pt x="942" y="294"/>
                  </a:cubicBezTo>
                  <a:cubicBezTo>
                    <a:pt x="953" y="300"/>
                    <a:pt x="959" y="316"/>
                    <a:pt x="970" y="322"/>
                  </a:cubicBezTo>
                  <a:cubicBezTo>
                    <a:pt x="986" y="333"/>
                    <a:pt x="1003" y="333"/>
                    <a:pt x="1014" y="344"/>
                  </a:cubicBezTo>
                  <a:cubicBezTo>
                    <a:pt x="1036" y="361"/>
                    <a:pt x="1031" y="383"/>
                    <a:pt x="1053" y="394"/>
                  </a:cubicBezTo>
                  <a:cubicBezTo>
                    <a:pt x="1075" y="405"/>
                    <a:pt x="1097" y="411"/>
                    <a:pt x="1119" y="427"/>
                  </a:cubicBezTo>
                  <a:cubicBezTo>
                    <a:pt x="1147" y="444"/>
                    <a:pt x="1158" y="461"/>
                    <a:pt x="1180" y="477"/>
                  </a:cubicBezTo>
                  <a:cubicBezTo>
                    <a:pt x="1208" y="505"/>
                    <a:pt x="1241" y="516"/>
                    <a:pt x="1241" y="560"/>
                  </a:cubicBezTo>
                  <a:cubicBezTo>
                    <a:pt x="1241" y="582"/>
                    <a:pt x="1230" y="599"/>
                    <a:pt x="1230" y="627"/>
                  </a:cubicBezTo>
                  <a:cubicBezTo>
                    <a:pt x="1230" y="632"/>
                    <a:pt x="1236" y="643"/>
                    <a:pt x="1241" y="649"/>
                  </a:cubicBezTo>
                  <a:lnTo>
                    <a:pt x="1241" y="649"/>
                  </a:lnTo>
                  <a:cubicBezTo>
                    <a:pt x="1252" y="638"/>
                    <a:pt x="1258" y="627"/>
                    <a:pt x="1269" y="621"/>
                  </a:cubicBezTo>
                  <a:cubicBezTo>
                    <a:pt x="1274" y="621"/>
                    <a:pt x="1274" y="621"/>
                    <a:pt x="1274" y="621"/>
                  </a:cubicBezTo>
                  <a:cubicBezTo>
                    <a:pt x="1274" y="627"/>
                    <a:pt x="1274" y="627"/>
                    <a:pt x="1274" y="627"/>
                  </a:cubicBezTo>
                  <a:cubicBezTo>
                    <a:pt x="1274" y="671"/>
                    <a:pt x="1274" y="671"/>
                    <a:pt x="1274" y="671"/>
                  </a:cubicBezTo>
                  <a:cubicBezTo>
                    <a:pt x="1274" y="677"/>
                    <a:pt x="1280" y="677"/>
                    <a:pt x="1280" y="682"/>
                  </a:cubicBezTo>
                  <a:cubicBezTo>
                    <a:pt x="1280" y="688"/>
                    <a:pt x="1280" y="688"/>
                    <a:pt x="1280" y="682"/>
                  </a:cubicBezTo>
                  <a:cubicBezTo>
                    <a:pt x="1308" y="665"/>
                    <a:pt x="1302" y="632"/>
                    <a:pt x="1325" y="616"/>
                  </a:cubicBezTo>
                  <a:cubicBezTo>
                    <a:pt x="1330" y="616"/>
                    <a:pt x="1330" y="616"/>
                    <a:pt x="1330" y="616"/>
                  </a:cubicBezTo>
                  <a:cubicBezTo>
                    <a:pt x="1335" y="632"/>
                    <a:pt x="1347" y="638"/>
                    <a:pt x="1358" y="655"/>
                  </a:cubicBezTo>
                  <a:cubicBezTo>
                    <a:pt x="1374" y="677"/>
                    <a:pt x="1374" y="693"/>
                    <a:pt x="1385" y="726"/>
                  </a:cubicBezTo>
                  <a:cubicBezTo>
                    <a:pt x="1391" y="737"/>
                    <a:pt x="1397" y="749"/>
                    <a:pt x="1402" y="760"/>
                  </a:cubicBezTo>
                  <a:close/>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sp>
          <p:nvSpPr>
            <p:cNvPr id="85" name="Freeform 129">
              <a:extLst>
                <a:ext uri="{FF2B5EF4-FFF2-40B4-BE49-F238E27FC236}">
                  <a16:creationId xmlns:a16="http://schemas.microsoft.com/office/drawing/2014/main" xmlns="" id="{1CA60C06-7AD4-4AA0-8C05-D92776E6D165}"/>
                </a:ext>
              </a:extLst>
            </p:cNvPr>
            <p:cNvSpPr>
              <a:spLocks noChangeArrowheads="1"/>
            </p:cNvSpPr>
            <p:nvPr/>
          </p:nvSpPr>
          <p:spPr bwMode="auto">
            <a:xfrm>
              <a:off x="16723224" y="2595564"/>
              <a:ext cx="493680" cy="592137"/>
            </a:xfrm>
            <a:custGeom>
              <a:avLst/>
              <a:gdLst>
                <a:gd name="T0" fmla="*/ 305 w 1370"/>
                <a:gd name="T1" fmla="*/ 1280 h 1647"/>
                <a:gd name="T2" fmla="*/ 305 w 1370"/>
                <a:gd name="T3" fmla="*/ 1358 h 1647"/>
                <a:gd name="T4" fmla="*/ 366 w 1370"/>
                <a:gd name="T5" fmla="*/ 1407 h 1647"/>
                <a:gd name="T6" fmla="*/ 543 w 1370"/>
                <a:gd name="T7" fmla="*/ 1513 h 1647"/>
                <a:gd name="T8" fmla="*/ 571 w 1370"/>
                <a:gd name="T9" fmla="*/ 1452 h 1647"/>
                <a:gd name="T10" fmla="*/ 504 w 1370"/>
                <a:gd name="T11" fmla="*/ 1419 h 1647"/>
                <a:gd name="T12" fmla="*/ 449 w 1370"/>
                <a:gd name="T13" fmla="*/ 1346 h 1647"/>
                <a:gd name="T14" fmla="*/ 377 w 1370"/>
                <a:gd name="T15" fmla="*/ 1319 h 1647"/>
                <a:gd name="T16" fmla="*/ 881 w 1370"/>
                <a:gd name="T17" fmla="*/ 1574 h 1647"/>
                <a:gd name="T18" fmla="*/ 959 w 1370"/>
                <a:gd name="T19" fmla="*/ 1640 h 1647"/>
                <a:gd name="T20" fmla="*/ 953 w 1370"/>
                <a:gd name="T21" fmla="*/ 1568 h 1647"/>
                <a:gd name="T22" fmla="*/ 881 w 1370"/>
                <a:gd name="T23" fmla="*/ 1574 h 1647"/>
                <a:gd name="T24" fmla="*/ 111 w 1370"/>
                <a:gd name="T25" fmla="*/ 61 h 1647"/>
                <a:gd name="T26" fmla="*/ 128 w 1370"/>
                <a:gd name="T27" fmla="*/ 16 h 1647"/>
                <a:gd name="T28" fmla="*/ 5 w 1370"/>
                <a:gd name="T29" fmla="*/ 77 h 1647"/>
                <a:gd name="T30" fmla="*/ 50 w 1370"/>
                <a:gd name="T31" fmla="*/ 122 h 1647"/>
                <a:gd name="T32" fmla="*/ 1369 w 1370"/>
                <a:gd name="T33" fmla="*/ 742 h 1647"/>
                <a:gd name="T34" fmla="*/ 1214 w 1370"/>
                <a:gd name="T35" fmla="*/ 1003 h 1647"/>
                <a:gd name="T36" fmla="*/ 1302 w 1370"/>
                <a:gd name="T37" fmla="*/ 1402 h 1647"/>
                <a:gd name="T38" fmla="*/ 1269 w 1370"/>
                <a:gd name="T39" fmla="*/ 1574 h 1647"/>
                <a:gd name="T40" fmla="*/ 1225 w 1370"/>
                <a:gd name="T41" fmla="*/ 1552 h 1647"/>
                <a:gd name="T42" fmla="*/ 1142 w 1370"/>
                <a:gd name="T43" fmla="*/ 1552 h 1647"/>
                <a:gd name="T44" fmla="*/ 1103 w 1370"/>
                <a:gd name="T45" fmla="*/ 1468 h 1647"/>
                <a:gd name="T46" fmla="*/ 1092 w 1370"/>
                <a:gd name="T47" fmla="*/ 1346 h 1647"/>
                <a:gd name="T48" fmla="*/ 942 w 1370"/>
                <a:gd name="T49" fmla="*/ 1169 h 1647"/>
                <a:gd name="T50" fmla="*/ 864 w 1370"/>
                <a:gd name="T51" fmla="*/ 1080 h 1647"/>
                <a:gd name="T52" fmla="*/ 793 w 1370"/>
                <a:gd name="T53" fmla="*/ 986 h 1647"/>
                <a:gd name="T54" fmla="*/ 737 w 1370"/>
                <a:gd name="T55" fmla="*/ 925 h 1647"/>
                <a:gd name="T56" fmla="*/ 648 w 1370"/>
                <a:gd name="T57" fmla="*/ 920 h 1647"/>
                <a:gd name="T58" fmla="*/ 482 w 1370"/>
                <a:gd name="T59" fmla="*/ 754 h 1647"/>
                <a:gd name="T60" fmla="*/ 432 w 1370"/>
                <a:gd name="T61" fmla="*/ 742 h 1647"/>
                <a:gd name="T62" fmla="*/ 310 w 1370"/>
                <a:gd name="T63" fmla="*/ 621 h 1647"/>
                <a:gd name="T64" fmla="*/ 233 w 1370"/>
                <a:gd name="T65" fmla="*/ 548 h 1647"/>
                <a:gd name="T66" fmla="*/ 194 w 1370"/>
                <a:gd name="T67" fmla="*/ 521 h 1647"/>
                <a:gd name="T68" fmla="*/ 138 w 1370"/>
                <a:gd name="T69" fmla="*/ 432 h 1647"/>
                <a:gd name="T70" fmla="*/ 61 w 1370"/>
                <a:gd name="T71" fmla="*/ 249 h 1647"/>
                <a:gd name="T72" fmla="*/ 50 w 1370"/>
                <a:gd name="T73" fmla="*/ 161 h 1647"/>
                <a:gd name="T74" fmla="*/ 144 w 1370"/>
                <a:gd name="T75" fmla="*/ 105 h 1647"/>
                <a:gd name="T76" fmla="*/ 322 w 1370"/>
                <a:gd name="T77" fmla="*/ 149 h 1647"/>
                <a:gd name="T78" fmla="*/ 432 w 1370"/>
                <a:gd name="T79" fmla="*/ 255 h 1647"/>
                <a:gd name="T80" fmla="*/ 576 w 1370"/>
                <a:gd name="T81" fmla="*/ 294 h 1647"/>
                <a:gd name="T82" fmla="*/ 748 w 1370"/>
                <a:gd name="T83" fmla="*/ 272 h 1647"/>
                <a:gd name="T84" fmla="*/ 909 w 1370"/>
                <a:gd name="T85" fmla="*/ 327 h 1647"/>
                <a:gd name="T86" fmla="*/ 1031 w 1370"/>
                <a:gd name="T87" fmla="*/ 277 h 1647"/>
                <a:gd name="T88" fmla="*/ 1164 w 1370"/>
                <a:gd name="T89" fmla="*/ 399 h 1647"/>
                <a:gd name="T90" fmla="*/ 1253 w 1370"/>
                <a:gd name="T91" fmla="*/ 532 h 1647"/>
                <a:gd name="T92" fmla="*/ 1358 w 1370"/>
                <a:gd name="T93" fmla="*/ 687 h 1647"/>
                <a:gd name="T94" fmla="*/ 1358 w 1370"/>
                <a:gd name="T95" fmla="*/ 737 h 16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370" h="1647">
                  <a:moveTo>
                    <a:pt x="322" y="1269"/>
                  </a:moveTo>
                  <a:lnTo>
                    <a:pt x="322" y="1269"/>
                  </a:lnTo>
                  <a:cubicBezTo>
                    <a:pt x="316" y="1274"/>
                    <a:pt x="305" y="1269"/>
                    <a:pt x="305" y="1280"/>
                  </a:cubicBezTo>
                  <a:cubicBezTo>
                    <a:pt x="294" y="1286"/>
                    <a:pt x="299" y="1297"/>
                    <a:pt x="294" y="1308"/>
                  </a:cubicBezTo>
                  <a:cubicBezTo>
                    <a:pt x="288" y="1319"/>
                    <a:pt x="271" y="1313"/>
                    <a:pt x="266" y="1319"/>
                  </a:cubicBezTo>
                  <a:cubicBezTo>
                    <a:pt x="277" y="1335"/>
                    <a:pt x="288" y="1341"/>
                    <a:pt x="305" y="1358"/>
                  </a:cubicBezTo>
                  <a:cubicBezTo>
                    <a:pt x="310" y="1369"/>
                    <a:pt x="299" y="1397"/>
                    <a:pt x="316" y="1397"/>
                  </a:cubicBezTo>
                  <a:cubicBezTo>
                    <a:pt x="322" y="1397"/>
                    <a:pt x="327" y="1391"/>
                    <a:pt x="332" y="1391"/>
                  </a:cubicBezTo>
                  <a:cubicBezTo>
                    <a:pt x="349" y="1391"/>
                    <a:pt x="355" y="1407"/>
                    <a:pt x="366" y="1407"/>
                  </a:cubicBezTo>
                  <a:cubicBezTo>
                    <a:pt x="394" y="1413"/>
                    <a:pt x="404" y="1413"/>
                    <a:pt x="427" y="1424"/>
                  </a:cubicBezTo>
                  <a:cubicBezTo>
                    <a:pt x="465" y="1435"/>
                    <a:pt x="477" y="1463"/>
                    <a:pt x="515" y="1479"/>
                  </a:cubicBezTo>
                  <a:cubicBezTo>
                    <a:pt x="527" y="1491"/>
                    <a:pt x="532" y="1502"/>
                    <a:pt x="543" y="1513"/>
                  </a:cubicBezTo>
                  <a:cubicBezTo>
                    <a:pt x="554" y="1524"/>
                    <a:pt x="565" y="1518"/>
                    <a:pt x="576" y="1518"/>
                  </a:cubicBezTo>
                  <a:cubicBezTo>
                    <a:pt x="593" y="1518"/>
                    <a:pt x="610" y="1513"/>
                    <a:pt x="610" y="1496"/>
                  </a:cubicBezTo>
                  <a:cubicBezTo>
                    <a:pt x="610" y="1474"/>
                    <a:pt x="593" y="1452"/>
                    <a:pt x="571" y="1452"/>
                  </a:cubicBezTo>
                  <a:cubicBezTo>
                    <a:pt x="571" y="1452"/>
                    <a:pt x="565" y="1457"/>
                    <a:pt x="560" y="1457"/>
                  </a:cubicBezTo>
                  <a:cubicBezTo>
                    <a:pt x="549" y="1457"/>
                    <a:pt x="549" y="1435"/>
                    <a:pt x="537" y="1430"/>
                  </a:cubicBezTo>
                  <a:cubicBezTo>
                    <a:pt x="527" y="1419"/>
                    <a:pt x="515" y="1424"/>
                    <a:pt x="504" y="1419"/>
                  </a:cubicBezTo>
                  <a:cubicBezTo>
                    <a:pt x="488" y="1413"/>
                    <a:pt x="488" y="1402"/>
                    <a:pt x="471" y="1397"/>
                  </a:cubicBezTo>
                  <a:cubicBezTo>
                    <a:pt x="460" y="1385"/>
                    <a:pt x="443" y="1385"/>
                    <a:pt x="443" y="1369"/>
                  </a:cubicBezTo>
                  <a:cubicBezTo>
                    <a:pt x="443" y="1363"/>
                    <a:pt x="449" y="1358"/>
                    <a:pt x="449" y="1346"/>
                  </a:cubicBezTo>
                  <a:cubicBezTo>
                    <a:pt x="438" y="1346"/>
                    <a:pt x="432" y="1335"/>
                    <a:pt x="421" y="1335"/>
                  </a:cubicBezTo>
                  <a:cubicBezTo>
                    <a:pt x="421" y="1335"/>
                    <a:pt x="416" y="1341"/>
                    <a:pt x="410" y="1341"/>
                  </a:cubicBezTo>
                  <a:cubicBezTo>
                    <a:pt x="394" y="1341"/>
                    <a:pt x="388" y="1330"/>
                    <a:pt x="377" y="1319"/>
                  </a:cubicBezTo>
                  <a:cubicBezTo>
                    <a:pt x="366" y="1308"/>
                    <a:pt x="349" y="1297"/>
                    <a:pt x="349" y="1280"/>
                  </a:cubicBezTo>
                  <a:cubicBezTo>
                    <a:pt x="338" y="1274"/>
                    <a:pt x="332" y="1274"/>
                    <a:pt x="322" y="1269"/>
                  </a:cubicBezTo>
                  <a:close/>
                  <a:moveTo>
                    <a:pt x="881" y="1574"/>
                  </a:moveTo>
                  <a:lnTo>
                    <a:pt x="881" y="1574"/>
                  </a:lnTo>
                  <a:cubicBezTo>
                    <a:pt x="892" y="1585"/>
                    <a:pt x="903" y="1585"/>
                    <a:pt x="914" y="1596"/>
                  </a:cubicBezTo>
                  <a:cubicBezTo>
                    <a:pt x="936" y="1607"/>
                    <a:pt x="942" y="1624"/>
                    <a:pt x="959" y="1640"/>
                  </a:cubicBezTo>
                  <a:cubicBezTo>
                    <a:pt x="964" y="1646"/>
                    <a:pt x="964" y="1646"/>
                    <a:pt x="964" y="1640"/>
                  </a:cubicBezTo>
                  <a:cubicBezTo>
                    <a:pt x="964" y="1629"/>
                    <a:pt x="964" y="1624"/>
                    <a:pt x="964" y="1612"/>
                  </a:cubicBezTo>
                  <a:cubicBezTo>
                    <a:pt x="964" y="1596"/>
                    <a:pt x="970" y="1579"/>
                    <a:pt x="953" y="1568"/>
                  </a:cubicBezTo>
                  <a:cubicBezTo>
                    <a:pt x="948" y="1563"/>
                    <a:pt x="936" y="1568"/>
                    <a:pt x="926" y="1568"/>
                  </a:cubicBezTo>
                  <a:cubicBezTo>
                    <a:pt x="909" y="1568"/>
                    <a:pt x="898" y="1568"/>
                    <a:pt x="887" y="1568"/>
                  </a:cubicBezTo>
                  <a:cubicBezTo>
                    <a:pt x="876" y="1568"/>
                    <a:pt x="876" y="1568"/>
                    <a:pt x="881" y="1574"/>
                  </a:cubicBezTo>
                  <a:close/>
                  <a:moveTo>
                    <a:pt x="94" y="50"/>
                  </a:moveTo>
                  <a:lnTo>
                    <a:pt x="94" y="50"/>
                  </a:lnTo>
                  <a:cubicBezTo>
                    <a:pt x="100" y="55"/>
                    <a:pt x="105" y="61"/>
                    <a:pt x="111" y="61"/>
                  </a:cubicBezTo>
                  <a:cubicBezTo>
                    <a:pt x="128" y="61"/>
                    <a:pt x="128" y="61"/>
                    <a:pt x="128" y="61"/>
                  </a:cubicBezTo>
                  <a:cubicBezTo>
                    <a:pt x="128" y="39"/>
                    <a:pt x="128" y="39"/>
                    <a:pt x="128" y="39"/>
                  </a:cubicBezTo>
                  <a:cubicBezTo>
                    <a:pt x="128" y="33"/>
                    <a:pt x="133" y="22"/>
                    <a:pt x="128" y="16"/>
                  </a:cubicBezTo>
                  <a:cubicBezTo>
                    <a:pt x="122" y="6"/>
                    <a:pt x="116" y="22"/>
                    <a:pt x="105" y="22"/>
                  </a:cubicBezTo>
                  <a:cubicBezTo>
                    <a:pt x="89" y="28"/>
                    <a:pt x="39" y="0"/>
                    <a:pt x="94" y="50"/>
                  </a:cubicBezTo>
                  <a:close/>
                  <a:moveTo>
                    <a:pt x="5" y="77"/>
                  </a:moveTo>
                  <a:lnTo>
                    <a:pt x="5" y="77"/>
                  </a:lnTo>
                  <a:cubicBezTo>
                    <a:pt x="5" y="83"/>
                    <a:pt x="5" y="89"/>
                    <a:pt x="0" y="94"/>
                  </a:cubicBezTo>
                  <a:cubicBezTo>
                    <a:pt x="22" y="100"/>
                    <a:pt x="33" y="111"/>
                    <a:pt x="50" y="122"/>
                  </a:cubicBezTo>
                  <a:cubicBezTo>
                    <a:pt x="50" y="116"/>
                    <a:pt x="56" y="111"/>
                    <a:pt x="56" y="111"/>
                  </a:cubicBezTo>
                  <a:cubicBezTo>
                    <a:pt x="56" y="89"/>
                    <a:pt x="28" y="83"/>
                    <a:pt x="5" y="77"/>
                  </a:cubicBezTo>
                  <a:close/>
                  <a:moveTo>
                    <a:pt x="1369" y="742"/>
                  </a:moveTo>
                  <a:lnTo>
                    <a:pt x="1369" y="742"/>
                  </a:lnTo>
                  <a:cubicBezTo>
                    <a:pt x="1313" y="770"/>
                    <a:pt x="1308" y="820"/>
                    <a:pt x="1286" y="875"/>
                  </a:cubicBezTo>
                  <a:cubicBezTo>
                    <a:pt x="1258" y="925"/>
                    <a:pt x="1219" y="947"/>
                    <a:pt x="1214" y="1003"/>
                  </a:cubicBezTo>
                  <a:cubicBezTo>
                    <a:pt x="1291" y="1230"/>
                    <a:pt x="1291" y="1230"/>
                    <a:pt x="1291" y="1230"/>
                  </a:cubicBezTo>
                  <a:cubicBezTo>
                    <a:pt x="1291" y="1269"/>
                    <a:pt x="1291" y="1269"/>
                    <a:pt x="1291" y="1269"/>
                  </a:cubicBezTo>
                  <a:cubicBezTo>
                    <a:pt x="1297" y="1319"/>
                    <a:pt x="1302" y="1352"/>
                    <a:pt x="1302" y="1402"/>
                  </a:cubicBezTo>
                  <a:cubicBezTo>
                    <a:pt x="1302" y="1430"/>
                    <a:pt x="1297" y="1446"/>
                    <a:pt x="1291" y="1468"/>
                  </a:cubicBezTo>
                  <a:cubicBezTo>
                    <a:pt x="1280" y="1496"/>
                    <a:pt x="1286" y="1518"/>
                    <a:pt x="1280" y="1546"/>
                  </a:cubicBezTo>
                  <a:cubicBezTo>
                    <a:pt x="1274" y="1557"/>
                    <a:pt x="1269" y="1563"/>
                    <a:pt x="1269" y="1574"/>
                  </a:cubicBezTo>
                  <a:lnTo>
                    <a:pt x="1269" y="1574"/>
                  </a:lnTo>
                  <a:cubicBezTo>
                    <a:pt x="1263" y="1574"/>
                    <a:pt x="1263" y="1568"/>
                    <a:pt x="1258" y="1568"/>
                  </a:cubicBezTo>
                  <a:cubicBezTo>
                    <a:pt x="1247" y="1563"/>
                    <a:pt x="1241" y="1552"/>
                    <a:pt x="1225" y="1552"/>
                  </a:cubicBezTo>
                  <a:cubicBezTo>
                    <a:pt x="1214" y="1552"/>
                    <a:pt x="1208" y="1563"/>
                    <a:pt x="1197" y="1563"/>
                  </a:cubicBezTo>
                  <a:cubicBezTo>
                    <a:pt x="1186" y="1563"/>
                    <a:pt x="1180" y="1557"/>
                    <a:pt x="1169" y="1557"/>
                  </a:cubicBezTo>
                  <a:cubicBezTo>
                    <a:pt x="1158" y="1552"/>
                    <a:pt x="1147" y="1557"/>
                    <a:pt x="1142" y="1552"/>
                  </a:cubicBezTo>
                  <a:cubicBezTo>
                    <a:pt x="1125" y="1540"/>
                    <a:pt x="1125" y="1530"/>
                    <a:pt x="1120" y="1518"/>
                  </a:cubicBezTo>
                  <a:cubicBezTo>
                    <a:pt x="1108" y="1507"/>
                    <a:pt x="1103" y="1502"/>
                    <a:pt x="1103" y="1491"/>
                  </a:cubicBezTo>
                  <a:cubicBezTo>
                    <a:pt x="1103" y="1468"/>
                    <a:pt x="1103" y="1468"/>
                    <a:pt x="1103" y="1468"/>
                  </a:cubicBezTo>
                  <a:cubicBezTo>
                    <a:pt x="1103" y="1441"/>
                    <a:pt x="1108" y="1430"/>
                    <a:pt x="1108" y="1402"/>
                  </a:cubicBezTo>
                  <a:cubicBezTo>
                    <a:pt x="1108" y="1385"/>
                    <a:pt x="1108" y="1374"/>
                    <a:pt x="1103" y="1363"/>
                  </a:cubicBezTo>
                  <a:cubicBezTo>
                    <a:pt x="1097" y="1352"/>
                    <a:pt x="1092" y="1352"/>
                    <a:pt x="1092" y="1346"/>
                  </a:cubicBezTo>
                  <a:cubicBezTo>
                    <a:pt x="1081" y="1330"/>
                    <a:pt x="1075" y="1319"/>
                    <a:pt x="1059" y="1313"/>
                  </a:cubicBezTo>
                  <a:cubicBezTo>
                    <a:pt x="1031" y="1297"/>
                    <a:pt x="1014" y="1291"/>
                    <a:pt x="987" y="1269"/>
                  </a:cubicBezTo>
                  <a:cubicBezTo>
                    <a:pt x="970" y="1230"/>
                    <a:pt x="959" y="1208"/>
                    <a:pt x="942" y="1169"/>
                  </a:cubicBezTo>
                  <a:cubicBezTo>
                    <a:pt x="936" y="1153"/>
                    <a:pt x="936" y="1141"/>
                    <a:pt x="920" y="1136"/>
                  </a:cubicBezTo>
                  <a:cubicBezTo>
                    <a:pt x="909" y="1125"/>
                    <a:pt x="898" y="1131"/>
                    <a:pt x="887" y="1119"/>
                  </a:cubicBezTo>
                  <a:cubicBezTo>
                    <a:pt x="870" y="1108"/>
                    <a:pt x="870" y="1097"/>
                    <a:pt x="864" y="1080"/>
                  </a:cubicBezTo>
                  <a:cubicBezTo>
                    <a:pt x="854" y="1053"/>
                    <a:pt x="854" y="1036"/>
                    <a:pt x="842" y="1014"/>
                  </a:cubicBezTo>
                  <a:cubicBezTo>
                    <a:pt x="837" y="1003"/>
                    <a:pt x="826" y="1003"/>
                    <a:pt x="815" y="998"/>
                  </a:cubicBezTo>
                  <a:cubicBezTo>
                    <a:pt x="809" y="992"/>
                    <a:pt x="803" y="986"/>
                    <a:pt x="793" y="986"/>
                  </a:cubicBezTo>
                  <a:cubicBezTo>
                    <a:pt x="787" y="981"/>
                    <a:pt x="776" y="981"/>
                    <a:pt x="776" y="975"/>
                  </a:cubicBezTo>
                  <a:cubicBezTo>
                    <a:pt x="770" y="964"/>
                    <a:pt x="770" y="953"/>
                    <a:pt x="765" y="942"/>
                  </a:cubicBezTo>
                  <a:cubicBezTo>
                    <a:pt x="759" y="931"/>
                    <a:pt x="748" y="931"/>
                    <a:pt x="737" y="925"/>
                  </a:cubicBezTo>
                  <a:cubicBezTo>
                    <a:pt x="726" y="920"/>
                    <a:pt x="721" y="920"/>
                    <a:pt x="709" y="920"/>
                  </a:cubicBezTo>
                  <a:cubicBezTo>
                    <a:pt x="693" y="920"/>
                    <a:pt x="693" y="920"/>
                    <a:pt x="693" y="920"/>
                  </a:cubicBezTo>
                  <a:cubicBezTo>
                    <a:pt x="676" y="920"/>
                    <a:pt x="665" y="920"/>
                    <a:pt x="648" y="920"/>
                  </a:cubicBezTo>
                  <a:cubicBezTo>
                    <a:pt x="598" y="920"/>
                    <a:pt x="576" y="892"/>
                    <a:pt x="549" y="853"/>
                  </a:cubicBezTo>
                  <a:cubicBezTo>
                    <a:pt x="532" y="831"/>
                    <a:pt x="521" y="820"/>
                    <a:pt x="504" y="792"/>
                  </a:cubicBezTo>
                  <a:cubicBezTo>
                    <a:pt x="493" y="781"/>
                    <a:pt x="493" y="770"/>
                    <a:pt x="482" y="754"/>
                  </a:cubicBezTo>
                  <a:cubicBezTo>
                    <a:pt x="477" y="754"/>
                    <a:pt x="471" y="754"/>
                    <a:pt x="460" y="754"/>
                  </a:cubicBezTo>
                  <a:cubicBezTo>
                    <a:pt x="455" y="754"/>
                    <a:pt x="443" y="759"/>
                    <a:pt x="438" y="754"/>
                  </a:cubicBezTo>
                  <a:cubicBezTo>
                    <a:pt x="438" y="748"/>
                    <a:pt x="438" y="748"/>
                    <a:pt x="432" y="742"/>
                  </a:cubicBezTo>
                  <a:cubicBezTo>
                    <a:pt x="432" y="737"/>
                    <a:pt x="427" y="732"/>
                    <a:pt x="421" y="726"/>
                  </a:cubicBezTo>
                  <a:cubicBezTo>
                    <a:pt x="399" y="709"/>
                    <a:pt x="377" y="709"/>
                    <a:pt x="366" y="687"/>
                  </a:cubicBezTo>
                  <a:cubicBezTo>
                    <a:pt x="349" y="654"/>
                    <a:pt x="338" y="643"/>
                    <a:pt x="310" y="621"/>
                  </a:cubicBezTo>
                  <a:cubicBezTo>
                    <a:pt x="294" y="609"/>
                    <a:pt x="294" y="599"/>
                    <a:pt x="277" y="587"/>
                  </a:cubicBezTo>
                  <a:cubicBezTo>
                    <a:pt x="271" y="582"/>
                    <a:pt x="266" y="576"/>
                    <a:pt x="255" y="565"/>
                  </a:cubicBezTo>
                  <a:cubicBezTo>
                    <a:pt x="249" y="560"/>
                    <a:pt x="244" y="554"/>
                    <a:pt x="233" y="548"/>
                  </a:cubicBezTo>
                  <a:cubicBezTo>
                    <a:pt x="227" y="548"/>
                    <a:pt x="222" y="548"/>
                    <a:pt x="216" y="548"/>
                  </a:cubicBezTo>
                  <a:cubicBezTo>
                    <a:pt x="216" y="548"/>
                    <a:pt x="216" y="543"/>
                    <a:pt x="211" y="538"/>
                  </a:cubicBezTo>
                  <a:cubicBezTo>
                    <a:pt x="211" y="532"/>
                    <a:pt x="199" y="526"/>
                    <a:pt x="194" y="521"/>
                  </a:cubicBezTo>
                  <a:cubicBezTo>
                    <a:pt x="183" y="515"/>
                    <a:pt x="189" y="504"/>
                    <a:pt x="177" y="493"/>
                  </a:cubicBezTo>
                  <a:cubicBezTo>
                    <a:pt x="172" y="482"/>
                    <a:pt x="161" y="476"/>
                    <a:pt x="150" y="466"/>
                  </a:cubicBezTo>
                  <a:cubicBezTo>
                    <a:pt x="144" y="454"/>
                    <a:pt x="144" y="443"/>
                    <a:pt x="138" y="432"/>
                  </a:cubicBezTo>
                  <a:cubicBezTo>
                    <a:pt x="133" y="405"/>
                    <a:pt x="116" y="393"/>
                    <a:pt x="100" y="371"/>
                  </a:cubicBezTo>
                  <a:cubicBezTo>
                    <a:pt x="89" y="349"/>
                    <a:pt x="83" y="333"/>
                    <a:pt x="77" y="305"/>
                  </a:cubicBezTo>
                  <a:cubicBezTo>
                    <a:pt x="72" y="282"/>
                    <a:pt x="66" y="272"/>
                    <a:pt x="61" y="249"/>
                  </a:cubicBezTo>
                  <a:cubicBezTo>
                    <a:pt x="61" y="244"/>
                    <a:pt x="56" y="244"/>
                    <a:pt x="56" y="233"/>
                  </a:cubicBezTo>
                  <a:cubicBezTo>
                    <a:pt x="56" y="216"/>
                    <a:pt x="56" y="216"/>
                    <a:pt x="56" y="216"/>
                  </a:cubicBezTo>
                  <a:cubicBezTo>
                    <a:pt x="56" y="194"/>
                    <a:pt x="50" y="183"/>
                    <a:pt x="50" y="161"/>
                  </a:cubicBezTo>
                  <a:cubicBezTo>
                    <a:pt x="50" y="149"/>
                    <a:pt x="61" y="149"/>
                    <a:pt x="72" y="144"/>
                  </a:cubicBezTo>
                  <a:cubicBezTo>
                    <a:pt x="77" y="144"/>
                    <a:pt x="89" y="144"/>
                    <a:pt x="94" y="139"/>
                  </a:cubicBezTo>
                  <a:cubicBezTo>
                    <a:pt x="116" y="133"/>
                    <a:pt x="128" y="122"/>
                    <a:pt x="144" y="105"/>
                  </a:cubicBezTo>
                  <a:cubicBezTo>
                    <a:pt x="172" y="111"/>
                    <a:pt x="183" y="122"/>
                    <a:pt x="205" y="122"/>
                  </a:cubicBezTo>
                  <a:cubicBezTo>
                    <a:pt x="255" y="122"/>
                    <a:pt x="255" y="122"/>
                    <a:pt x="255" y="122"/>
                  </a:cubicBezTo>
                  <a:cubicBezTo>
                    <a:pt x="283" y="122"/>
                    <a:pt x="299" y="133"/>
                    <a:pt x="322" y="149"/>
                  </a:cubicBezTo>
                  <a:cubicBezTo>
                    <a:pt x="332" y="161"/>
                    <a:pt x="344" y="161"/>
                    <a:pt x="355" y="166"/>
                  </a:cubicBezTo>
                  <a:cubicBezTo>
                    <a:pt x="366" y="183"/>
                    <a:pt x="366" y="194"/>
                    <a:pt x="377" y="205"/>
                  </a:cubicBezTo>
                  <a:cubicBezTo>
                    <a:pt x="394" y="233"/>
                    <a:pt x="410" y="238"/>
                    <a:pt x="432" y="255"/>
                  </a:cubicBezTo>
                  <a:cubicBezTo>
                    <a:pt x="449" y="266"/>
                    <a:pt x="460" y="282"/>
                    <a:pt x="477" y="282"/>
                  </a:cubicBezTo>
                  <a:cubicBezTo>
                    <a:pt x="488" y="282"/>
                    <a:pt x="493" y="272"/>
                    <a:pt x="510" y="272"/>
                  </a:cubicBezTo>
                  <a:cubicBezTo>
                    <a:pt x="537" y="272"/>
                    <a:pt x="549" y="294"/>
                    <a:pt x="576" y="294"/>
                  </a:cubicBezTo>
                  <a:cubicBezTo>
                    <a:pt x="588" y="294"/>
                    <a:pt x="593" y="294"/>
                    <a:pt x="598" y="294"/>
                  </a:cubicBezTo>
                  <a:cubicBezTo>
                    <a:pt x="615" y="294"/>
                    <a:pt x="626" y="299"/>
                    <a:pt x="648" y="299"/>
                  </a:cubicBezTo>
                  <a:cubicBezTo>
                    <a:pt x="687" y="299"/>
                    <a:pt x="709" y="272"/>
                    <a:pt x="748" y="272"/>
                  </a:cubicBezTo>
                  <a:cubicBezTo>
                    <a:pt x="765" y="272"/>
                    <a:pt x="770" y="277"/>
                    <a:pt x="787" y="277"/>
                  </a:cubicBezTo>
                  <a:cubicBezTo>
                    <a:pt x="837" y="277"/>
                    <a:pt x="837" y="277"/>
                    <a:pt x="837" y="277"/>
                  </a:cubicBezTo>
                  <a:cubicBezTo>
                    <a:pt x="870" y="277"/>
                    <a:pt x="876" y="327"/>
                    <a:pt x="909" y="327"/>
                  </a:cubicBezTo>
                  <a:cubicBezTo>
                    <a:pt x="931" y="327"/>
                    <a:pt x="936" y="305"/>
                    <a:pt x="959" y="305"/>
                  </a:cubicBezTo>
                  <a:cubicBezTo>
                    <a:pt x="981" y="299"/>
                    <a:pt x="992" y="299"/>
                    <a:pt x="1014" y="288"/>
                  </a:cubicBezTo>
                  <a:cubicBezTo>
                    <a:pt x="1020" y="288"/>
                    <a:pt x="1025" y="277"/>
                    <a:pt x="1031" y="277"/>
                  </a:cubicBezTo>
                  <a:cubicBezTo>
                    <a:pt x="1042" y="277"/>
                    <a:pt x="1047" y="288"/>
                    <a:pt x="1053" y="294"/>
                  </a:cubicBezTo>
                  <a:cubicBezTo>
                    <a:pt x="1069" y="310"/>
                    <a:pt x="1075" y="321"/>
                    <a:pt x="1092" y="338"/>
                  </a:cubicBezTo>
                  <a:cubicBezTo>
                    <a:pt x="1114" y="366"/>
                    <a:pt x="1136" y="371"/>
                    <a:pt x="1164" y="399"/>
                  </a:cubicBezTo>
                  <a:cubicBezTo>
                    <a:pt x="1180" y="410"/>
                    <a:pt x="1186" y="421"/>
                    <a:pt x="1202" y="427"/>
                  </a:cubicBezTo>
                  <a:cubicBezTo>
                    <a:pt x="1214" y="438"/>
                    <a:pt x="1230" y="438"/>
                    <a:pt x="1236" y="449"/>
                  </a:cubicBezTo>
                  <a:cubicBezTo>
                    <a:pt x="1258" y="476"/>
                    <a:pt x="1241" y="504"/>
                    <a:pt x="1253" y="532"/>
                  </a:cubicBezTo>
                  <a:cubicBezTo>
                    <a:pt x="1269" y="565"/>
                    <a:pt x="1291" y="576"/>
                    <a:pt x="1319" y="593"/>
                  </a:cubicBezTo>
                  <a:cubicBezTo>
                    <a:pt x="1347" y="609"/>
                    <a:pt x="1369" y="621"/>
                    <a:pt x="1369" y="654"/>
                  </a:cubicBezTo>
                  <a:cubicBezTo>
                    <a:pt x="1369" y="665"/>
                    <a:pt x="1358" y="671"/>
                    <a:pt x="1358" y="687"/>
                  </a:cubicBezTo>
                  <a:cubicBezTo>
                    <a:pt x="1358" y="720"/>
                    <a:pt x="1358" y="720"/>
                    <a:pt x="1358" y="720"/>
                  </a:cubicBezTo>
                  <a:cubicBezTo>
                    <a:pt x="1358" y="726"/>
                    <a:pt x="1358" y="732"/>
                    <a:pt x="1358" y="732"/>
                  </a:cubicBezTo>
                  <a:cubicBezTo>
                    <a:pt x="1352" y="737"/>
                    <a:pt x="1352" y="737"/>
                    <a:pt x="1358" y="737"/>
                  </a:cubicBezTo>
                  <a:cubicBezTo>
                    <a:pt x="1363" y="737"/>
                    <a:pt x="1363" y="742"/>
                    <a:pt x="1369" y="742"/>
                  </a:cubicBezTo>
                  <a:close/>
                </a:path>
              </a:pathLst>
            </a:custGeom>
            <a:grpFill/>
            <a:ln w="28575" cap="flat" cmpd="sng">
              <a:solidFill>
                <a:schemeClr val="bg1"/>
              </a:solidFill>
              <a:bevel/>
              <a:headEnd/>
              <a:tailEnd/>
            </a:ln>
            <a:effectLst/>
            <a:extLst/>
          </p:spPr>
          <p:txBody>
            <a:bodyPr wrap="none" anchor="ctr"/>
            <a:lstStyle/>
            <a:p>
              <a:pPr defTabSz="858450">
                <a:defRPr/>
              </a:pPr>
              <a:endParaRPr lang="en-US" sz="845"/>
            </a:p>
          </p:txBody>
        </p:sp>
      </p:grpSp>
      <p:pic>
        <p:nvPicPr>
          <p:cNvPr id="109" name="Picture 10" descr="logo1kecil2.jpg">
            <a:extLst>
              <a:ext uri="{FF2B5EF4-FFF2-40B4-BE49-F238E27FC236}">
                <a16:creationId xmlns:a16="http://schemas.microsoft.com/office/drawing/2014/main" xmlns="" id="{9B50CC33-D2DC-4D49-9D92-40D0F7C983AB}"/>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182161" y="253963"/>
            <a:ext cx="2640325" cy="8176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0" name="Oval 109">
            <a:extLst>
              <a:ext uri="{FF2B5EF4-FFF2-40B4-BE49-F238E27FC236}">
                <a16:creationId xmlns:a16="http://schemas.microsoft.com/office/drawing/2014/main" xmlns="" id="{2CC2761B-7CC1-4DEB-841C-091362F529AF}"/>
              </a:ext>
            </a:extLst>
          </p:cNvPr>
          <p:cNvSpPr/>
          <p:nvPr/>
        </p:nvSpPr>
        <p:spPr>
          <a:xfrm>
            <a:off x="1242391" y="1500006"/>
            <a:ext cx="2393505" cy="3177936"/>
          </a:xfrm>
          <a:prstGeom prst="ellipse">
            <a:avLst/>
          </a:prstGeom>
          <a:blipFill>
            <a:blip r:embed="rId3" cstate="print"/>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id-ID" altLang="en-US" sz="2250" b="1" kern="0" dirty="0">
                <a:solidFill>
                  <a:srgbClr val="FFFF00"/>
                </a:solidFill>
                <a:latin typeface="Arial Narrow" panose="020B0606020202030204" pitchFamily="34" charset="0"/>
                <a:ea typeface="MS PGothic" panose="020B0600070205080204" pitchFamily="34" charset="-128"/>
              </a:rPr>
              <a:t>Perencanaan Kebutuhan ASN</a:t>
            </a:r>
            <a:br>
              <a:rPr lang="id-ID" altLang="en-US" sz="2250" b="1" kern="0" dirty="0">
                <a:solidFill>
                  <a:srgbClr val="FFFF00"/>
                </a:solidFill>
                <a:latin typeface="Arial Narrow" panose="020B0606020202030204" pitchFamily="34" charset="0"/>
                <a:ea typeface="MS PGothic" panose="020B0600070205080204" pitchFamily="34" charset="-128"/>
              </a:rPr>
            </a:br>
            <a:r>
              <a:rPr lang="id-ID" altLang="en-US" sz="2250" b="1" kern="0" dirty="0">
                <a:solidFill>
                  <a:srgbClr val="FFFF00"/>
                </a:solidFill>
                <a:latin typeface="Arial Narrow" panose="020B0606020202030204" pitchFamily="34" charset="0"/>
                <a:ea typeface="MS PGothic" panose="020B0600070205080204" pitchFamily="34" charset="-128"/>
              </a:rPr>
              <a:t>di</a:t>
            </a:r>
            <a:r>
              <a:rPr lang="en-US" altLang="en-US" sz="2250" b="1" kern="0" dirty="0">
                <a:solidFill>
                  <a:srgbClr val="FFFF00"/>
                </a:solidFill>
                <a:latin typeface="Arial Narrow" panose="020B0606020202030204" pitchFamily="34" charset="0"/>
                <a:ea typeface="MS PGothic" panose="020B0600070205080204" pitchFamily="34" charset="-128"/>
              </a:rPr>
              <a:t>s</a:t>
            </a:r>
            <a:r>
              <a:rPr lang="id-ID" altLang="en-US" sz="2250" b="1" kern="0" dirty="0">
                <a:solidFill>
                  <a:srgbClr val="FFFF00"/>
                </a:solidFill>
                <a:latin typeface="Arial Narrow" panose="020B0606020202030204" pitchFamily="34" charset="0"/>
                <a:ea typeface="MS PGothic" panose="020B0600070205080204" pitchFamily="34" charset="-128"/>
              </a:rPr>
              <a:t>ajikan Melalui </a:t>
            </a:r>
            <a:r>
              <a:rPr lang="en-US" altLang="en-US" sz="2250" b="1" kern="0" dirty="0" err="1">
                <a:solidFill>
                  <a:srgbClr val="FFFF00"/>
                </a:solidFill>
                <a:latin typeface="Arial Narrow" panose="020B0606020202030204" pitchFamily="34" charset="0"/>
                <a:ea typeface="MS PGothic" panose="020B0600070205080204" pitchFamily="34" charset="-128"/>
              </a:rPr>
              <a:t>sistem</a:t>
            </a:r>
            <a:r>
              <a:rPr lang="id-ID" altLang="en-US" sz="2250" b="1" kern="0" dirty="0">
                <a:solidFill>
                  <a:srgbClr val="FFFF00"/>
                </a:solidFill>
                <a:latin typeface="Arial Narrow" panose="020B0606020202030204" pitchFamily="34" charset="0"/>
                <a:ea typeface="MS PGothic" panose="020B0600070205080204" pitchFamily="34" charset="-128"/>
              </a:rPr>
              <a:t> </a:t>
            </a:r>
            <a:r>
              <a:rPr lang="en-US" altLang="en-US" sz="2250" b="1" kern="0" dirty="0">
                <a:solidFill>
                  <a:srgbClr val="FFFF00"/>
                </a:solidFill>
                <a:latin typeface="Arial Narrow" panose="020B0606020202030204" pitchFamily="34" charset="0"/>
                <a:ea typeface="MS PGothic" panose="020B0600070205080204" pitchFamily="34" charset="-128"/>
              </a:rPr>
              <a:t>e</a:t>
            </a:r>
            <a:r>
              <a:rPr lang="id-ID" altLang="en-US" sz="2250" b="1" kern="0" dirty="0">
                <a:solidFill>
                  <a:srgbClr val="FFFF00"/>
                </a:solidFill>
                <a:latin typeface="Arial Narrow" panose="020B0606020202030204" pitchFamily="34" charset="0"/>
                <a:ea typeface="MS PGothic" panose="020B0600070205080204" pitchFamily="34" charset="-128"/>
              </a:rPr>
              <a:t>lektronik</a:t>
            </a:r>
            <a:r>
              <a:rPr lang="en-US" altLang="en-US" sz="2250" b="1" kern="0" dirty="0">
                <a:solidFill>
                  <a:srgbClr val="FFFF00"/>
                </a:solidFill>
                <a:latin typeface="Arial Narrow" panose="020B0606020202030204" pitchFamily="34" charset="0"/>
                <a:ea typeface="MS PGothic" panose="020B0600070205080204" pitchFamily="34" charset="-128"/>
              </a:rPr>
              <a:t> </a:t>
            </a:r>
          </a:p>
        </p:txBody>
      </p:sp>
      <p:grpSp>
        <p:nvGrpSpPr>
          <p:cNvPr id="111" name="Group 110"/>
          <p:cNvGrpSpPr/>
          <p:nvPr/>
        </p:nvGrpSpPr>
        <p:grpSpPr>
          <a:xfrm>
            <a:off x="4808819" y="1117787"/>
            <a:ext cx="585804" cy="1026639"/>
            <a:chOff x="13470351" y="1019013"/>
            <a:chExt cx="1247782" cy="872087"/>
          </a:xfrm>
        </p:grpSpPr>
        <p:sp>
          <p:nvSpPr>
            <p:cNvPr id="112" name="Oval 111">
              <a:extLst>
                <a:ext uri="{FF2B5EF4-FFF2-40B4-BE49-F238E27FC236}">
                  <a16:creationId xmlns:a16="http://schemas.microsoft.com/office/drawing/2014/main" xmlns="" id="{5451886D-4FE1-459E-A548-92A2F9376269}"/>
                </a:ext>
              </a:extLst>
            </p:cNvPr>
            <p:cNvSpPr/>
            <p:nvPr/>
          </p:nvSpPr>
          <p:spPr>
            <a:xfrm>
              <a:off x="13470351" y="1360207"/>
              <a:ext cx="182820" cy="151485"/>
            </a:xfrm>
            <a:prstGeom prst="ellipse">
              <a:avLst/>
            </a:prstGeom>
          </p:spPr>
          <p:style>
            <a:lnRef idx="1">
              <a:schemeClr val="accent5">
                <a:hueOff val="0"/>
                <a:satOff val="0"/>
                <a:lumOff val="0"/>
                <a:alphaOff val="0"/>
              </a:schemeClr>
            </a:lnRef>
            <a:fillRef idx="3">
              <a:schemeClr val="accent5">
                <a:hueOff val="0"/>
                <a:satOff val="0"/>
                <a:lumOff val="0"/>
                <a:alphaOff val="0"/>
              </a:schemeClr>
            </a:fillRef>
            <a:effectRef idx="2">
              <a:schemeClr val="accent5">
                <a:hueOff val="0"/>
                <a:satOff val="0"/>
                <a:lumOff val="0"/>
                <a:alphaOff val="0"/>
              </a:schemeClr>
            </a:effectRef>
            <a:fontRef idx="minor">
              <a:schemeClr val="lt1"/>
            </a:fontRef>
          </p:style>
        </p:sp>
        <p:sp>
          <p:nvSpPr>
            <p:cNvPr id="113" name="Oval 112">
              <a:extLst>
                <a:ext uri="{FF2B5EF4-FFF2-40B4-BE49-F238E27FC236}">
                  <a16:creationId xmlns:a16="http://schemas.microsoft.com/office/drawing/2014/main" xmlns="" id="{EBE367B7-A18A-465F-8BD7-D48CF4D147C5}"/>
                </a:ext>
              </a:extLst>
            </p:cNvPr>
            <p:cNvSpPr/>
            <p:nvPr/>
          </p:nvSpPr>
          <p:spPr>
            <a:xfrm>
              <a:off x="13736272" y="1190065"/>
              <a:ext cx="182820" cy="151485"/>
            </a:xfrm>
            <a:prstGeom prst="ellipse">
              <a:avLst/>
            </a:prstGeom>
          </p:spPr>
          <p:style>
            <a:lnRef idx="1">
              <a:schemeClr val="accent6">
                <a:hueOff val="0"/>
                <a:satOff val="0"/>
                <a:lumOff val="0"/>
                <a:alphaOff val="0"/>
              </a:schemeClr>
            </a:lnRef>
            <a:fillRef idx="3">
              <a:schemeClr val="accent6">
                <a:hueOff val="0"/>
                <a:satOff val="0"/>
                <a:lumOff val="0"/>
                <a:alphaOff val="0"/>
              </a:schemeClr>
            </a:fillRef>
            <a:effectRef idx="2">
              <a:schemeClr val="accent6">
                <a:hueOff val="0"/>
                <a:satOff val="0"/>
                <a:lumOff val="0"/>
                <a:alphaOff val="0"/>
              </a:schemeClr>
            </a:effectRef>
            <a:fontRef idx="minor">
              <a:schemeClr val="lt1"/>
            </a:fontRef>
          </p:style>
        </p:sp>
        <p:sp>
          <p:nvSpPr>
            <p:cNvPr id="114" name="Oval 113">
              <a:extLst>
                <a:ext uri="{FF2B5EF4-FFF2-40B4-BE49-F238E27FC236}">
                  <a16:creationId xmlns:a16="http://schemas.microsoft.com/office/drawing/2014/main" xmlns="" id="{65BC9FE1-DC18-40F8-9921-DBAA851A01BE}"/>
                </a:ext>
              </a:extLst>
            </p:cNvPr>
            <p:cNvSpPr/>
            <p:nvPr/>
          </p:nvSpPr>
          <p:spPr>
            <a:xfrm>
              <a:off x="14002193" y="1019013"/>
              <a:ext cx="182820" cy="151485"/>
            </a:xfrm>
            <a:prstGeom prst="ellipse">
              <a:avLst/>
            </a:prstGeom>
          </p:spPr>
          <p:style>
            <a:lnRef idx="1">
              <a:schemeClr val="accent2">
                <a:hueOff val="0"/>
                <a:satOff val="0"/>
                <a:lumOff val="0"/>
                <a:alphaOff val="0"/>
              </a:schemeClr>
            </a:lnRef>
            <a:fillRef idx="3">
              <a:schemeClr val="accent2">
                <a:hueOff val="0"/>
                <a:satOff val="0"/>
                <a:lumOff val="0"/>
                <a:alphaOff val="0"/>
              </a:schemeClr>
            </a:fillRef>
            <a:effectRef idx="2">
              <a:schemeClr val="accent2">
                <a:hueOff val="0"/>
                <a:satOff val="0"/>
                <a:lumOff val="0"/>
                <a:alphaOff val="0"/>
              </a:schemeClr>
            </a:effectRef>
            <a:fontRef idx="minor">
              <a:schemeClr val="lt1"/>
            </a:fontRef>
          </p:style>
        </p:sp>
        <p:sp>
          <p:nvSpPr>
            <p:cNvPr id="115" name="Oval 114">
              <a:extLst>
                <a:ext uri="{FF2B5EF4-FFF2-40B4-BE49-F238E27FC236}">
                  <a16:creationId xmlns:a16="http://schemas.microsoft.com/office/drawing/2014/main" xmlns="" id="{94B6BACF-D54B-4ED2-B04A-37527C8BB338}"/>
                </a:ext>
              </a:extLst>
            </p:cNvPr>
            <p:cNvSpPr/>
            <p:nvPr/>
          </p:nvSpPr>
          <p:spPr>
            <a:xfrm>
              <a:off x="14269392" y="1190065"/>
              <a:ext cx="182820" cy="151485"/>
            </a:xfrm>
            <a:prstGeom prst="ellipse">
              <a:avLst/>
            </a:prstGeom>
          </p:spPr>
          <p:style>
            <a:lnRef idx="1">
              <a:schemeClr val="accent3">
                <a:hueOff val="0"/>
                <a:satOff val="0"/>
                <a:lumOff val="0"/>
                <a:alphaOff val="0"/>
              </a:schemeClr>
            </a:lnRef>
            <a:fillRef idx="3">
              <a:schemeClr val="accent3">
                <a:hueOff val="0"/>
                <a:satOff val="0"/>
                <a:lumOff val="0"/>
                <a:alphaOff val="0"/>
              </a:schemeClr>
            </a:fillRef>
            <a:effectRef idx="2">
              <a:schemeClr val="accent3">
                <a:hueOff val="0"/>
                <a:satOff val="0"/>
                <a:lumOff val="0"/>
                <a:alphaOff val="0"/>
              </a:schemeClr>
            </a:effectRef>
            <a:fontRef idx="minor">
              <a:schemeClr val="lt1"/>
            </a:fontRef>
          </p:style>
        </p:sp>
        <p:sp>
          <p:nvSpPr>
            <p:cNvPr id="116" name="Oval 115">
              <a:extLst>
                <a:ext uri="{FF2B5EF4-FFF2-40B4-BE49-F238E27FC236}">
                  <a16:creationId xmlns:a16="http://schemas.microsoft.com/office/drawing/2014/main" xmlns="" id="{48D034EE-06E8-4FC8-A6D8-16F421A1EEB0}"/>
                </a:ext>
              </a:extLst>
            </p:cNvPr>
            <p:cNvSpPr/>
            <p:nvPr/>
          </p:nvSpPr>
          <p:spPr>
            <a:xfrm>
              <a:off x="14535313" y="1360207"/>
              <a:ext cx="182820" cy="151485"/>
            </a:xfrm>
            <a:prstGeom prst="ellipse">
              <a:avLst/>
            </a:prstGeom>
          </p:spPr>
          <p:style>
            <a:lnRef idx="1">
              <a:schemeClr val="accent4">
                <a:hueOff val="0"/>
                <a:satOff val="0"/>
                <a:lumOff val="0"/>
                <a:alphaOff val="0"/>
              </a:schemeClr>
            </a:lnRef>
            <a:fillRef idx="3">
              <a:schemeClr val="accent4">
                <a:hueOff val="0"/>
                <a:satOff val="0"/>
                <a:lumOff val="0"/>
                <a:alphaOff val="0"/>
              </a:schemeClr>
            </a:fillRef>
            <a:effectRef idx="2">
              <a:schemeClr val="accent4">
                <a:hueOff val="0"/>
                <a:satOff val="0"/>
                <a:lumOff val="0"/>
                <a:alphaOff val="0"/>
              </a:schemeClr>
            </a:effectRef>
            <a:fontRef idx="minor">
              <a:schemeClr val="lt1"/>
            </a:fontRef>
          </p:style>
        </p:sp>
        <p:sp>
          <p:nvSpPr>
            <p:cNvPr id="117" name="Oval 116">
              <a:extLst>
                <a:ext uri="{FF2B5EF4-FFF2-40B4-BE49-F238E27FC236}">
                  <a16:creationId xmlns:a16="http://schemas.microsoft.com/office/drawing/2014/main" xmlns="" id="{991C2DBC-C6B1-4133-8438-2771183A6B36}"/>
                </a:ext>
              </a:extLst>
            </p:cNvPr>
            <p:cNvSpPr/>
            <p:nvPr/>
          </p:nvSpPr>
          <p:spPr>
            <a:xfrm>
              <a:off x="14002193" y="1379314"/>
              <a:ext cx="182820" cy="151485"/>
            </a:xfrm>
            <a:prstGeom prst="ellipse">
              <a:avLst/>
            </a:prstGeom>
          </p:spPr>
          <p:style>
            <a:lnRef idx="1">
              <a:schemeClr val="accent5">
                <a:hueOff val="0"/>
                <a:satOff val="0"/>
                <a:lumOff val="0"/>
                <a:alphaOff val="0"/>
              </a:schemeClr>
            </a:lnRef>
            <a:fillRef idx="3">
              <a:schemeClr val="accent5">
                <a:hueOff val="0"/>
                <a:satOff val="0"/>
                <a:lumOff val="0"/>
                <a:alphaOff val="0"/>
              </a:schemeClr>
            </a:fillRef>
            <a:effectRef idx="2">
              <a:schemeClr val="accent5">
                <a:hueOff val="0"/>
                <a:satOff val="0"/>
                <a:lumOff val="0"/>
                <a:alphaOff val="0"/>
              </a:schemeClr>
            </a:effectRef>
            <a:fontRef idx="minor">
              <a:schemeClr val="lt1"/>
            </a:fontRef>
          </p:style>
        </p:sp>
        <p:sp>
          <p:nvSpPr>
            <p:cNvPr id="118" name="Oval 117">
              <a:extLst>
                <a:ext uri="{FF2B5EF4-FFF2-40B4-BE49-F238E27FC236}">
                  <a16:creationId xmlns:a16="http://schemas.microsoft.com/office/drawing/2014/main" xmlns="" id="{A59C641B-803D-44C9-A4AE-36D06716220D}"/>
                </a:ext>
              </a:extLst>
            </p:cNvPr>
            <p:cNvSpPr/>
            <p:nvPr/>
          </p:nvSpPr>
          <p:spPr>
            <a:xfrm>
              <a:off x="14002193" y="1739615"/>
              <a:ext cx="182820" cy="151485"/>
            </a:xfrm>
            <a:prstGeom prst="ellipse">
              <a:avLst/>
            </a:prstGeom>
          </p:spPr>
          <p:style>
            <a:lnRef idx="1">
              <a:schemeClr val="accent6">
                <a:hueOff val="0"/>
                <a:satOff val="0"/>
                <a:lumOff val="0"/>
                <a:alphaOff val="0"/>
              </a:schemeClr>
            </a:lnRef>
            <a:fillRef idx="3">
              <a:schemeClr val="accent6">
                <a:hueOff val="0"/>
                <a:satOff val="0"/>
                <a:lumOff val="0"/>
                <a:alphaOff val="0"/>
              </a:schemeClr>
            </a:fillRef>
            <a:effectRef idx="2">
              <a:schemeClr val="accent6">
                <a:hueOff val="0"/>
                <a:satOff val="0"/>
                <a:lumOff val="0"/>
                <a:alphaOff val="0"/>
              </a:schemeClr>
            </a:effectRef>
            <a:fontRef idx="minor">
              <a:schemeClr val="lt1"/>
            </a:fontRef>
          </p:style>
        </p:sp>
      </p:grpSp>
      <p:grpSp>
        <p:nvGrpSpPr>
          <p:cNvPr id="119" name="Group 118"/>
          <p:cNvGrpSpPr/>
          <p:nvPr/>
        </p:nvGrpSpPr>
        <p:grpSpPr>
          <a:xfrm>
            <a:off x="2566554" y="4829794"/>
            <a:ext cx="4504547" cy="710354"/>
            <a:chOff x="8754094" y="7562194"/>
            <a:chExt cx="9594841" cy="1513080"/>
          </a:xfrm>
        </p:grpSpPr>
        <p:sp>
          <p:nvSpPr>
            <p:cNvPr id="120" name="Oval 119">
              <a:extLst>
                <a:ext uri="{FF2B5EF4-FFF2-40B4-BE49-F238E27FC236}">
                  <a16:creationId xmlns:a16="http://schemas.microsoft.com/office/drawing/2014/main" xmlns="" id="{0A16A4DD-E8AD-40C4-87C7-4DD584941200}"/>
                </a:ext>
              </a:extLst>
            </p:cNvPr>
            <p:cNvSpPr/>
            <p:nvPr/>
          </p:nvSpPr>
          <p:spPr>
            <a:xfrm>
              <a:off x="9573589" y="8674490"/>
              <a:ext cx="182820" cy="151485"/>
            </a:xfrm>
            <a:prstGeom prst="ellipse">
              <a:avLst/>
            </a:prstGeom>
          </p:spPr>
          <p:style>
            <a:lnRef idx="1">
              <a:schemeClr val="accent2">
                <a:hueOff val="0"/>
                <a:satOff val="0"/>
                <a:lumOff val="0"/>
                <a:alphaOff val="0"/>
              </a:schemeClr>
            </a:lnRef>
            <a:fillRef idx="3">
              <a:schemeClr val="accent2">
                <a:hueOff val="0"/>
                <a:satOff val="0"/>
                <a:lumOff val="0"/>
                <a:alphaOff val="0"/>
              </a:schemeClr>
            </a:fillRef>
            <a:effectRef idx="2">
              <a:schemeClr val="accent2">
                <a:hueOff val="0"/>
                <a:satOff val="0"/>
                <a:lumOff val="0"/>
                <a:alphaOff val="0"/>
              </a:schemeClr>
            </a:effectRef>
            <a:fontRef idx="minor">
              <a:schemeClr val="lt1"/>
            </a:fontRef>
          </p:style>
        </p:sp>
        <p:sp>
          <p:nvSpPr>
            <p:cNvPr id="121" name="Oval 120">
              <a:extLst>
                <a:ext uri="{FF2B5EF4-FFF2-40B4-BE49-F238E27FC236}">
                  <a16:creationId xmlns:a16="http://schemas.microsoft.com/office/drawing/2014/main" xmlns="" id="{3CD97F03-ACAF-4D11-A029-050172455944}"/>
                </a:ext>
              </a:extLst>
            </p:cNvPr>
            <p:cNvSpPr/>
            <p:nvPr/>
          </p:nvSpPr>
          <p:spPr>
            <a:xfrm>
              <a:off x="9168316" y="8810968"/>
              <a:ext cx="182820" cy="151485"/>
            </a:xfrm>
            <a:prstGeom prst="ellipse">
              <a:avLst/>
            </a:prstGeom>
          </p:spPr>
          <p:style>
            <a:lnRef idx="1">
              <a:schemeClr val="accent3">
                <a:hueOff val="0"/>
                <a:satOff val="0"/>
                <a:lumOff val="0"/>
                <a:alphaOff val="0"/>
              </a:schemeClr>
            </a:lnRef>
            <a:fillRef idx="3">
              <a:schemeClr val="accent3">
                <a:hueOff val="0"/>
                <a:satOff val="0"/>
                <a:lumOff val="0"/>
                <a:alphaOff val="0"/>
              </a:schemeClr>
            </a:fillRef>
            <a:effectRef idx="2">
              <a:schemeClr val="accent3">
                <a:hueOff val="0"/>
                <a:satOff val="0"/>
                <a:lumOff val="0"/>
                <a:alphaOff val="0"/>
              </a:schemeClr>
            </a:effectRef>
            <a:fontRef idx="minor">
              <a:schemeClr val="lt1"/>
            </a:fontRef>
          </p:style>
        </p:sp>
        <p:sp>
          <p:nvSpPr>
            <p:cNvPr id="122" name="Oval 121">
              <a:extLst>
                <a:ext uri="{FF2B5EF4-FFF2-40B4-BE49-F238E27FC236}">
                  <a16:creationId xmlns:a16="http://schemas.microsoft.com/office/drawing/2014/main" xmlns="" id="{F163B62B-06E7-4BC8-B004-02ECF32A9DA8}"/>
                </a:ext>
              </a:extLst>
            </p:cNvPr>
            <p:cNvSpPr/>
            <p:nvPr/>
          </p:nvSpPr>
          <p:spPr>
            <a:xfrm>
              <a:off x="8754094" y="8923789"/>
              <a:ext cx="182820" cy="151485"/>
            </a:xfrm>
            <a:prstGeom prst="ellipse">
              <a:avLst/>
            </a:prstGeom>
          </p:spPr>
          <p:style>
            <a:lnRef idx="1">
              <a:schemeClr val="accent4">
                <a:hueOff val="0"/>
                <a:satOff val="0"/>
                <a:lumOff val="0"/>
                <a:alphaOff val="0"/>
              </a:schemeClr>
            </a:lnRef>
            <a:fillRef idx="3">
              <a:schemeClr val="accent4">
                <a:hueOff val="0"/>
                <a:satOff val="0"/>
                <a:lumOff val="0"/>
                <a:alphaOff val="0"/>
              </a:schemeClr>
            </a:fillRef>
            <a:effectRef idx="2">
              <a:schemeClr val="accent4">
                <a:hueOff val="0"/>
                <a:satOff val="0"/>
                <a:lumOff val="0"/>
                <a:alphaOff val="0"/>
              </a:schemeClr>
            </a:effectRef>
            <a:fontRef idx="minor">
              <a:schemeClr val="lt1"/>
            </a:fontRef>
          </p:style>
        </p:sp>
        <p:sp>
          <p:nvSpPr>
            <p:cNvPr id="123" name="Oval 122">
              <a:extLst>
                <a:ext uri="{FF2B5EF4-FFF2-40B4-BE49-F238E27FC236}">
                  <a16:creationId xmlns:a16="http://schemas.microsoft.com/office/drawing/2014/main" xmlns="" id="{A0E48F3C-6C30-49A1-8FE5-07AF8DB94F9F}"/>
                </a:ext>
              </a:extLst>
            </p:cNvPr>
            <p:cNvSpPr/>
            <p:nvPr/>
          </p:nvSpPr>
          <p:spPr>
            <a:xfrm>
              <a:off x="11464440" y="7622704"/>
              <a:ext cx="182820" cy="151485"/>
            </a:xfrm>
            <a:prstGeom prst="ellipse">
              <a:avLst/>
            </a:prstGeom>
          </p:spPr>
          <p:style>
            <a:lnRef idx="1">
              <a:schemeClr val="accent2">
                <a:hueOff val="0"/>
                <a:satOff val="0"/>
                <a:lumOff val="0"/>
                <a:alphaOff val="0"/>
              </a:schemeClr>
            </a:lnRef>
            <a:fillRef idx="3">
              <a:schemeClr val="accent2">
                <a:hueOff val="0"/>
                <a:satOff val="0"/>
                <a:lumOff val="0"/>
                <a:alphaOff val="0"/>
              </a:schemeClr>
            </a:fillRef>
            <a:effectRef idx="2">
              <a:schemeClr val="accent2">
                <a:hueOff val="0"/>
                <a:satOff val="0"/>
                <a:lumOff val="0"/>
                <a:alphaOff val="0"/>
              </a:schemeClr>
            </a:effectRef>
            <a:fontRef idx="minor">
              <a:schemeClr val="lt1"/>
            </a:fontRef>
          </p:style>
        </p:sp>
        <p:sp>
          <p:nvSpPr>
            <p:cNvPr id="124" name="Freeform: Shape 24">
              <a:extLst>
                <a:ext uri="{FF2B5EF4-FFF2-40B4-BE49-F238E27FC236}">
                  <a16:creationId xmlns:a16="http://schemas.microsoft.com/office/drawing/2014/main" xmlns="" id="{E47EBD99-5B53-42AC-B6B0-73949708BEF1}"/>
                </a:ext>
              </a:extLst>
            </p:cNvPr>
            <p:cNvSpPr/>
            <p:nvPr/>
          </p:nvSpPr>
          <p:spPr>
            <a:xfrm>
              <a:off x="11839902" y="7917187"/>
              <a:ext cx="6509033" cy="875275"/>
            </a:xfrm>
            <a:custGeom>
              <a:avLst/>
              <a:gdLst>
                <a:gd name="connsiteX0" fmla="*/ 0 w 5392256"/>
                <a:gd name="connsiteY0" fmla="*/ 145882 h 875275"/>
                <a:gd name="connsiteX1" fmla="*/ 145882 w 5392256"/>
                <a:gd name="connsiteY1" fmla="*/ 0 h 875275"/>
                <a:gd name="connsiteX2" fmla="*/ 5246374 w 5392256"/>
                <a:gd name="connsiteY2" fmla="*/ 0 h 875275"/>
                <a:gd name="connsiteX3" fmla="*/ 5392256 w 5392256"/>
                <a:gd name="connsiteY3" fmla="*/ 145882 h 875275"/>
                <a:gd name="connsiteX4" fmla="*/ 5392256 w 5392256"/>
                <a:gd name="connsiteY4" fmla="*/ 729393 h 875275"/>
                <a:gd name="connsiteX5" fmla="*/ 5246374 w 5392256"/>
                <a:gd name="connsiteY5" fmla="*/ 875275 h 875275"/>
                <a:gd name="connsiteX6" fmla="*/ 145882 w 5392256"/>
                <a:gd name="connsiteY6" fmla="*/ 875275 h 875275"/>
                <a:gd name="connsiteX7" fmla="*/ 0 w 5392256"/>
                <a:gd name="connsiteY7" fmla="*/ 729393 h 875275"/>
                <a:gd name="connsiteX8" fmla="*/ 0 w 5392256"/>
                <a:gd name="connsiteY8" fmla="*/ 145882 h 8752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392256" h="875275">
                  <a:moveTo>
                    <a:pt x="0" y="145882"/>
                  </a:moveTo>
                  <a:cubicBezTo>
                    <a:pt x="0" y="65314"/>
                    <a:pt x="65314" y="0"/>
                    <a:pt x="145882" y="0"/>
                  </a:cubicBezTo>
                  <a:lnTo>
                    <a:pt x="5246374" y="0"/>
                  </a:lnTo>
                  <a:cubicBezTo>
                    <a:pt x="5326942" y="0"/>
                    <a:pt x="5392256" y="65314"/>
                    <a:pt x="5392256" y="145882"/>
                  </a:cubicBezTo>
                  <a:lnTo>
                    <a:pt x="5392256" y="729393"/>
                  </a:lnTo>
                  <a:cubicBezTo>
                    <a:pt x="5392256" y="809961"/>
                    <a:pt x="5326942" y="875275"/>
                    <a:pt x="5246374" y="875275"/>
                  </a:cubicBezTo>
                  <a:lnTo>
                    <a:pt x="145882" y="875275"/>
                  </a:lnTo>
                  <a:cubicBezTo>
                    <a:pt x="65314" y="875275"/>
                    <a:pt x="0" y="809961"/>
                    <a:pt x="0" y="729393"/>
                  </a:cubicBezTo>
                  <a:lnTo>
                    <a:pt x="0" y="145882"/>
                  </a:lnTo>
                  <a:close/>
                </a:path>
              </a:pathLst>
            </a:custGeom>
          </p:spPr>
          <p:style>
            <a:lnRef idx="0">
              <a:schemeClr val="lt1">
                <a:hueOff val="0"/>
                <a:satOff val="0"/>
                <a:lumOff val="0"/>
                <a:alphaOff val="0"/>
              </a:schemeClr>
            </a:lnRef>
            <a:fillRef idx="3">
              <a:schemeClr val="accent3">
                <a:hueOff val="0"/>
                <a:satOff val="0"/>
                <a:lumOff val="0"/>
                <a:alphaOff val="0"/>
              </a:schemeClr>
            </a:fillRef>
            <a:effectRef idx="2">
              <a:schemeClr val="accent3">
                <a:hueOff val="0"/>
                <a:satOff val="0"/>
                <a:lumOff val="0"/>
                <a:alphaOff val="0"/>
              </a:schemeClr>
            </a:effectRef>
            <a:fontRef idx="minor">
              <a:schemeClr val="lt1"/>
            </a:fontRef>
          </p:style>
          <p:txBody>
            <a:bodyPr spcFirstLastPara="0" vert="horz" wrap="square" lIns="344393" tIns="48679" rIns="48679" bIns="48679" numCol="1" spcCol="1270" anchor="ctr" anchorCtr="0">
              <a:noAutofit/>
            </a:bodyPr>
            <a:lstStyle/>
            <a:p>
              <a:pPr defTabSz="333908">
                <a:lnSpc>
                  <a:spcPct val="90000"/>
                </a:lnSpc>
                <a:spcBef>
                  <a:spcPct val="0"/>
                </a:spcBef>
                <a:spcAft>
                  <a:spcPct val="35000"/>
                </a:spcAft>
              </a:pPr>
              <a:r>
                <a:rPr lang="en-US" sz="1750" b="1" dirty="0" err="1">
                  <a:solidFill>
                    <a:schemeClr val="bg1"/>
                  </a:solidFill>
                  <a:latin typeface="Arial Narrow" panose="020B0606020202030204" pitchFamily="34" charset="0"/>
                </a:rPr>
                <a:t>Cepat</a:t>
              </a:r>
              <a:r>
                <a:rPr lang="en-US" sz="1750" b="1" dirty="0">
                  <a:solidFill>
                    <a:schemeClr val="bg1"/>
                  </a:solidFill>
                  <a:latin typeface="Arial Narrow" panose="020B0606020202030204" pitchFamily="34" charset="0"/>
                </a:rPr>
                <a:t> </a:t>
              </a:r>
              <a:r>
                <a:rPr lang="en-US" sz="1750" b="1" dirty="0" err="1">
                  <a:solidFill>
                    <a:schemeClr val="bg1"/>
                  </a:solidFill>
                  <a:latin typeface="Arial Narrow" panose="020B0606020202030204" pitchFamily="34" charset="0"/>
                </a:rPr>
                <a:t>pengambilan</a:t>
              </a:r>
              <a:r>
                <a:rPr lang="en-US" sz="1750" b="1" dirty="0">
                  <a:solidFill>
                    <a:schemeClr val="bg1"/>
                  </a:solidFill>
                  <a:latin typeface="Arial Narrow" panose="020B0606020202030204" pitchFamily="34" charset="0"/>
                </a:rPr>
                <a:t> </a:t>
              </a:r>
              <a:r>
                <a:rPr lang="en-US" sz="1750" b="1" dirty="0" err="1">
                  <a:solidFill>
                    <a:schemeClr val="bg1"/>
                  </a:solidFill>
                  <a:latin typeface="Arial Narrow" panose="020B0606020202030204" pitchFamily="34" charset="0"/>
                </a:rPr>
                <a:t>keputusan</a:t>
              </a:r>
              <a:endParaRPr lang="en-US" sz="1750" b="1" dirty="0">
                <a:solidFill>
                  <a:schemeClr val="bg1"/>
                </a:solidFill>
                <a:latin typeface="Arial Narrow" panose="020B0606020202030204" pitchFamily="34" charset="0"/>
              </a:endParaRPr>
            </a:p>
          </p:txBody>
        </p:sp>
        <p:sp>
          <p:nvSpPr>
            <p:cNvPr id="125" name="Oval 124" descr="Closeup of hands holding magnifier and pen">
              <a:extLst>
                <a:ext uri="{FF2B5EF4-FFF2-40B4-BE49-F238E27FC236}">
                  <a16:creationId xmlns:a16="http://schemas.microsoft.com/office/drawing/2014/main" xmlns="" id="{F1601692-3E7A-4A30-BB61-14E30063BF15}"/>
                </a:ext>
              </a:extLst>
            </p:cNvPr>
            <p:cNvSpPr/>
            <p:nvPr/>
          </p:nvSpPr>
          <p:spPr>
            <a:xfrm>
              <a:off x="9958408" y="7562194"/>
              <a:ext cx="1826926" cy="1513080"/>
            </a:xfrm>
            <a:prstGeom prst="ellipse">
              <a:avLst/>
            </a:prstGeom>
            <a:blipFill dpi="0" rotWithShape="1">
              <a:blip r:embed="rId4" cstate="print">
                <a:extLst>
                  <a:ext uri="{28A0092B-C50C-407E-A947-70E740481C1C}">
                    <a14:useLocalDpi xmlns:a14="http://schemas.microsoft.com/office/drawing/2010/main" val="0"/>
                  </a:ext>
                </a:extLst>
              </a:blip>
              <a:srcRect/>
              <a:stretch>
                <a:fillRect/>
              </a:stretch>
            </a:blipFill>
          </p:spPr>
          <p:style>
            <a:lnRef idx="0">
              <a:schemeClr val="lt1">
                <a:hueOff val="0"/>
                <a:satOff val="0"/>
                <a:lumOff val="0"/>
                <a:alphaOff val="0"/>
              </a:schemeClr>
            </a:lnRef>
            <a:fillRef idx="1">
              <a:scrgbClr r="0" g="0" b="0"/>
            </a:fillRef>
            <a:effectRef idx="2">
              <a:schemeClr val="accent3">
                <a:tint val="50000"/>
                <a:hueOff val="0"/>
                <a:satOff val="0"/>
                <a:lumOff val="0"/>
                <a:alphaOff val="0"/>
              </a:schemeClr>
            </a:effectRef>
            <a:fontRef idx="minor">
              <a:schemeClr val="lt1">
                <a:hueOff val="0"/>
                <a:satOff val="0"/>
                <a:lumOff val="0"/>
                <a:alphaOff val="0"/>
              </a:schemeClr>
            </a:fontRef>
          </p:style>
        </p:sp>
      </p:grpSp>
      <p:grpSp>
        <p:nvGrpSpPr>
          <p:cNvPr id="126" name="Group 125"/>
          <p:cNvGrpSpPr/>
          <p:nvPr/>
        </p:nvGrpSpPr>
        <p:grpSpPr>
          <a:xfrm>
            <a:off x="3877896" y="3953989"/>
            <a:ext cx="3492147" cy="741964"/>
            <a:chOff x="11574387" y="5924464"/>
            <a:chExt cx="7055425" cy="1580409"/>
          </a:xfrm>
        </p:grpSpPr>
        <p:sp>
          <p:nvSpPr>
            <p:cNvPr id="127" name="Oval 126">
              <a:extLst>
                <a:ext uri="{FF2B5EF4-FFF2-40B4-BE49-F238E27FC236}">
                  <a16:creationId xmlns:a16="http://schemas.microsoft.com/office/drawing/2014/main" xmlns="" id="{CDBE5A2D-F616-414F-8ECB-263166E8148F}"/>
                </a:ext>
              </a:extLst>
            </p:cNvPr>
            <p:cNvSpPr/>
            <p:nvPr/>
          </p:nvSpPr>
          <p:spPr>
            <a:xfrm>
              <a:off x="11785334" y="7353388"/>
              <a:ext cx="182820" cy="151485"/>
            </a:xfrm>
            <a:prstGeom prst="ellipse">
              <a:avLst/>
            </a:prstGeom>
          </p:spPr>
          <p:style>
            <a:lnRef idx="1">
              <a:schemeClr val="accent6">
                <a:hueOff val="0"/>
                <a:satOff val="0"/>
                <a:lumOff val="0"/>
                <a:alphaOff val="0"/>
              </a:schemeClr>
            </a:lnRef>
            <a:fillRef idx="3">
              <a:schemeClr val="accent6">
                <a:hueOff val="0"/>
                <a:satOff val="0"/>
                <a:lumOff val="0"/>
                <a:alphaOff val="0"/>
              </a:schemeClr>
            </a:fillRef>
            <a:effectRef idx="2">
              <a:schemeClr val="accent6">
                <a:hueOff val="0"/>
                <a:satOff val="0"/>
                <a:lumOff val="0"/>
                <a:alphaOff val="0"/>
              </a:schemeClr>
            </a:effectRef>
            <a:fontRef idx="minor">
              <a:schemeClr val="lt1"/>
            </a:fontRef>
          </p:style>
        </p:sp>
        <p:sp>
          <p:nvSpPr>
            <p:cNvPr id="128" name="Freeform: Shape 26">
              <a:extLst>
                <a:ext uri="{FF2B5EF4-FFF2-40B4-BE49-F238E27FC236}">
                  <a16:creationId xmlns:a16="http://schemas.microsoft.com/office/drawing/2014/main" xmlns="" id="{536AE6E6-1A45-4140-9CF9-8B332ACD8E16}"/>
                </a:ext>
              </a:extLst>
            </p:cNvPr>
            <p:cNvSpPr/>
            <p:nvPr/>
          </p:nvSpPr>
          <p:spPr>
            <a:xfrm>
              <a:off x="13383970" y="6132535"/>
              <a:ext cx="5245842" cy="1111912"/>
            </a:xfrm>
            <a:custGeom>
              <a:avLst/>
              <a:gdLst>
                <a:gd name="connsiteX0" fmla="*/ 0 w 4121585"/>
                <a:gd name="connsiteY0" fmla="*/ 145882 h 875275"/>
                <a:gd name="connsiteX1" fmla="*/ 145882 w 4121585"/>
                <a:gd name="connsiteY1" fmla="*/ 0 h 875275"/>
                <a:gd name="connsiteX2" fmla="*/ 3975703 w 4121585"/>
                <a:gd name="connsiteY2" fmla="*/ 0 h 875275"/>
                <a:gd name="connsiteX3" fmla="*/ 4121585 w 4121585"/>
                <a:gd name="connsiteY3" fmla="*/ 145882 h 875275"/>
                <a:gd name="connsiteX4" fmla="*/ 4121585 w 4121585"/>
                <a:gd name="connsiteY4" fmla="*/ 729393 h 875275"/>
                <a:gd name="connsiteX5" fmla="*/ 3975703 w 4121585"/>
                <a:gd name="connsiteY5" fmla="*/ 875275 h 875275"/>
                <a:gd name="connsiteX6" fmla="*/ 145882 w 4121585"/>
                <a:gd name="connsiteY6" fmla="*/ 875275 h 875275"/>
                <a:gd name="connsiteX7" fmla="*/ 0 w 4121585"/>
                <a:gd name="connsiteY7" fmla="*/ 729393 h 875275"/>
                <a:gd name="connsiteX8" fmla="*/ 0 w 4121585"/>
                <a:gd name="connsiteY8" fmla="*/ 145882 h 8752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121585" h="875275">
                  <a:moveTo>
                    <a:pt x="0" y="145882"/>
                  </a:moveTo>
                  <a:cubicBezTo>
                    <a:pt x="0" y="65314"/>
                    <a:pt x="65314" y="0"/>
                    <a:pt x="145882" y="0"/>
                  </a:cubicBezTo>
                  <a:lnTo>
                    <a:pt x="3975703" y="0"/>
                  </a:lnTo>
                  <a:cubicBezTo>
                    <a:pt x="4056271" y="0"/>
                    <a:pt x="4121585" y="65314"/>
                    <a:pt x="4121585" y="145882"/>
                  </a:cubicBezTo>
                  <a:lnTo>
                    <a:pt x="4121585" y="729393"/>
                  </a:lnTo>
                  <a:cubicBezTo>
                    <a:pt x="4121585" y="809961"/>
                    <a:pt x="4056271" y="875275"/>
                    <a:pt x="3975703" y="875275"/>
                  </a:cubicBezTo>
                  <a:lnTo>
                    <a:pt x="145882" y="875275"/>
                  </a:lnTo>
                  <a:cubicBezTo>
                    <a:pt x="65314" y="875275"/>
                    <a:pt x="0" y="809961"/>
                    <a:pt x="0" y="729393"/>
                  </a:cubicBezTo>
                  <a:lnTo>
                    <a:pt x="0" y="145882"/>
                  </a:lnTo>
                  <a:close/>
                </a:path>
              </a:pathLst>
            </a:custGeom>
          </p:spPr>
          <p:style>
            <a:lnRef idx="0">
              <a:schemeClr val="lt1">
                <a:hueOff val="0"/>
                <a:satOff val="0"/>
                <a:lumOff val="0"/>
                <a:alphaOff val="0"/>
              </a:schemeClr>
            </a:lnRef>
            <a:fillRef idx="3">
              <a:schemeClr val="accent4">
                <a:hueOff val="0"/>
                <a:satOff val="0"/>
                <a:lumOff val="0"/>
                <a:alphaOff val="0"/>
              </a:schemeClr>
            </a:fillRef>
            <a:effectRef idx="2">
              <a:schemeClr val="accent4">
                <a:hueOff val="0"/>
                <a:satOff val="0"/>
                <a:lumOff val="0"/>
                <a:alphaOff val="0"/>
              </a:schemeClr>
            </a:effectRef>
            <a:fontRef idx="minor">
              <a:schemeClr val="lt1"/>
            </a:fontRef>
          </p:style>
          <p:txBody>
            <a:bodyPr spcFirstLastPara="0" vert="horz" wrap="square" lIns="344393" tIns="48679" rIns="48679" bIns="48679" numCol="1" spcCol="1270" anchor="ctr" anchorCtr="0">
              <a:noAutofit/>
            </a:bodyPr>
            <a:lstStyle/>
            <a:p>
              <a:pPr defTabSz="333908">
                <a:lnSpc>
                  <a:spcPct val="90000"/>
                </a:lnSpc>
                <a:spcBef>
                  <a:spcPct val="0"/>
                </a:spcBef>
                <a:spcAft>
                  <a:spcPct val="35000"/>
                </a:spcAft>
              </a:pPr>
              <a:r>
                <a:rPr lang="en-US" sz="1750" b="1" dirty="0" err="1">
                  <a:solidFill>
                    <a:schemeClr val="tx1"/>
                  </a:solidFill>
                  <a:latin typeface="Arial Narrow" panose="020B0606020202030204" pitchFamily="34" charset="0"/>
                </a:rPr>
                <a:t>Berbagi</a:t>
              </a:r>
              <a:r>
                <a:rPr lang="en-US" sz="1750" b="1" dirty="0">
                  <a:solidFill>
                    <a:schemeClr val="tx1"/>
                  </a:solidFill>
                  <a:latin typeface="Arial Narrow" panose="020B0606020202030204" pitchFamily="34" charset="0"/>
                </a:rPr>
                <a:t> data </a:t>
              </a:r>
              <a:r>
                <a:rPr lang="en-US" sz="1750" b="1" dirty="0" err="1">
                  <a:solidFill>
                    <a:schemeClr val="tx1"/>
                  </a:solidFill>
                  <a:latin typeface="Arial Narrow" panose="020B0606020202030204" pitchFamily="34" charset="0"/>
                </a:rPr>
                <a:t>antar</a:t>
              </a:r>
              <a:r>
                <a:rPr lang="en-US" sz="1750" b="1" dirty="0">
                  <a:solidFill>
                    <a:schemeClr val="tx1"/>
                  </a:solidFill>
                  <a:latin typeface="Arial Narrow" panose="020B0606020202030204" pitchFamily="34" charset="0"/>
                </a:rPr>
                <a:t> </a:t>
              </a:r>
              <a:r>
                <a:rPr lang="en-US" sz="1750" b="1" i="1" dirty="0">
                  <a:solidFill>
                    <a:schemeClr val="tx1"/>
                  </a:solidFill>
                  <a:latin typeface="Arial Narrow" panose="020B0606020202030204" pitchFamily="34" charset="0"/>
                </a:rPr>
                <a:t>stakeholder</a:t>
              </a:r>
              <a:endParaRPr lang="en-US" sz="1750" b="1" dirty="0">
                <a:solidFill>
                  <a:schemeClr val="tx1"/>
                </a:solidFill>
                <a:latin typeface="Arial Narrow" panose="020B0606020202030204" pitchFamily="34" charset="0"/>
              </a:endParaRPr>
            </a:p>
          </p:txBody>
        </p:sp>
        <p:sp>
          <p:nvSpPr>
            <p:cNvPr id="129" name="Oval 128" descr="Closeup of hand plugging cables into computer">
              <a:extLst>
                <a:ext uri="{FF2B5EF4-FFF2-40B4-BE49-F238E27FC236}">
                  <a16:creationId xmlns:a16="http://schemas.microsoft.com/office/drawing/2014/main" xmlns="" id="{E8932509-6EFB-4D83-80BB-AFBC4376AB62}"/>
                </a:ext>
              </a:extLst>
            </p:cNvPr>
            <p:cNvSpPr/>
            <p:nvPr/>
          </p:nvSpPr>
          <p:spPr>
            <a:xfrm>
              <a:off x="11574387" y="5924464"/>
              <a:ext cx="1826926" cy="1513080"/>
            </a:xfrm>
            <a:prstGeom prst="ellipse">
              <a:avLst/>
            </a:prstGeom>
            <a:blipFill dpi="0" rotWithShape="1">
              <a:blip r:embed="rId5" cstate="print">
                <a:extLst>
                  <a:ext uri="{28A0092B-C50C-407E-A947-70E740481C1C}">
                    <a14:useLocalDpi xmlns:a14="http://schemas.microsoft.com/office/drawing/2010/main" val="0"/>
                  </a:ext>
                </a:extLst>
              </a:blip>
              <a:srcRect/>
              <a:stretch>
                <a:fillRect/>
              </a:stretch>
            </a:blipFill>
          </p:spPr>
          <p:style>
            <a:lnRef idx="0">
              <a:schemeClr val="lt1">
                <a:hueOff val="0"/>
                <a:satOff val="0"/>
                <a:lumOff val="0"/>
                <a:alphaOff val="0"/>
              </a:schemeClr>
            </a:lnRef>
            <a:fillRef idx="1">
              <a:scrgbClr r="0" g="0" b="0"/>
            </a:fillRef>
            <a:effectRef idx="2">
              <a:schemeClr val="accent4">
                <a:tint val="50000"/>
                <a:hueOff val="0"/>
                <a:satOff val="0"/>
                <a:lumOff val="0"/>
                <a:alphaOff val="0"/>
              </a:schemeClr>
            </a:effectRef>
            <a:fontRef idx="minor">
              <a:schemeClr val="lt1">
                <a:hueOff val="0"/>
                <a:satOff val="0"/>
                <a:lumOff val="0"/>
                <a:alphaOff val="0"/>
              </a:schemeClr>
            </a:fontRef>
          </p:style>
        </p:sp>
      </p:grpSp>
      <p:grpSp>
        <p:nvGrpSpPr>
          <p:cNvPr id="130" name="Group 129"/>
          <p:cNvGrpSpPr/>
          <p:nvPr/>
        </p:nvGrpSpPr>
        <p:grpSpPr>
          <a:xfrm>
            <a:off x="4281514" y="3119176"/>
            <a:ext cx="3088529" cy="855841"/>
            <a:chOff x="12533876" y="4044173"/>
            <a:chExt cx="6578673" cy="1822970"/>
          </a:xfrm>
        </p:grpSpPr>
        <p:sp>
          <p:nvSpPr>
            <p:cNvPr id="131" name="Oval 130">
              <a:extLst>
                <a:ext uri="{FF2B5EF4-FFF2-40B4-BE49-F238E27FC236}">
                  <a16:creationId xmlns:a16="http://schemas.microsoft.com/office/drawing/2014/main" xmlns="" id="{FD3C1560-E963-4B9E-94E1-EBB4586DEFAE}"/>
                </a:ext>
              </a:extLst>
            </p:cNvPr>
            <p:cNvSpPr/>
            <p:nvPr/>
          </p:nvSpPr>
          <p:spPr>
            <a:xfrm>
              <a:off x="13113659" y="5715658"/>
              <a:ext cx="182820" cy="151485"/>
            </a:xfrm>
            <a:prstGeom prst="ellipse">
              <a:avLst/>
            </a:prstGeom>
          </p:spPr>
          <p:style>
            <a:lnRef idx="1">
              <a:schemeClr val="accent3">
                <a:hueOff val="0"/>
                <a:satOff val="0"/>
                <a:lumOff val="0"/>
                <a:alphaOff val="0"/>
              </a:schemeClr>
            </a:lnRef>
            <a:fillRef idx="3">
              <a:schemeClr val="accent3">
                <a:hueOff val="0"/>
                <a:satOff val="0"/>
                <a:lumOff val="0"/>
                <a:alphaOff val="0"/>
              </a:schemeClr>
            </a:fillRef>
            <a:effectRef idx="2">
              <a:schemeClr val="accent3">
                <a:hueOff val="0"/>
                <a:satOff val="0"/>
                <a:lumOff val="0"/>
                <a:alphaOff val="0"/>
              </a:schemeClr>
            </a:effectRef>
            <a:fontRef idx="minor">
              <a:schemeClr val="lt1"/>
            </a:fontRef>
          </p:style>
        </p:sp>
        <p:sp>
          <p:nvSpPr>
            <p:cNvPr id="132" name="Freeform: Shape 28">
              <a:extLst>
                <a:ext uri="{FF2B5EF4-FFF2-40B4-BE49-F238E27FC236}">
                  <a16:creationId xmlns:a16="http://schemas.microsoft.com/office/drawing/2014/main" xmlns="" id="{AF61D0A6-2C2A-4FBD-8835-DD4245A4518F}"/>
                </a:ext>
              </a:extLst>
            </p:cNvPr>
            <p:cNvSpPr/>
            <p:nvPr/>
          </p:nvSpPr>
          <p:spPr>
            <a:xfrm>
              <a:off x="14105796" y="4422484"/>
              <a:ext cx="5006753" cy="1179550"/>
            </a:xfrm>
            <a:custGeom>
              <a:avLst/>
              <a:gdLst>
                <a:gd name="connsiteX0" fmla="*/ 0 w 3263820"/>
                <a:gd name="connsiteY0" fmla="*/ 145882 h 875275"/>
                <a:gd name="connsiteX1" fmla="*/ 145882 w 3263820"/>
                <a:gd name="connsiteY1" fmla="*/ 0 h 875275"/>
                <a:gd name="connsiteX2" fmla="*/ 3117938 w 3263820"/>
                <a:gd name="connsiteY2" fmla="*/ 0 h 875275"/>
                <a:gd name="connsiteX3" fmla="*/ 3263820 w 3263820"/>
                <a:gd name="connsiteY3" fmla="*/ 145882 h 875275"/>
                <a:gd name="connsiteX4" fmla="*/ 3263820 w 3263820"/>
                <a:gd name="connsiteY4" fmla="*/ 729393 h 875275"/>
                <a:gd name="connsiteX5" fmla="*/ 3117938 w 3263820"/>
                <a:gd name="connsiteY5" fmla="*/ 875275 h 875275"/>
                <a:gd name="connsiteX6" fmla="*/ 145882 w 3263820"/>
                <a:gd name="connsiteY6" fmla="*/ 875275 h 875275"/>
                <a:gd name="connsiteX7" fmla="*/ 0 w 3263820"/>
                <a:gd name="connsiteY7" fmla="*/ 729393 h 875275"/>
                <a:gd name="connsiteX8" fmla="*/ 0 w 3263820"/>
                <a:gd name="connsiteY8" fmla="*/ 145882 h 8752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263820" h="875275">
                  <a:moveTo>
                    <a:pt x="0" y="145882"/>
                  </a:moveTo>
                  <a:cubicBezTo>
                    <a:pt x="0" y="65314"/>
                    <a:pt x="65314" y="0"/>
                    <a:pt x="145882" y="0"/>
                  </a:cubicBezTo>
                  <a:lnTo>
                    <a:pt x="3117938" y="0"/>
                  </a:lnTo>
                  <a:cubicBezTo>
                    <a:pt x="3198506" y="0"/>
                    <a:pt x="3263820" y="65314"/>
                    <a:pt x="3263820" y="145882"/>
                  </a:cubicBezTo>
                  <a:lnTo>
                    <a:pt x="3263820" y="729393"/>
                  </a:lnTo>
                  <a:cubicBezTo>
                    <a:pt x="3263820" y="809961"/>
                    <a:pt x="3198506" y="875275"/>
                    <a:pt x="3117938" y="875275"/>
                  </a:cubicBezTo>
                  <a:lnTo>
                    <a:pt x="145882" y="875275"/>
                  </a:lnTo>
                  <a:cubicBezTo>
                    <a:pt x="65314" y="875275"/>
                    <a:pt x="0" y="809961"/>
                    <a:pt x="0" y="729393"/>
                  </a:cubicBezTo>
                  <a:lnTo>
                    <a:pt x="0" y="145882"/>
                  </a:lnTo>
                  <a:close/>
                </a:path>
              </a:pathLst>
            </a:custGeom>
          </p:spPr>
          <p:style>
            <a:lnRef idx="0">
              <a:schemeClr val="lt1">
                <a:hueOff val="0"/>
                <a:satOff val="0"/>
                <a:lumOff val="0"/>
                <a:alphaOff val="0"/>
              </a:schemeClr>
            </a:lnRef>
            <a:fillRef idx="3">
              <a:schemeClr val="accent5">
                <a:hueOff val="0"/>
                <a:satOff val="0"/>
                <a:lumOff val="0"/>
                <a:alphaOff val="0"/>
              </a:schemeClr>
            </a:fillRef>
            <a:effectRef idx="2">
              <a:schemeClr val="accent5">
                <a:hueOff val="0"/>
                <a:satOff val="0"/>
                <a:lumOff val="0"/>
                <a:alphaOff val="0"/>
              </a:schemeClr>
            </a:effectRef>
            <a:fontRef idx="minor">
              <a:schemeClr val="lt1"/>
            </a:fontRef>
          </p:style>
          <p:txBody>
            <a:bodyPr spcFirstLastPara="0" vert="horz" wrap="square" lIns="344393" tIns="48679" rIns="48679" bIns="48679" numCol="1" spcCol="1270" anchor="ctr" anchorCtr="0">
              <a:noAutofit/>
            </a:bodyPr>
            <a:lstStyle/>
            <a:p>
              <a:pPr algn="ctr" defTabSz="333908">
                <a:lnSpc>
                  <a:spcPct val="90000"/>
                </a:lnSpc>
                <a:spcBef>
                  <a:spcPct val="0"/>
                </a:spcBef>
                <a:spcAft>
                  <a:spcPct val="35000"/>
                </a:spcAft>
              </a:pPr>
              <a:r>
                <a:rPr lang="en-US" sz="1750" b="1" dirty="0">
                  <a:solidFill>
                    <a:schemeClr val="bg1"/>
                  </a:solidFill>
                  <a:latin typeface="Arial Narrow" panose="020B0606020202030204" pitchFamily="34" charset="0"/>
                </a:rPr>
                <a:t>Data yang </a:t>
              </a:r>
              <a:r>
                <a:rPr lang="en-US" sz="1750" b="1" dirty="0" err="1">
                  <a:solidFill>
                    <a:schemeClr val="bg1"/>
                  </a:solidFill>
                  <a:latin typeface="Arial Narrow" panose="020B0606020202030204" pitchFamily="34" charset="0"/>
                </a:rPr>
                <a:t>berkualitas</a:t>
              </a:r>
              <a:endParaRPr lang="en-US" sz="1750" b="1" dirty="0">
                <a:solidFill>
                  <a:schemeClr val="bg1"/>
                </a:solidFill>
                <a:latin typeface="Arial Narrow" panose="020B0606020202030204" pitchFamily="34" charset="0"/>
              </a:endParaRPr>
            </a:p>
          </p:txBody>
        </p:sp>
        <p:sp>
          <p:nvSpPr>
            <p:cNvPr id="133" name="Oval 132" descr="Closeup of finger pushing power button">
              <a:extLst>
                <a:ext uri="{FF2B5EF4-FFF2-40B4-BE49-F238E27FC236}">
                  <a16:creationId xmlns:a16="http://schemas.microsoft.com/office/drawing/2014/main" xmlns="" id="{8D0C2975-820F-41CC-AAC8-5277F5B3C858}"/>
                </a:ext>
              </a:extLst>
            </p:cNvPr>
            <p:cNvSpPr/>
            <p:nvPr/>
          </p:nvSpPr>
          <p:spPr>
            <a:xfrm>
              <a:off x="12533876" y="4044173"/>
              <a:ext cx="1826926" cy="1513080"/>
            </a:xfrm>
            <a:prstGeom prst="ellipse">
              <a:avLst/>
            </a:prstGeom>
            <a:blipFill dpi="0" rotWithShape="1">
              <a:blip r:embed="rId6" cstate="print">
                <a:extLst>
                  <a:ext uri="{28A0092B-C50C-407E-A947-70E740481C1C}">
                    <a14:useLocalDpi xmlns:a14="http://schemas.microsoft.com/office/drawing/2010/main" val="0"/>
                  </a:ext>
                </a:extLst>
              </a:blip>
              <a:srcRect/>
              <a:stretch>
                <a:fillRect/>
              </a:stretch>
            </a:blipFill>
          </p:spPr>
          <p:style>
            <a:lnRef idx="0">
              <a:schemeClr val="lt1">
                <a:hueOff val="0"/>
                <a:satOff val="0"/>
                <a:lumOff val="0"/>
                <a:alphaOff val="0"/>
              </a:schemeClr>
            </a:lnRef>
            <a:fillRef idx="1">
              <a:scrgbClr r="0" g="0" b="0"/>
            </a:fillRef>
            <a:effectRef idx="2">
              <a:schemeClr val="accent5">
                <a:tint val="50000"/>
                <a:hueOff val="0"/>
                <a:satOff val="0"/>
                <a:lumOff val="0"/>
                <a:alphaOff val="0"/>
              </a:schemeClr>
            </a:effectRef>
            <a:fontRef idx="minor">
              <a:schemeClr val="lt1">
                <a:hueOff val="0"/>
                <a:satOff val="0"/>
                <a:lumOff val="0"/>
                <a:alphaOff val="0"/>
              </a:schemeClr>
            </a:fontRef>
          </p:style>
        </p:sp>
      </p:grpSp>
      <p:grpSp>
        <p:nvGrpSpPr>
          <p:cNvPr id="134" name="Group 133"/>
          <p:cNvGrpSpPr/>
          <p:nvPr/>
        </p:nvGrpSpPr>
        <p:grpSpPr>
          <a:xfrm>
            <a:off x="4530633" y="2242460"/>
            <a:ext cx="2749017" cy="855692"/>
            <a:chOff x="13064510" y="2049189"/>
            <a:chExt cx="5855502" cy="1822654"/>
          </a:xfrm>
        </p:grpSpPr>
        <p:sp>
          <p:nvSpPr>
            <p:cNvPr id="135" name="Oval 134">
              <a:extLst>
                <a:ext uri="{FF2B5EF4-FFF2-40B4-BE49-F238E27FC236}">
                  <a16:creationId xmlns:a16="http://schemas.microsoft.com/office/drawing/2014/main" xmlns="" id="{24892640-25FC-45B4-808C-CF39D5678164}"/>
                </a:ext>
              </a:extLst>
            </p:cNvPr>
            <p:cNvSpPr/>
            <p:nvPr/>
          </p:nvSpPr>
          <p:spPr>
            <a:xfrm>
              <a:off x="13827043" y="3720358"/>
              <a:ext cx="182820" cy="151485"/>
            </a:xfrm>
            <a:prstGeom prst="ellipse">
              <a:avLst/>
            </a:prstGeom>
          </p:spPr>
          <p:style>
            <a:lnRef idx="1">
              <a:schemeClr val="accent4">
                <a:hueOff val="0"/>
                <a:satOff val="0"/>
                <a:lumOff val="0"/>
                <a:alphaOff val="0"/>
              </a:schemeClr>
            </a:lnRef>
            <a:fillRef idx="3">
              <a:schemeClr val="accent4">
                <a:hueOff val="0"/>
                <a:satOff val="0"/>
                <a:lumOff val="0"/>
                <a:alphaOff val="0"/>
              </a:schemeClr>
            </a:fillRef>
            <a:effectRef idx="2">
              <a:schemeClr val="accent4">
                <a:hueOff val="0"/>
                <a:satOff val="0"/>
                <a:lumOff val="0"/>
                <a:alphaOff val="0"/>
              </a:schemeClr>
            </a:effectRef>
            <a:fontRef idx="minor">
              <a:schemeClr val="lt1"/>
            </a:fontRef>
          </p:style>
        </p:sp>
        <p:sp>
          <p:nvSpPr>
            <p:cNvPr id="136" name="Freeform: Shape 30">
              <a:extLst>
                <a:ext uri="{FF2B5EF4-FFF2-40B4-BE49-F238E27FC236}">
                  <a16:creationId xmlns:a16="http://schemas.microsoft.com/office/drawing/2014/main" xmlns="" id="{B55847B3-92E3-4294-A55C-008456516FAF}"/>
                </a:ext>
              </a:extLst>
            </p:cNvPr>
            <p:cNvSpPr/>
            <p:nvPr/>
          </p:nvSpPr>
          <p:spPr>
            <a:xfrm>
              <a:off x="14905540" y="2470027"/>
              <a:ext cx="4014472" cy="875275"/>
            </a:xfrm>
            <a:custGeom>
              <a:avLst/>
              <a:gdLst>
                <a:gd name="connsiteX0" fmla="*/ 0 w 2398679"/>
                <a:gd name="connsiteY0" fmla="*/ 145882 h 875275"/>
                <a:gd name="connsiteX1" fmla="*/ 145882 w 2398679"/>
                <a:gd name="connsiteY1" fmla="*/ 0 h 875275"/>
                <a:gd name="connsiteX2" fmla="*/ 2252797 w 2398679"/>
                <a:gd name="connsiteY2" fmla="*/ 0 h 875275"/>
                <a:gd name="connsiteX3" fmla="*/ 2398679 w 2398679"/>
                <a:gd name="connsiteY3" fmla="*/ 145882 h 875275"/>
                <a:gd name="connsiteX4" fmla="*/ 2398679 w 2398679"/>
                <a:gd name="connsiteY4" fmla="*/ 729393 h 875275"/>
                <a:gd name="connsiteX5" fmla="*/ 2252797 w 2398679"/>
                <a:gd name="connsiteY5" fmla="*/ 875275 h 875275"/>
                <a:gd name="connsiteX6" fmla="*/ 145882 w 2398679"/>
                <a:gd name="connsiteY6" fmla="*/ 875275 h 875275"/>
                <a:gd name="connsiteX7" fmla="*/ 0 w 2398679"/>
                <a:gd name="connsiteY7" fmla="*/ 729393 h 875275"/>
                <a:gd name="connsiteX8" fmla="*/ 0 w 2398679"/>
                <a:gd name="connsiteY8" fmla="*/ 145882 h 8752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398679" h="875275">
                  <a:moveTo>
                    <a:pt x="0" y="145882"/>
                  </a:moveTo>
                  <a:cubicBezTo>
                    <a:pt x="0" y="65314"/>
                    <a:pt x="65314" y="0"/>
                    <a:pt x="145882" y="0"/>
                  </a:cubicBezTo>
                  <a:lnTo>
                    <a:pt x="2252797" y="0"/>
                  </a:lnTo>
                  <a:cubicBezTo>
                    <a:pt x="2333365" y="0"/>
                    <a:pt x="2398679" y="65314"/>
                    <a:pt x="2398679" y="145882"/>
                  </a:cubicBezTo>
                  <a:lnTo>
                    <a:pt x="2398679" y="729393"/>
                  </a:lnTo>
                  <a:cubicBezTo>
                    <a:pt x="2398679" y="809961"/>
                    <a:pt x="2333365" y="875275"/>
                    <a:pt x="2252797" y="875275"/>
                  </a:cubicBezTo>
                  <a:lnTo>
                    <a:pt x="145882" y="875275"/>
                  </a:lnTo>
                  <a:cubicBezTo>
                    <a:pt x="65314" y="875275"/>
                    <a:pt x="0" y="809961"/>
                    <a:pt x="0" y="729393"/>
                  </a:cubicBezTo>
                  <a:lnTo>
                    <a:pt x="0" y="145882"/>
                  </a:lnTo>
                  <a:close/>
                </a:path>
              </a:pathLst>
            </a:custGeom>
            <a:solidFill>
              <a:schemeClr val="accent3">
                <a:lumMod val="65000"/>
              </a:schemeClr>
            </a:solidFill>
          </p:spPr>
          <p:style>
            <a:lnRef idx="0">
              <a:schemeClr val="lt1">
                <a:hueOff val="0"/>
                <a:satOff val="0"/>
                <a:lumOff val="0"/>
                <a:alphaOff val="0"/>
              </a:schemeClr>
            </a:lnRef>
            <a:fillRef idx="3">
              <a:scrgbClr r="0" g="0" b="0"/>
            </a:fillRef>
            <a:effectRef idx="2">
              <a:schemeClr val="accent6">
                <a:hueOff val="0"/>
                <a:satOff val="0"/>
                <a:lumOff val="0"/>
                <a:alphaOff val="0"/>
              </a:schemeClr>
            </a:effectRef>
            <a:fontRef idx="minor">
              <a:schemeClr val="lt1"/>
            </a:fontRef>
          </p:style>
          <p:txBody>
            <a:bodyPr spcFirstLastPara="0" vert="horz" wrap="square" lIns="344393" tIns="48679" rIns="48679" bIns="48679" numCol="1" spcCol="1270" anchor="ctr" anchorCtr="0">
              <a:noAutofit/>
            </a:bodyPr>
            <a:lstStyle/>
            <a:p>
              <a:pPr algn="ctr" defTabSz="333908">
                <a:lnSpc>
                  <a:spcPct val="90000"/>
                </a:lnSpc>
                <a:spcBef>
                  <a:spcPct val="0"/>
                </a:spcBef>
                <a:spcAft>
                  <a:spcPct val="35000"/>
                </a:spcAft>
              </a:pPr>
              <a:r>
                <a:rPr lang="en-US" sz="1750" b="1" dirty="0" err="1">
                  <a:solidFill>
                    <a:schemeClr val="bg1"/>
                  </a:solidFill>
                  <a:latin typeface="Arial Narrow" panose="020B0606020202030204" pitchFamily="34" charset="0"/>
                </a:rPr>
                <a:t>Akurat</a:t>
              </a:r>
              <a:endParaRPr lang="en-US" sz="1750" b="1" dirty="0">
                <a:solidFill>
                  <a:schemeClr val="bg1"/>
                </a:solidFill>
                <a:latin typeface="Arial Narrow" panose="020B0606020202030204" pitchFamily="34" charset="0"/>
              </a:endParaRPr>
            </a:p>
          </p:txBody>
        </p:sp>
        <p:sp>
          <p:nvSpPr>
            <p:cNvPr id="137" name="Oval 136" descr="Closeup of hand holding pen and pointing to data in column chart">
              <a:extLst>
                <a:ext uri="{FF2B5EF4-FFF2-40B4-BE49-F238E27FC236}">
                  <a16:creationId xmlns:a16="http://schemas.microsoft.com/office/drawing/2014/main" xmlns="" id="{6146BAFD-B1D4-49A6-BE59-BD2962049811}"/>
                </a:ext>
              </a:extLst>
            </p:cNvPr>
            <p:cNvSpPr/>
            <p:nvPr/>
          </p:nvSpPr>
          <p:spPr>
            <a:xfrm>
              <a:off x="13064510" y="2049189"/>
              <a:ext cx="1826926" cy="1513080"/>
            </a:xfrm>
            <a:prstGeom prst="ellipse">
              <a:avLst/>
            </a:prstGeom>
            <a:blipFill dpi="0" rotWithShape="1">
              <a:blip r:embed="rId7" cstate="print">
                <a:extLst>
                  <a:ext uri="{28A0092B-C50C-407E-A947-70E740481C1C}">
                    <a14:useLocalDpi xmlns:a14="http://schemas.microsoft.com/office/drawing/2010/main" val="0"/>
                  </a:ext>
                </a:extLst>
              </a:blip>
              <a:srcRect/>
              <a:stretch>
                <a:fillRect/>
              </a:stretch>
            </a:blipFill>
          </p:spPr>
          <p:style>
            <a:lnRef idx="0">
              <a:schemeClr val="lt1">
                <a:hueOff val="0"/>
                <a:satOff val="0"/>
                <a:lumOff val="0"/>
                <a:alphaOff val="0"/>
              </a:schemeClr>
            </a:lnRef>
            <a:fillRef idx="1">
              <a:scrgbClr r="0" g="0" b="0"/>
            </a:fillRef>
            <a:effectRef idx="2">
              <a:schemeClr val="accent6">
                <a:tint val="50000"/>
                <a:hueOff val="0"/>
                <a:satOff val="0"/>
                <a:lumOff val="0"/>
                <a:alphaOff val="0"/>
              </a:schemeClr>
            </a:effectRef>
            <a:fontRef idx="minor">
              <a:schemeClr val="lt1">
                <a:hueOff val="0"/>
                <a:satOff val="0"/>
                <a:lumOff val="0"/>
                <a:alphaOff val="0"/>
              </a:schemeClr>
            </a:fontRef>
          </p:style>
        </p:sp>
      </p:grpSp>
      <p:grpSp>
        <p:nvGrpSpPr>
          <p:cNvPr id="138" name="Group 137"/>
          <p:cNvGrpSpPr/>
          <p:nvPr/>
        </p:nvGrpSpPr>
        <p:grpSpPr>
          <a:xfrm>
            <a:off x="1393266" y="5447851"/>
            <a:ext cx="2731878" cy="710354"/>
            <a:chOff x="6149160" y="8905156"/>
            <a:chExt cx="5818994" cy="1513080"/>
          </a:xfrm>
        </p:grpSpPr>
        <p:sp>
          <p:nvSpPr>
            <p:cNvPr id="139" name="Oval 138">
              <a:extLst>
                <a:ext uri="{FF2B5EF4-FFF2-40B4-BE49-F238E27FC236}">
                  <a16:creationId xmlns:a16="http://schemas.microsoft.com/office/drawing/2014/main" xmlns="" id="{A73EEB12-05C9-473B-BCE4-F34B7F5A4EE6}"/>
                </a:ext>
              </a:extLst>
            </p:cNvPr>
            <p:cNvSpPr/>
            <p:nvPr/>
          </p:nvSpPr>
          <p:spPr>
            <a:xfrm>
              <a:off x="8297971" y="9156241"/>
              <a:ext cx="182820" cy="151485"/>
            </a:xfrm>
            <a:prstGeom prst="ellipse">
              <a:avLst/>
            </a:prstGeom>
          </p:spPr>
          <p:style>
            <a:lnRef idx="1">
              <a:schemeClr val="accent5">
                <a:hueOff val="0"/>
                <a:satOff val="0"/>
                <a:lumOff val="0"/>
                <a:alphaOff val="0"/>
              </a:schemeClr>
            </a:lnRef>
            <a:fillRef idx="3">
              <a:schemeClr val="accent5">
                <a:hueOff val="0"/>
                <a:satOff val="0"/>
                <a:lumOff val="0"/>
                <a:alphaOff val="0"/>
              </a:schemeClr>
            </a:fillRef>
            <a:effectRef idx="2">
              <a:schemeClr val="accent5">
                <a:hueOff val="0"/>
                <a:satOff val="0"/>
                <a:lumOff val="0"/>
                <a:alphaOff val="0"/>
              </a:schemeClr>
            </a:effectRef>
            <a:fontRef idx="minor">
              <a:schemeClr val="lt1"/>
            </a:fontRef>
          </p:style>
        </p:sp>
        <p:sp>
          <p:nvSpPr>
            <p:cNvPr id="140" name="Freeform: Shape 22">
              <a:extLst>
                <a:ext uri="{FF2B5EF4-FFF2-40B4-BE49-F238E27FC236}">
                  <a16:creationId xmlns:a16="http://schemas.microsoft.com/office/drawing/2014/main" xmlns="" id="{63F2F27F-CC8D-4D03-8678-93404957EB6D}"/>
                </a:ext>
              </a:extLst>
            </p:cNvPr>
            <p:cNvSpPr/>
            <p:nvPr/>
          </p:nvSpPr>
          <p:spPr>
            <a:xfrm>
              <a:off x="8029204" y="9540178"/>
              <a:ext cx="3938950" cy="875275"/>
            </a:xfrm>
            <a:custGeom>
              <a:avLst/>
              <a:gdLst>
                <a:gd name="connsiteX0" fmla="*/ 0 w 3263820"/>
                <a:gd name="connsiteY0" fmla="*/ 145882 h 875275"/>
                <a:gd name="connsiteX1" fmla="*/ 145882 w 3263820"/>
                <a:gd name="connsiteY1" fmla="*/ 0 h 875275"/>
                <a:gd name="connsiteX2" fmla="*/ 3117938 w 3263820"/>
                <a:gd name="connsiteY2" fmla="*/ 0 h 875275"/>
                <a:gd name="connsiteX3" fmla="*/ 3263820 w 3263820"/>
                <a:gd name="connsiteY3" fmla="*/ 145882 h 875275"/>
                <a:gd name="connsiteX4" fmla="*/ 3263820 w 3263820"/>
                <a:gd name="connsiteY4" fmla="*/ 729393 h 875275"/>
                <a:gd name="connsiteX5" fmla="*/ 3117938 w 3263820"/>
                <a:gd name="connsiteY5" fmla="*/ 875275 h 875275"/>
                <a:gd name="connsiteX6" fmla="*/ 145882 w 3263820"/>
                <a:gd name="connsiteY6" fmla="*/ 875275 h 875275"/>
                <a:gd name="connsiteX7" fmla="*/ 0 w 3263820"/>
                <a:gd name="connsiteY7" fmla="*/ 729393 h 875275"/>
                <a:gd name="connsiteX8" fmla="*/ 0 w 3263820"/>
                <a:gd name="connsiteY8" fmla="*/ 145882 h 8752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263820" h="875275">
                  <a:moveTo>
                    <a:pt x="0" y="145882"/>
                  </a:moveTo>
                  <a:cubicBezTo>
                    <a:pt x="0" y="65314"/>
                    <a:pt x="65314" y="0"/>
                    <a:pt x="145882" y="0"/>
                  </a:cubicBezTo>
                  <a:lnTo>
                    <a:pt x="3117938" y="0"/>
                  </a:lnTo>
                  <a:cubicBezTo>
                    <a:pt x="3198506" y="0"/>
                    <a:pt x="3263820" y="65314"/>
                    <a:pt x="3263820" y="145882"/>
                  </a:cubicBezTo>
                  <a:lnTo>
                    <a:pt x="3263820" y="729393"/>
                  </a:lnTo>
                  <a:cubicBezTo>
                    <a:pt x="3263820" y="809961"/>
                    <a:pt x="3198506" y="875275"/>
                    <a:pt x="3117938" y="875275"/>
                  </a:cubicBezTo>
                  <a:lnTo>
                    <a:pt x="145882" y="875275"/>
                  </a:lnTo>
                  <a:cubicBezTo>
                    <a:pt x="65314" y="875275"/>
                    <a:pt x="0" y="809961"/>
                    <a:pt x="0" y="729393"/>
                  </a:cubicBezTo>
                  <a:lnTo>
                    <a:pt x="0" y="145882"/>
                  </a:lnTo>
                  <a:close/>
                </a:path>
              </a:pathLst>
            </a:custGeom>
            <a:solidFill>
              <a:schemeClr val="accent6">
                <a:lumMod val="40000"/>
                <a:lumOff val="60000"/>
              </a:schemeClr>
            </a:solidFill>
          </p:spPr>
          <p:style>
            <a:lnRef idx="0">
              <a:schemeClr val="lt1">
                <a:hueOff val="0"/>
                <a:satOff val="0"/>
                <a:lumOff val="0"/>
                <a:alphaOff val="0"/>
              </a:schemeClr>
            </a:lnRef>
            <a:fillRef idx="3">
              <a:scrgbClr r="0" g="0" b="0"/>
            </a:fillRef>
            <a:effectRef idx="2">
              <a:schemeClr val="accent2">
                <a:hueOff val="0"/>
                <a:satOff val="0"/>
                <a:lumOff val="0"/>
                <a:alphaOff val="0"/>
              </a:schemeClr>
            </a:effectRef>
            <a:fontRef idx="minor">
              <a:schemeClr val="lt1"/>
            </a:fontRef>
          </p:style>
          <p:txBody>
            <a:bodyPr spcFirstLastPara="0" vert="horz" wrap="square" lIns="344393" tIns="48679" rIns="48679" bIns="48679" numCol="1" spcCol="1270" anchor="ctr" anchorCtr="0">
              <a:noAutofit/>
            </a:bodyPr>
            <a:lstStyle/>
            <a:p>
              <a:pPr defTabSz="333908">
                <a:lnSpc>
                  <a:spcPct val="90000"/>
                </a:lnSpc>
                <a:spcBef>
                  <a:spcPct val="0"/>
                </a:spcBef>
                <a:spcAft>
                  <a:spcPct val="35000"/>
                </a:spcAft>
              </a:pPr>
              <a:r>
                <a:rPr lang="en-US" sz="1750" b="1" dirty="0" err="1">
                  <a:solidFill>
                    <a:schemeClr val="tx1">
                      <a:lumMod val="50000"/>
                    </a:schemeClr>
                  </a:solidFill>
                  <a:latin typeface="Arial Narrow" panose="020B0606020202030204" pitchFamily="34" charset="0"/>
                </a:rPr>
                <a:t>Akuntabel</a:t>
              </a:r>
              <a:endParaRPr lang="en-US" sz="1750" b="1" dirty="0">
                <a:latin typeface="Arial Narrow" panose="020B0606020202030204" pitchFamily="34" charset="0"/>
              </a:endParaRPr>
            </a:p>
          </p:txBody>
        </p:sp>
        <p:sp>
          <p:nvSpPr>
            <p:cNvPr id="141" name="Oval 140" descr="Closeup of hand holding pencil and sketching">
              <a:extLst>
                <a:ext uri="{FF2B5EF4-FFF2-40B4-BE49-F238E27FC236}">
                  <a16:creationId xmlns:a16="http://schemas.microsoft.com/office/drawing/2014/main" xmlns="" id="{712D03DB-35FD-45EA-A9AF-15EEE586E1A3}"/>
                </a:ext>
              </a:extLst>
            </p:cNvPr>
            <p:cNvSpPr/>
            <p:nvPr/>
          </p:nvSpPr>
          <p:spPr>
            <a:xfrm>
              <a:off x="6149160" y="8905156"/>
              <a:ext cx="1826926" cy="1513080"/>
            </a:xfrm>
            <a:prstGeom prst="ellipse">
              <a:avLst/>
            </a:prstGeom>
            <a:blipFill dpi="0" rotWithShape="1">
              <a:blip r:embed="rId8" cstate="print">
                <a:extLst>
                  <a:ext uri="{28A0092B-C50C-407E-A947-70E740481C1C}">
                    <a14:useLocalDpi xmlns:a14="http://schemas.microsoft.com/office/drawing/2010/main" val="0"/>
                  </a:ext>
                </a:extLst>
              </a:blip>
              <a:srcRect/>
              <a:stretch>
                <a:fillRect/>
              </a:stretch>
            </a:blipFill>
          </p:spPr>
          <p:style>
            <a:lnRef idx="0">
              <a:schemeClr val="lt1">
                <a:hueOff val="0"/>
                <a:satOff val="0"/>
                <a:lumOff val="0"/>
                <a:alphaOff val="0"/>
              </a:schemeClr>
            </a:lnRef>
            <a:fillRef idx="1">
              <a:scrgbClr r="0" g="0" b="0"/>
            </a:fillRef>
            <a:effectRef idx="2">
              <a:schemeClr val="accent2">
                <a:tint val="50000"/>
                <a:hueOff val="0"/>
                <a:satOff val="0"/>
                <a:lumOff val="0"/>
                <a:alphaOff val="0"/>
              </a:schemeClr>
            </a:effectRef>
            <a:fontRef idx="minor">
              <a:schemeClr val="lt1">
                <a:hueOff val="0"/>
                <a:satOff val="0"/>
                <a:lumOff val="0"/>
                <a:alphaOff val="0"/>
              </a:schemeClr>
            </a:fontRef>
          </p:style>
        </p:sp>
        <p:sp>
          <p:nvSpPr>
            <p:cNvPr id="142" name="Oval 141">
              <a:extLst>
                <a:ext uri="{FF2B5EF4-FFF2-40B4-BE49-F238E27FC236}">
                  <a16:creationId xmlns:a16="http://schemas.microsoft.com/office/drawing/2014/main" xmlns="" id="{A73EEB12-05C9-473B-BCE4-F34B7F5A4EE6}"/>
                </a:ext>
              </a:extLst>
            </p:cNvPr>
            <p:cNvSpPr/>
            <p:nvPr/>
          </p:nvSpPr>
          <p:spPr>
            <a:xfrm>
              <a:off x="7985153" y="9292599"/>
              <a:ext cx="182820" cy="151485"/>
            </a:xfrm>
            <a:prstGeom prst="ellipse">
              <a:avLst/>
            </a:prstGeom>
          </p:spPr>
          <p:style>
            <a:lnRef idx="1">
              <a:schemeClr val="accent5">
                <a:hueOff val="0"/>
                <a:satOff val="0"/>
                <a:lumOff val="0"/>
                <a:alphaOff val="0"/>
              </a:schemeClr>
            </a:lnRef>
            <a:fillRef idx="3">
              <a:schemeClr val="accent5">
                <a:hueOff val="0"/>
                <a:satOff val="0"/>
                <a:lumOff val="0"/>
                <a:alphaOff val="0"/>
              </a:schemeClr>
            </a:fillRef>
            <a:effectRef idx="2">
              <a:schemeClr val="accent5">
                <a:hueOff val="0"/>
                <a:satOff val="0"/>
                <a:lumOff val="0"/>
                <a:alphaOff val="0"/>
              </a:schemeClr>
            </a:effectRef>
            <a:fontRef idx="minor">
              <a:schemeClr val="lt1"/>
            </a:fontRef>
          </p:style>
        </p:sp>
      </p:grpSp>
      <p:pic>
        <p:nvPicPr>
          <p:cNvPr id="86" name="Picture 3" descr="Logo Kemenpan2.png">
            <a:extLst>
              <a:ext uri="{FF2B5EF4-FFF2-40B4-BE49-F238E27FC236}">
                <a16:creationId xmlns:a16="http://schemas.microsoft.com/office/drawing/2014/main" xmlns="" id="{8C523D13-3265-41C9-93E3-A8234D5291BF}"/>
              </a:ext>
            </a:extLst>
          </p:cNvPr>
          <p:cNvPicPr>
            <a:picLocks noChangeAspect="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76542" y="72898"/>
            <a:ext cx="533400" cy="615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45337677"/>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134"/>
                                        </p:tgtEl>
                                        <p:attrNameLst>
                                          <p:attrName>style.visibility</p:attrName>
                                        </p:attrNameLst>
                                      </p:cBhvr>
                                      <p:to>
                                        <p:strVal val="visible"/>
                                      </p:to>
                                    </p:set>
                                    <p:animEffect transition="in" filter="barn(inVertical)">
                                      <p:cBhvr>
                                        <p:cTn id="7" dur="500"/>
                                        <p:tgtEl>
                                          <p:spTgt spid="13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130"/>
                                        </p:tgtEl>
                                        <p:attrNameLst>
                                          <p:attrName>style.visibility</p:attrName>
                                        </p:attrNameLst>
                                      </p:cBhvr>
                                      <p:to>
                                        <p:strVal val="visible"/>
                                      </p:to>
                                    </p:set>
                                    <p:animEffect transition="in" filter="barn(inVertical)">
                                      <p:cBhvr>
                                        <p:cTn id="12" dur="500"/>
                                        <p:tgtEl>
                                          <p:spTgt spid="130"/>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126"/>
                                        </p:tgtEl>
                                        <p:attrNameLst>
                                          <p:attrName>style.visibility</p:attrName>
                                        </p:attrNameLst>
                                      </p:cBhvr>
                                      <p:to>
                                        <p:strVal val="visible"/>
                                      </p:to>
                                    </p:set>
                                    <p:animEffect transition="in" filter="barn(inVertical)">
                                      <p:cBhvr>
                                        <p:cTn id="17" dur="500"/>
                                        <p:tgtEl>
                                          <p:spTgt spid="126"/>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119"/>
                                        </p:tgtEl>
                                        <p:attrNameLst>
                                          <p:attrName>style.visibility</p:attrName>
                                        </p:attrNameLst>
                                      </p:cBhvr>
                                      <p:to>
                                        <p:strVal val="visible"/>
                                      </p:to>
                                    </p:set>
                                    <p:animEffect transition="in" filter="wipe(down)">
                                      <p:cBhvr>
                                        <p:cTn id="22" dur="500"/>
                                        <p:tgtEl>
                                          <p:spTgt spid="119"/>
                                        </p:tgtEl>
                                      </p:cBhvr>
                                    </p:animEffect>
                                  </p:childTnLst>
                                </p:cTn>
                              </p:par>
                            </p:childTnLst>
                          </p:cTn>
                        </p:par>
                      </p:childTnLst>
                    </p:cTn>
                  </p:par>
                  <p:par>
                    <p:cTn id="23" fill="hold">
                      <p:stCondLst>
                        <p:cond delay="indefinite"/>
                      </p:stCondLst>
                      <p:childTnLst>
                        <p:par>
                          <p:cTn id="24" fill="hold">
                            <p:stCondLst>
                              <p:cond delay="0"/>
                            </p:stCondLst>
                            <p:childTnLst>
                              <p:par>
                                <p:cTn id="25" presetID="6" presetClass="entr" presetSubtype="16" fill="hold" nodeType="clickEffect">
                                  <p:stCondLst>
                                    <p:cond delay="0"/>
                                  </p:stCondLst>
                                  <p:childTnLst>
                                    <p:set>
                                      <p:cBhvr>
                                        <p:cTn id="26" dur="1" fill="hold">
                                          <p:stCondLst>
                                            <p:cond delay="0"/>
                                          </p:stCondLst>
                                        </p:cTn>
                                        <p:tgtEl>
                                          <p:spTgt spid="138"/>
                                        </p:tgtEl>
                                        <p:attrNameLst>
                                          <p:attrName>style.visibility</p:attrName>
                                        </p:attrNameLst>
                                      </p:cBhvr>
                                      <p:to>
                                        <p:strVal val="visible"/>
                                      </p:to>
                                    </p:set>
                                    <p:animEffect transition="in" filter="circle(in)">
                                      <p:cBhvr>
                                        <p:cTn id="27" dur="2000"/>
                                        <p:tgtEl>
                                          <p:spTgt spid="1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0" name="Picture 2" descr="http://www.dragon1.com/images/cloud-computing-icon.png">
            <a:extLst>
              <a:ext uri="{FF2B5EF4-FFF2-40B4-BE49-F238E27FC236}">
                <a16:creationId xmlns="" xmlns:a16="http://schemas.microsoft.com/office/drawing/2014/main" id="{A2C26CED-5423-4774-B160-874CE41DD8A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l="11111" r="13889" b="30338"/>
          <a:stretch>
            <a:fillRect/>
          </a:stretch>
        </p:blipFill>
        <p:spPr bwMode="auto">
          <a:xfrm>
            <a:off x="3620410" y="2858521"/>
            <a:ext cx="1709130" cy="11483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8371" name="TextBox 4">
            <a:extLst>
              <a:ext uri="{FF2B5EF4-FFF2-40B4-BE49-F238E27FC236}">
                <a16:creationId xmlns="" xmlns:a16="http://schemas.microsoft.com/office/drawing/2014/main" id="{D1A7996A-7EC1-4D4E-9AC3-A297FFD7B357}"/>
              </a:ext>
            </a:extLst>
          </p:cNvPr>
          <p:cNvSpPr txBox="1">
            <a:spLocks noChangeArrowheads="1"/>
          </p:cNvSpPr>
          <p:nvPr/>
        </p:nvSpPr>
        <p:spPr bwMode="auto">
          <a:xfrm>
            <a:off x="4052085" y="3461910"/>
            <a:ext cx="961995" cy="3697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120000"/>
              </a:lnSpc>
              <a:spcBef>
                <a:spcPts val="1000"/>
              </a:spcBef>
              <a:buClr>
                <a:schemeClr val="tx1"/>
              </a:buClr>
              <a:buFont typeface="Arial" panose="020B0604020202020204" pitchFamily="34" charset="0"/>
              <a:buChar char="•"/>
              <a:defRPr sz="2000">
                <a:solidFill>
                  <a:schemeClr val="tx1"/>
                </a:solidFill>
                <a:latin typeface="Tw Cen MT" panose="020B0602020104020603" pitchFamily="34" charset="0"/>
              </a:defRPr>
            </a:lvl1pPr>
            <a:lvl2pPr marL="742950" indent="-285750">
              <a:lnSpc>
                <a:spcPct val="120000"/>
              </a:lnSpc>
              <a:spcBef>
                <a:spcPts val="500"/>
              </a:spcBef>
              <a:buClr>
                <a:schemeClr val="tx1"/>
              </a:buClr>
              <a:buFont typeface="Arial" panose="020B0604020202020204" pitchFamily="34" charset="0"/>
              <a:buChar char="•"/>
              <a:defRPr>
                <a:solidFill>
                  <a:schemeClr val="tx1"/>
                </a:solidFill>
                <a:latin typeface="Tw Cen MT" panose="020B0602020104020603" pitchFamily="34" charset="0"/>
              </a:defRPr>
            </a:lvl2pPr>
            <a:lvl3pPr marL="1143000" indent="-228600">
              <a:lnSpc>
                <a:spcPct val="120000"/>
              </a:lnSpc>
              <a:spcBef>
                <a:spcPts val="500"/>
              </a:spcBef>
              <a:buClr>
                <a:schemeClr val="tx1"/>
              </a:buClr>
              <a:buFont typeface="Arial" panose="020B0604020202020204" pitchFamily="34" charset="0"/>
              <a:buChar char="•"/>
              <a:defRPr sz="1600">
                <a:solidFill>
                  <a:schemeClr val="tx1"/>
                </a:solidFill>
                <a:latin typeface="Tw Cen MT" panose="020B0602020104020603" pitchFamily="34" charset="0"/>
              </a:defRPr>
            </a:lvl3pPr>
            <a:lvl4pPr marL="1600200" indent="-228600">
              <a:lnSpc>
                <a:spcPct val="120000"/>
              </a:lnSpc>
              <a:spcBef>
                <a:spcPts val="500"/>
              </a:spcBef>
              <a:buClr>
                <a:schemeClr val="tx1"/>
              </a:buClr>
              <a:buFont typeface="Arial" panose="020B0604020202020204" pitchFamily="34" charset="0"/>
              <a:buChar char="•"/>
              <a:defRPr sz="1400">
                <a:solidFill>
                  <a:schemeClr val="tx1"/>
                </a:solidFill>
                <a:latin typeface="Tw Cen MT" panose="020B0602020104020603" pitchFamily="34" charset="0"/>
              </a:defRPr>
            </a:lvl4pPr>
            <a:lvl5pPr marL="2057400" indent="-228600">
              <a:lnSpc>
                <a:spcPct val="120000"/>
              </a:lnSpc>
              <a:spcBef>
                <a:spcPts val="500"/>
              </a:spcBef>
              <a:buClr>
                <a:schemeClr val="tx1"/>
              </a:buClr>
              <a:buFont typeface="Arial" panose="020B0604020202020204" pitchFamily="34" charset="0"/>
              <a:buChar char="•"/>
              <a:defRPr sz="1400">
                <a:solidFill>
                  <a:schemeClr val="tx1"/>
                </a:solidFill>
                <a:latin typeface="Tw Cen MT" panose="020B0602020104020603" pitchFamily="34" charset="0"/>
              </a:defRPr>
            </a:lvl5pPr>
            <a:lvl6pPr marL="25146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6pPr>
            <a:lvl7pPr marL="29718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7pPr>
            <a:lvl8pPr marL="34290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8pPr>
            <a:lvl9pPr marL="38862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9pPr>
          </a:lstStyle>
          <a:p>
            <a:pPr>
              <a:lnSpc>
                <a:spcPct val="100000"/>
              </a:lnSpc>
              <a:spcBef>
                <a:spcPct val="0"/>
              </a:spcBef>
              <a:buClrTx/>
              <a:buFontTx/>
              <a:buNone/>
            </a:pPr>
            <a:r>
              <a:rPr lang="en-US" altLang="en-US" sz="1803" b="1">
                <a:latin typeface="Calibri" panose="020F0502020204030204" pitchFamily="34" charset="0"/>
                <a:sym typeface="Calibri" panose="020F0502020204030204" pitchFamily="34" charset="0"/>
              </a:rPr>
              <a:t>Internet</a:t>
            </a:r>
          </a:p>
        </p:txBody>
      </p:sp>
      <p:pic>
        <p:nvPicPr>
          <p:cNvPr id="58376" name="Picture 3" descr="C:\Users\Radius Imam Taufik\Downloads\computer-database.png">
            <a:extLst>
              <a:ext uri="{FF2B5EF4-FFF2-40B4-BE49-F238E27FC236}">
                <a16:creationId xmlns="" xmlns:a16="http://schemas.microsoft.com/office/drawing/2014/main" id="{C1EB969F-2DCA-4821-AED3-73461C90FEF0}"/>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089281" y="4575678"/>
            <a:ext cx="586694" cy="5652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8377" name="Picture 3" descr="C:\Users\Radius Imam Taufik\Downloads\computer-database.png">
            <a:extLst>
              <a:ext uri="{FF2B5EF4-FFF2-40B4-BE49-F238E27FC236}">
                <a16:creationId xmlns="" xmlns:a16="http://schemas.microsoft.com/office/drawing/2014/main" id="{CFAFF79B-998A-4245-ABC9-92E6010A7DAD}"/>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926394" y="4582833"/>
            <a:ext cx="586694" cy="5652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15" name="Elbow Connector 14">
            <a:extLst>
              <a:ext uri="{FF2B5EF4-FFF2-40B4-BE49-F238E27FC236}">
                <a16:creationId xmlns="" xmlns:a16="http://schemas.microsoft.com/office/drawing/2014/main" id="{CCCDE033-D5AA-476B-B006-1B0D696DB529}"/>
              </a:ext>
            </a:extLst>
          </p:cNvPr>
          <p:cNvCxnSpPr/>
          <p:nvPr/>
        </p:nvCxnSpPr>
        <p:spPr>
          <a:xfrm rot="5400000">
            <a:off x="2486357" y="2980152"/>
            <a:ext cx="565230" cy="2618661"/>
          </a:xfrm>
          <a:prstGeom prst="bentConnector3">
            <a:avLst>
              <a:gd name="adj1" fmla="val 37503"/>
            </a:avLst>
          </a:prstGeom>
          <a:ln w="6350" cmpd="sng">
            <a:solidFill>
              <a:schemeClr val="tx1"/>
            </a:solidFill>
            <a:tailEnd type="arrow"/>
          </a:ln>
        </p:spPr>
        <p:style>
          <a:lnRef idx="3">
            <a:schemeClr val="accent1"/>
          </a:lnRef>
          <a:fillRef idx="0">
            <a:schemeClr val="accent1"/>
          </a:fillRef>
          <a:effectRef idx="2">
            <a:schemeClr val="accent1"/>
          </a:effectRef>
          <a:fontRef idx="minor">
            <a:schemeClr val="tx1"/>
          </a:fontRef>
        </p:style>
      </p:cxnSp>
      <p:cxnSp>
        <p:nvCxnSpPr>
          <p:cNvPr id="16" name="Elbow Connector 15">
            <a:extLst>
              <a:ext uri="{FF2B5EF4-FFF2-40B4-BE49-F238E27FC236}">
                <a16:creationId xmlns="" xmlns:a16="http://schemas.microsoft.com/office/drawing/2014/main" id="{D50ED166-CA32-4030-9DE8-5934A94E1AB7}"/>
              </a:ext>
            </a:extLst>
          </p:cNvPr>
          <p:cNvCxnSpPr/>
          <p:nvPr/>
        </p:nvCxnSpPr>
        <p:spPr>
          <a:xfrm rot="5400000">
            <a:off x="3551844" y="3693846"/>
            <a:ext cx="575963" cy="1180544"/>
          </a:xfrm>
          <a:prstGeom prst="bentConnector3">
            <a:avLst>
              <a:gd name="adj1" fmla="val 39433"/>
            </a:avLst>
          </a:prstGeom>
          <a:ln w="6350" cmpd="sng">
            <a:solidFill>
              <a:schemeClr val="tx1"/>
            </a:solidFill>
            <a:tailEnd type="arrow"/>
          </a:ln>
        </p:spPr>
        <p:style>
          <a:lnRef idx="3">
            <a:schemeClr val="accent1"/>
          </a:lnRef>
          <a:fillRef idx="0">
            <a:schemeClr val="accent1"/>
          </a:fillRef>
          <a:effectRef idx="2">
            <a:schemeClr val="accent1"/>
          </a:effectRef>
          <a:fontRef idx="minor">
            <a:schemeClr val="tx1"/>
          </a:fontRef>
        </p:style>
      </p:cxnSp>
      <p:sp>
        <p:nvSpPr>
          <p:cNvPr id="17" name="TextBox 40">
            <a:extLst>
              <a:ext uri="{FF2B5EF4-FFF2-40B4-BE49-F238E27FC236}">
                <a16:creationId xmlns="" xmlns:a16="http://schemas.microsoft.com/office/drawing/2014/main" id="{B8D64B8E-FEF3-43B7-A069-F2BF00D76ED1}"/>
              </a:ext>
            </a:extLst>
          </p:cNvPr>
          <p:cNvSpPr txBox="1">
            <a:spLocks noChangeArrowheads="1"/>
          </p:cNvSpPr>
          <p:nvPr/>
        </p:nvSpPr>
        <p:spPr bwMode="auto">
          <a:xfrm>
            <a:off x="1023215" y="5397288"/>
            <a:ext cx="795411" cy="230961"/>
          </a:xfrm>
          <a:prstGeom prst="rect">
            <a:avLst/>
          </a:prstGeom>
          <a:noFill/>
          <a:ln>
            <a:noFill/>
          </a:ln>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9pPr>
          </a:lstStyle>
          <a:p>
            <a:pPr>
              <a:spcBef>
                <a:spcPct val="0"/>
              </a:spcBef>
              <a:buFontTx/>
              <a:buNone/>
              <a:defRPr/>
            </a:pPr>
            <a:r>
              <a:rPr lang="id-ID" altLang="en-US" sz="901" b="1">
                <a:solidFill>
                  <a:schemeClr val="tx1">
                    <a:lumMod val="50000"/>
                  </a:schemeClr>
                </a:solidFill>
              </a:rPr>
              <a:t>BKD Provinsi</a:t>
            </a:r>
            <a:endParaRPr lang="en-US" altLang="en-US" sz="901" b="1">
              <a:solidFill>
                <a:schemeClr val="tx1">
                  <a:lumMod val="50000"/>
                </a:schemeClr>
              </a:solidFill>
            </a:endParaRPr>
          </a:p>
        </p:txBody>
      </p:sp>
      <p:sp>
        <p:nvSpPr>
          <p:cNvPr id="58381" name="AutoShape 4" descr="data:image/jpeg;base64,/9j/4AAQSkZJRgABAQAAAQABAAD/2wCEAAkGBwgHBgkIBwgKCgkLDRYPDQwMDRsUFRAWIB0iIiAdHx8kKDQsJCYxJx8fLT0tMTU3Ojo6Iys/RD84QzQ5OjcBCgoKDQwNGg8PGjclHyU3Nzc3Nzc3Nzc3Nzc3Nzc3Nzc3Nzc3Nzc3Nzc3Nzc3Nzc3Nzc3Nzc3Nzc3Nzc3Nzc3N//AABEIAHYAdgMBEQACEQEDEQH/xAAcAAACAgMBAQAAAAAAAAAAAAAABQQGAgcIAwH/xABEEAACAQMCAwUDBwkFCQAAAAABAgMABAUGERIhMQcTQVFxYYGRIiMyYnKhwRQVM1KCorHR8AhCQ1NjFhckJTRUstLh/8QAGwEBAAIDAQEAAAAAAAAAAAAAAAMEAQUGAgf/xAAzEQACAQMBBQMLBQEAAAAAAAAAAQIDBBEhBRIxQVEGkeEUIiMyQlJxgaHR8BNhscHxFv/aAAwDAQACEQMRAD8A3jQBQBQHhd3dvZW0lzeTRwQRjieWVgqqPMk0Bq3VPbjhsezwYG1kyUw5d83zcO/s8W+A9aA1lme13WOUY8GRWxiO/wA3ZxhP3ju330BVLrPZi8/6vLX8/j87cu38TQENbmdG4lnlVj1IcgmgGdlqrUNgymzzeRh4egW6fb4b7UBcsF21aqxzKt+1vk4d+YmQI+3sZdvvBoDa2ku1zTefdLe5kbGXjchHdMOBj9V+nx2NAbBB36dKA+0AUAUAUAUBVtea4xmjMcJrw99dyj/h7RG2eQ+Z8l8z/GgOadY60zWrrsyZW5PcK28VrEdoo/QeJ9p3NAIbaCS5nSGFS0jnYCsSkorLJKVKdaapwWWyz22kV7sG5ujx7dI15D3nrVOV37qOlpdnFu+lnr+xjNpA/wCDeDbydP5Gsq76o81OznuVO9fYwi0jNvtLdxgfUUmsu7XJHmHZyefPqLu/wkNpWzXbvL2RT7eEV48qlyRO+z9vH1qjXcQr/StxFGZLSZbgDnw7bNt7POpIXSbxLQp3OwKtOO9RlvLpz8SvMCp2PXpVo0DWNC/6A7UstpVo7S6L3+JGym3dvlxD/Tbw+yeXp1oYOkcBnMfqHGRZHE3Cz28g6jqp8VYeBHlQDGgCgCgKx2gaxs9G4Nr6cd7cyEpa24POV/b5KOpP4kUBypnczfZ7Jz5HKTtNdTNuWPQDwUDwA8qAX0BaNF2gZprth9H5tPXqfwqpdy0UTpuztunKVd8tF/ZaY5Y5eLu3VuFuFtjvsfKqTTXE6eE4zzuvONDOsHsKA8riMywvGODdl23Zdx8K9ReHkjqw34OK59SLh8b+bIGi795dzvzGwHoK91an6jzgqbPsfIqbgpN/nJFd1hjxDcJdxABZeT/a8/f+FWraplbr5HP7fs1TqKvFaS4/HxX8Fcq0c8WnQOtb/RuXW5ti0lnIQLq135SL5jyYeBoDqvCZayzmLt8ljZhNa3CcSMPvB8iDuCPMUBOoDzuJ4raCSe4dY4o1Lu7HYKoG5JoDkjtE1ZNq/Uk9+xYWqHurSI/3IweR9T1Pr7KArFAFAXzSaBcJCw6szMfjt+Fa24fpGdzsOKjZRfVv+fAhXWGyMOUebGT93FOxZjx7cJPM7jxqWNam4YmuBSr7MvIXTqW08KTzx4fFcxhHjb0gGfL3Bb/TUKKidWHKKNhCxuONS4l8sIZxqURVLs5A5s225+FQt5ZsoJxik3n8+RlWD0FAQc1Z/l2NmhA+WBxJ9of1tUtGe7NMo7RtvKbaVNceK+KNc9K2h89CgNqdhWszhs0MDfSkWGQf5oseUU/Qe5uQ9dvbQHR1Aat7f9RnF6YixNu/DPk3KvseYiXYt8TsPTegOesbYTZC5EMCjc8yx6KPOvE5qCyy1aWlS6qfpw/wtVtpWxjX59pJW8efCPgKpSupvgdTR7P20F6RuT7vzvJB01ij/gOPSRq8+U1OpO9iWL9n6v7i7T2ctYVazmPdRhyYWPQKTvsT+NTV6Mn5yNdsratCmnQn5qy934PkyzKyuoZGDKRvup3BqnjB0ykpLKMqwZCgCgCgCgNd5+AW2WuIl5LxcS+h51taMt6CZ8+2nRVG7nFcM579RfUhQMo3aN1dGKsp3DA7EHzFAdednmof9p9I4/JOwM7R93cbeEq8m+PX30BoLt0yrZHX9zAD83YxJbrz8duJvvYj3UAl0XPGs9zC2wkcBl9oG+4++ql3F4TOl7O1YKc4Pi8PuLbVE6sKAqWZ01KJXnxwDqxLGLfYr6eYq9SuY4xI5PaGw6im6lvqny5+IjSa+x8pVJJoHHVdyv3VYajNdTSRq3FrLEW4vuGlrqm+h2E4jnHjxDhPxH8qhlbQfDQ2dHb91D18S+j+hY8PmIMorCNWjlQbsjc/gfGqtWi6fHgdHYbSpXqe6sSXFDKoTYhQBQFZvMQc1kLycS90I2ESHh3DEDn99XIVf0opHN3GzntC4qz3sYwl++FqIcjh7zHjeaLePf8ASId1/wDlWYVYT4M0N3s24tdZrTquAvqQom8/7NmVZkzGHc/JUpcxjfz+S38EoDUer7k3mq8zcM3F3l9M2/s4ztQCy3leCZZYmKuh3UjwrDSawz3TqSpzU4PDRe8JmYslHwNslyo+Unn7RWuq0XTeeR3OzdpwvI7r0muK/tDWoDaBQHhd2dveR93dQrIvhuOY9D4V6jOUeDIK9tRuI7tWOSu3+kgSWsZv2Jf51bhde8jn7ns8nrQl8n9/D5kfEWWQxGREstlK8ZBVzHs3I+I29K9VZwqQwmV7C1urG5U5021weNf4LjVA68KAKAxRVQbIoA8hWc5MRiorCPrAMCrAEEbEEcjTgGk1hlE1LjUx96DCNoZhxKP1T4j+vOtjQqb8deKOG2xZRta/merLVf2hz2XZr8xZ+e63Ycdo0fyevN0P4VOakrebBXNZBTuCLmQEH7RoCFQGccjxOskbFXU7hgdiKw0noz1CcoSUovDRb8HqBrhCl5E5MY3edEJUDzbbp69Kp1bZ8YHVWG3YyxC50fXl8ywIyyIHRgyMNwyncEVUaxozo4yUknF5TMqwZCgCgCgCgCgCgCgKdrS4SS8hgXmYkJb2E+H3ffV+1i1Fvqch2irRnXjTXsrX5irDxSS3TLFvxcBPu3FWjnhjr6yaw1tnLZhttfSsv2WYsPuIoBBQBQHX3Z7jMdjdG4qPFKncy20crSKOcrMoJY+3f+VAa77WNE3+Oulz2kLSR0lba9soI+IcXhIqDz8dvXxNeJ04z4ly1vri1fo5adORS7y7vMPcR2upMdPjLiReJDIu6OPYR/QqnO1kvV1Oltdv0amlZbr+hLiljmQPC6yIejKdxVZprRm8hUhUjvQeUZ1g9hQBQBQBQCrNZmHGxlFIe5I+Snl7TU9Ki5vPI1e0dp07SOFrPp9yiTSvPK8krFnY7sT4mtikksI4Wc5VJOcnlsv/AGJ4X89alvInRWijsmYlgCAS6bfjWTyXnW2hYcx2u2LXVpcy43JWpe4e35cDxrw7k+A/R/GgHX+4/SPFvxZLb9X8oG3/AI0BEzHYXp6e0cYq7vbS6APA0jiRCfrDbf4EUBXezDXEmir240jrEvbRQylYJnBIgYnmp+oeoPQb+R5Ab4HMUAg1vpWy1dgpsdebLJ9K3n4dzDJ4MPZ5jxFAcw5jS+pdLX8kF1ZXULIeU8Cs0cg8ww5EevPzFYcVLiS0q1Si805NfA9sfkNSybLHjbi7HstWJ2/ZFQStoPhobWjt67hpLEvivsTrjMZKwVTk8De2wY7KZEZOI+Q4lFRO06Mvx7SL26fc/A9LrNXFpCs13hshBE30XliKqfQkVjySXUl/6Oj7j+hGbUdy9o93b4mdrVCFec78Ck9ASBt99ZVp1ZFPtIvYp978BNeamyFwCsZWBD/ljn8T+G1TQt4R1epr7jbl1V0i91ftx7xMzF2LMdyTuSanNO228s+UMHQX9nLDNb4LIZiRSGvJhFGT4onUj9piP2aA2TqBHhihycKs0ti5kZVG5eIjaRQPHl8oDzUUA0ikSWNZI2DIwDKyncEHoRQGdALcpgMRl3jfKYy0u3jO6NNCrFfQmgGQ5UAUB8POgMXdIULyMqIo3LMdgKA+OUKgvw8BI2J6b+FAZMoYbMAR5HnQGq/7QuTWx0ha42LhD310Nxt/cQcR/e4KA5zoAoCVjLG4yeRt7CyjMlxcyCKNR4knb4UB2LpvDw4DA2OKtjvHawhOL9Y+J953PvoBkedAJMc4w9+MTMQttMS2PboNurQ+q8yv1eQ+gaAeUAUAUAUAUBAzmHsc9jJsblYO/tJtuOPiK77Hccxz6gUBUbLsrxFnfW8qZPMPZW0qyw46S7JgVlIK8tt+RG/WgL50oDmbtx1Zbai1HDaY9hJa41Xj74HlJIxHFt7BsB7jQHrpzsayuewlnlbfK2CQ3UXeKrByy+w8qA9m7CdUCVlW8xRQdG71+fu4KAtvYt2eSYi9uc5lTDLNGzQ2JjPEhHRpVJ8DzUHy3PQigNxUAUBFyNjDkLVrefiCkgqyHZkYcwynwIOxBoCFjshNDcLjcsQLzn3MwGyXSjxXyYDqvvHKgG9AFAFAFAFAFAaw7ZNW3lnFBpXTwkkzOTGx7nm0cZO2w8i3Mb+ABPLlQHzQvY9hsVZw3GobePI5IjiZJDvDEf1QvRvU70Bs2KNII1jiRURRsqqNgB5AUAjmlfUMj2to7Li1JW4uVO35Rt1jjP6vgzD0HPcgB7GiRRrHGqoigKqqNgAOgAoDKgCgCgI2QsLbI2rW13EJIyQepBUjmCCOakHmCOYoBYLjI4b5N8suRsR9G5hj3njG3+Ig+n9pBvz+jyLEBpZXttfQCeznjniPLjjYEb+Xr7KAkUAUAUAUAvt8LjbbJ3GUhsoVv7jbvbnh3kYAAbcR57bAchy5UBnkMpZ47gW5l+dk/RwxqXkkP1UHM/hQC5rO+zm35zDWWP8A+yRwZJh5SuOQH1FPPbmxBK0A8jjSKNY41VEUBVVRsAB4AUBlQBQBQBQBQBQC28wlncztcor212etzbP3bny325N6MCKA8e4z1tv3F5aXyAcluozE/vdNx+5QCTMa+gwI/wCcWEobi4drSQSjf9oLQC1+2HT6qD+R5Tn/AKcf/vQD3F6puM7EsmFsIirLxA3lwY9h6KjfxoBgbDLXRP5blBBH/l2MXAdvIu3ET6gKaAl4/F2WP4zawKsj/pJWJaR/tOdyfeaAm0AUAUAUB//Z">
            <a:extLst>
              <a:ext uri="{FF2B5EF4-FFF2-40B4-BE49-F238E27FC236}">
                <a16:creationId xmlns="" xmlns:a16="http://schemas.microsoft.com/office/drawing/2014/main" id="{42A4C887-52CA-4DE0-ACB4-5A02ED7D26B4}"/>
              </a:ext>
            </a:extLst>
          </p:cNvPr>
          <p:cNvSpPr>
            <a:spLocks noChangeAspect="1" noChangeArrowheads="1"/>
          </p:cNvSpPr>
          <p:nvPr/>
        </p:nvSpPr>
        <p:spPr bwMode="auto">
          <a:xfrm>
            <a:off x="1254552" y="452598"/>
            <a:ext cx="844268" cy="8442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120000"/>
              </a:lnSpc>
              <a:spcBef>
                <a:spcPts val="1000"/>
              </a:spcBef>
              <a:buClr>
                <a:schemeClr val="tx1"/>
              </a:buClr>
              <a:buFont typeface="Arial" panose="020B0604020202020204" pitchFamily="34" charset="0"/>
              <a:buChar char="•"/>
              <a:defRPr sz="2000">
                <a:solidFill>
                  <a:schemeClr val="tx1"/>
                </a:solidFill>
                <a:latin typeface="Tw Cen MT" panose="020B0602020104020603" pitchFamily="34" charset="0"/>
              </a:defRPr>
            </a:lvl1pPr>
            <a:lvl2pPr marL="742950" indent="-285750">
              <a:lnSpc>
                <a:spcPct val="120000"/>
              </a:lnSpc>
              <a:spcBef>
                <a:spcPts val="500"/>
              </a:spcBef>
              <a:buClr>
                <a:schemeClr val="tx1"/>
              </a:buClr>
              <a:buFont typeface="Arial" panose="020B0604020202020204" pitchFamily="34" charset="0"/>
              <a:buChar char="•"/>
              <a:defRPr>
                <a:solidFill>
                  <a:schemeClr val="tx1"/>
                </a:solidFill>
                <a:latin typeface="Tw Cen MT" panose="020B0602020104020603" pitchFamily="34" charset="0"/>
              </a:defRPr>
            </a:lvl2pPr>
            <a:lvl3pPr marL="1143000" indent="-228600">
              <a:lnSpc>
                <a:spcPct val="120000"/>
              </a:lnSpc>
              <a:spcBef>
                <a:spcPts val="500"/>
              </a:spcBef>
              <a:buClr>
                <a:schemeClr val="tx1"/>
              </a:buClr>
              <a:buFont typeface="Arial" panose="020B0604020202020204" pitchFamily="34" charset="0"/>
              <a:buChar char="•"/>
              <a:defRPr sz="1600">
                <a:solidFill>
                  <a:schemeClr val="tx1"/>
                </a:solidFill>
                <a:latin typeface="Tw Cen MT" panose="020B0602020104020603" pitchFamily="34" charset="0"/>
              </a:defRPr>
            </a:lvl3pPr>
            <a:lvl4pPr marL="1600200" indent="-228600">
              <a:lnSpc>
                <a:spcPct val="120000"/>
              </a:lnSpc>
              <a:spcBef>
                <a:spcPts val="500"/>
              </a:spcBef>
              <a:buClr>
                <a:schemeClr val="tx1"/>
              </a:buClr>
              <a:buFont typeface="Arial" panose="020B0604020202020204" pitchFamily="34" charset="0"/>
              <a:buChar char="•"/>
              <a:defRPr sz="1400">
                <a:solidFill>
                  <a:schemeClr val="tx1"/>
                </a:solidFill>
                <a:latin typeface="Tw Cen MT" panose="020B0602020104020603" pitchFamily="34" charset="0"/>
              </a:defRPr>
            </a:lvl4pPr>
            <a:lvl5pPr marL="2057400" indent="-228600">
              <a:lnSpc>
                <a:spcPct val="120000"/>
              </a:lnSpc>
              <a:spcBef>
                <a:spcPts val="500"/>
              </a:spcBef>
              <a:buClr>
                <a:schemeClr val="tx1"/>
              </a:buClr>
              <a:buFont typeface="Arial" panose="020B0604020202020204" pitchFamily="34" charset="0"/>
              <a:buChar char="•"/>
              <a:defRPr sz="1400">
                <a:solidFill>
                  <a:schemeClr val="tx1"/>
                </a:solidFill>
                <a:latin typeface="Tw Cen MT" panose="020B0602020104020603" pitchFamily="34" charset="0"/>
              </a:defRPr>
            </a:lvl5pPr>
            <a:lvl6pPr marL="25146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6pPr>
            <a:lvl7pPr marL="29718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7pPr>
            <a:lvl8pPr marL="34290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8pPr>
            <a:lvl9pPr marL="38862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9pPr>
          </a:lstStyle>
          <a:p>
            <a:pPr>
              <a:lnSpc>
                <a:spcPct val="100000"/>
              </a:lnSpc>
              <a:spcBef>
                <a:spcPct val="0"/>
              </a:spcBef>
              <a:buClrTx/>
              <a:buFontTx/>
              <a:buNone/>
            </a:pPr>
            <a:endParaRPr lang="en-US" altLang="en-US" sz="1803">
              <a:latin typeface="Calibri" panose="020F0502020204030204" pitchFamily="34" charset="0"/>
              <a:sym typeface="Calibri" panose="020F0502020204030204" pitchFamily="34" charset="0"/>
            </a:endParaRPr>
          </a:p>
        </p:txBody>
      </p:sp>
      <p:sp>
        <p:nvSpPr>
          <p:cNvPr id="58382" name="AutoShape 6" descr="data:image/jpeg;base64,/9j/4AAQSkZJRgABAQAAAQABAAD/2wCEAAkGBxQQEBUUEBAPFBQXFBQYFBQYFRUUFBUXFBcXGhcYFBUYHCggGBwlHxQWITEhJSkrLi4uFyA0ODMsNygtLisBCgoKDg0OGhAQGCwkHyQsLCwsNzQsLDQsNywsLCwsLCwvLCwsLCwsLCwvKy0tLCwsLC8sLCwsLCwvLCwsLCwsLf/AABEIAOEA4QMBEQACEQEDEQH/xAAcAAABBAMBAAAAAAAAAAAAAAAAAQMEBwIFBgj/xABKEAABAwIBCAcEBgcFCAMAAAABAAIDBBEFBgcSITFBUWETIjJxgZGhFFKx0SNCYnKCwQhDU5Ky4fAVosLS8TM0Y3ODk6PTFyQl/8QAGwEBAAIDAQEAAAAAAAAAAAAAAAECAwQFBgf/xAA4EQEAAgIBAQUDCwMDBQAAAAAAAQIDEQQxBRIhQVGRodEGEyIyQlJhcYGxweHw8RQVIzNDU3KS/9oADAMBAAIRAxEAPwC8UAgEAgEAgEAgEDdRUNjbpSPaxo2lxDR5lBz1flxSRag90h4MbcfvGw8kHP1mcw/qqYd73/4Wj80Gnqc5FWeyKdvcwk+rig102cOu3TtHdHH+YQM//JFeP1zD3xR/kAgdhzsVrD1m0rxzY5p8w/8AJBtaPPQB/t6I98cgP91wHxQdNhedHDp9TqgwO4TNMY/f1s9UHYU9Q2RodG9j2nWHNIc0jkRqKBxAIBAIBAIBAIBAIBAIBAIBAIBBBxTF4aZt5pAODdrndzRr8diDicXy8kdcU7RGPeNnP8tg9UHHV1c+V2lK973cXEnyvsQQJJEEWSRBGkkQRZJEEWSVBGklQ2iySoI0kiBzC8cno36dLPLC69zoOIDvvt7LvEFBZeS+fWRhDMShEjf20QDXjm6MnRd4EdyC48n8oqbEI+kpJ45W6rgGzm33PYes094QbVAIBAIBAIBAIBAIBAIBBi94aCXEAAXJJsAOZQcXlBlra7KXxlI/gB+J8kHC1VS57i57i5x2km5PeSghSSIIz331BExEzOoOeye84+CwTm9HSx9n7j6UsHUrOZ8VSctmzXs/F579pt0DPdHxVZyW9WevCwx9k06Nvut8gqze3qz142KPsR7IMvA91vkFXvT6s1cNPux7DLwOA8gq96fVljDT7sexHkjadrW+QUd+3qt/psU9aR7IRJqaLexnoFaMt/KZUtweLP1qV/ZqsRwsEXi2+7x7llx8nys0OZ2LEx38HX0+Dn3bda3Hm5iYnUpeFYpNSSiWmlkikbscwkHuPEatYOoohe2b7PTHPow4noQybBUDqwv/AOYP1Z59nb2UFwNcCLggg7DuKBUAgEAgEAgEAgEAgYrqxkLC+Rwa0bT+QG88kFaZSZSvqjoi7IgdTOPN/E8tg9UHOSSIIskiCLJIgeom6tI+CwZbeTq8DB4fOT+jPpwSQDsWGYmHRx3reZiPI096qzxBh71VkiDD3qGSIMPeoZIg056qyRBh71G2SKtJjm1p7wtjjz4S4/a1PpUt+cIlLVujO0lu8fJXvji35tXi8zJgn1r5x8ErE6ASt6SPtWv94fNY8OaaT3bdG92j2fXlU+fw/W17Y+P+HPLfeSCCys2WdOXDnNgqi6Wj2AbZIOcZ3t4s8rbCHpHD66OoiZLBI2SN4DmPabgg/wBbNyCQgEAgEAgEAgEDFbVshjdJI7Ra0XJ/IcTyQVXlFjz6uS5uGDsM4DieLkGikkQRpJEEWSRBGkkQ6p1RLoM1bhZakfSs9Ff/AIcOo8o01IqNE3H+qy2jcac7FknHbvQJMTPujzWP5qPVu/6+33fejnEXE2DAT3lROKI6yvTnZLTqtNyebI4jrADkFgtrydXDGSY3eIhg96o2Igy96rtkipkuUMsQZqKZsltK+rZrsrVvNejDn4uPPEReOhn+y4+DvMq/z92v/tXH9J9spNPAGCzb277rFa02nct7Bgphp3KdGjx6i0XabRqdt5H+a3eNl3Hdl5ftzg/N3+fpHhbr+f8AX92oW24AQd5muzhyYTNoSFz6R7vpI9pYT+sjHHiN452ID1BRVbJ42yRPa+N7Q5jwbhwOwhA+gEAgEAgECONhcmw3lBVuV+UPtUmiwnoWHqj3j75/Ll3oOYkkQRZJEEaSRBFkkQNRPu9o5hVvOqyzcevey1j8YbSR60dvU93fVqayntrZ5fJZa5fKXPz8GY+lj9iOykJ7Rty3pbNEdFsHZ1reOTw/c+1oaLAWWva0z1dfFhpjjVY0we9V2zxUw96rtlipslQyRAsoW0VE6KoW0UBEsKmASMLTvHlwKml5raJhi5HHrnxWx284/wAOLkYWkg7QSD4LsRO43D5zkpNLTW3WPBipUCC1MymcD2GYUdS8+zSuHRuJ1QyOPoxx27gderrIPR6AQCAQCAQcVnCx3Qb7PGes4XkPBu5vj8O9BXEkiCLJIgjPffYiYiZ8INOjedjXeSr36+rNHGzT0pKO+nf7p9FHzlfVeOFnn7H7MaeB4eC4WA5jgseTJWazES2uJws1M1bXrqI/GE171qPQRBl71DJEGHPUMkQZe9V2yRUy5yhliptVXiC2RYtlC2igIlkAoToqLaLZQtpy+UMGjNfc4A+Ow/D1XT4tt016PEdvYPm+V3o6Wjf69JatbLiBAIPS2Y/Lb2+l9mnfeop2gXJu6SLY1x4lupp/CdpQWagEAgEEXFK5tPC+V/ZY0m3E7gOZNh4oKRxCudNI6SQ3c4knx3DkNngg18kiDKnh0tbtm4cViyZNeEN/icSMkd+/RIuBsAC15mZ6uzTHWsarGjL3qrLEGHvVWSIQq6WzD4fFWp42Y+TPdxTP5IcVcDqcfH5qb456wpx+XWfo3POesDpxBh71G2WKmXOVdskVYqF9FROiqFtFAROiqFtFRbRVCdFRbTS5UR9RjuDiPMX/AMK3OHb6Uw838pcW8VMnpMx7Y3/DnV0HjyIBBuckMoH4dWxVMd+o7rtv22HU9p7xfuNjuQewsOrWVELJYnB0cjGvY7i1wuPigkIBAIK8zpYtbo6dp/4knqGD+I+SCuJJEEWSRBtAbADgFo2nc7eoxY4rWKx5GXvVWaIMPeoZIgy96hkiEGvYXsIBAPyU0vFbbli5XHtmxTWs6lz1Q5zDZwI/rctyJi0bh569cuG3dvGmMWKObvuOBWO+GJbfH7Rvi8OsfiebjAO1p8DdYJwT5S6mPtak/Wr70mKsY761u/UsU47R5Ohi5uG/S3tSQsbcgtlCxQESyULaLZE6KoW0UBE6LZQtprMoh9AfvNt/Xitnif8AUcX5QRH+infrDlF1HgyIBAIPQH6O+U3SU8lDIdcJ6SH/AJbz12jucb/jQXGgECEoKCyjxT2mpllvqc86P3BqZ6AINNJIgjSSINpFPpMB5eu9aN41Mw9Vxrxkx1tDF71jbUQYe9QyRBl71DJFTD3qu2SKo84DhZwBCRaY8YTfDTJXu3jcNNV4TfWw+B/IrYpyPvORyOxvPFP6T8Wslp3MNiCO9bEXi3Rx8nGyYp1aNMQ8hTqJUi9q9UiCtc3Y4j4eSx2xRPWG3g52TH9W2m0o8U0iGuA1m1x8lrZMGo3Dt8TtX5y0UvHXw22i1nb0WyhbRUTooChbRUTooChZBxJumWs4nX3b/RZ8U92Js5faFZy2rhjzn/PuSZKCN3ajYfAX81jjLeOky3MnZ/GyRq+Os/p/LWVeTjHa43Fp4HW35j1WxTm2j60bcblfJnDeN4LTWfSfGPj+7QVtE+E2e23A7Qe4rfx5a5I3WXlOZwc/Et3ctdek+U/lKMsjTdNm4xs0OJwSg9XT0H82v1EfDyQeu2PDgCDcEAg8igyQaLLfEPZ6Cd4NnFmg3vk6oI7r38EFBySIIskiCNJIgzoa7QNnHqn0Kw5sfejcdXS7O5cYrdy/1Z90tm560np4gw96qyRBl71G2SKmXvVdssVNqF4gtkW0R7A4WIBHNImY6ItjreNWjcIc2FNPZJb6hZq57R1c7N2Tiv408PfDXT4U9u6/dr9FnryKy5OfsnNTxiN/l/e0MxuadVwR8Qs24lzpx5Mc7jrDrYX6TQ4bwD5rlWjU6e9xXjJSt484iWahl0UBQnRUW0yAUJLZFtMehGlpW18U7060p8zTv9/XicsoZtFUJ0wqKdsjS14BB/rVwVq3ms7hjz8fHnxzjyRuJcVi2HmCTR2tOtp4jnzC7GDNGWu/N837U7Otwc3cnxrPjE/h8Y80MG2xZnNevc3WLe14bBIe1oNDu+wNvC9vBB0qCus89bowQRA9uRzj3Mbb4v8ARBT8kiCLJIgjSSIIskiCRRYtodV56u4729/Ja+XD3vGvV2Oz+0vmtY8v1fKfT+n7NqZbi4NxxWjPg9TTVo3HjBlzlVmiGKhfRVCdFsizIBE6KoW0WyJ0wkha7tNB70i0x0lTJgx5I1esSyiiDQANg2Ja0zO5XxYq46xSvSDiqy6LZQnRQEWZInRbKFtFsoToqLaLZQnRUWanKan0oCd7SCPgfj6La4d+7k16uF8ouPGXhTfzrMT/ABLjV13zp6J/R7xDSonRX7LnejtL4SjyQW0gprPZVXq4We7ET4ud/IIKzkkQRZJEEaSRBFkkQRpJEGVJiTojq1t3tOzw4LFkxVv+bf4XaGXiz9Hxr6fD0b+irWSjqnXvadoXPyYrU6vX8PnYeVG6T4+ceaUsTe0yARJQFC2ionRVC2ionRbKFtFRbRQFCWQCJ0VQtotkSWyhbRbItotlCdFRIUDW5RS6NO/nYDxP+q2eLXeWHH7fyxj4N9+eo97iV2XzVc/6PNVaSRn2/wCKM/8ArCC/EFC55pv/ANIjhGz4IK8kkQRZJEEaSRBFkkQMOddBlBC6RzWMa5znENa0C5c5xsAANpJKC1cnsxtbI0PqJ4qU6iGgGWQfe0SGj94qJiJjUrUvalotWdTBjLDJKowgMdUuZLC86InY0gB25srPqk7iCQbFaWXi+dHp+D27E6pyPb8Y+DTMcCLggg7CNYWnMTHhL0tLVvEWrO4lkoX0VQnRbItplZQtoqJ0UBQktkW0VQnRbItoqhbRQETplZQsFAEAg5DKTEelfoNPVZv4u3+WzzXW4mHuV709ZfP/AJQ9pRycsYsc/Rr75/p09rTLcedWnmFktVP+/B66YQekEHn3PWbYiebB6AfNBXEkiCLJIgjSSIGSUCIO4zL0AnxqmDjYML5O8xscWgeNj4IPVaCHi+GRVcD4KhgfHI0tc08OIO4g2IO4gIPLGW2Tc+B1hi0nOifd0MhHVkZwO7TbqBA5HYQseTFW/VucTnZuLO8dvD08vYj0WNsfqf1Dz7Pnu8Vo5OLavjXxer4fbuDN9HL9Cfd7fL9fa2oWq7samNwyULaLZQsyARJbKFtFsidFsoW0WyJ0WyhYtkSFAEAiXOY/jW2OI8nOHwHzXR4vG+3f9Hj+3O3I1PH48/8AtP8AEfzLml0XjAgtLMWz6d5/4tOPJzig9IoKCz9w6NXG/iCP7rPkUFTySIIz5EDSAQCDaZMY5Jh9XFUwhpfG4kA3s4EFrmm3EOI8UHq/IrK2DFaYTQGxGqWInrxP4O4jgd/mAHQINPlTk1T4lB0FUzSZpBzSDZ7XDe127VcdxKCNX5F0clE+jbTQxxOYWjRY3SYdzwdpcDY3O0jWg8s4xRVOF1UlPLdrmO2bWPb9V7eThrusd8VL9YbvF7Q5HFn/AI7eHp5exJpMoWnVK0tPEax5bR6rSvw5j6svS8X5SY7eGevdn1jxj2df3binqGSC7Htd3HX4jctS1LV+tD0ODk4c8bxXify+B6yo2NFsi2iqE6LZFtFAUJ0VEhQBA1U1LIm6T3Bo57+4b1elLXnVYYORysPHp38toiP76ev6OXxbHnSXbHdrN5+s75BdPBxIp428ZeJ7U+UF+RE48H0a+vnPwj+/waRbjzQQCC4sxFP9a22pHkxgP5lB6BQU3+kJRXhZL7pYfVzD/G1BQb3oLP8A0e6GQ4mZRFIYhDK10miejDjoWaX2tfltQekNEcAgNEcAgNEcAg8458shjR1HtlOz/wCvO76QAaopTt7mu1kc7jgg4/IHK2TCaxszLujPVmjvqkjO0feG0HiOBKD1th1cyoiZNC4PjkaHMcN4cLj/AEQSUAg5DOJkHDi8NnWjnYD0MwFyPsv95h4bto5h5iymyaqcOmMVXE5jtei7ayQD60b9jhrHMX12OpBqWuINwSDxCiY31Wraazus6lsKfG5mfX0hwcL+u1YL8XHby06vH7d5uHw7/ej8fH39fe2UGU/vxeLT+R+a17cH7tnZw/KmP+7i9k/xPxTosoITtLm97T+V1gnh5Y8nTx/KPg26zNfzj4bSWYtCdkrPHV8Vjnj5Y+y3adr8G3TLH7fuc/tKH9tF+8FX5jJ92fYyf7nw/wDzV/8AqDb8XhG2Vnhr+CtHHyz9ljv2zwaeM5Y/Tx/baLNlHCOzpu7hYeqy14WSevg0M3ym4dPqbt+Ua/fTV1WUsjtUbWs59o/L0WzThUj607cXk/KjkX8MNYr75+HuaeaZzzd7i48SbrbrWKxqIedzZsma3fyWmZ/E2rMQQCAQeg8yFAWwwXGvRllP4iQ0+RaguBBxedXCvaaFzQNZDmjvcLtP7zWoKZzJZM0WI1UrK0Pe+NjZI4tLRY8Xs/TAFzYlmq9jpG6D0pSUrIWNjiYyNjRZrGtDWtHANGoIHkAgEEfEKGOoifFOxskb2lr2OFwQf62oKJyozEzNlLsOmifESbRyksezkHAEPG3XqOzbtQW3m8yffh2Gw00r2vewPLi2+iC97n2bfWQNK196Do0AgEELFsJhq4jFUwxyxna1wuL8RwPMa0Fe4hmNw6Q3jdVw/ZbI1zf/ACNcfVBnhuZDDYjeT2mfk+QNHlG1p9UHc4Xk9S0rNCnpaeNv2WNBP3ja7jzKDUY5m7w2scXTUUWmdr2aUTjzPRkXPM3QN4Dm1w2jD+jpWPMjdFxl+m6vugO1Adw3INDjOZLDp3F0XT05O6N4czX9l4Nu4EIH8js0NLh1QZnPNSdEhrZY2FrCSDptHvarX5lBUWfOighxdzadjGXijdK1oAAkdpXNhqBLdA+N96CvkAgEAgEDlPCZHtY3tOcGjvcbD4oPVubrDxFG7RHVYxkTe5o1/BqDskEPF6XpoHsG0t6v3hrb6gIPMZrXYNjrZ236PpA8j3opbiRtuV325tCD1LDKHtDmEOa4AtI2EEXBCDNAIBAIBAIBAIBAIBAIGoKhkl9B7HWJa7RcHWcNoNth5IM5HhoJcQAASSTYADaSdwQNUVbHOwPhljkYdj2Oa9ptts5psgfQIUHizHa6WoqZZah2lK+Rxed2le1hwAtYDgEEBAIBAIBB1ebbDemrQ8jqxAvPDSOpg8yT+FB6kyapeipmA7XDTP4tY9LDwQbRAIKIz6ZN2vMxvYOlq/ZyHrfuu18gSg6XMJlV7VRGlkd9LTWDb7XQnsH8J6vdo8UFpIBAIBAIBAIBAIBAIAoKnrMhq7DpjLhMznMP6vSaH2914f1JQOO3lvQM1dNjeJDoZmdFEe2SGRMI+3YlzhyGpBYuSeTzMPphCxznG5c9x1aTyACQNw1DV8UG5QRcVxCOmgknmdoxxsc955NFzYbzwG9B4uxCo6WaR4Fg973AcNJxNvVBHQCAQCAQXjmkybLYow4daYiSTkwdkeXq9BeQQCAQaLLHCRU07rtDi0Ou3bpMIs9tuY+CDzTRVcuAYs2Rly1jr2/awP2tPO1+5zQdyD1ThlfHUwxzQuDo5GBzHcQ4X8DyQSkAgEAgEAgEAgEAgEAgEAgEFD/pAZaB7hh0DtTSHVJGwuGtkfhqceejwKClEHq3JXNvQU9HFHLR000ug0ySSRte5z3AF2twNhfUBwQbKXIHDXDXhtH4RNb6tAQaiuzQ4VLspTGeMcsjfQuLfRByGM5gYyCaOtkadzZmh4J++zR0R+EoKzwTJFzsSfTyPikZA76Z8ZLo3aP1WuIF7nq7BsdwQek8jcO6OIyuGt/Z5MGzz29wCDo0AgEAgpzO/kV0rNKJvWGk+H/HF47R4c0HP5i8uvZZf7PqnWikcegc426OUnXGb7A4+TvvGweg0AgEAgEAgEAgEAgEAgEAg4LOtnAZhUGhEWuq5Gnom7ejB1dK8cBuB2kcAUFBZC5LTYzXCO7y3S06mY6y1pN3EuO17jcDiTfYCg9HYdm2wuBmi2gp3/akHSuPi+/og6wBAIBBVmeDL80w9goSXVcoDXlu2Fr9gB3SOB1cAb7wghZtckBExsW06n1DxvPug8Nw8Sgt9rbCwFgNgQKgEAgEEXEqFs8ZY/fsO9p3EIPOWdPIt0Ej5422I1zNGw8JW8uPnxQWHmbzkCujbSVb7VTG9R5/XsaOP7QDaN4F+NgtRAIBAIBAIBAIBAIBAIOezgY8/DsOnqYoxI+NrdFpvogve1mk62sgaV7b7bRtQea8nsnK7H6xz7ueXOvPUv7DL8bbTbUGN5bBrAemcj8loMLphBTt5ySHtyP3ucfgNwQbxAIBBX+dTOKzCouihLX1j29Ru0RA/rJB8Bv7kFb5vsl5Xye1VIc+pmcSwO1uGnrL3k7HG57h36gvrBsNbTRBg1na93vO+W4IJyAQCAQCAQavHsHbUx21B4HVd/hdyKDzjlzkdLQTGopQ9mg7Sc1tw6FwNw9hH1d+rZ3bAtTNVnRZiLW01WWsqwOqdQZUAb28H8W79o3hoWcgEAgEAgEAgEAgEAgxewOBDgCCLEEXBB3EIMaenbG3RjYxjfdaA0eQQOIBAIK6zoZzosLYYacslrCOztbDf60vPg3xNhtCscj8lpamf2yv05JpHaTGO1uc47HvHwagvnJ3BBTt0n2MrhrPuj3R+ZQbpAIBAIBAIBAINXjmCsqW67NeB1XW9HcQgoHLnN1JDIZKVpZIDpGIGwNvrwO/Ly4IOgzd55CwimxcuuDotqbaxbVaobt5aQ8RtKC7qedsjA+N7XscAWuaQ5rgdhBGohA4gEAgEAgEAgEAgEAgEGEsgY0uc4NaASXEgAAbSSdgQUznAzwFzjS4NeSRxLXVAaT4U7d5+2dXC+ogOfyLyCd0rZakGaocdIRk6Qa46y6Rx7Tt99g57QF4YBgTacaTrOlI1nc3k35oNygEAgEAgEAgEAgEEXEKBk7NGRtxuOwtPFp3IKqy8zZtmBfY3tqnYOsOHSs+sOfqEFe4ZieKZPPvE7pKe+tpu+nd3jbE7mLX5oLbyRzxUNaA2d3sk3uyH6In7Muz96yCxI5A4AtIIOsEG4I5EIMkAgEAgEAgEAgQm21BwWV+dmgoAWsk9pmF7RxEFoP25ey3wueSCqMUxPFMoT9K72ekvdrAC2MjaDbtTHZrOq+yyDuMiM37YheFlr6nVDxdzuIby5DVxKC0MLwuOnbaMaz2nHtO7z+SCagEAgEAgEAgEAgEAgEAg0eK5MRTXLR0bjtsLtP3m7PKyCq8qs0rDdzYzEffiGlH+KPd4WQchSYbi+FEmhqZCzX1Y3aTTzdA+7SfAoOhwzPpVwHQr6KN5FrlulBJbiWuDgTt2AIOxw3Phhsv+1FTAd+lHpt8DGSfRB0VJnIwuXs4hTj75Mf8YCDYxZXUDxduIUJ/68X+ZBk/KqhG2voh/wBeL/Mgg1GcHDIxd2I0h+7IHnyZdBz+I56sLiB0JJ5jwjicPWTRCDk8Rz5zzEsw7Dru3OkLpT/247W/eKDn66mxjFf9+q3RRG/0dw1ttw6GOwdb7Rug6XJXNhG0hzYTK79rL2Bza3Z6E80Fm4XktHHYy/SO4HUwfh3+Pkg34FkCoBAIBAIBAIBAIBAIBAIBAIBBArcGhm1vjbf3h1XeJG3xQaDEshY5RbSa4e7Ixrx/Xgg5HEs0UTjf2WI845HM/u3A9EHPVWZxoOpla3kNB49GoNfJmi+3VjvhP8kBHmj4vqz3Q2+aDYUmZ9l9cda7kdFg/hHxQdDhuaaJmv2SEc5XmT0u4eiDraDIhrAA57Wt92NgaPA/yQb2iwKCLW2ME+87rHwvs8EGyQCAQCAQCAQCAQCAQCAQCAQCAQCAQCAQCAQCAQCAQCAQCAQCAQCAQCAQCAQf/9k=">
            <a:extLst>
              <a:ext uri="{FF2B5EF4-FFF2-40B4-BE49-F238E27FC236}">
                <a16:creationId xmlns="" xmlns:a16="http://schemas.microsoft.com/office/drawing/2014/main" id="{DEB8F448-6A27-44C3-8E81-AF46A8F40D98}"/>
              </a:ext>
            </a:extLst>
          </p:cNvPr>
          <p:cNvSpPr>
            <a:spLocks noChangeAspect="1" noChangeArrowheads="1"/>
          </p:cNvSpPr>
          <p:nvPr/>
        </p:nvSpPr>
        <p:spPr bwMode="auto">
          <a:xfrm>
            <a:off x="1254552" y="895716"/>
            <a:ext cx="228954" cy="2289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120000"/>
              </a:lnSpc>
              <a:spcBef>
                <a:spcPts val="1000"/>
              </a:spcBef>
              <a:buClr>
                <a:schemeClr val="tx1"/>
              </a:buClr>
              <a:buFont typeface="Arial" panose="020B0604020202020204" pitchFamily="34" charset="0"/>
              <a:buChar char="•"/>
              <a:defRPr sz="2000">
                <a:solidFill>
                  <a:schemeClr val="tx1"/>
                </a:solidFill>
                <a:latin typeface="Tw Cen MT" panose="020B0602020104020603" pitchFamily="34" charset="0"/>
              </a:defRPr>
            </a:lvl1pPr>
            <a:lvl2pPr marL="742950" indent="-285750">
              <a:lnSpc>
                <a:spcPct val="120000"/>
              </a:lnSpc>
              <a:spcBef>
                <a:spcPts val="500"/>
              </a:spcBef>
              <a:buClr>
                <a:schemeClr val="tx1"/>
              </a:buClr>
              <a:buFont typeface="Arial" panose="020B0604020202020204" pitchFamily="34" charset="0"/>
              <a:buChar char="•"/>
              <a:defRPr>
                <a:solidFill>
                  <a:schemeClr val="tx1"/>
                </a:solidFill>
                <a:latin typeface="Tw Cen MT" panose="020B0602020104020603" pitchFamily="34" charset="0"/>
              </a:defRPr>
            </a:lvl2pPr>
            <a:lvl3pPr marL="1143000" indent="-228600">
              <a:lnSpc>
                <a:spcPct val="120000"/>
              </a:lnSpc>
              <a:spcBef>
                <a:spcPts val="500"/>
              </a:spcBef>
              <a:buClr>
                <a:schemeClr val="tx1"/>
              </a:buClr>
              <a:buFont typeface="Arial" panose="020B0604020202020204" pitchFamily="34" charset="0"/>
              <a:buChar char="•"/>
              <a:defRPr sz="1600">
                <a:solidFill>
                  <a:schemeClr val="tx1"/>
                </a:solidFill>
                <a:latin typeface="Tw Cen MT" panose="020B0602020104020603" pitchFamily="34" charset="0"/>
              </a:defRPr>
            </a:lvl3pPr>
            <a:lvl4pPr marL="1600200" indent="-228600">
              <a:lnSpc>
                <a:spcPct val="120000"/>
              </a:lnSpc>
              <a:spcBef>
                <a:spcPts val="500"/>
              </a:spcBef>
              <a:buClr>
                <a:schemeClr val="tx1"/>
              </a:buClr>
              <a:buFont typeface="Arial" panose="020B0604020202020204" pitchFamily="34" charset="0"/>
              <a:buChar char="•"/>
              <a:defRPr sz="1400">
                <a:solidFill>
                  <a:schemeClr val="tx1"/>
                </a:solidFill>
                <a:latin typeface="Tw Cen MT" panose="020B0602020104020603" pitchFamily="34" charset="0"/>
              </a:defRPr>
            </a:lvl4pPr>
            <a:lvl5pPr marL="2057400" indent="-228600">
              <a:lnSpc>
                <a:spcPct val="120000"/>
              </a:lnSpc>
              <a:spcBef>
                <a:spcPts val="500"/>
              </a:spcBef>
              <a:buClr>
                <a:schemeClr val="tx1"/>
              </a:buClr>
              <a:buFont typeface="Arial" panose="020B0604020202020204" pitchFamily="34" charset="0"/>
              <a:buChar char="•"/>
              <a:defRPr sz="1400">
                <a:solidFill>
                  <a:schemeClr val="tx1"/>
                </a:solidFill>
                <a:latin typeface="Tw Cen MT" panose="020B0602020104020603" pitchFamily="34" charset="0"/>
              </a:defRPr>
            </a:lvl5pPr>
            <a:lvl6pPr marL="25146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6pPr>
            <a:lvl7pPr marL="29718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7pPr>
            <a:lvl8pPr marL="34290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8pPr>
            <a:lvl9pPr marL="38862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9pPr>
          </a:lstStyle>
          <a:p>
            <a:pPr>
              <a:lnSpc>
                <a:spcPct val="100000"/>
              </a:lnSpc>
              <a:spcBef>
                <a:spcPct val="0"/>
              </a:spcBef>
              <a:buClrTx/>
              <a:buFontTx/>
              <a:buNone/>
            </a:pPr>
            <a:endParaRPr lang="en-US" altLang="en-US" sz="1803">
              <a:latin typeface="Calibri" panose="020F0502020204030204" pitchFamily="34" charset="0"/>
              <a:sym typeface="Calibri" panose="020F0502020204030204" pitchFamily="34" charset="0"/>
            </a:endParaRPr>
          </a:p>
        </p:txBody>
      </p:sp>
      <p:pic>
        <p:nvPicPr>
          <p:cNvPr id="58383" name="Picture 3">
            <a:extLst>
              <a:ext uri="{FF2B5EF4-FFF2-40B4-BE49-F238E27FC236}">
                <a16:creationId xmlns="" xmlns:a16="http://schemas.microsoft.com/office/drawing/2014/main" id="{C131F245-7D23-45C3-A0CF-5DD7272A6D8C}"/>
              </a:ext>
            </a:extLst>
          </p:cNvPr>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5329540" y="4603726"/>
            <a:ext cx="1377498" cy="20062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8384" name="TextBox 27">
            <a:extLst>
              <a:ext uri="{FF2B5EF4-FFF2-40B4-BE49-F238E27FC236}">
                <a16:creationId xmlns="" xmlns:a16="http://schemas.microsoft.com/office/drawing/2014/main" id="{17066A0D-6461-4208-8AD4-0D83EBF44321}"/>
              </a:ext>
            </a:extLst>
          </p:cNvPr>
          <p:cNvSpPr txBox="1">
            <a:spLocks noChangeArrowheads="1"/>
          </p:cNvSpPr>
          <p:nvPr/>
        </p:nvSpPr>
        <p:spPr bwMode="auto">
          <a:xfrm>
            <a:off x="6728132" y="5376680"/>
            <a:ext cx="1691495" cy="6472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120000"/>
              </a:lnSpc>
              <a:spcBef>
                <a:spcPts val="1000"/>
              </a:spcBef>
              <a:buClr>
                <a:schemeClr val="tx1"/>
              </a:buClr>
              <a:buFont typeface="Arial" panose="020B0604020202020204" pitchFamily="34" charset="0"/>
              <a:buChar char="•"/>
              <a:defRPr sz="2000">
                <a:solidFill>
                  <a:schemeClr val="tx1"/>
                </a:solidFill>
                <a:latin typeface="Tw Cen MT" panose="020B0602020104020603" pitchFamily="34" charset="0"/>
              </a:defRPr>
            </a:lvl1pPr>
            <a:lvl2pPr marL="742950" indent="-285750">
              <a:lnSpc>
                <a:spcPct val="120000"/>
              </a:lnSpc>
              <a:spcBef>
                <a:spcPts val="500"/>
              </a:spcBef>
              <a:buClr>
                <a:schemeClr val="tx1"/>
              </a:buClr>
              <a:buFont typeface="Arial" panose="020B0604020202020204" pitchFamily="34" charset="0"/>
              <a:buChar char="•"/>
              <a:defRPr>
                <a:solidFill>
                  <a:schemeClr val="tx1"/>
                </a:solidFill>
                <a:latin typeface="Tw Cen MT" panose="020B0602020104020603" pitchFamily="34" charset="0"/>
              </a:defRPr>
            </a:lvl2pPr>
            <a:lvl3pPr marL="1143000" indent="-228600">
              <a:lnSpc>
                <a:spcPct val="120000"/>
              </a:lnSpc>
              <a:spcBef>
                <a:spcPts val="500"/>
              </a:spcBef>
              <a:buClr>
                <a:schemeClr val="tx1"/>
              </a:buClr>
              <a:buFont typeface="Arial" panose="020B0604020202020204" pitchFamily="34" charset="0"/>
              <a:buChar char="•"/>
              <a:defRPr sz="1600">
                <a:solidFill>
                  <a:schemeClr val="tx1"/>
                </a:solidFill>
                <a:latin typeface="Tw Cen MT" panose="020B0602020104020603" pitchFamily="34" charset="0"/>
              </a:defRPr>
            </a:lvl3pPr>
            <a:lvl4pPr marL="1600200" indent="-228600">
              <a:lnSpc>
                <a:spcPct val="120000"/>
              </a:lnSpc>
              <a:spcBef>
                <a:spcPts val="500"/>
              </a:spcBef>
              <a:buClr>
                <a:schemeClr val="tx1"/>
              </a:buClr>
              <a:buFont typeface="Arial" panose="020B0604020202020204" pitchFamily="34" charset="0"/>
              <a:buChar char="•"/>
              <a:defRPr sz="1400">
                <a:solidFill>
                  <a:schemeClr val="tx1"/>
                </a:solidFill>
                <a:latin typeface="Tw Cen MT" panose="020B0602020104020603" pitchFamily="34" charset="0"/>
              </a:defRPr>
            </a:lvl4pPr>
            <a:lvl5pPr marL="2057400" indent="-228600">
              <a:lnSpc>
                <a:spcPct val="120000"/>
              </a:lnSpc>
              <a:spcBef>
                <a:spcPts val="500"/>
              </a:spcBef>
              <a:buClr>
                <a:schemeClr val="tx1"/>
              </a:buClr>
              <a:buFont typeface="Arial" panose="020B0604020202020204" pitchFamily="34" charset="0"/>
              <a:buChar char="•"/>
              <a:defRPr sz="1400">
                <a:solidFill>
                  <a:schemeClr val="tx1"/>
                </a:solidFill>
                <a:latin typeface="Tw Cen MT" panose="020B0602020104020603" pitchFamily="34" charset="0"/>
              </a:defRPr>
            </a:lvl5pPr>
            <a:lvl6pPr marL="25146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6pPr>
            <a:lvl7pPr marL="29718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7pPr>
            <a:lvl8pPr marL="34290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8pPr>
            <a:lvl9pPr marL="38862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9pPr>
          </a:lstStyle>
          <a:p>
            <a:pPr>
              <a:lnSpc>
                <a:spcPct val="100000"/>
              </a:lnSpc>
              <a:spcBef>
                <a:spcPct val="0"/>
              </a:spcBef>
              <a:buClrTx/>
              <a:buFontTx/>
              <a:buNone/>
            </a:pPr>
            <a:r>
              <a:rPr lang="en-US" altLang="en-US" sz="1803" b="1" dirty="0" err="1">
                <a:latin typeface="Calibri" panose="020F0502020204030204" pitchFamily="34" charset="0"/>
                <a:sym typeface="Calibri" panose="020F0502020204030204" pitchFamily="34" charset="0"/>
              </a:rPr>
              <a:t>Kementerian</a:t>
            </a:r>
            <a:r>
              <a:rPr lang="id-ID" altLang="en-US" sz="1803" b="1" dirty="0">
                <a:latin typeface="Calibri" panose="020F0502020204030204" pitchFamily="34" charset="0"/>
                <a:sym typeface="Calibri" panose="020F0502020204030204" pitchFamily="34" charset="0"/>
              </a:rPr>
              <a:t>/</a:t>
            </a:r>
          </a:p>
          <a:p>
            <a:pPr>
              <a:lnSpc>
                <a:spcPct val="100000"/>
              </a:lnSpc>
              <a:spcBef>
                <a:spcPct val="0"/>
              </a:spcBef>
              <a:buClrTx/>
              <a:buFontTx/>
              <a:buNone/>
            </a:pPr>
            <a:r>
              <a:rPr lang="id-ID" altLang="en-US" sz="1803" b="1" dirty="0">
                <a:latin typeface="Calibri" panose="020F0502020204030204" pitchFamily="34" charset="0"/>
                <a:sym typeface="Calibri" panose="020F0502020204030204" pitchFamily="34" charset="0"/>
              </a:rPr>
              <a:t>Lembaga</a:t>
            </a:r>
            <a:endParaRPr lang="en-US" altLang="en-US" sz="1803" b="1" dirty="0">
              <a:latin typeface="Calibri" panose="020F0502020204030204" pitchFamily="34" charset="0"/>
              <a:sym typeface="Calibri" panose="020F0502020204030204" pitchFamily="34" charset="0"/>
            </a:endParaRPr>
          </a:p>
        </p:txBody>
      </p:sp>
      <p:cxnSp>
        <p:nvCxnSpPr>
          <p:cNvPr id="22" name="Elbow Connector 21">
            <a:extLst>
              <a:ext uri="{FF2B5EF4-FFF2-40B4-BE49-F238E27FC236}">
                <a16:creationId xmlns="" xmlns:a16="http://schemas.microsoft.com/office/drawing/2014/main" id="{3C786431-08E3-432D-8F2E-7BF3D7AEF1D8}"/>
              </a:ext>
            </a:extLst>
          </p:cNvPr>
          <p:cNvCxnSpPr>
            <a:stCxn id="23" idx="2"/>
          </p:cNvCxnSpPr>
          <p:nvPr/>
        </p:nvCxnSpPr>
        <p:spPr>
          <a:xfrm rot="16200000" flipH="1">
            <a:off x="4917222" y="3703385"/>
            <a:ext cx="850230" cy="1421423"/>
          </a:xfrm>
          <a:prstGeom prst="bentConnector3">
            <a:avLst>
              <a:gd name="adj1" fmla="val 50000"/>
            </a:avLst>
          </a:prstGeom>
          <a:ln w="6350" cmpd="sng">
            <a:solidFill>
              <a:schemeClr val="tx1"/>
            </a:solidFill>
            <a:headEnd type="triangle" w="med" len="med"/>
            <a:tailEnd type="triangle" w="med" len="med"/>
          </a:ln>
        </p:spPr>
        <p:style>
          <a:lnRef idx="3">
            <a:schemeClr val="accent1"/>
          </a:lnRef>
          <a:fillRef idx="0">
            <a:schemeClr val="accent1"/>
          </a:fillRef>
          <a:effectRef idx="2">
            <a:schemeClr val="accent1"/>
          </a:effectRef>
          <a:fontRef idx="minor">
            <a:schemeClr val="tx1"/>
          </a:fontRef>
        </p:style>
      </p:cxnSp>
      <p:sp>
        <p:nvSpPr>
          <p:cNvPr id="23" name="Rectangle 22">
            <a:extLst>
              <a:ext uri="{FF2B5EF4-FFF2-40B4-BE49-F238E27FC236}">
                <a16:creationId xmlns="" xmlns:a16="http://schemas.microsoft.com/office/drawing/2014/main" id="{81F62D9F-1D05-47B1-9BDB-DE241BDF0CBB}"/>
              </a:ext>
            </a:extLst>
          </p:cNvPr>
          <p:cNvSpPr/>
          <p:nvPr/>
        </p:nvSpPr>
        <p:spPr>
          <a:xfrm>
            <a:off x="4496877" y="3881660"/>
            <a:ext cx="268305" cy="10732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352"/>
          </a:p>
        </p:txBody>
      </p:sp>
      <p:sp>
        <p:nvSpPr>
          <p:cNvPr id="24" name="Rectangle 23">
            <a:extLst>
              <a:ext uri="{FF2B5EF4-FFF2-40B4-BE49-F238E27FC236}">
                <a16:creationId xmlns="" xmlns:a16="http://schemas.microsoft.com/office/drawing/2014/main" id="{6D0A01D1-C38A-4198-89EC-3B63D0284731}"/>
              </a:ext>
            </a:extLst>
          </p:cNvPr>
          <p:cNvSpPr/>
          <p:nvPr/>
        </p:nvSpPr>
        <p:spPr>
          <a:xfrm>
            <a:off x="4353781" y="3881660"/>
            <a:ext cx="268305" cy="10732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352"/>
          </a:p>
        </p:txBody>
      </p:sp>
      <p:sp>
        <p:nvSpPr>
          <p:cNvPr id="25" name="Rectangle 24">
            <a:extLst>
              <a:ext uri="{FF2B5EF4-FFF2-40B4-BE49-F238E27FC236}">
                <a16:creationId xmlns="" xmlns:a16="http://schemas.microsoft.com/office/drawing/2014/main" id="{6A2B37FC-301D-44FA-8733-D7CDB1B75A04}"/>
              </a:ext>
            </a:extLst>
          </p:cNvPr>
          <p:cNvSpPr/>
          <p:nvPr/>
        </p:nvSpPr>
        <p:spPr>
          <a:xfrm>
            <a:off x="1445346" y="146550"/>
            <a:ext cx="6192591" cy="611706"/>
          </a:xfrm>
          <a:prstGeom prst="rect">
            <a:avLst/>
          </a:prstGeom>
          <a:noFill/>
        </p:spPr>
        <p:txBody>
          <a:bodyPr>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defRPr/>
            </a:pPr>
            <a:r>
              <a:rPr lang="en-US" sz="3375" b="1" spc="38" dirty="0">
                <a:ln w="11430"/>
                <a:solidFill>
                  <a:schemeClr val="tx1">
                    <a:lumMod val="50000"/>
                  </a:schemeClr>
                </a:solidFill>
                <a:ea typeface="ＭＳ Ｐゴシック" panose="020B0600070205080204" pitchFamily="34" charset="-128"/>
              </a:rPr>
              <a:t>INFRASTRUKTUR </a:t>
            </a:r>
            <a:r>
              <a:rPr lang="id-ID" sz="3375" b="1" spc="38" dirty="0">
                <a:ln w="11430"/>
                <a:solidFill>
                  <a:schemeClr val="tx1">
                    <a:lumMod val="50000"/>
                  </a:schemeClr>
                </a:solidFill>
                <a:ea typeface="ＭＳ Ｐゴシック" panose="020B0600070205080204" pitchFamily="34" charset="-128"/>
              </a:rPr>
              <a:t> E FORMASI</a:t>
            </a:r>
            <a:endParaRPr lang="en-US" sz="3375" b="1" spc="38" dirty="0">
              <a:ln w="11430"/>
              <a:solidFill>
                <a:schemeClr val="tx1">
                  <a:lumMod val="50000"/>
                </a:schemeClr>
              </a:solidFill>
              <a:ea typeface="ＭＳ Ｐゴシック" panose="020B0600070205080204" pitchFamily="34" charset="-128"/>
            </a:endParaRPr>
          </a:p>
        </p:txBody>
      </p:sp>
      <p:graphicFrame>
        <p:nvGraphicFramePr>
          <p:cNvPr id="58389" name="Object 15">
            <a:extLst>
              <a:ext uri="{FF2B5EF4-FFF2-40B4-BE49-F238E27FC236}">
                <a16:creationId xmlns="" xmlns:a16="http://schemas.microsoft.com/office/drawing/2014/main" id="{36F67585-3300-44CE-83FB-9C18913EE3C4}"/>
              </a:ext>
            </a:extLst>
          </p:cNvPr>
          <p:cNvGraphicFramePr>
            <a:graphicFrameLocks noChangeAspect="1"/>
          </p:cNvGraphicFramePr>
          <p:nvPr>
            <p:extLst/>
          </p:nvPr>
        </p:nvGraphicFramePr>
        <p:xfrm>
          <a:off x="3770661" y="4149965"/>
          <a:ext cx="457908" cy="273076"/>
        </p:xfrm>
        <a:graphic>
          <a:graphicData uri="http://schemas.openxmlformats.org/presentationml/2006/ole">
            <mc:AlternateContent xmlns:mc="http://schemas.openxmlformats.org/markup-compatibility/2006">
              <mc:Choice xmlns:v="urn:schemas-microsoft-com:vml" Requires="v">
                <p:oleObj spid="_x0000_s1118" name="Visio" r:id="rId6" imgW="855598" imgH="509621" progId="">
                  <p:embed/>
                </p:oleObj>
              </mc:Choice>
              <mc:Fallback>
                <p:oleObj name="Visio" r:id="rId6" imgW="855598" imgH="509621" progId="">
                  <p:embed/>
                  <p:pic>
                    <p:nvPicPr>
                      <p:cNvPr id="0" name=""/>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770661" y="4149965"/>
                        <a:ext cx="457908" cy="27307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8099" dir="2700000" algn="ctr" rotWithShape="0">
                                <a:schemeClr val="bg2">
                                  <a:alpha val="74997"/>
                                </a:schemeClr>
                              </a:outerShdw>
                            </a:effectLst>
                          </a14:hiddenEffects>
                        </a:ext>
                      </a:extLst>
                    </p:spPr>
                  </p:pic>
                </p:oleObj>
              </mc:Fallback>
            </mc:AlternateContent>
          </a:graphicData>
        </a:graphic>
      </p:graphicFrame>
      <p:cxnSp>
        <p:nvCxnSpPr>
          <p:cNvPr id="29" name="Straight Arrow Connector 28">
            <a:extLst>
              <a:ext uri="{FF2B5EF4-FFF2-40B4-BE49-F238E27FC236}">
                <a16:creationId xmlns="" xmlns:a16="http://schemas.microsoft.com/office/drawing/2014/main" id="{29AA3510-2DE7-4C1C-A1C2-E312F4FDC180}"/>
              </a:ext>
            </a:extLst>
          </p:cNvPr>
          <p:cNvCxnSpPr/>
          <p:nvPr/>
        </p:nvCxnSpPr>
        <p:spPr>
          <a:xfrm flipV="1">
            <a:off x="4496875" y="2562791"/>
            <a:ext cx="0" cy="502029"/>
          </a:xfrm>
          <a:prstGeom prst="straightConnector1">
            <a:avLst/>
          </a:prstGeom>
          <a:ln w="38100" cmpd="sng">
            <a:solidFill>
              <a:schemeClr val="accent1"/>
            </a:solidFill>
            <a:tailEnd type="arrow"/>
          </a:ln>
        </p:spPr>
        <p:style>
          <a:lnRef idx="2">
            <a:schemeClr val="accent1"/>
          </a:lnRef>
          <a:fillRef idx="0">
            <a:schemeClr val="accent1"/>
          </a:fillRef>
          <a:effectRef idx="1">
            <a:schemeClr val="accent1"/>
          </a:effectRef>
          <a:fontRef idx="minor">
            <a:schemeClr val="tx1"/>
          </a:fontRef>
        </p:style>
      </p:cxnSp>
      <p:graphicFrame>
        <p:nvGraphicFramePr>
          <p:cNvPr id="58393" name="Object 25">
            <a:extLst>
              <a:ext uri="{FF2B5EF4-FFF2-40B4-BE49-F238E27FC236}">
                <a16:creationId xmlns="" xmlns:a16="http://schemas.microsoft.com/office/drawing/2014/main" id="{CFBFBA12-FAC7-4D55-97F0-61F7F1045B05}"/>
              </a:ext>
            </a:extLst>
          </p:cNvPr>
          <p:cNvGraphicFramePr>
            <a:graphicFrameLocks noChangeAspect="1"/>
          </p:cNvGraphicFramePr>
          <p:nvPr>
            <p:extLst/>
          </p:nvPr>
        </p:nvGraphicFramePr>
        <p:xfrm>
          <a:off x="4285808" y="2677268"/>
          <a:ext cx="457908" cy="273075"/>
        </p:xfrm>
        <a:graphic>
          <a:graphicData uri="http://schemas.openxmlformats.org/presentationml/2006/ole">
            <mc:AlternateContent xmlns:mc="http://schemas.openxmlformats.org/markup-compatibility/2006">
              <mc:Choice xmlns:v="urn:schemas-microsoft-com:vml" Requires="v">
                <p:oleObj spid="_x0000_s1119" name="Visio" r:id="rId8" imgW="855598" imgH="509621" progId="">
                  <p:embed/>
                </p:oleObj>
              </mc:Choice>
              <mc:Fallback>
                <p:oleObj name="Visio" r:id="rId8" imgW="855598" imgH="509621" progId="">
                  <p:embed/>
                  <p:pic>
                    <p:nvPicPr>
                      <p:cNvPr id="0" name=""/>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285808" y="2677268"/>
                        <a:ext cx="457908" cy="2730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8099" dir="2700000" algn="ctr" rotWithShape="0">
                                <a:schemeClr val="bg2">
                                  <a:alpha val="74997"/>
                                </a:schemeClr>
                              </a:outerShdw>
                            </a:effectLst>
                          </a14:hiddenEffects>
                        </a:ext>
                      </a:extLst>
                    </p:spPr>
                  </p:pic>
                </p:oleObj>
              </mc:Fallback>
            </mc:AlternateContent>
          </a:graphicData>
        </a:graphic>
      </p:graphicFrame>
      <p:pic>
        <p:nvPicPr>
          <p:cNvPr id="58394" name="Picture 3" descr="C:\Users\Radius Imam Taufik\Downloads\computer-database.png">
            <a:extLst>
              <a:ext uri="{FF2B5EF4-FFF2-40B4-BE49-F238E27FC236}">
                <a16:creationId xmlns="" xmlns:a16="http://schemas.microsoft.com/office/drawing/2014/main" id="{58E990FC-CE2C-434B-8807-04367C0F4897}"/>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152000" y="4593564"/>
            <a:ext cx="586694" cy="5652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32" name="Straight Arrow Connector 31">
            <a:extLst>
              <a:ext uri="{FF2B5EF4-FFF2-40B4-BE49-F238E27FC236}">
                <a16:creationId xmlns="" xmlns:a16="http://schemas.microsoft.com/office/drawing/2014/main" id="{8DD0841F-5E15-4914-A1CC-4E475209E022}"/>
              </a:ext>
            </a:extLst>
          </p:cNvPr>
          <p:cNvCxnSpPr/>
          <p:nvPr/>
        </p:nvCxnSpPr>
        <p:spPr>
          <a:xfrm>
            <a:off x="2404092" y="4231052"/>
            <a:ext cx="0" cy="344626"/>
          </a:xfrm>
          <a:prstGeom prst="straightConnector1">
            <a:avLst/>
          </a:prstGeom>
          <a:ln w="6350" cmpd="sng">
            <a:solidFill>
              <a:schemeClr val="tx1"/>
            </a:solidFill>
            <a:tailEnd type="arrow"/>
          </a:ln>
        </p:spPr>
        <p:style>
          <a:lnRef idx="2">
            <a:schemeClr val="accent1"/>
          </a:lnRef>
          <a:fillRef idx="0">
            <a:schemeClr val="accent1"/>
          </a:fillRef>
          <a:effectRef idx="1">
            <a:schemeClr val="accent1"/>
          </a:effectRef>
          <a:fontRef idx="minor">
            <a:schemeClr val="tx1"/>
          </a:fontRef>
        </p:style>
      </p:cxnSp>
      <p:pic>
        <p:nvPicPr>
          <p:cNvPr id="58396" name="Picture 2" descr="C:\Users\Radius Imam Taufik\Downloads\-desktop.png">
            <a:extLst>
              <a:ext uri="{FF2B5EF4-FFF2-40B4-BE49-F238E27FC236}">
                <a16:creationId xmlns="" xmlns:a16="http://schemas.microsoft.com/office/drawing/2014/main" id="{FDA119A0-C785-4C39-B174-30428E92FD27}"/>
              </a:ext>
            </a:extLst>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6249282" y="4960846"/>
            <a:ext cx="295733" cy="4579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 name="TextBox 59">
            <a:extLst>
              <a:ext uri="{FF2B5EF4-FFF2-40B4-BE49-F238E27FC236}">
                <a16:creationId xmlns="" xmlns:a16="http://schemas.microsoft.com/office/drawing/2014/main" id="{9FDAF272-8FA2-4F2D-9918-D08DCDBCF90F}"/>
              </a:ext>
            </a:extLst>
          </p:cNvPr>
          <p:cNvSpPr txBox="1">
            <a:spLocks noChangeArrowheads="1"/>
          </p:cNvSpPr>
          <p:nvPr/>
        </p:nvSpPr>
        <p:spPr bwMode="auto">
          <a:xfrm>
            <a:off x="2043968" y="5375823"/>
            <a:ext cx="622286" cy="230961"/>
          </a:xfrm>
          <a:prstGeom prst="rect">
            <a:avLst/>
          </a:prstGeom>
          <a:noFill/>
          <a:ln>
            <a:noFill/>
          </a:ln>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9pPr>
          </a:lstStyle>
          <a:p>
            <a:pPr>
              <a:spcBef>
                <a:spcPct val="0"/>
              </a:spcBef>
              <a:buFontTx/>
              <a:buNone/>
              <a:defRPr/>
            </a:pPr>
            <a:r>
              <a:rPr lang="id-ID" altLang="en-US" sz="901" b="1">
                <a:solidFill>
                  <a:schemeClr val="tx1">
                    <a:lumMod val="50000"/>
                  </a:schemeClr>
                </a:solidFill>
              </a:rPr>
              <a:t>BKD Kab.</a:t>
            </a:r>
            <a:endParaRPr lang="en-US" altLang="en-US" sz="901" b="1">
              <a:solidFill>
                <a:schemeClr val="tx1">
                  <a:lumMod val="50000"/>
                </a:schemeClr>
              </a:solidFill>
            </a:endParaRPr>
          </a:p>
        </p:txBody>
      </p:sp>
      <p:sp>
        <p:nvSpPr>
          <p:cNvPr id="37" name="TextBox 60">
            <a:extLst>
              <a:ext uri="{FF2B5EF4-FFF2-40B4-BE49-F238E27FC236}">
                <a16:creationId xmlns="" xmlns:a16="http://schemas.microsoft.com/office/drawing/2014/main" id="{81CABB8E-B65E-4003-AD29-80A951207080}"/>
              </a:ext>
            </a:extLst>
          </p:cNvPr>
          <p:cNvSpPr txBox="1">
            <a:spLocks noChangeArrowheads="1"/>
          </p:cNvSpPr>
          <p:nvPr/>
        </p:nvSpPr>
        <p:spPr bwMode="auto">
          <a:xfrm>
            <a:off x="2910892" y="5375823"/>
            <a:ext cx="662361" cy="230961"/>
          </a:xfrm>
          <a:prstGeom prst="rect">
            <a:avLst/>
          </a:prstGeom>
          <a:noFill/>
          <a:ln>
            <a:noFill/>
          </a:ln>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9pPr>
          </a:lstStyle>
          <a:p>
            <a:pPr>
              <a:spcBef>
                <a:spcPct val="0"/>
              </a:spcBef>
              <a:buFontTx/>
              <a:buNone/>
              <a:defRPr/>
            </a:pPr>
            <a:r>
              <a:rPr lang="id-ID" altLang="en-US" sz="901" b="1">
                <a:solidFill>
                  <a:schemeClr val="tx1">
                    <a:lumMod val="50000"/>
                  </a:schemeClr>
                </a:solidFill>
              </a:rPr>
              <a:t>BKD Kota.</a:t>
            </a:r>
            <a:endParaRPr lang="en-US" altLang="en-US" sz="901" b="1">
              <a:solidFill>
                <a:schemeClr val="tx1">
                  <a:lumMod val="50000"/>
                </a:schemeClr>
              </a:solidFill>
            </a:endParaRPr>
          </a:p>
        </p:txBody>
      </p:sp>
      <p:pic>
        <p:nvPicPr>
          <p:cNvPr id="58402" name="Picture 30" descr="C:\Users\Radius Imam Taufik\Downloads\people.png">
            <a:extLst>
              <a:ext uri="{FF2B5EF4-FFF2-40B4-BE49-F238E27FC236}">
                <a16:creationId xmlns="" xmlns:a16="http://schemas.microsoft.com/office/drawing/2014/main" id="{5473437D-F6C3-47E5-989D-C9F45B5DE473}"/>
              </a:ext>
            </a:extLst>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1266479" y="4996619"/>
            <a:ext cx="337469" cy="436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8403" name="Picture 30" descr="C:\Users\Radius Imam Taufik\Downloads\people.png">
            <a:extLst>
              <a:ext uri="{FF2B5EF4-FFF2-40B4-BE49-F238E27FC236}">
                <a16:creationId xmlns="" xmlns:a16="http://schemas.microsoft.com/office/drawing/2014/main" id="{F3F503D8-2E4B-402F-82BC-78A0626FFEB4}"/>
              </a:ext>
            </a:extLst>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2202565" y="4896451"/>
            <a:ext cx="337468" cy="436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8404" name="Picture 30" descr="C:\Users\Radius Imam Taufik\Downloads\people.png">
            <a:extLst>
              <a:ext uri="{FF2B5EF4-FFF2-40B4-BE49-F238E27FC236}">
                <a16:creationId xmlns="" xmlns:a16="http://schemas.microsoft.com/office/drawing/2014/main" id="{62343536-9033-43EA-94D8-9E92F64C815C}"/>
              </a:ext>
            </a:extLst>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3039679" y="4889297"/>
            <a:ext cx="337468" cy="4376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8405" name="Picture 30" descr="C:\Users\Radius Imam Taufik\Downloads\people.png">
            <a:extLst>
              <a:ext uri="{FF2B5EF4-FFF2-40B4-BE49-F238E27FC236}">
                <a16:creationId xmlns="" xmlns:a16="http://schemas.microsoft.com/office/drawing/2014/main" id="{C79ACBFC-0557-4BCF-B1FD-C93B7CF7F755}"/>
              </a:ext>
            </a:extLst>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6066165" y="5318585"/>
            <a:ext cx="337468" cy="436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8406" name="TextBox 88">
            <a:extLst>
              <a:ext uri="{FF2B5EF4-FFF2-40B4-BE49-F238E27FC236}">
                <a16:creationId xmlns="" xmlns:a16="http://schemas.microsoft.com/office/drawing/2014/main" id="{CE2858AA-4F6F-4D20-8304-8D9AF87DC6A7}"/>
              </a:ext>
            </a:extLst>
          </p:cNvPr>
          <p:cNvSpPr txBox="1">
            <a:spLocks noChangeArrowheads="1"/>
          </p:cNvSpPr>
          <p:nvPr/>
        </p:nvSpPr>
        <p:spPr bwMode="auto">
          <a:xfrm>
            <a:off x="210285" y="1216601"/>
            <a:ext cx="2741486" cy="1477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lnSpc>
                <a:spcPct val="120000"/>
              </a:lnSpc>
              <a:spcBef>
                <a:spcPts val="1000"/>
              </a:spcBef>
              <a:buClr>
                <a:schemeClr val="tx1"/>
              </a:buClr>
              <a:buFont typeface="Arial" panose="020B0604020202020204" pitchFamily="34" charset="0"/>
              <a:buChar char="•"/>
              <a:defRPr sz="2000">
                <a:solidFill>
                  <a:schemeClr val="tx1"/>
                </a:solidFill>
                <a:latin typeface="Tw Cen MT" panose="020B0602020104020603" pitchFamily="34" charset="0"/>
              </a:defRPr>
            </a:lvl1pPr>
            <a:lvl2pPr marL="742950" indent="-285750">
              <a:lnSpc>
                <a:spcPct val="120000"/>
              </a:lnSpc>
              <a:spcBef>
                <a:spcPts val="500"/>
              </a:spcBef>
              <a:buClr>
                <a:schemeClr val="tx1"/>
              </a:buClr>
              <a:buFont typeface="Arial" panose="020B0604020202020204" pitchFamily="34" charset="0"/>
              <a:buChar char="•"/>
              <a:defRPr>
                <a:solidFill>
                  <a:schemeClr val="tx1"/>
                </a:solidFill>
                <a:latin typeface="Tw Cen MT" panose="020B0602020104020603" pitchFamily="34" charset="0"/>
              </a:defRPr>
            </a:lvl2pPr>
            <a:lvl3pPr marL="1143000" indent="-228600">
              <a:lnSpc>
                <a:spcPct val="120000"/>
              </a:lnSpc>
              <a:spcBef>
                <a:spcPts val="500"/>
              </a:spcBef>
              <a:buClr>
                <a:schemeClr val="tx1"/>
              </a:buClr>
              <a:buFont typeface="Arial" panose="020B0604020202020204" pitchFamily="34" charset="0"/>
              <a:buChar char="•"/>
              <a:defRPr sz="1600">
                <a:solidFill>
                  <a:schemeClr val="tx1"/>
                </a:solidFill>
                <a:latin typeface="Tw Cen MT" panose="020B0602020104020603" pitchFamily="34" charset="0"/>
              </a:defRPr>
            </a:lvl3pPr>
            <a:lvl4pPr marL="1600200" indent="-228600">
              <a:lnSpc>
                <a:spcPct val="120000"/>
              </a:lnSpc>
              <a:spcBef>
                <a:spcPts val="500"/>
              </a:spcBef>
              <a:buClr>
                <a:schemeClr val="tx1"/>
              </a:buClr>
              <a:buFont typeface="Arial" panose="020B0604020202020204" pitchFamily="34" charset="0"/>
              <a:buChar char="•"/>
              <a:defRPr sz="1400">
                <a:solidFill>
                  <a:schemeClr val="tx1"/>
                </a:solidFill>
                <a:latin typeface="Tw Cen MT" panose="020B0602020104020603" pitchFamily="34" charset="0"/>
              </a:defRPr>
            </a:lvl4pPr>
            <a:lvl5pPr marL="2057400" indent="-228600">
              <a:lnSpc>
                <a:spcPct val="120000"/>
              </a:lnSpc>
              <a:spcBef>
                <a:spcPts val="500"/>
              </a:spcBef>
              <a:buClr>
                <a:schemeClr val="tx1"/>
              </a:buClr>
              <a:buFont typeface="Arial" panose="020B0604020202020204" pitchFamily="34" charset="0"/>
              <a:buChar char="•"/>
              <a:defRPr sz="1400">
                <a:solidFill>
                  <a:schemeClr val="tx1"/>
                </a:solidFill>
                <a:latin typeface="Tw Cen MT" panose="020B0602020104020603" pitchFamily="34" charset="0"/>
              </a:defRPr>
            </a:lvl5pPr>
            <a:lvl6pPr marL="25146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6pPr>
            <a:lvl7pPr marL="29718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7pPr>
            <a:lvl8pPr marL="34290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8pPr>
            <a:lvl9pPr marL="38862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9pPr>
          </a:lstStyle>
          <a:p>
            <a:pPr>
              <a:lnSpc>
                <a:spcPct val="100000"/>
              </a:lnSpc>
              <a:spcBef>
                <a:spcPct val="0"/>
              </a:spcBef>
              <a:buClrTx/>
              <a:buFontTx/>
              <a:buChar char="→"/>
            </a:pPr>
            <a:r>
              <a:rPr lang="en-US" altLang="id-ID" sz="2250" b="1" dirty="0">
                <a:solidFill>
                  <a:srgbClr val="00B050"/>
                </a:solidFill>
                <a:latin typeface="AR CENA" pitchFamily="2" charset="0"/>
                <a:cs typeface="Arial" panose="020B0604020202020204" pitchFamily="34" charset="0"/>
                <a:sym typeface="Calibri" panose="020F0502020204030204" pitchFamily="34" charset="0"/>
              </a:rPr>
              <a:t>Isi </a:t>
            </a:r>
            <a:r>
              <a:rPr lang="en-US" altLang="id-ID" sz="2250" b="1" dirty="0" err="1">
                <a:solidFill>
                  <a:srgbClr val="00B050"/>
                </a:solidFill>
                <a:latin typeface="AR CENA" pitchFamily="2" charset="0"/>
                <a:cs typeface="Arial" panose="020B0604020202020204" pitchFamily="34" charset="0"/>
                <a:sym typeface="Calibri" panose="020F0502020204030204" pitchFamily="34" charset="0"/>
              </a:rPr>
              <a:t>Struktur</a:t>
            </a:r>
            <a:r>
              <a:rPr lang="en-US" altLang="id-ID" sz="2250" b="1" dirty="0">
                <a:solidFill>
                  <a:srgbClr val="00B050"/>
                </a:solidFill>
                <a:latin typeface="AR CENA" pitchFamily="2" charset="0"/>
                <a:cs typeface="Arial" panose="020B0604020202020204" pitchFamily="34" charset="0"/>
                <a:sym typeface="Calibri" panose="020F0502020204030204" pitchFamily="34" charset="0"/>
              </a:rPr>
              <a:t> </a:t>
            </a:r>
            <a:r>
              <a:rPr lang="en-US" altLang="id-ID" sz="2250" b="1" dirty="0" err="1">
                <a:solidFill>
                  <a:srgbClr val="00B050"/>
                </a:solidFill>
                <a:latin typeface="AR CENA" pitchFamily="2" charset="0"/>
                <a:cs typeface="Arial" panose="020B0604020202020204" pitchFamily="34" charset="0"/>
                <a:sym typeface="Calibri" panose="020F0502020204030204" pitchFamily="34" charset="0"/>
              </a:rPr>
              <a:t>Organisasi</a:t>
            </a:r>
            <a:endParaRPr lang="id-ID" altLang="id-ID" sz="2250" b="1" dirty="0">
              <a:solidFill>
                <a:srgbClr val="00B050"/>
              </a:solidFill>
              <a:latin typeface="AR CENA" pitchFamily="2" charset="0"/>
              <a:cs typeface="Arial" panose="020B0604020202020204" pitchFamily="34" charset="0"/>
              <a:sym typeface="Calibri" panose="020F0502020204030204" pitchFamily="34" charset="0"/>
            </a:endParaRPr>
          </a:p>
          <a:p>
            <a:pPr>
              <a:lnSpc>
                <a:spcPct val="100000"/>
              </a:lnSpc>
              <a:spcBef>
                <a:spcPct val="0"/>
              </a:spcBef>
              <a:buClrTx/>
              <a:buFontTx/>
              <a:buChar char="→"/>
            </a:pPr>
            <a:r>
              <a:rPr lang="en-US" altLang="id-ID" sz="2250" b="1" dirty="0">
                <a:solidFill>
                  <a:srgbClr val="00B050"/>
                </a:solidFill>
                <a:latin typeface="AR CENA" pitchFamily="2" charset="0"/>
                <a:cs typeface="Arial" panose="020B0604020202020204" pitchFamily="34" charset="0"/>
                <a:sym typeface="Calibri" panose="020F0502020204030204" pitchFamily="34" charset="0"/>
              </a:rPr>
              <a:t>Isi </a:t>
            </a:r>
            <a:r>
              <a:rPr lang="en-US" altLang="id-ID" sz="2250" b="1" dirty="0" err="1">
                <a:solidFill>
                  <a:srgbClr val="00B050"/>
                </a:solidFill>
                <a:latin typeface="AR CENA" pitchFamily="2" charset="0"/>
                <a:cs typeface="Arial" panose="020B0604020202020204" pitchFamily="34" charset="0"/>
                <a:sym typeface="Calibri" panose="020F0502020204030204" pitchFamily="34" charset="0"/>
              </a:rPr>
              <a:t>Bezzeting</a:t>
            </a:r>
            <a:endParaRPr lang="id-ID" altLang="id-ID" sz="2250" b="1" dirty="0">
              <a:solidFill>
                <a:srgbClr val="00B050"/>
              </a:solidFill>
              <a:latin typeface="AR CENA" pitchFamily="2" charset="0"/>
              <a:cs typeface="Arial" panose="020B0604020202020204" pitchFamily="34" charset="0"/>
              <a:sym typeface="Calibri" panose="020F0502020204030204" pitchFamily="34" charset="0"/>
            </a:endParaRPr>
          </a:p>
          <a:p>
            <a:pPr>
              <a:lnSpc>
                <a:spcPct val="100000"/>
              </a:lnSpc>
              <a:spcBef>
                <a:spcPct val="0"/>
              </a:spcBef>
              <a:buClrTx/>
              <a:buFontTx/>
              <a:buChar char="→"/>
            </a:pPr>
            <a:r>
              <a:rPr lang="en-US" altLang="id-ID" sz="2250" b="1" dirty="0">
                <a:solidFill>
                  <a:srgbClr val="00B050"/>
                </a:solidFill>
                <a:latin typeface="AR CENA" pitchFamily="2" charset="0"/>
                <a:cs typeface="Arial" panose="020B0604020202020204" pitchFamily="34" charset="0"/>
                <a:sym typeface="Calibri" panose="020F0502020204030204" pitchFamily="34" charset="0"/>
              </a:rPr>
              <a:t>Isi </a:t>
            </a:r>
            <a:r>
              <a:rPr lang="en-US" altLang="id-ID" sz="2250" b="1" dirty="0" err="1">
                <a:solidFill>
                  <a:srgbClr val="00B050"/>
                </a:solidFill>
                <a:latin typeface="AR CENA" pitchFamily="2" charset="0"/>
                <a:cs typeface="Arial" panose="020B0604020202020204" pitchFamily="34" charset="0"/>
                <a:sym typeface="Calibri" panose="020F0502020204030204" pitchFamily="34" charset="0"/>
              </a:rPr>
              <a:t>Analisis</a:t>
            </a:r>
            <a:r>
              <a:rPr lang="id-ID" altLang="id-ID" sz="2250" b="1" dirty="0">
                <a:solidFill>
                  <a:srgbClr val="00B050"/>
                </a:solidFill>
                <a:latin typeface="AR CENA" pitchFamily="2" charset="0"/>
                <a:cs typeface="Arial" panose="020B0604020202020204" pitchFamily="34" charset="0"/>
                <a:sym typeface="Calibri" panose="020F0502020204030204" pitchFamily="34" charset="0"/>
              </a:rPr>
              <a:t> </a:t>
            </a:r>
            <a:r>
              <a:rPr lang="en-US" altLang="id-ID" sz="2250" b="1" dirty="0" err="1">
                <a:solidFill>
                  <a:srgbClr val="00B050"/>
                </a:solidFill>
                <a:latin typeface="AR CENA" pitchFamily="2" charset="0"/>
                <a:cs typeface="Arial" panose="020B0604020202020204" pitchFamily="34" charset="0"/>
                <a:sym typeface="Calibri" panose="020F0502020204030204" pitchFamily="34" charset="0"/>
              </a:rPr>
              <a:t>Jabatan</a:t>
            </a:r>
            <a:endParaRPr lang="en-US" altLang="id-ID" sz="2250" b="1" dirty="0">
              <a:solidFill>
                <a:srgbClr val="00B050"/>
              </a:solidFill>
              <a:latin typeface="AR CENA" pitchFamily="2" charset="0"/>
              <a:cs typeface="Arial" panose="020B0604020202020204" pitchFamily="34" charset="0"/>
              <a:sym typeface="Calibri" panose="020F0502020204030204" pitchFamily="34" charset="0"/>
            </a:endParaRPr>
          </a:p>
        </p:txBody>
      </p:sp>
      <p:grpSp>
        <p:nvGrpSpPr>
          <p:cNvPr id="58407" name="Group 39">
            <a:extLst>
              <a:ext uri="{FF2B5EF4-FFF2-40B4-BE49-F238E27FC236}">
                <a16:creationId xmlns="" xmlns:a16="http://schemas.microsoft.com/office/drawing/2014/main" id="{A2DB9ED5-FDC9-42F9-BACD-C3DBFD3C23CE}"/>
              </a:ext>
            </a:extLst>
          </p:cNvPr>
          <p:cNvGrpSpPr>
            <a:grpSpLocks/>
          </p:cNvGrpSpPr>
          <p:nvPr/>
        </p:nvGrpSpPr>
        <p:grpSpPr bwMode="auto">
          <a:xfrm>
            <a:off x="99646" y="71188"/>
            <a:ext cx="412594" cy="456716"/>
            <a:chOff x="76200" y="0"/>
            <a:chExt cx="564215" cy="736051"/>
          </a:xfrm>
        </p:grpSpPr>
        <p:pic>
          <p:nvPicPr>
            <p:cNvPr id="58408" name="Picture 40" descr="spinearth">
              <a:extLst>
                <a:ext uri="{FF2B5EF4-FFF2-40B4-BE49-F238E27FC236}">
                  <a16:creationId xmlns="" xmlns:a16="http://schemas.microsoft.com/office/drawing/2014/main" id="{886B7E49-6F54-4F03-80AD-B3CB832BA93B}"/>
                </a:ext>
              </a:extLst>
            </p:cNvPr>
            <p:cNvPicPr>
              <a:picLocks noChangeAspect="1" noChangeArrowheads="1" noCrop="1"/>
            </p:cNvPicPr>
            <p:nvPr/>
          </p:nvPicPr>
          <p:blipFill>
            <a:blip r:embed="rId11">
              <a:extLst>
                <a:ext uri="{28A0092B-C50C-407E-A947-70E740481C1C}">
                  <a14:useLocalDpi xmlns:a14="http://schemas.microsoft.com/office/drawing/2010/main" val="0"/>
                </a:ext>
              </a:extLst>
            </a:blip>
            <a:srcRect/>
            <a:stretch>
              <a:fillRect/>
            </a:stretch>
          </p:blipFill>
          <p:spPr bwMode="auto">
            <a:xfrm>
              <a:off x="76200" y="0"/>
              <a:ext cx="564215" cy="7360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8409" name="Picture 4" descr="D:\Log-bar-new-new.gif">
              <a:extLst>
                <a:ext uri="{FF2B5EF4-FFF2-40B4-BE49-F238E27FC236}">
                  <a16:creationId xmlns="" xmlns:a16="http://schemas.microsoft.com/office/drawing/2014/main" id="{C1D38D0D-8F38-4FC3-BF7B-20E3C982B13C}"/>
                </a:ext>
              </a:extLst>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227496" y="177801"/>
              <a:ext cx="232123" cy="380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43" name="Picture 6" descr="Hasil gambar untuk gedung bkn">
            <a:extLst>
              <a:ext uri="{FF2B5EF4-FFF2-40B4-BE49-F238E27FC236}">
                <a16:creationId xmlns="" xmlns:a16="http://schemas.microsoft.com/office/drawing/2014/main" id="{A5567FE1-2FD1-41AC-B45F-50091FD2EC89}"/>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6424106" y="1035893"/>
            <a:ext cx="1995521" cy="34636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 name="TextBox 61">
            <a:extLst>
              <a:ext uri="{FF2B5EF4-FFF2-40B4-BE49-F238E27FC236}">
                <a16:creationId xmlns="" xmlns:a16="http://schemas.microsoft.com/office/drawing/2014/main" id="{7719C575-4D43-4AC9-A569-099488F72F25}"/>
              </a:ext>
            </a:extLst>
          </p:cNvPr>
          <p:cNvSpPr txBox="1">
            <a:spLocks noChangeArrowheads="1"/>
          </p:cNvSpPr>
          <p:nvPr/>
        </p:nvSpPr>
        <p:spPr bwMode="auto">
          <a:xfrm>
            <a:off x="6545015" y="2375961"/>
            <a:ext cx="1847493" cy="323165"/>
          </a:xfrm>
          <a:prstGeom prst="rect">
            <a:avLst/>
          </a:prstGeom>
          <a:noFill/>
          <a:ln>
            <a:noFill/>
          </a:ln>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9pPr>
          </a:lstStyle>
          <a:p>
            <a:pPr>
              <a:spcBef>
                <a:spcPct val="0"/>
              </a:spcBef>
              <a:buFontTx/>
              <a:buNone/>
              <a:defRPr/>
            </a:pPr>
            <a:r>
              <a:rPr lang="id-ID" altLang="en-US" sz="1500" b="1" dirty="0">
                <a:solidFill>
                  <a:srgbClr val="FFFF00"/>
                </a:solidFill>
              </a:rPr>
              <a:t>DATA KEPEGAWAIAN</a:t>
            </a:r>
            <a:endParaRPr lang="en-US" altLang="en-US" sz="1500" b="1" dirty="0">
              <a:solidFill>
                <a:srgbClr val="FFFF00"/>
              </a:solidFill>
            </a:endParaRPr>
          </a:p>
        </p:txBody>
      </p:sp>
      <p:sp>
        <p:nvSpPr>
          <p:cNvPr id="12" name="TextBox 10">
            <a:extLst>
              <a:ext uri="{FF2B5EF4-FFF2-40B4-BE49-F238E27FC236}">
                <a16:creationId xmlns="" xmlns:a16="http://schemas.microsoft.com/office/drawing/2014/main" id="{DE346FDA-A6F6-4E91-96B5-5D3A41F217BE}"/>
              </a:ext>
            </a:extLst>
          </p:cNvPr>
          <p:cNvSpPr txBox="1">
            <a:spLocks noChangeArrowheads="1"/>
          </p:cNvSpPr>
          <p:nvPr/>
        </p:nvSpPr>
        <p:spPr bwMode="auto">
          <a:xfrm>
            <a:off x="6954857" y="2005323"/>
            <a:ext cx="1424301" cy="438582"/>
          </a:xfrm>
          <a:prstGeom prst="rect">
            <a:avLst/>
          </a:prstGeom>
          <a:noFill/>
          <a:ln>
            <a:noFill/>
          </a:ln>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9pPr>
          </a:lstStyle>
          <a:p>
            <a:pPr>
              <a:spcBef>
                <a:spcPct val="0"/>
              </a:spcBef>
              <a:buFontTx/>
              <a:buNone/>
              <a:defRPr/>
            </a:pPr>
            <a:r>
              <a:rPr lang="en-US" altLang="en-US" sz="2250" b="1" dirty="0">
                <a:solidFill>
                  <a:schemeClr val="accent6"/>
                </a:solidFill>
              </a:rPr>
              <a:t>BKN </a:t>
            </a:r>
            <a:r>
              <a:rPr lang="en-US" altLang="en-US" sz="2250" b="1" dirty="0" err="1">
                <a:solidFill>
                  <a:schemeClr val="accent6"/>
                </a:solidFill>
              </a:rPr>
              <a:t>Pusat</a:t>
            </a:r>
            <a:endParaRPr lang="en-US" altLang="en-US" sz="2250" b="1" dirty="0">
              <a:solidFill>
                <a:schemeClr val="accent6"/>
              </a:solidFill>
            </a:endParaRPr>
          </a:p>
        </p:txBody>
      </p:sp>
      <p:cxnSp>
        <p:nvCxnSpPr>
          <p:cNvPr id="9" name="Elbow Connector 8">
            <a:extLst>
              <a:ext uri="{FF2B5EF4-FFF2-40B4-BE49-F238E27FC236}">
                <a16:creationId xmlns="" xmlns:a16="http://schemas.microsoft.com/office/drawing/2014/main" id="{3F1BB9D0-324F-456B-97D5-AD98EB0E7368}"/>
              </a:ext>
            </a:extLst>
          </p:cNvPr>
          <p:cNvCxnSpPr/>
          <p:nvPr/>
        </p:nvCxnSpPr>
        <p:spPr>
          <a:xfrm flipV="1">
            <a:off x="5433285" y="2950343"/>
            <a:ext cx="1182012" cy="812074"/>
          </a:xfrm>
          <a:prstGeom prst="bentConnector3">
            <a:avLst>
              <a:gd name="adj1" fmla="val 50000"/>
            </a:avLst>
          </a:prstGeom>
          <a:ln w="28575" cmpd="sng">
            <a:solidFill>
              <a:schemeClr val="accent1"/>
            </a:solidFill>
            <a:headEnd type="arrow"/>
            <a:tailEnd type="arrow"/>
          </a:ln>
        </p:spPr>
        <p:style>
          <a:lnRef idx="3">
            <a:schemeClr val="accent1"/>
          </a:lnRef>
          <a:fillRef idx="0">
            <a:schemeClr val="accent1"/>
          </a:fillRef>
          <a:effectRef idx="2">
            <a:schemeClr val="accent1"/>
          </a:effectRef>
          <a:fontRef idx="minor">
            <a:schemeClr val="tx1"/>
          </a:fontRef>
        </p:style>
      </p:cxnSp>
      <p:graphicFrame>
        <p:nvGraphicFramePr>
          <p:cNvPr id="58390" name="Object 22">
            <a:extLst>
              <a:ext uri="{FF2B5EF4-FFF2-40B4-BE49-F238E27FC236}">
                <a16:creationId xmlns="" xmlns:a16="http://schemas.microsoft.com/office/drawing/2014/main" id="{BA2C19CE-2940-49BA-8ED1-1DC17F7DF977}"/>
              </a:ext>
            </a:extLst>
          </p:cNvPr>
          <p:cNvGraphicFramePr>
            <a:graphicFrameLocks noChangeAspect="1"/>
          </p:cNvGraphicFramePr>
          <p:nvPr>
            <p:extLst/>
          </p:nvPr>
        </p:nvGraphicFramePr>
        <p:xfrm>
          <a:off x="5779422" y="3014734"/>
          <a:ext cx="457908" cy="655918"/>
        </p:xfrm>
        <a:graphic>
          <a:graphicData uri="http://schemas.openxmlformats.org/presentationml/2006/ole">
            <mc:AlternateContent xmlns:mc="http://schemas.openxmlformats.org/markup-compatibility/2006">
              <mc:Choice xmlns:v="urn:schemas-microsoft-com:vml" Requires="v">
                <p:oleObj spid="_x0000_s1120" name="Visio" r:id="rId14" imgW="855598" imgH="509621" progId="">
                  <p:embed/>
                </p:oleObj>
              </mc:Choice>
              <mc:Fallback>
                <p:oleObj name="Visio" r:id="rId14" imgW="855598" imgH="509621" progId="">
                  <p:embed/>
                  <p:pic>
                    <p:nvPicPr>
                      <p:cNvPr id="0" name=""/>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779422" y="3014734"/>
                        <a:ext cx="457908" cy="655918"/>
                      </a:xfrm>
                      <a:prstGeom prst="rect">
                        <a:avLst/>
                      </a:prstGeom>
                      <a:noFill/>
                      <a:ln>
                        <a:noFill/>
                      </a:ln>
                      <a:effectLst/>
                      <a:extLst/>
                    </p:spPr>
                  </p:pic>
                </p:oleObj>
              </mc:Fallback>
            </mc:AlternateContent>
          </a:graphicData>
        </a:graphic>
      </p:graphicFrame>
      <p:grpSp>
        <p:nvGrpSpPr>
          <p:cNvPr id="10" name="Group 9"/>
          <p:cNvGrpSpPr/>
          <p:nvPr/>
        </p:nvGrpSpPr>
        <p:grpSpPr>
          <a:xfrm>
            <a:off x="3620410" y="829709"/>
            <a:ext cx="1946511" cy="1722348"/>
            <a:chOff x="8463408" y="1057916"/>
            <a:chExt cx="2181174" cy="2400299"/>
          </a:xfrm>
        </p:grpSpPr>
        <p:graphicFrame>
          <p:nvGraphicFramePr>
            <p:cNvPr id="58391" name="Object 48">
              <a:extLst>
                <a:ext uri="{FF2B5EF4-FFF2-40B4-BE49-F238E27FC236}">
                  <a16:creationId xmlns="" xmlns:a16="http://schemas.microsoft.com/office/drawing/2014/main" id="{C70C43FF-88B9-48A8-B708-18C449623A2D}"/>
                </a:ext>
              </a:extLst>
            </p:cNvPr>
            <p:cNvGraphicFramePr>
              <a:graphicFrameLocks noChangeAspect="1"/>
            </p:cNvGraphicFramePr>
            <p:nvPr>
              <p:extLst/>
            </p:nvPr>
          </p:nvGraphicFramePr>
          <p:xfrm>
            <a:off x="8663583" y="1455474"/>
            <a:ext cx="501557" cy="908127"/>
          </p:xfrm>
          <a:graphic>
            <a:graphicData uri="http://schemas.openxmlformats.org/presentationml/2006/ole">
              <mc:AlternateContent xmlns:mc="http://schemas.openxmlformats.org/markup-compatibility/2006">
                <mc:Choice xmlns:v="urn:schemas-microsoft-com:vml" Requires="v">
                  <p:oleObj spid="_x0000_s1121" name="Visio" r:id="rId15" imgW="733138" imgH="961957" progId="">
                    <p:embed/>
                  </p:oleObj>
                </mc:Choice>
                <mc:Fallback>
                  <p:oleObj name="Visio" r:id="rId15" imgW="733138" imgH="961957" progId="">
                    <p:embed/>
                    <p:pic>
                      <p:nvPicPr>
                        <p:cNvPr id="0" name=""/>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8663583" y="1455474"/>
                          <a:ext cx="501557" cy="908127"/>
                        </a:xfrm>
                        <a:prstGeom prst="rect">
                          <a:avLst/>
                        </a:prstGeom>
                        <a:noFill/>
                        <a:ln>
                          <a:noFill/>
                        </a:ln>
                        <a:extLst/>
                      </p:spPr>
                    </p:pic>
                  </p:oleObj>
                </mc:Fallback>
              </mc:AlternateContent>
            </a:graphicData>
          </a:graphic>
        </p:graphicFrame>
        <p:pic>
          <p:nvPicPr>
            <p:cNvPr id="35" name="Picture 23" descr="logo1.gif">
              <a:extLst>
                <a:ext uri="{FF2B5EF4-FFF2-40B4-BE49-F238E27FC236}">
                  <a16:creationId xmlns="" xmlns:a16="http://schemas.microsoft.com/office/drawing/2014/main" id="{7603FDCC-7BEC-459B-BB12-DD019CA06D66}"/>
                </a:ext>
              </a:extLst>
            </p:cNvPr>
            <p:cNvPicPr>
              <a:picLocks noChangeAspect="1"/>
            </p:cNvPicPr>
            <p:nvPr/>
          </p:nvPicPr>
          <p:blipFill>
            <a:blip r:embed="rId17" cstate="print">
              <a:extLst>
                <a:ext uri="{28A0092B-C50C-407E-A947-70E740481C1C}">
                  <a14:useLocalDpi xmlns:a14="http://schemas.microsoft.com/office/drawing/2010/main" val="0"/>
                </a:ext>
              </a:extLst>
            </a:blip>
            <a:srcRect/>
            <a:stretch>
              <a:fillRect/>
            </a:stretch>
          </p:blipFill>
          <p:spPr bwMode="auto">
            <a:xfrm rot="20549986">
              <a:off x="8726039" y="1239440"/>
              <a:ext cx="315488" cy="4639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4" name="Picture 9">
              <a:extLst>
                <a:ext uri="{FF2B5EF4-FFF2-40B4-BE49-F238E27FC236}">
                  <a16:creationId xmlns="" xmlns:a16="http://schemas.microsoft.com/office/drawing/2014/main" id="{26A6F908-760B-468E-A13C-039BCC230A9A}"/>
                </a:ext>
              </a:extLst>
            </p:cNvPr>
            <p:cNvPicPr>
              <a:picLocks noChangeAspect="1" noChangeArrowheads="1"/>
            </p:cNvPicPr>
            <p:nvPr/>
          </p:nvPicPr>
          <p:blipFill>
            <a:blip r:embed="rId18">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8463408" y="1057916"/>
              <a:ext cx="2181174" cy="24002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4" name="Title 1">
              <a:extLst>
                <a:ext uri="{FF2B5EF4-FFF2-40B4-BE49-F238E27FC236}">
                  <a16:creationId xmlns="" xmlns:a16="http://schemas.microsoft.com/office/drawing/2014/main" id="{F0CDB6EE-380F-4575-8142-B96CFF5B87CC}"/>
                </a:ext>
              </a:extLst>
            </p:cNvPr>
            <p:cNvSpPr txBox="1">
              <a:spLocks/>
            </p:cNvSpPr>
            <p:nvPr/>
          </p:nvSpPr>
          <p:spPr>
            <a:xfrm>
              <a:off x="8686927" y="2101151"/>
              <a:ext cx="1813589" cy="605731"/>
            </a:xfrm>
            <a:prstGeom prst="rect">
              <a:avLst/>
            </a:prstGeom>
            <a:ln>
              <a:noFill/>
            </a:ln>
          </p:spPr>
          <p:txBody>
            <a:bodyPr anchor="b"/>
            <a:lstStyle>
              <a:lvl1pPr algn="l" defTabSz="914400" rtl="0" eaLnBrk="1" latinLnBrk="0" hangingPunct="1">
                <a:spcBef>
                  <a:spcPct val="0"/>
                </a:spcBef>
                <a:buNone/>
                <a:tabLst>
                  <a:tab pos="3830638" algn="l"/>
                </a:tabLst>
                <a:defRPr sz="3600" b="1" kern="1200" cap="none" spc="50">
                  <a:ln w="13335" cmpd="sng">
                    <a:solidFill>
                      <a:schemeClr val="accent1">
                        <a:lumMod val="50000"/>
                      </a:schemeClr>
                    </a:solidFill>
                    <a:prstDash val="solid"/>
                  </a:ln>
                  <a:solidFill>
                    <a:schemeClr val="accent6">
                      <a:tint val="1000"/>
                    </a:schemeClr>
                  </a:solidFill>
                  <a:effectLst/>
                  <a:latin typeface="+mj-lt"/>
                  <a:ea typeface="+mj-ea"/>
                  <a:cs typeface="+mj-cs"/>
                </a:defRPr>
              </a:lvl1pPr>
            </a:lstStyle>
            <a:p>
              <a:pPr algn="ctr">
                <a:defRPr/>
              </a:pPr>
              <a:r>
                <a:rPr lang="en-US" sz="1202" spc="0" dirty="0" err="1">
                  <a:ln w="0"/>
                  <a:solidFill>
                    <a:schemeClr val="tx1"/>
                  </a:solidFill>
                  <a:effectLst>
                    <a:outerShdw blurRad="38100" dist="19050" dir="2700000" algn="tl" rotWithShape="0">
                      <a:schemeClr val="dk1">
                        <a:alpha val="40000"/>
                      </a:schemeClr>
                    </a:outerShdw>
                  </a:effectLst>
                  <a:latin typeface="Arial" pitchFamily="34" charset="0"/>
                  <a:cs typeface="Arial" pitchFamily="34" charset="0"/>
                </a:rPr>
                <a:t>Formasi</a:t>
              </a:r>
              <a:endParaRPr lang="en-US" sz="1202" spc="0" dirty="0">
                <a:ln w="0"/>
                <a:solidFill>
                  <a:schemeClr val="tx1"/>
                </a:solidFill>
                <a:effectLst>
                  <a:outerShdw blurRad="38100" dist="19050" dir="2700000" algn="tl" rotWithShape="0">
                    <a:schemeClr val="dk1">
                      <a:alpha val="40000"/>
                    </a:schemeClr>
                  </a:outerShdw>
                </a:effectLst>
                <a:latin typeface="Arial" pitchFamily="34" charset="0"/>
                <a:cs typeface="Arial" pitchFamily="34" charset="0"/>
              </a:endParaRPr>
            </a:p>
          </p:txBody>
        </p:sp>
      </p:grpSp>
    </p:spTree>
    <p:extLst>
      <p:ext uri="{BB962C8B-B14F-4D97-AF65-F5344CB8AC3E}">
        <p14:creationId xmlns:p14="http://schemas.microsoft.com/office/powerpoint/2010/main" val="3060964043"/>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19" name="Picture 4" descr="Hasil gambar untuk gambar kantor">
            <a:extLst>
              <a:ext uri="{FF2B5EF4-FFF2-40B4-BE49-F238E27FC236}">
                <a16:creationId xmlns="" xmlns:a16="http://schemas.microsoft.com/office/drawing/2014/main" id="{6902210E-E5F0-415A-A313-5349CA0BEFC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t="19188" r="1649" b="23080"/>
          <a:stretch>
            <a:fillRect/>
          </a:stretch>
        </p:blipFill>
        <p:spPr bwMode="auto">
          <a:xfrm>
            <a:off x="2727251" y="4963710"/>
            <a:ext cx="1452000" cy="15600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Oval 7">
            <a:extLst>
              <a:ext uri="{FF2B5EF4-FFF2-40B4-BE49-F238E27FC236}">
                <a16:creationId xmlns="" xmlns:a16="http://schemas.microsoft.com/office/drawing/2014/main" id="{C17E402A-8B65-4490-B79B-930C1CC4F1C6}"/>
              </a:ext>
            </a:extLst>
          </p:cNvPr>
          <p:cNvSpPr/>
          <p:nvPr/>
        </p:nvSpPr>
        <p:spPr>
          <a:xfrm>
            <a:off x="2079202" y="3667497"/>
            <a:ext cx="877657" cy="319582"/>
          </a:xfrm>
          <a:prstGeom prst="ellipse">
            <a:avLst/>
          </a:prstGeom>
          <a:solidFill>
            <a:schemeClr val="bg2">
              <a:lumMod val="2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id-ID" sz="1202" b="1" dirty="0">
                <a:solidFill>
                  <a:srgbClr val="FFFF00"/>
                </a:solidFill>
                <a:latin typeface="Arial Narrow" panose="020B0606020202030204" pitchFamily="34" charset="0"/>
              </a:rPr>
              <a:t>ANJAB</a:t>
            </a:r>
          </a:p>
        </p:txBody>
      </p:sp>
      <p:sp>
        <p:nvSpPr>
          <p:cNvPr id="10" name="Oval 9">
            <a:extLst>
              <a:ext uri="{FF2B5EF4-FFF2-40B4-BE49-F238E27FC236}">
                <a16:creationId xmlns="" xmlns:a16="http://schemas.microsoft.com/office/drawing/2014/main" id="{FCC43B66-23F8-4E89-B2E1-8E284D42E2E9}"/>
              </a:ext>
            </a:extLst>
          </p:cNvPr>
          <p:cNvSpPr/>
          <p:nvPr/>
        </p:nvSpPr>
        <p:spPr>
          <a:xfrm>
            <a:off x="2115937" y="4522008"/>
            <a:ext cx="702686" cy="373243"/>
          </a:xfrm>
          <a:prstGeom prst="ellipse">
            <a:avLst/>
          </a:prstGeom>
          <a:solidFill>
            <a:schemeClr val="bg2">
              <a:lumMod val="2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id-ID" sz="1202" b="1" dirty="0">
                <a:solidFill>
                  <a:srgbClr val="FFFF00"/>
                </a:solidFill>
                <a:latin typeface="Arial Narrow" panose="020B0606020202030204" pitchFamily="34" charset="0"/>
              </a:rPr>
              <a:t>ABK</a:t>
            </a:r>
          </a:p>
        </p:txBody>
      </p:sp>
      <p:sp>
        <p:nvSpPr>
          <p:cNvPr id="60422" name="TextBox 2">
            <a:extLst>
              <a:ext uri="{FF2B5EF4-FFF2-40B4-BE49-F238E27FC236}">
                <a16:creationId xmlns="" xmlns:a16="http://schemas.microsoft.com/office/drawing/2014/main" id="{E41A4C5C-66AD-4951-B285-248DB765939B}"/>
              </a:ext>
            </a:extLst>
          </p:cNvPr>
          <p:cNvSpPr txBox="1">
            <a:spLocks noChangeArrowheads="1"/>
          </p:cNvSpPr>
          <p:nvPr/>
        </p:nvSpPr>
        <p:spPr bwMode="auto">
          <a:xfrm>
            <a:off x="2245325" y="1201642"/>
            <a:ext cx="184731" cy="1202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120000"/>
              </a:lnSpc>
              <a:spcBef>
                <a:spcPts val="1000"/>
              </a:spcBef>
              <a:buClr>
                <a:schemeClr val="tx1"/>
              </a:buClr>
              <a:buFont typeface="Arial" panose="020B0604020202020204" pitchFamily="34" charset="0"/>
              <a:buChar char="•"/>
              <a:defRPr sz="2000">
                <a:solidFill>
                  <a:schemeClr val="tx1"/>
                </a:solidFill>
                <a:latin typeface="Tw Cen MT" panose="020B0602020104020603" pitchFamily="34" charset="0"/>
              </a:defRPr>
            </a:lvl1pPr>
            <a:lvl2pPr marL="742950" indent="-285750">
              <a:lnSpc>
                <a:spcPct val="120000"/>
              </a:lnSpc>
              <a:spcBef>
                <a:spcPts val="500"/>
              </a:spcBef>
              <a:buClr>
                <a:schemeClr val="tx1"/>
              </a:buClr>
              <a:buFont typeface="Arial" panose="020B0604020202020204" pitchFamily="34" charset="0"/>
              <a:buChar char="•"/>
              <a:defRPr>
                <a:solidFill>
                  <a:schemeClr val="tx1"/>
                </a:solidFill>
                <a:latin typeface="Tw Cen MT" panose="020B0602020104020603" pitchFamily="34" charset="0"/>
              </a:defRPr>
            </a:lvl2pPr>
            <a:lvl3pPr marL="1143000" indent="-228600">
              <a:lnSpc>
                <a:spcPct val="120000"/>
              </a:lnSpc>
              <a:spcBef>
                <a:spcPts val="500"/>
              </a:spcBef>
              <a:buClr>
                <a:schemeClr val="tx1"/>
              </a:buClr>
              <a:buFont typeface="Arial" panose="020B0604020202020204" pitchFamily="34" charset="0"/>
              <a:buChar char="•"/>
              <a:defRPr sz="1600">
                <a:solidFill>
                  <a:schemeClr val="tx1"/>
                </a:solidFill>
                <a:latin typeface="Tw Cen MT" panose="020B0602020104020603" pitchFamily="34" charset="0"/>
              </a:defRPr>
            </a:lvl3pPr>
            <a:lvl4pPr marL="1600200" indent="-228600">
              <a:lnSpc>
                <a:spcPct val="120000"/>
              </a:lnSpc>
              <a:spcBef>
                <a:spcPts val="500"/>
              </a:spcBef>
              <a:buClr>
                <a:schemeClr val="tx1"/>
              </a:buClr>
              <a:buFont typeface="Arial" panose="020B0604020202020204" pitchFamily="34" charset="0"/>
              <a:buChar char="•"/>
              <a:defRPr sz="1400">
                <a:solidFill>
                  <a:schemeClr val="tx1"/>
                </a:solidFill>
                <a:latin typeface="Tw Cen MT" panose="020B0602020104020603" pitchFamily="34" charset="0"/>
              </a:defRPr>
            </a:lvl4pPr>
            <a:lvl5pPr marL="2057400" indent="-228600">
              <a:lnSpc>
                <a:spcPct val="120000"/>
              </a:lnSpc>
              <a:spcBef>
                <a:spcPts val="500"/>
              </a:spcBef>
              <a:buClr>
                <a:schemeClr val="tx1"/>
              </a:buClr>
              <a:buFont typeface="Arial" panose="020B0604020202020204" pitchFamily="34" charset="0"/>
              <a:buChar char="•"/>
              <a:defRPr sz="1400">
                <a:solidFill>
                  <a:schemeClr val="tx1"/>
                </a:solidFill>
                <a:latin typeface="Tw Cen MT" panose="020B0602020104020603" pitchFamily="34" charset="0"/>
              </a:defRPr>
            </a:lvl5pPr>
            <a:lvl6pPr marL="25146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6pPr>
            <a:lvl7pPr marL="29718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7pPr>
            <a:lvl8pPr marL="34290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8pPr>
            <a:lvl9pPr marL="38862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9pPr>
          </a:lstStyle>
          <a:p>
            <a:pPr>
              <a:lnSpc>
                <a:spcPct val="100000"/>
              </a:lnSpc>
              <a:spcBef>
                <a:spcPct val="0"/>
              </a:spcBef>
              <a:buClrTx/>
              <a:buFontTx/>
              <a:buNone/>
            </a:pPr>
            <a:endParaRPr lang="id-ID" altLang="en-US" sz="2404" b="1">
              <a:latin typeface="Calibri" panose="020F0502020204030204" pitchFamily="34" charset="0"/>
              <a:ea typeface="SimSun" panose="02010600030101010101" pitchFamily="2" charset="-122"/>
              <a:sym typeface="Calibri" panose="020F0502020204030204" pitchFamily="34" charset="0"/>
            </a:endParaRPr>
          </a:p>
          <a:p>
            <a:pPr>
              <a:lnSpc>
                <a:spcPct val="100000"/>
              </a:lnSpc>
              <a:spcBef>
                <a:spcPct val="0"/>
              </a:spcBef>
              <a:buClrTx/>
              <a:buFontTx/>
              <a:buNone/>
            </a:pPr>
            <a:endParaRPr lang="en-US" altLang="en-US" sz="2404" b="1">
              <a:latin typeface="Calibri" panose="020F0502020204030204" pitchFamily="34" charset="0"/>
              <a:ea typeface="SimSun" panose="02010600030101010101" pitchFamily="2" charset="-122"/>
              <a:sym typeface="Calibri" panose="020F0502020204030204" pitchFamily="34" charset="0"/>
            </a:endParaRPr>
          </a:p>
          <a:p>
            <a:pPr>
              <a:lnSpc>
                <a:spcPct val="100000"/>
              </a:lnSpc>
              <a:spcBef>
                <a:spcPct val="0"/>
              </a:spcBef>
              <a:buClrTx/>
              <a:buFontTx/>
              <a:buNone/>
            </a:pPr>
            <a:endParaRPr lang="en-AU" altLang="en-US" sz="2404" b="1">
              <a:latin typeface="Calibri" panose="020F0502020204030204" pitchFamily="34" charset="0"/>
              <a:ea typeface="SimSun" panose="02010600030101010101" pitchFamily="2" charset="-122"/>
              <a:sym typeface="Calibri" panose="020F0502020204030204" pitchFamily="34" charset="0"/>
            </a:endParaRPr>
          </a:p>
        </p:txBody>
      </p:sp>
      <p:pic>
        <p:nvPicPr>
          <p:cNvPr id="60423" name="Picture 9">
            <a:extLst>
              <a:ext uri="{FF2B5EF4-FFF2-40B4-BE49-F238E27FC236}">
                <a16:creationId xmlns="" xmlns:a16="http://schemas.microsoft.com/office/drawing/2014/main" id="{26A6F908-760B-468E-A13C-039BCC230A9A}"/>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664674" y="2580409"/>
            <a:ext cx="2959139" cy="1797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60424" name="Group 5">
            <a:extLst>
              <a:ext uri="{FF2B5EF4-FFF2-40B4-BE49-F238E27FC236}">
                <a16:creationId xmlns="" xmlns:a16="http://schemas.microsoft.com/office/drawing/2014/main" id="{6B29B323-7721-4236-A956-1D9057B12F54}"/>
              </a:ext>
            </a:extLst>
          </p:cNvPr>
          <p:cNvGrpSpPr>
            <a:grpSpLocks/>
          </p:cNvGrpSpPr>
          <p:nvPr/>
        </p:nvGrpSpPr>
        <p:grpSpPr bwMode="auto">
          <a:xfrm>
            <a:off x="4737495" y="3456409"/>
            <a:ext cx="980895" cy="523172"/>
            <a:chOff x="10054579" y="1781429"/>
            <a:chExt cx="1305476" cy="696718"/>
          </a:xfrm>
        </p:grpSpPr>
        <p:sp>
          <p:nvSpPr>
            <p:cNvPr id="5" name="Rectangle: Rounded Corners 4">
              <a:extLst>
                <a:ext uri="{FF2B5EF4-FFF2-40B4-BE49-F238E27FC236}">
                  <a16:creationId xmlns="" xmlns:a16="http://schemas.microsoft.com/office/drawing/2014/main" id="{E2A8D603-D589-47A5-8DAF-49D10C8F8AB5}"/>
                </a:ext>
              </a:extLst>
            </p:cNvPr>
            <p:cNvSpPr/>
            <p:nvPr/>
          </p:nvSpPr>
          <p:spPr bwMode="auto">
            <a:xfrm>
              <a:off x="10054579" y="1781429"/>
              <a:ext cx="1305476" cy="611912"/>
            </a:xfrm>
            <a:prstGeom prst="roundRect">
              <a:avLst/>
            </a:prstGeom>
            <a:solidFill>
              <a:schemeClr val="accent3">
                <a:lumMod val="95000"/>
              </a:schemeClr>
            </a:solidFill>
            <a:ln w="9525" cap="flat" cmpd="sng" algn="ctr">
              <a:noFill/>
              <a:prstDash val="solid"/>
              <a:round/>
              <a:headEnd type="none" w="med" len="med"/>
              <a:tailEnd type="none" w="med" len="med"/>
            </a:ln>
            <a:effectLst/>
          </p:spPr>
          <p:txBody>
            <a:bodyPr/>
            <a:lstStyle/>
            <a:p>
              <a:pPr eaLnBrk="1" hangingPunct="1">
                <a:buFont typeface="Arial" pitchFamily="34" charset="0"/>
                <a:buNone/>
                <a:defRPr/>
              </a:pPr>
              <a:endParaRPr lang="id-ID" sz="1352">
                <a:latin typeface="Arial" pitchFamily="34" charset="0"/>
                <a:ea typeface="SimSun" pitchFamily="2" charset="-122"/>
              </a:endParaRPr>
            </a:p>
          </p:txBody>
        </p:sp>
        <p:sp>
          <p:nvSpPr>
            <p:cNvPr id="60474" name="Rectangle 1">
              <a:extLst>
                <a:ext uri="{FF2B5EF4-FFF2-40B4-BE49-F238E27FC236}">
                  <a16:creationId xmlns="" xmlns:a16="http://schemas.microsoft.com/office/drawing/2014/main" id="{F1D1FBDD-23DE-45A4-A632-9D3C0CE44DB8}"/>
                </a:ext>
              </a:extLst>
            </p:cNvPr>
            <p:cNvSpPr>
              <a:spLocks noChangeArrowheads="1"/>
            </p:cNvSpPr>
            <p:nvPr/>
          </p:nvSpPr>
          <p:spPr bwMode="auto">
            <a:xfrm>
              <a:off x="10054579" y="1801003"/>
              <a:ext cx="1195058" cy="6771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120000"/>
                </a:lnSpc>
                <a:spcBef>
                  <a:spcPts val="1000"/>
                </a:spcBef>
                <a:buClr>
                  <a:schemeClr val="tx1"/>
                </a:buClr>
                <a:buFont typeface="Arial" panose="020B0604020202020204" pitchFamily="34" charset="0"/>
                <a:buChar char="•"/>
                <a:defRPr sz="2000">
                  <a:solidFill>
                    <a:schemeClr val="tx1"/>
                  </a:solidFill>
                  <a:latin typeface="Tw Cen MT" panose="020B0602020104020603" pitchFamily="34" charset="0"/>
                </a:defRPr>
              </a:lvl1pPr>
              <a:lvl2pPr marL="742950" indent="-285750">
                <a:lnSpc>
                  <a:spcPct val="120000"/>
                </a:lnSpc>
                <a:spcBef>
                  <a:spcPts val="500"/>
                </a:spcBef>
                <a:buClr>
                  <a:schemeClr val="tx1"/>
                </a:buClr>
                <a:buFont typeface="Arial" panose="020B0604020202020204" pitchFamily="34" charset="0"/>
                <a:buChar char="•"/>
                <a:defRPr>
                  <a:solidFill>
                    <a:schemeClr val="tx1"/>
                  </a:solidFill>
                  <a:latin typeface="Tw Cen MT" panose="020B0602020104020603" pitchFamily="34" charset="0"/>
                </a:defRPr>
              </a:lvl2pPr>
              <a:lvl3pPr marL="1143000" indent="-228600">
                <a:lnSpc>
                  <a:spcPct val="120000"/>
                </a:lnSpc>
                <a:spcBef>
                  <a:spcPts val="500"/>
                </a:spcBef>
                <a:buClr>
                  <a:schemeClr val="tx1"/>
                </a:buClr>
                <a:buFont typeface="Arial" panose="020B0604020202020204" pitchFamily="34" charset="0"/>
                <a:buChar char="•"/>
                <a:defRPr sz="1600">
                  <a:solidFill>
                    <a:schemeClr val="tx1"/>
                  </a:solidFill>
                  <a:latin typeface="Tw Cen MT" panose="020B0602020104020603" pitchFamily="34" charset="0"/>
                </a:defRPr>
              </a:lvl3pPr>
              <a:lvl4pPr marL="1600200" indent="-228600">
                <a:lnSpc>
                  <a:spcPct val="120000"/>
                </a:lnSpc>
                <a:spcBef>
                  <a:spcPts val="500"/>
                </a:spcBef>
                <a:buClr>
                  <a:schemeClr val="tx1"/>
                </a:buClr>
                <a:buFont typeface="Arial" panose="020B0604020202020204" pitchFamily="34" charset="0"/>
                <a:buChar char="•"/>
                <a:defRPr sz="1400">
                  <a:solidFill>
                    <a:schemeClr val="tx1"/>
                  </a:solidFill>
                  <a:latin typeface="Tw Cen MT" panose="020B0602020104020603" pitchFamily="34" charset="0"/>
                </a:defRPr>
              </a:lvl4pPr>
              <a:lvl5pPr marL="2057400" indent="-228600">
                <a:lnSpc>
                  <a:spcPct val="120000"/>
                </a:lnSpc>
                <a:spcBef>
                  <a:spcPts val="500"/>
                </a:spcBef>
                <a:buClr>
                  <a:schemeClr val="tx1"/>
                </a:buClr>
                <a:buFont typeface="Arial" panose="020B0604020202020204" pitchFamily="34" charset="0"/>
                <a:buChar char="•"/>
                <a:defRPr sz="1400">
                  <a:solidFill>
                    <a:schemeClr val="tx1"/>
                  </a:solidFill>
                  <a:latin typeface="Tw Cen MT" panose="020B0602020104020603" pitchFamily="34" charset="0"/>
                </a:defRPr>
              </a:lvl5pPr>
              <a:lvl6pPr marL="25146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6pPr>
              <a:lvl7pPr marL="29718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7pPr>
              <a:lvl8pPr marL="34290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8pPr>
              <a:lvl9pPr marL="38862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9pPr>
            </a:lstStyle>
            <a:p>
              <a:pPr algn="ctr">
                <a:lnSpc>
                  <a:spcPct val="100000"/>
                </a:lnSpc>
                <a:spcBef>
                  <a:spcPct val="0"/>
                </a:spcBef>
                <a:buClrTx/>
                <a:buFontTx/>
                <a:buNone/>
              </a:pPr>
              <a:r>
                <a:rPr lang="id-ID" altLang="id-ID" sz="1352" b="1" dirty="0">
                  <a:solidFill>
                    <a:srgbClr val="7030A0"/>
                  </a:solidFill>
                  <a:latin typeface="Arial Narrow" panose="020B0606020202030204" pitchFamily="34" charset="0"/>
                  <a:ea typeface="SimSun" panose="02010600030101010101" pitchFamily="2" charset="-122"/>
                  <a:sym typeface="Calibri" panose="020F0502020204030204" pitchFamily="34" charset="0"/>
                </a:rPr>
                <a:t>Kem</a:t>
              </a:r>
            </a:p>
            <a:p>
              <a:pPr algn="ctr">
                <a:lnSpc>
                  <a:spcPct val="100000"/>
                </a:lnSpc>
                <a:spcBef>
                  <a:spcPct val="0"/>
                </a:spcBef>
                <a:buClrTx/>
                <a:buFontTx/>
                <a:buNone/>
              </a:pPr>
              <a:r>
                <a:rPr lang="id-ID" altLang="id-ID" sz="1352" b="1" dirty="0">
                  <a:solidFill>
                    <a:srgbClr val="7030A0"/>
                  </a:solidFill>
                  <a:latin typeface="Arial Narrow" panose="020B0606020202030204" pitchFamily="34" charset="0"/>
                  <a:ea typeface="SimSun" panose="02010600030101010101" pitchFamily="2" charset="-122"/>
                  <a:sym typeface="Calibri" panose="020F0502020204030204" pitchFamily="34" charset="0"/>
                </a:rPr>
                <a:t>PAN &amp; RB</a:t>
              </a:r>
              <a:endParaRPr lang="en-AU" altLang="id-ID" sz="1352" b="1" dirty="0">
                <a:solidFill>
                  <a:srgbClr val="7030A0"/>
                </a:solidFill>
                <a:latin typeface="Arial Narrow" panose="020B0606020202030204" pitchFamily="34" charset="0"/>
                <a:ea typeface="SimSun" panose="02010600030101010101" pitchFamily="2" charset="-122"/>
                <a:sym typeface="Calibri" panose="020F0502020204030204" pitchFamily="34" charset="0"/>
              </a:endParaRPr>
            </a:p>
          </p:txBody>
        </p:sp>
      </p:grpSp>
      <p:pic>
        <p:nvPicPr>
          <p:cNvPr id="60425" name="Picture 3">
            <a:extLst>
              <a:ext uri="{FF2B5EF4-FFF2-40B4-BE49-F238E27FC236}">
                <a16:creationId xmlns="" xmlns:a16="http://schemas.microsoft.com/office/drawing/2014/main" id="{084EA2A1-4E14-47E6-9C0E-90EB4BBB34C4}"/>
              </a:ext>
            </a:extLst>
          </p:cNvPr>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813750" y="1430886"/>
            <a:ext cx="1448519" cy="3348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0426" name="Picture 2" descr="Gambar terkait">
            <a:extLst>
              <a:ext uri="{FF2B5EF4-FFF2-40B4-BE49-F238E27FC236}">
                <a16:creationId xmlns="" xmlns:a16="http://schemas.microsoft.com/office/drawing/2014/main" id="{744B39BA-7FE8-4169-810E-91F83447DD2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l="38779" t="1656" r="33324" b="4591"/>
          <a:stretch>
            <a:fillRect/>
          </a:stretch>
        </p:blipFill>
        <p:spPr bwMode="auto">
          <a:xfrm>
            <a:off x="4066780" y="669046"/>
            <a:ext cx="1388034" cy="15726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60427" name="Group 57366">
            <a:extLst>
              <a:ext uri="{FF2B5EF4-FFF2-40B4-BE49-F238E27FC236}">
                <a16:creationId xmlns="" xmlns:a16="http://schemas.microsoft.com/office/drawing/2014/main" id="{C46363B4-691C-4B73-AE30-CC7FE19F2899}"/>
              </a:ext>
            </a:extLst>
          </p:cNvPr>
          <p:cNvGrpSpPr>
            <a:grpSpLocks/>
          </p:cNvGrpSpPr>
          <p:nvPr/>
        </p:nvGrpSpPr>
        <p:grpSpPr bwMode="auto">
          <a:xfrm>
            <a:off x="2480750" y="4020169"/>
            <a:ext cx="559168" cy="467600"/>
            <a:chOff x="1401581" y="4267225"/>
            <a:chExt cx="1008062" cy="333725"/>
          </a:xfrm>
        </p:grpSpPr>
        <p:cxnSp>
          <p:nvCxnSpPr>
            <p:cNvPr id="73" name="Straight Arrow Connector 72">
              <a:extLst>
                <a:ext uri="{FF2B5EF4-FFF2-40B4-BE49-F238E27FC236}">
                  <a16:creationId xmlns="" xmlns:a16="http://schemas.microsoft.com/office/drawing/2014/main" id="{BC9B863C-BB51-4C9E-8EE7-5F6819F9D300}"/>
                </a:ext>
              </a:extLst>
            </p:cNvPr>
            <p:cNvCxnSpPr/>
            <p:nvPr/>
          </p:nvCxnSpPr>
          <p:spPr>
            <a:xfrm>
              <a:off x="1401581" y="4499350"/>
              <a:ext cx="1008062" cy="9525"/>
            </a:xfrm>
            <a:prstGeom prst="straightConnector1">
              <a:avLst/>
            </a:prstGeom>
            <a:ln w="28575">
              <a:solidFill>
                <a:srgbClr val="00B050"/>
              </a:solidFill>
              <a:tailEnd type="triangle"/>
            </a:ln>
          </p:spPr>
          <p:style>
            <a:lnRef idx="1">
              <a:schemeClr val="accent1"/>
            </a:lnRef>
            <a:fillRef idx="0">
              <a:schemeClr val="accent1"/>
            </a:fillRef>
            <a:effectRef idx="0">
              <a:schemeClr val="accent1"/>
            </a:effectRef>
            <a:fontRef idx="minor">
              <a:schemeClr val="tx1"/>
            </a:fontRef>
          </p:style>
        </p:cxnSp>
        <p:cxnSp>
          <p:nvCxnSpPr>
            <p:cNvPr id="76" name="Straight Connector 75">
              <a:extLst>
                <a:ext uri="{FF2B5EF4-FFF2-40B4-BE49-F238E27FC236}">
                  <a16:creationId xmlns="" xmlns:a16="http://schemas.microsoft.com/office/drawing/2014/main" id="{2631777C-36C3-4064-B9C9-4865A28D55D9}"/>
                </a:ext>
              </a:extLst>
            </p:cNvPr>
            <p:cNvCxnSpPr>
              <a:cxnSpLocks/>
            </p:cNvCxnSpPr>
            <p:nvPr/>
          </p:nvCxnSpPr>
          <p:spPr>
            <a:xfrm>
              <a:off x="1401581" y="4267225"/>
              <a:ext cx="0" cy="333725"/>
            </a:xfrm>
            <a:prstGeom prst="line">
              <a:avLst/>
            </a:prstGeom>
            <a:ln w="28575">
              <a:solidFill>
                <a:srgbClr val="00B050"/>
              </a:solidFill>
            </a:ln>
          </p:spPr>
          <p:style>
            <a:lnRef idx="1">
              <a:schemeClr val="accent1"/>
            </a:lnRef>
            <a:fillRef idx="0">
              <a:schemeClr val="accent1"/>
            </a:fillRef>
            <a:effectRef idx="0">
              <a:schemeClr val="accent1"/>
            </a:effectRef>
            <a:fontRef idx="minor">
              <a:schemeClr val="tx1"/>
            </a:fontRef>
          </p:style>
        </p:cxnSp>
        <p:sp>
          <p:nvSpPr>
            <p:cNvPr id="77" name="Oval 76">
              <a:extLst>
                <a:ext uri="{FF2B5EF4-FFF2-40B4-BE49-F238E27FC236}">
                  <a16:creationId xmlns="" xmlns:a16="http://schemas.microsoft.com/office/drawing/2014/main" id="{F719DC35-839B-4B1A-BA70-9E8AADA44326}"/>
                </a:ext>
              </a:extLst>
            </p:cNvPr>
            <p:cNvSpPr/>
            <p:nvPr/>
          </p:nvSpPr>
          <p:spPr>
            <a:xfrm>
              <a:off x="1742426" y="4339013"/>
              <a:ext cx="359243" cy="176590"/>
            </a:xfrm>
            <a:prstGeom prst="ellipse">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id-ID" sz="1202" b="1" dirty="0">
                  <a:solidFill>
                    <a:schemeClr val="tx1"/>
                  </a:solidFill>
                </a:rPr>
                <a:t>1</a:t>
              </a:r>
              <a:endParaRPr lang="en-US" sz="1202" b="1" dirty="0">
                <a:solidFill>
                  <a:schemeClr val="tx1"/>
                </a:solidFill>
              </a:endParaRPr>
            </a:p>
          </p:txBody>
        </p:sp>
      </p:grpSp>
      <p:cxnSp>
        <p:nvCxnSpPr>
          <p:cNvPr id="78" name="Straight Arrow Connector 77">
            <a:extLst>
              <a:ext uri="{FF2B5EF4-FFF2-40B4-BE49-F238E27FC236}">
                <a16:creationId xmlns="" xmlns:a16="http://schemas.microsoft.com/office/drawing/2014/main" id="{BD540D86-20BD-462C-B491-F683E57311E1}"/>
              </a:ext>
            </a:extLst>
          </p:cNvPr>
          <p:cNvCxnSpPr>
            <a:cxnSpLocks/>
          </p:cNvCxnSpPr>
          <p:nvPr/>
        </p:nvCxnSpPr>
        <p:spPr>
          <a:xfrm>
            <a:off x="3201336" y="4579596"/>
            <a:ext cx="2998" cy="213929"/>
          </a:xfrm>
          <a:prstGeom prst="straightConnector1">
            <a:avLst/>
          </a:prstGeom>
          <a:ln w="28575">
            <a:solidFill>
              <a:srgbClr val="00B050"/>
            </a:solidFill>
            <a:prstDash val="sysDash"/>
            <a:tailEnd type="triangle"/>
          </a:ln>
        </p:spPr>
        <p:style>
          <a:lnRef idx="1">
            <a:schemeClr val="accent1"/>
          </a:lnRef>
          <a:fillRef idx="0">
            <a:schemeClr val="accent1"/>
          </a:fillRef>
          <a:effectRef idx="0">
            <a:schemeClr val="accent1"/>
          </a:effectRef>
          <a:fontRef idx="minor">
            <a:schemeClr val="tx1"/>
          </a:fontRef>
        </p:style>
      </p:cxnSp>
      <p:sp>
        <p:nvSpPr>
          <p:cNvPr id="85" name="Oval 84">
            <a:extLst>
              <a:ext uri="{FF2B5EF4-FFF2-40B4-BE49-F238E27FC236}">
                <a16:creationId xmlns="" xmlns:a16="http://schemas.microsoft.com/office/drawing/2014/main" id="{8B295CA6-5FEF-4662-96D8-E4AAFBBAA796}"/>
              </a:ext>
            </a:extLst>
          </p:cNvPr>
          <p:cNvSpPr/>
          <p:nvPr/>
        </p:nvSpPr>
        <p:spPr>
          <a:xfrm>
            <a:off x="2947425" y="4665315"/>
            <a:ext cx="180063" cy="152636"/>
          </a:xfrm>
          <a:prstGeom prst="ellipse">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id-ID" sz="1202" b="1" dirty="0">
                <a:solidFill>
                  <a:schemeClr val="tx1"/>
                </a:solidFill>
              </a:rPr>
              <a:t>2</a:t>
            </a:r>
            <a:endParaRPr lang="en-US" sz="1202" b="1" dirty="0">
              <a:solidFill>
                <a:schemeClr val="tx1"/>
              </a:solidFill>
            </a:endParaRPr>
          </a:p>
        </p:txBody>
      </p:sp>
      <p:sp>
        <p:nvSpPr>
          <p:cNvPr id="90" name="Oval 89">
            <a:extLst>
              <a:ext uri="{FF2B5EF4-FFF2-40B4-BE49-F238E27FC236}">
                <a16:creationId xmlns="" xmlns:a16="http://schemas.microsoft.com/office/drawing/2014/main" id="{ECADBC37-E9BE-41DC-9236-45693E514FB5}"/>
              </a:ext>
            </a:extLst>
          </p:cNvPr>
          <p:cNvSpPr/>
          <p:nvPr/>
        </p:nvSpPr>
        <p:spPr>
          <a:xfrm>
            <a:off x="4220222" y="2906699"/>
            <a:ext cx="180063" cy="171716"/>
          </a:xfrm>
          <a:prstGeom prst="ellipse">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id-ID" sz="1202" b="1" dirty="0">
                <a:solidFill>
                  <a:schemeClr val="tx1"/>
                </a:solidFill>
              </a:rPr>
              <a:t>4</a:t>
            </a:r>
            <a:endParaRPr lang="en-US" sz="1202" b="1" dirty="0">
              <a:solidFill>
                <a:schemeClr val="tx1"/>
              </a:solidFill>
            </a:endParaRPr>
          </a:p>
        </p:txBody>
      </p:sp>
      <p:cxnSp>
        <p:nvCxnSpPr>
          <p:cNvPr id="93" name="Elbow Connector 92">
            <a:extLst>
              <a:ext uri="{FF2B5EF4-FFF2-40B4-BE49-F238E27FC236}">
                <a16:creationId xmlns="" xmlns:a16="http://schemas.microsoft.com/office/drawing/2014/main" id="{A8A1A0CF-B21D-4DF1-A69B-2AF0D947A4DA}"/>
              </a:ext>
            </a:extLst>
          </p:cNvPr>
          <p:cNvCxnSpPr>
            <a:cxnSpLocks/>
          </p:cNvCxnSpPr>
          <p:nvPr/>
        </p:nvCxnSpPr>
        <p:spPr>
          <a:xfrm>
            <a:off x="3822108" y="4612915"/>
            <a:ext cx="1286124" cy="978032"/>
          </a:xfrm>
          <a:prstGeom prst="bentConnector3">
            <a:avLst>
              <a:gd name="adj1" fmla="val 50000"/>
            </a:avLst>
          </a:prstGeom>
          <a:ln w="28575">
            <a:solidFill>
              <a:srgbClr val="00B050"/>
            </a:solidFill>
            <a:tailEnd type="triangle"/>
          </a:ln>
        </p:spPr>
        <p:style>
          <a:lnRef idx="1">
            <a:schemeClr val="accent1"/>
          </a:lnRef>
          <a:fillRef idx="0">
            <a:schemeClr val="accent1"/>
          </a:fillRef>
          <a:effectRef idx="0">
            <a:schemeClr val="accent1"/>
          </a:effectRef>
          <a:fontRef idx="minor">
            <a:schemeClr val="tx1"/>
          </a:fontRef>
        </p:style>
      </p:cxnSp>
      <p:sp>
        <p:nvSpPr>
          <p:cNvPr id="97" name="Oval 96">
            <a:extLst>
              <a:ext uri="{FF2B5EF4-FFF2-40B4-BE49-F238E27FC236}">
                <a16:creationId xmlns="" xmlns:a16="http://schemas.microsoft.com/office/drawing/2014/main" id="{571ACCD6-24C4-435A-9339-48520C8F0AEB}"/>
              </a:ext>
            </a:extLst>
          </p:cNvPr>
          <p:cNvSpPr/>
          <p:nvPr/>
        </p:nvSpPr>
        <p:spPr>
          <a:xfrm>
            <a:off x="4639118" y="5313435"/>
            <a:ext cx="237991" cy="227990"/>
          </a:xfrm>
          <a:prstGeom prst="ellipse">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id-ID" sz="1202" b="1" dirty="0">
                <a:solidFill>
                  <a:schemeClr val="tx1"/>
                </a:solidFill>
              </a:rPr>
              <a:t>5</a:t>
            </a:r>
            <a:endParaRPr lang="en-US" sz="1202" b="1" dirty="0">
              <a:solidFill>
                <a:schemeClr val="tx1"/>
              </a:solidFill>
            </a:endParaRPr>
          </a:p>
        </p:txBody>
      </p:sp>
      <p:sp>
        <p:nvSpPr>
          <p:cNvPr id="107" name="Oval 106">
            <a:extLst>
              <a:ext uri="{FF2B5EF4-FFF2-40B4-BE49-F238E27FC236}">
                <a16:creationId xmlns="" xmlns:a16="http://schemas.microsoft.com/office/drawing/2014/main" id="{3BBAD7F2-2839-449C-B1F7-DFAA7516BCE6}"/>
              </a:ext>
            </a:extLst>
          </p:cNvPr>
          <p:cNvSpPr/>
          <p:nvPr/>
        </p:nvSpPr>
        <p:spPr>
          <a:xfrm>
            <a:off x="4867735" y="4188815"/>
            <a:ext cx="180063" cy="171716"/>
          </a:xfrm>
          <a:prstGeom prst="ellipse">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id-ID" sz="1202" b="1" dirty="0">
                <a:solidFill>
                  <a:srgbClr val="FFFF00"/>
                </a:solidFill>
              </a:rPr>
              <a:t>A</a:t>
            </a:r>
            <a:endParaRPr lang="en-US" sz="1202" b="1" dirty="0">
              <a:solidFill>
                <a:srgbClr val="FFFF00"/>
              </a:solidFill>
            </a:endParaRPr>
          </a:p>
        </p:txBody>
      </p:sp>
      <p:grpSp>
        <p:nvGrpSpPr>
          <p:cNvPr id="60435" name="Group 57365">
            <a:extLst>
              <a:ext uri="{FF2B5EF4-FFF2-40B4-BE49-F238E27FC236}">
                <a16:creationId xmlns="" xmlns:a16="http://schemas.microsoft.com/office/drawing/2014/main" id="{65C695F2-32A7-424D-B96F-5C554F184D0D}"/>
              </a:ext>
            </a:extLst>
          </p:cNvPr>
          <p:cNvGrpSpPr>
            <a:grpSpLocks/>
          </p:cNvGrpSpPr>
          <p:nvPr/>
        </p:nvGrpSpPr>
        <p:grpSpPr bwMode="auto">
          <a:xfrm>
            <a:off x="143774" y="1219200"/>
            <a:ext cx="1914256" cy="5334000"/>
            <a:chOff x="294689" y="452726"/>
            <a:chExt cx="3063211" cy="8106792"/>
          </a:xfrm>
        </p:grpSpPr>
        <p:sp>
          <p:nvSpPr>
            <p:cNvPr id="60466" name="TextBox 49">
              <a:extLst>
                <a:ext uri="{FF2B5EF4-FFF2-40B4-BE49-F238E27FC236}">
                  <a16:creationId xmlns="" xmlns:a16="http://schemas.microsoft.com/office/drawing/2014/main" id="{B183EDF5-EF23-48AA-8C95-85046CA0D088}"/>
                </a:ext>
              </a:extLst>
            </p:cNvPr>
            <p:cNvSpPr txBox="1">
              <a:spLocks noChangeArrowheads="1"/>
            </p:cNvSpPr>
            <p:nvPr/>
          </p:nvSpPr>
          <p:spPr bwMode="auto">
            <a:xfrm>
              <a:off x="294689" y="949327"/>
              <a:ext cx="3063211" cy="7610191"/>
            </a:xfrm>
            <a:prstGeom prst="rect">
              <a:avLst/>
            </a:prstGeom>
            <a:gradFill>
              <a:gsLst>
                <a:gs pos="0">
                  <a:schemeClr val="accent2">
                    <a:lumMod val="20000"/>
                    <a:lumOff val="80000"/>
                  </a:schemeClr>
                </a:gs>
                <a:gs pos="100000">
                  <a:srgbClr val="B8B8B8"/>
                </a:gs>
              </a:gsLst>
              <a:lin ang="5400000" scaled="0"/>
            </a:gra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179388" indent="-179388">
                <a:lnSpc>
                  <a:spcPct val="120000"/>
                </a:lnSpc>
                <a:spcBef>
                  <a:spcPts val="1000"/>
                </a:spcBef>
                <a:buClr>
                  <a:schemeClr val="tx1"/>
                </a:buClr>
                <a:buFont typeface="Arial" panose="020B0604020202020204" pitchFamily="34" charset="0"/>
                <a:buChar char="•"/>
                <a:tabLst>
                  <a:tab pos="179388" algn="l"/>
                </a:tabLst>
                <a:defRPr sz="2000">
                  <a:solidFill>
                    <a:schemeClr val="tx1"/>
                  </a:solidFill>
                  <a:latin typeface="Tw Cen MT" panose="020B0602020104020603" pitchFamily="34" charset="0"/>
                </a:defRPr>
              </a:lvl1pPr>
              <a:lvl2pPr marL="742950" indent="-285750">
                <a:lnSpc>
                  <a:spcPct val="120000"/>
                </a:lnSpc>
                <a:spcBef>
                  <a:spcPts val="500"/>
                </a:spcBef>
                <a:buClr>
                  <a:schemeClr val="tx1"/>
                </a:buClr>
                <a:buFont typeface="Arial" panose="020B0604020202020204" pitchFamily="34" charset="0"/>
                <a:buChar char="•"/>
                <a:tabLst>
                  <a:tab pos="179388" algn="l"/>
                </a:tabLst>
                <a:defRPr>
                  <a:solidFill>
                    <a:schemeClr val="tx1"/>
                  </a:solidFill>
                  <a:latin typeface="Tw Cen MT" panose="020B0602020104020603" pitchFamily="34" charset="0"/>
                </a:defRPr>
              </a:lvl2pPr>
              <a:lvl3pPr marL="1143000" indent="-228600">
                <a:lnSpc>
                  <a:spcPct val="120000"/>
                </a:lnSpc>
                <a:spcBef>
                  <a:spcPts val="500"/>
                </a:spcBef>
                <a:buClr>
                  <a:schemeClr val="tx1"/>
                </a:buClr>
                <a:buFont typeface="Arial" panose="020B0604020202020204" pitchFamily="34" charset="0"/>
                <a:buChar char="•"/>
                <a:tabLst>
                  <a:tab pos="179388" algn="l"/>
                </a:tabLst>
                <a:defRPr sz="1600">
                  <a:solidFill>
                    <a:schemeClr val="tx1"/>
                  </a:solidFill>
                  <a:latin typeface="Tw Cen MT" panose="020B0602020104020603" pitchFamily="34" charset="0"/>
                </a:defRPr>
              </a:lvl3pPr>
              <a:lvl4pPr marL="1600200" indent="-228600">
                <a:lnSpc>
                  <a:spcPct val="120000"/>
                </a:lnSpc>
                <a:spcBef>
                  <a:spcPts val="500"/>
                </a:spcBef>
                <a:buClr>
                  <a:schemeClr val="tx1"/>
                </a:buClr>
                <a:buFont typeface="Arial" panose="020B0604020202020204" pitchFamily="34" charset="0"/>
                <a:buChar char="•"/>
                <a:tabLst>
                  <a:tab pos="179388" algn="l"/>
                </a:tabLst>
                <a:defRPr sz="1400">
                  <a:solidFill>
                    <a:schemeClr val="tx1"/>
                  </a:solidFill>
                  <a:latin typeface="Tw Cen MT" panose="020B0602020104020603" pitchFamily="34" charset="0"/>
                </a:defRPr>
              </a:lvl4pPr>
              <a:lvl5pPr marL="2057400" indent="-228600">
                <a:lnSpc>
                  <a:spcPct val="120000"/>
                </a:lnSpc>
                <a:spcBef>
                  <a:spcPts val="500"/>
                </a:spcBef>
                <a:buClr>
                  <a:schemeClr val="tx1"/>
                </a:buClr>
                <a:buFont typeface="Arial" panose="020B0604020202020204" pitchFamily="34" charset="0"/>
                <a:buChar char="•"/>
                <a:tabLst>
                  <a:tab pos="179388" algn="l"/>
                </a:tabLst>
                <a:defRPr sz="1400">
                  <a:solidFill>
                    <a:schemeClr val="tx1"/>
                  </a:solidFill>
                  <a:latin typeface="Tw Cen MT" panose="020B0602020104020603" pitchFamily="34" charset="0"/>
                </a:defRPr>
              </a:lvl5pPr>
              <a:lvl6pPr marL="2514600" indent="-228600" eaLnBrk="0" fontAlgn="base" hangingPunct="0">
                <a:lnSpc>
                  <a:spcPct val="120000"/>
                </a:lnSpc>
                <a:spcBef>
                  <a:spcPts val="500"/>
                </a:spcBef>
                <a:spcAft>
                  <a:spcPct val="0"/>
                </a:spcAft>
                <a:buClr>
                  <a:schemeClr val="tx1"/>
                </a:buClr>
                <a:buFont typeface="Arial" panose="020B0604020202020204" pitchFamily="34" charset="0"/>
                <a:buChar char="•"/>
                <a:tabLst>
                  <a:tab pos="179388" algn="l"/>
                </a:tabLst>
                <a:defRPr sz="1400">
                  <a:solidFill>
                    <a:schemeClr val="tx1"/>
                  </a:solidFill>
                  <a:latin typeface="Tw Cen MT" panose="020B0602020104020603" pitchFamily="34" charset="0"/>
                </a:defRPr>
              </a:lvl6pPr>
              <a:lvl7pPr marL="2971800" indent="-228600" eaLnBrk="0" fontAlgn="base" hangingPunct="0">
                <a:lnSpc>
                  <a:spcPct val="120000"/>
                </a:lnSpc>
                <a:spcBef>
                  <a:spcPts val="500"/>
                </a:spcBef>
                <a:spcAft>
                  <a:spcPct val="0"/>
                </a:spcAft>
                <a:buClr>
                  <a:schemeClr val="tx1"/>
                </a:buClr>
                <a:buFont typeface="Arial" panose="020B0604020202020204" pitchFamily="34" charset="0"/>
                <a:buChar char="•"/>
                <a:tabLst>
                  <a:tab pos="179388" algn="l"/>
                </a:tabLst>
                <a:defRPr sz="1400">
                  <a:solidFill>
                    <a:schemeClr val="tx1"/>
                  </a:solidFill>
                  <a:latin typeface="Tw Cen MT" panose="020B0602020104020603" pitchFamily="34" charset="0"/>
                </a:defRPr>
              </a:lvl7pPr>
              <a:lvl8pPr marL="3429000" indent="-228600" eaLnBrk="0" fontAlgn="base" hangingPunct="0">
                <a:lnSpc>
                  <a:spcPct val="120000"/>
                </a:lnSpc>
                <a:spcBef>
                  <a:spcPts val="500"/>
                </a:spcBef>
                <a:spcAft>
                  <a:spcPct val="0"/>
                </a:spcAft>
                <a:buClr>
                  <a:schemeClr val="tx1"/>
                </a:buClr>
                <a:buFont typeface="Arial" panose="020B0604020202020204" pitchFamily="34" charset="0"/>
                <a:buChar char="•"/>
                <a:tabLst>
                  <a:tab pos="179388" algn="l"/>
                </a:tabLst>
                <a:defRPr sz="1400">
                  <a:solidFill>
                    <a:schemeClr val="tx1"/>
                  </a:solidFill>
                  <a:latin typeface="Tw Cen MT" panose="020B0602020104020603" pitchFamily="34" charset="0"/>
                </a:defRPr>
              </a:lvl8pPr>
              <a:lvl9pPr marL="3886200" indent="-228600" eaLnBrk="0" fontAlgn="base" hangingPunct="0">
                <a:lnSpc>
                  <a:spcPct val="120000"/>
                </a:lnSpc>
                <a:spcBef>
                  <a:spcPts val="500"/>
                </a:spcBef>
                <a:spcAft>
                  <a:spcPct val="0"/>
                </a:spcAft>
                <a:buClr>
                  <a:schemeClr val="tx1"/>
                </a:buClr>
                <a:buFont typeface="Arial" panose="020B0604020202020204" pitchFamily="34" charset="0"/>
                <a:buChar char="•"/>
                <a:tabLst>
                  <a:tab pos="179388" algn="l"/>
                </a:tabLst>
                <a:defRPr sz="1400">
                  <a:solidFill>
                    <a:schemeClr val="tx1"/>
                  </a:solidFill>
                  <a:latin typeface="Tw Cen MT" panose="020B0602020104020603" pitchFamily="34" charset="0"/>
                </a:defRPr>
              </a:lvl9pPr>
            </a:lstStyle>
            <a:p>
              <a:pPr marL="137886" indent="-137886" algn="just">
                <a:lnSpc>
                  <a:spcPct val="100000"/>
                </a:lnSpc>
                <a:spcBef>
                  <a:spcPct val="0"/>
                </a:spcBef>
                <a:buClrTx/>
                <a:buFontTx/>
                <a:buAutoNum type="arabicPeriod"/>
                <a:tabLst>
                  <a:tab pos="137886" algn="l"/>
                </a:tabLst>
              </a:pPr>
              <a:r>
                <a:rPr lang="id-ID" altLang="id-ID" sz="1400" b="1" dirty="0">
                  <a:latin typeface="Arial Narrow" panose="020B0606020202030204" pitchFamily="34" charset="0"/>
                  <a:ea typeface="SimSun" panose="02010600030101010101" pitchFamily="2" charset="-122"/>
                  <a:sym typeface="Calibri" panose="020F0502020204030204" pitchFamily="34" charset="0"/>
                </a:rPr>
                <a:t>Setiap instansi wajib membuat Anjab &amp; menghitung ABK</a:t>
              </a:r>
            </a:p>
            <a:p>
              <a:pPr marL="137886" indent="-137886" algn="just">
                <a:lnSpc>
                  <a:spcPct val="100000"/>
                </a:lnSpc>
                <a:spcBef>
                  <a:spcPct val="0"/>
                </a:spcBef>
                <a:buClrTx/>
                <a:buFontTx/>
                <a:buAutoNum type="arabicPeriod"/>
                <a:tabLst>
                  <a:tab pos="137886" algn="l"/>
                </a:tabLst>
              </a:pPr>
              <a:r>
                <a:rPr lang="id-ID" altLang="id-ID" sz="1400" b="1" dirty="0">
                  <a:latin typeface="Arial Narrow" panose="020B0606020202030204" pitchFamily="34" charset="0"/>
                  <a:ea typeface="SimSun" panose="02010600030101010101" pitchFamily="2" charset="-122"/>
                  <a:sym typeface="Calibri" panose="020F0502020204030204" pitchFamily="34" charset="0"/>
                </a:rPr>
                <a:t>ANJAB &amp; ABK Jab. Fung memperhatikan pertimbangan teknis dari Instansi Pembina.</a:t>
              </a:r>
            </a:p>
            <a:p>
              <a:pPr marL="137886" indent="-137886" algn="just">
                <a:lnSpc>
                  <a:spcPct val="100000"/>
                </a:lnSpc>
                <a:spcBef>
                  <a:spcPct val="0"/>
                </a:spcBef>
                <a:buClrTx/>
                <a:buFontTx/>
                <a:buAutoNum type="arabicPeriod"/>
                <a:tabLst>
                  <a:tab pos="137886" algn="l"/>
                </a:tabLst>
              </a:pPr>
              <a:r>
                <a:rPr lang="id-ID" altLang="id-ID" sz="1400" b="1" dirty="0">
                  <a:latin typeface="Arial Narrow" panose="020B0606020202030204" pitchFamily="34" charset="0"/>
                  <a:ea typeface="SimSun" panose="02010600030101010101" pitchFamily="2" charset="-122"/>
                  <a:sym typeface="Calibri" panose="020F0502020204030204" pitchFamily="34" charset="0"/>
                </a:rPr>
                <a:t>Instansi Pembina menyampaikan</a:t>
              </a:r>
              <a:r>
                <a:rPr lang="en-US" altLang="id-ID" sz="1400" b="1" dirty="0">
                  <a:latin typeface="Arial Narrow" panose="020B0606020202030204" pitchFamily="34" charset="0"/>
                  <a:ea typeface="SimSun" panose="02010600030101010101" pitchFamily="2" charset="-122"/>
                  <a:sym typeface="Calibri" panose="020F0502020204030204" pitchFamily="34" charset="0"/>
                </a:rPr>
                <a:t> </a:t>
              </a:r>
              <a:r>
                <a:rPr lang="id-ID" altLang="id-ID" sz="1400" b="1" dirty="0">
                  <a:latin typeface="Arial Narrow" panose="020B0606020202030204" pitchFamily="34" charset="0"/>
                  <a:ea typeface="SimSun" panose="02010600030101010101" pitchFamily="2" charset="-122"/>
                  <a:sym typeface="Calibri" panose="020F0502020204030204" pitchFamily="34" charset="0"/>
                </a:rPr>
                <a:t>rekomendasi ANJAB &amp; ABK</a:t>
              </a:r>
              <a:r>
                <a:rPr lang="en-US" altLang="id-ID" sz="1400" b="1" dirty="0">
                  <a:latin typeface="Arial Narrow" panose="020B0606020202030204" pitchFamily="34" charset="0"/>
                  <a:ea typeface="SimSun" panose="02010600030101010101" pitchFamily="2" charset="-122"/>
                  <a:sym typeface="Calibri" panose="020F0502020204030204" pitchFamily="34" charset="0"/>
                </a:rPr>
                <a:t> (jab Fung)</a:t>
              </a:r>
              <a:endParaRPr lang="id-ID" altLang="id-ID" sz="1400" b="1" dirty="0">
                <a:latin typeface="Arial Narrow" panose="020B0606020202030204" pitchFamily="34" charset="0"/>
                <a:ea typeface="SimSun" panose="02010600030101010101" pitchFamily="2" charset="-122"/>
                <a:sym typeface="Calibri" panose="020F0502020204030204" pitchFamily="34" charset="0"/>
              </a:endParaRPr>
            </a:p>
            <a:p>
              <a:pPr marL="137886" indent="-137886" algn="just">
                <a:lnSpc>
                  <a:spcPct val="100000"/>
                </a:lnSpc>
                <a:spcBef>
                  <a:spcPct val="0"/>
                </a:spcBef>
                <a:buClrTx/>
                <a:buFontTx/>
                <a:buAutoNum type="arabicPeriod"/>
                <a:tabLst>
                  <a:tab pos="137886" algn="l"/>
                </a:tabLst>
              </a:pPr>
              <a:r>
                <a:rPr lang="id-ID" altLang="id-ID" sz="1400" b="1" dirty="0">
                  <a:latin typeface="Arial Narrow" panose="020B0606020202030204" pitchFamily="34" charset="0"/>
                  <a:ea typeface="SimSun" panose="02010600030101010101" pitchFamily="2" charset="-122"/>
                  <a:sym typeface="Calibri" panose="020F0502020204030204" pitchFamily="34" charset="0"/>
                </a:rPr>
                <a:t>Hasil Anjab &amp; ABK disampaikan kepada Menteri PANRB (secara elektonik melalui sistem e-formasi)</a:t>
              </a:r>
            </a:p>
            <a:p>
              <a:pPr marL="137886" indent="-137886" algn="just">
                <a:lnSpc>
                  <a:spcPct val="100000"/>
                </a:lnSpc>
                <a:spcBef>
                  <a:spcPct val="0"/>
                </a:spcBef>
                <a:buClrTx/>
                <a:buFontTx/>
                <a:buAutoNum type="arabicPeriod"/>
                <a:tabLst>
                  <a:tab pos="137886" algn="l"/>
                </a:tabLst>
              </a:pPr>
              <a:r>
                <a:rPr lang="id-ID" altLang="id-ID" sz="1400" b="1" dirty="0">
                  <a:latin typeface="Arial Narrow" panose="020B0606020202030204" pitchFamily="34" charset="0"/>
                  <a:ea typeface="SimSun" panose="02010600030101010101" pitchFamily="2" charset="-122"/>
                  <a:sym typeface="Calibri" panose="020F0502020204030204" pitchFamily="34" charset="0"/>
                </a:rPr>
                <a:t>Tembusan Hasil Anjab &amp; ABK di sampaikan kepada Kepala BKN</a:t>
              </a:r>
            </a:p>
            <a:p>
              <a:pPr marL="137886" indent="-137886" algn="just">
                <a:lnSpc>
                  <a:spcPct val="100000"/>
                </a:lnSpc>
                <a:spcBef>
                  <a:spcPct val="0"/>
                </a:spcBef>
                <a:buClrTx/>
                <a:buFontTx/>
                <a:buAutoNum type="arabicPeriod"/>
                <a:tabLst>
                  <a:tab pos="137886" algn="l"/>
                </a:tabLst>
              </a:pPr>
              <a:r>
                <a:rPr lang="id-ID" altLang="id-ID" sz="1400" b="1" dirty="0">
                  <a:latin typeface="Arial Narrow" panose="020B0606020202030204" pitchFamily="34" charset="0"/>
                  <a:ea typeface="SimSun" panose="02010600030101010101" pitchFamily="2" charset="-122"/>
                  <a:sym typeface="Calibri" panose="020F0502020204030204" pitchFamily="34" charset="0"/>
                </a:rPr>
                <a:t>Peta Jabatan &amp; Kebutuhan tersimpan dalam e formasi</a:t>
              </a:r>
              <a:endParaRPr lang="en-AU" altLang="id-ID" sz="1400" b="1" dirty="0">
                <a:latin typeface="Arial Narrow" panose="020B0606020202030204" pitchFamily="34" charset="0"/>
                <a:ea typeface="SimSun" panose="02010600030101010101" pitchFamily="2" charset="-122"/>
                <a:sym typeface="Calibri" panose="020F0502020204030204" pitchFamily="34" charset="0"/>
              </a:endParaRPr>
            </a:p>
          </p:txBody>
        </p:sp>
        <p:cxnSp>
          <p:nvCxnSpPr>
            <p:cNvPr id="108" name="Straight Arrow Connector 107">
              <a:extLst>
                <a:ext uri="{FF2B5EF4-FFF2-40B4-BE49-F238E27FC236}">
                  <a16:creationId xmlns="" xmlns:a16="http://schemas.microsoft.com/office/drawing/2014/main" id="{75D53F3B-97D8-4577-9DBE-A59E8F1A43A2}"/>
                </a:ext>
              </a:extLst>
            </p:cNvPr>
            <p:cNvCxnSpPr>
              <a:cxnSpLocks/>
            </p:cNvCxnSpPr>
            <p:nvPr/>
          </p:nvCxnSpPr>
          <p:spPr>
            <a:xfrm>
              <a:off x="355634" y="976422"/>
              <a:ext cx="2820494" cy="3613"/>
            </a:xfrm>
            <a:prstGeom prst="straightConnector1">
              <a:avLst/>
            </a:prstGeom>
            <a:ln w="28575">
              <a:solidFill>
                <a:srgbClr val="00B050"/>
              </a:solidFill>
              <a:tailEnd type="triangle"/>
            </a:ln>
          </p:spPr>
          <p:style>
            <a:lnRef idx="1">
              <a:schemeClr val="accent1"/>
            </a:lnRef>
            <a:fillRef idx="0">
              <a:schemeClr val="accent1"/>
            </a:fillRef>
            <a:effectRef idx="0">
              <a:schemeClr val="accent1"/>
            </a:effectRef>
            <a:fontRef idx="minor">
              <a:schemeClr val="tx1"/>
            </a:fontRef>
          </p:style>
        </p:cxnSp>
        <p:sp>
          <p:nvSpPr>
            <p:cNvPr id="109" name="Oval 108">
              <a:extLst>
                <a:ext uri="{FF2B5EF4-FFF2-40B4-BE49-F238E27FC236}">
                  <a16:creationId xmlns="" xmlns:a16="http://schemas.microsoft.com/office/drawing/2014/main" id="{BFD4C095-6874-44F5-9192-2C009C4ABBFD}"/>
                </a:ext>
              </a:extLst>
            </p:cNvPr>
            <p:cNvSpPr/>
            <p:nvPr/>
          </p:nvSpPr>
          <p:spPr>
            <a:xfrm>
              <a:off x="437805" y="699326"/>
              <a:ext cx="239573" cy="227668"/>
            </a:xfrm>
            <a:prstGeom prst="ellipse">
              <a:avLst/>
            </a:prstGeom>
            <a:solidFill>
              <a:srgbClr val="FF3366"/>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id-ID" sz="1202" b="1" dirty="0">
                  <a:solidFill>
                    <a:srgbClr val="FFFF00"/>
                  </a:solidFill>
                  <a:latin typeface="Arial Narrow" panose="020B0606020202030204" pitchFamily="34" charset="0"/>
                </a:rPr>
                <a:t>A</a:t>
              </a:r>
              <a:endParaRPr lang="en-US" sz="1202" b="1" dirty="0">
                <a:solidFill>
                  <a:srgbClr val="FFFF00"/>
                </a:solidFill>
                <a:latin typeface="Arial Narrow" panose="020B0606020202030204" pitchFamily="34" charset="0"/>
              </a:endParaRPr>
            </a:p>
          </p:txBody>
        </p:sp>
        <p:sp>
          <p:nvSpPr>
            <p:cNvPr id="60469" name="TextBox 57356">
              <a:extLst>
                <a:ext uri="{FF2B5EF4-FFF2-40B4-BE49-F238E27FC236}">
                  <a16:creationId xmlns="" xmlns:a16="http://schemas.microsoft.com/office/drawing/2014/main" id="{D08C177E-AFD6-4D21-B7A2-B21D67A1D829}"/>
                </a:ext>
              </a:extLst>
            </p:cNvPr>
            <p:cNvSpPr txBox="1">
              <a:spLocks noChangeArrowheads="1"/>
            </p:cNvSpPr>
            <p:nvPr/>
          </p:nvSpPr>
          <p:spPr bwMode="auto">
            <a:xfrm>
              <a:off x="726140" y="452726"/>
              <a:ext cx="1851908" cy="348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120000"/>
                </a:lnSpc>
                <a:spcBef>
                  <a:spcPts val="1000"/>
                </a:spcBef>
                <a:buClr>
                  <a:schemeClr val="tx1"/>
                </a:buClr>
                <a:buFont typeface="Arial" panose="020B0604020202020204" pitchFamily="34" charset="0"/>
                <a:buChar char="•"/>
                <a:defRPr sz="2000">
                  <a:solidFill>
                    <a:schemeClr val="tx1"/>
                  </a:solidFill>
                  <a:latin typeface="Tw Cen MT" panose="020B0602020104020603" pitchFamily="34" charset="0"/>
                </a:defRPr>
              </a:lvl1pPr>
              <a:lvl2pPr marL="742950" indent="-285750">
                <a:lnSpc>
                  <a:spcPct val="120000"/>
                </a:lnSpc>
                <a:spcBef>
                  <a:spcPts val="500"/>
                </a:spcBef>
                <a:buClr>
                  <a:schemeClr val="tx1"/>
                </a:buClr>
                <a:buFont typeface="Arial" panose="020B0604020202020204" pitchFamily="34" charset="0"/>
                <a:buChar char="•"/>
                <a:defRPr>
                  <a:solidFill>
                    <a:schemeClr val="tx1"/>
                  </a:solidFill>
                  <a:latin typeface="Tw Cen MT" panose="020B0602020104020603" pitchFamily="34" charset="0"/>
                </a:defRPr>
              </a:lvl2pPr>
              <a:lvl3pPr marL="1143000" indent="-228600">
                <a:lnSpc>
                  <a:spcPct val="120000"/>
                </a:lnSpc>
                <a:spcBef>
                  <a:spcPts val="500"/>
                </a:spcBef>
                <a:buClr>
                  <a:schemeClr val="tx1"/>
                </a:buClr>
                <a:buFont typeface="Arial" panose="020B0604020202020204" pitchFamily="34" charset="0"/>
                <a:buChar char="•"/>
                <a:defRPr sz="1600">
                  <a:solidFill>
                    <a:schemeClr val="tx1"/>
                  </a:solidFill>
                  <a:latin typeface="Tw Cen MT" panose="020B0602020104020603" pitchFamily="34" charset="0"/>
                </a:defRPr>
              </a:lvl3pPr>
              <a:lvl4pPr marL="1600200" indent="-228600">
                <a:lnSpc>
                  <a:spcPct val="120000"/>
                </a:lnSpc>
                <a:spcBef>
                  <a:spcPts val="500"/>
                </a:spcBef>
                <a:buClr>
                  <a:schemeClr val="tx1"/>
                </a:buClr>
                <a:buFont typeface="Arial" panose="020B0604020202020204" pitchFamily="34" charset="0"/>
                <a:buChar char="•"/>
                <a:defRPr sz="1400">
                  <a:solidFill>
                    <a:schemeClr val="tx1"/>
                  </a:solidFill>
                  <a:latin typeface="Tw Cen MT" panose="020B0602020104020603" pitchFamily="34" charset="0"/>
                </a:defRPr>
              </a:lvl4pPr>
              <a:lvl5pPr marL="2057400" indent="-228600">
                <a:lnSpc>
                  <a:spcPct val="120000"/>
                </a:lnSpc>
                <a:spcBef>
                  <a:spcPts val="500"/>
                </a:spcBef>
                <a:buClr>
                  <a:schemeClr val="tx1"/>
                </a:buClr>
                <a:buFont typeface="Arial" panose="020B0604020202020204" pitchFamily="34" charset="0"/>
                <a:buChar char="•"/>
                <a:defRPr sz="1400">
                  <a:solidFill>
                    <a:schemeClr val="tx1"/>
                  </a:solidFill>
                  <a:latin typeface="Tw Cen MT" panose="020B0602020104020603" pitchFamily="34" charset="0"/>
                </a:defRPr>
              </a:lvl5pPr>
              <a:lvl6pPr marL="25146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6pPr>
              <a:lvl7pPr marL="29718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7pPr>
              <a:lvl8pPr marL="34290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8pPr>
              <a:lvl9pPr marL="38862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9pPr>
            </a:lstStyle>
            <a:p>
              <a:pPr>
                <a:lnSpc>
                  <a:spcPct val="100000"/>
                </a:lnSpc>
                <a:spcBef>
                  <a:spcPct val="0"/>
                </a:spcBef>
                <a:buClrTx/>
                <a:buFontTx/>
                <a:buNone/>
              </a:pPr>
              <a:r>
                <a:rPr lang="id-ID" altLang="id-ID" sz="1202" b="1" dirty="0">
                  <a:latin typeface="Arial Narrow" panose="020B0606020202030204" pitchFamily="34" charset="0"/>
                  <a:ea typeface="SimSun" panose="02010600030101010101" pitchFamily="2" charset="-122"/>
                  <a:sym typeface="Calibri" panose="020F0502020204030204" pitchFamily="34" charset="0"/>
                </a:rPr>
                <a:t>ANJAB &amp; ABK</a:t>
              </a:r>
              <a:endParaRPr lang="en-AU" altLang="id-ID" sz="1202" b="1" dirty="0">
                <a:latin typeface="Arial Narrow" panose="020B0606020202030204" pitchFamily="34" charset="0"/>
                <a:ea typeface="SimSun" panose="02010600030101010101" pitchFamily="2" charset="-122"/>
                <a:sym typeface="Calibri" panose="020F0502020204030204" pitchFamily="34" charset="0"/>
              </a:endParaRPr>
            </a:p>
          </p:txBody>
        </p:sp>
      </p:grpSp>
      <p:cxnSp>
        <p:nvCxnSpPr>
          <p:cNvPr id="113" name="Straight Arrow Connector 112">
            <a:extLst>
              <a:ext uri="{FF2B5EF4-FFF2-40B4-BE49-F238E27FC236}">
                <a16:creationId xmlns="" xmlns:a16="http://schemas.microsoft.com/office/drawing/2014/main" id="{1092297C-DAD3-47AD-A8A7-009AE3E95B6E}"/>
              </a:ext>
            </a:extLst>
          </p:cNvPr>
          <p:cNvCxnSpPr>
            <a:cxnSpLocks/>
          </p:cNvCxnSpPr>
          <p:nvPr/>
        </p:nvCxnSpPr>
        <p:spPr>
          <a:xfrm flipV="1">
            <a:off x="3816009" y="4380406"/>
            <a:ext cx="1526753" cy="4532"/>
          </a:xfrm>
          <a:prstGeom prst="straightConnector1">
            <a:avLst/>
          </a:prstGeom>
          <a:ln w="28575">
            <a:solidFill>
              <a:srgbClr val="7030A0"/>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nvGrpSpPr>
          <p:cNvPr id="60438" name="Group 57357">
            <a:extLst>
              <a:ext uri="{FF2B5EF4-FFF2-40B4-BE49-F238E27FC236}">
                <a16:creationId xmlns="" xmlns:a16="http://schemas.microsoft.com/office/drawing/2014/main" id="{D222813C-3E9D-470A-9C2A-400BDA0BE7F0}"/>
              </a:ext>
            </a:extLst>
          </p:cNvPr>
          <p:cNvGrpSpPr>
            <a:grpSpLocks/>
          </p:cNvGrpSpPr>
          <p:nvPr/>
        </p:nvGrpSpPr>
        <p:grpSpPr bwMode="auto">
          <a:xfrm>
            <a:off x="6761829" y="1721458"/>
            <a:ext cx="2225241" cy="5060342"/>
            <a:chOff x="6415751" y="249493"/>
            <a:chExt cx="2622032" cy="5519054"/>
          </a:xfrm>
        </p:grpSpPr>
        <p:cxnSp>
          <p:nvCxnSpPr>
            <p:cNvPr id="116" name="Straight Arrow Connector 115">
              <a:extLst>
                <a:ext uri="{FF2B5EF4-FFF2-40B4-BE49-F238E27FC236}">
                  <a16:creationId xmlns="" xmlns:a16="http://schemas.microsoft.com/office/drawing/2014/main" id="{F414F5EE-CD01-47C7-9CC8-E0DD4C2D3177}"/>
                </a:ext>
              </a:extLst>
            </p:cNvPr>
            <p:cNvCxnSpPr>
              <a:cxnSpLocks/>
            </p:cNvCxnSpPr>
            <p:nvPr/>
          </p:nvCxnSpPr>
          <p:spPr>
            <a:xfrm>
              <a:off x="6544019" y="635806"/>
              <a:ext cx="2362609" cy="0"/>
            </a:xfrm>
            <a:prstGeom prst="straightConnector1">
              <a:avLst/>
            </a:prstGeom>
            <a:ln w="28575">
              <a:solidFill>
                <a:srgbClr val="7030A0"/>
              </a:solidFill>
              <a:tailEnd type="triangle"/>
            </a:ln>
          </p:spPr>
          <p:style>
            <a:lnRef idx="1">
              <a:schemeClr val="accent1"/>
            </a:lnRef>
            <a:fillRef idx="0">
              <a:schemeClr val="accent1"/>
            </a:fillRef>
            <a:effectRef idx="0">
              <a:schemeClr val="accent1"/>
            </a:effectRef>
            <a:fontRef idx="minor">
              <a:schemeClr val="tx1"/>
            </a:fontRef>
          </p:style>
        </p:cxnSp>
        <p:sp>
          <p:nvSpPr>
            <p:cNvPr id="117" name="Oval 116">
              <a:extLst>
                <a:ext uri="{FF2B5EF4-FFF2-40B4-BE49-F238E27FC236}">
                  <a16:creationId xmlns="" xmlns:a16="http://schemas.microsoft.com/office/drawing/2014/main" id="{9B2A32CF-DFCA-43AE-B204-9FD5323390DA}"/>
                </a:ext>
              </a:extLst>
            </p:cNvPr>
            <p:cNvSpPr/>
            <p:nvPr/>
          </p:nvSpPr>
          <p:spPr>
            <a:xfrm>
              <a:off x="6503878" y="276431"/>
              <a:ext cx="238638" cy="228613"/>
            </a:xfrm>
            <a:prstGeom prst="ellipse">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id-ID" sz="1500" b="1" dirty="0">
                  <a:solidFill>
                    <a:srgbClr val="FFFF00"/>
                  </a:solidFill>
                  <a:latin typeface="Arial Narrow" panose="020B0606020202030204" pitchFamily="34" charset="0"/>
                </a:rPr>
                <a:t>B</a:t>
              </a:r>
              <a:endParaRPr lang="en-US" sz="1500" b="1" dirty="0">
                <a:solidFill>
                  <a:srgbClr val="FFFF00"/>
                </a:solidFill>
                <a:latin typeface="Arial Narrow" panose="020B0606020202030204" pitchFamily="34" charset="0"/>
              </a:endParaRPr>
            </a:p>
          </p:txBody>
        </p:sp>
        <p:sp>
          <p:nvSpPr>
            <p:cNvPr id="60464" name="TextBox 117">
              <a:extLst>
                <a:ext uri="{FF2B5EF4-FFF2-40B4-BE49-F238E27FC236}">
                  <a16:creationId xmlns="" xmlns:a16="http://schemas.microsoft.com/office/drawing/2014/main" id="{0B8668D6-453B-4C0E-880E-F8086077A61D}"/>
                </a:ext>
              </a:extLst>
            </p:cNvPr>
            <p:cNvSpPr txBox="1">
              <a:spLocks noChangeArrowheads="1"/>
            </p:cNvSpPr>
            <p:nvPr/>
          </p:nvSpPr>
          <p:spPr bwMode="auto">
            <a:xfrm>
              <a:off x="6800720" y="249493"/>
              <a:ext cx="1629164" cy="3524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120000"/>
                </a:lnSpc>
                <a:spcBef>
                  <a:spcPts val="1000"/>
                </a:spcBef>
                <a:buClr>
                  <a:schemeClr val="tx1"/>
                </a:buClr>
                <a:buFont typeface="Arial" panose="020B0604020202020204" pitchFamily="34" charset="0"/>
                <a:buChar char="•"/>
                <a:defRPr sz="2000">
                  <a:solidFill>
                    <a:schemeClr val="tx1"/>
                  </a:solidFill>
                  <a:latin typeface="Tw Cen MT" panose="020B0602020104020603" pitchFamily="34" charset="0"/>
                </a:defRPr>
              </a:lvl1pPr>
              <a:lvl2pPr marL="742950" indent="-285750">
                <a:lnSpc>
                  <a:spcPct val="120000"/>
                </a:lnSpc>
                <a:spcBef>
                  <a:spcPts val="500"/>
                </a:spcBef>
                <a:buClr>
                  <a:schemeClr val="tx1"/>
                </a:buClr>
                <a:buFont typeface="Arial" panose="020B0604020202020204" pitchFamily="34" charset="0"/>
                <a:buChar char="•"/>
                <a:defRPr>
                  <a:solidFill>
                    <a:schemeClr val="tx1"/>
                  </a:solidFill>
                  <a:latin typeface="Tw Cen MT" panose="020B0602020104020603" pitchFamily="34" charset="0"/>
                </a:defRPr>
              </a:lvl2pPr>
              <a:lvl3pPr marL="1143000" indent="-228600">
                <a:lnSpc>
                  <a:spcPct val="120000"/>
                </a:lnSpc>
                <a:spcBef>
                  <a:spcPts val="500"/>
                </a:spcBef>
                <a:buClr>
                  <a:schemeClr val="tx1"/>
                </a:buClr>
                <a:buFont typeface="Arial" panose="020B0604020202020204" pitchFamily="34" charset="0"/>
                <a:buChar char="•"/>
                <a:defRPr sz="1600">
                  <a:solidFill>
                    <a:schemeClr val="tx1"/>
                  </a:solidFill>
                  <a:latin typeface="Tw Cen MT" panose="020B0602020104020603" pitchFamily="34" charset="0"/>
                </a:defRPr>
              </a:lvl3pPr>
              <a:lvl4pPr marL="1600200" indent="-228600">
                <a:lnSpc>
                  <a:spcPct val="120000"/>
                </a:lnSpc>
                <a:spcBef>
                  <a:spcPts val="500"/>
                </a:spcBef>
                <a:buClr>
                  <a:schemeClr val="tx1"/>
                </a:buClr>
                <a:buFont typeface="Arial" panose="020B0604020202020204" pitchFamily="34" charset="0"/>
                <a:buChar char="•"/>
                <a:defRPr sz="1400">
                  <a:solidFill>
                    <a:schemeClr val="tx1"/>
                  </a:solidFill>
                  <a:latin typeface="Tw Cen MT" panose="020B0602020104020603" pitchFamily="34" charset="0"/>
                </a:defRPr>
              </a:lvl4pPr>
              <a:lvl5pPr marL="2057400" indent="-228600">
                <a:lnSpc>
                  <a:spcPct val="120000"/>
                </a:lnSpc>
                <a:spcBef>
                  <a:spcPts val="500"/>
                </a:spcBef>
                <a:buClr>
                  <a:schemeClr val="tx1"/>
                </a:buClr>
                <a:buFont typeface="Arial" panose="020B0604020202020204" pitchFamily="34" charset="0"/>
                <a:buChar char="•"/>
                <a:defRPr sz="1400">
                  <a:solidFill>
                    <a:schemeClr val="tx1"/>
                  </a:solidFill>
                  <a:latin typeface="Tw Cen MT" panose="020B0602020104020603" pitchFamily="34" charset="0"/>
                </a:defRPr>
              </a:lvl5pPr>
              <a:lvl6pPr marL="25146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6pPr>
              <a:lvl7pPr marL="29718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7pPr>
              <a:lvl8pPr marL="34290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8pPr>
              <a:lvl9pPr marL="38862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9pPr>
            </a:lstStyle>
            <a:p>
              <a:pPr>
                <a:lnSpc>
                  <a:spcPct val="100000"/>
                </a:lnSpc>
                <a:spcBef>
                  <a:spcPct val="0"/>
                </a:spcBef>
                <a:buClrTx/>
                <a:buFontTx/>
                <a:buNone/>
              </a:pPr>
              <a:r>
                <a:rPr lang="id-ID" altLang="id-ID" sz="1500" b="1" dirty="0">
                  <a:latin typeface="Arial Narrow" panose="020B0606020202030204" pitchFamily="34" charset="0"/>
                  <a:ea typeface="SimSun" panose="02010600030101010101" pitchFamily="2" charset="-122"/>
                  <a:sym typeface="Calibri" panose="020F0502020204030204" pitchFamily="34" charset="0"/>
                </a:rPr>
                <a:t>USUL FORMASI</a:t>
              </a:r>
              <a:endParaRPr lang="en-AU" altLang="id-ID" sz="1500" b="1" dirty="0">
                <a:latin typeface="Arial Narrow" panose="020B0606020202030204" pitchFamily="34" charset="0"/>
                <a:ea typeface="SimSun" panose="02010600030101010101" pitchFamily="2" charset="-122"/>
                <a:sym typeface="Calibri" panose="020F0502020204030204" pitchFamily="34" charset="0"/>
              </a:endParaRPr>
            </a:p>
          </p:txBody>
        </p:sp>
        <p:sp>
          <p:nvSpPr>
            <p:cNvPr id="60465" name="TextBox 118">
              <a:extLst>
                <a:ext uri="{FF2B5EF4-FFF2-40B4-BE49-F238E27FC236}">
                  <a16:creationId xmlns="" xmlns:a16="http://schemas.microsoft.com/office/drawing/2014/main" id="{F37D1311-FF25-4E2C-91D5-78F553753E36}"/>
                </a:ext>
              </a:extLst>
            </p:cNvPr>
            <p:cNvSpPr txBox="1">
              <a:spLocks noChangeArrowheads="1"/>
            </p:cNvSpPr>
            <p:nvPr/>
          </p:nvSpPr>
          <p:spPr bwMode="auto">
            <a:xfrm>
              <a:off x="6415751" y="666271"/>
              <a:ext cx="2622032" cy="5102276"/>
            </a:xfrm>
            <a:prstGeom prst="rect">
              <a:avLst/>
            </a:prstGeom>
            <a:gradFill>
              <a:gsLst>
                <a:gs pos="17000">
                  <a:schemeClr val="accent2">
                    <a:lumMod val="20000"/>
                    <a:lumOff val="80000"/>
                  </a:schemeClr>
                </a:gs>
                <a:gs pos="59000">
                  <a:schemeClr val="accent5">
                    <a:lumMod val="40000"/>
                    <a:lumOff val="60000"/>
                  </a:schemeClr>
                </a:gs>
              </a:gsLst>
              <a:lin ang="5400000" scaled="0"/>
            </a:gra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28600" indent="-228600">
                <a:lnSpc>
                  <a:spcPct val="120000"/>
                </a:lnSpc>
                <a:spcBef>
                  <a:spcPts val="1000"/>
                </a:spcBef>
                <a:buClr>
                  <a:schemeClr val="tx1"/>
                </a:buClr>
                <a:buFont typeface="Arial" panose="020B0604020202020204" pitchFamily="34" charset="0"/>
                <a:buChar char="•"/>
                <a:tabLst>
                  <a:tab pos="179388" algn="l"/>
                </a:tabLst>
                <a:defRPr sz="2000">
                  <a:solidFill>
                    <a:schemeClr val="tx1"/>
                  </a:solidFill>
                  <a:latin typeface="Tw Cen MT" panose="020B0602020104020603" pitchFamily="34" charset="0"/>
                </a:defRPr>
              </a:lvl1pPr>
              <a:lvl2pPr marL="742950" indent="-285750">
                <a:lnSpc>
                  <a:spcPct val="120000"/>
                </a:lnSpc>
                <a:spcBef>
                  <a:spcPts val="500"/>
                </a:spcBef>
                <a:buClr>
                  <a:schemeClr val="tx1"/>
                </a:buClr>
                <a:buFont typeface="Arial" panose="020B0604020202020204" pitchFamily="34" charset="0"/>
                <a:buChar char="•"/>
                <a:tabLst>
                  <a:tab pos="179388" algn="l"/>
                </a:tabLst>
                <a:defRPr>
                  <a:solidFill>
                    <a:schemeClr val="tx1"/>
                  </a:solidFill>
                  <a:latin typeface="Tw Cen MT" panose="020B0602020104020603" pitchFamily="34" charset="0"/>
                </a:defRPr>
              </a:lvl2pPr>
              <a:lvl3pPr marL="1143000" indent="-228600">
                <a:lnSpc>
                  <a:spcPct val="120000"/>
                </a:lnSpc>
                <a:spcBef>
                  <a:spcPts val="500"/>
                </a:spcBef>
                <a:buClr>
                  <a:schemeClr val="tx1"/>
                </a:buClr>
                <a:buFont typeface="Arial" panose="020B0604020202020204" pitchFamily="34" charset="0"/>
                <a:buChar char="•"/>
                <a:tabLst>
                  <a:tab pos="179388" algn="l"/>
                </a:tabLst>
                <a:defRPr sz="1600">
                  <a:solidFill>
                    <a:schemeClr val="tx1"/>
                  </a:solidFill>
                  <a:latin typeface="Tw Cen MT" panose="020B0602020104020603" pitchFamily="34" charset="0"/>
                </a:defRPr>
              </a:lvl3pPr>
              <a:lvl4pPr marL="1600200" indent="-228600">
                <a:lnSpc>
                  <a:spcPct val="120000"/>
                </a:lnSpc>
                <a:spcBef>
                  <a:spcPts val="500"/>
                </a:spcBef>
                <a:buClr>
                  <a:schemeClr val="tx1"/>
                </a:buClr>
                <a:buFont typeface="Arial" panose="020B0604020202020204" pitchFamily="34" charset="0"/>
                <a:buChar char="•"/>
                <a:tabLst>
                  <a:tab pos="179388" algn="l"/>
                </a:tabLst>
                <a:defRPr sz="1400">
                  <a:solidFill>
                    <a:schemeClr val="tx1"/>
                  </a:solidFill>
                  <a:latin typeface="Tw Cen MT" panose="020B0602020104020603" pitchFamily="34" charset="0"/>
                </a:defRPr>
              </a:lvl4pPr>
              <a:lvl5pPr marL="2057400" indent="-228600">
                <a:lnSpc>
                  <a:spcPct val="120000"/>
                </a:lnSpc>
                <a:spcBef>
                  <a:spcPts val="500"/>
                </a:spcBef>
                <a:buClr>
                  <a:schemeClr val="tx1"/>
                </a:buClr>
                <a:buFont typeface="Arial" panose="020B0604020202020204" pitchFamily="34" charset="0"/>
                <a:buChar char="•"/>
                <a:tabLst>
                  <a:tab pos="179388" algn="l"/>
                </a:tabLst>
                <a:defRPr sz="1400">
                  <a:solidFill>
                    <a:schemeClr val="tx1"/>
                  </a:solidFill>
                  <a:latin typeface="Tw Cen MT" panose="020B0602020104020603" pitchFamily="34" charset="0"/>
                </a:defRPr>
              </a:lvl5pPr>
              <a:lvl6pPr marL="2514600" indent="-228600" eaLnBrk="0" fontAlgn="base" hangingPunct="0">
                <a:lnSpc>
                  <a:spcPct val="120000"/>
                </a:lnSpc>
                <a:spcBef>
                  <a:spcPts val="500"/>
                </a:spcBef>
                <a:spcAft>
                  <a:spcPct val="0"/>
                </a:spcAft>
                <a:buClr>
                  <a:schemeClr val="tx1"/>
                </a:buClr>
                <a:buFont typeface="Arial" panose="020B0604020202020204" pitchFamily="34" charset="0"/>
                <a:buChar char="•"/>
                <a:tabLst>
                  <a:tab pos="179388" algn="l"/>
                </a:tabLst>
                <a:defRPr sz="1400">
                  <a:solidFill>
                    <a:schemeClr val="tx1"/>
                  </a:solidFill>
                  <a:latin typeface="Tw Cen MT" panose="020B0602020104020603" pitchFamily="34" charset="0"/>
                </a:defRPr>
              </a:lvl6pPr>
              <a:lvl7pPr marL="2971800" indent="-228600" eaLnBrk="0" fontAlgn="base" hangingPunct="0">
                <a:lnSpc>
                  <a:spcPct val="120000"/>
                </a:lnSpc>
                <a:spcBef>
                  <a:spcPts val="500"/>
                </a:spcBef>
                <a:spcAft>
                  <a:spcPct val="0"/>
                </a:spcAft>
                <a:buClr>
                  <a:schemeClr val="tx1"/>
                </a:buClr>
                <a:buFont typeface="Arial" panose="020B0604020202020204" pitchFamily="34" charset="0"/>
                <a:buChar char="•"/>
                <a:tabLst>
                  <a:tab pos="179388" algn="l"/>
                </a:tabLst>
                <a:defRPr sz="1400">
                  <a:solidFill>
                    <a:schemeClr val="tx1"/>
                  </a:solidFill>
                  <a:latin typeface="Tw Cen MT" panose="020B0602020104020603" pitchFamily="34" charset="0"/>
                </a:defRPr>
              </a:lvl7pPr>
              <a:lvl8pPr marL="3429000" indent="-228600" eaLnBrk="0" fontAlgn="base" hangingPunct="0">
                <a:lnSpc>
                  <a:spcPct val="120000"/>
                </a:lnSpc>
                <a:spcBef>
                  <a:spcPts val="500"/>
                </a:spcBef>
                <a:spcAft>
                  <a:spcPct val="0"/>
                </a:spcAft>
                <a:buClr>
                  <a:schemeClr val="tx1"/>
                </a:buClr>
                <a:buFont typeface="Arial" panose="020B0604020202020204" pitchFamily="34" charset="0"/>
                <a:buChar char="•"/>
                <a:tabLst>
                  <a:tab pos="179388" algn="l"/>
                </a:tabLst>
                <a:defRPr sz="1400">
                  <a:solidFill>
                    <a:schemeClr val="tx1"/>
                  </a:solidFill>
                  <a:latin typeface="Tw Cen MT" panose="020B0602020104020603" pitchFamily="34" charset="0"/>
                </a:defRPr>
              </a:lvl8pPr>
              <a:lvl9pPr marL="3886200" indent="-228600" eaLnBrk="0" fontAlgn="base" hangingPunct="0">
                <a:lnSpc>
                  <a:spcPct val="120000"/>
                </a:lnSpc>
                <a:spcBef>
                  <a:spcPts val="500"/>
                </a:spcBef>
                <a:spcAft>
                  <a:spcPct val="0"/>
                </a:spcAft>
                <a:buClr>
                  <a:schemeClr val="tx1"/>
                </a:buClr>
                <a:buFont typeface="Arial" panose="020B0604020202020204" pitchFamily="34" charset="0"/>
                <a:buChar char="•"/>
                <a:tabLst>
                  <a:tab pos="179388" algn="l"/>
                </a:tabLst>
                <a:defRPr sz="1400">
                  <a:solidFill>
                    <a:schemeClr val="tx1"/>
                  </a:solidFill>
                  <a:latin typeface="Tw Cen MT" panose="020B0602020104020603" pitchFamily="34" charset="0"/>
                </a:defRPr>
              </a:lvl9pPr>
            </a:lstStyle>
            <a:p>
              <a:pPr marL="160991" indent="-160991" algn="just">
                <a:lnSpc>
                  <a:spcPct val="80000"/>
                </a:lnSpc>
                <a:spcBef>
                  <a:spcPts val="282"/>
                </a:spcBef>
                <a:buClrTx/>
                <a:buFont typeface="Calibri Light" panose="020F0302020204030204" pitchFamily="34" charset="0"/>
                <a:buAutoNum type="alphaLcPeriod"/>
                <a:tabLst>
                  <a:tab pos="160991" algn="l"/>
                </a:tabLst>
              </a:pPr>
              <a:r>
                <a:rPr lang="id-ID" altLang="id-ID" sz="1500" b="1" dirty="0">
                  <a:latin typeface="Arial Narrow" panose="020B0606020202030204" pitchFamily="34" charset="0"/>
                  <a:ea typeface="SimSun" panose="02010600030101010101" pitchFamily="2" charset="-122"/>
                  <a:sym typeface="Calibri" panose="020F0502020204030204" pitchFamily="34" charset="0"/>
                </a:rPr>
                <a:t>Setiap instansi mengusulkan jumlah kebutuhan jabatan kepada Kem PANRB tembusan Kepala BKN.</a:t>
              </a:r>
            </a:p>
            <a:p>
              <a:pPr marL="160991" indent="-160991" algn="just">
                <a:lnSpc>
                  <a:spcPct val="80000"/>
                </a:lnSpc>
                <a:spcBef>
                  <a:spcPts val="282"/>
                </a:spcBef>
                <a:buClrTx/>
                <a:buFont typeface="Calibri Light" panose="020F0302020204030204" pitchFamily="34" charset="0"/>
                <a:buAutoNum type="alphaLcPeriod"/>
                <a:tabLst>
                  <a:tab pos="160991" algn="l"/>
                </a:tabLst>
              </a:pPr>
              <a:r>
                <a:rPr lang="id-ID" altLang="id-ID" sz="1500" b="1" dirty="0">
                  <a:latin typeface="Arial Narrow" panose="020B0606020202030204" pitchFamily="34" charset="0"/>
                  <a:ea typeface="SimSun" panose="02010600030101010101" pitchFamily="2" charset="-122"/>
                  <a:sym typeface="Calibri" panose="020F0502020204030204" pitchFamily="34" charset="0"/>
                </a:rPr>
                <a:t>Kepala BKN menyampaikan pertimbangan teknis kebutuhan setiap instansi kepada Menteri PANRB</a:t>
              </a:r>
            </a:p>
            <a:p>
              <a:pPr marL="160991" indent="-160991" algn="just">
                <a:lnSpc>
                  <a:spcPct val="80000"/>
                </a:lnSpc>
                <a:spcBef>
                  <a:spcPts val="282"/>
                </a:spcBef>
                <a:buClrTx/>
                <a:buFont typeface="Calibri Light" panose="020F0302020204030204" pitchFamily="34" charset="0"/>
                <a:buAutoNum type="alphaLcPeriod"/>
                <a:tabLst>
                  <a:tab pos="160991" algn="l"/>
                </a:tabLst>
              </a:pPr>
              <a:r>
                <a:rPr lang="id-ID" altLang="en-US" sz="1500" b="1" dirty="0">
                  <a:latin typeface="Arial Narrow" panose="020B0606020202030204" pitchFamily="34" charset="0"/>
                  <a:ea typeface="SimSun" panose="02010600030101010101" pitchFamily="2" charset="-122"/>
                  <a:cs typeface="Arial" panose="020B0604020202020204" pitchFamily="34" charset="0"/>
                  <a:sym typeface="Calibri" panose="020F0502020204030204" pitchFamily="34" charset="0"/>
                </a:rPr>
                <a:t>Rencana pemenuhan kebutuhan PNS disampaikan oleh Menteri kepada menteri yang menyelenggarakan urusan pemerintahan di bidang keuangan </a:t>
              </a:r>
            </a:p>
            <a:p>
              <a:pPr marL="160991" indent="-160991" algn="just">
                <a:lnSpc>
                  <a:spcPct val="80000"/>
                </a:lnSpc>
                <a:spcBef>
                  <a:spcPts val="282"/>
                </a:spcBef>
                <a:buClrTx/>
                <a:buFont typeface="Calibri Light" panose="020F0302020204030204" pitchFamily="34" charset="0"/>
                <a:buAutoNum type="alphaLcPeriod"/>
                <a:tabLst>
                  <a:tab pos="160991" algn="l"/>
                </a:tabLst>
              </a:pPr>
              <a:r>
                <a:rPr lang="id-ID" altLang="en-US" sz="1500" b="1" dirty="0">
                  <a:latin typeface="Arial Narrow" panose="020B0606020202030204" pitchFamily="34" charset="0"/>
                  <a:ea typeface="SimSun" panose="02010600030101010101" pitchFamily="2" charset="-122"/>
                  <a:cs typeface="Arial" panose="020B0604020202020204" pitchFamily="34" charset="0"/>
                  <a:sym typeface="Calibri" panose="020F0502020204030204" pitchFamily="34" charset="0"/>
                </a:rPr>
                <a:t>Pendapat menteri yang menyelenggarakan urusan pemerintahan di bidang keuangan.</a:t>
              </a:r>
            </a:p>
            <a:p>
              <a:pPr marL="160991" indent="-160991" algn="just">
                <a:lnSpc>
                  <a:spcPct val="80000"/>
                </a:lnSpc>
                <a:spcBef>
                  <a:spcPts val="282"/>
                </a:spcBef>
                <a:buClrTx/>
                <a:buFont typeface="Calibri Light" panose="020F0302020204030204" pitchFamily="34" charset="0"/>
                <a:buAutoNum type="alphaLcPeriod"/>
                <a:tabLst>
                  <a:tab pos="160991" algn="l"/>
                </a:tabLst>
              </a:pPr>
              <a:r>
                <a:rPr lang="en-AU" altLang="en-US" sz="1500" b="1" dirty="0" err="1">
                  <a:latin typeface="Arial Narrow" panose="020B0606020202030204" pitchFamily="34" charset="0"/>
                  <a:ea typeface="SimSun" panose="02010600030101010101" pitchFamily="2" charset="-122"/>
                  <a:cs typeface="Arial" panose="020B0604020202020204" pitchFamily="34" charset="0"/>
                  <a:sym typeface="Calibri" panose="020F0502020204030204" pitchFamily="34" charset="0"/>
                </a:rPr>
                <a:t>Penetapan</a:t>
              </a:r>
              <a:r>
                <a:rPr lang="en-AU" altLang="en-US" sz="1500" b="1" dirty="0">
                  <a:latin typeface="Arial Narrow" panose="020B0606020202030204" pitchFamily="34" charset="0"/>
                  <a:ea typeface="SimSun" panose="02010600030101010101" pitchFamily="2" charset="-122"/>
                  <a:cs typeface="Arial" panose="020B0604020202020204" pitchFamily="34" charset="0"/>
                  <a:sym typeface="Calibri" panose="020F0502020204030204" pitchFamily="34" charset="0"/>
                </a:rPr>
                <a:t> </a:t>
              </a:r>
              <a:r>
                <a:rPr lang="en-AU" altLang="en-US" sz="1500" b="1" dirty="0" err="1">
                  <a:latin typeface="Arial Narrow" panose="020B0606020202030204" pitchFamily="34" charset="0"/>
                  <a:ea typeface="SimSun" panose="02010600030101010101" pitchFamily="2" charset="-122"/>
                  <a:cs typeface="Arial" panose="020B0604020202020204" pitchFamily="34" charset="0"/>
                  <a:sym typeface="Calibri" panose="020F0502020204030204" pitchFamily="34" charset="0"/>
                </a:rPr>
                <a:t>kebutuhan</a:t>
              </a:r>
              <a:r>
                <a:rPr lang="en-AU" altLang="en-US" sz="1500" b="1" dirty="0">
                  <a:latin typeface="Arial Narrow" panose="020B0606020202030204" pitchFamily="34" charset="0"/>
                  <a:ea typeface="SimSun" panose="02010600030101010101" pitchFamily="2" charset="-122"/>
                  <a:cs typeface="Arial" panose="020B0604020202020204" pitchFamily="34" charset="0"/>
                  <a:sym typeface="Calibri" panose="020F0502020204030204" pitchFamily="34" charset="0"/>
                </a:rPr>
                <a:t> PNS</a:t>
              </a:r>
              <a:r>
                <a:rPr lang="id-ID" altLang="en-US" sz="1500" b="1" dirty="0">
                  <a:latin typeface="Arial Narrow" panose="020B0606020202030204" pitchFamily="34" charset="0"/>
                  <a:ea typeface="SimSun" panose="02010600030101010101" pitchFamily="2" charset="-122"/>
                  <a:cs typeface="Arial" panose="020B0604020202020204" pitchFamily="34" charset="0"/>
                  <a:sym typeface="Calibri" panose="020F0502020204030204" pitchFamily="34" charset="0"/>
                </a:rPr>
                <a:t> K/L/P</a:t>
              </a:r>
              <a:endParaRPr lang="en-AU" altLang="id-ID" sz="1500" b="1" dirty="0">
                <a:latin typeface="Arial Narrow" panose="020B0606020202030204" pitchFamily="34" charset="0"/>
                <a:ea typeface="SimSun" panose="02010600030101010101" pitchFamily="2" charset="-122"/>
                <a:sym typeface="Calibri" panose="020F0502020204030204" pitchFamily="34" charset="0"/>
              </a:endParaRPr>
            </a:p>
          </p:txBody>
        </p:sp>
      </p:grpSp>
      <p:sp>
        <p:nvSpPr>
          <p:cNvPr id="121" name="Oval 120">
            <a:extLst>
              <a:ext uri="{FF2B5EF4-FFF2-40B4-BE49-F238E27FC236}">
                <a16:creationId xmlns="" xmlns:a16="http://schemas.microsoft.com/office/drawing/2014/main" id="{C8E5D9CD-2757-4670-BF67-05281BB2E685}"/>
              </a:ext>
            </a:extLst>
          </p:cNvPr>
          <p:cNvSpPr/>
          <p:nvPr/>
        </p:nvSpPr>
        <p:spPr>
          <a:xfrm>
            <a:off x="5643658" y="4176388"/>
            <a:ext cx="180063" cy="171716"/>
          </a:xfrm>
          <a:prstGeom prst="ellipse">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id-ID" sz="1202" b="1" dirty="0">
                <a:solidFill>
                  <a:srgbClr val="FFFF00"/>
                </a:solidFill>
              </a:rPr>
              <a:t>B</a:t>
            </a:r>
            <a:endParaRPr lang="en-US" sz="1202" b="1" dirty="0">
              <a:solidFill>
                <a:srgbClr val="FFFF00"/>
              </a:solidFill>
            </a:endParaRPr>
          </a:p>
        </p:txBody>
      </p:sp>
      <p:cxnSp>
        <p:nvCxnSpPr>
          <p:cNvPr id="122" name="Straight Connector 121">
            <a:extLst>
              <a:ext uri="{FF2B5EF4-FFF2-40B4-BE49-F238E27FC236}">
                <a16:creationId xmlns="" xmlns:a16="http://schemas.microsoft.com/office/drawing/2014/main" id="{C7EF7380-A39C-46F5-B0C8-C923A4D57E94}"/>
              </a:ext>
            </a:extLst>
          </p:cNvPr>
          <p:cNvCxnSpPr/>
          <p:nvPr/>
        </p:nvCxnSpPr>
        <p:spPr>
          <a:xfrm>
            <a:off x="4743035" y="2235561"/>
            <a:ext cx="0" cy="502610"/>
          </a:xfrm>
          <a:prstGeom prst="line">
            <a:avLst/>
          </a:prstGeom>
          <a:ln w="28575">
            <a:solidFill>
              <a:srgbClr val="7030A0"/>
            </a:solidFill>
            <a:headEnd type="triangle" w="med" len="med"/>
            <a:tailEnd type="none" w="med" len="med"/>
          </a:ln>
        </p:spPr>
        <p:style>
          <a:lnRef idx="1">
            <a:schemeClr val="accent1"/>
          </a:lnRef>
          <a:fillRef idx="0">
            <a:schemeClr val="accent1"/>
          </a:fillRef>
          <a:effectRef idx="0">
            <a:schemeClr val="accent1"/>
          </a:effectRef>
          <a:fontRef idx="minor">
            <a:schemeClr val="tx1"/>
          </a:fontRef>
        </p:style>
      </p:cxnSp>
      <p:sp>
        <p:nvSpPr>
          <p:cNvPr id="123" name="Oval 122">
            <a:extLst>
              <a:ext uri="{FF2B5EF4-FFF2-40B4-BE49-F238E27FC236}">
                <a16:creationId xmlns="" xmlns:a16="http://schemas.microsoft.com/office/drawing/2014/main" id="{58064DFD-4901-4A3E-BA7B-1584102DAC7C}"/>
              </a:ext>
            </a:extLst>
          </p:cNvPr>
          <p:cNvSpPr/>
          <p:nvPr/>
        </p:nvSpPr>
        <p:spPr>
          <a:xfrm>
            <a:off x="4531459" y="2558498"/>
            <a:ext cx="180063" cy="171716"/>
          </a:xfrm>
          <a:prstGeom prst="ellipse">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id-ID" sz="1202" b="1" dirty="0">
                <a:solidFill>
                  <a:srgbClr val="FFFF00"/>
                </a:solidFill>
              </a:rPr>
              <a:t>C</a:t>
            </a:r>
            <a:endParaRPr lang="en-US" sz="1202" b="1" dirty="0">
              <a:solidFill>
                <a:srgbClr val="FFFF00"/>
              </a:solidFill>
            </a:endParaRPr>
          </a:p>
        </p:txBody>
      </p:sp>
      <p:cxnSp>
        <p:nvCxnSpPr>
          <p:cNvPr id="124" name="Straight Connector 123">
            <a:extLst>
              <a:ext uri="{FF2B5EF4-FFF2-40B4-BE49-F238E27FC236}">
                <a16:creationId xmlns="" xmlns:a16="http://schemas.microsoft.com/office/drawing/2014/main" id="{2FFC7D48-0894-413E-B34D-F368F6CEB7D0}"/>
              </a:ext>
            </a:extLst>
          </p:cNvPr>
          <p:cNvCxnSpPr/>
          <p:nvPr/>
        </p:nvCxnSpPr>
        <p:spPr>
          <a:xfrm>
            <a:off x="4819181" y="2258046"/>
            <a:ext cx="0" cy="502610"/>
          </a:xfrm>
          <a:prstGeom prst="line">
            <a:avLst/>
          </a:prstGeom>
          <a:ln w="28575">
            <a:solidFill>
              <a:srgbClr val="7030A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125" name="Oval 124">
            <a:extLst>
              <a:ext uri="{FF2B5EF4-FFF2-40B4-BE49-F238E27FC236}">
                <a16:creationId xmlns="" xmlns:a16="http://schemas.microsoft.com/office/drawing/2014/main" id="{6A56CF40-FF84-4ED3-B6B7-5B89114EC5ED}"/>
              </a:ext>
            </a:extLst>
          </p:cNvPr>
          <p:cNvSpPr/>
          <p:nvPr/>
        </p:nvSpPr>
        <p:spPr>
          <a:xfrm>
            <a:off x="4867735" y="2539418"/>
            <a:ext cx="180063" cy="171716"/>
          </a:xfrm>
          <a:prstGeom prst="ellipse">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id-ID" sz="1202" b="1" dirty="0">
                <a:solidFill>
                  <a:srgbClr val="FFFF00"/>
                </a:solidFill>
              </a:rPr>
              <a:t>D</a:t>
            </a:r>
            <a:endParaRPr lang="en-US" sz="1202" b="1" dirty="0">
              <a:solidFill>
                <a:srgbClr val="FFFF00"/>
              </a:solidFill>
            </a:endParaRPr>
          </a:p>
        </p:txBody>
      </p:sp>
      <p:sp>
        <p:nvSpPr>
          <p:cNvPr id="138" name="Oval 137">
            <a:extLst>
              <a:ext uri="{FF2B5EF4-FFF2-40B4-BE49-F238E27FC236}">
                <a16:creationId xmlns="" xmlns:a16="http://schemas.microsoft.com/office/drawing/2014/main" id="{626C3241-4DD6-4404-8D43-38D29A879CE0}"/>
              </a:ext>
            </a:extLst>
          </p:cNvPr>
          <p:cNvSpPr/>
          <p:nvPr/>
        </p:nvSpPr>
        <p:spPr>
          <a:xfrm>
            <a:off x="4510421" y="3888953"/>
            <a:ext cx="305947" cy="232982"/>
          </a:xfrm>
          <a:prstGeom prst="ellipse">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id-ID" sz="1202" b="1" dirty="0">
                <a:solidFill>
                  <a:srgbClr val="FFFF00"/>
                </a:solidFill>
              </a:rPr>
              <a:t>E</a:t>
            </a:r>
            <a:endParaRPr lang="en-US" sz="1202" b="1" dirty="0">
              <a:solidFill>
                <a:srgbClr val="FFFF00"/>
              </a:solidFill>
            </a:endParaRPr>
          </a:p>
        </p:txBody>
      </p:sp>
      <p:grpSp>
        <p:nvGrpSpPr>
          <p:cNvPr id="57365" name="Group 57364">
            <a:extLst>
              <a:ext uri="{FF2B5EF4-FFF2-40B4-BE49-F238E27FC236}">
                <a16:creationId xmlns="" xmlns:a16="http://schemas.microsoft.com/office/drawing/2014/main" id="{D26FAF3E-C397-441C-A129-0B4B326B5FCD}"/>
              </a:ext>
            </a:extLst>
          </p:cNvPr>
          <p:cNvGrpSpPr/>
          <p:nvPr/>
        </p:nvGrpSpPr>
        <p:grpSpPr>
          <a:xfrm>
            <a:off x="6075518" y="1130376"/>
            <a:ext cx="1372621" cy="509171"/>
            <a:chOff x="6289902" y="1112776"/>
            <a:chExt cx="1665359" cy="677845"/>
          </a:xfrm>
          <a:solidFill>
            <a:srgbClr val="92D050"/>
          </a:solidFill>
        </p:grpSpPr>
        <p:sp>
          <p:nvSpPr>
            <p:cNvPr id="13" name="Cloud Callout 12">
              <a:extLst>
                <a:ext uri="{FF2B5EF4-FFF2-40B4-BE49-F238E27FC236}">
                  <a16:creationId xmlns="" xmlns:a16="http://schemas.microsoft.com/office/drawing/2014/main" id="{E6C4A557-905A-4A19-9029-74D501CBF33D}"/>
                </a:ext>
              </a:extLst>
            </p:cNvPr>
            <p:cNvSpPr/>
            <p:nvPr/>
          </p:nvSpPr>
          <p:spPr>
            <a:xfrm>
              <a:off x="6594516" y="1112776"/>
              <a:ext cx="1360745" cy="677845"/>
            </a:xfrm>
            <a:prstGeom prst="cloudCallout">
              <a:avLst>
                <a:gd name="adj1" fmla="val -131326"/>
                <a:gd name="adj2" fmla="val 254645"/>
              </a:avLst>
            </a:prstGeom>
            <a:grp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AU" sz="1503" b="1" dirty="0">
                <a:solidFill>
                  <a:schemeClr val="tx1"/>
                </a:solidFill>
                <a:latin typeface="Arial Narrow" panose="020B0606020202030204" pitchFamily="34" charset="0"/>
              </a:endParaRPr>
            </a:p>
          </p:txBody>
        </p:sp>
        <p:pic>
          <p:nvPicPr>
            <p:cNvPr id="92" name="Picture 10" descr="logo1kecil2.jpg">
              <a:extLst>
                <a:ext uri="{FF2B5EF4-FFF2-40B4-BE49-F238E27FC236}">
                  <a16:creationId xmlns="" xmlns:a16="http://schemas.microsoft.com/office/drawing/2014/main" id="{39D572FF-867C-4A65-B3D2-727AEC5FB89B}"/>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6865175" y="1278389"/>
              <a:ext cx="761994" cy="277906"/>
            </a:xfrm>
            <a:prstGeom prst="rect">
              <a:avLst/>
            </a:prstGeom>
            <a:grpFill/>
            <a:ln>
              <a:noFill/>
            </a:ln>
          </p:spPr>
        </p:pic>
        <p:sp>
          <p:nvSpPr>
            <p:cNvPr id="139" name="Oval 138">
              <a:extLst>
                <a:ext uri="{FF2B5EF4-FFF2-40B4-BE49-F238E27FC236}">
                  <a16:creationId xmlns="" xmlns:a16="http://schemas.microsoft.com/office/drawing/2014/main" id="{7005D796-255F-4247-813B-89C390CDE7E1}"/>
                </a:ext>
              </a:extLst>
            </p:cNvPr>
            <p:cNvSpPr/>
            <p:nvPr/>
          </p:nvSpPr>
          <p:spPr>
            <a:xfrm>
              <a:off x="6289902" y="1512835"/>
              <a:ext cx="239712" cy="228600"/>
            </a:xfrm>
            <a:prstGeom prst="ellipse">
              <a:avLst/>
            </a:prstGeom>
            <a:grp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id-ID" sz="1202" b="1" dirty="0">
                  <a:solidFill>
                    <a:schemeClr val="tx1"/>
                  </a:solidFill>
                </a:rPr>
                <a:t>6</a:t>
              </a:r>
              <a:endParaRPr lang="en-US" sz="1202" b="1" dirty="0">
                <a:solidFill>
                  <a:schemeClr val="tx1"/>
                </a:solidFill>
              </a:endParaRPr>
            </a:p>
          </p:txBody>
        </p:sp>
      </p:grpSp>
      <p:sp>
        <p:nvSpPr>
          <p:cNvPr id="60447" name="TextBox 2">
            <a:extLst>
              <a:ext uri="{FF2B5EF4-FFF2-40B4-BE49-F238E27FC236}">
                <a16:creationId xmlns="" xmlns:a16="http://schemas.microsoft.com/office/drawing/2014/main" id="{F2BED1BD-3225-42CB-9BDC-95656575F841}"/>
              </a:ext>
            </a:extLst>
          </p:cNvPr>
          <p:cNvSpPr txBox="1">
            <a:spLocks noChangeArrowheads="1"/>
          </p:cNvSpPr>
          <p:nvPr/>
        </p:nvSpPr>
        <p:spPr bwMode="auto">
          <a:xfrm>
            <a:off x="1477262" y="-12303"/>
            <a:ext cx="6186052" cy="6117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120000"/>
              </a:lnSpc>
              <a:spcBef>
                <a:spcPts val="1000"/>
              </a:spcBef>
              <a:buClr>
                <a:schemeClr val="tx1"/>
              </a:buClr>
              <a:buFont typeface="Arial" panose="020B0604020202020204" pitchFamily="34" charset="0"/>
              <a:buChar char="•"/>
              <a:defRPr sz="2000">
                <a:solidFill>
                  <a:schemeClr val="tx1"/>
                </a:solidFill>
                <a:latin typeface="Tw Cen MT" panose="020B0602020104020603" pitchFamily="34" charset="0"/>
              </a:defRPr>
            </a:lvl1pPr>
            <a:lvl2pPr marL="742950" indent="-285750">
              <a:lnSpc>
                <a:spcPct val="120000"/>
              </a:lnSpc>
              <a:spcBef>
                <a:spcPts val="500"/>
              </a:spcBef>
              <a:buClr>
                <a:schemeClr val="tx1"/>
              </a:buClr>
              <a:buFont typeface="Arial" panose="020B0604020202020204" pitchFamily="34" charset="0"/>
              <a:buChar char="•"/>
              <a:defRPr>
                <a:solidFill>
                  <a:schemeClr val="tx1"/>
                </a:solidFill>
                <a:latin typeface="Tw Cen MT" panose="020B0602020104020603" pitchFamily="34" charset="0"/>
              </a:defRPr>
            </a:lvl2pPr>
            <a:lvl3pPr marL="1143000" indent="-228600">
              <a:lnSpc>
                <a:spcPct val="120000"/>
              </a:lnSpc>
              <a:spcBef>
                <a:spcPts val="500"/>
              </a:spcBef>
              <a:buClr>
                <a:schemeClr val="tx1"/>
              </a:buClr>
              <a:buFont typeface="Arial" panose="020B0604020202020204" pitchFamily="34" charset="0"/>
              <a:buChar char="•"/>
              <a:defRPr sz="1600">
                <a:solidFill>
                  <a:schemeClr val="tx1"/>
                </a:solidFill>
                <a:latin typeface="Tw Cen MT" panose="020B0602020104020603" pitchFamily="34" charset="0"/>
              </a:defRPr>
            </a:lvl3pPr>
            <a:lvl4pPr marL="1600200" indent="-228600">
              <a:lnSpc>
                <a:spcPct val="120000"/>
              </a:lnSpc>
              <a:spcBef>
                <a:spcPts val="500"/>
              </a:spcBef>
              <a:buClr>
                <a:schemeClr val="tx1"/>
              </a:buClr>
              <a:buFont typeface="Arial" panose="020B0604020202020204" pitchFamily="34" charset="0"/>
              <a:buChar char="•"/>
              <a:defRPr sz="1400">
                <a:solidFill>
                  <a:schemeClr val="tx1"/>
                </a:solidFill>
                <a:latin typeface="Tw Cen MT" panose="020B0602020104020603" pitchFamily="34" charset="0"/>
              </a:defRPr>
            </a:lvl4pPr>
            <a:lvl5pPr marL="2057400" indent="-228600">
              <a:lnSpc>
                <a:spcPct val="120000"/>
              </a:lnSpc>
              <a:spcBef>
                <a:spcPts val="500"/>
              </a:spcBef>
              <a:buClr>
                <a:schemeClr val="tx1"/>
              </a:buClr>
              <a:buFont typeface="Arial" panose="020B0604020202020204" pitchFamily="34" charset="0"/>
              <a:buChar char="•"/>
              <a:defRPr sz="1400">
                <a:solidFill>
                  <a:schemeClr val="tx1"/>
                </a:solidFill>
                <a:latin typeface="Tw Cen MT" panose="020B0602020104020603" pitchFamily="34" charset="0"/>
              </a:defRPr>
            </a:lvl5pPr>
            <a:lvl6pPr marL="25146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6pPr>
            <a:lvl7pPr marL="29718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7pPr>
            <a:lvl8pPr marL="34290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8pPr>
            <a:lvl9pPr marL="38862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9pPr>
          </a:lstStyle>
          <a:p>
            <a:pPr>
              <a:lnSpc>
                <a:spcPct val="100000"/>
              </a:lnSpc>
              <a:spcBef>
                <a:spcPct val="0"/>
              </a:spcBef>
              <a:buClrTx/>
              <a:buFontTx/>
              <a:buNone/>
            </a:pPr>
            <a:r>
              <a:rPr lang="id-ID" altLang="en-US" sz="3375" b="1" dirty="0">
                <a:latin typeface="Calibri" panose="020F0502020204030204" pitchFamily="34" charset="0"/>
                <a:ea typeface="SimSun" panose="02010600030101010101" pitchFamily="2" charset="-122"/>
                <a:sym typeface="Calibri" panose="020F0502020204030204" pitchFamily="34" charset="0"/>
              </a:rPr>
              <a:t>PROSEDUR </a:t>
            </a:r>
            <a:r>
              <a:rPr lang="en-US" altLang="en-US" sz="3375" b="1" dirty="0">
                <a:latin typeface="Calibri" panose="020F0502020204030204" pitchFamily="34" charset="0"/>
                <a:ea typeface="SimSun" panose="02010600030101010101" pitchFamily="2" charset="-122"/>
                <a:sym typeface="Calibri" panose="020F0502020204030204" pitchFamily="34" charset="0"/>
              </a:rPr>
              <a:t>PENETAPAN FORMASI</a:t>
            </a:r>
            <a:endParaRPr lang="en-AU" altLang="en-US" sz="3375" b="1" dirty="0">
              <a:latin typeface="Calibri" panose="020F0502020204030204" pitchFamily="34" charset="0"/>
              <a:ea typeface="SimSun" panose="02010600030101010101" pitchFamily="2" charset="-122"/>
              <a:sym typeface="Calibri" panose="020F0502020204030204" pitchFamily="34" charset="0"/>
            </a:endParaRPr>
          </a:p>
        </p:txBody>
      </p:sp>
      <p:cxnSp>
        <p:nvCxnSpPr>
          <p:cNvPr id="144" name="Straight Arrow Connector 143">
            <a:extLst>
              <a:ext uri="{FF2B5EF4-FFF2-40B4-BE49-F238E27FC236}">
                <a16:creationId xmlns="" xmlns:a16="http://schemas.microsoft.com/office/drawing/2014/main" id="{8A6435D0-9787-45AB-8549-2115CAC2FE9A}"/>
              </a:ext>
            </a:extLst>
          </p:cNvPr>
          <p:cNvCxnSpPr/>
          <p:nvPr/>
        </p:nvCxnSpPr>
        <p:spPr>
          <a:xfrm flipH="1">
            <a:off x="3294979" y="4551646"/>
            <a:ext cx="3578" cy="207489"/>
          </a:xfrm>
          <a:prstGeom prst="straightConnector1">
            <a:avLst/>
          </a:prstGeom>
          <a:ln w="28575">
            <a:solidFill>
              <a:srgbClr val="00B050"/>
            </a:solidFill>
            <a:prstDash val="sysDash"/>
            <a:headEnd type="arrow" w="med" len="med"/>
            <a:tailEnd type="none" w="med" len="med"/>
          </a:ln>
        </p:spPr>
        <p:style>
          <a:lnRef idx="1">
            <a:schemeClr val="accent1"/>
          </a:lnRef>
          <a:fillRef idx="0">
            <a:schemeClr val="accent1"/>
          </a:fillRef>
          <a:effectRef idx="0">
            <a:schemeClr val="accent1"/>
          </a:effectRef>
          <a:fontRef idx="minor">
            <a:schemeClr val="tx1"/>
          </a:fontRef>
        </p:style>
      </p:cxnSp>
      <p:grpSp>
        <p:nvGrpSpPr>
          <p:cNvPr id="60449" name="Group 8">
            <a:extLst>
              <a:ext uri="{FF2B5EF4-FFF2-40B4-BE49-F238E27FC236}">
                <a16:creationId xmlns="" xmlns:a16="http://schemas.microsoft.com/office/drawing/2014/main" id="{66B59134-37CA-4999-B8E2-6EDACE0D394D}"/>
              </a:ext>
            </a:extLst>
          </p:cNvPr>
          <p:cNvGrpSpPr>
            <a:grpSpLocks/>
          </p:cNvGrpSpPr>
          <p:nvPr/>
        </p:nvGrpSpPr>
        <p:grpSpPr bwMode="auto">
          <a:xfrm>
            <a:off x="4399779" y="1734505"/>
            <a:ext cx="763183" cy="586841"/>
            <a:chOff x="11060017" y="1569943"/>
            <a:chExt cx="1012829" cy="718530"/>
          </a:xfrm>
        </p:grpSpPr>
        <p:sp>
          <p:nvSpPr>
            <p:cNvPr id="60460" name="Oval 6">
              <a:extLst>
                <a:ext uri="{FF2B5EF4-FFF2-40B4-BE49-F238E27FC236}">
                  <a16:creationId xmlns="" xmlns:a16="http://schemas.microsoft.com/office/drawing/2014/main" id="{C2B7351D-C7FA-4398-A8B6-749A9AB5239D}"/>
                </a:ext>
              </a:extLst>
            </p:cNvPr>
            <p:cNvSpPr>
              <a:spLocks noChangeArrowheads="1"/>
            </p:cNvSpPr>
            <p:nvPr/>
          </p:nvSpPr>
          <p:spPr bwMode="auto">
            <a:xfrm>
              <a:off x="11060021" y="1569943"/>
              <a:ext cx="1012825" cy="594246"/>
            </a:xfrm>
            <a:prstGeom prst="ellipse">
              <a:avLst/>
            </a:prstGeom>
            <a:solidFill>
              <a:schemeClr val="accent1"/>
            </a:solidFill>
            <a:ln>
              <a:noFill/>
            </a:ln>
            <a:extLst>
              <a:ext uri="{91240B29-F687-4F45-9708-019B960494DF}">
                <a14:hiddenLine xmlns:a14="http://schemas.microsoft.com/office/drawing/2010/main" w="9525" algn="ctr">
                  <a:solidFill>
                    <a:srgbClr val="000000"/>
                  </a:solidFill>
                  <a:round/>
                  <a:headEnd/>
                  <a:tailEnd/>
                </a14:hiddenLine>
              </a:ext>
            </a:extLst>
          </p:spPr>
          <p:txBody>
            <a:bodyPr/>
            <a:lstStyle>
              <a:lvl1pPr>
                <a:lnSpc>
                  <a:spcPct val="120000"/>
                </a:lnSpc>
                <a:spcBef>
                  <a:spcPts val="1000"/>
                </a:spcBef>
                <a:buClr>
                  <a:schemeClr val="tx1"/>
                </a:buClr>
                <a:buFont typeface="Arial" panose="020B0604020202020204" pitchFamily="34" charset="0"/>
                <a:buChar char="•"/>
                <a:defRPr sz="2000">
                  <a:solidFill>
                    <a:schemeClr val="tx1"/>
                  </a:solidFill>
                  <a:latin typeface="Tw Cen MT" panose="020B0602020104020603" pitchFamily="34" charset="0"/>
                </a:defRPr>
              </a:lvl1pPr>
              <a:lvl2pPr marL="742950" indent="-285750">
                <a:lnSpc>
                  <a:spcPct val="120000"/>
                </a:lnSpc>
                <a:spcBef>
                  <a:spcPts val="500"/>
                </a:spcBef>
                <a:buClr>
                  <a:schemeClr val="tx1"/>
                </a:buClr>
                <a:buFont typeface="Arial" panose="020B0604020202020204" pitchFamily="34" charset="0"/>
                <a:buChar char="•"/>
                <a:defRPr>
                  <a:solidFill>
                    <a:schemeClr val="tx1"/>
                  </a:solidFill>
                  <a:latin typeface="Tw Cen MT" panose="020B0602020104020603" pitchFamily="34" charset="0"/>
                </a:defRPr>
              </a:lvl2pPr>
              <a:lvl3pPr marL="1143000" indent="-228600">
                <a:lnSpc>
                  <a:spcPct val="120000"/>
                </a:lnSpc>
                <a:spcBef>
                  <a:spcPts val="500"/>
                </a:spcBef>
                <a:buClr>
                  <a:schemeClr val="tx1"/>
                </a:buClr>
                <a:buFont typeface="Arial" panose="020B0604020202020204" pitchFamily="34" charset="0"/>
                <a:buChar char="•"/>
                <a:defRPr sz="1600">
                  <a:solidFill>
                    <a:schemeClr val="tx1"/>
                  </a:solidFill>
                  <a:latin typeface="Tw Cen MT" panose="020B0602020104020603" pitchFamily="34" charset="0"/>
                </a:defRPr>
              </a:lvl3pPr>
              <a:lvl4pPr marL="1600200" indent="-228600">
                <a:lnSpc>
                  <a:spcPct val="120000"/>
                </a:lnSpc>
                <a:spcBef>
                  <a:spcPts val="500"/>
                </a:spcBef>
                <a:buClr>
                  <a:schemeClr val="tx1"/>
                </a:buClr>
                <a:buFont typeface="Arial" panose="020B0604020202020204" pitchFamily="34" charset="0"/>
                <a:buChar char="•"/>
                <a:defRPr sz="1400">
                  <a:solidFill>
                    <a:schemeClr val="tx1"/>
                  </a:solidFill>
                  <a:latin typeface="Tw Cen MT" panose="020B0602020104020603" pitchFamily="34" charset="0"/>
                </a:defRPr>
              </a:lvl4pPr>
              <a:lvl5pPr marL="2057400" indent="-228600">
                <a:lnSpc>
                  <a:spcPct val="120000"/>
                </a:lnSpc>
                <a:spcBef>
                  <a:spcPts val="500"/>
                </a:spcBef>
                <a:buClr>
                  <a:schemeClr val="tx1"/>
                </a:buClr>
                <a:buFont typeface="Arial" panose="020B0604020202020204" pitchFamily="34" charset="0"/>
                <a:buChar char="•"/>
                <a:defRPr sz="1400">
                  <a:solidFill>
                    <a:schemeClr val="tx1"/>
                  </a:solidFill>
                  <a:latin typeface="Tw Cen MT" panose="020B0602020104020603" pitchFamily="34" charset="0"/>
                </a:defRPr>
              </a:lvl5pPr>
              <a:lvl6pPr marL="25146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6pPr>
              <a:lvl7pPr marL="29718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7pPr>
              <a:lvl8pPr marL="34290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8pPr>
              <a:lvl9pPr marL="38862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9pPr>
            </a:lstStyle>
            <a:p>
              <a:pPr eaLnBrk="1" hangingPunct="1">
                <a:lnSpc>
                  <a:spcPct val="100000"/>
                </a:lnSpc>
                <a:spcBef>
                  <a:spcPct val="0"/>
                </a:spcBef>
                <a:buClrTx/>
                <a:buFont typeface="Arial" panose="020B0604020202020204" pitchFamily="34" charset="0"/>
                <a:buNone/>
              </a:pPr>
              <a:endParaRPr lang="id-ID" altLang="id-ID" sz="1352">
                <a:latin typeface="Arial" panose="020B0604020202020204" pitchFamily="34" charset="0"/>
                <a:ea typeface="SimSun" panose="02010600030101010101" pitchFamily="2" charset="-122"/>
              </a:endParaRPr>
            </a:p>
          </p:txBody>
        </p:sp>
        <p:sp>
          <p:nvSpPr>
            <p:cNvPr id="60461" name="Rectangle 4">
              <a:extLst>
                <a:ext uri="{FF2B5EF4-FFF2-40B4-BE49-F238E27FC236}">
                  <a16:creationId xmlns="" xmlns:a16="http://schemas.microsoft.com/office/drawing/2014/main" id="{0674989E-7CCB-4777-ABBE-B824368715D6}"/>
                </a:ext>
              </a:extLst>
            </p:cNvPr>
            <p:cNvSpPr>
              <a:spLocks noChangeArrowheads="1"/>
            </p:cNvSpPr>
            <p:nvPr/>
          </p:nvSpPr>
          <p:spPr bwMode="auto">
            <a:xfrm>
              <a:off x="11060017" y="1631824"/>
              <a:ext cx="1012825" cy="6566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120000"/>
                </a:lnSpc>
                <a:spcBef>
                  <a:spcPts val="1000"/>
                </a:spcBef>
                <a:buClr>
                  <a:schemeClr val="tx1"/>
                </a:buClr>
                <a:buFont typeface="Arial" panose="020B0604020202020204" pitchFamily="34" charset="0"/>
                <a:buChar char="•"/>
                <a:defRPr sz="2000">
                  <a:solidFill>
                    <a:schemeClr val="tx1"/>
                  </a:solidFill>
                  <a:latin typeface="Tw Cen MT" panose="020B0602020104020603" pitchFamily="34" charset="0"/>
                </a:defRPr>
              </a:lvl1pPr>
              <a:lvl2pPr marL="742950" indent="-285750">
                <a:lnSpc>
                  <a:spcPct val="120000"/>
                </a:lnSpc>
                <a:spcBef>
                  <a:spcPts val="500"/>
                </a:spcBef>
                <a:buClr>
                  <a:schemeClr val="tx1"/>
                </a:buClr>
                <a:buFont typeface="Arial" panose="020B0604020202020204" pitchFamily="34" charset="0"/>
                <a:buChar char="•"/>
                <a:defRPr>
                  <a:solidFill>
                    <a:schemeClr val="tx1"/>
                  </a:solidFill>
                  <a:latin typeface="Tw Cen MT" panose="020B0602020104020603" pitchFamily="34" charset="0"/>
                </a:defRPr>
              </a:lvl2pPr>
              <a:lvl3pPr marL="1143000" indent="-228600">
                <a:lnSpc>
                  <a:spcPct val="120000"/>
                </a:lnSpc>
                <a:spcBef>
                  <a:spcPts val="500"/>
                </a:spcBef>
                <a:buClr>
                  <a:schemeClr val="tx1"/>
                </a:buClr>
                <a:buFont typeface="Arial" panose="020B0604020202020204" pitchFamily="34" charset="0"/>
                <a:buChar char="•"/>
                <a:defRPr sz="1600">
                  <a:solidFill>
                    <a:schemeClr val="tx1"/>
                  </a:solidFill>
                  <a:latin typeface="Tw Cen MT" panose="020B0602020104020603" pitchFamily="34" charset="0"/>
                </a:defRPr>
              </a:lvl3pPr>
              <a:lvl4pPr marL="1600200" indent="-228600">
                <a:lnSpc>
                  <a:spcPct val="120000"/>
                </a:lnSpc>
                <a:spcBef>
                  <a:spcPts val="500"/>
                </a:spcBef>
                <a:buClr>
                  <a:schemeClr val="tx1"/>
                </a:buClr>
                <a:buFont typeface="Arial" panose="020B0604020202020204" pitchFamily="34" charset="0"/>
                <a:buChar char="•"/>
                <a:defRPr sz="1400">
                  <a:solidFill>
                    <a:schemeClr val="tx1"/>
                  </a:solidFill>
                  <a:latin typeface="Tw Cen MT" panose="020B0602020104020603" pitchFamily="34" charset="0"/>
                </a:defRPr>
              </a:lvl4pPr>
              <a:lvl5pPr marL="2057400" indent="-228600">
                <a:lnSpc>
                  <a:spcPct val="120000"/>
                </a:lnSpc>
                <a:spcBef>
                  <a:spcPts val="500"/>
                </a:spcBef>
                <a:buClr>
                  <a:schemeClr val="tx1"/>
                </a:buClr>
                <a:buFont typeface="Arial" panose="020B0604020202020204" pitchFamily="34" charset="0"/>
                <a:buChar char="•"/>
                <a:defRPr sz="1400">
                  <a:solidFill>
                    <a:schemeClr val="tx1"/>
                  </a:solidFill>
                  <a:latin typeface="Tw Cen MT" panose="020B0602020104020603" pitchFamily="34" charset="0"/>
                </a:defRPr>
              </a:lvl5pPr>
              <a:lvl6pPr marL="25146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6pPr>
              <a:lvl7pPr marL="29718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7pPr>
              <a:lvl8pPr marL="34290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8pPr>
              <a:lvl9pPr marL="38862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9pPr>
            </a:lstStyle>
            <a:p>
              <a:pPr algn="ctr">
                <a:lnSpc>
                  <a:spcPct val="80000"/>
                </a:lnSpc>
                <a:spcBef>
                  <a:spcPct val="0"/>
                </a:spcBef>
                <a:buClrTx/>
                <a:buFontTx/>
                <a:buNone/>
              </a:pPr>
              <a:r>
                <a:rPr lang="en-US" altLang="id-ID" sz="1202" b="1" dirty="0" err="1">
                  <a:solidFill>
                    <a:srgbClr val="FFFF00"/>
                  </a:solidFill>
                  <a:latin typeface="Arial Narrow" panose="020B0606020202030204" pitchFamily="34" charset="0"/>
                  <a:ea typeface="SimSun" panose="02010600030101010101" pitchFamily="2" charset="-122"/>
                  <a:sym typeface="Calibri" panose="020F0502020204030204" pitchFamily="34" charset="0"/>
                </a:rPr>
                <a:t>Kem</a:t>
              </a:r>
              <a:r>
                <a:rPr lang="en-US" altLang="id-ID" sz="1202" b="1" dirty="0">
                  <a:solidFill>
                    <a:srgbClr val="FFFF00"/>
                  </a:solidFill>
                  <a:latin typeface="Arial Narrow" panose="020B0606020202030204" pitchFamily="34" charset="0"/>
                  <a:ea typeface="SimSun" panose="02010600030101010101" pitchFamily="2" charset="-122"/>
                  <a:sym typeface="Calibri" panose="020F0502020204030204" pitchFamily="34" charset="0"/>
                </a:rPr>
                <a:t> </a:t>
              </a:r>
              <a:endParaRPr lang="id-ID" altLang="id-ID" sz="1202" b="1" dirty="0">
                <a:solidFill>
                  <a:srgbClr val="FFFF00"/>
                </a:solidFill>
                <a:latin typeface="Arial Narrow" panose="020B0606020202030204" pitchFamily="34" charset="0"/>
                <a:ea typeface="SimSun" panose="02010600030101010101" pitchFamily="2" charset="-122"/>
                <a:sym typeface="Calibri" panose="020F0502020204030204" pitchFamily="34" charset="0"/>
              </a:endParaRPr>
            </a:p>
            <a:p>
              <a:pPr algn="ctr">
                <a:lnSpc>
                  <a:spcPct val="80000"/>
                </a:lnSpc>
                <a:spcBef>
                  <a:spcPct val="0"/>
                </a:spcBef>
                <a:buClrTx/>
                <a:buFontTx/>
                <a:buNone/>
              </a:pPr>
              <a:r>
                <a:rPr lang="en-US" altLang="id-ID" sz="1202" b="1" dirty="0" err="1">
                  <a:solidFill>
                    <a:srgbClr val="FFFF00"/>
                  </a:solidFill>
                  <a:latin typeface="Arial Narrow" panose="020B0606020202030204" pitchFamily="34" charset="0"/>
                  <a:ea typeface="SimSun" panose="02010600030101010101" pitchFamily="2" charset="-122"/>
                  <a:sym typeface="Calibri" panose="020F0502020204030204" pitchFamily="34" charset="0"/>
                </a:rPr>
                <a:t>Keuangan</a:t>
              </a:r>
              <a:endParaRPr lang="en-AU" altLang="id-ID" sz="1202" b="1" dirty="0">
                <a:solidFill>
                  <a:srgbClr val="FFFF00"/>
                </a:solidFill>
                <a:latin typeface="Arial Narrow" panose="020B0606020202030204" pitchFamily="34" charset="0"/>
                <a:ea typeface="SimSun" panose="02010600030101010101" pitchFamily="2" charset="-122"/>
                <a:sym typeface="Calibri" panose="020F0502020204030204" pitchFamily="34" charset="0"/>
              </a:endParaRPr>
            </a:p>
          </p:txBody>
        </p:sp>
      </p:grpSp>
      <p:sp>
        <p:nvSpPr>
          <p:cNvPr id="145" name="Oval 144">
            <a:extLst>
              <a:ext uri="{FF2B5EF4-FFF2-40B4-BE49-F238E27FC236}">
                <a16:creationId xmlns="" xmlns:a16="http://schemas.microsoft.com/office/drawing/2014/main" id="{756266A7-7F74-4862-9740-DE7F4B76FF39}"/>
              </a:ext>
            </a:extLst>
          </p:cNvPr>
          <p:cNvSpPr/>
          <p:nvPr/>
        </p:nvSpPr>
        <p:spPr>
          <a:xfrm>
            <a:off x="3369175" y="4663667"/>
            <a:ext cx="180063" cy="151443"/>
          </a:xfrm>
          <a:prstGeom prst="ellipse">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id-ID" sz="1202" b="1" dirty="0">
                <a:solidFill>
                  <a:schemeClr val="tx1"/>
                </a:solidFill>
              </a:rPr>
              <a:t>3</a:t>
            </a:r>
            <a:endParaRPr lang="en-US" sz="1202" b="1" dirty="0">
              <a:solidFill>
                <a:schemeClr val="tx1"/>
              </a:solidFill>
            </a:endParaRPr>
          </a:p>
        </p:txBody>
      </p:sp>
      <p:grpSp>
        <p:nvGrpSpPr>
          <p:cNvPr id="60451" name="Group 13">
            <a:extLst>
              <a:ext uri="{FF2B5EF4-FFF2-40B4-BE49-F238E27FC236}">
                <a16:creationId xmlns="" xmlns:a16="http://schemas.microsoft.com/office/drawing/2014/main" id="{34E35231-2392-4C48-BCFE-F938AC935927}"/>
              </a:ext>
            </a:extLst>
          </p:cNvPr>
          <p:cNvGrpSpPr>
            <a:grpSpLocks/>
          </p:cNvGrpSpPr>
          <p:nvPr/>
        </p:nvGrpSpPr>
        <p:grpSpPr bwMode="auto">
          <a:xfrm>
            <a:off x="5165784" y="4430930"/>
            <a:ext cx="1322166" cy="2175408"/>
            <a:chOff x="4757738" y="5035550"/>
            <a:chExt cx="1087437" cy="1535113"/>
          </a:xfrm>
        </p:grpSpPr>
        <p:pic>
          <p:nvPicPr>
            <p:cNvPr id="60456" name="Picture 6" descr="Hasil gambar untuk gedung bkn">
              <a:extLst>
                <a:ext uri="{FF2B5EF4-FFF2-40B4-BE49-F238E27FC236}">
                  <a16:creationId xmlns="" xmlns:a16="http://schemas.microsoft.com/office/drawing/2014/main" id="{A5567FE1-2FD1-41AC-B45F-50091FD2EC89}"/>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757738" y="5035550"/>
              <a:ext cx="1087437" cy="1535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60457" name="Group 11">
              <a:extLst>
                <a:ext uri="{FF2B5EF4-FFF2-40B4-BE49-F238E27FC236}">
                  <a16:creationId xmlns="" xmlns:a16="http://schemas.microsoft.com/office/drawing/2014/main" id="{7DECF633-471F-48D5-899C-EC02E45074AD}"/>
                </a:ext>
              </a:extLst>
            </p:cNvPr>
            <p:cNvGrpSpPr>
              <a:grpSpLocks/>
            </p:cNvGrpSpPr>
            <p:nvPr/>
          </p:nvGrpSpPr>
          <p:grpSpPr bwMode="auto">
            <a:xfrm>
              <a:off x="4836226" y="6123404"/>
              <a:ext cx="649433" cy="296980"/>
              <a:chOff x="10692272" y="4923660"/>
              <a:chExt cx="649433" cy="296980"/>
            </a:xfrm>
          </p:grpSpPr>
          <p:sp>
            <p:nvSpPr>
              <p:cNvPr id="60458" name="Rectangle: Rounded Corners 10">
                <a:extLst>
                  <a:ext uri="{FF2B5EF4-FFF2-40B4-BE49-F238E27FC236}">
                    <a16:creationId xmlns="" xmlns:a16="http://schemas.microsoft.com/office/drawing/2014/main" id="{DE548DD7-E9C9-4EBD-9E66-CB200F2D5638}"/>
                  </a:ext>
                </a:extLst>
              </p:cNvPr>
              <p:cNvSpPr>
                <a:spLocks noChangeArrowheads="1"/>
              </p:cNvSpPr>
              <p:nvPr/>
            </p:nvSpPr>
            <p:spPr bwMode="auto">
              <a:xfrm>
                <a:off x="10777553" y="4923660"/>
                <a:ext cx="551234" cy="296980"/>
              </a:xfrm>
              <a:prstGeom prst="roundRect">
                <a:avLst>
                  <a:gd name="adj" fmla="val 16667"/>
                </a:avLst>
              </a:prstGeom>
              <a:solidFill>
                <a:schemeClr val="accent1"/>
              </a:solidFill>
              <a:ln>
                <a:noFill/>
              </a:ln>
              <a:extLst>
                <a:ext uri="{91240B29-F687-4F45-9708-019B960494DF}">
                  <a14:hiddenLine xmlns:a14="http://schemas.microsoft.com/office/drawing/2010/main" w="9525" algn="ctr">
                    <a:solidFill>
                      <a:srgbClr val="000000"/>
                    </a:solidFill>
                    <a:round/>
                    <a:headEnd/>
                    <a:tailEnd/>
                  </a14:hiddenLine>
                </a:ext>
              </a:extLst>
            </p:spPr>
            <p:txBody>
              <a:bodyPr/>
              <a:lstStyle>
                <a:lvl1pPr>
                  <a:lnSpc>
                    <a:spcPct val="120000"/>
                  </a:lnSpc>
                  <a:spcBef>
                    <a:spcPts val="1000"/>
                  </a:spcBef>
                  <a:buClr>
                    <a:schemeClr val="tx1"/>
                  </a:buClr>
                  <a:buFont typeface="Arial" panose="020B0604020202020204" pitchFamily="34" charset="0"/>
                  <a:buChar char="•"/>
                  <a:defRPr sz="2000">
                    <a:solidFill>
                      <a:schemeClr val="tx1"/>
                    </a:solidFill>
                    <a:latin typeface="Tw Cen MT" panose="020B0602020104020603" pitchFamily="34" charset="0"/>
                  </a:defRPr>
                </a:lvl1pPr>
                <a:lvl2pPr marL="742950" indent="-285750">
                  <a:lnSpc>
                    <a:spcPct val="120000"/>
                  </a:lnSpc>
                  <a:spcBef>
                    <a:spcPts val="500"/>
                  </a:spcBef>
                  <a:buClr>
                    <a:schemeClr val="tx1"/>
                  </a:buClr>
                  <a:buFont typeface="Arial" panose="020B0604020202020204" pitchFamily="34" charset="0"/>
                  <a:buChar char="•"/>
                  <a:defRPr>
                    <a:solidFill>
                      <a:schemeClr val="tx1"/>
                    </a:solidFill>
                    <a:latin typeface="Tw Cen MT" panose="020B0602020104020603" pitchFamily="34" charset="0"/>
                  </a:defRPr>
                </a:lvl2pPr>
                <a:lvl3pPr marL="1143000" indent="-228600">
                  <a:lnSpc>
                    <a:spcPct val="120000"/>
                  </a:lnSpc>
                  <a:spcBef>
                    <a:spcPts val="500"/>
                  </a:spcBef>
                  <a:buClr>
                    <a:schemeClr val="tx1"/>
                  </a:buClr>
                  <a:buFont typeface="Arial" panose="020B0604020202020204" pitchFamily="34" charset="0"/>
                  <a:buChar char="•"/>
                  <a:defRPr sz="1600">
                    <a:solidFill>
                      <a:schemeClr val="tx1"/>
                    </a:solidFill>
                    <a:latin typeface="Tw Cen MT" panose="020B0602020104020603" pitchFamily="34" charset="0"/>
                  </a:defRPr>
                </a:lvl3pPr>
                <a:lvl4pPr marL="1600200" indent="-228600">
                  <a:lnSpc>
                    <a:spcPct val="120000"/>
                  </a:lnSpc>
                  <a:spcBef>
                    <a:spcPts val="500"/>
                  </a:spcBef>
                  <a:buClr>
                    <a:schemeClr val="tx1"/>
                  </a:buClr>
                  <a:buFont typeface="Arial" panose="020B0604020202020204" pitchFamily="34" charset="0"/>
                  <a:buChar char="•"/>
                  <a:defRPr sz="1400">
                    <a:solidFill>
                      <a:schemeClr val="tx1"/>
                    </a:solidFill>
                    <a:latin typeface="Tw Cen MT" panose="020B0602020104020603" pitchFamily="34" charset="0"/>
                  </a:defRPr>
                </a:lvl4pPr>
                <a:lvl5pPr marL="2057400" indent="-228600">
                  <a:lnSpc>
                    <a:spcPct val="120000"/>
                  </a:lnSpc>
                  <a:spcBef>
                    <a:spcPts val="500"/>
                  </a:spcBef>
                  <a:buClr>
                    <a:schemeClr val="tx1"/>
                  </a:buClr>
                  <a:buFont typeface="Arial" panose="020B0604020202020204" pitchFamily="34" charset="0"/>
                  <a:buChar char="•"/>
                  <a:defRPr sz="1400">
                    <a:solidFill>
                      <a:schemeClr val="tx1"/>
                    </a:solidFill>
                    <a:latin typeface="Tw Cen MT" panose="020B0602020104020603" pitchFamily="34" charset="0"/>
                  </a:defRPr>
                </a:lvl5pPr>
                <a:lvl6pPr marL="25146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6pPr>
                <a:lvl7pPr marL="29718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7pPr>
                <a:lvl8pPr marL="34290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8pPr>
                <a:lvl9pPr marL="38862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9pPr>
              </a:lstStyle>
              <a:p>
                <a:pPr eaLnBrk="1" hangingPunct="1">
                  <a:lnSpc>
                    <a:spcPct val="100000"/>
                  </a:lnSpc>
                  <a:spcBef>
                    <a:spcPct val="0"/>
                  </a:spcBef>
                  <a:buClrTx/>
                  <a:buFont typeface="Arial" panose="020B0604020202020204" pitchFamily="34" charset="0"/>
                  <a:buNone/>
                </a:pPr>
                <a:endParaRPr lang="id-ID" altLang="id-ID" sz="1352" dirty="0">
                  <a:latin typeface="Arial" panose="020B0604020202020204" pitchFamily="34" charset="0"/>
                  <a:ea typeface="SimSun" panose="02010600030101010101" pitchFamily="2" charset="-122"/>
                </a:endParaRPr>
              </a:p>
            </p:txBody>
          </p:sp>
          <p:sp>
            <p:nvSpPr>
              <p:cNvPr id="60459" name="Rectangle 2">
                <a:extLst>
                  <a:ext uri="{FF2B5EF4-FFF2-40B4-BE49-F238E27FC236}">
                    <a16:creationId xmlns="" xmlns:a16="http://schemas.microsoft.com/office/drawing/2014/main" id="{5788DFD7-913C-4609-B98E-9D3B1D247C45}"/>
                  </a:ext>
                </a:extLst>
              </p:cNvPr>
              <p:cNvSpPr>
                <a:spLocks noChangeArrowheads="1"/>
              </p:cNvSpPr>
              <p:nvPr/>
            </p:nvSpPr>
            <p:spPr bwMode="auto">
              <a:xfrm>
                <a:off x="10692272" y="4968709"/>
                <a:ext cx="649433" cy="1956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120000"/>
                  </a:lnSpc>
                  <a:spcBef>
                    <a:spcPts val="1000"/>
                  </a:spcBef>
                  <a:buClr>
                    <a:schemeClr val="tx1"/>
                  </a:buClr>
                  <a:buFont typeface="Arial" panose="020B0604020202020204" pitchFamily="34" charset="0"/>
                  <a:buChar char="•"/>
                  <a:defRPr sz="2000">
                    <a:solidFill>
                      <a:schemeClr val="tx1"/>
                    </a:solidFill>
                    <a:latin typeface="Tw Cen MT" panose="020B0602020104020603" pitchFamily="34" charset="0"/>
                  </a:defRPr>
                </a:lvl1pPr>
                <a:lvl2pPr marL="742950" indent="-285750">
                  <a:lnSpc>
                    <a:spcPct val="120000"/>
                  </a:lnSpc>
                  <a:spcBef>
                    <a:spcPts val="500"/>
                  </a:spcBef>
                  <a:buClr>
                    <a:schemeClr val="tx1"/>
                  </a:buClr>
                  <a:buFont typeface="Arial" panose="020B0604020202020204" pitchFamily="34" charset="0"/>
                  <a:buChar char="•"/>
                  <a:defRPr>
                    <a:solidFill>
                      <a:schemeClr val="tx1"/>
                    </a:solidFill>
                    <a:latin typeface="Tw Cen MT" panose="020B0602020104020603" pitchFamily="34" charset="0"/>
                  </a:defRPr>
                </a:lvl2pPr>
                <a:lvl3pPr marL="1143000" indent="-228600">
                  <a:lnSpc>
                    <a:spcPct val="120000"/>
                  </a:lnSpc>
                  <a:spcBef>
                    <a:spcPts val="500"/>
                  </a:spcBef>
                  <a:buClr>
                    <a:schemeClr val="tx1"/>
                  </a:buClr>
                  <a:buFont typeface="Arial" panose="020B0604020202020204" pitchFamily="34" charset="0"/>
                  <a:buChar char="•"/>
                  <a:defRPr sz="1600">
                    <a:solidFill>
                      <a:schemeClr val="tx1"/>
                    </a:solidFill>
                    <a:latin typeface="Tw Cen MT" panose="020B0602020104020603" pitchFamily="34" charset="0"/>
                  </a:defRPr>
                </a:lvl3pPr>
                <a:lvl4pPr marL="1600200" indent="-228600">
                  <a:lnSpc>
                    <a:spcPct val="120000"/>
                  </a:lnSpc>
                  <a:spcBef>
                    <a:spcPts val="500"/>
                  </a:spcBef>
                  <a:buClr>
                    <a:schemeClr val="tx1"/>
                  </a:buClr>
                  <a:buFont typeface="Arial" panose="020B0604020202020204" pitchFamily="34" charset="0"/>
                  <a:buChar char="•"/>
                  <a:defRPr sz="1400">
                    <a:solidFill>
                      <a:schemeClr val="tx1"/>
                    </a:solidFill>
                    <a:latin typeface="Tw Cen MT" panose="020B0602020104020603" pitchFamily="34" charset="0"/>
                  </a:defRPr>
                </a:lvl4pPr>
                <a:lvl5pPr marL="2057400" indent="-228600">
                  <a:lnSpc>
                    <a:spcPct val="120000"/>
                  </a:lnSpc>
                  <a:spcBef>
                    <a:spcPts val="500"/>
                  </a:spcBef>
                  <a:buClr>
                    <a:schemeClr val="tx1"/>
                  </a:buClr>
                  <a:buFont typeface="Arial" panose="020B0604020202020204" pitchFamily="34" charset="0"/>
                  <a:buChar char="•"/>
                  <a:defRPr sz="1400">
                    <a:solidFill>
                      <a:schemeClr val="tx1"/>
                    </a:solidFill>
                    <a:latin typeface="Tw Cen MT" panose="020B0602020104020603" pitchFamily="34" charset="0"/>
                  </a:defRPr>
                </a:lvl5pPr>
                <a:lvl6pPr marL="25146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6pPr>
                <a:lvl7pPr marL="29718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7pPr>
                <a:lvl8pPr marL="34290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8pPr>
                <a:lvl9pPr marL="38862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9pPr>
              </a:lstStyle>
              <a:p>
                <a:pPr algn="ctr">
                  <a:lnSpc>
                    <a:spcPct val="100000"/>
                  </a:lnSpc>
                  <a:spcBef>
                    <a:spcPct val="0"/>
                  </a:spcBef>
                  <a:buClrTx/>
                  <a:buFontTx/>
                  <a:buNone/>
                </a:pPr>
                <a:r>
                  <a:rPr lang="en-US" altLang="id-ID" sz="1202" b="1" dirty="0">
                    <a:solidFill>
                      <a:srgbClr val="FFFF00"/>
                    </a:solidFill>
                    <a:latin typeface="Arial Narrow" panose="020B0606020202030204" pitchFamily="34" charset="0"/>
                    <a:ea typeface="SimSun" panose="02010600030101010101" pitchFamily="2" charset="-122"/>
                    <a:sym typeface="Calibri" panose="020F0502020204030204" pitchFamily="34" charset="0"/>
                  </a:rPr>
                  <a:t>BKN</a:t>
                </a:r>
                <a:endParaRPr lang="en-AU" altLang="id-ID" sz="1202" b="1" dirty="0">
                  <a:solidFill>
                    <a:srgbClr val="FFFF00"/>
                  </a:solidFill>
                  <a:latin typeface="Arial Narrow" panose="020B0606020202030204" pitchFamily="34" charset="0"/>
                  <a:ea typeface="SimSun" panose="02010600030101010101" pitchFamily="2" charset="-122"/>
                  <a:sym typeface="Calibri" panose="020F0502020204030204" pitchFamily="34" charset="0"/>
                </a:endParaRPr>
              </a:p>
            </p:txBody>
          </p:sp>
        </p:grpSp>
      </p:grpSp>
      <p:sp>
        <p:nvSpPr>
          <p:cNvPr id="31798" name="Rectangle 5">
            <a:extLst>
              <a:ext uri="{FF2B5EF4-FFF2-40B4-BE49-F238E27FC236}">
                <a16:creationId xmlns="" xmlns:a16="http://schemas.microsoft.com/office/drawing/2014/main" id="{AD119A85-A5C5-485E-94B3-1C9EAFB0EED7}"/>
              </a:ext>
            </a:extLst>
          </p:cNvPr>
          <p:cNvSpPr>
            <a:spLocks noChangeArrowheads="1"/>
          </p:cNvSpPr>
          <p:nvPr/>
        </p:nvSpPr>
        <p:spPr bwMode="auto">
          <a:xfrm>
            <a:off x="2890994" y="5842950"/>
            <a:ext cx="1136423" cy="416140"/>
          </a:xfrm>
          <a:prstGeom prst="rect">
            <a:avLst/>
          </a:prstGeom>
          <a:solidFill>
            <a:schemeClr val="bg1">
              <a:lumMod val="50000"/>
            </a:schemeClr>
          </a:solidFill>
          <a:ln>
            <a:noFill/>
          </a:ln>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SimSun"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SimSun"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9pPr>
          </a:lstStyle>
          <a:p>
            <a:pPr algn="ctr">
              <a:lnSpc>
                <a:spcPct val="100000"/>
              </a:lnSpc>
              <a:spcBef>
                <a:spcPct val="0"/>
              </a:spcBef>
              <a:buFontTx/>
              <a:buNone/>
              <a:defRPr/>
            </a:pPr>
            <a:r>
              <a:rPr lang="en-US" altLang="id-ID" sz="1052" b="1" dirty="0">
                <a:solidFill>
                  <a:srgbClr val="FFFF00"/>
                </a:solidFill>
                <a:latin typeface="Arial Narrow" panose="020B0606020202030204" pitchFamily="34" charset="0"/>
              </a:rPr>
              <a:t>I</a:t>
            </a:r>
            <a:r>
              <a:rPr lang="id-ID" altLang="id-ID" sz="1052" b="1" dirty="0">
                <a:solidFill>
                  <a:srgbClr val="FFFF00"/>
                </a:solidFill>
                <a:latin typeface="Arial Narrow" panose="020B0606020202030204" pitchFamily="34" charset="0"/>
              </a:rPr>
              <a:t>nstansi Pembina</a:t>
            </a:r>
          </a:p>
          <a:p>
            <a:pPr algn="ctr">
              <a:lnSpc>
                <a:spcPct val="100000"/>
              </a:lnSpc>
              <a:spcBef>
                <a:spcPct val="0"/>
              </a:spcBef>
              <a:buFontTx/>
              <a:buNone/>
              <a:defRPr/>
            </a:pPr>
            <a:r>
              <a:rPr lang="id-ID" altLang="id-ID" sz="1052" b="1" dirty="0">
                <a:solidFill>
                  <a:srgbClr val="FFFF00"/>
                </a:solidFill>
                <a:latin typeface="Arial Narrow" panose="020B0606020202030204" pitchFamily="34" charset="0"/>
              </a:rPr>
              <a:t>Jab Fung</a:t>
            </a:r>
            <a:endParaRPr lang="en-AU" altLang="id-ID" sz="1052" b="1" dirty="0">
              <a:solidFill>
                <a:srgbClr val="FFFF00"/>
              </a:solidFill>
              <a:latin typeface="Arial Narrow" panose="020B0606020202030204" pitchFamily="34" charset="0"/>
            </a:endParaRPr>
          </a:p>
        </p:txBody>
      </p:sp>
      <p:grpSp>
        <p:nvGrpSpPr>
          <p:cNvPr id="60453" name="Group 22">
            <a:extLst>
              <a:ext uri="{FF2B5EF4-FFF2-40B4-BE49-F238E27FC236}">
                <a16:creationId xmlns="" xmlns:a16="http://schemas.microsoft.com/office/drawing/2014/main" id="{4CFA6764-FEAD-4B81-A52E-44CF0FABCF1D}"/>
              </a:ext>
            </a:extLst>
          </p:cNvPr>
          <p:cNvGrpSpPr>
            <a:grpSpLocks/>
          </p:cNvGrpSpPr>
          <p:nvPr/>
        </p:nvGrpSpPr>
        <p:grpSpPr bwMode="auto">
          <a:xfrm>
            <a:off x="2898974" y="4163175"/>
            <a:ext cx="1014209" cy="468485"/>
            <a:chOff x="10779929" y="3010286"/>
            <a:chExt cx="1058862" cy="623681"/>
          </a:xfrm>
        </p:grpSpPr>
        <p:sp>
          <p:nvSpPr>
            <p:cNvPr id="22" name="Rectangle: Rounded Corners 21">
              <a:extLst>
                <a:ext uri="{FF2B5EF4-FFF2-40B4-BE49-F238E27FC236}">
                  <a16:creationId xmlns="" xmlns:a16="http://schemas.microsoft.com/office/drawing/2014/main" id="{BA221150-8DBC-42E3-BA32-CE4CF178DF22}"/>
                </a:ext>
              </a:extLst>
            </p:cNvPr>
            <p:cNvSpPr/>
            <p:nvPr/>
          </p:nvSpPr>
          <p:spPr bwMode="auto">
            <a:xfrm>
              <a:off x="10908051" y="3010286"/>
              <a:ext cx="813281" cy="546615"/>
            </a:xfrm>
            <a:prstGeom prst="roundRect">
              <a:avLst/>
            </a:prstGeom>
            <a:solidFill>
              <a:schemeClr val="tx2">
                <a:lumMod val="40000"/>
                <a:lumOff val="60000"/>
              </a:schemeClr>
            </a:solidFill>
            <a:ln w="9525" cap="flat" cmpd="sng" algn="ctr">
              <a:noFill/>
              <a:prstDash val="solid"/>
              <a:round/>
              <a:headEnd type="none" w="med" len="med"/>
              <a:tailEnd type="none" w="med" len="med"/>
            </a:ln>
            <a:effectLst/>
          </p:spPr>
          <p:txBody>
            <a:bodyPr/>
            <a:lstStyle/>
            <a:p>
              <a:pPr eaLnBrk="1" hangingPunct="1">
                <a:buFont typeface="Arial" pitchFamily="34" charset="0"/>
                <a:buNone/>
                <a:defRPr/>
              </a:pPr>
              <a:endParaRPr lang="id-ID" sz="1352">
                <a:latin typeface="Arial" pitchFamily="34" charset="0"/>
                <a:ea typeface="SimSun" pitchFamily="2" charset="-122"/>
              </a:endParaRPr>
            </a:p>
          </p:txBody>
        </p:sp>
        <p:sp>
          <p:nvSpPr>
            <p:cNvPr id="4" name="Rectangle 3">
              <a:extLst>
                <a:ext uri="{FF2B5EF4-FFF2-40B4-BE49-F238E27FC236}">
                  <a16:creationId xmlns="" xmlns:a16="http://schemas.microsoft.com/office/drawing/2014/main" id="{F042BDC4-5307-49D5-93C1-B70BE3AFD205}"/>
                </a:ext>
              </a:extLst>
            </p:cNvPr>
            <p:cNvSpPr/>
            <p:nvPr/>
          </p:nvSpPr>
          <p:spPr>
            <a:xfrm>
              <a:off x="10779929" y="3018512"/>
              <a:ext cx="1058862" cy="615455"/>
            </a:xfrm>
            <a:prstGeom prst="rect">
              <a:avLst/>
            </a:prstGeom>
          </p:spPr>
          <p:txBody>
            <a:bodyPr>
              <a:spAutoFit/>
            </a:bodyPr>
            <a:lstStyle/>
            <a:p>
              <a:pPr algn="ctr">
                <a:defRPr/>
              </a:pPr>
              <a:r>
                <a:rPr lang="id-ID" sz="1202" b="1" dirty="0">
                  <a:solidFill>
                    <a:schemeClr val="tx1">
                      <a:lumMod val="95000"/>
                      <a:lumOff val="5000"/>
                    </a:schemeClr>
                  </a:solidFill>
                  <a:latin typeface="Arial Narrow" panose="020B0606020202030204" pitchFamily="34" charset="0"/>
                </a:rPr>
                <a:t>Instansi</a:t>
              </a:r>
            </a:p>
            <a:p>
              <a:pPr algn="ctr">
                <a:defRPr/>
              </a:pPr>
              <a:r>
                <a:rPr lang="id-ID" sz="1202" b="1" dirty="0">
                  <a:solidFill>
                    <a:schemeClr val="tx1">
                      <a:lumMod val="95000"/>
                      <a:lumOff val="5000"/>
                    </a:schemeClr>
                  </a:solidFill>
                  <a:latin typeface="Arial Narrow" panose="020B0606020202030204" pitchFamily="34" charset="0"/>
                </a:rPr>
                <a:t>K/L/P</a:t>
              </a:r>
              <a:endParaRPr lang="en-AU" sz="1202" b="1" dirty="0">
                <a:solidFill>
                  <a:schemeClr val="tx1">
                    <a:lumMod val="95000"/>
                    <a:lumOff val="5000"/>
                  </a:schemeClr>
                </a:solidFill>
                <a:latin typeface="Arial Narrow" panose="020B0606020202030204" pitchFamily="34" charset="0"/>
              </a:endParaRPr>
            </a:p>
          </p:txBody>
        </p:sp>
      </p:grpSp>
      <p:cxnSp>
        <p:nvCxnSpPr>
          <p:cNvPr id="114" name="Straight Connector 113">
            <a:extLst>
              <a:ext uri="{FF2B5EF4-FFF2-40B4-BE49-F238E27FC236}">
                <a16:creationId xmlns="" xmlns:a16="http://schemas.microsoft.com/office/drawing/2014/main" id="{8D960D91-48C2-4C5C-9777-B015602A8FCD}"/>
              </a:ext>
            </a:extLst>
          </p:cNvPr>
          <p:cNvCxnSpPr/>
          <p:nvPr/>
        </p:nvCxnSpPr>
        <p:spPr>
          <a:xfrm>
            <a:off x="5364904" y="4000688"/>
            <a:ext cx="0" cy="668976"/>
          </a:xfrm>
          <a:prstGeom prst="line">
            <a:avLst/>
          </a:prstGeom>
          <a:ln w="28575">
            <a:solidFill>
              <a:srgbClr val="7030A0"/>
            </a:solidFill>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120" name="Straight Connector 119">
            <a:extLst>
              <a:ext uri="{FF2B5EF4-FFF2-40B4-BE49-F238E27FC236}">
                <a16:creationId xmlns="" xmlns:a16="http://schemas.microsoft.com/office/drawing/2014/main" id="{0FAD19C2-A870-4C75-9B1E-C2D56CA234EE}"/>
              </a:ext>
            </a:extLst>
          </p:cNvPr>
          <p:cNvCxnSpPr/>
          <p:nvPr/>
        </p:nvCxnSpPr>
        <p:spPr>
          <a:xfrm>
            <a:off x="5532837" y="3998058"/>
            <a:ext cx="0" cy="667783"/>
          </a:xfrm>
          <a:prstGeom prst="line">
            <a:avLst/>
          </a:prstGeom>
          <a:ln w="28575">
            <a:solidFill>
              <a:srgbClr val="7030A0"/>
            </a:solidFill>
            <a:headEnd type="triangl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31" name="Elbow Connector 130">
            <a:extLst>
              <a:ext uri="{FF2B5EF4-FFF2-40B4-BE49-F238E27FC236}">
                <a16:creationId xmlns="" xmlns:a16="http://schemas.microsoft.com/office/drawing/2014/main" id="{BB2F3682-816C-4FFE-A87F-0B591587D1FB}"/>
              </a:ext>
            </a:extLst>
          </p:cNvPr>
          <p:cNvCxnSpPr>
            <a:cxnSpLocks/>
          </p:cNvCxnSpPr>
          <p:nvPr/>
        </p:nvCxnSpPr>
        <p:spPr>
          <a:xfrm rot="10800000" flipV="1">
            <a:off x="4123974" y="4020167"/>
            <a:ext cx="1103969" cy="116819"/>
          </a:xfrm>
          <a:prstGeom prst="bentConnector3">
            <a:avLst>
              <a:gd name="adj1" fmla="val 4"/>
            </a:avLst>
          </a:prstGeom>
          <a:ln w="28575">
            <a:solidFill>
              <a:srgbClr val="7030A0"/>
            </a:solidFill>
            <a:tailEnd type="triangle"/>
          </a:ln>
        </p:spPr>
        <p:style>
          <a:lnRef idx="1">
            <a:schemeClr val="accent1"/>
          </a:lnRef>
          <a:fillRef idx="0">
            <a:schemeClr val="accent1"/>
          </a:fillRef>
          <a:effectRef idx="0">
            <a:schemeClr val="accent1"/>
          </a:effectRef>
          <a:fontRef idx="minor">
            <a:schemeClr val="tx1"/>
          </a:fontRef>
        </p:style>
      </p:cxnSp>
      <p:cxnSp>
        <p:nvCxnSpPr>
          <p:cNvPr id="87" name="Elbow Connector 86">
            <a:extLst>
              <a:ext uri="{FF2B5EF4-FFF2-40B4-BE49-F238E27FC236}">
                <a16:creationId xmlns="" xmlns:a16="http://schemas.microsoft.com/office/drawing/2014/main" id="{C678D7AD-B98F-4000-AAE5-A5BDE7483484}"/>
              </a:ext>
            </a:extLst>
          </p:cNvPr>
          <p:cNvCxnSpPr>
            <a:cxnSpLocks/>
          </p:cNvCxnSpPr>
          <p:nvPr/>
        </p:nvCxnSpPr>
        <p:spPr>
          <a:xfrm flipV="1">
            <a:off x="3858975" y="3584017"/>
            <a:ext cx="819695" cy="725639"/>
          </a:xfrm>
          <a:prstGeom prst="bentConnector3">
            <a:avLst>
              <a:gd name="adj1" fmla="val 50000"/>
            </a:avLst>
          </a:prstGeom>
          <a:ln w="28575">
            <a:solidFill>
              <a:srgbClr val="00B05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25914775"/>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Oval 7">
            <a:extLst>
              <a:ext uri="{FF2B5EF4-FFF2-40B4-BE49-F238E27FC236}"/>
            </a:extLst>
          </p:cNvPr>
          <p:cNvSpPr/>
          <p:nvPr/>
        </p:nvSpPr>
        <p:spPr>
          <a:xfrm>
            <a:off x="-115888" y="2533650"/>
            <a:ext cx="1709738" cy="914400"/>
          </a:xfrm>
          <a:prstGeom prst="ellipse">
            <a:avLst/>
          </a:prstGeom>
          <a:solidFill>
            <a:schemeClr val="bg2">
              <a:lumMod val="2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id-ID" sz="1600" b="1" dirty="0">
                <a:solidFill>
                  <a:srgbClr val="FFFF00"/>
                </a:solidFill>
                <a:latin typeface="Arial Narrow" panose="020B0606020202030204" pitchFamily="34" charset="0"/>
              </a:rPr>
              <a:t>Peta jabatan</a:t>
            </a:r>
          </a:p>
          <a:p>
            <a:pPr algn="ctr">
              <a:defRPr/>
            </a:pPr>
            <a:r>
              <a:rPr lang="id-ID" sz="1600" b="1" dirty="0">
                <a:solidFill>
                  <a:srgbClr val="FFFF00"/>
                </a:solidFill>
                <a:latin typeface="Arial Narrow" panose="020B0606020202030204" pitchFamily="34" charset="0"/>
              </a:rPr>
              <a:t>JF</a:t>
            </a:r>
            <a:r>
              <a:rPr lang="en-US" sz="1600" b="1" dirty="0">
                <a:solidFill>
                  <a:srgbClr val="FFFF00"/>
                </a:solidFill>
                <a:latin typeface="Arial Narrow" panose="020B0606020202030204" pitchFamily="34" charset="0"/>
              </a:rPr>
              <a:t>/Jab </a:t>
            </a:r>
            <a:r>
              <a:rPr lang="en-US" sz="1600" b="1" dirty="0" err="1">
                <a:solidFill>
                  <a:srgbClr val="FFFF00"/>
                </a:solidFill>
                <a:latin typeface="Arial Narrow" panose="020B0606020202030204" pitchFamily="34" charset="0"/>
              </a:rPr>
              <a:t>Pel</a:t>
            </a:r>
            <a:r>
              <a:rPr lang="en-US" sz="1600" b="1" dirty="0">
                <a:solidFill>
                  <a:srgbClr val="FFFF00"/>
                </a:solidFill>
                <a:latin typeface="Arial Narrow" panose="020B0606020202030204" pitchFamily="34" charset="0"/>
              </a:rPr>
              <a:t>.</a:t>
            </a:r>
            <a:r>
              <a:rPr lang="id-ID" sz="1600" b="1" dirty="0">
                <a:solidFill>
                  <a:srgbClr val="FFFF00"/>
                </a:solidFill>
                <a:latin typeface="Arial Narrow" panose="020B0606020202030204" pitchFamily="34" charset="0"/>
              </a:rPr>
              <a:t> </a:t>
            </a:r>
          </a:p>
        </p:txBody>
      </p:sp>
      <p:sp>
        <p:nvSpPr>
          <p:cNvPr id="9" name="Rounded Rectangle 8">
            <a:extLst>
              <a:ext uri="{FF2B5EF4-FFF2-40B4-BE49-F238E27FC236}"/>
            </a:extLst>
          </p:cNvPr>
          <p:cNvSpPr/>
          <p:nvPr/>
        </p:nvSpPr>
        <p:spPr>
          <a:xfrm>
            <a:off x="3473450" y="1619250"/>
            <a:ext cx="1303338" cy="914400"/>
          </a:xfrm>
          <a:prstGeom prst="round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id-ID" sz="1600" b="1" dirty="0">
                <a:solidFill>
                  <a:srgbClr val="FFFF00"/>
                </a:solidFill>
                <a:latin typeface="Arial Narrow" panose="020B0606020202030204" pitchFamily="34" charset="0"/>
              </a:rPr>
              <a:t>MENPAN RB</a:t>
            </a:r>
            <a:endParaRPr lang="en-AU" sz="1600" b="1" dirty="0">
              <a:solidFill>
                <a:srgbClr val="FFFF00"/>
              </a:solidFill>
              <a:latin typeface="Arial Narrow" panose="020B0606020202030204" pitchFamily="34" charset="0"/>
            </a:endParaRPr>
          </a:p>
        </p:txBody>
      </p:sp>
      <p:sp>
        <p:nvSpPr>
          <p:cNvPr id="10" name="Oval 9">
            <a:extLst>
              <a:ext uri="{FF2B5EF4-FFF2-40B4-BE49-F238E27FC236}"/>
            </a:extLst>
          </p:cNvPr>
          <p:cNvSpPr/>
          <p:nvPr/>
        </p:nvSpPr>
        <p:spPr>
          <a:xfrm>
            <a:off x="-115888" y="3641725"/>
            <a:ext cx="1709738" cy="914400"/>
          </a:xfrm>
          <a:prstGeom prst="ellipse">
            <a:avLst/>
          </a:prstGeom>
          <a:solidFill>
            <a:schemeClr val="bg2">
              <a:lumMod val="2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id-ID" sz="1600" b="1" dirty="0">
                <a:solidFill>
                  <a:srgbClr val="FFFF00"/>
                </a:solidFill>
                <a:latin typeface="Arial Narrow" panose="020B0606020202030204" pitchFamily="34" charset="0"/>
              </a:rPr>
              <a:t>ABK</a:t>
            </a:r>
          </a:p>
        </p:txBody>
      </p:sp>
      <p:sp>
        <p:nvSpPr>
          <p:cNvPr id="11" name="Rounded Rectangle 10">
            <a:extLst>
              <a:ext uri="{FF2B5EF4-FFF2-40B4-BE49-F238E27FC236}"/>
            </a:extLst>
          </p:cNvPr>
          <p:cNvSpPr/>
          <p:nvPr/>
        </p:nvSpPr>
        <p:spPr>
          <a:xfrm>
            <a:off x="428625" y="5141913"/>
            <a:ext cx="1684338" cy="922337"/>
          </a:xfrm>
          <a:prstGeom prst="roundRect">
            <a:avLst/>
          </a:prstGeom>
          <a:solidFill>
            <a:schemeClr val="bg2">
              <a:lumMod val="2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1600" b="1" dirty="0">
                <a:solidFill>
                  <a:srgbClr val="FFFF00"/>
                </a:solidFill>
                <a:latin typeface="Arial Narrow" panose="020B0606020202030204" pitchFamily="34" charset="0"/>
              </a:rPr>
              <a:t>I</a:t>
            </a:r>
            <a:r>
              <a:rPr lang="id-ID" sz="1600" b="1" dirty="0">
                <a:solidFill>
                  <a:srgbClr val="FFFF00"/>
                </a:solidFill>
                <a:latin typeface="Arial Narrow" panose="020B0606020202030204" pitchFamily="34" charset="0"/>
              </a:rPr>
              <a:t>nstansi Pembina</a:t>
            </a:r>
          </a:p>
          <a:p>
            <a:pPr algn="ctr">
              <a:defRPr/>
            </a:pPr>
            <a:r>
              <a:rPr lang="id-ID" sz="1600" b="1" dirty="0">
                <a:solidFill>
                  <a:srgbClr val="FFFF00"/>
                </a:solidFill>
                <a:latin typeface="Arial Narrow" panose="020B0606020202030204" pitchFamily="34" charset="0"/>
              </a:rPr>
              <a:t>JF/Jab Pelaksana</a:t>
            </a:r>
            <a:endParaRPr lang="en-AU" sz="1600" b="1" dirty="0">
              <a:solidFill>
                <a:srgbClr val="FFFF00"/>
              </a:solidFill>
              <a:latin typeface="Arial Narrow" panose="020B0606020202030204" pitchFamily="34" charset="0"/>
            </a:endParaRPr>
          </a:p>
        </p:txBody>
      </p:sp>
      <p:cxnSp>
        <p:nvCxnSpPr>
          <p:cNvPr id="12" name="Straight Arrow Connector 11">
            <a:extLst>
              <a:ext uri="{FF2B5EF4-FFF2-40B4-BE49-F238E27FC236}"/>
            </a:extLst>
          </p:cNvPr>
          <p:cNvCxnSpPr>
            <a:stCxn id="10" idx="4"/>
          </p:cNvCxnSpPr>
          <p:nvPr/>
        </p:nvCxnSpPr>
        <p:spPr>
          <a:xfrm flipH="1">
            <a:off x="738188" y="4556125"/>
            <a:ext cx="0" cy="500063"/>
          </a:xfrm>
          <a:prstGeom prst="straightConnector1">
            <a:avLst/>
          </a:prstGeom>
          <a:ln w="28575">
            <a:solidFill>
              <a:srgbClr val="7030A0"/>
            </a:solidFill>
            <a:prstDash val="sysDash"/>
            <a:tailEnd type="triangle"/>
          </a:ln>
        </p:spPr>
        <p:style>
          <a:lnRef idx="1">
            <a:schemeClr val="accent1"/>
          </a:lnRef>
          <a:fillRef idx="0">
            <a:schemeClr val="accent1"/>
          </a:fillRef>
          <a:effectRef idx="0">
            <a:schemeClr val="accent1"/>
          </a:effectRef>
          <a:fontRef idx="minor">
            <a:schemeClr val="tx1"/>
          </a:fontRef>
        </p:style>
      </p:cxnSp>
      <p:sp>
        <p:nvSpPr>
          <p:cNvPr id="13" name="Cloud Callout 12">
            <a:extLst>
              <a:ext uri="{FF2B5EF4-FFF2-40B4-BE49-F238E27FC236}"/>
            </a:extLst>
          </p:cNvPr>
          <p:cNvSpPr/>
          <p:nvPr/>
        </p:nvSpPr>
        <p:spPr>
          <a:xfrm>
            <a:off x="4894263" y="654050"/>
            <a:ext cx="1881187" cy="555625"/>
          </a:xfrm>
          <a:prstGeom prst="cloudCallout">
            <a:avLst>
              <a:gd name="adj1" fmla="val -80615"/>
              <a:gd name="adj2" fmla="val 110136"/>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id-ID" sz="2000" b="1" dirty="0">
                <a:solidFill>
                  <a:schemeClr val="tx1">
                    <a:lumMod val="95000"/>
                    <a:lumOff val="5000"/>
                  </a:schemeClr>
                </a:solidFill>
                <a:latin typeface="Arial Narrow" panose="020B0606020202030204" pitchFamily="34" charset="0"/>
              </a:rPr>
              <a:t>e Formasi</a:t>
            </a:r>
            <a:endParaRPr lang="en-AU" sz="2000" b="1" dirty="0">
              <a:solidFill>
                <a:schemeClr val="tx1">
                  <a:lumMod val="95000"/>
                  <a:lumOff val="5000"/>
                </a:schemeClr>
              </a:solidFill>
              <a:latin typeface="Arial Narrow" panose="020B0606020202030204" pitchFamily="34" charset="0"/>
            </a:endParaRPr>
          </a:p>
        </p:txBody>
      </p:sp>
      <p:sp>
        <p:nvSpPr>
          <p:cNvPr id="14" name="Rounded Rectangle 13">
            <a:extLst>
              <a:ext uri="{FF2B5EF4-FFF2-40B4-BE49-F238E27FC236}"/>
            </a:extLst>
          </p:cNvPr>
          <p:cNvSpPr/>
          <p:nvPr/>
        </p:nvSpPr>
        <p:spPr>
          <a:xfrm>
            <a:off x="1790700" y="3208338"/>
            <a:ext cx="1970088" cy="914400"/>
          </a:xfrm>
          <a:prstGeom prst="roundRect">
            <a:avLst/>
          </a:prstGeom>
          <a:solidFill>
            <a:schemeClr val="accent6">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id-ID" sz="1600" b="1" dirty="0">
                <a:solidFill>
                  <a:srgbClr val="FFFF00"/>
                </a:solidFill>
                <a:latin typeface="Arial Narrow" panose="020B0606020202030204" pitchFamily="34" charset="0"/>
              </a:rPr>
              <a:t>Instansi</a:t>
            </a:r>
          </a:p>
          <a:p>
            <a:pPr algn="ctr">
              <a:defRPr/>
            </a:pPr>
            <a:r>
              <a:rPr lang="id-ID" sz="1600" b="1" dirty="0">
                <a:solidFill>
                  <a:srgbClr val="FFFF00"/>
                </a:solidFill>
                <a:latin typeface="Arial Narrow" panose="020B0606020202030204" pitchFamily="34" charset="0"/>
              </a:rPr>
              <a:t>K/L/P</a:t>
            </a:r>
            <a:endParaRPr lang="en-AU" sz="1600" b="1" dirty="0">
              <a:solidFill>
                <a:srgbClr val="FFFF00"/>
              </a:solidFill>
              <a:latin typeface="Arial Narrow" panose="020B0606020202030204" pitchFamily="34" charset="0"/>
            </a:endParaRPr>
          </a:p>
        </p:txBody>
      </p:sp>
      <p:cxnSp>
        <p:nvCxnSpPr>
          <p:cNvPr id="15" name="Straight Arrow Connector 14">
            <a:extLst>
              <a:ext uri="{FF2B5EF4-FFF2-40B4-BE49-F238E27FC236}"/>
            </a:extLst>
          </p:cNvPr>
          <p:cNvCxnSpPr/>
          <p:nvPr/>
        </p:nvCxnSpPr>
        <p:spPr>
          <a:xfrm>
            <a:off x="738188" y="3540125"/>
            <a:ext cx="1008062" cy="9525"/>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extLst>
          </p:cNvPr>
          <p:cNvCxnSpPr>
            <a:stCxn id="8" idx="4"/>
            <a:endCxn id="10" idx="0"/>
          </p:cNvCxnSpPr>
          <p:nvPr/>
        </p:nvCxnSpPr>
        <p:spPr>
          <a:xfrm>
            <a:off x="738188" y="3448050"/>
            <a:ext cx="0" cy="193675"/>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17" name="Elbow Connector 16">
            <a:extLst>
              <a:ext uri="{FF2B5EF4-FFF2-40B4-BE49-F238E27FC236}"/>
            </a:extLst>
          </p:cNvPr>
          <p:cNvCxnSpPr>
            <a:cxnSpLocks/>
            <a:stCxn id="14" idx="0"/>
            <a:endCxn id="9" idx="1"/>
          </p:cNvCxnSpPr>
          <p:nvPr/>
        </p:nvCxnSpPr>
        <p:spPr>
          <a:xfrm rot="5400000" flipH="1" flipV="1">
            <a:off x="2558256" y="2293144"/>
            <a:ext cx="1131888" cy="698500"/>
          </a:xfrm>
          <a:prstGeom prst="bentConnector2">
            <a:avLst/>
          </a:prstGeom>
          <a:ln w="28575">
            <a:tailEnd type="triangle"/>
          </a:ln>
        </p:spPr>
        <p:style>
          <a:lnRef idx="1">
            <a:schemeClr val="accent1"/>
          </a:lnRef>
          <a:fillRef idx="0">
            <a:schemeClr val="accent1"/>
          </a:fillRef>
          <a:effectRef idx="0">
            <a:schemeClr val="accent1"/>
          </a:effectRef>
          <a:fontRef idx="minor">
            <a:schemeClr val="tx1"/>
          </a:fontRef>
        </p:style>
      </p:cxnSp>
      <p:sp>
        <p:nvSpPr>
          <p:cNvPr id="18" name="Rounded Rectangle 17">
            <a:extLst>
              <a:ext uri="{FF2B5EF4-FFF2-40B4-BE49-F238E27FC236}"/>
            </a:extLst>
          </p:cNvPr>
          <p:cNvSpPr/>
          <p:nvPr/>
        </p:nvSpPr>
        <p:spPr>
          <a:xfrm>
            <a:off x="4286250" y="3028950"/>
            <a:ext cx="1401763" cy="914400"/>
          </a:xfrm>
          <a:prstGeom prst="roundRect">
            <a:avLst/>
          </a:prstGeom>
          <a:solidFill>
            <a:schemeClr val="accent6">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id-ID" sz="1400" b="1" dirty="0">
                <a:solidFill>
                  <a:srgbClr val="FFFF00"/>
                </a:solidFill>
                <a:latin typeface="Arial Narrow" panose="020B0606020202030204" pitchFamily="34" charset="0"/>
              </a:rPr>
              <a:t>USUL Inpassing</a:t>
            </a:r>
            <a:r>
              <a:rPr lang="en-US" sz="1400" b="1" dirty="0">
                <a:solidFill>
                  <a:srgbClr val="FFFF00"/>
                </a:solidFill>
                <a:latin typeface="Arial Narrow" panose="020B0606020202030204" pitchFamily="34" charset="0"/>
              </a:rPr>
              <a:t>/ </a:t>
            </a:r>
            <a:r>
              <a:rPr lang="id-ID" sz="1400" b="1" dirty="0">
                <a:solidFill>
                  <a:srgbClr val="FFFF00"/>
                </a:solidFill>
                <a:latin typeface="Arial Narrow" panose="020B0606020202030204" pitchFamily="34" charset="0"/>
              </a:rPr>
              <a:t>CASN</a:t>
            </a:r>
            <a:r>
              <a:rPr lang="en-US" sz="1400" b="1" dirty="0">
                <a:solidFill>
                  <a:srgbClr val="FFFF00"/>
                </a:solidFill>
                <a:latin typeface="Arial Narrow" panose="020B0606020202030204" pitchFamily="34" charset="0"/>
              </a:rPr>
              <a:t>/ </a:t>
            </a:r>
            <a:r>
              <a:rPr lang="en-US" sz="1400" b="1" dirty="0" err="1">
                <a:solidFill>
                  <a:srgbClr val="FFFF00"/>
                </a:solidFill>
                <a:latin typeface="Arial Narrow" panose="020B0606020202030204" pitchFamily="34" charset="0"/>
              </a:rPr>
              <a:t>Perpindahan</a:t>
            </a:r>
            <a:endParaRPr lang="en-AU" sz="1400" b="1" dirty="0">
              <a:solidFill>
                <a:srgbClr val="FFFF00"/>
              </a:solidFill>
              <a:latin typeface="Arial Narrow" panose="020B0606020202030204" pitchFamily="34" charset="0"/>
            </a:endParaRPr>
          </a:p>
        </p:txBody>
      </p:sp>
      <p:cxnSp>
        <p:nvCxnSpPr>
          <p:cNvPr id="19" name="Elbow Connector 18">
            <a:extLst>
              <a:ext uri="{FF2B5EF4-FFF2-40B4-BE49-F238E27FC236}"/>
            </a:extLst>
          </p:cNvPr>
          <p:cNvCxnSpPr>
            <a:stCxn id="18" idx="0"/>
            <a:endCxn id="9" idx="2"/>
          </p:cNvCxnSpPr>
          <p:nvPr/>
        </p:nvCxnSpPr>
        <p:spPr>
          <a:xfrm rot="16200000" flipV="1">
            <a:off x="4307682" y="2350293"/>
            <a:ext cx="495300" cy="862013"/>
          </a:xfrm>
          <a:prstGeom prst="bentConnector3">
            <a:avLst>
              <a:gd name="adj1" fmla="val 50000"/>
            </a:avLst>
          </a:prstGeom>
          <a:ln w="28575">
            <a:tailEnd type="triangle"/>
          </a:ln>
        </p:spPr>
        <p:style>
          <a:lnRef idx="1">
            <a:schemeClr val="accent1"/>
          </a:lnRef>
          <a:fillRef idx="0">
            <a:schemeClr val="accent1"/>
          </a:fillRef>
          <a:effectRef idx="0">
            <a:schemeClr val="accent1"/>
          </a:effectRef>
          <a:fontRef idx="minor">
            <a:schemeClr val="tx1"/>
          </a:fontRef>
        </p:style>
      </p:cxnSp>
      <p:cxnSp>
        <p:nvCxnSpPr>
          <p:cNvPr id="20" name="Straight Arrow Connector 19">
            <a:extLst>
              <a:ext uri="{FF2B5EF4-FFF2-40B4-BE49-F238E27FC236}"/>
            </a:extLst>
          </p:cNvPr>
          <p:cNvCxnSpPr>
            <a:cxnSpLocks/>
            <a:stCxn id="14" idx="3"/>
          </p:cNvCxnSpPr>
          <p:nvPr/>
        </p:nvCxnSpPr>
        <p:spPr>
          <a:xfrm flipV="1">
            <a:off x="3760788" y="3656013"/>
            <a:ext cx="449262" cy="9525"/>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sp>
        <p:nvSpPr>
          <p:cNvPr id="21" name="Rounded Rectangle 20">
            <a:extLst>
              <a:ext uri="{FF2B5EF4-FFF2-40B4-BE49-F238E27FC236}"/>
            </a:extLst>
          </p:cNvPr>
          <p:cNvSpPr/>
          <p:nvPr/>
        </p:nvSpPr>
        <p:spPr>
          <a:xfrm>
            <a:off x="6018213" y="1681163"/>
            <a:ext cx="1574800" cy="914400"/>
          </a:xfrm>
          <a:prstGeom prst="roundRect">
            <a:avLst/>
          </a:prstGeom>
          <a:solidFill>
            <a:schemeClr val="accent6">
              <a:lumMod val="50000"/>
            </a:schemeClr>
          </a:solidFill>
          <a:ln w="28575"/>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id-ID" sz="1600" b="1" dirty="0">
                <a:solidFill>
                  <a:srgbClr val="FFFF00"/>
                </a:solidFill>
                <a:latin typeface="Arial Narrow" panose="020B0606020202030204" pitchFamily="34" charset="0"/>
              </a:rPr>
              <a:t>PENETAPAN Alokasi formasi</a:t>
            </a:r>
            <a:endParaRPr lang="en-AU" sz="1600" b="1" dirty="0">
              <a:solidFill>
                <a:srgbClr val="FFFF00"/>
              </a:solidFill>
              <a:latin typeface="Arial Narrow" panose="020B0606020202030204" pitchFamily="34" charset="0"/>
            </a:endParaRPr>
          </a:p>
        </p:txBody>
      </p:sp>
      <p:cxnSp>
        <p:nvCxnSpPr>
          <p:cNvPr id="22" name="Straight Arrow Connector 21">
            <a:extLst>
              <a:ext uri="{FF2B5EF4-FFF2-40B4-BE49-F238E27FC236}"/>
            </a:extLst>
          </p:cNvPr>
          <p:cNvCxnSpPr>
            <a:stCxn id="9" idx="3"/>
          </p:cNvCxnSpPr>
          <p:nvPr/>
        </p:nvCxnSpPr>
        <p:spPr>
          <a:xfrm>
            <a:off x="4776788" y="2076450"/>
            <a:ext cx="1133475" cy="19050"/>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sp>
        <p:nvSpPr>
          <p:cNvPr id="24" name="Rounded Rectangle 23">
            <a:extLst>
              <a:ext uri="{FF2B5EF4-FFF2-40B4-BE49-F238E27FC236}"/>
            </a:extLst>
          </p:cNvPr>
          <p:cNvSpPr/>
          <p:nvPr/>
        </p:nvSpPr>
        <p:spPr>
          <a:xfrm>
            <a:off x="2355850" y="4433888"/>
            <a:ext cx="1481138" cy="569912"/>
          </a:xfrm>
          <a:prstGeom prst="roundRect">
            <a:avLst/>
          </a:prstGeom>
          <a:solidFill>
            <a:schemeClr val="accent3">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id-ID" sz="1600" b="1" dirty="0">
                <a:solidFill>
                  <a:srgbClr val="FFFF00"/>
                </a:solidFill>
                <a:latin typeface="Arial Narrow" panose="020B0606020202030204" pitchFamily="34" charset="0"/>
              </a:rPr>
              <a:t>Pengangkatan dalam Jabatan</a:t>
            </a:r>
            <a:endParaRPr lang="en-AU" sz="1600" b="1" dirty="0">
              <a:solidFill>
                <a:srgbClr val="FFFF00"/>
              </a:solidFill>
              <a:latin typeface="Arial Narrow" panose="020B0606020202030204" pitchFamily="34" charset="0"/>
            </a:endParaRPr>
          </a:p>
        </p:txBody>
      </p:sp>
      <p:cxnSp>
        <p:nvCxnSpPr>
          <p:cNvPr id="25" name="Straight Arrow Connector 24">
            <a:extLst>
              <a:ext uri="{FF2B5EF4-FFF2-40B4-BE49-F238E27FC236}"/>
            </a:extLst>
          </p:cNvPr>
          <p:cNvCxnSpPr/>
          <p:nvPr/>
        </p:nvCxnSpPr>
        <p:spPr>
          <a:xfrm flipH="1">
            <a:off x="2898775" y="3987800"/>
            <a:ext cx="7938" cy="387350"/>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sp>
        <p:nvSpPr>
          <p:cNvPr id="26" name="Rounded Rectangle 25">
            <a:extLst>
              <a:ext uri="{FF2B5EF4-FFF2-40B4-BE49-F238E27FC236}"/>
            </a:extLst>
          </p:cNvPr>
          <p:cNvSpPr/>
          <p:nvPr/>
        </p:nvSpPr>
        <p:spPr>
          <a:xfrm>
            <a:off x="4343400" y="4433888"/>
            <a:ext cx="1481138" cy="569912"/>
          </a:xfrm>
          <a:prstGeom prst="roundRect">
            <a:avLst/>
          </a:prstGeom>
          <a:solidFill>
            <a:schemeClr val="accent3">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id-ID" sz="1600" b="1" dirty="0">
                <a:solidFill>
                  <a:srgbClr val="FFFF00"/>
                </a:solidFill>
                <a:latin typeface="Arial Narrow" panose="020B0606020202030204" pitchFamily="34" charset="0"/>
              </a:rPr>
              <a:t>Pelantikan</a:t>
            </a:r>
            <a:endParaRPr lang="en-AU" sz="1600" b="1" dirty="0">
              <a:solidFill>
                <a:srgbClr val="FFFF00"/>
              </a:solidFill>
              <a:latin typeface="Arial Narrow" panose="020B0606020202030204" pitchFamily="34" charset="0"/>
            </a:endParaRPr>
          </a:p>
        </p:txBody>
      </p:sp>
      <p:sp>
        <p:nvSpPr>
          <p:cNvPr id="27" name="Rounded Rectangle 26">
            <a:extLst>
              <a:ext uri="{FF2B5EF4-FFF2-40B4-BE49-F238E27FC236}"/>
            </a:extLst>
          </p:cNvPr>
          <p:cNvSpPr/>
          <p:nvPr/>
        </p:nvSpPr>
        <p:spPr>
          <a:xfrm>
            <a:off x="6259513" y="4422775"/>
            <a:ext cx="1481137" cy="569913"/>
          </a:xfrm>
          <a:prstGeom prst="roundRect">
            <a:avLst/>
          </a:prstGeom>
          <a:solidFill>
            <a:schemeClr val="accent3">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id-ID" sz="1600" b="1" dirty="0">
                <a:solidFill>
                  <a:srgbClr val="FFFF00"/>
                </a:solidFill>
                <a:latin typeface="Arial Narrow" panose="020B0606020202030204" pitchFamily="34" charset="0"/>
              </a:rPr>
              <a:t>PNS/PPPK</a:t>
            </a:r>
            <a:endParaRPr lang="en-AU" sz="1600" b="1" dirty="0">
              <a:solidFill>
                <a:srgbClr val="FFFF00"/>
              </a:solidFill>
              <a:latin typeface="Arial Narrow" panose="020B0606020202030204" pitchFamily="34" charset="0"/>
            </a:endParaRPr>
          </a:p>
        </p:txBody>
      </p:sp>
      <p:sp>
        <p:nvSpPr>
          <p:cNvPr id="46101" name="TextBox 2"/>
          <p:cNvSpPr txBox="1">
            <a:spLocks noChangeArrowheads="1"/>
          </p:cNvSpPr>
          <p:nvPr/>
        </p:nvSpPr>
        <p:spPr bwMode="auto">
          <a:xfrm>
            <a:off x="914400" y="71438"/>
            <a:ext cx="728345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SimSun"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SimSun"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9pPr>
          </a:lstStyle>
          <a:p>
            <a:pPr>
              <a:lnSpc>
                <a:spcPct val="100000"/>
              </a:lnSpc>
              <a:spcBef>
                <a:spcPct val="0"/>
              </a:spcBef>
              <a:buFontTx/>
              <a:buNone/>
            </a:pPr>
            <a:r>
              <a:rPr lang="id-ID" altLang="en-US" sz="4000" b="1"/>
              <a:t>PROSEDUR </a:t>
            </a:r>
            <a:r>
              <a:rPr lang="en-US" altLang="en-US" sz="4000" b="1"/>
              <a:t>PENETAPAN FORMASI</a:t>
            </a:r>
            <a:endParaRPr lang="en-AU" altLang="en-US" sz="4000" b="1"/>
          </a:p>
        </p:txBody>
      </p:sp>
      <p:cxnSp>
        <p:nvCxnSpPr>
          <p:cNvPr id="29" name="Straight Arrow Connector 28">
            <a:extLst>
              <a:ext uri="{FF2B5EF4-FFF2-40B4-BE49-F238E27FC236}"/>
            </a:extLst>
          </p:cNvPr>
          <p:cNvCxnSpPr/>
          <p:nvPr/>
        </p:nvCxnSpPr>
        <p:spPr>
          <a:xfrm>
            <a:off x="3859213" y="4719638"/>
            <a:ext cx="371475" cy="7937"/>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extLst>
          </p:cNvPr>
          <p:cNvCxnSpPr/>
          <p:nvPr/>
        </p:nvCxnSpPr>
        <p:spPr>
          <a:xfrm>
            <a:off x="5849938" y="4733925"/>
            <a:ext cx="371475" cy="6350"/>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cxnSp>
        <p:nvCxnSpPr>
          <p:cNvPr id="28" name="Straight Arrow Connector 27">
            <a:extLst>
              <a:ext uri="{FF2B5EF4-FFF2-40B4-BE49-F238E27FC236}"/>
            </a:extLst>
          </p:cNvPr>
          <p:cNvCxnSpPr/>
          <p:nvPr/>
        </p:nvCxnSpPr>
        <p:spPr>
          <a:xfrm flipH="1">
            <a:off x="2998788" y="5000625"/>
            <a:ext cx="7937" cy="292100"/>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sp>
        <p:nvSpPr>
          <p:cNvPr id="31" name="Rounded Rectangle 30">
            <a:extLst>
              <a:ext uri="{FF2B5EF4-FFF2-40B4-BE49-F238E27FC236}"/>
            </a:extLst>
          </p:cNvPr>
          <p:cNvSpPr/>
          <p:nvPr/>
        </p:nvSpPr>
        <p:spPr>
          <a:xfrm>
            <a:off x="2508250" y="5295900"/>
            <a:ext cx="1481138" cy="569913"/>
          </a:xfrm>
          <a:prstGeom prst="roundRect">
            <a:avLst/>
          </a:prstGeom>
          <a:solidFill>
            <a:schemeClr val="accent3">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1600" b="1" dirty="0">
                <a:solidFill>
                  <a:srgbClr val="FFFF00"/>
                </a:solidFill>
                <a:latin typeface="Arial Narrow" panose="020B0606020202030204" pitchFamily="34" charset="0"/>
              </a:rPr>
              <a:t>TES (CAT) </a:t>
            </a:r>
          </a:p>
          <a:p>
            <a:pPr algn="ctr">
              <a:defRPr/>
            </a:pPr>
            <a:r>
              <a:rPr lang="en-US" sz="1600" b="1" dirty="0" err="1">
                <a:solidFill>
                  <a:srgbClr val="FFFF00"/>
                </a:solidFill>
                <a:latin typeface="Arial Narrow" panose="020B0606020202030204" pitchFamily="34" charset="0"/>
              </a:rPr>
              <a:t>Uji</a:t>
            </a:r>
            <a:r>
              <a:rPr lang="en-US" sz="1600" b="1" dirty="0">
                <a:solidFill>
                  <a:srgbClr val="FFFF00"/>
                </a:solidFill>
                <a:latin typeface="Arial Narrow" panose="020B0606020202030204" pitchFamily="34" charset="0"/>
              </a:rPr>
              <a:t> </a:t>
            </a:r>
            <a:r>
              <a:rPr lang="en-US" sz="1600" b="1" dirty="0" err="1">
                <a:solidFill>
                  <a:srgbClr val="FFFF00"/>
                </a:solidFill>
                <a:latin typeface="Arial Narrow" panose="020B0606020202030204" pitchFamily="34" charset="0"/>
              </a:rPr>
              <a:t>Kompetensi</a:t>
            </a:r>
            <a:endParaRPr lang="en-AU" sz="1600" b="1" dirty="0">
              <a:solidFill>
                <a:srgbClr val="FFFF00"/>
              </a:solidFill>
              <a:latin typeface="Arial Narrow" panose="020B0606020202030204" pitchFamily="34" charset="0"/>
            </a:endParaRPr>
          </a:p>
        </p:txBody>
      </p:sp>
      <p:cxnSp>
        <p:nvCxnSpPr>
          <p:cNvPr id="32" name="Straight Arrow Connector 31">
            <a:extLst>
              <a:ext uri="{FF2B5EF4-FFF2-40B4-BE49-F238E27FC236}"/>
            </a:extLst>
          </p:cNvPr>
          <p:cNvCxnSpPr>
            <a:stCxn id="31" idx="1"/>
          </p:cNvCxnSpPr>
          <p:nvPr/>
        </p:nvCxnSpPr>
        <p:spPr>
          <a:xfrm flipH="1" flipV="1">
            <a:off x="2182813" y="5578475"/>
            <a:ext cx="325437" cy="1588"/>
          </a:xfrm>
          <a:prstGeom prst="straightConnector1">
            <a:avLst/>
          </a:prstGeom>
          <a:ln w="28575">
            <a:solidFill>
              <a:srgbClr val="7030A0"/>
            </a:solidFill>
            <a:prstDash val="sysDash"/>
            <a:tailEnd type="triangle"/>
          </a:ln>
        </p:spPr>
        <p:style>
          <a:lnRef idx="1">
            <a:schemeClr val="accent1"/>
          </a:lnRef>
          <a:fillRef idx="0">
            <a:schemeClr val="accent1"/>
          </a:fillRef>
          <a:effectRef idx="0">
            <a:schemeClr val="accent1"/>
          </a:effectRef>
          <a:fontRef idx="minor">
            <a:schemeClr val="tx1"/>
          </a:fontRef>
        </p:style>
      </p:cxnSp>
      <p:sp>
        <p:nvSpPr>
          <p:cNvPr id="33" name="Rounded Rectangle 32">
            <a:extLst>
              <a:ext uri="{FF2B5EF4-FFF2-40B4-BE49-F238E27FC236}"/>
            </a:extLst>
          </p:cNvPr>
          <p:cNvSpPr/>
          <p:nvPr/>
        </p:nvSpPr>
        <p:spPr>
          <a:xfrm>
            <a:off x="1550988" y="1017588"/>
            <a:ext cx="1481137" cy="569912"/>
          </a:xfrm>
          <a:prstGeom prst="roundRect">
            <a:avLst/>
          </a:prstGeom>
          <a:solidFill>
            <a:schemeClr val="accent3">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1600" b="1" dirty="0" err="1">
                <a:solidFill>
                  <a:srgbClr val="FFFF00"/>
                </a:solidFill>
                <a:latin typeface="Arial Narrow" panose="020B0606020202030204" pitchFamily="34" charset="0"/>
              </a:rPr>
              <a:t>Kem</a:t>
            </a:r>
            <a:r>
              <a:rPr lang="en-US" sz="1600" b="1" dirty="0">
                <a:solidFill>
                  <a:srgbClr val="FFFF00"/>
                </a:solidFill>
                <a:latin typeface="Arial Narrow" panose="020B0606020202030204" pitchFamily="34" charset="0"/>
              </a:rPr>
              <a:t> </a:t>
            </a:r>
            <a:r>
              <a:rPr lang="en-US" sz="1600" b="1" dirty="0" err="1">
                <a:solidFill>
                  <a:srgbClr val="FFFF00"/>
                </a:solidFill>
                <a:latin typeface="Arial Narrow" panose="020B0606020202030204" pitchFamily="34" charset="0"/>
              </a:rPr>
              <a:t>Keuangan</a:t>
            </a:r>
            <a:endParaRPr lang="en-AU" sz="1600" b="1" dirty="0">
              <a:solidFill>
                <a:srgbClr val="FFFF00"/>
              </a:solidFill>
              <a:latin typeface="Arial Narrow" panose="020B0606020202030204" pitchFamily="34" charset="0"/>
            </a:endParaRPr>
          </a:p>
        </p:txBody>
      </p:sp>
      <p:cxnSp>
        <p:nvCxnSpPr>
          <p:cNvPr id="7" name="Elbow Connector 6">
            <a:extLst>
              <a:ext uri="{FF2B5EF4-FFF2-40B4-BE49-F238E27FC236}"/>
            </a:extLst>
          </p:cNvPr>
          <p:cNvCxnSpPr/>
          <p:nvPr/>
        </p:nvCxnSpPr>
        <p:spPr>
          <a:xfrm rot="10800000">
            <a:off x="2355850" y="1627188"/>
            <a:ext cx="1063625" cy="304800"/>
          </a:xfrm>
          <a:prstGeom prst="bentConnector3">
            <a:avLst>
              <a:gd name="adj1" fmla="val 99306"/>
            </a:avLst>
          </a:prstGeom>
          <a:ln w="28575">
            <a:prstDash val="sysDash"/>
            <a:tailEnd type="triangle"/>
          </a:ln>
        </p:spPr>
        <p:style>
          <a:lnRef idx="1">
            <a:schemeClr val="accent1"/>
          </a:lnRef>
          <a:fillRef idx="0">
            <a:schemeClr val="accent1"/>
          </a:fillRef>
          <a:effectRef idx="0">
            <a:schemeClr val="accent1"/>
          </a:effectRef>
          <a:fontRef idx="minor">
            <a:schemeClr val="tx1"/>
          </a:fontRef>
        </p:style>
      </p:cxnSp>
      <p:sp>
        <p:nvSpPr>
          <p:cNvPr id="57348" name="Oval 57347">
            <a:extLst>
              <a:ext uri="{FF2B5EF4-FFF2-40B4-BE49-F238E27FC236}"/>
            </a:extLst>
          </p:cNvPr>
          <p:cNvSpPr/>
          <p:nvPr/>
        </p:nvSpPr>
        <p:spPr>
          <a:xfrm>
            <a:off x="1198563" y="3379788"/>
            <a:ext cx="239712" cy="228600"/>
          </a:xfrm>
          <a:prstGeom prst="ellipse">
            <a:avLst/>
          </a:prstGeom>
          <a:solidFill>
            <a:srgbClr val="FF3366"/>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1400" dirty="0"/>
              <a:t>A</a:t>
            </a:r>
          </a:p>
        </p:txBody>
      </p:sp>
      <p:sp>
        <p:nvSpPr>
          <p:cNvPr id="41" name="Oval 40">
            <a:extLst>
              <a:ext uri="{FF2B5EF4-FFF2-40B4-BE49-F238E27FC236}"/>
            </a:extLst>
          </p:cNvPr>
          <p:cNvSpPr/>
          <p:nvPr/>
        </p:nvSpPr>
        <p:spPr>
          <a:xfrm>
            <a:off x="2987675" y="2465388"/>
            <a:ext cx="239713" cy="228600"/>
          </a:xfrm>
          <a:prstGeom prst="ellipse">
            <a:avLst/>
          </a:prstGeom>
          <a:solidFill>
            <a:srgbClr val="FF3366"/>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1400" dirty="0"/>
              <a:t>A</a:t>
            </a:r>
          </a:p>
        </p:txBody>
      </p:sp>
      <p:sp>
        <p:nvSpPr>
          <p:cNvPr id="42" name="Oval 41">
            <a:extLst>
              <a:ext uri="{FF2B5EF4-FFF2-40B4-BE49-F238E27FC236}"/>
            </a:extLst>
          </p:cNvPr>
          <p:cNvSpPr/>
          <p:nvPr/>
        </p:nvSpPr>
        <p:spPr>
          <a:xfrm>
            <a:off x="3978275" y="1322388"/>
            <a:ext cx="239713" cy="228600"/>
          </a:xfrm>
          <a:prstGeom prst="ellipse">
            <a:avLst/>
          </a:prstGeom>
          <a:solidFill>
            <a:srgbClr val="FF3366"/>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1400" dirty="0"/>
              <a:t>A</a:t>
            </a:r>
          </a:p>
        </p:txBody>
      </p:sp>
      <p:sp>
        <p:nvSpPr>
          <p:cNvPr id="46" name="Oval 45">
            <a:extLst>
              <a:ext uri="{FF2B5EF4-FFF2-40B4-BE49-F238E27FC236}"/>
            </a:extLst>
          </p:cNvPr>
          <p:cNvSpPr/>
          <p:nvPr/>
        </p:nvSpPr>
        <p:spPr>
          <a:xfrm>
            <a:off x="3825875" y="3379788"/>
            <a:ext cx="239713" cy="228600"/>
          </a:xfrm>
          <a:prstGeom prst="ellipse">
            <a:avLst/>
          </a:prstGeom>
          <a:solidFill>
            <a:schemeClr val="accent4">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1400" dirty="0"/>
              <a:t>B</a:t>
            </a:r>
          </a:p>
        </p:txBody>
      </p:sp>
      <p:sp>
        <p:nvSpPr>
          <p:cNvPr id="47" name="Oval 46">
            <a:extLst>
              <a:ext uri="{FF2B5EF4-FFF2-40B4-BE49-F238E27FC236}"/>
            </a:extLst>
          </p:cNvPr>
          <p:cNvSpPr/>
          <p:nvPr/>
        </p:nvSpPr>
        <p:spPr>
          <a:xfrm>
            <a:off x="4283075" y="2803525"/>
            <a:ext cx="239713" cy="207963"/>
          </a:xfrm>
          <a:prstGeom prst="ellipse">
            <a:avLst/>
          </a:prstGeom>
          <a:solidFill>
            <a:schemeClr val="accent4">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1400" dirty="0"/>
              <a:t>B</a:t>
            </a:r>
          </a:p>
        </p:txBody>
      </p:sp>
      <p:sp>
        <p:nvSpPr>
          <p:cNvPr id="48" name="Oval 47">
            <a:extLst>
              <a:ext uri="{FF2B5EF4-FFF2-40B4-BE49-F238E27FC236}"/>
            </a:extLst>
          </p:cNvPr>
          <p:cNvSpPr/>
          <p:nvPr/>
        </p:nvSpPr>
        <p:spPr>
          <a:xfrm>
            <a:off x="2693988" y="1779588"/>
            <a:ext cx="239712" cy="228600"/>
          </a:xfrm>
          <a:prstGeom prst="ellipse">
            <a:avLst/>
          </a:prstGeom>
          <a:solidFill>
            <a:schemeClr val="accent4">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1400" dirty="0"/>
              <a:t>B</a:t>
            </a:r>
          </a:p>
        </p:txBody>
      </p:sp>
      <p:sp>
        <p:nvSpPr>
          <p:cNvPr id="51" name="Oval 50">
            <a:extLst>
              <a:ext uri="{FF2B5EF4-FFF2-40B4-BE49-F238E27FC236}"/>
            </a:extLst>
          </p:cNvPr>
          <p:cNvSpPr/>
          <p:nvPr/>
        </p:nvSpPr>
        <p:spPr>
          <a:xfrm>
            <a:off x="4968875" y="1855788"/>
            <a:ext cx="239713" cy="228600"/>
          </a:xfrm>
          <a:prstGeom prst="ellipse">
            <a:avLst/>
          </a:prstGeom>
          <a:solidFill>
            <a:srgbClr val="FF66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1400" dirty="0"/>
              <a:t>C</a:t>
            </a:r>
          </a:p>
        </p:txBody>
      </p:sp>
      <p:sp>
        <p:nvSpPr>
          <p:cNvPr id="52" name="Oval 51">
            <a:extLst>
              <a:ext uri="{FF2B5EF4-FFF2-40B4-BE49-F238E27FC236}"/>
            </a:extLst>
          </p:cNvPr>
          <p:cNvSpPr/>
          <p:nvPr/>
        </p:nvSpPr>
        <p:spPr>
          <a:xfrm>
            <a:off x="7478713" y="2762250"/>
            <a:ext cx="239712" cy="228600"/>
          </a:xfrm>
          <a:prstGeom prst="ellipse">
            <a:avLst/>
          </a:prstGeom>
          <a:solidFill>
            <a:srgbClr val="FF66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1400" dirty="0"/>
              <a:t>C</a:t>
            </a:r>
          </a:p>
        </p:txBody>
      </p:sp>
      <p:sp>
        <p:nvSpPr>
          <p:cNvPr id="53" name="Oval 52">
            <a:extLst>
              <a:ext uri="{FF2B5EF4-FFF2-40B4-BE49-F238E27FC236}"/>
            </a:extLst>
          </p:cNvPr>
          <p:cNvSpPr/>
          <p:nvPr/>
        </p:nvSpPr>
        <p:spPr>
          <a:xfrm>
            <a:off x="2617788" y="4141788"/>
            <a:ext cx="239712" cy="228600"/>
          </a:xfrm>
          <a:prstGeom prst="ellipse">
            <a:avLst/>
          </a:prstGeom>
          <a:solidFill>
            <a:srgbClr val="FF66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1400" dirty="0"/>
              <a:t>C</a:t>
            </a:r>
          </a:p>
        </p:txBody>
      </p:sp>
      <p:sp>
        <p:nvSpPr>
          <p:cNvPr id="54" name="Oval 53">
            <a:extLst>
              <a:ext uri="{FF2B5EF4-FFF2-40B4-BE49-F238E27FC236}"/>
            </a:extLst>
          </p:cNvPr>
          <p:cNvSpPr/>
          <p:nvPr/>
        </p:nvSpPr>
        <p:spPr>
          <a:xfrm>
            <a:off x="3876675" y="4467225"/>
            <a:ext cx="239713" cy="228600"/>
          </a:xfrm>
          <a:prstGeom prst="ellipse">
            <a:avLst/>
          </a:prstGeom>
          <a:solidFill>
            <a:srgbClr val="FF66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1400" dirty="0"/>
              <a:t>C</a:t>
            </a:r>
          </a:p>
        </p:txBody>
      </p:sp>
      <p:sp>
        <p:nvSpPr>
          <p:cNvPr id="55" name="Oval 54">
            <a:extLst>
              <a:ext uri="{FF2B5EF4-FFF2-40B4-BE49-F238E27FC236}"/>
            </a:extLst>
          </p:cNvPr>
          <p:cNvSpPr/>
          <p:nvPr/>
        </p:nvSpPr>
        <p:spPr>
          <a:xfrm>
            <a:off x="5861050" y="4467225"/>
            <a:ext cx="239713" cy="228600"/>
          </a:xfrm>
          <a:prstGeom prst="ellipse">
            <a:avLst/>
          </a:prstGeom>
          <a:solidFill>
            <a:srgbClr val="FF66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1400" dirty="0"/>
              <a:t>C</a:t>
            </a:r>
          </a:p>
        </p:txBody>
      </p:sp>
      <p:sp>
        <p:nvSpPr>
          <p:cNvPr id="57" name="Oval 56">
            <a:extLst>
              <a:ext uri="{FF2B5EF4-FFF2-40B4-BE49-F238E27FC236}"/>
            </a:extLst>
          </p:cNvPr>
          <p:cNvSpPr/>
          <p:nvPr/>
        </p:nvSpPr>
        <p:spPr>
          <a:xfrm>
            <a:off x="2236788" y="5295900"/>
            <a:ext cx="239712" cy="228600"/>
          </a:xfrm>
          <a:prstGeom prst="ellipse">
            <a:avLst/>
          </a:prstGeom>
          <a:solidFill>
            <a:srgbClr val="FF66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1400" dirty="0"/>
              <a:t>C</a:t>
            </a:r>
          </a:p>
        </p:txBody>
      </p:sp>
      <p:sp>
        <p:nvSpPr>
          <p:cNvPr id="58" name="Oval 57">
            <a:extLst>
              <a:ext uri="{FF2B5EF4-FFF2-40B4-BE49-F238E27FC236}"/>
            </a:extLst>
          </p:cNvPr>
          <p:cNvSpPr/>
          <p:nvPr/>
        </p:nvSpPr>
        <p:spPr>
          <a:xfrm>
            <a:off x="3444875" y="5027613"/>
            <a:ext cx="239713" cy="228600"/>
          </a:xfrm>
          <a:prstGeom prst="ellipse">
            <a:avLst/>
          </a:prstGeom>
          <a:solidFill>
            <a:srgbClr val="FF66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1400" dirty="0"/>
              <a:t>C</a:t>
            </a:r>
          </a:p>
        </p:txBody>
      </p:sp>
      <p:cxnSp>
        <p:nvCxnSpPr>
          <p:cNvPr id="59" name="Straight Arrow Connector 58">
            <a:extLst>
              <a:ext uri="{FF2B5EF4-FFF2-40B4-BE49-F238E27FC236}"/>
            </a:extLst>
          </p:cNvPr>
          <p:cNvCxnSpPr/>
          <p:nvPr/>
        </p:nvCxnSpPr>
        <p:spPr>
          <a:xfrm flipH="1" flipV="1">
            <a:off x="3227388" y="5043488"/>
            <a:ext cx="0" cy="212725"/>
          </a:xfrm>
          <a:prstGeom prst="straightConnector1">
            <a:avLst/>
          </a:prstGeom>
          <a:ln w="28575">
            <a:solidFill>
              <a:srgbClr val="7030A0"/>
            </a:solidFill>
            <a:prstDash val="sysDash"/>
            <a:tailEnd type="triangle"/>
          </a:ln>
        </p:spPr>
        <p:style>
          <a:lnRef idx="1">
            <a:schemeClr val="accent1"/>
          </a:lnRef>
          <a:fillRef idx="0">
            <a:schemeClr val="accent1"/>
          </a:fillRef>
          <a:effectRef idx="0">
            <a:schemeClr val="accent1"/>
          </a:effectRef>
          <a:fontRef idx="minor">
            <a:schemeClr val="tx1"/>
          </a:fontRef>
        </p:style>
      </p:cxnSp>
      <p:sp>
        <p:nvSpPr>
          <p:cNvPr id="61" name="Oval 60">
            <a:extLst>
              <a:ext uri="{FF2B5EF4-FFF2-40B4-BE49-F238E27FC236}"/>
            </a:extLst>
          </p:cNvPr>
          <p:cNvSpPr/>
          <p:nvPr/>
        </p:nvSpPr>
        <p:spPr>
          <a:xfrm>
            <a:off x="752475" y="4675188"/>
            <a:ext cx="239713" cy="228600"/>
          </a:xfrm>
          <a:prstGeom prst="ellipse">
            <a:avLst/>
          </a:prstGeom>
          <a:solidFill>
            <a:srgbClr val="FF3366"/>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1400" dirty="0"/>
              <a:t>A</a:t>
            </a:r>
          </a:p>
        </p:txBody>
      </p:sp>
      <p:sp>
        <p:nvSpPr>
          <p:cNvPr id="62" name="Rounded Rectangle 61">
            <a:extLst>
              <a:ext uri="{FF2B5EF4-FFF2-40B4-BE49-F238E27FC236}"/>
            </a:extLst>
          </p:cNvPr>
          <p:cNvSpPr/>
          <p:nvPr/>
        </p:nvSpPr>
        <p:spPr>
          <a:xfrm>
            <a:off x="6740525" y="3246438"/>
            <a:ext cx="1554163" cy="541337"/>
          </a:xfrm>
          <a:prstGeom prst="round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1600" b="1" dirty="0">
                <a:solidFill>
                  <a:srgbClr val="FFFF00"/>
                </a:solidFill>
                <a:latin typeface="Arial Narrow" panose="020B0606020202030204" pitchFamily="34" charset="0"/>
              </a:rPr>
              <a:t>BKN</a:t>
            </a:r>
            <a:endParaRPr lang="en-AU" sz="1600" b="1" dirty="0">
              <a:solidFill>
                <a:srgbClr val="FFFF00"/>
              </a:solidFill>
              <a:latin typeface="Arial Narrow" panose="020B0606020202030204" pitchFamily="34" charset="0"/>
            </a:endParaRPr>
          </a:p>
        </p:txBody>
      </p:sp>
      <p:cxnSp>
        <p:nvCxnSpPr>
          <p:cNvPr id="67" name="Straight Arrow Connector 66">
            <a:extLst>
              <a:ext uri="{FF2B5EF4-FFF2-40B4-BE49-F238E27FC236}"/>
            </a:extLst>
          </p:cNvPr>
          <p:cNvCxnSpPr>
            <a:cxnSpLocks/>
          </p:cNvCxnSpPr>
          <p:nvPr/>
        </p:nvCxnSpPr>
        <p:spPr>
          <a:xfrm flipV="1">
            <a:off x="5732463" y="3532188"/>
            <a:ext cx="847725" cy="9525"/>
          </a:xfrm>
          <a:prstGeom prst="straightConnector1">
            <a:avLst/>
          </a:prstGeom>
          <a:ln w="28575">
            <a:prstDash val="sysDash"/>
            <a:tailEnd type="triangle"/>
          </a:ln>
        </p:spPr>
        <p:style>
          <a:lnRef idx="1">
            <a:schemeClr val="accent1"/>
          </a:lnRef>
          <a:fillRef idx="0">
            <a:schemeClr val="accent1"/>
          </a:fillRef>
          <a:effectRef idx="0">
            <a:schemeClr val="accent1"/>
          </a:effectRef>
          <a:fontRef idx="minor">
            <a:schemeClr val="tx1"/>
          </a:fontRef>
        </p:style>
      </p:cxnSp>
      <p:sp>
        <p:nvSpPr>
          <p:cNvPr id="74" name="Oval 73">
            <a:extLst>
              <a:ext uri="{FF2B5EF4-FFF2-40B4-BE49-F238E27FC236}"/>
            </a:extLst>
          </p:cNvPr>
          <p:cNvSpPr/>
          <p:nvPr/>
        </p:nvSpPr>
        <p:spPr>
          <a:xfrm>
            <a:off x="5753100" y="3349625"/>
            <a:ext cx="217488" cy="155575"/>
          </a:xfrm>
          <a:prstGeom prst="ellipse">
            <a:avLst/>
          </a:prstGeom>
          <a:solidFill>
            <a:schemeClr val="accent4">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1400" dirty="0"/>
              <a:t>B</a:t>
            </a:r>
          </a:p>
        </p:txBody>
      </p:sp>
      <p:cxnSp>
        <p:nvCxnSpPr>
          <p:cNvPr id="102" name="Elbow Connector 101">
            <a:extLst>
              <a:ext uri="{FF2B5EF4-FFF2-40B4-BE49-F238E27FC236}"/>
            </a:extLst>
          </p:cNvPr>
          <p:cNvCxnSpPr/>
          <p:nvPr/>
        </p:nvCxnSpPr>
        <p:spPr>
          <a:xfrm rot="10800000">
            <a:off x="4586288" y="2533650"/>
            <a:ext cx="2414587" cy="220663"/>
          </a:xfrm>
          <a:prstGeom prst="bentConnector3">
            <a:avLst>
              <a:gd name="adj1" fmla="val 100394"/>
            </a:avLst>
          </a:prstGeom>
          <a:ln w="28575">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72" name="Straight Connector 71">
            <a:extLst>
              <a:ext uri="{FF2B5EF4-FFF2-40B4-BE49-F238E27FC236}"/>
            </a:extLst>
          </p:cNvPr>
          <p:cNvCxnSpPr>
            <a:cxnSpLocks/>
          </p:cNvCxnSpPr>
          <p:nvPr/>
        </p:nvCxnSpPr>
        <p:spPr>
          <a:xfrm>
            <a:off x="7000875" y="2803525"/>
            <a:ext cx="0" cy="407988"/>
          </a:xfrm>
          <a:prstGeom prst="line">
            <a:avLst/>
          </a:prstGeom>
          <a:ln w="28575">
            <a:prstDash val="sysDash"/>
          </a:ln>
        </p:spPr>
        <p:style>
          <a:lnRef idx="1">
            <a:schemeClr val="accent1"/>
          </a:lnRef>
          <a:fillRef idx="0">
            <a:schemeClr val="accent1"/>
          </a:fillRef>
          <a:effectRef idx="0">
            <a:schemeClr val="accent1"/>
          </a:effectRef>
          <a:fontRef idx="minor">
            <a:schemeClr val="tx1"/>
          </a:fontRef>
        </p:style>
      </p:cxnSp>
      <p:grpSp>
        <p:nvGrpSpPr>
          <p:cNvPr id="46129" name="Group 55"/>
          <p:cNvGrpSpPr>
            <a:grpSpLocks/>
          </p:cNvGrpSpPr>
          <p:nvPr/>
        </p:nvGrpSpPr>
        <p:grpSpPr bwMode="auto">
          <a:xfrm>
            <a:off x="3175" y="0"/>
            <a:ext cx="549275" cy="608013"/>
            <a:chOff x="76200" y="0"/>
            <a:chExt cx="564215" cy="736051"/>
          </a:xfrm>
        </p:grpSpPr>
        <p:pic>
          <p:nvPicPr>
            <p:cNvPr id="46139" name="Picture 59" descr="spinearth"/>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76200" y="0"/>
              <a:ext cx="564215" cy="7360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6140" name="Picture 4" descr="D:\Log-bar-new-new.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7496" y="177801"/>
              <a:ext cx="232123" cy="380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cxnSp>
        <p:nvCxnSpPr>
          <p:cNvPr id="56" name="Elbow Connector 55">
            <a:extLst>
              <a:ext uri="{FF2B5EF4-FFF2-40B4-BE49-F238E27FC236}"/>
            </a:extLst>
          </p:cNvPr>
          <p:cNvCxnSpPr/>
          <p:nvPr/>
        </p:nvCxnSpPr>
        <p:spPr>
          <a:xfrm>
            <a:off x="3055938" y="1387475"/>
            <a:ext cx="647700" cy="217488"/>
          </a:xfrm>
          <a:prstGeom prst="bentConnector3">
            <a:avLst>
              <a:gd name="adj1" fmla="val 98445"/>
            </a:avLst>
          </a:prstGeom>
          <a:ln w="28575">
            <a:prstDash val="sysDash"/>
            <a:tailEnd type="triangle"/>
          </a:ln>
        </p:spPr>
        <p:style>
          <a:lnRef idx="1">
            <a:schemeClr val="accent1"/>
          </a:lnRef>
          <a:fillRef idx="0">
            <a:schemeClr val="accent1"/>
          </a:fillRef>
          <a:effectRef idx="0">
            <a:schemeClr val="accent1"/>
          </a:effectRef>
          <a:fontRef idx="minor">
            <a:schemeClr val="tx1"/>
          </a:fontRef>
        </p:style>
      </p:cxnSp>
      <p:sp>
        <p:nvSpPr>
          <p:cNvPr id="63" name="Oval 62">
            <a:extLst>
              <a:ext uri="{FF2B5EF4-FFF2-40B4-BE49-F238E27FC236}"/>
            </a:extLst>
          </p:cNvPr>
          <p:cNvSpPr/>
          <p:nvPr/>
        </p:nvSpPr>
        <p:spPr>
          <a:xfrm>
            <a:off x="3227388" y="1162050"/>
            <a:ext cx="239712" cy="228600"/>
          </a:xfrm>
          <a:prstGeom prst="ellipse">
            <a:avLst/>
          </a:prstGeom>
          <a:solidFill>
            <a:srgbClr val="FF66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1400" dirty="0"/>
              <a:t>C</a:t>
            </a:r>
          </a:p>
        </p:txBody>
      </p:sp>
      <p:cxnSp>
        <p:nvCxnSpPr>
          <p:cNvPr id="68" name="Straight Arrow Connector 67">
            <a:extLst>
              <a:ext uri="{FF2B5EF4-FFF2-40B4-BE49-F238E27FC236}"/>
            </a:extLst>
          </p:cNvPr>
          <p:cNvCxnSpPr>
            <a:cxnSpLocks/>
          </p:cNvCxnSpPr>
          <p:nvPr/>
        </p:nvCxnSpPr>
        <p:spPr>
          <a:xfrm flipV="1">
            <a:off x="1978025" y="4141788"/>
            <a:ext cx="0" cy="955675"/>
          </a:xfrm>
          <a:prstGeom prst="straightConnector1">
            <a:avLst/>
          </a:prstGeom>
          <a:ln w="28575">
            <a:prstDash val="sysDash"/>
            <a:tailEnd type="triangle"/>
          </a:ln>
        </p:spPr>
        <p:style>
          <a:lnRef idx="1">
            <a:schemeClr val="accent1"/>
          </a:lnRef>
          <a:fillRef idx="0">
            <a:schemeClr val="accent1"/>
          </a:fillRef>
          <a:effectRef idx="0">
            <a:schemeClr val="accent1"/>
          </a:effectRef>
          <a:fontRef idx="minor">
            <a:schemeClr val="tx1"/>
          </a:fontRef>
        </p:style>
      </p:cxnSp>
      <p:sp>
        <p:nvSpPr>
          <p:cNvPr id="75" name="Oval 74">
            <a:extLst>
              <a:ext uri="{FF2B5EF4-FFF2-40B4-BE49-F238E27FC236}"/>
            </a:extLst>
          </p:cNvPr>
          <p:cNvSpPr/>
          <p:nvPr/>
        </p:nvSpPr>
        <p:spPr>
          <a:xfrm>
            <a:off x="1684338" y="4452938"/>
            <a:ext cx="239712" cy="228600"/>
          </a:xfrm>
          <a:prstGeom prst="ellipse">
            <a:avLst/>
          </a:prstGeom>
          <a:solidFill>
            <a:srgbClr val="FF3366"/>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1400" dirty="0"/>
              <a:t>A</a:t>
            </a:r>
          </a:p>
        </p:txBody>
      </p:sp>
      <p:cxnSp>
        <p:nvCxnSpPr>
          <p:cNvPr id="46134" name="Connector: Elbow 57358"/>
          <p:cNvCxnSpPr>
            <a:cxnSpLocks noChangeShapeType="1"/>
          </p:cNvCxnSpPr>
          <p:nvPr/>
        </p:nvCxnSpPr>
        <p:spPr bwMode="auto">
          <a:xfrm rot="5400000" flipH="1" flipV="1">
            <a:off x="982663" y="2633662"/>
            <a:ext cx="3048000" cy="1825625"/>
          </a:xfrm>
          <a:prstGeom prst="bentConnector3">
            <a:avLst>
              <a:gd name="adj1" fmla="val 100162"/>
            </a:avLst>
          </a:prstGeom>
          <a:noFill/>
          <a:ln w="19050" algn="ctr">
            <a:solidFill>
              <a:srgbClr val="7030A0"/>
            </a:solidFill>
            <a:prstDash val="dash"/>
            <a:round/>
            <a:headEnd/>
            <a:tailEnd type="triangle" w="med" len="med"/>
          </a:ln>
          <a:extLst>
            <a:ext uri="{909E8E84-426E-40DD-AFC4-6F175D3DCCD1}">
              <a14:hiddenFill xmlns:a14="http://schemas.microsoft.com/office/drawing/2010/main">
                <a:noFill/>
              </a14:hiddenFill>
            </a:ext>
          </a:extLst>
        </p:spPr>
      </p:cxnSp>
      <p:cxnSp>
        <p:nvCxnSpPr>
          <p:cNvPr id="46135" name="Connector: Elbow 57366"/>
          <p:cNvCxnSpPr>
            <a:cxnSpLocks/>
          </p:cNvCxnSpPr>
          <p:nvPr/>
        </p:nvCxnSpPr>
        <p:spPr bwMode="auto">
          <a:xfrm flipV="1">
            <a:off x="2203450" y="3932238"/>
            <a:ext cx="5808663" cy="2027237"/>
          </a:xfrm>
          <a:prstGeom prst="bentConnector3">
            <a:avLst>
              <a:gd name="adj1" fmla="val 100074"/>
            </a:avLst>
          </a:prstGeom>
          <a:noFill/>
          <a:ln w="19050" algn="ctr">
            <a:solidFill>
              <a:srgbClr val="7030A0"/>
            </a:solidFill>
            <a:prstDash val="sysDash"/>
            <a:round/>
            <a:headEnd/>
            <a:tailEnd type="triangle" w="med" len="med"/>
          </a:ln>
          <a:extLst>
            <a:ext uri="{909E8E84-426E-40DD-AFC4-6F175D3DCCD1}">
              <a14:hiddenFill xmlns:a14="http://schemas.microsoft.com/office/drawing/2010/main">
                <a:noFill/>
              </a14:hiddenFill>
            </a:ext>
          </a:extLst>
        </p:spPr>
      </p:cxnSp>
      <p:cxnSp>
        <p:nvCxnSpPr>
          <p:cNvPr id="60" name="Straight Arrow Connector 59">
            <a:extLst>
              <a:ext uri="{FF2B5EF4-FFF2-40B4-BE49-F238E27FC236}"/>
            </a:extLst>
          </p:cNvPr>
          <p:cNvCxnSpPr/>
          <p:nvPr/>
        </p:nvCxnSpPr>
        <p:spPr>
          <a:xfrm flipV="1">
            <a:off x="2120900" y="5727700"/>
            <a:ext cx="338138" cy="4763"/>
          </a:xfrm>
          <a:prstGeom prst="straightConnector1">
            <a:avLst/>
          </a:prstGeom>
          <a:ln w="28575">
            <a:solidFill>
              <a:srgbClr val="7030A0"/>
            </a:solidFill>
            <a:prstDash val="sysDash"/>
            <a:tailEnd type="triangle"/>
          </a:ln>
        </p:spPr>
        <p:style>
          <a:lnRef idx="1">
            <a:schemeClr val="accent1"/>
          </a:lnRef>
          <a:fillRef idx="0">
            <a:schemeClr val="accent1"/>
          </a:fillRef>
          <a:effectRef idx="0">
            <a:schemeClr val="accent1"/>
          </a:effectRef>
          <a:fontRef idx="minor">
            <a:schemeClr val="tx1"/>
          </a:fontRef>
        </p:style>
      </p:cxnSp>
      <p:sp>
        <p:nvSpPr>
          <p:cNvPr id="46137" name="Rectangle 2"/>
          <p:cNvSpPr>
            <a:spLocks noChangeArrowheads="1"/>
          </p:cNvSpPr>
          <p:nvPr/>
        </p:nvSpPr>
        <p:spPr bwMode="auto">
          <a:xfrm>
            <a:off x="2203450" y="5995988"/>
            <a:ext cx="6596063" cy="868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tabLst>
                <a:tab pos="1530350" algn="l"/>
              </a:tabLst>
              <a:defRPr sz="2800">
                <a:solidFill>
                  <a:schemeClr val="tx1"/>
                </a:solidFill>
                <a:latin typeface="Calibri" panose="020F0502020204030204" pitchFamily="34" charset="0"/>
                <a:ea typeface="SimSun"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tabLst>
                <a:tab pos="1530350" algn="l"/>
              </a:tabLst>
              <a:defRPr sz="2400">
                <a:solidFill>
                  <a:schemeClr val="tx1"/>
                </a:solidFill>
                <a:latin typeface="Calibri" panose="020F0502020204030204" pitchFamily="34" charset="0"/>
                <a:ea typeface="SimSun"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tabLst>
                <a:tab pos="1530350" algn="l"/>
              </a:tabLst>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tabLst>
                <a:tab pos="1530350" algn="l"/>
              </a:tabLst>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tabLst>
                <a:tab pos="1530350" algn="l"/>
              </a:tabLst>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tabLst>
                <a:tab pos="1530350" algn="l"/>
              </a:tabLst>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tabLst>
                <a:tab pos="1530350" algn="l"/>
              </a:tabLst>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tabLst>
                <a:tab pos="1530350" algn="l"/>
              </a:tabLst>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tabLst>
                <a:tab pos="1530350" algn="l"/>
              </a:tabLst>
              <a:defRPr sz="2000">
                <a:solidFill>
                  <a:schemeClr val="tx1"/>
                </a:solidFill>
                <a:latin typeface="Calibri" panose="020F0502020204030204" pitchFamily="34" charset="0"/>
                <a:ea typeface="SimSun" panose="02010600030101010101" pitchFamily="2" charset="-122"/>
                <a:sym typeface="Calibri" panose="020F0502020204030204" pitchFamily="34" charset="0"/>
              </a:defRPr>
            </a:lvl9pPr>
          </a:lstStyle>
          <a:p>
            <a:pPr algn="just">
              <a:lnSpc>
                <a:spcPct val="120000"/>
              </a:lnSpc>
              <a:spcBef>
                <a:spcPct val="0"/>
              </a:spcBef>
              <a:buFontTx/>
              <a:buNone/>
            </a:pPr>
            <a:r>
              <a:rPr lang="en-AU" altLang="id-ID" sz="1400" b="1">
                <a:latin typeface="Book Antiqua" panose="02040602050305030304" pitchFamily="18" charset="0"/>
                <a:ea typeface="Times New Roman" panose="02020603050405020304" pitchFamily="18" charset="0"/>
                <a:cs typeface="Arial" panose="020B0604020202020204" pitchFamily="34" charset="0"/>
              </a:rPr>
              <a:t>Hasil penyusunan kebutuhan PNS 5 (lima) tahunan disampaikan oleh PPK Instansi Pemerintah kepada Menteri dan Kepala BKN dengan melampirkan dokumen rencana strategis Instansi Pemerintah.</a:t>
            </a:r>
          </a:p>
        </p:txBody>
      </p:sp>
      <p:cxnSp>
        <p:nvCxnSpPr>
          <p:cNvPr id="46138" name="Elbow Connector 39"/>
          <p:cNvCxnSpPr>
            <a:cxnSpLocks noChangeShapeType="1"/>
          </p:cNvCxnSpPr>
          <p:nvPr/>
        </p:nvCxnSpPr>
        <p:spPr bwMode="auto">
          <a:xfrm rot="10800000" flipV="1">
            <a:off x="3763963" y="2595563"/>
            <a:ext cx="2636837" cy="1485900"/>
          </a:xfrm>
          <a:prstGeom prst="bentConnector3">
            <a:avLst>
              <a:gd name="adj1" fmla="val -1000"/>
            </a:avLst>
          </a:prstGeom>
          <a:noFill/>
          <a:ln w="19050" algn="ctr">
            <a:solidFill>
              <a:schemeClr val="tx1"/>
            </a:solidFill>
            <a:round/>
            <a:headEnd/>
            <a:tailEnd type="triangle" w="med" len="med"/>
          </a:ln>
          <a:extLst>
            <a:ext uri="{909E8E84-426E-40DD-AFC4-6F175D3DCCD1}">
              <a14:hiddenFill xmlns:a14="http://schemas.microsoft.com/office/drawing/2010/main">
                <a:noFill/>
              </a14:hiddenFill>
            </a:ext>
          </a:extLst>
        </p:spPr>
      </p:cxnSp>
    </p:spTree>
    <p:extLst>
      <p:ext uri="{BB962C8B-B14F-4D97-AF65-F5344CB8AC3E}">
        <p14:creationId xmlns:p14="http://schemas.microsoft.com/office/powerpoint/2010/main" val="4177891581"/>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Table 6"/>
          <p:cNvGraphicFramePr>
            <a:graphicFrameLocks noGrp="1"/>
          </p:cNvGraphicFramePr>
          <p:nvPr>
            <p:extLst>
              <p:ext uri="{D42A27DB-BD31-4B8C-83A1-F6EECF244321}">
                <p14:modId xmlns:p14="http://schemas.microsoft.com/office/powerpoint/2010/main" val="3937397890"/>
              </p:ext>
            </p:extLst>
          </p:nvPr>
        </p:nvGraphicFramePr>
        <p:xfrm>
          <a:off x="179510" y="750882"/>
          <a:ext cx="8712971" cy="5510552"/>
        </p:xfrm>
        <a:graphic>
          <a:graphicData uri="http://schemas.openxmlformats.org/drawingml/2006/table">
            <a:tbl>
              <a:tblPr>
                <a:tableStyleId>{5C22544A-7EE6-4342-B048-85BDC9FD1C3A}</a:tableStyleId>
              </a:tblPr>
              <a:tblGrid>
                <a:gridCol w="280131"/>
                <a:gridCol w="280130"/>
                <a:gridCol w="186753"/>
                <a:gridCol w="1780413"/>
                <a:gridCol w="598602"/>
                <a:gridCol w="598601"/>
                <a:gridCol w="665112"/>
                <a:gridCol w="665112"/>
                <a:gridCol w="731622"/>
                <a:gridCol w="665113"/>
                <a:gridCol w="665112"/>
                <a:gridCol w="611905"/>
                <a:gridCol w="984365"/>
              </a:tblGrid>
              <a:tr h="268760">
                <a:tc rowSpan="2">
                  <a:txBody>
                    <a:bodyPr/>
                    <a:lstStyle/>
                    <a:p>
                      <a:pPr algn="ctr" fontAlgn="ctr">
                        <a:lnSpc>
                          <a:spcPct val="80000"/>
                        </a:lnSpc>
                      </a:pPr>
                      <a:r>
                        <a:rPr lang="en-AU" sz="1200" b="1" u="none" strike="noStrike" dirty="0">
                          <a:effectLst/>
                          <a:latin typeface="Arial Narrow" panose="020B0606020202030204" pitchFamily="34" charset="0"/>
                        </a:rPr>
                        <a:t>NO</a:t>
                      </a:r>
                      <a:endParaRPr lang="en-AU" sz="1200" b="1" i="0" u="none" strike="noStrike" dirty="0">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rowSpan="2" gridSpan="3">
                  <a:txBody>
                    <a:bodyPr/>
                    <a:lstStyle/>
                    <a:p>
                      <a:pPr algn="ctr" fontAlgn="ctr">
                        <a:lnSpc>
                          <a:spcPct val="80000"/>
                        </a:lnSpc>
                      </a:pPr>
                      <a:r>
                        <a:rPr lang="en-AU" sz="1200" b="1" u="none" strike="noStrike" dirty="0">
                          <a:effectLst/>
                          <a:latin typeface="Arial Narrow" panose="020B0606020202030204" pitchFamily="34" charset="0"/>
                        </a:rPr>
                        <a:t>NAMA JABATAN</a:t>
                      </a:r>
                      <a:endParaRPr lang="en-AU" sz="1200" b="1" i="0" u="none" strike="noStrike" dirty="0">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rowSpan="2" hMerge="1">
                  <a:txBody>
                    <a:bodyPr/>
                    <a:lstStyle/>
                    <a:p>
                      <a:endParaRPr lang="en-AU"/>
                    </a:p>
                  </a:txBody>
                  <a:tcPr/>
                </a:tc>
                <a:tc rowSpan="2" hMerge="1">
                  <a:txBody>
                    <a:bodyPr/>
                    <a:lstStyle/>
                    <a:p>
                      <a:endParaRPr lang="en-AU"/>
                    </a:p>
                  </a:txBody>
                  <a:tcPr/>
                </a:tc>
                <a:tc rowSpan="2">
                  <a:txBody>
                    <a:bodyPr/>
                    <a:lstStyle/>
                    <a:p>
                      <a:pPr algn="ctr" fontAlgn="ctr">
                        <a:lnSpc>
                          <a:spcPct val="80000"/>
                        </a:lnSpc>
                      </a:pPr>
                      <a:r>
                        <a:rPr lang="en-AU" sz="1200" b="1" u="none" strike="noStrike" dirty="0">
                          <a:effectLst/>
                          <a:latin typeface="Arial Narrow" panose="020B0606020202030204" pitchFamily="34" charset="0"/>
                        </a:rPr>
                        <a:t>KELAS JABATAN</a:t>
                      </a:r>
                      <a:endParaRPr lang="en-AU" sz="1200" b="1" i="0" u="none" strike="noStrike" dirty="0">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gridSpan="3">
                  <a:txBody>
                    <a:bodyPr/>
                    <a:lstStyle/>
                    <a:p>
                      <a:pPr algn="ctr" fontAlgn="ctr">
                        <a:lnSpc>
                          <a:spcPct val="80000"/>
                        </a:lnSpc>
                      </a:pPr>
                      <a:r>
                        <a:rPr lang="en-AU" sz="1200" b="1" u="none" strike="noStrike" dirty="0">
                          <a:effectLst/>
                          <a:latin typeface="Arial Narrow" panose="020B0606020202030204" pitchFamily="34" charset="0"/>
                        </a:rPr>
                        <a:t>ABK</a:t>
                      </a:r>
                      <a:endParaRPr lang="en-AU" sz="1200" b="1" i="0" u="none" strike="noStrike" dirty="0">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hMerge="1">
                  <a:txBody>
                    <a:bodyPr/>
                    <a:lstStyle/>
                    <a:p>
                      <a:pPr algn="ctr" fontAlgn="ctr">
                        <a:lnSpc>
                          <a:spcPct val="80000"/>
                        </a:lnSpc>
                      </a:pPr>
                      <a:endParaRPr lang="en-AU" sz="1200" b="1" i="0" u="none" strike="noStrike" dirty="0">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hMerge="1">
                  <a:txBody>
                    <a:bodyPr/>
                    <a:lstStyle/>
                    <a:p>
                      <a:pPr algn="ctr" fontAlgn="ctr">
                        <a:lnSpc>
                          <a:spcPct val="80000"/>
                        </a:lnSpc>
                      </a:pPr>
                      <a:endParaRPr lang="en-AU" sz="1200" b="1" i="0" u="none" strike="noStrike" dirty="0">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rowSpan="2">
                  <a:txBody>
                    <a:bodyPr/>
                    <a:lstStyle/>
                    <a:p>
                      <a:pPr algn="ctr" fontAlgn="ctr">
                        <a:lnSpc>
                          <a:spcPct val="80000"/>
                        </a:lnSpc>
                      </a:pPr>
                      <a:r>
                        <a:rPr lang="en-AU" sz="1200" b="1" u="none" strike="noStrike" dirty="0">
                          <a:effectLst/>
                          <a:latin typeface="Arial Narrow" panose="020B0606020202030204" pitchFamily="34" charset="0"/>
                        </a:rPr>
                        <a:t>PNS</a:t>
                      </a:r>
                      <a:endParaRPr lang="en-AU" sz="1200" b="1" i="0" u="none" strike="noStrike" dirty="0">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rowSpan="2">
                  <a:txBody>
                    <a:bodyPr/>
                    <a:lstStyle/>
                    <a:p>
                      <a:pPr algn="ctr" fontAlgn="ctr">
                        <a:lnSpc>
                          <a:spcPct val="80000"/>
                        </a:lnSpc>
                      </a:pPr>
                      <a:r>
                        <a:rPr lang="en-US" sz="1200" b="1" i="0" u="none" strike="noStrike" dirty="0" smtClean="0">
                          <a:solidFill>
                            <a:srgbClr val="000000"/>
                          </a:solidFill>
                          <a:effectLst/>
                          <a:latin typeface="Arial Narrow" panose="020B0606020202030204" pitchFamily="34" charset="0"/>
                        </a:rPr>
                        <a:t>PPPK</a:t>
                      </a:r>
                      <a:endParaRPr lang="en-AU" sz="1200" b="1" i="0" u="none" strike="noStrike" dirty="0">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gridSpan="2">
                  <a:txBody>
                    <a:bodyPr/>
                    <a:lstStyle/>
                    <a:p>
                      <a:pPr algn="ctr" fontAlgn="ctr">
                        <a:lnSpc>
                          <a:spcPct val="80000"/>
                        </a:lnSpc>
                      </a:pPr>
                      <a:r>
                        <a:rPr lang="en-AU" sz="1200" b="1" u="none" strike="noStrike" dirty="0">
                          <a:effectLst/>
                          <a:latin typeface="Arial Narrow" panose="020B0606020202030204" pitchFamily="34" charset="0"/>
                        </a:rPr>
                        <a:t> +/-</a:t>
                      </a:r>
                      <a:endParaRPr lang="en-AU" sz="1200" b="1" i="0" u="none" strike="noStrike" dirty="0">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hMerge="1">
                  <a:txBody>
                    <a:bodyPr/>
                    <a:lstStyle/>
                    <a:p>
                      <a:pPr algn="ctr" fontAlgn="ctr">
                        <a:lnSpc>
                          <a:spcPct val="80000"/>
                        </a:lnSpc>
                      </a:pP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r>
                        <a:rPr lang="en-AU" sz="1200" b="1" u="none" strike="noStrike" dirty="0">
                          <a:effectLst/>
                          <a:latin typeface="Arial Narrow" panose="020B0606020202030204" pitchFamily="34" charset="0"/>
                        </a:rPr>
                        <a:t>KET</a:t>
                      </a:r>
                      <a:endParaRPr lang="en-AU" sz="1200" b="1" i="0" u="none" strike="noStrike" dirty="0">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r>
              <a:tr h="235296">
                <a:tc vMerge="1">
                  <a:txBody>
                    <a:bodyPr/>
                    <a:lstStyle/>
                    <a:p>
                      <a:pPr algn="ctr" fontAlgn="ctr">
                        <a:lnSpc>
                          <a:spcPct val="80000"/>
                        </a:lnSpc>
                      </a:pPr>
                      <a:endParaRPr lang="en-AU" sz="1200" b="1" i="0" u="none" strike="noStrike" dirty="0">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gridSpan="3" vMerge="1">
                  <a:txBody>
                    <a:bodyPr/>
                    <a:lstStyle/>
                    <a:p>
                      <a:pPr algn="ctr" fontAlgn="ctr">
                        <a:lnSpc>
                          <a:spcPct val="80000"/>
                        </a:lnSpc>
                      </a:pPr>
                      <a:endParaRPr lang="en-AU" sz="1200" b="1" i="0" u="none" strike="noStrike" dirty="0">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hMerge="1" vMerge="1">
                  <a:txBody>
                    <a:bodyPr/>
                    <a:lstStyle/>
                    <a:p>
                      <a:endParaRPr lang="en-AU"/>
                    </a:p>
                  </a:txBody>
                  <a:tcPr/>
                </a:tc>
                <a:tc hMerge="1" vMerge="1">
                  <a:txBody>
                    <a:bodyPr/>
                    <a:lstStyle/>
                    <a:p>
                      <a:endParaRPr lang="en-AU"/>
                    </a:p>
                  </a:txBody>
                  <a:tcPr/>
                </a:tc>
                <a:tc vMerge="1">
                  <a:txBody>
                    <a:bodyPr/>
                    <a:lstStyle/>
                    <a:p>
                      <a:pPr algn="ctr" fontAlgn="ctr">
                        <a:lnSpc>
                          <a:spcPct val="80000"/>
                        </a:lnSpc>
                      </a:pP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r>
                        <a:rPr lang="en-US" sz="1200" b="1" i="0" u="none" strike="noStrike" dirty="0" smtClean="0">
                          <a:solidFill>
                            <a:srgbClr val="000000"/>
                          </a:solidFill>
                          <a:effectLst/>
                          <a:latin typeface="Arial Narrow" panose="020B0606020202030204" pitchFamily="34" charset="0"/>
                        </a:rPr>
                        <a:t>PNS</a:t>
                      </a:r>
                      <a:endParaRPr lang="en-AU" sz="1200" b="1" i="0" u="none" strike="noStrike" dirty="0">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r>
                        <a:rPr lang="en-US" sz="1200" b="1" i="0" u="none" strike="noStrike" dirty="0" smtClean="0">
                          <a:solidFill>
                            <a:srgbClr val="000000"/>
                          </a:solidFill>
                          <a:effectLst/>
                          <a:latin typeface="Arial Narrow" panose="020B0606020202030204" pitchFamily="34" charset="0"/>
                        </a:rPr>
                        <a:t>PPPK</a:t>
                      </a:r>
                      <a:endParaRPr lang="en-AU" sz="1200" b="1" i="0" u="none" strike="noStrike" dirty="0">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r>
                        <a:rPr lang="en-US" sz="1200" b="1" i="0" u="none" strike="noStrike" dirty="0" smtClean="0">
                          <a:solidFill>
                            <a:srgbClr val="000000"/>
                          </a:solidFill>
                          <a:effectLst/>
                          <a:latin typeface="Arial Narrow" panose="020B0606020202030204" pitchFamily="34" charset="0"/>
                        </a:rPr>
                        <a:t>JUMLAH</a:t>
                      </a:r>
                      <a:endParaRPr lang="en-AU" sz="1200" b="1" i="0" u="none" strike="noStrike" dirty="0">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vMerge="1">
                  <a:txBody>
                    <a:bodyPr/>
                    <a:lstStyle/>
                    <a:p>
                      <a:pPr algn="ctr" fontAlgn="ctr">
                        <a:lnSpc>
                          <a:spcPct val="80000"/>
                        </a:lnSpc>
                      </a:pP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vMerge="1">
                  <a:txBody>
                    <a:bodyPr/>
                    <a:lstStyle/>
                    <a:p>
                      <a:pPr algn="ctr" fontAlgn="ctr">
                        <a:lnSpc>
                          <a:spcPct val="80000"/>
                        </a:lnSpc>
                      </a:pP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r>
                        <a:rPr lang="en-US" sz="1200" b="1" i="0" u="none" strike="noStrike" dirty="0" smtClean="0">
                          <a:solidFill>
                            <a:srgbClr val="000000"/>
                          </a:solidFill>
                          <a:effectLst/>
                          <a:latin typeface="Arial Narrow" panose="020B0606020202030204" pitchFamily="34" charset="0"/>
                        </a:rPr>
                        <a:t>PNS</a:t>
                      </a:r>
                      <a:endParaRPr lang="en-AU" sz="1200" b="1" i="0" u="none" strike="noStrike" dirty="0">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r>
                        <a:rPr lang="en-US" sz="1200" b="1" i="0" u="none" strike="noStrike" dirty="0" smtClean="0">
                          <a:solidFill>
                            <a:srgbClr val="000000"/>
                          </a:solidFill>
                          <a:effectLst/>
                          <a:latin typeface="Arial Narrow" panose="020B0606020202030204" pitchFamily="34" charset="0"/>
                        </a:rPr>
                        <a:t>PPPK</a:t>
                      </a:r>
                      <a:endParaRPr lang="en-AU" sz="1200" b="1" i="0" u="none" strike="noStrike" dirty="0">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endParaRPr lang="en-AU" sz="1200" b="1" i="0" u="none" strike="noStrike" dirty="0">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r>
              <a:tr h="198944">
                <a:tc gridSpan="4">
                  <a:txBody>
                    <a:bodyPr/>
                    <a:lstStyle/>
                    <a:p>
                      <a:pPr algn="ctr" fontAlgn="ctr">
                        <a:lnSpc>
                          <a:spcPct val="80000"/>
                        </a:lnSpc>
                      </a:pPr>
                      <a:r>
                        <a:rPr lang="en-AU" sz="1200" b="1" u="none" strike="noStrike" dirty="0">
                          <a:effectLst/>
                          <a:latin typeface="Arial Narrow" panose="020B0606020202030204" pitchFamily="34" charset="0"/>
                        </a:rPr>
                        <a:t>JUMLAH SELURUHNYA</a:t>
                      </a:r>
                      <a:endParaRPr lang="en-AU" sz="1200" b="1" i="0" u="none" strike="noStrike" dirty="0">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hMerge="1">
                  <a:txBody>
                    <a:bodyPr/>
                    <a:lstStyle/>
                    <a:p>
                      <a:endParaRPr lang="en-AU"/>
                    </a:p>
                  </a:txBody>
                  <a:tcPr/>
                </a:tc>
                <a:tc hMerge="1">
                  <a:txBody>
                    <a:bodyPr/>
                    <a:lstStyle/>
                    <a:p>
                      <a:endParaRPr lang="en-AU"/>
                    </a:p>
                  </a:txBody>
                  <a:tcPr/>
                </a:tc>
                <a:tc hMerge="1">
                  <a:txBody>
                    <a:bodyPr/>
                    <a:lstStyle/>
                    <a:p>
                      <a:endParaRPr lang="en-AU"/>
                    </a:p>
                  </a:txBody>
                  <a:tcPr/>
                </a:tc>
                <a:tc>
                  <a:txBody>
                    <a:bodyPr/>
                    <a:lstStyle/>
                    <a:p>
                      <a:pPr algn="ctr" fontAlgn="ctr">
                        <a:lnSpc>
                          <a:spcPct val="80000"/>
                        </a:lnSpc>
                      </a:pPr>
                      <a:r>
                        <a:rPr lang="en-AU" sz="1200" b="1" u="none" strike="noStrike">
                          <a:effectLst/>
                          <a:latin typeface="Arial Narrow" panose="020B0606020202030204" pitchFamily="34" charset="0"/>
                        </a:rPr>
                        <a:t> </a:t>
                      </a: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r>
                        <a:rPr lang="en-AU" sz="1200" b="1" u="none" strike="noStrike">
                          <a:effectLst/>
                          <a:latin typeface="Arial Narrow" panose="020B0606020202030204" pitchFamily="34" charset="0"/>
                        </a:rPr>
                        <a:t> </a:t>
                      </a: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endParaRPr lang="en-AU" sz="1200" b="1" i="0" u="none" strike="noStrike" dirty="0">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endParaRPr lang="en-AU" sz="1200" b="1" i="0" u="none" strike="noStrike" dirty="0">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r>
                        <a:rPr lang="en-AU" sz="1200" b="1" u="none" strike="noStrike">
                          <a:effectLst/>
                          <a:latin typeface="Arial Narrow" panose="020B0606020202030204" pitchFamily="34" charset="0"/>
                        </a:rPr>
                        <a:t> </a:t>
                      </a: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r>
                        <a:rPr lang="en-AU" sz="1200" b="1" u="none" strike="noStrike">
                          <a:effectLst/>
                          <a:latin typeface="Arial Narrow" panose="020B0606020202030204" pitchFamily="34" charset="0"/>
                        </a:rPr>
                        <a:t> </a:t>
                      </a: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r>
                        <a:rPr lang="en-AU" sz="1200" b="1" u="none" strike="noStrike" dirty="0">
                          <a:effectLst/>
                          <a:latin typeface="Arial Narrow" panose="020B0606020202030204" pitchFamily="34" charset="0"/>
                        </a:rPr>
                        <a:t> </a:t>
                      </a:r>
                      <a:endParaRPr lang="en-AU" sz="1200" b="1" i="0" u="none" strike="noStrike" dirty="0">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r>
              <a:tr h="216024">
                <a:tc>
                  <a:txBody>
                    <a:bodyPr/>
                    <a:lstStyle/>
                    <a:p>
                      <a:pPr algn="ctr" fontAlgn="ctr">
                        <a:lnSpc>
                          <a:spcPct val="80000"/>
                        </a:lnSpc>
                      </a:pPr>
                      <a:r>
                        <a:rPr lang="en-AU" sz="1200" b="1" u="none" strike="noStrike">
                          <a:effectLst/>
                          <a:latin typeface="Arial Narrow" panose="020B0606020202030204" pitchFamily="34" charset="0"/>
                        </a:rPr>
                        <a:t>I</a:t>
                      </a: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gridSpan="3">
                  <a:txBody>
                    <a:bodyPr/>
                    <a:lstStyle/>
                    <a:p>
                      <a:pPr algn="l" fontAlgn="ctr">
                        <a:lnSpc>
                          <a:spcPct val="80000"/>
                        </a:lnSpc>
                      </a:pPr>
                      <a:r>
                        <a:rPr lang="en-AU" sz="1200" b="1" u="none" strike="noStrike" dirty="0" smtClean="0">
                          <a:effectLst/>
                          <a:latin typeface="Arial Narrow" panose="020B0606020202030204" pitchFamily="34" charset="0"/>
                        </a:rPr>
                        <a:t> JPT </a:t>
                      </a:r>
                      <a:r>
                        <a:rPr lang="en-AU" sz="1200" b="1" u="none" strike="noStrike" dirty="0">
                          <a:effectLst/>
                          <a:latin typeface="Arial Narrow" panose="020B0606020202030204" pitchFamily="34" charset="0"/>
                        </a:rPr>
                        <a:t>UTAMA</a:t>
                      </a:r>
                      <a:endParaRPr lang="en-AU" sz="1200" b="1" i="0" u="none" strike="noStrike" dirty="0">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hMerge="1">
                  <a:txBody>
                    <a:bodyPr/>
                    <a:lstStyle/>
                    <a:p>
                      <a:endParaRPr lang="en-AU"/>
                    </a:p>
                  </a:txBody>
                  <a:tcPr/>
                </a:tc>
                <a:tc hMerge="1">
                  <a:txBody>
                    <a:bodyPr/>
                    <a:lstStyle/>
                    <a:p>
                      <a:endParaRPr lang="en-AU"/>
                    </a:p>
                  </a:txBody>
                  <a:tcPr/>
                </a:tc>
                <a:tc>
                  <a:txBody>
                    <a:bodyPr/>
                    <a:lstStyle/>
                    <a:p>
                      <a:pPr algn="l" fontAlgn="ctr">
                        <a:lnSpc>
                          <a:spcPct val="80000"/>
                        </a:lnSpc>
                      </a:pPr>
                      <a:r>
                        <a:rPr lang="en-AU" sz="1200" b="1" u="none" strike="noStrike">
                          <a:effectLst/>
                          <a:latin typeface="Arial Narrow" panose="020B0606020202030204" pitchFamily="34" charset="0"/>
                        </a:rPr>
                        <a:t> </a:t>
                      </a: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r>
                        <a:rPr lang="en-AU" sz="1200" b="1" u="none" strike="noStrike" dirty="0">
                          <a:effectLst/>
                          <a:latin typeface="Arial Narrow" panose="020B0606020202030204" pitchFamily="34" charset="0"/>
                        </a:rPr>
                        <a:t> </a:t>
                      </a:r>
                      <a:endParaRPr lang="en-AU" sz="1200" b="1" i="0" u="none" strike="noStrike" dirty="0">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r>
                        <a:rPr lang="en-AU" sz="1200" b="1" u="none" strike="noStrike">
                          <a:effectLst/>
                          <a:latin typeface="Arial Narrow" panose="020B0606020202030204" pitchFamily="34" charset="0"/>
                        </a:rPr>
                        <a:t> </a:t>
                      </a: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r>
                        <a:rPr lang="en-AU" sz="1200" b="1" u="none" strike="noStrike">
                          <a:effectLst/>
                          <a:latin typeface="Arial Narrow" panose="020B0606020202030204" pitchFamily="34" charset="0"/>
                        </a:rPr>
                        <a:t> </a:t>
                      </a: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r>
                        <a:rPr lang="en-AU" sz="1200" b="1" u="none" strike="noStrike" dirty="0">
                          <a:effectLst/>
                          <a:latin typeface="Arial Narrow" panose="020B0606020202030204" pitchFamily="34" charset="0"/>
                        </a:rPr>
                        <a:t> </a:t>
                      </a:r>
                      <a:endParaRPr lang="en-AU" sz="1200" b="1" i="0" u="none" strike="noStrike" dirty="0">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r>
              <a:tr h="0">
                <a:tc>
                  <a:txBody>
                    <a:bodyPr/>
                    <a:lstStyle/>
                    <a:p>
                      <a:pPr algn="ctr" fontAlgn="ctr">
                        <a:lnSpc>
                          <a:spcPct val="80000"/>
                        </a:lnSpc>
                      </a:pPr>
                      <a:r>
                        <a:rPr lang="en-AU" sz="1200" b="1" u="none" strike="noStrike">
                          <a:effectLst/>
                          <a:latin typeface="Arial Narrow" panose="020B0606020202030204" pitchFamily="34" charset="0"/>
                        </a:rPr>
                        <a:t> </a:t>
                      </a: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r>
                        <a:rPr lang="en-AU" sz="1200" b="1" u="none" strike="noStrike" dirty="0">
                          <a:effectLst/>
                          <a:latin typeface="Arial Narrow" panose="020B0606020202030204" pitchFamily="34" charset="0"/>
                        </a:rPr>
                        <a:t>1</a:t>
                      </a:r>
                      <a:endParaRPr lang="en-AU" sz="1200" b="1" i="0" u="none" strike="noStrike" dirty="0">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gridSpan="2">
                  <a:txBody>
                    <a:bodyPr/>
                    <a:lstStyle/>
                    <a:p>
                      <a:pPr algn="l" fontAlgn="ctr">
                        <a:lnSpc>
                          <a:spcPct val="80000"/>
                        </a:lnSpc>
                      </a:pPr>
                      <a:r>
                        <a:rPr lang="en-AU" sz="1200" b="1" u="none" strike="noStrike" dirty="0">
                          <a:effectLst/>
                          <a:latin typeface="Arial Narrow" panose="020B0606020202030204" pitchFamily="34" charset="0"/>
                        </a:rPr>
                        <a:t>………….</a:t>
                      </a:r>
                      <a:endParaRPr lang="en-AU" sz="1200" b="1" i="0" u="none" strike="noStrike" dirty="0">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hMerge="1">
                  <a:txBody>
                    <a:bodyPr/>
                    <a:lstStyle/>
                    <a:p>
                      <a:endParaRPr lang="en-AU"/>
                    </a:p>
                  </a:txBody>
                  <a:tcPr/>
                </a:tc>
                <a:tc>
                  <a:txBody>
                    <a:bodyPr/>
                    <a:lstStyle/>
                    <a:p>
                      <a:pPr algn="l" fontAlgn="ctr">
                        <a:lnSpc>
                          <a:spcPct val="80000"/>
                        </a:lnSpc>
                      </a:pPr>
                      <a:r>
                        <a:rPr lang="en-AU" sz="1200" b="1" u="none" strike="noStrike">
                          <a:effectLst/>
                          <a:latin typeface="Arial Narrow" panose="020B0606020202030204" pitchFamily="34" charset="0"/>
                        </a:rPr>
                        <a:t> </a:t>
                      </a: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r>
                        <a:rPr lang="en-AU" sz="1200" b="1" u="none" strike="noStrike">
                          <a:effectLst/>
                          <a:latin typeface="Arial Narrow" panose="020B0606020202030204" pitchFamily="34" charset="0"/>
                        </a:rPr>
                        <a:t> </a:t>
                      </a: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r>
                        <a:rPr lang="en-AU" sz="1200" b="1" u="none" strike="noStrike">
                          <a:effectLst/>
                          <a:latin typeface="Arial Narrow" panose="020B0606020202030204" pitchFamily="34" charset="0"/>
                        </a:rPr>
                        <a:t> </a:t>
                      </a: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r>
                        <a:rPr lang="en-AU" sz="1200" b="1" u="none" strike="noStrike">
                          <a:effectLst/>
                          <a:latin typeface="Arial Narrow" panose="020B0606020202030204" pitchFamily="34" charset="0"/>
                        </a:rPr>
                        <a:t> </a:t>
                      </a: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r>
                        <a:rPr lang="en-AU" sz="1200" b="1" u="none" strike="noStrike" dirty="0">
                          <a:effectLst/>
                          <a:latin typeface="Arial Narrow" panose="020B0606020202030204" pitchFamily="34" charset="0"/>
                        </a:rPr>
                        <a:t> </a:t>
                      </a:r>
                      <a:endParaRPr lang="en-AU" sz="1200" b="1" i="0" u="none" strike="noStrike" dirty="0">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r>
              <a:tr h="60568">
                <a:tc>
                  <a:txBody>
                    <a:bodyPr/>
                    <a:lstStyle/>
                    <a:p>
                      <a:pPr algn="ctr" fontAlgn="ctr">
                        <a:lnSpc>
                          <a:spcPct val="80000"/>
                        </a:lnSpc>
                      </a:pPr>
                      <a:r>
                        <a:rPr lang="en-AU" sz="1200" b="1" u="none" strike="noStrike" dirty="0">
                          <a:effectLst/>
                          <a:latin typeface="Arial Narrow" panose="020B0606020202030204" pitchFamily="34" charset="0"/>
                        </a:rPr>
                        <a:t> </a:t>
                      </a:r>
                      <a:endParaRPr lang="en-AU" sz="1200" b="1" i="0" u="none" strike="noStrike" dirty="0">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r>
                        <a:rPr lang="en-US" sz="1200" b="1" i="0" u="none" strike="noStrike" dirty="0" smtClean="0">
                          <a:solidFill>
                            <a:schemeClr val="dk1"/>
                          </a:solidFill>
                          <a:effectLst/>
                          <a:latin typeface="Arial Narrow" panose="020B0606020202030204" pitchFamily="34" charset="0"/>
                        </a:rPr>
                        <a:t>2</a:t>
                      </a:r>
                      <a:endParaRPr lang="en-AU" sz="1200" b="1" i="0" u="none" strike="noStrike" dirty="0">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gridSpan="2">
                  <a:txBody>
                    <a:bodyPr/>
                    <a:lstStyle/>
                    <a:p>
                      <a:pPr algn="l" fontAlgn="ctr">
                        <a:lnSpc>
                          <a:spcPct val="80000"/>
                        </a:lnSpc>
                      </a:pPr>
                      <a:r>
                        <a:rPr lang="en-AU" sz="1200" b="1" u="none" strike="noStrike">
                          <a:effectLst/>
                          <a:latin typeface="Arial Narrow" panose="020B0606020202030204" pitchFamily="34" charset="0"/>
                        </a:rPr>
                        <a:t>dst…………</a:t>
                      </a: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hMerge="1">
                  <a:txBody>
                    <a:bodyPr/>
                    <a:lstStyle/>
                    <a:p>
                      <a:endParaRPr lang="en-AU"/>
                    </a:p>
                  </a:txBody>
                  <a:tcPr/>
                </a:tc>
                <a:tc>
                  <a:txBody>
                    <a:bodyPr/>
                    <a:lstStyle/>
                    <a:p>
                      <a:pPr algn="l" fontAlgn="ctr">
                        <a:lnSpc>
                          <a:spcPct val="80000"/>
                        </a:lnSpc>
                      </a:pPr>
                      <a:r>
                        <a:rPr lang="en-AU" sz="1200" b="1" u="none" strike="noStrike">
                          <a:effectLst/>
                          <a:latin typeface="Arial Narrow" panose="020B0606020202030204" pitchFamily="34" charset="0"/>
                        </a:rPr>
                        <a:t> </a:t>
                      </a: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r>
                        <a:rPr lang="en-AU" sz="1200" b="1" u="none" strike="noStrike">
                          <a:effectLst/>
                          <a:latin typeface="Arial Narrow" panose="020B0606020202030204" pitchFamily="34" charset="0"/>
                        </a:rPr>
                        <a:t> </a:t>
                      </a: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r>
                        <a:rPr lang="en-AU" sz="1200" b="1" u="none" strike="noStrike">
                          <a:effectLst/>
                          <a:latin typeface="Arial Narrow" panose="020B0606020202030204" pitchFamily="34" charset="0"/>
                        </a:rPr>
                        <a:t> </a:t>
                      </a: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r>
                        <a:rPr lang="en-AU" sz="1200" b="1" u="none" strike="noStrike" dirty="0">
                          <a:effectLst/>
                          <a:latin typeface="Arial Narrow" panose="020B0606020202030204" pitchFamily="34" charset="0"/>
                        </a:rPr>
                        <a:t> </a:t>
                      </a:r>
                      <a:endParaRPr lang="en-AU" sz="1200" b="1" i="0" u="none" strike="noStrike" dirty="0">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r>
                        <a:rPr lang="en-AU" sz="1200" b="1" u="none" strike="noStrike">
                          <a:effectLst/>
                          <a:latin typeface="Arial Narrow" panose="020B0606020202030204" pitchFamily="34" charset="0"/>
                        </a:rPr>
                        <a:t> </a:t>
                      </a: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r>
              <a:tr h="156520">
                <a:tc>
                  <a:txBody>
                    <a:bodyPr/>
                    <a:lstStyle/>
                    <a:p>
                      <a:pPr algn="ctr" fontAlgn="ctr">
                        <a:lnSpc>
                          <a:spcPct val="80000"/>
                        </a:lnSpc>
                      </a:pPr>
                      <a:r>
                        <a:rPr lang="en-AU" sz="1200" b="1" u="none" strike="noStrike">
                          <a:effectLst/>
                          <a:latin typeface="Arial Narrow" panose="020B0606020202030204" pitchFamily="34" charset="0"/>
                        </a:rPr>
                        <a:t> </a:t>
                      </a: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gridSpan="3">
                  <a:txBody>
                    <a:bodyPr/>
                    <a:lstStyle/>
                    <a:p>
                      <a:pPr algn="l" fontAlgn="ctr">
                        <a:lnSpc>
                          <a:spcPct val="80000"/>
                        </a:lnSpc>
                      </a:pPr>
                      <a:r>
                        <a:rPr lang="en-AU" sz="1200" b="1" u="none" strike="noStrike" dirty="0" smtClean="0">
                          <a:effectLst/>
                          <a:latin typeface="Arial Narrow" panose="020B0606020202030204" pitchFamily="34" charset="0"/>
                        </a:rPr>
                        <a:t> JPT </a:t>
                      </a:r>
                      <a:r>
                        <a:rPr lang="en-AU" sz="1200" b="1" u="none" strike="noStrike" dirty="0">
                          <a:effectLst/>
                          <a:latin typeface="Arial Narrow" panose="020B0606020202030204" pitchFamily="34" charset="0"/>
                        </a:rPr>
                        <a:t>MADYA</a:t>
                      </a:r>
                      <a:endParaRPr lang="en-AU" sz="1200" b="1" i="0" u="none" strike="noStrike" dirty="0">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hMerge="1">
                  <a:txBody>
                    <a:bodyPr/>
                    <a:lstStyle/>
                    <a:p>
                      <a:endParaRPr lang="en-AU"/>
                    </a:p>
                  </a:txBody>
                  <a:tcPr/>
                </a:tc>
                <a:tc hMerge="1">
                  <a:txBody>
                    <a:bodyPr/>
                    <a:lstStyle/>
                    <a:p>
                      <a:endParaRPr lang="en-AU"/>
                    </a:p>
                  </a:txBody>
                  <a:tcPr/>
                </a:tc>
                <a:tc>
                  <a:txBody>
                    <a:bodyPr/>
                    <a:lstStyle/>
                    <a:p>
                      <a:pPr algn="l" fontAlgn="ctr">
                        <a:lnSpc>
                          <a:spcPct val="80000"/>
                        </a:lnSpc>
                      </a:pPr>
                      <a:r>
                        <a:rPr lang="en-AU" sz="1200" b="1" u="none" strike="noStrike">
                          <a:effectLst/>
                          <a:latin typeface="Arial Narrow" panose="020B0606020202030204" pitchFamily="34" charset="0"/>
                        </a:rPr>
                        <a:t> </a:t>
                      </a: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r>
                        <a:rPr lang="en-AU" sz="1200" b="1" u="none" strike="noStrike">
                          <a:effectLst/>
                          <a:latin typeface="Arial Narrow" panose="020B0606020202030204" pitchFamily="34" charset="0"/>
                        </a:rPr>
                        <a:t> </a:t>
                      </a: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r>
                        <a:rPr lang="en-AU" sz="1200" b="1" u="none" strike="noStrike">
                          <a:effectLst/>
                          <a:latin typeface="Arial Narrow" panose="020B0606020202030204" pitchFamily="34" charset="0"/>
                        </a:rPr>
                        <a:t> </a:t>
                      </a: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r>
                        <a:rPr lang="en-AU" sz="1200" b="1" u="none" strike="noStrike">
                          <a:effectLst/>
                          <a:latin typeface="Arial Narrow" panose="020B0606020202030204" pitchFamily="34" charset="0"/>
                        </a:rPr>
                        <a:t> </a:t>
                      </a: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r>
                        <a:rPr lang="en-AU" sz="1200" b="1" u="none" strike="noStrike">
                          <a:effectLst/>
                          <a:latin typeface="Arial Narrow" panose="020B0606020202030204" pitchFamily="34" charset="0"/>
                        </a:rPr>
                        <a:t> </a:t>
                      </a: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r>
              <a:tr h="54848">
                <a:tc>
                  <a:txBody>
                    <a:bodyPr/>
                    <a:lstStyle/>
                    <a:p>
                      <a:pPr algn="ctr" fontAlgn="ctr">
                        <a:lnSpc>
                          <a:spcPct val="80000"/>
                        </a:lnSpc>
                      </a:pPr>
                      <a:r>
                        <a:rPr lang="en-AU" sz="1200" b="1" u="none" strike="noStrike">
                          <a:effectLst/>
                          <a:latin typeface="Arial Narrow" panose="020B0606020202030204" pitchFamily="34" charset="0"/>
                        </a:rPr>
                        <a:t> </a:t>
                      </a: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r>
                        <a:rPr lang="en-AU" sz="1200" b="1" u="none" strike="noStrike" dirty="0">
                          <a:effectLst/>
                          <a:latin typeface="Arial Narrow" panose="020B0606020202030204" pitchFamily="34" charset="0"/>
                        </a:rPr>
                        <a:t>1</a:t>
                      </a:r>
                      <a:endParaRPr lang="en-AU" sz="1200" b="1" i="0" u="none" strike="noStrike" dirty="0">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gridSpan="2">
                  <a:txBody>
                    <a:bodyPr/>
                    <a:lstStyle/>
                    <a:p>
                      <a:pPr algn="l" fontAlgn="ctr">
                        <a:lnSpc>
                          <a:spcPct val="80000"/>
                        </a:lnSpc>
                      </a:pPr>
                      <a:r>
                        <a:rPr lang="en-AU" sz="1200" b="1" u="none" strike="noStrike" dirty="0">
                          <a:effectLst/>
                          <a:latin typeface="Arial Narrow" panose="020B0606020202030204" pitchFamily="34" charset="0"/>
                        </a:rPr>
                        <a:t>………….</a:t>
                      </a:r>
                      <a:endParaRPr lang="en-AU" sz="1200" b="1" i="0" u="none" strike="noStrike" dirty="0">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hMerge="1">
                  <a:txBody>
                    <a:bodyPr/>
                    <a:lstStyle/>
                    <a:p>
                      <a:endParaRPr lang="en-AU"/>
                    </a:p>
                  </a:txBody>
                  <a:tcPr/>
                </a:tc>
                <a:tc>
                  <a:txBody>
                    <a:bodyPr/>
                    <a:lstStyle/>
                    <a:p>
                      <a:pPr algn="l" fontAlgn="ctr">
                        <a:lnSpc>
                          <a:spcPct val="80000"/>
                        </a:lnSpc>
                      </a:pPr>
                      <a:r>
                        <a:rPr lang="en-AU" sz="1200" b="1" u="none" strike="noStrike">
                          <a:effectLst/>
                          <a:latin typeface="Arial Narrow" panose="020B0606020202030204" pitchFamily="34" charset="0"/>
                        </a:rPr>
                        <a:t> </a:t>
                      </a: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r>
                        <a:rPr lang="en-AU" sz="1200" b="1" u="none" strike="noStrike">
                          <a:effectLst/>
                          <a:latin typeface="Arial Narrow" panose="020B0606020202030204" pitchFamily="34" charset="0"/>
                        </a:rPr>
                        <a:t> </a:t>
                      </a: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r>
                        <a:rPr lang="en-AU" sz="1200" b="1" u="none" strike="noStrike">
                          <a:effectLst/>
                          <a:latin typeface="Arial Narrow" panose="020B0606020202030204" pitchFamily="34" charset="0"/>
                        </a:rPr>
                        <a:t> </a:t>
                      </a: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r>
                        <a:rPr lang="en-AU" sz="1200" b="1" u="none" strike="noStrike">
                          <a:effectLst/>
                          <a:latin typeface="Arial Narrow" panose="020B0606020202030204" pitchFamily="34" charset="0"/>
                        </a:rPr>
                        <a:t> </a:t>
                      </a: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r>
                        <a:rPr lang="en-AU" sz="1200" b="1" u="none" strike="noStrike">
                          <a:effectLst/>
                          <a:latin typeface="Arial Narrow" panose="020B0606020202030204" pitchFamily="34" charset="0"/>
                        </a:rPr>
                        <a:t> </a:t>
                      </a: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r>
              <a:tr h="49128">
                <a:tc>
                  <a:txBody>
                    <a:bodyPr/>
                    <a:lstStyle/>
                    <a:p>
                      <a:pPr algn="ctr" fontAlgn="ctr">
                        <a:lnSpc>
                          <a:spcPct val="80000"/>
                        </a:lnSpc>
                      </a:pPr>
                      <a:r>
                        <a:rPr lang="en-AU" sz="1200" b="1" u="none" strike="noStrike" dirty="0">
                          <a:effectLst/>
                          <a:latin typeface="Arial Narrow" panose="020B0606020202030204" pitchFamily="34" charset="0"/>
                        </a:rPr>
                        <a:t> </a:t>
                      </a:r>
                      <a:endParaRPr lang="en-AU" sz="1200" b="1" i="0" u="none" strike="noStrike" dirty="0">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r>
                        <a:rPr lang="en-US" sz="1200" b="1" i="0" u="none" strike="noStrike" dirty="0" smtClean="0">
                          <a:solidFill>
                            <a:srgbClr val="000000"/>
                          </a:solidFill>
                          <a:effectLst/>
                          <a:latin typeface="Arial Narrow" panose="020B0606020202030204" pitchFamily="34" charset="0"/>
                        </a:rPr>
                        <a:t>2</a:t>
                      </a:r>
                      <a:endParaRPr lang="en-AU" sz="1200" b="1" i="0" u="none" strike="noStrike" dirty="0">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gridSpan="2">
                  <a:txBody>
                    <a:bodyPr/>
                    <a:lstStyle/>
                    <a:p>
                      <a:pPr algn="l" fontAlgn="ctr">
                        <a:lnSpc>
                          <a:spcPct val="80000"/>
                        </a:lnSpc>
                      </a:pPr>
                      <a:r>
                        <a:rPr lang="en-AU" sz="1200" b="1" u="none" strike="noStrike">
                          <a:effectLst/>
                          <a:latin typeface="Arial Narrow" panose="020B0606020202030204" pitchFamily="34" charset="0"/>
                        </a:rPr>
                        <a:t>dst…………</a:t>
                      </a: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hMerge="1">
                  <a:txBody>
                    <a:bodyPr/>
                    <a:lstStyle/>
                    <a:p>
                      <a:endParaRPr lang="en-AU"/>
                    </a:p>
                  </a:txBody>
                  <a:tcPr/>
                </a:tc>
                <a:tc>
                  <a:txBody>
                    <a:bodyPr/>
                    <a:lstStyle/>
                    <a:p>
                      <a:pPr algn="l" fontAlgn="ctr">
                        <a:lnSpc>
                          <a:spcPct val="80000"/>
                        </a:lnSpc>
                      </a:pPr>
                      <a:r>
                        <a:rPr lang="en-AU" sz="1200" b="1" u="none" strike="noStrike">
                          <a:effectLst/>
                          <a:latin typeface="Arial Narrow" panose="020B0606020202030204" pitchFamily="34" charset="0"/>
                        </a:rPr>
                        <a:t> </a:t>
                      </a: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r>
                        <a:rPr lang="en-AU" sz="1200" b="1" u="none" strike="noStrike">
                          <a:effectLst/>
                          <a:latin typeface="Arial Narrow" panose="020B0606020202030204" pitchFamily="34" charset="0"/>
                        </a:rPr>
                        <a:t> </a:t>
                      </a: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r>
                        <a:rPr lang="en-AU" sz="1200" b="1" u="none" strike="noStrike">
                          <a:effectLst/>
                          <a:latin typeface="Arial Narrow" panose="020B0606020202030204" pitchFamily="34" charset="0"/>
                        </a:rPr>
                        <a:t> </a:t>
                      </a: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r>
                        <a:rPr lang="en-AU" sz="1200" b="1" u="none" strike="noStrike">
                          <a:effectLst/>
                          <a:latin typeface="Arial Narrow" panose="020B0606020202030204" pitchFamily="34" charset="0"/>
                        </a:rPr>
                        <a:t> </a:t>
                      </a: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r>
                        <a:rPr lang="en-AU" sz="1200" b="1" u="none" strike="noStrike">
                          <a:effectLst/>
                          <a:latin typeface="Arial Narrow" panose="020B0606020202030204" pitchFamily="34" charset="0"/>
                        </a:rPr>
                        <a:t> </a:t>
                      </a: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r>
              <a:tr h="0">
                <a:tc>
                  <a:txBody>
                    <a:bodyPr/>
                    <a:lstStyle/>
                    <a:p>
                      <a:pPr algn="ctr" fontAlgn="ctr">
                        <a:lnSpc>
                          <a:spcPct val="80000"/>
                        </a:lnSpc>
                      </a:pPr>
                      <a:r>
                        <a:rPr lang="en-AU" sz="1200" b="1" u="none" strike="noStrike">
                          <a:effectLst/>
                          <a:latin typeface="Arial Narrow" panose="020B0606020202030204" pitchFamily="34" charset="0"/>
                        </a:rPr>
                        <a:t> </a:t>
                      </a: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gridSpan="3">
                  <a:txBody>
                    <a:bodyPr/>
                    <a:lstStyle/>
                    <a:p>
                      <a:pPr algn="l" fontAlgn="ctr">
                        <a:lnSpc>
                          <a:spcPct val="80000"/>
                        </a:lnSpc>
                      </a:pPr>
                      <a:r>
                        <a:rPr lang="en-AU" sz="1200" b="1" u="none" strike="noStrike" dirty="0" smtClean="0">
                          <a:effectLst/>
                          <a:latin typeface="Arial Narrow" panose="020B0606020202030204" pitchFamily="34" charset="0"/>
                        </a:rPr>
                        <a:t> JPT </a:t>
                      </a:r>
                      <a:r>
                        <a:rPr lang="en-AU" sz="1200" b="1" u="none" strike="noStrike" dirty="0">
                          <a:effectLst/>
                          <a:latin typeface="Arial Narrow" panose="020B0606020202030204" pitchFamily="34" charset="0"/>
                        </a:rPr>
                        <a:t>PRATAMA</a:t>
                      </a:r>
                      <a:endParaRPr lang="en-AU" sz="1200" b="1" i="0" u="none" strike="noStrike" dirty="0">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hMerge="1">
                  <a:txBody>
                    <a:bodyPr/>
                    <a:lstStyle/>
                    <a:p>
                      <a:endParaRPr lang="en-AU"/>
                    </a:p>
                  </a:txBody>
                  <a:tcPr/>
                </a:tc>
                <a:tc hMerge="1">
                  <a:txBody>
                    <a:bodyPr/>
                    <a:lstStyle/>
                    <a:p>
                      <a:endParaRPr lang="en-AU"/>
                    </a:p>
                  </a:txBody>
                  <a:tcPr/>
                </a:tc>
                <a:tc>
                  <a:txBody>
                    <a:bodyPr/>
                    <a:lstStyle/>
                    <a:p>
                      <a:pPr algn="l" fontAlgn="ctr">
                        <a:lnSpc>
                          <a:spcPct val="80000"/>
                        </a:lnSpc>
                      </a:pPr>
                      <a:r>
                        <a:rPr lang="en-AU" sz="1200" b="1" u="none" strike="noStrike">
                          <a:effectLst/>
                          <a:latin typeface="Arial Narrow" panose="020B0606020202030204" pitchFamily="34" charset="0"/>
                        </a:rPr>
                        <a:t> </a:t>
                      </a: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r>
                        <a:rPr lang="en-AU" sz="1200" b="1" u="none" strike="noStrike">
                          <a:effectLst/>
                          <a:latin typeface="Arial Narrow" panose="020B0606020202030204" pitchFamily="34" charset="0"/>
                        </a:rPr>
                        <a:t> </a:t>
                      </a: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r>
                        <a:rPr lang="en-AU" sz="1200" b="1" u="none" strike="noStrike">
                          <a:effectLst/>
                          <a:latin typeface="Arial Narrow" panose="020B0606020202030204" pitchFamily="34" charset="0"/>
                        </a:rPr>
                        <a:t> </a:t>
                      </a: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r>
                        <a:rPr lang="en-AU" sz="1200" b="1" u="none" strike="noStrike" dirty="0">
                          <a:effectLst/>
                          <a:latin typeface="Arial Narrow" panose="020B0606020202030204" pitchFamily="34" charset="0"/>
                        </a:rPr>
                        <a:t> </a:t>
                      </a:r>
                      <a:endParaRPr lang="en-AU" sz="1200" b="1" i="0" u="none" strike="noStrike" dirty="0">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r>
                        <a:rPr lang="en-AU" sz="1200" b="1" u="none" strike="noStrike">
                          <a:effectLst/>
                          <a:latin typeface="Arial Narrow" panose="020B0606020202030204" pitchFamily="34" charset="0"/>
                        </a:rPr>
                        <a:t> </a:t>
                      </a: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r>
              <a:tr h="43408">
                <a:tc>
                  <a:txBody>
                    <a:bodyPr/>
                    <a:lstStyle/>
                    <a:p>
                      <a:pPr algn="ctr" fontAlgn="ctr">
                        <a:lnSpc>
                          <a:spcPct val="80000"/>
                        </a:lnSpc>
                      </a:pPr>
                      <a:r>
                        <a:rPr lang="en-AU" sz="1200" b="1" u="none" strike="noStrike">
                          <a:effectLst/>
                          <a:latin typeface="Arial Narrow" panose="020B0606020202030204" pitchFamily="34" charset="0"/>
                        </a:rPr>
                        <a:t> </a:t>
                      </a: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r>
                        <a:rPr lang="en-AU" sz="1200" b="1" u="none" strike="noStrike" dirty="0">
                          <a:effectLst/>
                          <a:latin typeface="Arial Narrow" panose="020B0606020202030204" pitchFamily="34" charset="0"/>
                        </a:rPr>
                        <a:t>1</a:t>
                      </a:r>
                      <a:endParaRPr lang="en-AU" sz="1200" b="1" i="0" u="none" strike="noStrike" dirty="0">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gridSpan="2">
                  <a:txBody>
                    <a:bodyPr/>
                    <a:lstStyle/>
                    <a:p>
                      <a:pPr algn="l" fontAlgn="ctr">
                        <a:lnSpc>
                          <a:spcPct val="80000"/>
                        </a:lnSpc>
                      </a:pPr>
                      <a:r>
                        <a:rPr lang="en-AU" sz="1200" b="1" u="none" strike="noStrike" dirty="0">
                          <a:effectLst/>
                          <a:latin typeface="Arial Narrow" panose="020B0606020202030204" pitchFamily="34" charset="0"/>
                        </a:rPr>
                        <a:t>………….</a:t>
                      </a:r>
                      <a:endParaRPr lang="en-AU" sz="1200" b="1" i="0" u="none" strike="noStrike" dirty="0">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hMerge="1">
                  <a:txBody>
                    <a:bodyPr/>
                    <a:lstStyle/>
                    <a:p>
                      <a:endParaRPr lang="en-AU"/>
                    </a:p>
                  </a:txBody>
                  <a:tcPr/>
                </a:tc>
                <a:tc>
                  <a:txBody>
                    <a:bodyPr/>
                    <a:lstStyle/>
                    <a:p>
                      <a:pPr algn="l" fontAlgn="ctr">
                        <a:lnSpc>
                          <a:spcPct val="80000"/>
                        </a:lnSpc>
                      </a:pPr>
                      <a:r>
                        <a:rPr lang="en-AU" sz="1200" b="1" u="none" strike="noStrike">
                          <a:effectLst/>
                          <a:latin typeface="Arial Narrow" panose="020B0606020202030204" pitchFamily="34" charset="0"/>
                        </a:rPr>
                        <a:t> </a:t>
                      </a: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r>
                        <a:rPr lang="en-AU" sz="1200" b="1" u="none" strike="noStrike">
                          <a:effectLst/>
                          <a:latin typeface="Arial Narrow" panose="020B0606020202030204" pitchFamily="34" charset="0"/>
                        </a:rPr>
                        <a:t> </a:t>
                      </a: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r>
                        <a:rPr lang="en-AU" sz="1200" b="1" u="none" strike="noStrike">
                          <a:effectLst/>
                          <a:latin typeface="Arial Narrow" panose="020B0606020202030204" pitchFamily="34" charset="0"/>
                        </a:rPr>
                        <a:t> </a:t>
                      </a: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r>
                        <a:rPr lang="en-AU" sz="1200" b="1" u="none" strike="noStrike">
                          <a:effectLst/>
                          <a:latin typeface="Arial Narrow" panose="020B0606020202030204" pitchFamily="34" charset="0"/>
                        </a:rPr>
                        <a:t> </a:t>
                      </a: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r>
                        <a:rPr lang="en-AU" sz="1200" b="1" u="none" strike="noStrike">
                          <a:effectLst/>
                          <a:latin typeface="Arial Narrow" panose="020B0606020202030204" pitchFamily="34" charset="0"/>
                        </a:rPr>
                        <a:t> </a:t>
                      </a: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r>
              <a:tr h="37688">
                <a:tc>
                  <a:txBody>
                    <a:bodyPr/>
                    <a:lstStyle/>
                    <a:p>
                      <a:pPr algn="ctr" fontAlgn="ctr">
                        <a:lnSpc>
                          <a:spcPct val="80000"/>
                        </a:lnSpc>
                      </a:pPr>
                      <a:r>
                        <a:rPr lang="en-AU" sz="1200" b="1" u="none" strike="noStrike" dirty="0">
                          <a:effectLst/>
                          <a:latin typeface="Arial Narrow" panose="020B0606020202030204" pitchFamily="34" charset="0"/>
                        </a:rPr>
                        <a:t> </a:t>
                      </a:r>
                      <a:endParaRPr lang="en-AU" sz="1200" b="1" i="0" u="none" strike="noStrike" dirty="0">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r>
                        <a:rPr lang="en-US" sz="1200" b="1" i="0" u="none" strike="noStrike" dirty="0" smtClean="0">
                          <a:solidFill>
                            <a:srgbClr val="000000"/>
                          </a:solidFill>
                          <a:effectLst/>
                          <a:latin typeface="Arial Narrow" panose="020B0606020202030204" pitchFamily="34" charset="0"/>
                        </a:rPr>
                        <a:t>2</a:t>
                      </a:r>
                      <a:endParaRPr lang="en-AU" sz="1200" b="1" i="0" u="none" strike="noStrike" dirty="0">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gridSpan="2">
                  <a:txBody>
                    <a:bodyPr/>
                    <a:lstStyle/>
                    <a:p>
                      <a:pPr algn="l" fontAlgn="ctr">
                        <a:lnSpc>
                          <a:spcPct val="80000"/>
                        </a:lnSpc>
                      </a:pPr>
                      <a:r>
                        <a:rPr lang="en-AU" sz="1200" b="1" u="none" strike="noStrike">
                          <a:effectLst/>
                          <a:latin typeface="Arial Narrow" panose="020B0606020202030204" pitchFamily="34" charset="0"/>
                        </a:rPr>
                        <a:t>dst…………</a:t>
                      </a: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hMerge="1">
                  <a:txBody>
                    <a:bodyPr/>
                    <a:lstStyle/>
                    <a:p>
                      <a:endParaRPr lang="en-AU"/>
                    </a:p>
                  </a:txBody>
                  <a:tcPr/>
                </a:tc>
                <a:tc>
                  <a:txBody>
                    <a:bodyPr/>
                    <a:lstStyle/>
                    <a:p>
                      <a:pPr algn="l" fontAlgn="ctr">
                        <a:lnSpc>
                          <a:spcPct val="80000"/>
                        </a:lnSpc>
                      </a:pPr>
                      <a:r>
                        <a:rPr lang="en-AU" sz="1200" b="1" u="none" strike="noStrike">
                          <a:effectLst/>
                          <a:latin typeface="Arial Narrow" panose="020B0606020202030204" pitchFamily="34" charset="0"/>
                        </a:rPr>
                        <a:t> </a:t>
                      </a: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r>
                        <a:rPr lang="en-AU" sz="1200" b="1" u="none" strike="noStrike">
                          <a:effectLst/>
                          <a:latin typeface="Arial Narrow" panose="020B0606020202030204" pitchFamily="34" charset="0"/>
                        </a:rPr>
                        <a:t> </a:t>
                      </a: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r>
                        <a:rPr lang="en-AU" sz="1200" b="1" u="none" strike="noStrike">
                          <a:effectLst/>
                          <a:latin typeface="Arial Narrow" panose="020B0606020202030204" pitchFamily="34" charset="0"/>
                        </a:rPr>
                        <a:t> </a:t>
                      </a: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r>
                        <a:rPr lang="en-AU" sz="1200" b="1" u="none" strike="noStrike">
                          <a:effectLst/>
                          <a:latin typeface="Arial Narrow" panose="020B0606020202030204" pitchFamily="34" charset="0"/>
                        </a:rPr>
                        <a:t> </a:t>
                      </a: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r>
                        <a:rPr lang="en-AU" sz="1200" b="1" u="none" strike="noStrike">
                          <a:effectLst/>
                          <a:latin typeface="Arial Narrow" panose="020B0606020202030204" pitchFamily="34" charset="0"/>
                        </a:rPr>
                        <a:t> </a:t>
                      </a: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r>
              <a:tr h="202392">
                <a:tc>
                  <a:txBody>
                    <a:bodyPr/>
                    <a:lstStyle/>
                    <a:p>
                      <a:pPr algn="ctr" fontAlgn="ctr">
                        <a:lnSpc>
                          <a:spcPct val="80000"/>
                        </a:lnSpc>
                      </a:pPr>
                      <a:r>
                        <a:rPr lang="en-AU" sz="1200" b="1" u="none" strike="noStrike">
                          <a:effectLst/>
                          <a:latin typeface="Arial Narrow" panose="020B0606020202030204" pitchFamily="34" charset="0"/>
                        </a:rPr>
                        <a:t>II</a:t>
                      </a: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gridSpan="3">
                  <a:txBody>
                    <a:bodyPr/>
                    <a:lstStyle/>
                    <a:p>
                      <a:pPr algn="l" fontAlgn="ctr">
                        <a:lnSpc>
                          <a:spcPct val="80000"/>
                        </a:lnSpc>
                      </a:pPr>
                      <a:r>
                        <a:rPr lang="en-AU" sz="1200" b="1" u="none" strike="noStrike" dirty="0" smtClean="0">
                          <a:effectLst/>
                          <a:latin typeface="Arial Narrow" panose="020B0606020202030204" pitchFamily="34" charset="0"/>
                        </a:rPr>
                        <a:t> Administrator</a:t>
                      </a:r>
                      <a:endParaRPr lang="en-AU" sz="1200" b="1" i="0" u="none" strike="noStrike" dirty="0">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hMerge="1">
                  <a:txBody>
                    <a:bodyPr/>
                    <a:lstStyle/>
                    <a:p>
                      <a:endParaRPr lang="en-AU"/>
                    </a:p>
                  </a:txBody>
                  <a:tcPr/>
                </a:tc>
                <a:tc hMerge="1">
                  <a:txBody>
                    <a:bodyPr/>
                    <a:lstStyle/>
                    <a:p>
                      <a:endParaRPr lang="en-AU"/>
                    </a:p>
                  </a:txBody>
                  <a:tcPr/>
                </a:tc>
                <a:tc>
                  <a:txBody>
                    <a:bodyPr/>
                    <a:lstStyle/>
                    <a:p>
                      <a:pPr algn="l" fontAlgn="ctr">
                        <a:lnSpc>
                          <a:spcPct val="80000"/>
                        </a:lnSpc>
                      </a:pPr>
                      <a:r>
                        <a:rPr lang="en-AU" sz="1200" b="1" u="none" strike="noStrike">
                          <a:effectLst/>
                          <a:latin typeface="Arial Narrow" panose="020B0606020202030204" pitchFamily="34" charset="0"/>
                        </a:rPr>
                        <a:t> </a:t>
                      </a: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r>
                        <a:rPr lang="en-AU" sz="1200" b="1" u="none" strike="noStrike">
                          <a:effectLst/>
                          <a:latin typeface="Arial Narrow" panose="020B0606020202030204" pitchFamily="34" charset="0"/>
                        </a:rPr>
                        <a:t> </a:t>
                      </a: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r>
                        <a:rPr lang="en-AU" sz="1200" b="1" u="none" strike="noStrike" dirty="0">
                          <a:effectLst/>
                          <a:latin typeface="Arial Narrow" panose="020B0606020202030204" pitchFamily="34" charset="0"/>
                        </a:rPr>
                        <a:t> </a:t>
                      </a:r>
                      <a:endParaRPr lang="en-AU" sz="1200" b="1" i="0" u="none" strike="noStrike" dirty="0">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r>
                        <a:rPr lang="en-AU" sz="1200" b="1" u="none" strike="noStrike" dirty="0">
                          <a:effectLst/>
                          <a:latin typeface="Arial Narrow" panose="020B0606020202030204" pitchFamily="34" charset="0"/>
                        </a:rPr>
                        <a:t> </a:t>
                      </a:r>
                      <a:endParaRPr lang="en-AU" sz="1200" b="1" i="0" u="none" strike="noStrike" dirty="0">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endParaRPr lang="en-AU" sz="1200" b="1" i="0" u="none" strike="noStrike" dirty="0">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r>
                        <a:rPr lang="en-AU" sz="1200" b="1" u="none" strike="noStrike">
                          <a:effectLst/>
                          <a:latin typeface="Arial Narrow" panose="020B0606020202030204" pitchFamily="34" charset="0"/>
                        </a:rPr>
                        <a:t> </a:t>
                      </a: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r>
              <a:tr h="31968">
                <a:tc>
                  <a:txBody>
                    <a:bodyPr/>
                    <a:lstStyle/>
                    <a:p>
                      <a:pPr algn="ctr" fontAlgn="ctr">
                        <a:lnSpc>
                          <a:spcPct val="80000"/>
                        </a:lnSpc>
                      </a:pPr>
                      <a:r>
                        <a:rPr lang="en-AU" sz="1200" b="1" u="none" strike="noStrike">
                          <a:effectLst/>
                          <a:latin typeface="Arial Narrow" panose="020B0606020202030204" pitchFamily="34" charset="0"/>
                        </a:rPr>
                        <a:t> </a:t>
                      </a: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r>
                        <a:rPr lang="en-AU" sz="1200" b="1" u="none" strike="noStrike" dirty="0">
                          <a:effectLst/>
                          <a:latin typeface="Arial Narrow" panose="020B0606020202030204" pitchFamily="34" charset="0"/>
                        </a:rPr>
                        <a:t>1</a:t>
                      </a:r>
                      <a:endParaRPr lang="en-AU" sz="1200" b="1" i="0" u="none" strike="noStrike" dirty="0">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gridSpan="2">
                  <a:txBody>
                    <a:bodyPr/>
                    <a:lstStyle/>
                    <a:p>
                      <a:pPr algn="l" fontAlgn="ctr">
                        <a:lnSpc>
                          <a:spcPct val="80000"/>
                        </a:lnSpc>
                      </a:pPr>
                      <a:r>
                        <a:rPr lang="en-AU" sz="1200" b="1" u="none" strike="noStrike" dirty="0">
                          <a:effectLst/>
                          <a:latin typeface="Arial Narrow" panose="020B0606020202030204" pitchFamily="34" charset="0"/>
                        </a:rPr>
                        <a:t>………….</a:t>
                      </a:r>
                      <a:endParaRPr lang="en-AU" sz="1200" b="1" i="0" u="none" strike="noStrike" dirty="0">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hMerge="1">
                  <a:txBody>
                    <a:bodyPr/>
                    <a:lstStyle/>
                    <a:p>
                      <a:endParaRPr lang="en-AU"/>
                    </a:p>
                  </a:txBody>
                  <a:tcPr/>
                </a:tc>
                <a:tc>
                  <a:txBody>
                    <a:bodyPr/>
                    <a:lstStyle/>
                    <a:p>
                      <a:pPr algn="l" fontAlgn="ctr">
                        <a:lnSpc>
                          <a:spcPct val="80000"/>
                        </a:lnSpc>
                      </a:pPr>
                      <a:r>
                        <a:rPr lang="en-AU" sz="1200" b="1" u="none" strike="noStrike">
                          <a:effectLst/>
                          <a:latin typeface="Arial Narrow" panose="020B0606020202030204" pitchFamily="34" charset="0"/>
                        </a:rPr>
                        <a:t> </a:t>
                      </a: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r>
                        <a:rPr lang="en-AU" sz="1200" b="1" u="none" strike="noStrike" dirty="0">
                          <a:effectLst/>
                          <a:latin typeface="Arial Narrow" panose="020B0606020202030204" pitchFamily="34" charset="0"/>
                        </a:rPr>
                        <a:t> </a:t>
                      </a:r>
                      <a:endParaRPr lang="en-AU" sz="1200" b="1" i="0" u="none" strike="noStrike" dirty="0">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endParaRPr lang="en-AU" sz="1200" b="1" i="0" u="none" strike="noStrike" dirty="0">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endParaRPr lang="en-AU" sz="1200" b="1" i="0" u="none" strike="noStrike" dirty="0">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r>
                        <a:rPr lang="en-AU" sz="1200" b="1" u="none" strike="noStrike">
                          <a:effectLst/>
                          <a:latin typeface="Arial Narrow" panose="020B0606020202030204" pitchFamily="34" charset="0"/>
                        </a:rPr>
                        <a:t> </a:t>
                      </a: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r>
                        <a:rPr lang="en-AU" sz="1200" b="1" u="none" strike="noStrike">
                          <a:effectLst/>
                          <a:latin typeface="Arial Narrow" panose="020B0606020202030204" pitchFamily="34" charset="0"/>
                        </a:rPr>
                        <a:t> </a:t>
                      </a: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r>
                        <a:rPr lang="en-AU" sz="1200" b="1" u="none" strike="noStrike">
                          <a:effectLst/>
                          <a:latin typeface="Arial Narrow" panose="020B0606020202030204" pitchFamily="34" charset="0"/>
                        </a:rPr>
                        <a:t> </a:t>
                      </a: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r>
              <a:tr h="58018">
                <a:tc>
                  <a:txBody>
                    <a:bodyPr/>
                    <a:lstStyle/>
                    <a:p>
                      <a:pPr algn="ctr" fontAlgn="ctr">
                        <a:lnSpc>
                          <a:spcPct val="80000"/>
                        </a:lnSpc>
                      </a:pPr>
                      <a:r>
                        <a:rPr lang="en-AU" sz="1200" b="1" u="none" strike="noStrike" dirty="0">
                          <a:effectLst/>
                          <a:latin typeface="Arial Narrow" panose="020B0606020202030204" pitchFamily="34" charset="0"/>
                        </a:rPr>
                        <a:t> </a:t>
                      </a:r>
                      <a:endParaRPr lang="en-AU" sz="1200" b="1" i="0" u="none" strike="noStrike" dirty="0">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r>
                        <a:rPr lang="en-US" sz="1200" b="1" i="0" u="none" strike="noStrike" dirty="0" smtClean="0">
                          <a:solidFill>
                            <a:schemeClr val="dk1"/>
                          </a:solidFill>
                          <a:effectLst/>
                          <a:latin typeface="Arial Narrow" panose="020B0606020202030204" pitchFamily="34" charset="0"/>
                        </a:rPr>
                        <a:t>2</a:t>
                      </a:r>
                      <a:endParaRPr lang="en-AU" sz="1200" b="1" i="0" u="none" strike="noStrike" dirty="0">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gridSpan="2">
                  <a:txBody>
                    <a:bodyPr/>
                    <a:lstStyle/>
                    <a:p>
                      <a:pPr algn="l" fontAlgn="ctr">
                        <a:lnSpc>
                          <a:spcPct val="80000"/>
                        </a:lnSpc>
                      </a:pPr>
                      <a:r>
                        <a:rPr lang="en-AU" sz="1200" b="1" u="none" strike="noStrike">
                          <a:effectLst/>
                          <a:latin typeface="Arial Narrow" panose="020B0606020202030204" pitchFamily="34" charset="0"/>
                        </a:rPr>
                        <a:t>dst…………</a:t>
                      </a: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hMerge="1">
                  <a:txBody>
                    <a:bodyPr/>
                    <a:lstStyle/>
                    <a:p>
                      <a:endParaRPr lang="en-AU"/>
                    </a:p>
                  </a:txBody>
                  <a:tcPr/>
                </a:tc>
                <a:tc>
                  <a:txBody>
                    <a:bodyPr/>
                    <a:lstStyle/>
                    <a:p>
                      <a:pPr algn="l" fontAlgn="ctr">
                        <a:lnSpc>
                          <a:spcPct val="80000"/>
                        </a:lnSpc>
                      </a:pPr>
                      <a:r>
                        <a:rPr lang="en-AU" sz="1200" b="1" u="none" strike="noStrike">
                          <a:effectLst/>
                          <a:latin typeface="Arial Narrow" panose="020B0606020202030204" pitchFamily="34" charset="0"/>
                        </a:rPr>
                        <a:t> </a:t>
                      </a: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r>
                        <a:rPr lang="en-AU" sz="1200" b="1" u="none" strike="noStrike">
                          <a:effectLst/>
                          <a:latin typeface="Arial Narrow" panose="020B0606020202030204" pitchFamily="34" charset="0"/>
                        </a:rPr>
                        <a:t> </a:t>
                      </a: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r>
                        <a:rPr lang="en-AU" sz="1200" b="1" u="none" strike="noStrike">
                          <a:effectLst/>
                          <a:latin typeface="Arial Narrow" panose="020B0606020202030204" pitchFamily="34" charset="0"/>
                        </a:rPr>
                        <a:t> </a:t>
                      </a: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r>
                        <a:rPr lang="en-AU" sz="1200" b="1" u="none" strike="noStrike">
                          <a:effectLst/>
                          <a:latin typeface="Arial Narrow" panose="020B0606020202030204" pitchFamily="34" charset="0"/>
                        </a:rPr>
                        <a:t> </a:t>
                      </a: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r>
                        <a:rPr lang="en-AU" sz="1200" b="1" u="none" strike="noStrike">
                          <a:effectLst/>
                          <a:latin typeface="Arial Narrow" panose="020B0606020202030204" pitchFamily="34" charset="0"/>
                        </a:rPr>
                        <a:t> </a:t>
                      </a: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r>
              <a:tr h="59392">
                <a:tc>
                  <a:txBody>
                    <a:bodyPr/>
                    <a:lstStyle/>
                    <a:p>
                      <a:pPr algn="ctr" fontAlgn="ctr">
                        <a:lnSpc>
                          <a:spcPct val="80000"/>
                        </a:lnSpc>
                      </a:pPr>
                      <a:r>
                        <a:rPr lang="en-AU" sz="1200" b="1" u="none" strike="noStrike">
                          <a:effectLst/>
                          <a:latin typeface="Arial Narrow" panose="020B0606020202030204" pitchFamily="34" charset="0"/>
                        </a:rPr>
                        <a:t> </a:t>
                      </a: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gridSpan="3">
                  <a:txBody>
                    <a:bodyPr/>
                    <a:lstStyle/>
                    <a:p>
                      <a:pPr algn="l" fontAlgn="ctr">
                        <a:lnSpc>
                          <a:spcPct val="80000"/>
                        </a:lnSpc>
                      </a:pPr>
                      <a:r>
                        <a:rPr lang="en-AU" sz="1200" b="1" u="none" strike="noStrike" dirty="0" smtClean="0">
                          <a:effectLst/>
                          <a:latin typeface="Arial Narrow" panose="020B0606020202030204" pitchFamily="34" charset="0"/>
                        </a:rPr>
                        <a:t> </a:t>
                      </a:r>
                      <a:r>
                        <a:rPr lang="en-AU" sz="1200" b="1" u="none" strike="noStrike" dirty="0" err="1" smtClean="0">
                          <a:effectLst/>
                          <a:latin typeface="Arial Narrow" panose="020B0606020202030204" pitchFamily="34" charset="0"/>
                        </a:rPr>
                        <a:t>Pengawas</a:t>
                      </a:r>
                      <a:endParaRPr lang="en-AU" sz="1200" b="1" i="0" u="none" strike="noStrike" dirty="0">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hMerge="1">
                  <a:txBody>
                    <a:bodyPr/>
                    <a:lstStyle/>
                    <a:p>
                      <a:endParaRPr lang="en-AU"/>
                    </a:p>
                  </a:txBody>
                  <a:tcPr/>
                </a:tc>
                <a:tc hMerge="1">
                  <a:txBody>
                    <a:bodyPr/>
                    <a:lstStyle/>
                    <a:p>
                      <a:endParaRPr lang="en-AU"/>
                    </a:p>
                  </a:txBody>
                  <a:tcPr/>
                </a:tc>
                <a:tc>
                  <a:txBody>
                    <a:bodyPr/>
                    <a:lstStyle/>
                    <a:p>
                      <a:pPr algn="l" fontAlgn="ctr">
                        <a:lnSpc>
                          <a:spcPct val="80000"/>
                        </a:lnSpc>
                      </a:pPr>
                      <a:r>
                        <a:rPr lang="en-AU" sz="1200" b="1" u="none" strike="noStrike">
                          <a:effectLst/>
                          <a:latin typeface="Arial Narrow" panose="020B0606020202030204" pitchFamily="34" charset="0"/>
                        </a:rPr>
                        <a:t> </a:t>
                      </a: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r>
                        <a:rPr lang="en-AU" sz="1200" b="1" u="none" strike="noStrike">
                          <a:effectLst/>
                          <a:latin typeface="Arial Narrow" panose="020B0606020202030204" pitchFamily="34" charset="0"/>
                        </a:rPr>
                        <a:t> </a:t>
                      </a: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r>
                        <a:rPr lang="en-AU" sz="1200" b="1" u="none" strike="noStrike">
                          <a:effectLst/>
                          <a:latin typeface="Arial Narrow" panose="020B0606020202030204" pitchFamily="34" charset="0"/>
                        </a:rPr>
                        <a:t> </a:t>
                      </a: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endParaRPr lang="en-AU" sz="1200" b="1" i="0" u="none" strike="noStrike" dirty="0">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r>
                        <a:rPr lang="en-AU" sz="1200" b="1" u="none" strike="noStrike" dirty="0">
                          <a:effectLst/>
                          <a:latin typeface="Arial Narrow" panose="020B0606020202030204" pitchFamily="34" charset="0"/>
                        </a:rPr>
                        <a:t> </a:t>
                      </a:r>
                      <a:endParaRPr lang="en-AU" sz="1200" b="1" i="0" u="none" strike="noStrike" dirty="0">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endParaRPr lang="en-AU" sz="1200" b="1" i="0" u="none" strike="noStrike" dirty="0">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r>
                        <a:rPr lang="en-AU" sz="1200" b="1" u="none" strike="noStrike">
                          <a:effectLst/>
                          <a:latin typeface="Arial Narrow" panose="020B0606020202030204" pitchFamily="34" charset="0"/>
                        </a:rPr>
                        <a:t> </a:t>
                      </a: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r>
              <a:tr h="0">
                <a:tc>
                  <a:txBody>
                    <a:bodyPr/>
                    <a:lstStyle/>
                    <a:p>
                      <a:pPr algn="ctr" fontAlgn="ctr">
                        <a:lnSpc>
                          <a:spcPct val="80000"/>
                        </a:lnSpc>
                      </a:pPr>
                      <a:r>
                        <a:rPr lang="en-AU" sz="1200" b="1" u="none" strike="noStrike">
                          <a:effectLst/>
                          <a:latin typeface="Arial Narrow" panose="020B0606020202030204" pitchFamily="34" charset="0"/>
                        </a:rPr>
                        <a:t> </a:t>
                      </a: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r>
                        <a:rPr lang="en-AU" sz="1200" b="1" u="none" strike="noStrike" dirty="0">
                          <a:effectLst/>
                          <a:latin typeface="Arial Narrow" panose="020B0606020202030204" pitchFamily="34" charset="0"/>
                        </a:rPr>
                        <a:t>1</a:t>
                      </a:r>
                      <a:endParaRPr lang="en-AU" sz="1200" b="1" i="0" u="none" strike="noStrike" dirty="0">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gridSpan="2">
                  <a:txBody>
                    <a:bodyPr/>
                    <a:lstStyle/>
                    <a:p>
                      <a:pPr algn="l" fontAlgn="ctr">
                        <a:lnSpc>
                          <a:spcPct val="80000"/>
                        </a:lnSpc>
                      </a:pPr>
                      <a:r>
                        <a:rPr lang="en-AU" sz="1200" b="1" u="none" strike="noStrike" dirty="0">
                          <a:effectLst/>
                          <a:latin typeface="Arial Narrow" panose="020B0606020202030204" pitchFamily="34" charset="0"/>
                        </a:rPr>
                        <a:t>………….</a:t>
                      </a:r>
                      <a:endParaRPr lang="en-AU" sz="1200" b="1" i="0" u="none" strike="noStrike" dirty="0">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hMerge="1">
                  <a:txBody>
                    <a:bodyPr/>
                    <a:lstStyle/>
                    <a:p>
                      <a:endParaRPr lang="en-AU"/>
                    </a:p>
                  </a:txBody>
                  <a:tcPr/>
                </a:tc>
                <a:tc>
                  <a:txBody>
                    <a:bodyPr/>
                    <a:lstStyle/>
                    <a:p>
                      <a:pPr algn="l" fontAlgn="ctr">
                        <a:lnSpc>
                          <a:spcPct val="80000"/>
                        </a:lnSpc>
                      </a:pPr>
                      <a:r>
                        <a:rPr lang="en-AU" sz="1200" b="1" u="none" strike="noStrike">
                          <a:effectLst/>
                          <a:latin typeface="Arial Narrow" panose="020B0606020202030204" pitchFamily="34" charset="0"/>
                        </a:rPr>
                        <a:t> </a:t>
                      </a: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r>
                        <a:rPr lang="en-AU" sz="1200" b="1" u="none" strike="noStrike">
                          <a:effectLst/>
                          <a:latin typeface="Arial Narrow" panose="020B0606020202030204" pitchFamily="34" charset="0"/>
                        </a:rPr>
                        <a:t> </a:t>
                      </a: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r>
                        <a:rPr lang="en-AU" sz="1200" b="1" u="none" strike="noStrike">
                          <a:effectLst/>
                          <a:latin typeface="Arial Narrow" panose="020B0606020202030204" pitchFamily="34" charset="0"/>
                        </a:rPr>
                        <a:t> </a:t>
                      </a: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r>
                        <a:rPr lang="en-AU" sz="1200" b="1" u="none" strike="noStrike">
                          <a:effectLst/>
                          <a:latin typeface="Arial Narrow" panose="020B0606020202030204" pitchFamily="34" charset="0"/>
                        </a:rPr>
                        <a:t> </a:t>
                      </a: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r>
                        <a:rPr lang="en-AU" sz="1200" b="1" u="none" strike="noStrike">
                          <a:effectLst/>
                          <a:latin typeface="Arial Narrow" panose="020B0606020202030204" pitchFamily="34" charset="0"/>
                        </a:rPr>
                        <a:t> </a:t>
                      </a: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r>
              <a:tr h="0">
                <a:tc>
                  <a:txBody>
                    <a:bodyPr/>
                    <a:lstStyle/>
                    <a:p>
                      <a:pPr algn="ctr" fontAlgn="ctr">
                        <a:lnSpc>
                          <a:spcPct val="80000"/>
                        </a:lnSpc>
                      </a:pPr>
                      <a:r>
                        <a:rPr lang="en-AU" sz="1200" b="1" u="none" strike="noStrike" dirty="0">
                          <a:effectLst/>
                          <a:latin typeface="Arial Narrow" panose="020B0606020202030204" pitchFamily="34" charset="0"/>
                        </a:rPr>
                        <a:t> </a:t>
                      </a:r>
                      <a:endParaRPr lang="en-AU" sz="1200" b="1" i="0" u="none" strike="noStrike" dirty="0">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r>
                        <a:rPr lang="en-US" sz="1200" b="1" i="0" u="none" strike="noStrike" dirty="0" smtClean="0">
                          <a:solidFill>
                            <a:schemeClr val="dk1"/>
                          </a:solidFill>
                          <a:effectLst/>
                          <a:latin typeface="Arial Narrow" panose="020B0606020202030204" pitchFamily="34" charset="0"/>
                        </a:rPr>
                        <a:t>2</a:t>
                      </a:r>
                      <a:endParaRPr lang="en-AU" sz="1200" b="1" i="0" u="none" strike="noStrike" dirty="0">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gridSpan="2">
                  <a:txBody>
                    <a:bodyPr/>
                    <a:lstStyle/>
                    <a:p>
                      <a:pPr algn="l" fontAlgn="ctr">
                        <a:lnSpc>
                          <a:spcPct val="80000"/>
                        </a:lnSpc>
                      </a:pPr>
                      <a:r>
                        <a:rPr lang="en-AU" sz="1200" b="1" u="none" strike="noStrike">
                          <a:effectLst/>
                          <a:latin typeface="Arial Narrow" panose="020B0606020202030204" pitchFamily="34" charset="0"/>
                        </a:rPr>
                        <a:t>dst…………</a:t>
                      </a: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hMerge="1">
                  <a:txBody>
                    <a:bodyPr/>
                    <a:lstStyle/>
                    <a:p>
                      <a:endParaRPr lang="en-AU"/>
                    </a:p>
                  </a:txBody>
                  <a:tcPr/>
                </a:tc>
                <a:tc>
                  <a:txBody>
                    <a:bodyPr/>
                    <a:lstStyle/>
                    <a:p>
                      <a:pPr algn="l" fontAlgn="ctr">
                        <a:lnSpc>
                          <a:spcPct val="80000"/>
                        </a:lnSpc>
                      </a:pPr>
                      <a:r>
                        <a:rPr lang="en-AU" sz="1200" b="1" u="none" strike="noStrike">
                          <a:effectLst/>
                          <a:latin typeface="Arial Narrow" panose="020B0606020202030204" pitchFamily="34" charset="0"/>
                        </a:rPr>
                        <a:t> </a:t>
                      </a: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r>
                        <a:rPr lang="en-AU" sz="1200" b="1" u="none" strike="noStrike">
                          <a:effectLst/>
                          <a:latin typeface="Arial Narrow" panose="020B0606020202030204" pitchFamily="34" charset="0"/>
                        </a:rPr>
                        <a:t> </a:t>
                      </a: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r>
                        <a:rPr lang="en-AU" sz="1200" b="1" u="none" strike="noStrike">
                          <a:effectLst/>
                          <a:latin typeface="Arial Narrow" panose="020B0606020202030204" pitchFamily="34" charset="0"/>
                        </a:rPr>
                        <a:t> </a:t>
                      </a: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r>
                        <a:rPr lang="en-AU" sz="1200" b="1" u="none" strike="noStrike">
                          <a:effectLst/>
                          <a:latin typeface="Arial Narrow" panose="020B0606020202030204" pitchFamily="34" charset="0"/>
                        </a:rPr>
                        <a:t> </a:t>
                      </a: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r>
                        <a:rPr lang="en-AU" sz="1200" b="1" u="none" strike="noStrike">
                          <a:effectLst/>
                          <a:latin typeface="Arial Narrow" panose="020B0606020202030204" pitchFamily="34" charset="0"/>
                        </a:rPr>
                        <a:t> </a:t>
                      </a: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r>
              <a:tr h="47952">
                <a:tc>
                  <a:txBody>
                    <a:bodyPr/>
                    <a:lstStyle/>
                    <a:p>
                      <a:pPr algn="ctr" fontAlgn="ctr">
                        <a:lnSpc>
                          <a:spcPct val="80000"/>
                        </a:lnSpc>
                      </a:pPr>
                      <a:r>
                        <a:rPr lang="en-AU" sz="1200" b="1" u="none" strike="noStrike">
                          <a:effectLst/>
                          <a:latin typeface="Arial Narrow" panose="020B0606020202030204" pitchFamily="34" charset="0"/>
                        </a:rPr>
                        <a:t> </a:t>
                      </a: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gridSpan="3">
                  <a:txBody>
                    <a:bodyPr/>
                    <a:lstStyle/>
                    <a:p>
                      <a:pPr algn="l" fontAlgn="ctr">
                        <a:lnSpc>
                          <a:spcPct val="80000"/>
                        </a:lnSpc>
                      </a:pPr>
                      <a:r>
                        <a:rPr lang="en-AU" sz="1200" b="1" u="none" strike="noStrike" dirty="0" smtClean="0">
                          <a:effectLst/>
                          <a:latin typeface="Arial Narrow" panose="020B0606020202030204" pitchFamily="34" charset="0"/>
                        </a:rPr>
                        <a:t> </a:t>
                      </a:r>
                      <a:r>
                        <a:rPr lang="en-AU" sz="1200" b="1" u="none" strike="noStrike" dirty="0" err="1" smtClean="0">
                          <a:effectLst/>
                          <a:latin typeface="Arial Narrow" panose="020B0606020202030204" pitchFamily="34" charset="0"/>
                        </a:rPr>
                        <a:t>Pelaksana</a:t>
                      </a:r>
                      <a:endParaRPr lang="en-AU" sz="1200" b="1" i="0" u="none" strike="noStrike" dirty="0">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hMerge="1">
                  <a:txBody>
                    <a:bodyPr/>
                    <a:lstStyle/>
                    <a:p>
                      <a:endParaRPr lang="en-AU"/>
                    </a:p>
                  </a:txBody>
                  <a:tcPr/>
                </a:tc>
                <a:tc hMerge="1">
                  <a:txBody>
                    <a:bodyPr/>
                    <a:lstStyle/>
                    <a:p>
                      <a:endParaRPr lang="en-AU"/>
                    </a:p>
                  </a:txBody>
                  <a:tcPr/>
                </a:tc>
                <a:tc>
                  <a:txBody>
                    <a:bodyPr/>
                    <a:lstStyle/>
                    <a:p>
                      <a:pPr algn="l" fontAlgn="ctr">
                        <a:lnSpc>
                          <a:spcPct val="80000"/>
                        </a:lnSpc>
                      </a:pPr>
                      <a:r>
                        <a:rPr lang="en-AU" sz="1200" b="1" u="none" strike="noStrike">
                          <a:effectLst/>
                          <a:latin typeface="Arial Narrow" panose="020B0606020202030204" pitchFamily="34" charset="0"/>
                        </a:rPr>
                        <a:t> </a:t>
                      </a: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r>
                        <a:rPr lang="en-AU" sz="1200" b="1" u="none" strike="noStrike">
                          <a:effectLst/>
                          <a:latin typeface="Arial Narrow" panose="020B0606020202030204" pitchFamily="34" charset="0"/>
                        </a:rPr>
                        <a:t> </a:t>
                      </a: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r>
                        <a:rPr lang="en-AU" sz="1200" b="1" u="none" strike="noStrike">
                          <a:effectLst/>
                          <a:latin typeface="Arial Narrow" panose="020B0606020202030204" pitchFamily="34" charset="0"/>
                        </a:rPr>
                        <a:t> </a:t>
                      </a: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r>
                        <a:rPr lang="en-AU" sz="1200" b="1" u="none" strike="noStrike">
                          <a:effectLst/>
                          <a:latin typeface="Arial Narrow" panose="020B0606020202030204" pitchFamily="34" charset="0"/>
                        </a:rPr>
                        <a:t> </a:t>
                      </a: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r>
                        <a:rPr lang="en-AU" sz="1200" b="1" u="none" strike="noStrike">
                          <a:effectLst/>
                          <a:latin typeface="Arial Narrow" panose="020B0606020202030204" pitchFamily="34" charset="0"/>
                        </a:rPr>
                        <a:t> </a:t>
                      </a: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r>
              <a:tr h="0">
                <a:tc>
                  <a:txBody>
                    <a:bodyPr/>
                    <a:lstStyle/>
                    <a:p>
                      <a:pPr algn="ctr" fontAlgn="ctr">
                        <a:lnSpc>
                          <a:spcPct val="80000"/>
                        </a:lnSpc>
                      </a:pPr>
                      <a:r>
                        <a:rPr lang="en-AU" sz="1200" b="1" u="none" strike="noStrike">
                          <a:effectLst/>
                          <a:latin typeface="Arial Narrow" panose="020B0606020202030204" pitchFamily="34" charset="0"/>
                        </a:rPr>
                        <a:t> </a:t>
                      </a: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r>
                        <a:rPr lang="en-AU" sz="1200" b="1" u="none" strike="noStrike" dirty="0">
                          <a:effectLst/>
                          <a:latin typeface="Arial Narrow" panose="020B0606020202030204" pitchFamily="34" charset="0"/>
                        </a:rPr>
                        <a:t>1</a:t>
                      </a:r>
                      <a:endParaRPr lang="en-AU" sz="1200" b="1" i="0" u="none" strike="noStrike" dirty="0">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gridSpan="2">
                  <a:txBody>
                    <a:bodyPr/>
                    <a:lstStyle/>
                    <a:p>
                      <a:pPr algn="l" fontAlgn="ctr">
                        <a:lnSpc>
                          <a:spcPct val="80000"/>
                        </a:lnSpc>
                      </a:pPr>
                      <a:r>
                        <a:rPr lang="en-AU" sz="1200" b="1" u="none" strike="noStrike" dirty="0">
                          <a:effectLst/>
                          <a:latin typeface="Arial Narrow" panose="020B0606020202030204" pitchFamily="34" charset="0"/>
                        </a:rPr>
                        <a:t>………….</a:t>
                      </a:r>
                      <a:endParaRPr lang="en-AU" sz="1200" b="1" i="0" u="none" strike="noStrike" dirty="0">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hMerge="1">
                  <a:txBody>
                    <a:bodyPr/>
                    <a:lstStyle/>
                    <a:p>
                      <a:endParaRPr lang="en-AU"/>
                    </a:p>
                  </a:txBody>
                  <a:tcPr/>
                </a:tc>
                <a:tc>
                  <a:txBody>
                    <a:bodyPr/>
                    <a:lstStyle/>
                    <a:p>
                      <a:pPr algn="l" fontAlgn="ctr">
                        <a:lnSpc>
                          <a:spcPct val="80000"/>
                        </a:lnSpc>
                      </a:pPr>
                      <a:r>
                        <a:rPr lang="en-AU" sz="1200" b="1" u="none" strike="noStrike">
                          <a:effectLst/>
                          <a:latin typeface="Arial Narrow" panose="020B0606020202030204" pitchFamily="34" charset="0"/>
                        </a:rPr>
                        <a:t> </a:t>
                      </a: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r>
                        <a:rPr lang="en-AU" sz="1200" b="1" u="none" strike="noStrike">
                          <a:effectLst/>
                          <a:latin typeface="Arial Narrow" panose="020B0606020202030204" pitchFamily="34" charset="0"/>
                        </a:rPr>
                        <a:t> </a:t>
                      </a: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r>
                        <a:rPr lang="en-AU" sz="1200" b="1" u="none" strike="noStrike">
                          <a:effectLst/>
                          <a:latin typeface="Arial Narrow" panose="020B0606020202030204" pitchFamily="34" charset="0"/>
                        </a:rPr>
                        <a:t> </a:t>
                      </a: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r>
                        <a:rPr lang="en-AU" sz="1200" b="1" u="none" strike="noStrike">
                          <a:effectLst/>
                          <a:latin typeface="Arial Narrow" panose="020B0606020202030204" pitchFamily="34" charset="0"/>
                        </a:rPr>
                        <a:t> </a:t>
                      </a: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r>
                        <a:rPr lang="en-AU" sz="1200" b="1" u="none" strike="noStrike">
                          <a:effectLst/>
                          <a:latin typeface="Arial Narrow" panose="020B0606020202030204" pitchFamily="34" charset="0"/>
                        </a:rPr>
                        <a:t> </a:t>
                      </a: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r>
              <a:tr h="0">
                <a:tc>
                  <a:txBody>
                    <a:bodyPr/>
                    <a:lstStyle/>
                    <a:p>
                      <a:pPr algn="ctr" fontAlgn="ctr">
                        <a:lnSpc>
                          <a:spcPct val="80000"/>
                        </a:lnSpc>
                      </a:pPr>
                      <a:r>
                        <a:rPr lang="en-AU" sz="1200" b="1" u="none" strike="noStrike" dirty="0">
                          <a:effectLst/>
                          <a:latin typeface="Arial Narrow" panose="020B0606020202030204" pitchFamily="34" charset="0"/>
                        </a:rPr>
                        <a:t> </a:t>
                      </a:r>
                      <a:endParaRPr lang="en-AU" sz="1200" b="1" i="0" u="none" strike="noStrike" dirty="0">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r>
                        <a:rPr lang="en-US" sz="1200" b="1" i="0" u="none" strike="noStrike" dirty="0" smtClean="0">
                          <a:solidFill>
                            <a:schemeClr val="dk1"/>
                          </a:solidFill>
                          <a:effectLst/>
                          <a:latin typeface="Arial Narrow" panose="020B0606020202030204" pitchFamily="34" charset="0"/>
                        </a:rPr>
                        <a:t>2</a:t>
                      </a:r>
                      <a:endParaRPr lang="en-AU" sz="1200" b="1" i="0" u="none" strike="noStrike" dirty="0">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gridSpan="2">
                  <a:txBody>
                    <a:bodyPr/>
                    <a:lstStyle/>
                    <a:p>
                      <a:pPr algn="l" fontAlgn="ctr">
                        <a:lnSpc>
                          <a:spcPct val="80000"/>
                        </a:lnSpc>
                      </a:pPr>
                      <a:r>
                        <a:rPr lang="en-AU" sz="1200" b="1" u="none" strike="noStrike">
                          <a:effectLst/>
                          <a:latin typeface="Arial Narrow" panose="020B0606020202030204" pitchFamily="34" charset="0"/>
                        </a:rPr>
                        <a:t>dst…………</a:t>
                      </a: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hMerge="1">
                  <a:txBody>
                    <a:bodyPr/>
                    <a:lstStyle/>
                    <a:p>
                      <a:endParaRPr lang="en-AU"/>
                    </a:p>
                  </a:txBody>
                  <a:tcPr/>
                </a:tc>
                <a:tc>
                  <a:txBody>
                    <a:bodyPr/>
                    <a:lstStyle/>
                    <a:p>
                      <a:pPr algn="l" fontAlgn="ctr">
                        <a:lnSpc>
                          <a:spcPct val="80000"/>
                        </a:lnSpc>
                      </a:pPr>
                      <a:r>
                        <a:rPr lang="en-AU" sz="1200" b="1" u="none" strike="noStrike">
                          <a:effectLst/>
                          <a:latin typeface="Arial Narrow" panose="020B0606020202030204" pitchFamily="34" charset="0"/>
                        </a:rPr>
                        <a:t> </a:t>
                      </a: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r>
                        <a:rPr lang="en-AU" sz="1200" b="1" u="none" strike="noStrike">
                          <a:effectLst/>
                          <a:latin typeface="Arial Narrow" panose="020B0606020202030204" pitchFamily="34" charset="0"/>
                        </a:rPr>
                        <a:t> </a:t>
                      </a: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r>
                        <a:rPr lang="en-AU" sz="1200" b="1" u="none" strike="noStrike">
                          <a:effectLst/>
                          <a:latin typeface="Arial Narrow" panose="020B0606020202030204" pitchFamily="34" charset="0"/>
                        </a:rPr>
                        <a:t> </a:t>
                      </a: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r>
                        <a:rPr lang="en-AU" sz="1200" b="1" u="none" strike="noStrike">
                          <a:effectLst/>
                          <a:latin typeface="Arial Narrow" panose="020B0606020202030204" pitchFamily="34" charset="0"/>
                        </a:rPr>
                        <a:t> </a:t>
                      </a: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r>
                        <a:rPr lang="en-AU" sz="1200" b="1" u="none" strike="noStrike">
                          <a:effectLst/>
                          <a:latin typeface="Arial Narrow" panose="020B0606020202030204" pitchFamily="34" charset="0"/>
                        </a:rPr>
                        <a:t> </a:t>
                      </a: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r>
              <a:tr h="181800">
                <a:tc>
                  <a:txBody>
                    <a:bodyPr/>
                    <a:lstStyle/>
                    <a:p>
                      <a:pPr algn="ctr" fontAlgn="ctr">
                        <a:lnSpc>
                          <a:spcPct val="80000"/>
                        </a:lnSpc>
                      </a:pPr>
                      <a:r>
                        <a:rPr lang="en-AU" sz="1200" b="1" u="none" strike="noStrike">
                          <a:effectLst/>
                          <a:latin typeface="Arial Narrow" panose="020B0606020202030204" pitchFamily="34" charset="0"/>
                        </a:rPr>
                        <a:t>III</a:t>
                      </a: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gridSpan="3">
                  <a:txBody>
                    <a:bodyPr/>
                    <a:lstStyle/>
                    <a:p>
                      <a:pPr algn="l" fontAlgn="ctr">
                        <a:lnSpc>
                          <a:spcPct val="80000"/>
                        </a:lnSpc>
                      </a:pPr>
                      <a:r>
                        <a:rPr lang="en-AU" sz="1200" b="1" u="none" strike="noStrike" dirty="0" smtClean="0">
                          <a:effectLst/>
                          <a:latin typeface="Arial Narrow" panose="020B0606020202030204" pitchFamily="34" charset="0"/>
                        </a:rPr>
                        <a:t> </a:t>
                      </a:r>
                      <a:r>
                        <a:rPr lang="en-AU" sz="1200" b="1" u="none" strike="noStrike" dirty="0" err="1" smtClean="0">
                          <a:effectLst/>
                          <a:latin typeface="Arial Narrow" panose="020B0606020202030204" pitchFamily="34" charset="0"/>
                        </a:rPr>
                        <a:t>Jabatan</a:t>
                      </a:r>
                      <a:r>
                        <a:rPr lang="en-AU" sz="1200" b="1" u="none" strike="noStrike" dirty="0" smtClean="0">
                          <a:effectLst/>
                          <a:latin typeface="Arial Narrow" panose="020B0606020202030204" pitchFamily="34" charset="0"/>
                        </a:rPr>
                        <a:t> </a:t>
                      </a:r>
                      <a:r>
                        <a:rPr lang="en-AU" sz="1200" b="1" u="none" strike="noStrike" dirty="0" err="1">
                          <a:effectLst/>
                          <a:latin typeface="Arial Narrow" panose="020B0606020202030204" pitchFamily="34" charset="0"/>
                        </a:rPr>
                        <a:t>fungsional</a:t>
                      </a:r>
                      <a:endParaRPr lang="en-AU" sz="1200" b="1" i="0" u="none" strike="noStrike" dirty="0">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hMerge="1">
                  <a:txBody>
                    <a:bodyPr/>
                    <a:lstStyle/>
                    <a:p>
                      <a:endParaRPr lang="en-AU"/>
                    </a:p>
                  </a:txBody>
                  <a:tcPr/>
                </a:tc>
                <a:tc hMerge="1">
                  <a:txBody>
                    <a:bodyPr/>
                    <a:lstStyle/>
                    <a:p>
                      <a:endParaRPr lang="en-AU"/>
                    </a:p>
                  </a:txBody>
                  <a:tcPr/>
                </a:tc>
                <a:tc>
                  <a:txBody>
                    <a:bodyPr/>
                    <a:lstStyle/>
                    <a:p>
                      <a:pPr algn="l" fontAlgn="ctr">
                        <a:lnSpc>
                          <a:spcPct val="80000"/>
                        </a:lnSpc>
                      </a:pPr>
                      <a:r>
                        <a:rPr lang="en-AU" sz="1200" b="1" u="none" strike="noStrike">
                          <a:effectLst/>
                          <a:latin typeface="Arial Narrow" panose="020B0606020202030204" pitchFamily="34" charset="0"/>
                        </a:rPr>
                        <a:t> </a:t>
                      </a: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r>
                        <a:rPr lang="en-AU" sz="1200" b="1" u="none" strike="noStrike">
                          <a:effectLst/>
                          <a:latin typeface="Arial Narrow" panose="020B0606020202030204" pitchFamily="34" charset="0"/>
                        </a:rPr>
                        <a:t> </a:t>
                      </a: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r>
                        <a:rPr lang="en-AU" sz="1200" b="1" u="none" strike="noStrike">
                          <a:effectLst/>
                          <a:latin typeface="Arial Narrow" panose="020B0606020202030204" pitchFamily="34" charset="0"/>
                        </a:rPr>
                        <a:t> </a:t>
                      </a: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r>
                        <a:rPr lang="en-AU" sz="1200" b="1" u="none" strike="noStrike">
                          <a:effectLst/>
                          <a:latin typeface="Arial Narrow" panose="020B0606020202030204" pitchFamily="34" charset="0"/>
                        </a:rPr>
                        <a:t> </a:t>
                      </a: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r>
                        <a:rPr lang="en-AU" sz="1200" b="1" u="none" strike="noStrike">
                          <a:effectLst/>
                          <a:latin typeface="Arial Narrow" panose="020B0606020202030204" pitchFamily="34" charset="0"/>
                        </a:rPr>
                        <a:t> </a:t>
                      </a: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r>
              <a:tr h="0">
                <a:tc>
                  <a:txBody>
                    <a:bodyPr/>
                    <a:lstStyle/>
                    <a:p>
                      <a:pPr algn="ctr" fontAlgn="ctr">
                        <a:lnSpc>
                          <a:spcPct val="80000"/>
                        </a:lnSpc>
                      </a:pPr>
                      <a:r>
                        <a:rPr lang="en-AU" sz="1200" b="1" u="none" strike="noStrike">
                          <a:effectLst/>
                          <a:latin typeface="Arial Narrow" panose="020B0606020202030204" pitchFamily="34" charset="0"/>
                        </a:rPr>
                        <a:t> </a:t>
                      </a: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r>
                        <a:rPr lang="en-AU" sz="1200" b="1" u="none" strike="noStrike" dirty="0">
                          <a:effectLst/>
                          <a:latin typeface="Arial Narrow" panose="020B0606020202030204" pitchFamily="34" charset="0"/>
                        </a:rPr>
                        <a:t>1</a:t>
                      </a:r>
                      <a:endParaRPr lang="en-AU" sz="1200" b="1" i="0" u="none" strike="noStrike" dirty="0">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gridSpan="2">
                  <a:txBody>
                    <a:bodyPr/>
                    <a:lstStyle/>
                    <a:p>
                      <a:pPr algn="l" fontAlgn="ctr">
                        <a:lnSpc>
                          <a:spcPct val="80000"/>
                        </a:lnSpc>
                      </a:pPr>
                      <a:r>
                        <a:rPr lang="en-AU" sz="1200" b="1" u="none" strike="noStrike" dirty="0" err="1">
                          <a:effectLst/>
                          <a:latin typeface="Arial Narrow" panose="020B0606020202030204" pitchFamily="34" charset="0"/>
                        </a:rPr>
                        <a:t>Analis</a:t>
                      </a:r>
                      <a:r>
                        <a:rPr lang="en-AU" sz="1200" b="1" u="none" strike="noStrike" dirty="0">
                          <a:effectLst/>
                          <a:latin typeface="Arial Narrow" panose="020B0606020202030204" pitchFamily="34" charset="0"/>
                        </a:rPr>
                        <a:t> </a:t>
                      </a:r>
                      <a:r>
                        <a:rPr lang="en-AU" sz="1200" b="1" u="none" strike="noStrike" dirty="0" err="1" smtClean="0">
                          <a:effectLst/>
                          <a:latin typeface="Arial Narrow" panose="020B0606020202030204" pitchFamily="34" charset="0"/>
                        </a:rPr>
                        <a:t>Kepegawaian</a:t>
                      </a:r>
                      <a:r>
                        <a:rPr lang="en-AU" sz="1200" b="1" u="none" strike="noStrike" dirty="0" smtClean="0">
                          <a:effectLst/>
                          <a:latin typeface="Arial Narrow" panose="020B0606020202030204" pitchFamily="34" charset="0"/>
                        </a:rPr>
                        <a:t> </a:t>
                      </a:r>
                      <a:r>
                        <a:rPr lang="en-AU" sz="1200" b="1" u="none" strike="noStrike" dirty="0" err="1" smtClean="0">
                          <a:effectLst/>
                          <a:latin typeface="Arial Narrow" panose="020B0606020202030204" pitchFamily="34" charset="0"/>
                        </a:rPr>
                        <a:t>Keahlian</a:t>
                      </a:r>
                      <a:endParaRPr lang="en-AU" sz="1200" b="1" i="0" u="none" strike="noStrike" dirty="0">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hMerge="1">
                  <a:txBody>
                    <a:bodyPr/>
                    <a:lstStyle/>
                    <a:p>
                      <a:endParaRPr lang="en-AU"/>
                    </a:p>
                  </a:txBody>
                  <a:tcPr/>
                </a:tc>
                <a:tc>
                  <a:txBody>
                    <a:bodyPr/>
                    <a:lstStyle/>
                    <a:p>
                      <a:pPr algn="l" fontAlgn="ctr">
                        <a:lnSpc>
                          <a:spcPct val="80000"/>
                        </a:lnSpc>
                      </a:pPr>
                      <a:r>
                        <a:rPr lang="en-AU" sz="1200" b="1" u="none" strike="noStrike">
                          <a:effectLst/>
                          <a:latin typeface="Arial Narrow" panose="020B0606020202030204" pitchFamily="34" charset="0"/>
                        </a:rPr>
                        <a:t> </a:t>
                      </a: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r>
                        <a:rPr lang="en-AU" sz="1200" b="1" u="none" strike="noStrike">
                          <a:effectLst/>
                          <a:latin typeface="Arial Narrow" panose="020B0606020202030204" pitchFamily="34" charset="0"/>
                        </a:rPr>
                        <a:t> </a:t>
                      </a: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r>
                        <a:rPr lang="en-AU" sz="1200" b="1" u="none" strike="noStrike">
                          <a:effectLst/>
                          <a:latin typeface="Arial Narrow" panose="020B0606020202030204" pitchFamily="34" charset="0"/>
                        </a:rPr>
                        <a:t> </a:t>
                      </a: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r>
                        <a:rPr lang="en-AU" sz="1200" b="1" u="none" strike="noStrike">
                          <a:effectLst/>
                          <a:latin typeface="Arial Narrow" panose="020B0606020202030204" pitchFamily="34" charset="0"/>
                        </a:rPr>
                        <a:t> </a:t>
                      </a: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r>
                        <a:rPr lang="en-AU" sz="1200" b="1" u="none" strike="noStrike">
                          <a:effectLst/>
                          <a:latin typeface="Arial Narrow" panose="020B0606020202030204" pitchFamily="34" charset="0"/>
                        </a:rPr>
                        <a:t> </a:t>
                      </a: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r>
              <a:tr h="30792">
                <a:tc>
                  <a:txBody>
                    <a:bodyPr/>
                    <a:lstStyle/>
                    <a:p>
                      <a:pPr algn="ctr" fontAlgn="ctr">
                        <a:lnSpc>
                          <a:spcPct val="80000"/>
                        </a:lnSpc>
                      </a:pPr>
                      <a:r>
                        <a:rPr lang="en-AU" sz="1200" b="1" u="none" strike="noStrike">
                          <a:effectLst/>
                          <a:latin typeface="Arial Narrow" panose="020B0606020202030204" pitchFamily="34" charset="0"/>
                        </a:rPr>
                        <a:t> </a:t>
                      </a: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l" fontAlgn="ctr">
                        <a:lnSpc>
                          <a:spcPct val="80000"/>
                        </a:lnSpc>
                      </a:pPr>
                      <a:r>
                        <a:rPr lang="en-AU" sz="1200" b="1" u="none" strike="noStrike" dirty="0">
                          <a:effectLst/>
                          <a:latin typeface="Arial Narrow" panose="020B0606020202030204" pitchFamily="34" charset="0"/>
                        </a:rPr>
                        <a:t> </a:t>
                      </a:r>
                      <a:endParaRPr lang="en-AU" sz="1200" b="1" i="0" u="none" strike="noStrike" dirty="0">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r>
                        <a:rPr lang="en-AU" sz="1200" b="1" u="none" strike="noStrike">
                          <a:effectLst/>
                          <a:latin typeface="Arial Narrow" panose="020B0606020202030204" pitchFamily="34" charset="0"/>
                        </a:rPr>
                        <a:t>a.</a:t>
                      </a: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l" fontAlgn="ctr">
                        <a:lnSpc>
                          <a:spcPct val="80000"/>
                        </a:lnSpc>
                      </a:pPr>
                      <a:r>
                        <a:rPr lang="en-AU" sz="1200" b="1" u="none" strike="noStrike" dirty="0" err="1">
                          <a:effectLst/>
                          <a:latin typeface="Arial Narrow" panose="020B0606020202030204" pitchFamily="34" charset="0"/>
                        </a:rPr>
                        <a:t>Ahli</a:t>
                      </a:r>
                      <a:r>
                        <a:rPr lang="en-AU" sz="1200" b="1" u="none" strike="noStrike" dirty="0">
                          <a:effectLst/>
                          <a:latin typeface="Arial Narrow" panose="020B0606020202030204" pitchFamily="34" charset="0"/>
                        </a:rPr>
                        <a:t> </a:t>
                      </a:r>
                      <a:r>
                        <a:rPr lang="en-AU" sz="1200" b="1" u="none" strike="noStrike" dirty="0" err="1">
                          <a:effectLst/>
                          <a:latin typeface="Arial Narrow" panose="020B0606020202030204" pitchFamily="34" charset="0"/>
                        </a:rPr>
                        <a:t>Utama</a:t>
                      </a:r>
                      <a:endParaRPr lang="en-AU" sz="1200" b="1" i="0" u="none" strike="noStrike" dirty="0">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l" fontAlgn="ctr">
                        <a:lnSpc>
                          <a:spcPct val="80000"/>
                        </a:lnSpc>
                      </a:pPr>
                      <a:r>
                        <a:rPr lang="en-AU" sz="1200" b="1" u="none" strike="noStrike">
                          <a:effectLst/>
                          <a:latin typeface="Arial Narrow" panose="020B0606020202030204" pitchFamily="34" charset="0"/>
                        </a:rPr>
                        <a:t> </a:t>
                      </a: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r>
                        <a:rPr lang="en-AU" sz="1200" b="1" u="none" strike="noStrike">
                          <a:effectLst/>
                          <a:latin typeface="Arial Narrow" panose="020B0606020202030204" pitchFamily="34" charset="0"/>
                        </a:rPr>
                        <a:t> </a:t>
                      </a: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r>
                        <a:rPr lang="en-AU" sz="1200" b="1" u="none" strike="noStrike">
                          <a:effectLst/>
                          <a:latin typeface="Arial Narrow" panose="020B0606020202030204" pitchFamily="34" charset="0"/>
                        </a:rPr>
                        <a:t> </a:t>
                      </a: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r>
                        <a:rPr lang="en-AU" sz="1200" b="1" u="none" strike="noStrike">
                          <a:effectLst/>
                          <a:latin typeface="Arial Narrow" panose="020B0606020202030204" pitchFamily="34" charset="0"/>
                        </a:rPr>
                        <a:t> </a:t>
                      </a: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r>
                        <a:rPr lang="en-AU" sz="1200" b="1" u="none" strike="noStrike">
                          <a:effectLst/>
                          <a:latin typeface="Arial Narrow" panose="020B0606020202030204" pitchFamily="34" charset="0"/>
                        </a:rPr>
                        <a:t> </a:t>
                      </a: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r>
              <a:tr h="0">
                <a:tc>
                  <a:txBody>
                    <a:bodyPr/>
                    <a:lstStyle/>
                    <a:p>
                      <a:pPr algn="ctr" fontAlgn="ctr">
                        <a:lnSpc>
                          <a:spcPct val="80000"/>
                        </a:lnSpc>
                      </a:pPr>
                      <a:r>
                        <a:rPr lang="en-AU" sz="1200" b="1" u="none" strike="noStrike">
                          <a:effectLst/>
                          <a:latin typeface="Arial Narrow" panose="020B0606020202030204" pitchFamily="34" charset="0"/>
                        </a:rPr>
                        <a:t> </a:t>
                      </a: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l" fontAlgn="ctr">
                        <a:lnSpc>
                          <a:spcPct val="80000"/>
                        </a:lnSpc>
                      </a:pPr>
                      <a:r>
                        <a:rPr lang="en-AU" sz="1200" b="1" u="none" strike="noStrike" dirty="0">
                          <a:effectLst/>
                          <a:latin typeface="Arial Narrow" panose="020B0606020202030204" pitchFamily="34" charset="0"/>
                        </a:rPr>
                        <a:t> </a:t>
                      </a:r>
                      <a:endParaRPr lang="en-AU" sz="1200" b="1" i="0" u="none" strike="noStrike" dirty="0">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r>
                        <a:rPr lang="en-AU" sz="1200" b="1" u="none" strike="noStrike">
                          <a:effectLst/>
                          <a:latin typeface="Arial Narrow" panose="020B0606020202030204" pitchFamily="34" charset="0"/>
                        </a:rPr>
                        <a:t>b.</a:t>
                      </a: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l" fontAlgn="ctr">
                        <a:lnSpc>
                          <a:spcPct val="80000"/>
                        </a:lnSpc>
                      </a:pPr>
                      <a:r>
                        <a:rPr lang="en-AU" sz="1200" b="1" u="none" strike="noStrike">
                          <a:effectLst/>
                          <a:latin typeface="Arial Narrow" panose="020B0606020202030204" pitchFamily="34" charset="0"/>
                        </a:rPr>
                        <a:t>Ahli Madya</a:t>
                      </a: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l" fontAlgn="ctr">
                        <a:lnSpc>
                          <a:spcPct val="80000"/>
                        </a:lnSpc>
                      </a:pPr>
                      <a:r>
                        <a:rPr lang="en-AU" sz="1200" b="1" u="none" strike="noStrike">
                          <a:effectLst/>
                          <a:latin typeface="Arial Narrow" panose="020B0606020202030204" pitchFamily="34" charset="0"/>
                        </a:rPr>
                        <a:t> </a:t>
                      </a: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r>
                        <a:rPr lang="en-AU" sz="1200" b="1" u="none" strike="noStrike">
                          <a:effectLst/>
                          <a:latin typeface="Arial Narrow" panose="020B0606020202030204" pitchFamily="34" charset="0"/>
                        </a:rPr>
                        <a:t> </a:t>
                      </a: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r>
                        <a:rPr lang="en-AU" sz="1200" b="1" u="none" strike="noStrike">
                          <a:effectLst/>
                          <a:latin typeface="Arial Narrow" panose="020B0606020202030204" pitchFamily="34" charset="0"/>
                        </a:rPr>
                        <a:t> </a:t>
                      </a: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r>
                        <a:rPr lang="en-AU" sz="1200" b="1" u="none" strike="noStrike">
                          <a:effectLst/>
                          <a:latin typeface="Arial Narrow" panose="020B0606020202030204" pitchFamily="34" charset="0"/>
                        </a:rPr>
                        <a:t> </a:t>
                      </a: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r>
                        <a:rPr lang="en-AU" sz="1200" b="1" u="none" strike="noStrike">
                          <a:effectLst/>
                          <a:latin typeface="Arial Narrow" panose="020B0606020202030204" pitchFamily="34" charset="0"/>
                        </a:rPr>
                        <a:t> </a:t>
                      </a: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r>
              <a:tr h="0">
                <a:tc>
                  <a:txBody>
                    <a:bodyPr/>
                    <a:lstStyle/>
                    <a:p>
                      <a:pPr algn="ctr" fontAlgn="ctr">
                        <a:lnSpc>
                          <a:spcPct val="80000"/>
                        </a:lnSpc>
                      </a:pPr>
                      <a:r>
                        <a:rPr lang="en-AU" sz="1200" b="1" u="none" strike="noStrike">
                          <a:effectLst/>
                          <a:latin typeface="Arial Narrow" panose="020B0606020202030204" pitchFamily="34" charset="0"/>
                        </a:rPr>
                        <a:t> </a:t>
                      </a: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l" fontAlgn="ctr">
                        <a:lnSpc>
                          <a:spcPct val="80000"/>
                        </a:lnSpc>
                      </a:pPr>
                      <a:r>
                        <a:rPr lang="en-AU" sz="1200" b="1" u="none" strike="noStrike" dirty="0">
                          <a:effectLst/>
                          <a:latin typeface="Arial Narrow" panose="020B0606020202030204" pitchFamily="34" charset="0"/>
                        </a:rPr>
                        <a:t> </a:t>
                      </a:r>
                      <a:endParaRPr lang="en-AU" sz="1200" b="1" i="0" u="none" strike="noStrike" dirty="0">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r>
                        <a:rPr lang="en-AU" sz="1200" b="1" u="none" strike="noStrike">
                          <a:effectLst/>
                          <a:latin typeface="Arial Narrow" panose="020B0606020202030204" pitchFamily="34" charset="0"/>
                        </a:rPr>
                        <a:t>c.</a:t>
                      </a: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l" fontAlgn="ctr">
                        <a:lnSpc>
                          <a:spcPct val="80000"/>
                        </a:lnSpc>
                      </a:pPr>
                      <a:r>
                        <a:rPr lang="en-AU" sz="1200" b="1" u="none" strike="noStrike">
                          <a:effectLst/>
                          <a:latin typeface="Arial Narrow" panose="020B0606020202030204" pitchFamily="34" charset="0"/>
                        </a:rPr>
                        <a:t>Ahli Muda</a:t>
                      </a: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l" fontAlgn="ctr">
                        <a:lnSpc>
                          <a:spcPct val="80000"/>
                        </a:lnSpc>
                      </a:pPr>
                      <a:r>
                        <a:rPr lang="en-AU" sz="1200" b="1" u="none" strike="noStrike">
                          <a:effectLst/>
                          <a:latin typeface="Arial Narrow" panose="020B0606020202030204" pitchFamily="34" charset="0"/>
                        </a:rPr>
                        <a:t> </a:t>
                      </a: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r>
                        <a:rPr lang="en-AU" sz="1200" b="1" u="none" strike="noStrike">
                          <a:effectLst/>
                          <a:latin typeface="Arial Narrow" panose="020B0606020202030204" pitchFamily="34" charset="0"/>
                        </a:rPr>
                        <a:t> </a:t>
                      </a: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r>
                        <a:rPr lang="en-AU" sz="1200" b="1" u="none" strike="noStrike">
                          <a:effectLst/>
                          <a:latin typeface="Arial Narrow" panose="020B0606020202030204" pitchFamily="34" charset="0"/>
                        </a:rPr>
                        <a:t> </a:t>
                      </a: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r>
                        <a:rPr lang="en-AU" sz="1200" b="1" u="none" strike="noStrike">
                          <a:effectLst/>
                          <a:latin typeface="Arial Narrow" panose="020B0606020202030204" pitchFamily="34" charset="0"/>
                        </a:rPr>
                        <a:t> </a:t>
                      </a: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r>
                        <a:rPr lang="en-AU" sz="1200" b="1" u="none" strike="noStrike">
                          <a:effectLst/>
                          <a:latin typeface="Arial Narrow" panose="020B0606020202030204" pitchFamily="34" charset="0"/>
                        </a:rPr>
                        <a:t> </a:t>
                      </a: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r>
              <a:tr h="58216">
                <a:tc>
                  <a:txBody>
                    <a:bodyPr/>
                    <a:lstStyle/>
                    <a:p>
                      <a:pPr algn="ctr" fontAlgn="ctr">
                        <a:lnSpc>
                          <a:spcPct val="80000"/>
                        </a:lnSpc>
                      </a:pPr>
                      <a:r>
                        <a:rPr lang="en-AU" sz="1200" b="1" u="none" strike="noStrike">
                          <a:effectLst/>
                          <a:latin typeface="Arial Narrow" panose="020B0606020202030204" pitchFamily="34" charset="0"/>
                        </a:rPr>
                        <a:t> </a:t>
                      </a: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l" fontAlgn="ctr">
                        <a:lnSpc>
                          <a:spcPct val="80000"/>
                        </a:lnSpc>
                      </a:pPr>
                      <a:r>
                        <a:rPr lang="en-AU" sz="1200" b="1" u="none" strike="noStrike" dirty="0">
                          <a:effectLst/>
                          <a:latin typeface="Arial Narrow" panose="020B0606020202030204" pitchFamily="34" charset="0"/>
                        </a:rPr>
                        <a:t> </a:t>
                      </a:r>
                      <a:endParaRPr lang="en-AU" sz="1200" b="1" i="0" u="none" strike="noStrike" dirty="0">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r>
                        <a:rPr lang="en-AU" sz="1200" b="1" u="none" strike="noStrike">
                          <a:effectLst/>
                          <a:latin typeface="Arial Narrow" panose="020B0606020202030204" pitchFamily="34" charset="0"/>
                        </a:rPr>
                        <a:t>d.</a:t>
                      </a: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l" fontAlgn="ctr">
                        <a:lnSpc>
                          <a:spcPct val="80000"/>
                        </a:lnSpc>
                      </a:pPr>
                      <a:r>
                        <a:rPr lang="en-AU" sz="1200" b="1" u="none" strike="noStrike">
                          <a:effectLst/>
                          <a:latin typeface="Arial Narrow" panose="020B0606020202030204" pitchFamily="34" charset="0"/>
                        </a:rPr>
                        <a:t>Ahli Pertama</a:t>
                      </a: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l" fontAlgn="ctr">
                        <a:lnSpc>
                          <a:spcPct val="80000"/>
                        </a:lnSpc>
                      </a:pPr>
                      <a:r>
                        <a:rPr lang="en-AU" sz="1200" b="1" u="none" strike="noStrike">
                          <a:effectLst/>
                          <a:latin typeface="Arial Narrow" panose="020B0606020202030204" pitchFamily="34" charset="0"/>
                        </a:rPr>
                        <a:t> </a:t>
                      </a: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r>
                        <a:rPr lang="en-AU" sz="1200" b="1" u="none" strike="noStrike">
                          <a:effectLst/>
                          <a:latin typeface="Arial Narrow" panose="020B0606020202030204" pitchFamily="34" charset="0"/>
                        </a:rPr>
                        <a:t> </a:t>
                      </a: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r>
                        <a:rPr lang="en-AU" sz="1200" b="1" u="none" strike="noStrike">
                          <a:effectLst/>
                          <a:latin typeface="Arial Narrow" panose="020B0606020202030204" pitchFamily="34" charset="0"/>
                        </a:rPr>
                        <a:t> </a:t>
                      </a: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r>
                        <a:rPr lang="en-AU" sz="1200" b="1" u="none" strike="noStrike">
                          <a:effectLst/>
                          <a:latin typeface="Arial Narrow" panose="020B0606020202030204" pitchFamily="34" charset="0"/>
                        </a:rPr>
                        <a:t> </a:t>
                      </a: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r>
                        <a:rPr lang="en-AU" sz="1200" b="1" u="none" strike="noStrike">
                          <a:effectLst/>
                          <a:latin typeface="Arial Narrow" panose="020B0606020202030204" pitchFamily="34" charset="0"/>
                        </a:rPr>
                        <a:t> </a:t>
                      </a: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r>
              <a:tr h="213752">
                <a:tc>
                  <a:txBody>
                    <a:bodyPr/>
                    <a:lstStyle/>
                    <a:p>
                      <a:pPr algn="ctr" fontAlgn="ctr">
                        <a:lnSpc>
                          <a:spcPct val="80000"/>
                        </a:lnSpc>
                      </a:pP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r>
                        <a:rPr lang="en-US" sz="1200" b="1" i="0" u="none" strike="noStrike" dirty="0" smtClean="0">
                          <a:solidFill>
                            <a:srgbClr val="000000"/>
                          </a:solidFill>
                          <a:effectLst/>
                          <a:latin typeface="Arial Narrow" panose="020B0606020202030204" pitchFamily="34" charset="0"/>
                        </a:rPr>
                        <a:t>2</a:t>
                      </a:r>
                      <a:endParaRPr lang="en-AU" sz="1200" b="1" i="0" u="none" strike="noStrike" dirty="0">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gridSpan="2">
                  <a:txBody>
                    <a:bodyPr/>
                    <a:lstStyle/>
                    <a:p>
                      <a:pPr marL="0" marR="0" indent="0" algn="l" defTabSz="914400" rtl="0" eaLnBrk="1" fontAlgn="ctr" latinLnBrk="0" hangingPunct="1">
                        <a:lnSpc>
                          <a:spcPct val="80000"/>
                        </a:lnSpc>
                        <a:spcBef>
                          <a:spcPts val="0"/>
                        </a:spcBef>
                        <a:spcAft>
                          <a:spcPts val="0"/>
                        </a:spcAft>
                        <a:buClrTx/>
                        <a:buSzTx/>
                        <a:buFontTx/>
                        <a:buNone/>
                        <a:tabLst/>
                        <a:defRPr/>
                      </a:pPr>
                      <a:r>
                        <a:rPr lang="en-AU" sz="1200" b="1" u="none" strike="noStrike" dirty="0" err="1" smtClean="0">
                          <a:effectLst/>
                          <a:latin typeface="Arial Narrow" panose="020B0606020202030204" pitchFamily="34" charset="0"/>
                        </a:rPr>
                        <a:t>Analis</a:t>
                      </a:r>
                      <a:r>
                        <a:rPr lang="en-AU" sz="1200" b="1" u="none" strike="noStrike" dirty="0" smtClean="0">
                          <a:effectLst/>
                          <a:latin typeface="Arial Narrow" panose="020B0606020202030204" pitchFamily="34" charset="0"/>
                        </a:rPr>
                        <a:t> </a:t>
                      </a:r>
                      <a:r>
                        <a:rPr lang="en-AU" sz="1200" b="1" u="none" strike="noStrike" dirty="0" err="1" smtClean="0">
                          <a:effectLst/>
                          <a:latin typeface="Arial Narrow" panose="020B0606020202030204" pitchFamily="34" charset="0"/>
                        </a:rPr>
                        <a:t>Kepegawaian</a:t>
                      </a:r>
                      <a:r>
                        <a:rPr lang="en-AU" sz="1200" b="1" u="none" strike="noStrike" dirty="0" smtClean="0">
                          <a:effectLst/>
                          <a:latin typeface="Arial Narrow" panose="020B0606020202030204" pitchFamily="34" charset="0"/>
                        </a:rPr>
                        <a:t> </a:t>
                      </a:r>
                      <a:r>
                        <a:rPr lang="en-AU" sz="1200" b="1" u="none" strike="noStrike" dirty="0" err="1" smtClean="0">
                          <a:effectLst/>
                          <a:latin typeface="Arial Narrow" panose="020B0606020202030204" pitchFamily="34" charset="0"/>
                        </a:rPr>
                        <a:t>Keterampilan</a:t>
                      </a:r>
                      <a:endParaRPr lang="en-AU" sz="1200" b="1" i="0" u="none" strike="noStrike" dirty="0">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hMerge="1">
                  <a:txBody>
                    <a:bodyPr/>
                    <a:lstStyle/>
                    <a:p>
                      <a:endParaRPr lang="en-AU"/>
                    </a:p>
                  </a:txBody>
                  <a:tcPr/>
                </a:tc>
                <a:tc>
                  <a:txBody>
                    <a:bodyPr/>
                    <a:lstStyle/>
                    <a:p>
                      <a:pPr algn="l" fontAlgn="ctr">
                        <a:lnSpc>
                          <a:spcPct val="80000"/>
                        </a:lnSpc>
                      </a:pP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endParaRPr lang="en-AU" sz="1200" b="1" i="0" u="none" strike="noStrike" dirty="0">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r>
              <a:tr h="211464">
                <a:tc>
                  <a:txBody>
                    <a:bodyPr/>
                    <a:lstStyle/>
                    <a:p>
                      <a:pPr algn="ctr" fontAlgn="ctr">
                        <a:lnSpc>
                          <a:spcPct val="80000"/>
                        </a:lnSpc>
                      </a:pPr>
                      <a:r>
                        <a:rPr lang="en-AU" sz="1200" b="1" u="none" strike="noStrike">
                          <a:effectLst/>
                          <a:latin typeface="Arial Narrow" panose="020B0606020202030204" pitchFamily="34" charset="0"/>
                        </a:rPr>
                        <a:t> </a:t>
                      </a: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l" fontAlgn="ctr">
                        <a:lnSpc>
                          <a:spcPct val="80000"/>
                        </a:lnSpc>
                      </a:pPr>
                      <a:r>
                        <a:rPr lang="en-AU" sz="1200" b="1" u="none" strike="noStrike" dirty="0">
                          <a:effectLst/>
                          <a:latin typeface="Arial Narrow" panose="020B0606020202030204" pitchFamily="34" charset="0"/>
                        </a:rPr>
                        <a:t> </a:t>
                      </a:r>
                      <a:endParaRPr lang="en-AU" sz="1200" b="1" i="0" u="none" strike="noStrike" dirty="0">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r>
                        <a:rPr lang="en-AU" sz="1200" b="1" u="none" strike="noStrike">
                          <a:effectLst/>
                          <a:latin typeface="Arial Narrow" panose="020B0606020202030204" pitchFamily="34" charset="0"/>
                        </a:rPr>
                        <a:t>e.</a:t>
                      </a: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l" fontAlgn="ctr">
                        <a:lnSpc>
                          <a:spcPct val="80000"/>
                        </a:lnSpc>
                      </a:pPr>
                      <a:r>
                        <a:rPr lang="en-AU" sz="1200" b="1" u="none" strike="noStrike" dirty="0" err="1">
                          <a:effectLst/>
                          <a:latin typeface="Arial Narrow" panose="020B0606020202030204" pitchFamily="34" charset="0"/>
                        </a:rPr>
                        <a:t>Penyelia</a:t>
                      </a:r>
                      <a:endParaRPr lang="en-AU" sz="1200" b="1" i="0" u="none" strike="noStrike" dirty="0">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l" fontAlgn="ctr">
                        <a:lnSpc>
                          <a:spcPct val="80000"/>
                        </a:lnSpc>
                      </a:pPr>
                      <a:r>
                        <a:rPr lang="en-AU" sz="1200" b="1" u="none" strike="noStrike">
                          <a:effectLst/>
                          <a:latin typeface="Arial Narrow" panose="020B0606020202030204" pitchFamily="34" charset="0"/>
                        </a:rPr>
                        <a:t> </a:t>
                      </a: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r>
                        <a:rPr lang="en-AU" sz="1200" b="1" u="none" strike="noStrike">
                          <a:effectLst/>
                          <a:latin typeface="Arial Narrow" panose="020B0606020202030204" pitchFamily="34" charset="0"/>
                        </a:rPr>
                        <a:t> </a:t>
                      </a: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r>
                        <a:rPr lang="en-AU" sz="1200" b="1" u="none" strike="noStrike">
                          <a:effectLst/>
                          <a:latin typeface="Arial Narrow" panose="020B0606020202030204" pitchFamily="34" charset="0"/>
                        </a:rPr>
                        <a:t> </a:t>
                      </a: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r>
                        <a:rPr lang="en-AU" sz="1200" b="1" u="none" strike="noStrike">
                          <a:effectLst/>
                          <a:latin typeface="Arial Narrow" panose="020B0606020202030204" pitchFamily="34" charset="0"/>
                        </a:rPr>
                        <a:t> </a:t>
                      </a: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r>
                        <a:rPr lang="en-AU" sz="1200" b="1" u="none" strike="noStrike">
                          <a:effectLst/>
                          <a:latin typeface="Arial Narrow" panose="020B0606020202030204" pitchFamily="34" charset="0"/>
                        </a:rPr>
                        <a:t> </a:t>
                      </a: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r>
              <a:tr h="209176">
                <a:tc>
                  <a:txBody>
                    <a:bodyPr/>
                    <a:lstStyle/>
                    <a:p>
                      <a:pPr algn="ctr" fontAlgn="ctr">
                        <a:lnSpc>
                          <a:spcPct val="80000"/>
                        </a:lnSpc>
                      </a:pPr>
                      <a:r>
                        <a:rPr lang="en-AU" sz="1200" b="1" u="none" strike="noStrike">
                          <a:effectLst/>
                          <a:latin typeface="Arial Narrow" panose="020B0606020202030204" pitchFamily="34" charset="0"/>
                        </a:rPr>
                        <a:t> </a:t>
                      </a: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r>
                        <a:rPr lang="en-AU" sz="1200" b="1" u="none" strike="noStrike" dirty="0">
                          <a:effectLst/>
                          <a:latin typeface="Arial Narrow" panose="020B0606020202030204" pitchFamily="34" charset="0"/>
                        </a:rPr>
                        <a:t> </a:t>
                      </a:r>
                      <a:endParaRPr lang="en-AU" sz="1200" b="1" i="0" u="none" strike="noStrike" dirty="0">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r>
                        <a:rPr lang="en-AU" sz="1200" b="1" u="none" strike="noStrike">
                          <a:effectLst/>
                          <a:latin typeface="Arial Narrow" panose="020B0606020202030204" pitchFamily="34" charset="0"/>
                        </a:rPr>
                        <a:t>f.</a:t>
                      </a: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l" fontAlgn="ctr">
                        <a:lnSpc>
                          <a:spcPct val="80000"/>
                        </a:lnSpc>
                      </a:pPr>
                      <a:r>
                        <a:rPr lang="en-AU" sz="1200" b="1" u="none" strike="noStrike">
                          <a:effectLst/>
                          <a:latin typeface="Arial Narrow" panose="020B0606020202030204" pitchFamily="34" charset="0"/>
                        </a:rPr>
                        <a:t>Mahir</a:t>
                      </a: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l" fontAlgn="ctr">
                        <a:lnSpc>
                          <a:spcPct val="80000"/>
                        </a:lnSpc>
                      </a:pPr>
                      <a:r>
                        <a:rPr lang="en-AU" sz="1200" b="1" u="none" strike="noStrike">
                          <a:effectLst/>
                          <a:latin typeface="Arial Narrow" panose="020B0606020202030204" pitchFamily="34" charset="0"/>
                        </a:rPr>
                        <a:t> </a:t>
                      </a: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r>
                        <a:rPr lang="en-AU" sz="1200" b="1" u="none" strike="noStrike">
                          <a:effectLst/>
                          <a:latin typeface="Arial Narrow" panose="020B0606020202030204" pitchFamily="34" charset="0"/>
                        </a:rPr>
                        <a:t> </a:t>
                      </a: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r>
                        <a:rPr lang="en-AU" sz="1200" b="1" u="none" strike="noStrike">
                          <a:effectLst/>
                          <a:latin typeface="Arial Narrow" panose="020B0606020202030204" pitchFamily="34" charset="0"/>
                        </a:rPr>
                        <a:t> </a:t>
                      </a: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r>
                        <a:rPr lang="en-AU" sz="1200" b="1" u="none" strike="noStrike">
                          <a:effectLst/>
                          <a:latin typeface="Arial Narrow" panose="020B0606020202030204" pitchFamily="34" charset="0"/>
                        </a:rPr>
                        <a:t> </a:t>
                      </a: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r>
                        <a:rPr lang="en-AU" sz="1200" b="1" u="none" strike="noStrike">
                          <a:effectLst/>
                          <a:latin typeface="Arial Narrow" panose="020B0606020202030204" pitchFamily="34" charset="0"/>
                        </a:rPr>
                        <a:t> </a:t>
                      </a: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r>
              <a:tr h="206888">
                <a:tc>
                  <a:txBody>
                    <a:bodyPr/>
                    <a:lstStyle/>
                    <a:p>
                      <a:pPr algn="ctr" fontAlgn="ctr">
                        <a:lnSpc>
                          <a:spcPct val="80000"/>
                        </a:lnSpc>
                      </a:pPr>
                      <a:r>
                        <a:rPr lang="en-AU" sz="1200" b="1" u="none" strike="noStrike">
                          <a:effectLst/>
                          <a:latin typeface="Arial Narrow" panose="020B0606020202030204" pitchFamily="34" charset="0"/>
                        </a:rPr>
                        <a:t> </a:t>
                      </a: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r>
                        <a:rPr lang="en-AU" sz="1200" b="1" u="none" strike="noStrike" dirty="0">
                          <a:effectLst/>
                          <a:latin typeface="Arial Narrow" panose="020B0606020202030204" pitchFamily="34" charset="0"/>
                        </a:rPr>
                        <a:t> </a:t>
                      </a:r>
                      <a:endParaRPr lang="en-AU" sz="1200" b="1" i="0" u="none" strike="noStrike" dirty="0">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r>
                        <a:rPr lang="en-AU" sz="1200" b="1" u="none" strike="noStrike">
                          <a:effectLst/>
                          <a:latin typeface="Arial Narrow" panose="020B0606020202030204" pitchFamily="34" charset="0"/>
                        </a:rPr>
                        <a:t>g.</a:t>
                      </a: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l" fontAlgn="ctr">
                        <a:lnSpc>
                          <a:spcPct val="80000"/>
                        </a:lnSpc>
                      </a:pPr>
                      <a:r>
                        <a:rPr lang="en-AU" sz="1200" b="1" u="none" strike="noStrike" dirty="0" err="1">
                          <a:effectLst/>
                          <a:latin typeface="Arial Narrow" panose="020B0606020202030204" pitchFamily="34" charset="0"/>
                        </a:rPr>
                        <a:t>Terampil</a:t>
                      </a:r>
                      <a:endParaRPr lang="en-AU" sz="1200" b="1" i="0" u="none" strike="noStrike" dirty="0">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l" fontAlgn="ctr">
                        <a:lnSpc>
                          <a:spcPct val="80000"/>
                        </a:lnSpc>
                      </a:pPr>
                      <a:r>
                        <a:rPr lang="en-AU" sz="1200" b="1" u="none" strike="noStrike">
                          <a:effectLst/>
                          <a:latin typeface="Arial Narrow" panose="020B0606020202030204" pitchFamily="34" charset="0"/>
                        </a:rPr>
                        <a:t> </a:t>
                      </a: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r>
                        <a:rPr lang="en-AU" sz="1200" b="1" u="none" strike="noStrike">
                          <a:effectLst/>
                          <a:latin typeface="Arial Narrow" panose="020B0606020202030204" pitchFamily="34" charset="0"/>
                        </a:rPr>
                        <a:t> </a:t>
                      </a: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r>
                        <a:rPr lang="en-AU" sz="1200" b="1" u="none" strike="noStrike">
                          <a:effectLst/>
                          <a:latin typeface="Arial Narrow" panose="020B0606020202030204" pitchFamily="34" charset="0"/>
                        </a:rPr>
                        <a:t> </a:t>
                      </a: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r>
                        <a:rPr lang="en-AU" sz="1200" b="1" u="none" strike="noStrike" dirty="0">
                          <a:effectLst/>
                          <a:latin typeface="Arial Narrow" panose="020B0606020202030204" pitchFamily="34" charset="0"/>
                        </a:rPr>
                        <a:t> </a:t>
                      </a:r>
                      <a:endParaRPr lang="en-AU" sz="1200" b="1" i="0" u="none" strike="noStrike" dirty="0">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endParaRPr lang="en-AU" sz="1200" b="1" i="0" u="none" strike="noStrike" dirty="0">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r>
                        <a:rPr lang="en-AU" sz="1200" b="1" u="none" strike="noStrike" dirty="0">
                          <a:effectLst/>
                          <a:latin typeface="Arial Narrow" panose="020B0606020202030204" pitchFamily="34" charset="0"/>
                        </a:rPr>
                        <a:t> </a:t>
                      </a:r>
                      <a:endParaRPr lang="en-AU" sz="1200" b="1" i="0" u="none" strike="noStrike" dirty="0">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r>
              <a:tr h="204600">
                <a:tc>
                  <a:txBody>
                    <a:bodyPr/>
                    <a:lstStyle/>
                    <a:p>
                      <a:pPr algn="ctr" fontAlgn="ctr">
                        <a:lnSpc>
                          <a:spcPct val="80000"/>
                        </a:lnSpc>
                      </a:pPr>
                      <a:r>
                        <a:rPr lang="en-AU" sz="1200" b="1" u="none" strike="noStrike">
                          <a:effectLst/>
                          <a:latin typeface="Arial Narrow" panose="020B0606020202030204" pitchFamily="34" charset="0"/>
                        </a:rPr>
                        <a:t> </a:t>
                      </a: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r>
                        <a:rPr lang="en-AU" sz="1200" b="1" u="none" strike="noStrike" dirty="0">
                          <a:effectLst/>
                          <a:latin typeface="Arial Narrow" panose="020B0606020202030204" pitchFamily="34" charset="0"/>
                        </a:rPr>
                        <a:t> </a:t>
                      </a:r>
                      <a:endParaRPr lang="en-AU" sz="1200" b="1" i="0" u="none" strike="noStrike" dirty="0">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r>
                        <a:rPr lang="en-AU" sz="1200" b="1" u="none" strike="noStrike">
                          <a:effectLst/>
                          <a:latin typeface="Arial Narrow" panose="020B0606020202030204" pitchFamily="34" charset="0"/>
                        </a:rPr>
                        <a:t>h.</a:t>
                      </a: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l" fontAlgn="ctr">
                        <a:lnSpc>
                          <a:spcPct val="80000"/>
                        </a:lnSpc>
                      </a:pPr>
                      <a:r>
                        <a:rPr lang="en-AU" sz="1200" b="1" u="none" strike="noStrike">
                          <a:effectLst/>
                          <a:latin typeface="Arial Narrow" panose="020B0606020202030204" pitchFamily="34" charset="0"/>
                        </a:rPr>
                        <a:t>Pemula</a:t>
                      </a: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l" fontAlgn="ctr">
                        <a:lnSpc>
                          <a:spcPct val="80000"/>
                        </a:lnSpc>
                      </a:pPr>
                      <a:r>
                        <a:rPr lang="en-AU" sz="1200" b="1" u="none" strike="noStrike">
                          <a:effectLst/>
                          <a:latin typeface="Arial Narrow" panose="020B0606020202030204" pitchFamily="34" charset="0"/>
                        </a:rPr>
                        <a:t> </a:t>
                      </a: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r>
                        <a:rPr lang="en-AU" sz="1200" b="1" u="none" strike="noStrike">
                          <a:effectLst/>
                          <a:latin typeface="Arial Narrow" panose="020B0606020202030204" pitchFamily="34" charset="0"/>
                        </a:rPr>
                        <a:t> </a:t>
                      </a: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endParaRPr lang="en-AU" sz="1200" b="1" i="0" u="none" strike="noStrike" dirty="0">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endParaRPr lang="en-AU" sz="1200" b="1" i="0" u="none" strike="noStrike" dirty="0">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r>
                        <a:rPr lang="en-AU" sz="1200" b="1" u="none" strike="noStrike">
                          <a:effectLst/>
                          <a:latin typeface="Arial Narrow" panose="020B0606020202030204" pitchFamily="34" charset="0"/>
                        </a:rPr>
                        <a:t> </a:t>
                      </a: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endParaRPr lang="en-AU" sz="1200" b="1" i="0" u="none" strike="noStrike" dirty="0">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r>
                        <a:rPr lang="en-AU" sz="1200" b="1" u="none" strike="noStrike">
                          <a:effectLst/>
                          <a:latin typeface="Arial Narrow" panose="020B0606020202030204" pitchFamily="34" charset="0"/>
                        </a:rPr>
                        <a:t> </a:t>
                      </a:r>
                      <a:endParaRPr lang="en-AU" sz="1200" b="1" i="0" u="none" strike="noStrike">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endParaRPr lang="en-AU" sz="1200" b="1" i="0" u="none" strike="noStrike" dirty="0">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c>
                  <a:txBody>
                    <a:bodyPr/>
                    <a:lstStyle/>
                    <a:p>
                      <a:pPr algn="ctr" fontAlgn="ctr">
                        <a:lnSpc>
                          <a:spcPct val="80000"/>
                        </a:lnSpc>
                      </a:pPr>
                      <a:r>
                        <a:rPr lang="en-AU" sz="1200" b="1" u="none" strike="noStrike" dirty="0">
                          <a:effectLst/>
                          <a:latin typeface="Arial Narrow" panose="020B0606020202030204" pitchFamily="34" charset="0"/>
                        </a:rPr>
                        <a:t> </a:t>
                      </a:r>
                      <a:endParaRPr lang="en-AU" sz="1200" b="1" i="0" u="none" strike="noStrike" dirty="0">
                        <a:solidFill>
                          <a:srgbClr val="000000"/>
                        </a:solidFill>
                        <a:effectLst/>
                        <a:latin typeface="Arial Narrow" panose="020B0606020202030204" pitchFamily="34" charset="0"/>
                      </a:endParaRPr>
                    </a:p>
                  </a:txBody>
                  <a:tcPr marL="0" marR="0" marT="0" marB="0" anchor="ctr">
                    <a:solidFill>
                      <a:schemeClr val="accent5">
                        <a:lumMod val="60000"/>
                        <a:lumOff val="40000"/>
                      </a:schemeClr>
                    </a:solidFill>
                  </a:tcPr>
                </a:tc>
              </a:tr>
            </a:tbl>
          </a:graphicData>
        </a:graphic>
      </p:graphicFrame>
      <p:sp>
        <p:nvSpPr>
          <p:cNvPr id="8" name="TextBox 1">
            <a:extLst>
              <a:ext uri="{FF2B5EF4-FFF2-40B4-BE49-F238E27FC236}">
                <a16:creationId xmlns:xdr="http://schemas.openxmlformats.org/drawingml/2006/spreadsheetDrawing" xmlns:a16="http://schemas.microsoft.com/office/drawing/2014/main" xmlns="" xmlns:lc="http://schemas.openxmlformats.org/drawingml/2006/lockedCanvas" id="{00000000-0008-0000-0000-000002000000}"/>
              </a:ext>
            </a:extLst>
          </p:cNvPr>
          <p:cNvSpPr txBox="1"/>
          <p:nvPr/>
        </p:nvSpPr>
        <p:spPr>
          <a:xfrm>
            <a:off x="4283968" y="10269760"/>
            <a:ext cx="3657600" cy="1190625"/>
          </a:xfrm>
          <a:prstGeom prst="rect">
            <a:avLst/>
          </a:prstGeom>
          <a:noFill/>
        </p:spPr>
        <p:style>
          <a:lnRef idx="0">
            <a:scrgbClr r="0" g="0" b="0"/>
          </a:lnRef>
          <a:fillRef idx="0">
            <a:scrgbClr r="0" g="0" b="0"/>
          </a:fillRef>
          <a:effectRef idx="0">
            <a:scrgbClr r="0" g="0" b="0"/>
          </a:effectRef>
          <a:fontRef idx="minor">
            <a:schemeClr val="tx1"/>
          </a:fontRef>
        </p:style>
        <p:txBody>
          <a:bodyPr wrap="square" rtlCol="0" anchor="t">
            <a:noAutofit/>
          </a:bodyPr>
          <a:lstStyle>
            <a:lvl1pPr marL="0" indent="0">
              <a:defRPr sz="1100">
                <a:solidFill>
                  <a:schemeClr val="tx1"/>
                </a:solidFill>
                <a:latin typeface="+mn-lt"/>
                <a:ea typeface="+mn-ea"/>
                <a:cs typeface="+mn-cs"/>
              </a:defRPr>
            </a:lvl1pPr>
            <a:lvl2pPr marL="457200" indent="0">
              <a:defRPr sz="1100">
                <a:solidFill>
                  <a:schemeClr val="tx1"/>
                </a:solidFill>
                <a:latin typeface="+mn-lt"/>
                <a:ea typeface="+mn-ea"/>
                <a:cs typeface="+mn-cs"/>
              </a:defRPr>
            </a:lvl2pPr>
            <a:lvl3pPr marL="914400" indent="0">
              <a:defRPr sz="1100">
                <a:solidFill>
                  <a:schemeClr val="tx1"/>
                </a:solidFill>
                <a:latin typeface="+mn-lt"/>
                <a:ea typeface="+mn-ea"/>
                <a:cs typeface="+mn-cs"/>
              </a:defRPr>
            </a:lvl3pPr>
            <a:lvl4pPr marL="1371600" indent="0">
              <a:defRPr sz="1100">
                <a:solidFill>
                  <a:schemeClr val="tx1"/>
                </a:solidFill>
                <a:latin typeface="+mn-lt"/>
                <a:ea typeface="+mn-ea"/>
                <a:cs typeface="+mn-cs"/>
              </a:defRPr>
            </a:lvl4pPr>
            <a:lvl5pPr marL="1828800" indent="0">
              <a:defRPr sz="1100">
                <a:solidFill>
                  <a:schemeClr val="tx1"/>
                </a:solidFill>
                <a:latin typeface="+mn-lt"/>
                <a:ea typeface="+mn-ea"/>
                <a:cs typeface="+mn-cs"/>
              </a:defRPr>
            </a:lvl5pPr>
            <a:lvl6pPr marL="2286000" indent="0">
              <a:defRPr sz="1100">
                <a:solidFill>
                  <a:schemeClr val="tx1"/>
                </a:solidFill>
                <a:latin typeface="+mn-lt"/>
                <a:ea typeface="+mn-ea"/>
                <a:cs typeface="+mn-cs"/>
              </a:defRPr>
            </a:lvl6pPr>
            <a:lvl7pPr marL="2743200" indent="0">
              <a:defRPr sz="1100">
                <a:solidFill>
                  <a:schemeClr val="tx1"/>
                </a:solidFill>
                <a:latin typeface="+mn-lt"/>
                <a:ea typeface="+mn-ea"/>
                <a:cs typeface="+mn-cs"/>
              </a:defRPr>
            </a:lvl7pPr>
            <a:lvl8pPr marL="3200400" indent="0">
              <a:defRPr sz="1100">
                <a:solidFill>
                  <a:schemeClr val="tx1"/>
                </a:solidFill>
                <a:latin typeface="+mn-lt"/>
                <a:ea typeface="+mn-ea"/>
                <a:cs typeface="+mn-cs"/>
              </a:defRPr>
            </a:lvl8pPr>
            <a:lvl9pPr marL="3657600" indent="0">
              <a:defRPr sz="1100">
                <a:solidFill>
                  <a:schemeClr val="tx1"/>
                </a:solidFill>
                <a:latin typeface="+mn-lt"/>
                <a:ea typeface="+mn-ea"/>
                <a:cs typeface="+mn-cs"/>
              </a:defRPr>
            </a:lvl9pPr>
          </a:lstStyle>
          <a:p>
            <a:r>
              <a:rPr lang="en-US" sz="1200" b="1" i="0" u="none" strike="noStrike">
                <a:solidFill>
                  <a:schemeClr val="tx1"/>
                </a:solidFill>
                <a:latin typeface="Arial" pitchFamily="34" charset="0"/>
                <a:ea typeface="+mn-ea"/>
                <a:cs typeface="Arial" pitchFamily="34" charset="0"/>
              </a:rPr>
              <a:t>Menteri/Kepala/Ketua/Gubernur/Bupati/Walikota</a:t>
            </a:r>
            <a:r>
              <a:rPr lang="en-US" sz="1200">
                <a:latin typeface="Arial" pitchFamily="34" charset="0"/>
                <a:cs typeface="Arial" pitchFamily="34" charset="0"/>
              </a:rPr>
              <a:t> </a:t>
            </a:r>
          </a:p>
          <a:p>
            <a:endParaRPr lang="en-US" sz="1200" b="1" i="0" u="none" strike="noStrike">
              <a:solidFill>
                <a:schemeClr val="tx1"/>
              </a:solidFill>
              <a:latin typeface="Arial" pitchFamily="34" charset="0"/>
              <a:ea typeface="+mn-ea"/>
              <a:cs typeface="Arial" pitchFamily="34" charset="0"/>
            </a:endParaRPr>
          </a:p>
          <a:p>
            <a:endParaRPr lang="id-ID" sz="1200" b="1" i="0" u="none" strike="noStrike">
              <a:solidFill>
                <a:schemeClr val="tx1"/>
              </a:solidFill>
              <a:latin typeface="Arial" pitchFamily="34" charset="0"/>
              <a:ea typeface="+mn-ea"/>
              <a:cs typeface="Arial" pitchFamily="34" charset="0"/>
            </a:endParaRPr>
          </a:p>
          <a:p>
            <a:endParaRPr lang="id-ID" sz="700" b="1" i="0" u="none" strike="noStrike">
              <a:solidFill>
                <a:schemeClr val="tx1"/>
              </a:solidFill>
              <a:latin typeface="Arial" pitchFamily="34" charset="0"/>
              <a:ea typeface="+mn-ea"/>
              <a:cs typeface="Arial" pitchFamily="34" charset="0"/>
            </a:endParaRPr>
          </a:p>
          <a:p>
            <a:r>
              <a:rPr lang="en-US" sz="1200" b="1" i="0" u="none" strike="noStrike">
                <a:solidFill>
                  <a:schemeClr val="tx1"/>
                </a:solidFill>
                <a:latin typeface="Arial" pitchFamily="34" charset="0"/>
                <a:ea typeface="+mn-ea"/>
                <a:cs typeface="Arial" pitchFamily="34" charset="0"/>
              </a:rPr>
              <a:t>...........................</a:t>
            </a:r>
          </a:p>
        </p:txBody>
      </p:sp>
      <p:sp>
        <p:nvSpPr>
          <p:cNvPr id="9" name="TextBox 2">
            <a:extLst>
              <a:ext uri="{FF2B5EF4-FFF2-40B4-BE49-F238E27FC236}">
                <a16:creationId xmlns:xdr="http://schemas.openxmlformats.org/drawingml/2006/spreadsheetDrawing" xmlns:a16="http://schemas.microsoft.com/office/drawing/2014/main" xmlns="" xmlns:lc="http://schemas.openxmlformats.org/drawingml/2006/lockedCanvas" id="{00000000-0008-0000-0000-000003000000}"/>
              </a:ext>
            </a:extLst>
          </p:cNvPr>
          <p:cNvSpPr txBox="1"/>
          <p:nvPr/>
        </p:nvSpPr>
        <p:spPr>
          <a:xfrm>
            <a:off x="0" y="44624"/>
            <a:ext cx="1447800" cy="390525"/>
          </a:xfrm>
          <a:prstGeom prst="rect">
            <a:avLst/>
          </a:prstGeom>
          <a:noFill/>
        </p:spPr>
        <p:style>
          <a:lnRef idx="0">
            <a:scrgbClr r="0" g="0" b="0"/>
          </a:lnRef>
          <a:fillRef idx="0">
            <a:scrgbClr r="0" g="0" b="0"/>
          </a:fillRef>
          <a:effectRef idx="0">
            <a:scrgbClr r="0" g="0" b="0"/>
          </a:effectRef>
          <a:fontRef idx="minor">
            <a:schemeClr val="tx1"/>
          </a:fontRef>
        </p:style>
        <p:txBody>
          <a:bodyPr wrap="square" rtlCol="0" anchor="t">
            <a:noAutofit/>
          </a:bodyPr>
          <a:lstStyle>
            <a:lvl1pPr marL="0" indent="0">
              <a:defRPr sz="1100">
                <a:solidFill>
                  <a:schemeClr val="tx1"/>
                </a:solidFill>
                <a:latin typeface="+mn-lt"/>
                <a:ea typeface="+mn-ea"/>
                <a:cs typeface="+mn-cs"/>
              </a:defRPr>
            </a:lvl1pPr>
            <a:lvl2pPr marL="457200" indent="0">
              <a:defRPr sz="1100">
                <a:solidFill>
                  <a:schemeClr val="tx1"/>
                </a:solidFill>
                <a:latin typeface="+mn-lt"/>
                <a:ea typeface="+mn-ea"/>
                <a:cs typeface="+mn-cs"/>
              </a:defRPr>
            </a:lvl2pPr>
            <a:lvl3pPr marL="914400" indent="0">
              <a:defRPr sz="1100">
                <a:solidFill>
                  <a:schemeClr val="tx1"/>
                </a:solidFill>
                <a:latin typeface="+mn-lt"/>
                <a:ea typeface="+mn-ea"/>
                <a:cs typeface="+mn-cs"/>
              </a:defRPr>
            </a:lvl3pPr>
            <a:lvl4pPr marL="1371600" indent="0">
              <a:defRPr sz="1100">
                <a:solidFill>
                  <a:schemeClr val="tx1"/>
                </a:solidFill>
                <a:latin typeface="+mn-lt"/>
                <a:ea typeface="+mn-ea"/>
                <a:cs typeface="+mn-cs"/>
              </a:defRPr>
            </a:lvl4pPr>
            <a:lvl5pPr marL="1828800" indent="0">
              <a:defRPr sz="1100">
                <a:solidFill>
                  <a:schemeClr val="tx1"/>
                </a:solidFill>
                <a:latin typeface="+mn-lt"/>
                <a:ea typeface="+mn-ea"/>
                <a:cs typeface="+mn-cs"/>
              </a:defRPr>
            </a:lvl5pPr>
            <a:lvl6pPr marL="2286000" indent="0">
              <a:defRPr sz="1100">
                <a:solidFill>
                  <a:schemeClr val="tx1"/>
                </a:solidFill>
                <a:latin typeface="+mn-lt"/>
                <a:ea typeface="+mn-ea"/>
                <a:cs typeface="+mn-cs"/>
              </a:defRPr>
            </a:lvl6pPr>
            <a:lvl7pPr marL="2743200" indent="0">
              <a:defRPr sz="1100">
                <a:solidFill>
                  <a:schemeClr val="tx1"/>
                </a:solidFill>
                <a:latin typeface="+mn-lt"/>
                <a:ea typeface="+mn-ea"/>
                <a:cs typeface="+mn-cs"/>
              </a:defRPr>
            </a:lvl7pPr>
            <a:lvl8pPr marL="3200400" indent="0">
              <a:defRPr sz="1100">
                <a:solidFill>
                  <a:schemeClr val="tx1"/>
                </a:solidFill>
                <a:latin typeface="+mn-lt"/>
                <a:ea typeface="+mn-ea"/>
                <a:cs typeface="+mn-cs"/>
              </a:defRPr>
            </a:lvl8pPr>
            <a:lvl9pPr marL="3657600" indent="0">
              <a:defRPr sz="1100">
                <a:solidFill>
                  <a:schemeClr val="tx1"/>
                </a:solidFill>
                <a:latin typeface="+mn-lt"/>
                <a:ea typeface="+mn-ea"/>
                <a:cs typeface="+mn-cs"/>
              </a:defRPr>
            </a:lvl9pPr>
          </a:lstStyle>
          <a:p>
            <a:r>
              <a:rPr lang="en-US" sz="1200" b="1" i="0" u="none" strike="noStrike" dirty="0" err="1">
                <a:solidFill>
                  <a:schemeClr val="tx1"/>
                </a:solidFill>
                <a:latin typeface="Arial" pitchFamily="34" charset="0"/>
                <a:ea typeface="+mn-ea"/>
                <a:cs typeface="Arial" pitchFamily="34" charset="0"/>
              </a:rPr>
              <a:t>contoh</a:t>
            </a:r>
            <a:r>
              <a:rPr lang="en-US" sz="1200" b="1" i="0" u="none" strike="noStrike" dirty="0">
                <a:solidFill>
                  <a:schemeClr val="tx1"/>
                </a:solidFill>
                <a:latin typeface="Arial" pitchFamily="34" charset="0"/>
                <a:ea typeface="+mn-ea"/>
                <a:cs typeface="Arial" pitchFamily="34" charset="0"/>
              </a:rPr>
              <a:t> </a:t>
            </a:r>
            <a:r>
              <a:rPr lang="en-US" sz="1200" b="1" i="0" u="none" strike="noStrike" dirty="0" err="1">
                <a:solidFill>
                  <a:schemeClr val="tx1"/>
                </a:solidFill>
                <a:latin typeface="Arial" pitchFamily="34" charset="0"/>
                <a:ea typeface="+mn-ea"/>
                <a:cs typeface="Arial" pitchFamily="34" charset="0"/>
              </a:rPr>
              <a:t>fomulir</a:t>
            </a:r>
            <a:r>
              <a:rPr lang="en-US" sz="1200" b="1" i="0" u="none" strike="noStrike" dirty="0">
                <a:solidFill>
                  <a:schemeClr val="tx1"/>
                </a:solidFill>
                <a:latin typeface="Arial" pitchFamily="34" charset="0"/>
                <a:ea typeface="+mn-ea"/>
                <a:cs typeface="Arial" pitchFamily="34" charset="0"/>
              </a:rPr>
              <a:t> </a:t>
            </a:r>
            <a:r>
              <a:rPr lang="en-US" sz="1200" b="1" i="0" u="none" strike="noStrike" dirty="0" err="1">
                <a:solidFill>
                  <a:schemeClr val="tx1"/>
                </a:solidFill>
                <a:latin typeface="Arial" pitchFamily="34" charset="0"/>
                <a:ea typeface="+mn-ea"/>
                <a:cs typeface="Arial" pitchFamily="34" charset="0"/>
              </a:rPr>
              <a:t>Peta</a:t>
            </a:r>
            <a:r>
              <a:rPr lang="en-US" sz="1200" b="1" i="0" u="none" strike="noStrike" dirty="0">
                <a:solidFill>
                  <a:schemeClr val="tx1"/>
                </a:solidFill>
                <a:latin typeface="Arial" pitchFamily="34" charset="0"/>
                <a:ea typeface="+mn-ea"/>
                <a:cs typeface="Arial" pitchFamily="34" charset="0"/>
              </a:rPr>
              <a:t> </a:t>
            </a:r>
            <a:r>
              <a:rPr lang="en-US" sz="1200" b="1" i="0" u="none" strike="noStrike" dirty="0" err="1">
                <a:solidFill>
                  <a:schemeClr val="tx1"/>
                </a:solidFill>
                <a:latin typeface="Arial" pitchFamily="34" charset="0"/>
                <a:ea typeface="+mn-ea"/>
                <a:cs typeface="Arial" pitchFamily="34" charset="0"/>
              </a:rPr>
              <a:t>jabatan</a:t>
            </a:r>
            <a:endParaRPr lang="en-US" sz="1200" b="1" i="0" u="none" strike="noStrike" dirty="0">
              <a:solidFill>
                <a:schemeClr val="tx1"/>
              </a:solidFill>
              <a:latin typeface="Arial" pitchFamily="34" charset="0"/>
              <a:ea typeface="+mn-ea"/>
              <a:cs typeface="Arial" pitchFamily="34" charset="0"/>
            </a:endParaRPr>
          </a:p>
        </p:txBody>
      </p:sp>
      <p:sp>
        <p:nvSpPr>
          <p:cNvPr id="10" name="Rectangle 9"/>
          <p:cNvSpPr/>
          <p:nvPr/>
        </p:nvSpPr>
        <p:spPr>
          <a:xfrm>
            <a:off x="3131840" y="44624"/>
            <a:ext cx="3384376" cy="683264"/>
          </a:xfrm>
          <a:prstGeom prst="rect">
            <a:avLst/>
          </a:prstGeom>
        </p:spPr>
        <p:txBody>
          <a:bodyPr wrap="square">
            <a:spAutoFit/>
          </a:bodyPr>
          <a:lstStyle/>
          <a:p>
            <a:pPr algn="ctr" fontAlgn="b">
              <a:lnSpc>
                <a:spcPct val="80000"/>
              </a:lnSpc>
            </a:pPr>
            <a:r>
              <a:rPr lang="en-AU" sz="1600" b="1" dirty="0">
                <a:latin typeface="Arial Narrow" panose="020B0606020202030204" pitchFamily="34" charset="0"/>
              </a:rPr>
              <a:t>PENETAPAN PETA </a:t>
            </a:r>
            <a:r>
              <a:rPr lang="en-AU" sz="1600" b="1" dirty="0" smtClean="0">
                <a:latin typeface="Arial Narrow" panose="020B0606020202030204" pitchFamily="34" charset="0"/>
              </a:rPr>
              <a:t>JABATAN</a:t>
            </a:r>
          </a:p>
          <a:p>
            <a:pPr algn="ctr" fontAlgn="b">
              <a:lnSpc>
                <a:spcPct val="80000"/>
              </a:lnSpc>
            </a:pPr>
            <a:r>
              <a:rPr lang="en-AU" sz="1600" b="1" dirty="0" smtClean="0">
                <a:latin typeface="Arial Narrow" panose="020B0606020202030204" pitchFamily="34" charset="0"/>
              </a:rPr>
              <a:t>DI LINGKUNGAN …..</a:t>
            </a:r>
          </a:p>
          <a:p>
            <a:pPr algn="ctr" fontAlgn="b">
              <a:lnSpc>
                <a:spcPct val="80000"/>
              </a:lnSpc>
            </a:pPr>
            <a:r>
              <a:rPr lang="en-AU" sz="1600" b="1" dirty="0" smtClean="0">
                <a:latin typeface="Arial Narrow" panose="020B0606020202030204" pitchFamily="34" charset="0"/>
              </a:rPr>
              <a:t>TAHUN …… </a:t>
            </a:r>
            <a:endParaRPr lang="en-AU" sz="1600" b="1" dirty="0">
              <a:solidFill>
                <a:srgbClr val="000000"/>
              </a:solidFill>
              <a:latin typeface="Arial Narrow" panose="020B0606020202030204" pitchFamily="34" charset="0"/>
            </a:endParaRPr>
          </a:p>
        </p:txBody>
      </p:sp>
      <p:sp>
        <p:nvSpPr>
          <p:cNvPr id="11" name="TextBox 1">
            <a:extLst>
              <a:ext uri="{FF2B5EF4-FFF2-40B4-BE49-F238E27FC236}">
                <a16:creationId xmlns:xdr="http://schemas.openxmlformats.org/drawingml/2006/spreadsheetDrawing" xmlns:a16="http://schemas.microsoft.com/office/drawing/2014/main" xmlns="" xmlns:lc="http://schemas.openxmlformats.org/drawingml/2006/lockedCanvas" id="{00000000-0008-0000-0000-000002000000}"/>
              </a:ext>
            </a:extLst>
          </p:cNvPr>
          <p:cNvSpPr txBox="1"/>
          <p:nvPr/>
        </p:nvSpPr>
        <p:spPr>
          <a:xfrm>
            <a:off x="5292080" y="6237312"/>
            <a:ext cx="3657600" cy="504056"/>
          </a:xfrm>
          <a:prstGeom prst="rect">
            <a:avLst/>
          </a:prstGeom>
          <a:noFill/>
        </p:spPr>
        <p:style>
          <a:lnRef idx="0">
            <a:scrgbClr r="0" g="0" b="0"/>
          </a:lnRef>
          <a:fillRef idx="0">
            <a:scrgbClr r="0" g="0" b="0"/>
          </a:fillRef>
          <a:effectRef idx="0">
            <a:scrgbClr r="0" g="0" b="0"/>
          </a:effectRef>
          <a:fontRef idx="minor">
            <a:schemeClr val="tx1"/>
          </a:fontRef>
        </p:style>
        <p:txBody>
          <a:bodyPr wrap="square" rtlCol="0" anchor="t">
            <a:noAutofit/>
          </a:bodyPr>
          <a:lstStyle>
            <a:lvl1pPr marL="0" indent="0">
              <a:defRPr sz="1100">
                <a:solidFill>
                  <a:schemeClr val="tx1"/>
                </a:solidFill>
                <a:latin typeface="+mn-lt"/>
                <a:ea typeface="+mn-ea"/>
                <a:cs typeface="+mn-cs"/>
              </a:defRPr>
            </a:lvl1pPr>
            <a:lvl2pPr marL="457200" indent="0">
              <a:defRPr sz="1100">
                <a:solidFill>
                  <a:schemeClr val="tx1"/>
                </a:solidFill>
                <a:latin typeface="+mn-lt"/>
                <a:ea typeface="+mn-ea"/>
                <a:cs typeface="+mn-cs"/>
              </a:defRPr>
            </a:lvl2pPr>
            <a:lvl3pPr marL="914400" indent="0">
              <a:defRPr sz="1100">
                <a:solidFill>
                  <a:schemeClr val="tx1"/>
                </a:solidFill>
                <a:latin typeface="+mn-lt"/>
                <a:ea typeface="+mn-ea"/>
                <a:cs typeface="+mn-cs"/>
              </a:defRPr>
            </a:lvl3pPr>
            <a:lvl4pPr marL="1371600" indent="0">
              <a:defRPr sz="1100">
                <a:solidFill>
                  <a:schemeClr val="tx1"/>
                </a:solidFill>
                <a:latin typeface="+mn-lt"/>
                <a:ea typeface="+mn-ea"/>
                <a:cs typeface="+mn-cs"/>
              </a:defRPr>
            </a:lvl4pPr>
            <a:lvl5pPr marL="1828800" indent="0">
              <a:defRPr sz="1100">
                <a:solidFill>
                  <a:schemeClr val="tx1"/>
                </a:solidFill>
                <a:latin typeface="+mn-lt"/>
                <a:ea typeface="+mn-ea"/>
                <a:cs typeface="+mn-cs"/>
              </a:defRPr>
            </a:lvl5pPr>
            <a:lvl6pPr marL="2286000" indent="0">
              <a:defRPr sz="1100">
                <a:solidFill>
                  <a:schemeClr val="tx1"/>
                </a:solidFill>
                <a:latin typeface="+mn-lt"/>
                <a:ea typeface="+mn-ea"/>
                <a:cs typeface="+mn-cs"/>
              </a:defRPr>
            </a:lvl6pPr>
            <a:lvl7pPr marL="2743200" indent="0">
              <a:defRPr sz="1100">
                <a:solidFill>
                  <a:schemeClr val="tx1"/>
                </a:solidFill>
                <a:latin typeface="+mn-lt"/>
                <a:ea typeface="+mn-ea"/>
                <a:cs typeface="+mn-cs"/>
              </a:defRPr>
            </a:lvl7pPr>
            <a:lvl8pPr marL="3200400" indent="0">
              <a:defRPr sz="1100">
                <a:solidFill>
                  <a:schemeClr val="tx1"/>
                </a:solidFill>
                <a:latin typeface="+mn-lt"/>
                <a:ea typeface="+mn-ea"/>
                <a:cs typeface="+mn-cs"/>
              </a:defRPr>
            </a:lvl8pPr>
            <a:lvl9pPr marL="3657600" indent="0">
              <a:defRPr sz="1100">
                <a:solidFill>
                  <a:schemeClr val="tx1"/>
                </a:solidFill>
                <a:latin typeface="+mn-lt"/>
                <a:ea typeface="+mn-ea"/>
                <a:cs typeface="+mn-cs"/>
              </a:defRPr>
            </a:lvl9pPr>
          </a:lstStyle>
          <a:p>
            <a:r>
              <a:rPr lang="en-US" sz="1200" b="1" i="0" u="none" strike="noStrike" dirty="0" err="1">
                <a:solidFill>
                  <a:schemeClr val="tx1"/>
                </a:solidFill>
                <a:latin typeface="Arial" pitchFamily="34" charset="0"/>
                <a:ea typeface="+mn-ea"/>
                <a:cs typeface="Arial" pitchFamily="34" charset="0"/>
              </a:rPr>
              <a:t>Menteri</a:t>
            </a:r>
            <a:r>
              <a:rPr lang="en-US" sz="1200" b="1" i="0" u="none" strike="noStrike" dirty="0">
                <a:solidFill>
                  <a:schemeClr val="tx1"/>
                </a:solidFill>
                <a:latin typeface="Arial" pitchFamily="34" charset="0"/>
                <a:ea typeface="+mn-ea"/>
                <a:cs typeface="Arial" pitchFamily="34" charset="0"/>
              </a:rPr>
              <a:t>/</a:t>
            </a:r>
            <a:r>
              <a:rPr lang="en-US" sz="1200" b="1" i="0" u="none" strike="noStrike" dirty="0" err="1">
                <a:solidFill>
                  <a:schemeClr val="tx1"/>
                </a:solidFill>
                <a:latin typeface="Arial" pitchFamily="34" charset="0"/>
                <a:ea typeface="+mn-ea"/>
                <a:cs typeface="Arial" pitchFamily="34" charset="0"/>
              </a:rPr>
              <a:t>Kepala</a:t>
            </a:r>
            <a:r>
              <a:rPr lang="en-US" sz="1200" b="1" i="0" u="none" strike="noStrike" dirty="0">
                <a:solidFill>
                  <a:schemeClr val="tx1"/>
                </a:solidFill>
                <a:latin typeface="Arial" pitchFamily="34" charset="0"/>
                <a:ea typeface="+mn-ea"/>
                <a:cs typeface="Arial" pitchFamily="34" charset="0"/>
              </a:rPr>
              <a:t>/</a:t>
            </a:r>
            <a:r>
              <a:rPr lang="en-US" sz="1200" b="1" i="0" u="none" strike="noStrike" dirty="0" err="1">
                <a:solidFill>
                  <a:schemeClr val="tx1"/>
                </a:solidFill>
                <a:latin typeface="Arial" pitchFamily="34" charset="0"/>
                <a:ea typeface="+mn-ea"/>
                <a:cs typeface="Arial" pitchFamily="34" charset="0"/>
              </a:rPr>
              <a:t>Ketua</a:t>
            </a:r>
            <a:r>
              <a:rPr lang="en-US" sz="1200" b="1" i="0" u="none" strike="noStrike" dirty="0">
                <a:solidFill>
                  <a:schemeClr val="tx1"/>
                </a:solidFill>
                <a:latin typeface="Arial" pitchFamily="34" charset="0"/>
                <a:ea typeface="+mn-ea"/>
                <a:cs typeface="Arial" pitchFamily="34" charset="0"/>
              </a:rPr>
              <a:t>/</a:t>
            </a:r>
            <a:r>
              <a:rPr lang="en-US" sz="1200" b="1" i="0" u="none" strike="noStrike" dirty="0" err="1">
                <a:solidFill>
                  <a:schemeClr val="tx1"/>
                </a:solidFill>
                <a:latin typeface="Arial" pitchFamily="34" charset="0"/>
                <a:ea typeface="+mn-ea"/>
                <a:cs typeface="Arial" pitchFamily="34" charset="0"/>
              </a:rPr>
              <a:t>Gubernur</a:t>
            </a:r>
            <a:r>
              <a:rPr lang="en-US" sz="1200" b="1" i="0" u="none" strike="noStrike" dirty="0">
                <a:solidFill>
                  <a:schemeClr val="tx1"/>
                </a:solidFill>
                <a:latin typeface="Arial" pitchFamily="34" charset="0"/>
                <a:ea typeface="+mn-ea"/>
                <a:cs typeface="Arial" pitchFamily="34" charset="0"/>
              </a:rPr>
              <a:t>/</a:t>
            </a:r>
            <a:r>
              <a:rPr lang="en-US" sz="1200" b="1" i="0" u="none" strike="noStrike" dirty="0" err="1">
                <a:solidFill>
                  <a:schemeClr val="tx1"/>
                </a:solidFill>
                <a:latin typeface="Arial" pitchFamily="34" charset="0"/>
                <a:ea typeface="+mn-ea"/>
                <a:cs typeface="Arial" pitchFamily="34" charset="0"/>
              </a:rPr>
              <a:t>Bupati</a:t>
            </a:r>
            <a:r>
              <a:rPr lang="en-US" sz="1200" b="1" i="0" u="none" strike="noStrike" dirty="0">
                <a:solidFill>
                  <a:schemeClr val="tx1"/>
                </a:solidFill>
                <a:latin typeface="Arial" pitchFamily="34" charset="0"/>
                <a:ea typeface="+mn-ea"/>
                <a:cs typeface="Arial" pitchFamily="34" charset="0"/>
              </a:rPr>
              <a:t>/</a:t>
            </a:r>
            <a:r>
              <a:rPr lang="en-US" sz="1200" b="1" i="0" u="none" strike="noStrike" dirty="0" err="1">
                <a:solidFill>
                  <a:schemeClr val="tx1"/>
                </a:solidFill>
                <a:latin typeface="Arial" pitchFamily="34" charset="0"/>
                <a:ea typeface="+mn-ea"/>
                <a:cs typeface="Arial" pitchFamily="34" charset="0"/>
              </a:rPr>
              <a:t>Walikota</a:t>
            </a:r>
            <a:r>
              <a:rPr lang="en-US" sz="1200" dirty="0">
                <a:latin typeface="Arial" pitchFamily="34" charset="0"/>
                <a:cs typeface="Arial" pitchFamily="34" charset="0"/>
              </a:rPr>
              <a:t> </a:t>
            </a:r>
          </a:p>
          <a:p>
            <a:endParaRPr lang="id-ID" sz="700" b="1" i="0" u="none" strike="noStrike" dirty="0">
              <a:solidFill>
                <a:schemeClr val="tx1"/>
              </a:solidFill>
              <a:latin typeface="Arial" pitchFamily="34" charset="0"/>
              <a:ea typeface="+mn-ea"/>
              <a:cs typeface="Arial" pitchFamily="34" charset="0"/>
            </a:endParaRPr>
          </a:p>
          <a:p>
            <a:r>
              <a:rPr lang="en-US" sz="1200" b="1" i="0" u="none" strike="noStrike" dirty="0">
                <a:solidFill>
                  <a:schemeClr val="tx1"/>
                </a:solidFill>
                <a:latin typeface="Arial" pitchFamily="34" charset="0"/>
                <a:ea typeface="+mn-ea"/>
                <a:cs typeface="Arial" pitchFamily="34" charset="0"/>
              </a:rPr>
              <a:t>...........................</a:t>
            </a:r>
          </a:p>
        </p:txBody>
      </p:sp>
    </p:spTree>
    <p:extLst>
      <p:ext uri="{BB962C8B-B14F-4D97-AF65-F5344CB8AC3E}">
        <p14:creationId xmlns:p14="http://schemas.microsoft.com/office/powerpoint/2010/main" val="2705234083"/>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a:extLst>
              <a:ext uri="{FF2B5EF4-FFF2-40B4-BE49-F238E27FC236}">
                <a16:creationId xmlns:a16="http://schemas.microsoft.com/office/drawing/2014/main" xmlns="" id="{78988447-08AB-4A86-A39E-3A30B770888B}"/>
              </a:ext>
            </a:extLst>
          </p:cNvPr>
          <p:cNvGraphicFramePr>
            <a:graphicFrameLocks noGrp="1"/>
          </p:cNvGraphicFramePr>
          <p:nvPr>
            <p:extLst>
              <p:ext uri="{D42A27DB-BD31-4B8C-83A1-F6EECF244321}">
                <p14:modId xmlns:p14="http://schemas.microsoft.com/office/powerpoint/2010/main" val="1927475616"/>
              </p:ext>
            </p:extLst>
          </p:nvPr>
        </p:nvGraphicFramePr>
        <p:xfrm>
          <a:off x="323526" y="1220790"/>
          <a:ext cx="8424940" cy="4951412"/>
        </p:xfrm>
        <a:graphic>
          <a:graphicData uri="http://schemas.openxmlformats.org/drawingml/2006/table">
            <a:tbl>
              <a:tblPr>
                <a:tableStyleId>{5C22544A-7EE6-4342-B048-85BDC9FD1C3A}</a:tableStyleId>
              </a:tblPr>
              <a:tblGrid>
                <a:gridCol w="606597">
                  <a:extLst>
                    <a:ext uri="{9D8B030D-6E8A-4147-A177-3AD203B41FA5}">
                      <a16:colId xmlns:a16="http://schemas.microsoft.com/office/drawing/2014/main" xmlns="" val="3628356140"/>
                    </a:ext>
                  </a:extLst>
                </a:gridCol>
                <a:gridCol w="1684987"/>
                <a:gridCol w="1308818">
                  <a:extLst>
                    <a:ext uri="{9D8B030D-6E8A-4147-A177-3AD203B41FA5}">
                      <a16:colId xmlns:a16="http://schemas.microsoft.com/office/drawing/2014/main" xmlns="" val="3510795247"/>
                    </a:ext>
                  </a:extLst>
                </a:gridCol>
                <a:gridCol w="720080">
                  <a:extLst>
                    <a:ext uri="{9D8B030D-6E8A-4147-A177-3AD203B41FA5}">
                      <a16:colId xmlns:a16="http://schemas.microsoft.com/office/drawing/2014/main" xmlns="" val="2981657804"/>
                    </a:ext>
                  </a:extLst>
                </a:gridCol>
                <a:gridCol w="864096"/>
                <a:gridCol w="720080">
                  <a:extLst>
                    <a:ext uri="{9D8B030D-6E8A-4147-A177-3AD203B41FA5}">
                      <a16:colId xmlns:a16="http://schemas.microsoft.com/office/drawing/2014/main" xmlns="" val="2460948143"/>
                    </a:ext>
                  </a:extLst>
                </a:gridCol>
                <a:gridCol w="1008112"/>
                <a:gridCol w="1512170">
                  <a:extLst>
                    <a:ext uri="{9D8B030D-6E8A-4147-A177-3AD203B41FA5}">
                      <a16:colId xmlns:a16="http://schemas.microsoft.com/office/drawing/2014/main" xmlns="" val="3762235853"/>
                    </a:ext>
                  </a:extLst>
                </a:gridCol>
              </a:tblGrid>
              <a:tr h="370216">
                <a:tc rowSpan="3">
                  <a:txBody>
                    <a:bodyPr/>
                    <a:lstStyle/>
                    <a:p>
                      <a:pPr algn="ctr" fontAlgn="ctr"/>
                      <a:r>
                        <a:rPr lang="en-US" sz="1200" b="1" u="none" strike="noStrike" dirty="0">
                          <a:effectLst/>
                        </a:rPr>
                        <a:t>NO</a:t>
                      </a:r>
                      <a:endParaRPr lang="en-US" sz="1200" b="1" i="0" u="none" strike="noStrike" dirty="0">
                        <a:solidFill>
                          <a:srgbClr val="000000"/>
                        </a:solidFill>
                        <a:effectLst/>
                        <a:latin typeface="Arial" panose="020B0604020202020204" pitchFamily="34" charset="0"/>
                      </a:endParaRPr>
                    </a:p>
                  </a:txBody>
                  <a:tcPr marL="6039" marR="6039" marT="6039" marB="0" anchor="ctr">
                    <a:solidFill>
                      <a:schemeClr val="accent4">
                        <a:lumMod val="60000"/>
                        <a:lumOff val="40000"/>
                      </a:schemeClr>
                    </a:solidFill>
                  </a:tcPr>
                </a:tc>
                <a:tc rowSpan="3">
                  <a:txBody>
                    <a:bodyPr/>
                    <a:lstStyle/>
                    <a:p>
                      <a:pPr algn="ctr" fontAlgn="ctr"/>
                      <a:r>
                        <a:rPr lang="en-US" sz="1200" b="1" u="none" strike="noStrike" dirty="0">
                          <a:effectLst/>
                        </a:rPr>
                        <a:t>UNIT KERJA</a:t>
                      </a:r>
                      <a:endParaRPr lang="en-US" sz="1200" b="1" i="0" u="none" strike="noStrike" dirty="0">
                        <a:solidFill>
                          <a:srgbClr val="000000"/>
                        </a:solidFill>
                        <a:effectLst/>
                        <a:latin typeface="Arial" panose="020B0604020202020204" pitchFamily="34" charset="0"/>
                      </a:endParaRPr>
                    </a:p>
                  </a:txBody>
                  <a:tcPr marL="6039" marR="6039" marT="6039" marB="0" anchor="ctr">
                    <a:solidFill>
                      <a:schemeClr val="accent4">
                        <a:lumMod val="60000"/>
                        <a:lumOff val="40000"/>
                      </a:schemeClr>
                    </a:solidFill>
                  </a:tcPr>
                </a:tc>
                <a:tc gridSpan="5">
                  <a:txBody>
                    <a:bodyPr/>
                    <a:lstStyle/>
                    <a:p>
                      <a:pPr algn="ctr" fontAlgn="ctr"/>
                      <a:r>
                        <a:rPr lang="en-US" sz="1200" b="1" u="none" strike="noStrike" dirty="0">
                          <a:effectLst/>
                        </a:rPr>
                        <a:t>PETA JABATAN</a:t>
                      </a:r>
                      <a:endParaRPr lang="en-US" sz="1200" b="1" i="0" u="none" strike="noStrike" dirty="0">
                        <a:solidFill>
                          <a:srgbClr val="000000"/>
                        </a:solidFill>
                        <a:effectLst/>
                        <a:latin typeface="Arial" panose="020B0604020202020204" pitchFamily="34" charset="0"/>
                      </a:endParaRPr>
                    </a:p>
                  </a:txBody>
                  <a:tcPr marL="6039" marR="6039" marT="6039" marB="0" anchor="ctr">
                    <a:solidFill>
                      <a:schemeClr val="accent4">
                        <a:lumMod val="60000"/>
                        <a:lumOff val="40000"/>
                      </a:schemeClr>
                    </a:solidFill>
                  </a:tcPr>
                </a:tc>
                <a:tc hMerge="1">
                  <a:txBody>
                    <a:bodyPr/>
                    <a:lstStyle/>
                    <a:p>
                      <a:endParaRPr lang="en-US"/>
                    </a:p>
                  </a:txBody>
                  <a:tcPr/>
                </a:tc>
                <a:tc hMerge="1">
                  <a:txBody>
                    <a:bodyPr/>
                    <a:lstStyle/>
                    <a:p>
                      <a:endParaRPr lang="en-AU"/>
                    </a:p>
                  </a:txBody>
                  <a:tcPr/>
                </a:tc>
                <a:tc hMerge="1">
                  <a:txBody>
                    <a:bodyPr/>
                    <a:lstStyle/>
                    <a:p>
                      <a:endParaRPr lang="en-US"/>
                    </a:p>
                  </a:txBody>
                  <a:tcPr/>
                </a:tc>
                <a:tc hMerge="1">
                  <a:txBody>
                    <a:bodyPr/>
                    <a:lstStyle/>
                    <a:p>
                      <a:endParaRPr lang="en-AU"/>
                    </a:p>
                  </a:txBody>
                  <a:tcPr/>
                </a:tc>
                <a:tc rowSpan="2">
                  <a:txBody>
                    <a:bodyPr/>
                    <a:lstStyle/>
                    <a:p>
                      <a:pPr algn="ctr" fontAlgn="ctr"/>
                      <a:r>
                        <a:rPr lang="en-US" sz="1200" b="1" u="none" strike="noStrike" dirty="0">
                          <a:effectLst/>
                        </a:rPr>
                        <a:t>KET</a:t>
                      </a:r>
                      <a:endParaRPr lang="en-US" sz="1200" b="1" i="0" u="none" strike="noStrike" dirty="0">
                        <a:solidFill>
                          <a:srgbClr val="000000"/>
                        </a:solidFill>
                        <a:effectLst/>
                        <a:latin typeface="Calibri" panose="020F0502020204030204" pitchFamily="34" charset="0"/>
                      </a:endParaRPr>
                    </a:p>
                  </a:txBody>
                  <a:tcPr marL="6039" marR="6039" marT="6039" marB="0" anchor="ctr">
                    <a:solidFill>
                      <a:schemeClr val="tx2">
                        <a:lumMod val="40000"/>
                        <a:lumOff val="60000"/>
                      </a:schemeClr>
                    </a:solidFill>
                  </a:tcPr>
                </a:tc>
                <a:extLst>
                  <a:ext uri="{0D108BD9-81ED-4DB2-BD59-A6C34878D82A}">
                    <a16:rowId xmlns:a16="http://schemas.microsoft.com/office/drawing/2014/main" xmlns="" val="1774640111"/>
                  </a:ext>
                </a:extLst>
              </a:tr>
              <a:tr h="239401">
                <a:tc vMerge="1">
                  <a:txBody>
                    <a:bodyPr/>
                    <a:lstStyle/>
                    <a:p>
                      <a:endParaRPr lang="en-US"/>
                    </a:p>
                  </a:txBody>
                  <a:tcPr/>
                </a:tc>
                <a:tc vMerge="1">
                  <a:txBody>
                    <a:bodyPr/>
                    <a:lstStyle/>
                    <a:p>
                      <a:endParaRPr lang="en-AU"/>
                    </a:p>
                  </a:txBody>
                  <a:tcPr/>
                </a:tc>
                <a:tc gridSpan="5">
                  <a:txBody>
                    <a:bodyPr/>
                    <a:lstStyle/>
                    <a:p>
                      <a:pPr algn="ctr" fontAlgn="ctr"/>
                      <a:r>
                        <a:rPr lang="en-US" sz="1200" b="1" u="none" strike="noStrike" dirty="0">
                          <a:effectLst/>
                        </a:rPr>
                        <a:t>DOKTER</a:t>
                      </a:r>
                      <a:endParaRPr lang="en-US" sz="1200" b="1" i="0" u="none" strike="noStrike" dirty="0">
                        <a:solidFill>
                          <a:srgbClr val="000000"/>
                        </a:solidFill>
                        <a:effectLst/>
                        <a:latin typeface="Arial" panose="020B0604020202020204" pitchFamily="34" charset="0"/>
                      </a:endParaRPr>
                    </a:p>
                  </a:txBody>
                  <a:tcPr marL="6039" marR="6039" marT="6039" marB="0" anchor="ctr">
                    <a:solidFill>
                      <a:schemeClr val="accent3">
                        <a:lumMod val="60000"/>
                        <a:lumOff val="40000"/>
                      </a:schemeClr>
                    </a:solidFill>
                  </a:tcPr>
                </a:tc>
                <a:tc hMerge="1">
                  <a:txBody>
                    <a:bodyPr/>
                    <a:lstStyle/>
                    <a:p>
                      <a:endParaRPr lang="en-US"/>
                    </a:p>
                  </a:txBody>
                  <a:tcPr/>
                </a:tc>
                <a:tc hMerge="1">
                  <a:txBody>
                    <a:bodyPr/>
                    <a:lstStyle/>
                    <a:p>
                      <a:endParaRPr lang="en-AU"/>
                    </a:p>
                  </a:txBody>
                  <a:tcPr/>
                </a:tc>
                <a:tc hMerge="1">
                  <a:txBody>
                    <a:bodyPr/>
                    <a:lstStyle/>
                    <a:p>
                      <a:endParaRPr lang="en-US"/>
                    </a:p>
                  </a:txBody>
                  <a:tcPr/>
                </a:tc>
                <a:tc hMerge="1">
                  <a:txBody>
                    <a:bodyPr/>
                    <a:lstStyle/>
                    <a:p>
                      <a:pPr algn="ctr" fontAlgn="ctr"/>
                      <a:endParaRPr lang="en-US" sz="1200" b="1" i="0" u="none" strike="noStrike" dirty="0">
                        <a:solidFill>
                          <a:srgbClr val="000000"/>
                        </a:solidFill>
                        <a:effectLst/>
                        <a:latin typeface="Arial" panose="020B0604020202020204" pitchFamily="34" charset="0"/>
                      </a:endParaRPr>
                    </a:p>
                  </a:txBody>
                  <a:tcPr marL="6039" marR="6039" marT="6039" marB="0" anchor="ctr">
                    <a:solidFill>
                      <a:schemeClr val="accent3">
                        <a:lumMod val="60000"/>
                        <a:lumOff val="40000"/>
                      </a:schemeClr>
                    </a:solidFill>
                  </a:tcPr>
                </a:tc>
                <a:tc vMerge="1">
                  <a:txBody>
                    <a:bodyPr/>
                    <a:lstStyle/>
                    <a:p>
                      <a:endParaRPr lang="en-US"/>
                    </a:p>
                  </a:txBody>
                  <a:tcPr/>
                </a:tc>
                <a:extLst>
                  <a:ext uri="{0D108BD9-81ED-4DB2-BD59-A6C34878D82A}">
                    <a16:rowId xmlns:a16="http://schemas.microsoft.com/office/drawing/2014/main" xmlns="" val="3423843253"/>
                  </a:ext>
                </a:extLst>
              </a:tr>
              <a:tr h="266761">
                <a:tc vMerge="1">
                  <a:txBody>
                    <a:bodyPr/>
                    <a:lstStyle/>
                    <a:p>
                      <a:endParaRPr lang="en-US"/>
                    </a:p>
                  </a:txBody>
                  <a:tcPr/>
                </a:tc>
                <a:tc vMerge="1">
                  <a:txBody>
                    <a:bodyPr/>
                    <a:lstStyle/>
                    <a:p>
                      <a:endParaRPr lang="en-AU"/>
                    </a:p>
                  </a:txBody>
                  <a:tcPr/>
                </a:tc>
                <a:tc>
                  <a:txBody>
                    <a:bodyPr/>
                    <a:lstStyle/>
                    <a:p>
                      <a:pPr algn="ctr" fontAlgn="ctr"/>
                      <a:r>
                        <a:rPr lang="en-US" sz="1200" b="1" u="none" strike="noStrike">
                          <a:effectLst/>
                        </a:rPr>
                        <a:t>JEN. JAB</a:t>
                      </a:r>
                      <a:endParaRPr lang="en-US" sz="1200" b="1" i="0" u="none" strike="noStrike">
                        <a:solidFill>
                          <a:srgbClr val="000000"/>
                        </a:solidFill>
                        <a:effectLst/>
                        <a:latin typeface="Arial" panose="020B0604020202020204" pitchFamily="34" charset="0"/>
                      </a:endParaRPr>
                    </a:p>
                  </a:txBody>
                  <a:tcPr marL="6039" marR="6039" marT="6039" marB="0" anchor="ctr">
                    <a:solidFill>
                      <a:schemeClr val="accent3">
                        <a:lumMod val="60000"/>
                        <a:lumOff val="40000"/>
                      </a:schemeClr>
                    </a:solidFill>
                  </a:tcPr>
                </a:tc>
                <a:tc gridSpan="2">
                  <a:txBody>
                    <a:bodyPr/>
                    <a:lstStyle/>
                    <a:p>
                      <a:pPr algn="ctr" fontAlgn="ctr"/>
                      <a:r>
                        <a:rPr lang="en-US" sz="1200" b="1" u="none" strike="noStrike" dirty="0" smtClean="0">
                          <a:effectLst/>
                        </a:rPr>
                        <a:t>KEKURANGAN</a:t>
                      </a:r>
                      <a:endParaRPr lang="en-US" sz="1200" b="1" i="0" u="none" strike="noStrike" dirty="0">
                        <a:solidFill>
                          <a:srgbClr val="000000"/>
                        </a:solidFill>
                        <a:effectLst/>
                        <a:latin typeface="Arial" panose="020B0604020202020204" pitchFamily="34" charset="0"/>
                      </a:endParaRPr>
                    </a:p>
                  </a:txBody>
                  <a:tcPr marL="6039" marR="6039" marT="6039" marB="0" anchor="ctr">
                    <a:solidFill>
                      <a:schemeClr val="accent3">
                        <a:lumMod val="60000"/>
                        <a:lumOff val="40000"/>
                      </a:schemeClr>
                    </a:solidFill>
                  </a:tcPr>
                </a:tc>
                <a:tc hMerge="1">
                  <a:txBody>
                    <a:bodyPr/>
                    <a:lstStyle/>
                    <a:p>
                      <a:pPr algn="ctr" fontAlgn="ctr"/>
                      <a:endParaRPr lang="en-US" sz="1200" b="1" i="0" u="none" strike="noStrike">
                        <a:solidFill>
                          <a:srgbClr val="000000"/>
                        </a:solidFill>
                        <a:effectLst/>
                        <a:latin typeface="Arial" panose="020B0604020202020204" pitchFamily="34" charset="0"/>
                      </a:endParaRPr>
                    </a:p>
                  </a:txBody>
                  <a:tcPr marL="6039" marR="6039" marT="6039" marB="0" anchor="ctr">
                    <a:solidFill>
                      <a:schemeClr val="accent3">
                        <a:lumMod val="60000"/>
                        <a:lumOff val="40000"/>
                      </a:schemeClr>
                    </a:solidFill>
                  </a:tcPr>
                </a:tc>
                <a:tc>
                  <a:txBody>
                    <a:bodyPr/>
                    <a:lstStyle/>
                    <a:p>
                      <a:pPr algn="ctr" fontAlgn="ctr"/>
                      <a:r>
                        <a:rPr lang="en-US" sz="1200" b="1" u="none" strike="noStrike" dirty="0" smtClean="0">
                          <a:effectLst/>
                        </a:rPr>
                        <a:t>CPNS</a:t>
                      </a:r>
                      <a:endParaRPr lang="en-US" sz="1200" b="1" i="0" u="none" strike="noStrike" dirty="0">
                        <a:solidFill>
                          <a:srgbClr val="000000"/>
                        </a:solidFill>
                        <a:effectLst/>
                        <a:latin typeface="Arial" panose="020B0604020202020204" pitchFamily="34" charset="0"/>
                      </a:endParaRPr>
                    </a:p>
                  </a:txBody>
                  <a:tcPr marL="6039" marR="6039" marT="6039" marB="0" anchor="ctr">
                    <a:solidFill>
                      <a:schemeClr val="accent3">
                        <a:lumMod val="60000"/>
                        <a:lumOff val="40000"/>
                      </a:schemeClr>
                    </a:solidFill>
                  </a:tcPr>
                </a:tc>
                <a:tc>
                  <a:txBody>
                    <a:bodyPr/>
                    <a:lstStyle/>
                    <a:p>
                      <a:pPr algn="ctr" fontAlgn="ctr"/>
                      <a:r>
                        <a:rPr lang="en-US" sz="1200" b="1" i="0" u="none" strike="noStrike" dirty="0" smtClean="0">
                          <a:solidFill>
                            <a:srgbClr val="000000"/>
                          </a:solidFill>
                          <a:effectLst/>
                          <a:latin typeface="Arial" panose="020B0604020202020204" pitchFamily="34" charset="0"/>
                        </a:rPr>
                        <a:t>CPPPK</a:t>
                      </a:r>
                      <a:endParaRPr lang="en-US" sz="1200" b="1" i="0" u="none" strike="noStrike" dirty="0">
                        <a:solidFill>
                          <a:srgbClr val="000000"/>
                        </a:solidFill>
                        <a:effectLst/>
                        <a:latin typeface="Arial" panose="020B0604020202020204" pitchFamily="34" charset="0"/>
                      </a:endParaRPr>
                    </a:p>
                  </a:txBody>
                  <a:tcPr marL="6039" marR="6039" marT="6039" marB="0" anchor="ctr">
                    <a:solidFill>
                      <a:schemeClr val="accent3">
                        <a:lumMod val="60000"/>
                        <a:lumOff val="40000"/>
                      </a:schemeClr>
                    </a:solidFill>
                  </a:tcPr>
                </a:tc>
                <a:tc>
                  <a:txBody>
                    <a:bodyPr/>
                    <a:lstStyle/>
                    <a:p>
                      <a:pPr algn="l" fontAlgn="b"/>
                      <a:r>
                        <a:rPr lang="en-US" sz="1200" b="1" u="none" strike="noStrike">
                          <a:effectLst/>
                        </a:rPr>
                        <a:t> </a:t>
                      </a:r>
                      <a:endParaRPr lang="en-US" sz="1200" b="1" i="0" u="none" strike="noStrike">
                        <a:solidFill>
                          <a:srgbClr val="000000"/>
                        </a:solidFill>
                        <a:effectLst/>
                        <a:latin typeface="Calibri" panose="020F0502020204030204" pitchFamily="34" charset="0"/>
                      </a:endParaRPr>
                    </a:p>
                  </a:txBody>
                  <a:tcPr marL="6039" marR="6039" marT="6039" marB="0" anchor="b">
                    <a:solidFill>
                      <a:schemeClr val="tx2">
                        <a:lumMod val="40000"/>
                        <a:lumOff val="60000"/>
                      </a:schemeClr>
                    </a:solidFill>
                  </a:tcPr>
                </a:tc>
                <a:extLst>
                  <a:ext uri="{0D108BD9-81ED-4DB2-BD59-A6C34878D82A}">
                    <a16:rowId xmlns:a16="http://schemas.microsoft.com/office/drawing/2014/main" xmlns="" val="2796595315"/>
                  </a:ext>
                </a:extLst>
              </a:tr>
              <a:tr h="266761">
                <a:tc>
                  <a:txBody>
                    <a:bodyPr/>
                    <a:lstStyle/>
                    <a:p>
                      <a:pPr algn="ctr" fontAlgn="ctr"/>
                      <a:endParaRPr lang="en-US" sz="1200" b="1" i="0" u="none" strike="noStrike" dirty="0">
                        <a:solidFill>
                          <a:srgbClr val="000000"/>
                        </a:solidFill>
                        <a:effectLst/>
                        <a:latin typeface="Arial" panose="020B0604020202020204" pitchFamily="34" charset="0"/>
                      </a:endParaRPr>
                    </a:p>
                  </a:txBody>
                  <a:tcPr marL="6039" marR="6039" marT="6039" marB="0" anchor="ctr">
                    <a:solidFill>
                      <a:schemeClr val="accent4">
                        <a:lumMod val="60000"/>
                        <a:lumOff val="40000"/>
                      </a:schemeClr>
                    </a:solidFill>
                  </a:tcPr>
                </a:tc>
                <a:tc>
                  <a:txBody>
                    <a:bodyPr/>
                    <a:lstStyle/>
                    <a:p>
                      <a:pPr algn="ctr" fontAlgn="ctr"/>
                      <a:endParaRPr lang="en-US" sz="1200" b="1" i="0" u="none" strike="noStrike" dirty="0">
                        <a:solidFill>
                          <a:srgbClr val="000000"/>
                        </a:solidFill>
                        <a:effectLst/>
                        <a:latin typeface="Arial" panose="020B0604020202020204" pitchFamily="34" charset="0"/>
                      </a:endParaRPr>
                    </a:p>
                  </a:txBody>
                  <a:tcPr marL="6039" marR="6039" marT="6039" marB="0" anchor="ctr">
                    <a:solidFill>
                      <a:schemeClr val="accent4">
                        <a:lumMod val="60000"/>
                        <a:lumOff val="40000"/>
                      </a:schemeClr>
                    </a:solidFill>
                  </a:tcPr>
                </a:tc>
                <a:tc>
                  <a:txBody>
                    <a:bodyPr/>
                    <a:lstStyle/>
                    <a:p>
                      <a:pPr algn="ctr" fontAlgn="ctr"/>
                      <a:endParaRPr lang="en-US" sz="1200" b="1" i="0" u="none" strike="noStrike">
                        <a:solidFill>
                          <a:srgbClr val="000000"/>
                        </a:solidFill>
                        <a:effectLst/>
                        <a:latin typeface="Arial" panose="020B0604020202020204" pitchFamily="34" charset="0"/>
                      </a:endParaRPr>
                    </a:p>
                  </a:txBody>
                  <a:tcPr marL="6039" marR="6039" marT="6039" marB="0" anchor="ctr">
                    <a:solidFill>
                      <a:schemeClr val="accent3">
                        <a:lumMod val="60000"/>
                        <a:lumOff val="40000"/>
                      </a:schemeClr>
                    </a:solidFill>
                  </a:tcPr>
                </a:tc>
                <a:tc>
                  <a:txBody>
                    <a:bodyPr/>
                    <a:lstStyle/>
                    <a:p>
                      <a:pPr algn="ctr" fontAlgn="ctr"/>
                      <a:r>
                        <a:rPr lang="en-US" sz="1200" b="1" i="0" u="none" strike="noStrike" dirty="0" smtClean="0">
                          <a:solidFill>
                            <a:srgbClr val="000000"/>
                          </a:solidFill>
                          <a:effectLst/>
                          <a:latin typeface="Arial" panose="020B0604020202020204" pitchFamily="34" charset="0"/>
                        </a:rPr>
                        <a:t>PNS</a:t>
                      </a:r>
                      <a:endParaRPr lang="en-US" sz="1200" b="1" i="0" u="none" strike="noStrike" dirty="0">
                        <a:solidFill>
                          <a:srgbClr val="000000"/>
                        </a:solidFill>
                        <a:effectLst/>
                        <a:latin typeface="Arial" panose="020B0604020202020204" pitchFamily="34" charset="0"/>
                      </a:endParaRPr>
                    </a:p>
                  </a:txBody>
                  <a:tcPr marL="6039" marR="6039" marT="6039" marB="0" anchor="ctr">
                    <a:solidFill>
                      <a:schemeClr val="accent3">
                        <a:lumMod val="60000"/>
                        <a:lumOff val="40000"/>
                      </a:schemeClr>
                    </a:solidFill>
                  </a:tcPr>
                </a:tc>
                <a:tc>
                  <a:txBody>
                    <a:bodyPr/>
                    <a:lstStyle/>
                    <a:p>
                      <a:pPr algn="ctr" fontAlgn="ctr"/>
                      <a:r>
                        <a:rPr lang="en-US" sz="1200" b="1" i="0" u="none" strike="noStrike" dirty="0" smtClean="0">
                          <a:solidFill>
                            <a:srgbClr val="000000"/>
                          </a:solidFill>
                          <a:effectLst/>
                          <a:latin typeface="Arial" panose="020B0604020202020204" pitchFamily="34" charset="0"/>
                        </a:rPr>
                        <a:t>PPPK</a:t>
                      </a:r>
                      <a:endParaRPr lang="en-US" sz="1200" b="1" i="0" u="none" strike="noStrike" dirty="0">
                        <a:solidFill>
                          <a:srgbClr val="000000"/>
                        </a:solidFill>
                        <a:effectLst/>
                        <a:latin typeface="Arial" panose="020B0604020202020204" pitchFamily="34" charset="0"/>
                      </a:endParaRPr>
                    </a:p>
                  </a:txBody>
                  <a:tcPr marL="6039" marR="6039" marT="6039" marB="0" anchor="ctr">
                    <a:solidFill>
                      <a:schemeClr val="accent3">
                        <a:lumMod val="60000"/>
                        <a:lumOff val="40000"/>
                      </a:schemeClr>
                    </a:solidFill>
                  </a:tcPr>
                </a:tc>
                <a:tc>
                  <a:txBody>
                    <a:bodyPr/>
                    <a:lstStyle/>
                    <a:p>
                      <a:pPr algn="ctr" fontAlgn="ctr"/>
                      <a:endParaRPr lang="en-US" sz="1200" b="1" i="0" u="none" strike="noStrike" dirty="0">
                        <a:solidFill>
                          <a:srgbClr val="000000"/>
                        </a:solidFill>
                        <a:effectLst/>
                        <a:latin typeface="Arial" panose="020B0604020202020204" pitchFamily="34" charset="0"/>
                      </a:endParaRPr>
                    </a:p>
                  </a:txBody>
                  <a:tcPr marL="6039" marR="6039" marT="6039" marB="0" anchor="ctr">
                    <a:solidFill>
                      <a:schemeClr val="accent3">
                        <a:lumMod val="60000"/>
                        <a:lumOff val="40000"/>
                      </a:schemeClr>
                    </a:solidFill>
                  </a:tcPr>
                </a:tc>
                <a:tc>
                  <a:txBody>
                    <a:bodyPr/>
                    <a:lstStyle/>
                    <a:p>
                      <a:pPr algn="ctr" fontAlgn="ctr"/>
                      <a:endParaRPr lang="en-US" sz="1200" b="1" i="0" u="none" strike="noStrike" dirty="0">
                        <a:solidFill>
                          <a:srgbClr val="000000"/>
                        </a:solidFill>
                        <a:effectLst/>
                        <a:latin typeface="Arial" panose="020B0604020202020204" pitchFamily="34" charset="0"/>
                      </a:endParaRPr>
                    </a:p>
                  </a:txBody>
                  <a:tcPr marL="6039" marR="6039" marT="6039" marB="0" anchor="ctr">
                    <a:solidFill>
                      <a:schemeClr val="accent3">
                        <a:lumMod val="60000"/>
                        <a:lumOff val="40000"/>
                      </a:schemeClr>
                    </a:solidFill>
                  </a:tcPr>
                </a:tc>
                <a:tc>
                  <a:txBody>
                    <a:bodyPr/>
                    <a:lstStyle/>
                    <a:p>
                      <a:pPr algn="l" fontAlgn="b"/>
                      <a:endParaRPr lang="en-US" sz="1200" b="1" i="0" u="none" strike="noStrike" dirty="0">
                        <a:solidFill>
                          <a:srgbClr val="000000"/>
                        </a:solidFill>
                        <a:effectLst/>
                        <a:latin typeface="Calibri" panose="020F0502020204030204" pitchFamily="34" charset="0"/>
                      </a:endParaRPr>
                    </a:p>
                  </a:txBody>
                  <a:tcPr marL="6039" marR="6039" marT="6039" marB="0" anchor="b">
                    <a:solidFill>
                      <a:schemeClr val="tx2">
                        <a:lumMod val="40000"/>
                        <a:lumOff val="60000"/>
                      </a:schemeClr>
                    </a:solidFill>
                  </a:tcPr>
                </a:tc>
              </a:tr>
              <a:tr h="213966">
                <a:tc gridSpan="2">
                  <a:txBody>
                    <a:bodyPr/>
                    <a:lstStyle/>
                    <a:p>
                      <a:pPr algn="ctr" fontAlgn="ctr"/>
                      <a:r>
                        <a:rPr lang="en-US" sz="1200" b="1" u="none" strike="noStrike">
                          <a:effectLst/>
                        </a:rPr>
                        <a:t>JUMLAH SELURUHNYA</a:t>
                      </a:r>
                      <a:endParaRPr lang="en-US" sz="1200" b="1" i="0" u="none" strike="noStrike">
                        <a:solidFill>
                          <a:srgbClr val="000000"/>
                        </a:solidFill>
                        <a:effectLst/>
                        <a:latin typeface="Arial" panose="020B0604020202020204" pitchFamily="34" charset="0"/>
                      </a:endParaRPr>
                    </a:p>
                  </a:txBody>
                  <a:tcPr marL="6039" marR="6039" marT="6039" marB="0" anchor="ctr">
                    <a:solidFill>
                      <a:schemeClr val="accent4">
                        <a:lumMod val="60000"/>
                        <a:lumOff val="40000"/>
                      </a:schemeClr>
                    </a:solidFill>
                  </a:tcPr>
                </a:tc>
                <a:tc hMerge="1">
                  <a:txBody>
                    <a:bodyPr/>
                    <a:lstStyle/>
                    <a:p>
                      <a:endParaRPr lang="en-AU"/>
                    </a:p>
                  </a:txBody>
                  <a:tcPr/>
                </a:tc>
                <a:tc>
                  <a:txBody>
                    <a:bodyPr/>
                    <a:lstStyle/>
                    <a:p>
                      <a:pPr algn="l" fontAlgn="ctr"/>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6039" marR="6039" marT="6039" marB="0" anchor="ctr">
                    <a:solidFill>
                      <a:schemeClr val="accent3">
                        <a:lumMod val="60000"/>
                        <a:lumOff val="40000"/>
                      </a:schemeClr>
                    </a:solidFill>
                  </a:tcPr>
                </a:tc>
                <a:tc>
                  <a:txBody>
                    <a:bodyPr/>
                    <a:lstStyle/>
                    <a:p>
                      <a:pPr algn="ctr" fontAlgn="ctr"/>
                      <a:r>
                        <a:rPr lang="en-US" sz="1200" b="1" u="none" strike="noStrike" dirty="0">
                          <a:effectLst/>
                        </a:rPr>
                        <a:t> </a:t>
                      </a:r>
                      <a:r>
                        <a:rPr lang="en-US" sz="1200" b="1" u="none" strike="noStrike" dirty="0" smtClean="0">
                          <a:effectLst/>
                        </a:rPr>
                        <a:t>8</a:t>
                      </a:r>
                      <a:endParaRPr lang="en-US" sz="1200" b="1" i="0" u="none" strike="noStrike" dirty="0">
                        <a:solidFill>
                          <a:srgbClr val="000000"/>
                        </a:solidFill>
                        <a:effectLst/>
                        <a:latin typeface="Arial" panose="020B0604020202020204" pitchFamily="34" charset="0"/>
                      </a:endParaRPr>
                    </a:p>
                  </a:txBody>
                  <a:tcPr marL="6039" marR="6039" marT="6039" marB="0" anchor="ctr">
                    <a:solidFill>
                      <a:schemeClr val="accent3">
                        <a:lumMod val="60000"/>
                        <a:lumOff val="40000"/>
                      </a:schemeClr>
                    </a:solidFill>
                  </a:tcPr>
                </a:tc>
                <a:tc>
                  <a:txBody>
                    <a:bodyPr/>
                    <a:lstStyle/>
                    <a:p>
                      <a:pPr algn="ctr" fontAlgn="ctr"/>
                      <a:r>
                        <a:rPr lang="en-US" sz="1200" b="1" i="0" u="none" strike="noStrike" dirty="0" smtClean="0">
                          <a:solidFill>
                            <a:srgbClr val="000000"/>
                          </a:solidFill>
                          <a:effectLst/>
                          <a:latin typeface="Arial" panose="020B0604020202020204" pitchFamily="34" charset="0"/>
                        </a:rPr>
                        <a:t>6</a:t>
                      </a:r>
                      <a:endParaRPr lang="en-US" sz="1200" b="1" i="0" u="none" strike="noStrike" dirty="0">
                        <a:solidFill>
                          <a:srgbClr val="000000"/>
                        </a:solidFill>
                        <a:effectLst/>
                        <a:latin typeface="Arial" panose="020B0604020202020204" pitchFamily="34" charset="0"/>
                      </a:endParaRPr>
                    </a:p>
                  </a:txBody>
                  <a:tcPr marL="6039" marR="6039" marT="6039" marB="0" anchor="ctr">
                    <a:solidFill>
                      <a:schemeClr val="accent3">
                        <a:lumMod val="60000"/>
                        <a:lumOff val="40000"/>
                      </a:schemeClr>
                    </a:solidFill>
                  </a:tcPr>
                </a:tc>
                <a:tc>
                  <a:txBody>
                    <a:bodyPr/>
                    <a:lstStyle/>
                    <a:p>
                      <a:pPr algn="ctr" fontAlgn="ctr"/>
                      <a:r>
                        <a:rPr lang="en-US" sz="1200" b="1" u="none" strike="noStrike" dirty="0">
                          <a:effectLst/>
                        </a:rPr>
                        <a:t> </a:t>
                      </a:r>
                      <a:r>
                        <a:rPr lang="en-US" sz="1200" b="1" u="none" strike="noStrike" dirty="0" smtClean="0">
                          <a:effectLst/>
                        </a:rPr>
                        <a:t>3</a:t>
                      </a:r>
                      <a:endParaRPr lang="en-US" sz="1200" b="1" i="0" u="none" strike="noStrike" dirty="0">
                        <a:solidFill>
                          <a:srgbClr val="000000"/>
                        </a:solidFill>
                        <a:effectLst/>
                        <a:latin typeface="Arial" panose="020B0604020202020204" pitchFamily="34" charset="0"/>
                      </a:endParaRPr>
                    </a:p>
                  </a:txBody>
                  <a:tcPr marL="6039" marR="6039" marT="6039" marB="0" anchor="ctr">
                    <a:solidFill>
                      <a:schemeClr val="accent3">
                        <a:lumMod val="60000"/>
                        <a:lumOff val="40000"/>
                      </a:schemeClr>
                    </a:solidFill>
                  </a:tcPr>
                </a:tc>
                <a:tc>
                  <a:txBody>
                    <a:bodyPr/>
                    <a:lstStyle/>
                    <a:p>
                      <a:pPr algn="ctr" fontAlgn="ctr"/>
                      <a:r>
                        <a:rPr lang="en-US" sz="1200" b="1" i="0" u="none" strike="noStrike" dirty="0" smtClean="0">
                          <a:solidFill>
                            <a:srgbClr val="000000"/>
                          </a:solidFill>
                          <a:effectLst/>
                          <a:latin typeface="Arial" panose="020B0604020202020204" pitchFamily="34" charset="0"/>
                        </a:rPr>
                        <a:t>5</a:t>
                      </a:r>
                      <a:endParaRPr lang="en-US" sz="1200" b="1" i="0" u="none" strike="noStrike" dirty="0">
                        <a:solidFill>
                          <a:srgbClr val="000000"/>
                        </a:solidFill>
                        <a:effectLst/>
                        <a:latin typeface="Arial" panose="020B0604020202020204" pitchFamily="34" charset="0"/>
                      </a:endParaRPr>
                    </a:p>
                  </a:txBody>
                  <a:tcPr marL="6039" marR="6039" marT="6039" marB="0" anchor="ctr">
                    <a:solidFill>
                      <a:schemeClr val="accent3">
                        <a:lumMod val="60000"/>
                        <a:lumOff val="40000"/>
                      </a:schemeClr>
                    </a:solidFill>
                  </a:tcPr>
                </a:tc>
                <a:tc>
                  <a:txBody>
                    <a:bodyPr/>
                    <a:lstStyle/>
                    <a:p>
                      <a:pPr algn="l" fontAlgn="b"/>
                      <a:r>
                        <a:rPr lang="en-US" sz="1200" b="1" u="none" strike="noStrike">
                          <a:effectLst/>
                        </a:rPr>
                        <a:t> </a:t>
                      </a:r>
                      <a:endParaRPr lang="en-US" sz="1200" b="1" i="0" u="none" strike="noStrike">
                        <a:solidFill>
                          <a:srgbClr val="000000"/>
                        </a:solidFill>
                        <a:effectLst/>
                        <a:latin typeface="Calibri" panose="020F0502020204030204" pitchFamily="34" charset="0"/>
                      </a:endParaRPr>
                    </a:p>
                  </a:txBody>
                  <a:tcPr marL="6039" marR="6039" marT="6039" marB="0" anchor="b">
                    <a:solidFill>
                      <a:schemeClr val="tx2">
                        <a:lumMod val="40000"/>
                        <a:lumOff val="60000"/>
                      </a:schemeClr>
                    </a:solidFill>
                  </a:tcPr>
                </a:tc>
                <a:extLst>
                  <a:ext uri="{0D108BD9-81ED-4DB2-BD59-A6C34878D82A}">
                    <a16:rowId xmlns:a16="http://schemas.microsoft.com/office/drawing/2014/main" xmlns="" val="3172373770"/>
                  </a:ext>
                </a:extLst>
              </a:tr>
              <a:tr h="317529">
                <a:tc>
                  <a:txBody>
                    <a:bodyPr/>
                    <a:lstStyle/>
                    <a:p>
                      <a:pPr algn="ctr" fontAlgn="ctr"/>
                      <a:r>
                        <a:rPr lang="en-US" sz="1200" b="1" u="none" strike="noStrike" dirty="0">
                          <a:effectLst/>
                        </a:rPr>
                        <a:t>1</a:t>
                      </a:r>
                      <a:endParaRPr lang="en-US" sz="1200" b="1" i="0" u="none" strike="noStrike" dirty="0">
                        <a:solidFill>
                          <a:srgbClr val="000000"/>
                        </a:solidFill>
                        <a:effectLst/>
                        <a:latin typeface="Arial" panose="020B0604020202020204" pitchFamily="34" charset="0"/>
                      </a:endParaRPr>
                    </a:p>
                  </a:txBody>
                  <a:tcPr marL="6039" marR="6039" marT="6039" marB="0" anchor="ctr">
                    <a:solidFill>
                      <a:schemeClr val="accent4">
                        <a:lumMod val="60000"/>
                        <a:lumOff val="40000"/>
                      </a:schemeClr>
                    </a:solidFill>
                  </a:tcPr>
                </a:tc>
                <a:tc>
                  <a:txBody>
                    <a:bodyPr/>
                    <a:lstStyle/>
                    <a:p>
                      <a:pPr algn="l" fontAlgn="ctr"/>
                      <a:r>
                        <a:rPr lang="id-ID" sz="1200" b="1" u="none" strike="noStrike" dirty="0">
                          <a:effectLst/>
                        </a:rPr>
                        <a:t> </a:t>
                      </a:r>
                      <a:r>
                        <a:rPr lang="en-US" sz="1200" b="1" u="none" strike="noStrike" dirty="0">
                          <a:effectLst/>
                        </a:rPr>
                        <a:t>RUMAH SAKIT A</a:t>
                      </a:r>
                      <a:r>
                        <a:rPr lang="id-ID" sz="1200" b="1" u="none" strike="noStrike" dirty="0">
                          <a:effectLst/>
                        </a:rPr>
                        <a:t>..</a:t>
                      </a:r>
                      <a:endParaRPr lang="en-US" sz="1200" b="1" i="0" u="none" strike="noStrike" dirty="0">
                        <a:solidFill>
                          <a:srgbClr val="000000"/>
                        </a:solidFill>
                        <a:effectLst/>
                        <a:latin typeface="Arial" panose="020B0604020202020204" pitchFamily="34" charset="0"/>
                      </a:endParaRPr>
                    </a:p>
                  </a:txBody>
                  <a:tcPr marL="6039" marR="6039" marT="6039" marB="0" anchor="ctr">
                    <a:solidFill>
                      <a:schemeClr val="accent4">
                        <a:lumMod val="60000"/>
                        <a:lumOff val="40000"/>
                      </a:schemeClr>
                    </a:solidFill>
                  </a:tcPr>
                </a:tc>
                <a:tc>
                  <a:txBody>
                    <a:bodyPr/>
                    <a:lstStyle/>
                    <a:p>
                      <a:r>
                        <a:rPr lang="en-US" sz="1400" b="1" dirty="0" smtClean="0"/>
                        <a:t>DOKTER</a:t>
                      </a:r>
                      <a:endParaRPr lang="en-AU" sz="1400" b="1" dirty="0"/>
                    </a:p>
                  </a:txBody>
                  <a:tcPr marL="6039" marR="6039" marT="6039" marB="0" anchor="ctr">
                    <a:solidFill>
                      <a:schemeClr val="accent3">
                        <a:lumMod val="60000"/>
                        <a:lumOff val="40000"/>
                      </a:schemeClr>
                    </a:solidFill>
                  </a:tcPr>
                </a:tc>
                <a:tc>
                  <a:txBody>
                    <a:bodyPr/>
                    <a:lstStyle/>
                    <a:p>
                      <a:endParaRPr lang="en-AU" sz="1400" dirty="0"/>
                    </a:p>
                  </a:txBody>
                  <a:tcPr marL="6039" marR="6039" marT="6039" marB="0" anchor="ctr">
                    <a:solidFill>
                      <a:schemeClr val="accent3">
                        <a:lumMod val="60000"/>
                        <a:lumOff val="40000"/>
                      </a:schemeClr>
                    </a:solidFill>
                  </a:tcPr>
                </a:tc>
                <a:tc>
                  <a:txBody>
                    <a:bodyPr/>
                    <a:lstStyle/>
                    <a:p>
                      <a:endParaRPr lang="en-AU" sz="1400" dirty="0"/>
                    </a:p>
                  </a:txBody>
                  <a:tcPr marL="6039" marR="6039" marT="6039" marB="0" anchor="ctr">
                    <a:solidFill>
                      <a:schemeClr val="accent3">
                        <a:lumMod val="60000"/>
                        <a:lumOff val="40000"/>
                      </a:schemeClr>
                    </a:solidFill>
                  </a:tcPr>
                </a:tc>
                <a:tc>
                  <a:txBody>
                    <a:bodyPr/>
                    <a:lstStyle/>
                    <a:p>
                      <a:endParaRPr lang="en-AU" sz="1400" dirty="0"/>
                    </a:p>
                  </a:txBody>
                  <a:tcPr marL="6039" marR="6039" marT="6039" marB="0" anchor="ctr">
                    <a:solidFill>
                      <a:schemeClr val="accent3">
                        <a:lumMod val="60000"/>
                        <a:lumOff val="40000"/>
                      </a:schemeClr>
                    </a:solidFill>
                  </a:tcPr>
                </a:tc>
                <a:tc>
                  <a:txBody>
                    <a:bodyPr/>
                    <a:lstStyle/>
                    <a:p>
                      <a:endParaRPr lang="en-AU" sz="1400" dirty="0"/>
                    </a:p>
                  </a:txBody>
                  <a:tcPr marL="6039" marR="6039" marT="6039" marB="0" anchor="ctr">
                    <a:solidFill>
                      <a:schemeClr val="accent3">
                        <a:lumMod val="60000"/>
                        <a:lumOff val="40000"/>
                      </a:schemeClr>
                    </a:solidFill>
                  </a:tcPr>
                </a:tc>
                <a:tc>
                  <a:txBody>
                    <a:bodyPr/>
                    <a:lstStyle/>
                    <a:p>
                      <a:endParaRPr lang="en-AU"/>
                    </a:p>
                  </a:txBody>
                  <a:tcPr marL="6039" marR="6039" marT="6039" marB="0" anchor="b">
                    <a:solidFill>
                      <a:schemeClr val="tx2">
                        <a:lumMod val="40000"/>
                        <a:lumOff val="60000"/>
                      </a:schemeClr>
                    </a:solidFill>
                  </a:tcPr>
                </a:tc>
                <a:extLst>
                  <a:ext uri="{0D108BD9-81ED-4DB2-BD59-A6C34878D82A}">
                    <a16:rowId xmlns:a16="http://schemas.microsoft.com/office/drawing/2014/main" xmlns="" val="1120770196"/>
                  </a:ext>
                </a:extLst>
              </a:tr>
              <a:tr h="213966">
                <a:tc>
                  <a:txBody>
                    <a:bodyPr/>
                    <a:lstStyle/>
                    <a:p>
                      <a:pPr algn="ctr" fontAlgn="ctr"/>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6039" marR="6039" marT="6039" marB="0" anchor="ctr">
                    <a:solidFill>
                      <a:schemeClr val="accent4">
                        <a:lumMod val="60000"/>
                        <a:lumOff val="40000"/>
                      </a:schemeClr>
                    </a:solidFill>
                  </a:tcPr>
                </a:tc>
                <a:tc>
                  <a:txBody>
                    <a:bodyPr/>
                    <a:lstStyle/>
                    <a:p>
                      <a:pPr algn="l" fontAlgn="ctr"/>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6039" marR="6039" marT="6039" marB="0" anchor="ctr">
                    <a:solidFill>
                      <a:schemeClr val="accent4">
                        <a:lumMod val="60000"/>
                        <a:lumOff val="40000"/>
                      </a:schemeClr>
                    </a:solidFill>
                  </a:tcPr>
                </a:tc>
                <a:tc>
                  <a:txBody>
                    <a:bodyPr/>
                    <a:lstStyle/>
                    <a:p>
                      <a:pPr algn="l" fontAlgn="ctr"/>
                      <a:r>
                        <a:rPr lang="id-ID" sz="1200" b="1" u="none" strike="noStrike" dirty="0">
                          <a:effectLst/>
                        </a:rPr>
                        <a:t> </a:t>
                      </a:r>
                      <a:r>
                        <a:rPr lang="en-US" sz="1200" b="1" u="none" strike="noStrike" dirty="0" err="1">
                          <a:effectLst/>
                        </a:rPr>
                        <a:t>Ahli</a:t>
                      </a:r>
                      <a:r>
                        <a:rPr lang="en-US" sz="1200" b="1" u="none" strike="noStrike" dirty="0">
                          <a:effectLst/>
                        </a:rPr>
                        <a:t> Utama</a:t>
                      </a:r>
                      <a:endParaRPr lang="en-US" sz="1200" b="1" i="0" u="none" strike="noStrike" dirty="0">
                        <a:solidFill>
                          <a:srgbClr val="000000"/>
                        </a:solidFill>
                        <a:effectLst/>
                        <a:latin typeface="Arial" panose="020B0604020202020204" pitchFamily="34" charset="0"/>
                      </a:endParaRPr>
                    </a:p>
                  </a:txBody>
                  <a:tcPr marL="6039" marR="6039" marT="6039" marB="0" anchor="ctr">
                    <a:solidFill>
                      <a:schemeClr val="accent3">
                        <a:lumMod val="60000"/>
                        <a:lumOff val="40000"/>
                      </a:schemeClr>
                    </a:solidFill>
                  </a:tcPr>
                </a:tc>
                <a:tc>
                  <a:txBody>
                    <a:bodyPr/>
                    <a:lstStyle/>
                    <a:p>
                      <a:pPr algn="ctr" fontAlgn="ctr"/>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6039" marR="6039" marT="6039" marB="0" anchor="ctr">
                    <a:solidFill>
                      <a:schemeClr val="accent3">
                        <a:lumMod val="60000"/>
                        <a:lumOff val="40000"/>
                      </a:schemeClr>
                    </a:solidFill>
                  </a:tcPr>
                </a:tc>
                <a:tc>
                  <a:txBody>
                    <a:bodyPr/>
                    <a:lstStyle/>
                    <a:p>
                      <a:pPr algn="ctr" fontAlgn="ctr"/>
                      <a:endParaRPr lang="en-US" sz="1200" b="1" i="0" u="none" strike="noStrike" dirty="0">
                        <a:solidFill>
                          <a:srgbClr val="000000"/>
                        </a:solidFill>
                        <a:effectLst/>
                        <a:latin typeface="Arial" panose="020B0604020202020204" pitchFamily="34" charset="0"/>
                      </a:endParaRPr>
                    </a:p>
                  </a:txBody>
                  <a:tcPr marL="6039" marR="6039" marT="6039" marB="0" anchor="ctr">
                    <a:solidFill>
                      <a:schemeClr val="accent3">
                        <a:lumMod val="60000"/>
                        <a:lumOff val="40000"/>
                      </a:schemeClr>
                    </a:solidFill>
                  </a:tcPr>
                </a:tc>
                <a:tc>
                  <a:txBody>
                    <a:bodyPr/>
                    <a:lstStyle/>
                    <a:p>
                      <a:pPr algn="ctr" fontAlgn="ctr"/>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6039" marR="6039" marT="6039" marB="0" anchor="ctr">
                    <a:solidFill>
                      <a:schemeClr val="accent3">
                        <a:lumMod val="60000"/>
                        <a:lumOff val="40000"/>
                      </a:schemeClr>
                    </a:solidFill>
                  </a:tcPr>
                </a:tc>
                <a:tc>
                  <a:txBody>
                    <a:bodyPr/>
                    <a:lstStyle/>
                    <a:p>
                      <a:pPr algn="ctr" fontAlgn="ctr"/>
                      <a:endParaRPr lang="en-US" sz="1200" b="1" i="0" u="none" strike="noStrike">
                        <a:solidFill>
                          <a:srgbClr val="000000"/>
                        </a:solidFill>
                        <a:effectLst/>
                        <a:latin typeface="Arial" panose="020B0604020202020204" pitchFamily="34" charset="0"/>
                      </a:endParaRPr>
                    </a:p>
                  </a:txBody>
                  <a:tcPr marL="6039" marR="6039" marT="6039" marB="0" anchor="ctr">
                    <a:solidFill>
                      <a:schemeClr val="accent3">
                        <a:lumMod val="60000"/>
                        <a:lumOff val="40000"/>
                      </a:schemeClr>
                    </a:solidFill>
                  </a:tcPr>
                </a:tc>
                <a:tc>
                  <a:txBody>
                    <a:bodyPr/>
                    <a:lstStyle/>
                    <a:p>
                      <a:pPr algn="l" fontAlgn="b"/>
                      <a:r>
                        <a:rPr lang="en-US" sz="1200" b="1" u="none" strike="noStrike" dirty="0">
                          <a:effectLst/>
                        </a:rPr>
                        <a:t> </a:t>
                      </a:r>
                      <a:endParaRPr lang="en-US" sz="1200" b="1" i="0" u="none" strike="noStrike" dirty="0">
                        <a:solidFill>
                          <a:srgbClr val="000000"/>
                        </a:solidFill>
                        <a:effectLst/>
                        <a:latin typeface="Calibri" panose="020F0502020204030204" pitchFamily="34" charset="0"/>
                      </a:endParaRPr>
                    </a:p>
                  </a:txBody>
                  <a:tcPr marL="6039" marR="6039" marT="6039" marB="0" anchor="b">
                    <a:solidFill>
                      <a:schemeClr val="tx2">
                        <a:lumMod val="40000"/>
                        <a:lumOff val="60000"/>
                      </a:schemeClr>
                    </a:solidFill>
                  </a:tcPr>
                </a:tc>
                <a:extLst>
                  <a:ext uri="{0D108BD9-81ED-4DB2-BD59-A6C34878D82A}">
                    <a16:rowId xmlns:a16="http://schemas.microsoft.com/office/drawing/2014/main" xmlns="" val="377022394"/>
                  </a:ext>
                </a:extLst>
              </a:tr>
              <a:tr h="213966">
                <a:tc>
                  <a:txBody>
                    <a:bodyPr/>
                    <a:lstStyle/>
                    <a:p>
                      <a:pPr algn="ctr" fontAlgn="ctr"/>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6039" marR="6039" marT="6039" marB="0" anchor="ctr">
                    <a:solidFill>
                      <a:schemeClr val="accent4">
                        <a:lumMod val="60000"/>
                        <a:lumOff val="40000"/>
                      </a:schemeClr>
                    </a:solidFill>
                  </a:tcPr>
                </a:tc>
                <a:tc>
                  <a:txBody>
                    <a:bodyPr/>
                    <a:lstStyle/>
                    <a:p>
                      <a:pPr algn="l" fontAlgn="ctr"/>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6039" marR="6039" marT="6039" marB="0" anchor="ctr">
                    <a:solidFill>
                      <a:schemeClr val="accent4">
                        <a:lumMod val="60000"/>
                        <a:lumOff val="40000"/>
                      </a:schemeClr>
                    </a:solidFill>
                  </a:tcPr>
                </a:tc>
                <a:tc>
                  <a:txBody>
                    <a:bodyPr/>
                    <a:lstStyle/>
                    <a:p>
                      <a:pPr algn="l" fontAlgn="ctr"/>
                      <a:r>
                        <a:rPr lang="id-ID" sz="1200" b="1" u="none" strike="noStrike" dirty="0">
                          <a:effectLst/>
                        </a:rPr>
                        <a:t> </a:t>
                      </a:r>
                      <a:r>
                        <a:rPr lang="en-US" sz="1200" b="1" u="none" strike="noStrike" dirty="0" err="1">
                          <a:effectLst/>
                        </a:rPr>
                        <a:t>Ahli</a:t>
                      </a:r>
                      <a:r>
                        <a:rPr lang="en-US" sz="1200" b="1" u="none" strike="noStrike" dirty="0">
                          <a:effectLst/>
                        </a:rPr>
                        <a:t> </a:t>
                      </a:r>
                      <a:r>
                        <a:rPr lang="en-US" sz="1200" b="1" u="none" strike="noStrike" dirty="0" err="1">
                          <a:effectLst/>
                        </a:rPr>
                        <a:t>Madya</a:t>
                      </a:r>
                      <a:endParaRPr lang="en-US" sz="1200" b="1" i="0" u="none" strike="noStrike" dirty="0">
                        <a:solidFill>
                          <a:srgbClr val="000000"/>
                        </a:solidFill>
                        <a:effectLst/>
                        <a:latin typeface="Arial" panose="020B0604020202020204" pitchFamily="34" charset="0"/>
                      </a:endParaRPr>
                    </a:p>
                  </a:txBody>
                  <a:tcPr marL="6039" marR="6039" marT="6039" marB="0" anchor="ctr">
                    <a:solidFill>
                      <a:schemeClr val="accent3">
                        <a:lumMod val="60000"/>
                        <a:lumOff val="40000"/>
                      </a:schemeClr>
                    </a:solidFill>
                  </a:tcPr>
                </a:tc>
                <a:tc>
                  <a:txBody>
                    <a:bodyPr/>
                    <a:lstStyle/>
                    <a:p>
                      <a:pPr algn="ctr" fontAlgn="ctr"/>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6039" marR="6039" marT="6039" marB="0" anchor="ctr">
                    <a:solidFill>
                      <a:schemeClr val="accent3">
                        <a:lumMod val="60000"/>
                        <a:lumOff val="40000"/>
                      </a:schemeClr>
                    </a:solidFill>
                  </a:tcPr>
                </a:tc>
                <a:tc>
                  <a:txBody>
                    <a:bodyPr/>
                    <a:lstStyle/>
                    <a:p>
                      <a:pPr algn="ctr" fontAlgn="ctr"/>
                      <a:endParaRPr lang="en-US" sz="1200" b="1" i="0" u="none" strike="noStrike" dirty="0">
                        <a:solidFill>
                          <a:srgbClr val="000000"/>
                        </a:solidFill>
                        <a:effectLst/>
                        <a:latin typeface="Arial" panose="020B0604020202020204" pitchFamily="34" charset="0"/>
                      </a:endParaRPr>
                    </a:p>
                  </a:txBody>
                  <a:tcPr marL="6039" marR="6039" marT="6039" marB="0" anchor="ctr">
                    <a:solidFill>
                      <a:schemeClr val="accent3">
                        <a:lumMod val="60000"/>
                        <a:lumOff val="40000"/>
                      </a:schemeClr>
                    </a:solidFill>
                  </a:tcPr>
                </a:tc>
                <a:tc>
                  <a:txBody>
                    <a:bodyPr/>
                    <a:lstStyle/>
                    <a:p>
                      <a:pPr algn="ctr" fontAlgn="ctr"/>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6039" marR="6039" marT="6039" marB="0" anchor="ctr">
                    <a:solidFill>
                      <a:schemeClr val="accent3">
                        <a:lumMod val="60000"/>
                        <a:lumOff val="40000"/>
                      </a:schemeClr>
                    </a:solidFill>
                  </a:tcPr>
                </a:tc>
                <a:tc>
                  <a:txBody>
                    <a:bodyPr/>
                    <a:lstStyle/>
                    <a:p>
                      <a:pPr algn="ctr" fontAlgn="ctr"/>
                      <a:endParaRPr lang="en-US" sz="1200" b="1" i="0" u="none" strike="noStrike" dirty="0">
                        <a:solidFill>
                          <a:srgbClr val="000000"/>
                        </a:solidFill>
                        <a:effectLst/>
                        <a:latin typeface="Arial" panose="020B0604020202020204" pitchFamily="34" charset="0"/>
                      </a:endParaRPr>
                    </a:p>
                  </a:txBody>
                  <a:tcPr marL="6039" marR="6039" marT="6039" marB="0" anchor="ctr">
                    <a:solidFill>
                      <a:schemeClr val="accent3">
                        <a:lumMod val="60000"/>
                        <a:lumOff val="40000"/>
                      </a:schemeClr>
                    </a:solidFill>
                  </a:tcPr>
                </a:tc>
                <a:tc>
                  <a:txBody>
                    <a:bodyPr/>
                    <a:lstStyle/>
                    <a:p>
                      <a:pPr algn="l" fontAlgn="b"/>
                      <a:r>
                        <a:rPr lang="en-US" sz="1200" b="1" u="none" strike="noStrike" dirty="0">
                          <a:effectLst/>
                        </a:rPr>
                        <a:t> </a:t>
                      </a:r>
                      <a:endParaRPr lang="en-US" sz="1200" b="1" i="0" u="none" strike="noStrike" dirty="0">
                        <a:solidFill>
                          <a:srgbClr val="000000"/>
                        </a:solidFill>
                        <a:effectLst/>
                        <a:latin typeface="Calibri" panose="020F0502020204030204" pitchFamily="34" charset="0"/>
                      </a:endParaRPr>
                    </a:p>
                  </a:txBody>
                  <a:tcPr marL="6039" marR="6039" marT="6039" marB="0" anchor="b">
                    <a:solidFill>
                      <a:schemeClr val="tx2">
                        <a:lumMod val="40000"/>
                        <a:lumOff val="60000"/>
                      </a:schemeClr>
                    </a:solidFill>
                  </a:tcPr>
                </a:tc>
                <a:extLst>
                  <a:ext uri="{0D108BD9-81ED-4DB2-BD59-A6C34878D82A}">
                    <a16:rowId xmlns:a16="http://schemas.microsoft.com/office/drawing/2014/main" xmlns="" val="510333344"/>
                  </a:ext>
                </a:extLst>
              </a:tr>
              <a:tr h="247610">
                <a:tc>
                  <a:txBody>
                    <a:bodyPr/>
                    <a:lstStyle/>
                    <a:p>
                      <a:pPr algn="ctr" fontAlgn="ctr"/>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6039" marR="6039" marT="6039" marB="0" anchor="ctr">
                    <a:solidFill>
                      <a:schemeClr val="accent4">
                        <a:lumMod val="60000"/>
                        <a:lumOff val="40000"/>
                      </a:schemeClr>
                    </a:solidFill>
                  </a:tcPr>
                </a:tc>
                <a:tc>
                  <a:txBody>
                    <a:bodyPr/>
                    <a:lstStyle/>
                    <a:p>
                      <a:pPr algn="l" fontAlgn="ctr"/>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6039" marR="6039" marT="6039" marB="0" anchor="ctr">
                    <a:solidFill>
                      <a:schemeClr val="accent4">
                        <a:lumMod val="60000"/>
                        <a:lumOff val="40000"/>
                      </a:schemeClr>
                    </a:solidFill>
                  </a:tcPr>
                </a:tc>
                <a:tc>
                  <a:txBody>
                    <a:bodyPr/>
                    <a:lstStyle/>
                    <a:p>
                      <a:pPr algn="l" fontAlgn="ctr"/>
                      <a:r>
                        <a:rPr lang="id-ID" sz="1200" b="1" u="none" strike="noStrike" dirty="0">
                          <a:effectLst/>
                        </a:rPr>
                        <a:t> </a:t>
                      </a:r>
                      <a:r>
                        <a:rPr lang="en-US" sz="1200" b="1" u="none" strike="noStrike" dirty="0" err="1">
                          <a:effectLst/>
                        </a:rPr>
                        <a:t>Ahli</a:t>
                      </a:r>
                      <a:r>
                        <a:rPr lang="en-US" sz="1200" b="1" u="none" strike="noStrike" dirty="0">
                          <a:effectLst/>
                        </a:rPr>
                        <a:t> </a:t>
                      </a:r>
                      <a:r>
                        <a:rPr lang="en-US" sz="1200" b="1" u="none" strike="noStrike" dirty="0" err="1">
                          <a:effectLst/>
                        </a:rPr>
                        <a:t>Muda</a:t>
                      </a:r>
                      <a:endParaRPr lang="en-US" sz="1200" b="1" i="0" u="none" strike="noStrike" dirty="0">
                        <a:solidFill>
                          <a:srgbClr val="000000"/>
                        </a:solidFill>
                        <a:effectLst/>
                        <a:latin typeface="Arial" panose="020B0604020202020204" pitchFamily="34" charset="0"/>
                      </a:endParaRPr>
                    </a:p>
                  </a:txBody>
                  <a:tcPr marL="6039" marR="6039" marT="6039" marB="0" anchor="ctr">
                    <a:solidFill>
                      <a:schemeClr val="accent3">
                        <a:lumMod val="60000"/>
                        <a:lumOff val="40000"/>
                      </a:schemeClr>
                    </a:solidFill>
                  </a:tcPr>
                </a:tc>
                <a:tc>
                  <a:txBody>
                    <a:bodyPr/>
                    <a:lstStyle/>
                    <a:p>
                      <a:pPr algn="ctr" fontAlgn="ctr"/>
                      <a:r>
                        <a:rPr lang="en-US" sz="1200" b="1" u="none" strike="noStrike" dirty="0" smtClean="0">
                          <a:effectLst/>
                        </a:rPr>
                        <a:t>2</a:t>
                      </a:r>
                      <a:endParaRPr lang="en-US" sz="1200" b="1" i="0" u="none" strike="noStrike" dirty="0">
                        <a:solidFill>
                          <a:srgbClr val="000000"/>
                        </a:solidFill>
                        <a:effectLst/>
                        <a:latin typeface="Arial" panose="020B0604020202020204" pitchFamily="34" charset="0"/>
                      </a:endParaRPr>
                    </a:p>
                  </a:txBody>
                  <a:tcPr marL="6039" marR="6039" marT="6039" marB="0" anchor="ctr">
                    <a:solidFill>
                      <a:schemeClr val="accent3">
                        <a:lumMod val="60000"/>
                        <a:lumOff val="40000"/>
                      </a:schemeClr>
                    </a:solidFill>
                  </a:tcPr>
                </a:tc>
                <a:tc>
                  <a:txBody>
                    <a:bodyPr/>
                    <a:lstStyle/>
                    <a:p>
                      <a:pPr algn="ctr" fontAlgn="ctr"/>
                      <a:r>
                        <a:rPr lang="en-US" sz="1200" b="1" i="0" u="none" strike="noStrike" dirty="0" smtClean="0">
                          <a:solidFill>
                            <a:srgbClr val="000000"/>
                          </a:solidFill>
                          <a:effectLst/>
                          <a:latin typeface="Arial" panose="020B0604020202020204" pitchFamily="34" charset="0"/>
                        </a:rPr>
                        <a:t>1</a:t>
                      </a:r>
                      <a:endParaRPr lang="en-US" sz="1200" b="1" i="0" u="none" strike="noStrike" dirty="0">
                        <a:solidFill>
                          <a:srgbClr val="000000"/>
                        </a:solidFill>
                        <a:effectLst/>
                        <a:latin typeface="Arial" panose="020B0604020202020204" pitchFamily="34" charset="0"/>
                      </a:endParaRPr>
                    </a:p>
                  </a:txBody>
                  <a:tcPr marL="6039" marR="6039" marT="6039" marB="0" anchor="ctr">
                    <a:solidFill>
                      <a:schemeClr val="accent3">
                        <a:lumMod val="60000"/>
                        <a:lumOff val="40000"/>
                      </a:schemeClr>
                    </a:solidFill>
                  </a:tcPr>
                </a:tc>
                <a:tc>
                  <a:txBody>
                    <a:bodyPr/>
                    <a:lstStyle/>
                    <a:p>
                      <a:pPr algn="ctr" fontAlgn="ctr"/>
                      <a:r>
                        <a:rPr lang="en-US" sz="1200" b="1" u="none" strike="noStrike" dirty="0" smtClean="0">
                          <a:effectLst/>
                        </a:rPr>
                        <a:t>0</a:t>
                      </a:r>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6039" marR="6039" marT="6039" marB="0" anchor="ctr">
                    <a:solidFill>
                      <a:schemeClr val="accent3">
                        <a:lumMod val="60000"/>
                        <a:lumOff val="40000"/>
                      </a:schemeClr>
                    </a:solidFill>
                  </a:tcPr>
                </a:tc>
                <a:tc>
                  <a:txBody>
                    <a:bodyPr/>
                    <a:lstStyle/>
                    <a:p>
                      <a:pPr algn="ctr" fontAlgn="ctr"/>
                      <a:r>
                        <a:rPr lang="en-US" sz="1200" b="1" i="0" u="none" strike="noStrike" dirty="0" smtClean="0">
                          <a:solidFill>
                            <a:srgbClr val="000000"/>
                          </a:solidFill>
                          <a:effectLst/>
                          <a:latin typeface="Arial" panose="020B0604020202020204" pitchFamily="34" charset="0"/>
                        </a:rPr>
                        <a:t>1</a:t>
                      </a:r>
                      <a:endParaRPr lang="en-US" sz="1200" b="1" i="0" u="none" strike="noStrike" dirty="0">
                        <a:solidFill>
                          <a:srgbClr val="000000"/>
                        </a:solidFill>
                        <a:effectLst/>
                        <a:latin typeface="Arial" panose="020B0604020202020204" pitchFamily="34" charset="0"/>
                      </a:endParaRPr>
                    </a:p>
                  </a:txBody>
                  <a:tcPr marL="6039" marR="6039" marT="6039" marB="0" anchor="ctr">
                    <a:solidFill>
                      <a:schemeClr val="accent3">
                        <a:lumMod val="60000"/>
                        <a:lumOff val="40000"/>
                      </a:schemeClr>
                    </a:solidFill>
                  </a:tcPr>
                </a:tc>
                <a:tc>
                  <a:txBody>
                    <a:bodyPr/>
                    <a:lstStyle/>
                    <a:p>
                      <a:pPr algn="l" fontAlgn="b"/>
                      <a:r>
                        <a:rPr lang="en-US" sz="1200" b="1" u="none" strike="noStrike" dirty="0">
                          <a:effectLst/>
                        </a:rPr>
                        <a:t> </a:t>
                      </a:r>
                      <a:endParaRPr lang="en-US" sz="1200" b="1" i="0" u="none" strike="noStrike" dirty="0">
                        <a:solidFill>
                          <a:srgbClr val="000000"/>
                        </a:solidFill>
                        <a:effectLst/>
                        <a:latin typeface="Calibri" panose="020F0502020204030204" pitchFamily="34" charset="0"/>
                      </a:endParaRPr>
                    </a:p>
                  </a:txBody>
                  <a:tcPr marL="6039" marR="6039" marT="6039" marB="0" anchor="b">
                    <a:solidFill>
                      <a:schemeClr val="tx2">
                        <a:lumMod val="40000"/>
                        <a:lumOff val="60000"/>
                      </a:schemeClr>
                    </a:solidFill>
                  </a:tcPr>
                </a:tc>
                <a:extLst>
                  <a:ext uri="{0D108BD9-81ED-4DB2-BD59-A6C34878D82A}">
                    <a16:rowId xmlns:a16="http://schemas.microsoft.com/office/drawing/2014/main" xmlns="" val="3816315708"/>
                  </a:ext>
                </a:extLst>
              </a:tr>
              <a:tr h="213966">
                <a:tc>
                  <a:txBody>
                    <a:bodyPr/>
                    <a:lstStyle/>
                    <a:p>
                      <a:pPr algn="ctr" fontAlgn="ctr"/>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6039" marR="6039" marT="6039" marB="0" anchor="ctr">
                    <a:solidFill>
                      <a:schemeClr val="accent4">
                        <a:lumMod val="60000"/>
                        <a:lumOff val="40000"/>
                      </a:schemeClr>
                    </a:solidFill>
                  </a:tcPr>
                </a:tc>
                <a:tc>
                  <a:txBody>
                    <a:bodyPr/>
                    <a:lstStyle/>
                    <a:p>
                      <a:pPr algn="l" fontAlgn="ctr"/>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6039" marR="6039" marT="6039" marB="0" anchor="ctr">
                    <a:solidFill>
                      <a:schemeClr val="accent4">
                        <a:lumMod val="60000"/>
                        <a:lumOff val="40000"/>
                      </a:schemeClr>
                    </a:solidFill>
                  </a:tcPr>
                </a:tc>
                <a:tc>
                  <a:txBody>
                    <a:bodyPr/>
                    <a:lstStyle/>
                    <a:p>
                      <a:pPr algn="l" fontAlgn="ctr"/>
                      <a:r>
                        <a:rPr lang="id-ID" sz="1200" b="1" u="none" strike="noStrike" dirty="0">
                          <a:effectLst/>
                        </a:rPr>
                        <a:t> </a:t>
                      </a:r>
                      <a:r>
                        <a:rPr lang="en-US" sz="1200" b="1" u="none" strike="noStrike" dirty="0" err="1">
                          <a:effectLst/>
                        </a:rPr>
                        <a:t>Ahli</a:t>
                      </a:r>
                      <a:r>
                        <a:rPr lang="en-US" sz="1200" b="1" u="none" strike="noStrike" dirty="0">
                          <a:effectLst/>
                        </a:rPr>
                        <a:t> </a:t>
                      </a:r>
                      <a:r>
                        <a:rPr lang="en-US" sz="1200" b="1" u="none" strike="noStrike" dirty="0" err="1">
                          <a:effectLst/>
                        </a:rPr>
                        <a:t>Pertama</a:t>
                      </a:r>
                      <a:endParaRPr lang="en-US" sz="1200" b="1" i="0" u="none" strike="noStrike" dirty="0">
                        <a:solidFill>
                          <a:srgbClr val="000000"/>
                        </a:solidFill>
                        <a:effectLst/>
                        <a:latin typeface="Arial" panose="020B0604020202020204" pitchFamily="34" charset="0"/>
                      </a:endParaRPr>
                    </a:p>
                  </a:txBody>
                  <a:tcPr marL="6039" marR="6039" marT="6039" marB="0" anchor="ctr">
                    <a:solidFill>
                      <a:schemeClr val="accent3">
                        <a:lumMod val="60000"/>
                        <a:lumOff val="40000"/>
                      </a:schemeClr>
                    </a:solidFill>
                  </a:tcPr>
                </a:tc>
                <a:tc>
                  <a:txBody>
                    <a:bodyPr/>
                    <a:lstStyle/>
                    <a:p>
                      <a:pPr algn="ctr" fontAlgn="ctr"/>
                      <a:r>
                        <a:rPr lang="en-US" sz="1200" b="1" u="none" strike="noStrike" dirty="0" smtClean="0">
                          <a:effectLst/>
                        </a:rPr>
                        <a:t>2</a:t>
                      </a:r>
                      <a:endParaRPr lang="en-US" sz="1200" b="1" i="0" u="none" strike="noStrike" dirty="0">
                        <a:solidFill>
                          <a:srgbClr val="000000"/>
                        </a:solidFill>
                        <a:effectLst/>
                        <a:latin typeface="Arial" panose="020B0604020202020204" pitchFamily="34" charset="0"/>
                      </a:endParaRPr>
                    </a:p>
                  </a:txBody>
                  <a:tcPr marL="6039" marR="6039" marT="6039" marB="0" anchor="ctr">
                    <a:solidFill>
                      <a:schemeClr val="accent3">
                        <a:lumMod val="60000"/>
                        <a:lumOff val="40000"/>
                      </a:schemeClr>
                    </a:solidFill>
                  </a:tcPr>
                </a:tc>
                <a:tc>
                  <a:txBody>
                    <a:bodyPr/>
                    <a:lstStyle/>
                    <a:p>
                      <a:pPr algn="ctr" fontAlgn="ctr"/>
                      <a:r>
                        <a:rPr lang="en-US" sz="1200" b="1" i="0" u="none" strike="noStrike" dirty="0" smtClean="0">
                          <a:solidFill>
                            <a:srgbClr val="000000"/>
                          </a:solidFill>
                          <a:effectLst/>
                          <a:latin typeface="Arial" panose="020B0604020202020204" pitchFamily="34" charset="0"/>
                        </a:rPr>
                        <a:t>1</a:t>
                      </a:r>
                      <a:endParaRPr lang="en-US" sz="1200" b="1" i="0" u="none" strike="noStrike" dirty="0">
                        <a:solidFill>
                          <a:srgbClr val="000000"/>
                        </a:solidFill>
                        <a:effectLst/>
                        <a:latin typeface="Arial" panose="020B0604020202020204" pitchFamily="34" charset="0"/>
                      </a:endParaRPr>
                    </a:p>
                  </a:txBody>
                  <a:tcPr marL="6039" marR="6039" marT="6039" marB="0" anchor="ctr">
                    <a:solidFill>
                      <a:schemeClr val="accent3">
                        <a:lumMod val="60000"/>
                        <a:lumOff val="40000"/>
                      </a:schemeClr>
                    </a:solidFill>
                  </a:tcPr>
                </a:tc>
                <a:tc>
                  <a:txBody>
                    <a:bodyPr/>
                    <a:lstStyle/>
                    <a:p>
                      <a:pPr algn="ctr" fontAlgn="ctr"/>
                      <a:r>
                        <a:rPr lang="en-US" sz="1200" b="1" u="none" strike="noStrike" dirty="0" smtClean="0">
                          <a:effectLst/>
                        </a:rPr>
                        <a:t>1</a:t>
                      </a:r>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6039" marR="6039" marT="6039" marB="0" anchor="ctr">
                    <a:solidFill>
                      <a:schemeClr val="accent3">
                        <a:lumMod val="60000"/>
                        <a:lumOff val="40000"/>
                      </a:schemeClr>
                    </a:solidFill>
                  </a:tcPr>
                </a:tc>
                <a:tc>
                  <a:txBody>
                    <a:bodyPr/>
                    <a:lstStyle/>
                    <a:p>
                      <a:pPr algn="ctr" fontAlgn="ctr"/>
                      <a:r>
                        <a:rPr lang="en-US" sz="1200" b="1" i="0" u="none" strike="noStrike" dirty="0" smtClean="0">
                          <a:solidFill>
                            <a:srgbClr val="000000"/>
                          </a:solidFill>
                          <a:effectLst/>
                          <a:latin typeface="Arial" panose="020B0604020202020204" pitchFamily="34" charset="0"/>
                        </a:rPr>
                        <a:t>1</a:t>
                      </a:r>
                      <a:endParaRPr lang="en-US" sz="1200" b="1" i="0" u="none" strike="noStrike" dirty="0">
                        <a:solidFill>
                          <a:srgbClr val="000000"/>
                        </a:solidFill>
                        <a:effectLst/>
                        <a:latin typeface="Arial" panose="020B0604020202020204" pitchFamily="34" charset="0"/>
                      </a:endParaRPr>
                    </a:p>
                  </a:txBody>
                  <a:tcPr marL="6039" marR="6039" marT="6039" marB="0" anchor="ctr">
                    <a:solidFill>
                      <a:schemeClr val="accent3">
                        <a:lumMod val="60000"/>
                        <a:lumOff val="40000"/>
                      </a:schemeClr>
                    </a:solidFill>
                  </a:tcPr>
                </a:tc>
                <a:tc>
                  <a:txBody>
                    <a:bodyPr/>
                    <a:lstStyle/>
                    <a:p>
                      <a:pPr algn="l" fontAlgn="b"/>
                      <a:r>
                        <a:rPr lang="en-US" sz="1200" b="1" u="none" strike="noStrike" dirty="0">
                          <a:effectLst/>
                        </a:rPr>
                        <a:t> </a:t>
                      </a:r>
                      <a:endParaRPr lang="en-US" sz="1200" b="1" i="0" u="none" strike="noStrike" dirty="0">
                        <a:solidFill>
                          <a:srgbClr val="000000"/>
                        </a:solidFill>
                        <a:effectLst/>
                        <a:latin typeface="Calibri" panose="020F0502020204030204" pitchFamily="34" charset="0"/>
                      </a:endParaRPr>
                    </a:p>
                  </a:txBody>
                  <a:tcPr marL="6039" marR="6039" marT="6039" marB="0" anchor="b">
                    <a:solidFill>
                      <a:schemeClr val="tx2">
                        <a:lumMod val="40000"/>
                        <a:lumOff val="60000"/>
                      </a:schemeClr>
                    </a:solidFill>
                  </a:tcPr>
                </a:tc>
                <a:extLst>
                  <a:ext uri="{0D108BD9-81ED-4DB2-BD59-A6C34878D82A}">
                    <a16:rowId xmlns:a16="http://schemas.microsoft.com/office/drawing/2014/main" xmlns="" val="2655078746"/>
                  </a:ext>
                </a:extLst>
              </a:tr>
              <a:tr h="213966">
                <a:tc>
                  <a:txBody>
                    <a:bodyPr/>
                    <a:lstStyle/>
                    <a:p>
                      <a:pPr algn="ctr" fontAlgn="ctr"/>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6039" marR="6039" marT="6039" marB="0" anchor="ctr">
                    <a:solidFill>
                      <a:schemeClr val="accent4">
                        <a:lumMod val="60000"/>
                        <a:lumOff val="40000"/>
                      </a:schemeClr>
                    </a:solidFill>
                  </a:tcPr>
                </a:tc>
                <a:tc>
                  <a:txBody>
                    <a:bodyPr/>
                    <a:lstStyle/>
                    <a:p>
                      <a:pPr algn="l" fontAlgn="ctr"/>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6039" marR="6039" marT="6039" marB="0" anchor="ctr">
                    <a:solidFill>
                      <a:schemeClr val="accent4">
                        <a:lumMod val="60000"/>
                        <a:lumOff val="40000"/>
                      </a:schemeClr>
                    </a:solidFill>
                  </a:tcPr>
                </a:tc>
                <a:tc>
                  <a:txBody>
                    <a:bodyPr/>
                    <a:lstStyle/>
                    <a:p>
                      <a:pPr algn="l" fontAlgn="ctr"/>
                      <a:endParaRPr lang="en-US" sz="1200" b="1" i="0" u="none" strike="noStrike" dirty="0">
                        <a:solidFill>
                          <a:srgbClr val="000000"/>
                        </a:solidFill>
                        <a:effectLst/>
                        <a:latin typeface="Arial" panose="020B0604020202020204" pitchFamily="34" charset="0"/>
                      </a:endParaRPr>
                    </a:p>
                  </a:txBody>
                  <a:tcPr marL="6039" marR="6039" marT="6039" marB="0" anchor="ctr">
                    <a:solidFill>
                      <a:schemeClr val="accent3">
                        <a:lumMod val="60000"/>
                        <a:lumOff val="40000"/>
                      </a:schemeClr>
                    </a:solidFill>
                  </a:tcPr>
                </a:tc>
                <a:tc>
                  <a:txBody>
                    <a:bodyPr/>
                    <a:lstStyle/>
                    <a:p>
                      <a:pPr algn="ctr" fontAlgn="ctr"/>
                      <a:endParaRPr lang="en-US" sz="1200" b="1" i="0" u="none" strike="noStrike">
                        <a:solidFill>
                          <a:srgbClr val="000000"/>
                        </a:solidFill>
                        <a:effectLst/>
                        <a:latin typeface="Arial" panose="020B0604020202020204" pitchFamily="34" charset="0"/>
                      </a:endParaRPr>
                    </a:p>
                  </a:txBody>
                  <a:tcPr marL="6039" marR="6039" marT="6039" marB="0" anchor="ctr">
                    <a:solidFill>
                      <a:schemeClr val="accent3">
                        <a:lumMod val="60000"/>
                        <a:lumOff val="40000"/>
                      </a:schemeClr>
                    </a:solidFill>
                  </a:tcPr>
                </a:tc>
                <a:tc>
                  <a:txBody>
                    <a:bodyPr/>
                    <a:lstStyle/>
                    <a:p>
                      <a:pPr algn="ctr" fontAlgn="ctr"/>
                      <a:endParaRPr lang="en-US" sz="1200" b="1" i="0" u="none" strike="noStrike">
                        <a:solidFill>
                          <a:srgbClr val="000000"/>
                        </a:solidFill>
                        <a:effectLst/>
                        <a:latin typeface="Arial" panose="020B0604020202020204" pitchFamily="34" charset="0"/>
                      </a:endParaRPr>
                    </a:p>
                  </a:txBody>
                  <a:tcPr marL="6039" marR="6039" marT="6039" marB="0" anchor="ctr">
                    <a:solidFill>
                      <a:schemeClr val="accent3">
                        <a:lumMod val="60000"/>
                        <a:lumOff val="40000"/>
                      </a:schemeClr>
                    </a:solidFill>
                  </a:tcPr>
                </a:tc>
                <a:tc>
                  <a:txBody>
                    <a:bodyPr/>
                    <a:lstStyle/>
                    <a:p>
                      <a:pPr algn="ctr" fontAlgn="ctr"/>
                      <a:endParaRPr lang="en-US" sz="1200" b="1" i="0" u="none" strike="noStrike" dirty="0">
                        <a:solidFill>
                          <a:srgbClr val="000000"/>
                        </a:solidFill>
                        <a:effectLst/>
                        <a:latin typeface="Arial" panose="020B0604020202020204" pitchFamily="34" charset="0"/>
                      </a:endParaRPr>
                    </a:p>
                  </a:txBody>
                  <a:tcPr marL="6039" marR="6039" marT="6039" marB="0" anchor="ctr">
                    <a:solidFill>
                      <a:schemeClr val="accent3">
                        <a:lumMod val="60000"/>
                        <a:lumOff val="40000"/>
                      </a:schemeClr>
                    </a:solidFill>
                  </a:tcPr>
                </a:tc>
                <a:tc>
                  <a:txBody>
                    <a:bodyPr/>
                    <a:lstStyle/>
                    <a:p>
                      <a:pPr algn="ctr" fontAlgn="ctr"/>
                      <a:endParaRPr lang="en-US" sz="1200" b="1" i="0" u="none" strike="noStrike" dirty="0">
                        <a:solidFill>
                          <a:srgbClr val="000000"/>
                        </a:solidFill>
                        <a:effectLst/>
                        <a:latin typeface="Arial" panose="020B0604020202020204" pitchFamily="34" charset="0"/>
                      </a:endParaRPr>
                    </a:p>
                  </a:txBody>
                  <a:tcPr marL="6039" marR="6039" marT="6039" marB="0" anchor="ctr">
                    <a:solidFill>
                      <a:schemeClr val="accent3">
                        <a:lumMod val="60000"/>
                        <a:lumOff val="40000"/>
                      </a:schemeClr>
                    </a:solidFill>
                  </a:tcPr>
                </a:tc>
                <a:tc>
                  <a:txBody>
                    <a:bodyPr/>
                    <a:lstStyle/>
                    <a:p>
                      <a:pPr algn="l" fontAlgn="b"/>
                      <a:r>
                        <a:rPr lang="en-US" sz="1200" b="1" u="none" strike="noStrike" dirty="0">
                          <a:effectLst/>
                        </a:rPr>
                        <a:t> </a:t>
                      </a:r>
                      <a:endParaRPr lang="en-US" sz="1200" b="1" i="0" u="none" strike="noStrike" dirty="0">
                        <a:solidFill>
                          <a:srgbClr val="000000"/>
                        </a:solidFill>
                        <a:effectLst/>
                        <a:latin typeface="Calibri" panose="020F0502020204030204" pitchFamily="34" charset="0"/>
                      </a:endParaRPr>
                    </a:p>
                  </a:txBody>
                  <a:tcPr marL="6039" marR="6039" marT="6039" marB="0" anchor="b">
                    <a:solidFill>
                      <a:schemeClr val="tx2">
                        <a:lumMod val="40000"/>
                        <a:lumOff val="60000"/>
                      </a:schemeClr>
                    </a:solidFill>
                  </a:tcPr>
                </a:tc>
                <a:extLst>
                  <a:ext uri="{0D108BD9-81ED-4DB2-BD59-A6C34878D82A}">
                    <a16:rowId xmlns:a16="http://schemas.microsoft.com/office/drawing/2014/main" xmlns="" val="3904436554"/>
                  </a:ext>
                </a:extLst>
              </a:tr>
              <a:tr h="213966">
                <a:tc>
                  <a:txBody>
                    <a:bodyPr/>
                    <a:lstStyle/>
                    <a:p>
                      <a:pPr algn="ctr" fontAlgn="ctr"/>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6039" marR="6039" marT="6039" marB="0" anchor="ctr">
                    <a:solidFill>
                      <a:schemeClr val="accent4">
                        <a:lumMod val="60000"/>
                        <a:lumOff val="40000"/>
                      </a:schemeClr>
                    </a:solidFill>
                  </a:tcPr>
                </a:tc>
                <a:tc>
                  <a:txBody>
                    <a:bodyPr/>
                    <a:lstStyle/>
                    <a:p>
                      <a:pPr algn="l" fontAlgn="ctr"/>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6039" marR="6039" marT="6039" marB="0" anchor="ctr">
                    <a:solidFill>
                      <a:schemeClr val="accent4">
                        <a:lumMod val="60000"/>
                        <a:lumOff val="40000"/>
                      </a:schemeClr>
                    </a:solidFill>
                  </a:tcPr>
                </a:tc>
                <a:tc>
                  <a:txBody>
                    <a:bodyPr/>
                    <a:lstStyle/>
                    <a:p>
                      <a:pPr algn="l" fontAlgn="ctr"/>
                      <a:endParaRPr lang="en-US" sz="1200" b="1" i="0" u="none" strike="noStrike" dirty="0">
                        <a:solidFill>
                          <a:srgbClr val="000000"/>
                        </a:solidFill>
                        <a:effectLst/>
                        <a:latin typeface="Arial" panose="020B0604020202020204" pitchFamily="34" charset="0"/>
                      </a:endParaRPr>
                    </a:p>
                  </a:txBody>
                  <a:tcPr marL="6039" marR="6039" marT="6039" marB="0" anchor="ctr">
                    <a:solidFill>
                      <a:schemeClr val="accent3">
                        <a:lumMod val="60000"/>
                        <a:lumOff val="40000"/>
                      </a:schemeClr>
                    </a:solidFill>
                  </a:tcPr>
                </a:tc>
                <a:tc>
                  <a:txBody>
                    <a:bodyPr/>
                    <a:lstStyle/>
                    <a:p>
                      <a:pPr algn="ctr" fontAlgn="ctr"/>
                      <a:endParaRPr lang="en-US" sz="1200" b="1" i="0" u="none" strike="noStrike" dirty="0">
                        <a:solidFill>
                          <a:srgbClr val="000000"/>
                        </a:solidFill>
                        <a:effectLst/>
                        <a:latin typeface="Arial" panose="020B0604020202020204" pitchFamily="34" charset="0"/>
                      </a:endParaRPr>
                    </a:p>
                  </a:txBody>
                  <a:tcPr marL="6039" marR="6039" marT="6039" marB="0" anchor="ctr">
                    <a:solidFill>
                      <a:schemeClr val="accent3">
                        <a:lumMod val="60000"/>
                        <a:lumOff val="40000"/>
                      </a:schemeClr>
                    </a:solidFill>
                  </a:tcPr>
                </a:tc>
                <a:tc>
                  <a:txBody>
                    <a:bodyPr/>
                    <a:lstStyle/>
                    <a:p>
                      <a:pPr algn="ctr" fontAlgn="ctr"/>
                      <a:endParaRPr lang="en-US" sz="1200" b="1" i="0" u="none" strike="noStrike" dirty="0">
                        <a:solidFill>
                          <a:srgbClr val="000000"/>
                        </a:solidFill>
                        <a:effectLst/>
                        <a:latin typeface="Arial" panose="020B0604020202020204" pitchFamily="34" charset="0"/>
                      </a:endParaRPr>
                    </a:p>
                  </a:txBody>
                  <a:tcPr marL="6039" marR="6039" marT="6039" marB="0" anchor="ctr">
                    <a:solidFill>
                      <a:schemeClr val="accent3">
                        <a:lumMod val="60000"/>
                        <a:lumOff val="40000"/>
                      </a:schemeClr>
                    </a:solidFill>
                  </a:tcPr>
                </a:tc>
                <a:tc>
                  <a:txBody>
                    <a:bodyPr/>
                    <a:lstStyle/>
                    <a:p>
                      <a:pPr algn="ctr" fontAlgn="ctr"/>
                      <a:endParaRPr lang="en-US" sz="1200" b="1" i="0" u="none" strike="noStrike" dirty="0">
                        <a:solidFill>
                          <a:srgbClr val="000000"/>
                        </a:solidFill>
                        <a:effectLst/>
                        <a:latin typeface="Arial" panose="020B0604020202020204" pitchFamily="34" charset="0"/>
                      </a:endParaRPr>
                    </a:p>
                  </a:txBody>
                  <a:tcPr marL="6039" marR="6039" marT="6039" marB="0" anchor="ctr">
                    <a:solidFill>
                      <a:schemeClr val="accent3">
                        <a:lumMod val="60000"/>
                        <a:lumOff val="40000"/>
                      </a:schemeClr>
                    </a:solidFill>
                  </a:tcPr>
                </a:tc>
                <a:tc>
                  <a:txBody>
                    <a:bodyPr/>
                    <a:lstStyle/>
                    <a:p>
                      <a:pPr algn="ctr" fontAlgn="ctr"/>
                      <a:endParaRPr lang="en-US" sz="1200" b="1" i="0" u="none" strike="noStrike" dirty="0">
                        <a:solidFill>
                          <a:srgbClr val="000000"/>
                        </a:solidFill>
                        <a:effectLst/>
                        <a:latin typeface="Arial" panose="020B0604020202020204" pitchFamily="34" charset="0"/>
                      </a:endParaRPr>
                    </a:p>
                  </a:txBody>
                  <a:tcPr marL="6039" marR="6039" marT="6039" marB="0" anchor="ctr">
                    <a:solidFill>
                      <a:schemeClr val="accent3">
                        <a:lumMod val="60000"/>
                        <a:lumOff val="40000"/>
                      </a:schemeClr>
                    </a:solidFill>
                  </a:tcPr>
                </a:tc>
                <a:tc>
                  <a:txBody>
                    <a:bodyPr/>
                    <a:lstStyle/>
                    <a:p>
                      <a:pPr algn="l" fontAlgn="b"/>
                      <a:r>
                        <a:rPr lang="en-US" sz="1200" b="1" u="none" strike="noStrike" dirty="0">
                          <a:effectLst/>
                        </a:rPr>
                        <a:t> </a:t>
                      </a:r>
                      <a:endParaRPr lang="en-US" sz="1200" b="1" i="0" u="none" strike="noStrike" dirty="0">
                        <a:solidFill>
                          <a:srgbClr val="000000"/>
                        </a:solidFill>
                        <a:effectLst/>
                        <a:latin typeface="Calibri" panose="020F0502020204030204" pitchFamily="34" charset="0"/>
                      </a:endParaRPr>
                    </a:p>
                  </a:txBody>
                  <a:tcPr marL="6039" marR="6039" marT="6039" marB="0" anchor="b">
                    <a:solidFill>
                      <a:schemeClr val="tx2">
                        <a:lumMod val="40000"/>
                        <a:lumOff val="60000"/>
                      </a:schemeClr>
                    </a:solidFill>
                  </a:tcPr>
                </a:tc>
                <a:extLst>
                  <a:ext uri="{0D108BD9-81ED-4DB2-BD59-A6C34878D82A}">
                    <a16:rowId xmlns:a16="http://schemas.microsoft.com/office/drawing/2014/main" xmlns="" val="3675827113"/>
                  </a:ext>
                </a:extLst>
              </a:tr>
              <a:tr h="213966">
                <a:tc>
                  <a:txBody>
                    <a:bodyPr/>
                    <a:lstStyle/>
                    <a:p>
                      <a:pPr algn="ctr" fontAlgn="ctr"/>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6039" marR="6039" marT="6039" marB="0" anchor="ctr">
                    <a:solidFill>
                      <a:schemeClr val="accent4">
                        <a:lumMod val="60000"/>
                        <a:lumOff val="40000"/>
                      </a:schemeClr>
                    </a:solidFill>
                  </a:tcPr>
                </a:tc>
                <a:tc>
                  <a:txBody>
                    <a:bodyPr/>
                    <a:lstStyle/>
                    <a:p>
                      <a:pPr algn="l" fontAlgn="ctr"/>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6039" marR="6039" marT="6039" marB="0" anchor="ctr">
                    <a:solidFill>
                      <a:schemeClr val="accent4">
                        <a:lumMod val="60000"/>
                        <a:lumOff val="40000"/>
                      </a:schemeClr>
                    </a:solidFill>
                  </a:tcPr>
                </a:tc>
                <a:tc>
                  <a:txBody>
                    <a:bodyPr/>
                    <a:lstStyle/>
                    <a:p>
                      <a:pPr algn="l" fontAlgn="ctr"/>
                      <a:endParaRPr lang="en-US" sz="1200" b="1" i="0" u="none" strike="noStrike" dirty="0">
                        <a:solidFill>
                          <a:srgbClr val="000000"/>
                        </a:solidFill>
                        <a:effectLst/>
                        <a:latin typeface="Arial" panose="020B0604020202020204" pitchFamily="34" charset="0"/>
                      </a:endParaRPr>
                    </a:p>
                  </a:txBody>
                  <a:tcPr marL="6039" marR="6039" marT="6039" marB="0" anchor="ctr">
                    <a:solidFill>
                      <a:schemeClr val="accent3">
                        <a:lumMod val="60000"/>
                        <a:lumOff val="40000"/>
                      </a:schemeClr>
                    </a:solidFill>
                  </a:tcPr>
                </a:tc>
                <a:tc>
                  <a:txBody>
                    <a:bodyPr/>
                    <a:lstStyle/>
                    <a:p>
                      <a:pPr algn="ctr" fontAlgn="ctr"/>
                      <a:endParaRPr lang="en-US" sz="1200" b="1" i="0" u="none" strike="noStrike">
                        <a:solidFill>
                          <a:srgbClr val="000000"/>
                        </a:solidFill>
                        <a:effectLst/>
                        <a:latin typeface="Arial" panose="020B0604020202020204" pitchFamily="34" charset="0"/>
                      </a:endParaRPr>
                    </a:p>
                  </a:txBody>
                  <a:tcPr marL="6039" marR="6039" marT="6039" marB="0" anchor="ctr">
                    <a:solidFill>
                      <a:schemeClr val="accent3">
                        <a:lumMod val="60000"/>
                        <a:lumOff val="40000"/>
                      </a:schemeClr>
                    </a:solidFill>
                  </a:tcPr>
                </a:tc>
                <a:tc>
                  <a:txBody>
                    <a:bodyPr/>
                    <a:lstStyle/>
                    <a:p>
                      <a:pPr algn="ctr" fontAlgn="ctr"/>
                      <a:endParaRPr lang="en-US" sz="1200" b="1" i="0" u="none" strike="noStrike">
                        <a:solidFill>
                          <a:srgbClr val="000000"/>
                        </a:solidFill>
                        <a:effectLst/>
                        <a:latin typeface="Arial" panose="020B0604020202020204" pitchFamily="34" charset="0"/>
                      </a:endParaRPr>
                    </a:p>
                  </a:txBody>
                  <a:tcPr marL="6039" marR="6039" marT="6039" marB="0" anchor="ctr">
                    <a:solidFill>
                      <a:schemeClr val="accent3">
                        <a:lumMod val="60000"/>
                        <a:lumOff val="40000"/>
                      </a:schemeClr>
                    </a:solidFill>
                  </a:tcPr>
                </a:tc>
                <a:tc>
                  <a:txBody>
                    <a:bodyPr/>
                    <a:lstStyle/>
                    <a:p>
                      <a:pPr algn="ctr" fontAlgn="ctr"/>
                      <a:endParaRPr lang="en-US" sz="1200" b="1" i="0" u="none" strike="noStrike" dirty="0">
                        <a:solidFill>
                          <a:srgbClr val="000000"/>
                        </a:solidFill>
                        <a:effectLst/>
                        <a:latin typeface="Arial" panose="020B0604020202020204" pitchFamily="34" charset="0"/>
                      </a:endParaRPr>
                    </a:p>
                  </a:txBody>
                  <a:tcPr marL="6039" marR="6039" marT="6039" marB="0" anchor="ctr">
                    <a:solidFill>
                      <a:schemeClr val="accent3">
                        <a:lumMod val="60000"/>
                        <a:lumOff val="40000"/>
                      </a:schemeClr>
                    </a:solidFill>
                  </a:tcPr>
                </a:tc>
                <a:tc>
                  <a:txBody>
                    <a:bodyPr/>
                    <a:lstStyle/>
                    <a:p>
                      <a:pPr algn="ctr" fontAlgn="ctr"/>
                      <a:endParaRPr lang="en-US" sz="1200" b="1" i="0" u="none" strike="noStrike" dirty="0">
                        <a:solidFill>
                          <a:srgbClr val="000000"/>
                        </a:solidFill>
                        <a:effectLst/>
                        <a:latin typeface="Arial" panose="020B0604020202020204" pitchFamily="34" charset="0"/>
                      </a:endParaRPr>
                    </a:p>
                  </a:txBody>
                  <a:tcPr marL="6039" marR="6039" marT="6039" marB="0" anchor="ctr">
                    <a:solidFill>
                      <a:schemeClr val="accent3">
                        <a:lumMod val="60000"/>
                        <a:lumOff val="40000"/>
                      </a:schemeClr>
                    </a:solidFill>
                  </a:tcPr>
                </a:tc>
                <a:tc>
                  <a:txBody>
                    <a:bodyPr/>
                    <a:lstStyle/>
                    <a:p>
                      <a:pPr algn="l" fontAlgn="b"/>
                      <a:r>
                        <a:rPr lang="en-US" sz="1200" b="1" u="none" strike="noStrike" dirty="0">
                          <a:effectLst/>
                        </a:rPr>
                        <a:t> </a:t>
                      </a:r>
                      <a:endParaRPr lang="en-US" sz="1200" b="1" i="0" u="none" strike="noStrike" dirty="0">
                        <a:solidFill>
                          <a:srgbClr val="000000"/>
                        </a:solidFill>
                        <a:effectLst/>
                        <a:latin typeface="Calibri" panose="020F0502020204030204" pitchFamily="34" charset="0"/>
                      </a:endParaRPr>
                    </a:p>
                  </a:txBody>
                  <a:tcPr marL="6039" marR="6039" marT="6039" marB="0" anchor="b">
                    <a:solidFill>
                      <a:schemeClr val="tx2">
                        <a:lumMod val="40000"/>
                        <a:lumOff val="60000"/>
                      </a:schemeClr>
                    </a:solidFill>
                  </a:tcPr>
                </a:tc>
                <a:extLst>
                  <a:ext uri="{0D108BD9-81ED-4DB2-BD59-A6C34878D82A}">
                    <a16:rowId xmlns:a16="http://schemas.microsoft.com/office/drawing/2014/main" xmlns="" val="2904721660"/>
                  </a:ext>
                </a:extLst>
              </a:tr>
              <a:tr h="213966">
                <a:tc>
                  <a:txBody>
                    <a:bodyPr/>
                    <a:lstStyle/>
                    <a:p>
                      <a:pPr algn="ctr" fontAlgn="ctr"/>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6039" marR="6039" marT="6039" marB="0" anchor="ctr">
                    <a:solidFill>
                      <a:schemeClr val="accent4">
                        <a:lumMod val="60000"/>
                        <a:lumOff val="40000"/>
                      </a:schemeClr>
                    </a:solidFill>
                  </a:tcPr>
                </a:tc>
                <a:tc>
                  <a:txBody>
                    <a:bodyPr/>
                    <a:lstStyle/>
                    <a:p>
                      <a:pPr algn="l" fontAlgn="ctr"/>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6039" marR="6039" marT="6039" marB="0" anchor="ctr">
                    <a:solidFill>
                      <a:schemeClr val="accent4">
                        <a:lumMod val="60000"/>
                        <a:lumOff val="40000"/>
                      </a:schemeClr>
                    </a:solidFill>
                  </a:tcPr>
                </a:tc>
                <a:tc>
                  <a:txBody>
                    <a:bodyPr/>
                    <a:lstStyle/>
                    <a:p>
                      <a:pPr algn="l" fontAlgn="ctr"/>
                      <a:endParaRPr lang="en-US" sz="1200" b="1" i="0" u="none" strike="noStrike" dirty="0">
                        <a:solidFill>
                          <a:srgbClr val="000000"/>
                        </a:solidFill>
                        <a:effectLst/>
                        <a:latin typeface="Arial" panose="020B0604020202020204" pitchFamily="34" charset="0"/>
                      </a:endParaRPr>
                    </a:p>
                  </a:txBody>
                  <a:tcPr marL="6039" marR="6039" marT="6039" marB="0" anchor="ctr">
                    <a:solidFill>
                      <a:schemeClr val="accent3">
                        <a:lumMod val="60000"/>
                        <a:lumOff val="40000"/>
                      </a:schemeClr>
                    </a:solidFill>
                  </a:tcPr>
                </a:tc>
                <a:tc>
                  <a:txBody>
                    <a:bodyPr/>
                    <a:lstStyle/>
                    <a:p>
                      <a:pPr algn="ctr" fontAlgn="ctr"/>
                      <a:endParaRPr lang="en-US" sz="1200" b="1" i="0" u="none" strike="noStrike">
                        <a:solidFill>
                          <a:srgbClr val="000000"/>
                        </a:solidFill>
                        <a:effectLst/>
                        <a:latin typeface="Arial" panose="020B0604020202020204" pitchFamily="34" charset="0"/>
                      </a:endParaRPr>
                    </a:p>
                  </a:txBody>
                  <a:tcPr marL="6039" marR="6039" marT="6039" marB="0" anchor="ctr">
                    <a:solidFill>
                      <a:schemeClr val="accent3">
                        <a:lumMod val="60000"/>
                        <a:lumOff val="40000"/>
                      </a:schemeClr>
                    </a:solidFill>
                  </a:tcPr>
                </a:tc>
                <a:tc>
                  <a:txBody>
                    <a:bodyPr/>
                    <a:lstStyle/>
                    <a:p>
                      <a:pPr algn="ctr" fontAlgn="ctr"/>
                      <a:endParaRPr lang="en-US" sz="1200" b="1" i="0" u="none" strike="noStrike">
                        <a:solidFill>
                          <a:srgbClr val="000000"/>
                        </a:solidFill>
                        <a:effectLst/>
                        <a:latin typeface="Arial" panose="020B0604020202020204" pitchFamily="34" charset="0"/>
                      </a:endParaRPr>
                    </a:p>
                  </a:txBody>
                  <a:tcPr marL="6039" marR="6039" marT="6039" marB="0" anchor="ctr">
                    <a:solidFill>
                      <a:schemeClr val="accent3">
                        <a:lumMod val="60000"/>
                        <a:lumOff val="40000"/>
                      </a:schemeClr>
                    </a:solidFill>
                  </a:tcPr>
                </a:tc>
                <a:tc>
                  <a:txBody>
                    <a:bodyPr/>
                    <a:lstStyle/>
                    <a:p>
                      <a:pPr algn="ctr" fontAlgn="ctr"/>
                      <a:endParaRPr lang="en-US" sz="1200" b="1" i="0" u="none" strike="noStrike" dirty="0">
                        <a:solidFill>
                          <a:srgbClr val="000000"/>
                        </a:solidFill>
                        <a:effectLst/>
                        <a:latin typeface="Arial" panose="020B0604020202020204" pitchFamily="34" charset="0"/>
                      </a:endParaRPr>
                    </a:p>
                  </a:txBody>
                  <a:tcPr marL="6039" marR="6039" marT="6039" marB="0" anchor="ctr">
                    <a:solidFill>
                      <a:schemeClr val="accent3">
                        <a:lumMod val="60000"/>
                        <a:lumOff val="40000"/>
                      </a:schemeClr>
                    </a:solidFill>
                  </a:tcPr>
                </a:tc>
                <a:tc>
                  <a:txBody>
                    <a:bodyPr/>
                    <a:lstStyle/>
                    <a:p>
                      <a:pPr algn="ctr" fontAlgn="ctr"/>
                      <a:endParaRPr lang="en-US" sz="1200" b="1" i="0" u="none" strike="noStrike" dirty="0">
                        <a:solidFill>
                          <a:srgbClr val="000000"/>
                        </a:solidFill>
                        <a:effectLst/>
                        <a:latin typeface="Arial" panose="020B0604020202020204" pitchFamily="34" charset="0"/>
                      </a:endParaRPr>
                    </a:p>
                  </a:txBody>
                  <a:tcPr marL="6039" marR="6039" marT="6039" marB="0" anchor="ctr">
                    <a:solidFill>
                      <a:schemeClr val="accent3">
                        <a:lumMod val="60000"/>
                        <a:lumOff val="40000"/>
                      </a:schemeClr>
                    </a:solidFill>
                  </a:tcPr>
                </a:tc>
                <a:tc>
                  <a:txBody>
                    <a:bodyPr/>
                    <a:lstStyle/>
                    <a:p>
                      <a:pPr algn="l" fontAlgn="b"/>
                      <a:r>
                        <a:rPr lang="en-US" sz="1200" b="1" u="none" strike="noStrike" dirty="0">
                          <a:effectLst/>
                        </a:rPr>
                        <a:t> </a:t>
                      </a:r>
                      <a:endParaRPr lang="en-US" sz="1200" b="1" i="0" u="none" strike="noStrike" dirty="0">
                        <a:solidFill>
                          <a:srgbClr val="000000"/>
                        </a:solidFill>
                        <a:effectLst/>
                        <a:latin typeface="Calibri" panose="020F0502020204030204" pitchFamily="34" charset="0"/>
                      </a:endParaRPr>
                    </a:p>
                  </a:txBody>
                  <a:tcPr marL="6039" marR="6039" marT="6039" marB="0" anchor="b">
                    <a:solidFill>
                      <a:schemeClr val="tx2">
                        <a:lumMod val="40000"/>
                        <a:lumOff val="60000"/>
                      </a:schemeClr>
                    </a:solidFill>
                  </a:tcPr>
                </a:tc>
                <a:extLst>
                  <a:ext uri="{0D108BD9-81ED-4DB2-BD59-A6C34878D82A}">
                    <a16:rowId xmlns:a16="http://schemas.microsoft.com/office/drawing/2014/main" xmlns="" val="2343322308"/>
                  </a:ext>
                </a:extLst>
              </a:tr>
              <a:tr h="213966">
                <a:tc>
                  <a:txBody>
                    <a:bodyPr/>
                    <a:lstStyle/>
                    <a:p>
                      <a:pPr algn="ctr" fontAlgn="ctr"/>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6039" marR="6039" marT="6039" marB="0" anchor="ctr">
                    <a:solidFill>
                      <a:schemeClr val="accent4">
                        <a:lumMod val="60000"/>
                        <a:lumOff val="40000"/>
                      </a:schemeClr>
                    </a:solidFill>
                  </a:tcPr>
                </a:tc>
                <a:tc>
                  <a:txBody>
                    <a:bodyPr/>
                    <a:lstStyle/>
                    <a:p>
                      <a:pPr algn="l" fontAlgn="ctr"/>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6039" marR="6039" marT="6039" marB="0" anchor="ctr">
                    <a:solidFill>
                      <a:schemeClr val="accent4">
                        <a:lumMod val="60000"/>
                        <a:lumOff val="40000"/>
                      </a:schemeClr>
                    </a:solidFill>
                  </a:tcPr>
                </a:tc>
                <a:tc>
                  <a:txBody>
                    <a:bodyPr/>
                    <a:lstStyle/>
                    <a:p>
                      <a:pPr algn="l" fontAlgn="ctr"/>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6039" marR="6039" marT="6039" marB="0" anchor="ctr">
                    <a:solidFill>
                      <a:schemeClr val="accent3">
                        <a:lumMod val="60000"/>
                        <a:lumOff val="40000"/>
                      </a:schemeClr>
                    </a:solidFill>
                  </a:tcPr>
                </a:tc>
                <a:tc>
                  <a:txBody>
                    <a:bodyPr/>
                    <a:lstStyle/>
                    <a:p>
                      <a:pPr algn="ctr" fontAlgn="ctr"/>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6039" marR="6039" marT="6039" marB="0" anchor="ctr">
                    <a:solidFill>
                      <a:schemeClr val="accent3">
                        <a:lumMod val="60000"/>
                        <a:lumOff val="40000"/>
                      </a:schemeClr>
                    </a:solidFill>
                  </a:tcPr>
                </a:tc>
                <a:tc>
                  <a:txBody>
                    <a:bodyPr/>
                    <a:lstStyle/>
                    <a:p>
                      <a:pPr algn="ctr" fontAlgn="ctr"/>
                      <a:endParaRPr lang="en-US" sz="1200" b="1" i="0" u="none" strike="noStrike">
                        <a:solidFill>
                          <a:srgbClr val="000000"/>
                        </a:solidFill>
                        <a:effectLst/>
                        <a:latin typeface="Arial" panose="020B0604020202020204" pitchFamily="34" charset="0"/>
                      </a:endParaRPr>
                    </a:p>
                  </a:txBody>
                  <a:tcPr marL="6039" marR="6039" marT="6039" marB="0" anchor="ctr">
                    <a:solidFill>
                      <a:schemeClr val="accent3">
                        <a:lumMod val="60000"/>
                        <a:lumOff val="40000"/>
                      </a:schemeClr>
                    </a:solidFill>
                  </a:tcPr>
                </a:tc>
                <a:tc>
                  <a:txBody>
                    <a:bodyPr/>
                    <a:lstStyle/>
                    <a:p>
                      <a:pPr algn="ctr" fontAlgn="ctr"/>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6039" marR="6039" marT="6039" marB="0" anchor="ctr">
                    <a:solidFill>
                      <a:schemeClr val="accent3">
                        <a:lumMod val="60000"/>
                        <a:lumOff val="40000"/>
                      </a:schemeClr>
                    </a:solidFill>
                  </a:tcPr>
                </a:tc>
                <a:tc>
                  <a:txBody>
                    <a:bodyPr/>
                    <a:lstStyle/>
                    <a:p>
                      <a:pPr algn="ctr" fontAlgn="ctr"/>
                      <a:endParaRPr lang="en-US" sz="1200" b="1" i="0" u="none" strike="noStrike" dirty="0">
                        <a:solidFill>
                          <a:srgbClr val="000000"/>
                        </a:solidFill>
                        <a:effectLst/>
                        <a:latin typeface="Arial" panose="020B0604020202020204" pitchFamily="34" charset="0"/>
                      </a:endParaRPr>
                    </a:p>
                  </a:txBody>
                  <a:tcPr marL="6039" marR="6039" marT="6039" marB="0" anchor="ctr">
                    <a:solidFill>
                      <a:schemeClr val="accent3">
                        <a:lumMod val="60000"/>
                        <a:lumOff val="40000"/>
                      </a:schemeClr>
                    </a:solidFill>
                  </a:tcPr>
                </a:tc>
                <a:tc>
                  <a:txBody>
                    <a:bodyPr/>
                    <a:lstStyle/>
                    <a:p>
                      <a:pPr algn="l" fontAlgn="b"/>
                      <a:r>
                        <a:rPr lang="en-US" sz="1200" b="1" u="none" strike="noStrike" dirty="0">
                          <a:effectLst/>
                        </a:rPr>
                        <a:t> </a:t>
                      </a:r>
                      <a:endParaRPr lang="en-US" sz="1200" b="1" i="0" u="none" strike="noStrike" dirty="0">
                        <a:solidFill>
                          <a:srgbClr val="000000"/>
                        </a:solidFill>
                        <a:effectLst/>
                        <a:latin typeface="Calibri" panose="020F0502020204030204" pitchFamily="34" charset="0"/>
                      </a:endParaRPr>
                    </a:p>
                  </a:txBody>
                  <a:tcPr marL="6039" marR="6039" marT="6039" marB="0" anchor="b">
                    <a:solidFill>
                      <a:schemeClr val="tx2">
                        <a:lumMod val="40000"/>
                        <a:lumOff val="60000"/>
                      </a:schemeClr>
                    </a:solidFill>
                  </a:tcPr>
                </a:tc>
                <a:extLst>
                  <a:ext uri="{0D108BD9-81ED-4DB2-BD59-A6C34878D82A}">
                    <a16:rowId xmlns:a16="http://schemas.microsoft.com/office/drawing/2014/main" xmlns="" val="3011089209"/>
                  </a:ext>
                </a:extLst>
              </a:tr>
              <a:tr h="213966">
                <a:tc>
                  <a:txBody>
                    <a:bodyPr/>
                    <a:lstStyle/>
                    <a:p>
                      <a:pPr algn="ctr" fontAlgn="ctr"/>
                      <a:r>
                        <a:rPr lang="en-US" sz="1200" b="1" u="none" strike="noStrike">
                          <a:effectLst/>
                        </a:rPr>
                        <a:t>2</a:t>
                      </a:r>
                      <a:endParaRPr lang="en-US" sz="1200" b="1" i="0" u="none" strike="noStrike">
                        <a:solidFill>
                          <a:srgbClr val="000000"/>
                        </a:solidFill>
                        <a:effectLst/>
                        <a:latin typeface="Arial" panose="020B0604020202020204" pitchFamily="34" charset="0"/>
                      </a:endParaRPr>
                    </a:p>
                  </a:txBody>
                  <a:tcPr marL="6039" marR="6039" marT="6039" marB="0" anchor="ctr">
                    <a:solidFill>
                      <a:schemeClr val="accent4">
                        <a:lumMod val="60000"/>
                        <a:lumOff val="40000"/>
                      </a:schemeClr>
                    </a:solidFill>
                  </a:tcPr>
                </a:tc>
                <a:tc>
                  <a:txBody>
                    <a:bodyPr/>
                    <a:lstStyle/>
                    <a:p>
                      <a:pPr algn="l" fontAlgn="ctr"/>
                      <a:r>
                        <a:rPr lang="id-ID" sz="1200" b="1" u="none" strike="noStrike" dirty="0">
                          <a:effectLst/>
                        </a:rPr>
                        <a:t> </a:t>
                      </a:r>
                      <a:r>
                        <a:rPr lang="en-US" sz="1200" b="1" u="none" strike="noStrike" dirty="0">
                          <a:effectLst/>
                        </a:rPr>
                        <a:t>PUSKESMAS R</a:t>
                      </a:r>
                      <a:r>
                        <a:rPr lang="id-ID" sz="1200" b="1" u="none" strike="noStrike" dirty="0">
                          <a:effectLst/>
                        </a:rPr>
                        <a:t>..</a:t>
                      </a:r>
                      <a:endParaRPr lang="en-US" sz="1200" b="1" i="0" u="none" strike="noStrike" dirty="0">
                        <a:solidFill>
                          <a:srgbClr val="000000"/>
                        </a:solidFill>
                        <a:effectLst/>
                        <a:latin typeface="Arial" panose="020B0604020202020204" pitchFamily="34" charset="0"/>
                      </a:endParaRPr>
                    </a:p>
                  </a:txBody>
                  <a:tcPr marL="6039" marR="6039" marT="6039" marB="0" anchor="ctr">
                    <a:solidFill>
                      <a:schemeClr val="accent4">
                        <a:lumMod val="60000"/>
                        <a:lumOff val="40000"/>
                      </a:schemeClr>
                    </a:solidFill>
                  </a:tcPr>
                </a:tc>
                <a:tc>
                  <a:txBody>
                    <a:bodyPr/>
                    <a:lstStyle/>
                    <a:p>
                      <a:pPr algn="l" fontAlgn="ctr"/>
                      <a:r>
                        <a:rPr lang="id-ID" sz="1200" b="1" u="none" strike="noStrike" dirty="0">
                          <a:effectLst/>
                        </a:rPr>
                        <a:t> </a:t>
                      </a:r>
                      <a:r>
                        <a:rPr lang="en-US" sz="1200" b="1" u="none" strike="noStrike" dirty="0" err="1">
                          <a:effectLst/>
                        </a:rPr>
                        <a:t>Ahli</a:t>
                      </a:r>
                      <a:r>
                        <a:rPr lang="en-US" sz="1200" b="1" u="none" strike="noStrike" dirty="0">
                          <a:effectLst/>
                        </a:rPr>
                        <a:t> </a:t>
                      </a:r>
                      <a:r>
                        <a:rPr lang="en-US" sz="1200" b="1" u="none" strike="noStrike" dirty="0" err="1">
                          <a:effectLst/>
                        </a:rPr>
                        <a:t>Utama</a:t>
                      </a:r>
                      <a:endParaRPr lang="en-US" sz="1200" b="1" i="0" u="none" strike="noStrike" dirty="0">
                        <a:solidFill>
                          <a:srgbClr val="000000"/>
                        </a:solidFill>
                        <a:effectLst/>
                        <a:latin typeface="Arial" panose="020B0604020202020204" pitchFamily="34" charset="0"/>
                      </a:endParaRPr>
                    </a:p>
                  </a:txBody>
                  <a:tcPr marL="6039" marR="6039" marT="6039" marB="0" anchor="ctr">
                    <a:solidFill>
                      <a:schemeClr val="accent3">
                        <a:lumMod val="60000"/>
                        <a:lumOff val="40000"/>
                      </a:schemeClr>
                    </a:solidFill>
                  </a:tcPr>
                </a:tc>
                <a:tc>
                  <a:txBody>
                    <a:bodyPr/>
                    <a:lstStyle/>
                    <a:p>
                      <a:pPr algn="ctr" fontAlgn="ctr"/>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6039" marR="6039" marT="6039" marB="0" anchor="ctr">
                    <a:solidFill>
                      <a:schemeClr val="accent3">
                        <a:lumMod val="60000"/>
                        <a:lumOff val="40000"/>
                      </a:schemeClr>
                    </a:solidFill>
                  </a:tcPr>
                </a:tc>
                <a:tc>
                  <a:txBody>
                    <a:bodyPr/>
                    <a:lstStyle/>
                    <a:p>
                      <a:pPr algn="ctr" fontAlgn="ctr"/>
                      <a:endParaRPr lang="en-US" sz="1200" b="1" i="0" u="none" strike="noStrike">
                        <a:solidFill>
                          <a:srgbClr val="000000"/>
                        </a:solidFill>
                        <a:effectLst/>
                        <a:latin typeface="Arial" panose="020B0604020202020204" pitchFamily="34" charset="0"/>
                      </a:endParaRPr>
                    </a:p>
                  </a:txBody>
                  <a:tcPr marL="6039" marR="6039" marT="6039" marB="0" anchor="ctr">
                    <a:solidFill>
                      <a:schemeClr val="accent3">
                        <a:lumMod val="60000"/>
                        <a:lumOff val="40000"/>
                      </a:schemeClr>
                    </a:solidFill>
                  </a:tcPr>
                </a:tc>
                <a:tc>
                  <a:txBody>
                    <a:bodyPr/>
                    <a:lstStyle/>
                    <a:p>
                      <a:pPr algn="ctr" fontAlgn="ctr"/>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6039" marR="6039" marT="6039" marB="0" anchor="ctr">
                    <a:solidFill>
                      <a:schemeClr val="accent3">
                        <a:lumMod val="60000"/>
                        <a:lumOff val="40000"/>
                      </a:schemeClr>
                    </a:solidFill>
                  </a:tcPr>
                </a:tc>
                <a:tc>
                  <a:txBody>
                    <a:bodyPr/>
                    <a:lstStyle/>
                    <a:p>
                      <a:pPr algn="ctr" fontAlgn="ctr"/>
                      <a:endParaRPr lang="en-US" sz="1200" b="1" i="0" u="none" strike="noStrike" dirty="0">
                        <a:solidFill>
                          <a:srgbClr val="000000"/>
                        </a:solidFill>
                        <a:effectLst/>
                        <a:latin typeface="Arial" panose="020B0604020202020204" pitchFamily="34" charset="0"/>
                      </a:endParaRPr>
                    </a:p>
                  </a:txBody>
                  <a:tcPr marL="6039" marR="6039" marT="6039" marB="0" anchor="ctr">
                    <a:solidFill>
                      <a:schemeClr val="accent3">
                        <a:lumMod val="60000"/>
                        <a:lumOff val="40000"/>
                      </a:schemeClr>
                    </a:solidFill>
                  </a:tcPr>
                </a:tc>
                <a:tc>
                  <a:txBody>
                    <a:bodyPr/>
                    <a:lstStyle/>
                    <a:p>
                      <a:pPr algn="l" fontAlgn="b"/>
                      <a:r>
                        <a:rPr lang="en-US" sz="1200" b="1" u="none" strike="noStrike" dirty="0">
                          <a:effectLst/>
                        </a:rPr>
                        <a:t> </a:t>
                      </a:r>
                      <a:endParaRPr lang="en-US" sz="1200" b="1" i="0" u="none" strike="noStrike" dirty="0">
                        <a:solidFill>
                          <a:srgbClr val="000000"/>
                        </a:solidFill>
                        <a:effectLst/>
                        <a:latin typeface="Calibri" panose="020F0502020204030204" pitchFamily="34" charset="0"/>
                      </a:endParaRPr>
                    </a:p>
                  </a:txBody>
                  <a:tcPr marL="6039" marR="6039" marT="6039" marB="0" anchor="b">
                    <a:solidFill>
                      <a:schemeClr val="tx2">
                        <a:lumMod val="40000"/>
                        <a:lumOff val="60000"/>
                      </a:schemeClr>
                    </a:solidFill>
                  </a:tcPr>
                </a:tc>
                <a:extLst>
                  <a:ext uri="{0D108BD9-81ED-4DB2-BD59-A6C34878D82A}">
                    <a16:rowId xmlns:a16="http://schemas.microsoft.com/office/drawing/2014/main" xmlns="" val="82526160"/>
                  </a:ext>
                </a:extLst>
              </a:tr>
              <a:tr h="213966">
                <a:tc>
                  <a:txBody>
                    <a:bodyPr/>
                    <a:lstStyle/>
                    <a:p>
                      <a:pPr algn="ctr" fontAlgn="ctr"/>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6039" marR="6039" marT="6039" marB="0" anchor="ctr">
                    <a:solidFill>
                      <a:schemeClr val="accent4">
                        <a:lumMod val="60000"/>
                        <a:lumOff val="40000"/>
                      </a:schemeClr>
                    </a:solidFill>
                  </a:tcPr>
                </a:tc>
                <a:tc>
                  <a:txBody>
                    <a:bodyPr/>
                    <a:lstStyle/>
                    <a:p>
                      <a:pPr algn="l" fontAlgn="ctr"/>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6039" marR="6039" marT="6039" marB="0" anchor="ctr">
                    <a:solidFill>
                      <a:schemeClr val="accent4">
                        <a:lumMod val="60000"/>
                        <a:lumOff val="40000"/>
                      </a:schemeClr>
                    </a:solidFill>
                  </a:tcPr>
                </a:tc>
                <a:tc>
                  <a:txBody>
                    <a:bodyPr/>
                    <a:lstStyle/>
                    <a:p>
                      <a:pPr algn="l" fontAlgn="ctr"/>
                      <a:r>
                        <a:rPr lang="id-ID" sz="1200" b="1" u="none" strike="noStrike" dirty="0">
                          <a:effectLst/>
                        </a:rPr>
                        <a:t> </a:t>
                      </a:r>
                      <a:r>
                        <a:rPr lang="en-US" sz="1200" b="1" u="none" strike="noStrike" dirty="0" err="1">
                          <a:effectLst/>
                        </a:rPr>
                        <a:t>Ahli</a:t>
                      </a:r>
                      <a:r>
                        <a:rPr lang="en-US" sz="1200" b="1" u="none" strike="noStrike" dirty="0">
                          <a:effectLst/>
                        </a:rPr>
                        <a:t> </a:t>
                      </a:r>
                      <a:r>
                        <a:rPr lang="en-US" sz="1200" b="1" u="none" strike="noStrike" dirty="0" err="1">
                          <a:effectLst/>
                        </a:rPr>
                        <a:t>Madya</a:t>
                      </a:r>
                      <a:endParaRPr lang="en-US" sz="1200" b="1" i="0" u="none" strike="noStrike" dirty="0">
                        <a:solidFill>
                          <a:srgbClr val="000000"/>
                        </a:solidFill>
                        <a:effectLst/>
                        <a:latin typeface="Arial" panose="020B0604020202020204" pitchFamily="34" charset="0"/>
                      </a:endParaRPr>
                    </a:p>
                  </a:txBody>
                  <a:tcPr marL="6039" marR="6039" marT="6039" marB="0" anchor="ctr">
                    <a:solidFill>
                      <a:schemeClr val="accent3">
                        <a:lumMod val="60000"/>
                        <a:lumOff val="40000"/>
                      </a:schemeClr>
                    </a:solidFill>
                  </a:tcPr>
                </a:tc>
                <a:tc>
                  <a:txBody>
                    <a:bodyPr/>
                    <a:lstStyle/>
                    <a:p>
                      <a:pPr algn="ctr" fontAlgn="ctr"/>
                      <a:r>
                        <a:rPr lang="id-ID" sz="1200" b="1" i="0" u="none" strike="noStrike" dirty="0">
                          <a:solidFill>
                            <a:schemeClr val="dk1"/>
                          </a:solidFill>
                          <a:effectLst/>
                          <a:latin typeface="+mn-lt"/>
                        </a:rPr>
                        <a:t>1</a:t>
                      </a:r>
                      <a:endParaRPr lang="en-US" sz="1200" b="1" i="0" u="none" strike="noStrike" dirty="0">
                        <a:solidFill>
                          <a:srgbClr val="000000"/>
                        </a:solidFill>
                        <a:effectLst/>
                        <a:latin typeface="Arial" panose="020B0604020202020204" pitchFamily="34" charset="0"/>
                      </a:endParaRPr>
                    </a:p>
                  </a:txBody>
                  <a:tcPr marL="6039" marR="6039" marT="6039" marB="0" anchor="ctr">
                    <a:solidFill>
                      <a:schemeClr val="accent3">
                        <a:lumMod val="60000"/>
                        <a:lumOff val="40000"/>
                      </a:schemeClr>
                    </a:solidFill>
                  </a:tcPr>
                </a:tc>
                <a:tc>
                  <a:txBody>
                    <a:bodyPr/>
                    <a:lstStyle/>
                    <a:p>
                      <a:pPr algn="ctr" fontAlgn="ctr"/>
                      <a:r>
                        <a:rPr lang="en-US" sz="1200" b="1" i="0" u="none" strike="noStrike" dirty="0" smtClean="0">
                          <a:solidFill>
                            <a:srgbClr val="000000"/>
                          </a:solidFill>
                          <a:effectLst/>
                          <a:latin typeface="Arial" panose="020B0604020202020204" pitchFamily="34" charset="0"/>
                        </a:rPr>
                        <a:t>1</a:t>
                      </a:r>
                      <a:endParaRPr lang="en-US" sz="1200" b="1" i="0" u="none" strike="noStrike" dirty="0">
                        <a:solidFill>
                          <a:srgbClr val="000000"/>
                        </a:solidFill>
                        <a:effectLst/>
                        <a:latin typeface="Arial" panose="020B0604020202020204" pitchFamily="34" charset="0"/>
                      </a:endParaRPr>
                    </a:p>
                  </a:txBody>
                  <a:tcPr marL="6039" marR="6039" marT="6039" marB="0" anchor="ctr">
                    <a:solidFill>
                      <a:schemeClr val="accent3">
                        <a:lumMod val="60000"/>
                        <a:lumOff val="40000"/>
                      </a:schemeClr>
                    </a:solidFill>
                  </a:tcPr>
                </a:tc>
                <a:tc>
                  <a:txBody>
                    <a:bodyPr/>
                    <a:lstStyle/>
                    <a:p>
                      <a:pPr algn="ctr" fontAlgn="ctr"/>
                      <a:r>
                        <a:rPr lang="en-US" sz="1200" b="1" i="0" u="none" strike="noStrike" dirty="0" smtClean="0">
                          <a:solidFill>
                            <a:srgbClr val="000000"/>
                          </a:solidFill>
                          <a:effectLst/>
                          <a:latin typeface="Arial" panose="020B0604020202020204" pitchFamily="34" charset="0"/>
                        </a:rPr>
                        <a:t>0</a:t>
                      </a:r>
                      <a:endParaRPr lang="en-US" sz="1200" b="1" i="0" u="none" strike="noStrike" dirty="0">
                        <a:solidFill>
                          <a:srgbClr val="000000"/>
                        </a:solidFill>
                        <a:effectLst/>
                        <a:latin typeface="Arial" panose="020B0604020202020204" pitchFamily="34" charset="0"/>
                      </a:endParaRPr>
                    </a:p>
                  </a:txBody>
                  <a:tcPr marL="6039" marR="6039" marT="6039" marB="0" anchor="ctr">
                    <a:solidFill>
                      <a:schemeClr val="accent3">
                        <a:lumMod val="60000"/>
                        <a:lumOff val="40000"/>
                      </a:schemeClr>
                    </a:solidFill>
                  </a:tcPr>
                </a:tc>
                <a:tc>
                  <a:txBody>
                    <a:bodyPr/>
                    <a:lstStyle/>
                    <a:p>
                      <a:pPr algn="ctr" fontAlgn="ctr"/>
                      <a:r>
                        <a:rPr lang="en-US" sz="1200" b="1" i="0" u="none" strike="noStrike" dirty="0" smtClean="0">
                          <a:solidFill>
                            <a:srgbClr val="000000"/>
                          </a:solidFill>
                          <a:effectLst/>
                          <a:latin typeface="Arial" panose="020B0604020202020204" pitchFamily="34" charset="0"/>
                        </a:rPr>
                        <a:t>1</a:t>
                      </a:r>
                      <a:endParaRPr lang="en-US" sz="1200" b="1" i="0" u="none" strike="noStrike" dirty="0">
                        <a:solidFill>
                          <a:srgbClr val="000000"/>
                        </a:solidFill>
                        <a:effectLst/>
                        <a:latin typeface="Arial" panose="020B0604020202020204" pitchFamily="34" charset="0"/>
                      </a:endParaRPr>
                    </a:p>
                  </a:txBody>
                  <a:tcPr marL="6039" marR="6039" marT="6039" marB="0" anchor="ctr">
                    <a:solidFill>
                      <a:schemeClr val="accent3">
                        <a:lumMod val="60000"/>
                        <a:lumOff val="40000"/>
                      </a:schemeClr>
                    </a:solidFill>
                  </a:tcPr>
                </a:tc>
                <a:tc>
                  <a:txBody>
                    <a:bodyPr/>
                    <a:lstStyle/>
                    <a:p>
                      <a:pPr algn="l" fontAlgn="b"/>
                      <a:r>
                        <a:rPr lang="en-US" sz="1200" b="1" u="none" strike="noStrike" dirty="0">
                          <a:effectLst/>
                        </a:rPr>
                        <a:t> </a:t>
                      </a:r>
                      <a:endParaRPr lang="en-US" sz="1200" b="1" i="0" u="none" strike="noStrike" dirty="0">
                        <a:solidFill>
                          <a:srgbClr val="000000"/>
                        </a:solidFill>
                        <a:effectLst/>
                        <a:latin typeface="Calibri" panose="020F0502020204030204" pitchFamily="34" charset="0"/>
                      </a:endParaRPr>
                    </a:p>
                  </a:txBody>
                  <a:tcPr marL="6039" marR="6039" marT="6039" marB="0" anchor="b">
                    <a:solidFill>
                      <a:schemeClr val="tx2">
                        <a:lumMod val="40000"/>
                        <a:lumOff val="60000"/>
                      </a:schemeClr>
                    </a:solidFill>
                  </a:tcPr>
                </a:tc>
                <a:extLst>
                  <a:ext uri="{0D108BD9-81ED-4DB2-BD59-A6C34878D82A}">
                    <a16:rowId xmlns:a16="http://schemas.microsoft.com/office/drawing/2014/main" xmlns="" val="4129174117"/>
                  </a:ext>
                </a:extLst>
              </a:tr>
              <a:tr h="213966">
                <a:tc>
                  <a:txBody>
                    <a:bodyPr/>
                    <a:lstStyle/>
                    <a:p>
                      <a:pPr algn="ctr" fontAlgn="ctr"/>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6039" marR="6039" marT="6039" marB="0" anchor="ctr">
                    <a:solidFill>
                      <a:schemeClr val="accent4">
                        <a:lumMod val="60000"/>
                        <a:lumOff val="40000"/>
                      </a:schemeClr>
                    </a:solidFill>
                  </a:tcPr>
                </a:tc>
                <a:tc>
                  <a:txBody>
                    <a:bodyPr/>
                    <a:lstStyle/>
                    <a:p>
                      <a:pPr algn="l" fontAlgn="ctr"/>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6039" marR="6039" marT="6039" marB="0" anchor="ctr">
                    <a:solidFill>
                      <a:schemeClr val="accent4">
                        <a:lumMod val="60000"/>
                        <a:lumOff val="40000"/>
                      </a:schemeClr>
                    </a:solidFill>
                  </a:tcPr>
                </a:tc>
                <a:tc>
                  <a:txBody>
                    <a:bodyPr/>
                    <a:lstStyle/>
                    <a:p>
                      <a:pPr algn="l" fontAlgn="ctr"/>
                      <a:r>
                        <a:rPr lang="id-ID" sz="1200" b="1" u="none" strike="noStrike" dirty="0">
                          <a:effectLst/>
                        </a:rPr>
                        <a:t> </a:t>
                      </a:r>
                      <a:r>
                        <a:rPr lang="en-US" sz="1200" b="1" u="none" strike="noStrike" dirty="0" err="1">
                          <a:effectLst/>
                        </a:rPr>
                        <a:t>Ahli</a:t>
                      </a:r>
                      <a:r>
                        <a:rPr lang="en-US" sz="1200" b="1" u="none" strike="noStrike" dirty="0">
                          <a:effectLst/>
                        </a:rPr>
                        <a:t> </a:t>
                      </a:r>
                      <a:r>
                        <a:rPr lang="en-US" sz="1200" b="1" u="none" strike="noStrike" dirty="0" err="1">
                          <a:effectLst/>
                        </a:rPr>
                        <a:t>Muda</a:t>
                      </a:r>
                      <a:endParaRPr lang="en-US" sz="1200" b="1" i="0" u="none" strike="noStrike" dirty="0">
                        <a:solidFill>
                          <a:srgbClr val="000000"/>
                        </a:solidFill>
                        <a:effectLst/>
                        <a:latin typeface="Arial" panose="020B0604020202020204" pitchFamily="34" charset="0"/>
                      </a:endParaRPr>
                    </a:p>
                  </a:txBody>
                  <a:tcPr marL="6039" marR="6039" marT="6039" marB="0" anchor="ctr">
                    <a:solidFill>
                      <a:schemeClr val="accent3">
                        <a:lumMod val="60000"/>
                        <a:lumOff val="40000"/>
                      </a:schemeClr>
                    </a:solidFill>
                  </a:tcPr>
                </a:tc>
                <a:tc>
                  <a:txBody>
                    <a:bodyPr/>
                    <a:lstStyle/>
                    <a:p>
                      <a:pPr algn="ctr" fontAlgn="ctr"/>
                      <a:r>
                        <a:rPr lang="en-US" sz="1200" b="1" u="none" strike="noStrike" dirty="0" smtClean="0">
                          <a:effectLst/>
                        </a:rPr>
                        <a:t> </a:t>
                      </a:r>
                      <a:r>
                        <a:rPr lang="id-ID" sz="1200" b="1" u="none" strike="noStrike" dirty="0" smtClean="0">
                          <a:effectLst/>
                        </a:rPr>
                        <a:t>1</a:t>
                      </a:r>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6039" marR="6039" marT="6039" marB="0" anchor="ctr">
                    <a:solidFill>
                      <a:schemeClr val="accent3">
                        <a:lumMod val="60000"/>
                        <a:lumOff val="40000"/>
                      </a:schemeClr>
                    </a:solidFill>
                  </a:tcPr>
                </a:tc>
                <a:tc>
                  <a:txBody>
                    <a:bodyPr/>
                    <a:lstStyle/>
                    <a:p>
                      <a:pPr algn="ctr" fontAlgn="ctr"/>
                      <a:r>
                        <a:rPr lang="en-US" sz="1200" b="1" i="0" u="none" strike="noStrike" dirty="0" smtClean="0">
                          <a:solidFill>
                            <a:srgbClr val="000000"/>
                          </a:solidFill>
                          <a:effectLst/>
                          <a:latin typeface="Arial" panose="020B0604020202020204" pitchFamily="34" charset="0"/>
                        </a:rPr>
                        <a:t>2</a:t>
                      </a:r>
                      <a:endParaRPr lang="en-US" sz="1200" b="1" i="0" u="none" strike="noStrike" dirty="0">
                        <a:solidFill>
                          <a:srgbClr val="000000"/>
                        </a:solidFill>
                        <a:effectLst/>
                        <a:latin typeface="Arial" panose="020B0604020202020204" pitchFamily="34" charset="0"/>
                      </a:endParaRPr>
                    </a:p>
                  </a:txBody>
                  <a:tcPr marL="6039" marR="6039" marT="6039" marB="0" anchor="ctr">
                    <a:solidFill>
                      <a:schemeClr val="accent3">
                        <a:lumMod val="60000"/>
                        <a:lumOff val="40000"/>
                      </a:schemeClr>
                    </a:solidFill>
                  </a:tcPr>
                </a:tc>
                <a:tc>
                  <a:txBody>
                    <a:bodyPr/>
                    <a:lstStyle/>
                    <a:p>
                      <a:pPr algn="ctr" fontAlgn="ctr"/>
                      <a:r>
                        <a:rPr lang="en-US" sz="1200" b="1" u="none" strike="noStrike" dirty="0" smtClean="0">
                          <a:effectLst/>
                        </a:rPr>
                        <a:t>0</a:t>
                      </a:r>
                      <a:endParaRPr lang="en-US" sz="1200" b="1" i="0" u="none" strike="noStrike" dirty="0">
                        <a:solidFill>
                          <a:srgbClr val="000000"/>
                        </a:solidFill>
                        <a:effectLst/>
                        <a:latin typeface="Arial" panose="020B0604020202020204" pitchFamily="34" charset="0"/>
                      </a:endParaRPr>
                    </a:p>
                  </a:txBody>
                  <a:tcPr marL="6039" marR="6039" marT="6039" marB="0" anchor="ctr">
                    <a:solidFill>
                      <a:schemeClr val="accent3">
                        <a:lumMod val="60000"/>
                        <a:lumOff val="40000"/>
                      </a:schemeClr>
                    </a:solidFill>
                  </a:tcPr>
                </a:tc>
                <a:tc>
                  <a:txBody>
                    <a:bodyPr/>
                    <a:lstStyle/>
                    <a:p>
                      <a:pPr algn="ctr" fontAlgn="ctr"/>
                      <a:r>
                        <a:rPr lang="en-US" sz="1200" b="1" i="0" u="none" strike="noStrike" dirty="0" smtClean="0">
                          <a:solidFill>
                            <a:srgbClr val="000000"/>
                          </a:solidFill>
                          <a:effectLst/>
                          <a:latin typeface="Arial" panose="020B0604020202020204" pitchFamily="34" charset="0"/>
                        </a:rPr>
                        <a:t>1</a:t>
                      </a:r>
                      <a:endParaRPr lang="en-US" sz="1200" b="1" i="0" u="none" strike="noStrike" dirty="0">
                        <a:solidFill>
                          <a:srgbClr val="000000"/>
                        </a:solidFill>
                        <a:effectLst/>
                        <a:latin typeface="Arial" panose="020B0604020202020204" pitchFamily="34" charset="0"/>
                      </a:endParaRPr>
                    </a:p>
                  </a:txBody>
                  <a:tcPr marL="6039" marR="6039" marT="6039" marB="0" anchor="ctr">
                    <a:solidFill>
                      <a:schemeClr val="accent3">
                        <a:lumMod val="60000"/>
                        <a:lumOff val="40000"/>
                      </a:schemeClr>
                    </a:solidFill>
                  </a:tcPr>
                </a:tc>
                <a:tc>
                  <a:txBody>
                    <a:bodyPr/>
                    <a:lstStyle/>
                    <a:p>
                      <a:pPr algn="l" fontAlgn="b"/>
                      <a:r>
                        <a:rPr lang="en-US" sz="1200" b="1" u="none" strike="noStrike" dirty="0">
                          <a:effectLst/>
                        </a:rPr>
                        <a:t> </a:t>
                      </a:r>
                      <a:endParaRPr lang="en-US" sz="1200" b="1" i="0" u="none" strike="noStrike" dirty="0">
                        <a:solidFill>
                          <a:srgbClr val="000000"/>
                        </a:solidFill>
                        <a:effectLst/>
                        <a:latin typeface="Calibri" panose="020F0502020204030204" pitchFamily="34" charset="0"/>
                      </a:endParaRPr>
                    </a:p>
                  </a:txBody>
                  <a:tcPr marL="6039" marR="6039" marT="6039" marB="0" anchor="b">
                    <a:solidFill>
                      <a:schemeClr val="tx2">
                        <a:lumMod val="40000"/>
                        <a:lumOff val="60000"/>
                      </a:schemeClr>
                    </a:solidFill>
                  </a:tcPr>
                </a:tc>
                <a:extLst>
                  <a:ext uri="{0D108BD9-81ED-4DB2-BD59-A6C34878D82A}">
                    <a16:rowId xmlns:a16="http://schemas.microsoft.com/office/drawing/2014/main" xmlns="" val="1077740635"/>
                  </a:ext>
                </a:extLst>
              </a:tr>
              <a:tr h="247610">
                <a:tc>
                  <a:txBody>
                    <a:bodyPr/>
                    <a:lstStyle/>
                    <a:p>
                      <a:pPr algn="ctr" fontAlgn="ctr"/>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6039" marR="6039" marT="6039" marB="0" anchor="ctr">
                    <a:solidFill>
                      <a:schemeClr val="accent4">
                        <a:lumMod val="60000"/>
                        <a:lumOff val="40000"/>
                      </a:schemeClr>
                    </a:solidFill>
                  </a:tcPr>
                </a:tc>
                <a:tc>
                  <a:txBody>
                    <a:bodyPr/>
                    <a:lstStyle/>
                    <a:p>
                      <a:pPr algn="l" fontAlgn="ctr"/>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6039" marR="6039" marT="6039" marB="0" anchor="ctr">
                    <a:solidFill>
                      <a:schemeClr val="accent4">
                        <a:lumMod val="60000"/>
                        <a:lumOff val="40000"/>
                      </a:schemeClr>
                    </a:solidFill>
                  </a:tcPr>
                </a:tc>
                <a:tc>
                  <a:txBody>
                    <a:bodyPr/>
                    <a:lstStyle/>
                    <a:p>
                      <a:pPr algn="l" fontAlgn="ctr"/>
                      <a:r>
                        <a:rPr lang="id-ID" sz="1200" b="1" u="none" strike="noStrike" dirty="0">
                          <a:effectLst/>
                        </a:rPr>
                        <a:t> </a:t>
                      </a:r>
                      <a:r>
                        <a:rPr lang="en-US" sz="1200" b="1" u="none" strike="noStrike" dirty="0" err="1">
                          <a:effectLst/>
                        </a:rPr>
                        <a:t>Ahli</a:t>
                      </a:r>
                      <a:r>
                        <a:rPr lang="en-US" sz="1200" b="1" u="none" strike="noStrike" dirty="0">
                          <a:effectLst/>
                        </a:rPr>
                        <a:t> </a:t>
                      </a:r>
                      <a:r>
                        <a:rPr lang="en-US" sz="1200" b="1" u="none" strike="noStrike" dirty="0" err="1">
                          <a:effectLst/>
                        </a:rPr>
                        <a:t>Pertama</a:t>
                      </a:r>
                      <a:endParaRPr lang="en-US" sz="1200" b="1" i="0" u="none" strike="noStrike" dirty="0">
                        <a:solidFill>
                          <a:srgbClr val="000000"/>
                        </a:solidFill>
                        <a:effectLst/>
                        <a:latin typeface="Arial" panose="020B0604020202020204" pitchFamily="34" charset="0"/>
                      </a:endParaRPr>
                    </a:p>
                  </a:txBody>
                  <a:tcPr marL="6039" marR="6039" marT="6039" marB="0" anchor="ctr">
                    <a:solidFill>
                      <a:schemeClr val="accent3">
                        <a:lumMod val="60000"/>
                        <a:lumOff val="40000"/>
                      </a:schemeClr>
                    </a:solidFill>
                  </a:tcPr>
                </a:tc>
                <a:tc>
                  <a:txBody>
                    <a:bodyPr/>
                    <a:lstStyle/>
                    <a:p>
                      <a:pPr algn="ctr" fontAlgn="ctr"/>
                      <a:r>
                        <a:rPr lang="en-US" sz="1200" b="1" u="none" strike="noStrike" dirty="0" smtClean="0">
                          <a:effectLst/>
                        </a:rPr>
                        <a:t>2</a:t>
                      </a:r>
                      <a:endParaRPr lang="en-US" sz="1200" b="1" i="0" u="none" strike="noStrike" dirty="0">
                        <a:solidFill>
                          <a:srgbClr val="000000"/>
                        </a:solidFill>
                        <a:effectLst/>
                        <a:latin typeface="Arial" panose="020B0604020202020204" pitchFamily="34" charset="0"/>
                      </a:endParaRPr>
                    </a:p>
                  </a:txBody>
                  <a:tcPr marL="6039" marR="6039" marT="6039" marB="0" anchor="ctr">
                    <a:solidFill>
                      <a:schemeClr val="accent3">
                        <a:lumMod val="60000"/>
                        <a:lumOff val="40000"/>
                      </a:schemeClr>
                    </a:solidFill>
                  </a:tcPr>
                </a:tc>
                <a:tc>
                  <a:txBody>
                    <a:bodyPr/>
                    <a:lstStyle/>
                    <a:p>
                      <a:pPr algn="ctr" fontAlgn="ctr"/>
                      <a:r>
                        <a:rPr lang="en-US" sz="1200" b="1" i="0" u="none" strike="noStrike" dirty="0" smtClean="0">
                          <a:solidFill>
                            <a:srgbClr val="000000"/>
                          </a:solidFill>
                          <a:effectLst/>
                          <a:latin typeface="Arial" panose="020B0604020202020204" pitchFamily="34" charset="0"/>
                        </a:rPr>
                        <a:t>1</a:t>
                      </a:r>
                      <a:endParaRPr lang="en-US" sz="1200" b="1" i="0" u="none" strike="noStrike" dirty="0">
                        <a:solidFill>
                          <a:srgbClr val="000000"/>
                        </a:solidFill>
                        <a:effectLst/>
                        <a:latin typeface="Arial" panose="020B0604020202020204" pitchFamily="34" charset="0"/>
                      </a:endParaRPr>
                    </a:p>
                  </a:txBody>
                  <a:tcPr marL="6039" marR="6039" marT="6039" marB="0" anchor="ctr">
                    <a:solidFill>
                      <a:schemeClr val="accent3">
                        <a:lumMod val="60000"/>
                        <a:lumOff val="40000"/>
                      </a:schemeClr>
                    </a:solidFill>
                  </a:tcPr>
                </a:tc>
                <a:tc>
                  <a:txBody>
                    <a:bodyPr/>
                    <a:lstStyle/>
                    <a:p>
                      <a:pPr algn="ctr" fontAlgn="ctr"/>
                      <a:r>
                        <a:rPr lang="en-US" sz="1200" b="1" u="none" strike="noStrike" dirty="0" smtClean="0">
                          <a:effectLst/>
                        </a:rPr>
                        <a:t> 2</a:t>
                      </a:r>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6039" marR="6039" marT="6039" marB="0" anchor="ctr">
                    <a:solidFill>
                      <a:schemeClr val="accent3">
                        <a:lumMod val="60000"/>
                        <a:lumOff val="40000"/>
                      </a:schemeClr>
                    </a:solidFill>
                  </a:tcPr>
                </a:tc>
                <a:tc>
                  <a:txBody>
                    <a:bodyPr/>
                    <a:lstStyle/>
                    <a:p>
                      <a:pPr algn="ctr" fontAlgn="ctr"/>
                      <a:r>
                        <a:rPr lang="en-US" sz="1200" b="1" i="0" u="none" strike="noStrike" dirty="0" smtClean="0">
                          <a:solidFill>
                            <a:srgbClr val="000000"/>
                          </a:solidFill>
                          <a:effectLst/>
                          <a:latin typeface="Arial" panose="020B0604020202020204" pitchFamily="34" charset="0"/>
                        </a:rPr>
                        <a:t>1</a:t>
                      </a:r>
                      <a:endParaRPr lang="en-US" sz="1200" b="1" i="0" u="none" strike="noStrike" dirty="0">
                        <a:solidFill>
                          <a:srgbClr val="000000"/>
                        </a:solidFill>
                        <a:effectLst/>
                        <a:latin typeface="Arial" panose="020B0604020202020204" pitchFamily="34" charset="0"/>
                      </a:endParaRPr>
                    </a:p>
                  </a:txBody>
                  <a:tcPr marL="6039" marR="6039" marT="6039" marB="0" anchor="ctr">
                    <a:solidFill>
                      <a:schemeClr val="accent3">
                        <a:lumMod val="60000"/>
                        <a:lumOff val="40000"/>
                      </a:schemeClr>
                    </a:solidFill>
                  </a:tcPr>
                </a:tc>
                <a:tc>
                  <a:txBody>
                    <a:bodyPr/>
                    <a:lstStyle/>
                    <a:p>
                      <a:pPr algn="l" fontAlgn="b"/>
                      <a:endParaRPr lang="en-US" sz="1200" b="1" i="0" u="none" strike="noStrike" dirty="0">
                        <a:solidFill>
                          <a:srgbClr val="000000"/>
                        </a:solidFill>
                        <a:effectLst/>
                        <a:latin typeface="Calibri" panose="020F0502020204030204" pitchFamily="34" charset="0"/>
                      </a:endParaRPr>
                    </a:p>
                  </a:txBody>
                  <a:tcPr marL="6039" marR="6039" marT="6039" marB="0" anchor="b">
                    <a:solidFill>
                      <a:schemeClr val="tx2">
                        <a:lumMod val="40000"/>
                        <a:lumOff val="60000"/>
                      </a:schemeClr>
                    </a:solidFill>
                  </a:tcPr>
                </a:tc>
                <a:extLst>
                  <a:ext uri="{0D108BD9-81ED-4DB2-BD59-A6C34878D82A}">
                    <a16:rowId xmlns:a16="http://schemas.microsoft.com/office/drawing/2014/main" xmlns="" val="1556171897"/>
                  </a:ext>
                </a:extLst>
              </a:tr>
              <a:tr h="213966">
                <a:tc>
                  <a:txBody>
                    <a:bodyPr/>
                    <a:lstStyle/>
                    <a:p>
                      <a:pPr algn="ctr" fontAlgn="ctr"/>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6039" marR="6039" marT="6039" marB="0" anchor="ctr">
                    <a:solidFill>
                      <a:schemeClr val="accent4">
                        <a:lumMod val="60000"/>
                        <a:lumOff val="40000"/>
                      </a:schemeClr>
                    </a:solidFill>
                  </a:tcPr>
                </a:tc>
                <a:tc>
                  <a:txBody>
                    <a:bodyPr/>
                    <a:lstStyle/>
                    <a:p>
                      <a:pPr algn="l" fontAlgn="ctr"/>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6039" marR="6039" marT="6039" marB="0" anchor="ctr">
                    <a:solidFill>
                      <a:schemeClr val="accent4">
                        <a:lumMod val="60000"/>
                        <a:lumOff val="40000"/>
                      </a:schemeClr>
                    </a:solidFill>
                  </a:tcPr>
                </a:tc>
                <a:tc>
                  <a:txBody>
                    <a:bodyPr/>
                    <a:lstStyle/>
                    <a:p>
                      <a:pPr algn="l" fontAlgn="ctr"/>
                      <a:r>
                        <a:rPr lang="en-US" sz="1200" b="1" u="none" strike="noStrike" dirty="0">
                          <a:effectLst/>
                        </a:rPr>
                        <a:t> </a:t>
                      </a:r>
                      <a:endParaRPr lang="en-US" sz="1200" b="1" i="0" u="none" strike="noStrike" dirty="0">
                        <a:solidFill>
                          <a:srgbClr val="FFFFFF"/>
                        </a:solidFill>
                        <a:effectLst/>
                        <a:latin typeface="Arial" panose="020B0604020202020204" pitchFamily="34" charset="0"/>
                      </a:endParaRPr>
                    </a:p>
                  </a:txBody>
                  <a:tcPr marL="6039" marR="6039" marT="6039" marB="0" anchor="ctr">
                    <a:solidFill>
                      <a:schemeClr val="accent3">
                        <a:lumMod val="60000"/>
                        <a:lumOff val="40000"/>
                      </a:schemeClr>
                    </a:solidFill>
                  </a:tcPr>
                </a:tc>
                <a:tc>
                  <a:txBody>
                    <a:bodyPr/>
                    <a:lstStyle/>
                    <a:p>
                      <a:pPr algn="ctr" fontAlgn="ctr"/>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6039" marR="6039" marT="6039" marB="0" anchor="ctr">
                    <a:solidFill>
                      <a:schemeClr val="accent3">
                        <a:lumMod val="60000"/>
                        <a:lumOff val="40000"/>
                      </a:schemeClr>
                    </a:solidFill>
                  </a:tcPr>
                </a:tc>
                <a:tc>
                  <a:txBody>
                    <a:bodyPr/>
                    <a:lstStyle/>
                    <a:p>
                      <a:pPr algn="ctr" fontAlgn="ctr"/>
                      <a:endParaRPr lang="en-US" sz="1200" b="1" i="0" u="none" strike="noStrike" dirty="0">
                        <a:solidFill>
                          <a:srgbClr val="000000"/>
                        </a:solidFill>
                        <a:effectLst/>
                        <a:latin typeface="Arial" panose="020B0604020202020204" pitchFamily="34" charset="0"/>
                      </a:endParaRPr>
                    </a:p>
                  </a:txBody>
                  <a:tcPr marL="6039" marR="6039" marT="6039" marB="0" anchor="ctr">
                    <a:solidFill>
                      <a:schemeClr val="accent3">
                        <a:lumMod val="60000"/>
                        <a:lumOff val="40000"/>
                      </a:schemeClr>
                    </a:solidFill>
                  </a:tcPr>
                </a:tc>
                <a:tc>
                  <a:txBody>
                    <a:bodyPr/>
                    <a:lstStyle/>
                    <a:p>
                      <a:pPr algn="ctr" fontAlgn="ctr"/>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6039" marR="6039" marT="6039" marB="0" anchor="ctr">
                    <a:solidFill>
                      <a:schemeClr val="accent3">
                        <a:lumMod val="60000"/>
                        <a:lumOff val="40000"/>
                      </a:schemeClr>
                    </a:solidFill>
                  </a:tcPr>
                </a:tc>
                <a:tc>
                  <a:txBody>
                    <a:bodyPr/>
                    <a:lstStyle/>
                    <a:p>
                      <a:pPr algn="ctr" fontAlgn="ctr"/>
                      <a:endParaRPr lang="en-US" sz="1200" b="1" i="0" u="none" strike="noStrike" dirty="0">
                        <a:solidFill>
                          <a:srgbClr val="000000"/>
                        </a:solidFill>
                        <a:effectLst/>
                        <a:latin typeface="Arial" panose="020B0604020202020204" pitchFamily="34" charset="0"/>
                      </a:endParaRPr>
                    </a:p>
                  </a:txBody>
                  <a:tcPr marL="6039" marR="6039" marT="6039" marB="0" anchor="ctr">
                    <a:solidFill>
                      <a:schemeClr val="accent3">
                        <a:lumMod val="60000"/>
                        <a:lumOff val="40000"/>
                      </a:schemeClr>
                    </a:solidFill>
                  </a:tcPr>
                </a:tc>
                <a:tc>
                  <a:txBody>
                    <a:bodyPr/>
                    <a:lstStyle/>
                    <a:p>
                      <a:pPr algn="l" fontAlgn="b"/>
                      <a:r>
                        <a:rPr lang="en-US" sz="1200" b="1" u="none" strike="noStrike" dirty="0">
                          <a:effectLst/>
                        </a:rPr>
                        <a:t> </a:t>
                      </a:r>
                      <a:endParaRPr lang="en-US" sz="1200" b="1" i="0" u="none" strike="noStrike" dirty="0">
                        <a:solidFill>
                          <a:srgbClr val="000000"/>
                        </a:solidFill>
                        <a:effectLst/>
                        <a:latin typeface="Calibri" panose="020F0502020204030204" pitchFamily="34" charset="0"/>
                      </a:endParaRPr>
                    </a:p>
                  </a:txBody>
                  <a:tcPr marL="6039" marR="6039" marT="6039" marB="0" anchor="b">
                    <a:solidFill>
                      <a:schemeClr val="tx2">
                        <a:lumMod val="40000"/>
                        <a:lumOff val="60000"/>
                      </a:schemeClr>
                    </a:solidFill>
                  </a:tcPr>
                </a:tc>
                <a:extLst>
                  <a:ext uri="{0D108BD9-81ED-4DB2-BD59-A6C34878D82A}">
                    <a16:rowId xmlns:a16="http://schemas.microsoft.com/office/drawing/2014/main" xmlns="" val="21440793"/>
                  </a:ext>
                </a:extLst>
              </a:tr>
              <a:tr h="213966">
                <a:tc>
                  <a:txBody>
                    <a:bodyPr/>
                    <a:lstStyle/>
                    <a:p>
                      <a:pPr algn="ctr" fontAlgn="ctr"/>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6039" marR="6039" marT="6039" marB="0" anchor="ctr">
                    <a:solidFill>
                      <a:schemeClr val="accent4">
                        <a:lumMod val="60000"/>
                        <a:lumOff val="40000"/>
                      </a:schemeClr>
                    </a:solidFill>
                  </a:tcPr>
                </a:tc>
                <a:tc>
                  <a:txBody>
                    <a:bodyPr/>
                    <a:lstStyle/>
                    <a:p>
                      <a:pPr algn="l" fontAlgn="ctr"/>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6039" marR="6039" marT="6039" marB="0" anchor="ctr">
                    <a:solidFill>
                      <a:schemeClr val="accent4">
                        <a:lumMod val="60000"/>
                        <a:lumOff val="40000"/>
                      </a:schemeClr>
                    </a:solidFill>
                  </a:tcPr>
                </a:tc>
                <a:tc>
                  <a:txBody>
                    <a:bodyPr/>
                    <a:lstStyle/>
                    <a:p>
                      <a:pPr algn="l" fontAlgn="ctr"/>
                      <a:r>
                        <a:rPr lang="en-US" sz="1200" b="1" u="none" strike="noStrike" dirty="0">
                          <a:effectLst/>
                        </a:rPr>
                        <a:t> </a:t>
                      </a:r>
                      <a:endParaRPr lang="en-US" sz="1200" b="1" i="0" u="none" strike="noStrike" dirty="0">
                        <a:solidFill>
                          <a:srgbClr val="FFFFFF"/>
                        </a:solidFill>
                        <a:effectLst/>
                        <a:latin typeface="Arial" panose="020B0604020202020204" pitchFamily="34" charset="0"/>
                      </a:endParaRPr>
                    </a:p>
                  </a:txBody>
                  <a:tcPr marL="6039" marR="6039" marT="6039" marB="0" anchor="ctr">
                    <a:solidFill>
                      <a:schemeClr val="accent3">
                        <a:lumMod val="60000"/>
                        <a:lumOff val="40000"/>
                      </a:schemeClr>
                    </a:solidFill>
                  </a:tcPr>
                </a:tc>
                <a:tc>
                  <a:txBody>
                    <a:bodyPr/>
                    <a:lstStyle/>
                    <a:p>
                      <a:pPr algn="ctr" fontAlgn="ctr"/>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6039" marR="6039" marT="6039" marB="0" anchor="ctr">
                    <a:solidFill>
                      <a:schemeClr val="accent3">
                        <a:lumMod val="60000"/>
                        <a:lumOff val="40000"/>
                      </a:schemeClr>
                    </a:solidFill>
                  </a:tcPr>
                </a:tc>
                <a:tc>
                  <a:txBody>
                    <a:bodyPr/>
                    <a:lstStyle/>
                    <a:p>
                      <a:pPr algn="ctr" fontAlgn="ctr"/>
                      <a:endParaRPr lang="en-US" sz="1200" b="1" i="0" u="none" strike="noStrike" dirty="0">
                        <a:solidFill>
                          <a:srgbClr val="000000"/>
                        </a:solidFill>
                        <a:effectLst/>
                        <a:latin typeface="Arial" panose="020B0604020202020204" pitchFamily="34" charset="0"/>
                      </a:endParaRPr>
                    </a:p>
                  </a:txBody>
                  <a:tcPr marL="6039" marR="6039" marT="6039" marB="0" anchor="ctr">
                    <a:solidFill>
                      <a:schemeClr val="accent3">
                        <a:lumMod val="60000"/>
                        <a:lumOff val="40000"/>
                      </a:schemeClr>
                    </a:solidFill>
                  </a:tcPr>
                </a:tc>
                <a:tc>
                  <a:txBody>
                    <a:bodyPr/>
                    <a:lstStyle/>
                    <a:p>
                      <a:pPr algn="ctr" fontAlgn="ctr"/>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6039" marR="6039" marT="6039" marB="0" anchor="ctr">
                    <a:solidFill>
                      <a:schemeClr val="accent3">
                        <a:lumMod val="60000"/>
                        <a:lumOff val="40000"/>
                      </a:schemeClr>
                    </a:solidFill>
                  </a:tcPr>
                </a:tc>
                <a:tc>
                  <a:txBody>
                    <a:bodyPr/>
                    <a:lstStyle/>
                    <a:p>
                      <a:pPr algn="ctr" fontAlgn="ctr"/>
                      <a:endParaRPr lang="en-US" sz="1200" b="1" i="0" u="none" strike="noStrike" dirty="0">
                        <a:solidFill>
                          <a:srgbClr val="000000"/>
                        </a:solidFill>
                        <a:effectLst/>
                        <a:latin typeface="Arial" panose="020B0604020202020204" pitchFamily="34" charset="0"/>
                      </a:endParaRPr>
                    </a:p>
                  </a:txBody>
                  <a:tcPr marL="6039" marR="6039" marT="6039" marB="0" anchor="ctr">
                    <a:solidFill>
                      <a:schemeClr val="accent3">
                        <a:lumMod val="60000"/>
                        <a:lumOff val="40000"/>
                      </a:schemeClr>
                    </a:solidFill>
                  </a:tcPr>
                </a:tc>
                <a:tc>
                  <a:txBody>
                    <a:bodyPr/>
                    <a:lstStyle/>
                    <a:p>
                      <a:pPr algn="l" fontAlgn="b"/>
                      <a:r>
                        <a:rPr lang="en-US" sz="1200" b="1" u="none" strike="noStrike" dirty="0">
                          <a:effectLst/>
                        </a:rPr>
                        <a:t> </a:t>
                      </a:r>
                      <a:endParaRPr lang="en-US" sz="1200" b="1" i="0" u="none" strike="noStrike" dirty="0">
                        <a:solidFill>
                          <a:srgbClr val="000000"/>
                        </a:solidFill>
                        <a:effectLst/>
                        <a:latin typeface="Calibri" panose="020F0502020204030204" pitchFamily="34" charset="0"/>
                      </a:endParaRPr>
                    </a:p>
                  </a:txBody>
                  <a:tcPr marL="6039" marR="6039" marT="6039" marB="0" anchor="b">
                    <a:solidFill>
                      <a:schemeClr val="tx2">
                        <a:lumMod val="40000"/>
                        <a:lumOff val="60000"/>
                      </a:schemeClr>
                    </a:solidFill>
                  </a:tcPr>
                </a:tc>
                <a:extLst>
                  <a:ext uri="{0D108BD9-81ED-4DB2-BD59-A6C34878D82A}">
                    <a16:rowId xmlns:a16="http://schemas.microsoft.com/office/drawing/2014/main" xmlns="" val="1673295589"/>
                  </a:ext>
                </a:extLst>
              </a:tr>
            </a:tbl>
          </a:graphicData>
        </a:graphic>
      </p:graphicFrame>
      <p:sp>
        <p:nvSpPr>
          <p:cNvPr id="7" name="TextBox 4">
            <a:extLst>
              <a:ext uri="{FF2B5EF4-FFF2-40B4-BE49-F238E27FC236}">
                <a16:creationId xmlns:a16="http://schemas.microsoft.com/office/drawing/2014/main" xmlns="" id="{5B8D091D-4660-42D8-B937-DF23D93E61D4}"/>
              </a:ext>
            </a:extLst>
          </p:cNvPr>
          <p:cNvSpPr txBox="1"/>
          <p:nvPr/>
        </p:nvSpPr>
        <p:spPr>
          <a:xfrm>
            <a:off x="148071" y="-5166"/>
            <a:ext cx="1800225" cy="638175"/>
          </a:xfrm>
          <a:prstGeom prst="rect">
            <a:avLst/>
          </a:prstGeom>
          <a:noFill/>
        </p:spPr>
        <p:style>
          <a:lnRef idx="0">
            <a:scrgbClr r="0" g="0" b="0"/>
          </a:lnRef>
          <a:fillRef idx="0">
            <a:scrgbClr r="0" g="0" b="0"/>
          </a:fillRef>
          <a:effectRef idx="0">
            <a:scrgbClr r="0" g="0" b="0"/>
          </a:effectRef>
          <a:fontRef idx="minor">
            <a:schemeClr val="tx1"/>
          </a:fontRef>
        </p:style>
        <p:txBody>
          <a:bodyPr wrap="square" rtlCol="0" anchor="t">
            <a:noAutofit/>
          </a:bodyPr>
          <a:lstStyle>
            <a:lvl1pPr marL="0" indent="0">
              <a:defRPr sz="1100">
                <a:solidFill>
                  <a:schemeClr val="tx1"/>
                </a:solidFill>
                <a:latin typeface="+mn-lt"/>
                <a:ea typeface="+mn-ea"/>
                <a:cs typeface="+mn-cs"/>
              </a:defRPr>
            </a:lvl1pPr>
            <a:lvl2pPr marL="457200" indent="0">
              <a:defRPr sz="1100">
                <a:solidFill>
                  <a:schemeClr val="tx1"/>
                </a:solidFill>
                <a:latin typeface="+mn-lt"/>
                <a:ea typeface="+mn-ea"/>
                <a:cs typeface="+mn-cs"/>
              </a:defRPr>
            </a:lvl2pPr>
            <a:lvl3pPr marL="914400" indent="0">
              <a:defRPr sz="1100">
                <a:solidFill>
                  <a:schemeClr val="tx1"/>
                </a:solidFill>
                <a:latin typeface="+mn-lt"/>
                <a:ea typeface="+mn-ea"/>
                <a:cs typeface="+mn-cs"/>
              </a:defRPr>
            </a:lvl3pPr>
            <a:lvl4pPr marL="1371600" indent="0">
              <a:defRPr sz="1100">
                <a:solidFill>
                  <a:schemeClr val="tx1"/>
                </a:solidFill>
                <a:latin typeface="+mn-lt"/>
                <a:ea typeface="+mn-ea"/>
                <a:cs typeface="+mn-cs"/>
              </a:defRPr>
            </a:lvl4pPr>
            <a:lvl5pPr marL="1828800" indent="0">
              <a:defRPr sz="1100">
                <a:solidFill>
                  <a:schemeClr val="tx1"/>
                </a:solidFill>
                <a:latin typeface="+mn-lt"/>
                <a:ea typeface="+mn-ea"/>
                <a:cs typeface="+mn-cs"/>
              </a:defRPr>
            </a:lvl5pPr>
            <a:lvl6pPr marL="2286000" indent="0">
              <a:defRPr sz="1100">
                <a:solidFill>
                  <a:schemeClr val="tx1"/>
                </a:solidFill>
                <a:latin typeface="+mn-lt"/>
                <a:ea typeface="+mn-ea"/>
                <a:cs typeface="+mn-cs"/>
              </a:defRPr>
            </a:lvl6pPr>
            <a:lvl7pPr marL="2743200" indent="0">
              <a:defRPr sz="1100">
                <a:solidFill>
                  <a:schemeClr val="tx1"/>
                </a:solidFill>
                <a:latin typeface="+mn-lt"/>
                <a:ea typeface="+mn-ea"/>
                <a:cs typeface="+mn-cs"/>
              </a:defRPr>
            </a:lvl7pPr>
            <a:lvl8pPr marL="3200400" indent="0">
              <a:defRPr sz="1100">
                <a:solidFill>
                  <a:schemeClr val="tx1"/>
                </a:solidFill>
                <a:latin typeface="+mn-lt"/>
                <a:ea typeface="+mn-ea"/>
                <a:cs typeface="+mn-cs"/>
              </a:defRPr>
            </a:lvl8pPr>
            <a:lvl9pPr marL="3657600" indent="0">
              <a:defRPr sz="1100">
                <a:solidFill>
                  <a:schemeClr val="tx1"/>
                </a:solidFill>
                <a:latin typeface="+mn-lt"/>
                <a:ea typeface="+mn-ea"/>
                <a:cs typeface="+mn-cs"/>
              </a:defRPr>
            </a:lvl9pPr>
          </a:lstStyle>
          <a:p>
            <a:r>
              <a:rPr lang="en-US" sz="1200" b="1" i="0" u="none" strike="noStrike" dirty="0" err="1">
                <a:solidFill>
                  <a:schemeClr val="tx1"/>
                </a:solidFill>
                <a:latin typeface="Arial" pitchFamily="34" charset="0"/>
                <a:ea typeface="+mn-ea"/>
                <a:cs typeface="Arial" pitchFamily="34" charset="0"/>
              </a:rPr>
              <a:t>contoh</a:t>
            </a:r>
            <a:r>
              <a:rPr lang="en-US" sz="1200" b="1" i="0" u="none" strike="noStrike" dirty="0">
                <a:solidFill>
                  <a:schemeClr val="tx1"/>
                </a:solidFill>
                <a:latin typeface="Arial" pitchFamily="34" charset="0"/>
                <a:ea typeface="+mn-ea"/>
                <a:cs typeface="Arial" pitchFamily="34" charset="0"/>
              </a:rPr>
              <a:t> </a:t>
            </a:r>
            <a:r>
              <a:rPr lang="en-US" sz="1200" b="1" i="0" u="none" strike="noStrike" dirty="0" err="1">
                <a:solidFill>
                  <a:schemeClr val="tx1"/>
                </a:solidFill>
                <a:latin typeface="Arial" pitchFamily="34" charset="0"/>
                <a:ea typeface="+mn-ea"/>
                <a:cs typeface="Arial" pitchFamily="34" charset="0"/>
              </a:rPr>
              <a:t>fomulir</a:t>
            </a:r>
            <a:r>
              <a:rPr lang="en-US" sz="1200" b="1" i="0" u="none" strike="noStrike" dirty="0">
                <a:solidFill>
                  <a:schemeClr val="tx1"/>
                </a:solidFill>
                <a:latin typeface="Arial" pitchFamily="34" charset="0"/>
                <a:ea typeface="+mn-ea"/>
                <a:cs typeface="Arial" pitchFamily="34" charset="0"/>
              </a:rPr>
              <a:t>     PETA KEBUTUHAN</a:t>
            </a:r>
          </a:p>
        </p:txBody>
      </p:sp>
      <p:sp>
        <p:nvSpPr>
          <p:cNvPr id="8" name="Rectangle 7">
            <a:extLst>
              <a:ext uri="{FF2B5EF4-FFF2-40B4-BE49-F238E27FC236}">
                <a16:creationId xmlns:a16="http://schemas.microsoft.com/office/drawing/2014/main" xmlns="" id="{9B8895A9-2A0D-4827-A102-DA735C1BD350}"/>
              </a:ext>
            </a:extLst>
          </p:cNvPr>
          <p:cNvSpPr/>
          <p:nvPr/>
        </p:nvSpPr>
        <p:spPr>
          <a:xfrm>
            <a:off x="2358008" y="210126"/>
            <a:ext cx="5094312" cy="338554"/>
          </a:xfrm>
          <a:prstGeom prst="rect">
            <a:avLst/>
          </a:prstGeom>
        </p:spPr>
        <p:txBody>
          <a:bodyPr wrap="square">
            <a:spAutoFit/>
          </a:bodyPr>
          <a:lstStyle/>
          <a:p>
            <a:pPr fontAlgn="b"/>
            <a:r>
              <a:rPr lang="fi-FI" sz="1600" b="1" dirty="0"/>
              <a:t>RINCIAN PENETAPAN KEBUTUHAN TENAGA KESEHATAN</a:t>
            </a:r>
            <a:endParaRPr lang="fi-FI" sz="1600" b="1" dirty="0">
              <a:solidFill>
                <a:srgbClr val="000000"/>
              </a:solidFill>
              <a:latin typeface="Calibri" panose="020F0502020204030204" pitchFamily="34" charset="0"/>
            </a:endParaRPr>
          </a:p>
        </p:txBody>
      </p:sp>
      <p:sp>
        <p:nvSpPr>
          <p:cNvPr id="9" name="Rectangle 8">
            <a:extLst>
              <a:ext uri="{FF2B5EF4-FFF2-40B4-BE49-F238E27FC236}">
                <a16:creationId xmlns:a16="http://schemas.microsoft.com/office/drawing/2014/main" xmlns="" id="{E8DA53D5-6B51-4115-A9CE-6DCED66A16C3}"/>
              </a:ext>
            </a:extLst>
          </p:cNvPr>
          <p:cNvSpPr/>
          <p:nvPr/>
        </p:nvSpPr>
        <p:spPr>
          <a:xfrm>
            <a:off x="2902808" y="426150"/>
            <a:ext cx="3298275" cy="338554"/>
          </a:xfrm>
          <a:prstGeom prst="rect">
            <a:avLst/>
          </a:prstGeom>
        </p:spPr>
        <p:txBody>
          <a:bodyPr wrap="none">
            <a:spAutoFit/>
          </a:bodyPr>
          <a:lstStyle/>
          <a:p>
            <a:pPr algn="ctr" fontAlgn="ctr"/>
            <a:r>
              <a:rPr lang="en-US" sz="1600" b="1" dirty="0"/>
              <a:t>DI LINGKUNGAN …………………………….</a:t>
            </a:r>
            <a:endParaRPr lang="en-US" sz="1600" b="1" dirty="0">
              <a:solidFill>
                <a:srgbClr val="000000"/>
              </a:solidFill>
              <a:latin typeface="Arial" panose="020B0604020202020204" pitchFamily="34" charset="0"/>
            </a:endParaRPr>
          </a:p>
        </p:txBody>
      </p:sp>
      <p:sp>
        <p:nvSpPr>
          <p:cNvPr id="10" name="Rectangle 9">
            <a:extLst>
              <a:ext uri="{FF2B5EF4-FFF2-40B4-BE49-F238E27FC236}">
                <a16:creationId xmlns:a16="http://schemas.microsoft.com/office/drawing/2014/main" xmlns="" id="{630D656C-6C14-4621-A72E-32D52085A2AB}"/>
              </a:ext>
            </a:extLst>
          </p:cNvPr>
          <p:cNvSpPr/>
          <p:nvPr/>
        </p:nvSpPr>
        <p:spPr>
          <a:xfrm>
            <a:off x="3617409" y="645492"/>
            <a:ext cx="2326150" cy="338554"/>
          </a:xfrm>
          <a:prstGeom prst="rect">
            <a:avLst/>
          </a:prstGeom>
        </p:spPr>
        <p:txBody>
          <a:bodyPr wrap="none">
            <a:spAutoFit/>
          </a:bodyPr>
          <a:lstStyle/>
          <a:p>
            <a:pPr algn="ctr" fontAlgn="ctr"/>
            <a:r>
              <a:rPr lang="en-US" sz="1600" b="1" dirty="0"/>
              <a:t>TAHUN ANGGARAN 2019</a:t>
            </a:r>
            <a:endParaRPr lang="en-US" sz="1600" b="1" dirty="0">
              <a:solidFill>
                <a:srgbClr val="000000"/>
              </a:solidFill>
              <a:latin typeface="Arial" panose="020B0604020202020204" pitchFamily="34" charset="0"/>
            </a:endParaRPr>
          </a:p>
        </p:txBody>
      </p:sp>
      <p:sp>
        <p:nvSpPr>
          <p:cNvPr id="11" name="TextBox 10">
            <a:extLst>
              <a:ext uri="{FF2B5EF4-FFF2-40B4-BE49-F238E27FC236}">
                <a16:creationId xmlns:a16="http://schemas.microsoft.com/office/drawing/2014/main" xmlns="" id="{137A64B4-09A7-4959-88BC-1558219F9147}"/>
              </a:ext>
            </a:extLst>
          </p:cNvPr>
          <p:cNvSpPr txBox="1"/>
          <p:nvPr/>
        </p:nvSpPr>
        <p:spPr>
          <a:xfrm>
            <a:off x="107504" y="6309320"/>
            <a:ext cx="4387035" cy="369332"/>
          </a:xfrm>
          <a:prstGeom prst="rect">
            <a:avLst/>
          </a:prstGeom>
          <a:noFill/>
        </p:spPr>
        <p:txBody>
          <a:bodyPr wrap="none" rtlCol="0">
            <a:spAutoFit/>
          </a:bodyPr>
          <a:lstStyle/>
          <a:p>
            <a:r>
              <a:rPr lang="en-US" b="1" dirty="0"/>
              <a:t>CATATAN : ABK </a:t>
            </a:r>
            <a:r>
              <a:rPr lang="en-US" b="1" dirty="0" err="1"/>
              <a:t>berdasarkan</a:t>
            </a:r>
            <a:r>
              <a:rPr lang="en-US" b="1" dirty="0"/>
              <a:t> </a:t>
            </a:r>
            <a:r>
              <a:rPr lang="en-US" b="1" dirty="0" err="1"/>
              <a:t>jumlah</a:t>
            </a:r>
            <a:r>
              <a:rPr lang="en-US" b="1" dirty="0"/>
              <a:t> </a:t>
            </a:r>
            <a:r>
              <a:rPr lang="en-US" b="1" dirty="0" err="1"/>
              <a:t>Pasien</a:t>
            </a:r>
            <a:r>
              <a:rPr lang="en-US" b="1" dirty="0"/>
              <a:t> ?</a:t>
            </a:r>
          </a:p>
        </p:txBody>
      </p:sp>
    </p:spTree>
    <p:extLst>
      <p:ext uri="{BB962C8B-B14F-4D97-AF65-F5344CB8AC3E}">
        <p14:creationId xmlns:p14="http://schemas.microsoft.com/office/powerpoint/2010/main" val="975073652"/>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itle 1"/>
          <p:cNvSpPr>
            <a:spLocks noGrp="1"/>
          </p:cNvSpPr>
          <p:nvPr>
            <p:ph type="title" idx="4294967295"/>
          </p:nvPr>
        </p:nvSpPr>
        <p:spPr>
          <a:xfrm>
            <a:off x="0" y="152400"/>
            <a:ext cx="8229600" cy="1143000"/>
          </a:xfrm>
        </p:spPr>
        <p:txBody>
          <a:bodyPr>
            <a:normAutofit/>
          </a:bodyPr>
          <a:lstStyle/>
          <a:p>
            <a:r>
              <a:rPr lang="en-US" altLang="id-ID" sz="3600">
                <a:ea typeface="Century Gothic" panose="020B0502020202020204" pitchFamily="34" charset="0"/>
                <a:cs typeface="Century Gothic" panose="020B0502020202020204" pitchFamily="34" charset="0"/>
              </a:rPr>
              <a:t>Penyampaian </a:t>
            </a:r>
            <a:r>
              <a:rPr lang="id-ID" altLang="id-ID" sz="3600">
                <a:ea typeface="Century Gothic" panose="020B0502020202020204" pitchFamily="34" charset="0"/>
                <a:cs typeface="Century Gothic" panose="020B0502020202020204" pitchFamily="34" charset="0"/>
              </a:rPr>
              <a:t>Data Kebutuhan ASN</a:t>
            </a:r>
            <a:br>
              <a:rPr lang="id-ID" altLang="id-ID" sz="3600">
                <a:ea typeface="Century Gothic" panose="020B0502020202020204" pitchFamily="34" charset="0"/>
                <a:cs typeface="Century Gothic" panose="020B0502020202020204" pitchFamily="34" charset="0"/>
              </a:rPr>
            </a:br>
            <a:r>
              <a:rPr lang="id-ID" altLang="id-ID" sz="3600">
                <a:ea typeface="Century Gothic" panose="020B0502020202020204" pitchFamily="34" charset="0"/>
                <a:cs typeface="Century Gothic" panose="020B0502020202020204" pitchFamily="34" charset="0"/>
              </a:rPr>
              <a:t> di Instansi Pemerintah</a:t>
            </a:r>
            <a:endParaRPr lang="en-US" altLang="id-ID" sz="3600">
              <a:ea typeface="Century Gothic" panose="020B0502020202020204" pitchFamily="34" charset="0"/>
              <a:cs typeface="Century Gothic" panose="020B0502020202020204" pitchFamily="34" charset="0"/>
            </a:endParaRPr>
          </a:p>
        </p:txBody>
      </p:sp>
      <p:pic>
        <p:nvPicPr>
          <p:cNvPr id="41987" name="Picture 4" descr="http://yusufmansur.com/wp-content/uploads/2013/01/arsip.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3400" y="1981200"/>
            <a:ext cx="2857500" cy="2857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41988" name="Group 7"/>
          <p:cNvGrpSpPr>
            <a:grpSpLocks/>
          </p:cNvGrpSpPr>
          <p:nvPr/>
        </p:nvGrpSpPr>
        <p:grpSpPr bwMode="auto">
          <a:xfrm>
            <a:off x="4876801" y="2895601"/>
            <a:ext cx="2860675" cy="1782763"/>
            <a:chOff x="4648200" y="2514600"/>
            <a:chExt cx="2860047" cy="1782763"/>
          </a:xfrm>
        </p:grpSpPr>
        <p:pic>
          <p:nvPicPr>
            <p:cNvPr id="42000" name="Picture 8" descr="http://www.downstech.com.au/images/computer.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48200" y="2514600"/>
              <a:ext cx="2860047" cy="1782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2001" name="Picture 6" descr="http://files.softicons.com/download/system-icons/lozengue-filetype-icons-by-gurato/png/512/XLS.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62600" y="2819400"/>
              <a:ext cx="609600" cy="6096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41989" name="Picture 10" descr="http://icons.iconarchive.com/icons/artua/dragon-soft/512/Printer-icon.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315200" y="3352800"/>
            <a:ext cx="1500188" cy="1500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4" name="Group 13"/>
          <p:cNvGrpSpPr>
            <a:grpSpLocks/>
          </p:cNvGrpSpPr>
          <p:nvPr/>
        </p:nvGrpSpPr>
        <p:grpSpPr bwMode="auto">
          <a:xfrm>
            <a:off x="914401" y="5105401"/>
            <a:ext cx="2809875" cy="1514475"/>
            <a:chOff x="914400" y="5105400"/>
            <a:chExt cx="2810605" cy="1514602"/>
          </a:xfrm>
        </p:grpSpPr>
        <p:pic>
          <p:nvPicPr>
            <p:cNvPr id="41998" name="Picture 10" descr="temp1.gif"/>
            <p:cNvPicPr>
              <a:picLocks noChangeAspect="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676400" y="5105400"/>
              <a:ext cx="2048605" cy="15146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999" name="Picture 11" descr="temp2.gif"/>
            <p:cNvPicPr>
              <a:picLocks noChangeAspect="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914400" y="5181600"/>
              <a:ext cx="85725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7" name="Picture 14" descr="http://www.maxlabsystem.com/wp-content/uploads/2011/07/Database.jpg"/>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876800" y="3533775"/>
            <a:ext cx="4191000" cy="3143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 name="Picture 12" descr="http://news.cnet.com/i/bto/20080807/yahoo_browserplus_logo.png"/>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608514" y="1905000"/>
            <a:ext cx="4078287" cy="3200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993" name="Picture 14" descr="logo1kecil2.jpg"/>
          <p:cNvPicPr>
            <a:picLocks noChangeAspect="1"/>
          </p:cNvPicPr>
          <p:nvPr/>
        </p:nvPicPr>
        <p:blipFill>
          <a:blip r:embed="rId10">
            <a:extLst>
              <a:ext uri="{28A0092B-C50C-407E-A947-70E740481C1C}">
                <a14:useLocalDpi xmlns:a14="http://schemas.microsoft.com/office/drawing/2010/main" val="0"/>
              </a:ext>
            </a:extLst>
          </a:blip>
          <a:srcRect/>
          <a:stretch>
            <a:fillRect/>
          </a:stretch>
        </p:blipFill>
        <p:spPr bwMode="auto">
          <a:xfrm>
            <a:off x="228600" y="6424614"/>
            <a:ext cx="1250950" cy="280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994" name="TextBox 6"/>
          <p:cNvSpPr txBox="1">
            <a:spLocks noChangeArrowheads="1"/>
          </p:cNvSpPr>
          <p:nvPr/>
        </p:nvSpPr>
        <p:spPr bwMode="auto">
          <a:xfrm>
            <a:off x="760414" y="1506538"/>
            <a:ext cx="1366080" cy="369332"/>
          </a:xfrm>
          <a:prstGeom prst="rect">
            <a:avLst/>
          </a:prstGeom>
          <a:solidFill>
            <a:srgbClr val="92D05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SzPct val="100000"/>
              <a:buFont typeface="Symbol" panose="05050102010706020507" pitchFamily="18" charset="2"/>
              <a:buChar char=""/>
              <a:defRPr sz="2400">
                <a:solidFill>
                  <a:schemeClr val="tx2"/>
                </a:solidFill>
                <a:latin typeface="Candara" panose="020E0502030303020204" pitchFamily="34" charset="0"/>
              </a:defRPr>
            </a:lvl1pPr>
            <a:lvl2pPr marL="742950" indent="-285750">
              <a:spcBef>
                <a:spcPct val="20000"/>
              </a:spcBef>
              <a:buClr>
                <a:schemeClr val="accent1"/>
              </a:buClr>
              <a:buSzPct val="100000"/>
              <a:buFont typeface="Symbol" panose="05050102010706020507" pitchFamily="18" charset="2"/>
              <a:buChar char=""/>
              <a:defRPr sz="2200">
                <a:solidFill>
                  <a:schemeClr val="tx2"/>
                </a:solidFill>
                <a:latin typeface="Candara" panose="020E0502030303020204" pitchFamily="34" charset="0"/>
              </a:defRPr>
            </a:lvl2pPr>
            <a:lvl3pPr marL="1143000" indent="-228600">
              <a:spcBef>
                <a:spcPct val="20000"/>
              </a:spcBef>
              <a:buClr>
                <a:schemeClr val="accent1"/>
              </a:buClr>
              <a:buSzPct val="100000"/>
              <a:buFont typeface="Symbol" panose="05050102010706020507" pitchFamily="18" charset="2"/>
              <a:buChar char=""/>
              <a:defRPr sz="2000">
                <a:solidFill>
                  <a:schemeClr val="tx2"/>
                </a:solidFill>
                <a:latin typeface="Candara" panose="020E0502030303020204" pitchFamily="34" charset="0"/>
              </a:defRPr>
            </a:lvl3pPr>
            <a:lvl4pPr marL="1600200" indent="-228600">
              <a:spcBef>
                <a:spcPct val="20000"/>
              </a:spcBef>
              <a:buClr>
                <a:schemeClr val="accent1"/>
              </a:buClr>
              <a:buSzPct val="100000"/>
              <a:buFont typeface="Symbol" panose="05050102010706020507" pitchFamily="18" charset="2"/>
              <a:buChar char=""/>
              <a:defRPr>
                <a:solidFill>
                  <a:schemeClr val="tx2"/>
                </a:solidFill>
                <a:latin typeface="Candara" panose="020E0502030303020204" pitchFamily="34" charset="0"/>
              </a:defRPr>
            </a:lvl4pPr>
            <a:lvl5pPr marL="2057400" indent="-228600">
              <a:spcBef>
                <a:spcPct val="20000"/>
              </a:spcBef>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5pPr>
            <a:lvl6pPr marL="2514600" indent="-228600" eaLnBrk="0" fontAlgn="base" hangingPunct="0">
              <a:spcBef>
                <a:spcPct val="20000"/>
              </a:spcBef>
              <a:spcAft>
                <a:spcPct val="0"/>
              </a:spcAft>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6pPr>
            <a:lvl7pPr marL="2971800" indent="-228600" eaLnBrk="0" fontAlgn="base" hangingPunct="0">
              <a:spcBef>
                <a:spcPct val="20000"/>
              </a:spcBef>
              <a:spcAft>
                <a:spcPct val="0"/>
              </a:spcAft>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7pPr>
            <a:lvl8pPr marL="3429000" indent="-228600" eaLnBrk="0" fontAlgn="base" hangingPunct="0">
              <a:spcBef>
                <a:spcPct val="20000"/>
              </a:spcBef>
              <a:spcAft>
                <a:spcPct val="0"/>
              </a:spcAft>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8pPr>
            <a:lvl9pPr marL="3886200" indent="-228600" eaLnBrk="0" fontAlgn="base" hangingPunct="0">
              <a:spcBef>
                <a:spcPct val="20000"/>
              </a:spcBef>
              <a:spcAft>
                <a:spcPct val="0"/>
              </a:spcAft>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9pPr>
          </a:lstStyle>
          <a:p>
            <a:pPr eaLnBrk="1" hangingPunct="1">
              <a:spcBef>
                <a:spcPct val="0"/>
              </a:spcBef>
              <a:buClrTx/>
              <a:buSzTx/>
              <a:buFontTx/>
              <a:buNone/>
            </a:pPr>
            <a:r>
              <a:rPr lang="en-US" altLang="en-US" sz="1800">
                <a:solidFill>
                  <a:srgbClr val="7030A0"/>
                </a:solidFill>
                <a:latin typeface="Calibri" panose="020F0502020204030204" pitchFamily="34" charset="0"/>
                <a:cs typeface="Arial" panose="020B0604020202020204" pitchFamily="34" charset="0"/>
              </a:rPr>
              <a:t>CARA LAMA </a:t>
            </a:r>
          </a:p>
        </p:txBody>
      </p:sp>
      <p:sp>
        <p:nvSpPr>
          <p:cNvPr id="41995" name="TextBox 8"/>
          <p:cNvSpPr txBox="1">
            <a:spLocks noChangeArrowheads="1"/>
          </p:cNvSpPr>
          <p:nvPr/>
        </p:nvSpPr>
        <p:spPr bwMode="auto">
          <a:xfrm>
            <a:off x="4938713" y="1506538"/>
            <a:ext cx="1333378" cy="369332"/>
          </a:xfrm>
          <a:prstGeom prst="rect">
            <a:avLst/>
          </a:prstGeom>
          <a:solidFill>
            <a:srgbClr val="92D05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SzPct val="100000"/>
              <a:buFont typeface="Symbol" panose="05050102010706020507" pitchFamily="18" charset="2"/>
              <a:buChar char=""/>
              <a:defRPr sz="2400">
                <a:solidFill>
                  <a:schemeClr val="tx2"/>
                </a:solidFill>
                <a:latin typeface="Candara" panose="020E0502030303020204" pitchFamily="34" charset="0"/>
              </a:defRPr>
            </a:lvl1pPr>
            <a:lvl2pPr marL="742950" indent="-285750">
              <a:spcBef>
                <a:spcPct val="20000"/>
              </a:spcBef>
              <a:buClr>
                <a:schemeClr val="accent1"/>
              </a:buClr>
              <a:buSzPct val="100000"/>
              <a:buFont typeface="Symbol" panose="05050102010706020507" pitchFamily="18" charset="2"/>
              <a:buChar char=""/>
              <a:defRPr sz="2200">
                <a:solidFill>
                  <a:schemeClr val="tx2"/>
                </a:solidFill>
                <a:latin typeface="Candara" panose="020E0502030303020204" pitchFamily="34" charset="0"/>
              </a:defRPr>
            </a:lvl2pPr>
            <a:lvl3pPr marL="1143000" indent="-228600">
              <a:spcBef>
                <a:spcPct val="20000"/>
              </a:spcBef>
              <a:buClr>
                <a:schemeClr val="accent1"/>
              </a:buClr>
              <a:buSzPct val="100000"/>
              <a:buFont typeface="Symbol" panose="05050102010706020507" pitchFamily="18" charset="2"/>
              <a:buChar char=""/>
              <a:defRPr sz="2000">
                <a:solidFill>
                  <a:schemeClr val="tx2"/>
                </a:solidFill>
                <a:latin typeface="Candara" panose="020E0502030303020204" pitchFamily="34" charset="0"/>
              </a:defRPr>
            </a:lvl3pPr>
            <a:lvl4pPr marL="1600200" indent="-228600">
              <a:spcBef>
                <a:spcPct val="20000"/>
              </a:spcBef>
              <a:buClr>
                <a:schemeClr val="accent1"/>
              </a:buClr>
              <a:buSzPct val="100000"/>
              <a:buFont typeface="Symbol" panose="05050102010706020507" pitchFamily="18" charset="2"/>
              <a:buChar char=""/>
              <a:defRPr>
                <a:solidFill>
                  <a:schemeClr val="tx2"/>
                </a:solidFill>
                <a:latin typeface="Candara" panose="020E0502030303020204" pitchFamily="34" charset="0"/>
              </a:defRPr>
            </a:lvl4pPr>
            <a:lvl5pPr marL="2057400" indent="-228600">
              <a:spcBef>
                <a:spcPct val="20000"/>
              </a:spcBef>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5pPr>
            <a:lvl6pPr marL="2514600" indent="-228600" eaLnBrk="0" fontAlgn="base" hangingPunct="0">
              <a:spcBef>
                <a:spcPct val="20000"/>
              </a:spcBef>
              <a:spcAft>
                <a:spcPct val="0"/>
              </a:spcAft>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6pPr>
            <a:lvl7pPr marL="2971800" indent="-228600" eaLnBrk="0" fontAlgn="base" hangingPunct="0">
              <a:spcBef>
                <a:spcPct val="20000"/>
              </a:spcBef>
              <a:spcAft>
                <a:spcPct val="0"/>
              </a:spcAft>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7pPr>
            <a:lvl8pPr marL="3429000" indent="-228600" eaLnBrk="0" fontAlgn="base" hangingPunct="0">
              <a:spcBef>
                <a:spcPct val="20000"/>
              </a:spcBef>
              <a:spcAft>
                <a:spcPct val="0"/>
              </a:spcAft>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8pPr>
            <a:lvl9pPr marL="3886200" indent="-228600" eaLnBrk="0" fontAlgn="base" hangingPunct="0">
              <a:spcBef>
                <a:spcPct val="20000"/>
              </a:spcBef>
              <a:spcAft>
                <a:spcPct val="0"/>
              </a:spcAft>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9pPr>
          </a:lstStyle>
          <a:p>
            <a:pPr eaLnBrk="1" hangingPunct="1">
              <a:spcBef>
                <a:spcPct val="0"/>
              </a:spcBef>
              <a:buClrTx/>
              <a:buSzTx/>
              <a:buFontTx/>
              <a:buNone/>
            </a:pPr>
            <a:r>
              <a:rPr lang="en-US" altLang="en-US" sz="1800">
                <a:solidFill>
                  <a:srgbClr val="7030A0"/>
                </a:solidFill>
                <a:latin typeface="Calibri" panose="020F0502020204030204" pitchFamily="34" charset="0"/>
                <a:cs typeface="Arial" panose="020B0604020202020204" pitchFamily="34" charset="0"/>
              </a:rPr>
              <a:t>CARA BARU </a:t>
            </a:r>
          </a:p>
        </p:txBody>
      </p:sp>
      <p:pic>
        <p:nvPicPr>
          <p:cNvPr id="20" name="Picture 23" descr="logo1.gif"/>
          <p:cNvPicPr>
            <a:picLocks noChangeAspect="1"/>
          </p:cNvPicPr>
          <p:nvPr/>
        </p:nvPicPr>
        <p:blipFill>
          <a:blip r:embed="rId11">
            <a:extLst>
              <a:ext uri="{28A0092B-C50C-407E-A947-70E740481C1C}">
                <a14:useLocalDpi xmlns:a14="http://schemas.microsoft.com/office/drawing/2010/main" val="0"/>
              </a:ext>
            </a:extLst>
          </a:blip>
          <a:srcRect/>
          <a:stretch>
            <a:fillRect/>
          </a:stretch>
        </p:blipFill>
        <p:spPr bwMode="auto">
          <a:xfrm rot="-1050014">
            <a:off x="6350001" y="1476375"/>
            <a:ext cx="263525" cy="33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a:extLst>
              <a:ext uri="{FF2B5EF4-FFF2-40B4-BE49-F238E27FC236}">
                <a16:creationId xmlns:a16="http://schemas.microsoft.com/office/drawing/2014/main" xmlns="" id="{8C92BA48-4564-42EF-A97C-500109A8A592}"/>
              </a:ext>
            </a:extLst>
          </p:cNvPr>
          <p:cNvSpPr/>
          <p:nvPr/>
        </p:nvSpPr>
        <p:spPr>
          <a:xfrm>
            <a:off x="6854679" y="1407467"/>
            <a:ext cx="1082349" cy="369332"/>
          </a:xfrm>
          <a:prstGeom prst="rect">
            <a:avLst/>
          </a:prstGeom>
          <a:noFill/>
        </p:spPr>
        <p:txBody>
          <a:bodyPr wrap="none">
            <a:spAutoFit/>
          </a:bodyPr>
          <a:lstStyle/>
          <a:p>
            <a:pPr algn="ctr">
              <a:defRPr/>
            </a:pPr>
            <a:r>
              <a:rPr lang="id-ID" b="1" dirty="0">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Arial" pitchFamily="34" charset="0"/>
                <a:cs typeface="Arial" pitchFamily="34" charset="0"/>
              </a:rPr>
              <a:t>FOMASI</a:t>
            </a:r>
            <a:endParaRPr lang="id-ID" b="1" dirty="0">
              <a:ln w="13462">
                <a:solidFill>
                  <a:schemeClr val="bg1"/>
                </a:solidFill>
                <a:prstDash val="solid"/>
              </a:ln>
              <a:solidFill>
                <a:schemeClr val="tx1">
                  <a:lumMod val="85000"/>
                  <a:lumOff val="15000"/>
                </a:schemeClr>
              </a:solidFill>
              <a:effectLst>
                <a:outerShdw dist="38100" dir="2700000" algn="bl" rotWithShape="0">
                  <a:schemeClr val="accent5"/>
                </a:outerShdw>
              </a:effectLst>
            </a:endParaRPr>
          </a:p>
        </p:txBody>
      </p:sp>
    </p:spTree>
    <p:extLst>
      <p:ext uri="{BB962C8B-B14F-4D97-AF65-F5344CB8AC3E}">
        <p14:creationId xmlns:p14="http://schemas.microsoft.com/office/powerpoint/2010/main" val="592268525"/>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checkerboard(across)">
                                      <p:cBhvr>
                                        <p:cTn id="7" dur="500"/>
                                        <p:tgtEl>
                                          <p:spTgt spid="18"/>
                                        </p:tgtEl>
                                      </p:cBhvr>
                                    </p:animEffect>
                                  </p:childTnLst>
                                </p:cTn>
                              </p:par>
                            </p:childTnLst>
                          </p:cTn>
                        </p:par>
                        <p:par>
                          <p:cTn id="8" fill="hold" nodeType="afterGroup">
                            <p:stCondLst>
                              <p:cond delay="500"/>
                            </p:stCondLst>
                            <p:childTnLst>
                              <p:par>
                                <p:cTn id="9" presetID="35" presetClass="path" presetSubtype="0" accel="50000" decel="50000" fill="hold" nodeType="afterEffect">
                                  <p:stCondLst>
                                    <p:cond delay="0"/>
                                  </p:stCondLst>
                                  <p:childTnLst>
                                    <p:animMotion origin="layout" path="M 3.33333E-6 3.33333E-6 L -0.51042 -0.0007 " pathEditMode="relative" rAng="0" ptsTypes="AA">
                                      <p:cBhvr>
                                        <p:cTn id="10" dur="2000" fill="hold"/>
                                        <p:tgtEl>
                                          <p:spTgt spid="18"/>
                                        </p:tgtEl>
                                        <p:attrNameLst>
                                          <p:attrName>ppt_x</p:attrName>
                                          <p:attrName>ppt_y</p:attrName>
                                        </p:attrNameLst>
                                      </p:cBhvr>
                                      <p:rCtr x="-25500" y="0"/>
                                    </p:animMotion>
                                  </p:childTnLst>
                                </p:cTn>
                              </p:par>
                            </p:childTnLst>
                          </p:cTn>
                        </p:par>
                        <p:par>
                          <p:cTn id="11" fill="hold" nodeType="afterGroup">
                            <p:stCondLst>
                              <p:cond delay="2500"/>
                            </p:stCondLst>
                            <p:childTnLst>
                              <p:par>
                                <p:cTn id="12" presetID="2" presetClass="entr" presetSubtype="4" fill="hold" nodeType="afterEffect">
                                  <p:stCondLst>
                                    <p:cond delay="0"/>
                                  </p:stCondLst>
                                  <p:childTnLst>
                                    <p:set>
                                      <p:cBhvr>
                                        <p:cTn id="13" dur="1" fill="hold">
                                          <p:stCondLst>
                                            <p:cond delay="0"/>
                                          </p:stCondLst>
                                        </p:cTn>
                                        <p:tgtEl>
                                          <p:spTgt spid="14"/>
                                        </p:tgtEl>
                                        <p:attrNameLst>
                                          <p:attrName>style.visibility</p:attrName>
                                        </p:attrNameLst>
                                      </p:cBhvr>
                                      <p:to>
                                        <p:strVal val="visible"/>
                                      </p:to>
                                    </p:set>
                                    <p:anim calcmode="lin" valueType="num">
                                      <p:cBhvr additive="base">
                                        <p:cTn id="14" dur="500" fill="hold"/>
                                        <p:tgtEl>
                                          <p:spTgt spid="14"/>
                                        </p:tgtEl>
                                        <p:attrNameLst>
                                          <p:attrName>ppt_x</p:attrName>
                                        </p:attrNameLst>
                                      </p:cBhvr>
                                      <p:tavLst>
                                        <p:tav tm="0">
                                          <p:val>
                                            <p:strVal val="#ppt_x"/>
                                          </p:val>
                                        </p:tav>
                                        <p:tav tm="100000">
                                          <p:val>
                                            <p:strVal val="#ppt_x"/>
                                          </p:val>
                                        </p:tav>
                                      </p:tavLst>
                                    </p:anim>
                                    <p:anim calcmode="lin" valueType="num">
                                      <p:cBhvr additive="base">
                                        <p:cTn id="15" dur="500" fill="hold"/>
                                        <p:tgtEl>
                                          <p:spTgt spid="14"/>
                                        </p:tgtEl>
                                        <p:attrNameLst>
                                          <p:attrName>ppt_y</p:attrName>
                                        </p:attrNameLst>
                                      </p:cBhvr>
                                      <p:tavLst>
                                        <p:tav tm="0">
                                          <p:val>
                                            <p:strVal val="1+#ppt_h/2"/>
                                          </p:val>
                                        </p:tav>
                                        <p:tav tm="100000">
                                          <p:val>
                                            <p:strVal val="#ppt_y"/>
                                          </p:val>
                                        </p:tav>
                                      </p:tavLst>
                                    </p:anim>
                                  </p:childTnLst>
                                </p:cTn>
                              </p:par>
                            </p:childTnLst>
                          </p:cTn>
                        </p:par>
                        <p:par>
                          <p:cTn id="16" fill="hold" nodeType="afterGroup">
                            <p:stCondLst>
                              <p:cond delay="3000"/>
                            </p:stCondLst>
                            <p:childTnLst>
                              <p:par>
                                <p:cTn id="17" presetID="64" presetClass="path" presetSubtype="0" accel="50000" decel="50000" fill="hold" nodeType="afterEffect">
                                  <p:stCondLst>
                                    <p:cond delay="0"/>
                                  </p:stCondLst>
                                  <p:childTnLst>
                                    <p:animMotion origin="layout" path="M 0.01441 0.20834 L 0.01441 -0.08888 " pathEditMode="relative" rAng="0" ptsTypes="AA">
                                      <p:cBhvr>
                                        <p:cTn id="18" dur="2000" fill="hold"/>
                                        <p:tgtEl>
                                          <p:spTgt spid="17"/>
                                        </p:tgtEl>
                                        <p:attrNameLst>
                                          <p:attrName>ppt_x</p:attrName>
                                          <p:attrName>ppt_y</p:attrName>
                                        </p:attrNameLst>
                                      </p:cBhvr>
                                      <p:rCtr x="0" y="-14861"/>
                                    </p:animMotion>
                                  </p:childTnLst>
                                </p:cTn>
                              </p:par>
                            </p:childTnLst>
                          </p:cTn>
                        </p:par>
                      </p:childTnLst>
                    </p:cTn>
                  </p:par>
                  <p:par>
                    <p:cTn id="19" fill="hold" nodeType="clickPar">
                      <p:stCondLst>
                        <p:cond delay="indefinite"/>
                      </p:stCondLst>
                      <p:childTnLst>
                        <p:par>
                          <p:cTn id="20" fill="hold" nodeType="withGroup">
                            <p:stCondLst>
                              <p:cond delay="0"/>
                            </p:stCondLst>
                            <p:childTnLst>
                              <p:par>
                                <p:cTn id="21" presetID="45" presetClass="entr" presetSubtype="0" fill="hold" nodeType="clickEffect">
                                  <p:stCondLst>
                                    <p:cond delay="0"/>
                                  </p:stCondLst>
                                  <p:childTnLst>
                                    <p:set>
                                      <p:cBhvr>
                                        <p:cTn id="22" dur="1" fill="hold">
                                          <p:stCondLst>
                                            <p:cond delay="0"/>
                                          </p:stCondLst>
                                        </p:cTn>
                                        <p:tgtEl>
                                          <p:spTgt spid="20"/>
                                        </p:tgtEl>
                                        <p:attrNameLst>
                                          <p:attrName>style.visibility</p:attrName>
                                        </p:attrNameLst>
                                      </p:cBhvr>
                                      <p:to>
                                        <p:strVal val="visible"/>
                                      </p:to>
                                    </p:set>
                                    <p:animEffect transition="in" filter="fade">
                                      <p:cBhvr>
                                        <p:cTn id="23" dur="2000"/>
                                        <p:tgtEl>
                                          <p:spTgt spid="20"/>
                                        </p:tgtEl>
                                      </p:cBhvr>
                                    </p:animEffect>
                                    <p:anim calcmode="lin" valueType="num">
                                      <p:cBhvr>
                                        <p:cTn id="24" dur="2000" fill="hold"/>
                                        <p:tgtEl>
                                          <p:spTgt spid="20"/>
                                        </p:tgtEl>
                                        <p:attrNameLst>
                                          <p:attrName>ppt_w</p:attrName>
                                        </p:attrNameLst>
                                      </p:cBhvr>
                                      <p:tavLst>
                                        <p:tav tm="0" fmla="#ppt_w*sin(2.5*pi*$)">
                                          <p:val>
                                            <p:fltVal val="0"/>
                                          </p:val>
                                        </p:tav>
                                        <p:tav tm="100000">
                                          <p:val>
                                            <p:fltVal val="1"/>
                                          </p:val>
                                        </p:tav>
                                      </p:tavLst>
                                    </p:anim>
                                    <p:anim calcmode="lin" valueType="num">
                                      <p:cBhvr>
                                        <p:cTn id="25" dur="2000" fill="hold"/>
                                        <p:tgtEl>
                                          <p:spTgt spid="2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4" name="Picture 3" descr="banner_eformasi.png">
            <a:extLst>
              <a:ext uri="{FF2B5EF4-FFF2-40B4-BE49-F238E27FC236}">
                <a16:creationId xmlns:a16="http://schemas.microsoft.com/office/drawing/2014/main" xmlns="" id="{A0917693-C3EF-4FC8-958F-062C6D91B1AB}"/>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73126" y="136525"/>
            <a:ext cx="6848475" cy="954088"/>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9" name="AutoShape 10">
            <a:extLst>
              <a:ext uri="{FF2B5EF4-FFF2-40B4-BE49-F238E27FC236}">
                <a16:creationId xmlns:a16="http://schemas.microsoft.com/office/drawing/2014/main" xmlns="" id="{419E779E-C7A4-40E9-9786-DF428DCCBB16}"/>
              </a:ext>
            </a:extLst>
          </p:cNvPr>
          <p:cNvSpPr>
            <a:spLocks noChangeArrowheads="1"/>
          </p:cNvSpPr>
          <p:nvPr/>
        </p:nvSpPr>
        <p:spPr bwMode="auto">
          <a:xfrm>
            <a:off x="439738" y="1817689"/>
            <a:ext cx="1357312" cy="600075"/>
          </a:xfrm>
          <a:prstGeom prst="can">
            <a:avLst>
              <a:gd name="adj" fmla="val 25000"/>
            </a:avLst>
          </a:prstGeom>
          <a:solidFill>
            <a:schemeClr val="tx1">
              <a:lumMod val="95000"/>
              <a:lumOff val="5000"/>
            </a:schemeClr>
          </a:solidFill>
          <a:ln w="9525">
            <a:solidFill>
              <a:schemeClr val="tx1"/>
            </a:solidFill>
            <a:round/>
            <a:headEnd/>
            <a:tailEnd/>
          </a:ln>
          <a:effectLst>
            <a:outerShdw dist="107763" dir="13500000" algn="ctr" rotWithShape="0">
              <a:schemeClr val="bg2">
                <a:alpha val="50000"/>
              </a:schemeClr>
            </a:outerShdw>
          </a:effectLst>
        </p:spPr>
        <p:txBody>
          <a:bodyPr wrap="none" anchor="ctr"/>
          <a:lstStyle/>
          <a:p>
            <a:pPr algn="ctr">
              <a:lnSpc>
                <a:spcPct val="80000"/>
              </a:lnSpc>
              <a:defRPr/>
            </a:pPr>
            <a:endParaRPr lang="id-ID" altLang="id-ID" sz="1400" b="1" dirty="0">
              <a:solidFill>
                <a:srgbClr val="FFFF00"/>
              </a:solidFill>
              <a:ea typeface="ＭＳ Ｐゴシック" panose="020B0600070205080204" pitchFamily="34" charset="-128"/>
            </a:endParaRPr>
          </a:p>
          <a:p>
            <a:pPr algn="ctr">
              <a:lnSpc>
                <a:spcPct val="80000"/>
              </a:lnSpc>
              <a:defRPr/>
            </a:pPr>
            <a:r>
              <a:rPr lang="en-US" altLang="id-ID" sz="1400" b="1" dirty="0" err="1">
                <a:solidFill>
                  <a:srgbClr val="FFFF00"/>
                </a:solidFill>
                <a:ea typeface="ＭＳ Ｐゴシック" panose="020B0600070205080204" pitchFamily="34" charset="-128"/>
              </a:rPr>
              <a:t>Peta</a:t>
            </a:r>
            <a:endParaRPr lang="id-ID" altLang="id-ID" sz="1400" b="1" dirty="0">
              <a:solidFill>
                <a:srgbClr val="FFFF00"/>
              </a:solidFill>
              <a:ea typeface="ＭＳ Ｐゴシック" panose="020B0600070205080204" pitchFamily="34" charset="-128"/>
            </a:endParaRPr>
          </a:p>
          <a:p>
            <a:pPr algn="ctr">
              <a:lnSpc>
                <a:spcPct val="80000"/>
              </a:lnSpc>
              <a:defRPr/>
            </a:pPr>
            <a:r>
              <a:rPr lang="id-ID" altLang="id-ID" sz="1400" b="1" dirty="0">
                <a:solidFill>
                  <a:srgbClr val="FFFF00"/>
                </a:solidFill>
                <a:ea typeface="ＭＳ Ｐゴシック" panose="020B0600070205080204" pitchFamily="34" charset="-128"/>
              </a:rPr>
              <a:t>jabatan</a:t>
            </a:r>
          </a:p>
        </p:txBody>
      </p:sp>
      <p:sp>
        <p:nvSpPr>
          <p:cNvPr id="2" name="Rectangle 1">
            <a:extLst>
              <a:ext uri="{FF2B5EF4-FFF2-40B4-BE49-F238E27FC236}">
                <a16:creationId xmlns:a16="http://schemas.microsoft.com/office/drawing/2014/main" xmlns="" id="{0D059577-F81A-4E89-94AB-538232249C92}"/>
              </a:ext>
            </a:extLst>
          </p:cNvPr>
          <p:cNvSpPr/>
          <p:nvPr/>
        </p:nvSpPr>
        <p:spPr>
          <a:xfrm>
            <a:off x="2024064" y="1862138"/>
            <a:ext cx="6670675" cy="457200"/>
          </a:xfrm>
          <a:prstGeom prst="rect">
            <a:avLst/>
          </a:prstGeom>
          <a:solidFill>
            <a:schemeClr val="tx1">
              <a:lumMod val="95000"/>
              <a:lumOff val="5000"/>
            </a:schemeClr>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id-ID" b="1" dirty="0">
                <a:solidFill>
                  <a:srgbClr val="FFFF00"/>
                </a:solidFill>
                <a:latin typeface="Arial Narrow" panose="020B0606020202030204" pitchFamily="34" charset="0"/>
              </a:rPr>
              <a:t>Sekelompok jabatan yg ada di dalam organisasi instansi</a:t>
            </a:r>
          </a:p>
        </p:txBody>
      </p:sp>
      <p:sp>
        <p:nvSpPr>
          <p:cNvPr id="10" name="AutoShape 11">
            <a:extLst>
              <a:ext uri="{FF2B5EF4-FFF2-40B4-BE49-F238E27FC236}">
                <a16:creationId xmlns:a16="http://schemas.microsoft.com/office/drawing/2014/main" xmlns="" id="{6C24A11A-F31D-4E77-9D4A-1D419889B1D1}"/>
              </a:ext>
            </a:extLst>
          </p:cNvPr>
          <p:cNvSpPr>
            <a:spLocks noChangeArrowheads="1"/>
          </p:cNvSpPr>
          <p:nvPr/>
        </p:nvSpPr>
        <p:spPr bwMode="auto">
          <a:xfrm>
            <a:off x="457201" y="2474914"/>
            <a:ext cx="1357313" cy="515937"/>
          </a:xfrm>
          <a:prstGeom prst="can">
            <a:avLst>
              <a:gd name="adj" fmla="val 25000"/>
            </a:avLst>
          </a:prstGeom>
          <a:solidFill>
            <a:schemeClr val="accent5">
              <a:lumMod val="60000"/>
              <a:lumOff val="40000"/>
            </a:schemeClr>
          </a:solidFill>
          <a:ln w="9525">
            <a:solidFill>
              <a:schemeClr val="tx1"/>
            </a:solidFill>
            <a:round/>
            <a:headEnd/>
            <a:tailEnd/>
          </a:ln>
          <a:effectLst>
            <a:outerShdw dist="107763" dir="13500000" algn="ctr" rotWithShape="0">
              <a:schemeClr val="bg2">
                <a:alpha val="50000"/>
              </a:schemeClr>
            </a:outerShdw>
          </a:effectLst>
        </p:spPr>
        <p:txBody>
          <a:bodyPr wrap="none" anchor="ctr"/>
          <a:lstStyle>
            <a:lvl1pPr>
              <a:spcBef>
                <a:spcPct val="20000"/>
              </a:spcBef>
              <a:buFont typeface="Arial" pitchFamily="34" charset="0"/>
              <a:buChar char="•"/>
              <a:defRPr sz="3200">
                <a:solidFill>
                  <a:schemeClr val="tx1"/>
                </a:solidFill>
                <a:latin typeface="Calibri" pitchFamily="34" charset="0"/>
                <a:ea typeface="ＭＳ Ｐゴシック" pitchFamily="34" charset="-128"/>
              </a:defRPr>
            </a:lvl1pPr>
            <a:lvl2pPr marL="742950" indent="-285750">
              <a:spcBef>
                <a:spcPct val="20000"/>
              </a:spcBef>
              <a:buFont typeface="Arial" pitchFamily="34" charset="0"/>
              <a:buChar char="–"/>
              <a:defRPr sz="2800">
                <a:solidFill>
                  <a:schemeClr val="tx1"/>
                </a:solidFill>
                <a:latin typeface="Calibri" pitchFamily="34" charset="0"/>
                <a:ea typeface="ＭＳ Ｐゴシック" pitchFamily="34" charset="-128"/>
              </a:defRPr>
            </a:lvl2pPr>
            <a:lvl3pPr marL="1143000" indent="-228600">
              <a:spcBef>
                <a:spcPct val="20000"/>
              </a:spcBef>
              <a:buFont typeface="Arial" pitchFamily="34" charset="0"/>
              <a:buChar char="•"/>
              <a:defRPr sz="2400">
                <a:solidFill>
                  <a:schemeClr val="tx1"/>
                </a:solidFill>
                <a:latin typeface="Calibri" pitchFamily="34" charset="0"/>
                <a:ea typeface="ＭＳ Ｐゴシック" pitchFamily="34" charset="-128"/>
              </a:defRPr>
            </a:lvl3pPr>
            <a:lvl4pPr marL="16002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4pPr>
            <a:lvl5pPr marL="20574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9pPr>
          </a:lstStyle>
          <a:p>
            <a:pPr algn="ctr">
              <a:spcBef>
                <a:spcPts val="600"/>
              </a:spcBef>
              <a:buNone/>
              <a:defRPr/>
            </a:pPr>
            <a:r>
              <a:rPr lang="en-US" altLang="id-ID" sz="1400" b="1" dirty="0" err="1"/>
              <a:t>Kebutuhan</a:t>
            </a:r>
            <a:endParaRPr lang="id-ID" altLang="id-ID" sz="1400" b="1" dirty="0"/>
          </a:p>
        </p:txBody>
      </p:sp>
      <p:sp>
        <p:nvSpPr>
          <p:cNvPr id="28" name="Rectangle 27">
            <a:extLst>
              <a:ext uri="{FF2B5EF4-FFF2-40B4-BE49-F238E27FC236}">
                <a16:creationId xmlns:a16="http://schemas.microsoft.com/office/drawing/2014/main" xmlns="" id="{149DEC1F-ED40-4FFB-B09A-FB3F2975B01B}"/>
              </a:ext>
            </a:extLst>
          </p:cNvPr>
          <p:cNvSpPr/>
          <p:nvPr/>
        </p:nvSpPr>
        <p:spPr bwMode="auto">
          <a:xfrm>
            <a:off x="2024064" y="2430463"/>
            <a:ext cx="6670675" cy="457200"/>
          </a:xfrm>
          <a:prstGeom prst="rect">
            <a:avLst/>
          </a:prstGeom>
          <a:solidFill>
            <a:schemeClr val="accent4">
              <a:lumMod val="40000"/>
              <a:lumOff val="60000"/>
            </a:schemeClr>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a:defRPr/>
            </a:pPr>
            <a:r>
              <a:rPr lang="id-ID" sz="1600" b="1" dirty="0">
                <a:solidFill>
                  <a:schemeClr val="tx1"/>
                </a:solidFill>
              </a:rPr>
              <a:t>Jumlah Pegawai berdasarkan beban kerja (saat ini dan akan datang dalam waktu 5 tahun</a:t>
            </a:r>
            <a:r>
              <a:rPr lang="id-ID" sz="1600" b="1" dirty="0" smtClean="0">
                <a:solidFill>
                  <a:schemeClr val="tx1"/>
                </a:solidFill>
              </a:rPr>
              <a:t>)</a:t>
            </a:r>
            <a:r>
              <a:rPr lang="en-US" sz="1600" b="1" dirty="0" smtClean="0">
                <a:solidFill>
                  <a:schemeClr val="tx1"/>
                </a:solidFill>
              </a:rPr>
              <a:t> 2019 S/D 2023</a:t>
            </a:r>
            <a:endParaRPr lang="id-ID" sz="1600" b="1" dirty="0">
              <a:solidFill>
                <a:schemeClr val="tx1"/>
              </a:solidFill>
            </a:endParaRPr>
          </a:p>
        </p:txBody>
      </p:sp>
      <p:sp>
        <p:nvSpPr>
          <p:cNvPr id="59399" name="AutoShape 12">
            <a:extLst>
              <a:ext uri="{FF2B5EF4-FFF2-40B4-BE49-F238E27FC236}">
                <a16:creationId xmlns:a16="http://schemas.microsoft.com/office/drawing/2014/main" xmlns="" id="{EEF07C8F-7EB7-488C-8C52-4CE2ACCE203D}"/>
              </a:ext>
            </a:extLst>
          </p:cNvPr>
          <p:cNvSpPr>
            <a:spLocks noChangeArrowheads="1"/>
          </p:cNvSpPr>
          <p:nvPr/>
        </p:nvSpPr>
        <p:spPr bwMode="auto">
          <a:xfrm>
            <a:off x="474663" y="3043239"/>
            <a:ext cx="1357312" cy="428625"/>
          </a:xfrm>
          <a:prstGeom prst="can">
            <a:avLst>
              <a:gd name="adj" fmla="val 25000"/>
            </a:avLst>
          </a:prstGeom>
          <a:solidFill>
            <a:srgbClr val="7030A0"/>
          </a:solidFill>
          <a:ln w="9525">
            <a:solidFill>
              <a:schemeClr val="tx1"/>
            </a:solidFill>
            <a:round/>
            <a:headEnd/>
            <a:tailEnd/>
          </a:ln>
          <a:effectLst>
            <a:outerShdw dist="107763" dir="13500000" algn="ctr" rotWithShape="0">
              <a:schemeClr val="bg2">
                <a:alpha val="50000"/>
              </a:schemeClr>
            </a:outerShdw>
          </a:effectLst>
        </p:spPr>
        <p:txBody>
          <a:bodyPr wrap="none" anchor="ctr"/>
          <a:lstStyle>
            <a:lvl1pPr>
              <a:lnSpc>
                <a:spcPct val="120000"/>
              </a:lnSpc>
              <a:spcBef>
                <a:spcPts val="1000"/>
              </a:spcBef>
              <a:buClr>
                <a:schemeClr val="tx1"/>
              </a:buClr>
              <a:buFont typeface="Arial" panose="020B0604020202020204" pitchFamily="34" charset="0"/>
              <a:buChar char="•"/>
              <a:defRPr sz="2000">
                <a:solidFill>
                  <a:schemeClr val="tx1"/>
                </a:solidFill>
                <a:latin typeface="Tw Cen MT" panose="020B0602020104020603" pitchFamily="34" charset="0"/>
              </a:defRPr>
            </a:lvl1pPr>
            <a:lvl2pPr marL="742950" indent="-285750">
              <a:lnSpc>
                <a:spcPct val="120000"/>
              </a:lnSpc>
              <a:spcBef>
                <a:spcPts val="500"/>
              </a:spcBef>
              <a:buClr>
                <a:schemeClr val="tx1"/>
              </a:buClr>
              <a:buFont typeface="Arial" panose="020B0604020202020204" pitchFamily="34" charset="0"/>
              <a:buChar char="•"/>
              <a:defRPr>
                <a:solidFill>
                  <a:schemeClr val="tx1"/>
                </a:solidFill>
                <a:latin typeface="Tw Cen MT" panose="020B0602020104020603" pitchFamily="34" charset="0"/>
              </a:defRPr>
            </a:lvl2pPr>
            <a:lvl3pPr marL="1143000" indent="-228600">
              <a:lnSpc>
                <a:spcPct val="120000"/>
              </a:lnSpc>
              <a:spcBef>
                <a:spcPts val="500"/>
              </a:spcBef>
              <a:buClr>
                <a:schemeClr val="tx1"/>
              </a:buClr>
              <a:buFont typeface="Arial" panose="020B0604020202020204" pitchFamily="34" charset="0"/>
              <a:buChar char="•"/>
              <a:defRPr sz="1600">
                <a:solidFill>
                  <a:schemeClr val="tx1"/>
                </a:solidFill>
                <a:latin typeface="Tw Cen MT" panose="020B0602020104020603" pitchFamily="34" charset="0"/>
              </a:defRPr>
            </a:lvl3pPr>
            <a:lvl4pPr marL="1600200" indent="-228600">
              <a:lnSpc>
                <a:spcPct val="120000"/>
              </a:lnSpc>
              <a:spcBef>
                <a:spcPts val="500"/>
              </a:spcBef>
              <a:buClr>
                <a:schemeClr val="tx1"/>
              </a:buClr>
              <a:buFont typeface="Arial" panose="020B0604020202020204" pitchFamily="34" charset="0"/>
              <a:buChar char="•"/>
              <a:defRPr sz="1400">
                <a:solidFill>
                  <a:schemeClr val="tx1"/>
                </a:solidFill>
                <a:latin typeface="Tw Cen MT" panose="020B0602020104020603" pitchFamily="34" charset="0"/>
              </a:defRPr>
            </a:lvl4pPr>
            <a:lvl5pPr marL="2057400" indent="-228600">
              <a:lnSpc>
                <a:spcPct val="120000"/>
              </a:lnSpc>
              <a:spcBef>
                <a:spcPts val="500"/>
              </a:spcBef>
              <a:buClr>
                <a:schemeClr val="tx1"/>
              </a:buClr>
              <a:buFont typeface="Arial" panose="020B0604020202020204" pitchFamily="34" charset="0"/>
              <a:buChar char="•"/>
              <a:defRPr sz="1400">
                <a:solidFill>
                  <a:schemeClr val="tx1"/>
                </a:solidFill>
                <a:latin typeface="Tw Cen MT" panose="020B0602020104020603" pitchFamily="34" charset="0"/>
              </a:defRPr>
            </a:lvl5pPr>
            <a:lvl6pPr marL="25146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6pPr>
            <a:lvl7pPr marL="29718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7pPr>
            <a:lvl8pPr marL="34290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8pPr>
            <a:lvl9pPr marL="38862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9pPr>
          </a:lstStyle>
          <a:p>
            <a:pPr algn="ctr">
              <a:lnSpc>
                <a:spcPct val="100000"/>
              </a:lnSpc>
              <a:spcBef>
                <a:spcPct val="0"/>
              </a:spcBef>
              <a:buClrTx/>
              <a:buFontTx/>
              <a:buNone/>
            </a:pPr>
            <a:r>
              <a:rPr lang="id-ID" altLang="id-ID" sz="1400" b="1">
                <a:solidFill>
                  <a:srgbClr val="FFFF00"/>
                </a:solidFill>
                <a:latin typeface="Arial" panose="020B0604020202020204" pitchFamily="34" charset="0"/>
                <a:ea typeface="SimSun" panose="02010600030101010101" pitchFamily="2" charset="-122"/>
                <a:sym typeface="Calibri" panose="020F0502020204030204" pitchFamily="34" charset="0"/>
              </a:rPr>
              <a:t>existing</a:t>
            </a:r>
          </a:p>
        </p:txBody>
      </p:sp>
      <p:sp>
        <p:nvSpPr>
          <p:cNvPr id="29" name="Rectangle 28">
            <a:extLst>
              <a:ext uri="{FF2B5EF4-FFF2-40B4-BE49-F238E27FC236}">
                <a16:creationId xmlns:a16="http://schemas.microsoft.com/office/drawing/2014/main" xmlns="" id="{3EC15849-AB35-4FE8-98B3-3F29EA5374C7}"/>
              </a:ext>
            </a:extLst>
          </p:cNvPr>
          <p:cNvSpPr/>
          <p:nvPr/>
        </p:nvSpPr>
        <p:spPr bwMode="auto">
          <a:xfrm>
            <a:off x="2024064" y="3048001"/>
            <a:ext cx="6670675" cy="339725"/>
          </a:xfrm>
          <a:prstGeom prst="rect">
            <a:avLst/>
          </a:prstGeom>
          <a:solidFill>
            <a:srgbClr val="7030A0"/>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id-ID" b="1" dirty="0">
                <a:solidFill>
                  <a:srgbClr val="FFFF00"/>
                </a:solidFill>
                <a:latin typeface="Arial Narrow" panose="020B0606020202030204" pitchFamily="34" charset="0"/>
              </a:rPr>
              <a:t>J</a:t>
            </a:r>
            <a:r>
              <a:rPr lang="en-US" b="1" dirty="0" err="1">
                <a:solidFill>
                  <a:srgbClr val="FFFF00"/>
                </a:solidFill>
                <a:latin typeface="Arial Narrow" panose="020B0606020202030204" pitchFamily="34" charset="0"/>
              </a:rPr>
              <a:t>umlah</a:t>
            </a:r>
            <a:r>
              <a:rPr lang="en-US" b="1" dirty="0">
                <a:solidFill>
                  <a:srgbClr val="FFFF00"/>
                </a:solidFill>
                <a:latin typeface="Arial Narrow" panose="020B0606020202030204" pitchFamily="34" charset="0"/>
              </a:rPr>
              <a:t> PNS </a:t>
            </a:r>
            <a:r>
              <a:rPr lang="en-US" b="1" dirty="0" err="1">
                <a:solidFill>
                  <a:srgbClr val="FFFF00"/>
                </a:solidFill>
                <a:latin typeface="Arial Narrow" panose="020B0606020202030204" pitchFamily="34" charset="0"/>
              </a:rPr>
              <a:t>yg</a:t>
            </a:r>
            <a:r>
              <a:rPr lang="en-US" b="1" dirty="0">
                <a:solidFill>
                  <a:srgbClr val="FFFF00"/>
                </a:solidFill>
                <a:latin typeface="Arial Narrow" panose="020B0606020202030204" pitchFamily="34" charset="0"/>
              </a:rPr>
              <a:t> </a:t>
            </a:r>
            <a:r>
              <a:rPr lang="id-ID" b="1" dirty="0">
                <a:solidFill>
                  <a:srgbClr val="FFFF00"/>
                </a:solidFill>
                <a:latin typeface="Arial Narrow" panose="020B0606020202030204" pitchFamily="34" charset="0"/>
              </a:rPr>
              <a:t>menduduki jabatan </a:t>
            </a:r>
            <a:r>
              <a:rPr lang="en-US" b="1" dirty="0" err="1">
                <a:solidFill>
                  <a:srgbClr val="FFFF00"/>
                </a:solidFill>
                <a:latin typeface="Arial Narrow" panose="020B0606020202030204" pitchFamily="34" charset="0"/>
              </a:rPr>
              <a:t>pada</a:t>
            </a:r>
            <a:r>
              <a:rPr lang="en-US" b="1" dirty="0">
                <a:solidFill>
                  <a:srgbClr val="FFFF00"/>
                </a:solidFill>
                <a:latin typeface="Arial Narrow" panose="020B0606020202030204" pitchFamily="34" charset="0"/>
              </a:rPr>
              <a:t> un</a:t>
            </a:r>
            <a:r>
              <a:rPr lang="id-ID" b="1" dirty="0">
                <a:solidFill>
                  <a:srgbClr val="FFFF00"/>
                </a:solidFill>
                <a:latin typeface="Arial Narrow" panose="020B0606020202030204" pitchFamily="34" charset="0"/>
              </a:rPr>
              <a:t>i</a:t>
            </a:r>
            <a:r>
              <a:rPr lang="en-US" b="1" dirty="0">
                <a:solidFill>
                  <a:srgbClr val="FFFF00"/>
                </a:solidFill>
                <a:latin typeface="Arial Narrow" panose="020B0606020202030204" pitchFamily="34" charset="0"/>
              </a:rPr>
              <a:t>t </a:t>
            </a:r>
            <a:r>
              <a:rPr lang="en-US" b="1" dirty="0" err="1">
                <a:solidFill>
                  <a:srgbClr val="FFFF00"/>
                </a:solidFill>
                <a:latin typeface="Arial Narrow" panose="020B0606020202030204" pitchFamily="34" charset="0"/>
              </a:rPr>
              <a:t>organisasi</a:t>
            </a:r>
            <a:r>
              <a:rPr lang="id-ID" b="1" dirty="0">
                <a:solidFill>
                  <a:srgbClr val="FFFF00"/>
                </a:solidFill>
                <a:latin typeface="Arial Narrow" panose="020B0606020202030204" pitchFamily="34" charset="0"/>
              </a:rPr>
              <a:t> instansi</a:t>
            </a:r>
            <a:endParaRPr lang="en-US" b="1" dirty="0">
              <a:solidFill>
                <a:srgbClr val="FFFF00"/>
              </a:solidFill>
              <a:latin typeface="Arial Narrow" panose="020B0606020202030204" pitchFamily="34" charset="0"/>
            </a:endParaRPr>
          </a:p>
        </p:txBody>
      </p:sp>
      <p:sp>
        <p:nvSpPr>
          <p:cNvPr id="13" name="AutoShape 14">
            <a:extLst>
              <a:ext uri="{FF2B5EF4-FFF2-40B4-BE49-F238E27FC236}">
                <a16:creationId xmlns:a16="http://schemas.microsoft.com/office/drawing/2014/main" xmlns="" id="{46B1559D-565C-4A60-87A9-DBABF7B28811}"/>
              </a:ext>
            </a:extLst>
          </p:cNvPr>
          <p:cNvSpPr>
            <a:spLocks noChangeArrowheads="1"/>
          </p:cNvSpPr>
          <p:nvPr/>
        </p:nvSpPr>
        <p:spPr bwMode="auto">
          <a:xfrm>
            <a:off x="482600" y="3505201"/>
            <a:ext cx="1352550" cy="563563"/>
          </a:xfrm>
          <a:prstGeom prst="can">
            <a:avLst>
              <a:gd name="adj" fmla="val 25000"/>
            </a:avLst>
          </a:prstGeom>
          <a:solidFill>
            <a:schemeClr val="accent1">
              <a:lumMod val="50000"/>
            </a:schemeClr>
          </a:solidFill>
          <a:ln w="9525">
            <a:solidFill>
              <a:schemeClr val="tx1"/>
            </a:solidFill>
            <a:round/>
            <a:headEnd/>
            <a:tailEnd/>
          </a:ln>
          <a:effectLst>
            <a:outerShdw dist="107763" dir="13500000" algn="ctr" rotWithShape="0">
              <a:schemeClr val="bg2">
                <a:alpha val="50000"/>
              </a:schemeClr>
            </a:outerShdw>
          </a:effectLst>
        </p:spPr>
        <p:txBody>
          <a:bodyPr wrap="none" anchor="ctr"/>
          <a:lstStyle/>
          <a:p>
            <a:pPr algn="ctr">
              <a:lnSpc>
                <a:spcPct val="80000"/>
              </a:lnSpc>
              <a:defRPr/>
            </a:pPr>
            <a:endParaRPr lang="id-ID" altLang="id-ID" sz="1400" b="1" i="1" dirty="0">
              <a:solidFill>
                <a:srgbClr val="FFFF00"/>
              </a:solidFill>
              <a:ea typeface="ＭＳ Ｐゴシック" panose="020B0600070205080204" pitchFamily="34" charset="-128"/>
            </a:endParaRPr>
          </a:p>
          <a:p>
            <a:pPr algn="ctr">
              <a:lnSpc>
                <a:spcPct val="80000"/>
              </a:lnSpc>
              <a:defRPr/>
            </a:pPr>
            <a:r>
              <a:rPr lang="en-US" altLang="id-ID" sz="1400" b="1" i="1" dirty="0" err="1">
                <a:solidFill>
                  <a:srgbClr val="FFFF00"/>
                </a:solidFill>
                <a:ea typeface="ＭＳ Ｐゴシック" panose="020B0600070205080204" pitchFamily="34" charset="-128"/>
              </a:rPr>
              <a:t>Pensiun</a:t>
            </a:r>
            <a:r>
              <a:rPr lang="en-US" altLang="id-ID" sz="1400" b="1" i="1" dirty="0">
                <a:solidFill>
                  <a:srgbClr val="FFFF00"/>
                </a:solidFill>
                <a:ea typeface="ＭＳ Ｐゴシック" panose="020B0600070205080204" pitchFamily="34" charset="-128"/>
              </a:rPr>
              <a:t> </a:t>
            </a:r>
          </a:p>
          <a:p>
            <a:pPr algn="ctr">
              <a:lnSpc>
                <a:spcPct val="80000"/>
              </a:lnSpc>
              <a:defRPr/>
            </a:pPr>
            <a:r>
              <a:rPr lang="en-US" altLang="id-ID" sz="1400" b="1" i="1" dirty="0" err="1">
                <a:solidFill>
                  <a:srgbClr val="FFFF00"/>
                </a:solidFill>
                <a:ea typeface="ＭＳ Ｐゴシック" panose="020B0600070205080204" pitchFamily="34" charset="-128"/>
              </a:rPr>
              <a:t>Berhenti</a:t>
            </a:r>
            <a:r>
              <a:rPr lang="id-ID" altLang="id-ID" sz="1400" b="1" i="1" dirty="0">
                <a:solidFill>
                  <a:srgbClr val="FFFF00"/>
                </a:solidFill>
                <a:ea typeface="ＭＳ Ｐゴシック" panose="020B0600070205080204" pitchFamily="34" charset="-128"/>
              </a:rPr>
              <a:t> </a:t>
            </a:r>
            <a:r>
              <a:rPr lang="en-US" altLang="id-ID" sz="1400" b="1" i="1" dirty="0" err="1">
                <a:solidFill>
                  <a:srgbClr val="FFFF00"/>
                </a:solidFill>
                <a:ea typeface="ＭＳ Ｐゴシック" panose="020B0600070205080204" pitchFamily="34" charset="-128"/>
              </a:rPr>
              <a:t>dll</a:t>
            </a:r>
            <a:endParaRPr lang="id-ID" altLang="id-ID" sz="1400" b="1" i="1" dirty="0">
              <a:solidFill>
                <a:srgbClr val="FFFF00"/>
              </a:solidFill>
              <a:ea typeface="ＭＳ Ｐゴシック" panose="020B0600070205080204" pitchFamily="34" charset="-128"/>
            </a:endParaRPr>
          </a:p>
        </p:txBody>
      </p:sp>
      <p:sp>
        <p:nvSpPr>
          <p:cNvPr id="30" name="Rectangle 29">
            <a:extLst>
              <a:ext uri="{FF2B5EF4-FFF2-40B4-BE49-F238E27FC236}">
                <a16:creationId xmlns:a16="http://schemas.microsoft.com/office/drawing/2014/main" xmlns="" id="{C1C39E46-FFD3-4808-BD4C-F817E07788A2}"/>
              </a:ext>
            </a:extLst>
          </p:cNvPr>
          <p:cNvSpPr/>
          <p:nvPr/>
        </p:nvSpPr>
        <p:spPr>
          <a:xfrm>
            <a:off x="2024064" y="3567113"/>
            <a:ext cx="6645275" cy="493712"/>
          </a:xfrm>
          <a:prstGeom prst="rect">
            <a:avLst/>
          </a:prstGeom>
          <a:solidFill>
            <a:schemeClr val="accent1">
              <a:lumMod val="50000"/>
            </a:schemeClr>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a:defRPr/>
            </a:pPr>
            <a:r>
              <a:rPr lang="id-ID" b="1" dirty="0">
                <a:solidFill>
                  <a:srgbClr val="FFFF00"/>
                </a:solidFill>
                <a:latin typeface="Arial Narrow" panose="020B0606020202030204" pitchFamily="34" charset="0"/>
              </a:rPr>
              <a:t>J</a:t>
            </a:r>
            <a:r>
              <a:rPr lang="en-US" b="1" dirty="0" err="1">
                <a:solidFill>
                  <a:srgbClr val="FFFF00"/>
                </a:solidFill>
                <a:latin typeface="Arial Narrow" panose="020B0606020202030204" pitchFamily="34" charset="0"/>
              </a:rPr>
              <a:t>umlah</a:t>
            </a:r>
            <a:r>
              <a:rPr lang="en-US" b="1" dirty="0">
                <a:solidFill>
                  <a:srgbClr val="FFFF00"/>
                </a:solidFill>
                <a:latin typeface="Arial Narrow" panose="020B0606020202030204" pitchFamily="34" charset="0"/>
              </a:rPr>
              <a:t> PNS </a:t>
            </a:r>
            <a:r>
              <a:rPr lang="en-US" b="1" dirty="0" err="1">
                <a:solidFill>
                  <a:srgbClr val="FFFF00"/>
                </a:solidFill>
                <a:latin typeface="Arial Narrow" panose="020B0606020202030204" pitchFamily="34" charset="0"/>
              </a:rPr>
              <a:t>yg</a:t>
            </a:r>
            <a:r>
              <a:rPr lang="en-US" b="1" dirty="0">
                <a:solidFill>
                  <a:srgbClr val="FFFF00"/>
                </a:solidFill>
                <a:latin typeface="Arial Narrow" panose="020B0606020202030204" pitchFamily="34" charset="0"/>
              </a:rPr>
              <a:t> </a:t>
            </a:r>
            <a:r>
              <a:rPr lang="en-US" b="1" dirty="0" err="1">
                <a:solidFill>
                  <a:srgbClr val="FFFF00"/>
                </a:solidFill>
                <a:latin typeface="Arial Narrow" panose="020B0606020202030204" pitchFamily="34" charset="0"/>
              </a:rPr>
              <a:t>akan</a:t>
            </a:r>
            <a:r>
              <a:rPr lang="en-US" b="1" dirty="0">
                <a:solidFill>
                  <a:srgbClr val="FFFF00"/>
                </a:solidFill>
                <a:latin typeface="Arial Narrow" panose="020B0606020202030204" pitchFamily="34" charset="0"/>
              </a:rPr>
              <a:t> </a:t>
            </a:r>
            <a:r>
              <a:rPr lang="en-US" b="1" dirty="0" err="1">
                <a:solidFill>
                  <a:srgbClr val="FFFF00"/>
                </a:solidFill>
                <a:latin typeface="Arial Narrow" panose="020B0606020202030204" pitchFamily="34" charset="0"/>
              </a:rPr>
              <a:t>pensiun</a:t>
            </a:r>
            <a:r>
              <a:rPr lang="en-US" b="1" dirty="0">
                <a:solidFill>
                  <a:srgbClr val="FFFF00"/>
                </a:solidFill>
                <a:latin typeface="Arial Narrow" panose="020B0606020202030204" pitchFamily="34" charset="0"/>
              </a:rPr>
              <a:t>, </a:t>
            </a:r>
            <a:r>
              <a:rPr lang="en-US" b="1" dirty="0" err="1">
                <a:solidFill>
                  <a:srgbClr val="FFFF00"/>
                </a:solidFill>
                <a:latin typeface="Arial Narrow" panose="020B0606020202030204" pitchFamily="34" charset="0"/>
              </a:rPr>
              <a:t>berhenti</a:t>
            </a:r>
            <a:r>
              <a:rPr lang="en-US" b="1" dirty="0">
                <a:solidFill>
                  <a:srgbClr val="FFFF00"/>
                </a:solidFill>
                <a:latin typeface="Arial Narrow" panose="020B0606020202030204" pitchFamily="34" charset="0"/>
              </a:rPr>
              <a:t> </a:t>
            </a:r>
            <a:r>
              <a:rPr lang="en-US" b="1" dirty="0" err="1">
                <a:solidFill>
                  <a:srgbClr val="FFFF00"/>
                </a:solidFill>
                <a:latin typeface="Arial Narrow" panose="020B0606020202030204" pitchFamily="34" charset="0"/>
              </a:rPr>
              <a:t>serta</a:t>
            </a:r>
            <a:r>
              <a:rPr lang="en-US" b="1" dirty="0">
                <a:solidFill>
                  <a:srgbClr val="FFFF00"/>
                </a:solidFill>
                <a:latin typeface="Arial Narrow" panose="020B0606020202030204" pitchFamily="34" charset="0"/>
              </a:rPr>
              <a:t> </a:t>
            </a:r>
            <a:r>
              <a:rPr lang="en-US" b="1" dirty="0" err="1">
                <a:solidFill>
                  <a:srgbClr val="FFFF00"/>
                </a:solidFill>
                <a:latin typeface="Arial Narrow" panose="020B0606020202030204" pitchFamily="34" charset="0"/>
              </a:rPr>
              <a:t>mutasi</a:t>
            </a:r>
            <a:r>
              <a:rPr lang="en-US" b="1" dirty="0">
                <a:solidFill>
                  <a:srgbClr val="FFFF00"/>
                </a:solidFill>
                <a:latin typeface="Arial Narrow" panose="020B0606020202030204" pitchFamily="34" charset="0"/>
              </a:rPr>
              <a:t> </a:t>
            </a:r>
            <a:r>
              <a:rPr lang="en-US" b="1" dirty="0" err="1">
                <a:solidFill>
                  <a:srgbClr val="FFFF00"/>
                </a:solidFill>
                <a:latin typeface="Arial Narrow" panose="020B0606020202030204" pitchFamily="34" charset="0"/>
              </a:rPr>
              <a:t>pd</a:t>
            </a:r>
            <a:r>
              <a:rPr lang="en-US" b="1" dirty="0">
                <a:solidFill>
                  <a:srgbClr val="FFFF00"/>
                </a:solidFill>
                <a:latin typeface="Arial Narrow" panose="020B0606020202030204" pitchFamily="34" charset="0"/>
              </a:rPr>
              <a:t> un</a:t>
            </a:r>
            <a:r>
              <a:rPr lang="id-ID" b="1" dirty="0">
                <a:solidFill>
                  <a:srgbClr val="FFFF00"/>
                </a:solidFill>
                <a:latin typeface="Arial Narrow" panose="020B0606020202030204" pitchFamily="34" charset="0"/>
              </a:rPr>
              <a:t>i</a:t>
            </a:r>
            <a:r>
              <a:rPr lang="en-US" b="1" dirty="0">
                <a:solidFill>
                  <a:srgbClr val="FFFF00"/>
                </a:solidFill>
                <a:latin typeface="Arial Narrow" panose="020B0606020202030204" pitchFamily="34" charset="0"/>
              </a:rPr>
              <a:t>t </a:t>
            </a:r>
            <a:r>
              <a:rPr lang="en-US" b="1" dirty="0" err="1">
                <a:solidFill>
                  <a:srgbClr val="FFFF00"/>
                </a:solidFill>
                <a:latin typeface="Arial Narrow" panose="020B0606020202030204" pitchFamily="34" charset="0"/>
              </a:rPr>
              <a:t>organisasi</a:t>
            </a:r>
            <a:r>
              <a:rPr lang="id-ID" b="1" dirty="0">
                <a:solidFill>
                  <a:srgbClr val="FFFF00"/>
                </a:solidFill>
                <a:latin typeface="Arial Narrow" panose="020B0606020202030204" pitchFamily="34" charset="0"/>
              </a:rPr>
              <a:t> instansi</a:t>
            </a:r>
          </a:p>
        </p:txBody>
      </p:sp>
      <p:sp>
        <p:nvSpPr>
          <p:cNvPr id="59403" name="AutoShape 13">
            <a:extLst>
              <a:ext uri="{FF2B5EF4-FFF2-40B4-BE49-F238E27FC236}">
                <a16:creationId xmlns:a16="http://schemas.microsoft.com/office/drawing/2014/main" xmlns="" id="{9CA1183F-E81A-43D7-B7F6-DEFFB39BB45A}"/>
              </a:ext>
            </a:extLst>
          </p:cNvPr>
          <p:cNvSpPr>
            <a:spLocks noChangeArrowheads="1"/>
          </p:cNvSpPr>
          <p:nvPr/>
        </p:nvSpPr>
        <p:spPr bwMode="auto">
          <a:xfrm>
            <a:off x="479426" y="4186238"/>
            <a:ext cx="1357313" cy="431800"/>
          </a:xfrm>
          <a:prstGeom prst="can">
            <a:avLst>
              <a:gd name="adj" fmla="val 25000"/>
            </a:avLst>
          </a:prstGeom>
          <a:solidFill>
            <a:schemeClr val="accent2"/>
          </a:solidFill>
          <a:ln w="9525">
            <a:solidFill>
              <a:schemeClr val="tx1"/>
            </a:solidFill>
            <a:round/>
            <a:headEnd/>
            <a:tailEnd/>
          </a:ln>
          <a:effectLst>
            <a:outerShdw dist="107763" dir="13500000" algn="ctr" rotWithShape="0">
              <a:schemeClr val="bg2">
                <a:alpha val="50000"/>
              </a:schemeClr>
            </a:outerShdw>
          </a:effectLst>
        </p:spPr>
        <p:txBody>
          <a:bodyPr wrap="none" anchor="ctr"/>
          <a:lstStyle>
            <a:lvl1pPr>
              <a:lnSpc>
                <a:spcPct val="120000"/>
              </a:lnSpc>
              <a:spcBef>
                <a:spcPts val="1000"/>
              </a:spcBef>
              <a:buClr>
                <a:schemeClr val="tx1"/>
              </a:buClr>
              <a:buFont typeface="Arial" panose="020B0604020202020204" pitchFamily="34" charset="0"/>
              <a:buChar char="•"/>
              <a:defRPr sz="2000">
                <a:solidFill>
                  <a:schemeClr val="tx1"/>
                </a:solidFill>
                <a:latin typeface="Tw Cen MT" panose="020B0602020104020603" pitchFamily="34" charset="0"/>
              </a:defRPr>
            </a:lvl1pPr>
            <a:lvl2pPr marL="742950" indent="-285750">
              <a:lnSpc>
                <a:spcPct val="120000"/>
              </a:lnSpc>
              <a:spcBef>
                <a:spcPts val="500"/>
              </a:spcBef>
              <a:buClr>
                <a:schemeClr val="tx1"/>
              </a:buClr>
              <a:buFont typeface="Arial" panose="020B0604020202020204" pitchFamily="34" charset="0"/>
              <a:buChar char="•"/>
              <a:defRPr>
                <a:solidFill>
                  <a:schemeClr val="tx1"/>
                </a:solidFill>
                <a:latin typeface="Tw Cen MT" panose="020B0602020104020603" pitchFamily="34" charset="0"/>
              </a:defRPr>
            </a:lvl2pPr>
            <a:lvl3pPr marL="1143000" indent="-228600">
              <a:lnSpc>
                <a:spcPct val="120000"/>
              </a:lnSpc>
              <a:spcBef>
                <a:spcPts val="500"/>
              </a:spcBef>
              <a:buClr>
                <a:schemeClr val="tx1"/>
              </a:buClr>
              <a:buFont typeface="Arial" panose="020B0604020202020204" pitchFamily="34" charset="0"/>
              <a:buChar char="•"/>
              <a:defRPr sz="1600">
                <a:solidFill>
                  <a:schemeClr val="tx1"/>
                </a:solidFill>
                <a:latin typeface="Tw Cen MT" panose="020B0602020104020603" pitchFamily="34" charset="0"/>
              </a:defRPr>
            </a:lvl3pPr>
            <a:lvl4pPr marL="1600200" indent="-228600">
              <a:lnSpc>
                <a:spcPct val="120000"/>
              </a:lnSpc>
              <a:spcBef>
                <a:spcPts val="500"/>
              </a:spcBef>
              <a:buClr>
                <a:schemeClr val="tx1"/>
              </a:buClr>
              <a:buFont typeface="Arial" panose="020B0604020202020204" pitchFamily="34" charset="0"/>
              <a:buChar char="•"/>
              <a:defRPr sz="1400">
                <a:solidFill>
                  <a:schemeClr val="tx1"/>
                </a:solidFill>
                <a:latin typeface="Tw Cen MT" panose="020B0602020104020603" pitchFamily="34" charset="0"/>
              </a:defRPr>
            </a:lvl4pPr>
            <a:lvl5pPr marL="2057400" indent="-228600">
              <a:lnSpc>
                <a:spcPct val="120000"/>
              </a:lnSpc>
              <a:spcBef>
                <a:spcPts val="500"/>
              </a:spcBef>
              <a:buClr>
                <a:schemeClr val="tx1"/>
              </a:buClr>
              <a:buFont typeface="Arial" panose="020B0604020202020204" pitchFamily="34" charset="0"/>
              <a:buChar char="•"/>
              <a:defRPr sz="1400">
                <a:solidFill>
                  <a:schemeClr val="tx1"/>
                </a:solidFill>
                <a:latin typeface="Tw Cen MT" panose="020B0602020104020603" pitchFamily="34" charset="0"/>
              </a:defRPr>
            </a:lvl5pPr>
            <a:lvl6pPr marL="25146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6pPr>
            <a:lvl7pPr marL="29718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7pPr>
            <a:lvl8pPr marL="34290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8pPr>
            <a:lvl9pPr marL="38862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9pPr>
          </a:lstStyle>
          <a:p>
            <a:pPr algn="ctr">
              <a:lnSpc>
                <a:spcPct val="100000"/>
              </a:lnSpc>
              <a:spcBef>
                <a:spcPct val="0"/>
              </a:spcBef>
              <a:buClrTx/>
              <a:buFontTx/>
              <a:buNone/>
            </a:pPr>
            <a:r>
              <a:rPr lang="en-US" altLang="id-ID" sz="1400" b="1">
                <a:solidFill>
                  <a:srgbClr val="FFFF00"/>
                </a:solidFill>
                <a:latin typeface="Arial" panose="020B0604020202020204" pitchFamily="34" charset="0"/>
                <a:ea typeface="SimSun" panose="02010600030101010101" pitchFamily="2" charset="-122"/>
                <a:sym typeface="Calibri" panose="020F0502020204030204" pitchFamily="34" charset="0"/>
              </a:rPr>
              <a:t>Kelebihan</a:t>
            </a:r>
            <a:endParaRPr lang="id-ID" altLang="id-ID" sz="1400" b="1">
              <a:solidFill>
                <a:srgbClr val="FFFF00"/>
              </a:solidFill>
              <a:latin typeface="Arial" panose="020B0604020202020204" pitchFamily="34" charset="0"/>
              <a:ea typeface="SimSun" panose="02010600030101010101" pitchFamily="2" charset="-122"/>
              <a:sym typeface="Calibri" panose="020F0502020204030204" pitchFamily="34" charset="0"/>
            </a:endParaRPr>
          </a:p>
        </p:txBody>
      </p:sp>
      <p:sp>
        <p:nvSpPr>
          <p:cNvPr id="31" name="Rectangle 30">
            <a:extLst>
              <a:ext uri="{FF2B5EF4-FFF2-40B4-BE49-F238E27FC236}">
                <a16:creationId xmlns:a16="http://schemas.microsoft.com/office/drawing/2014/main" xmlns="" id="{B74117B9-AE4A-47C8-A6FD-B57B718F5F4A}"/>
              </a:ext>
            </a:extLst>
          </p:cNvPr>
          <p:cNvSpPr/>
          <p:nvPr/>
        </p:nvSpPr>
        <p:spPr>
          <a:xfrm>
            <a:off x="2024064" y="4221164"/>
            <a:ext cx="6645275" cy="338137"/>
          </a:xfrm>
          <a:prstGeom prst="rect">
            <a:avLst/>
          </a:prstGeom>
          <a:solidFill>
            <a:schemeClr val="accent2"/>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id-ID" sz="1600" b="1" dirty="0">
                <a:solidFill>
                  <a:srgbClr val="FFFF00"/>
                </a:solidFill>
              </a:rPr>
              <a:t>Perbandingan Jumlah Pegawai dengan </a:t>
            </a:r>
            <a:r>
              <a:rPr lang="en-US" sz="1600" b="1" dirty="0" err="1">
                <a:solidFill>
                  <a:srgbClr val="FFFF00"/>
                </a:solidFill>
              </a:rPr>
              <a:t>beban</a:t>
            </a:r>
            <a:r>
              <a:rPr lang="en-US" sz="1600" b="1" dirty="0">
                <a:solidFill>
                  <a:srgbClr val="FFFF00"/>
                </a:solidFill>
              </a:rPr>
              <a:t> </a:t>
            </a:r>
            <a:r>
              <a:rPr lang="en-US" sz="1600" b="1" dirty="0" err="1">
                <a:solidFill>
                  <a:srgbClr val="FFFF00"/>
                </a:solidFill>
              </a:rPr>
              <a:t>kerja</a:t>
            </a:r>
            <a:r>
              <a:rPr lang="id-ID" sz="1600" b="1" dirty="0">
                <a:solidFill>
                  <a:srgbClr val="FFFF00"/>
                </a:solidFill>
              </a:rPr>
              <a:t> ternyata berlebihan</a:t>
            </a:r>
          </a:p>
        </p:txBody>
      </p:sp>
      <p:sp>
        <p:nvSpPr>
          <p:cNvPr id="59405" name="AutoShape 12">
            <a:extLst>
              <a:ext uri="{FF2B5EF4-FFF2-40B4-BE49-F238E27FC236}">
                <a16:creationId xmlns:a16="http://schemas.microsoft.com/office/drawing/2014/main" xmlns="" id="{F6209CC7-AD4C-4C6D-BDF6-D17CA6988DCA}"/>
              </a:ext>
            </a:extLst>
          </p:cNvPr>
          <p:cNvSpPr>
            <a:spLocks noChangeArrowheads="1"/>
          </p:cNvSpPr>
          <p:nvPr/>
        </p:nvSpPr>
        <p:spPr bwMode="auto">
          <a:xfrm>
            <a:off x="479426" y="4681539"/>
            <a:ext cx="1357313" cy="420687"/>
          </a:xfrm>
          <a:prstGeom prst="can">
            <a:avLst>
              <a:gd name="adj" fmla="val 25000"/>
            </a:avLst>
          </a:prstGeom>
          <a:solidFill>
            <a:srgbClr val="00FFFF"/>
          </a:solidFill>
          <a:ln w="9525">
            <a:solidFill>
              <a:schemeClr val="tx1"/>
            </a:solidFill>
            <a:round/>
            <a:headEnd/>
            <a:tailEnd/>
          </a:ln>
          <a:effectLst>
            <a:outerShdw dist="107763" dir="13500000" algn="ctr" rotWithShape="0">
              <a:schemeClr val="bg2">
                <a:alpha val="50000"/>
              </a:schemeClr>
            </a:outerShdw>
          </a:effectLst>
        </p:spPr>
        <p:txBody>
          <a:bodyPr wrap="none" anchor="ctr"/>
          <a:lstStyle>
            <a:lvl1pPr>
              <a:lnSpc>
                <a:spcPct val="120000"/>
              </a:lnSpc>
              <a:spcBef>
                <a:spcPts val="1000"/>
              </a:spcBef>
              <a:buClr>
                <a:schemeClr val="tx1"/>
              </a:buClr>
              <a:buFont typeface="Arial" panose="020B0604020202020204" pitchFamily="34" charset="0"/>
              <a:buChar char="•"/>
              <a:defRPr sz="2000">
                <a:solidFill>
                  <a:schemeClr val="tx1"/>
                </a:solidFill>
                <a:latin typeface="Tw Cen MT" panose="020B0602020104020603" pitchFamily="34" charset="0"/>
              </a:defRPr>
            </a:lvl1pPr>
            <a:lvl2pPr marL="742950" indent="-285750">
              <a:lnSpc>
                <a:spcPct val="120000"/>
              </a:lnSpc>
              <a:spcBef>
                <a:spcPts val="500"/>
              </a:spcBef>
              <a:buClr>
                <a:schemeClr val="tx1"/>
              </a:buClr>
              <a:buFont typeface="Arial" panose="020B0604020202020204" pitchFamily="34" charset="0"/>
              <a:buChar char="•"/>
              <a:defRPr>
                <a:solidFill>
                  <a:schemeClr val="tx1"/>
                </a:solidFill>
                <a:latin typeface="Tw Cen MT" panose="020B0602020104020603" pitchFamily="34" charset="0"/>
              </a:defRPr>
            </a:lvl2pPr>
            <a:lvl3pPr marL="1143000" indent="-228600">
              <a:lnSpc>
                <a:spcPct val="120000"/>
              </a:lnSpc>
              <a:spcBef>
                <a:spcPts val="500"/>
              </a:spcBef>
              <a:buClr>
                <a:schemeClr val="tx1"/>
              </a:buClr>
              <a:buFont typeface="Arial" panose="020B0604020202020204" pitchFamily="34" charset="0"/>
              <a:buChar char="•"/>
              <a:defRPr sz="1600">
                <a:solidFill>
                  <a:schemeClr val="tx1"/>
                </a:solidFill>
                <a:latin typeface="Tw Cen MT" panose="020B0602020104020603" pitchFamily="34" charset="0"/>
              </a:defRPr>
            </a:lvl3pPr>
            <a:lvl4pPr marL="1600200" indent="-228600">
              <a:lnSpc>
                <a:spcPct val="120000"/>
              </a:lnSpc>
              <a:spcBef>
                <a:spcPts val="500"/>
              </a:spcBef>
              <a:buClr>
                <a:schemeClr val="tx1"/>
              </a:buClr>
              <a:buFont typeface="Arial" panose="020B0604020202020204" pitchFamily="34" charset="0"/>
              <a:buChar char="•"/>
              <a:defRPr sz="1400">
                <a:solidFill>
                  <a:schemeClr val="tx1"/>
                </a:solidFill>
                <a:latin typeface="Tw Cen MT" panose="020B0602020104020603" pitchFamily="34" charset="0"/>
              </a:defRPr>
            </a:lvl4pPr>
            <a:lvl5pPr marL="2057400" indent="-228600">
              <a:lnSpc>
                <a:spcPct val="120000"/>
              </a:lnSpc>
              <a:spcBef>
                <a:spcPts val="500"/>
              </a:spcBef>
              <a:buClr>
                <a:schemeClr val="tx1"/>
              </a:buClr>
              <a:buFont typeface="Arial" panose="020B0604020202020204" pitchFamily="34" charset="0"/>
              <a:buChar char="•"/>
              <a:defRPr sz="1400">
                <a:solidFill>
                  <a:schemeClr val="tx1"/>
                </a:solidFill>
                <a:latin typeface="Tw Cen MT" panose="020B0602020104020603" pitchFamily="34" charset="0"/>
              </a:defRPr>
            </a:lvl5pPr>
            <a:lvl6pPr marL="25146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6pPr>
            <a:lvl7pPr marL="29718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7pPr>
            <a:lvl8pPr marL="34290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8pPr>
            <a:lvl9pPr marL="38862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9pPr>
          </a:lstStyle>
          <a:p>
            <a:pPr algn="ctr">
              <a:lnSpc>
                <a:spcPct val="100000"/>
              </a:lnSpc>
              <a:spcBef>
                <a:spcPct val="0"/>
              </a:spcBef>
              <a:buClrTx/>
              <a:buFontTx/>
              <a:buNone/>
            </a:pPr>
            <a:r>
              <a:rPr lang="en-US" altLang="id-ID" sz="1400" b="1">
                <a:latin typeface="Arial" panose="020B0604020202020204" pitchFamily="34" charset="0"/>
                <a:ea typeface="SimSun" panose="02010600030101010101" pitchFamily="2" charset="-122"/>
                <a:sym typeface="Calibri" panose="020F0502020204030204" pitchFamily="34" charset="0"/>
              </a:rPr>
              <a:t>Kekurangan</a:t>
            </a:r>
            <a:endParaRPr lang="id-ID" altLang="id-ID" sz="1400" b="1">
              <a:latin typeface="Arial" panose="020B0604020202020204" pitchFamily="34" charset="0"/>
              <a:ea typeface="SimSun" panose="02010600030101010101" pitchFamily="2" charset="-122"/>
              <a:sym typeface="Calibri" panose="020F0502020204030204" pitchFamily="34" charset="0"/>
            </a:endParaRPr>
          </a:p>
        </p:txBody>
      </p:sp>
      <p:sp>
        <p:nvSpPr>
          <p:cNvPr id="32" name="Rectangle 31">
            <a:extLst>
              <a:ext uri="{FF2B5EF4-FFF2-40B4-BE49-F238E27FC236}">
                <a16:creationId xmlns:a16="http://schemas.microsoft.com/office/drawing/2014/main" xmlns="" id="{6ADB636E-A348-4EFB-903F-E7B25EAD078D}"/>
              </a:ext>
            </a:extLst>
          </p:cNvPr>
          <p:cNvSpPr/>
          <p:nvPr/>
        </p:nvSpPr>
        <p:spPr bwMode="auto">
          <a:xfrm>
            <a:off x="2024064" y="4697413"/>
            <a:ext cx="6645275" cy="347662"/>
          </a:xfrm>
          <a:prstGeom prst="rect">
            <a:avLst/>
          </a:prstGeom>
          <a:solidFill>
            <a:srgbClr val="00FFFF"/>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id-ID" sz="1600" b="1" dirty="0">
                <a:solidFill>
                  <a:schemeClr val="tx1"/>
                </a:solidFill>
              </a:rPr>
              <a:t>Perbandingan Jumlah Pegawai dengan </a:t>
            </a:r>
            <a:r>
              <a:rPr lang="en-US" sz="1600" b="1" dirty="0" err="1">
                <a:solidFill>
                  <a:schemeClr val="tx1"/>
                </a:solidFill>
              </a:rPr>
              <a:t>beban</a:t>
            </a:r>
            <a:r>
              <a:rPr lang="en-US" sz="1600" b="1" dirty="0">
                <a:solidFill>
                  <a:schemeClr val="tx1"/>
                </a:solidFill>
              </a:rPr>
              <a:t> </a:t>
            </a:r>
            <a:r>
              <a:rPr lang="en-US" sz="1600" b="1" dirty="0" err="1">
                <a:solidFill>
                  <a:schemeClr val="tx1"/>
                </a:solidFill>
              </a:rPr>
              <a:t>kerja</a:t>
            </a:r>
            <a:r>
              <a:rPr lang="id-ID" sz="1600" b="1" dirty="0">
                <a:solidFill>
                  <a:schemeClr val="tx1"/>
                </a:solidFill>
              </a:rPr>
              <a:t> ternyata kekurangan</a:t>
            </a:r>
          </a:p>
        </p:txBody>
      </p:sp>
      <p:sp>
        <p:nvSpPr>
          <p:cNvPr id="59407" name="AutoShape 12">
            <a:extLst>
              <a:ext uri="{FF2B5EF4-FFF2-40B4-BE49-F238E27FC236}">
                <a16:creationId xmlns:a16="http://schemas.microsoft.com/office/drawing/2014/main" xmlns="" id="{577566E6-107E-43E6-B952-A674406645B1}"/>
              </a:ext>
            </a:extLst>
          </p:cNvPr>
          <p:cNvSpPr>
            <a:spLocks noChangeArrowheads="1"/>
          </p:cNvSpPr>
          <p:nvPr/>
        </p:nvSpPr>
        <p:spPr bwMode="auto">
          <a:xfrm>
            <a:off x="479426" y="5181600"/>
            <a:ext cx="1357313" cy="382588"/>
          </a:xfrm>
          <a:prstGeom prst="can">
            <a:avLst>
              <a:gd name="adj" fmla="val 25000"/>
            </a:avLst>
          </a:prstGeom>
          <a:solidFill>
            <a:srgbClr val="FFC000"/>
          </a:solidFill>
          <a:ln w="9525">
            <a:solidFill>
              <a:schemeClr val="tx1"/>
            </a:solidFill>
            <a:round/>
            <a:headEnd/>
            <a:tailEnd/>
          </a:ln>
          <a:effectLst>
            <a:outerShdw dist="107763" dir="13500000" algn="ctr" rotWithShape="0">
              <a:schemeClr val="bg2">
                <a:alpha val="50000"/>
              </a:schemeClr>
            </a:outerShdw>
          </a:effectLst>
        </p:spPr>
        <p:txBody>
          <a:bodyPr wrap="none" anchor="ctr"/>
          <a:lstStyle>
            <a:lvl1pPr>
              <a:lnSpc>
                <a:spcPct val="120000"/>
              </a:lnSpc>
              <a:spcBef>
                <a:spcPts val="1000"/>
              </a:spcBef>
              <a:buClr>
                <a:schemeClr val="tx1"/>
              </a:buClr>
              <a:buFont typeface="Arial" panose="020B0604020202020204" pitchFamily="34" charset="0"/>
              <a:buChar char="•"/>
              <a:defRPr sz="2000">
                <a:solidFill>
                  <a:schemeClr val="tx1"/>
                </a:solidFill>
                <a:latin typeface="Tw Cen MT" panose="020B0602020104020603" pitchFamily="34" charset="0"/>
              </a:defRPr>
            </a:lvl1pPr>
            <a:lvl2pPr marL="742950" indent="-285750">
              <a:lnSpc>
                <a:spcPct val="120000"/>
              </a:lnSpc>
              <a:spcBef>
                <a:spcPts val="500"/>
              </a:spcBef>
              <a:buClr>
                <a:schemeClr val="tx1"/>
              </a:buClr>
              <a:buFont typeface="Arial" panose="020B0604020202020204" pitchFamily="34" charset="0"/>
              <a:buChar char="•"/>
              <a:defRPr>
                <a:solidFill>
                  <a:schemeClr val="tx1"/>
                </a:solidFill>
                <a:latin typeface="Tw Cen MT" panose="020B0602020104020603" pitchFamily="34" charset="0"/>
              </a:defRPr>
            </a:lvl2pPr>
            <a:lvl3pPr marL="1143000" indent="-228600">
              <a:lnSpc>
                <a:spcPct val="120000"/>
              </a:lnSpc>
              <a:spcBef>
                <a:spcPts val="500"/>
              </a:spcBef>
              <a:buClr>
                <a:schemeClr val="tx1"/>
              </a:buClr>
              <a:buFont typeface="Arial" panose="020B0604020202020204" pitchFamily="34" charset="0"/>
              <a:buChar char="•"/>
              <a:defRPr sz="1600">
                <a:solidFill>
                  <a:schemeClr val="tx1"/>
                </a:solidFill>
                <a:latin typeface="Tw Cen MT" panose="020B0602020104020603" pitchFamily="34" charset="0"/>
              </a:defRPr>
            </a:lvl3pPr>
            <a:lvl4pPr marL="1600200" indent="-228600">
              <a:lnSpc>
                <a:spcPct val="120000"/>
              </a:lnSpc>
              <a:spcBef>
                <a:spcPts val="500"/>
              </a:spcBef>
              <a:buClr>
                <a:schemeClr val="tx1"/>
              </a:buClr>
              <a:buFont typeface="Arial" panose="020B0604020202020204" pitchFamily="34" charset="0"/>
              <a:buChar char="•"/>
              <a:defRPr sz="1400">
                <a:solidFill>
                  <a:schemeClr val="tx1"/>
                </a:solidFill>
                <a:latin typeface="Tw Cen MT" panose="020B0602020104020603" pitchFamily="34" charset="0"/>
              </a:defRPr>
            </a:lvl4pPr>
            <a:lvl5pPr marL="2057400" indent="-228600">
              <a:lnSpc>
                <a:spcPct val="120000"/>
              </a:lnSpc>
              <a:spcBef>
                <a:spcPts val="500"/>
              </a:spcBef>
              <a:buClr>
                <a:schemeClr val="tx1"/>
              </a:buClr>
              <a:buFont typeface="Arial" panose="020B0604020202020204" pitchFamily="34" charset="0"/>
              <a:buChar char="•"/>
              <a:defRPr sz="1400">
                <a:solidFill>
                  <a:schemeClr val="tx1"/>
                </a:solidFill>
                <a:latin typeface="Tw Cen MT" panose="020B0602020104020603" pitchFamily="34" charset="0"/>
              </a:defRPr>
            </a:lvl5pPr>
            <a:lvl6pPr marL="25146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6pPr>
            <a:lvl7pPr marL="29718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7pPr>
            <a:lvl8pPr marL="34290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8pPr>
            <a:lvl9pPr marL="38862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9pPr>
          </a:lstStyle>
          <a:p>
            <a:pPr algn="ctr">
              <a:lnSpc>
                <a:spcPct val="100000"/>
              </a:lnSpc>
              <a:spcBef>
                <a:spcPct val="0"/>
              </a:spcBef>
              <a:buClrTx/>
              <a:buFontTx/>
              <a:buNone/>
            </a:pPr>
            <a:r>
              <a:rPr lang="id-ID" altLang="id-ID" sz="1400" b="1">
                <a:latin typeface="Arial" panose="020B0604020202020204" pitchFamily="34" charset="0"/>
                <a:ea typeface="SimSun" panose="02010600030101010101" pitchFamily="2" charset="-122"/>
                <a:sym typeface="Calibri" panose="020F0502020204030204" pitchFamily="34" charset="0"/>
              </a:rPr>
              <a:t>Formasi</a:t>
            </a:r>
          </a:p>
        </p:txBody>
      </p:sp>
      <p:sp>
        <p:nvSpPr>
          <p:cNvPr id="33" name="Rectangle 32">
            <a:extLst>
              <a:ext uri="{FF2B5EF4-FFF2-40B4-BE49-F238E27FC236}">
                <a16:creationId xmlns:a16="http://schemas.microsoft.com/office/drawing/2014/main" xmlns="" id="{9B3CE591-8E5E-4522-8F90-FB2AC790FB7C}"/>
              </a:ext>
            </a:extLst>
          </p:cNvPr>
          <p:cNvSpPr/>
          <p:nvPr/>
        </p:nvSpPr>
        <p:spPr bwMode="auto">
          <a:xfrm>
            <a:off x="2024064" y="5194301"/>
            <a:ext cx="6645275" cy="365125"/>
          </a:xfrm>
          <a:prstGeom prst="rect">
            <a:avLst/>
          </a:prstGeom>
          <a:solidFill>
            <a:srgbClr val="FFC000"/>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id-ID" sz="1400" b="1" dirty="0">
                <a:solidFill>
                  <a:schemeClr val="tx1"/>
                </a:solidFill>
              </a:rPr>
              <a:t>Alokasi Kekurangan </a:t>
            </a:r>
            <a:r>
              <a:rPr lang="en-US" sz="1400" b="1" dirty="0" err="1">
                <a:solidFill>
                  <a:schemeClr val="tx1"/>
                </a:solidFill>
              </a:rPr>
              <a:t>pegawai</a:t>
            </a:r>
            <a:r>
              <a:rPr lang="en-US" sz="1400" b="1" dirty="0">
                <a:solidFill>
                  <a:schemeClr val="tx1"/>
                </a:solidFill>
              </a:rPr>
              <a:t> </a:t>
            </a:r>
            <a:r>
              <a:rPr lang="en-US" sz="1400" b="1" dirty="0" err="1">
                <a:solidFill>
                  <a:schemeClr val="tx1"/>
                </a:solidFill>
              </a:rPr>
              <a:t>berdasarkan</a:t>
            </a:r>
            <a:r>
              <a:rPr lang="en-US" sz="1400" b="1" dirty="0">
                <a:solidFill>
                  <a:schemeClr val="tx1"/>
                </a:solidFill>
              </a:rPr>
              <a:t> </a:t>
            </a:r>
            <a:r>
              <a:rPr lang="id-ID" sz="1400" b="1" dirty="0">
                <a:solidFill>
                  <a:schemeClr val="tx1"/>
                </a:solidFill>
              </a:rPr>
              <a:t>J</a:t>
            </a:r>
            <a:r>
              <a:rPr lang="en-US" sz="1400" b="1" dirty="0" err="1">
                <a:solidFill>
                  <a:schemeClr val="tx1"/>
                </a:solidFill>
              </a:rPr>
              <a:t>abatan</a:t>
            </a:r>
            <a:r>
              <a:rPr lang="id-ID" sz="1400" b="1" dirty="0">
                <a:solidFill>
                  <a:schemeClr val="tx1"/>
                </a:solidFill>
              </a:rPr>
              <a:t> dan unit kerja Organisasi Instansi</a:t>
            </a:r>
          </a:p>
        </p:txBody>
      </p:sp>
      <p:sp>
        <p:nvSpPr>
          <p:cNvPr id="59409" name="AutoShape 12">
            <a:extLst>
              <a:ext uri="{FF2B5EF4-FFF2-40B4-BE49-F238E27FC236}">
                <a16:creationId xmlns:a16="http://schemas.microsoft.com/office/drawing/2014/main" xmlns="" id="{7CCE84FF-F376-4F21-988D-BD963DC7CD54}"/>
              </a:ext>
            </a:extLst>
          </p:cNvPr>
          <p:cNvSpPr>
            <a:spLocks noChangeArrowheads="1"/>
          </p:cNvSpPr>
          <p:nvPr/>
        </p:nvSpPr>
        <p:spPr bwMode="auto">
          <a:xfrm>
            <a:off x="503238" y="6118225"/>
            <a:ext cx="1357312" cy="420688"/>
          </a:xfrm>
          <a:prstGeom prst="can">
            <a:avLst>
              <a:gd name="adj" fmla="val 25000"/>
            </a:avLst>
          </a:prstGeom>
          <a:solidFill>
            <a:schemeClr val="tx1"/>
          </a:solidFill>
          <a:ln w="9525">
            <a:solidFill>
              <a:schemeClr val="tx1"/>
            </a:solidFill>
            <a:round/>
            <a:headEnd/>
            <a:tailEnd/>
          </a:ln>
          <a:effectLst>
            <a:outerShdw dist="107763" dir="13500000" algn="ctr" rotWithShape="0">
              <a:schemeClr val="bg2">
                <a:alpha val="50000"/>
              </a:schemeClr>
            </a:outerShdw>
          </a:effectLst>
        </p:spPr>
        <p:txBody>
          <a:bodyPr wrap="none" anchor="ctr"/>
          <a:lstStyle>
            <a:lvl1pPr>
              <a:lnSpc>
                <a:spcPct val="120000"/>
              </a:lnSpc>
              <a:spcBef>
                <a:spcPts val="1000"/>
              </a:spcBef>
              <a:buClr>
                <a:schemeClr val="tx1"/>
              </a:buClr>
              <a:buFont typeface="Arial" panose="020B0604020202020204" pitchFamily="34" charset="0"/>
              <a:buChar char="•"/>
              <a:defRPr sz="2000">
                <a:solidFill>
                  <a:schemeClr val="tx1"/>
                </a:solidFill>
                <a:latin typeface="Tw Cen MT" panose="020B0602020104020603" pitchFamily="34" charset="0"/>
              </a:defRPr>
            </a:lvl1pPr>
            <a:lvl2pPr marL="742950" indent="-285750">
              <a:lnSpc>
                <a:spcPct val="120000"/>
              </a:lnSpc>
              <a:spcBef>
                <a:spcPts val="500"/>
              </a:spcBef>
              <a:buClr>
                <a:schemeClr val="tx1"/>
              </a:buClr>
              <a:buFont typeface="Arial" panose="020B0604020202020204" pitchFamily="34" charset="0"/>
              <a:buChar char="•"/>
              <a:defRPr>
                <a:solidFill>
                  <a:schemeClr val="tx1"/>
                </a:solidFill>
                <a:latin typeface="Tw Cen MT" panose="020B0602020104020603" pitchFamily="34" charset="0"/>
              </a:defRPr>
            </a:lvl2pPr>
            <a:lvl3pPr marL="1143000" indent="-228600">
              <a:lnSpc>
                <a:spcPct val="120000"/>
              </a:lnSpc>
              <a:spcBef>
                <a:spcPts val="500"/>
              </a:spcBef>
              <a:buClr>
                <a:schemeClr val="tx1"/>
              </a:buClr>
              <a:buFont typeface="Arial" panose="020B0604020202020204" pitchFamily="34" charset="0"/>
              <a:buChar char="•"/>
              <a:defRPr sz="1600">
                <a:solidFill>
                  <a:schemeClr val="tx1"/>
                </a:solidFill>
                <a:latin typeface="Tw Cen MT" panose="020B0602020104020603" pitchFamily="34" charset="0"/>
              </a:defRPr>
            </a:lvl3pPr>
            <a:lvl4pPr marL="1600200" indent="-228600">
              <a:lnSpc>
                <a:spcPct val="120000"/>
              </a:lnSpc>
              <a:spcBef>
                <a:spcPts val="500"/>
              </a:spcBef>
              <a:buClr>
                <a:schemeClr val="tx1"/>
              </a:buClr>
              <a:buFont typeface="Arial" panose="020B0604020202020204" pitchFamily="34" charset="0"/>
              <a:buChar char="•"/>
              <a:defRPr sz="1400">
                <a:solidFill>
                  <a:schemeClr val="tx1"/>
                </a:solidFill>
                <a:latin typeface="Tw Cen MT" panose="020B0602020104020603" pitchFamily="34" charset="0"/>
              </a:defRPr>
            </a:lvl4pPr>
            <a:lvl5pPr marL="2057400" indent="-228600">
              <a:lnSpc>
                <a:spcPct val="120000"/>
              </a:lnSpc>
              <a:spcBef>
                <a:spcPts val="500"/>
              </a:spcBef>
              <a:buClr>
                <a:schemeClr val="tx1"/>
              </a:buClr>
              <a:buFont typeface="Arial" panose="020B0604020202020204" pitchFamily="34" charset="0"/>
              <a:buChar char="•"/>
              <a:defRPr sz="1400">
                <a:solidFill>
                  <a:schemeClr val="tx1"/>
                </a:solidFill>
                <a:latin typeface="Tw Cen MT" panose="020B0602020104020603" pitchFamily="34" charset="0"/>
              </a:defRPr>
            </a:lvl5pPr>
            <a:lvl6pPr marL="25146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6pPr>
            <a:lvl7pPr marL="29718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7pPr>
            <a:lvl8pPr marL="34290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8pPr>
            <a:lvl9pPr marL="38862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9pPr>
          </a:lstStyle>
          <a:p>
            <a:pPr algn="ctr">
              <a:lnSpc>
                <a:spcPct val="100000"/>
              </a:lnSpc>
              <a:spcBef>
                <a:spcPct val="0"/>
              </a:spcBef>
              <a:buClrTx/>
              <a:buFontTx/>
              <a:buNone/>
            </a:pPr>
            <a:r>
              <a:rPr lang="en-AU" altLang="id-ID" sz="1400" b="1">
                <a:solidFill>
                  <a:srgbClr val="FFFF00"/>
                </a:solidFill>
                <a:latin typeface="Arial" panose="020B0604020202020204" pitchFamily="34" charset="0"/>
                <a:ea typeface="SimSun" panose="02010600030101010101" pitchFamily="2" charset="-122"/>
                <a:sym typeface="Calibri" panose="020F0502020204030204" pitchFamily="34" charset="0"/>
              </a:rPr>
              <a:t>Kelas Jabatan</a:t>
            </a:r>
            <a:endParaRPr lang="id-ID" altLang="id-ID" sz="1400" b="1">
              <a:solidFill>
                <a:srgbClr val="FFFF00"/>
              </a:solidFill>
              <a:latin typeface="Arial" panose="020B0604020202020204" pitchFamily="34" charset="0"/>
              <a:ea typeface="SimSun" panose="02010600030101010101" pitchFamily="2" charset="-122"/>
              <a:sym typeface="Calibri" panose="020F0502020204030204" pitchFamily="34" charset="0"/>
            </a:endParaRPr>
          </a:p>
        </p:txBody>
      </p:sp>
      <p:sp>
        <p:nvSpPr>
          <p:cNvPr id="40" name="Rectangle 39">
            <a:extLst>
              <a:ext uri="{FF2B5EF4-FFF2-40B4-BE49-F238E27FC236}">
                <a16:creationId xmlns:a16="http://schemas.microsoft.com/office/drawing/2014/main" xmlns="" id="{F119304D-2DCF-4C54-BB5F-ABB451154B60}"/>
              </a:ext>
            </a:extLst>
          </p:cNvPr>
          <p:cNvSpPr/>
          <p:nvPr/>
        </p:nvSpPr>
        <p:spPr bwMode="auto">
          <a:xfrm>
            <a:off x="2032000" y="6115051"/>
            <a:ext cx="6637338" cy="485775"/>
          </a:xfrm>
          <a:prstGeom prst="rect">
            <a:avLst/>
          </a:prstGeom>
          <a:solidFill>
            <a:schemeClr val="tx1"/>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a:defRPr/>
            </a:pPr>
            <a:r>
              <a:rPr lang="id-ID" sz="1600" b="1" dirty="0">
                <a:solidFill>
                  <a:srgbClr val="FFFF00"/>
                </a:solidFill>
              </a:rPr>
              <a:t>Tergambarkan seluruh kelas jabatan s</a:t>
            </a:r>
            <a:r>
              <a:rPr lang="en-US" sz="1600" b="1" dirty="0" err="1">
                <a:solidFill>
                  <a:srgbClr val="FFFF00"/>
                </a:solidFill>
              </a:rPr>
              <a:t>ebagai</a:t>
            </a:r>
            <a:r>
              <a:rPr lang="en-US" sz="1600" b="1" dirty="0">
                <a:solidFill>
                  <a:srgbClr val="FFFF00"/>
                </a:solidFill>
              </a:rPr>
              <a:t> </a:t>
            </a:r>
            <a:r>
              <a:rPr lang="en-US" sz="1600" b="1" dirty="0" err="1">
                <a:solidFill>
                  <a:srgbClr val="FFFF00"/>
                </a:solidFill>
              </a:rPr>
              <a:t>dasar</a:t>
            </a:r>
            <a:r>
              <a:rPr lang="en-US" sz="1600" b="1" dirty="0">
                <a:solidFill>
                  <a:srgbClr val="FFFF00"/>
                </a:solidFill>
              </a:rPr>
              <a:t> </a:t>
            </a:r>
            <a:r>
              <a:rPr lang="id-ID" sz="1600" b="1" dirty="0">
                <a:solidFill>
                  <a:srgbClr val="FFFF00"/>
                </a:solidFill>
              </a:rPr>
              <a:t>penghitungan </a:t>
            </a:r>
            <a:r>
              <a:rPr lang="en-US" sz="1600" b="1" dirty="0" err="1">
                <a:solidFill>
                  <a:srgbClr val="FFFF00"/>
                </a:solidFill>
              </a:rPr>
              <a:t>penghasilan</a:t>
            </a:r>
            <a:r>
              <a:rPr lang="en-US" sz="1600" b="1" dirty="0">
                <a:solidFill>
                  <a:srgbClr val="FFFF00"/>
                </a:solidFill>
              </a:rPr>
              <a:t> ASN</a:t>
            </a:r>
            <a:endParaRPr lang="id-ID" sz="1600" b="1" dirty="0">
              <a:solidFill>
                <a:srgbClr val="FFFF00"/>
              </a:solidFill>
            </a:endParaRPr>
          </a:p>
        </p:txBody>
      </p:sp>
      <p:sp>
        <p:nvSpPr>
          <p:cNvPr id="41" name="AutoShape 12">
            <a:extLst>
              <a:ext uri="{FF2B5EF4-FFF2-40B4-BE49-F238E27FC236}">
                <a16:creationId xmlns:a16="http://schemas.microsoft.com/office/drawing/2014/main" xmlns="" id="{1A06A683-3D39-459B-908B-F4D7B8119181}"/>
              </a:ext>
            </a:extLst>
          </p:cNvPr>
          <p:cNvSpPr>
            <a:spLocks noChangeArrowheads="1"/>
          </p:cNvSpPr>
          <p:nvPr/>
        </p:nvSpPr>
        <p:spPr bwMode="auto">
          <a:xfrm>
            <a:off x="495301" y="5664200"/>
            <a:ext cx="1357313" cy="382588"/>
          </a:xfrm>
          <a:prstGeom prst="can">
            <a:avLst>
              <a:gd name="adj" fmla="val 25000"/>
            </a:avLst>
          </a:prstGeom>
          <a:solidFill>
            <a:schemeClr val="bg2">
              <a:lumMod val="25000"/>
            </a:schemeClr>
          </a:solidFill>
          <a:ln w="9525">
            <a:solidFill>
              <a:schemeClr val="tx1"/>
            </a:solidFill>
            <a:round/>
            <a:headEnd/>
            <a:tailEnd/>
          </a:ln>
          <a:effectLst>
            <a:outerShdw dist="107763" dir="13500000" algn="ctr" rotWithShape="0">
              <a:schemeClr val="bg2">
                <a:alpha val="50000"/>
              </a:schemeClr>
            </a:outerShdw>
          </a:effec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9pPr>
          </a:lstStyle>
          <a:p>
            <a:pPr algn="ctr">
              <a:spcBef>
                <a:spcPct val="0"/>
              </a:spcBef>
              <a:buFontTx/>
              <a:buNone/>
              <a:defRPr/>
            </a:pPr>
            <a:r>
              <a:rPr lang="id-ID" altLang="id-ID" sz="1400" b="1" dirty="0">
                <a:solidFill>
                  <a:srgbClr val="FFFF00"/>
                </a:solidFill>
              </a:rPr>
              <a:t>NIP</a:t>
            </a:r>
          </a:p>
        </p:txBody>
      </p:sp>
      <p:sp>
        <p:nvSpPr>
          <p:cNvPr id="42" name="Rectangle 41">
            <a:extLst>
              <a:ext uri="{FF2B5EF4-FFF2-40B4-BE49-F238E27FC236}">
                <a16:creationId xmlns:a16="http://schemas.microsoft.com/office/drawing/2014/main" xmlns="" id="{8E95A62C-4D3E-43A6-A469-CF3583E89851}"/>
              </a:ext>
            </a:extLst>
          </p:cNvPr>
          <p:cNvSpPr/>
          <p:nvPr/>
        </p:nvSpPr>
        <p:spPr bwMode="auto">
          <a:xfrm>
            <a:off x="2032001" y="5676900"/>
            <a:ext cx="6646863" cy="331788"/>
          </a:xfrm>
          <a:prstGeom prst="rect">
            <a:avLst/>
          </a:prstGeom>
          <a:solidFill>
            <a:schemeClr val="bg2">
              <a:lumMod val="25000"/>
            </a:schemeClr>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id-ID" b="1" dirty="0">
                <a:solidFill>
                  <a:srgbClr val="FFFF00"/>
                </a:solidFill>
                <a:latin typeface="Arial Narrow" panose="020B0606020202030204" pitchFamily="34" charset="0"/>
              </a:rPr>
              <a:t>Menyimpan Profil PNS berdasarkan Data Induk yang ada di BKN</a:t>
            </a:r>
          </a:p>
        </p:txBody>
      </p:sp>
      <p:sp>
        <p:nvSpPr>
          <p:cNvPr id="43" name="AutoShape 10">
            <a:extLst>
              <a:ext uri="{FF2B5EF4-FFF2-40B4-BE49-F238E27FC236}">
                <a16:creationId xmlns:a16="http://schemas.microsoft.com/office/drawing/2014/main" xmlns="" id="{E3A3B2A8-5076-48A3-A166-9C556A180768}"/>
              </a:ext>
            </a:extLst>
          </p:cNvPr>
          <p:cNvSpPr>
            <a:spLocks noChangeArrowheads="1"/>
          </p:cNvSpPr>
          <p:nvPr/>
        </p:nvSpPr>
        <p:spPr bwMode="auto">
          <a:xfrm>
            <a:off x="423863" y="1317625"/>
            <a:ext cx="1357312" cy="450850"/>
          </a:xfrm>
          <a:prstGeom prst="can">
            <a:avLst>
              <a:gd name="adj" fmla="val 25000"/>
            </a:avLst>
          </a:prstGeom>
          <a:solidFill>
            <a:schemeClr val="bg2">
              <a:lumMod val="25000"/>
            </a:schemeClr>
          </a:solidFill>
          <a:ln w="9525">
            <a:solidFill>
              <a:schemeClr val="tx1"/>
            </a:solidFill>
            <a:round/>
            <a:headEnd/>
            <a:tailEnd/>
          </a:ln>
          <a:effectLst>
            <a:outerShdw dist="107763" dir="13500000" algn="ctr" rotWithShape="0">
              <a:schemeClr val="bg2">
                <a:alpha val="50000"/>
              </a:schemeClr>
            </a:outerShdw>
          </a:effectLst>
        </p:spPr>
        <p:txBody>
          <a:bodyPr wrap="none" anchor="ctr"/>
          <a:lstStyle/>
          <a:p>
            <a:pPr algn="ctr">
              <a:lnSpc>
                <a:spcPct val="80000"/>
              </a:lnSpc>
              <a:defRPr/>
            </a:pPr>
            <a:endParaRPr lang="id-ID" altLang="id-ID" sz="1400" b="1" dirty="0">
              <a:solidFill>
                <a:srgbClr val="FFFF00"/>
              </a:solidFill>
              <a:ea typeface="ＭＳ Ｐゴシック" panose="020B0600070205080204" pitchFamily="34" charset="-128"/>
            </a:endParaRPr>
          </a:p>
          <a:p>
            <a:pPr algn="ctr">
              <a:lnSpc>
                <a:spcPct val="80000"/>
              </a:lnSpc>
              <a:defRPr/>
            </a:pPr>
            <a:r>
              <a:rPr lang="en-US" altLang="id-ID" sz="1400" b="1" dirty="0">
                <a:solidFill>
                  <a:srgbClr val="FFFF00"/>
                </a:solidFill>
                <a:ea typeface="ＭＳ Ｐゴシック" panose="020B0600070205080204" pitchFamily="34" charset="-128"/>
              </a:rPr>
              <a:t>A</a:t>
            </a:r>
            <a:r>
              <a:rPr lang="id-ID" altLang="id-ID" sz="1400" b="1" dirty="0">
                <a:solidFill>
                  <a:srgbClr val="FFFF00"/>
                </a:solidFill>
                <a:ea typeface="ＭＳ Ｐゴシック" panose="020B0600070205080204" pitchFamily="34" charset="-128"/>
              </a:rPr>
              <a:t>NJAB</a:t>
            </a:r>
          </a:p>
        </p:txBody>
      </p:sp>
      <p:sp>
        <p:nvSpPr>
          <p:cNvPr id="44" name="Rectangle 43">
            <a:extLst>
              <a:ext uri="{FF2B5EF4-FFF2-40B4-BE49-F238E27FC236}">
                <a16:creationId xmlns:a16="http://schemas.microsoft.com/office/drawing/2014/main" xmlns="" id="{33288106-DBA3-471E-9DA1-59A61538E94C}"/>
              </a:ext>
            </a:extLst>
          </p:cNvPr>
          <p:cNvSpPr/>
          <p:nvPr/>
        </p:nvSpPr>
        <p:spPr>
          <a:xfrm>
            <a:off x="2006601" y="1368425"/>
            <a:ext cx="6672263" cy="311150"/>
          </a:xfrm>
          <a:prstGeom prst="rect">
            <a:avLst/>
          </a:prstGeom>
          <a:solidFill>
            <a:schemeClr val="bg2">
              <a:lumMod val="25000"/>
            </a:schemeClr>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id-ID" sz="2000" b="1" dirty="0">
                <a:solidFill>
                  <a:srgbClr val="FFFF00"/>
                </a:solidFill>
              </a:rPr>
              <a:t>Sebagai dasar manajemen ASN (PNS &amp; PPPK)</a:t>
            </a:r>
          </a:p>
        </p:txBody>
      </p:sp>
      <p:grpSp>
        <p:nvGrpSpPr>
          <p:cNvPr id="59415" name="Group 22">
            <a:extLst>
              <a:ext uri="{FF2B5EF4-FFF2-40B4-BE49-F238E27FC236}">
                <a16:creationId xmlns:a16="http://schemas.microsoft.com/office/drawing/2014/main" xmlns="" id="{2932BC4A-3110-4332-8F01-D47F35399BE4}"/>
              </a:ext>
            </a:extLst>
          </p:cNvPr>
          <p:cNvGrpSpPr>
            <a:grpSpLocks/>
          </p:cNvGrpSpPr>
          <p:nvPr/>
        </p:nvGrpSpPr>
        <p:grpSpPr bwMode="auto">
          <a:xfrm>
            <a:off x="3176" y="1"/>
            <a:ext cx="549275" cy="608013"/>
            <a:chOff x="76200" y="0"/>
            <a:chExt cx="564215" cy="736051"/>
          </a:xfrm>
        </p:grpSpPr>
        <p:pic>
          <p:nvPicPr>
            <p:cNvPr id="59416" name="Picture 23" descr="spinearth">
              <a:extLst>
                <a:ext uri="{FF2B5EF4-FFF2-40B4-BE49-F238E27FC236}">
                  <a16:creationId xmlns:a16="http://schemas.microsoft.com/office/drawing/2014/main" xmlns="" id="{A492D99E-72DD-4AAB-8497-A726DCD18DD3}"/>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76200" y="0"/>
              <a:ext cx="564215" cy="7360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9417" name="Picture 4" descr="D:\Log-bar-new-new.gif">
              <a:extLst>
                <a:ext uri="{FF2B5EF4-FFF2-40B4-BE49-F238E27FC236}">
                  <a16:creationId xmlns:a16="http://schemas.microsoft.com/office/drawing/2014/main" xmlns="" id="{F6F2C39E-1D97-4E5B-A2B8-B3CE7CECD79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7496" y="177801"/>
              <a:ext cx="232123" cy="380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4025876638"/>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Rectangle 23"/>
          <p:cNvSpPr/>
          <p:nvPr/>
        </p:nvSpPr>
        <p:spPr bwMode="auto">
          <a:xfrm>
            <a:off x="0" y="857251"/>
            <a:ext cx="9144000" cy="5143499"/>
          </a:xfrm>
          <a:prstGeom prst="rect">
            <a:avLst/>
          </a:prstGeom>
          <a:gradFill>
            <a:gsLst>
              <a:gs pos="0">
                <a:srgbClr val="22B1BF">
                  <a:alpha val="65000"/>
                </a:srgbClr>
              </a:gs>
              <a:gs pos="100000">
                <a:srgbClr val="6B71C5">
                  <a:lumMod val="100000"/>
                </a:srgbClr>
              </a:gs>
            </a:gsLst>
            <a:lin ang="2700000" scaled="0"/>
          </a:gradFill>
          <a:ln w="12700" cap="flat" cmpd="sng" algn="ctr">
            <a:noFill/>
            <a:prstDash val="solid"/>
            <a:miter lim="800000"/>
          </a:ln>
          <a:effectLst/>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n-US" sz="1350" kern="0">
              <a:solidFill>
                <a:srgbClr val="F7F7F7"/>
              </a:solidFill>
              <a:latin typeface="Calibri" panose="020F0502020204030204"/>
            </a:endParaRPr>
          </a:p>
        </p:txBody>
      </p:sp>
      <p:sp>
        <p:nvSpPr>
          <p:cNvPr id="25" name="Round Diagonal Corner Rectangle 24"/>
          <p:cNvSpPr/>
          <p:nvPr/>
        </p:nvSpPr>
        <p:spPr>
          <a:xfrm>
            <a:off x="615203" y="1805268"/>
            <a:ext cx="7927041" cy="4017832"/>
          </a:xfrm>
          <a:prstGeom prst="round2DiagRect">
            <a:avLst/>
          </a:prstGeom>
          <a:solidFill>
            <a:schemeClr val="bg1"/>
          </a:solidFill>
          <a:ln w="38100" cap="flat" cmpd="sng" algn="ctr">
            <a:noFill/>
            <a:prstDash val="solid"/>
            <a:miter lim="800000"/>
          </a:ln>
          <a:effectLst>
            <a:outerShdw blurRad="50800" dist="38100" dir="8100000" algn="tr" rotWithShape="0">
              <a:prstClr val="black">
                <a:alpha val="40000"/>
              </a:prstClr>
            </a:outerShdw>
          </a:effectLst>
        </p:spPr>
        <p:txBody>
          <a:bodyPr rtlCol="0" anchor="ctr"/>
          <a:lstStyle/>
          <a:p>
            <a:pPr algn="ctr" defTabSz="342900">
              <a:defRPr/>
            </a:pPr>
            <a:endParaRPr lang="en-US" sz="1350" kern="0" dirty="0">
              <a:solidFill>
                <a:prstClr val="white"/>
              </a:solidFill>
              <a:latin typeface="Calibri" panose="020F0502020204030204"/>
            </a:endParaRPr>
          </a:p>
        </p:txBody>
      </p:sp>
      <p:sp>
        <p:nvSpPr>
          <p:cNvPr id="208" name="Rectangle 207"/>
          <p:cNvSpPr/>
          <p:nvPr/>
        </p:nvSpPr>
        <p:spPr>
          <a:xfrm>
            <a:off x="615204" y="854098"/>
            <a:ext cx="8528797" cy="523832"/>
          </a:xfrm>
          <a:prstGeom prst="rect">
            <a:avLst/>
          </a:prstGeom>
          <a:solidFill>
            <a:srgbClr val="002CBA"/>
          </a:solidFill>
          <a:ln w="12700" cap="flat" cmpd="sng" algn="ctr">
            <a:noFill/>
            <a:prstDash val="solid"/>
            <a:miter lim="800000"/>
          </a:ln>
          <a:effectLst>
            <a:outerShdw blurRad="50800" dist="38100" dir="5400000" algn="t" rotWithShape="0">
              <a:prstClr val="black">
                <a:alpha val="40000"/>
              </a:prstClr>
            </a:outerShdw>
          </a:effectLst>
        </p:spPr>
        <p:txBody>
          <a:bodyPr rtlCol="0" anchor="ctr"/>
          <a:lstStyle/>
          <a:p>
            <a:pPr algn="ctr" defTabSz="685800">
              <a:defRPr/>
            </a:pPr>
            <a:endParaRPr lang="en-US" sz="1350" kern="0">
              <a:solidFill>
                <a:prstClr val="white"/>
              </a:solidFill>
              <a:latin typeface="Calibri" panose="020F0502020204030204"/>
            </a:endParaRPr>
          </a:p>
        </p:txBody>
      </p:sp>
      <p:sp>
        <p:nvSpPr>
          <p:cNvPr id="209" name="Parallelogram 4"/>
          <p:cNvSpPr/>
          <p:nvPr/>
        </p:nvSpPr>
        <p:spPr>
          <a:xfrm>
            <a:off x="0" y="857251"/>
            <a:ext cx="1350000" cy="520679"/>
          </a:xfrm>
          <a:custGeom>
            <a:avLst/>
            <a:gdLst>
              <a:gd name="connsiteX0" fmla="*/ 0 w 1280160"/>
              <a:gd name="connsiteY0" fmla="*/ 3643313 h 3643313"/>
              <a:gd name="connsiteX1" fmla="*/ 320040 w 1280160"/>
              <a:gd name="connsiteY1" fmla="*/ 0 h 3643313"/>
              <a:gd name="connsiteX2" fmla="*/ 1280160 w 1280160"/>
              <a:gd name="connsiteY2" fmla="*/ 0 h 3643313"/>
              <a:gd name="connsiteX3" fmla="*/ 960120 w 1280160"/>
              <a:gd name="connsiteY3" fmla="*/ 3643313 h 3643313"/>
              <a:gd name="connsiteX4" fmla="*/ 0 w 1280160"/>
              <a:gd name="connsiteY4" fmla="*/ 3643313 h 3643313"/>
              <a:gd name="connsiteX0" fmla="*/ 0 w 1565910"/>
              <a:gd name="connsiteY0" fmla="*/ 3629025 h 3643313"/>
              <a:gd name="connsiteX1" fmla="*/ 605790 w 1565910"/>
              <a:gd name="connsiteY1" fmla="*/ 0 h 3643313"/>
              <a:gd name="connsiteX2" fmla="*/ 1565910 w 1565910"/>
              <a:gd name="connsiteY2" fmla="*/ 0 h 3643313"/>
              <a:gd name="connsiteX3" fmla="*/ 1245870 w 1565910"/>
              <a:gd name="connsiteY3" fmla="*/ 3643313 h 3643313"/>
              <a:gd name="connsiteX4" fmla="*/ 0 w 1565910"/>
              <a:gd name="connsiteY4" fmla="*/ 3629025 h 3643313"/>
              <a:gd name="connsiteX0" fmla="*/ 0 w 1565910"/>
              <a:gd name="connsiteY0" fmla="*/ 3629025 h 3643313"/>
              <a:gd name="connsiteX1" fmla="*/ 605790 w 1565910"/>
              <a:gd name="connsiteY1" fmla="*/ 0 h 3643313"/>
              <a:gd name="connsiteX2" fmla="*/ 1565910 w 1565910"/>
              <a:gd name="connsiteY2" fmla="*/ 0 h 3643313"/>
              <a:gd name="connsiteX3" fmla="*/ 874395 w 1565910"/>
              <a:gd name="connsiteY3" fmla="*/ 3643313 h 3643313"/>
              <a:gd name="connsiteX4" fmla="*/ 0 w 1565910"/>
              <a:gd name="connsiteY4" fmla="*/ 3629025 h 3643313"/>
              <a:gd name="connsiteX0" fmla="*/ 0 w 1680210"/>
              <a:gd name="connsiteY0" fmla="*/ 3629025 h 3643313"/>
              <a:gd name="connsiteX1" fmla="*/ 720090 w 1680210"/>
              <a:gd name="connsiteY1" fmla="*/ 0 h 3643313"/>
              <a:gd name="connsiteX2" fmla="*/ 1680210 w 1680210"/>
              <a:gd name="connsiteY2" fmla="*/ 0 h 3643313"/>
              <a:gd name="connsiteX3" fmla="*/ 988695 w 1680210"/>
              <a:gd name="connsiteY3" fmla="*/ 3643313 h 3643313"/>
              <a:gd name="connsiteX4" fmla="*/ 0 w 1680210"/>
              <a:gd name="connsiteY4" fmla="*/ 3629025 h 36433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80210" h="3643313">
                <a:moveTo>
                  <a:pt x="0" y="3629025"/>
                </a:moveTo>
                <a:lnTo>
                  <a:pt x="720090" y="0"/>
                </a:lnTo>
                <a:lnTo>
                  <a:pt x="1680210" y="0"/>
                </a:lnTo>
                <a:lnTo>
                  <a:pt x="988695" y="3643313"/>
                </a:lnTo>
                <a:lnTo>
                  <a:pt x="0" y="3629025"/>
                </a:lnTo>
                <a:close/>
              </a:path>
            </a:pathLst>
          </a:custGeom>
          <a:solidFill>
            <a:srgbClr val="002CBA"/>
          </a:solidFill>
          <a:ln w="12700" cap="flat" cmpd="sng" algn="ctr">
            <a:noFill/>
            <a:prstDash val="solid"/>
            <a:miter lim="800000"/>
          </a:ln>
          <a:effectLst>
            <a:outerShdw blurRad="50800" dist="38100" dir="5400000" algn="t" rotWithShape="0">
              <a:prstClr val="black">
                <a:alpha val="40000"/>
              </a:prstClr>
            </a:outerShdw>
          </a:effectLst>
        </p:spPr>
        <p:txBody>
          <a:bodyPr rtlCol="0" anchor="ctr"/>
          <a:lstStyle/>
          <a:p>
            <a:pPr algn="ctr" defTabSz="685800">
              <a:defRPr/>
            </a:pPr>
            <a:endParaRPr lang="en-US" sz="1350" kern="0">
              <a:solidFill>
                <a:prstClr val="white"/>
              </a:solidFill>
              <a:latin typeface="Calibri" panose="020F0502020204030204"/>
            </a:endParaRPr>
          </a:p>
        </p:txBody>
      </p:sp>
      <p:pic>
        <p:nvPicPr>
          <p:cNvPr id="210" name="Picture 209"/>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05151" y="890152"/>
            <a:ext cx="342900" cy="451723"/>
          </a:xfrm>
          <a:prstGeom prst="rect">
            <a:avLst/>
          </a:prstGeom>
        </p:spPr>
      </p:pic>
      <p:sp>
        <p:nvSpPr>
          <p:cNvPr id="211" name="Title 1"/>
          <p:cNvSpPr txBox="1">
            <a:spLocks/>
          </p:cNvSpPr>
          <p:nvPr/>
        </p:nvSpPr>
        <p:spPr>
          <a:xfrm>
            <a:off x="1350001" y="902715"/>
            <a:ext cx="7794000" cy="432913"/>
          </a:xfrm>
          <a:prstGeom prst="rect">
            <a:avLst/>
          </a:prstGeom>
        </p:spPr>
        <p:txBody>
          <a:bodyPr anchor="ctr"/>
          <a:lstStyle>
            <a:lvl1pPr algn="ctr" defTabSz="914400" rtl="0" eaLnBrk="1" latinLnBrk="0" hangingPunct="1">
              <a:spcBef>
                <a:spcPct val="0"/>
              </a:spcBef>
              <a:buNone/>
              <a:defRPr sz="4400" kern="1200">
                <a:solidFill>
                  <a:schemeClr val="tx1"/>
                </a:solidFill>
                <a:latin typeface="+mj-lt"/>
                <a:ea typeface="+mj-ea"/>
                <a:cs typeface="+mj-cs"/>
              </a:defRPr>
            </a:lvl1pPr>
          </a:lstStyle>
          <a:p>
            <a:pPr lvl="0" algn="l">
              <a:defRPr/>
            </a:pPr>
            <a:r>
              <a:rPr lang="en-US" sz="1650" b="1" dirty="0">
                <a:solidFill>
                  <a:prstClr val="white"/>
                </a:solidFill>
                <a:effectLst>
                  <a:outerShdw blurRad="38100" dist="38100" dir="2700000" algn="tl">
                    <a:srgbClr val="000000">
                      <a:alpha val="43137"/>
                    </a:srgbClr>
                  </a:outerShdw>
                </a:effectLst>
                <a:latin typeface="Proxima Nova Bl" panose="02000506030000020004" pitchFamily="50" charset="0"/>
              </a:rPr>
              <a:t>HAL-HAL YANG PERLU </a:t>
            </a:r>
            <a:r>
              <a:rPr lang="en-US" sz="1650" b="1" dirty="0" smtClean="0">
                <a:solidFill>
                  <a:prstClr val="white"/>
                </a:solidFill>
                <a:effectLst>
                  <a:outerShdw blurRad="38100" dist="38100" dir="2700000" algn="tl">
                    <a:srgbClr val="000000">
                      <a:alpha val="43137"/>
                    </a:srgbClr>
                  </a:outerShdw>
                </a:effectLst>
                <a:latin typeface="Proxima Nova Bl" panose="02000506030000020004" pitchFamily="50" charset="0"/>
              </a:rPr>
              <a:t>DILAKUKAN</a:t>
            </a:r>
            <a:endParaRPr lang="en-US" sz="1650" b="1" dirty="0">
              <a:solidFill>
                <a:prstClr val="white"/>
              </a:solidFill>
              <a:effectLst>
                <a:outerShdw blurRad="38100" dist="38100" dir="2700000" algn="tl">
                  <a:srgbClr val="000000">
                    <a:alpha val="43137"/>
                  </a:srgbClr>
                </a:outerShdw>
              </a:effectLst>
              <a:latin typeface="Proxima Nova Bl" panose="02000506030000020004" pitchFamily="50" charset="0"/>
            </a:endParaRPr>
          </a:p>
        </p:txBody>
      </p:sp>
      <p:sp>
        <p:nvSpPr>
          <p:cNvPr id="3" name="TextBox 2"/>
          <p:cNvSpPr txBox="1"/>
          <p:nvPr/>
        </p:nvSpPr>
        <p:spPr>
          <a:xfrm>
            <a:off x="766483" y="1875865"/>
            <a:ext cx="7775762" cy="3416320"/>
          </a:xfrm>
          <a:prstGeom prst="rect">
            <a:avLst/>
          </a:prstGeom>
          <a:noFill/>
        </p:spPr>
        <p:txBody>
          <a:bodyPr wrap="square" rtlCol="0">
            <a:spAutoFit/>
          </a:bodyPr>
          <a:lstStyle/>
          <a:p>
            <a:pPr marL="257175" indent="-257175">
              <a:lnSpc>
                <a:spcPct val="200000"/>
              </a:lnSpc>
              <a:buFont typeface="Wingdings" panose="05000000000000000000" pitchFamily="2" charset="2"/>
              <a:buChar char="§"/>
            </a:pPr>
            <a:r>
              <a:rPr lang="en-US" dirty="0" err="1">
                <a:latin typeface="Proxima Nova Rg" panose="02000506030000020004" pitchFamily="50" charset="0"/>
              </a:rPr>
              <a:t>Pemetaan</a:t>
            </a:r>
            <a:r>
              <a:rPr lang="en-US" dirty="0">
                <a:latin typeface="Proxima Nova Rg" panose="02000506030000020004" pitchFamily="50" charset="0"/>
              </a:rPr>
              <a:t> </a:t>
            </a:r>
            <a:r>
              <a:rPr lang="en-US" dirty="0" err="1">
                <a:latin typeface="Proxima Nova Rg" panose="02000506030000020004" pitchFamily="50" charset="0"/>
              </a:rPr>
              <a:t>dan</a:t>
            </a:r>
            <a:r>
              <a:rPr lang="en-US" dirty="0">
                <a:latin typeface="Proxima Nova Rg" panose="02000506030000020004" pitchFamily="50" charset="0"/>
              </a:rPr>
              <a:t> </a:t>
            </a:r>
            <a:r>
              <a:rPr lang="en-US" dirty="0" err="1">
                <a:latin typeface="Proxima Nova Rg" panose="02000506030000020004" pitchFamily="50" charset="0"/>
              </a:rPr>
              <a:t>Penataan</a:t>
            </a:r>
            <a:r>
              <a:rPr lang="en-US" dirty="0">
                <a:latin typeface="Proxima Nova Rg" panose="02000506030000020004" pitchFamily="50" charset="0"/>
              </a:rPr>
              <a:t> SDM (PNS </a:t>
            </a:r>
            <a:r>
              <a:rPr lang="en-US" dirty="0" err="1">
                <a:latin typeface="Proxima Nova Rg" panose="02000506030000020004" pitchFamily="50" charset="0"/>
              </a:rPr>
              <a:t>dan</a:t>
            </a:r>
            <a:r>
              <a:rPr lang="en-US" dirty="0">
                <a:latin typeface="Proxima Nova Rg" panose="02000506030000020004" pitchFamily="50" charset="0"/>
              </a:rPr>
              <a:t> PPPK) </a:t>
            </a:r>
            <a:r>
              <a:rPr lang="en-US" dirty="0" err="1">
                <a:latin typeface="Proxima Nova Rg" panose="02000506030000020004" pitchFamily="50" charset="0"/>
              </a:rPr>
              <a:t>berdasarkan</a:t>
            </a:r>
            <a:r>
              <a:rPr lang="en-US" dirty="0">
                <a:latin typeface="Proxima Nova Rg" panose="02000506030000020004" pitchFamily="50" charset="0"/>
              </a:rPr>
              <a:t> </a:t>
            </a:r>
            <a:r>
              <a:rPr lang="en-US" dirty="0" err="1">
                <a:latin typeface="Proxima Nova Rg" panose="02000506030000020004" pitchFamily="50" charset="0"/>
              </a:rPr>
              <a:t>peta</a:t>
            </a:r>
            <a:r>
              <a:rPr lang="en-US" dirty="0">
                <a:latin typeface="Proxima Nova Rg" panose="02000506030000020004" pitchFamily="50" charset="0"/>
              </a:rPr>
              <a:t> </a:t>
            </a:r>
            <a:r>
              <a:rPr lang="en-US" dirty="0" err="1">
                <a:latin typeface="Proxima Nova Rg" panose="02000506030000020004" pitchFamily="50" charset="0"/>
              </a:rPr>
              <a:t>jabatan</a:t>
            </a:r>
            <a:r>
              <a:rPr lang="en-US" dirty="0">
                <a:latin typeface="Proxima Nova Rg" panose="02000506030000020004" pitchFamily="50" charset="0"/>
              </a:rPr>
              <a:t> </a:t>
            </a:r>
            <a:r>
              <a:rPr lang="en-US" dirty="0" err="1">
                <a:latin typeface="Proxima Nova Rg" panose="02000506030000020004" pitchFamily="50" charset="0"/>
              </a:rPr>
              <a:t>dan</a:t>
            </a:r>
            <a:r>
              <a:rPr lang="en-US" dirty="0">
                <a:latin typeface="Proxima Nova Rg" panose="02000506030000020004" pitchFamily="50" charset="0"/>
              </a:rPr>
              <a:t> </a:t>
            </a:r>
            <a:r>
              <a:rPr lang="en-US" dirty="0" err="1">
                <a:latin typeface="Proxima Nova Rg" panose="02000506030000020004" pitchFamily="50" charset="0"/>
              </a:rPr>
              <a:t>kebutuhan</a:t>
            </a:r>
            <a:r>
              <a:rPr lang="en-US" dirty="0">
                <a:latin typeface="Proxima Nova Rg" panose="02000506030000020004" pitchFamily="50" charset="0"/>
              </a:rPr>
              <a:t> </a:t>
            </a:r>
            <a:r>
              <a:rPr lang="en-US" dirty="0" err="1">
                <a:latin typeface="Proxima Nova Rg" panose="02000506030000020004" pitchFamily="50" charset="0"/>
              </a:rPr>
              <a:t>organisasi</a:t>
            </a:r>
            <a:endParaRPr lang="en-US" dirty="0">
              <a:latin typeface="Proxima Nova Rg" panose="02000506030000020004" pitchFamily="50" charset="0"/>
            </a:endParaRPr>
          </a:p>
          <a:p>
            <a:pPr marL="257175" indent="-257175">
              <a:lnSpc>
                <a:spcPct val="200000"/>
              </a:lnSpc>
              <a:buFont typeface="Wingdings" panose="05000000000000000000" pitchFamily="2" charset="2"/>
              <a:buChar char="§"/>
            </a:pPr>
            <a:r>
              <a:rPr lang="en-ID" dirty="0" err="1">
                <a:latin typeface="Proxima Nova Rg" panose="02000506030000020004" pitchFamily="50" charset="0"/>
              </a:rPr>
              <a:t>Persiapan</a:t>
            </a:r>
            <a:r>
              <a:rPr lang="en-ID" dirty="0">
                <a:latin typeface="Proxima Nova Rg" panose="02000506030000020004" pitchFamily="50" charset="0"/>
              </a:rPr>
              <a:t> </a:t>
            </a:r>
            <a:r>
              <a:rPr lang="en-ID" dirty="0" err="1">
                <a:latin typeface="Proxima Nova Rg" panose="02000506030000020004" pitchFamily="50" charset="0"/>
              </a:rPr>
              <a:t>masa</a:t>
            </a:r>
            <a:r>
              <a:rPr lang="en-ID" dirty="0">
                <a:latin typeface="Proxima Nova Rg" panose="02000506030000020004" pitchFamily="50" charset="0"/>
              </a:rPr>
              <a:t> </a:t>
            </a:r>
            <a:r>
              <a:rPr lang="en-ID" dirty="0" err="1">
                <a:latin typeface="Proxima Nova Rg" panose="02000506030000020004" pitchFamily="50" charset="0"/>
              </a:rPr>
              <a:t>transisi</a:t>
            </a:r>
            <a:r>
              <a:rPr lang="en-ID" dirty="0">
                <a:latin typeface="Proxima Nova Rg" panose="02000506030000020004" pitchFamily="50" charset="0"/>
              </a:rPr>
              <a:t> (5 </a:t>
            </a:r>
            <a:r>
              <a:rPr lang="en-ID" dirty="0" err="1">
                <a:latin typeface="Proxima Nova Rg" panose="02000506030000020004" pitchFamily="50" charset="0"/>
              </a:rPr>
              <a:t>tahun</a:t>
            </a:r>
            <a:r>
              <a:rPr lang="en-ID" dirty="0">
                <a:latin typeface="Proxima Nova Rg" panose="02000506030000020004" pitchFamily="50" charset="0"/>
              </a:rPr>
              <a:t>) </a:t>
            </a:r>
            <a:r>
              <a:rPr lang="en-ID" dirty="0" err="1">
                <a:latin typeface="Proxima Nova Rg" panose="02000506030000020004" pitchFamily="50" charset="0"/>
              </a:rPr>
              <a:t>terhadap</a:t>
            </a:r>
            <a:r>
              <a:rPr lang="en-ID" dirty="0">
                <a:latin typeface="Proxima Nova Rg" panose="02000506030000020004" pitchFamily="50" charset="0"/>
              </a:rPr>
              <a:t> </a:t>
            </a:r>
            <a:r>
              <a:rPr lang="en-ID" dirty="0" err="1">
                <a:latin typeface="Proxima Nova Rg" panose="02000506030000020004" pitchFamily="50" charset="0"/>
              </a:rPr>
              <a:t>pegawai</a:t>
            </a:r>
            <a:r>
              <a:rPr lang="en-ID" dirty="0">
                <a:latin typeface="Proxima Nova Rg" panose="02000506030000020004" pitchFamily="50" charset="0"/>
              </a:rPr>
              <a:t> non PNS </a:t>
            </a:r>
            <a:r>
              <a:rPr lang="en-ID" dirty="0" err="1">
                <a:latin typeface="Proxima Nova Rg" panose="02000506030000020004" pitchFamily="50" charset="0"/>
              </a:rPr>
              <a:t>untuk</a:t>
            </a:r>
            <a:r>
              <a:rPr lang="en-ID" dirty="0">
                <a:latin typeface="Proxima Nova Rg" panose="02000506030000020004" pitchFamily="50" charset="0"/>
              </a:rPr>
              <a:t> </a:t>
            </a:r>
            <a:r>
              <a:rPr lang="en-ID" dirty="0" err="1">
                <a:latin typeface="Proxima Nova Rg" panose="02000506030000020004" pitchFamily="50" charset="0"/>
              </a:rPr>
              <a:t>mengikuti</a:t>
            </a:r>
            <a:r>
              <a:rPr lang="en-ID" dirty="0">
                <a:latin typeface="Proxima Nova Rg" panose="02000506030000020004" pitchFamily="50" charset="0"/>
              </a:rPr>
              <a:t> </a:t>
            </a:r>
            <a:r>
              <a:rPr lang="en-ID" dirty="0" err="1">
                <a:latin typeface="Proxima Nova Rg" panose="02000506030000020004" pitchFamily="50" charset="0"/>
              </a:rPr>
              <a:t>seleksi</a:t>
            </a:r>
            <a:r>
              <a:rPr lang="en-ID" dirty="0">
                <a:latin typeface="Proxima Nova Rg" panose="02000506030000020004" pitchFamily="50" charset="0"/>
              </a:rPr>
              <a:t> PNS </a:t>
            </a:r>
            <a:r>
              <a:rPr lang="en-ID" dirty="0" err="1">
                <a:latin typeface="Proxima Nova Rg" panose="02000506030000020004" pitchFamily="50" charset="0"/>
              </a:rPr>
              <a:t>maupun</a:t>
            </a:r>
            <a:r>
              <a:rPr lang="en-ID" dirty="0">
                <a:latin typeface="Proxima Nova Rg" panose="02000506030000020004" pitchFamily="50" charset="0"/>
              </a:rPr>
              <a:t> PPPK</a:t>
            </a:r>
            <a:endParaRPr lang="en-US" dirty="0">
              <a:latin typeface="Proxima Nova Rg" panose="02000506030000020004" pitchFamily="50" charset="0"/>
            </a:endParaRPr>
          </a:p>
          <a:p>
            <a:pPr marL="257175" indent="-257175">
              <a:lnSpc>
                <a:spcPct val="200000"/>
              </a:lnSpc>
              <a:buFont typeface="Wingdings" panose="05000000000000000000" pitchFamily="2" charset="2"/>
              <a:buChar char="§"/>
            </a:pPr>
            <a:r>
              <a:rPr lang="en-US" dirty="0" err="1" smtClean="0">
                <a:latin typeface="Proxima Nova Rg" panose="02000506030000020004" pitchFamily="50" charset="0"/>
              </a:rPr>
              <a:t>Usulan</a:t>
            </a:r>
            <a:r>
              <a:rPr lang="en-US" dirty="0" smtClean="0">
                <a:latin typeface="Proxima Nova Rg" panose="02000506030000020004" pitchFamily="50" charset="0"/>
              </a:rPr>
              <a:t> </a:t>
            </a:r>
            <a:r>
              <a:rPr lang="en-US" dirty="0" err="1">
                <a:latin typeface="Proxima Nova Rg" panose="02000506030000020004" pitchFamily="50" charset="0"/>
              </a:rPr>
              <a:t>Pengadaan</a:t>
            </a:r>
            <a:r>
              <a:rPr lang="en-US" dirty="0">
                <a:latin typeface="Proxima Nova Rg" panose="02000506030000020004" pitchFamily="50" charset="0"/>
              </a:rPr>
              <a:t> PPPK </a:t>
            </a:r>
            <a:r>
              <a:rPr lang="en-US" dirty="0" err="1">
                <a:latin typeface="Proxima Nova Rg" panose="02000506030000020004" pitchFamily="50" charset="0"/>
              </a:rPr>
              <a:t>tahun</a:t>
            </a:r>
            <a:r>
              <a:rPr lang="en-US" dirty="0">
                <a:latin typeface="Proxima Nova Rg" panose="02000506030000020004" pitchFamily="50" charset="0"/>
              </a:rPr>
              <a:t> 2019</a:t>
            </a:r>
          </a:p>
          <a:p>
            <a:pPr marL="257175" indent="-257175">
              <a:lnSpc>
                <a:spcPct val="200000"/>
              </a:lnSpc>
              <a:buFont typeface="Wingdings" panose="05000000000000000000" pitchFamily="2" charset="2"/>
              <a:buChar char="§"/>
            </a:pPr>
            <a:r>
              <a:rPr lang="en-ID" dirty="0" err="1">
                <a:latin typeface="Proxima Nova Rg" panose="02000506030000020004" pitchFamily="50" charset="0"/>
              </a:rPr>
              <a:t>Evaluasi</a:t>
            </a:r>
            <a:r>
              <a:rPr lang="en-ID" dirty="0">
                <a:latin typeface="Proxima Nova Rg" panose="02000506030000020004" pitchFamily="50" charset="0"/>
              </a:rPr>
              <a:t> </a:t>
            </a:r>
            <a:r>
              <a:rPr lang="en-ID" dirty="0" err="1">
                <a:latin typeface="Proxima Nova Rg" panose="02000506030000020004" pitchFamily="50" charset="0"/>
              </a:rPr>
              <a:t>Pelaksanaan</a:t>
            </a:r>
            <a:r>
              <a:rPr lang="en-ID" dirty="0">
                <a:latin typeface="Proxima Nova Rg" panose="02000506030000020004" pitchFamily="50" charset="0"/>
              </a:rPr>
              <a:t> </a:t>
            </a:r>
            <a:r>
              <a:rPr lang="en-ID" dirty="0" err="1">
                <a:latin typeface="Proxima Nova Rg" panose="02000506030000020004" pitchFamily="50" charset="0"/>
              </a:rPr>
              <a:t>Kebijakan</a:t>
            </a:r>
            <a:r>
              <a:rPr lang="en-ID" dirty="0">
                <a:latin typeface="Proxima Nova Rg" panose="02000506030000020004" pitchFamily="50" charset="0"/>
              </a:rPr>
              <a:t> PPPK</a:t>
            </a:r>
            <a:endParaRPr lang="en-US" dirty="0">
              <a:latin typeface="Proxima Nova Rg" panose="02000506030000020004" pitchFamily="50" charset="0"/>
            </a:endParaRPr>
          </a:p>
        </p:txBody>
      </p:sp>
    </p:spTree>
    <p:extLst>
      <p:ext uri="{BB962C8B-B14F-4D97-AF65-F5344CB8AC3E}">
        <p14:creationId xmlns:p14="http://schemas.microsoft.com/office/powerpoint/2010/main" val="3622698012"/>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afterEffect">
                                  <p:stCondLst>
                                    <p:cond delay="0"/>
                                  </p:stCondLst>
                                  <p:childTnLst>
                                    <p:set>
                                      <p:cBhvr>
                                        <p:cTn id="6" dur="1" fill="hold">
                                          <p:stCondLst>
                                            <p:cond delay="0"/>
                                          </p:stCondLst>
                                        </p:cTn>
                                        <p:tgtEl>
                                          <p:spTgt spid="208"/>
                                        </p:tgtEl>
                                        <p:attrNameLst>
                                          <p:attrName>style.visibility</p:attrName>
                                        </p:attrNameLst>
                                      </p:cBhvr>
                                      <p:to>
                                        <p:strVal val="visible"/>
                                      </p:to>
                                    </p:set>
                                    <p:animEffect transition="in" filter="wipe(right)">
                                      <p:cBhvr>
                                        <p:cTn id="7" dur="500"/>
                                        <p:tgtEl>
                                          <p:spTgt spid="208"/>
                                        </p:tgtEl>
                                      </p:cBhvr>
                                    </p:animEffect>
                                  </p:childTnLst>
                                </p:cTn>
                              </p:par>
                            </p:childTnLst>
                          </p:cTn>
                        </p:par>
                        <p:par>
                          <p:cTn id="8" fill="hold">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209"/>
                                        </p:tgtEl>
                                        <p:attrNameLst>
                                          <p:attrName>style.visibility</p:attrName>
                                        </p:attrNameLst>
                                      </p:cBhvr>
                                      <p:to>
                                        <p:strVal val="visible"/>
                                      </p:to>
                                    </p:set>
                                    <p:animEffect transition="in" filter="wipe(up)">
                                      <p:cBhvr>
                                        <p:cTn id="11" dur="500"/>
                                        <p:tgtEl>
                                          <p:spTgt spid="209"/>
                                        </p:tgtEl>
                                      </p:cBhvr>
                                    </p:animEffect>
                                  </p:childTnLst>
                                </p:cTn>
                              </p:par>
                            </p:childTnLst>
                          </p:cTn>
                        </p:par>
                        <p:par>
                          <p:cTn id="12" fill="hold">
                            <p:stCondLst>
                              <p:cond delay="1000"/>
                            </p:stCondLst>
                            <p:childTnLst>
                              <p:par>
                                <p:cTn id="13" presetID="2" presetClass="entr" presetSubtype="8" fill="hold" grpId="0" nodeType="afterEffect">
                                  <p:stCondLst>
                                    <p:cond delay="0"/>
                                  </p:stCondLst>
                                  <p:childTnLst>
                                    <p:set>
                                      <p:cBhvr>
                                        <p:cTn id="14" dur="1" fill="hold">
                                          <p:stCondLst>
                                            <p:cond delay="0"/>
                                          </p:stCondLst>
                                        </p:cTn>
                                        <p:tgtEl>
                                          <p:spTgt spid="24"/>
                                        </p:tgtEl>
                                        <p:attrNameLst>
                                          <p:attrName>style.visibility</p:attrName>
                                        </p:attrNameLst>
                                      </p:cBhvr>
                                      <p:to>
                                        <p:strVal val="visible"/>
                                      </p:to>
                                    </p:set>
                                    <p:anim calcmode="lin" valueType="num">
                                      <p:cBhvr additive="base">
                                        <p:cTn id="15" dur="500" fill="hold"/>
                                        <p:tgtEl>
                                          <p:spTgt spid="24"/>
                                        </p:tgtEl>
                                        <p:attrNameLst>
                                          <p:attrName>ppt_x</p:attrName>
                                        </p:attrNameLst>
                                      </p:cBhvr>
                                      <p:tavLst>
                                        <p:tav tm="0">
                                          <p:val>
                                            <p:strVal val="0-#ppt_w/2"/>
                                          </p:val>
                                        </p:tav>
                                        <p:tav tm="100000">
                                          <p:val>
                                            <p:strVal val="#ppt_x"/>
                                          </p:val>
                                        </p:tav>
                                      </p:tavLst>
                                    </p:anim>
                                    <p:anim calcmode="lin" valueType="num">
                                      <p:cBhvr additive="base">
                                        <p:cTn id="16" dur="500" fill="hold"/>
                                        <p:tgtEl>
                                          <p:spTgt spid="24"/>
                                        </p:tgtEl>
                                        <p:attrNameLst>
                                          <p:attrName>ppt_y</p:attrName>
                                        </p:attrNameLst>
                                      </p:cBhvr>
                                      <p:tavLst>
                                        <p:tav tm="0">
                                          <p:val>
                                            <p:strVal val="#ppt_y"/>
                                          </p:val>
                                        </p:tav>
                                        <p:tav tm="100000">
                                          <p:val>
                                            <p:strVal val="#ppt_y"/>
                                          </p:val>
                                        </p:tav>
                                      </p:tavLst>
                                    </p:anim>
                                  </p:childTnLst>
                                </p:cTn>
                              </p:par>
                              <p:par>
                                <p:cTn id="17" presetID="2" presetClass="entr" presetSubtype="2" fill="hold" grpId="0" nodeType="withEffect">
                                  <p:stCondLst>
                                    <p:cond delay="750"/>
                                  </p:stCondLst>
                                  <p:childTnLst>
                                    <p:set>
                                      <p:cBhvr>
                                        <p:cTn id="18" dur="1" fill="hold">
                                          <p:stCondLst>
                                            <p:cond delay="0"/>
                                          </p:stCondLst>
                                        </p:cTn>
                                        <p:tgtEl>
                                          <p:spTgt spid="25"/>
                                        </p:tgtEl>
                                        <p:attrNameLst>
                                          <p:attrName>style.visibility</p:attrName>
                                        </p:attrNameLst>
                                      </p:cBhvr>
                                      <p:to>
                                        <p:strVal val="visible"/>
                                      </p:to>
                                    </p:set>
                                    <p:anim calcmode="lin" valueType="num">
                                      <p:cBhvr additive="base">
                                        <p:cTn id="19" dur="500" fill="hold"/>
                                        <p:tgtEl>
                                          <p:spTgt spid="25"/>
                                        </p:tgtEl>
                                        <p:attrNameLst>
                                          <p:attrName>ppt_x</p:attrName>
                                        </p:attrNameLst>
                                      </p:cBhvr>
                                      <p:tavLst>
                                        <p:tav tm="0">
                                          <p:val>
                                            <p:strVal val="1+#ppt_w/2"/>
                                          </p:val>
                                        </p:tav>
                                        <p:tav tm="100000">
                                          <p:val>
                                            <p:strVal val="#ppt_x"/>
                                          </p:val>
                                        </p:tav>
                                      </p:tavLst>
                                    </p:anim>
                                    <p:anim calcmode="lin" valueType="num">
                                      <p:cBhvr additive="base">
                                        <p:cTn id="20" dur="500" fill="hold"/>
                                        <p:tgtEl>
                                          <p:spTgt spid="2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5" grpId="0" animBg="1"/>
      <p:bldP spid="208" grpId="0" animBg="1"/>
      <p:bldP spid="209"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3" descr="logo1.gif">
            <a:extLst>
              <a:ext uri="{FF2B5EF4-FFF2-40B4-BE49-F238E27FC236}">
                <a16:creationId xmlns:a16="http://schemas.microsoft.com/office/drawing/2014/main" xmlns="" id="{B47D0AB7-BBF9-4915-AB35-D747F1637DD9}"/>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20549986">
            <a:off x="185278" y="325337"/>
            <a:ext cx="481013" cy="611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 descr="spinearth"/>
          <p:cNvPicPr>
            <a:picLocks noChangeAspect="1" noChangeArrowheads="1" noCrop="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362200" y="228600"/>
            <a:ext cx="6553200" cy="2743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20" descr="stars"/>
          <p:cNvPicPr>
            <a:picLocks noChangeAspect="1" noChangeArrowheads="1" noCrop="1"/>
          </p:cNvPicPr>
          <p:nvPr/>
        </p:nvPicPr>
        <p:blipFill>
          <a:blip r:embed="rId5" cstate="print">
            <a:extLst>
              <a:ext uri="{28A0092B-C50C-407E-A947-70E740481C1C}">
                <a14:useLocalDpi xmlns:a14="http://schemas.microsoft.com/office/drawing/2010/main" val="0"/>
              </a:ext>
            </a:extLst>
          </a:blip>
          <a:srcRect/>
          <a:stretch>
            <a:fillRect/>
          </a:stretch>
        </p:blipFill>
        <p:spPr bwMode="auto">
          <a:xfrm flipH="1" flipV="1">
            <a:off x="1219200" y="2438400"/>
            <a:ext cx="690563" cy="604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WordArt 2"/>
          <p:cNvSpPr>
            <a:spLocks noChangeArrowheads="1" noChangeShapeType="1" noTextEdit="1"/>
          </p:cNvSpPr>
          <p:nvPr/>
        </p:nvSpPr>
        <p:spPr bwMode="auto">
          <a:xfrm rot="479130">
            <a:off x="3337418" y="984284"/>
            <a:ext cx="4379589" cy="1181265"/>
          </a:xfrm>
          <a:prstGeom prst="rect">
            <a:avLst/>
          </a:prstGeom>
        </p:spPr>
        <p:txBody>
          <a:bodyPr wrap="none" fromWordArt="1">
            <a:prstTxWarp prst="textDoubleWave1">
              <a:avLst>
                <a:gd name="adj1" fmla="val 6500"/>
                <a:gd name="adj2" fmla="val 0"/>
              </a:avLst>
            </a:prstTxWarp>
          </a:bodyPr>
          <a:lstStyle/>
          <a:p>
            <a:pPr algn="ctr"/>
            <a:r>
              <a:rPr lang="pt-BR" sz="3600" kern="10" spc="-360" dirty="0">
                <a:ln w="12700">
                  <a:solidFill>
                    <a:srgbClr val="000099"/>
                  </a:solidFill>
                  <a:round/>
                  <a:headEnd/>
                  <a:tailEnd/>
                </a:ln>
                <a:solidFill>
                  <a:srgbClr val="33CCFF"/>
                </a:solidFill>
                <a:effectLst>
                  <a:outerShdw dist="125724" dir="18900000" algn="ctr" rotWithShape="0">
                    <a:srgbClr val="000099"/>
                  </a:outerShdw>
                </a:effectLst>
                <a:latin typeface="Impact"/>
              </a:rPr>
              <a:t>T e r i m a    K a s i h</a:t>
            </a:r>
            <a:endParaRPr lang="en-US" sz="3600" kern="10" spc="-360" dirty="0">
              <a:ln w="12700">
                <a:solidFill>
                  <a:srgbClr val="000099"/>
                </a:solidFill>
                <a:round/>
                <a:headEnd/>
                <a:tailEnd/>
              </a:ln>
              <a:solidFill>
                <a:srgbClr val="33CCFF"/>
              </a:solidFill>
              <a:effectLst>
                <a:outerShdw dist="125724" dir="18900000" algn="ctr" rotWithShape="0">
                  <a:srgbClr val="000099"/>
                </a:outerShdw>
              </a:effectLst>
              <a:latin typeface="Impact"/>
            </a:endParaRPr>
          </a:p>
        </p:txBody>
      </p:sp>
      <p:sp>
        <p:nvSpPr>
          <p:cNvPr id="7" name="WordArt 3"/>
          <p:cNvSpPr>
            <a:spLocks noChangeArrowheads="1" noChangeShapeType="1" noTextEdit="1"/>
          </p:cNvSpPr>
          <p:nvPr/>
        </p:nvSpPr>
        <p:spPr bwMode="auto">
          <a:xfrm rot="779645">
            <a:off x="3895372" y="2251794"/>
            <a:ext cx="2447925" cy="360362"/>
          </a:xfrm>
          <a:prstGeom prst="rect">
            <a:avLst/>
          </a:prstGeom>
        </p:spPr>
        <p:txBody>
          <a:bodyPr wrap="none" fromWordArt="1">
            <a:prstTxWarp prst="textPlain">
              <a:avLst>
                <a:gd name="adj" fmla="val 50000"/>
              </a:avLst>
            </a:prstTxWarp>
          </a:bodyPr>
          <a:lstStyle/>
          <a:p>
            <a:pPr algn="ctr"/>
            <a:r>
              <a:rPr lang="pt-BR" sz="36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S e k i a n</a:t>
            </a:r>
            <a:endParaRPr lang="en-US" sz="36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endParaRPr>
          </a:p>
        </p:txBody>
      </p:sp>
      <p:pic>
        <p:nvPicPr>
          <p:cNvPr id="10" name="Picture 9" descr="stars"/>
          <p:cNvPicPr>
            <a:picLocks noChangeAspect="1" noChangeArrowheads="1" noCrop="1"/>
          </p:cNvPicPr>
          <p:nvPr/>
        </p:nvPicPr>
        <p:blipFill>
          <a:blip r:embed="rId5" cstate="print">
            <a:extLst>
              <a:ext uri="{28A0092B-C50C-407E-A947-70E740481C1C}">
                <a14:useLocalDpi xmlns:a14="http://schemas.microsoft.com/office/drawing/2010/main" val="0"/>
              </a:ext>
            </a:extLst>
          </a:blip>
          <a:srcRect/>
          <a:stretch>
            <a:fillRect/>
          </a:stretch>
        </p:blipFill>
        <p:spPr bwMode="auto">
          <a:xfrm flipH="1" flipV="1">
            <a:off x="6400800" y="2895600"/>
            <a:ext cx="690562" cy="604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10" descr="stars"/>
          <p:cNvPicPr>
            <a:picLocks noChangeAspect="1" noChangeArrowheads="1" noCrop="1"/>
          </p:cNvPicPr>
          <p:nvPr/>
        </p:nvPicPr>
        <p:blipFill>
          <a:blip r:embed="rId5" cstate="print">
            <a:extLst>
              <a:ext uri="{28A0092B-C50C-407E-A947-70E740481C1C}">
                <a14:useLocalDpi xmlns:a14="http://schemas.microsoft.com/office/drawing/2010/main" val="0"/>
              </a:ext>
            </a:extLst>
          </a:blip>
          <a:srcRect/>
          <a:stretch>
            <a:fillRect/>
          </a:stretch>
        </p:blipFill>
        <p:spPr bwMode="auto">
          <a:xfrm flipH="1" flipV="1">
            <a:off x="3048000" y="2667000"/>
            <a:ext cx="690563" cy="604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39899019"/>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2000"/>
                                        <p:tgtEl>
                                          <p:spTgt spid="8"/>
                                        </p:tgtEl>
                                      </p:cBhvr>
                                    </p:animEffect>
                                    <p:anim calcmode="lin" valueType="num">
                                      <p:cBhvr>
                                        <p:cTn id="8" dur="2000" fill="hold"/>
                                        <p:tgtEl>
                                          <p:spTgt spid="8"/>
                                        </p:tgtEl>
                                        <p:attrNameLst>
                                          <p:attrName>ppt_w</p:attrName>
                                        </p:attrNameLst>
                                      </p:cBhvr>
                                      <p:tavLst>
                                        <p:tav tm="0" fmla="#ppt_w*sin(2.5*pi*$)">
                                          <p:val>
                                            <p:fltVal val="0"/>
                                          </p:val>
                                        </p:tav>
                                        <p:tav tm="100000">
                                          <p:val>
                                            <p:fltVal val="1"/>
                                          </p:val>
                                        </p:tav>
                                      </p:tavLst>
                                    </p:anim>
                                    <p:anim calcmode="lin" valueType="num">
                                      <p:cBhvr>
                                        <p:cTn id="9" dur="2000" fill="hold"/>
                                        <p:tgtEl>
                                          <p:spTgt spid="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ntegral">
  <a:themeElements>
    <a:clrScheme name="Integral">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B9F25"/>
      </a:hlink>
      <a:folHlink>
        <a:srgbClr val="B26B02"/>
      </a:folHlink>
    </a:clrScheme>
    <a:fontScheme name="Integral">
      <a:majorFont>
        <a:latin typeface="Tw Cen MT Condensed"/>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Integral">
      <a:fillStyleLst>
        <a:solidFill>
          <a:schemeClr val="phClr"/>
        </a:solidFill>
        <a:gradFill rotWithShape="1">
          <a:gsLst>
            <a:gs pos="0">
              <a:schemeClr val="phClr">
                <a:tint val="83000"/>
                <a:satMod val="100000"/>
                <a:lumMod val="100000"/>
              </a:schemeClr>
            </a:gs>
            <a:gs pos="100000">
              <a:schemeClr val="phClr">
                <a:tint val="61000"/>
                <a:satMod val="150000"/>
                <a:lumMod val="100000"/>
              </a:schemeClr>
            </a:gs>
          </a:gsLst>
          <a:path path="circle">
            <a:fillToRect l="100000" t="100000" r="100000" b="100000"/>
          </a:path>
        </a:gradFill>
        <a:gradFill rotWithShape="1">
          <a:gsLst>
            <a:gs pos="0">
              <a:schemeClr val="phClr">
                <a:tint val="100000"/>
                <a:shade val="85000"/>
                <a:satMod val="100000"/>
                <a:lumMod val="100000"/>
              </a:schemeClr>
            </a:gs>
            <a:gs pos="100000">
              <a:schemeClr val="phClr">
                <a:tint val="90000"/>
                <a:shade val="100000"/>
                <a:satMod val="150000"/>
                <a:lumMod val="100000"/>
              </a:schemeClr>
            </a:gs>
          </a:gsLst>
          <a:path path="circle">
            <a:fillToRect l="100000" t="100000" r="100000" b="100000"/>
          </a:path>
        </a:gradFill>
      </a:fillStyleLst>
      <a:lnStyleLst>
        <a:ln w="9525" cap="flat" cmpd="sng" algn="ctr">
          <a:solidFill>
            <a:schemeClr val="phClr"/>
          </a:solidFill>
          <a:prstDash val="solid"/>
        </a:ln>
        <a:ln w="15875"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50800" dist="12700" dir="5400000" algn="ctr" rotWithShape="0">
              <a:srgbClr val="000000">
                <a:alpha val="50000"/>
              </a:srgbClr>
            </a:outerShdw>
          </a:effectLst>
        </a:effectStyle>
        <a:effectStyle>
          <a:effectLst>
            <a:outerShdw blurRad="76200" dist="25400" dir="5400000" algn="ctr" rotWithShape="0">
              <a:srgbClr val="000000">
                <a:alpha val="60000"/>
              </a:srgbClr>
            </a:outerShdw>
          </a:effectLst>
          <a:scene3d>
            <a:camera prst="orthographicFront">
              <a:rot lat="0" lon="0" rev="0"/>
            </a:camera>
            <a:lightRig rig="flat" dir="t">
              <a:rot lat="0" lon="0" rev="3600000"/>
            </a:lightRig>
          </a:scene3d>
          <a:sp3d contourW="12700" prstMaterial="flat">
            <a:bevelT w="38100" h="44450" prst="angle"/>
            <a:contourClr>
              <a:schemeClr val="phClr">
                <a:shade val="35000"/>
                <a:satMod val="160000"/>
              </a:schemeClr>
            </a:contourClr>
          </a:sp3d>
        </a:effectStyle>
      </a:effectStyleLst>
      <a:bgFillStyleLst>
        <a:solidFill>
          <a:schemeClr val="phClr"/>
        </a:solidFill>
        <a:solidFill>
          <a:schemeClr val="phClr">
            <a:tint val="95000"/>
            <a:shade val="85000"/>
            <a:satMod val="125000"/>
          </a:schemeClr>
        </a:solidFill>
        <a:blipFill rotWithShape="1">
          <a:blip xmlns:r="http://schemas.openxmlformats.org/officeDocument/2006/relationships" r:embed="rId1">
            <a:duotone>
              <a:schemeClr val="phClr">
                <a:tint val="95000"/>
                <a:shade val="74000"/>
                <a:satMod val="230000"/>
              </a:schemeClr>
              <a:schemeClr val="phClr">
                <a:tint val="92000"/>
                <a:shade val="69000"/>
                <a:satMod val="250000"/>
              </a:schemeClr>
            </a:duotone>
          </a:blip>
          <a:tile tx="0" ty="0" sx="40000" sy="40000" flip="none" algn="tl"/>
        </a:blipFill>
      </a:bgFillStyleLst>
    </a:fmtScheme>
  </a:themeElements>
  <a:objectDefaults/>
  <a:extraClrSchemeLst/>
  <a:extLst>
    <a:ext uri="{05A4C25C-085E-4340-85A3-A5531E510DB2}">
      <thm15:themeFamily xmlns:thm15="http://schemas.microsoft.com/office/thememl/2012/main" name="Integral" id="{3577F8C9-A904-41D8-97D2-FD898F53F20E}" vid="{682D6EBE-8D36-4FF2-9DB3-F3D8D7B6715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4824</TotalTime>
  <Words>3647</Words>
  <Application>Microsoft Office PowerPoint</Application>
  <PresentationFormat>On-screen Show (4:3)</PresentationFormat>
  <Paragraphs>1421</Paragraphs>
  <Slides>42</Slides>
  <Notes>4</Notes>
  <HiddenSlides>0</HiddenSlides>
  <MMClips>0</MMClips>
  <ScaleCrop>false</ScaleCrop>
  <HeadingPairs>
    <vt:vector size="8" baseType="variant">
      <vt:variant>
        <vt:lpstr>Fonts Used</vt:lpstr>
      </vt:variant>
      <vt:variant>
        <vt:i4>51</vt:i4>
      </vt:variant>
      <vt:variant>
        <vt:lpstr>Theme</vt:lpstr>
      </vt:variant>
      <vt:variant>
        <vt:i4>1</vt:i4>
      </vt:variant>
      <vt:variant>
        <vt:lpstr>Embedded OLE Servers</vt:lpstr>
      </vt:variant>
      <vt:variant>
        <vt:i4>1</vt:i4>
      </vt:variant>
      <vt:variant>
        <vt:lpstr>Slide Titles</vt:lpstr>
      </vt:variant>
      <vt:variant>
        <vt:i4>42</vt:i4>
      </vt:variant>
    </vt:vector>
  </HeadingPairs>
  <TitlesOfParts>
    <vt:vector size="95" baseType="lpstr">
      <vt:lpstr>Arial Unicode MS</vt:lpstr>
      <vt:lpstr>맑은 고딕</vt:lpstr>
      <vt:lpstr>ＭＳ Ｐゴシック</vt:lpstr>
      <vt:lpstr>ＭＳ Ｐゴシック</vt:lpstr>
      <vt:lpstr>SimSun</vt:lpstr>
      <vt:lpstr>Accidental Presidency</vt:lpstr>
      <vt:lpstr>Adobe Heiti Std R</vt:lpstr>
      <vt:lpstr>AR CENA</vt:lpstr>
      <vt:lpstr>AR JULIAN</vt:lpstr>
      <vt:lpstr>Arial</vt:lpstr>
      <vt:lpstr>Arial Black</vt:lpstr>
      <vt:lpstr>Arial Narrow</vt:lpstr>
      <vt:lpstr>Batang</vt:lpstr>
      <vt:lpstr>Bell Gothic Std Black</vt:lpstr>
      <vt:lpstr>Berlin Sans FB Demi</vt:lpstr>
      <vt:lpstr>Book Antiqua</vt:lpstr>
      <vt:lpstr>Calibri</vt:lpstr>
      <vt:lpstr>Calibri Light</vt:lpstr>
      <vt:lpstr>Cambria Math</vt:lpstr>
      <vt:lpstr>Candara</vt:lpstr>
      <vt:lpstr>Century Gothic</vt:lpstr>
      <vt:lpstr>Consolas</vt:lpstr>
      <vt:lpstr>Cooper Std Black</vt:lpstr>
      <vt:lpstr>Edwardian Script ITC</vt:lpstr>
      <vt:lpstr>Eras Demi ITC</vt:lpstr>
      <vt:lpstr>HY얕은샘물M</vt:lpstr>
      <vt:lpstr>Impact</vt:lpstr>
      <vt:lpstr>Lato</vt:lpstr>
      <vt:lpstr>Lato Light</vt:lpstr>
      <vt:lpstr>Lato Regular</vt:lpstr>
      <vt:lpstr>メイリオ</vt:lpstr>
      <vt:lpstr>Montserrat</vt:lpstr>
      <vt:lpstr>Montserrat Light</vt:lpstr>
      <vt:lpstr>Open Sans Light</vt:lpstr>
      <vt:lpstr>Perpetua Titling MT</vt:lpstr>
      <vt:lpstr>Proxima Nova Bl</vt:lpstr>
      <vt:lpstr>Proxima Nova Rg</vt:lpstr>
      <vt:lpstr>Questrial</vt:lpstr>
      <vt:lpstr>Raleway</vt:lpstr>
      <vt:lpstr>Raleway Black</vt:lpstr>
      <vt:lpstr>Roboto</vt:lpstr>
      <vt:lpstr>Roboto Condensed</vt:lpstr>
      <vt:lpstr>Roboto Light</vt:lpstr>
      <vt:lpstr>Segoe UI</vt:lpstr>
      <vt:lpstr>Stencil</vt:lpstr>
      <vt:lpstr>Tahoma</vt:lpstr>
      <vt:lpstr>Times New Roman</vt:lpstr>
      <vt:lpstr>Tw Cen MT</vt:lpstr>
      <vt:lpstr>Tw Cen MT Condensed</vt:lpstr>
      <vt:lpstr>Wingdings</vt:lpstr>
      <vt:lpstr>Wingdings 3</vt:lpstr>
      <vt:lpstr>Integral</vt:lpstr>
      <vt:lpstr>Visio</vt:lpstr>
      <vt:lpstr>MANAJEMEn PERENCANAAN ASN  (pns &amp;PPPK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PENGADAAN ASN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Penyampaian Data Kebutuhan ASN  di Instansi Pemerintah</vt:lpstr>
      <vt:lpstr>PowerPoint Presentation</vt:lpstr>
      <vt:lpstr>PowerPoint Presentation</vt:lpstr>
      <vt:lpstr>PowerPoint Presentation</vt:lpstr>
    </vt:vector>
  </TitlesOfParts>
  <Company>home</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ismail - [2010]</dc:creator>
  <cp:lastModifiedBy>syamsul</cp:lastModifiedBy>
  <cp:revision>235</cp:revision>
  <cp:lastPrinted>2018-12-13T07:59:00Z</cp:lastPrinted>
  <dcterms:created xsi:type="dcterms:W3CDTF">2014-04-05T21:06:01Z</dcterms:created>
  <dcterms:modified xsi:type="dcterms:W3CDTF">2019-02-26T10:50:26Z</dcterms:modified>
</cp:coreProperties>
</file>